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3.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4.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notesSlides/notesSlide5.xml" ContentType="application/vnd.openxmlformats-officedocument.presentationml.notesSlide+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notesSlides/notesSlide6.xml" ContentType="application/vnd.openxmlformats-officedocument.presentationml.notesSlide+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notesSlides/notesSlide7.xml" ContentType="application/vnd.openxmlformats-officedocument.presentationml.notesSlide+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notesSlides/notesSlide8.xml" ContentType="application/vnd.openxmlformats-officedocument.presentationml.notesSlide+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notesSlides/notesSlide9.xml" ContentType="application/vnd.openxmlformats-officedocument.presentationml.notesSlide+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notesSlides/notesSlide10.xml" ContentType="application/vnd.openxmlformats-officedocument.presentationml.notesSlide+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notesSlides/notesSlide11.xml" ContentType="application/vnd.openxmlformats-officedocument.presentationml.notesSlide+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notesSlides/notesSlide12.xml" ContentType="application/vnd.openxmlformats-officedocument.presentationml.notesSlide+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notesSlides/notesSlide13.xml" ContentType="application/vnd.openxmlformats-officedocument.presentationml.notesSlide+xml"/>
  <Override PartName="/ppt/ink/ink3323.xml" ContentType="application/inkml+xml"/>
  <Override PartName="/ppt/ink/ink3324.xml" ContentType="application/inkml+xml"/>
  <Override PartName="/ppt/ink/ink3325.xml" ContentType="application/inkml+xml"/>
  <Override PartName="/ppt/notesSlides/notesSlide14.xml" ContentType="application/vnd.openxmlformats-officedocument.presentationml.notesSlide+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notesSlides/notesSlide15.xml" ContentType="application/vnd.openxmlformats-officedocument.presentationml.notesSlide+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notesSlides/notesSlide16.xml" ContentType="application/vnd.openxmlformats-officedocument.presentationml.notesSlide+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notesSlides/notesSlide19.xml" ContentType="application/vnd.openxmlformats-officedocument.presentationml.notesSlide+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notesSlides/notesSlide20.xml" ContentType="application/vnd.openxmlformats-officedocument.presentationml.notesSlide+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notesSlides/notesSlide21.xml" ContentType="application/vnd.openxmlformats-officedocument.presentationml.notesSlide+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notesSlides/notesSlide22.xml" ContentType="application/vnd.openxmlformats-officedocument.presentationml.notesSlide+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1318" r:id="rId2"/>
    <p:sldId id="1319" r:id="rId3"/>
    <p:sldId id="1320" r:id="rId4"/>
    <p:sldId id="1328" r:id="rId5"/>
    <p:sldId id="1322" r:id="rId6"/>
    <p:sldId id="1329" r:id="rId7"/>
    <p:sldId id="1324" r:id="rId8"/>
    <p:sldId id="1325" r:id="rId9"/>
    <p:sldId id="1327" r:id="rId10"/>
    <p:sldId id="1420" r:id="rId11"/>
    <p:sldId id="1421" r:id="rId12"/>
    <p:sldId id="1330" r:id="rId13"/>
    <p:sldId id="1331" r:id="rId14"/>
    <p:sldId id="1332" r:id="rId15"/>
    <p:sldId id="1530" r:id="rId16"/>
    <p:sldId id="1531" r:id="rId17"/>
    <p:sldId id="1369" r:id="rId18"/>
    <p:sldId id="1333" r:id="rId19"/>
    <p:sldId id="1334" r:id="rId20"/>
    <p:sldId id="1335" r:id="rId21"/>
    <p:sldId id="1336" r:id="rId22"/>
    <p:sldId id="1337" r:id="rId23"/>
    <p:sldId id="1338" r:id="rId24"/>
    <p:sldId id="1339" r:id="rId25"/>
    <p:sldId id="1340" r:id="rId26"/>
    <p:sldId id="1341" r:id="rId27"/>
    <p:sldId id="1342" r:id="rId28"/>
    <p:sldId id="1343" r:id="rId29"/>
    <p:sldId id="1344" r:id="rId30"/>
    <p:sldId id="1345" r:id="rId31"/>
    <p:sldId id="1346" r:id="rId32"/>
    <p:sldId id="1347" r:id="rId33"/>
    <p:sldId id="1348" r:id="rId34"/>
    <p:sldId id="1436" r:id="rId35"/>
    <p:sldId id="1350" r:id="rId36"/>
    <p:sldId id="1351" r:id="rId37"/>
    <p:sldId id="1529" r:id="rId38"/>
    <p:sldId id="1380" r:id="rId39"/>
    <p:sldId id="1427" r:id="rId40"/>
    <p:sldId id="1377" r:id="rId41"/>
    <p:sldId id="1381" r:id="rId42"/>
    <p:sldId id="1355" r:id="rId43"/>
    <p:sldId id="1356" r:id="rId44"/>
    <p:sldId id="900" r:id="rId45"/>
    <p:sldId id="1358" r:id="rId46"/>
    <p:sldId id="1428" r:id="rId47"/>
    <p:sldId id="1359" r:id="rId48"/>
    <p:sldId id="1368" r:id="rId49"/>
    <p:sldId id="1435" r:id="rId5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113" d="100"/>
          <a:sy n="113" d="100"/>
        </p:scale>
        <p:origin x="3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06.061"/>
    </inkml:context>
    <inkml:brush xml:id="br0">
      <inkml:brushProperty name="width" value="0.025" units="cm"/>
      <inkml:brushProperty name="height" value="0.025" units="cm"/>
    </inkml:brush>
  </inkml:definitions>
  <inkml:trace contextRef="#ctx0" brushRef="#br0">3131 175 7655,'-199'-52'876,"-2"9"-1,-2 9 1,-1 9-1,-2 9 1,-244 12-1,332 10-459,1 6 0,0 5-1,1 5 1,1 5 0,2 5 0,1 5-1,-127 61 1,192-74-169,0 2 0,2 2-1,1 2 1,1 2 0,2 2 0,1 2-1,-45 53 1,59-58-196,1 1 0,2 1 0,1 1 0,2 1 0,2 1 0,1 1 1,1 0-1,3 1 0,0 0 0,-7 49 0,14-53-47,1 0 1,2 1-1,1 0 1,2-1-1,2 1 1,1-1-1,1 1 1,15 53-1,-12-65-7,1 0 0,1-1-1,1 0 1,1-1 0,1 0-1,1-1 1,1 0 0,1-1 0,0-1-1,1 0 1,1-1 0,1 0 0,25 17-1,-8-11 21,0-2 0,2-1 0,0-2 0,1-1 0,1-3 0,0 0 0,1-3 0,64 10 0,12-6 433,208 0-1,559-69 760,-5-78-149,-63-39-683,-607 112 142,366-154 0,-363 107 115,-181 89-318,-2-2 0,0 0 1,-1-2-1,44-45 0,-65 60-179,-1 0 0,1-1 0,-1 0 0,0 0 0,-1 0-1,0 0 1,0-1 0,-1 0 0,0 1 0,0-1 0,0 0 0,-1-1 0,-1 1 0,2-10 0,-3 11-63,-1 0 0,0 1 0,0-1 1,0 0-1,0 1 0,-1 0 0,0-1 1,-1 1-1,1 0 0,-1 0 1,0 0-1,-1 0 0,0 1 0,1-1 1,-2 1-1,1 0 0,-1 0 0,-7-6 1,-11-8-19,0 1 1,-2 1 0,1 1-1,-2 2 1,-47-21-1,-151-40-91,29 25 55,-378-48 0,178 61-1866,4 11-3733,319 21 3963,-198-10-8009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4.054"/>
    </inkml:context>
    <inkml:brush xml:id="br0">
      <inkml:brushProperty name="width" value="0.025" units="cm"/>
      <inkml:brushProperty name="height" value="0.025" units="cm"/>
    </inkml:brush>
  </inkml:definitions>
  <inkml:trace contextRef="#ctx0" brushRef="#br0">252 0 15887,'0'0'4954,"-11"9"-1746,-24 23-1510,2 1-1,-32 41 0,48-52-1093,0 0 1,2 1-1,1 1 0,1 0 1,-16 41-1,26-50-5138,3-15 4378,0 0 1,1 0-1,-1-1 0,0 1 0,0 0 0,0 0 0,0 0 0,0 0 0,0-1 0,0 1 0,0 0 0,0 0 0,0 0 0,0 0 1,0-1-1,1 1 0,-1 0 0,0 0 0,0 0 0,0 0 0,0 0 0,0 0 0,1-1 0,-1 1 0,0 0 0,0 0 0,0 0 0,0 0 1,1 0-1,-1 0 0,0 0 0,0 0 0,0 0 0,1 0 0,-1 0 0,0 0 0,0 0 0,0 0 0,0 0 0,1 0 0,-1 0 1,0 0-1,0 0 0,0 0 0,1 0 0,-1 0 0,0 0 0,0 1 0,0-1 0,0 0 0,0 0 0,1 0 0,-1 0 0,0 0 1,0 0-1,0 1 0,0-1 0,0 0 0,0 0 0,0 0 0,1 0 0,-1 1 0,0-1 0,0 0 0,0 0 0,11-13-14359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18.814"/>
    </inkml:context>
    <inkml:brush xml:id="br0">
      <inkml:brushProperty name="width" value="0.025" units="cm"/>
      <inkml:brushProperty name="height" value="0.025" units="cm"/>
    </inkml:brush>
  </inkml:definitions>
  <inkml:trace contextRef="#ctx0" brushRef="#br0">85 12 11115,'-8'-1'2557,"1"0"-1962,-32-6 1906,8 4 2394,32 4-4785,-1 1 1,1-1-1,-1 0 0,1 0 0,0 1 0,-1-1 1,1 0-1,0 0 0,0 0 0,0 0 1,0 0-1,0 0 0,0-1 0,0 1 0,0 0 1,2 1-1,23 10 101,0-1 0,0-1-1,0-1 1,2-1 0,-1-1 0,1-2 0,28 2-1,204 1-2350,-196-8 352,-49 0 634,1 0 0,0-1 0,0-1 0,0 0 0,23-8 0,3-8-3576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986"/>
    </inkml:context>
    <inkml:brush xml:id="br0">
      <inkml:brushProperty name="width" value="0.025" units="cm"/>
      <inkml:brushProperty name="height" value="0.025" units="cm"/>
      <inkml:brushProperty name="color" value="#E71224"/>
    </inkml:brush>
  </inkml:definitions>
  <inkml:trace contextRef="#ctx0" brushRef="#br0">34 0 7399,'0'0'10730,"0"64"-7367,-7-33-1089,-1 1-320,0-1-416,2-3-545,4-4-673,0-4-224,2-5-64,0-8-704,7-6-1571,1-1-1056,2-3-2466,0-12-9642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333"/>
    </inkml:context>
    <inkml:brush xml:id="br0">
      <inkml:brushProperty name="width" value="0.025" units="cm"/>
      <inkml:brushProperty name="height" value="0.025" units="cm"/>
      <inkml:brushProperty name="color" value="#E71224"/>
    </inkml:brush>
  </inkml:definitions>
  <inkml:trace contextRef="#ctx0" brushRef="#br0">30 1 7175,'0'0'24642,"-4"11"-24130,0 1-429,0-5-51,1 1 0,1 0-1,0 0 1,0 0-1,0 0 1,0 16 0,3-23-34,-1-1 0,1 1 1,-1 0-1,1 0 0,0-1 1,0 1-1,-1 0 1,1-1-1,0 1 0,0 0 1,0-1-1,0 0 1,0 1-1,0-1 0,0 1 1,0-1-1,0 0 1,0 0-1,0 1 0,0-1 1,0 0-1,0 0 0,0 0 1,0 0-1,0 0 1,1-1-1,39 1-314,-30 0 78,10-1-284,-15 0 329,1 1 0,0 0 0,0 0 1,-1 0-1,1 1 0,7 2 0,-13-3 168,1 1 1,-1-1-1,1 1 1,-1 0-1,0 0 1,1-1-1,-1 1 1,0 0-1,1 0 1,-1 1-1,0-1 1,0 0-1,0 0 1,0 0-1,0 1 1,0-1-1,0 1 1,-1-1-1,1 1 0,0-1 1,-1 1-1,1-1 1,-1 1-1,0-1 1,1 1-1,-1 0 1,0-1-1,0 1 1,0-1-1,0 3 1,-1 3 127,0 0 0,0 0 0,-1-1 0,0 1 0,0 0 0,0-1 1,-1 0-1,0 1 0,-1-1 0,1 0 0,-1 0 0,0-1 0,0 1 0,-1-1 0,-5 5 0,6-5-2,-1-1 0,0 1 0,0-1 0,0 0-1,-1 0 1,1-1 0,-1 0 0,0 0 0,0 0-1,0-1 1,0 1 0,0-1 0,-1-1 0,1 0-1,-1 1 1,-7-1 0,13-1-214,0-1 0,0 1 0,0-1-1,-1 1 1,1-1 0,0 1 0,0-1 0,0 0 0,0 1 0,0-1-1,0 0 1,0 0 0,0 0 0,0 0 0,1 0 0,-1 0 0,0 0-1,1 0 1,-1 0 0,0 0 0,1 0 0,-1-1 0,1 1 0,0 0 0,-1 0-1,1 0 1,0-1 0,0-1 0,-4-41-7198,4 39 6153,-1-31-9065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670"/>
    </inkml:context>
    <inkml:brush xml:id="br0">
      <inkml:brushProperty name="width" value="0.025" units="cm"/>
      <inkml:brushProperty name="height" value="0.025" units="cm"/>
      <inkml:brushProperty name="color" value="#E71224"/>
    </inkml:brush>
  </inkml:definitions>
  <inkml:trace contextRef="#ctx0" brushRef="#br0">1 9 8264,'0'0'19795,"72"-2"-18514,-43 0-545,2 0-543,-2 0-161,-1 2-353,-2 0-2081,-2 0-2755,-4 0-4452</inkml:trace>
  <inkml:trace contextRef="#ctx0" brushRef="#br0" timeOffset="1">438 120 16367,'0'0'11371,"-15"65"-9769,15-47-577,0-1-385,9-7-447,8-3-129,4-7-545,-1 0-896,4-7-1474,-2-8-1985,-4-6-2692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028"/>
    </inkml:context>
    <inkml:brush xml:id="br0">
      <inkml:brushProperty name="width" value="0.025" units="cm"/>
      <inkml:brushProperty name="height" value="0.025" units="cm"/>
      <inkml:brushProperty name="color" value="#E71224"/>
    </inkml:brush>
  </inkml:definitions>
  <inkml:trace contextRef="#ctx0" brushRef="#br0">119 1 4965,'0'0'13901,"-40"61"-10570,25-35-1025,-2 0-448,3 4-417,2 0-384,1 2-576,4-2-225,4-2-160,3-4-96,0-8-1505,0-9-3684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684"/>
    </inkml:context>
    <inkml:brush xml:id="br0">
      <inkml:brushProperty name="width" value="0.025" units="cm"/>
      <inkml:brushProperty name="height" value="0.025" units="cm"/>
      <inkml:brushProperty name="color" value="#E71224"/>
    </inkml:brush>
  </inkml:definitions>
  <inkml:trace contextRef="#ctx0" brushRef="#br0">0 2 8008,'0'0'20083,"50"27"-19315,-11-27-608,9 0-224,5-5-2626,-2-6-2339,-2-1-3395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058"/>
    </inkml:context>
    <inkml:brush xml:id="br0">
      <inkml:brushProperty name="width" value="0.025" units="cm"/>
      <inkml:brushProperty name="height" value="0.025" units="cm"/>
      <inkml:brushProperty name="color" value="#E71224"/>
    </inkml:brush>
  </inkml:definitions>
  <inkml:trace contextRef="#ctx0" brushRef="#br0">10 1 5157,'0'0'20900,"9"1"-19673,6 1-901,0 1 0,0 1-1,0 1 1,16 7-1,-28-11-292,1 0 0,-1 1 0,0 0 0,0 0 0,-1 0 0,1 0 0,0 0 0,-1 0 0,1 1 0,-1-1 0,0 1 0,4 4 0,-5-5-29,-1 0 0,0-1 0,1 1 1,-1-1-1,0 1 0,0 0 0,0-1 1,0 1-1,0 0 0,0-1 0,0 1 1,-1-1-1,1 1 0,0 0 0,-1-1 1,0 1-1,1-1 0,-1 1 0,0-1 1,0 1-1,0-1 0,1 0 0,-2 1 0,1-1 1,0 0-1,0 0 0,0 0 0,0 0 1,-2 1-1,-41 31 265,-13 10 278,54-40-443,0-1 0,0 1 0,0 1 0,0-1 0,1 0 0,-1 1 0,1-1 0,0 1 0,0 0-1,0-1 1,1 1 0,-3 7 0,4-10-91,0 0 0,0 0 1,1-1-1,-1 1 0,0 0 0,0 0 0,1 0 0,-1 0 0,0-1 0,1 1 0,-1 0 0,1 0 0,-1-1 0,1 1 1,-1 0-1,1-1 0,-1 1 0,1-1 0,0 1 0,-1 0 0,1-1 0,0 1 0,0-1 0,-1 0 0,1 1 1,0-1-1,0 0 0,0 1 0,-1-1 0,1 0 0,0 0 0,0 0 0,0 0 0,0 0 0,0 0 0,-1 0 0,2 0 1,44 1-436,-34-2-97,6 1-423,2 1-2696,-1-2 0,27-3 0,-13-4-4167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431"/>
    </inkml:context>
    <inkml:brush xml:id="br0">
      <inkml:brushProperty name="width" value="0.025" units="cm"/>
      <inkml:brushProperty name="height" value="0.025" units="cm"/>
      <inkml:brushProperty name="color" value="#E71224"/>
    </inkml:brush>
  </inkml:definitions>
  <inkml:trace contextRef="#ctx0" brushRef="#br0">117 0 14734,'0'0'11130,"-10"10"-9160,4-4-1744,-33 37 1305,36-40-1454,1 0 0,0 1 0,0 0-1,0 0 1,0-1 0,1 1 0,0 0 0,-1 0 0,1 0-1,1 0 1,-1 1 0,1-1 0,-1 0 0,1 7 0,1-11-76,-1 1 0,1 0-1,-1-1 1,1 1 0,-1 0 0,1-1 0,-1 1 0,1-1 0,0 1 0,-1-1-1,1 1 1,0-1 0,-1 0 0,1 1 0,0-1 0,0 0 0,-1 1 0,1-1-1,0 0 1,0 0 0,0 0 0,-1 0 0,1 0 0,0 0 0,0 0 0,1 0-1,30 0-120,-22 0-18,23-2-563,-23 1 419,0 0 0,0 1 0,0 0 0,0 0 0,-1 1 0,15 3 0,-23-3 265,0 0 0,0-1-1,0 1 1,0 0 0,0 0-1,0 0 1,0 0-1,-1 0 1,1 0 0,0 0-1,-1 0 1,1 0 0,0 0-1,-1 0 1,1 1 0,-1-1-1,0 0 1,1 0 0,-1 1-1,0-1 1,0 0-1,0 0 1,0 1 0,0-1-1,0 0 1,0 1 0,0-1-1,-1 0 1,1 0 0,0 1-1,-1-1 1,1 0 0,-1 0-1,0 2 1,-1 2 153,0 1 1,-1-1-1,1 0 0,-1 1 1,0-1-1,-5 6 0,-6 4 481,-1 0-1,0-1 0,-25 17 0,34-26-453,-1-1 1,0 0-1,1 0 0,-1-1 0,-1 0 0,1 0 0,0-1 0,-1 0 0,1 0 1,-1 0-1,0-1 0,-10 0 0,17-1-247,0-1 0,0 1 0,0 0 1,1-1-1,-1 1 0,0-1 0,0 1 0,0-1 0,0 1 0,1-1 1,-1 0-1,0 1 0,1-1 0,-1 0 0,0 1 0,1-1 0,-1 0 1,1 0-1,-1 0 0,1 0 0,0 0 0,-1 1 0,1-1 0,0 0 1,-1 0-1,1 0 0,0 0 0,0 0 0,0 0 0,0-1 0,-1-38-6143,1 30 3721,0-26-7846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773"/>
    </inkml:context>
    <inkml:brush xml:id="br0">
      <inkml:brushProperty name="width" value="0.025" units="cm"/>
      <inkml:brushProperty name="height" value="0.025" units="cm"/>
      <inkml:brushProperty name="color" value="#E71224"/>
    </inkml:brush>
  </inkml:definitions>
  <inkml:trace contextRef="#ctx0" brushRef="#br0">1 31 6182,'0'0'19859,"66"-27"-19251,-42 24-480,6 3-128,4 0-1729,2 0-2403,2 0-2563,4 2-3490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118"/>
    </inkml:context>
    <inkml:brush xml:id="br0">
      <inkml:brushProperty name="width" value="0.025" units="cm"/>
      <inkml:brushProperty name="height" value="0.025" units="cm"/>
      <inkml:brushProperty name="color" value="#E71224"/>
    </inkml:brush>
  </inkml:definitions>
  <inkml:trace contextRef="#ctx0" brushRef="#br0">124 1 12684,'0'0'6662,"-10"8"-4665,-1 2-1449,0 0-1,1 0 1,0 1 0,1 1 0,1-1 0,-1 1-1,2 1 1,0-1 0,0 1 0,1 1 0,1-1-1,-4 15 1,8-23-406,-1 1 0,1 0-1,1 0 1,-1 0 0,1 0-1,0-1 1,1 1-1,-1 0 1,1 0 0,0 0-1,2 5 1,-2-9-115,1 1-1,-1-1 0,0 0 1,1 0-1,-1-1 1,1 1-1,0 0 1,0 0-1,0-1 0,0 1 1,0-1-1,0 0 1,0 0-1,0 1 1,0-1-1,1 0 0,-1-1 1,0 1-1,1 0 1,-1-1-1,0 1 1,1-1-1,-1 0 0,1 0 1,-1 0-1,1 0 1,-1 0-1,3-1 1,3 0 31,-1-1 1,0 0 0,0 0-1,0-1 1,0 0 0,0 0 0,-1 0-1,1-1 1,-1 0 0,0 0 0,0-1-1,0 0 1,-1 0 0,0 0-1,0 0 1,8-12 0,-6 9 11,-1-1 0,0 0-1,-1 0 1,0 0 0,0-1 0,-1 0 0,0 1 0,-1-1-1,0-1 1,0 1 0,1-15 0,-4 22-70,0 0 0,-1 1 0,1-1 0,0 1 0,-1-1 0,0 0 0,1 1 0,-1-1 0,0 1 0,0 0 0,-1-1 0,1 1 0,0 0 0,-1-1 0,1 1 0,-1 0 0,0 0 0,0 0 0,0 1 0,0-1 0,0 0 0,0 1 0,0-1 0,-1 1 0,1 0 0,0 0 0,-1 0 0,1 0 0,-1 0 0,1 0 0,-1 1 0,1-1 0,-1 1 0,0 0 0,1-1 0,-1 1 0,0 0 0,1 1 0,-1-1 0,0 0 0,1 1 0,-1 0 0,-4 1 0,5-1-324,0 0-1,0 1 1,0-1-1,0 0 1,1 1-1,-1 0 1,0-1-1,1 1 1,-1 0-1,1 0 1,-1 0-1,1 0 1,0 0 0,0 0-1,0 0 1,-2 4-1,3-5 74,-1 0 0,1 0-1,-1 0 1,1 0 0,0 0-1,-1 0 1,1 0 0,0 0 0,0 0-1,-1 0 1,1 0 0,0 0-1,0 0 1,0 0 0,0 0 0,1 0-1,-1 0 1,0 0 0,0 0-1,0 0 1,1 0 0,-1 0 0,1 0-1,-1 0 1,1 0 0,-1-1 0,1 1-1,-1 0 1,1 0 0,0 0-1,-1-1 1,1 1 0,0 0 0,0-1-1,0 1 1,0 0 0,-1-1-1,3 1 1,16 1-10121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509"/>
    </inkml:context>
    <inkml:brush xml:id="br0">
      <inkml:brushProperty name="width" value="0.025" units="cm"/>
      <inkml:brushProperty name="height" value="0.025" units="cm"/>
      <inkml:brushProperty name="color" value="#E71224"/>
    </inkml:brush>
  </inkml:definitions>
  <inkml:trace contextRef="#ctx0" brushRef="#br0">85 237 10218,'0'0'14541,"-42"53"-11113,26-30-1442,2-1-385,5 3-608,6-2-993,3-5 0,0-6 0,14-4 0,7-5 0,2-3 0,0 0-1057,-1-16-1313,-2-5-2371,-4-8-1505,-4-7-6918</inkml:trace>
  <inkml:trace contextRef="#ctx0" brushRef="#br0" timeOffset="1">110 1 5093,'0'0'18513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19.191"/>
    </inkml:context>
    <inkml:brush xml:id="br0">
      <inkml:brushProperty name="width" value="0.025" units="cm"/>
      <inkml:brushProperty name="height" value="0.025" units="cm"/>
    </inkml:brush>
  </inkml:definitions>
  <inkml:trace contextRef="#ctx0" brushRef="#br0">274 1 10154,'0'0'9299,"11"0"-8605,13 3-469,-1 1 0,0 1 1,0 0-1,24 10 0,-35-10-142,0 0 0,0 0-1,0 1 1,0 0 0,-1 1 0,0 0 0,-1 1-1,1 1 1,15 17 0,-23-23 12,-1 0 0,1 1 0,-1-1 0,0 1 0,0 0 0,-1 0 0,1 0 0,-1 0-1,0 0 1,0 0 0,0 0 0,-1 0 0,1 0 0,-1 0 0,0 1 0,0-1 0,0 0 0,-1 0 0,0 0 0,0 0 0,0 0 0,0 0 0,0 0 0,-1 0 0,0 0 0,1 0 0,-2 0 0,1-1 0,0 1-1,-1-1 1,1 0 0,-4 3 0,-9 11 510,-1-2-1,0 0 0,-1-1 1,-31 20-1,-74 45 559,-59 43-270,143-93-4217,-35 35 1,52-43-4359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609"/>
    </inkml:context>
    <inkml:brush xml:id="br0">
      <inkml:brushProperty name="width" value="0.025" units="cm"/>
      <inkml:brushProperty name="height" value="0.025" units="cm"/>
      <inkml:brushProperty name="color" value="#E71224"/>
    </inkml:brush>
  </inkml:definitions>
  <inkml:trace contextRef="#ctx0" brushRef="#br0">1 1 13901,'0'0'8841,"58"37"-7656,-22-31-609,3-3-448,5-1-256,-5-1-2018,-3-1-1858,-11 0-1409,-5 0-6630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951"/>
    </inkml:context>
    <inkml:brush xml:id="br0">
      <inkml:brushProperty name="width" value="0.025" units="cm"/>
      <inkml:brushProperty name="height" value="0.025" units="cm"/>
      <inkml:brushProperty name="color" value="#E71224"/>
    </inkml:brush>
  </inkml:definitions>
  <inkml:trace contextRef="#ctx0" brushRef="#br0">236 0 4644,'0'0'13661,"9"1"-12342,-1 0-897,-1 0 0,1 1 0,-1 0 0,14 5 0,-19-7-331,-1 1 0,0-1 0,0 1 0,1-1 1,-1 1-1,0-1 0,0 1 0,0 0 0,0 0 1,0 0-1,0-1 0,0 1 0,0 0 0,0 0 0,0 0 1,0 0-1,0 1 0,-1-1 0,1 0 0,0 0 0,-1 0 1,1 1-1,-1-1 0,0 0 0,1 0 0,-1 1 0,0-1 1,0 0-1,0 1 0,0-1 0,0 0 0,0 1 0,0-1 1,0 0-1,0 1 0,-1-1 0,1 0 0,0 1 0,-1-1 1,1 0-1,-1 0 0,0 0 0,1 1 0,-1-1 0,0 0 1,0 0-1,-1 1 0,-9 9 407,-1 0 0,0-1 0,-1 0 1,0-1-1,0-1 0,-1 0 0,-24 10 0,-9 6 316,29-14-588,1-1 92,0 1 0,0 1-1,1 0 1,-26 24 0,41-34-317,1 0 1,-1-1-1,0 1 0,0 0 0,0 0 0,1 0 0,-1 0 0,0 0 1,1-1-1,-1 1 0,1 0 0,-1 1 0,1-1 0,0 0 1,-1 0-1,1 0 0,0 0 0,0 0 0,0 0 0,0 0 0,-1 0 1,2 1-1,-1 0 0,0-1 0,1 0 1,0 0-1,0 0 0,-1-1 1,1 1-1,0 0 1,0 0-1,0-1 0,0 1 1,0-1-1,0 1 0,0-1 1,0 1-1,0-1 1,0 0-1,0 1 0,0-1 1,0 0-1,2 0 0,10 1-20,0 0-1,0-1 0,15-2 0,-16 1-62,34-2-3083,59-14 0,-85 13 1225,38-6-5976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448"/>
    </inkml:context>
    <inkml:brush xml:id="br0">
      <inkml:brushProperty name="width" value="0.025" units="cm"/>
      <inkml:brushProperty name="height" value="0.025" units="cm"/>
      <inkml:brushProperty name="color" value="#E71224"/>
    </inkml:brush>
  </inkml:definitions>
  <inkml:trace contextRef="#ctx0" brushRef="#br0">57 1 14221,'0'0'10827,"-15"64"-9098,6-31-287,-3 4-577,3 0-353,2 0-256,2 1-192,5-5 0,0-1-224,8-9-1377,10-5-1314,10-10-480,6-8-769,5 0-4260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806"/>
    </inkml:context>
    <inkml:brush xml:id="br0">
      <inkml:brushProperty name="width" value="0.025" units="cm"/>
      <inkml:brushProperty name="height" value="0.025" units="cm"/>
      <inkml:brushProperty name="color" value="#E71224"/>
    </inkml:brush>
  </inkml:definitions>
  <inkml:trace contextRef="#ctx0" brushRef="#br0">140 9 6054,'0'0'9406,"-12"3"-4537,3-1-4220,0 1 1,0 1-1,0-1 1,0 1-1,1 1 1,0 0-1,-12 9 1,16-11-450,0 0 0,0 1 1,0-1-1,1 1 1,0 0-1,0 0 0,0 0 1,0 1-1,1-1 0,-1 1 1,1-1-1,0 1 0,1 0 1,-1 0-1,1-1 1,0 1-1,0 0 0,1 1 1,-1 4-1,1-9-189,0 0-1,0 0 1,0 0-1,0 0 1,0 0 0,1 0-1,-1 0 1,0-1-1,0 1 1,1 0 0,-1 0-1,1 0 1,-1 0-1,1-1 1,-1 1 0,1 0-1,-1 0 1,1-1 0,0 1-1,-1 0 1,1-1-1,0 1 1,0-1 0,-1 1-1,1-1 1,0 1-1,1 0 1,31 1 182,-25-3-158,-1 0-1,1-1 1,0 0-1,0-1 0,-1 1 1,9-6-1,-5 1-10,-1 0-1,0-1 1,0 0-1,-1 0 0,10-12 1,-16 17-13,-1 0 0,1 0 0,-1 0 0,1-1 0,-1 1 0,0-1 0,-1 1 1,1-1-1,0 0 0,-1 1 0,0-1 0,0 0 0,0 0 0,-1 0 0,1 0 0,-1 0 1,0 0-1,0 0 0,0 0 0,-1-5 0,0 8-17,1 1 1,-1-1-1,1 0 0,-1 1 0,1-1 1,-1 1-1,0-1 0,1 1 1,-1-1-1,0 1 0,1 0 1,-1-1-1,0 1 0,0 0 0,1-1 1,-1 1-1,0 0 0,0 0 1,0 0-1,1 0 0,-1 0 1,0 0-1,0 0 0,0 0 0,1 0 1,-1 0-1,0 0 0,0 0 1,0 1-1,1-1 0,-1 0 0,0 1 1,0-1-1,1 0 0,-1 1 1,0-1-1,0 1 0,-27 17-1149,21-4-28,8-3-3511,-1-11 4252,1 1 1,0-1-1,-1 1 0,1-1 0,0 1 1,0-1-1,-1 1 0,1-1 1,0 1-1,0-1 0,0 0 0,0 0 1,-1 1-1,1-1 0,0 0 0,0 0 1,0 0-1,0 0 0,0 0 1,0 0-1,0 0 0,-1 0 0,1-1 1,0 1-1,0 0 0,1-1 1,19-6-9580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135"/>
    </inkml:context>
    <inkml:brush xml:id="br0">
      <inkml:brushProperty name="width" value="0.025" units="cm"/>
      <inkml:brushProperty name="height" value="0.025" units="cm"/>
      <inkml:brushProperty name="color" value="#E71224"/>
    </inkml:brush>
  </inkml:definitions>
  <inkml:trace contextRef="#ctx0" brushRef="#br0">72 0 3940,'0'0'19565,"-9"7"-17958,5-4-1414,-33 24 913,35-25-1033,0 0 0,0-1 1,1 1-1,-1 0 0,1 0 0,-1 0 1,1 0-1,0 0 0,-1 0 0,1 1 0,0-1 1,0 0-1,1 1 0,-1-1 0,0 0 1,1 1-1,0-1 0,-1 5 0,4-6-49,-1 0-1,1 0 0,0-1 1,-1 1-1,1-1 0,0 1 0,-1-1 1,1 0-1,0 0 0,4-1 1,-2 0-73,36 0-1275,-27 0 667,0 0 1,0 1-1,-1 1 1,1 0-1,22 5 1,-34-6 695,-1 0 0,0 1 0,1-1 1,-1 1-1,1-1 0,-1 1 0,0 0 0,0-1 1,1 1-1,-1 0 0,0 0 0,0 0 1,0 0-1,0 0 0,0 0 0,0 0 0,0 0 1,0 0-1,-1 1 0,1-1 0,0 0 0,-1 1 1,1-1-1,-1 0 0,1 1 0,-1-1 0,1 0 1,-1 1-1,0-1 0,0 1 0,0-1 0,0 1 1,0-1-1,0 1 0,0-1 0,-1 0 0,1 1 1,0-1-1,-1 1 0,1-1 0,-1 0 0,1 1 1,-1-1-1,0 0 0,0 0 0,0 1 0,1-1 1,-3 1-1,-2 6 531,0-1-1,-1 0 1,0 0 0,0-1 0,-1 0 0,-9 7-1,13-10-247,-1 0 0,0-1-1,0 0 1,0 0 0,-1 0-1,1 0 1,0-1-1,-1 0 1,1 0 0,-1 0-1,-4 0 1,8-1-330,0 0 0,0 0 0,1 0 0,-1 0 0,0 0 0,1 0 0,-1 0 0,0-1 0,0 1 0,1 0 0,-1 0 0,0-1 0,1 1 0,-1 0 0,1-1 0,-1 1 0,0-1 0,1 1 0,-1-1 0,1 1 0,-1-1 0,1 0 0,0 1 0,-1-1 0,1 1 0,-1-2 0,1 0-288,-1 0 1,1 0-1,0 0 0,0-1 0,0 1 1,0 0-1,0 0 0,1 0 1,-1 0-1,1 0 0,-1 0 0,1 0 1,2-4-1,10-17-5955,8 0-3647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522"/>
    </inkml:context>
    <inkml:brush xml:id="br0">
      <inkml:brushProperty name="width" value="0.025" units="cm"/>
      <inkml:brushProperty name="height" value="0.025" units="cm"/>
      <inkml:brushProperty name="color" value="#E71224"/>
    </inkml:brush>
  </inkml:definitions>
  <inkml:trace contextRef="#ctx0" brushRef="#br0">42 31 12748,'0'0'15145,"2"-1"-15126,-1 1 0,0 0 1,0 0-1,0-1 0,1 1 0,-1-1 1,0 1-1,0-1 0,0 1 0,0-1 0,0 0 1,0 1-1,0-1 0,1-1 0,-1-17-8,-12 17-46,9 2 51,0 1 0,-1 0 0,1 0-1,0 0 1,0 0 0,0 1 0,0-1 0,1 0 0,-1 1-1,0-1 1,1 1 0,-1 0 0,-1 2 0,-16 37 650,16-19-281,3-21-368,0-1-1,1 1 0,-1-1 0,0 1 0,0-1 0,0 0 0,0 1 0,1-1 0,-1 1 0,0-1 0,0 1 0,1-1 0,-1 0 0,0 1 0,1-1 0,-1 1 0,0-1 0,1 0 0,-1 0 0,1 1 0,-1-1 0,1 0 0,-1 0 0,0 1 0,1-1 0,-1 0 0,1 0 0,-1 0 0,1 0 0,-1 0 0,2 0 0,5 0-182,0 0 1,-1-1-1,1 0 0,0-1 1,0 1-1,-1-1 1,1-1-1,-1 1 0,1-1 1,-1 0-1,0-1 0,6-4 1,-6 4-15,0 0 1,0 1-1,1 0 1,-1 0 0,1 0-1,0 1 1,0 0 0,0 0-1,0 0 1,9 0-1,-15 8 563,0-1 0,0 0-1,0 1 1,-1-1-1,0 1 1,0-1 0,0 1-1,-2 7 1,2-12-330,-1 0 1,1 0-1,0 0 0,0 0 1,-1 0-1,1 0 1,0-1-1,0 1 1,0 0-1,0 0 1,0 0-1,1 0 0,-1 0 1,0 0-1,0 0 1,0 0-1,1 0 1,-1 0-1,1-1 0,-1 1 1,1 0-1,-1 0 1,1 0-1,-1-1 1,1 1-1,-1 0 1,1-1-1,0 1 0,0 0 1,-1-1-1,1 1 1,0-1-1,0 1 1,0-1-1,1 1 0,2-1 38,0 1-1,0-1 1,1-1-1,-1 1 1,0 0 0,0-1-1,7-2 1,26-7-6,-24 6-610,0 1 0,1 0-1,-1 0 1,19 0-1,-32 3 489,0 1-1,0-1 1,0 0-1,1 0 1,-1 1-1,0-1 1,0 0-1,0 0 0,0 1 1,0-1-1,0 0 1,1 1-1,-1-1 1,0 0-1,0 1 0,0-1 1,0 0-1,0 1 1,0-1-1,0 0 1,0 1-1,0-1 1,0 0-1,-1 1 0,1-1 1,0 0-1,0 0 1,0 1-1,0-1 1,0 0-1,-1 1 0,1-1 1,0 0-1,0 0 1,0 1-1,-1-1 1,1 0-1,0 0 1,0 0-1,-1 1 0,1-1 1,0 0-1,0 0 1,-1 0-1,-9 13-1848,-1-8-2257,3-5-3058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851"/>
    </inkml:context>
    <inkml:brush xml:id="br0">
      <inkml:brushProperty name="width" value="0.025" units="cm"/>
      <inkml:brushProperty name="height" value="0.025" units="cm"/>
      <inkml:brushProperty name="color" value="#E71224"/>
    </inkml:brush>
  </inkml:definitions>
  <inkml:trace contextRef="#ctx0" brushRef="#br0">1 1 10122,'0'0'4196,"76"0"-4261,-44 0-8134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380"/>
    </inkml:context>
    <inkml:brush xml:id="br0">
      <inkml:brushProperty name="width" value="0.025" units="cm"/>
      <inkml:brushProperty name="height" value="0.025" units="cm"/>
      <inkml:brushProperty name="color" value="#E71224"/>
    </inkml:brush>
  </inkml:definitions>
  <inkml:trace contextRef="#ctx0" brushRef="#br0">0 1 4837,'0'0'23793,"3"11"-22507,1 15-768,-2-4 74,2 0 1,9 30 0,-13-51-586,1 0 1,0 1-1,-1-1 1,1 0-1,0 0 1,0 0-1,0 0 1,0 0-1,0 0 0,0 0 1,0 0-1,0-1 1,0 1-1,1 0 1,-1 0-1,0-1 1,0 1-1,1-1 1,-1 1-1,0-1 1,1 0-1,-1 0 0,1 1 1,-1-1-1,0 0 1,1 0-1,-1 0 1,1 0-1,-1-1 1,0 1-1,1 0 1,-1-1-1,0 1 1,1 0-1,-1-1 1,0 0-1,0 1 0,1-1 1,-1 0-1,1 0 1,55-35 234,-52 32-235,19-17-25,-19 16 8,0 0 0,0 0 0,0 0 0,1 1 0,-1 0 0,1 0 1,0 1-1,0 0 0,13-5 0,-19 8-2,1 1 0,-1 0 0,1-1 0,-1 1 0,1 0 0,-1-1 0,0 1 0,1 0 0,-1 0 0,0 0 0,0-1 0,0 1 0,1 0 0,-1 0 0,0 0 0,0-1 0,0 1 0,0 0 0,0 0 0,-1 0 0,1-1 0,0 1 0,0 0 0,0 0 0,-1 1 0,-5 24 217,-4 3-97,6-20-88,1 0-1,0 1 0,0-1 0,1 1 1,-2 19-1,5-29-47,-1 1 0,0-1 1,0 1-1,0-1 0,1 1 0,-1-1 0,0 0 0,1 1 1,-1-1-1,0 1 0,1-1 0,-1 0 0,1 1 1,-1-1-1,0 0 0,1 1 0,-1-1 0,1 0 0,-1 0 1,1 1-1,-1-1 0,1 0 0,-1 0 0,1 0 1,0 0-1,-1 0 0,1 0 0,-1 0 0,1 0 0,-1 0 1,1 0-1,-1 0 0,1 0 0,-1 0 0,1 0 0,-1 0 1,1 0-1,-1-1 0,1 1 0,-1 0 0,1 0 1,-1-1-1,1 1 0,0-1 0,25-12-3001,-2-6-1851,3-3-2455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717"/>
    </inkml:context>
    <inkml:brush xml:id="br0">
      <inkml:brushProperty name="width" value="0.025" units="cm"/>
      <inkml:brushProperty name="height" value="0.025" units="cm"/>
      <inkml:brushProperty name="color" value="#E71224"/>
    </inkml:brush>
  </inkml:definitions>
  <inkml:trace contextRef="#ctx0" brushRef="#br0">123 5 5445,'0'0'13266,"-11"5"-9219,4-1-3682,-57 35 3765,61-36-3904,0-1 1,0 1 0,0-1 0,0 1-1,0 0 1,1 0 0,-1 1-1,1-1 1,0 0 0,0 1 0,0-1-1,0 1 1,1 0 0,-1 0 0,1-1-1,0 1 1,0 0 0,0 5 0,2-8-220,-1 0 1,1 0-1,-1 0 1,1 0-1,0-1 1,0 1-1,0 0 1,-1 0-1,1-1 1,0 1 0,0 0-1,0-1 1,0 1-1,0-1 1,0 1-1,0-1 1,1 0-1,-1 1 1,0-1-1,0 0 1,0 0 0,0 0-1,0 0 1,0 0-1,0 0 1,1 0-1,-1 0 1,0 0-1,0 0 1,0-1-1,0 1 1,2-1 0,41-11-209,-36 6 117,-1 0 0,1-1 0,-1 0 0,0 0 0,-1-1 0,0 0 0,0 0 0,-1 0 1,0 0-1,0-1 0,-1 0 0,0 0 0,3-11 0,-28 64 285,17-38-186,0 0 1,1 1 0,0-1-1,0 1 1,0-1 0,1 1-1,0 0 1,-2 14 0,4-20-110,0 0 1,0 0 0,0-1-1,0 1 1,0 0-1,0 0 1,0 0 0,0 0-1,0 0 1,0-1-1,0 1 1,0 0-1,1 0 1,-1 0 0,0 0-1,0-1 1,1 1-1,-1 0 1,1 0 0,-1-1-1,1 1 1,-1 0-1,1-1 1,0 1 0,-1 0-1,1-1 1,-1 1-1,1-1 1,1 1 0,28-2-7189,-2-7-790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091"/>
    </inkml:context>
    <inkml:brush xml:id="br0">
      <inkml:brushProperty name="width" value="0.025" units="cm"/>
      <inkml:brushProperty name="height" value="0.025" units="cm"/>
      <inkml:brushProperty name="color" value="#E71224"/>
    </inkml:brush>
  </inkml:definitions>
  <inkml:trace contextRef="#ctx0" brushRef="#br0">98 221 6598,'0'0'11969,"-11"10"-8462,5-5-3190,-45 47 2702,47-49-2745,1 1 0,1 0 0,-1-1 0,0 1 0,1 0 0,0 1 0,0-1 0,0 0 0,1 0 0,-1 1 0,1-1 0,0 1 0,0-1 0,1 1 0,-1 7 0,2-12-266,-1 1 0,1 0 0,-1 0 0,1 0 0,0-1 0,-1 1 0,1 0 0,0-1 1,0 1-1,0 0 0,0-1 0,-1 1 0,1-1 0,0 1 0,0-1 0,0 0 0,0 1 1,0-1-1,0 0 0,0 0 0,0 0 0,0 0 0,0 0 0,0 0 0,0 0 1,0 0-1,0 0 0,0 0 0,0 0 0,2-1 0,33-8-73,-24 2 15,-1 0 0,0-1-1,-1 0 1,1-1-1,-2 0 1,1-1 0,12-16-1,0-4-126,27-48-1,-42 65 143,0 0-1,0 0 1,-1 0-1,-1-1 0,-1 1 1,0-1-1,0 0 1,2-27-1,-6 40 26,0 1 0,0-1 0,0 0 0,0 0 0,0 0 0,0 0 0,0 0 0,0 0 0,0 1 0,0-1 0,-1 0 0,1 0 0,0 0 0,0 1 0,-1-1 0,1 0 0,-1 0 0,1 1 0,-1-1 0,1 0 0,-1 0 0,1 1 0,-1-1 0,0 1 0,1-1 0,-1 1 0,0-1 0,-1 0 0,1 1-4,-1 0 1,1-1-1,-1 1 0,0 0 1,1 0-1,-1 0 1,0 1-1,1-1 0,-1 0 1,0 1-1,1-1 0,-1 1 1,-2 0-1,-44 29-44,40-25 11,-52 47 911,57-49-799,0 0 1,0 1 0,0-1 0,1 0-1,-1 1 1,1-1 0,0 1 0,0 0-1,0 0 1,1 0 0,-1 0-1,1 0 1,0 0 0,0 0 0,0 7-1,1-9-76,1-1-1,0 1 1,-1-1-1,1 1 1,0-1-1,0 1 1,0-1-1,0 1 1,1-1-1,-1 0 1,0 0-1,0 0 1,1 1-1,-1-1 1,1-1-1,-1 1 1,1 0-1,-1 0 1,1 0-1,2 0 1,45 18-1458,-26-11-413,-19-6 1535,0-1 0,0 1 0,0 1 1,-1-1-1,1 0 0,-1 1 0,1 0 1,-1 0-1,0 0 0,0 0 0,0 0 0,-1 1 1,1-1-1,-1 1 0,0 0 0,0 0 1,0 0-1,2 4 0,-2 4-769,1 0 0,-2 0 0,1 0 0,-2 0 0,0 14-1,0-24 790,0 18-9528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46.045"/>
    </inkml:context>
    <inkml:brush xml:id="br0">
      <inkml:brushProperty name="width" value="0.025" units="cm"/>
      <inkml:brushProperty name="height" value="0.025" units="cm"/>
    </inkml:brush>
  </inkml:definitions>
  <inkml:trace contextRef="#ctx0" brushRef="#br0">1 77 15182,'0'0'7426,"8"-1"-5995,33-5 425,68-20 0,33-7-1047,-85 27-390,75 2 0,-132 4-322,-11 2 447,-367 94 2056,376-94-2727,8-1 41,24 1 15,43-2 163,214-52 75,-174 27-628,-110 24 471,-9 0 18,-27 2 52,-50 6-27,-6 8 21,-77 11-73,162-26-259,-14-1-1001,10-8-3545,7-18-3177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434"/>
    </inkml:context>
    <inkml:brush xml:id="br0">
      <inkml:brushProperty name="width" value="0.025" units="cm"/>
      <inkml:brushProperty name="height" value="0.025" units="cm"/>
      <inkml:brushProperty name="color" value="#E71224"/>
    </inkml:brush>
  </inkml:definitions>
  <inkml:trace contextRef="#ctx0" brushRef="#br0">0 0 15214,'0'0'14766,"6"50"-13516,10-40-546,7 0-416,2-4-159,5-4-1026,-3-2-1954,2 0-2722,-8-15-5093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809"/>
    </inkml:context>
    <inkml:brush xml:id="br0">
      <inkml:brushProperty name="width" value="0.025" units="cm"/>
      <inkml:brushProperty name="height" value="0.025" units="cm"/>
      <inkml:brushProperty name="color" value="#E71224"/>
    </inkml:brush>
  </inkml:definitions>
  <inkml:trace contextRef="#ctx0" brushRef="#br0">184 0 12524,'0'0'7975,"-41"55"-4003,21-27-929,-2 4-1121,2 3-673,1 1-352,2 4-577,4 0-256,-1-3-1505,5-4-4293,0-6-9672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585"/>
    </inkml:context>
    <inkml:brush xml:id="br0">
      <inkml:brushProperty name="width" value="0.025" units="cm"/>
      <inkml:brushProperty name="height" value="0.025" units="cm"/>
      <inkml:brushProperty name="color" value="#E71224"/>
    </inkml:brush>
  </inkml:definitions>
  <inkml:trace contextRef="#ctx0" brushRef="#br0">0 12 15182,'2'0'6535,"15"-1"-5057,15-3 794,-24 2-2031,0 0 1,0 1 0,0 0 0,0 0 0,0 1-1,1 0 1,-1 1 0,0 0 0,0 0 0,0 0-1,13 5 1,-19-5-228,-1 0 0,1 0-1,-1 1 1,0-1 0,1 0 0,-1 1-1,0-1 1,0 1 0,0-1 0,0 1-1,0-1 1,0 1 0,0 0-1,-1-1 1,1 1 0,-1 0 0,1 0-1,-1 0 1,0-1 0,0 1 0,1 0-1,-1 0 1,0 0 0,-1 0 0,1-1-1,0 1 1,0 0 0,-1 0-1,1 0 1,-1-1 0,0 1 0,0 0-1,1-1 1,-3 4 0,-2 4 182,0-1 1,-1 1-1,0-1 0,-12 13 1,-12 8 380,-19 21 928,46-47-1444,0 0 0,1 1 0,0-1 0,0 1 0,0 0 0,0 0 0,0 0 0,1 0 0,0 0 0,-1 0 0,2 0 0,-1 0 0,0 6 0,1-9-68,0 0-1,1 1 1,-1-1-1,1 0 1,-1 0-1,1 0 1,0 0-1,-1 1 1,1-1 0,0 0-1,0 0 1,0 0-1,0 0 1,-1-1-1,1 1 1,1 0-1,-1 0 1,0-1-1,0 1 1,0 0 0,0-1-1,0 1 1,1-1-1,-1 1 1,0-1-1,0 0 1,1 0-1,-1 1 1,0-1 0,1 0-1,0 0 1,52 2-907,-43-3 475,3 2-1448,0-2 0,1 0 0,14-3 0,8-8-5950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959"/>
    </inkml:context>
    <inkml:brush xml:id="br0">
      <inkml:brushProperty name="width" value="0.025" units="cm"/>
      <inkml:brushProperty name="height" value="0.025" units="cm"/>
      <inkml:brushProperty name="color" value="#E71224"/>
    </inkml:brush>
  </inkml:definitions>
  <inkml:trace contextRef="#ctx0" brushRef="#br0">118 39 19026,'0'0'3689,"-11"0"-742,5 0-2615,0 0 1,-1 0 0,1 1-1,0 0 1,0 0 0,0 1-1,0 0 1,1 0 0,-9 4-1,11-4-249,0-1-1,1 1 0,-1 0 0,1 0 1,-1 1-1,1-1 0,0 1 0,0-1 1,0 1-1,0-1 0,0 1 0,0 0 1,1 0-1,0 0 0,-1 0 1,1 0-1,0 0 0,1 1 0,-1-1 1,0 0-1,1 0 0,0 1 0,0 5 1,0-6-75,0 0 0,0-1 0,1 1 1,-1 0-1,1 0 0,-1 0 0,1-1 1,0 1-1,0 0 0,0-1 0,1 1 1,-1-1-1,0 1 0,1-1 0,0 0 1,0 0-1,-1 1 0,1-1 0,0 0 1,1-1-1,-1 1 0,0 0 1,1-1-1,-1 1 0,0-1 0,1 0 1,0 0-1,-1 0 0,1 0 0,0 0 1,-1 0-1,1-1 0,0 1 0,5-1 1,-1 1 37,-1-1 0,0 0 1,0-1-1,0 1 0,0-1 1,0 0-1,0-1 0,0 0 1,0 1-1,0-2 0,-1 1 1,1-1-1,-1 0 0,0 0 1,10-7-1,-10 5-15,0 0 1,-1-1-1,1 1 0,-1-1 1,0 0-1,-1 0 0,1 0 1,-1 0-1,0-1 1,-1 1-1,0-1 0,0 0 1,2-12-1,-4 17-23,1-1 0,-1 1 0,0 0 0,-1-1 0,1 1 0,0-1 0,-1 1 0,1 0 0,-1-1 0,1 1 0,-1 0 0,0-1 0,0 1 0,0 0 0,-1 0 0,1 0 0,0 0 0,-1 0 0,1 0 0,-1 0 0,0 0-1,0 1 1,0-1 0,0 1 0,0-1 0,0 1 0,0 0 0,0 0 0,0 0 0,0 0 0,-1 0 0,1 0 0,0 1 0,-1-1 0,1 1 0,-1 0 0,1-1 0,0 1 0,-1 0 0,1 0 0,-4 1 0,-1-1-43,1 0-1,-1 0 1,1 1 0,0 0-1,-1 0 1,1 0-1,-9 4 1,13-4-17,0 0 0,0 0 0,0 0 0,0 0 0,1 0 0,-1 1 0,0-1 0,1 0 0,-1 1 0,1-1 0,-1 1 0,1 0 0,0-1 0,0 1 0,0 0 0,0 0 0,0 0 0,0 0 0,0 0 0,1 0 0,-1 0 0,1 0 0,-1 0 0,1 0 0,0 0 0,0 4 0,0-5-319,0 0 1,1 0-1,-1 0 0,0 0 0,1 0 1,-1 0-1,1 0 0,0 0 1,-1 0-1,1 0 0,0 0 0,-1 0 1,1 0-1,0 0 0,0-1 1,0 1-1,0 0 0,0-1 0,0 1 1,0 0-1,0-1 0,0 1 0,0-1 1,0 0-1,0 1 0,0-1 1,0 0-1,0 0 0,1 0 0,-1 1 1,0-1-1,0 0 0,0-1 1,0 1-1,2 0 0,22 0-7498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0.412"/>
    </inkml:context>
    <inkml:brush xml:id="br0">
      <inkml:brushProperty name="width" value="0.025" units="cm"/>
      <inkml:brushProperty name="height" value="0.025" units="cm"/>
      <inkml:brushProperty name="color" value="#E71224"/>
    </inkml:brush>
  </inkml:definitions>
  <inkml:trace contextRef="#ctx0" brushRef="#br0">139 73 5573,'0'0'11222,"0"-8"-7389,0 3-3166,-1 0 1,1 0 0,0 1 0,-1-1-1,0 0 1,0 0 0,-3-6 0,3 10-533,1-1 1,-1 1-1,0 0 1,0 0-1,1 0 1,-1 0-1,0-1 1,0 1 0,0 1-1,0-1 1,0 0-1,-1 0 1,1 0-1,0 0 1,0 1-1,-1-1 1,1 1 0,0-1-1,0 1 1,-1-1-1,1 1 1,-1 0-1,1-1 1,0 1-1,-1 0 1,1 0 0,-1 0-1,1 0 1,0 1-1,-1-1 1,1 0-1,-1 0 1,1 1-1,0-1 1,-1 1 0,1-1-1,0 1 1,-1 0-1,-3 2-80,0 0-1,0 0 1,1 1-1,-1-1 1,1 1-1,0 0 1,0 0-1,0 0 0,1 0 1,0 1-1,0 0 1,0 0-1,0-1 1,1 2-1,-3 5 1,1-1 36,0 0 0,1 1 1,0 0-1,0-1 0,1 1 1,0 20-1,2-30-91,0 1 0,0 0 0,0-1 0,0 1 0,0 0 0,1-1 0,-1 1 0,1-1 0,-1 1 0,1-1 0,0 1 0,0-1 0,-1 1 0,1-1 0,0 1 0,0-1 0,0 0 0,1 0 0,-1 1 0,0-1 0,0 0 0,1 0 0,-1 0 0,3 1 0,0 0 0,1-1 0,-1 1 0,0-1 0,0 0 0,1 0 0,-1-1 0,1 1 0,-1-1 0,7-1 0,-1 1 0,0-1 0,0-1 0,-1 1 0,1-2 0,-1 1 0,1-2 0,-1 1 0,13-7 0,-16 6 0,-1 1 0,1-1 0,-1-1 0,0 1 0,0-1 0,0 1 0,0-1 0,-1-1 0,0 1 0,0-1 0,0 1 0,-1-1 0,0 0 0,0-1 0,-1 1 0,1 0 0,-1-1 0,-1 1 0,1-1 0,-1 0 0,1-10 0,-3 15-4,0-1 1,1 1-1,-1 0 1,0 0-1,0 0 1,0 0-1,0 0 1,-1 0-1,1 0 1,0 1-1,-1-1 0,1 0 1,-1 1-1,0-1 1,0 1-1,1 0 1,-1-1-1,0 1 1,0 0-1,0 0 1,0 0-1,0 0 0,-1 1 1,1-1-1,0 0 1,0 1-1,0 0 1,-1-1-1,1 1 1,0 0-1,-4 1 1,-1-2-91,1 1 0,-1 0-1,1 0 1,0 0 0,-1 1 0,1 0 0,0 0 0,0 1 0,0 0 0,-9 4 0,1 3-2477,5-3-2639,7-3 1519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1.827"/>
    </inkml:context>
    <inkml:brush xml:id="br0">
      <inkml:brushProperty name="width" value="0.025" units="cm"/>
      <inkml:brushProperty name="height" value="0.025" units="cm"/>
      <inkml:brushProperty name="color" value="#E71224"/>
    </inkml:brush>
  </inkml:definitions>
  <inkml:trace contextRef="#ctx0" brushRef="#br0">74 0 14574,'-6'26'8600,"-18"17"-4123,3-3-2222,16-29-2022,1 1 1,1 0 0,0 0 0,0 1 0,1-1 0,1 0-1,0 1 1,0-1 0,3 16 0,-2-26-285,0-1 0,1 1-1,-1-1 1,1 1 0,-1-1 0,1 0 0,0 1 0,0-1 0,-1 0 0,1 1-1,0-1 1,0 0 0,0 0 0,0 0 0,1 0 0,-1 0 0,0 0 0,0 0-1,1 0 1,-1-1 0,0 1 0,1 0 0,-1-1 0,1 1 0,-1-1 0,1 0-1,-1 1 1,1-1 0,-1 0 0,1 0 0,-1 0 0,1 0 0,-1 0 0,1 0-1,2-1 1,-3 1-322,1-1 0,-1 1-1,0-1 1,0 1-1,1-1 1,-1 1 0,0-1-1,0 0 1,0 0 0,0 1-1,0-1 1,0 0 0,0 0-1,0 0 1,-1 0 0,1 0-1,0 0 1,0-1-1,-1 1 1,1 0 0,-1 0-1,1 0 1,-1-1 0,1 1-1,-1 0 1,0 0 0,0-1-1,1 0 1,-1-15-6519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172"/>
    </inkml:context>
    <inkml:brush xml:id="br0">
      <inkml:brushProperty name="width" value="0.025" units="cm"/>
      <inkml:brushProperty name="height" value="0.025" units="cm"/>
      <inkml:brushProperty name="color" value="#E71224"/>
    </inkml:brush>
  </inkml:definitions>
  <inkml:trace contextRef="#ctx0" brushRef="#br0">1 26 5125,'0'0'25112,"72"-4"-24760,-36 3-256,5-1-64,-2 1-576,-3-3-2307,-3-1-3011,-2-3-6790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559"/>
    </inkml:context>
    <inkml:brush xml:id="br0">
      <inkml:brushProperty name="width" value="0.025" units="cm"/>
      <inkml:brushProperty name="height" value="0.025" units="cm"/>
      <inkml:brushProperty name="color" value="#E71224"/>
    </inkml:brush>
  </inkml:definitions>
  <inkml:trace contextRef="#ctx0" brushRef="#br0">0 20 17521,'0'0'7489,"10"-4"-5076,5 0-1872,0 0 1,1 2-1,-1-1 0,1 2 0,17 0 0,-29 1-469,-1 0-1,1 0 1,0 1-1,-1-1 1,1 1-1,-1 0 1,1 0 0,-1 0-1,1 0 1,-1 1-1,0 0 1,0-1-1,0 1 1,4 3 0,-6-3-57,1 0 1,-1 0 0,0-1 0,0 2-1,0-1 1,0 0 0,0 0 0,-1 0-1,1 0 1,-1 0 0,1 1 0,-1-1-1,0 0 1,0 0 0,0 1 0,0-1-1,0 0 1,-1 0 0,1 1 0,0-1 0,-1 0-1,0 0 1,0 0 0,1 0 0,-1 0-1,-2 3 1,-1 3 23,-1 0 0,-1 0 0,1 0 0,-1-1 1,-1 0-1,1 0 0,-1 0 0,0-1 0,-13 8 0,12-8-18,1 0-1,-1 0 1,1 0 0,0 1-1,1 0 1,-1 0 0,1 1 0,1 0-1,-9 15 1,13-22-24,1 0 0,0 0 0,-1 0 0,1 0 0,0 0 0,-1-1 0,1 1 0,0 0 0,0 0 0,0 0 0,0 0 0,0 0 0,0 0 0,0 0 0,0 0 0,0 0 0,1 0 0,-1 0 0,0 0 0,1-1 0,-1 1 0,0 0 0,1 0 0,-1 0 0,1-1 0,-1 1 0,1 0 0,0 0 0,-1-1 0,2 2 0,0-1-34,0 0 0,0 0 0,1 1-1,-1-1 1,1-1 0,-1 1 0,1 0 0,-1-1 0,1 1-1,5-1 1,3 1-473,-1-2-1,1 1 1,0-1 0,19-5-1,-1-7-4992,1-4-1955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903"/>
    </inkml:context>
    <inkml:brush xml:id="br0">
      <inkml:brushProperty name="width" value="0.025" units="cm"/>
      <inkml:brushProperty name="height" value="0.025" units="cm"/>
      <inkml:brushProperty name="color" value="#E71224"/>
    </inkml:brush>
  </inkml:definitions>
  <inkml:trace contextRef="#ctx0" brushRef="#br0">91 1 8008,'0'0'19458,"-9"7"-17173,3-2-1880,-42 40 1343,46-43-1707,0 0 0,0 0 0,0 0 1,0 1-1,1-1 0,-1 1 0,1 0 0,-1-1 0,1 1 0,0 0 0,0 0 0,0 0 0,1 0 0,-1 0 0,0 0 1,1 0-1,0 0 0,0 0 0,0 0 0,1 5 0,1-6-41,1-1 0,0 0 0,0 1 0,0-1 0,0-1 0,0 1 0,0 0 0,0-1 0,0 1 0,0-1 0,0 0 0,0 0 0,0 0 0,0-1 0,5 0 0,2 0 0,21 0-374,-22 0 180,0 0-1,-1 0 1,1 1 0,0 1-1,-1-1 1,1 1 0,0 1 0,-1 0-1,10 3 1,-17-5 205,0 1 0,0 0 1,0 0-1,0 0 0,0 0 0,0 0 0,0 1 0,0-1 0,0 0 0,-1 0 0,1 0 1,0 1-1,-1-1 0,1 0 0,-1 1 0,1-1 0,-1 1 0,0-1 0,0 0 1,1 1-1,-1-1 0,0 1 0,0-1 0,0 1 0,-1-1 0,1 0 0,0 1 1,-1-1-1,1 1 0,0-1 0,-2 2 0,0 2 137,0 0 0,0 0 1,-1 0-1,1 0 0,-1-1 0,-7 9 0,-4 3 56,-2 0-1,-24 19 0,35-31-182,1-1 0,-1 0 0,0 1 0,0-2 0,0 1 0,0-1 0,-1 0 0,1 0 0,-1 0-1,1-1 1,-1 1 0,1-1 0,-1-1 0,-11 1 0,16-2-82,0 1 0,0 0 1,0-1-1,0 1 0,0-1 0,0 0 0,-1 1 0,2-1 1,-1 0-1,0 0 0,0 0 0,0 0 0,0 1 0,0-1 1,1 0-1,-1 0 0,0-1 0,1 1 0,-1 0 0,1 0 1,-1 0-1,1 0 0,0 0 0,-1-1 0,1 1 0,0 0 1,0-2-1,-3-41-4362,3 38 3332,0-34-7718,0-2-7003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248"/>
    </inkml:context>
    <inkml:brush xml:id="br0">
      <inkml:brushProperty name="width" value="0.025" units="cm"/>
      <inkml:brushProperty name="height" value="0.025" units="cm"/>
      <inkml:brushProperty name="color" value="#E71224"/>
    </inkml:brush>
  </inkml:definitions>
  <inkml:trace contextRef="#ctx0" brushRef="#br0">1 0 5189,'0'0'24407,"56"0"-23190,-33 0-288,1 3-545,3-1-320,4 2-320,-1-4-1441,0 0-1731,5 0-5412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50.199"/>
    </inkml:context>
    <inkml:brush xml:id="br0">
      <inkml:brushProperty name="width" value="0.025" units="cm"/>
      <inkml:brushProperty name="height" value="0.025" units="cm"/>
    </inkml:brush>
  </inkml:definitions>
  <inkml:trace contextRef="#ctx0" brushRef="#br0">16 142 6822,'0'0'16774,"-2"10"-16070,-7 91 46,5-1-1,10 130 1,-3-153-564,-1-39-245,2 104 908,29 172 0,-32-310-850,-1 0 0,1 0 1,0 0-1,0 0 1,1 0-1,-1-1 1,1 1-1,-1 0 0,1 0 1,0-1-1,1 1 1,-1-1-1,1 0 1,-1 0-1,1 0 1,4 4-1,-2-4 3,0-1-1,0 0 1,0 0 0,0 0-1,1-1 1,-1 1 0,1-1-1,-1-1 1,0 1 0,1-1 0,10 0-1,30-4 60,0-1 0,0-3-1,-1-2 1,59-20 0,0 1 4,165-50 1605,-267 79-1647,0-1 0,1 1-1,-1 0 1,0-1 0,0 1 0,0-1-1,0 1 1,0-1 0,0 0-1,0 0 1,0 0 0,0 0-1,0 0 1,-1 0 0,1-1-1,0 1 1,-1-1 0,1 1-1,-1-1 1,0 0 0,1 1-1,-1-1 1,0 0 0,0 0-1,0 0 1,0 0 0,0 0-1,-1 0 1,1 0 0,0 0-1,-1 0 1,0 0 0,1 0-1,-1-4 1,1 2-16,9-45 96,-1-1-1,3-70 1,-8-104 386,-4 194-405,-2 0-36,-1 1 0,-1-1 0,-2 1 0,-1 0 0,-2 0 0,0 1 0,-2 0 0,-1 1 0,-29-49 0,32 62-39,-1 2-1,0 0 0,0 0 0,-1 0 1,-1 2-1,1-1 0,-2 1 0,0 1 0,0 0 1,0 1-1,-1 1 0,-18-7 0,9 5 2,-1 1-1,1 1 0,-2 1 1,1 2-1,-1 0 0,1 1 1,-27 1-1,-141 13-9,-1 0 0,193-11-43,0 0 0,-1 0 0,1 0 0,0 0 0,0-1 0,-1 1 0,1 0-1,0 0 1,0 0 0,-1 0 0,1-1 0,0 1 0,0 0 0,0 0 0,0-1 0,-1 1 0,1 0 0,0 0 0,0-1 0,0 1 0,0 0 0,0 0-1,0-1 1,0 1 0,0 0 0,-1-1 0,1 1 0,0 0 0,0 0 0,0-1 0,1 1 0,-1 0 0,0-1 0,0 1 0,0 0 0,0 0 0,0-1-1,0 1 1,0 0 0,0 0 0,1-1 0,-1 1 0,0 0 0,0 0 0,0-1 0,0 1 0,1 0 0,-1 0 0,0 0 0,0-1 0,1 1 0,8-13-5512,8-7-1737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586"/>
    </inkml:context>
    <inkml:brush xml:id="br0">
      <inkml:brushProperty name="width" value="0.025" units="cm"/>
      <inkml:brushProperty name="height" value="0.025" units="cm"/>
      <inkml:brushProperty name="color" value="#E71224"/>
    </inkml:brush>
  </inkml:definitions>
  <inkml:trace contextRef="#ctx0" brushRef="#br0">133 1 12075,'0'0'14756,"-11"10"-12359,-8 9-1258,-29 38 0,41-48-999,1 1 0,0 0 0,0 0 0,1 0 0,0 1 1,1 0-1,0 0 0,-3 14 0,5-17-140,1 0 0,0-1 0,1 1 0,0 0 0,0 0 0,2 15 0,-1-21 0,-1 1 0,1-1 0,0 0 0,0 0 0,0 0 0,0 0 0,0 0 0,0 0 0,0 0 0,0 0 0,1-1 0,-1 1 0,1 0 0,-1-1 0,1 1 0,0-1 0,0 0 0,0 1 0,0-1 0,0 0 0,0 0 0,0 0 0,0 0 0,0-1 0,0 1 0,0-1 0,0 1 0,3 0 0,3-1 0,-1 0 0,1 0 0,0 0 0,-1-1 0,1 0 0,-1 0 0,1-1 0,-1 0 0,0-1 0,0 1 0,0-1 0,0-1 0,0 1 0,-1-1 0,1 0 0,-1-1 0,0 1 0,0-1 0,-1-1 0,6-6 0,-4 5 0,0-1 0,-1 0 0,0-1 0,-1 0 0,0 0 0,0 0 0,-1 0 0,0-1 0,0 1 0,-1-1 0,-1 0 0,0 0 0,0 0 0,0-17 0,-2 24-32,0 1 1,0 0-1,-1-1 0,1 1 1,-1-1-1,1 1 0,-1 0 0,0-1 1,0 1-1,0 0 0,0 0 1,-1 0-1,1 0 0,-1 0 1,1 0-1,-1 0 0,0 0 0,1 1 1,-1-1-1,0 0 0,0 1 1,0 0-1,0-1 0,0 1 1,-1 0-1,1 0 0,0 0 1,-1 1-1,1-1 0,0 0 0,-1 1 1,1 0-1,-1-1 0,1 1 1,-4 0-1,1 0-203,0 0 1,0 0-1,0 0 0,-1 1 1,2 0-1,-1 0 0,0 0 1,0 1-1,0-1 0,0 1 1,1 0-1,-1 0 0,1 1 1,0-1-1,-1 1 0,1 0 1,-4 5-1,0 2-7372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913"/>
    </inkml:context>
    <inkml:brush xml:id="br0">
      <inkml:brushProperty name="width" value="0.025" units="cm"/>
      <inkml:brushProperty name="height" value="0.025" units="cm"/>
      <inkml:brushProperty name="color" value="#E71224"/>
    </inkml:brush>
  </inkml:definitions>
  <inkml:trace contextRef="#ctx0" brushRef="#br0">35 1 8008,'0'0'23398,"-5"11"-22213,3-8-1102,-20 44 53,21-45-138,0 0 0,0 0 0,0 1 1,1-1-1,-1 0 0,1 1 0,-1-1 0,1 0 0,0 1 0,0-1 0,0 1 1,0-1-1,1 0 0,-1 1 0,1-1 0,-1 0 0,1 0 0,0 1 0,0-1 1,0 0-1,0 0 0,2 4 0,1-4 5,0 1 1,0-1-1,0-1 0,0 1 0,0 0 1,0-1-1,0 0 0,0 0 1,0 0-1,1 0 0,-1-1 1,0 0-1,1 1 0,-1-2 0,0 1 1,5-1-1,-2 0-28,-1 1-1,1-1 1,-1-1-1,0 1 1,1-1-1,-1 0 1,0-1-1,0 1 1,0-1-1,6-4 1,6-13-2093,-6-5-4103,-2-7-4370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4.256"/>
    </inkml:context>
    <inkml:brush xml:id="br0">
      <inkml:brushProperty name="width" value="0.025" units="cm"/>
      <inkml:brushProperty name="height" value="0.025" units="cm"/>
      <inkml:brushProperty name="color" value="#E71224"/>
    </inkml:brush>
  </inkml:definitions>
  <inkml:trace contextRef="#ctx0" brushRef="#br0">1 1 19891,'0'0'12876,"1"27"-29083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050"/>
    </inkml:context>
    <inkml:brush xml:id="br0">
      <inkml:brushProperty name="width" value="0.025" units="cm"/>
      <inkml:brushProperty name="height" value="0.025" units="cm"/>
      <inkml:brushProperty name="color" value="#E71224"/>
    </inkml:brush>
  </inkml:definitions>
  <inkml:trace contextRef="#ctx0" brushRef="#br0">10 1 12812,'0'0'14606,"-8"76"-13613,6-42-224,2 5-545,0 1-160,0-3-32,0-4-32,0-4-320,0-5-577,6-8-1345,-2-4-1890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777"/>
    </inkml:context>
    <inkml:brush xml:id="br0">
      <inkml:brushProperty name="width" value="0.025" units="cm"/>
      <inkml:brushProperty name="height" value="0.025" units="cm"/>
      <inkml:brushProperty name="color" value="#E71224"/>
    </inkml:brush>
  </inkml:definitions>
  <inkml:trace contextRef="#ctx0" brushRef="#br0">1 10 22453,'0'0'10314,"48"-9"-40422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3.123"/>
    </inkml:context>
    <inkml:brush xml:id="br0">
      <inkml:brushProperty name="width" value="0.025" units="cm"/>
      <inkml:brushProperty name="height" value="0.025" units="cm"/>
      <inkml:brushProperty name="color" value="#E71224"/>
    </inkml:brush>
  </inkml:definitions>
  <inkml:trace contextRef="#ctx0" brushRef="#br0">1 30 1730,'0'0'24770,"9"-3"-22923,-9 3-1819,100-22 2411,-90 20-2351,1 1 0,-1 0 0,0 0 0,0 1 0,1 1 0,-1 0 0,0 0 0,0 1 0,10 3 0,-17-4-82,-1-1 0,0 1 1,0 0-1,1 0 0,-1 1 0,0-1 0,0 0 0,0 1 1,0-1-1,-1 1 0,1 0 0,0-1 0,-1 1 0,1 0 1,-1 0-1,0 0 0,1 0 0,-1 0 0,0 1 1,0-1-1,0 0 0,-1 0 0,1 1 0,0-1 0,-1 1 1,0-1-1,1 0 0,-1 1 0,0-1 0,0 1 0,-1-1 1,1 0-1,0 1 0,-1-1 0,1 1 0,-1-1 1,0 0-1,0 0 0,0 1 0,0-1 0,-2 2 0,-3 9 117,-2 0-1,0 0 0,0-1 0,-1 0 1,-13 12-1,-37 32-27,42-42-98,2 0 0,0 1 0,1 0 0,-24 33 0,38-47 3,-1-1 0,1 1 0,-1-1 0,1 1 0,0-1 0,-1 1 0,1-1 0,0 1 0,0-1 0,0 1 0,-1 0 0,1-1 0,0 1 0,0-1 0,0 1 0,0 0 0,0-1 0,0 1 0,0-1 0,0 1 0,0 0 0,0-1 0,0 1 0,0-1 0,1 1 0,-1-1 0,0 1 0,0-1 0,1 1 0,-1-1 0,0 1 0,1-1 0,-1 1 0,0-1 0,1 1 0,-1-1 0,1 1 0,-1-1 0,1 0 0,0 1 0,31 4 0,41-14 0,4-8-1584,56-10-7124,-88 18-2012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501"/>
    </inkml:context>
    <inkml:brush xml:id="br0">
      <inkml:brushProperty name="width" value="0.025" units="cm"/>
      <inkml:brushProperty name="height" value="0.025" units="cm"/>
      <inkml:brushProperty name="color" value="#E71224"/>
    </inkml:brush>
  </inkml:definitions>
  <inkml:trace contextRef="#ctx0" brushRef="#br0">252 22 4740,'0'0'20511,"-12"-5"-19268,3 1-984,6 2-190,0 1 1,0-1-1,0 1 1,0 0-1,0-1 1,-1 1-1,1 0 1,0 1-1,-1-1 1,1 1 0,-1 0-1,1-1 1,-1 1-1,1 1 1,-1-1-1,1 1 1,0-1-1,-1 1 1,1 0 0,-1 0-1,1 0 1,-4 3-1,-6 5 173,0 0 0,1 1-1,0 1 1,1 0 0,0 0 0,1 1-1,-17 25 1,21-28-97,1 1-1,0 0 1,0 0-1,1 0 0,0 1 1,1-1-1,0 1 1,1 0-1,0 0 1,0-1-1,1 23 1,1-31-132,1 0 0,-1 0 0,1 0 0,0 0 1,-1 0-1,1 0 0,0-1 0,0 1 0,0 0 1,0-1-1,0 1 0,1 0 0,-1-1 0,0 0 1,1 1-1,-1-1 0,1 0 0,0 0 0,-1 1 0,1-1 1,0 0-1,-1-1 0,1 1 0,0 0 0,0-1 1,0 1-1,0-1 0,0 1 0,0-1 0,0 0 1,0 0-1,0 0 0,0 0 0,3 0 0,4 0 23,-1-1 0,1 0-1,-1 0 1,0 0 0,0-1 0,1-1-1,9-3 1,-7 0-36,0 1 0,0-2 0,-1 0 0,0 0 0,0-1 0,-1 0 0,17-18 0,-22 21 0,1 0 0,-1-1 0,0 0 0,-1 0 0,1 0 0,-1 0 0,-1 0 0,1-1 0,-1 1 0,0-1 0,0 0 0,-1 1 0,0-1 0,0 0 0,-1-12 0,0 17-1,0 1-1,0-1 1,0 1-1,-1-1 1,1 1-1,0-1 1,-1 1-1,1 0 1,-1-1-1,0 1 1,1-1 0,-1 1-1,0 0 1,0 0-1,0 0 1,0-1-1,0 1 1,0 0-1,0 0 1,0 0-1,0 1 1,-1-1 0,1 0-1,0 0 1,0 1-1,-1-1 1,1 0-1,-1 1 1,1-1-1,-1 1 1,1 0-1,-1 0 1,1-1 0,0 1-1,-1 0 1,1 0-1,-1 0 1,1 1-1,-1-1 1,1 0-1,-1 0 1,1 1-1,-3 0 1,0 0-20,0 0-1,0 1 1,0-1 0,-1 1-1,1 0 1,1 0-1,-1 0 1,0 1 0,1-1-1,-1 1 1,1 0 0,-1 0-1,1 0 1,-3 4 0,-11 38-1668,14-18-2052,3-26 3157,0 0 0,0 1 0,0-1 0,0 0 0,1 0 0,-1 0 0,0 0 0,1 0 0,-1 0 0,1 1 0,-1-1-1,1 0 1,-1 0 0,1-1 0,0 1 0,0 1 0,12 4-10899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874"/>
    </inkml:context>
    <inkml:brush xml:id="br0">
      <inkml:brushProperty name="width" value="0.025" units="cm"/>
      <inkml:brushProperty name="height" value="0.025" units="cm"/>
      <inkml:brushProperty name="color" value="#E71224"/>
    </inkml:brush>
  </inkml:definitions>
  <inkml:trace contextRef="#ctx0" brushRef="#br0">75 0 13581,'0'0'8520,"-28"61"-5157,13-32-576,1 1-1314,7 2-704,-1-3-321,5-5-288,3-6-128,0-7-768,6-7-962,5-4-1377,2-9-1057,1-12-2818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214"/>
    </inkml:context>
    <inkml:brush xml:id="br0">
      <inkml:brushProperty name="width" value="0.025" units="cm"/>
      <inkml:brushProperty name="height" value="0.025" units="cm"/>
      <inkml:brushProperty name="color" value="#E71224"/>
    </inkml:brush>
  </inkml:definitions>
  <inkml:trace contextRef="#ctx0" brushRef="#br0">89 0 5125,'0'0'18359,"-5"8"-15754,2-4-2489,-1 1 363,0 0 1,1 1 0,-1-1 0,1 1-1,1 0 1,-1 0 0,1 0 0,0 1-1,0-1 1,0 0 0,1 1 0,0 6-1,1-12-467,1 0 0,-1 0 0,1-1 0,-1 1 1,1 0-1,0-1 0,-1 1 0,1-1 0,0 1 0,0-1 0,-1 1 0,1-1 0,0 1 0,0-1 0,0 0 0,0 0 0,0 1 0,-1-1 0,1 0 0,0 0 0,0 0 0,0 0 0,0 0 0,0 0 0,1 0 0,34 1-26,-27-1-44,2 0-129,0 1 0,-1 0 1,1 0-1,-1 1 1,0 0-1,0 1 0,12 4 1,-20-6 177,0 0 0,0 1 0,0-1 0,-1 0 0,1 0 0,0 1 0,-1-1 0,1 1 0,-1 0 0,1-1 0,-1 1 0,0 0 0,1 0 0,-1 0 0,0 0 0,1 3 0,-2-2 32,1 0 1,-1 0-1,1 1 0,-1-1 0,0 0 0,0 1 1,-1-1-1,1 0 0,-1 1 0,1-1 0,-1 0 1,0 0-1,0 0 0,-2 4 0,-3 4 63,0 0-1,0 0 0,-1 0 0,0-1 1,-1 0-1,0 0 0,-1-1 0,-10 9 1,13-12-42,0-1 0,0 0 0,-1 0 0,0-1-1,1 0 1,-1 0 0,-1-1 0,1 0 0,-1 0 0,1 0 0,-1-1 0,0 0 0,-15 1 0,22-3-113,-1 0-1,1 0 1,-1 0-1,1-1 1,-1 1-1,1 0 1,-1-1-1,1 1 1,0-1-1,-1 0 1,1 1-1,-1-1 1,1 0-1,0 0 1,0 0-1,-1 0 1,1 0-1,0 0 1,0 0-1,0 0 1,0 0-1,0-1 1,1 1-1,-1 0 1,0-1-1,1 1 1,-1-1-1,0 1 1,1 0-1,-1-4 1,-3-49-5549,4 44 4053,0-29-7868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571"/>
    </inkml:context>
    <inkml:brush xml:id="br0">
      <inkml:brushProperty name="width" value="0.025" units="cm"/>
      <inkml:brushProperty name="height" value="0.025" units="cm"/>
      <inkml:brushProperty name="color" value="#E71224"/>
    </inkml:brush>
  </inkml:definitions>
  <inkml:trace contextRef="#ctx0" brushRef="#br0">1 6 6598,'0'0'22646,"66"0"-21173,-45 0-480,8 0-577,1 0-352,9 0-384,3 0-1602,2 0-896,4 0-3749,-3-3-12747</inkml:trace>
  <inkml:trace contextRef="#ctx0" brushRef="#br0" timeOffset="1">751 0 8552,'0'0'24119,"49"20"-24023,-23-19-96,8-1 0,2 0 0,1 0 0,1 0 0,-7 0-1634,-7 0-896,-10 0-1185,-11 0-706,-3 5-1921,-11 2-4228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54.309"/>
    </inkml:context>
    <inkml:brush xml:id="br0">
      <inkml:brushProperty name="width" value="0.025" units="cm"/>
      <inkml:brushProperty name="height" value="0.025" units="cm"/>
    </inkml:brush>
  </inkml:definitions>
  <inkml:trace contextRef="#ctx0" brushRef="#br0">339 289 5894,'0'0'747,"1"-9"-74,-1 0 349,1 0 1,-2 0-1,1 0 1,-1 0-1,-4-18 1,4 24-832,0 1 1,0-1 0,0 0 0,0 0 0,-1 1 0,1-1 0,-1 1 0,0-1 0,1 1 0,-1 0 0,0-1 0,0 1 0,-1 0 0,1 0 0,0 1 0,-1-1 0,1 0-1,-1 1 1,1-1 0,-1 1 0,0 0 0,0 0 0,0 0 0,1 0 0,-1 1 0,-6-1 0,5 1-180,-1 0 0,1 0 0,-1 1 0,0 0 0,1 0 0,-1 0-1,1 1 1,0-1 0,-1 1 0,1 0 0,0 0 0,0 0 0,0 1 0,1 0 0,-1-1 0,0 1 0,1 1 0,0-1 0,0 0 0,0 1-1,0 0 1,0-1 0,-2 7 0,-9 13 26,1 0-1,-18 48 1,23-49 11,-15 38 42,3 2 0,3 0 1,2 1-1,-10 103 0,17-67 18,5 1 1,12 129 0,-4-178-83,2-1 0,14 52 0,-16-82-31,2 0-1,0-1 0,0 1 0,2-2 0,1 1 0,0-1 1,24 31-1,-28-42 16,0 0 0,1-1 0,-1 0 1,1-1-1,0 1 0,1-1 0,-1-1 1,1 1-1,0-1 0,0-1 0,0 1 0,1-1 1,8 1-1,-3-1 65,-1-1 1,1-1 0,-1 0-1,1-1 1,0-1 0,-1 0-1,25-5 1,-4-3 158,1-2 1,-2-1-1,0-1 1,0-2 0,49-31-1,297-224 1901,-309 203-2014,-25 21-68,-41 44-64,0 1 1,1-1 0,-1 1-1,0 0 1,0 0 0,0 0-1,1 1 1,-1-1 0,0 1-1,1 0 1,-1 0 0,0 1 0,6 1-1,27-2 55,-15-4 28,0-1-1,0 0 0,0-2 0,-1-1 1,0 0-1,0-2 0,-1 0 1,0-1-1,-1-1 0,-1-1 0,1-1 1,-2 0-1,0-2 0,-1 0 0,-1 0 1,0-1-1,-1-1 0,-1-1 1,-1 0-1,0 0 0,-2-1 0,0-1 1,-1 0-1,-2 0 0,9-31 0,-9 20 293,-2-1 0,-1 1 0,-1-1 0,-2 0-1,-4-54 1,1 70-254,-1 1-1,0-1 0,-1 1 1,-1-1-1,0 1 1,-1 1-1,-1-1 1,-1 1-1,0 0 1,0 1-1,-2 0 1,-19-23-1,8 17 5,0 1 1,-1 2-1,-1 0 0,0 1 0,-1 1 0,-28-12 0,-162-61-48,159 67-16,31 12-84,0 2 1,-1 0 0,1 1-1,-1 2 1,-1 0 0,1 2-1,0 1 1,-1 1 0,1 1-1,-1 1 1,1 1 0,0 1-1,0 2 1,1 0 0,-1 2-1,-39 17 1,-5 6 39,1 4 0,-123 83 0,183-113-263,1 2 1,0-1-1,0 1 0,0 0 0,1 0 1,0 1-1,-9 16 0,12-19-483,1 0 0,0 0-1,0 0 1,0 0 0,1 1 0,-1-1 0,2 1-1,-1-1 1,0 8 0,1 1-5304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899"/>
    </inkml:context>
    <inkml:brush xml:id="br0">
      <inkml:brushProperty name="width" value="0.025" units="cm"/>
      <inkml:brushProperty name="height" value="0.025" units="cm"/>
      <inkml:brushProperty name="color" value="#E71224"/>
    </inkml:brush>
  </inkml:definitions>
  <inkml:trace contextRef="#ctx0" brushRef="#br0">0 0 6278,'0'0'26489,"74"18"-26489,-39-18 0,-4 0 0,-2 0 0,-6 0-1473,-3 0-2563,-4 0-3139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268"/>
    </inkml:context>
    <inkml:brush xml:id="br0">
      <inkml:brushProperty name="width" value="0.025" units="cm"/>
      <inkml:brushProperty name="height" value="0.025" units="cm"/>
      <inkml:brushProperty name="color" value="#E71224"/>
    </inkml:brush>
  </inkml:definitions>
  <inkml:trace contextRef="#ctx0" brushRef="#br0">1 0 5285,'0'0'26639,"4"8"-25919,8 19-592,-9-17-128,0-1-1,1 0 1,0 0-1,1 0 1,0 0-1,0-1 1,1 0-1,0 0 1,9 9-1,-13-16-255,-1 0 0,1 0-1,0 0 1,0 0 0,0 0 0,0-1 0,-1 1-1,1-1 1,0 0 0,0 1 0,0-1 0,0 0 0,0 0-1,0 0 1,0 0 0,0-1 0,0 1 0,0 0-1,0-1 1,0 0 0,0 1 0,-1-1 0,1 0-1,3-1 1,0-2-1447,-1 1 0,1-1 0,-1 0 0,1 0 0,-1-1-1,6-7 1,7-13-11904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640"/>
    </inkml:context>
    <inkml:brush xml:id="br0">
      <inkml:brushProperty name="width" value="0.025" units="cm"/>
      <inkml:brushProperty name="height" value="0.025" units="cm"/>
      <inkml:brushProperty name="color" value="#E71224"/>
    </inkml:brush>
  </inkml:definitions>
  <inkml:trace contextRef="#ctx0" brushRef="#br0">247 0 5830,'0'0'15951,"-39"75"-13357,18-36-96,-2 6-255,-4 7-546,2 1-768,-1 1-641,5-4-224,1-4-32,5-2-544,1-11-1282,4-11-3811,4-8-10250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401"/>
    </inkml:context>
    <inkml:brush xml:id="br0">
      <inkml:brushProperty name="width" value="0.025" units="cm"/>
      <inkml:brushProperty name="height" value="0.025" units="cm"/>
      <inkml:brushProperty name="color" value="#E71224"/>
    </inkml:brush>
  </inkml:definitions>
  <inkml:trace contextRef="#ctx0" brushRef="#br0">1 0 13132,'0'0'11179,"0"62"-9033,0-35-64,0 2-737,0 2-512,5-2-352,4-3-193,3-3-160,5-9-32,5-4-320,5-10-961,2 0-737,0-16-1922,-1-9-1889,0-4-4549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761"/>
    </inkml:context>
    <inkml:brush xml:id="br0">
      <inkml:brushProperty name="width" value="0.025" units="cm"/>
      <inkml:brushProperty name="height" value="0.025" units="cm"/>
      <inkml:brushProperty name="color" value="#E71224"/>
    </inkml:brush>
  </inkml:definitions>
  <inkml:trace contextRef="#ctx0" brushRef="#br0">168 1 8488,'0'0'9577,"-35"52"-6854,15-17-97,1 2-864,-2 3-33,3 2-287,1-2-673,3 0-609,5-4-128,0-4-192,5-5-833,2-7-1794,2-6-3010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099"/>
    </inkml:context>
    <inkml:brush xml:id="br0">
      <inkml:brushProperty name="width" value="0.025" units="cm"/>
      <inkml:brushProperty name="height" value="0.025" units="cm"/>
      <inkml:brushProperty name="color" value="#E71224"/>
    </inkml:brush>
  </inkml:definitions>
  <inkml:trace contextRef="#ctx0" brushRef="#br0">1 0 12748,'0'0'18546,"35"50"-17682,2-49-575,7-1-161,4 0-128,-3-3-865,-5-4-865,-5 2-832,-13 1-961,-11 4-1122</inkml:trace>
  <inkml:trace contextRef="#ctx0" brushRef="#br0" timeOffset="1">88 96 4805,'0'0'21075,"-28"50"-19377,49-46-545,4-1-576,9-3-353,5 0-160,2 0-32,-2-7-1057,-3-2-3331,-5-2-5093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691"/>
    </inkml:context>
    <inkml:brush xml:id="br0">
      <inkml:brushProperty name="width" value="0.025" units="cm"/>
      <inkml:brushProperty name="height" value="0.025" units="cm"/>
      <inkml:brushProperty name="color" value="#E71224"/>
    </inkml:brush>
  </inkml:definitions>
  <inkml:trace contextRef="#ctx0" brushRef="#br0">21 0 16496,'0'0'14984,"4"9"-13900,-2-4-1073,-1-1 0,1 1-1,-1 0 1,0-1 0,0 1-1,0 0 1,-1 0 0,0 0-1,0 0 1,0-1 0,-1 1-1,1 0 1,-1 0 0,0 0-1,0-1 1,-1 1 0,0-1-1,-3 8 1,1-3-11,1 0 0,-1 1 0,2 0 0,-1 0 0,2 0 0,-1 0 0,1 0 0,0 0 0,2 10 0,-1-18 1,1-1 1,0 0-1,0 0 1,-1 0-1,1 1 1,0-1-1,0 0 0,0 0 1,0 0-1,0 0 1,1-1-1,-1 1 1,0 0-1,0 0 0,1-1 1,-1 1-1,0 0 1,1-1-1,-1 0 1,0 1-1,1-1 0,-1 0 1,1 0-1,-1 1 1,1-1-1,-1 0 0,1 0 1,1-1-1,45-4-207,-25-9-1564,-3-5-3758,-1-6-3248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036"/>
    </inkml:context>
    <inkml:brush xml:id="br0">
      <inkml:brushProperty name="width" value="0.025" units="cm"/>
      <inkml:brushProperty name="height" value="0.025" units="cm"/>
      <inkml:brushProperty name="color" value="#E71224"/>
    </inkml:brush>
  </inkml:definitions>
  <inkml:trace contextRef="#ctx0" brushRef="#br0">49 1 5573,'0'0'17521,"-26"49"-13645,19-27-1410,0 2-865,2 3-416,2-2-640,3 0-545,0-2 0,3-6-1409,11-7-2563,6-9-2915,6-1-4323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409"/>
    </inkml:context>
    <inkml:brush xml:id="br0">
      <inkml:brushProperty name="width" value="0.025" units="cm"/>
      <inkml:brushProperty name="height" value="0.025" units="cm"/>
      <inkml:brushProperty name="color" value="#E71224"/>
    </inkml:brush>
  </inkml:definitions>
  <inkml:trace contextRef="#ctx0" brushRef="#br0">139 28 18578,'0'0'4831,"-10"3"-1393,3-1-3193,-1 0-1,1 1 1,1 0 0,-1 0 0,0 1 0,1-1 0,-1 2 0,1-1 0,0 0-1,1 1 1,-1 0 0,1 1 0,0-1 0,0 1 0,1 0 0,-1 0 0,1 0-1,1 1 1,-1 0 0,1-1 0,0 1 0,-2 8 0,4-11-234,0-1 0,0 0 1,0 1-1,1 0 0,-1-1 0,1 1 1,0-1-1,0 1 0,0-1 1,1 1-1,-1 0 0,1-1 0,0 1 1,0-1-1,0 0 0,0 1 1,0-1-1,1 0 0,0 0 0,-1 1 1,5 4-1,-3-6-9,0 0-1,-1 0 1,1-1 0,0 1-1,0 0 1,1-1 0,-1 0-1,0 0 1,0 0 0,1 0-1,-1-1 1,0 1 0,1-1-1,-1 0 1,0 0 0,1 0-1,-1 0 1,1 0 0,-1-1-1,0 0 1,1 1 0,-1-1-1,5-3 1,0 1-26,-1-1-1,0 1 1,0-2-1,0 1 1,0-1 0,-1 0-1,0 0 1,0-1-1,0 0 1,-1 0 0,0 0-1,0-1 1,7-13-1,-7 13 3,-2 1-1,1-1 0,-1 0 0,0-1 0,0 1 1,-1 0-1,0-1 0,-1 0 0,1 1 1,-1-1-1,-1 0 0,0 0 0,0 1 0,-2-14 1,2 19 16,-1 1 1,1-1-1,-1 0 1,0 0-1,0 1 1,0-1 0,0 0-1,0 1 1,0-1-1,-1 1 1,1-1-1,0 1 1,-1 0-1,1-1 1,-1 1-1,1 0 1,-1 0 0,0 0-1,1 0 1,-1 1-1,0-1 1,0 0-1,0 1 1,0-1-1,0 1 1,1-1-1,-1 1 1,0 0 0,0 0-1,0 0 1,0 0-1,0 0 1,0 1-1,-3 0 1,2-1-103,0 1 1,0-1 0,0 1 0,0 0-1,0 0 1,0 0 0,0 1-1,1-1 1,-1 1 0,0-1-1,1 1 1,0 0 0,-1 0-1,1 0 1,0 0 0,0 1-1,0-1 1,0 0 0,0 1 0,1-1-1,-3 6 1,0 19-3011,5-26 2755,-1 0 0,0 0 0,0 1 0,1-1 1,-1 0-1,1 0 0,-1 0 0,1 0 0,0 0 1,-1 0-1,1 0 0,0 0 0,0 0 0,0 0 1,-1 0-1,1 0 0,0-1 0,0 1 0,0 0 0,0-1 1,1 1-1,-1-1 0,0 1 0,0-1 0,0 1 1,0-1-1,0 0 0,1 0 0,1 1 0,26 2-9657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752"/>
    </inkml:context>
    <inkml:brush xml:id="br0">
      <inkml:brushProperty name="width" value="0.025" units="cm"/>
      <inkml:brushProperty name="height" value="0.025" units="cm"/>
      <inkml:brushProperty name="color" value="#E71224"/>
    </inkml:brush>
  </inkml:definitions>
  <inkml:trace contextRef="#ctx0" brushRef="#br0">152 47 5477,'0'0'13682,"-10"3"-8108,0 0-4965,0 1 1,1-1 0,0 2 0,0 0-1,0 0 1,0 0 0,-13 12 0,17-13-425,0 1 1,1-1 0,0 1-1,0 0 1,0 0 0,0 0-1,1 0 1,0 1 0,0-1-1,0 1 1,1 0 0,0 0-1,0 0 1,0 0 0,1 0-1,-1 7 1,1-10-186,1-1 0,0 0 0,0 1 0,0-1 0,0 0 0,0 1 0,1-1 0,-1 0 0,1 1 0,-1-1 0,1 0 0,0 0 0,0 0 0,0 1 0,0-1 0,0 0 0,0 0 0,1 0 0,-1-1 0,1 1 0,-1 0 0,4 2 0,-2-2 0,0-1 0,0 1 0,0-1 0,0 0 0,0 0 0,1 0 0,-1 0 0,0-1 0,1 1 0,-1-1 0,1 0 0,-1 0 0,7-1 0,1 0 0,-1-1 0,0-1 0,1 1 0,-1-2 0,0 1 0,-1-2 0,1 1 0,-1-1 0,13-9 0,-12 6 0,0 0 0,-1-1 0,0 0 0,0-1 0,-1 0 0,7-13 0,-11 17 0,-1 0 0,1 0 0,-2 0 0,1 0 0,-1-1 0,0 1 0,0-1 0,0 0 0,-1 0 0,0 1 0,-1-1 0,0 0 0,0-7 0,-1 12 3,1-1 0,-1 1 1,0 0-1,0 0 0,0 0 0,0 0 1,0 1-1,-1-1 0,1 0 0,0 0 1,-1 1-1,0-1 0,1 1 0,-1-1 1,0 1-1,0 0 0,1 0 0,-1 0 0,0 0 1,0 0-1,0 0 0,0 0 0,-1 1 1,1-1-1,0 1 0,0-1 0,0 1 1,0 0-1,-1 0 0,1 0 0,0 0 0,-4 1 1,0-1-105,-1 0 0,1 0 0,-1 1 0,1 0 0,-1 1 0,1-1 0,0 1 0,-1 0 0,1 1 0,-6 3 0,-9 11-4783,5-2-4795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30.876"/>
    </inkml:context>
    <inkml:brush xml:id="br0">
      <inkml:brushProperty name="width" value="0.025" units="cm"/>
      <inkml:brushProperty name="height" value="0.025" units="cm"/>
    </inkml:brush>
  </inkml:definitions>
  <inkml:trace contextRef="#ctx0" brushRef="#br0">167 396 6406,'3'-13'5239,"3"18"-4062,5 20-1080,-7-1 245,-1 1-1,0-1 1,-2 1 0,-2 0 0,0 0 0,-7 39 0,-43 149 368,14-73-631,3 17 317,7 1 1,-9 195 0,35-330-330,0-7 0,0 0-1,1 0 1,1 0-1,5 24 1,-5-36-47,0 0-1,0 0 1,1 0 0,-1 0 0,1 0 0,0 0 0,0 0 0,1-1 0,-1 1 0,1-1 0,-1 1 0,1-1 0,0 0 0,1 0 0,-1-1 0,0 1-1,1-1 1,-1 1 0,1-1 0,0 0 0,7 2 0,12 2 108,0-1 0,0-2 0,0 0 0,0-2 0,0 0 0,32-4 0,-8 1 6,90 0-122,1193 19 67,-119 37-10,-288-19-42,1495 33 342,-1573-64-332,520-3 75,-442-43-66,-323 9-60,1536-68 68,-996 51-51,255-14 26,-1011 28-44,-317 25 21,-1-3 1,0-3-1,106-41 0,-161 53 12,1 0 0,-1-1 0,0 0 0,0-1-1,-1 0 1,0-1 0,0 0 0,-1-1 0,0 0 0,-1 0-1,0-1 1,9-12 0,-10 9 32,0-1 0,-1 0 0,0 0 0,-1 0 0,-1 0 0,0-1 0,-1 1 0,-1-1 0,2-30 0,-2 0 90,-1 0 0,-3 0-1,-13-88 1,11 118-143,0-1 0,0 1 0,-1 0 0,-1 0 0,-1 0-1,0 1 1,-1 0 0,-1 0 0,0 1 0,0 0 0,-1 0 0,-1 1-1,0 1 1,-21-17 0,-19-8-8,-3 3 0,-1 1-1,-1 4 1,-1 1 0,-71-21 0,-6 6-9,-169-29 0,-778-95-413,650 107 231,122 14 198,-691-93-5,-7 50 6,-713 64 2,1279 25-3,-2458 111-391,178 102 640,2320-182-232,-368 25-21,3-39 238,637-26 414,-197-39 0,112 12-2311,203 31-1899,10-6-3534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087"/>
    </inkml:context>
    <inkml:brush xml:id="br0">
      <inkml:brushProperty name="width" value="0.025" units="cm"/>
      <inkml:brushProperty name="height" value="0.025" units="cm"/>
      <inkml:brushProperty name="color" value="#E71224"/>
    </inkml:brush>
  </inkml:definitions>
  <inkml:trace contextRef="#ctx0" brushRef="#br0">25 1 8136,'0'0'20761,"-2"10"-19448,-3 21-593,-11 83 695,15-105-1521,0 0 0,1 0 1,0 0-1,1 0 0,0 0 0,0 0 1,1 0-1,1 0 0,-1-1 0,6 12 1,0-9-286,1-6-4149,-9-5 4233,1 0 0,-1-1-1,1 1 1,-1 0-1,1 0 1,-1 0 0,1-1-1,-1 1 1,0 0 0,1-1-1,-1 1 1,1 0 0,-1-1-1,0 1 1,1 0-1,-1-1 1,0 1 0,1-1-1,-1 1 1,0-1 0,0 1-1,1-1 1,-1 1 0,0-1-1,0 1 1,0-1-1,0 1 1,0-1 0,1 1-1,-1-1 1,0 1 0,0-1-1,-1 0 1,1 1 0,0-1-1,0 1 1,0-1 0,0 0-1,0-19-7678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431"/>
    </inkml:context>
    <inkml:brush xml:id="br0">
      <inkml:brushProperty name="width" value="0.025" units="cm"/>
      <inkml:brushProperty name="height" value="0.025" units="cm"/>
      <inkml:brushProperty name="color" value="#E71224"/>
    </inkml:brush>
  </inkml:definitions>
  <inkml:trace contextRef="#ctx0" brushRef="#br0">1 1 8008,'0'0'22549,"38"2"-22197,-15 1-256,2 0-32,4-1-352,3-2-1634,1 0-2946,-2-4-3428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773"/>
    </inkml:context>
    <inkml:brush xml:id="br0">
      <inkml:brushProperty name="width" value="0.025" units="cm"/>
      <inkml:brushProperty name="height" value="0.025" units="cm"/>
      <inkml:brushProperty name="color" value="#E71224"/>
    </inkml:brush>
  </inkml:definitions>
  <inkml:trace contextRef="#ctx0" brushRef="#br0">67 41 6278,'0'0'20942,"1"8"-19004,-12 108 1644,11-115-3590,1 0-1,0 0 1,-1 0 0,1 0-1,-1-1 1,1 1-1,0 0 1,0 0-1,-1 0 1,1 0-1,0-1 1,0 1 0,0 0-1,0-1 1,0 1-1,0-1 1,0 1-1,0-1 1,0 0-1,0 1 1,0-1-1,0 0 1,1 1 0,-1-1-1,0 0 1,0 0-1,0 0 1,0 0-1,0 0 1,2-1-1,44-1-976,-42 2 786,30-6-680,-27 4 676,0 0 0,0 1 0,0 0 0,0 0 0,1 1 0,-1 0 0,0 0-1,0 1 1,16 3 0,-23-4 205,-1 1 0,1 0 0,0 0 0,0-1 0,0 1 0,-1 0 0,1 0 0,0 0 0,-1-1-1,1 1 1,-1 0 0,1 0 0,-1 0 0,1 0 0,-1 0 0,0 0 0,1 0 0,-1 0 0,0 1 0,0-1 0,0 0 0,0 0-1,0 0 1,0 0 0,0 0 0,0 0 0,0 0 0,-1 0 0,1 0 0,0 0 0,-1 2 0,-16 31 993,-3-8-370,-2-1 0,-32 29 0,48-48-528,0-1 0,-1 1-1,0-2 1,0 1 0,0-1 0,0 0-1,-1 0 1,1-1 0,-1 0-1,0 0 1,0-1 0,0 0 0,-1 0-1,-15 1 1,23-4-257,-1 1 0,1-1 0,-1 0 0,1 1 0,-1-1 0,1 0 0,-1 0 0,1 0 0,0 0 0,-1 0 0,1 0 0,0-1 0,0 1 0,0 0 0,0-1 0,0 1 0,0-1 0,0 1 0,0-1 0,1 1 0,-1-1 0,1 1 0,-1-1 0,1 0 0,-1 1 0,1-4 0,-8-51-9439,7 48 7508,-1-29-12200</inkml:trace>
  <inkml:trace contextRef="#ctx0" brushRef="#br0" timeOffset="1">24 1 10954,'0'0'15567,"51"0"-13517,-26 3-673,7 0-640,2 0-609,2-1-224,0-2-1986,4 0-3651,-1 0-4997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129"/>
    </inkml:context>
    <inkml:brush xml:id="br0">
      <inkml:brushProperty name="width" value="0.025" units="cm"/>
      <inkml:brushProperty name="height" value="0.025" units="cm"/>
      <inkml:brushProperty name="color" value="#E71224"/>
    </inkml:brush>
  </inkml:definitions>
  <inkml:trace contextRef="#ctx0" brushRef="#br0">140 0 6118,'0'0'14285,"-11"9"-11391,-5 5-1458,0 1 1,-28 33 0,38-40-1137,0 0 1,1 0 0,-1 1-1,1 0 1,1 0 0,0 0 0,0 0-1,1 1 1,0-1 0,-2 16 0,4-21-255,1 0 1,-1 1 0,1-1 0,0 1-1,1-1 1,-1 0 0,1 1 0,0-1-1,0 0 1,0 0 0,0 1 0,1-1 0,0 0-1,0 0 1,0-1 0,0 1 0,5 5-1,-5-6-32,1-1 0,-1 0 0,1 0 0,0-1 0,0 1 0,0 0-1,0-1 1,1 0 0,-1 0 0,0 0 0,0 0 0,1 0 0,-1-1-1,0 1 1,1-1 0,-1 0 0,1 0 0,-1 0 0,0-1 0,1 1-1,-1-1 1,0 0 0,6-1 0,-4 0-3,0-1 0,1 1 1,-1-1-1,-1 0 0,1 0 0,0-1 0,-1 1 1,1-1-1,-1 0 0,0 0 0,0 0 0,-1-1 1,0 0-1,1 1 0,-1-1 0,-1 0 0,1 0 0,-1-1 1,3-8-1,0-1 57,0 0 1,-2 0 0,1 0-1,-2-1 1,1-31-1,-3 46-52,0-1-1,0 0 1,0 0 0,-1 0-1,1 0 1,0 0-1,-1 0 1,0 1-1,1-1 1,-1 0 0,0 0-1,0 1 1,0-1-1,0 0 1,0 1-1,-1-1 1,1 1-1,0 0 1,-1-1 0,1 1-1,-1 0 1,1 0-1,-1 0 1,1 0-1,-1 0 1,0 0 0,0 0-1,1 1 1,-1-1-1,0 1 1,0-1-1,0 1 1,0 0 0,0-1-1,0 1 1,0 0-1,0 0 1,1 1-1,-1-1 1,0 0 0,-3 1-1,2 0-211,0 0 1,-1-1-1,1 1 0,0 1 0,0-1 0,0 0 1,0 1-1,0 0 0,0-1 0,0 1 1,-2 2-1,3-2-387,1-1-1,-1 1 1,1 0 0,-1-1 0,1 1 0,0 0 0,0 0-1,0 0 1,0 0 0,0 0 0,0 0 0,0 0-1,1 0 1,-1 0 0,1 1 0,-1-1 0,1 3-1,0 4-6751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489"/>
    </inkml:context>
    <inkml:brush xml:id="br0">
      <inkml:brushProperty name="width" value="0.025" units="cm"/>
      <inkml:brushProperty name="height" value="0.025" units="cm"/>
      <inkml:brushProperty name="color" value="#E71224"/>
    </inkml:brush>
  </inkml:definitions>
  <inkml:trace contextRef="#ctx0" brushRef="#br0">129 54 5221,'0'0'16896,"0"-9"-13912,1-25-208,-1 34-2691,0-1 0,0 1 0,-1-1 0,1 1 0,0-1 0,0 1 0,0-1 0,0 1 0,-1-1 0,1 1 0,0 0 0,0-1-1,-1 1 1,1-1 0,0 1 0,-1 0 0,1-1 0,0 1 0,-1 0 0,1-1 0,-1 1 0,1 0 0,0 0 0,-1 0 0,1-1 0,-1 1 0,1 0 0,-1 0 0,1 0 0,-1 0 0,1 0 0,-1 0 0,1 0 0,-1 0 0,1 0 0,-1 0-1,1 0 1,-1 0 0,1 0 0,-1 0 0,1 0 0,0 0 0,-1 1 0,1-1 0,-1 0 0,0 1 0,-18 8 646,10-2-708,1 1 0,0 0 0,1 0 0,-1 0 0,2 1 0,-1 0 0,1 0 0,-5 12 0,7-15-25,1 0-1,1 0 0,-1 0 0,1 1 1,0-1-1,0 1 0,1-1 0,0 1 1,0 0-1,0-1 0,1 1 0,0 0 1,0-1-1,3 13 0,-2-17 3,0 1 0,1-1 0,-1 0 0,1 0 0,0 0 0,0 0 0,-1 0 0,1 0 0,1 0 0,-1 0 0,0-1 0,0 1 0,1-1 0,-1 0 0,0 0 0,1 0 0,0 0 0,-1 0 0,1 0 0,-1-1 0,1 1 0,0-1 0,-1 0 0,1 1 0,0-1 0,0-1 0,-1 1 0,4-1 0,1 1 0,0-1 0,0 0 0,0 0 0,-1 0 0,1-1 0,0 0 0,-1 0 0,0-1 0,1 0 0,6-4 0,-7 2-11,-1 0 0,0 0 0,0-1 0,0 0 0,-1 0-1,0 0 1,0 0 0,-1 0 0,0-1 0,0 1 0,0-1 0,-1 0 0,0 0 0,0 0 0,1-11-1,-2 15-21,-1 1-1,0-1 0,0 0 0,0 0 1,0 1-1,0-1 0,-1 0 0,1 0 0,-1 1 1,0-1-1,1 0 0,-1 1 0,0-1 1,-1 1-1,1-1 0,0 1 0,-1 0 0,0-1 1,1 1-1,-1 0 0,0 0 0,0 0 1,0 0-1,0 1 0,0-1 0,-1 0 0,1 1 1,0 0-1,-1-1 0,1 1 0,-1 0 1,0 0-1,1 0 0,-1 1 0,0-1 0,1 1 1,-1-1-1,0 1 0,0 0 0,1 0 1,-6 1-1,-10-1-3986,5 0-3048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035"/>
    </inkml:context>
    <inkml:brush xml:id="br0">
      <inkml:brushProperty name="width" value="0.025" units="cm"/>
      <inkml:brushProperty name="height" value="0.025" units="cm"/>
      <inkml:brushProperty name="color" value="#E71224"/>
    </inkml:brush>
  </inkml:definitions>
  <inkml:trace contextRef="#ctx0" brushRef="#br0">22 1 7303,'0'0'23179,"-4"9"-21262,3-6-1844,-2 4-18,0 0 1,1 0-1,-1 1 0,2-1 0,-1 1 1,0 10-1,2-16-59,0 1 1,0-1 0,1 1 0,-1-1-1,0 0 1,1 1 0,0-1 0,0 0-1,0 1 1,0-1 0,0 0-1,0 0 1,0 0 0,1 0 0,-1 0-1,1 0 1,-1 0 0,1 0-1,0-1 1,0 1 0,0 0 0,0-1-1,0 0 1,0 0 0,0 1 0,0-1-1,5 1 1,0 1-231,1 0 0,-1 0 0,1-1 0,0-1 0,0 1 0,0-1 0,0 0 0,0-1 0,0 0 0,0 0 0,9-2 0,-11-6-4955,-5-6-1996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363"/>
    </inkml:context>
    <inkml:brush xml:id="br0">
      <inkml:brushProperty name="width" value="0.025" units="cm"/>
      <inkml:brushProperty name="height" value="0.025" units="cm"/>
      <inkml:brushProperty name="color" value="#E71224"/>
    </inkml:brush>
  </inkml:definitions>
  <inkml:trace contextRef="#ctx0" brushRef="#br0">0 19 7271,'0'0'24183,"8"-18"-49968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1.895"/>
    </inkml:context>
    <inkml:brush xml:id="br0">
      <inkml:brushProperty name="width" value="0.025" units="cm"/>
      <inkml:brushProperty name="height" value="0.025" units="cm"/>
      <inkml:brushProperty name="color" value="#E71224"/>
    </inkml:brush>
  </inkml:definitions>
  <inkml:trace contextRef="#ctx0" brushRef="#br0">37 38 4036,'10'-24'17305,"-9"36"-9391,-10 45-5882,8-50-1876,-1 5-20,-7 39 252,-4 90 1,13-140-314,1-33 261,29-230-336,-33 290 0,-1-1 0,-11 46 0,8-48 0,2 0 0,1 0 0,-2 35 0,8-88 0,1 1 0,12-50 0,3-19 0,-17 92 0,2-25 0,-2 26 0,0 19 0,-14 99-1708,7-78-1450,-1 54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2.904"/>
    </inkml:context>
    <inkml:brush xml:id="br0">
      <inkml:brushProperty name="width" value="0.025" units="cm"/>
      <inkml:brushProperty name="height" value="0.025" units="cm"/>
      <inkml:brushProperty name="color" value="#E71224"/>
    </inkml:brush>
  </inkml:definitions>
  <inkml:trace contextRef="#ctx0" brushRef="#br0">63 1 4292,'0'0'26099,"4"6"-25239,-2-4-803,0 1 1,0 0-1,0 0 1,-1 0-1,0 0 1,1 0-1,-1 0 1,0 0-1,0 0 1,-1 1-1,1-1 1,-1 0-1,0 0 1,0 1-1,0-1 1,0 0-1,0 1 1,-1-1-1,1 0 1,-1 0-1,0 1 1,0-1-1,0 0 1,0 0-1,-2 3 1,-18 40-39,12-29-19,1 0 0,1 0 1,0 1-1,2 1 0,0-1 0,1 1 1,-4 35-1,8-53 0,0 0 1,0 0-1,0 0 1,0 0-1,0 0 1,1 0-1,-1 0 1,0 0-1,0 0 1,1 0-1,-1 0 1,1 0-1,-1 0 0,1 0 1,-1 0-1,1-1 1,-1 1-1,1 0 1,0 0-1,-1-1 1,1 1-1,0 0 1,0-1-1,0 1 1,-1-1-1,1 1 0,0-1 1,2 1-1,0 0 2,0 0-1,0-1 0,0 1 1,0-1-1,0 0 0,0 0 1,1 0-1,-1-1 0,5 0 1,4-2-36,0-1 1,-1 0 0,22-10-1,-29 12-93,23-15-2804,-13 1-4613,-8 2-901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276"/>
    </inkml:context>
    <inkml:brush xml:id="br0">
      <inkml:brushProperty name="width" value="0.025" units="cm"/>
      <inkml:brushProperty name="height" value="0.025" units="cm"/>
      <inkml:brushProperty name="color" value="#E71224"/>
    </inkml:brush>
  </inkml:definitions>
  <inkml:trace contextRef="#ctx0" brushRef="#br0">53 1 8200,'0'0'22170,"-3"8"-21358,-8 19-848,2 1 1,1 0 0,1 0 0,1 1 0,2 0 0,-1 30 0,5-58-110,0 0 0,0 0 0,0 0-1,1 0 1,-1 0 0,0 0 0,0 0 0,1 0 0,-1 0 0,1 0-1,-1 0 1,1 0 0,-1 0 0,1 0 0,0 0 0,-1-1 0,1 1-1,0 0 1,0 0 0,0-1 0,-1 1 0,1-1 0,0 1 0,0-1-1,0 1 1,0-1 0,0 1 0,0-1 0,0 0 0,0 1 0,2-1-1,0 1-583,-1-1 0,1 0-1,0 0 1,0 0-1,0 0 1,0 0 0,0 0-1,0-1 1,0 1-1,4-3 1,14-9-5367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35.768"/>
    </inkml:context>
    <inkml:brush xml:id="br0">
      <inkml:brushProperty name="width" value="0.025" units="cm"/>
      <inkml:brushProperty name="height" value="0.025" units="cm"/>
    </inkml:brush>
  </inkml:definitions>
  <inkml:trace contextRef="#ctx0" brushRef="#br0">655 4 10602,'-11'-2'562,"-1"1"1,1 0-1,-1 1 1,1 1-1,-1-1 0,1 2 1,0 0-1,-1 0 1,1 1-1,-16 6 0,10-2-137,1 1 0,0 1 0,0 0 0,0 2 0,-27 23 0,12-4-100,0 3 0,3 0 1,0 1-1,-39 68 0,34-43-165,4 1 0,2 1 0,3 2 0,2 0 1,4 1-1,2 1 0,3 1 0,2 0 0,4 0 0,3 1 0,6 97 1,-1-138-160,1-1 1,1 0-1,2 0 1,1 0-1,0 0 1,2-1-1,1 0 1,1 0-1,13 22 1,-19-39 41,1 1 0,-1-1-1,2 0 1,-1-1 0,1 1 0,0-1 0,0 0 0,1-1 0,0 0 0,0 0 0,0 0 0,0-1 0,1 0-1,0 0 1,0-1 0,0 0 0,0 0 0,0-1 0,1 0 0,-1 0 0,1-1 0,-1 0 0,1-1 0,-1 0-1,1 0 1,0-1 0,-1 0 0,1 0 0,-1-1 0,10-4 0,3-1 209,0-1 0,0-1 0,-1-1 0,0-1 0,-1-1 0,-1-1 0,1 0 0,28-29 0,4-9 546,64-83 1,-66 71-439,-3-2 1,-3-2-1,67-140 0,-93 167-300,-2 0-1,-1-1 0,-2 0 1,-2-1-1,-1-1 0,-3 1 1,-1-1-1,-3-83 0,-3 111-36,-1-1 0,0 1 0,-2 0 0,1 0 0,-2 0-1,0 1 1,-1 0 0,0 0 0,-14-22 0,16 29-40,-1 0 0,-1 0 0,1 1 0,-1-1-1,0 1 1,-1 0 0,1 1 0,-1 0 0,0 0 0,-1 0 0,1 1 0,-1 0 0,0 0 0,0 1-1,0 0 1,0 1 0,-1-1 0,-12 0 0,5 1-385,0 2-1,0 0 1,0 1-1,0 0 1,1 2 0,-27 6-1,-89 38-5556,93-32 3348,-43 15-7329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602"/>
    </inkml:context>
    <inkml:brush xml:id="br0">
      <inkml:brushProperty name="width" value="0.025" units="cm"/>
      <inkml:brushProperty name="height" value="0.025" units="cm"/>
      <inkml:brushProperty name="color" value="#E71224"/>
    </inkml:brush>
  </inkml:definitions>
  <inkml:trace contextRef="#ctx0" brushRef="#br0">99 40 14157,'0'0'8488,"-8"5"-6304,0 0-2015,2 0 0,-1 1 1,0 0-1,1 0 0,0 1 0,0 0 1,1 0-1,0 0 0,0 0 0,1 1 1,0 0-1,0 0 0,1 0 0,0 0 1,0 1-1,-2 15 0,4-18-52,0 1-1,0 0 1,1 0 0,0 0-1,0-1 1,0 1 0,4 13-1,-4-19-84,0 0 0,1 0 0,-1 0 0,1 0 0,-1 0-1,1 1 1,-1-1 0,1 0 0,0 0 0,-1-1 0,1 1 0,0 0-1,0 0 1,0 0 0,0 0 0,0-1 0,0 1 0,0 0 0,0-1 0,1 2-1,0-2 27,0 0 1,0 0-1,0 0 0,0 0 0,0 0 0,0 0 0,0-1 0,0 1 0,-1-1 0,1 1 0,0-1 1,0 0-1,0 1 0,-1-1 0,1 0 0,0 0 0,1-2 0,5-3 68,0 0-1,-1-1 1,0 0-1,-1 0 1,0 0-1,0-1 1,0 0-1,-1 0 1,0 0-1,-1-1 1,6-13-1,-6 11-29,0-1-1,0 1 1,-1-1-1,-1 0 0,0 0 1,0 0-1,-1 0 1,-1-22-1,0 33-98,0 0 0,0 0 1,0 0-1,-1 0 0,1 0 0,0 0 1,0 0-1,0 0 0,-1 0 0,1 0 1,-1 0-1,1 0 0,-1 0 0,1 0 1,-1 0-1,1 0 0,-1 0 0,0 0 0,0 1 1,1-1-1,-1 0 0,0 1 0,0-1 1,0 0-1,0 1 0,0-1 0,0 1 1,0-1-1,0 1 0,0 0 0,0-1 1,0 1-1,0 0 0,0 0 0,0 0 0,0 0 1,0-1-1,0 2 0,0-1 0,0 0 1,0 0-1,0 0 0,0 0 0,0 1 1,0-1-1,0 0 0,0 1 0,0-1 1,0 1-1,0-1 0,0 1 0,-1 1 0,-4 1-170,0 0-1,1 1 0,0-1 0,0 1 0,0 0 0,0 1 0,-5 6 0,4-4-402,1 1 0,0 0 0,1 0-1,0 0 1,-3 9 0,2 4-3698,3 1-4218,2-13-1309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931"/>
    </inkml:context>
    <inkml:brush xml:id="br0">
      <inkml:brushProperty name="width" value="0.025" units="cm"/>
      <inkml:brushProperty name="height" value="0.025" units="cm"/>
      <inkml:brushProperty name="color" value="#E71224"/>
    </inkml:brush>
  </inkml:definitions>
  <inkml:trace contextRef="#ctx0" brushRef="#br0">56 36 15471,'0'0'14968,"-5"11"-14567,-31 74 663,33-76-978,0 0 0,0 1 1,1-1-1,1 0 0,0 1 1,0-1-1,0 1 0,1 0 1,2 11-1,-2-20-86,1 0 0,-1 0 0,0 0 0,1 0 0,-1 0 0,1 0 0,-1 0 0,1 0 0,0-1 0,-1 1 0,1 0 0,0 0 0,0 0 0,-1-1 0,1 1 0,0-1 0,0 1 0,0 0 0,0-1 0,0 1 0,0-1 0,0 0 0,0 1 0,0-1 0,0 0 0,0 0 0,0 1 0,0-1 0,0 0 0,0 0 0,0 0 0,1 0 0,-1-1 0,0 1 0,0 0 0,0 0 0,0-1 0,0 1 0,0 0 0,0-1 0,0 1 0,0-1 0,-1 1 0,1-1 0,1-1 0,4 0 0,-1-1 0,1 0 0,-1-1 0,0 1 0,0-1 0,7-7 0,-1-3 0,-1 0 0,-1 0 0,0-1 0,9-20 0,-15 29 0,0 0 0,-1 0 0,0-1 0,0 1 0,0-1 0,-1 1 0,0-1 0,0 1 0,-1-1 0,0 0 0,0 1 0,0-1 0,-1 0 0,-2-8 0,2 13-21,0 1 0,0-1 0,0 1 0,-1-1 1,1 1-1,0-1 0,-1 1 0,1 0 0,-1 0 0,0 0 0,1 0 0,-1 0 0,0 0 0,0 0 1,1 1-1,-1-1 0,0 1 0,0-1 0,0 1 0,0-1 0,0 1 0,0 0 0,0 0 0,1 0 1,-1 0-1,0 1 0,0-1 0,-2 1 0,-61 12-3603,56-11 2254,-15 4-9077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354"/>
    </inkml:context>
    <inkml:brush xml:id="br0">
      <inkml:brushProperty name="width" value="0.025" units="cm"/>
      <inkml:brushProperty name="height" value="0.025" units="cm"/>
    </inkml:brush>
  </inkml:definitions>
  <inkml:trace contextRef="#ctx0" brushRef="#br0">73 115 4164,'-8'6'2274,"0"2"0,0-1 0,1 1 0,-8 11-1,12-15-1197,0 0 0,0 0-1,0 0 1,1 0-1,0 1 1,0 0-1,0-1 1,0 1-1,0 0 1,0 9 0,24-24 2431,2-8-3082,0-1 0,-1-2 0,31-34 0,-29 28-813,50-41-1,-75 68 382,0 0 0,1 0-1,-1-1 1,0 1 0,0 0 0,0 0-1,0 0 1,0 0 0,1 0-1,-1-1 1,0 1 0,0 0-1,0 0 1,0 0 0,1 0-1,-1 0 1,0 0 0,0 0-1,0 0 1,0 0 0,1 0-1,-1 0 1,0 0 0,0 0 0,0 0-1,1 0 1,-1 0 0,0 0-1,0 0 1,0 0 0,1 0-1,-1 0 1,0 0 0,0 0-1,0 0 1,1 0 0,-1 0-1,0 0 1,0 0 0,0 1-1,0-1 1,1 0 0,-1 0 0,0 0-1,0 0 1,0 0 0,0 1-1,0-1 1,0 0 0,0 0-1,1 0 1,-1 0 0,0 1-1,0-1 1,0 0 0,0 0-1,0 0 1,0 1 0,-1 18-106,-10 23 273,2-18-77,2-7-59,0 1 0,1 0 0,1 0 0,1 0 0,1 1 0,-2 21 0,5-40-95,0 1 0,0-1 0,0 1 0,0-1-1,1 1 1,-1-1 0,0 1 0,0-1 0,0 1 0,0-1 0,0 0 0,1 1 0,-1-1-1,0 1 1,0-1 0,1 0 0,-1 1 0,0-1 0,1 0 0,-1 1 0,0-1 0,1 0-1,-1 1 1,1-1 0,-1 0 0,0 0 0,1 0 0,-1 1 0,1-1 0,-1 0 0,1 0-1,-1 0 1,1 0 0,-1 0 0,1 0 0,-1 0 0,1 0 0,-1 0 0,0 0 0,1 0-1,-1 0 1,1 0 0,-1 0 0,1 0 0,-1-1 0,1 1 0,-1 0 0,0 0 0,1 0-1,-1-1 1,1 1 0,-1 0 0,1-1 0,23-16-6376,-7-5-1283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741"/>
    </inkml:context>
    <inkml:brush xml:id="br0">
      <inkml:brushProperty name="width" value="0.025" units="cm"/>
      <inkml:brushProperty name="height" value="0.025" units="cm"/>
    </inkml:brush>
  </inkml:definitions>
  <inkml:trace contextRef="#ctx0" brushRef="#br0">0 0 7271,'0'0'22389,"74"46"-23254,-47-50-3587,-3-6-3588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067"/>
    </inkml:context>
    <inkml:brush xml:id="br0">
      <inkml:brushProperty name="width" value="0.025" units="cm"/>
      <inkml:brushProperty name="height" value="0.025" units="cm"/>
    </inkml:brush>
  </inkml:definitions>
  <inkml:trace contextRef="#ctx0" brushRef="#br0">95 17 4965,'0'0'15572,"-9"1"-13666,5 0-1822,0 0 0,0 0 0,-1 0 0,1 1 1,1-1-1,-1 1 0,0 0 0,0 0 0,1 0 1,-1 1-1,1-1 0,0 1 0,-1 0 0,1 0 1,1 0-1,-1 0 0,0 0 0,1 1 1,-1-1-1,1 1 0,0 0 0,1 0 0,-1-1 1,0 1-1,1 0 0,0 0 0,0 1 0,0-1 1,1 0-1,-1 8 0,0-7 158,0 0 0,1 0 0,0 1 0,0-1-1,0 0 1,0 1 0,3 9 0,-2-14-179,-1 1 0,1-1-1,0 0 1,0 0 0,0 0-1,-1 0 1,1 0 0,0 0 0,1 0-1,-1 0 1,0 0 0,0 0 0,0 0-1,0-1 1,1 1 0,-1 0-1,0-1 1,1 1 0,-1-1 0,0 0-1,1 1 1,-1-1 0,0 0 0,1 0-1,-1 0 1,1 0 0,-1 0 0,0 0-1,1 0 1,-1-1 0,1 1-1,-1 0 1,2-1 0,2-1-10,0 1 1,-1-1-1,1 0 1,0 0-1,-1-1 1,1 1-1,-1-1 0,0 0 1,0 0-1,0-1 1,-1 1-1,1-1 1,-1 0-1,1 0 1,-1 0-1,-1 0 0,1 0 1,3-8-1,-2 5 11,-1 1 0,-1-1 0,1 1 0,-1-1 0,0 0 0,0 0 0,-1 0 0,0 0 0,0 0 0,-1 0 0,0 0 0,-1-13 0,1 20-59,0-1 0,-1 0-1,1 0 1,0 1 0,0-1 0,-1 0 0,1 0 0,0 1 0,-1-1-1,1 0 1,0 1 0,-1-1 0,1 0 0,-1 1 0,0-1-1,1 1 1,-1-1 0,1 1 0,-1-1 0,0 1 0,1-1-1,-1 1 1,0 0 0,0-1 0,1 1 0,-1 0 0,0 0-1,0-1 1,1 1 0,-1 0 0,0 0 0,0 0 0,0 0 0,1 0-1,-1 0 1,0 0 0,0 0 0,1 0 0,-1 1 0,0-1-1,0 0 1,0 0 0,1 1 0,-1-1 0,0 1 0,1-1-1,-1 0 1,0 1 0,1-1 0,-1 1 0,0 0 0,-3 1-29,1 1 1,-1-1-1,1 1 1,0 0-1,0 0 1,0 0-1,-5 7 1,6-5-115,0 0 1,-1 0-1,2 0 0,-1 0 0,1 1 1,0-1-1,-1 8 0,1 21-6042,3-25-482,8-6-4468</inkml:trace>
  <inkml:trace contextRef="#ctx0" brushRef="#br0" timeOffset="1">183 188 6598,'0'0'13901,"-28"70"-11691,22-49-1056,6-1-770,0-5-320,0-8-1986,11-7-3107,5 0-6822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578"/>
    </inkml:context>
    <inkml:brush xml:id="br0">
      <inkml:brushProperty name="width" value="0.025" units="cm"/>
      <inkml:brushProperty name="height" value="0.025" units="cm"/>
    </inkml:brush>
  </inkml:definitions>
  <inkml:trace contextRef="#ctx0" brushRef="#br0">118 13 6887,'0'0'10297,"-10"0"-5530,8 0-4702,-6 1 629,1 0 1,-1 0 0,0 0 0,0 1 0,0 0 0,-8 4 0,14-5-593,0 0-1,0 0 1,-1 0-1,1 1 1,0-1 0,1 1-1,-1 0 1,0-1-1,0 1 1,1 0-1,-1 0 1,1 0 0,-1 0-1,1 0 1,0 0-1,0 1 1,0-1-1,0 0 1,0 0-1,1 1 1,-1-1 0,1 1-1,-1-1 1,1 1-1,0-1 1,0 1-1,0-1 1,0 4 0,1-4-95,0-1 0,0 1 1,-1-1-1,1 1 1,0 0-1,0-1 1,0 0-1,0 1 0,1-1 1,-1 0-1,0 1 1,1-1-1,-1 0 1,0 0-1,1 0 0,0 0 1,-1 0-1,1-1 1,-1 1-1,1 0 1,0-1-1,0 1 1,-1-1-1,1 0 0,0 1 1,3-1-1,58 6-78,-48-6-229,-9 1 109,0-1 1,0 1 0,0 0-1,0 1 1,0-1 0,0 1-1,6 3 1,-11-5 180,-1 1 1,1-1-1,0 0 1,-1 1 0,1-1-1,-1 1 1,1-1-1,-1 1 1,1-1-1,-1 1 1,1-1 0,-1 1-1,0 0 1,1-1-1,-1 1 1,0 0-1,1-1 1,-1 1-1,0 0 1,0-1 0,0 1-1,1 0 1,-1 0-1,0-1 1,0 2-1,-1 0 35,0 0-1,1 0 0,-1-1 1,0 1-1,0 0 0,0 0 0,0-1 1,0 1-1,0-1 0,-1 1 1,1-1-1,0 1 0,-1-1 0,-1 2 1,-74 57 2321,70-56-2149,1 1 1,-1-1-1,0-1 0,0 1 0,0-1 1,-1-1-1,1 1 0,-1-1 0,1 0 1,-12 0-1,19-2-197,0 0 0,0 0 0,-1 0 0,1 0 0,0 0 0,0 0 0,-1 0 0,1 0 0,0 0 0,0 0 0,-1 0 0,1 0 0,0-1 0,0 1 0,0 0 0,-1 0 0,1 0 0,0 0 0,0-1 0,0 1 0,0 0 0,-1 0 0,1 0 0,0-1 0,0 1 0,0 0 0,0 0 0,0 0 0,0-1 0,0 1 0,0 0 0,0 0 0,-1-1 0,1 1 0,0 0 0,0 0 0,0-1 0,1 1 0,-1 0 0,0 0 0,0-1 0,0 1 0,0 0 0,0 0 0,0-1 0,0 1 0,0 0 0,0 0 0,0-1 0,1 1 0,-1 0 0,0 0 0,0 0 0,0 0 0,0-1 0,1 1 0,-1 0 0,0 0 0,0 0 0,0 0 0,1 0 0,-1-1 0,1 1 0,12-13 0,42-18 0,-34 21 0,-1-1 0,0-1 0,27-21 0,-44 30 0,1 0 0,-1 0 0,1 0 0,-1-1 0,0 1 0,-1-1 0,1 0 0,0 1 0,-1-1 0,0-1 0,0 1 0,0 0 0,-1 0 0,1-1 0,-1 1 0,0-1 0,0 1 0,-1-1 0,1 1 0,-1-1 0,0 1 0,-1-9 0,0 10 0,0 0 0,0 1 0,-1-1 0,1 1 0,-1-1 0,1 1 0,-1-1 0,0 1 0,0 0 0,0 0 0,0 0 0,-1 0 0,1 0 0,0 1 0,-1-1 0,1 1 0,-1-1 0,0 1 0,1 0 0,-1 0 0,0 0 0,0 0 0,0 1 0,1-1 0,-5 1 0,-5-2 0,-1 0 0,1 1 0,0 1 0,-21 2 0,32-2-184,0 0 0,0 0 1,1 1-1,-1-1 0,0 0 0,0 0 0,1 1 1,-1-1-1,0 1 0,1-1 0,-1 1 0,0-1 1,1 1-1,-1-1 0,1 1 0,-1 0 1,1-1-1,-1 1 0,1 0 0,-1 0 0,1 0 49,0-1-1,-1 0 0,1 1 1,0-1-1,0 0 0,0 0 1,0 1-1,0-1 0,0 0 1,0 1-1,0-1 0,0 0 1,0 0-1,0 1 0,0-1 1,0 0-1,0 1 0,0-1 1,1 0-1,-1 0 0,0 1 0,0-1 1,0 0-1,0 0 0,0 1 1,1-1-1,-1 0 0,0 0 1,0 1-1,0-1 0,1 0 1,-1 0-1,0 0 0,0 0 1,1 1-1,-1-1 0,0 0 1,1 0-1,-1 0 0,0 0 1,0 0-1,1 0 0,-1 0 1,0 0-1,1 0 0,-1 0 1,0 0-1,0 0 0,1 0 1,-1 0-1,0 0 0,1 0 1,13 0-7040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937"/>
    </inkml:context>
    <inkml:brush xml:id="br0">
      <inkml:brushProperty name="width" value="0.025" units="cm"/>
      <inkml:brushProperty name="height" value="0.025" units="cm"/>
    </inkml:brush>
  </inkml:definitions>
  <inkml:trace contextRef="#ctx0" brushRef="#br0">134 1 5605,'0'0'18210,"2"10"-16806,-1-1-1226,1 0 1,0 0-1,1 0 1,0 0-1,0 0 1,1-1-1,0 1 1,6 7-1,-5-9-149,-1 0 1,0 0-1,0 0 0,-1 1 0,1 0 0,-2-1 0,1 1 0,-1 0 0,0 0 0,-1 0 0,0 1 0,0-1 0,-1 0 0,0 0 0,0 1 1,-1-1-1,0 0 0,-1 0 0,1 0 0,-1 0 0,-1 0 0,-6 13 0,4-11-230,0 0 1,-1 0-1,0 0 0,-1-1 1,0 0-1,-16 15 0,14-15-660,0-2 0,-1 0 0,0 0 0,0 0 0,-1-1 0,-18 7 0,-8 0-5716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324"/>
    </inkml:context>
    <inkml:brush xml:id="br0">
      <inkml:brushProperty name="width" value="0.025" units="cm"/>
      <inkml:brushProperty name="height" value="0.025" units="cm"/>
    </inkml:brush>
  </inkml:definitions>
  <inkml:trace contextRef="#ctx0" brushRef="#br0">233 0 6246,'0'0'18257,"-11"5"-17403,-6 4-643,1 1-1,0 0 1,0 1 0,1 1-1,1 1 1,0 0-1,1 0 1,-20 26-1,25-26-113,-1 0 0,2 0 0,0 0 0,0 1 0,1 0 0,1 1 0,0-1 0,1 1 0,1 0 0,-2 16 0,5-23-99,-1-1 0,1 0 1,0 1-1,1-1 0,-1 0 0,2 1 0,-1-1 1,1 0-1,0 0 0,0 0 0,1 0 0,0 0 0,0-1 1,1 1-1,0-1 0,0 0 0,0 0 0,1 0 1,0 0-1,0-1 0,0 0 0,10 7 0,-2-3-510,1-1 0,-1-1-1,1 0 1,1 0 0,-1-2-1,21 6 1,51 4-5399,-26-13-1562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713"/>
    </inkml:context>
    <inkml:brush xml:id="br0">
      <inkml:brushProperty name="width" value="0.025" units="cm"/>
      <inkml:brushProperty name="height" value="0.025" units="cm"/>
    </inkml:brush>
  </inkml:definitions>
  <inkml:trace contextRef="#ctx0" brushRef="#br0">19 1 4100,'0'0'23959,"-18"61"-22390,18-41-544,2-1-160,10-1-321,4-5-319,4-3-97,4-3-321,-2-6-1921,1-1-2146,-4 0-2178,-1-15-4836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070"/>
    </inkml:context>
    <inkml:brush xml:id="br0">
      <inkml:brushProperty name="width" value="0.025" units="cm"/>
      <inkml:brushProperty name="height" value="0.025" units="cm"/>
    </inkml:brush>
  </inkml:definitions>
  <inkml:trace contextRef="#ctx0" brushRef="#br0">150 1 6150,'0'0'19218,"-38"69"-16880,22-42-512,-2 5-673,-2 3-416,1 1-449,3 2-224,5-1 0,3-6-384,5-4-1250,3-8-1344,0-10-834,14-9-3427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43.082"/>
    </inkml:context>
    <inkml:brush xml:id="br0">
      <inkml:brushProperty name="width" value="0.025" units="cm"/>
      <inkml:brushProperty name="height" value="0.025" units="cm"/>
    </inkml:brush>
  </inkml:definitions>
  <inkml:trace contextRef="#ctx0" brushRef="#br0">456 102 6374,'0'0'6096,"-10"-4"-4974,6 2-1046,0 0 0,0 0 0,0 0 0,-1 0 0,1 1 0,-1 0 0,1 0 0,-1 0 0,1 0 0,-1 1 0,0 0 0,1 0 0,-1 0 0,0 0 0,1 1 0,-1 0 0,0 0 0,1 0 0,0 1 0,-1-1 0,1 1 0,0 0 0,-1 0 0,-3 4 0,-23 15 324,1 2 1,2 2-1,0 0 1,2 2-1,1 0 0,-38 55 1,50-61-290,0-1 1,2 2 0,0 0-1,1 0 1,2 1 0,0 0-1,1 0 1,1 1 0,2 0-1,0 0 1,0 34 0,4-36-88,0 0 0,2 0 0,1 0 0,0-1 1,2 1-1,0-1 0,13 31 0,-14-42-20,1-1-1,0 1 0,1-1 0,0-1 0,0 1 0,1-1 1,0 0-1,0-1 0,1 1 0,0-1 0,0-1 0,1 0 1,0 0-1,0-1 0,0 0 0,1 0 0,17 5 0,-2-4 44,0-1-1,0-1 0,1-1 0,-1-2 0,46-2 0,-31 0-5,46 5-1,-79-3-21,0 0 0,0-1 0,0 1 0,0-2 0,0 1 0,-1-1 0,1 0 0,0-1 0,0 1 0,0-1 0,-1-1 0,1 1 0,-1-1 0,8-5 0,-4 1 146,0-1 1,0-1-1,-1 0 0,0 0 0,0-1 0,13-20 1,5-9 56,-2-2 1,-2 0 0,-1-2-1,-3 0 1,24-75 0,-34 84-125,0 0-1,-3-1 1,-1 0 0,-1 0-1,-2-1 1,-1 1 0,-2-1-1,-7-42 1,6 65-19,-1 1 1,-1-1-1,0 1 0,0 0 1,-1 0-1,0 1 1,-1-1-1,-1 1 0,0 0 1,-10-11-1,12 16-58,-1-1-1,1 2 1,-2-1-1,1 1 1,-1 0-1,1 0 1,-1 1-1,-1-1 1,1 2 0,-1-1-1,1 1 1,-1 0-1,0 1 1,0 0-1,0 0 1,-13-1-1,6 2-51,1 0 1,0 2-1,-1-1 0,1 2 0,0 0 0,0 1 0,-19 6 0,19-4-604,0 1 0,1 0 0,0 1 0,-14 10 1,12-8-2233,5-6-1842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397"/>
    </inkml:context>
    <inkml:brush xml:id="br0">
      <inkml:brushProperty name="width" value="0.025" units="cm"/>
      <inkml:brushProperty name="height" value="0.025" units="cm"/>
    </inkml:brush>
  </inkml:definitions>
  <inkml:trace contextRef="#ctx0" brushRef="#br0">0 0 4132,'0'0'24823,"65"0"-23926,-26 0-448,4 2-257,-1-1-128,-3 0-64,-6 0-1025,-9 1-2274,-9-2-1986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753"/>
    </inkml:context>
    <inkml:brush xml:id="br0">
      <inkml:brushProperty name="width" value="0.025" units="cm"/>
      <inkml:brushProperty name="height" value="0.025" units="cm"/>
    </inkml:brush>
  </inkml:definitions>
  <inkml:trace contextRef="#ctx0" brushRef="#br0">1 0 7143,'0'0'18866,"50"36"-17841,-12-36-641,3 0-256,3-2-1890,-2-13-4836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1.940"/>
    </inkml:context>
    <inkml:brush xml:id="br0">
      <inkml:brushProperty name="width" value="0.025" units="cm"/>
      <inkml:brushProperty name="height" value="0.025" units="cm"/>
    </inkml:brush>
  </inkml:definitions>
  <inkml:trace contextRef="#ctx0" brushRef="#br0">1 198 6022,'-1'8'11110,"8"-6"-4637,21-11-2087,30-21-3630,145-122-180,-182 135-597,-31 45-363,-15 14 390,16-29-6,1 1 0,0 0 0,1 1 0,0 0-1,1 0 1,1 1 0,-5 21 0,9-36-89,1-1 0,0 1 0,0 0-1,0-1 1,-1 1 0,1 0-1,0-1 1,0 1 0,0-1 0,0 1-1,0 0 1,0-1 0,1 1-1,-1 0 1,0-1 0,0 1 0,0-1-1,1 1 1,-1 0 0,0-1 0,0 1-1,1-1 1,-1 1 0,1-1-1,-1 1 1,0-1 0,1 1 0,-1-1-1,1 1 1,-1-1 0,1 0 0,-1 1-1,1-1 1,-1 0 0,1 1-1,0-1 1,-1 0 0,1 0 0,-1 0-1,1 1 1,0-1 0,-1 0-1,1 0 1,0 0 0,-1 0 0,1 0-1,0 0 1,-1 0 0,1 0 0,-1-1-1,1 1 1,0 0 0,-1 0-1,1 0 1,0-1 0,35-17-5156,-4-8-1166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301"/>
    </inkml:context>
    <inkml:brush xml:id="br0">
      <inkml:brushProperty name="width" value="0.025" units="cm"/>
      <inkml:brushProperty name="height" value="0.025" units="cm"/>
    </inkml:brush>
  </inkml:definitions>
  <inkml:trace contextRef="#ctx0" brushRef="#br0">100 1 6246,'0'0'13720,"-10"13"-11558,10-12-2154,-18 23 1350,-22 44-1,35-59-1027,0 1 0,1 0-1,0 0 1,1 1 0,0-1 0,1 1 0,0-1 0,0 1-1,1 18 1,1-27-314,0 1-1,1-1 0,-1 1 0,1-1 0,0 0 1,0 1-1,0-1 0,0 0 0,0 0 1,0 1-1,1-1 0,-1 0 0,1 0 1,-1-1-1,1 1 0,0 0 0,0 0 1,0-1-1,0 1 0,0-1 0,0 0 1,0 1-1,0-1 0,1 0 0,-1 0 1,0-1-1,1 1 0,-1 0 0,1-1 1,-1 0-1,1 1 0,-1-1 0,1 0 0,-1 0 1,3-1-1,4 1 17,-1 0-1,0 0 1,0-1-1,1-1 1,-1 0 0,0 0-1,0 0 1,0-1 0,10-5-1,-9 3-35,-1-1 1,-1 1-1,1-1 0,-1-1 1,0 1-1,0-2 0,-1 1 0,6-10 1,-9 14 5,0-1 0,-1 0 1,0 0-1,0-1 0,0 1 1,0 0-1,-1-1 0,1 1 1,-1-1-1,0 1 0,-1-1 1,1 0-1,-1 1 0,0-1 0,0 0 1,0 1-1,-1-1 0,-1-8 1,0 11-2,0 0 0,1 0 0,-1 1 0,0-1 0,0 0 0,0 1 0,0-1 0,0 1 0,0-1 0,0 1 0,0 0 0,-1 0 0,1 0 0,0 0 0,-1 1 0,1-1 0,-1 1 0,1-1 0,-1 1 0,1 0 0,-1 0 0,1 0 0,-1 0 0,-3 1 0,-1-1-1,0 0 0,0 1 1,1 0-1,-1 0 0,1 1 0,-1-1 0,1 2 0,-9 2 0,14-4-174,-1 0-1,1 0 1,-1 0-1,1 0 1,-1 0-1,1 0 0,0 0 1,-1 1-1,1-1 1,0 0-1,0 1 0,0-1 1,0 1-1,0-1 1,1 1-1,-1 0 0,0-1 1,1 1-1,-1 0 1,1-1-1,-1 4 1,1-4-6,1 0 0,-1 0 0,1 0 0,-1 0 0,1 0 0,-1 0 0,1 0 0,0 0 0,0-1 0,-1 1 0,1 0 0,0 0 0,0-1 0,0 1 0,0 0 0,0-1 0,0 1 0,0-1 0,0 1 0,0-1 0,0 1 0,0-1 0,0 0 0,0 0 0,0 0 0,0 1 0,0-1 0,0 0 0,0 0 0,1 0 0,-1-1 1,2 1-1,25-2-5703,3-5-5104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673"/>
    </inkml:context>
    <inkml:brush xml:id="br0">
      <inkml:brushProperty name="width" value="0.025" units="cm"/>
      <inkml:brushProperty name="height" value="0.025" units="cm"/>
    </inkml:brush>
  </inkml:definitions>
  <inkml:trace contextRef="#ctx0" brushRef="#br0">94 0 5221,'0'0'18017,"-10"7"-16197,1 1-1358,-1-1-1,2 1 1,-1 0 0,1 1-1,-12 16 1,18-23-393,0 1 1,0 0-1,0 1 1,0-1 0,0 0-1,1 0 1,0 1 0,-1-1-1,1 1 1,0-1 0,1 1-1,-1 0 1,1-1 0,-1 1-1,1 0 1,0-1-1,1 1 1,-1 0 0,0-1-1,1 1 1,0 0 0,0-1-1,0 1 1,0-1 0,1 0-1,0 1 1,1 3 0,1-4-54,-1 0 0,1 1 1,0-1-1,0 0 1,0-1-1,0 1 1,0-1-1,0 1 1,1-1-1,-1-1 0,1 1 1,0-1-1,-1 0 1,1 0-1,0 0 1,0 0-1,0-1 1,0 0-1,0 0 0,6-1 1,-2 1 11,0-1 0,1 0 0,-1-1 0,0 0-1,0-1 1,0 1 0,0-2 0,-1 1 0,15-9 0,-20 11-14,-1-1-1,0 1 1,0 0-1,0-1 1,0 1-1,0-1 1,-1 0 0,1 0-1,0 1 1,-1-1-1,1 0 1,-1 0-1,0-1 1,0 1-1,0 0 1,0 0 0,0-1-1,0 1 1,0 0-1,-1-1 1,1 1-1,-1-1 1,0 1 0,1 0-1,-1-1 1,-1 1-1,1-1 1,0 1-1,0-1 1,-1 1-1,0-3 1,-1 2-23,1 0 1,-1 1-1,0 0 1,0-1-1,0 1 0,0 0 1,0 0-1,-1 0 1,1 0-1,-1 0 0,1 0 1,-1 1-1,1-1 1,-1 1-1,0 0 0,0 0 1,0 0-1,0 0 1,0 0-1,0 1 0,0 0 1,0-1-1,0 1 1,-4 0-1,-20 1-5281,18 4-1303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238"/>
    </inkml:context>
    <inkml:brush xml:id="br0">
      <inkml:brushProperty name="width" value="0.025" units="cm"/>
      <inkml:brushProperty name="height" value="0.025" units="cm"/>
    </inkml:brush>
  </inkml:definitions>
  <inkml:trace contextRef="#ctx0" brushRef="#br0">1 0 11723,'0'0'17200,"71"19"-16975,-42-19-129,0 0-1057,4-4-2402,1-10-3011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705"/>
    </inkml:context>
    <inkml:brush xml:id="br0">
      <inkml:brushProperty name="width" value="0.025" units="cm"/>
      <inkml:brushProperty name="height" value="0.025" units="cm"/>
    </inkml:brush>
  </inkml:definitions>
  <inkml:trace contextRef="#ctx0" brushRef="#br0">46 1 5477,'0'0'12508,"8"0"-10640,-8 0-1861,7-1 363,-1 2 1,1-1 0,-1 1-1,1 0 1,-1 0-1,7 3 1,-11-4-293,-1 1 1,1-1-1,-1 1 0,0 0 1,1-1-1,-1 1 0,0 0 1,0 0-1,0 0 0,1 0 1,-1 0-1,0 0 0,0 0 0,0 1 1,-1-1-1,1 0 0,0 0 1,0 1-1,-1-1 0,1 0 1,-1 1-1,1-1 0,-1 1 1,1-1-1,-1 1 0,0-1 1,0 1-1,0-1 0,0 1 1,0-1-1,0 1 0,0-1 1,0 1-1,-1-1 0,1 1 1,0-1-1,-1 0 0,0 1 1,0 2-1,-2 1 107,0 0-1,-1 0 1,1 0 0,-1 0 0,0 0 0,0-1-1,0 0 1,-1 0 0,1 0 0,-7 3 0,6-3 111,-1 0 1,1 1-1,0-1 0,1 1 1,-1 0-1,1 1 1,-7 9-1,56-16-397,-27-2-348,-9 1-57,0 1 1,0-1-1,1 1 0,11 1 0,-20 0 454,0 0 1,1 0-1,-1 0 0,0 0 1,1 1-1,-1-1 0,0 0 1,0 1-1,0-1 0,1 1 1,-1-1-1,0 1 0,0-1 0,0 1 1,0 0-1,0 0 0,0 0 1,0-1-1,0 1 0,0 0 1,0 0-1,-1 0 0,1 0 1,0 0-1,-1 1 0,1-1 1,0 0-1,-1 0 0,0 0 0,1 1 1,-1-1-1,0 0 0,1 0 1,-1 1-1,0-1 0,0 2 1,0 1 188,0 0 1,-1 0 0,1 0-1,-1 0 1,0 0 0,0-1 0,0 1-1,-1 0 1,1 0 0,-1-1-1,0 1 1,0-1 0,0 0-1,0 0 1,-1 0 0,1 0 0,-1 0-1,0 0 1,0 0 0,0-1-1,0 1 1,0-1 0,-1 0-1,1 0 1,-1 0 0,1-1 0,-8 3-1,-4 0 515,1 0 0,-1-1 0,0 0 0,0-2 0,-30 1 0,71-9-5718,18-5-4746,-10 4 443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047"/>
    </inkml:context>
    <inkml:brush xml:id="br0">
      <inkml:brushProperty name="width" value="0.025" units="cm"/>
      <inkml:brushProperty name="height" value="0.025" units="cm"/>
    </inkml:brush>
  </inkml:definitions>
  <inkml:trace contextRef="#ctx0" brushRef="#br0">131 65 3812,'0'0'21060,"-10"-3"-19635,7 1-1333,0 1 1,1 0 0,-1 0-1,0 0 1,0 1-1,-1-1 1,1 1 0,0 0-1,0-1 1,0 1-1,0 1 1,0-1 0,0 0-1,0 1 1,0-1-1,0 1 1,0 0-1,0 0 1,0 0 0,0 1-1,0-1 1,1 1-1,-1-1 1,1 1 0,-1 0-1,1 0 1,0 0-1,-1 0 1,1 1-1,0-1 1,-2 4 0,0-1 62,1 0 1,0 0 0,0 0 0,0 0 0,1 1-1,0 0 1,0-1 0,0 1 0,0 0 0,1 0-1,0 0 1,0 6 0,1-10-135,0 0-1,0 0 1,0 0 0,0 1 0,0-1-1,1 0 1,-1 0 0,1 0-1,-1 0 1,1 0 0,0 0-1,0 0 1,0 0 0,0 0 0,0-1-1,0 1 1,1 0 0,-1-1-1,0 1 1,1-1 0,-1 1-1,1-1 1,0 1 0,0-1 0,-1 0-1,1 0 1,0 0 0,0 0-1,0 0 1,0-1 0,0 1-1,0 0 1,0-1 0,0 0 0,4 1-1,1-1-34,0 0 1,-1 0-1,1 0 0,0-1 0,0 0 0,-1 0 0,1-1 1,0 0-1,-1 0 0,0-1 0,1 1 0,-1-1 0,0-1 0,-1 1 1,1-1-1,0 0 0,-1 0 0,0-1 0,0 0 0,0 0 0,-1 0 1,0 0-1,0-1 0,0 1 0,0-1 0,-1 0 0,0 0 0,-1 0 1,1-1-1,-1 1 0,0-1 0,0 1 0,-1-1 0,0 0 1,0 0-1,-1-12 0,0 17 16,-1-1 0,1 0 1,-1 1-1,0-1 0,0 1 0,0-1 1,0 1-1,0-1 0,0 1 0,-1 0 1,1 0-1,-1 0 0,0-1 0,1 2 1,-1-1-1,0 0 0,0 0 1,0 0-1,0 1 0,-1-1 0,1 1 1,0 0-1,-1 0 0,1 0 0,-1 0 1,1 0-1,-1 0 0,1 1 0,-1-1 1,-5 0-1,6 1-87,-1-1 1,1 1-1,0 0 1,-1 0-1,1-1 1,0 2-1,-1-1 1,1 0-1,0 0 1,-1 1-1,1-1 1,0 1-1,0 0 1,-1-1-1,1 1 1,0 0-1,0 1 1,0-1-1,0 0 1,0 0-1,0 1 1,1-1-1,-1 1 0,0 0 1,1-1-1,-1 1 1,1 0-1,-1 0 1,1 0-1,0 0 1,0 0-1,0 0 1,0 1-1,-1 2 1,2-3-289,-1-1 0,1 1 0,0-1 0,-1 1 0,1-1 0,0 1 0,0-1 0,0 1 0,0 0 0,0-1 0,0 1 0,1-1 0,-1 1 0,0-1 1,1 1-1,-1-1 0,1 1 0,0-1 0,-1 1 0,1-1 0,0 0 0,0 1 0,0-1 0,0 0 0,0 0 0,0 0 0,0 1 0,2 0 0,17 6-7319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387"/>
    </inkml:context>
    <inkml:brush xml:id="br0">
      <inkml:brushProperty name="width" value="0.025" units="cm"/>
      <inkml:brushProperty name="height" value="0.025" units="cm"/>
    </inkml:brush>
  </inkml:definitions>
  <inkml:trace contextRef="#ctx0" brushRef="#br0">174 27 15503,'0'0'4281,"-10"2"-1339,-3 2-2220,-1 0 1,1 0 0,1 1-1,-1 1 1,1 0 0,-15 10 0,23-13-605,-1 0 1,1 0 0,0 0 0,0 0 0,1 1 0,-1-1 0,1 1-1,-1 0 1,1 0 0,0 1 0,1-1 0,-1 1 0,1-1-1,0 1 1,0 0 0,0 0 0,1 0 0,0 0 0,0 0 0,0 0-1,0 0 1,1 0 0,0 5 0,0-8-115,1-1 0,-1 1 0,1-1 0,0 1 0,0-1 0,0 0 0,0 1 0,0-1 0,0 0 0,0 0 0,0 0 0,0 1 0,0-1 0,1-1 0,-1 1 0,0 0 0,1 0 0,-1 0 0,1-1 0,-1 1 0,1-1 0,-1 1 0,1-1 0,-1 1 0,1-1 0,-1 0 0,1 0 0,0 0 0,-1 0 0,1 0 0,3-1 0,2 1 19,0 0-1,0-1 1,0 0 0,1 0 0,-1 0 0,8-4 0,-7 2-24,-1-1 0,0 0 0,0 0 0,0-1 0,0 0 0,-1 0-1,1 0 1,-2-1 0,1 0 0,0 0 0,-1-1 0,0 0 0,-1 1 0,0-1 0,0-1-1,0 1 1,-1-1 0,0 1 0,0-1 0,-1 0 0,0 0 0,0 0 0,0-11 0,-2 17 5,-1 1 0,1-1 0,-1 0 0,1 1 0,-1-1 0,0 0 0,1 1 0,-1-1 0,0 1 0,0-1 0,0 1 1,0-1-1,-1 1 0,1 0 0,0 0 0,-1-1 0,1 1 0,0 0 0,-1 0 0,0 0 0,1 1 0,-1-1 0,1 0 0,-1 1 1,0-1-1,1 1 0,-1-1 0,0 1 0,0 0 0,1-1 0,-1 1 0,-3 1 0,2-2-202,1 1-1,-1 0 0,0 0 1,1 0-1,-1 0 1,0 0-1,0 0 0,1 1 1,-1 0-1,0-1 1,1 1-1,-1 0 0,1 0 1,-1 0-1,1 1 1,-1-1-1,1 1 1,0-1-1,0 1 0,-4 3 1,-5 25-9273,10-16 247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718"/>
    </inkml:context>
    <inkml:brush xml:id="br0">
      <inkml:brushProperty name="width" value="0.025" units="cm"/>
      <inkml:brushProperty name="height" value="0.025" units="cm"/>
    </inkml:brush>
  </inkml:definitions>
  <inkml:trace contextRef="#ctx0" brushRef="#br0">99 1 5221,'0'0'21658,"-10"11"-19571,2-3-1645,-42 49 1724,47-52-2067,-1 1 1,1-1-1,0 1 0,0-1 1,0 1-1,1 0 1,0 0-1,0 0 1,0 0-1,1 0 1,-1 11-1,2-16-107,0 0-1,0 1 1,0-1 0,0 0-1,0 0 1,0 0 0,0 0-1,1 0 1,-1 0 0,0 1-1,1-1 1,-1 0 0,1 0-1,-1 0 1,1 0 0,0 0-1,-1 0 1,1-1 0,0 1-1,0 0 1,-1 0 0,1 0-1,0-1 1,0 1 0,0 0-1,0-1 1,1 1 0,1 0-50,0 0 0,-1-1 1,1 1-1,0-1 1,-1 0-1,1 0 0,0 0 1,-1 0-1,1 0 0,0-1 1,3 0-1,1-1-281,1-1 0,-1 1 1,0-1-1,0 0 0,0-1 0,-1 1 0,12-10 1,0-8-4301,-4-4-1693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45.591"/>
    </inkml:context>
    <inkml:brush xml:id="br0">
      <inkml:brushProperty name="width" value="0.025" units="cm"/>
      <inkml:brushProperty name="height" value="0.025" units="cm"/>
    </inkml:brush>
  </inkml:definitions>
  <inkml:trace contextRef="#ctx0" brushRef="#br0">374 65 8584,'-8'0'881,"-5"-1"-477,-11-1 944,-1 1-1,1 2 1,-41 4 0,56-3-1210,1 0 0,-1 0 0,1 1 0,0 0 0,0 1 0,0 0-1,0 0 1,0 0 0,1 1 0,0 0 0,0 1 0,1-1 0,-1 1 0,-9 13-1,4-3-83,1 1-1,1 0 0,1 0 1,0 1-1,2 0 0,0 1 1,1 0-1,0 0 0,2 0 0,0 1 1,2-1-1,0 1 0,1 0 1,0 0-1,4 24 0,0-18-22,0-1 0,2 0 0,1 0 0,1 0-1,1-1 1,1 0 0,1 0 0,1-1-1,1 0 1,1-1 0,22 27 0,-27-39-39,0-2-1,1 1 1,0-1 0,0 0 0,1-1 0,0 0-1,0-1 1,1 0 0,0-1 0,0 0 0,0 0-1,1-1 1,-1-1 0,1 0 0,0 0 0,0-1-1,0-1 1,0 0 0,0-1 0,0 0 0,0-1 0,0 0-1,0-1 1,13-3 0,-3 0 19,-1-1 0,0-1-1,0-1 1,-1-1 0,0-1 0,0-1 0,-1 0 0,-1-1-1,0-1 1,-1-1 0,0-1 0,22-24 0,-4-4 231,-2-1 1,-2-1-1,-1-2 1,-3-1-1,-2-1 1,30-86-1,-51 123-131,0-1-1,-1 0 0,0 0 0,-1 0 0,-1 0 1,0 0-1,-1-1 0,0 1 0,-1 0 1,-5-26-1,4 32-62,0 0 1,0 0 0,-1 1 0,0-1-1,-1 1 1,0 0 0,0 0 0,0 0-1,0 1 1,-1-1 0,0 1 0,0 0 0,0 0-1,-1 1 1,0-1 0,0 1 0,0 1-1,0-1 1,-1 1 0,1 0 0,-12-3-1,8 3-57,0 0 0,0 0 0,0 2 0,-1-1-1,1 1 1,0 0 0,-1 1 0,1 1 0,-1 0-1,1 0 1,-1 1 0,-17 5 0,5 1-887,0 2 1,1 0 0,0 2-1,-25 17 1,14-10-3525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5.076"/>
    </inkml:context>
    <inkml:brush xml:id="br0">
      <inkml:brushProperty name="width" value="0.025" units="cm"/>
      <inkml:brushProperty name="height" value="0.025" units="cm"/>
    </inkml:brush>
  </inkml:definitions>
  <inkml:trace contextRef="#ctx0" brushRef="#br0">1 1 7015,'0'0'24695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276"/>
    </inkml:context>
    <inkml:brush xml:id="br0">
      <inkml:brushProperty name="width" value="0.025" units="cm"/>
      <inkml:brushProperty name="height" value="0.025" units="cm"/>
    </inkml:brush>
  </inkml:definitions>
  <inkml:trace contextRef="#ctx0" brushRef="#br0">8 0 17168,'0'0'9769,"-8"58"-7847,8-43-865,0-1-384,11-1-321,1 1-192,1-5-63,2-1-33,3-4-128,1-2-801,-2-2-929,0 0-2242,-2-6-2082,-3-10-4676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618"/>
    </inkml:context>
    <inkml:brush xml:id="br0">
      <inkml:brushProperty name="width" value="0.025" units="cm"/>
      <inkml:brushProperty name="height" value="0.025" units="cm"/>
    </inkml:brush>
  </inkml:definitions>
  <inkml:trace contextRef="#ctx0" brushRef="#br0">138 0 5477,'0'0'14734,"-35"49"-11883,20-25-321,0 4-704,0 4-513,2 2-544,-1 2-545,4-1-128,0-2-32,2-5-96,5-3-897,3-9-896,0-8-1442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990"/>
    </inkml:context>
    <inkml:brush xml:id="br0">
      <inkml:brushProperty name="width" value="0.025" units="cm"/>
      <inkml:brushProperty name="height" value="0.025" units="cm"/>
    </inkml:brush>
  </inkml:definitions>
  <inkml:trace contextRef="#ctx0" brushRef="#br0">27 1 8968,'0'0'23799,"18"53"-23799,8-49 0,3-3 0,4-1 0,-2 0-256,1 0-2243,-7 0-768,-10 0-1345,-6 0-4677</inkml:trace>
  <inkml:trace contextRef="#ctx0" brushRef="#br0" timeOffset="1">0 129 5445,'0'0'25048,"58"32"-24504,-19-32-383,1 0-129,-4 0-1442,-3 0-3362,-7-5-3844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6.734"/>
    </inkml:context>
    <inkml:brush xml:id="br0">
      <inkml:brushProperty name="width" value="0.025" units="cm"/>
      <inkml:brushProperty name="height" value="0.025" units="cm"/>
    </inkml:brush>
  </inkml:definitions>
  <inkml:trace contextRef="#ctx0" brushRef="#br0">81 0 6086,'0'0'24188,"-9"7"-23521,-29 21-170,37-27-483,-1 0 0,1 1 0,-1-1 0,1 0 0,-1 1 0,1-1 0,0 1 0,0-1 0,0 1 0,0 0 0,0-1 0,0 1 0,0 0 0,0 3 0,1-4-14,0-1 1,0 1-1,0-1 1,0 1-1,1 0 1,-1-1-1,0 1 1,0-1-1,1 1 1,-1-1 0,0 1-1,1-1 1,-1 1-1,0-1 1,1 1-1,-1-1 1,1 1-1,-1-1 1,1 0-1,-1 1 1,1-1-1,-1 0 1,1 1-1,-1-1 1,1 0-1,-1 0 1,1 0-1,1 1 1,5 0-55,0 1 1,0-1-1,1-1 1,-1 0-1,9 0 1,-10 0-33,21-1-397,-19-1 340,-1 2-1,0-1 0,0 1 0,1 0 0,-1 0 0,0 1 0,0 0 0,1 1 0,-1-1 0,13 6 0,-19-6 146,1 0 0,-1 0 0,0 1 0,0-1-1,0 1 1,0-1 0,0 0 0,0 1 0,0 0 0,0-1-1,0 1 1,-1-1 0,1 1 0,-1 0 0,1 0 0,-1-1-1,1 1 1,-1 0 0,0 0 0,0-1 0,0 1 0,0 0-1,0 0 1,-1 0 0,1-1 0,0 1 0,-1 0 0,0 0-1,1-1 1,-1 1 0,0-1 0,0 1 0,1 0 0,-1-1-1,-1 0 1,1 1 0,0-1 0,-2 3 0,-5 5 263,0 0 1,-1 0-1,0-1 1,-10 8-1,14-12-144,-1 1 0,0-1 0,0 0 0,0 0 0,0-1 0,-1 1 0,1-2 0,-1 1 0,0-1 0,0 0 0,0 0 0,0 0 0,0-1 0,0-1 0,0 1 0,0-1 0,-11-1 0,17 1-252,0-1-1,-1 1 1,1-1 0,0 1 0,0-1-1,0 0 1,-1 1 0,1-1-1,0 0 1,0 0 0,0 0 0,0 0-1,0 0 1,1 0 0,-1 0 0,0 0-1,0 0 1,1 0 0,-1 0-1,0-1 1,1 1 0,-1 0 0,1 0-1,-1-3 1,-2-35-7338,3 35 6508,0-25-9524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089"/>
    </inkml:context>
    <inkml:brush xml:id="br0">
      <inkml:brushProperty name="width" value="0.025" units="cm"/>
      <inkml:brushProperty name="height" value="0.025" units="cm"/>
    </inkml:brush>
  </inkml:definitions>
  <inkml:trace contextRef="#ctx0" brushRef="#br0">0 15 5765,'0'0'23959,"60"-1"-23767,-32-1-192,3 0-2370,4-2-3524,1-2-6117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444"/>
    </inkml:context>
    <inkml:brush xml:id="br0">
      <inkml:brushProperty name="width" value="0.025" units="cm"/>
      <inkml:brushProperty name="height" value="0.025" units="cm"/>
    </inkml:brush>
  </inkml:definitions>
  <inkml:trace contextRef="#ctx0" brushRef="#br0">146 1 5926,'0'0'14248,"-12"4"-9155,1-2-4535,-1 2 0,1 0 0,0 0 0,0 1 0,-13 8 1,20-11-496,0 1 0,1-1 0,-1 1 0,0 0 0,1 1 1,0-1-1,0 0 0,0 1 0,0 0 0,1 0 0,-1 0 1,1 0-1,0 0 0,0 0 0,0 1 0,1-1 0,0 0 1,0 1-1,-1 8 0,1-10-61,1-1-1,-1 0 1,1 0-1,0 1 1,0-1-1,0 0 1,1 0-1,-1 1 1,0-1 0,1 0-1,-1 0 1,1 0-1,0 0 1,0 0-1,0 0 1,0 0-1,0 0 1,0 0 0,1 0-1,-1 0 1,0 0-1,1-1 1,0 1-1,-1-1 1,1 1-1,0-1 1,0 0 0,0 0-1,3 2 1,2-1-1,0 0 0,1 0 1,-1-1-1,0 0 0,1-1 1,-1 0-1,1 0 0,7-1 1,-8 0-52,0 0-1,0 0 1,0-1 0,0 0 0,-1 0 0,1-1 0,0 0 0,-1 0-1,0-1 1,0 1 0,0-1 0,0-1 0,-1 1 0,6-6 0,-7 6 123,0 0 1,-1 0 0,1 0 0,-1 0 0,0-1 0,0 1 0,0-1 0,-1 0 0,0 0 0,0 0 0,0 0-1,-1 0 1,1-1 0,-1 1 0,0 0 0,-1-1 0,1 1 0,-1-1 0,-1-5 0,1 10-49,0-1 1,0 1 0,-1 0-1,1-1 1,-1 1 0,1-1-1,-1 1 1,0 0 0,1-1-1,-1 1 1,0 0-1,0 0 1,0 0 0,0 0-1,0 0 1,0 0 0,0 0-1,-1 0 1,1 0 0,0 0-1,0 0 1,-3 0 0,0-1 51,0 1 0,0 0 0,0 0 0,0 0 0,0 1 0,-1-1 0,1 1 0,-6 0 1,3 1 13,-1-1 0,1 1 0,-1 1 0,1 0 0,-1 0 0,1 0 0,0 1 0,-13 6 0,18-8-173,1 0-1,-1 0 1,1 0 0,-1 0 0,1 1-1,0-1 1,0 0 0,-1 1 0,1-1-1,0 1 1,0-1 0,0 1 0,-1 2-1,2-3-20,0-1 1,0 1-1,0 0 0,0-1 0,0 1 0,0-1 0,0 1 0,0 0 0,0-1 1,1 1-1,-1-1 0,0 1 0,0 0 0,0-1 0,1 1 0,-1-1 1,0 1-1,1-1 0,-1 1 0,0-1 0,1 1 0,-1-1 0,1 0 1,-1 1-1,1-1 0,0 1 0,2 1-476,0-1 1,1 1 0,-1-1-1,1 1 1,0-1-1,-1-1 1,1 1-1,0 0 1,-1-1-1,8 0 1,20 0-5241,5 0-2381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786"/>
    </inkml:context>
    <inkml:brush xml:id="br0">
      <inkml:brushProperty name="width" value="0.025" units="cm"/>
      <inkml:brushProperty name="height" value="0.025" units="cm"/>
    </inkml:brush>
  </inkml:definitions>
  <inkml:trace contextRef="#ctx0" brushRef="#br0">140 20 5701,'0'0'15909,"-8"3"-12744,-2 0-2742,0 1-1,1 0 0,0 0 1,0 1-1,0 1 0,0-1 1,1 2-1,-9 7 0,13-11-383,1 0-1,-1 0 0,1 0 0,0 1 1,0-1-1,0 1 0,1 0 0,-1 0 1,1 0-1,0 0 0,0 0 0,1 0 1,-1 1-1,1-1 0,0 1 0,0-1 1,0 1-1,0-1 0,1 1 1,0-1-1,0 1 0,0 0 0,2 5 1,-1-8-36,0 0 0,0 0 0,1 0-1,-1 0 1,1 0 0,-1-1 0,1 1 0,0-1 0,-1 1 0,1-1 0,0 0 0,0 1 0,0-1 0,0 0 0,0 0 0,1 0 0,-1-1 0,0 1 0,0 0 0,0-1 0,1 0 0,-1 1 0,0-1 0,5 0 0,4 1 0,0-1 0,0 0-1,19-3 1,-20 0-41,-1 0 1,0 0-1,0 0 0,0-1 0,-1-1 1,0 1-1,1-2 0,-1 1 0,14-13 1,-19 15 145,1 0 0,-1 0 1,0 0-1,0 0 1,0 0-1,-1-1 0,1 1 1,-1-1-1,0 0 1,1 1-1,-2-1 1,1 0-1,0 0 0,-1-1 1,0 1-1,0 0 1,0 0-1,-1-1 0,1 1 1,-1 0-1,0-1 1,0 1-1,0 0 0,-2-5 1,1 6-58,-1 0 1,0 0-1,0 0 1,-1 0-1,1 0 1,0 0-1,-1 1 1,0 0-1,0-1 1,1 1-1,-1 0 1,0 0-1,-1 0 0,1 1 1,0-1-1,-1 1 1,1 0-1,0 0 1,-6-1-1,3 0-161,0 1 0,0 0 0,0 0-1,0 0 1,0 1 0,0 0 0,0 0-1,0 0 1,0 1 0,0 0 0,-6 2-1,0 5-3247,4 1-3154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405"/>
    </inkml:context>
    <inkml:brush xml:id="br0">
      <inkml:brushProperty name="width" value="0.025" units="cm"/>
      <inkml:brushProperty name="height" value="0.025" units="cm"/>
    </inkml:brush>
  </inkml:definitions>
  <inkml:trace contextRef="#ctx0" brushRef="#br0">2 10 15759,'-2'6'4965,"2"-1"-2915,3-3-449,15 0-800,9-2 0,6 0-449,7 0-384,2-9-3203,2-6-5029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764"/>
    </inkml:context>
    <inkml:brush xml:id="br0">
      <inkml:brushProperty name="width" value="0.025" units="cm"/>
      <inkml:brushProperty name="height" value="0.025" units="cm"/>
    </inkml:brush>
  </inkml:definitions>
  <inkml:trace contextRef="#ctx0" brushRef="#br0">23 1 11403,'0'0'17745,"-4"65"-16913,-2-36-383,0 1-321,1 0-32,3-4-96,2-4-641,0-5-960,0-7-1410,1-7-288,8-3-897,1-3-3908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9:46.386"/>
    </inkml:context>
    <inkml:brush xml:id="br0">
      <inkml:brushProperty name="width" value="0.025" units="cm"/>
      <inkml:brushProperty name="height" value="0.025" units="cm"/>
    </inkml:brush>
  </inkml:definitions>
  <inkml:trace contextRef="#ctx0" brushRef="#br0">332 118 7815,'0'0'4052,"-10"-5"-2883,5 2-1019,0 0 0,-1 0-1,1 1 1,-1-1 0,0 1 0,0 1-1,0-1 1,0 1 0,0 0-1,0 1 1,0-1 0,0 1-1,0 0 1,0 1 0,0-1-1,0 1 1,0 0 0,0 1 0,0-1-1,0 1 1,1 1 0,-1-1-1,-7 5 1,-1 5-69,1 0 1,0 1-1,1 0 1,1 1-1,0 0 0,1 1 1,0 0-1,1 1 0,1 0 1,0 0-1,2 1 0,0 0 1,-7 29-1,3 3 148,1 0 0,3 0 0,1 86 0,5-109-211,1 0 0,1 0 0,2 0 0,1-1 0,0 1 0,18 46 0,-20-63-47,1-1 1,0 0-1,0 0 0,0 0 1,1-1-1,0 0 1,1 0-1,-1 0 1,1 0-1,1-1 0,-1 0 1,1 0-1,0-1 1,0 0-1,1 0 0,0-1 1,0 0-1,0 0 1,0 0-1,0-1 1,1-1-1,-1 1 0,17 1 1,-8-4 37,-1 0 1,0-2-1,1 0 0,-1 0 1,0-2-1,-1 0 1,1 0-1,-1-2 1,1 0-1,-2-1 0,1 0 1,-1-1-1,0-1 1,0 0-1,19-18 0,8-9 179,-2-2 0,-1-1 0,44-62 0,-43 50 125,-2-2-1,-3-1 1,-2-1 0,-3-2-1,-2-1 1,19-63 0,-41 107-179,-1-1 1,-1 0-1,0-1 0,-1 1 1,0 0-1,-2-1 1,-1-16-1,1 28-117,0-1 0,-1 1-1,0 0 1,0 0 0,0 0 0,-1 0 0,1 0-1,-1 0 1,0 1 0,0-1 0,0 0 0,0 1-1,-1 0 1,0-1 0,1 1 0,-1 0 0,0 0-1,-1 1 1,1-1 0,0 0 0,-1 1 0,1 0-1,-1 0 1,0 0 0,0 1 0,0-1 0,0 1 0,0 0-1,0 0 1,-5-1 0,-4 0-57,-1 1-1,0 0 1,0 1 0,1 1 0,-1 0 0,0 1-1,1 0 1,-1 1 0,1 0 0,-18 8-1,-8 6-576,1 1 0,-36 24 0,-18 10-1712,25-22-1541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097"/>
    </inkml:context>
    <inkml:brush xml:id="br0">
      <inkml:brushProperty name="width" value="0.025" units="cm"/>
      <inkml:brushProperty name="height" value="0.025" units="cm"/>
    </inkml:brush>
  </inkml:definitions>
  <inkml:trace contextRef="#ctx0" brushRef="#br0">22 1 7399,'0'0'23991,"-11"61"-23863,7-44-577,-2-2-608,6-3-160,0-5-480,0-2-161,12-5-2626,2-6 95,2-6-5220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755"/>
    </inkml:context>
    <inkml:brush xml:id="br0">
      <inkml:brushProperty name="width" value="0.025" units="cm"/>
      <inkml:brushProperty name="height" value="0.025" units="cm"/>
    </inkml:brush>
  </inkml:definitions>
  <inkml:trace contextRef="#ctx0" brushRef="#br0">32 0 4644,'0'0'26730,"3"2"-26303,2 1-356,1 0 0,-1-1 0,1 0 0,-1 0 0,1-1 0,11 2 0,-11-2-29,0 0 1,1 0 0,-1 1-1,0 0 1,0 0 0,-1 0-1,1 1 1,0-1 0,-1 2-1,6 3 1,-8-6-43,-1 1 0,1 0 0,-1 1 0,0-1 0,0 0 0,1 1 0,-2-1 0,1 1 0,0-1 0,0 1 0,-1 0 0,1 0 0,-1 0 0,0 0 0,0 0 0,0 0 0,-1 0 0,1 0 0,-1 1 0,1-1 0,-1 6 0,-1-6 0,0-1 0,0 1 0,-1 0 0,1-1 0,-1 0 0,1 1 0,-1-1 0,0 0 0,0 1 0,0-1 0,0 0 0,0-1 0,0 1 0,-1 0 0,1 0 0,-1-1 0,1 0 0,-1 1 0,1-1 0,-1 0 0,0 0 0,0-1 0,1 1 0,-5 0 0,-10 2 0,0 0 0,0-1 0,0-1 0,-18-1 0,21 0 0,14 0-53,-1 0-1,1 0 1,-1 0-1,0 0 1,1 0 0,-1-1-1,1 1 1,-1 0-1,1 0 1,-1 0-1,1 0 1,-1-1 0,1 1-1,-1 0 1,1 0-1,-1-1 1,1 1 0,-1 0-1,1-1 1,0 1-1,-1 0 1,1-1 0,-1 1-1,1-1 1,0 1-1,-1-1 1,1 1 0,0-1-1,0 1 1,0-1-1,-1 1 1,1-1-1,0 1 1,0-1 0,0 1-1,0-1 1,0 0-1,0 1 1,0-1 0,0 1-1,0-1 1,0 1-1,0-1 1,0 1 0,0-1-1,1 0 1,-1 1-1,0-1 1,14-26-6912,2 9-3024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110"/>
    </inkml:context>
    <inkml:brush xml:id="br0">
      <inkml:brushProperty name="width" value="0.025" units="cm"/>
      <inkml:brushProperty name="height" value="0.025" units="cm"/>
    </inkml:brush>
  </inkml:definitions>
  <inkml:trace contextRef="#ctx0" brushRef="#br0">0 31 5637,'0'0'25625,"59"-29"-25433,-35 28-192,-2 1-385,-1 0-2081,-2 0-4036,1 0-5670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451"/>
    </inkml:context>
    <inkml:brush xml:id="br0">
      <inkml:brushProperty name="width" value="0.025" units="cm"/>
      <inkml:brushProperty name="height" value="0.025" units="cm"/>
    </inkml:brush>
  </inkml:definitions>
  <inkml:trace contextRef="#ctx0" brushRef="#br0">98 1 5349,'0'0'17852,"-10"7"-15012,4-3-2610,-1 0 0,1 0 1,0 1-1,0 0 1,0 0-1,1 1 0,0 0 1,0 0-1,1 0 1,-1 0-1,1 1 0,1 0 1,-1 0-1,1 0 1,0 0-1,1 0 0,0 0 1,-2 11-1,3-14-202,1 0 0,-1 0 1,1 0-1,0 0 0,1 0 0,-1 1 0,1-1 0,0 0 1,0 0-1,0 0 0,0 0 0,1 0 0,-1 0 0,4 4 1,-3-6-10,0 0 0,0 0 0,0-1 0,0 1 1,1-1-1,-1 0 0,0 1 0,1-1 0,-1 0 0,0-1 1,1 1-1,0 0 0,-1-1 0,1 1 0,-1-1 1,1 0-1,0 1 0,-1-2 0,1 1 0,-1 0 1,1 0-1,0-1 0,-1 1 0,4-2 0,-2 0 22,0 1-1,0-1 0,0 0 1,0 0-1,0-1 1,-1 0-1,1 1 0,-1-1 1,1 0-1,-1 0 1,0-1-1,0 1 0,0-1 1,-1 1-1,1-1 1,-1 0-1,0 0 0,2-6 1,-2 6-1,1-1 0,-2 1 0,1-1 0,0 0-1,-1 0 1,0 0 0,0 1 0,0-1 0,-1 0 0,0 0 0,0 0 0,0-1 0,0 1 0,-1 0 0,0 1 0,-2-9 0,1 11-119,1 0 0,-1 0 1,0 0-1,0 0 0,1 1 0,-1-1 0,0 0 0,-1 1 0,1-1 1,0 1-1,0 0 0,-1 0 0,1 0 0,0 0 0,-1 0 1,1 1-1,-1-1 0,1 1 0,-1-1 0,0 1 0,1 0 1,-1 0-1,1 0 0,-1 0 0,1 1 0,-1-1 0,0 1 1,-3 1-1,4-2-31,1 0 1,-1 1-1,0-1 0,0 1 1,1-1-1,-1 1 1,0 0-1,1-1 1,-1 1-1,1 0 0,-1 0 1,1 0-1,0 1 1,-1-1-1,1 0 0,0 0 1,0 1-1,-1-1 1,1 0-1,0 1 0,1-1 1,-1 1-1,0 0 1,0-1-1,1 1 0,-1 0 1,1-1-1,-1 1 1,1 0-1,0 0 0,-1-1 1,1 1-1,0 0 1,0 0-1,0-1 1,1 1-1,-1 0 0,0 0 1,1-1-1,-1 1 1,1 0-1,0 1 0,9 6-5612,9-4-2024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796"/>
    </inkml:context>
    <inkml:brush xml:id="br0">
      <inkml:brushProperty name="width" value="0.025" units="cm"/>
      <inkml:brushProperty name="height" value="0.025" units="cm"/>
    </inkml:brush>
  </inkml:definitions>
  <inkml:trace contextRef="#ctx0" brushRef="#br0">185 10 7143,'0'0'15849,"-11"-1"-12352,4 0-3216,-1 1 1,1 0-1,0 0 0,0 0 0,-1 1 0,1 0 1,0 0-1,0 1 0,0 0 0,0 0 1,0 1-1,0-1 0,1 2 0,-1-1 1,1 1-1,0 0 0,0 0 0,0 0 1,1 1-1,-1 0 0,-6 9 0,9-11-275,1 0-1,0-1 0,0 1 1,1 0-1,-1 0 1,0 0-1,1 1 0,0-1 1,0 0-1,0 1 1,0-1-1,0 0 0,1 1 1,0-1-1,-1 1 1,1-1-1,0 1 0,1-1 1,-1 1-1,2 3 1,-1-5-7,0 1 0,0-1 0,1 0 0,-1 0 0,1 1 0,-1-1 1,1 0-1,0 0 0,0-1 0,0 1 0,0 0 0,0-1 0,0 1 0,1-1 1,-1 0-1,0 1 0,1-1 0,-1 0 0,1-1 0,-1 1 0,1 0 1,0-1-1,-1 1 0,1-1 0,5 0 0,1 0 1,0 0 0,0-1 0,0 0 0,0 0 0,-1-1 0,1 0 0,0-1 0,-1 0 0,1 0 0,-1-1 0,14-8 0,-18 10 0,-1 0 0,1 0 0,-1-1 0,1 0 0,-1 1 0,0-2 0,0 1 0,0 0 0,0 0 0,-1-1 0,1 1 0,-1-1 0,0 0 0,0 0 0,0 0 0,-1 0 0,1 0 0,-1 0 0,0 0 0,0-1 0,0 1 0,-1 0 0,0-1 0,0 1 0,0 0 0,-1-8 0,0 10-18,1 0 0,-1 0 0,0 0 0,0 0 0,0 0 0,0 0 0,0 0 0,0 1 0,-1-1 0,1 0-1,0 1 1,-1-1 0,0 1 0,1-1 0,-1 1 0,0 0 0,0 0 0,1 0 0,-1 0 0,0 0 0,0 0 0,-4-1 0,2 1-178,-1 0 0,1 0 0,-1 0 0,0 0 0,1 1 0,-1 0 0,1 0 0,-1 0-1,-6 2 1,10-2-233,0 0-1,1 0 0,-1 1 0,1-1 1,-1 0-1,1 1 0,-1-1 0,1 0 1,-1 1-1,1-1 0,0 1 1,-1-1-1,1 1 0,-1-1 0,1 1 1,0-1-1,0 1 0,-1-1 0,1 1 1,0-1-1,0 1 0,0 0 0,-1-1 1,1 2-1,0-2-59,-1 10-10118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1.156"/>
    </inkml:context>
    <inkml:brush xml:id="br0">
      <inkml:brushProperty name="width" value="0.025" units="cm"/>
      <inkml:brushProperty name="height" value="0.025" units="cm"/>
    </inkml:brush>
  </inkml:definitions>
  <inkml:trace contextRef="#ctx0" brushRef="#br0">35 217 7751,'0'0'24199,"-1"9"-23483,-13 36-591,9-31-131,0 1 0,1-1 0,-2 16 0,6-29-19,1 0-1,-1 0 1,0 0-1,0 0 1,1 0-1,-1 1 1,0-1-1,1 0 1,-1 0-1,1 0 1,-1-1 0,1 1-1,0 0 1,-1 0-1,1 0 1,0 0-1,0 0 1,0-1-1,0 1 1,-1 0-1,1-1 1,0 1 0,0-1-1,0 1 1,0-1-1,0 1 1,0-1-1,1 0 1,-1 1-1,0-1 1,0 0-1,0 0 1,0 0 0,0 0-1,0 0 1,0 0-1,0 0 1,1 0-1,-1-1 1,2 1-1,1-1-269,1 1 0,0-1 1,-1 0-1,1 0 0,-1 0 0,1 0 0,-1-1 0,0 0 0,6-3 0,-6 2-1126,0-1-1,0 0 1,0 0 0,0 0-1,-1 0 1,0-1-1,5-7 1,4-16-9896</inkml:trace>
  <inkml:trace contextRef="#ctx0" brushRef="#br0" timeOffset="1">45 44 7431,'0'0'25336,"-3"-31"-28635,26 19-12748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4.217"/>
    </inkml:context>
    <inkml:brush xml:id="br0">
      <inkml:brushProperty name="width" value="0.025" units="cm"/>
      <inkml:brushProperty name="height" value="0.025" units="cm"/>
    </inkml:brush>
  </inkml:definitions>
  <inkml:trace contextRef="#ctx0" brushRef="#br0">82 0 11018,'0'0'3460,"-11"50"-2371,7-19 384,-2 2-352,-3 11-320,-2 3-192,0 7-289,-2 1-128,5 2-96,1-6-32,6-7-288,1-10-1217,0-12-1282,11-14-800,2-8-1218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367"/>
    </inkml:context>
    <inkml:brush xml:id="br0">
      <inkml:brushProperty name="width" value="0.025" units="cm"/>
      <inkml:brushProperty name="height" value="0.025" units="cm"/>
    </inkml:brush>
  </inkml:definitions>
  <inkml:trace contextRef="#ctx0" brushRef="#br0">1 172 5477,'0'0'10698,"10"2"-10580,117 9 1276,202-7 1,-173-6-1382,838-49 195,-503 16-127,-356 27-75,711-52 879,-389 29 1464,-349 30-1134,1 5 1,130 21-1,-133-10-999,107-1 1,0-11-3084,-213-3 2692,0 0-1,0 0 1,0 0 0,0 0 0,0 0-1,0 1 1,0-1 0,0 0-1,0 0 1,0 0 0,0 0 0,0 0-1,0 0 1,0 0 0,0 1 0,1-1-1,-1 0 1,0 0 0,0 0 0,-14 2-4765,0-2-6063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759"/>
    </inkml:context>
    <inkml:brush xml:id="br0">
      <inkml:brushProperty name="width" value="0.025" units="cm"/>
      <inkml:brushProperty name="height" value="0.025" units="cm"/>
    </inkml:brush>
  </inkml:definitions>
  <inkml:trace contextRef="#ctx0" brushRef="#br0">107 1 12780,'0'0'11782,"5"12"-11109,-3-6-607,1 0 6,0 1 1,-1 0-1,0 0 1,0-1-1,-1 2 1,0-1-1,0 0 1,0 0-1,-1 0 1,0 0-1,0 1 1,-3 9 0,-22 107 936,-28 121-1042,51-239-225,-13 40-1755,-3-23-3761,4-17-1550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278"/>
    </inkml:context>
    <inkml:brush xml:id="br0">
      <inkml:brushProperty name="width" value="0.025" units="cm"/>
      <inkml:brushProperty name="height" value="0.025" units="cm"/>
    </inkml:brush>
  </inkml:definitions>
  <inkml:trace contextRef="#ctx0" brushRef="#br0">43 241 11179,'0'0'2845,"-9"2"-1324,8-1-1529,-26 5 1165,22-2-251,20-3-147,206-13 3806,-39-1-3760,502 9-323,-96 2-300,-1-32-147,-102-20-438,872-69 3289,-1265 117-2869,218-1 137,-310 7-186,0 0 1,1 0 0,-1 0-1,0 0 1,0 0 0,0 0-1,1 0 1,-1 0 0,0 0-1,0 0 1,0 0 0,1 0-1,-1 1 1,0-1 0,0 0-1,0 0 1,0 0-1,1 0 1,-1 0 0,0 0-1,0 0 1,0 1 0,0-1-1,0 0 1,0 0 0,1 0-1,-1 0 1,0 0 0,0 1-1,0-1 1,0 0 0,0 0-1,0 0 1,0 1 0,0-1-1,0 0 1,0 0 0,0 0-1,0 0 1,0 1 0,0-1-1,0 0 1,0 0 0,0 0-1,0 1 1,0-1 0,0 0-1,0 0 1,0 1 0,-3 0-3324,-4 0-1829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4.464"/>
    </inkml:context>
    <inkml:brush xml:id="br0">
      <inkml:brushProperty name="width" value="0.025" units="cm"/>
      <inkml:brushProperty name="height" value="0.025" units="cm"/>
    </inkml:brush>
  </inkml:definitions>
  <inkml:trace contextRef="#ctx0" brushRef="#br0">60 1 15631,'0'0'15118,"-19"71"-14157,10-42-577,-2 1-256,5 1-95,-1-3-1,4-1-32,-1-5 32,4-4-353,0-8-1344,0-5-1859,11-15-13292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12.373"/>
    </inkml:context>
    <inkml:brush xml:id="br0">
      <inkml:brushProperty name="width" value="0.025" units="cm"/>
      <inkml:brushProperty name="height" value="0.025" units="cm"/>
    </inkml:brush>
  </inkml:definitions>
  <inkml:trace contextRef="#ctx0" brushRef="#br0">1070 73 5926,'-16'-7'5023,"-15"-6"-4355,-1 1 0,0 2 1,-1 0-1,0 3 0,-54-6 0,59 12-498,0 2 1,0 1-1,1 1 0,-1 1 0,1 2 1,0 0-1,0 2 0,0 1 0,1 1 1,1 2-1,-32 18 0,27-11 166,1 2 1,0 1-1,2 1 0,0 1 0,2 2 1,1 0-1,1 2 0,-22 34 1,18-19-209,1 1 0,3 1 0,2 1 1,2 1-1,2 1 0,1 0 1,4 1-1,1 1 0,2 0 0,3 0 1,2 1-1,3 84 0,3-111-188,1 0 0,1-1-1,2 1 1,0-1 0,1 0 0,1 0 0,1-1-1,1 0 1,1-1 0,17 25 0,-19-34 45,-1-1 0,2 0 0,-1 0 0,1-1 0,1 0 0,0-1 1,0 0-1,1-1 0,0 0 0,1-1 0,-1 0 0,2-1 0,-1 0 1,0-1-1,1-1 0,0 0 0,0-1 0,19 2 0,-6-4 285,0-2 0,-1 0 0,1-2 0,-1-1-1,0-1 1,0-1 0,-1-2 0,1 0 0,-2-2 0,1 0-1,-1-2 1,27-18 0,2-4 238,-2-2 0,-1-3 0,-2-2 1,47-51-1,-56 50-365,-2-1-1,-2-2 1,-2-1 0,-2-2 0,46-96 0,-64 115-156,-1 0 1,-1-1-1,-2 0 1,-1 0-1,-2-1 0,-1 0 1,-1 0-1,-2-1 1,-1 1-1,-1-1 1,-2 1-1,-6-38 1,5 57 28,0-1 0,-1 1 1,0 0-1,-1 0 0,0 0 1,-1 1-1,0 0 0,-1 0 1,-1 0-1,1 1 0,-1 0 1,-1 1-1,0 0 1,0 0-1,-1 0 0,0 2 1,-1-1-1,-14-8 0,4 6-71,0 1 0,0 1 0,-1 0 0,0 2 0,-1 0 0,1 2 0,-1 0 0,0 2 0,-29 0-1,-60 5-2008,39 4-4344,40-3-3532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914"/>
    </inkml:context>
    <inkml:brush xml:id="br0">
      <inkml:brushProperty name="width" value="0.025" units="cm"/>
      <inkml:brushProperty name="height" value="0.025" units="cm"/>
    </inkml:brush>
  </inkml:definitions>
  <inkml:trace contextRef="#ctx0" brushRef="#br0">1 1 6598,'0'0'13613,"57"13"-12620,-19-10-480,8-2-321,8-1-128,2 0-64,-2 0-2050,-7-9-3363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306"/>
    </inkml:context>
    <inkml:brush xml:id="br0">
      <inkml:brushProperty name="width" value="0.025" units="cm"/>
      <inkml:brushProperty name="height" value="0.025" units="cm"/>
    </inkml:brush>
  </inkml:definitions>
  <inkml:trace contextRef="#ctx0" brushRef="#br0">264 1 10218,'0'0'11349,"11"6"-10329,-7-3-793,6 3 63,0 0 0,0 1 0,-1 0 1,14 13-1,-22-18-224,1-1 0,-1 0-1,0 1 1,1-1 0,-1 1 0,0-1 0,0 1 0,0 0 0,0-1 0,0 1 0,0 0-1,0 0 1,-1-1 0,1 1 0,0 0 0,-1 0 0,0 0 0,1 0 0,-1 0-1,0 0 1,0 0 0,0 0 0,0 0 0,-1 0 0,1 0 0,-1 0 0,1 0 0,-1 0-1,1-1 1,-1 1 0,0 0 0,0 0 0,0 0 0,0-1 0,0 1 0,0-1-1,-1 1 1,1-1 0,-3 3 0,-17 12 714,-1-1-1,0-1 1,-1-1 0,-28 12-1,18-9-72,-37 23 0,60-32-630,2-3-37,0 1-1,0 0 1,0 1 0,1 0 0,0 0 0,0 0 0,1 1 0,-1 0-1,1 0 1,1 1 0,-6 9 0,11-17-40,0 1 0,-1 0 0,1-1 0,0 1 0,0-1 0,0 1 0,0 0 0,0-1 0,0 1 0,0-1 0,0 1 0,0 0 0,0-1 0,0 1 0,0 0 0,0-1 0,1 1 0,-1-1 0,0 1 0,0-1 0,1 1 0,-1 0 0,0-1 0,1 1 0,-1-1 0,1 1 0,-1-1 0,0 0 0,1 1 0,-1-1 0,1 1 0,-1-1 0,1 0 0,0 1 0,-1-1 0,1 0 0,-1 0 0,1 1 0,-1-1 0,2 0 0,27 3 0,-24-3 0,58 0-4137,123-15 0,-107 3-2835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57.893"/>
    </inkml:context>
    <inkml:brush xml:id="br0">
      <inkml:brushProperty name="width" value="0.025" units="cm"/>
      <inkml:brushProperty name="height" value="0.025" units="cm"/>
    </inkml:brush>
  </inkml:definitions>
  <inkml:trace contextRef="#ctx0" brushRef="#br0">0 97 4837,'0'0'10666,"0"-4"-9022,0-11-32,0 11 1319,6 30 170,68-27-313,99-8-2335,-86-3-142,-57 7 11,56-3 0,-43 7-147,48-9 1,-80 9-105,37-3 589,-38 4-532,-1 0 1,1-1-1,-1 0 0,0-1 1,0 1-1,0-2 0,0 1 1,0-2-1,14-6 0,21-10 785,-19 16-3428,-25 4 1973,1 0 1,0 0-1,0 0 0,0 0 0,0 0 0,0 1 0,0-1 0,0 0 0,-1 1 0,1-1 0,0 0 0,0 1 0,0-1 0,-1 1 0,1-1 0,0 1 0,-1 0 0,1-1 0,0 1 0,0 0 0,4 9-11101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13.459"/>
    </inkml:context>
    <inkml:brush xml:id="br0">
      <inkml:brushProperty name="width" value="0.025" units="cm"/>
      <inkml:brushProperty name="height" value="0.025" units="cm"/>
    </inkml:brush>
  </inkml:definitions>
  <inkml:trace contextRef="#ctx0" brushRef="#br0">0 1651 2210,'21'-4'2180,"-15"1"-401,-12 2 2974,1 7-4337,-2 2 2334,7-8-2627,0 0 1,0 0-1,0 0 0,0 0 1,-1 0-1,1 0 0,0 0 0,0 1 1,0-1-1,0 0 0,0 0 0,0 0 1,-1-1-1,1 1 0,0 0 1,0 0-1,0 0 0,0 0 0,0 0 1,0 0-1,-1 0 0,1 0 0,0 0 1,0 0-1,0 0 0,0 0 1,0 0-1,0 0 0,0 0 0,0-1 1,-1 1-1,1 0 0,0 0 0,0 0 1,0 0-1,0 0 0,0 0 1,0 0-1,0-1 0,0 1 0,0 0 1,0 0-1,0 0 0,0 0 0,0 0 1,0 0-1,0-1 0,0 1 1,0 0-1,0 0 0,0 0 0,0 0 1,0 0-1,0 0 0,0-1 0,0 1 1,0 0-1,0 0 0,0 0 1,0 0-1,1-1 1395,34-25 340,-24 20-1786,1 0 0,-1-1 0,15-11 1,32-19-31,-21 19-19,0-2 1,-1-1-1,-1-2 1,49-41-1,60-39-23,-29 23 0,-43 30-244,133-69-1,-9 7-29,-25-5 230,81-49-46,0 0 109,-46 27-6,372-201 697,-576 335-4132,-2-4-1809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0.744"/>
    </inkml:context>
    <inkml:brush xml:id="br0">
      <inkml:brushProperty name="width" value="0.025" units="cm"/>
      <inkml:brushProperty name="height" value="0.025" units="cm"/>
    </inkml:brush>
  </inkml:definitions>
  <inkml:trace contextRef="#ctx0" brushRef="#br0">159 1 12812,'0'0'15225,"-1"9"-14686,-1 5-303,-2 1-1,0-1 1,0 0-1,-2 0 1,0-1-1,0 1 1,-1-1-1,-12 16 1,-9 11 235,-20 34 570,44-67-985,1-1 0,0 1 0,0-1 0,1 1 0,-1 0 0,2 0-1,-1 0 1,1 1 0,-1 7 0,2-14-56,1 1 0,-1-1 0,0 0 0,1 0 0,-1 0 0,1 0 0,-1 0 0,1 0 0,0-1 0,-1 1 0,1 0 0,0 0 0,0 0 0,0-1 0,-1 1 0,1 0 0,0-1 0,0 1 0,0 0 0,0-1 0,0 1 0,0-1 0,0 0 0,0 1 0,0-1 0,1 0 0,-1 0 0,0 0 0,0 0 0,0 0 0,0 0 0,2 0 0,45-1 0,-38 0 0,33-3-997,52-13-1,-56 9-504,-24 5-3692,-4-2-2322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1.578"/>
    </inkml:context>
    <inkml:brush xml:id="br0">
      <inkml:brushProperty name="width" value="0.025" units="cm"/>
      <inkml:brushProperty name="height" value="0.025" units="cm"/>
    </inkml:brush>
  </inkml:definitions>
  <inkml:trace contextRef="#ctx0" brushRef="#br0">72 39 12908,'0'0'14707,"-1"12"-14061,-6 22-237,-1-1-1,-19 46 1,-2 7 608,94-221 1246,-56 105-2263,0-1 0,-6 24 0,-2 11 0,-1 9 0,-1-8 0,1 0 0,0-1 0,0 1 0,0 0 0,0 0 0,1 0 0,0-1 0,2 9 0,-2-12 0,0 1 0,1-1 0,-1 0 0,0 0 0,0 0 0,0 0 0,1 0 0,-1 0 0,0-1 0,1 1 0,-1 0 0,1-1 0,-1 1 0,1-1 0,-1 1 0,1-1 0,-1 0 0,1 1 0,-1-1 0,1 0 0,0 0 0,-1 0 0,1-1 0,-1 1 0,1 0 0,-1 0 0,1-1 0,-1 1 0,1-1 0,-1 0 0,1 1 0,1-2 0,6-2 0,1 0 0,-1 0 0,0-1 0,0 0 0,-1-1 0,1 0 0,12-12 0,51-56 0,-59 60 0,4-3 0,-17 17 0,0 1 0,0-1 0,0 0 0,0 0 0,0 0 0,0 0 0,0 0 0,0 0 0,0 0 0,0 0 0,0 0 0,0 1 0,0-1 0,0 0 0,0 0 0,0 0 0,0 0 0,0 0 0,0 0 0,0 0 0,0 0 0,0 0 0,1 0 0,-1 1 0,0-1 0,0 0 0,0 0 0,0 0 0,0 0 0,0 0 0,0 0 0,0 0 0,0 0 0,0 0 0,0 0 0,1 0 0,-1 0 0,0 0 0,0 0 0,0 0 0,0 0 0,0 0 0,0 0 0,0 0 0,0 0 0,0 0 0,1 0 0,-1 0 0,0 0 0,0 0 0,0 0 0,0 0 0,0 0 0,0 0 0,0 0 0,0 0 0,0 0 0,0 0 0,0 0 0,1 0 0,-1 0 0,0-1 0,-18 39 0,10-22 0,-44 90 0,48-96 0,0-1 0,1 1 0,1-1 0,-1 1 0,1 0 0,1 0 0,0 0 0,0 0 0,2 12 0,-1-21-9,0 0 0,0-1 1,1 1-1,-1 0 0,0-1 0,0 1 0,1 0 0,-1-1 1,1 1-1,-1-1 0,1 1 0,-1-1 0,1 1 0,-1-1 1,1 1-1,-1-1 0,1 1 0,-1-1 0,1 0 0,0 1 1,-1-1-1,1 0 0,0 0 0,-1 1 0,1-1 1,0 0-1,-1 0 0,1 0 0,0 0 0,1 0 0,23-2-3876,-4-3-6402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5.589"/>
    </inkml:context>
    <inkml:brush xml:id="br0">
      <inkml:brushProperty name="width" value="0.025" units="cm"/>
      <inkml:brushProperty name="height" value="0.025" units="cm"/>
      <inkml:brushProperty name="color" value="#008C3A"/>
    </inkml:brush>
  </inkml:definitions>
  <inkml:trace contextRef="#ctx0" brushRef="#br0">72 205 4644,'0'0'9204,"8"-5"-9818,21-12 1361,-9 6-107,-1-1 0,34-28 0,-47 36-73,-1-2 0,0 1 0,-1 0 0,1-1 0,5-10 0,-8 12-5,0 1 0,-1-1 0,1 0 0,-1 0 0,0 0 0,0 0 0,0 0-1,-1 0 1,1 0 0,-1 0 0,0-4 0,0 7-436,0 0 1,0 0-1,-1-1 0,1 1 0,0 0 1,0 0-1,-1 0 0,1 0 0,-1 0 1,1 0-1,-1 1 0,1-1 1,-1 0-1,1 0 0,-1 0 0,0 0 1,0 1-1,1-1 0,-1 0 0,0 0 1,0 1-1,0-1 0,0 1 1,0-1-1,0 1 0,-1-1 0,-1 0-13,0 0 0,-1 1 0,1-1 0,0 1 0,0 0-1,0 0 1,-1 0 0,1 0 0,-4 2 0,0-1-74,0 1 0,0-1 0,0 2 0,1-1 0,-1 1 1,1 0-1,0 0 0,-7 5 0,1 4 50,0 0 0,1 0 0,0 2 0,1-1 0,0 1 0,1 1 0,1-1 0,0 2 1,1-1-1,1 1 0,0 0 0,1 0 0,1 1 0,0-1 0,1 1 0,1 0 0,1 0 0,1 30 0,2-42-85,-1 0-1,1-1 0,0 1 1,0 0-1,1-1 1,0 1-1,-1-1 1,1 0-1,1 0 0,-1 0 1,0-1-1,1 1 1,0-1-1,0 1 0,0-1 1,0-1-1,1 1 1,-1 0-1,1-1 1,-1 0-1,1 0 0,0 0 1,0-1-1,7 2 1,-8-2-3,0 0 1,0 0 0,1 0 0,-1 0 0,0-1 0,0 1-1,1-1 1,-1 0 0,0-1 0,1 1 0,-1-1 0,0 0 0,0 0-1,1 0 1,-1 0 0,0-1 0,0 1 0,-1-1 0,1 0-1,0-1 1,0 1 0,-1-1 0,0 1 0,1-1 0,-1 0-1,0 0 1,0 0 0,4-8 0,-6 10-2,0 0 0,0 0 0,-1-1 0,1 1 0,-1 0 0,1-1 0,-1 1 0,1 0 0,-1-1 0,0 1 0,0-1 0,0 1 0,0 0 0,0-1 0,0 1 0,0-1 0,0 1 0,0-1 0,-1 1 0,1 0 0,0-1 0,-1 1 0,0 0 0,1-1 0,-1 1 0,0 0 0,1 0 0,-1-1 0,0 1 0,-1-1 0,0 0 0,-1 1 0,1-1 0,-1 1 0,1 0 0,-1 0 0,1-1 0,-1 2 0,0-1 0,1 0 0,-1 1 0,0-1 0,0 1 0,1 0 0,-5 0 0,12-9 0,6 0 0,15-12 0,-22 17 0,0 0 0,1 0 0,0 0 0,-1 0 0,1 1 0,0 0 0,1 0 0,-1 0 0,1 0 0,-1 1 0,1 0 0,10-2 0,-14 6 0,-1 0 0,0 1 0,0-1 0,0 0 0,0 1 0,-1-1 0,1 1 0,-1-1 0,0 1 0,1-1 0,-1 1 0,0 0 0,0-1 0,-1 1 0,0 4 0,1-1 0,-8 72 0,5-61 0,1 0 0,0 0 0,2 0 0,1 23 0,-1-40 2,0 0 0,0 1-1,1-1 1,-1 0 0,0 1 0,0-1-1,0 0 1,1 0 0,-1 1 0,0-1-1,0 0 1,1 0 0,-1 0 0,0 0-1,0 1 1,1-1 0,-1 0 0,0 0-1,1 0 1,-1 0 0,0 0 0,1 0-1,-1 0 1,0 0 0,1 0 0,-1 0-1,0 0 1,1 0 0,-1 0 0,0 0-1,1 0 1,-1 0 0,0 0 0,1 0-1,-1 0 1,0 0 0,0 0-1,1-1 1,-1 1 0,0 0 0,1 0-1,-1 0 1,0-1 0,1 1 0,12-9-396,1-11-1956,-4-4-4044,-3-5-5110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071"/>
    </inkml:context>
    <inkml:brush xml:id="br0">
      <inkml:brushProperty name="width" value="0.025" units="cm"/>
      <inkml:brushProperty name="height" value="0.025" units="cm"/>
      <inkml:brushProperty name="color" value="#008C3A"/>
    </inkml:brush>
  </inkml:definitions>
  <inkml:trace contextRef="#ctx0" brushRef="#br0">43 66 5317,'0'0'19517,"-2"9"-16976,1-5-2273,-8 36 1887,9-39-2082,0 0 1,0 0-1,0 1 0,0-1 0,0 0 0,0 0 0,0 1 0,0-1 1,0 0-1,1 0 0,-1 1 0,1-1 0,-1 0 0,1 0 0,-1 0 0,1 0 1,-1 0-1,1 0 0,0 0 0,0 0 0,0 0 0,-1 0 0,1 0 1,0 0-1,0 0 0,0-1 0,0 1 0,1 0 0,-1-1 0,0 1 1,0-1-1,2 1 0,3 0-52,-1 0 0,1-1 0,0 0 0,-1 0-1,1 0 1,0-1 0,-1 0 0,1 0 0,-1-1 0,1 1 0,-1-1 0,1 0 0,-1-1 0,0 1 0,0-1 0,0 0 0,0 0 0,6-7 0,-6 7-14,-1 0 1,0-1-1,-1 0 1,1 0-1,-1 0 1,0 0-1,0-1 1,0 1-1,0-1 1,-1 0-1,0 0 1,0 0-1,0 0 1,-1 0-1,1 0 1,-1 0-1,0 0 1,-1-1-1,0 1 1,0-8-1,0 12-7,-1 0 0,1 0 0,-1 0 0,1 0 0,-1 0 0,0 0 0,1 0 0,-1 1 0,0-1 0,0 0 0,0 1 0,0-1 0,0 0 0,1 1 0,-1-1 0,0 1 0,0-1 0,0 1 0,-1 0 0,1-1 0,0 1 0,0 0 0,0 0 0,0 0 0,0 0 0,0 0 0,0 0 0,0 0 0,0 0 0,-2 1 0,-36 5 0,28 0 0,1 1 0,-1 0 0,1 0 0,1 1 0,0 0 0,0 1 0,0 0 0,1 1 0,1 0 0,0 0 0,0 0 0,1 1 0,0 0 0,0 0 0,2 0 0,-7 23 0,11-32-34,-1 0 0,1-1 1,1 1-1,-1 0 0,0 0 0,0 0 0,1 0 1,-1-1-1,1 1 0,0 0 0,-1-1 1,1 1-1,0 0 0,0-1 0,0 1 0,0-1 1,0 1-1,0-1 0,1 0 0,-1 1 0,0-1 1,1 0-1,-1 0 0,1 0 0,-1 0 0,1 0 1,0 0-1,-1 0 0,1-1 0,0 1 1,0-1-1,-1 1 0,1-1 0,0 0 0,0 1 1,0-1-1,3 0 0,11 1-972,0 0 1,1-1-1,20-2 1,-26 1 102,24-3-6725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463"/>
    </inkml:context>
    <inkml:brush xml:id="br0">
      <inkml:brushProperty name="width" value="0.025" units="cm"/>
      <inkml:brushProperty name="height" value="0.025" units="cm"/>
      <inkml:brushProperty name="color" value="#008C3A"/>
    </inkml:brush>
  </inkml:definitions>
  <inkml:trace contextRef="#ctx0" brushRef="#br0">123 0 4452,'0'0'23409,"-9"0"-22293,4 0-1019,0 1 0,0-1 1,0 1-1,0 0 0,0 0 1,0 0-1,0 1 0,-5 2 1,8-3-93,0 0 0,0 0 1,0 0-1,0 0 0,1 1 1,-1-1-1,0 1 0,0-1 1,1 1-1,-1 0 0,1-1 1,0 1-1,-1 0 0,1 0 1,0 0-1,0 0 0,0 0 0,0 1 1,1-1-1,-1 0 0,0 0 1,1 1-1,0-1 0,-1 0 1,1 4-1,1-5-17,-1-1-1,0 1 0,1 0 1,-1 0-1,1 0 1,-1 0-1,1 0 1,-1-1-1,1 1 1,0 0-1,-1-1 1,1 1-1,0 0 1,0-1-1,-1 1 1,1-1-1,0 1 1,0-1-1,0 1 1,0-1-1,0 0 1,0 1-1,0-1 1,0 0-1,1 0 1,34 7 48,-23-5-83,-8-1 16,-1 1 1,1-1-1,-1 1 1,0 0-1,1 0 1,-1 0-1,0 0 1,0 1-1,-1 0 1,1 0-1,4 4 1,-7-6 90,0 1 0,0-1 0,0 0 1,-1 0-1,1 0 0,0 1 0,-1-1 0,1 0 1,-1 1-1,0-1 0,1 0 0,-1 1 0,0-1 0,0 0 1,0 1-1,0-1 0,0 1 0,0-1 0,0 0 1,0 1-1,-1-1 0,1 1 0,-1-1 0,1 0 1,-1 0-1,1 1 0,-1-1 0,0 0 0,1 0 0,-1 1 1,0-1-1,0 0 0,0 0 0,0 0 0,0 0 1,0 0-1,0-1 0,0 1 0,0 0 0,-1 0 1,-1 0-1,-5 5 13,0-1 0,-1 0 0,1 0 0,-1-1 0,0 0 0,0-1 0,-1 0 1,1 0-1,-1-1 0,1-1 0,-1 1 0,-16-1 0,26-1-113,0 0 0,-1 1 0,1-1 0,0 0 0,-1 0 0,1 0 0,0 0 0,0 0 0,-1 0 0,1 0 0,0 0 0,0 0 0,-1 0 0,1 0 0,0 0 0,0 0 0,-1-1 0,1 1 0,0 0 0,0 0 0,-1 0 0,1 0 0,0 0 0,0 0 0,-1-1 0,1 1 0,0 0 0,0 0 0,0 0 0,0-1 0,-1 1 0,1 0 0,0 0 0,0 0 0,0-1 0,0 1 0,0 0 0,0 0 0,-1-1 0,1 1 0,0 0 0,0 0 0,0-1 0,9-11-4247,18-9-5900,-3 8 444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026"/>
    </inkml:context>
    <inkml:brush xml:id="br0">
      <inkml:brushProperty name="width" value="0.025" units="cm"/>
      <inkml:brushProperty name="height" value="0.025" units="cm"/>
      <inkml:brushProperty name="color" value="#008C3A"/>
    </inkml:brush>
  </inkml:definitions>
  <inkml:trace contextRef="#ctx0" brushRef="#br0">103 0 6054,'0'0'25341,"-11"3"-25175,6-3-145,1 1 1,0 0 0,-1 0-1,1 1 1,0-1 0,0 1-1,0 0 1,0 0 0,0 0-1,0 0 1,1 1 0,-1 0-1,1-1 1,-1 1 0,1 0-1,0 1 1,0-1 0,1 1-1,-1-1 1,1 1 0,0 0-1,0 0 1,0 0 0,0 0-1,0 0 1,1 0 0,0 1-1,0-1 1,0 0 0,1 1 0,-1-1-1,1 6 1,0-9-16,0 0 1,0 0 0,0 0-1,0 0 1,0 0-1,0 0 1,1 0-1,-1 0 1,0 0 0,0 0-1,1 0 1,-1 0-1,1 0 1,-1 0-1,1 0 1,-1 0-1,1 0 1,0-1 0,-1 1-1,1 0 1,0 0-1,0-1 1,-1 1-1,1-1 1,0 1 0,0 0-1,0-1 1,1 1-1,1 0 14,0-1-1,0 1 1,0-1-1,-1 0 1,1 0-1,0 0 1,0 0-1,0 0 1,0-1-1,4 0 1,1-1-46,0-1 0,1 0 0,-1 0 1,0 0-1,0-1 0,10-8 0,12-17-412,-24 22 401,0 1 0,0 0-1,0 0 1,1 1 0,-1 0-1,9-5 1,-15 10 39,1 0 1,-1 0 0,0 1-1,1-1 1,-1 0-1,0 0 1,1 0 0,-1 0-1,0 1 1,1-1-1,-1 0 1,0 0-1,0 1 1,1-1 0,-1 0-1,0 0 1,0 1-1,1-1 1,-1 0 0,0 1-1,0-1 1,0 0-1,0 1 1,0-1 0,1 0-1,-1 1 1,0-1-1,0 0 1,0 1 0,0-1-1,0 0 1,0 1-1,0-1 1,0 1 0,0-1-1,0 0 1,0 1-1,-1 0 1,1 15 269,0-16-250,-5 69 549,7-69-571,1 1 0,0-1 0,-1 0 0,1-1 0,-1 1 0,1 0 0,0-1 0,-1 0 0,1 1 0,-1-1 0,5-2 0,38-25 0,-37 22 0,0 0 0,1 1 0,-1 0 0,1 0 0,0 1 0,0 1 0,18-6 0,-26 10 0,0-1 0,-1 1 0,1-1 0,0 1 0,-1 0 0,1-1 0,0 1 0,-1 0 0,1 0 0,-1-1 0,1 1 0,-1 0 0,1 0 0,-1 0 0,0 0 0,1-1 0,-1 1 0,0 0 0,0 0 0,0 0 0,1 0 0,-1 0 0,0 0 0,0 0 0,-1 0 0,1 0 0,0 0 0,0 0 0,-1 1 0,-1 33 0,1-29 0,1-1 0,-1-1 0,1 1 0,-1-1 0,1 0 0,0 1 0,1-1 0,1 9 0,-2-13 0,0 1 0,0 0 0,1-1 0,-1 1 0,0-1 0,1 1 0,-1 0 0,1-1 0,-1 1 0,1-1 0,-1 1 0,1-1 0,-1 0 0,1 1 0,-1-1 0,1 1 0,0-1 0,-1 0 0,1 0 0,0 1 0,1-1 0,24-4 0,-17-1-540,1 0 1,-1-1-1,17-13 0,-21 14 164,1 1-1,0-1 1,0 1 0,0 0-1,0 1 1,0 0-1,1-1 1,0 2 0,-1-1-1,1 1 1,0 0-1,8-1 1,-15 4 229,1 0 1,-1 0-1,1 0 1,-1 0-1,1 0 1,-1-1-1,1 1 1,-1 0-1,0 0 1,0 0-1,1 0 0,-1 0 1,0 0-1,0 0 1,0 0-1,0 0 1,0 0-1,0 0 1,-1 0-1,1 0 0,0 0 1,-1 1-1,-3 25-2675,2-16-2564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20.785"/>
    </inkml:context>
    <inkml:brush xml:id="br0">
      <inkml:brushProperty name="width" value="0.025" units="cm"/>
      <inkml:brushProperty name="height" value="0.025" units="cm"/>
    </inkml:brush>
  </inkml:definitions>
  <inkml:trace contextRef="#ctx0" brushRef="#br0">111 60 9321,'0'0'17974,"-4"-6"-17162,-4-13-411,14 10 205,35 6 500,-14 3-961,4-1-78,17 1-313,0-3-1,89-16 0,-245 27 215,-2 11 206,-108 13 1003,465-40-1471,-99 0 353,-215 2 494,0 3 1,-97 7-1,161-3-545,-1-1-7,1 0 0,-1 0 0,1 0 0,-1 1 0,1 0 0,0 0 0,-1 0 0,1 0 0,0 0 0,0 1 0,-1-1 0,-2 3 0,6-3-52,0-1-1,0 1 1,0-1 0,0 1-1,1-1 1,-1 1-1,0-1 1,0 0-1,0 1 1,1-1-1,-1 1 1,0-1 0,1 0-1,-1 1 1,0-1-1,1 0 1,-1 0-1,0 1 1,1-1-1,-1 0 1,1 0-1,-1 1 1,0-1 0,1 0-1,-1 0 1,1 0-1,-1 0 1,1 0-1,-1 1 1,0-1-1,1 0 1,-1 0 0,1 0-1,-1 0 1,1 0-1,-1-1 1,1 1-1,0 0 1,20 2-1882,15-2-2845,4 0-1826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412"/>
    </inkml:context>
    <inkml:brush xml:id="br0">
      <inkml:brushProperty name="width" value="0.025" units="cm"/>
      <inkml:brushProperty name="height" value="0.025" units="cm"/>
      <inkml:brushProperty name="color" value="#008C3A"/>
    </inkml:brush>
  </inkml:definitions>
  <inkml:trace contextRef="#ctx0" brushRef="#br0">135 0 14446,'0'0'5840,"-4"9"-2642,-4 12-2452,0-1 0,2 1 0,0 0 0,2 0 0,0 1 0,1 0 0,1 22 0,2-20-880,0 0-1,2-1 1,8 38 0,-7-50-716,0-1 1,1 0 0,0 0 0,0 0 0,1-1 0,7 12 0,-17-43-18423,-8 8 23557,-1 1-1,-25-20 0,24 22 0,0-1 0,-19-21 0,34 33-4249,0 0-1,0-1 1,-1 1 0,1 0 0,0-1 0,0 1-1,0 0 1,0-1 0,0 1 0,0 0 0,0-1 0,-1 1-1,1-1 1,0 1 0,0 0 0,0-1 0,1 1-1,-1 0 1,0-1 0,0 1 0,0 0 0,0-1-1,0 1 1,0-1 0,0 1 0,1 0 0,-1-1-1,0 1 1,0 0 0,0 0 0,1-1 0,-1 1-1,0 0 1,0 0 0,1-1 0,-1 1 0,0 0 0,1 0-1,-1-1 1,0 1 0,1 0 0,-1 0 0,0 0-1,1 0 1,-1 0 0,0 0 0,1 0 0,-1 0-1,1 0 1,-1 0 0,0 0 0,1 0 0,27-6 1368,-23 5-1288,75-15-2555,-2-6-4996,-34 5-5590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583"/>
    </inkml:context>
    <inkml:brush xml:id="br0">
      <inkml:brushProperty name="width" value="0.025" units="cm"/>
      <inkml:brushProperty name="height" value="0.025" units="cm"/>
      <inkml:brushProperty name="color" value="#008C3A"/>
    </inkml:brush>
  </inkml:definitions>
  <inkml:trace contextRef="#ctx0" brushRef="#br0">0 91 4324,'0'0'20532,"8"-8"-18552,-3 2-1727,0 0-1,1 0 1,0 1-1,0 0 1,0 0-1,1 1 1,-1 0-1,1 0 1,0 0 0,1 1-1,-1 0 1,15-3-1,-10 3 15,26-1 508,-37 4-763,-1 1 0,1-1 1,0 0-1,0 1 0,0-1 0,0 1 1,0-1-1,0 1 0,0-1 0,-1 1 0,1 0 1,0-1-1,0 1 0,-1 0 0,1 0 1,0 0-1,-1-1 0,1 1 0,-1 0 0,1 0 1,-1 0-1,0 0 0,1 0 0,-1 0 1,0 0-1,0 0 0,0 0 0,1 0 0,-1 0 1,0 0-1,0 0 0,0 0 0,-1 2 1,0 6 69,0-1 0,-1 1 1,0 0-1,0-1 1,-1 1-1,-1-1 0,-7 15 1,8-16-53,-1 0 1,1 1 0,0-1 0,0 1-1,1 0 1,0 0 0,0 0-1,1 0 1,-1 12 0,2-19-28,1-1 1,0 1-1,-1-1 1,1 1-1,-1-1 1,1 0-1,0 1 1,-1-1-1,1 0 1,0 0-1,-1 1 1,1-1-1,0 0 0,0 0 1,-1 0-1,1 0 1,0 0-1,0 0 1,-1 0-1,1 0 1,0 0-1,-1 0 1,1-1-1,0 1 1,0 0-1,0-1 1,21-4 99,-11-2-100,0 0-1,-1 0 1,1-1-1,-2 0 1,1-1-1,-1 0 1,-1-1-1,0 0 0,0 0 1,-1 0-1,11-21 1,9-10-6,-29 93 3,-1-38 0,-8 60 0,11-69 0,-1 0 0,1 0 0,0 0 0,1 0 0,-1 0 0,1 0 0,0 0 0,0-1 0,0 1 0,1 0 0,3 7 0,-3-10 0,0 0 0,0 0 0,-1 0 0,1 0 0,0-1 0,1 1 0,-1-1 0,0 1 0,0-1 0,1 0 0,-1 0 0,0 0 0,1 0 0,-1 0 0,1-1 0,-1 1 0,1-1 0,0 1 0,-1-1 0,1 0 0,0 0 0,-1 0 0,1-1 0,-1 1 0,1-1 0,-1 1 0,1-1 0,3-1 0,1-1 0,0 1 0,0-1 0,0 0 0,-1-1 0,1 1 0,-1-1 0,0-1 0,10-8 0,-9 5 0,0 0 0,-1 0 0,0-1 0,-1 0 0,0 0 0,0 0 0,-1-1 0,0 1 0,-1-1 0,0 0 0,0 0 0,-1 0 0,0-1 0,-1 1 0,0-19 0,-1 28 0,0 1 0,0 0 0,0 0 0,0 0 0,0 0 0,0-1 0,0 1 0,0 0 0,0 0 0,0 0 0,0 0 0,0-1 0,0 1 0,0 0 0,0 0 0,-1 0 0,1 0 0,0-1 0,0 1 0,0 0 0,0 0 0,0 0 0,0 0 0,0 0 0,-1-1 0,1 1 0,0 0 0,0 0 0,0 0 0,0 0 0,-1 0 0,1 0 0,0 0 0,0 0 0,0 0 0,0 0 0,-1 0 0,1 0 0,0 0 0,0 0 0,0 0 0,0 0 0,-1 0 0,1 0 0,0 0 0,-12 5 0,-6 10 0,0 9 0,17-23 0,0 0 0,1 0 0,-1 0 0,0 0 0,1 0 0,-1 0 0,1 0 0,-1 0 0,1 0 0,-1 0 0,1 0 0,0 0 0,0 0 0,-1 0 0,1 1 0,0-1 0,0 0 0,0 0 0,0 0 0,0 0 0,1 0 0,-1 3 0,1-4 0,0 0 0,0 1 0,0-1 0,0 0 0,1 0 0,-1 0 0,0 1 0,0-1 0,0 0 0,0 0 0,0-1 0,0 1 0,0 0 0,0 0 0,0 0 0,0-1 0,0 1 0,0-1 0,0 1 0,0-1 0,0 1 0,0-1 0,0 1 0,-1-1 0,1 0 0,0 1 0,0-1 0,0-1 0,25-23 0,-24 24 0,34-42 0,-33 75 0,-2 44 0,-1-75 0,1 0 0,-1 0 0,1 0 0,0 0 0,-1 0 0,1 0 0,0 0 0,0 0 0,-1-1 0,1 1 0,0 0 0,0-1 0,0 1 0,0-1 0,0 1 0,0-1 0,0 1 0,0-1 0,0 1 0,0-1 0,1 0 0,-1 0 0,0 0 0,0 0 0,0 0 0,0 0 0,0 0 0,1 0 0,-1 0 0,0 0 0,0 0 0,0-1 0,2 0 0,37-11 0,19-19-16,-58 31 16,-1 0 1,0 0-1,1 0 1,-1 0-1,0 0 1,1 1-1,-1-1 1,0 0-1,1 0 0,-1 0 1,0 1-1,0-1 1,1 0-1,-1 0 1,0 0-1,0 1 1,1-1-1,-1 0 0,0 1 1,0-1-1,0 0 1,0 1-1,1-1 1,-1 0-1,0 0 1,0 1-1,0-1 1,0 0-1,0 1 0,0-1 1,0 1-1,0-1 1,0 0-1,0 1 1,0-1-1,0 0 1,0 1-1,0-1 0,0 0 1,0 1-1,-1-1 1,1 0-1,0 1 1,2 8-5,1-9-61,0 0-1,0 0 1,0-1-1,0 1 1,0-1 0,0 0-1,0 0 1,0 0-1,0 0 1,0-1 0,0 1-1,0-1 1,-1 0-1,1 1 1,-1-1 0,1-1-1,-1 1 1,3-3-1,39-47-3458,-22 19-2509,0-5-2545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940"/>
    </inkml:context>
    <inkml:brush xml:id="br0">
      <inkml:brushProperty name="width" value="0.025" units="cm"/>
      <inkml:brushProperty name="height" value="0.025" units="cm"/>
      <inkml:brushProperty name="color" value="#008C3A"/>
    </inkml:brush>
  </inkml:definitions>
  <inkml:trace contextRef="#ctx0" brushRef="#br0">161 0 7431,'0'0'15999,"-6"10"-12721,-2 5-2521,1 0 1,0 1-1,1 0 0,1 0 1,1 1-1,0 0 1,-2 22-1,4-10-1151,1 1 1,1 0-1,2 0 1,1-1-1,2 1 1,14 52-1,-18-89 162,-1 0-1,-1 1 0,1-1 0,-1 0 0,0 0 0,0 1 0,-4-9 0,-3 0 387,-1 1 0,0 1-1,-1 0 1,-1 0 0,0 1-1,-18-15 1,-4-6 1199,33 33-1298,-1-1 1,1 1-1,0 0 0,-1-1 0,1 1 0,-1-1 1,1 1-1,0 0 0,-1-1 0,1 1 0,0-1 0,0 1 1,-1-1-1,1 0 0,0 1 0,0-1 0,0 1 1,0-1-1,0 1 0,0-1 0,0 1 0,0-1 1,0 1-1,0-1 0,0 0 0,0 1 0,0-1 0,0 1 1,0-1-1,0 1 0,1-1 0,-1 0 0,19-10 554,41 0-1380,-45 9 335,-6 1-289,23-7-3088,-16-3-2769,-11 1-422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281"/>
    </inkml:context>
    <inkml:brush xml:id="br0">
      <inkml:brushProperty name="width" value="0.025" units="cm"/>
      <inkml:brushProperty name="height" value="0.025" units="cm"/>
      <inkml:brushProperty name="color" value="#008C3A"/>
    </inkml:brush>
  </inkml:definitions>
  <inkml:trace contextRef="#ctx0" brushRef="#br0">64 21 4260,'0'0'13325,"-51"-16"-9962,38 12 4260,23 4-7527,6 2-224,10 4-1826,4 0-2786,3 5-4837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624"/>
    </inkml:context>
    <inkml:brush xml:id="br0">
      <inkml:brushProperty name="width" value="0.025" units="cm"/>
      <inkml:brushProperty name="height" value="0.025" units="cm"/>
      <inkml:brushProperty name="color" value="#008C3A"/>
    </inkml:brush>
  </inkml:definitions>
  <inkml:trace contextRef="#ctx0" brushRef="#br0">81 1 6534,'0'0'25011,"-9"3"-23965,7-2-1174,-36 14 693,36-14-704,0 0 0,0-1 0,0 1 0,0 0 0,1 0 0,-1 1 0,0-1 0,1 0 0,-1 0 0,1 1 0,-1-1 0,1 1 0,0-1 0,0 1 0,-1 0 0,1 0 0,0-1 0,0 1 0,1 0 0,-2 4 0,5-4-93,0-1 0,0 1 1,1 0-1,-1-1 1,1 0-1,-1 0 1,1 0-1,0 0 1,-1 0-1,1-1 1,4 1-1,-2 0-225,0 0-23,4 1 278,0 0 0,-1 0 1,1 1-1,11 5 0,-21-7 282,1-1 0,0 0-1,0 1 1,0-1 0,0 1-1,0-1 1,-1 1 0,1-1-1,0 1 1,0 0 0,-1-1 0,1 1-1,0 0 1,-1-1 0,1 1-1,-1 0 1,1 0 0,-1 0-1,1 0 1,-1 0 0,0 0-1,1-1 1,-1 1 0,0 0 0,0 0-1,1 0 1,-1 0 0,0 0-1,0 0 1,0 0 0,0 0-1,-1 0 1,1 0 0,0 0-1,0 0 1,-1 0 0,1 0 0,0 0-1,-1 0 1,1-1 0,-1 1-1,1 0 1,-1 0 0,1 0-1,-1-1 1,0 1 0,1 0-1,-1-1 1,0 1 0,1 0-1,-1-1 1,0 1 0,0-1 0,0 1-1,-1 0 1,-4 4 135,-1 0 0,1 0 0,-1 0 0,0-1 0,0 0 0,-8 3 0,12-6-496,-1 0-1,1 0 1,0 0-1,-1 0 1,1-1-1,-1 0 1,1 1-1,0-1 1,-1 0 0,-5-2-1,8 2-18,1 0 1,-1 0-1,1-1 0,-1 1 1,1 0-1,-1-1 0,1 1 1,-1 0-1,1-1 0,-1 1 1,1-1-1,-1 1 0,1 0 0,0-1 1,-1 1-1,1-1 0,0 1 1,0-1-1,-1 0 0,1 1 1,0-1-1,0 1 0,0-1 1,0 1-1,-1-1 0,1 0 1,0 1-1,0-1 0,0 1 0,0-1 1,1 0-1,-1-1-835,-1-13-9926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967"/>
    </inkml:context>
    <inkml:brush xml:id="br0">
      <inkml:brushProperty name="width" value="0.025" units="cm"/>
      <inkml:brushProperty name="height" value="0.025" units="cm"/>
      <inkml:brushProperty name="color" value="#008C3A"/>
    </inkml:brush>
  </inkml:definitions>
  <inkml:trace contextRef="#ctx0" brushRef="#br0">108 283 7591,'0'0'17718,"-11"8"-15924,9-6-1767,-11 9 334,-1 0 0,1 2 0,-12 15-1,22-25-285,0 0 0,0 1 0,1 0 0,-1-1 0,1 1 0,0 0 0,0 0-1,0 0 1,0 0 0,1 1 0,0-1 0,0 0 0,0 1 0,0-1 0,1 1-1,-1-1 1,1 0 0,0 1 0,1-1 0,-1 1 0,2 5 0,-1-9-68,-1 0 0,1 1 0,0-1 1,0 0-1,0-1 0,-1 1 1,1 0-1,0 0 0,0 0 0,0 0 1,0-1-1,0 1 0,1 0 1,-1-1-1,0 1 0,0-1 0,0 0 1,0 1-1,1-1 0,-1 0 1,0 1-1,0-1 0,1 0 0,-1 0 1,0 0-1,0 0 0,1-1 0,-1 1 1,2-1-1,1 1 30,1-1 0,-1 0 0,0 0-1,0 0 1,0-1 0,-1 0 0,1 0 0,5-2-1,3-7-24,-1 1-1,1-1 0,-2-1 0,1 0 1,-2 0-1,1-1 0,-2-1 0,0 1 0,9-21 1,-1-3-7,-2-1 0,14-58 1,-23 76 3,-1 0 0,-1-1 1,1-37-1,-4 57-14,0 0 0,1 1 1,-1-1-1,0 0 0,0 1 0,0-1 1,0 0-1,0 1 0,-1-1 0,1 0 0,0 1 1,0-1-1,0 0 0,0 1 0,-1-1 1,1 1-1,0-1 0,-1 0 0,1 1 0,0-1 1,-1 1-1,1-1 0,-1 1 0,1-1 1,-1 1-1,1 0 0,-1-1 0,1 1 1,-1-1-1,1 1 0,-1 0 0,0 0 0,1-1 1,-1 1-1,0 0 0,-2 0-5,1 0 0,0 0 0,0 1 0,0-1 0,0 1 0,0 0 0,0-1 0,0 1 0,0 0 0,0 0 0,-2 2-1,-44 35-22,46-36 28,-50 52 496,48-49-409,1 0-1,-1 0 1,1 0-1,0 0 1,0 1-1,0-1 1,1 1-1,0-1 1,0 1-1,-1 7 1,3-12-78,0 0 0,0 1 0,0-1 0,1 0 0,-1 0 0,0 0 0,1 0 0,-1 0 0,1 0 0,-1 0 0,1 0 0,-1 0 0,1 0-1,0 0 1,-1-1 0,1 1 0,0 0 0,0 0 0,0-1 0,0 1 0,0 0 0,-1-1 0,1 1 0,0-1 0,0 1 0,1-1 0,-1 0 0,0 1 0,0-1 0,0 0 0,0 0 0,2 1 0,47 5-411,-32-5-241,-8 0-76,-1 1 0,1 0 0,-1 0 0,0 1 0,0 0 0,0 0 0,10 7 0,-16-8 565,0 0-1,0 0 1,-1 0-1,1 1 1,-1-1-1,1 1 1,-1-1 0,0 1-1,0 0 1,0 0-1,-1 0 1,1 0-1,-1 1 1,0-1-1,1 0 1,-1 1-1,-1-1 1,1 0 0,0 1-1,-1-1 1,0 1-1,0 5 1,0 16-1742,-3-3-2401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270"/>
    </inkml:context>
    <inkml:brush xml:id="br0">
      <inkml:brushProperty name="width" value="0.025" units="cm"/>
      <inkml:brushProperty name="height" value="0.025" units="cm"/>
      <inkml:brushProperty name="color" value="#008C3A"/>
    </inkml:brush>
  </inkml:definitions>
  <inkml:trace contextRef="#ctx0" brushRef="#br0">47 278 12556,'0'0'15252,"-7"10"-14911,2-2-283,0 0 0,0 1 0,1-1 0,0 1 0,1 0 0,0 0 0,0 0 0,1 0 0,0 0 0,0 0 0,1 1 0,1-1 0,0 15 0,0-23-51,0-1-1,0 1 1,0-1 0,1 0 0,-1 1 0,0-1 0,0 1 0,1-1-1,-1 0 1,0 0 0,1 1 0,-1-1 0,0 0 0,1 1 0,-1-1-1,0 0 1,1 0 0,-1 0 0,1 1 0,-1-1 0,0 0 0,1 0-1,-1 0 1,1 0 0,-1 0 0,1 0 0,-1 0 0,1 0-1,-1 0 1,0 0 0,1 0 0,-1 0 0,1 0 0,-1 0 0,1 0-1,-1 0 1,0 0 0,1-1 0,0 1 0,17-8 365,-11 1-324,1 1 0,-1-1 0,0 0 0,-1-1 0,0 0 0,0 0 0,-1 0 0,0-1 1,4-9-1,-2 4-24,-1-1 1,0 0-1,-2 0 0,7-31 1,-12 39-282,-4 10 158,-3 11 12,-1 2 111,2 1 0,0-1 0,0 2 0,2-1 0,0 1 0,1-1 0,1 1 0,1 0 0,-1 22 0,3-39-19,0 0 1,0 0-1,1-1 1,-1 1-1,0 0 1,0 0-1,1 0 1,-1-1-1,0 1 0,1 0 1,-1-1-1,1 1 1,-1 0-1,1-1 1,-1 1-1,1 0 0,-1-1 1,1 1-1,0-1 1,-1 1-1,1-1 1,0 1-1,-1-1 1,1 0-1,0 1 0,0-1 1,-1 0-1,1 0 1,0 1-1,0-1 1,-1 0-1,1 0 0,0 0 1,0 0-1,0 0 1,0 0-1,-1 0 1,1 0-1,0 0 1,0-1-1,0 1 0,-1 0 1,1 0-1,0-1 1,0 1-1,-1-1 1,2 0-1,3 0 22,-1-1 0,1 0-1,-1 0 1,1-1 0,-1 0 0,7-5-1,8-12-91,-1 0-1,-1-1 0,-1-1 0,0-1 0,16-34 0,-7 6-126,28-83 0,-45 114 146,-7 18-3,-2 4-3,-11 32 50,-10 20 105,2 0 1,-20 91-1,34-117-79,1 1 0,2 0 0,1-1 0,1 2 0,1-1 0,2 0-1,6 33 1,-7-56-91,0 0-1,1 0 0,0 0 1,0 0-1,0-1 0,7 11 1,-9-16 59,0 1 1,1 0-1,-1-1 1,0 1-1,1-1 0,-1 0 1,1 1-1,-1-1 1,1 1-1,-1-1 1,1 0-1,-1 1 1,1-1-1,-1 0 1,1 1-1,0-1 0,-1 0 1,1 0-1,-1 0 1,1 0-1,0 1 1,-1-1-1,1 0 1,0 0-1,-1 0 1,1 0-1,0-1 1,1 1 25,-1-1 1,0 0 0,1 0 0,-1 0-1,0-1 1,1 1 0,-1 0 0,0 0 0,0-1-1,0 1 1,0 0 0,0-1 0,-1 1-1,1-1 1,1-2 0,26-65 221,-3 0 0,18-85 0,-23 77-429,46-115 0,-63 184 168,-2 4 8,1 0-1,-1 0 1,1 0 0,0 0 0,0 1 0,0-1 0,1 1-1,-1 0 1,1-1 0,-1 1 0,1 0 0,4-3 0,-6 25-452,-5 7 574,0 0 1,-17 51-1,-4 25 188,20-65-57,-2 63 0,16-155 491,-9-56-378,44 111 15,-30-2-327,-1 0 0,1-1 0,-1 0 0,0-1 0,0 0 0,0-1 0,0-1 0,-1 0 1,0 0-1,0-1 0,17-15 0,-17 13-6,0 0 0,-1-2 1,0 1-1,-1-1 0,-1-1 0,1 0 1,-2 0-1,0-1 0,0 0 1,8-20-1,-15 31-35,0-1 0,0 1 0,0 0 0,-1-1 0,1 1 0,-1-1 0,1 0 0,-1 1 0,0-1 0,0 1 0,0-4 0,0 6 0,-1 0 0,1-1 0,0 1 0,0 0 0,0-1 0,-1 1 0,1 0 0,0-1 0,0 1 0,-1 0 0,1 0 0,0-1 0,-1 1 0,1 0 0,0 0 0,-1 0 0,1-1 0,0 1 0,-1 0 0,1 0 0,0 0 0,-1 0 0,1 0 0,0 0 0,-1 0 0,1 0 0,-1 0 0,1 0 0,0 0 0,-1 0 0,1 0 0,0 0 0,-1 0 0,1 0 0,-1 0 0,1 0 0,0 0 0,-1 0 0,1 1 0,-5 1 0,1 1 0,-1-1 0,1 1 0,0 0 0,0 1 0,0-1 0,1 0 0,-1 1 0,-3 6 0,-10 12 0,2 2 0,1 0 0,0 0 0,-9 28 0,18-39 0,0 0 0,1 0 0,0 0 0,1 1 0,1-1 0,0 1 0,0 0 0,2-1 0,0 1 0,2 16 0,-2-28 0,1-1 0,-1 1 0,1-1 0,-1 1 0,1-1 0,0 1 0,0-1 0,0 0 0,0 1 0,0-1 0,0 0 0,0 0 0,0 0 0,0 1 0,0-1 0,1 0 0,-1-1 0,0 1 0,1 0 0,-1 0 0,1-1 0,-1 1 0,1 0 0,-1-1 0,1 0 0,0 1 0,-1-1 0,1 0 0,-1 0 0,1 0 0,0 0 0,-1 0 0,1 0 0,-1 0 0,1-1 0,0 1 0,-1 0 0,1-1 0,-1 0 0,3 0 0,3-2 0,0 1 0,0-1 0,0 0 0,0 0 0,-1 0 0,0-1 0,10-8 0,-2-3 0,-1 0 0,-1 0 0,0-2 0,-1 1 0,-1-2 0,0 1 0,-2-1 0,12-33 0,-41 152 0,18-89 0,1 0 0,0 1 0,1-1 0,0 1 0,1-1 0,1 1 0,1 13 0,-2-25-78,1 0-1,-1-1 1,0 1-1,0 0 1,1-1 0,-1 1-1,0-1 1,1 1 0,-1 0-1,0-1 1,1 1-1,-1-1 1,1 1 0,-1-1-1,1 1 1,-1-1-1,1 0 1,0 1 0,-1-1-1,1 0 1,-1 1 0,1-1-1,0 0 1,-1 0-1,1 1 1,0-1 0,-1 0-1,1 0 1,0 0-1,-1 0 1,1 0 0,0 0-1,0 0 1,-1 0-1,1 0 1,0 0 0,-1-1-1,1 1 1,0 0 0,-1 0-1,1-1 1,-1 1-1,1 0 1,0-1 0,-1 1-1,1 0 1,-1-1-1,2 0 1,24-25-8872,-9-4-3723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615"/>
    </inkml:context>
    <inkml:brush xml:id="br0">
      <inkml:brushProperty name="width" value="0.025" units="cm"/>
      <inkml:brushProperty name="height" value="0.025" units="cm"/>
      <inkml:brushProperty name="color" value="#008C3A"/>
    </inkml:brush>
  </inkml:definitions>
  <inkml:trace contextRef="#ctx0" brushRef="#br0">24 0 14830,'-10'0'6790,"3"10"-3907,2 3-737,3 3-640,2 1-962,0-2-448,2 1-929,10-3-2722,6-2-2082,3-1-5414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992"/>
    </inkml:context>
    <inkml:brush xml:id="br0">
      <inkml:brushProperty name="width" value="0.025" units="cm"/>
      <inkml:brushProperty name="height" value="0.025" units="cm"/>
      <inkml:brushProperty name="color" value="#008C3A"/>
    </inkml:brush>
  </inkml:definitions>
  <inkml:trace contextRef="#ctx0" brushRef="#br0">39 241 4933,'0'0'15155,"-2"8"-11754,-9 24-1111,5-19-1568,2 0-1,-1 1 1,2-1-1,0 1 1,-2 17-1,5-30-716,1-1-1,-1 1 1,0-1-1,0 1 1,0-1-1,1 1 1,-1-1-1,0 0 1,1 1-1,-1-1 1,0 1-1,1-1 1,-1 0-1,0 1 1,1-1-1,-1 0 1,1 1-1,-1-1 0,1 0 1,-1 0-1,1 1 1,-1-1-1,1 0 1,-1 0-1,1 0 1,-1 0-1,1 0 1,-1 1-1,1-1 1,-1 0-1,1 0 1,-1-1-1,1 1 1,-1 0-1,1 0 0,-1 0 1,1 0-1,0 0 1,-1 0-1,0-1 1,1 1-1,-1 0 1,1 0-1,-1-1 1,1 1-1,0-1 1,25-14 99,-15 2-116,-1-1 0,0-1 0,-1 0 0,-1 0 0,0-1 0,-1 0 0,0 0 0,5-24 0,-4 10 47,-2-1 0,0 0 0,1-56 0,-7 85-15,1 1-1,-1 0 0,0 0 0,1 0 0,-1-1 0,0 1 0,0 0 0,0 0 0,0 0 0,0-1 1,-1 1-1,1 0 0,0 0 0,-1 0 0,1-1 0,0 1 0,-1 0 0,1 0 0,-1 0 1,0 0-1,1 0 0,-1 0 0,0 0 0,-1-1 0,0 2-13,0 2-1,0-1 1,1 0-1,-1 0 1,0 1-1,1-1 1,-1 1-1,1-1 1,-1 1-1,1 0 1,0-1-1,-1 1 1,1 0-1,-1 2 1,-9 13 42,-43 69 909,51-79-889,-1 0 0,1 0 0,0 0-1,1 1 1,0-1 0,0 0 0,0 1 0,1 0-1,0-1 1,1 13 0,0-19-78,1 1 1,-1-1-1,1 0 1,-1 0-1,1 0 1,-1 1-1,1-1 1,0 0-1,0 0 1,0 0-1,-1 0 1,1 0-1,0 0 1,0-1-1,0 1 0,0 0 1,1 0-1,-1-1 1,0 1-1,0 0 1,0-1-1,1 1 1,-1-1-1,2 1 1,38 7-800,-27-6 233,-1 1-338,0-1 1,-1 1-1,0 1 0,1 0 1,20 11-1,-31-13 963,1 0-1,-1 0 1,1-1 0,-1 1 0,0 1 0,0-1 0,0 0-1,0 1 1,0-1 0,0 1 0,-1-1 0,3 6 0,-3-5 225,0 0 1,0 0 0,-1 0 0,1 0-1,-1 1 1,0-1 0,0 0 0,0 0-1,0 1 1,-1-1 0,1 0 0,-1 0 0,0 0-1,-1 5 1,0-5-218,1 1-1,-1-1 0,0 1 1,0-1-1,0 0 1,0 0-1,0 0 1,-1 0-1,1 0 0,-1 0 1,0-1-1,0 1 1,-4 2-1,6-10-5913,2-17-2011,7-6-5547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319"/>
    </inkml:context>
    <inkml:brush xml:id="br0">
      <inkml:brushProperty name="width" value="0.025" units="cm"/>
      <inkml:brushProperty name="height" value="0.025" units="cm"/>
      <inkml:brushProperty name="color" value="#008C3A"/>
    </inkml:brush>
  </inkml:definitions>
  <inkml:trace contextRef="#ctx0" brushRef="#br0">0 25 9641,'0'0'17222,"11"5"-15023,5 1-1740,0-1-1,0 0 1,0-1-1,19 2 1,-30-5-388,0 0-1,0-1 1,1 0-1,-1 0 1,0 0 0,1 0-1,-1-1 1,0 0-1,0 0 1,1 0 0,-1-1-1,0 1 1,0-1-1,-1-1 1,1 1 0,0-1-1,-1 0 1,1 0-1,7-6 1,-12 8-71,1 1 0,0-1 0,-1 1 0,1-1 0,0 0 0,-1 1 0,1-1 0,-1 1 0,1-1 0,-1 0 0,1 0 0,-1 1 0,0-1 0,1 0 0,-1 0 0,0 1 0,0-1 0,1 0 0,-1 0 0,0 0 0,0 1 0,0-1 0,0 0 0,0 0 0,0 0 0,-1-1 0,1 1 0,-1 1 0,0-1 0,0 1 0,0 0 0,0-1 0,0 1 0,0 0 0,0-1 0,1 1 0,-1 0 0,0 0 0,0 0 0,0 0 0,0 0 0,0 0 0,0 0 0,0 0 0,-1 1 0,-5 0 0,1 0 0,0 0 0,0 1 0,0 0 0,0 0 0,-6 4 0,4 0 0,0-1 0,0 2 0,1-1 0,0 1 0,0 1 0,1-1 0,0 1 0,0 0 0,1 0 0,0 1 0,0-1 0,1 1 0,0 0 0,1 0 0,0 1 0,0-1 0,-2 17 0,5-25-24,0 0-1,0 0 1,0 0 0,0 0-1,0 0 1,0 1 0,1-1 0,-1 0-1,0 0 1,0 0 0,1 0-1,-1 0 1,1 0 0,-1 0-1,1-1 1,-1 1 0,1 0-1,-1 0 1,1 0 0,0 0-1,-1-1 1,1 1 0,0 0 0,0 0-1,0-1 1,0 1 0,-1-1-1,3 1 1,-1 0-131,1 0 0,-1-1 0,1 0 0,-1 1 0,1-1 0,-1 0 0,1 0 0,-1-1 0,1 1 0,0 0 0,3-2 0,2 0-653,0-1 0,0 0 0,0 0 0,0-1 0,0 0 0,10-8 0,13-16-6057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24.645"/>
    </inkml:context>
    <inkml:brush xml:id="br0">
      <inkml:brushProperty name="width" value="0.025" units="cm"/>
      <inkml:brushProperty name="height" value="0.025" units="cm"/>
    </inkml:brush>
  </inkml:definitions>
  <inkml:trace contextRef="#ctx0" brushRef="#br0">1351 89 12107,'-18'-9'1052,"-16"-6"-797,-1 1 0,0 1 1,-1 2-1,-47-8 0,40 14 88,1 3 0,-1 2 0,0 1 0,1 2 0,-1 2 0,1 2 0,1 2 0,-1 2 0,1 1-1,1 2 1,1 2 0,0 2 0,-53 32 0,57-28-183,1 2-1,0 1 0,2 1 0,1 2 0,1 2 1,2 0-1,0 2 0,3 1 0,0 1 1,3 1-1,0 1 0,3 1 0,-27 68 1,30-53-122,2 1 0,2-1 0,2 2 0,3 0 0,2 0 0,3 0 0,6 76 0,-3-112-53,2 1 0,0-2 0,2 1 0,-1 0 0,2-1 0,1 0 0,0 0 0,1-1 0,0 0 0,18 25 0,-17-30 14,-1-1 0,1 0-1,1-1 1,0 0-1,0 0 1,0-1 0,1 0-1,1-1 1,-1-1-1,1 1 1,0-2 0,1 0-1,-1 0 1,1-1-1,16 3 1,-2-4 107,0 0 0,1-2 0,-1-1 0,1-1 0,-1-1-1,1-1 1,-1-2 0,0-1 0,-1-1 0,35-13 0,24-16 633,138-78 1,-204 103-747,45-25 70,-2-3-1,-1-2 0,-2-3 1,-3-3-1,-1-2 0,52-60 1,-82 80-7,-1-1-1,-2-2 1,-1 0 0,-1-1 0,-2-1-1,-1 0 1,-2-2 0,-2 0 0,-1 0-1,-1-1 1,-2-1 0,-2 1 0,3-53-1,-9 74 38,-1-1-1,-1 0 1,0 0-1,-1 0 0,-1 0 1,0 1-1,-10-28 1,9 35-56,0 1 1,0 0-1,0 0 1,-1 0-1,-1 0 1,1 1-1,-1 0 1,0 0-1,-1 1 1,1-1 0,-1 1-1,-1 1 1,1-1-1,-1 1 1,-15-7-1,3 4-51,0 1-1,-1 1 0,0 1 0,0 1 1,-1 1-1,1 1 0,-1 0 0,1 2 0,-37 3 1,-10 5-1551,-112 29 0,77-12-2530,8-4-3010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692"/>
    </inkml:context>
    <inkml:brush xml:id="br0">
      <inkml:brushProperty name="width" value="0.025" units="cm"/>
      <inkml:brushProperty name="height" value="0.025" units="cm"/>
      <inkml:brushProperty name="color" value="#008C3A"/>
    </inkml:brush>
  </inkml:definitions>
  <inkml:trace contextRef="#ctx0" brushRef="#br0">121 1 11275,'0'0'19186,"-9"1"-17425,-1 1-1665,0 0-1,0 1 0,0 1 1,0 0-1,-10 5 0,18-8-97,-1 0-1,1 0 0,-1 0 1,1 1-1,0-1 1,0 1-1,0-1 0,0 1 1,0 0-1,0-1 1,0 1-1,0 0 0,1 0 1,-1 1-1,1-1 1,-1 0-1,1 0 0,0 1 1,0-1-1,0 0 1,0 1-1,1-1 0,-1 1 1,1 0-1,-1-1 1,1 1-1,0-1 0,0 1 1,0 0-1,0 3 1,1-5-67,0 0 0,-1 0 0,1 0 0,0 0 0,0-1 0,-1 1 0,1 0 0,0 0 0,0-1 0,0 1 0,0 0 0,0-1 0,0 1 0,0-1 0,0 1 0,0-1 0,0 0 0,0 1 0,1-1 0,1 0 1,28 4-2001,-24-4 1208,-3 0 541,14 2-3145,-1 0 1,1 1-1,22 6 0,-36-8 3225,0 1 0,0-1 0,0 1 0,0 0 0,0 0 0,-1 1 0,1-1 0,5 5 0,1 10 3333,-8 5 3918,-3-20-6728,0 0 1,0 0 0,0 0-1,0 0 1,-1 0-1,1 0 1,-1 0-1,1 0 1,-1 0-1,0-1 1,0 1-1,1-1 1,-1 1-1,0-1 1,0 0 0,-1 0-1,1 0 1,0 0-1,0 0 1,-1 0-1,-3 1 1,-53 9 4144,53-10-4421,0 0-250,0 0 0,0-1 1,0 1-1,0-1 0,0-1 0,0 1 0,0-1 0,0 0 1,0 0-1,0-1 0,0 1 0,-6-4 0,-2-9-7561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379"/>
    </inkml:context>
    <inkml:brush xml:id="br0">
      <inkml:brushProperty name="width" value="0.025" units="cm"/>
      <inkml:brushProperty name="height" value="0.025" units="cm"/>
      <inkml:brushProperty name="color" value="#008C3A"/>
    </inkml:brush>
  </inkml:definitions>
  <inkml:trace contextRef="#ctx0" brushRef="#br0">267 184 3876,'10'-13'4810,"-5"7"-4039,37-57 4395,-40 59-4603,1 0 1,-1 0-1,0 0 1,-1 0 0,1-1-1,-1 1 1,0 0 0,0-1-1,0 1 1,-1-1-1,0 0 1,1 1 0,-2-1-1,1 1 1,0-1 0,-3-8-1,2 12-424,0-1 0,0 1 0,0 0 0,0-1-1,-1 1 1,1 0 0,0 0 0,-1 0 0,1 0 0,-1 0-1,1 0 1,-1 0 0,1 1 0,-1-1 0,0 1 0,1-1-1,-1 1 1,0-1 0,1 1 0,-1 0 0,0 0-1,0 0 1,1 0 0,-1 0 0,0 0 0,0 0 0,1 1-1,-1-1 1,0 1 0,1-1 0,-1 1 0,0-1 0,-1 2-1,-6 1 44,0 1-1,0 0 0,1 0 1,-1 0-1,-7 7 0,-7 7 76,1 1-1,1 0 0,1 2 0,1 1 1,-22 30-1,31-38-146,1 1 1,0 0 0,1 0-1,0 1 1,2 0 0,0 1-1,1-1 1,0 1 0,1 0-1,-1 18 1,4-32-111,1 0 0,-1 1 0,1-1 0,0 0 0,0 0 0,1 0 0,-1 0 0,0 0 0,1 1 0,0-1 0,0 0 0,0 0 0,0 0 0,0-1 0,1 1 0,-1 0 0,1 0 0,0-1 0,0 1 0,0-1 0,0 1 0,0-1 0,1 0 0,4 4 0,0-3 0,-1 0 0,1-1 0,0 0 0,0 0 0,0-1 0,1 0 0,-1 0 0,0 0 0,14-1 0,-10-1 0,1 0 0,-1-1 0,0 0 0,0 0 0,0-1 0,20-9 0,-26 11 0,-1-1 0,1 0 0,-1-1 0,1 1 0,-1-1 0,0 0 0,0 0 0,-1 0 0,1 0 0,0-1 0,-1 1 0,0-1 0,0 0 0,0 0 0,0 0 0,-1-1 0,0 1 0,3-7 0,-5 10 0,0 0 0,1 1 0,-1-1 0,0 0 0,0 0 0,0 0 0,0 0 0,0 1 0,0-1 0,0 0 0,-1 0 0,1 0 0,0 0 0,0 1 0,0-1 0,-1 0 0,1 0 0,-1 0 0,1 1 0,0-1 0,-1 0 0,1 1 0,-1-1 0,0 0 0,1 1 0,-1-1 0,0 1 0,1-1 0,-1 1 0,-1-2 0,-32-5 0,22 6 0,0 2 0,-1 0 0,-21 4 0,27-3 0,-1 1 0,0 0 0,1 1 0,0-1 0,-11 8 0,14-9 0,1 0 0,0 1 0,0-1 0,0 1 0,0 0 0,0-1 0,1 1 0,-1 0 0,1 1 0,0-1 0,0 0 0,0 1 0,-2 5 0,4-8 0,0-1 0,0 1 0,0-1 0,0 1 0,0-1 0,0 0 0,1 1 0,-1-1 0,0 1 0,0-1 0,0 0 0,1 1 0,-1-1 0,0 0 0,0 1 0,1-1 0,-1 0 0,0 1 0,1-1 0,-1 0 0,1 1 0,-1-1 0,0 0 0,1 0 0,-1 0 0,1 1 0,-1-1 0,0 0 0,1 0 0,-1 0 0,1 0 0,-1 0 0,1 0 0,-1 0 0,0 0 0,1 0 0,-1 0 0,1 0 0,-1 0 0,1 0 0,-1 0 0,1-1 0,22-2 0,-6-3 0,0 0 0,-1-1 0,0-1 0,0-1 0,-1 0 0,0-1 0,17-15 0,51-31 0,-83 56 0,1-1 0,-1 1 0,1 0 0,-1-1 0,1 1 0,-1 0 0,1 0 0,-1-1 0,1 1 0,0 0 0,-1 0 0,1 0 0,-1 0 0,1 0 0,-1 0 0,1 0 0,0 0 0,-1 0 0,1 0 0,-1 0 0,1 0 0,-1 0 0,1 1 0,-1-1 0,1 0 0,0 0 0,-1 1 0,1-1 0,-1 0 0,0 1 0,1-1 0,-1 0 0,1 1 0,6 23 0,-11 38 0,3-54 0,-8 52 6,4-37-17,2 0 0,-2 27 0,5-49-56,0-1 0,0 0-1,0 0 1,0 1-1,0-1 1,0 0 0,0 0-1,0 1 1,0-1 0,0 0-1,0 1 1,0-1 0,0 0-1,0 0 1,0 1 0,0-1-1,0 0 1,0 0-1,0 1 1,1-1 0,-1 0-1,0 0 1,0 1 0,0-1-1,0 0 1,1 0 0,-1 0-1,0 1 1,0-1-1,0 0 1,1 0 0,-1 0-1,0 0 1,0 1 0,1-1-1,-1 0 1,0 0 0,0 0-1,1 0 1,-1 0-1,0 0 1,0 0 0,1 0-1,-1 0 1,0 0 0,0 0-1,1 0 1,-1 0 0,0 0-1,1 0 1,-1 0-1,0 0 1,15-10-4995,6-14-2646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858"/>
    </inkml:context>
    <inkml:brush xml:id="br0">
      <inkml:brushProperty name="width" value="0.025" units="cm"/>
      <inkml:brushProperty name="height" value="0.025" units="cm"/>
      <inkml:brushProperty name="color" value="#008C3A"/>
    </inkml:brush>
  </inkml:definitions>
  <inkml:trace contextRef="#ctx0" brushRef="#br0">203 0 19699,'-9'5'4457,"-7"6"-3860,0 0 1,0 1-1,1 0 0,1 1 0,0 1 0,1 0 0,0 1 0,-15 25 1,21-29-367,0 1 0,1 0 0,1 1 0,0 0 0,0 0 1,2 0-1,-1 0 0,2 0 0,0 1 0,0-1 0,1 1 1,1 0-1,2 23 0,-1-34-231,-1 0 0,1-1 0,0 1 0,-1 0 0,1-1 0,0 1 0,1 0 0,-1-1 0,0 1 0,1-1 0,0 0 0,-1 1 0,1-1 0,0 0 0,0 0 0,0 0 0,0 0 0,3 1 0,0 0 0,0 0 0,1 0 0,-1-1 0,0 0 0,1 0 0,0 0 0,-1-1 0,10 1 0,-1 0 0,0-1 0,0-1 0,0 0 0,1-1 0,-1-1 0,23-5 0,-30 3 0,1 1 0,-1-1 0,0 0 0,0 0 0,0-1 0,0 0 0,-1 0 0,8-8 0,-12 11 0,0 0 0,-1 0 0,1 0 0,0 0 0,-1 0 0,0 0 0,1-1 0,-1 1 0,0 0 0,0-1 0,-1 1 0,1-1 0,0-2 0,-1 3 0,0 1 0,0-1 0,0 1 0,-1 0 0,1-1 0,0 1 0,-1 0 0,1 0 0,-1-1 0,0 1 0,1 0 0,-1 0 0,0 0 0,0-1 0,1 1 0,-1 0 0,0 0 0,0 0 0,0 1 0,-1-1 0,1 0 0,0 0 0,0 0 0,0 1 0,-1-1 0,-1 0 0,-14-5 0,0 2 0,-1 0 0,0 0 0,1 2 0,-1 0 0,0 1 0,0 1 0,0 1 0,-20 2 0,16 4 0,19-3 0,14-2 0,9-4 0,0-1 0,-1-1 0,1 0 0,-1-2 0,0 0 0,-1-1 0,1-1 0,17-11 0,22-7 0,-58 25 0,1 1 0,0 0 0,-1-1 0,1 1 0,-1 0 0,1 0 0,0 0 0,-1-1 0,1 1 0,-1 0 0,1 0 0,0 0 0,-1 0 0,1 0 0,0 0 0,-1 0 0,1 0 0,0 0 0,-1 0 0,1 1 0,0-1 0,-1 0 0,1 0 0,-1 1 0,1-1 0,-1 0 0,1 1 0,0-1 0,-1 0 0,1 1 0,-1-1 0,0 1 0,1-1 0,-1 1 0,1-1 0,-1 1 0,0-1 0,1 1 0,-1 0 0,1 2 0,0 1 0,0-1 0,-1 0 0,1 1 0,-1-1 0,0 0 0,0 1 0,-1 5 0,-16 67 0,14-66 18,-6 19-613,1 1 0,-8 58 0,15-65-6959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5.650"/>
    </inkml:context>
    <inkml:brush xml:id="br0">
      <inkml:brushProperty name="width" value="0.025" units="cm"/>
      <inkml:brushProperty name="height" value="0.025" units="cm"/>
      <inkml:brushProperty name="color" value="#008C3A"/>
    </inkml:brush>
  </inkml:definitions>
  <inkml:trace contextRef="#ctx0" brushRef="#br0">0 11 18257,'0'0'8713,"56"-4"-13582,-39-3-4836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6.008"/>
    </inkml:context>
    <inkml:brush xml:id="br0">
      <inkml:brushProperty name="width" value="0.025" units="cm"/>
      <inkml:brushProperty name="height" value="0.025" units="cm"/>
      <inkml:brushProperty name="color" value="#008C3A"/>
    </inkml:brush>
  </inkml:definitions>
  <inkml:trace contextRef="#ctx0" brushRef="#br0">27 1 5830,'0'0'14029,"-24"52"-10826,21-43-513,3 0-287,0-1-962,0-2-929,0-2-447,7-4-1219,4-2-4002,2-16-5991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0.788"/>
    </inkml:context>
    <inkml:brush xml:id="br0">
      <inkml:brushProperty name="width" value="0.025" units="cm"/>
      <inkml:brushProperty name="height" value="0.025" units="cm"/>
      <inkml:brushProperty name="color" value="#008C3A"/>
    </inkml:brush>
  </inkml:definitions>
  <inkml:trace contextRef="#ctx0" brushRef="#br0">50 0 14125,'0'0'8670,"-3"10"-6599,-2 6-1052,-5 17 133,0 1 0,3 0 0,-7 65 0,14-87-1126,0 0 0,1 0 0,1 0 1,0-1-1,1 1 0,0-1 0,8 20 1,11 16-3163,-21-46 2869,4 12-4487,-5-13 4508,0 1 0,0-1 0,0 0 0,0 1-1,0-1 1,0 0 0,0 0 0,-1 1 0,1-1 0,0 0 0,0 0 0,0 1 0,0-1 0,0 0 0,0 1 0,0-1-1,-1 0 1,1 0 0,0 0 0,0 1 0,0-1 0,-1 0 0,1 0 0,0 0 0,0 1 0,0-1 0,-1 0 0,1 0-1,0 0 1,0 0 0,-1 0 0,1 0 0,0 0 0,-1 1 0,1-1 0,0 0 0,0 0 0,-1 0 0,1 0 0,0 0 0,-1 0-1,1 0 1,0 0 0,-1-1 0,-15 1-5364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160"/>
    </inkml:context>
    <inkml:brush xml:id="br0">
      <inkml:brushProperty name="width" value="0.025" units="cm"/>
      <inkml:brushProperty name="height" value="0.025" units="cm"/>
      <inkml:brushProperty name="color" value="#008C3A"/>
    </inkml:brush>
  </inkml:definitions>
  <inkml:trace contextRef="#ctx0" brushRef="#br0">0 465 4324,'0'0'22971,"2"1"-21668,11 1-1046,0 0 1,0 0-1,0-2 1,0 1 0,0-2-1,0 0 1,0 0-1,26-7 1,11 1-121,-11 4-226,20-2-1601,-23-4-3812,-21 2-306,-8-5-2483</inkml:trace>
  <inkml:trace contextRef="#ctx0" brushRef="#br0" timeOffset="1">14 28 5093,'0'0'18866,"78"-26"-17873,-33 25-513,9 1-320,3 0-160,2 0-1281,-5 0-2627,-1 4-2530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564"/>
    </inkml:context>
    <inkml:brush xml:id="br0">
      <inkml:brushProperty name="width" value="0.025" units="cm"/>
      <inkml:brushProperty name="height" value="0.025" units="cm"/>
      <inkml:brushProperty name="color" value="#008C3A"/>
    </inkml:brush>
  </inkml:definitions>
  <inkml:trace contextRef="#ctx0" brushRef="#br0">230 1 18193,'0'0'9599,"-11"0"-9087,3 0-488,-1 0 0,1 1 0,0 0 0,0 0 0,0 1 0,0 0 0,0 1 0,1 0 0,-1 0 0,1 0 0,-1 1 0,1 0 0,-8 7 0,-3 2-6,10-9-13,1 0 0,0 1-1,0 1 1,0-1 0,1 1 0,0 0-1,0 0 1,0 1 0,1 0 0,0 0-1,-8 13 1,13-19-6,0 0 0,0 0 0,0-1 0,0 1 0,0 0 0,0 0 0,0-1 0,0 1 0,0 0 0,1 0 0,-1-1 0,0 1 1,0 0-1,1-1 0,-1 1 0,0 0 0,1 0 0,-1-1 0,0 1 0,1-1 0,-1 1 0,1 0 0,-1-1 0,1 1 0,0-1 0,-1 1 0,1-1 0,0 0 0,-1 1 0,1-1 0,0 0 0,-1 1 0,1-1 0,0 0 0,-1 0 0,2 1 0,33 4-12,-26-4-39,24 3-281,-16-2-35,0 0 0,-1 0 0,1 2 0,0 0 0,-1 1-1,24 10 1,-39-14 393,1-1 0,0 1 1,-1 0-1,1 0 0,-1 0 0,1 0 0,-1 1 0,1-1 0,-1 0 0,0 1 0,0-1 0,1 0 0,-1 1 0,0 0 0,0-1 1,-1 1-1,1-1 0,0 1 0,0 0 0,-1 0 0,1 0 0,-1-1 0,0 1 0,1 0 0,-1 0 0,0 0 0,0 0 0,0-1 1,0 1-1,-1 0 0,1 0 0,0 0 0,-1 0 0,1-1 0,-1 1 0,0 0 0,0 0 0,1-1 0,-1 1 0,0-1 0,0 1 0,-1-1 1,1 1-1,0-1 0,0 1 0,-3 0 0,-5 8 662,-1 0-1,0-1 1,-1 0 0,-20 13 0,15-12 78,-1 0 0,-28 11 1,39-18-757,0-1 0,-1 0 1,1 0-1,0-1 0,-1 0 0,1 0 1,-1 0-1,1-1 0,-1 0 1,1 0-1,-9-2 0,14 2-133,1 0-1,-1-1 0,1 1 0,-1-1 1,0 1-1,1-1 0,-1 1 0,1-1 1,0 1-1,-1-1 0,1 0 1,0 1-1,-1-1 0,1 0 0,0 1 1,-1-1-1,1 0 0,0 1 0,0-1 1,0 0-1,0 1 0,0-1 1,0 0-1,0 0 0,0 1 0,0-1 1,0 0-1,0 1 0,0-1 1,0 0-1,1-1 0,7-23-8984,13-1-8465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313"/>
    </inkml:context>
    <inkml:brush xml:id="br0">
      <inkml:brushProperty name="width" value="0.025" units="cm"/>
      <inkml:brushProperty name="height" value="0.025" units="cm"/>
      <inkml:brushProperty name="color" value="#008C3A"/>
    </inkml:brush>
  </inkml:definitions>
  <inkml:trace contextRef="#ctx0" brushRef="#br0">1 1 7527,'0'0'21204,"65"12"-20339,-18-12-545,4 0-192,-2 0-96,-1 0-160,-8 0-801,-9 0-800,-13 3-1122,-12 3-1313,-6 0-2242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670"/>
    </inkml:context>
    <inkml:brush xml:id="br0">
      <inkml:brushProperty name="width" value="0.025" units="cm"/>
      <inkml:brushProperty name="height" value="0.025" units="cm"/>
      <inkml:brushProperty name="color" value="#008C3A"/>
    </inkml:brush>
  </inkml:definitions>
  <inkml:trace contextRef="#ctx0" brushRef="#br0">0 10 4324,'0'0'21108,"75"19"-19346,-31-19-705,5 0-641,3 0-352,-4-4-256,0-3-2274,-9-1-2819,-3-2-8200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30.235"/>
    </inkml:context>
    <inkml:brush xml:id="br0">
      <inkml:brushProperty name="width" value="0.025" units="cm"/>
      <inkml:brushProperty name="height" value="0.025" units="cm"/>
    </inkml:brush>
  </inkml:definitions>
  <inkml:trace contextRef="#ctx0" brushRef="#br0">551 39 9833,'0'0'2878,"-9"-1"-1789,-2 0-791,0 1 0,0 0 0,0 0 0,0 1 0,0 1 0,0 0 0,0 0 0,0 1 0,0 1 0,-14 6-1,-3 6 40,1 2 0,1 1 0,0 1-1,2 1 1,0 1 0,1 1-1,1 1 1,2 1 0,-34 53 0,35-46-268,1 0 1,2 2-1,1 0 1,1 1-1,2 0 1,1 1-1,3 0 1,-7 50 0,13-67-74,0 0 1,2 0 0,0 0 0,4 27 0,-4-41 9,1-1 0,0 1 0,1-1 0,-1 0 1,1 1-1,-1-1 0,1 0 0,1 0 0,-1 0 1,0 0-1,1 0 0,0-1 0,0 1 0,0-1 1,0 0-1,1 0 0,-1 0 0,1 0 0,0-1 0,-1 1 1,1-1-1,0 0 0,1 0 0,4 1 0,5 1 241,0-1 0,0-1 0,1-1 1,-1 0-1,1 0 0,-1-2 0,1 0 0,-1 0 0,1-2 0,-1 1 0,0-2 0,0 0 0,0-1 0,-1 0 0,1-1 0,15-10 0,0 0 135,-1-2 1,-1 0-1,-1-2 0,-1-1 1,0-2-1,24-28 0,-26 24-144,-1-1 0,-1-2 0,-1 0 0,-2 0 0,19-46 0,-28 54-72,-1 0-1,-1 0 1,-1-1 0,-1 0 0,-1 0 0,0-1-1,-2 1 1,-1-1 0,-3-27 0,1 41-131,-1-1 0,0 0 0,-1 1-1,0 0 1,-1-1 0,0 1 0,0 0 0,-1 1 0,0-1 0,-1 1 0,0 0 0,-1 1 0,0-1 0,0 1 0,0 1-1,-1-1 1,-1 1 0,-12-8 0,15 10-168,-1 1 1,0 0-1,0 1 0,-1 0 1,1 0-1,-1 0 0,1 1 1,-1 0-1,0 1 0,0 0 1,0 0-1,0 0 0,0 1 1,0 1-1,0-1 0,0 1 0,1 0 1,-1 1-1,0 0 0,0 0 1,1 1-1,-1 0 0,1 0 1,0 0-1,-10 8 0,7-5-988,1 1 0,0 0 0,0 1 0,1 0 0,-12 15 0,-3 11-4522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076"/>
    </inkml:context>
    <inkml:brush xml:id="br0">
      <inkml:brushProperty name="width" value="0.025" units="cm"/>
      <inkml:brushProperty name="height" value="0.025" units="cm"/>
      <inkml:brushProperty name="color" value="#008C3A"/>
    </inkml:brush>
  </inkml:definitions>
  <inkml:trace contextRef="#ctx0" brushRef="#br0">130 1 12332,'0'0'18556,"4"13"-17499,-1-4-855,-1-4-166,-1 0 1,1 0-1,-1 0 1,1 0-1,-1 0 1,-1 1-1,1-1 1,-1 0-1,0 1 1,0-1-1,-1 0 1,0 1-1,1-1 1,-2 0-1,1 0 1,-4 10-1,-64 104-36,9-17 0,59-100 0,0-1 0,0 1 0,1 0 0,-1 0 0,0 0 0,1 0 0,-1 0 0,1 0 0,-1 0 0,1 0 0,0 0 0,0 0 0,0 2 0,0-3 0,1 0 0,-1 0 0,0-1 0,0 1 0,1 0 0,-1 0 0,1-1 0,-1 1 0,1 0 0,-1-1 0,1 1 0,-1-1 0,1 1 0,-1-1 0,1 1 0,0-1 0,-1 1 0,1-1 0,0 1 0,-1-1 0,1 0 0,1 1 0,5 0 0,-1 0 0,0 0 0,1-1 0,-1 0 0,0 0 0,11-2 0,-10 1 0,18-1-515,-1-1 0,1-1 0,-1-1-1,0-1 1,0-2 0,-1 0 0,29-15 0,-34 8-4236,-4-3-1976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621"/>
    </inkml:context>
    <inkml:brush xml:id="br0">
      <inkml:brushProperty name="width" value="0.025" units="cm"/>
      <inkml:brushProperty name="height" value="0.025" units="cm"/>
      <inkml:brushProperty name="color" value="#008C3A"/>
    </inkml:brush>
  </inkml:definitions>
  <inkml:trace contextRef="#ctx0" brushRef="#br0">55 35 14862,'0'0'10463,"-3"12"-8941,0-1-1096,-12 43 973,3 0 0,-9 102 0,25-149-1030,6-13 59,8-13 72,-8 0-500,0 0 0,-1-1 0,0 0 0,-2 0 0,-1-1 0,0 0 0,-2-1 0,0 1 0,-1-1 0,-1 1 0,-2-25 0,-5 21 0,4 25 0,1-1 0,0 1 0,-1-1 0,1 1 0,0-1 0,-1 1 0,1 0 0,-1-1 0,1 1 0,-1 0 0,1-1 0,-1 1 0,1 0 0,-1 0 0,1-1 0,-1 1 0,1 0 0,-1 0 0,0 0 0,1 0 0,-1 0 0,1 0 0,-1 0 0,-1 0 0,0 1 0,0-1 0,0 1 0,1 0 0,-1 0 0,0 0 0,0 0 0,0 1 0,1-1 0,-1 0 0,0 1 0,1-1 0,0 1 0,-1 0 0,1-1 0,0 1 0,0 0 0,0 0 0,-2 2 0,-1 5 0,1 0 0,-1 0 0,1 0 0,0 1 0,1-1 0,-2 19 0,4-27 0,0 1 0,-1 0 0,1 0 0,0 0 0,0 0 0,0 0 0,0 0 0,1 0 0,-1 0 0,1 0 0,-1 0 0,1-1 0,-1 1 0,1 0 0,0 0 0,0 0 0,0-1 0,0 1 0,0-1 0,0 1 0,0-1 0,1 1 0,-1-1 0,1 0 0,-1 1 0,1-1 0,-1 0 0,1 0 0,0 0 0,-1 0 0,1 0 0,0-1 0,0 1 0,0 0 0,-1-1 0,1 0 0,0 1 0,0-1 0,3 0 0,3 0 0,1 0 0,-1-1 0,1 0 0,0-1 0,-1 1 0,0-2 0,1 1 0,-1-1 0,0 0 0,0-1 0,-1 0 0,10-6 0,6-7 0,-1 0 0,28-29 0,-17 15 0,-33 31 0,0 0 0,0 0 0,0 0 0,1 0 0,-1 0 0,0 0 0,0-1 0,0 1 0,0 0 0,0 0 0,0 0 0,1 0 0,-1 0 0,0 0 0,0 0 0,0 0 0,0 0 0,0 0 0,1 0 0,-1 0 0,0 0 0,0 0 0,0 0 0,0 0 0,1 0 0,-1 0 0,0 0 0,0 0 0,0 0 0,0 0 0,0 0 0,1 0 0,-1 0 0,0 0 0,0 0 0,0 0 0,0 0 0,0 0 0,1 1 0,-1-1 0,0 0 0,0 0 0,0 0 0,0 0 0,0 0 0,0 0 0,0 0 0,0 1 0,0-1 0,1 0 0,-1 0 0,0 0 0,0 0 0,0 0 0,0 1 0,0-1 0,0 0 0,0 0 0,0 0 0,0 0 0,0 1 0,0 18 0,-6 21 0,1-17 0,0-1 0,2 1 0,0 1 0,1 38 0,3-60-71,-1 0 0,0 0 0,1-1 0,-1 1 0,1 0 0,-1-1 0,1 1 0,0 0 0,0-1 0,0 1 0,0-1 0,0 1 0,0-1 0,0 0 0,0 1 0,0-1 0,1 0 0,-1 0 0,1 0 0,-1 0 0,1 0 0,-1 0 0,1 0 0,-1 0 0,1-1 0,0 1 0,-1 0 0,1-1 0,0 0 0,0 1 0,-1-1 0,1 0 0,0 0 0,0 0 0,0 0 0,-1 0 0,1 0 0,0-1 0,0 1 0,-1-1 0,1 1 0,0-1 0,-1 0 0,1 1 0,0-1 0,2-2 1,9-13-7773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4.351"/>
    </inkml:context>
    <inkml:brush xml:id="br0">
      <inkml:brushProperty name="width" value="0.025" units="cm"/>
      <inkml:brushProperty name="height" value="0.025" units="cm"/>
      <inkml:brushProperty name="color" value="#008C3A"/>
    </inkml:brush>
  </inkml:definitions>
  <inkml:trace contextRef="#ctx0" brushRef="#br0">1 21 8712,'0'0'19800,"1"12"-18940,-1 1-674,0 0-100,1 0-1,0 0 1,1 0-1,0-1 1,5 16-1,-7-27-103,1 1 1,-1-1-1,1 0 1,-1 0-1,1 0 0,-1 0 1,1 0-1,0 0 0,0 0 1,-1 0-1,1 0 0,0 0 1,0 0-1,0 0 0,0 0 1,0-1-1,0 1 0,0 0 1,0-1-1,0 1 1,1-1-1,-1 1 0,0-1 1,0 0-1,0 1 0,1-1 1,-1 0-1,0 0 0,0 0 1,1 0-1,-1 0 0,0 0 1,0 0-1,1 0 0,-1-1 1,0 1-1,0 0 1,0-1-1,1 1 0,-1-1 1,0 1-1,0-1 0,0 0 1,0 1-1,0-1 0,0 0 1,1-1-1,5-3-207,-1 0-1,0-1 1,-1 0-1,0 0 1,9-12 0,11-27-1317,10-15 142,-33 104 2980,-15 73 316,13-116-1961,0 0 0,0 1 1,0-1-1,0 0 1,0 0-1,0 0 1,1 0-1,-1 0 0,0 0 1,1 0-1,-1 0 1,1 0-1,-1 0 0,1 0 1,-1-1-1,1 1 1,0 0-1,-1 0 1,1 0-1,0-1 0,0 1 1,-1 0-1,1-1 1,0 1-1,0 0 1,0-1-1,0 0 0,0 1 1,0-1-1,0 1 1,0-1-1,0 0 1,0 0-1,0 1 0,0-1 1,0 0-1,0 0 1,0 0-1,0 0 1,0 0-1,0-1 0,0 1 1,1 0-1,-1 0 1,0-1-1,0 1 1,-1-1-1,1 1 0,0 0 1,0-1-1,2-1 1,25-17-6278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5.172"/>
    </inkml:context>
    <inkml:brush xml:id="br0">
      <inkml:brushProperty name="width" value="0.025" units="cm"/>
      <inkml:brushProperty name="height" value="0.025" units="cm"/>
      <inkml:brushProperty name="color" value="#008C3A"/>
    </inkml:brush>
  </inkml:definitions>
  <inkml:trace contextRef="#ctx0" brushRef="#br0">1 20 5285,'0'0'26382,"1"8"-25917,8 47 10,-9-55-473,0 1 1,0 0-1,1 0 1,-1-1-1,0 1 1,0 0-1,1 0 1,-1-1-1,1 1 1,-1 0-1,1-1 1,-1 1-1,1-1 1,-1 1-1,1-1 1,0 1-1,-1-1 1,1 1-1,0-1 1,-1 1-1,1-1 1,0 0-1,-1 0 1,1 1-1,0-1 1,0 0-1,-1 0 1,1 0-1,0 0 1,0 0-1,0 0 1,-1 0-1,1 0 1,0 0-1,0 0 1,-1 0-1,1 0 1,0 0-1,0-1 1,-1 1-1,1 0 1,0-1-1,0 1 1,-1 0-1,1-1 1,0 1-1,0-2 1,34-20 37,-12-1-40,-19 17 0,1 1 0,0 0 0,0 0 0,1 0 0,0 0 0,0 1 0,12-7 0,-16 16 0,-1 0 0,0 1 0,0-1 0,0 0 0,-1 1 0,0-1 0,0 0 0,-1 8 0,-2 5-193,-4 38-1519,6-55 1598,1 1 1,0-1-1,0 0 0,0 0 1,0 1-1,0-1 0,0 0 1,0 1-1,0-1 0,0 0 1,0 0-1,1 0 0,-1 1 0,1-1 1,-1 0-1,1 0 0,-1 0 1,1 0-1,-1 1 0,1-1 1,0 0-1,0 0 0,0 0 1,0-1-1,0 1 0,0 0 1,0 0-1,0 0 0,0-1 1,1 2-1,17-1-6757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0.667"/>
    </inkml:context>
    <inkml:brush xml:id="br0">
      <inkml:brushProperty name="width" value="0.025" units="cm"/>
      <inkml:brushProperty name="height" value="0.025" units="cm"/>
      <inkml:brushProperty name="color" value="#008C3A"/>
    </inkml:brush>
  </inkml:definitions>
  <inkml:trace contextRef="#ctx0" brushRef="#br0">150 1 19314,'0'0'3960,"-1"8"-2368,-25 62 2984,19-57-4426,1 1 0,1 0 0,1 0 0,0 0 0,0 1 0,2 0 0,-2 16 0,4-30-147,0 0 0,1 0 0,-1-1 1,0 1-1,1 0 0,-1-1 0,1 1 0,-1-1 0,1 1 0,-1 0 0,1-1 0,-1 1 0,1-1 0,-1 1 0,1-1 0,0 0 0,-1 1 0,1-1 0,0 0 0,-1 1 0,1-1 0,0 0 0,-1 0 0,1 0 1,0 1-1,0-1 0,-1 0 0,1 0 0,0 0 0,0 0 0,-1 0 0,1 0 0,0-1 0,0 1 0,-1 0 0,1 0 0,0 0 0,1-1 0,41-10 174,-28 7-179,-12 3 0,-1 1 1,0-1-1,0 1 0,0-1 1,0 1-1,1 0 0,-1 0 1,0 0-1,0 0 0,1 0 1,-1 0-1,0 1 0,0-1 0,0 1 1,0-1-1,0 1 0,1 0 1,-1 0-1,0 0 0,-1 0 1,1 0-1,0 1 0,0-1 1,0 0-1,-1 1 0,1 0 1,-1-1-1,3 4 0,-1 2 76,-2 0 0,1-1 0,-1 1-1,0 0 1,0 0 0,0 0 0,-1 0 0,-1 7-1,1-10-10,0 5-17,-1 0 1,-1 1-1,1-1 1,-2 0-1,1 0 1,-1 0-1,0 0 0,-1 0 1,0 0-1,-1-1 1,0 0-1,0 0 1,0 0-1,-10 10 1,11-14-29,0 1 0,-1-1 0,1 0 1,-1 0-1,0-1 0,1 0 0,-2 1 1,1-1-1,0-1 0,-1 1 0,1-1 1,-1 0-1,0 0 0,1-1 0,-1 0 1,0 0-1,0 0 0,0-1 0,0 0 1,0 0-1,0 0 0,0-1 0,0 1 1,-5-3-1,8 2-156,0-1 0,0 0 0,1 0 0,-1 1 0,1-2 0,-1 1 0,1 0 0,0 0 0,0-1 0,0 1 0,0-1 0,0 0 0,1 1 0,-1-1 0,1 0 0,0 0 0,0 0 0,0 0 0,0 0 0,0 0 0,1 0 0,-1 0 0,1-1 0,0 1 0,0 0 0,1-6 0,-1-7-1787,1-1 1,0 0-1,7-28 1,3 2-7215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026"/>
    </inkml:context>
    <inkml:brush xml:id="br0">
      <inkml:brushProperty name="width" value="0.025" units="cm"/>
      <inkml:brushProperty name="height" value="0.025" units="cm"/>
      <inkml:brushProperty name="color" value="#008C3A"/>
    </inkml:brush>
  </inkml:definitions>
  <inkml:trace contextRef="#ctx0" brushRef="#br0">0 9 5701,'0'0'25464,"72"-8"-25399,-42 9-354,3 1-1857,4-2-3299,2 0-4004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369"/>
    </inkml:context>
    <inkml:brush xml:id="br0">
      <inkml:brushProperty name="width" value="0.025" units="cm"/>
      <inkml:brushProperty name="height" value="0.025" units="cm"/>
      <inkml:brushProperty name="color" value="#008C3A"/>
    </inkml:brush>
  </inkml:definitions>
  <inkml:trace contextRef="#ctx0" brushRef="#br0">110 0 18514,'0'0'4228,"-10"10"-945,0-1-2919,1 0 0,0 1 0,0 0 1,1 0-1,1 1 0,0 0 0,0 0 1,1 1-1,0 0 0,1 0 0,1 0 1,-4 16-1,6-18-327,1 0 0,0-1 1,1 1-1,0 0 0,0 0 1,1 0-1,0 0 0,1 0 1,0 0-1,7 15 0,-7-20-33,0-1 0,0 0 0,1-1-1,-1 1 1,1 0 0,0-1-1,0 0 1,0 1 0,1-1 0,-1-1-1,1 1 1,0 0 0,-1-1-1,1 0 1,0 0 0,1 0 0,-1 0-1,0 0 1,1-1 0,-1 0-1,0 0 1,1 0 0,-1-1-1,1 1 1,6-1 0,-4-1 8,0 0 0,-1 1 0,1-2 0,0 1-1,0-1 1,-1 0 0,1-1 0,-1 0 0,0 0 0,0 0 0,0 0 0,0-1 0,0 0 0,-1 0 0,0-1-1,1 0 1,-2 0 0,1 0 0,-1 0 0,8-11 0,-8 10 49,0-1 1,0 1-1,-1-1 1,0 0-1,0 0 1,0 0-1,-1 0 0,0-1 1,-1 1-1,1 0 1,-1-1-1,-1 1 1,0-1-1,0 1 0,0-1 1,-1 0-1,0 1 1,0 0-1,-3-10 1,2 14-61,0-1 1,0 1 0,0 0-1,0 0 1,0 1 0,-1-1 0,1 0-1,-1 1 1,0-1 0,1 1-1,-1 0 1,0 0 0,-1 0 0,1 0-1,0 1 1,0-1 0,-1 1-1,1 0 1,-1 0 0,1 0 0,-1 0-1,0 1 1,1-1 0,-1 1-1,1 0 1,-7 1 0,7-1-11,0 0 0,0 0 1,0 0-1,0 1 0,0-1 1,0 1-1,1 0 0,-1 0 1,0 0-1,0 0 0,1 0 1,-1 1-1,0-1 0,1 1 1,0 0-1,-1 0 0,1 0 1,0 0-1,0 0 0,0 0 1,0 0-1,0 1 0,0-1 1,1 1-1,-1-1 0,1 1 0,0 0 1,0-1-1,0 1 0,0 0 1,0 0-1,0 4 0,1-6-177,0 0 0,0-1 0,0 1-1,0 0 1,0 0 0,0-1 0,0 1-1,0 0 1,0 0 0,1-1-1,-1 1 1,0 0 0,1 0 0,-1-1-1,0 1 1,1 0 0,-1-1 0,1 1-1,-1 0 1,1-1 0,-1 1 0,1-1-1,-1 1 1,1-1 0,-1 1-1,1-1 1,0 1 0,-1-1 0,1 0-1,0 1 1,0-1 0,-1 0 0,3 1-1,28 0-6844,-19-2 4620,25 0-5863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742"/>
    </inkml:context>
    <inkml:brush xml:id="br0">
      <inkml:brushProperty name="width" value="0.025" units="cm"/>
      <inkml:brushProperty name="height" value="0.025" units="cm"/>
      <inkml:brushProperty name="color" value="#008C3A"/>
    </inkml:brush>
  </inkml:definitions>
  <inkml:trace contextRef="#ctx0" brushRef="#br0">114 0 4356,'0'0'19288,"-8"4"-16011,0 1-2986,0 0-1,1 0 0,0 1 0,0 0 0,0 0 0,1 1 0,0-1 1,0 1-1,1 1 0,0-1 0,0 1 0,1 0 0,0 0 0,0 0 1,0 1-1,1-1 0,1 1 0,0 0 0,-2 10 0,4-16-288,-1 0 0,1 0 0,-1 0 0,1 0 0,0 0 0,1 0 0,-1 1 0,0-1-1,1 0 1,0 0 0,-1 0 0,1 0 0,0 0 0,1 0 0,-1-1 0,1 1 0,-1 0 0,1-1 0,0 1-1,0 0 1,0-1 0,0 0 0,0 0 0,0 0 0,1 0 0,-1 0 0,4 2 0,0-1-3,0-1 0,0 0 0,0-1 0,1 1 1,-1-1-1,1 0 0,-1-1 0,0 0 0,1 0 0,-1 0 1,1 0-1,10-3 0,-10 1 1,0-1 0,0 1 0,0-1 0,0 0 0,0-1 0,-1 1 0,1-1 0,-1-1 0,0 1 0,-1-1 0,1 0 0,-1 0 0,0-1 0,0 1 0,7-11 0,-9 10 0,1 1 0,-1-1 0,1 0 0,-2 1 0,1-2 0,-1 1 0,0 0 0,0 0 0,0-1 0,-1 1 0,0-1 0,0 1 0,-1-1 0,0 1 0,0-1 0,0 1 0,-1-1 0,-2-6 0,2 10 3,0 1 0,-1-1 0,1 1 0,-1 0 0,1 0 0,-1-1-1,0 1 1,0 0 0,0 1 0,0-1 0,-1 0 0,1 0 0,0 1 0,-1 0 0,1-1 0,-1 1 0,1 0 0,-1 0-1,0 0 1,1 1 0,-1-1 0,0 1 0,1-1 0,-1 1 0,0 0 0,0 0 0,0 0 0,1 0 0,-1 1 0,0-1-1,-3 2 1,1-2-27,1 1-1,-1 0 1,1 0-1,-1 0 0,1 1 1,-1-1-1,1 1 1,0 0-1,0 0 1,0 1-1,0-1 0,1 1 1,-1 0-1,0 0 1,1 0-1,0 0 0,0 1 1,-4 5-1,3 8-4167,4-17 3837,0 1 0,0-1 0,0 0 0,0 1 0,0-1-1,0 0 1,1 1 0,-1-1 0,0 0 0,0 0 0,0 1 0,1-1 0,-1 0-1,0 1 1,0-1 0,1 0 0,-1 0 0,0 0 0,1 1 0,-1-1 0,0 0-1,0 0 1,1 0 0,-1 0 0,0 1 0,1-1 0,-1 0 0,1 0 0,-1 0-1,0 0 1,1 0 0,18 0-11709</inkml:trace>
  <inkml:trace contextRef="#ctx0" brushRef="#br0" timeOffset="1">419 126 18898,'0'0'13869,"73"14"-13869,-38-14 0,1-6 0,-4-2-2530,0 0-5126,-4-2-13676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193"/>
    </inkml:context>
    <inkml:brush xml:id="br0">
      <inkml:brushProperty name="width" value="0.025" units="cm"/>
      <inkml:brushProperty name="height" value="0.025" units="cm"/>
      <inkml:brushProperty name="color" value="#008C3A"/>
    </inkml:brush>
  </inkml:definitions>
  <inkml:trace contextRef="#ctx0" brushRef="#br0">43 1 9673,'0'0'12460,"-5"55"-9513,-6-20 64,1 1-1282,2 6-608,1-5-352,6 0-449,1-6-288,0-4 0,1-6-608,7-6-513,-2-6-545,0-6-1024,-1-3-1218,1 0-1953,-1-14-5446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566"/>
    </inkml:context>
    <inkml:brush xml:id="br0">
      <inkml:brushProperty name="width" value="0.025" units="cm"/>
      <inkml:brushProperty name="height" value="0.025" units="cm"/>
      <inkml:brushProperty name="color" value="#008C3A"/>
    </inkml:brush>
  </inkml:definitions>
  <inkml:trace contextRef="#ctx0" brushRef="#br0">55 1 4708,'0'0'24861,"-7"10"-24039,5-7-754,-27 37 422,27-37-466,1-1 0,-1 0 0,1 1 0,0-1 0,0 1 0,0-1 0,0 1-1,0-1 1,1 1 0,-1 0 0,1 0 0,-1-1 0,1 1 0,0 0-1,0 0 1,0-1 0,2 6 0,0-6-30,1-1 1,0 0-1,0-1 0,0 1 1,0 0-1,0-1 0,0 0 1,0 0-1,0 0 0,0 0 0,0 0 1,5-1-1,0 1-5,-2-1-115,1 1 0,-1 1 1,0-1-1,1 1 0,-1 0 0,0 1 1,1 0-1,-1 0 0,0 0 1,0 0-1,0 1 0,-1 0 1,1 0-1,6 6 0,-10-7 145,0 1 1,0-1-1,1 1 0,-2 0 0,1 0 0,0 0 0,-1 0 1,1 0-1,-1 0 0,0 0 0,0 1 0,0-1 1,-1 0-1,1 0 0,-1 1 0,1-1 0,-1 1 0,0-1 1,-1 0-1,1 1 0,0-1 0,-1 0 0,0 1 0,0-1 1,0 0-1,0 0 0,-1 0 0,-2 6 0,1-3 46,-5 14 459,-2-1 0,-15 25 0,23-40-466,0-1 1,0 1-1,-1-1 0,0 0 1,1 0-1,-1 0 0,0 0 0,0 0 1,0-1-1,-1 0 0,1 1 1,-1-1-1,1 0 0,-1-1 1,0 1-1,1 0 0,-1-1 0,0 0 1,-8 1-1,11-2-71,-1-1 0,0 1-1,0-1 1,0 0 0,1 1 0,-1-1-1,0 0 1,1 0 0,-1 0 0,1-1 0,-1 1-1,1 0 1,0 0 0,-1-1 0,1 1 0,0-1-1,0 1 1,0-1 0,0 1 0,0-1-1,0 0 1,1 0 0,-1 1 0,0-1 0,1 0-1,0 0 1,-1-2 0,-10-61-2119,11 57 1442,-3-37-5935,2-3-3801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32.497"/>
    </inkml:context>
    <inkml:brush xml:id="br0">
      <inkml:brushProperty name="width" value="0.025" units="cm"/>
      <inkml:brushProperty name="height" value="0.025" units="cm"/>
    </inkml:brush>
  </inkml:definitions>
  <inkml:trace contextRef="#ctx0" brushRef="#br0">4991 420 9097,'-473'-102'2855,"-239"-39"-2901,399 80 712,63 16-111,-2 10-1,-295 0 1,360 35-401,1 9 0,0 8 0,-302 67-1,365-53 875,1 5 0,-203 90 0,250-89-819,3 2-1,1 4 1,2 2-1,2 4 1,-77 73-1,126-106-199,-38 36 15,-89 108 0,132-144-32,1 1 0,0 1 0,1 0 1,1 0-1,1 1 0,1 0 0,0 1 0,1-1 0,2 2 0,0-1 1,-4 36-1,9-42 34,1-1 0,0 0 1,1 1-1,1-1 1,0 0-1,1 0 0,0 0 1,1-1-1,0 1 0,1-1 1,0 0-1,1-1 0,1 0 1,15 19-1,5 1 27,1-1 1,1-1-1,52 37 0,4-5-20,3-4 0,2-5 0,188 79 0,314 71 38,-347-133-30,4-10-1,2-10 1,1-12 0,334 6-1,379-93 993,-7-83-192,-142-15-473,-596 96-251,350-131 1,-498 154-91,-1-2 0,-2-4 1,-1-3-1,118-87 0,-161 104-4,-1-2 0,-1 0 0,-1-2 0,-1-1 1,33-50-1,-43 54 3,0 0-1,-2 0 1,0-1 0,-2 0 0,0 0 0,-2-1 0,0 0-1,3-45 1,-8 51 43,0 0 0,-2-1 1,0 1-1,-1 0 0,-1 0 0,-1 0 0,-1 1 0,0-1 0,-1 1 1,-1 0-1,0 0 0,-1 1 0,-1 0 0,-1 1 0,0 0 0,-1 0 1,-1 1-1,-24-23 0,10 13-21,-2 3 0,0 0 0,-1 1 0,-1 2 0,-1 1 0,0 2 0,-2 1 0,1 1 0,-37-9 0,-11 3-63,0 3 1,-1 3-1,-117-3 1,-250 27-1524,-101 57-4126,274-24 187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891"/>
    </inkml:context>
    <inkml:brush xml:id="br0">
      <inkml:brushProperty name="width" value="0.025" units="cm"/>
      <inkml:brushProperty name="height" value="0.025" units="cm"/>
      <inkml:brushProperty name="color" value="#008C3A"/>
    </inkml:brush>
  </inkml:definitions>
  <inkml:trace contextRef="#ctx0" brushRef="#br0">0 1 6182,'0'0'21204,"66"0"-19250,-41 0-865,7 0-609,1 0-416,3 0-480,-2 0-2147,-3 0-1921,0 0-5669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235"/>
    </inkml:context>
    <inkml:brush xml:id="br0">
      <inkml:brushProperty name="width" value="0.025" units="cm"/>
      <inkml:brushProperty name="height" value="0.025" units="cm"/>
      <inkml:brushProperty name="color" value="#008C3A"/>
    </inkml:brush>
  </inkml:definitions>
  <inkml:trace contextRef="#ctx0" brushRef="#br0">152 0 6342,'0'0'11333,"-10"8"-6010,-3 4-4451,-1 0 1,2 1 0,-1 0-1,2 1 1,0 0-1,1 1 1,0 0-1,1 1 1,1-1 0,-13 34-1,19-40-854,0 0 0,0 0 0,0 0-1,1 0 1,0 0 0,1 0 0,0 0 0,1 0-1,0 0 1,0 0 0,4 15 0,-3-20-20,0 0 1,0-1-1,0 1 1,0 0-1,0-1 1,1 1-1,0-1 0,-1 0 1,1 0-1,1 0 1,-1-1-1,0 1 1,0-1-1,1 1 1,0-1-1,-1 0 1,1 0-1,0-1 1,0 1-1,0-1 1,0 0-1,0 0 1,0 0-1,0-1 1,1 1-1,-1-1 0,5 0 1,-3 0 1,0-1 0,1 0 0,-1 0 0,0 0 0,0-1 0,0 0 0,0 0 0,0 0 0,0-1 0,-1 0 0,1 0 0,-1-1 0,0 1 0,0-1 0,0 0 0,0-1 0,0 1 0,-1-1 0,0 0 0,0 0 0,-1 0 0,1 0 0,-1-1 0,0 1 0,0-1 0,1-6 0,2 0 0,-2-1 0,0 1 0,0-1 0,-1 1 0,-1-1 0,0 0 0,-1 0 0,0-1 0,-1 1 0,0 0 0,-1 0 0,-3-13 0,4 24 0,0 0 0,-1 1 0,1-1 0,-1 0 0,0 1 0,0-1 0,1 1 0,-1-1 0,0 1 0,0-1 0,0 1 0,0-1 0,-1 1 0,1 0 0,0 0 0,-1-1 0,1 1 0,-1 0 0,1 0 0,-1 1 0,1-1 0,-1 0 0,1 0 0,-1 1 0,0-1 0,0 1 0,1-1 0,-1 1 0,0 0 0,0 0 0,1 0 0,-1 0 0,0 0 0,0 0 0,1 0 0,-1 1 0,0-1 0,-2 1 0,-1 1 0,0-1 0,0 1 0,0 0 0,0 0 0,0 1 0,1-1 0,-1 1 0,1 0 0,0 1 0,0-1 0,-7 8 0,9-10-235,0 1 0,1-1 0,0 1 0,-1 0 0,1-1 0,0 1 0,0 0 0,0 0 0,0 0 0,0 0 0,0 0 0,0 0 0,1 0 0,-1 0 0,1 0 0,0 0 0,-1 0 0,1 1 0,0-1 0,0 0 0,0 0 0,1 0 0,-1 0 0,0 0 0,1 0 0,1 4 0,0-4-312,0 0 0,0 0 0,0 0 0,0-1 0,0 1 0,1-1 0,-1 1 0,1-1 0,-1 0 0,1 0 0,0 0 0,-1 0 0,1 0 0,0 0 0,0-1 0,0 0-1,-1 1 1,1-1 0,5-1 0,30 2-10161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610"/>
    </inkml:context>
    <inkml:brush xml:id="br0">
      <inkml:brushProperty name="width" value="0.025" units="cm"/>
      <inkml:brushProperty name="height" value="0.025" units="cm"/>
      <inkml:brushProperty name="color" value="#008C3A"/>
    </inkml:brush>
  </inkml:definitions>
  <inkml:trace contextRef="#ctx0" brushRef="#br0">217 45 4132,'0'0'19421,"-11"-3"-15796,5 1-3424,0 1 0,0-1 1,0 1-1,-1 0 0,1 1 1,0-1-1,0 1 0,-1 0 0,1 1 1,0 0-1,-1 0 0,1 0 1,0 1-1,0-1 0,0 2 1,0-1-1,0 1 0,1-1 0,-1 2 1,1-1-1,0 0 0,-1 1 1,-4 5-1,4-3-158,0 1 1,1-1-1,0 1 0,0 0 1,0 0-1,1 1 0,0-1 1,1 1-1,0 0 0,0 0 1,0 0-1,-1 11 0,3-16-38,1 0-1,0-1 1,0 1 0,0 0-1,0-1 1,0 1 0,0 0-1,1-1 1,-1 1 0,1 0-1,0-1 1,0 1-1,0-1 1,0 1 0,0-1-1,0 1 1,1-1 0,-1 0-1,1 0 1,0 0 0,-1 0-1,1 0 1,0 0-1,0 0 1,1-1 0,-1 1-1,0-1 1,0 1 0,1-1-1,-1 0 1,1 0 0,-1 0-1,1 0 1,-1 0 0,1-1-1,0 1 1,-1-1-1,1 0 1,0 1 0,-1-1-1,4-1 1,4 2-5,-1-1 0,1 0 0,-1-1 0,0 0 0,1 0 0,-1-1 0,0 0 0,0-1 0,0 0 0,0 0 0,0-1 0,-1 0 0,16-10 0,-19 10 0,0-1 0,0 1 0,0-1 0,0 0 0,-1 0 0,0 0 0,0-1 0,0 1 0,-1-1 0,1 0 0,-2 0 0,1-1 0,-1 1 0,1 0 0,-2-1 0,1 0 0,-1 1 0,0-1 0,0 0 0,-1-8 0,0 12-86,0-1 0,-1 1 0,1-1 1,-1 1-1,0 0 0,0 0 0,0-1 0,0 1 0,0 0 1,-1 0-1,1 0 0,-1 0 0,0 0 0,0 0 0,0 1 1,0-1-1,-1 1 0,1-1 0,-1 1 0,1 0 0,-1 0 0,0 0 1,0 0-1,-3-1 0,0 0-399,0 1-1,0-1 1,0 1-1,0 1 1,-1-1 0,1 1-1,0 0 1,-1 1 0,1-1-1,-1 1 1,1 1-1,-8 0 1,8 2-9637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956"/>
    </inkml:context>
    <inkml:brush xml:id="br0">
      <inkml:brushProperty name="width" value="0.025" units="cm"/>
      <inkml:brushProperty name="height" value="0.025" units="cm"/>
      <inkml:brushProperty name="color" value="#008C3A"/>
    </inkml:brush>
  </inkml:definitions>
  <inkml:trace contextRef="#ctx0" brushRef="#br0">66 255 10186,'0'0'21545,"-8"11"-20680,3-3-785,-33 58 53,35-61-136,1 0 0,0 0 0,0 0 1,1 0-1,0 0 0,0 1 0,0-1 1,0 0-1,1 1 0,0-1 0,0 0 0,0 1 1,1-1-1,1 6 0,-1-9 3,0 0 0,1 0 0,-1 0 0,1 0 0,0 0 0,0 0 0,-1-1 0,1 1 0,0-1 0,0 1 0,1-1 0,-1 0 0,0 0 0,0 0 0,1 0 0,-1 0 0,0 0 0,1 0 0,-1-1 0,1 0 0,-1 1 0,1-1 0,-1 0 0,5 0 0,3 0 0,-1 0 0,0-1 0,0 0 0,0 0 0,17-5 0,-21 4-230,0 0 1,0 0-1,0-1 1,-1 0-1,1 1 1,-1-2-1,0 1 1,1 0-1,3-6 1,-2 3-659,-1-1 1,-1 1 0,1-1 0,-1 0-1,0 0 1,-1 0 0,0-1 0,0 1-1,3-12 1,3-28-9213</inkml:trace>
  <inkml:trace contextRef="#ctx0" brushRef="#br0" timeOffset="1">93 1 18257,'0'0'12492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484"/>
    </inkml:context>
    <inkml:brush xml:id="br0">
      <inkml:brushProperty name="width" value="0.025" units="cm"/>
      <inkml:brushProperty name="height" value="0.025" units="cm"/>
      <inkml:brushProperty name="color" value="#008C3A"/>
    </inkml:brush>
  </inkml:definitions>
  <inkml:trace contextRef="#ctx0" brushRef="#br0">1 0 12748,'0'0'19218,"56"56"-18417,-23-51-801,6-2 0,6-3 0,-2 0 0,-1-2 0,-8-4-2562,-12-1-1570,-13 1-1089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860"/>
    </inkml:context>
    <inkml:brush xml:id="br0">
      <inkml:brushProperty name="width" value="0.025" units="cm"/>
      <inkml:brushProperty name="height" value="0.025" units="cm"/>
      <inkml:brushProperty name="color" value="#008C3A"/>
    </inkml:brush>
  </inkml:definitions>
  <inkml:trace contextRef="#ctx0" brushRef="#br0">1 0 10922,'0'0'14862,"43"50"-12652,2-47-800,9-3-706,5 0-479,6 0-161,-2-7-449,-4-2-3010,-2-5-4708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621"/>
    </inkml:context>
    <inkml:brush xml:id="br0">
      <inkml:brushProperty name="width" value="0.025" units="cm"/>
      <inkml:brushProperty name="height" value="0.025" units="cm"/>
      <inkml:brushProperty name="color" value="#008C3A"/>
    </inkml:brush>
  </inkml:definitions>
  <inkml:trace contextRef="#ctx0" brushRef="#br0">31 0 7527,'0'0'22261,"0"9"-21332,-2 10-625,0 0 0,-8 29 0,6-34-177,0 1-1,1 0 1,1 0-1,0 0 0,1 1 1,1-1-1,0 0 1,4 23-1,-3-36-273,1 1 0,0 0 0,-1 0 0,1-1 0,0 1 0,0-1-1,1 1 1,-1-1 0,0 0 0,1 0 0,0 0 0,-1 0 0,1 0 0,0-1 0,0 1 0,0-1 0,0 0 0,0 0-1,0 0 1,0 0 0,0-1 0,1 1 0,3-1 0,-3 1-315,1 0-1,-1-1 1,1 1 0,0-1-1,-1 0 1,1-1 0,-1 1-1,1-1 1,-1 0-1,1 0 1,-1 0 0,0-1-1,0 0 1,1 1 0,6-6-1,7-11-8308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948"/>
    </inkml:context>
    <inkml:brush xml:id="br0">
      <inkml:brushProperty name="width" value="0.025" units="cm"/>
      <inkml:brushProperty name="height" value="0.025" units="cm"/>
      <inkml:brushProperty name="color" value="#008C3A"/>
    </inkml:brush>
  </inkml:definitions>
  <inkml:trace contextRef="#ctx0" brushRef="#br0">39 0 7335,'0'0'19474,"-36"69"-18064,33-40-578,3 1-543,0-1-225,3-4 0,15-7-993,6-8-2306,7-8-1858,4-2-3011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308"/>
    </inkml:context>
    <inkml:brush xml:id="br0">
      <inkml:brushProperty name="width" value="0.025" units="cm"/>
      <inkml:brushProperty name="height" value="0.025" units="cm"/>
      <inkml:brushProperty name="color" value="#008C3A"/>
    </inkml:brush>
  </inkml:definitions>
  <inkml:trace contextRef="#ctx0" brushRef="#br0">165 48 11819,'0'0'7175,"-9"1"-3294,2 0-3618,1 1 0,0-1 0,-1 1 0,1 1 0,0-1 0,0 1 0,1 0 0,-1 0 1,1 1-1,-1-1 0,1 1 0,0 0 0,0 1 0,1-1 0,-1 1 0,1 0 0,-5 8 0,1-1-11,0 0-1,1 1 1,1 0 0,-6 14-1,10-21-212,0 0 0,0 1 0,0-1 0,1 1 0,0-1-1,0 1 1,1 0 0,0-1 0,0 1 0,1 0 0,1 7-1,-2-12-34,1-1-1,0 1 1,-1-1-1,1 1 1,0-1-1,0 1 1,0-1-1,0 0 1,0 0-1,1 1 1,-1-1-1,0 0 1,1 0-1,-1 0 1,0 0-1,1-1 1,-1 1-1,1 0 1,-1-1 0,1 1-1,-1 0 1,1-1-1,0 0 1,-1 1-1,1-1 1,0 0-1,-1 0 1,1 0-1,0 0 1,-1 0-1,1-1 1,0 1-1,-1 0 1,4-2-1,1 1 13,0 0 0,1-1 0,-1 0 0,0-1 0,0 1 0,-1-1 0,11-6 0,-7 1 76,1-1-1,-2 0 0,1 0 1,-1 0-1,-1-1 0,0-1 1,0 1-1,-1-1 0,0 0 0,-1 0 1,0-1-1,-1 0 0,0 0 1,-1 0-1,0 0 0,-1 0 1,-1 0-1,1-17 0,-2 27-37,0 0-1,0 0 1,0-1-1,-1 1 1,1 0 0,-1 0-1,1-1 1,-1 1-1,0 0 1,0 0-1,0 0 1,0 0-1,0 0 1,0 0-1,0 0 1,-1 1-1,1-1 1,-1 0 0,0 1-1,1-1 1,-1 1-1,-3-3 1,2 3-28,-1-1 0,0 0 0,1 1 0,-1 0 0,0 0 0,0 0 0,0 0 0,0 1 0,0-1 0,0 1 0,0 0 0,-5 1 0,4-1-49,1 0-1,-1 1 1,1-1-1,0 1 1,-1 0 0,1 1-1,0-1 1,0 1-1,0 0 1,0 0 0,0 0-1,0 0 1,1 1-1,-1-1 1,1 1-1,-1 0 1,1 0 0,0 1-1,0-1 1,1 0-1,-1 1 1,1 0-1,-1-1 1,1 1 0,-1 5-1,2-8-175,1 1 0,-1-1 0,1 1 0,0-1 0,-1 1 0,1 0 0,0-1 0,0 1 0,0-1 0,1 1 0,-1 0 0,0-1 0,0 1-1,1-1 1,-1 1 0,1-1 0,0 1 0,-1-1 0,1 1 0,0-1 0,0 0 0,2 3 0,-1-2-415,0-1 0,1 1 0,-1-1 0,1 1 0,0-1 0,-1 0-1,1 0 1,0 0 0,0-1 0,0 1 0,0-1 0,3 1 0,29 2-6518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633"/>
    </inkml:context>
    <inkml:brush xml:id="br0">
      <inkml:brushProperty name="width" value="0.025" units="cm"/>
      <inkml:brushProperty name="height" value="0.025" units="cm"/>
      <inkml:brushProperty name="color" value="#008C3A"/>
    </inkml:brush>
  </inkml:definitions>
  <inkml:trace contextRef="#ctx0" brushRef="#br0">191 2 8936,'0'0'16186,"-9"-1"-13335,2 0-2663,1 1 0,0 0 0,-1 1 0,1-1 0,0 1 0,0 0 0,-1 1 0,1 0 0,0 0 0,0 0 0,1 0 0,-1 1 0,0 0 0,1 0 0,0 1 0,0 0 0,0 0 0,0 0 0,0 0 0,1 1 0,0-1 0,-6 9 0,4-5-146,1 0 0,-1 1 1,1 0-1,1 0 0,0 0 0,0 0 0,0 1 0,-3 18 0,7-26-39,-1 1-1,1-1 0,-1 1 1,1-1-1,0 1 0,0 0 1,0-1-1,0 1 0,0-1 1,1 1-1,-1-1 0,1 1 0,0-1 1,-1 1-1,1-1 0,1 1 1,-1-1-1,0 0 0,0 1 1,1-1-1,-1 0 0,1 0 1,0 0-1,0 0 0,-1-1 1,1 1-1,0 0 0,1-1 1,-1 1-1,0-1 0,0 0 1,1 0-1,-1 1 0,0-2 1,1 1-1,-1 0 0,1 0 1,3 0-1,2-1-2,0 1 0,1-1 0,-1 0 0,0-1 0,0 0 0,0 0 0,0-1 0,0 0 0,0 0 0,0-1 0,0 0 0,-1 0 0,0-1 0,1 0 0,-1 0 0,-1-1 0,9-7 0,-9 8 0,-1-1 0,1 0 0,-1 0 0,0 0 0,-1-1 0,1 1 0,-1-1 0,0 0 0,-1-1 0,0 1 0,0-1 0,0 1 0,0-1 0,-1 0 0,0 0 0,-1 0 0,0 0 0,0 0 0,0 0 0,-1-9 0,-1 14-43,0-1-1,0 0 1,0 1-1,0-1 1,-1 1-1,1-1 1,-1 1 0,0 0-1,1-1 1,-1 1-1,0 0 1,0 0-1,-1 0 1,1 1 0,0-1-1,-1 1 1,1-1-1,-1 1 1,1 0-1,-1-1 1,1 1 0,-1 1-1,0-1 1,0 0-1,-4 0 1,1 0-205,1 0-1,-1 0 1,1 0 0,-1 1 0,1-1 0,-1 1-1,0 1 1,1-1 0,-1 1 0,1 0-1,-1 0 1,-9 4 0,4 5-5688,6 0-3599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33.727"/>
    </inkml:context>
    <inkml:brush xml:id="br0">
      <inkml:brushProperty name="width" value="0.025" units="cm"/>
      <inkml:brushProperty name="height" value="0.025" units="cm"/>
    </inkml:brush>
  </inkml:definitions>
  <inkml:trace contextRef="#ctx0" brushRef="#br0">546 173 5926,'4'-11'1198,"-1"1"-1,0-1 1,0 1 0,-1-1 0,-1 0 0,0 0 0,-1-22 0,0 30-1033,-1 0-1,1 0 1,-1 0-1,1 1 1,-1-1-1,0 0 1,0 0-1,0 0 1,-1 1-1,1-1 1,-1 1-1,1-1 1,-1 1-1,0-1 1,0 1-1,0 0 1,0 0-1,0 0 1,-1 0-1,1 0 1,-1 1-1,1-1 1,-1 1-1,0-1 1,1 1 0,-1 0-1,0 0 1,0 0-1,0 1 1,0-1-1,0 1 1,1-1-1,-6 1 1,-1 0-112,0 1 1,0 0-1,1 0 1,-1 1-1,0 0 0,0 1 1,1-1-1,-1 2 1,1-1-1,0 1 1,0 0-1,0 1 1,1 0-1,-1 0 1,1 1-1,0 0 1,1 0-1,-9 10 1,-11 15 194,1 1 0,-37 61 0,54-81-241,-32 55 8,-60 135 0,86-167-8,1 1-1,2 1 1,1 0-1,2 0 1,-6 73-1,14-103-2,-1 1 0,1-1 0,1 0-1,-1 0 1,1 0 0,0 0 0,1 0 0,0 0 0,0-1-1,4 9 1,-5-12 2,1-1 0,1 1-1,-1 0 1,0 0-1,1-1 1,-1 1 0,1-1-1,0 0 1,0 0-1,0 0 1,0 0 0,0-1-1,0 1 1,1-1-1,-1 1 1,0-1 0,1 0-1,-1-1 1,1 1-1,-1-1 1,7 1 0,6-1 132,0 0 1,0-1-1,-1-1 1,1 0-1,0-1 1,-1-1 0,0 0-1,0-2 1,0 1-1,20-12 1,11-8 1045,76-56-1,-79 50-796,-2-1-1,-2-3 1,-1-1-1,-2-1 1,37-50-1,-61 71-214,0 0 0,-1-1-1,-1-1 1,0 0-1,-2 0 1,0-1 0,-1 0-1,-1-1 1,0 1 0,-2-1-1,0 0 1,-2 0 0,0-1-1,-1 1 1,-1 0 0,-3-27-1,2 39-140,-1 0-1,-1 0 1,0 0 0,0 0-1,0 0 1,-1 1-1,0 0 1,0-1 0,-1 1-1,0 1 1,0-1 0,-1 1-1,0 0 1,0 0-1,0 0 1,-1 1 0,0 0-1,0 0 1,-9-4-1,7 5-94,-1-1-1,0 1 0,0 0 1,0 1-1,0 0 0,0 1 1,-1 0-1,0 1 0,1 0 1,-1 0-1,0 1 0,1 1 1,-1 0-1,-18 4 0,22-3-224,0 1-1,0 0 0,0 0 1,0 1-1,0 0 0,1 0 1,0 0-1,0 1 0,0 0 1,-7 8-1,0 1-1816,1 1 0,0 0 0,-9 18 0,-1 4-6500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067"/>
    </inkml:context>
    <inkml:brush xml:id="br0">
      <inkml:brushProperty name="width" value="0.025" units="cm"/>
      <inkml:brushProperty name="height" value="0.025" units="cm"/>
      <inkml:brushProperty name="color" value="#008C3A"/>
    </inkml:brush>
  </inkml:definitions>
  <inkml:trace contextRef="#ctx0" brushRef="#br0">13 1 7687,'0'0'20692,"-1"54"-19571,-2-26-128,1 6-385,-3 2-383,4-1-161,1-1-32,0-3-32,0-6-257,1-8-767,4-7-258,0-9-928,-1-1-1473,-3-3-1218,-1-13-3779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391"/>
    </inkml:context>
    <inkml:brush xml:id="br0">
      <inkml:brushProperty name="width" value="0.025" units="cm"/>
      <inkml:brushProperty name="height" value="0.025" units="cm"/>
      <inkml:brushProperty name="color" value="#008C3A"/>
    </inkml:brush>
  </inkml:definitions>
  <inkml:trace contextRef="#ctx0" brushRef="#br0">0 63 1890,'0'0'28763,"16"-22"-28026,10 18-481,6-1-192,1 1-64,-3-1-384,0 0-1858,-5-4-3204,1 1-6020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871"/>
    </inkml:context>
    <inkml:brush xml:id="br0">
      <inkml:brushProperty name="width" value="0.025" units="cm"/>
      <inkml:brushProperty name="height" value="0.025" units="cm"/>
      <inkml:brushProperty name="color" value="#008C3A"/>
    </inkml:brush>
  </inkml:definitions>
  <inkml:trace contextRef="#ctx0" brushRef="#br0">101 0 9929,'0'0'22544,"-7"10"-22293,-23 29-208,30-39-43,-1 1 0,1-1 0,-1 1 0,1-1 0,0 0 0,0 1 0,-1 0 0,1-1 0,0 1 0,0-1 0,0 1 0,-1-1 0,1 1 0,0-1 0,0 1 0,0 0 0,0-1 0,0 1 0,0-1 0,0 1 0,0-1 0,1 1 0,-1 0 0,0-1 0,0 1 0,0-1 0,1 1 0,-1-1 0,0 1 0,0-1 0,1 1 0,-1-1 0,1 1 0,-1-1 0,0 1 0,1-1 0,-1 0 0,1 1 0,-1-1 0,1 0 0,-1 1 0,1-1 0,-1 0 0,1 0 0,-1 1 0,1-1 0,-1 0 0,1 0 0,-1 0 0,1 0 0,1 0 0,32 4 0,-30-3 0,9-1 0,-1 2 0,0 0 0,0 0 0,1 1 0,16 7 0,-26-9 0,-1 0 0,0 0 0,0 0 0,0 0 0,0 0 0,0 1 0,0-1 0,0 0 0,0 1 0,-1 0 0,1 0 0,0-1 0,-1 1 0,0 0 0,1 0 0,-1 0 0,0 0 0,0 1 0,0-1 0,0 0 0,0 0 0,-1 1 0,1-1 0,-1 0 0,0 1 0,1-1 0,-1 0 0,0 1 0,0-1 0,0 1 0,-1-1 0,1 0 0,-1 1 0,1-1 0,-1 0 0,-1 4 0,-2 1 0,0 0 0,0 0 0,0 0 0,-1-1 0,0 0 0,0 0 0,-1 0 0,0-1 0,0 0 0,0 0 0,-10 6 0,8-5 0,-1-1 0,0 0 0,0 0 0,0-1 0,-1 0 0,1 0 0,-1-1 0,-16 3 0,24-6-13,0 0-1,0 1 1,-1-1 0,1 0 0,0 0-1,0 0 1,-1 0 0,1 0-1,0-1 1,0 1 0,0-1-1,-1 0 1,1 1 0,0-1 0,0 0-1,0 0 1,0 0 0,0 0-1,1-1 1,-1 1 0,0 0 0,0-1-1,1 1 1,-2-3 0,0-1-203,1 1 0,1-1 0,-1 0 0,1 1 0,-1-1 1,1 0-1,1 0 0,-1 0 0,1 0 0,0-6 0,-1-31-5944,1-5-3487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198"/>
    </inkml:context>
    <inkml:brush xml:id="br0">
      <inkml:brushProperty name="width" value="0.025" units="cm"/>
      <inkml:brushProperty name="height" value="0.025" units="cm"/>
      <inkml:brushProperty name="color" value="#008C3A"/>
    </inkml:brush>
  </inkml:definitions>
  <inkml:trace contextRef="#ctx0" brushRef="#br0">0 0 9065,'0'0'20531,"54"0"-19218,-31 0-512,3 0-641,7 0-128,2 1-993,4 3-2850,3-3-3620,3 3-7720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541"/>
    </inkml:context>
    <inkml:brush xml:id="br0">
      <inkml:brushProperty name="width" value="0.025" units="cm"/>
      <inkml:brushProperty name="height" value="0.025" units="cm"/>
      <inkml:brushProperty name="color" value="#008C3A"/>
    </inkml:brush>
  </inkml:definitions>
  <inkml:trace contextRef="#ctx0" brushRef="#br0">171 19 8456,'0'0'18049,"-12"2"-15769,5-1-2125,0 1 0,0-1 0,0 2 0,0-1 0,0 1 0,1 0 1,-1 0-1,1 1 0,0 0 0,0 0 0,0 1 0,0-1 0,1 1 1,-1 0-1,-4 8 0,4-6-67,0 1 0,0 1 1,1-1-1,1 1 0,-1 0 0,1 0 1,1 0-1,0 1 0,0-1 0,1 1 1,0 0-1,0 0 0,1 0 0,1 0 1,0 0-1,1 14 0,0-22-88,0 1 0,0 0 0,0-1 0,0 1 0,0-1 0,0 1 0,1-1 0,-1 0 0,1 1 0,0-1 0,-1 0 0,1 0 0,0 0 0,0 0 0,1-1 0,-1 1 0,0-1 0,0 1 0,1-1 0,-1 0 0,1 1 0,0-1 0,-1-1 0,1 1 0,-1 0 0,1-1 0,0 1 0,0-1 0,-1 0 0,1 0 0,3 0 0,1 0 0,1 0 0,-1 0 0,0-1 0,0 0 0,0-1 0,0 1 0,-1-1 0,1-1 0,0 1 0,-1-1 0,8-5 0,-5 2 0,-1 0 0,0-1 0,0 0 0,-1 0 0,0-1 0,0 0 0,0-1 0,-1 1 0,-1-1 0,0 0 0,0-1 0,0 1 0,-1-1 0,-1 0 0,0 0 0,0 0 0,-1 0 0,0-1 0,0 1 0,-1 0 0,-1-1 0,-1-15 0,0 23-145,0 0-1,0 0 1,0 0 0,0 0-1,0 0 1,-1 0 0,0 0 0,1 1-1,-1-1 1,0 0 0,0 1-1,-1 0 1,1-1 0,0 1-1,-1 0 1,0 0 0,1 0-1,-1 1 1,0-1 0,0 1 0,0-1-1,0 1 1,0 0 0,0 0-1,0 0 1,0 1 0,0-1-1,-1 1 1,1 0 0,0 0-1,0 0 1,-6 0 0,6 0-107,0 0 0,0 0 0,-1 1-1,1-1 1,0 0 0,0 1 0,0 0 0,0 0 0,0 0 0,0 0 0,0 0 0,1 1 0,-1-1 0,0 1 0,1-1-1,-1 1 1,1 0 0,-1 0 0,1 1 0,0-1 0,0 0 0,0 1 0,0-1 0,0 1 0,1-1 0,-1 1-1,1 0 1,0 0 0,-1 0 0,1 0 0,1 0 0,-1 0 0,0 0 0,0 4 0,1 6-9096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867"/>
    </inkml:context>
    <inkml:brush xml:id="br0">
      <inkml:brushProperty name="width" value="0.025" units="cm"/>
      <inkml:brushProperty name="height" value="0.025" units="cm"/>
      <inkml:brushProperty name="color" value="#008C3A"/>
    </inkml:brush>
  </inkml:definitions>
  <inkml:trace contextRef="#ctx0" brushRef="#br0">172 60 3491,'0'0'21482,"-1"-9"-18711,-5-28-599,6 37-2097,0-1 0,-1 0-1,1 0 1,-1 0 0,1 1-1,-1-1 1,1 0 0,-1 1-1,1-1 1,-1 0 0,0 1-1,1-1 1,-1 1 0,0-1-1,1 1 1,-1-1-1,0 1 1,0-1 0,1 1-1,-1 0 1,0 0 0,0-1-1,0 1 1,0 0 0,0 0-1,1 0 1,-1 0 0,0 0-1,0 0 1,0 0 0,0 0-1,-1 0 1,-24 9 291,17-3-364,2 0 0,-1 0 0,1 1 1,0 0-1,0 0 0,1 1 0,0 0 0,0 0 1,1 0-1,0 0 0,-6 15 0,5-10-2,1 0-1,1 0 0,0 1 1,0-1-1,2 1 0,0 0 1,-1 21-1,3-32 1,0-1 0,0 1 0,1 0 0,-1 0 0,1-1 0,-1 1 0,1 0 0,0-1 0,0 1 0,0-1 0,1 1 0,-1-1 0,1 1 0,-1-1 0,1 0 0,0 0 0,-1 0 0,1 0 0,0 0 0,1 0 0,-1-1 0,0 1 0,0 0 0,1-1 0,-1 0 0,1 0 0,-1 0 0,1 0 0,0 0 0,-1 0 0,1-1 0,0 1 0,-1-1 0,1 1 0,0-1 0,0 0 0,3-1 0,3 1 0,-1 0 0,0-1 0,0 0 0,0 0 0,0-1 0,0 0 0,-1-1 0,1 1 0,-1-2 0,1 1 0,13-9 0,-15 7 0,1 0 0,-1 0 0,0-1 0,0 0 0,-1 0 0,1-1 0,-1 1 0,-1-1 0,1 0 0,-1-1 0,-1 1 0,1-1 0,-1 1 0,-1-1 0,1 0 0,-1 0 0,0 0 0,-1-1 0,0 1 0,-1 0 0,0-15 0,0 20-145,-1 1 0,1 0 0,-1 0 0,0 0 0,0 0 0,0 0 0,0 0 0,0 0 0,-1 0 0,1 0 0,0 0 0,-1 0 0,1 1 0,-1-1 0,0 1 0,0-1 1,1 1-1,-1-1 0,0 1 0,0 0 0,-4-1 0,4 1-187,0 0 0,0 0 0,0 0 0,0 1 0,0-1 0,0 1 0,0 0 0,0-1 0,0 1 0,-1 0 0,1 0 0,0 0 0,0 1 0,0-1 0,0 0 0,0 1 0,0 0 0,-1-1 0,1 1 0,0 0 0,1 0 0,-1 0 0,0 0 0,0 0 0,0 1 0,1-1 0,-1 0 0,0 1 0,1-1 0,-1 1 0,1 0 0,0-1 0,0 1 0,-2 2 0,-2 12-12661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0.238"/>
    </inkml:context>
    <inkml:brush xml:id="br0">
      <inkml:brushProperty name="width" value="0.025" units="cm"/>
      <inkml:brushProperty name="height" value="0.025" units="cm"/>
      <inkml:brushProperty name="color" value="#008C3A"/>
    </inkml:brush>
  </inkml:definitions>
  <inkml:trace contextRef="#ctx0" brushRef="#br0">29 269 3716,'0'0'24134,"2"8"-21336,-1 0-2635,-1-1 0,1 1 0,-1 0 0,-1-1 0,1 1 0,-1-1 0,-1 1 0,1-1 0,-1 1 0,-1-1 0,1 0 0,-7 12 0,7-15-163,1 0 0,-1 0 0,1 0 0,-1 1 0,1-1 0,0 1 0,1-1 0,-1 1 0,1-1 0,0 1 0,0-1 0,1 8 0,-1-11 0,0 0 0,1 0 0,-1 0 0,1 0 0,-1 0 0,1 0 0,-1 0 0,1 0 0,0 0 0,-1-1 0,1 1 0,0 0 0,0 0 0,-1 0 0,1-1 0,0 1 0,0 0 0,0-1 0,0 1 0,2 0 0,-1 0 0,1-1 0,-1 0 0,1 1 0,-1-1 0,1 0 0,-1 0 0,1 0 0,-1-1 0,0 1 0,1-1 0,-1 1 0,1-1 0,2-1 0,-3 1-264,1 0 0,0-1 0,-1 1 0,1-1 0,-1 0 0,1 0 0,-1 0 0,0 0 0,0 0 0,0 0 0,0 0 0,0-1 0,-1 1 0,1-1 0,1-3 0,15-45-8084,-11 17-1277</inkml:trace>
  <inkml:trace contextRef="#ctx0" brushRef="#br0" timeOffset="1">68 1 8648,'0'0'24119,"-24"-1"-29468,37 1-11979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278"/>
    </inkml:context>
    <inkml:brush xml:id="br0">
      <inkml:brushProperty name="width" value="0.025" units="cm"/>
      <inkml:brushProperty name="height" value="0.025" units="cm"/>
      <inkml:brushProperty name="color" value="#008C3A"/>
    </inkml:brush>
  </inkml:definitions>
  <inkml:trace contextRef="#ctx0" brushRef="#br0">0 0 15182,'0'0'13357,"46"60"-12748,-42-19-225,-1 6-224,-3 3-64,0 1-64,0 2-64,0-4-448,-3-5-1026,-2-9-1216,1-8-1346,2-13-2050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605"/>
    </inkml:context>
    <inkml:brush xml:id="br0">
      <inkml:brushProperty name="width" value="0.025" units="cm"/>
      <inkml:brushProperty name="height" value="0.025" units="cm"/>
      <inkml:brushProperty name="color" value="#008C3A"/>
    </inkml:brush>
  </inkml:definitions>
  <inkml:trace contextRef="#ctx0" brushRef="#br0">1 0 13068,'0'0'15919,"69"9"-15726,-42-8-193,3-1-1218,1 0-1696,-2 0-1186,-4 0-3267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949"/>
    </inkml:context>
    <inkml:brush xml:id="br0">
      <inkml:brushProperty name="width" value="0.025" units="cm"/>
      <inkml:brushProperty name="height" value="0.025" units="cm"/>
      <inkml:brushProperty name="color" value="#008C3A"/>
    </inkml:brush>
  </inkml:definitions>
  <inkml:trace contextRef="#ctx0" brushRef="#br0">18 0 4324,'0'0'26954,"6"13"-26266,-1-3-565,-3-7-92,0 1 0,0-1 1,0 1-1,-1 0 0,1 0 0,-1 0 0,0 0 1,0 0-1,0 0 0,-1 0 0,1 0 1,-1 0-1,0 0 0,0 0 0,0 0 1,-1 0-1,0 0 0,0 0 0,-2 7 1,-8 14 20,6-16-51,1 0-1,0-1 0,1 1 0,0 1 0,0-1 0,1 0 0,-2 13 0,4-21-60,1 0 0,-1 0 0,1 0 0,-1-1 1,1 1-1,-1 0 0,1 0 0,-1-1 0,1 1 0,0-1 0,-1 1 0,1 0 1,0-1-1,-1 1 0,1-1 0,0 0 0,0 1 0,0-1 0,-1 1 0,1-1 1,0 0-1,0 0 0,0 0 0,0 1 0,0-1 0,-1 0 0,1 0 0,0 0 0,0 0 1,0 0-1,0-1 0,0 1 0,0 0 0,-1 0 0,1-1 0,0 1 0,1-1 1,35-10-4163,-31 6 2920,-1 0 1,1 1-1,-1-1 0,0-1 1,-1 1-1,6-9 0,12-20 1899,-29 49 6077,-2 14-3462,0-1-1882,5-19-1147,1 1 0,0-1 0,0 1 0,1 0 0,0 0-1,1 0 1,-1 20 0,2-29-302,1 0 0,-1 0-1,0 0 1,0 0 0,1 1 0,-1-1 0,1 0-1,-1 0 1,1 0 0,0 0 0,-1 0 0,1 0-1,0 0 1,0-1 0,-1 1 0,1 0-1,0 0 1,0-1 0,0 1 0,0 0 0,0-1-1,0 1 1,0-1 0,0 1 0,0-1 0,0 0-1,1 1 1,-1-1 0,0 0 0,0 0-1,0 0 1,0 1 0,1-1 0,0-1 0,3 1-1029,0 0 0,1 0-1,-1-1 1,0 1 0,0-1 0,9-4 0,18-11-6859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53.091"/>
    </inkml:context>
    <inkml:brush xml:id="br0">
      <inkml:brushProperty name="width" value="0.025" units="cm"/>
      <inkml:brushProperty name="height" value="0.025" units="cm"/>
    </inkml:brush>
  </inkml:definitions>
  <inkml:trace contextRef="#ctx0" brushRef="#br0">0 189 11275,'0'0'3907,"12"-5"-2028,13-3-850,-1 1-1,1 1 0,1 1 0,36-3 0,1 4-702,76-17 0,-111 14-116,0 0 1,0-1-1,0-2 0,50-26 0,-64 23 909,-21 4 166,-30 4-374,-55 7 230,-1 5 0,-105 20-1,326-31-964,-4-7-120,195-21-592,-477 28 1390,-325 63-299,446-51-503,26-3-47,24-3-51,134-6-345,-1-8-1,227-46 1,-345 50 411,-28 8-17,0 0 0,0 0 1,0 0-1,0 0 0,0 0 1,0-1-1,0 1 1,0 0-1,0 0 0,0 0 1,0 0-1,0 0 0,0-1 1,0 1-1,0 0 0,0 0 1,0 0-1,0 0 0,0 0 1,0-1-1,0 1 0,0 0 1,0 0-1,0 0 1,0 0-1,0 0 0,0 0 1,0-1-1,0 1 0,0 0 1,0 0-1,-1 0 0,1 0 1,0 0-1,0 0 0,0 0 1,0-1-1,0 1 0,0 0 1,0 0-1,-1 0 1,1 0-1,0 0 0,0 0 1,0 0-1,0 0 0,0 0 1,-1 0-1,1 0 0,0 0 1,0 0-1,0 0 0,0 0 1,0 0-1,-1 0 0,1 0 1,0 0-1,0 0 1,0 0-1,0 0 0,0 0 1,-1 0-1,1 0 0,0 0 1,0 1-1,0-1 0,0 0 1,0 0-1,-56-2 386,-35 4-3,0 4 0,0 4-1,-118 29 1,183-30-396,26-9 9,0 0 0,0 0 0,0 0 1,0 1-1,0-1 0,0 0 0,0 0 0,0 0 1,0 1-1,0-1 0,0 0 0,0 0 0,0 0 1,0 0-1,0 1 0,1-1 0,-1 0 0,0 0 1,0 0-1,0 0 0,0 1 0,0-1 1,0 0-1,1 0 0,-1 0 0,0 0 0,0 0 1,0 0-1,0 0 0,1 0 0,-1 0 0,0 1 1,0-1-1,0 0 0,1 0 0,-1 0 0,0 0 1,0 0-1,0 0 0,1 0 0,-1 0 1,0 0-1,0 0 0,0 0 0,1-1 0,-1 1 1,0 0-1,0 0 0,0 0 0,0 0 0,1 0 1,-1 0-1,56 0-245,-47 0 165,122-8-2783,134-27 0,-157 19 1065,-69 9 1100,-24 4 402,-15 3 289,0 0 0,0 0-1,0 0 1,0 0 0,0 0 0,0 0 0,0 0-1,0-1 1,0 1 0,0 0 0,0 0 0,0 0-1,0 0 1,0 0 0,0 0 0,0 0-1,0 0 1,0 0 0,0 0 0,0 0 0,0 0-1,0 0 1,0 0 0,0 0 0,-63 3 630,0 4 0,-122 29 0,29-5-2227,94-22-3546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308"/>
    </inkml:context>
    <inkml:brush xml:id="br0">
      <inkml:brushProperty name="width" value="0.025" units="cm"/>
      <inkml:brushProperty name="height" value="0.025" units="cm"/>
      <inkml:brushProperty name="color" value="#008C3A"/>
    </inkml:brush>
  </inkml:definitions>
  <inkml:trace contextRef="#ctx0" brushRef="#br0">127 3 14157,'0'0'7533,"-12"5"-3161,5-3-4103,1 0-1,-1 1 1,1 0 0,0 0-1,0 0 1,0 1 0,0 0 0,1 0-1,-1 0 1,1 1 0,0 0-1,0 0 1,1 0 0,0 1-1,0 0 1,0-1 0,0 1 0,1 1-1,0-1 1,0 0 0,1 1-1,0-1 1,-2 11 0,3-13-281,1-1 0,-1 1 0,1 0-1,0-1 1,0 1 0,1-1 0,-1 1 0,1-1 0,0 1 0,0-1 0,0 0 0,0 1 0,1-1 0,-1 0-1,1 0 1,0 0 0,0 0 0,0 0 0,0 0 0,0 0 0,3 2 0,-2-3 2,1 0 1,-1 0-1,1 0 0,0 0 1,0-1-1,-1 1 1,1-1-1,0 0 0,0 0 1,0-1-1,0 1 1,0-1-1,0 0 0,0 0 1,0 0-1,0-1 1,0 1-1,7-3 0,-5 1 31,-1 0-1,0 0 1,1-1-1,-1 0 1,0 0-1,0-1 1,0 1-1,-1-1 1,1 0-1,-1-1 0,0 1 1,0-1-1,-1 1 1,1-1-1,-1 0 1,0 0-1,4-10 1,-4 9 1,0 0 1,0-1-1,-1 0 0,1 1 1,-2-1-1,1 0 1,-1 0-1,0 0 0,0 0 1,-1 0-1,0-1 1,0 1-1,0 0 1,-3-10-1,2 15-24,0 0-1,1 1 1,-1-1 0,0 0-1,0 1 1,-1-1 0,1 1-1,0-1 1,0 1 0,-1 0-1,1-1 1,0 1 0,-1 0-1,0 0 1,1 0 0,-1 0-1,0 0 1,1 1 0,-1-1-1,0 0 1,0 1 0,1-1 0,-1 1-1,0 0 1,0-1 0,0 1-1,0 0 1,0 0 0,0 0-1,0 1 1,1-1 0,-1 0-1,0 1 1,-3 0 0,1 0-29,0 0 0,0 1 1,0-1-1,0 1 1,1 0-1,-1 0 0,1 0 1,-1 0-1,1 0 0,-1 1 1,1 0-1,0-1 1,0 1-1,1 0 0,-4 5 1,4-5-274,1 1 0,-1 0 0,1-1 0,-1 1 0,1 0 0,0 0-1,1 0 1,-1 7 0,0-10-53,1 1-1,0-1 0,0 1 0,1-1 1,-1 1-1,0-1 0,0 1 0,1-1 1,-1 1-1,1-1 0,-1 1 0,1-1 1,0 0-1,-1 1 0,1-1 0,0 0 1,0 0-1,0 1 0,0-1 0,0 0 1,0 0-1,0 0 0,1 0 0,-1 0 1,2 1-1,21 7-7020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633"/>
    </inkml:context>
    <inkml:brush xml:id="br0">
      <inkml:brushProperty name="width" value="0.025" units="cm"/>
      <inkml:brushProperty name="height" value="0.025" units="cm"/>
      <inkml:brushProperty name="color" value="#008C3A"/>
    </inkml:brush>
  </inkml:definitions>
  <inkml:trace contextRef="#ctx0" brushRef="#br0">188 0 3203,'0'0'10832,"-9"2"-3876,-4 0-6006,1 1 0,1 1 0,-1 0 0,0 0 0,1 2 0,0-1 0,-14 10 0,19-12-792,1 1 1,0-1-1,0 1 0,0 0 0,1 1 1,-1-1-1,1 1 0,0-1 0,1 1 1,-1 1-1,1-1 0,0 0 0,0 1 1,0-1-1,1 1 0,0 0 0,0 0 1,-1 11-1,3-16-157,0 0 0,0 1 0,0-1 0,0 0 0,0 1 0,0-1 0,0 0 0,1 0 0,-1 0 0,1 1 0,-1-1 0,1 0 0,-1 0 0,1 0 0,0 0 0,-1 0 0,1 0 0,0 0 0,0 0 0,0 0 0,0 0 0,0 0 0,0-1 0,2 2 0,1 0 0,-1 0 1,1-1-1,0 1 0,0-1 0,0 0 0,0 0 0,0-1 0,5 1 0,2 0 18,-1-1-1,1 0 0,0-1 0,0 0 0,17-5 0,-19 3 47,0-1 0,0 0 0,0-1 0,0 0 0,-1 0 0,0-1 0,11-9 1,-15 11-37,0 1 1,-1 0 0,1-1-1,-1 0 1,0 0 0,0 0-1,0 0 1,-1 0 0,1-1-1,-1 1 1,0-1 0,0 1-1,-1-1 1,1 0 0,-1 0-1,1-7 1,-3 10-49,1 1 0,-1-1 0,0 1 0,1 0 0,-1-1 0,0 1 0,0 0 0,0-1 0,0 1 0,0 0 0,0 0 0,0 0 0,-1 0 0,1 0 0,0 0 0,0 0 0,-1 1 0,1-1 0,-1 0 0,1 1 0,0-1 0,-1 1 0,1 0 0,-1-1 0,0 1 0,1 0 0,-1 0 0,1 0 0,-1 0 0,-2 0 0,-57 0-1883,54 1 1441,-6 0-4109,4-1-3058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368"/>
    </inkml:context>
    <inkml:brush xml:id="br0">
      <inkml:brushProperty name="width" value="0.025" units="cm"/>
      <inkml:brushProperty name="height" value="0.025" units="cm"/>
      <inkml:brushProperty name="color" value="#008C3A"/>
    </inkml:brush>
  </inkml:definitions>
  <inkml:trace contextRef="#ctx0" brushRef="#br0">21 1 2626,'0'0'27253,"-2"11"-25870,-1 9-1106,-12 100 1163,14-107-2031,1 0 0,1 0 0,-1 0-1,4 15 1,-2-22 164,2 0-5208,-2-16-5968,-3-9 1039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725"/>
    </inkml:context>
    <inkml:brush xml:id="br0">
      <inkml:brushProperty name="width" value="0.025" units="cm"/>
      <inkml:brushProperty name="height" value="0.025" units="cm"/>
      <inkml:brushProperty name="color" value="#008C3A"/>
    </inkml:brush>
  </inkml:definitions>
  <inkml:trace contextRef="#ctx0" brushRef="#br0">0 26 3940,'0'0'26585,"78"-11"-26297,-45 11-224,0 0-288,-5 0-2274,-5-4-4421,-1-7-11466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068"/>
    </inkml:context>
    <inkml:brush xml:id="br0">
      <inkml:brushProperty name="width" value="0.025" units="cm"/>
      <inkml:brushProperty name="height" value="0.025" units="cm"/>
      <inkml:brushProperty name="color" value="#008C3A"/>
    </inkml:brush>
  </inkml:definitions>
  <inkml:trace contextRef="#ctx0" brushRef="#br0">28 1 4228,'0'0'25080,"-1"55"-23319,-7-20-640,2 1-544,-1 0-577,2-3 0,4-5 0,1-6 0,0-6-1281,7-6-1154,3-7-1825,3-3-1697,-3 0-4741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424"/>
    </inkml:context>
    <inkml:brush xml:id="br0">
      <inkml:brushProperty name="width" value="0.025" units="cm"/>
      <inkml:brushProperty name="height" value="0.025" units="cm"/>
      <inkml:brushProperty name="color" value="#008C3A"/>
    </inkml:brush>
  </inkml:definitions>
  <inkml:trace contextRef="#ctx0" brushRef="#br0">106 0 18674,'0'0'6902,"-11"9"-4932,4-3-1859,-46 43 1503,50-45-1522,-1 0-1,1 0 0,0 0 1,1 0-1,-1 1 1,1 0-1,0-1 0,0 1 1,0 0-1,0 0 1,1 0-1,0 0 0,0 0 1,0 6-1,1-11-98,1 1-1,-1 0 1,1 0 0,-1-1-1,1 1 1,-1 0-1,1-1 1,0 1-1,-1-1 1,1 1 0,0 0-1,-1-1 1,1 1-1,0-1 1,0 0 0,-1 1-1,1-1 1,0 0-1,0 1 1,0-1-1,-1 0 1,1 0 0,0 0-1,0 0 1,0 0-1,0 0 1,0 0-1,1 0 1,36 0 22,-27 0-76,1 0-45,0 1 1,0 0-1,-1 1 1,16 3-1,-25-4 89,1-1 0,-1 1 0,0 0-1,1 0 1,-1 0 0,0 0 0,0 0 0,0 0-1,0 1 1,0-1 0,0 1 0,0-1 0,0 1-1,0 0 1,-1-1 0,1 1 0,-1 0 0,1 0 0,-1 0-1,0 1 1,0-1 0,0 0 0,0 0 0,0 1-1,-1-1 1,1 0 0,0 4 0,-1 0 102,0-1 1,-1 1 0,0-1 0,0 1-1,0-1 1,-1 0 0,0 0-1,0 0 1,0 0 0,0 0-1,-1 0 1,0 0 0,0-1-1,0 1 1,0-1 0,-1 0-1,0 0 1,0 0 0,-8 6-1,5-5 45,1 0-1,-1-1 0,0 0 1,-1 0-1,1 0 1,-1-1-1,1 0 0,-1-1 1,0 0-1,0 0 0,0 0 1,-16 0-1,23-2-214,0-1 0,-1 1 0,1 0 0,0-1 0,0 1 0,-1-1 0,1 0 0,0 1 0,0-1 0,0 0 0,0 0 0,0 1 0,0-1 0,0 0 0,0 0 0,0 0 0,0 0 0,0-1 0,1 1 0,-1 0 0,0 0 0,1 0 0,-1 0 0,1-1 0,-1 1 0,1 0 0,0-1 0,0 1 0,-1 0 0,1-1 0,0-1 0,-1-55-6191,1 44 3789,0-30-6882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798"/>
    </inkml:context>
    <inkml:brush xml:id="br0">
      <inkml:brushProperty name="width" value="0.025" units="cm"/>
      <inkml:brushProperty name="height" value="0.025" units="cm"/>
      <inkml:brushProperty name="color" value="#008C3A"/>
    </inkml:brush>
  </inkml:definitions>
  <inkml:trace contextRef="#ctx0" brushRef="#br0">0 2 3459,'0'0'25400,"54"-1"-24279,-31 1-448,9 0-609,7 5-512,1-2-2627,4-3-3620,2 0-704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139"/>
    </inkml:context>
    <inkml:brush xml:id="br0">
      <inkml:brushProperty name="width" value="0.025" units="cm"/>
      <inkml:brushProperty name="height" value="0.025" units="cm"/>
      <inkml:brushProperty name="color" value="#008C3A"/>
    </inkml:brush>
  </inkml:definitions>
  <inkml:trace contextRef="#ctx0" brushRef="#br0">139 0 8936,'0'0'9198,"-9"5"-4799,-1 0-3860,1 1 1,0 0-1,0 0 0,0 1 0,1 0 0,0 0 1,0 1-1,1 0 0,0 1 0,1-1 0,-9 15 0,11-15-466,0 1 0,1-1 0,0 1 0,0-1 0,1 1 0,0 0 0,1 0 0,0 0 0,0 0-1,1 13 1,0-19-78,1-1 0,-1 0 0,0 1 0,1-1 0,0 0 0,0 0 0,-1 1 0,1-1 0,1 0 0,-1 0 0,0 0 0,0 0 0,1 0 0,-1-1 0,1 1 0,0 0 0,3 2-1,-3-3-11,1 1-1,0-1 0,1 0 0,-1 0 0,0 0 0,0 0 0,0-1 0,0 1 0,1-1 0,-1 0 0,0 0 0,1 0 0,-1 0 0,0-1 0,0 1 0,5-2 0,-1-1-16,0 1-1,0-1 0,0-1 1,-1 1-1,1-1 0,-1-1 1,0 1-1,0-1 0,-1 0 1,1 0-1,-1-1 0,0 1 1,0-1-1,-1 0 0,8-13 1,-9 13 170,1 0 1,-1-1-1,0 1 0,0 0 1,-1-1-1,1 0 0,-2 1 1,1-1-1,-1 0 1,0 0-1,0 0 0,-1 0 1,0 0-1,0 0 0,-1 0 1,1 0-1,-4-10 1,3 15-112,0 0 0,-1-1 0,1 1 0,-1 0 0,0 0 1,0-1-1,0 1 0,0 1 0,0-1 0,0 0 0,0 0 0,-1 1 1,1-1-1,0 1 0,-1 0 0,1 0 0,-1 0 0,0 0 0,1 0 1,-1 1-1,0-1 0,0 1 0,1-1 0,-1 1 0,0 0 0,-3 1 1,4-1-113,0 0 0,1 0 1,-1 0-1,0 1 1,1-1-1,-1 1 1,0-1-1,1 1 0,-1 0 1,0 0-1,1 0 1,-1-1-1,1 1 1,0 1-1,-1-1 0,1 0 1,-2 2-1,2-1-168,0-1-1,0 1 1,1 0-1,-1 0 0,0-1 1,1 1-1,0 0 1,-1 0-1,1-1 1,0 1-1,0 0 1,0 0-1,0 0 1,0 0-1,0-1 0,0 1 1,1 0-1,-1 0 1,1-1-1,0 4 1,10 9-3941,6-2-1586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483"/>
    </inkml:context>
    <inkml:brush xml:id="br0">
      <inkml:brushProperty name="width" value="0.025" units="cm"/>
      <inkml:brushProperty name="height" value="0.025" units="cm"/>
      <inkml:brushProperty name="color" value="#008C3A"/>
    </inkml:brush>
  </inkml:definitions>
  <inkml:trace contextRef="#ctx0" brushRef="#br0">185 27 4740,'0'0'18359,"-11"-4"-14553,3 1-3357,0-1-1,-1 2 0,0-1 1,1 1-1,-1 1 0,-15-2 1,20 3-376,0 0-1,0 1 1,1-1 0,-1 1 0,0 0 0,0 0 0,1 0-1,-1 1 1,0-1 0,1 1 0,0 0 0,-1 0-1,1 0 1,0 0 0,0 1 0,0-1 0,0 1 0,0-1-1,1 1 1,-1 0 0,-2 6 0,2-4-31,0-1 1,0 1-1,1 1 0,-1-1 0,1 0 1,1 0-1,-1 1 0,1-1 1,0 1-1,0-1 0,1 1 1,-1 0-1,1-1 0,1 1 0,0 7 1,0-10-34,-1 0 0,1 0 0,0 0 0,0 0 0,0 0 0,1 0 1,-1-1-1,1 1 0,-1 0 0,1-1 0,0 0 0,0 1 0,0-1 0,0 0 0,1 0 1,-1 0-1,1 0 0,-1 0 0,1-1 0,-1 1 0,1-1 0,0 1 0,0-1 0,0 0 1,0 0-1,0-1 0,0 1 0,0 0 0,3-1 0,3 1-2,0 0 0,0-1 0,1-1 0,-1 1-1,0-1 1,0-1 0,0 0 0,0 0 0,0-1 0,-1 0-1,1 0 1,-1-1 0,0 0 0,0-1 0,0 0 0,0 0-1,-1 0 1,0-1 0,0 0 0,0-1 0,-1 1 0,0-1-1,0-1 1,5-8 0,-10 14-157,0 0 0,0 0 0,0 0 1,0 0-1,0 0 0,0 0 0,0 0 0,-1-1 0,1 1 0,-1 0 0,1-1 1,-1 1-1,0 0 0,0-1 0,0 1 0,0 0 0,-1-1 0,1 1 0,-1-4 1,0 5-56,0 0 0,0-1 0,0 1 0,0 0 0,0 0 0,0 0 0,0 0 1,-1 0-1,1 0 0,0 0 0,0 0 0,-1 0 0,1 1 0,-1-1 1,1 0-1,-1 1 0,1-1 0,-1 1 0,1 0 0,-1-1 0,1 1 1,-1 0-1,1 0 0,-1 0 0,1 0 0,-1 0 0,-2 1 0</inkml:trace>
  <inkml:trace contextRef="#ctx0" brushRef="#br0" timeOffset="1">487 1 4740,'0'0'24728,"-49"49"-22998,28-22-289,5 6-1313,4-2-128,4-3 0,8-4 0,0-7 0,15-7 0,3-6 0,6-4 0,2-6-2306,-7-15-2659,-1-11-3171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825"/>
    </inkml:context>
    <inkml:brush xml:id="br0">
      <inkml:brushProperty name="width" value="0.025" units="cm"/>
      <inkml:brushProperty name="height" value="0.025" units="cm"/>
      <inkml:brushProperty name="color" value="#008C3A"/>
    </inkml:brush>
  </inkml:definitions>
  <inkml:trace contextRef="#ctx0" brushRef="#br0">1 0 11403,'0'0'17713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2:00.819"/>
    </inkml:context>
    <inkml:brush xml:id="br0">
      <inkml:brushProperty name="width" value="0.025" units="cm"/>
      <inkml:brushProperty name="height" value="0.025" units="cm"/>
    </inkml:brush>
  </inkml:definitions>
  <inkml:trace contextRef="#ctx0" brushRef="#br0">6390 547 5926,'0'0'5525,"2"-10"-4287,0 5-1123,-1 3-58,0 0 0,-1 0 0,1 0-1,0 0 1,-1 0 0,1-1 0,-1 1-1,0 0 1,0 0 0,0 0 0,0-1-1,0 1 1,0 0 0,-1 0 0,1 0-1,-1-1 1,1 1 0,-1 0 0,0 0-1,0 0 1,0 0 0,0 0 0,0 0-1,0 0 1,0 1 0,-1-1 0,1 0-1,-1 1 1,1-1 0,-1 1 0,0-1-1,0 1 1,-2-2 0,-23-10 481,0 1 1,-1 1-1,0 2 1,0 0-1,-44-6 1,-152-11 353,208 25-921,-298-37 1708,-484-123 0,546 107-1545,-490-38-1,-266 70 220,716 32-343,1 13 1,-347 72 0,502-67 81,2 6 0,1 7 0,-127 56 0,180-61-31,3 4 1,1 2-1,2 4 1,2 3-1,-126 114 0,148-117-47,2 2 0,3 2 0,1 2 0,-39 62 0,71-94-6,1 1 0,1 0 0,1 1 0,0-1 0,2 2 0,-7 35 0,11-41-4,2 0 1,0 0-1,0 0 0,2 0 0,0 0 0,1 0 0,1-1 0,0 1 0,1 0 0,8 17 0,0-4 15,2-2 1,1 0-1,1-1 0,1 0 1,2-2-1,0 0 0,44 43 1,-21-30 29,1-1 1,2-3-1,76 46 0,-45-40-58,1-3-1,1-3 1,2-4-1,1-3 1,85 16-1,24-7 66,216 14-1,273-18 60,3-31-95,-294-3-6,-62 3-86,943-26-648,-1030 6 856,-1-10-1,-2-11 0,294-88 0,-450 104 40,0-5 0,-2-2 0,-2-4 0,119-74-1,-165 89-30,-1-2 0,-1-2 0,-1 0-1,-1-2 1,35-45 0,-46 51-65,-1 0-1,-2-2 1,0 1 0,-1-1 0,-1-1 0,-1 0 0,-2 0 0,0-1 0,4-28-1,-7 27-13,-1 0 0,-2 0-1,0 0 1,-2 0 0,-1 0-1,-1 0 1,0 0 0,-2 0-1,-1 1 1,-2 0 0,-12-32-1,5 26 123,-1 1 0,-1 0-1,-2 1 1,0 1 0,-2 1-1,-1 0 1,-1 2-1,-28-24 1,5 11-80,-1 1 0,-2 2 0,-1 2 0,-1 3 0,-59-24 1,34 22-84,-1 4 1,-1 3 0,-89-15-1,-9 13-1821,0 8 0,-306 8 0,264 18-2553,6 5-3637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515"/>
    </inkml:context>
    <inkml:brush xml:id="br0">
      <inkml:brushProperty name="width" value="0.025" units="cm"/>
      <inkml:brushProperty name="height" value="0.025" units="cm"/>
      <inkml:brushProperty name="color" value="#008C3A"/>
    </inkml:brush>
  </inkml:definitions>
  <inkml:trace contextRef="#ctx0" brushRef="#br0">21 253 6726,'0'0'6727,"-3"9"-2110,-2-1-3443,3-5-791,1 0 0,-1 0 0,1 0 0,0 0 0,-1 0 0,1 0 1,1 0-1,-1 1 0,0-1 0,1 0 0,-1 5 0,1-7-296,1-1-1,-1 0 1,0 1 0,0-1-1,0 0 1,0 0-1,1 1 1,-1-1 0,0 0-1,0 1 1,0-1-1,1 0 1,-1 0-1,0 0 1,1 1 0,-1-1-1,0 0 1,0 0-1,1 0 1,-1 0 0,0 1-1,1-1 1,-1 0-1,0 0 1,1 0-1,-1 0 1,0 0 0,1 0-1,-1 0 1,0 0-1,1 0 1,-1 0 0,0 0-1,1 0 1,-1 0-1,0 0 1,1-1 0,-1 1-1,0 0 1,1 0-1,-1 0 1,0 0-1,1-1 1,-1 1 0,0 0-1,19-9 853,14-14-491,-2-1-1,-1-1 1,-2-2 0,39-44-1,-45 47-331,51-66 626,-56 67-64,-29 60-448,5-22-224,-2 2-49,0 1 0,1 0 1,1 0-1,1 0 0,0 1 0,2 0 1,0 0-1,1 1 0,0 21 0,3-40-152,0 0 0,0 0 0,0 0-1,0 1 1,0-1 0,1 0 0,-1 0 0,0 0-1,1 0 1,-1 0 0,1 0 0,-1 0 0,1 1-1,0-2 1,-1 1 0,1 0 0,0 0 0,0 0-1,0 0 1,-1 0 0,1 0 0,0-1 0,0 1-1,0 0 1,0-1 0,0 1 0,1-1 0,-1 1-1,0-1 1,0 0 0,0 1 0,0-1 0,0 0-1,1 0 1,-1 0 0,0 0 0,2 0 0,1 0-853,0-1 1,1 1 0,-1-1 0,0 0 0,0-1 0,0 1 0,1-1 0,-2 1-1,8-5 1,22-17-10238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857"/>
    </inkml:context>
    <inkml:brush xml:id="br0">
      <inkml:brushProperty name="width" value="0.025" units="cm"/>
      <inkml:brushProperty name="height" value="0.025" units="cm"/>
      <inkml:brushProperty name="color" value="#008C3A"/>
    </inkml:brush>
  </inkml:definitions>
  <inkml:trace contextRef="#ctx0" brushRef="#br0">79 1 6726,'0'0'10127,"-3"9"-4457,-18 33-2184,13-28-2908,0 1 0,1 0 1,1 0-1,0 0 0,1 1 1,1 0-1,0 0 0,-2 29 1,6-43-584,0 0 0,0-1 0,0 1 0,1 0 0,-1-1 1,1 1-1,-1-1 0,1 1 0,-1 0 0,1-1 0,0 0 1,0 1-1,0-1 0,0 1 0,0-1 0,0 0 0,0 0 0,0 1 1,1-1-1,-1 0 0,3 2 0,-1-2-6,1 1 1,0-1-1,-1 1 0,1-1 0,0 0 1,-1-1-1,1 1 0,0 0 0,6-1 0,-2 0 19,1 0 0,-1-1 0,0 0 0,0-1-1,1 1 1,-1-2 0,0 1 0,12-6-1,-14 4 65,0 0-1,0 0 1,0-1-1,-1 0 0,1 0 1,-1 0-1,0-1 1,-1 1-1,0-1 0,0 0 1,6-12-1,-9 16-47,0 0-1,0-1 0,0 1 1,0-1-1,0 1 0,-1-1 1,1 1-1,-1-1 0,0 1 1,1-1-1,-1 1 0,0-1 1,-1 0-1,1 1 1,0-1-1,-1 1 0,0-1 1,1 1-1,-1-1 0,0 1 1,0-1-1,0 1 0,-1 0 1,1 0-1,-1 0 0,1 0 1,-1 0-1,0 0 0,1 0 1,-1 0-1,0 0 1,0 1-1,0-1 0,-1 1 1,-2-2-1,-5-2-23,0 0 0,-1 0 0,1 1 0,-1 1 0,0 0 0,0 0 0,0 1 0,-1 1 0,1-1 0,0 2 0,-1 0 0,-21 2 0,33-2-28,-1 0 0,0 0 0,1 0 0,-1 0 0,0 0 1,0 0-1,1 0 0,-1 0 0,0 0 0,0 0 0,1 0 0,-1 1 0,0-1 0,1 0 0,-1 1 1,0-1-1,1 0 0,-1 1 0,0-1 0,1 1 0,-1-1 0,1 0 0,-1 1 0,1 0 0,-1-1 0,1 1 1,-1-1-1,1 1 0,0 0 0,-1-1 0,1 1 0,0 0 0,-1-1 0,1 1 0,0 0 0,0-1 1,0 1-1,0 0 0,0 0 0,0-1 0,0 1 0,0 0 0,0 1 0,0-1-96,1 0 0,0 0-1,0 0 1,0 0 0,0 0 0,0 0 0,0 0-1,0 0 1,0 0 0,1 0 0,-1 0-1,0 0 1,0-1 0,1 1 0,-1-1-1,0 1 1,1-1 0,-1 1 0,1-1-1,-1 0 1,3 0 0,66 0-9261,-24-4 2136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219"/>
    </inkml:context>
    <inkml:brush xml:id="br0">
      <inkml:brushProperty name="width" value="0.025" units="cm"/>
      <inkml:brushProperty name="height" value="0.025" units="cm"/>
      <inkml:brushProperty name="color" value="#008C3A"/>
    </inkml:brush>
  </inkml:definitions>
  <inkml:trace contextRef="#ctx0" brushRef="#br0">172 0 6758,'0'0'14168,"-12"6"-10137,-5 3-3083,0 0 1,1 1-1,1 1 0,-26 23 1,36-30-816,1 0 1,-1 0-1,1 0 0,0 0 1,1 1-1,-1 0 1,1 0-1,0 0 0,0 0 1,0 0-1,1 1 1,0-1-1,0 1 0,0 0 1,1-1-1,0 1 1,0 0-1,0 0 0,1 0 1,0 0-1,0 0 1,1 10-1,1-14-133,-1 1 0,1-1 0,-1 0 0,1 0 0,0 0 0,-1 0 0,1 0 0,0-1 0,0 1 0,1 0 0,-1-1 0,0 0 0,0 1 0,1-1 0,-1 0 0,1 0 0,-1 0 0,1-1 0,-1 1 0,1-1 0,-1 1 0,1-1 0,0 0 0,4 0 0,5 1 0,-1-1 0,0-1 0,0 1 0,18-5 0,-15 0 0,-1 0 0,0 0 0,-1-1 0,1-1 0,-1 0 0,-1-1 0,1 0 0,-1-1 0,-1 0 0,0-1 0,0 0 0,0 0 0,-2-1 0,1 0 0,6-13 0,-14 22-27,1 1-1,-1-1 1,-1 1-1,1-1 1,0 0 0,0 1-1,0-1 1,-1 0 0,1 0-1,-1 1 1,1-1-1,-1 0 1,0 0 0,0 0-1,0 0 1,0 1 0,0-1-1,0 0 1,0 0-1,-1 0 1,1 0 0,-1 1-1,1-1 1,-1 0 0,0 1-1,0-1 1,1 0-1,-1 1 1,0-1 0,0 1-1,-1-1 1,1 1 0,0 0-1,0-1 1,-1 1-1,1 0 1,-1 0 0,1 0-1,-1 0 1,1 0 0,-1 0-1,0 0 1,1 1-1,-1-1 1,0 1 0,-3-1-1,-10-2-916,1 1 0,-1 0 0,0 2 0,-27 1 0,19 0-1307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658"/>
    </inkml:context>
    <inkml:brush xml:id="br0">
      <inkml:brushProperty name="width" value="0.025" units="cm"/>
      <inkml:brushProperty name="height" value="0.025" units="cm"/>
      <inkml:brushProperty name="color" value="#008C3A"/>
    </inkml:brush>
  </inkml:definitions>
  <inkml:trace contextRef="#ctx0" brushRef="#br0">1 20 11115,'0'0'12940,"67"3"-10218,-23-3-928,13-6-929,5-1-609,-2 2-192,-9 4-608,-5 0-2403,-11-1-3043,-15 2-2049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046"/>
    </inkml:context>
    <inkml:brush xml:id="br0">
      <inkml:brushProperty name="width" value="0.025" units="cm"/>
      <inkml:brushProperty name="height" value="0.025" units="cm"/>
      <inkml:brushProperty name="color" value="#008C3A"/>
    </inkml:brush>
  </inkml:definitions>
  <inkml:trace contextRef="#ctx0" brushRef="#br0">1 9 8968,'0'0'18706,"79"14"-17649,-26-14-640,2 0-321,6 0-417,1-7-2914,-4-2-4100,-2 3-7687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578"/>
    </inkml:context>
    <inkml:brush xml:id="br0">
      <inkml:brushProperty name="width" value="0.025" units="cm"/>
      <inkml:brushProperty name="height" value="0.025" units="cm"/>
      <inkml:brushProperty name="color" value="#008C3A"/>
    </inkml:brush>
  </inkml:definitions>
  <inkml:trace contextRef="#ctx0" brushRef="#br0">1 27 13453,'0'0'7425,"10"-3"-5166,8-3-1561,1 1 1,0 1 0,0 1-1,19-1 1,-24 3-502,-1 0 1,1 1-1,-1 1 0,1 0 0,-1 1 1,0 0-1,22 7 0,-33-8-191,0-1 0,1 1 0,-1 0 0,0 0 0,0 0 0,0 0 0,0 0 0,-1 0 0,1 1 0,0-1 0,-1 1 0,1-1 0,0 1 0,-1 0 1,0-1-1,1 1 0,-1 0 0,0 0 0,0 0 0,0 0 0,0 0 0,1 3 0,-2-2 4,0-1 1,-1 1 0,1-1-1,0 1 1,-1-1 0,0 1-1,1-1 1,-1 1-1,0-1 1,0 1 0,0-1-1,-1 0 1,1 0 0,0 1-1,-1-1 1,-2 2 0,-9 9 97,0 0 0,-1 0 1,0-2-1,-19 13 0,24-18-8,-8 5 38,-31 24 277,46-33-389,0-1 0,0 1 0,0 0 0,0 1 0,1-1-1,-1 0 1,0 0 0,1 1 0,0-1 0,0 1 0,-1-1 0,1 1-1,1 0 1,-1-1 0,0 1 0,0 5 0,2-7-23,-1 1 1,1 0 0,-1-1-1,1 1 1,0-1-1,0 1 1,0-1 0,0 1-1,0-1 1,0 0-1,0 1 1,0-1 0,1 0-1,-1 0 1,0 0-1,1 0 1,-1 0 0,1 0-1,-1 0 1,1 0-1,-1-1 1,1 1 0,0-1-1,-1 1 1,1-1-1,2 1 1,51 9-550,20-6-2310,0-9-4345,-23-8-1437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917"/>
    </inkml:context>
    <inkml:brush xml:id="br0">
      <inkml:brushProperty name="width" value="0.025" units="cm"/>
      <inkml:brushProperty name="height" value="0.025" units="cm"/>
      <inkml:brushProperty name="color" value="#008C3A"/>
    </inkml:brush>
  </inkml:definitions>
  <inkml:trace contextRef="#ctx0" brushRef="#br0">172 25 6470,'-10'-1'11558,"0"0"-10459,-1 1 0,1 0 0,-1 1-1,1 0 1,0 0 0,-11 4 0,17-4-954,0 0 0,0 1 0,0 0 0,0-1 0,0 2 0,1-1 0,-1 0-1,1 1 1,-1-1 0,1 1 0,0 0 0,0 0 0,0 1 0,0-1 0,1 0 0,-1 1 0,1 0-1,0 0 1,0-1 0,-2 6 0,2-5-130,1 0-1,-1 0 0,1 0 0,0 0 1,0 0-1,0 0 0,1 0 1,-1 0-1,1 0 0,0 0 0,0 1 1,0-1-1,1 0 0,-1 0 1,1 0-1,0 0 0,0 0 1,1 0-1,-1 0 0,1-1 0,0 1 1,0 0-1,0-1 0,0 1 1,1-1-1,-1 0 0,1 0 1,0 0-1,0 0 0,0 0 0,0 0 1,1-1-1,-1 0 0,1 0 1,0 0-1,-1 0 0,1 0 0,0-1 1,0 1-1,7 0 0,-3 0-62,1 0 0,0 0 0,-1-1-1,1 0 1,0-1 0,-1 0-1,1-1 1,0 1 0,0-1 0,-1-1-1,1 0 1,-1 0 0,0-1 0,1 0-1,-1 0 1,0-1 0,-1 0-1,14-9 1,-15 6 98,1 1-1,-1-1 1,0-1 0,-1 1-1,0-1 1,0 0-1,-1 0 1,0 0 0,0 0-1,-1-1 1,4-12 0,-6 18 0,0 0 0,-1 0 0,1 1 0,0-1 0,-1 0 0,0 0 0,0 0 0,0 0 0,0 0 0,0 0 0,0 0 0,-1 1 0,0-1 0,1 0 0,-1 0 0,0 0 0,0 1 0,-1-1 0,1 1 0,0-1 0,-1 1 0,0-1 0,1 1 0,-1 0 0,0 0 0,0 0 0,0 0 0,-1 0 0,1 0 0,0 0 0,-1 1 0,1-1 0,-1 1 1,1 0-1,-1 0 0,0 0 0,0 0 0,-4-1 0,0 1-56,0-1 0,0 1 1,0 1-1,0 0 0,0 0 1,0 0-1,-1 1 0,1 0 1,1 0-1,-1 0 0,0 1 1,-7 3-1,10-3-131,0-1 0,1 1 0,-1 0 0,1 1 0,-1-1 0,1 1 0,0-1 0,0 1 0,0 0 0,0 0 0,1 0 0,-1 0 0,1 1 0,0-1 0,0 1 0,0 0 0,0-1 0,1 1 0,-1 0 0,1 0 0,0 0 0,-1 4 0,2-7-56,0 0 0,0 0 0,0 0-1,-1 0 1,1 0 0,0 0 0,0 0 0,0 0-1,1 0 1,-1 0 0,0 0 0,0 0 0,0 0-1,1 0 1,-1 0 0,1 0 0,-1 0-1,0 0 1,1 0 0,0-1 0,-1 1 0,1 0-1,-1 0 1,1 0 0,0-1 0,0 1 0,-1 0-1,1-1 1,0 1 0,0-1 0,0 1 0,0-1-1,1 1 1,36 3-5704,-33-4 5039,30 0-5340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278"/>
    </inkml:context>
    <inkml:brush xml:id="br0">
      <inkml:brushProperty name="width" value="0.025" units="cm"/>
      <inkml:brushProperty name="height" value="0.025" units="cm"/>
      <inkml:brushProperty name="color" value="#008C3A"/>
    </inkml:brush>
  </inkml:definitions>
  <inkml:trace contextRef="#ctx0" brushRef="#br0">217 43 5381,'0'0'19880,"-12"-3"-16949,5 2-2733,-1-1 0,1 1 0,-1 0 0,1 0 0,-1 1 0,0 0 0,1 0 0,-1 1 0,1 0 1,-1 0-1,1 1 0,-1 0 0,1 0 0,0 1 0,0 0 0,0 0 0,0 1 0,0 0 0,-9 7 0,11-7-167,1 0-1,-1 0 1,1 0 0,1 0 0,-1 0-1,1 1 1,-1 0 0,1 0-1,1 0 1,-1 0 0,1 0-1,-3 9 1,4-12-25,1 1 0,0-1 0,-1 0 0,1 0 0,0 0 0,1 1 0,-1-1 0,0 0 0,1 0 0,-1 0 0,1 0 0,-1 0 0,1 0 0,0 0 0,0 0 0,0 0 0,0 0 0,1 0 0,-1 0 0,0 0-1,1-1 1,-1 1 0,1-1 0,0 1 0,-1-1 0,1 0 0,0 1 0,0-1 0,0 0 0,0 0 0,0 0 0,0-1 0,0 1 0,0 0 0,4 0 0,5 2-11,1 0 1,0-1-1,0 0 1,1-1-1,-1 0 1,0-1-1,0 0 1,1-1-1,-1 0 1,0-1-1,0-1 1,13-3-1,-17 3 4,1 0-1,-1 0 1,0-1-1,0 0 1,0 0-1,-1-1 1,1 0-1,-1 0 1,0-1-1,0 0 1,-1 0-1,0-1 1,0 1 0,-1-1-1,1-1 1,-1 1-1,4-11 1,-7 16 4,-1-1 0,0 1 0,0-1 1,0 1-1,0-1 0,0 0 0,-1 0 1,1 0-1,-1 1 0,0-1 0,0 0 1,0 0-1,0 0 0,0 0 0,-1 1 1,1-1-1,-1 0 0,-1-3 0,1 4 0,0 0 0,-1 0 0,1 0 0,-1 0 0,0 0 0,1 1 0,-1-1 0,0 0 0,0 1-1,0-1 1,0 1 0,-1 0 0,1 0 0,0 0 0,0 0 0,-5-1 0,-8-1-34,-1 0 1,0 1-1,1 1 0,-1 1 1,-19 1-1,22 0-46,10-1-398,-1 0 0,0 0 0,0 0 0,0 1 0,1-1-1,-1 1 1,0 0 0,0 0 0,1 1 0,-1-1 0,-4 3 0,-5 9-7042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947"/>
    </inkml:context>
    <inkml:brush xml:id="br0">
      <inkml:brushProperty name="width" value="0.025" units="cm"/>
      <inkml:brushProperty name="height" value="0.025" units="cm"/>
      <inkml:brushProperty name="color" value="#008C3A"/>
    </inkml:brush>
  </inkml:definitions>
  <inkml:trace contextRef="#ctx0" brushRef="#br0">164 53 7079,'0'0'18588,"-10"-7"-16074,-34-19-917,42 25-1565,-1 0 1,1 0 0,-1 1-1,0-1 1,1 1 0,-1 0 0,1-1-1,-1 1 1,0 1 0,1-1 0,-1 0-1,0 0 1,1 1 0,-1 0 0,1-1-1,-1 1 1,1 0 0,-1 0 0,1 0-1,0 1 1,-1-1 0,1 1 0,0-1-1,0 1 1,0 0 0,0-1 0,0 1-1,1 0 1,-3 4 0,-1-1 4,1 0 0,1 0 1,-1 1-1,1 0 1,0 0-1,0 0 0,1 0 1,0 0-1,-3 12 0,4-15-31,1 0 0,-1 0 0,1 1-1,0-1 1,0 0 0,0 0 0,0 0-1,1 1 1,-1-1 0,1 0 0,0 0-1,0 0 1,0 0 0,0 0 0,1 0-1,-1 0 1,1 0 0,0-1 0,-1 1-1,1-1 1,0 1 0,3 2 0,-1-3 4,0 0 0,-1 0 0,1 0 0,0 0 0,0-1 0,0 1 0,0-1 1,1 0-1,-1-1 0,0 1 0,0-1 0,1 1 0,-1-1 0,0-1 0,0 1 1,8-2-1,-4 0 8,1 0 0,-1-1 0,0 0 0,0-1 1,0 0-1,-1 0 0,1 0 0,-1-1 0,0 0 0,13-13 1,-8 7 30,0-2 1,-1 1 0,0-2-1,15-23 1,-25 36-36,0-1-1,0 1 1,0-1-1,0 1 1,0-1 0,0 1-1,-1-1 1,1 1-1,-1-1 1,1 0-1,-1 1 1,1-1 0,-1 0-1,0 0 1,0 1-1,0-1 1,0 0-1,0 0 1,0 1-1,0-1 1,-1 0 0,1 1-1,-1-1 1,0-2-1,0 3-8,-1 0 1,1-1-1,-1 1 0,1 0 0,-1 0 0,0 0 0,1 1 0,-1-1 0,0 0 0,1 1 1,-1-1-1,0 1 0,0-1 0,0 1 0,1 0 0,-1 0 0,0 0 0,-3 0 0,-4 1-69,1-1 0,-1 2-1,0-1 1,1 1-1,-1 0 1,1 1-1,0 0 1,-14 7-1,16-6-250,-1 1 0,1 0 1,0 1-1,1-1 0,-7 9 0,-1 12-3141,12-25 2994,1 1-1,0-1 1,0 1 0,0-1-1,0 0 1,0 1 0,0-1 0,0 1-1,0-1 1,0 0 0,1 1-1,-1-1 1,1 0 0,-1 1 0,1-1-1,-1 0 1,2 2 0,8 1-5635,9-3-2455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309"/>
    </inkml:context>
    <inkml:brush xml:id="br0">
      <inkml:brushProperty name="width" value="0.025" units="cm"/>
      <inkml:brushProperty name="height" value="0.025" units="cm"/>
      <inkml:brushProperty name="color" value="#008C3A"/>
    </inkml:brush>
  </inkml:definitions>
  <inkml:trace contextRef="#ctx0" brushRef="#br0">65 0 8008,'0'0'20339,"-9"7"-17793,3-2-2305,-1 1 0,1-1 0,0 1 0,1 1 0,-7 7 0,11-12-226,-1 0 0,1 1 1,-1-1-1,1 0 0,0 0 0,0 1 1,0-1-1,0 1 0,0-1 1,1 1-1,-1-1 0,1 1 1,0-1-1,0 1 0,0-1 0,0 1 1,0 0-1,0-1 0,0 1 1,1-1-1,0 1 0,-1-1 1,1 1-1,0-1 0,0 0 0,0 1 1,3 3-1,-1-3-32,0-1 1,0 1-1,1-1 1,-1 0-1,0 0 1,1 0-1,-1-1 1,1 1-1,-1-1 1,1 0-1,0 0 0,0 0 1,-1 0-1,7-1 1,-3 1-127,1 0 0,0-1 0,0 0 0,0 0 0,-1-1 0,12-2 0,-18 3-100,1-1 0,-1 1 0,1-1 0,-1 0 1,0 1-1,0-1 0,1 0 0,-1 0 0,0 0 0,0 0 0,0 0 1,0 0-1,0 0 0,0 0 0,0-1 0,0 1 0,0 0 0,-1-1 1,1 1-1,-1 0 0,2-3 0,3-31-9125,-5 30 7562,2-25-10280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2:05.499"/>
    </inkml:context>
    <inkml:brush xml:id="br0">
      <inkml:brushProperty name="width" value="0.025" units="cm"/>
      <inkml:brushProperty name="height" value="0.025" units="cm"/>
    </inkml:brush>
  </inkml:definitions>
  <inkml:trace contextRef="#ctx0" brushRef="#br0">23 75 6406,'0'0'6438,"11"2"-5472,32 2-205,-1-1-1,1-2 0,0-2 1,-1-2-1,1-1 0,45-12 1,-18 5 163,132-4 0,73 19 227,-265-4-1107,258 16 731,63 0 697,-203-12-869,-1 5 1,156 31-1,-131-13-402,1-7 0,244 2 0,-334-22-198,1061 17 539,-48 11-440,-1-93-7,377-40-63,-818 77-5,156-3 10,-514 27-29,246-1-16,-489 6 11,1 1 0,-1 1-1,37 9 1,-70-12-3,-1 0-1,1 0 1,0 0 0,0 0 0,0 0 0,0 0-1,0 0 1,0 0 0,0 0 0,0 0-1,0 0 1,0 1 0,0-1 0,0 0 0,-1 0-1,1 0 1,0 0 0,0 0 0,0 0-1,0 0 1,0 0 0,0 0 0,0 0 0,0 1-1,0-1 1,0 0 0,0 0 0,0 0-1,0 0 1,0 0 0,0 0 0,0 0 0,0 0-1,0 1 1,0-1 0,0 0 0,0 0-1,0 0 1,0 0 0,0 0 0,1 0 0,-1 0-1,0 0 1,0 0 0,0 0 0,0 0-1,0 1 1,0-1 0,0 0 0,0 0 0,0 0-1,0 0 1,-18 5-26,-26 2-11,-637 31-545,-4-49-468,121 0 573,-1881 36-531,366 11 831,1236-27 187,0-42 7,739 25-17,-493-32 0,1 36 0,527 7-2,0 2 0,0 4 0,1 3-1,-88 26 1,155-38 0,-1 0-1,1 0 0,0 0 1,0 0-1,0 0 1,0 1-1,0-1 0,0 0 1,0 1-1,0-1 1,0 1-1,0-1 0,0 1 1,1 0-1,-1-1 0,0 1 1,0 0-1,0-1 1,1 1-1,-1 0 0,0 0 1,1 0-1,-1 0 0,1 0 1,-1 0-1,0 1 1,2 0-7,0-1-1,0 0 1,0 0 0,0 0 0,0-1 0,0 1 0,1 0 0,-1 0 0,0-1 0,0 1-1,1 0 1,-1-1 0,0 0 0,1 1 0,-1-1 0,2 1 0,69 10-209,434-4 297,-404-9-67,6 0-14,1524-19-145,555 16-249,-1043 5 242,523-45 461,-816 14-1559,0 17-4370,-585 14 1992,-3 0-3208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654"/>
    </inkml:context>
    <inkml:brush xml:id="br0">
      <inkml:brushProperty name="width" value="0.025" units="cm"/>
      <inkml:brushProperty name="height" value="0.025" units="cm"/>
      <inkml:brushProperty name="color" value="#008C3A"/>
    </inkml:brush>
  </inkml:definitions>
  <inkml:trace contextRef="#ctx0" brushRef="#br0">0 0 10154,'0'0'19442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247"/>
    </inkml:context>
    <inkml:brush xml:id="br0">
      <inkml:brushProperty name="width" value="0.025" units="cm"/>
      <inkml:brushProperty name="height" value="0.025" units="cm"/>
      <inkml:brushProperty name="color" value="#008C3A"/>
    </inkml:brush>
  </inkml:definitions>
  <inkml:trace contextRef="#ctx0" brushRef="#br0">0 0 5029,'0'0'24247,"20"85"-23511,-20-39-415,0 5-289,0-2 64,0-3-32,0-5-513,0-5-800,0-8-1377,0-9-1090,0-7-736,0-6-2819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577"/>
    </inkml:context>
    <inkml:brush xml:id="br0">
      <inkml:brushProperty name="width" value="0.025" units="cm"/>
      <inkml:brushProperty name="height" value="0.025" units="cm"/>
      <inkml:brushProperty name="color" value="#008C3A"/>
    </inkml:brush>
  </inkml:definitions>
  <inkml:trace contextRef="#ctx0" brushRef="#br0">14 1 14990,'0'0'13389,"-14"53"-12428,14-39-577,0 1-288,4-5-480,7-4-3588,-1-4-4772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920"/>
    </inkml:context>
    <inkml:brush xml:id="br0">
      <inkml:brushProperty name="width" value="0.025" units="cm"/>
      <inkml:brushProperty name="height" value="0.025" units="cm"/>
      <inkml:brushProperty name="color" value="#008C3A"/>
    </inkml:brush>
  </inkml:definitions>
  <inkml:trace contextRef="#ctx0" brushRef="#br0">26 0 18097,'0'0'13965,"-26"45"-14317,37-44-17489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559"/>
    </inkml:context>
    <inkml:brush xml:id="br0">
      <inkml:brushProperty name="width" value="0.025" units="cm"/>
      <inkml:brushProperty name="height" value="0.025" units="cm"/>
      <inkml:brushProperty name="color" value="#008C3A"/>
    </inkml:brush>
  </inkml:definitions>
  <inkml:trace contextRef="#ctx0" brushRef="#br0">12 31 3395,'0'0'24653,"9"-7"-24440,-7 5-206,1 0-1,-1-1 1,1 1-1,0 0 0,0 1 1,0-1-1,0 0 1,0 1-1,0 0 0,1 0 1,-1 0-1,0 0 1,1 0-1,-1 1 1,1-1-1,-1 1 0,1 0 1,-1 0-1,0 0 1,1 0-1,-1 1 0,1 0 1,-1-1-1,0 1 1,1 0-1,-1 1 0,0-1 1,0 1-1,0-1 1,0 1-1,0 0 0,0 0 1,0 0-1,4 5 1,-5-5-3,-1 0 1,0 0 0,1 0 0,-1 0 0,0 0 0,0 1-1,0-1 1,0 0 0,-1 1 0,1-1 0,-1 1 0,1-1-1,-1 1 1,0-1 0,0 0 0,0 1 0,0-1 0,0 1-1,-1-1 1,1 1 0,-1-1 0,1 1 0,-1-1 0,0 0-1,0 0 1,0 1 0,0-1 0,-1 0 0,1 0 0,-3 3-1,-5 8 50,-1-1 0,0 1 0,-19 16-1,17-18-12,9-8-31,-3 2 8,0 1 1,0-1-1,1 1 1,0 0 0,0 0-1,1 0 1,0 1-1,0 0 1,0 0-1,1 0 1,0 0 0,-3 11-1,6-17-24,0 0-1,0 0 1,0 0-1,0 0 1,1 0-1,-1-1 1,0 1-1,0 0 1,1 0-1,-1 0 1,1 0-1,-1 0 1,0 0-1,1 0 1,0-1-1,-1 1 1,1 0-1,0 0 1,-1-1-1,1 1 1,0 0-1,-1-1 0,1 1 1,0-1-1,0 1 1,0-1-1,0 1 1,0-1-1,0 0 1,0 1-1,-1-1 1,1 0-1,0 0 1,0 0-1,2 0 1,42 2-907,-35-2 395,1 0-348,-1-1 0,0 0 1,0 0-1,0-1 0,0-1 0,11-3 1,31-17-6859,-2-3-4816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888"/>
    </inkml:context>
    <inkml:brush xml:id="br0">
      <inkml:brushProperty name="width" value="0.025" units="cm"/>
      <inkml:brushProperty name="height" value="0.025" units="cm"/>
      <inkml:brushProperty name="color" value="#008C3A"/>
    </inkml:brush>
  </inkml:definitions>
  <inkml:trace contextRef="#ctx0" brushRef="#br0">145 12 16047,'-8'1'4079,"1"1"-3634,0-1 1,0 1 0,0 0 0,0 1-1,0-1 1,1 1 0,-1 1 0,1-1 0,0 1-1,0 0 1,0 0 0,1 1 0,-1 0-1,1 0 1,0 0 0,1 1 0,-1 0-1,1-1 1,0 2 0,0-1 0,-4 12-1,6-15-429,1-1 0,0 0 0,1 1-1,-1-1 1,0 1 0,1-1 0,-1 0-1,1 1 1,0 0 0,0-1-1,0 1 1,0-1 0,0 1 0,1-1-1,-1 1 1,1-1 0,0 1 0,-1-1-1,1 0 1,0 1 0,0-1 0,1 0-1,-1 0 1,0 0 0,1 0 0,0 0-1,-1 0 1,1 0 0,0 0 0,0 0-1,0-1 1,0 1 0,0-1 0,0 0-1,0 1 1,0-1 0,1 0 0,-1 0-1,4 1 1,0-1-16,-1 0-1,1 0 1,-1 0 0,1-1 0,-1 0-1,1 0 1,-1 0 0,1 0-1,-1-1 1,1 0 0,-1 0 0,0-1-1,1 0 1,-1 1 0,0-2-1,0 1 1,8-5 0,-8 3 31,0 0 1,0 0-1,0 0 0,-1-1 1,1 0-1,-1 0 0,0 0 1,0 0-1,-1 0 1,0-1-1,0 0 0,0 1 1,-1-1-1,1 0 0,-1 0 1,-1-1-1,1 1 0,-1 0 1,0-1-1,-1 1 1,1 0-1,-1-1 0,-2-10 1,1 15 7,0-1 1,0 1 0,0 0 0,0 0 0,-1 0 0,1 0-1,-1 0 1,1 0 0,-1 0 0,0 1 0,0-1 0,0 0-1,0 1 1,0 0 0,0-1 0,0 1 0,0 0 0,-1 0-1,1 0 1,0 1 0,-1-1 0,1 0 0,0 1-1,-1-1 1,-2 1 0,-65-3-56,66 4-34,0-1-1,0 1 0,-1 0 1,1 0-1,0 0 0,0 0 1,0 1-1,0 0 0,0 0 0,1 0 1,-1 0-1,-4 3 0,6-3-223,1-1-1,-1 1 1,0-1-1,1 1 1,-1 0-1,1 0 1,0 0-1,-1 0 1,1 0-1,0 0 1,0 0-1,0 0 1,1 0-1,-1 0 1,0 0-1,1 1 1,0-1-1,-1 0 1,1 0-1,0 1 1,0-1-1,0 0 1,0 1-1,1 2 0,0-4-197,-1 1-1,1-1 0,0 1 1,-1-1-1,1 0 0,0 1 1,0-1-1,0 0 0,0 0 1,0 1-1,0-1 0,0 0 0,0 0 1,1 0-1,-1 0 0,0-1 1,1 1-1,-1 0 0,1 0 1,-1-1-1,3 2 0,23 6-7561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1.277"/>
    </inkml:context>
    <inkml:brush xml:id="br0">
      <inkml:brushProperty name="width" value="0.025" units="cm"/>
      <inkml:brushProperty name="height" value="0.025" units="cm"/>
      <inkml:brushProperty name="color" value="#008C3A"/>
    </inkml:brush>
  </inkml:definitions>
  <inkml:trace contextRef="#ctx0" brushRef="#br0">177 2 11755,'0'0'13255,"-12"-1"-11269,4 1-1719,-1 0 0,1 1-1,-1 0 1,1 0-1,0 1 1,-1 0 0,1 0-1,-15 7 1,18-7-182,0 1 0,1-1 0,-1 1 0,1 0 0,0 0 0,-1 0 0,2 1 0,-1 0 0,0-1 0,1 1 0,0 1 0,-1-1 0,2 0 0,-1 1 0,0-1 0,1 1 0,0 0 0,0 0 0,-1 6 0,2-8-66,0-1 0,0 1 0,1-1 0,-1 1 0,1 0-1,0-1 1,-1 1 0,1-1 0,1 1 0,-1 0 0,0-1 0,0 1 0,1 0-1,0-1 1,-1 1 0,1-1 0,0 1 0,0-1 0,1 0 0,-1 1 0,0-1 0,1 0-1,-1 0 1,1 0 0,0 0 0,0 0 0,-1 0 0,1 0 0,1 0 0,-1-1-1,0 1 1,0-1 0,1 0 0,-1 0 0,0 0 0,1 0 0,-1 0 0,1 0 0,0 0-1,-1-1 1,1 0 0,-1 1 0,1-1 0,4 0 0,2 0 4,-1 0 1,1-1-1,-1 1 0,1-2 1,-1 1-1,1-1 0,-1-1 1,0 1-1,0-1 0,0-1 1,0 1-1,14-11 0,-16 9 3,0 0-1,0-1 0,-1 0 1,0 0-1,0-1 0,-1 1 1,0-1-1,0 0 0,0 0 1,4-13-1,-8 18-20,1 1 0,0-1 0,-1 0 0,1 0 1,-1 0-1,0 0 0,1 0 0,-1 0 0,0 0 0,0 0 0,0 0 0,-1 0 0,1 0 0,0 0 0,-1 0 0,1 1 1,-1-1-1,0 0 0,0 0 0,0 0 0,0 1 0,0-1 0,0 0 0,0 1 0,0-1 0,0 1 0,-1-1 0,1 1 1,-1 0-1,1-1 0,-1 1 0,0 0 0,1 0 0,-1 0 0,0 0 0,0 0 0,1 1 0,-1-1 0,0 1 0,0-1 1,0 1-1,0 0 0,0-1 0,0 1 0,0 0 0,-4 1 0,-2-2-444,-1 0 1,0 1-1,1 1 0,-1 0 1,-14 2-1,16-1-861,0 1 0,0-1-1,0 1 1,0 1 0,1-1 0,-12 9-1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2.274"/>
    </inkml:context>
    <inkml:brush xml:id="br0">
      <inkml:brushProperty name="width" value="0.025" units="cm"/>
      <inkml:brushProperty name="height" value="0.025" units="cm"/>
      <inkml:brushProperty name="color" value="#008C3A"/>
    </inkml:brush>
  </inkml:definitions>
  <inkml:trace contextRef="#ctx0" brushRef="#br0">102 32 8776,'0'0'18444,"-9"2"-17429,4-1-944,1 0 0,-1 0 1,1 1-1,-1 0 1,1-1-1,0 2 0,0-1 1,0 0-1,0 1 0,0 0 1,0 0-1,1 0 1,-1 0-1,1 1 0,0 0 1,0-1-1,0 1 0,1 0 1,-1 0-1,1 0 1,0 1-1,0-1 0,1 0 1,-1 1-1,1-1 1,-1 9-1,0-10-9,1 1 0,1-1 0,-1 0 0,0 1 0,1-1-1,-1 1 1,1 0 0,0-1 0,1 1 0,-1-1 0,0 1 0,1-1 0,0 0 0,0 1 0,0-1 0,0 1 0,1-1 0,-1 0 0,1 0 0,-1 0 0,5 5-1,-2-6-13,-1 1 0,1-1-1,0 0 1,0 0 0,0 0-1,0 0 1,1-1 0,-1 1-1,0-1 1,1-1 0,-1 1-1,1 0 1,-1-1 0,1 0-1,-1 0 1,8-1 0,-3 0-23,0-1 1,0 0 0,0 0-1,0 0 1,0-1 0,0-1-1,-1 1 1,0-1 0,1-1 0,-1 0-1,8-7 1,-11 9-19,0-1 0,0 0 0,-1 0-1,1-1 1,-1 1 0,0-1 0,0 0 0,-1 0 0,0 0 0,0-1 0,0 1 0,0-1 0,-1 0-1,0 0 1,0 1 0,-1-1 0,2-12 0,-3 16-4,0-1 0,-1 1 0,1 0 0,-1-1 0,1 1 0,-1-1 0,0 1 0,0 0 0,0 0 0,-1 0 0,1-1 0,0 1 0,-1 0 0,1 0 0,-1 1 0,0-1 0,0 0 0,1 1-1,-1-1 1,0 1 0,0-1 0,-1 1 0,1 0 0,0 0 0,0 0 0,-1 0 0,1 0 0,0 0 0,-1 1 0,-4-1 0,-11-3-57,-1 1-1,0 1 1,-20-1-1,16 2-209,-2-3-2741,9-4-4618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534"/>
    </inkml:context>
    <inkml:brush xml:id="br0">
      <inkml:brushProperty name="width" value="0.025" units="cm"/>
      <inkml:brushProperty name="height" value="0.025" units="cm"/>
      <inkml:brushProperty name="color" value="#008C3A"/>
    </inkml:brush>
  </inkml:definitions>
  <inkml:trace contextRef="#ctx0" brushRef="#br0">48 0 10762,'0'0'17035,"1"9"-15583,-2 5-1172,-1-1 0,0 1 0,-1-1 0,-1 0 0,-7 21 0,6-22-113,0 0 0,2 0 0,-1 0 0,1 0 0,1 0 1,0 1-1,1-1 0,0 1 0,1 0 0,3 22 0,-2-33-264,0 0 0,0 0 1,0-1-1,0 1 0,0-1 0,0 1 0,0-1 1,1 1-1,-1-1 0,0 0 0,1 1 0,-1-1 0,1 0 1,0 0-1,-1 0 0,1 0 0,0 0 0,0-1 1,0 1-1,-1 0 0,1-1 0,0 0 0,0 1 1,0-1-1,4 0 0,-3 0-213,-1 1-1,1-1 1,0 0 0,0 0-1,-1-1 1,1 1 0,0-1-1,-1 1 1,1-1 0,0 0-1,-1 0 1,1 0 0,-1 0-1,1 0 1,-1-1 0,0 1-1,1-1 1,1-2 0,12-19-7580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890"/>
    </inkml:context>
    <inkml:brush xml:id="br0">
      <inkml:brushProperty name="width" value="0.025" units="cm"/>
      <inkml:brushProperty name="height" value="0.025" units="cm"/>
      <inkml:brushProperty name="color" value="#008C3A"/>
    </inkml:brush>
  </inkml:definitions>
  <inkml:trace contextRef="#ctx0" brushRef="#br0">3 18 13837,'0'0'18770,"-2"-17"-19635,14 24-1761,1-1-2691,0-3-4229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7.644"/>
    </inkml:context>
    <inkml:brush xml:id="br0">
      <inkml:brushProperty name="width" value="0.025" units="cm"/>
      <inkml:brushProperty name="height" value="0.025" units="cm"/>
    </inkml:brush>
  </inkml:definitions>
  <inkml:trace contextRef="#ctx0" brushRef="#br0">52 291 5573,'-28'-14'10287,"10"-5"-7070,17 17-3179,0-1 0,0 1 0,0-1 0,0 0 0,1 1 0,0-1 0,-1 0 0,1 0 0,0 1 0,0-1 0,0 0 0,1 1 0,-1-1 0,1 0 0,-1 1 0,1-1 0,0 0 0,0 1 0,2-5 0,6-9 39,0 0-1,0 0 1,1 1-1,1 1 0,1 0 1,0 0-1,1 2 0,0-1 1,1 1-1,0 1 1,1 1-1,16-10 0,-25 17-16,-1 1 0,1-1-1,0 1 1,0 0-1,0 0 1,0 1 0,0 0-1,0 0 1,1 0-1,-1 1 1,0 0 0,0 0-1,1 1 1,-1 0 0,0 0-1,10 3 1,-8-1-7,0 1 0,0 0 0,-1 0 0,1 1 0,-1 0 0,0 0 0,-1 1 0,1-1 0,-1 2 0,0-1 0,6 9 0,12 16 295,-10-12-247,0 0-1,2-2 1,0 0 0,28 24 0,-38-37-25,1 0 1,-1 0-1,1 0 1,0-1-1,-1 0 1,1 0 0,1-1-1,-1 0 1,0 0-1,1-1 1,-1 0-1,0 0 1,1-1-1,-1 1 1,1-2-1,-1 1 1,1-1 0,12-3-1,-9 0 55,0 1 0,0-2 0,0 0 1,-1 0-1,0-1 0,0 0 0,18-15 0,61-62 307,-68 61-393,-20 22-554,7-7 838,-7 7-2758,0 7-9108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441"/>
    </inkml:context>
    <inkml:brush xml:id="br0">
      <inkml:brushProperty name="width" value="0.025" units="cm"/>
      <inkml:brushProperty name="height" value="0.025" units="cm"/>
      <inkml:brushProperty name="color" value="#008C3A"/>
    </inkml:brush>
  </inkml:definitions>
  <inkml:trace contextRef="#ctx0" brushRef="#br0">118 24 7783,'0'0'10149,"9"-4"-5430,1 0-3576,19-8 778,-1 8 2590,-27 5-4457,0-1-1,-1 1 1,1-1 0,0 1-1,-1-1 1,1 1 0,0 0-1,-1-1 1,1 1-1,-1 0 1,1-1 0,-1 1-1,1 0 1,-1 0 0,0-1-1,1 1 1,-1 0 0,0 0-1,0 0 1,1-1 0,-1 1-1,0 0 1,0 0 0,0 0-1,0 0 1,0 0 0,0-1-1,0 1 1,-1 0 0,1 0-1,-1 1 1,-5 34 236,-6-10-217,-1-1 1,-2-1-1,0 0 0,-1 0 1,-31 31-1,-17 27 21,57-75-94,9-17 0,8-17 0,11-14-534,2-4-1190,18-50 0,-43 108 1902,1 1 1,0-1-1,1 20 1,0 6 30,-3 0 135,0-10 410,2 0-1,5 56 1,-4-85-750,0-1 0,0 1 0,0 0 0,0 0 0,0 0 0,0 0 0,0 0 0,0 0 0,1 0 0,-1-1 0,0 1 0,0 0 0,0 0 0,0 0 0,0 0 0,0 0 0,1 0 0,-1 0 0,0 0 0,0 0 0,0 0 0,0 0 0,0 0 0,1 0 0,-1 0 0,0 0 0,0 0 0,0 0 0,0 0 0,0 0 0,1 0 0,-1 0 0,0 0 0,0 0 0,0 0 0,0 0 0,0 0 0,0 0 0,1 0 0,-1 0 0,0 0 0,0 0 0,0 0 0,0 1 0,0-1 0,0 0 0,0 0-1,1 0 1,-1 0 0,0 0 0,0 0 0,0 1 0,0-1 0,0 0 0,0 0 0,0 0 0,0 0 0,0 0 0,0 1 0,0-1 0,0 0 0,0 0 0,0 0 0,0 0 0,0 0 0,0 1 0,0-1 0,6-11 179,-6-3-204,0 0 0,0 0 0,-1 0 0,-1 0 0,0 0 0,-1 1-1,-1-1 1,0 1 0,0-1 0,-2 1 0,1 1 0,-2-1 0,0 1 0,0 0 0,-1 0 0,0 1 0,-1 0 0,-16-15 0,24 26 26,1 1 0,0-1 0,0 0 0,0 0 1,0 0-1,0 1 0,0-1 0,0 0 0,0 0 0,0 0 1,0 0-1,0 1 0,-1-1 0,1 0 0,0 0 1,0 0-1,0 0 0,0 0 0,0 0 0,-1 1 1,1-1-1,0 0 0,0 0 0,0 0 0,0 0 0,-1 0 1,1 0-1,0 0 0,0 0 0,0 0 0,-1 0 1,1 0-1,0 0 0,0 0 0,0 0 0,-1 0 1,1 0-1,0 0 0,0 0 0,0 0 0,-1 0 0,1 0 1,0 0-1,13 20 167,1-10-696,0-2 1,1 1-1,-1-2 1,2 0-1,-1-1 1,26 7-1,-4-4-3686,66 6-1,-63-12-8014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766"/>
    </inkml:context>
    <inkml:brush xml:id="br0">
      <inkml:brushProperty name="width" value="0.025" units="cm"/>
      <inkml:brushProperty name="height" value="0.025" units="cm"/>
      <inkml:brushProperty name="color" value="#008C3A"/>
    </inkml:brush>
  </inkml:definitions>
  <inkml:trace contextRef="#ctx0" brushRef="#br0">0 1 20467,'0'0'11820,"54"21"-11628,-27-17-96,3-2-1025,-3-2-2466,-4 0-2595,-3-2-3779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7.105"/>
    </inkml:context>
    <inkml:brush xml:id="br0">
      <inkml:brushProperty name="width" value="0.025" units="cm"/>
      <inkml:brushProperty name="height" value="0.025" units="cm"/>
      <inkml:brushProperty name="color" value="#008C3A"/>
    </inkml:brush>
  </inkml:definitions>
  <inkml:trace contextRef="#ctx0" brushRef="#br0">0 33 9705,'0'0'15599,"81"12"-15151,-44-20-352,2-2-352,-3 0-2082,0 2-3203,0-1-9770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034"/>
    </inkml:context>
    <inkml:brush xml:id="br0">
      <inkml:brushProperty name="width" value="0.025" units="cm"/>
      <inkml:brushProperty name="height" value="0.025" units="cm"/>
      <inkml:brushProperty name="color" value="#008C3A"/>
    </inkml:brush>
  </inkml:definitions>
  <inkml:trace contextRef="#ctx0" brushRef="#br0">1 199 3972,'0'0'20462,"9"3"-18503,-6-1-1835,1-1 0,-1 0 0,0-1-1,0 1 1,0 0 0,1-1 0,-1 0 0,0 0 0,0 0 0,1 0 0,-1 0-1,0-1 1,4 0 0,-2-1-22,0 0-1,-1-1 1,1 1-1,-1-1 1,0 0-1,0-1 1,0 1-1,0-1 1,0 1-1,4-7 1,4-3 76,0-1 1,-1 0-1,-1 0 1,0-1-1,-1 0 1,-1-1-1,0 0 1,10-34 0,-28 76 353,4-14-547,1 1 1,0-1 0,-4 21 0,7-22-136,1-1 1,0 1 0,1 0 0,0-1 0,1 1 0,2 16 0,-2-26-54,-1 1 0,1 0 1,-1 0-1,1 0 0,-1-1 1,1 1-1,0 0 0,0 0 1,0-1-1,0 1 0,0-1 1,1 1-1,-1-1 0,0 0 1,1 1-1,-1-1 0,0 0 1,1 0-1,0 0 0,-1 0 1,1 0-1,0 0 0,-1 0 1,1-1-1,0 1 0,0-1 0,0 1 1,-1-1-1,1 0 0,0 1 1,0-1-1,0 0 0,0 0 1,0 0-1,0-1 0,0 1 1,-1 0-1,1-1 0,0 1 1,0-1-1,0 0 0,-1 0 1,1 1-1,3-3 0,18-14-3907,-1-6-1762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369"/>
    </inkml:context>
    <inkml:brush xml:id="br0">
      <inkml:brushProperty name="width" value="0.025" units="cm"/>
      <inkml:brushProperty name="height" value="0.025" units="cm"/>
      <inkml:brushProperty name="color" value="#008C3A"/>
    </inkml:brush>
  </inkml:definitions>
  <inkml:trace contextRef="#ctx0" brushRef="#br0">40 0 8936,'0'0'12973,"-4"11"-11078,4-10-1867,-8 17 531,2 0 1,0 0 0,2 1 0,0 0-1,1 0 1,0 0 0,1 36-1,3-53-545,-1 0 0,0 0 0,1-1-1,0 1 1,-1 0 0,1 0-1,0-1 1,0 1 0,0 0-1,0-1 1,0 1 0,0-1 0,1 0-1,-1 1 1,0-1 0,1 0-1,-1 0 1,1 0 0,-1 0 0,1 0-1,0 0 1,-1 0 0,1 0-1,0-1 1,0 1 0,-1-1-1,1 1 1,0-1 0,0 0 0,0 1-1,0-1 1,0 0 0,-1 0-1,1 0 1,3-1 0,0 0 39,0 1 1,0-1 0,0-1-1,0 1 1,0-1 0,0 1-1,0-1 1,0-1 0,-1 1-1,1-1 1,7-5 0,-5 2 7,-1 0 1,1 0 0,-1-1 0,0 0 0,-1 0 0,1 0 0,-1-1-1,-1 0 1,1 0 0,-2 0 0,1 0 0,-1-1 0,0 1 0,-1-1-1,0 0 1,2-14 0,-4 21-40,0 1 1,-1-1-1,1 1 0,0 0 1,-1-1-1,1 1 0,-1 0 0,0 0 1,1-1-1,-1 1 0,0 0 1,1 0-1,-1 0 0,0 0 0,0 0 1,0 0-1,0 0 0,0 0 0,0 0 1,-1 0-1,1 1 0,0-1 1,0 0-1,0 1 0,-1-1 0,1 1 1,0 0-1,-1-1 0,1 1 0,0 0 1,-1 0-1,1-1 0,-1 1 1,1 0-1,0 1 0,-1-1 0,1 0 1,0 0-1,-1 0 0,-1 1 1,-2 0-39,0 0 1,0-1 0,1 2 0,-1-1 0,0 1 0,0-1 0,0 1 0,1 1 0,-1-1 0,-4 4 0,5-2-121,0 0 1,0 1-1,0 0 1,0-1-1,1 1 1,0 0-1,0 1 1,-3 7 0,6-12-15,-1 0 0,1 0 0,-1 0-1,1 0 1,-1 0 0,1 1 0,0-1 0,0 0 0,-1 0 0,1 1 0,0-1 0,0 0 0,0 0 0,0 0 0,1 1 0,-1-1 0,0 0 0,0 0 0,1 0 0,-1 1 0,1-1 0,-1 0 0,1 0 0,-1 0 0,1 0 0,0 0 0,-1 0 0,1 0 0,0 0 0,0 0 0,0 0 0,0 0 0,0-1 0,0 1 0,0 0 0,0-1 0,0 1 0,0-1 0,0 1 0,0-1-1,0 1 1,1-1 0,-1 0 0,2 1 0,15 1-2427,0 0 0,0-2 0,30-2 0,-7-2-2126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743"/>
    </inkml:context>
    <inkml:brush xml:id="br0">
      <inkml:brushProperty name="width" value="0.025" units="cm"/>
      <inkml:brushProperty name="height" value="0.025" units="cm"/>
      <inkml:brushProperty name="color" value="#008C3A"/>
    </inkml:brush>
  </inkml:definitions>
  <inkml:trace contextRef="#ctx0" brushRef="#br0">100 60 11147,'0'0'15844,"-8"-4"-14536,6 2-1263,0 1 1,1 0-1,-1 0 1,0 0-1,0 0 1,0 0-1,1 0 1,-1 1-1,0-1 1,0 1-1,0-1 1,0 1-1,0 0 1,0 0-1,0 0 1,-1 0-1,1 0 1,0 0-1,0 0 1,0 1-1,0-1 1,0 1-1,0-1 1,1 1-1,-1 0 1,0 0-1,0 0 1,0 0-1,1 0 1,-1 0-1,0 0 1,1 1-1,-1-1 1,1 1-1,-1-1 1,1 1-1,0-1 1,0 1-1,0 0 1,0 0-1,0-1 1,0 1-1,-1 3 1,1-3-3,-1 1 1,1-1-1,-1 1 1,1 0 0,0-1-1,0 1 1,0 0-1,1 0 1,-1-1 0,1 1-1,-1 0 1,1 0-1,0 0 1,0 0 0,0 0-1,1 0 1,-1 0-1,1-1 1,-1 1 0,1 0-1,0 0 1,0-1-1,0 1 1,0 0 0,1-1-1,-1 1 1,1-1-1,0 1 1,-1-1 0,1 0-1,0 0 1,0 0-1,1 0 1,-1 0 0,0 0-1,1-1 1,4 3-1,-3-2-27,-1 0-1,1-1 1,0 0 0,0 0-1,0 0 1,0 0-1,1-1 1,-1 1-1,0-1 1,0 0-1,0-1 1,0 1 0,0 0-1,1-1 1,-1 0-1,0 0 1,0-1-1,-1 1 1,1-1-1,0 1 1,0-1 0,-1 0-1,1-1 1,-1 1-1,0-1 1,4-3-1,-2 1 6,0-1-1,0-1 0,-1 1 0,0-1 1,0 1-1,0-1 0,-1 0 0,0-1 1,-1 1-1,3-13 0,-4 17-16,0 1 1,-1 0-1,1 0 0,-1-1 1,0 1-1,0 0 0,0-1 0,0 1 1,0 0-1,0 0 0,-1-1 1,1 1-1,-1 0 0,1 0 0,-1-1 1,0 1-1,0 0 0,0 0 0,0 0 1,-1 0-1,1 0 0,0 0 1,-1 1-1,1-1 0,-1 0 0,0 1 1,1-1-1,-1 1 0,0 0 0,0-1 1,0 1-1,0 0 0,0 0 1,0 0-1,0 0 0,-1 1 0,1-1 1,-4 0-1,1 0-244,0 0 0,0 1 1,0 0-1,0 0 0,0 0 0,0 1 0,0 0 1,0 0-1,-6 2 0,2 0-847,0 1 0,1 0 0,0 1 0,0 0 1,0 0-1,1 1 0,-8 7 0,-8 7-8191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070"/>
    </inkml:context>
    <inkml:brush xml:id="br0">
      <inkml:brushProperty name="width" value="0.025" units="cm"/>
      <inkml:brushProperty name="height" value="0.025" units="cm"/>
      <inkml:brushProperty name="color" value="#008C3A"/>
    </inkml:brush>
  </inkml:definitions>
  <inkml:trace contextRef="#ctx0" brushRef="#br0">1 75 7495,'0'0'16314,"14"3"-14552,-10-2-1626,12 3 272,0 0 0,1-2 0,-1 0 0,0 0 0,33-3 0,182-30 1361,92-9-1355,-238 34-700,122-6 732,-71 9-5256,-130 4 1839,-6 1-371,-11 2-1929,-10-1-3548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566"/>
    </inkml:context>
    <inkml:brush xml:id="br0">
      <inkml:brushProperty name="width" value="0.025" units="cm"/>
      <inkml:brushProperty name="height" value="0.025" units="cm"/>
      <inkml:brushProperty name="color" value="#008C3A"/>
    </inkml:brush>
  </inkml:definitions>
  <inkml:trace contextRef="#ctx0" brushRef="#br0">0 74 8712,'0'0'15855,"6"-9"-13276,-4 4-2367,1 1 0,0-1-1,1 1 1,-1 0 0,1 0 0,0 0 0,0 1 0,0-1 0,0 1 0,0 0 0,1 0 0,0 0 0,-1 1-1,1-1 1,0 1 0,0 0 0,1 1 0,-1-1 0,0 1 0,0 0 0,1 1 0,5-1 0,-10 1-210,-1 0 0,1 0 0,-1 0 0,1 0 0,0 0 0,-1 0 0,1 0 0,-1 0 1,1 0-1,-1 1 0,1-1 0,-1 0 0,1 0 0,-1 1 0,1-1 0,-1 0 0,0 1 1,1-1-1,-1 0 0,1 1 0,-1-1 0,0 0 0,1 1 0,-1-1 0,0 1 0,1-1 1,-1 1-1,0-1 0,0 1 0,1-1 0,-1 1 0,0 0 0,-2 22 12,-18 21 9,-11-1 28,24-35-47,0 1 0,0-1 0,1 1 0,0 1 0,1-1 1,0 1-1,0 0 0,1 0 0,0 1 0,-2 12 0,6-22-2,0 0-1,0 0 1,0-1-1,0 1 0,1 0 1,-1 0-1,0 0 1,0-1-1,1 1 0,-1 0 1,0-1-1,1 1 0,-1 0 1,1-1-1,-1 1 1,1 0-1,-1-1 0,1 1 1,0-1-1,-1 1 0,1-1 1,-1 1-1,1-1 1,0 1-1,0-1 0,-1 0 1,1 1-1,1-1 1,33 6-40,33-10-1753,-58 1 793,0 1-1,-1-1 0,0-1 1,1 0-1,11-7 1,19-16-5994,-6-1-3060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927"/>
    </inkml:context>
    <inkml:brush xml:id="br0">
      <inkml:brushProperty name="width" value="0.025" units="cm"/>
      <inkml:brushProperty name="height" value="0.025" units="cm"/>
      <inkml:brushProperty name="color" value="#008C3A"/>
    </inkml:brush>
  </inkml:definitions>
  <inkml:trace contextRef="#ctx0" brushRef="#br0">98 7 16656,'0'0'3956,"-9"6"-252,-1 1-3085,1 0 0,0 1-1,0 0 1,1 0-1,-12 15 1,18-20-533,-1 0 0,1 0 1,0 0-1,0 1 0,0-1 0,0 0 0,0 1 1,1 0-1,0-1 0,-1 1 0,1 0 1,1 0-1,-1 0 0,1 0 0,-1-1 0,1 1 1,0 0-1,0 0 0,1 0 0,-1 0 0,1 0 1,0 0-1,0-1 0,2 6 0,-1-7-72,-1 0-1,1 0 0,0-1 0,0 1 1,0-1-1,0 1 0,0-1 0,0 0 1,0 0-1,0 0 0,1 0 1,-1 0-1,0-1 0,1 1 0,-1 0 1,0-1-1,1 0 0,-1 0 0,1 0 1,-1 0-1,1 0 0,3-1 0,0 1 8,-1-1-1,1 1 0,-1-1 0,1-1 0,-1 1 1,0-1-1,1 0 0,-1 0 0,5-4 0,-3 1-10,0 0 0,-1-1-1,0 0 1,-1-1-1,1 1 1,-1-1 0,0 0-1,4-9 1,-7 13 5,0-1 0,0 1 0,-1-1 1,1 1-1,-1-1 0,0 0 0,0 1 0,0-1 1,0 0-1,-1 0 0,0 0 0,0 0 0,0 0 1,0 0-1,0 1 0,-1-1 0,0 0 0,1 0 1,-1 0-1,-2-4 0,1 6 18,1 0-1,-1 1 1,1-1 0,-1 0-1,0 1 1,1-1 0,-1 1 0,0 0-1,0-1 1,0 1 0,0 0-1,0 0 1,-1 0 0,1 0-1,0 1 1,0-1 0,0 1-1,-1-1 1,1 1 0,0 0-1,-1 0 1,1 0 0,0 0-1,-1 0 1,1 0 0,0 1 0,-1-1-1,1 1 1,-2 0 0,0 0-78,0 0 1,1 0 0,-1 1 0,1-1 0,-1 1 0,1 0 0,0-1 0,-1 2 0,1-1 0,0 0 0,0 0-1,1 1 1,-1 0 0,0 0 0,1 0 0,0 0 0,-3 3 0,4-4-169,0 0 1,0 0-1,0 0 0,1 0 1,-1 0-1,0 0 1,1 0-1,-1 0 0,1 0 1,0 0-1,0 0 1,0 1-1,0-1 0,0 0 1,0 0-1,0 0 1,1 0-1,-1 0 0,1 0 1,0 0-1,1 3 0,0-3-252,-1 0 0,1-1-1,0 1 1,0-1-1,0 0 1,0 0-1,0 1 1,0-1-1,0 0 1,1-1-1,-1 1 1,0 0 0,1-1-1,-1 1 1,0-1-1,1 0 1,-1 0-1,0 0 1,4 0-1,23 0-5203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253"/>
    </inkml:context>
    <inkml:brush xml:id="br0">
      <inkml:brushProperty name="width" value="0.025" units="cm"/>
      <inkml:brushProperty name="height" value="0.025" units="cm"/>
      <inkml:brushProperty name="color" value="#008C3A"/>
    </inkml:brush>
  </inkml:definitions>
  <inkml:trace contextRef="#ctx0" brushRef="#br0">130 15 7399,'0'0'20270,"-10"1"-19101,5-1-1109,1 0 0,0 1 0,-1 0 0,1 0 0,0 0 0,0 0 0,0 1 0,0 0 0,0 0 1,0 0-1,0 0 0,0 0 0,1 1 0,-1 0 0,1-1 0,0 1 0,0 1 0,0-1 0,0 0 0,1 1 0,-1-1 0,1 1 0,-3 6 0,0-1 139,0 0 0,1 1-1,0 0 1,1-1 0,0 2 0,0-1-1,-1 12 1,4-20-180,0 0-1,0 1 1,0-1-1,0 0 1,0 0-1,0 0 1,0 0-1,1 0 1,-1 0-1,1 0 1,0 0-1,-1 0 1,1 0-1,0 0 1,0 0-1,0 0 1,0 0-1,1-1 1,-1 1-1,0 0 1,1-1-1,0 1 1,-1-1-1,1 0 1,-1 1-1,1-1 1,0 0 0,0 0-1,0 0 1,0 0-1,0-1 1,0 1-1,0 0 1,0-1-1,0 1 1,0-1-1,0 0 1,0 0-1,1 0 1,2 0-1,3 0-14,0-1 0,0 0 0,0 0 0,-1-1 0,1 0 0,0 0 0,-1 0 0,1-1 0,-1-1 0,0 1 0,0-1 0,0 0 0,-1-1 0,1 1 0,-1-1 0,0-1 0,0 1 0,-1-1 0,0 0-1,0 0 1,0-1 0,-1 1 0,0-1 0,0 0 0,0 0 0,-1-1 0,0 1 0,-1-1 0,0 1 0,0-1 0,0 0 0,-1 0 0,0 0 0,-1-9 0,0 16-4,0-1 0,0 1 0,0 0 0,0-1 0,0 1 0,-1 0 0,1-1 0,-1 1 0,1 0 0,-1-1 0,1 1 0,-1 0 0,0 0 0,1 0 0,-1-1 0,0 1 0,0 0 0,0 0 0,0 0 0,0 0 0,0 1 0,0-1 0,-2-1 0,0 0 0,0 1 0,0 0 0,0 0 0,0 0 0,0 1 0,0-1 0,0 1 0,0-1 0,-1 1 0,-2 0 0,-2 1 0,1-1 0,-1 1 0,1 1 0,-1-1 0,1 1 0,0 0 0,0 1 0,-10 5 0,-28 27-2039,43-33 1894,1-1 0,-1 1 0,1-1 0,-1 1 0,1-1 0,0 1 0,-1 0 0,1-1 0,0 1 0,0 0 0,1 0 0,-1 0 0,0 0 0,0 0 0,1 0 0,0 0 0,-1 0 1,1 0-1,0 0 0,0 0 0,0 0 0,0 0 0,0 0 0,0 0 0,1 3 0,0-4-226,0 0 1,0 0-1,0 0 0,0-1 1,0 1-1,0 0 0,0-1 1,0 1-1,0-1 1,0 1-1,0-1 0,1 1 1,-1-1-1,0 0 0,0 0 1,0 1-1,0-1 1,1 0-1,-1 0 0,0 0 1,2-1-1,0 1-652,21 1-6189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4.837"/>
    </inkml:context>
    <inkml:brush xml:id="br0">
      <inkml:brushProperty name="width" value="0.025" units="cm"/>
      <inkml:brushProperty name="height" value="0.025" units="cm"/>
    </inkml:brush>
  </inkml:definitions>
  <inkml:trace contextRef="#ctx0" brushRef="#br0">98 1 14670,'0'0'17745,"-8"11"-17430,-4 6-289,-42 65-6,51-76-21,0 0 0,0 0 1,0 0-1,1 0 0,-1 1 1,2-1-1,-1 0 0,1 1 1,0 0-1,0-1 0,0 1 1,2 10-1,0-15 4,0-1 0,0 1 0,0-1 0,1 1 0,-1-1 0,1 0 0,-1 1 0,1-1-1,-1 0 1,1 0 0,0 0 0,-1 0 0,1-1 0,0 1 0,0 0 0,0-1 0,-1 1 0,1-1 0,0 0 0,0 1 0,0-1 0,0 0 0,0 0 0,3-1-1,50-1-369,-49 2-253,0-2 0,-1 1 1,1-1-1,0 0 0,-1 0 0,0 0 0,7-4 0,17-16-8445,-8 2-3843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7.990"/>
    </inkml:context>
    <inkml:brush xml:id="br0">
      <inkml:brushProperty name="width" value="0.025" units="cm"/>
      <inkml:brushProperty name="height" value="0.025" units="cm"/>
    </inkml:brush>
  </inkml:definitions>
  <inkml:trace contextRef="#ctx0" brushRef="#br0">0 46 19667,'0'0'6069,"11"4"-5519,-2 0-508,1 0 0,0-1 0,0-1 0,0 0 0,0 0 0,1-1-1,-1 0 1,0 0 0,1-1 0,-1-1 0,0 0 0,11-2 0,74-25 56,-68 19-64,-1 1 0,1 1 1,42-5-1,-66 12-11,0 0 0,0-1-1,0 2 1,0-1 0,0 0 0,-1 1 0,1-1 0,0 1 0,0 0 0,0 0 0,-1 0 0,1 0 0,0 0 0,-1 1 0,1-1 0,-1 1 0,0-1 0,1 1 0,2 4 0,1 1 139,-1 0 0,-1 0 1,1 0-1,-1 1 0,4 9 0,-7-11-100,1-1 1,1 1-1,-1-1 0,1 0 0,0 0 0,0 0 0,0 0 1,1-1-1,-1 1 0,1-1 0,0 0 0,0 0 1,1-1-1,-1 1 0,1-1 0,0 0 0,5 3 0,1-3-19,-1-1 0,1 0 0,0 0-1,0-1 1,0 0 0,0-1-1,-1-1 1,1 1 0,0-2 0,0 1-1,16-6 1,13-5 50,64-30 1,-54 21-441,0-1-4970,-43 17-598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627"/>
    </inkml:context>
    <inkml:brush xml:id="br0">
      <inkml:brushProperty name="width" value="0.025" units="cm"/>
      <inkml:brushProperty name="height" value="0.025" units="cm"/>
      <inkml:brushProperty name="color" value="#008C3A"/>
    </inkml:brush>
  </inkml:definitions>
  <inkml:trace contextRef="#ctx0" brushRef="#br0">166 29 3459,'0'0'24082,"-12"4"-22070,-2 1-1677,0 1 0,0 0 0,1 2 0,0-1 0,-22 18 0,31-22-292,0 0 1,0 0 0,1 0 0,-1 0 0,1 1-1,0-1 1,0 1 0,0 0 0,0 0 0,1 0 0,0 0-1,0 1 1,0-1 0,0 0 0,0 1 0,1 0-1,0-1 1,0 1 0,0 0 0,1-1 0,0 1 0,-1 0-1,2 0 1,-1-1 0,0 1 0,3 6 0,-2-9-43,0 0 0,0 0 0,1-1-1,-1 1 1,1 0 0,-1-1 0,1 0 0,0 1 0,0-1 0,-1 0 0,1 0 0,0 0 0,0 0 0,0 0 0,0 0 0,0-1 0,0 1 0,0-1 0,1 1 0,-1-1 0,0 0 0,0 0 0,0 0 0,0 0-1,1 0 1,-1 0 0,3-2 0,3 2-1,0-1-1,0-1 0,0 1 0,0-2 1,0 1-1,8-4 0,-5 0 1,0-1 0,-1 0 0,0 0 0,0-1 0,-1-1 0,0 1 0,12-16 0,-17 18 0,1 0 0,-1 0 0,0 0 0,0 0 0,-1-1 0,0 1 0,0-1 0,-1 0 0,0 0 0,0 0 0,0 0 0,-1-1 0,0 1 0,0-9 0,-2 14 3,1 0 0,-1 1 0,0-1 0,0 1 0,1-1 0,-1 1 0,0-1-1,0 1 1,-1 0 0,1-1 0,0 1 0,0 0 0,0 0 0,-1 0 0,1 0 0,-1 0 0,1 0 0,-1 0 0,1 0 0,-1 1 0,0-1-1,1 0 1,-1 1 0,0 0 0,1-1 0,-1 1 0,0 0 0,0 0 0,1 0 0,-4 0 0,-56 2-777,30 7-2450,4 3-3781,4 1-5017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080"/>
    </inkml:context>
    <inkml:brush xml:id="br0">
      <inkml:brushProperty name="width" value="0.025" units="cm"/>
      <inkml:brushProperty name="height" value="0.025" units="cm"/>
      <inkml:brushProperty name="color" value="#008C3A"/>
    </inkml:brush>
  </inkml:definitions>
  <inkml:trace contextRef="#ctx0" brushRef="#br0">1 0 641,'0'0'3395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486"/>
    </inkml:context>
    <inkml:brush xml:id="br0">
      <inkml:brushProperty name="width" value="0.025" units="cm"/>
      <inkml:brushProperty name="height" value="0.025" units="cm"/>
      <inkml:brushProperty name="color" value="#008C3A"/>
    </inkml:brush>
  </inkml:definitions>
  <inkml:trace contextRef="#ctx0" brushRef="#br0">19 391 5477,'0'0'23308,"-5"5"-22171,-8 12-321,29-21 199,45-31-60,109-70-891,241-163-69,-439 280-7175,6-5 10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2.158"/>
    </inkml:context>
    <inkml:brush xml:id="br0">
      <inkml:brushProperty name="width" value="0.025" units="cm"/>
      <inkml:brushProperty name="height" value="0.025" units="cm"/>
      <inkml:brushProperty name="color" value="#008C3A"/>
    </inkml:brush>
  </inkml:definitions>
  <inkml:trace contextRef="#ctx0" brushRef="#br0">21 269 641,'0'0'25026,"-6"8"-23013,-8 21-26,14-29-1952,0 1 0,0-1 0,0 0 0,0 0 0,0 0 0,0 1 0,0-1 0,0 0 0,0 0 0,1 0 0,-1 1 0,0-1 0,0 0 0,0 0 0,0 0 0,0 0 0,0 1 0,1-1 0,-1 0 0,0 0 0,0 0 0,0 0 0,0 0 0,1 0 0,-1 0 0,0 1 0,0-1 0,0 0 0,1 0 0,-1 0 0,0 0 0,0 0 0,0 0 0,1 0 0,-1 0 0,0 0 0,0 0 0,1 0 0,-1 0-1,0 0 1,0 0 0,0 0 0,1-1 0,-1 1 0,0 0 0,0 0 0,27-13 1181,182-99-913,-28 16-836,-141 70-2306,-6-4-3456,-3-2-3928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3.650"/>
    </inkml:context>
    <inkml:brush xml:id="br0">
      <inkml:brushProperty name="width" value="0.025" units="cm"/>
      <inkml:brushProperty name="height" value="0.025" units="cm"/>
      <inkml:brushProperty name="color" value="#008C3A"/>
    </inkml:brush>
  </inkml:definitions>
  <inkml:trace contextRef="#ctx0" brushRef="#br0">1 31 10474,'0'0'15759,"59"30"-14446,-13-30-480,11-10-577,5-3-224,-3-1-1185,-8 2-1345,-13 4-545,-15 4-32,-15 4-64,-16 1-8072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4.007"/>
    </inkml:context>
    <inkml:brush xml:id="br0">
      <inkml:brushProperty name="width" value="0.025" units="cm"/>
      <inkml:brushProperty name="height" value="0.025" units="cm"/>
      <inkml:brushProperty name="color" value="#008C3A"/>
    </inkml:brush>
  </inkml:definitions>
  <inkml:trace contextRef="#ctx0" brushRef="#br0">1 32 14862,'0'0'12108,"93"5"-11084,-38-12-735,1-2-225,-1 2-1474,-2-2-4515,-4 5-7368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8.739"/>
    </inkml:context>
    <inkml:brush xml:id="br0">
      <inkml:brushProperty name="width" value="0.025" units="cm"/>
      <inkml:brushProperty name="height" value="0.025" units="cm"/>
      <inkml:brushProperty name="color" value="#008C3A"/>
    </inkml:brush>
  </inkml:definitions>
  <inkml:trace contextRef="#ctx0" brushRef="#br0">37 84 6374,'0'0'6630,"9"-9"-2973,-2 1-2848,30-36 1519,-6 22 4539,-30 22-6707,-1 1 1,0-1-1,0 1 0,1-1 0,-1 1 1,0-1-1,0 1 0,1-1 0,-1 1 1,0-1-1,0 1 0,0-1 0,0 1 1,0-1-1,0 1 0,0 0 0,0-1 1,0 1-1,0-1 0,0 1 0,0-1 0,0 1 1,0-1-1,0 1 0,-1-1 0,1 1 1,0-1-1,0 1 0,-1-1 0,1 1 1,0-1-1,-1 1 0,0 0 0,-8 23 361,-11 4-392,14-20-129,0-1 1,1 1-1,0 0 0,0 0 1,0 1-1,1 0 0,1-1 1,0 1-1,0 1 1,-3 14-1,6-24 0,1 1 1,-1 0-1,0-1 0,1 1 1,-1-1-1,0 1 0,1-1 0,-1 1 1,0-1-1,1 1 0,-1-1 1,1 1-1,-1-1 0,1 1 1,0-1-1,-1 0 0,1 1 1,-1-1-1,1 0 0,-1 0 1,1 1-1,0-1 0,-1 0 0,1 0 1,0 0-1,-1 0 0,1 0 1,0 0-1,-1 0 0,2 0 1,30 0-18,-21-1-19,21-1-258,-23 1 46,0 1-1,0-1 1,1 1-1,-1 1 1,15 2-1,-22-2 217,0-1 0,0 1 0,0 0 0,0 0 0,-1 0 0,1 0 0,0 0 1,0 0-1,-1 0 0,1 1 0,-1-1 0,1 0 0,-1 1 0,1 0 0,-1-1 0,0 1 0,0 0 0,0-1 0,0 1 0,0 0 0,0 0 0,0 0 0,-1 0 0,1 0 0,0 0 0,-1 0 0,0 0 0,0 0 0,0 4 0,0 3 119,-1-1 1,0 1-1,-1 0 0,0 0 0,0-1 0,-1 0 0,0 1 0,-1-1 0,1 0 0,-2 0 0,1-1 0,-1 1 0,0-1 1,-1 0-1,1-1 0,-1 1 0,-1-1 0,1 0 0,-1-1 0,0 1 0,0-1 0,-1-1 0,0 1 0,0-1 0,0-1 0,0 1 1,0-1-1,-1-1 0,1 0 0,-1 0 0,-14 1 0,21-3-190,1 0 0,-1 0-1,0 0 1,1-1 0,-1 1 0,0 0-1,1-1 1,-1 1 0,0-1 0,1 0-1,-1 1 1,1-1 0,-1 0 0,1 0-1,0 0 1,-1 0 0,1 0 0,0-1-1,-1 1 1,1 0 0,0 0 0,0-1-1,0 1 1,0-1 0,1 1 0,-1-1-1,-1-2 1,0-3-1081,0-1 1,0 1-1,1-1 0,0 0 0,0-8 1,-1-28-8651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110"/>
    </inkml:context>
    <inkml:brush xml:id="br0">
      <inkml:brushProperty name="width" value="0.025" units="cm"/>
      <inkml:brushProperty name="height" value="0.025" units="cm"/>
      <inkml:brushProperty name="color" value="#008C3A"/>
    </inkml:brush>
  </inkml:definitions>
  <inkml:trace contextRef="#ctx0" brushRef="#br0">0 20 17873,'0'0'11018,"50"-19"-9256,-32 19-353,2 5-704,4 6-705,3 0 0,5-1-320,5-2-1698,2-4-2050,2-4-2306,6 0-1762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453"/>
    </inkml:context>
    <inkml:brush xml:id="br0">
      <inkml:brushProperty name="width" value="0.025" units="cm"/>
      <inkml:brushProperty name="height" value="0.025" units="cm"/>
      <inkml:brushProperty name="color" value="#008C3A"/>
    </inkml:brush>
  </inkml:definitions>
  <inkml:trace contextRef="#ctx0" brushRef="#br0">166 0 17649,'0'0'10458,"1"10"-8804,-1-1-1448,0 0-1,0 0 0,-1 0 1,0-1-1,0 1 0,-1 0 0,0-1 1,-1 1-1,0-1 0,-5 12 1,8-20-206,-36 70-150,-70 105 1,102-199-21226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810"/>
    </inkml:context>
    <inkml:brush xml:id="br0">
      <inkml:brushProperty name="width" value="0.025" units="cm"/>
      <inkml:brushProperty name="height" value="0.025" units="cm"/>
      <inkml:brushProperty name="color" value="#008C3A"/>
    </inkml:brush>
  </inkml:definitions>
  <inkml:trace contextRef="#ctx0" brushRef="#br0">101 47 14253,'0'0'4922,"-10"4"-1772,3-1-2781,1 1 1,-1 0-1,1 0 0,-1 1 0,1-1 0,0 1 1,1 1-1,-10 10 0,12-12-297,1-1 1,-1 1-1,0 1 0,1-1 1,0 0-1,0 0 1,0 1-1,1-1 0,0 1 1,-1 0-1,2-1 0,-1 1 1,0 0-1,1-1 0,0 1 1,0 0-1,0 0 1,2 7-1,-1-10-60,-1-1 1,1 1-1,0-1 1,-1 1-1,1-1 1,0 0-1,0 1 0,0-1 1,0 0-1,0 1 1,0-1-1,1 0 1,-1 0-1,0 0 1,1 0-1,-1 0 0,0 0 1,1-1-1,-1 1 1,1 0-1,-1-1 1,1 1-1,0-1 1,-1 1-1,1-1 0,0 0 1,-1 0-1,1 0 1,0 0-1,-1 0 1,1 0-1,-1 0 1,1 0-1,0-1 0,-1 1 1,1-1-1,-1 1 1,3-2-1,2 1 110,0-1-1,0 0 1,0-1 0,0 1-1,0-1 1,-1-1 0,0 1-1,10-8 1,-8 3 63,0 0 0,0-1 0,-1 0 0,0 0 1,-1 0-1,7-15 0,-10 20-48,0-1 0,0 0-1,-1 0 1,1 0 0,-1 0 0,0 0 0,0 0 0,-1 0 0,1 0 0,-1-1 0,-1 1-1,1 0 1,-1 0 0,1 0 0,-4-8 0,4 11-129,-1 1 0,0-1 0,0 1-1,1 0 1,-1 0 0,0-1 0,0 1 0,-1 0 0,1 0 0,0 0 0,0 0-1,0 0 1,-1 0 0,1 1 0,0-1 0,-1 0 0,1 1 0,-1-1-1,1 1 1,-1-1 0,1 1 0,-1 0 0,1-1 0,-1 1 0,1 0-1,-1 0 1,0 0 0,1 0 0,-1 1 0,1-1 0,-1 0 0,1 1-1,-1-1 1,1 1 0,-1-1 0,1 1 0,0 0 0,-1-1 0,-1 2-1,-2 1-30,0 0-1,0 0 0,0 0 0,0 1 0,1 0 0,-1-1 0,1 2 0,0-1 0,-5 6 0,3 0-341,1 0 1,0 1-1,0 0 1,1 0-1,1 0 1,0 0-1,-4 22 1,6-20-1635,0 0 0,1-1 0,2 26 0,4-10-5480</inkml:trace>
  <inkml:trace contextRef="#ctx0" brushRef="#br0" timeOffset="1">453 375 14286,'0'0'11637,"-12"10"-8685,4-3-2641,-12 9 489,2 1 0,-23 26 0,36-37-715,0 0-1,0 0 0,1 1 1,0 0-1,0 0 0,1 0 1,-1 0-1,2 0 0,-1 1 1,1-1-1,0 1 0,1 0 1,-2 11-1,4-17-84,-1-1 0,0 0 0,1 0 0,-1 1 0,1-1 0,-1 0 0,1 0 0,0 0 0,0 0 0,-1 0 0,1 0 0,0 0 0,0 0 0,0 0 0,0 0 0,0 0 0,0-1 0,0 1 0,0 0 0,1-1 0,-1 1 0,0-1 0,0 1 0,0-1 0,1 1 0,-1-1 0,0 0 0,1 0 0,-1 0 0,0 0 0,1 0 0,-1 0 0,0 0 0,3 0 0,4 0 0,0-1 0,0 0 0,0 0 0,15-4 0,-9 0 0,0-1 0,0 0 0,-1-2 0,0 1 0,0-1 0,-1-1 0,0 0 0,-1-1 0,0 0 0,0-1 0,-1 0 0,0-1 0,12-20 0,-21 31 2,0 0 0,-1 0-1,1-1 1,0 1 0,-1 0 0,1 0-1,-1 0 1,0-1 0,1 1 0,-1 0-1,0-1 1,0 1 0,0 0 0,0 0 0,0-1-1,0 1 1,0 0 0,0-1 0,-1 1-1,1 0 1,0-1 0,-1 1 0,1 0-1,-1 0 1,1 0 0,-1 0 0,0-1 0,0 1-1,1 0 1,-1 0 0,0 0 0,0 0-1,0 0 1,0 1 0,0-1 0,0 0-1,0 0 1,0 1 0,0-1 0,-1 1 0,1-1-1,0 1 1,0-1 0,-1 1 0,1 0-1,0-1 1,0 1 0,-1 0 0,-1 0-1,-11-2-53,0 1-1,-1 0 0,-24 2 0,21 0-198,-2-1-2877,3 0-5413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9.034"/>
    </inkml:context>
    <inkml:brush xml:id="br0">
      <inkml:brushProperty name="width" value="0.025" units="cm"/>
      <inkml:brushProperty name="height" value="0.025" units="cm"/>
    </inkml:brush>
  </inkml:definitions>
  <inkml:trace contextRef="#ctx0" brushRef="#br0">109 141 7976,'1'-11'2594,"6"-75"2497,-4 50-860,-3 28-1542,0 11 424,-12 122-2523,-17 301 320,29-425-739,0-21-46,-1 0 1,0 1 0,-2-1-1,0 1 1,-2-1 0,0 1-1,-1 1 1,0-1-1,-2 1 1,0 0 0,-1 0-1,-14-19 1,29 40-283,0 0-1,0 0 1,0-1-1,1 1 1,-1-1-1,1-1 1,9 2-1,10 2-1155,0-2 0,1-1-1,-1-1 1,1-2-1,-1 0 1,41-8 0,-48 6 705,0-2 0,0 0 0,-1-1 0,1 0 0,-2-2 0,1 0 0,-1-1 0,0-1 0,25-19 0,-40 28 806,-1-1-1,1 1 0,-1 0 1,1 0-1,-1-1 1,0 1-1,0-1 0,0 1 1,0-1-1,0 1 0,0-1 1,0 0-1,0 1 1,0-3-1,-1 3-65,0 1-1,0 0 0,0-1 1,0 1-1,0-1 1,0 1-1,-1-1 1,1 1-1,0-1 1,0 1-1,0 0 1,-1-1-1,1 1 0,0 0 1,-1-1-1,1 1 1,0 0-1,-1-1 1,1 1-1,0 0 1,-1-1-1,1 1 1,0 0-1,-1 0 0,1 0 1,-1-1-1,1 1 1,-1 0-1,1 0 1,0 0-1,-1 0 1,1 0-1,-2 0 1,-29 3 3770,11 5-4147,8 0 615,1 1 0,0-1 1,1 2-1,0-1 0,-12 16 0,18-20-218,0 0-1,0 1 0,0-1 1,1 1-1,0 0 0,0 0 1,1 0-1,-1 0 0,1 1 1,1-1-1,-1 1 0,1-1 1,0 9-1,1-14-147,0 0 0,1 0-1,-1 0 1,0 0 0,1 0 0,-1 0 0,1 0-1,0 0 1,-1 0 0,1 0 0,0 0-1,-1 0 1,1 0 0,0-1 0,0 1 0,0 0-1,0-1 1,0 1 0,0 0 0,0-1-1,0 1 1,0-1 0,0 1 0,0-1 0,0 0-1,0 0 1,0 1 0,0-1 0,0 0-1,1 0 1,-1 0 0,0 0 0,0 0 0,0 0-1,2-1 1,45-6 159,-34 1-68,-1-1 0,0 0 0,0-1-1,-1-1 1,0 0 0,0 0 0,-1-1 0,0 0 0,-1-1 0,0-1-1,-1 1 1,11-18 0,-34 84 487,9-40-574,0 0 1,1 1-1,1 0 1,0-1-1,1 1 0,0 30 1,2-44-87,0-1 0,0 0 0,0 1 0,1-1 1,-1 1-1,0-1 0,1 1 0,-1-1 0,1 0 0,-1 1 1,1-1-1,0 0 0,0 1 0,0-1 0,-1 0 0,1 0 1,0 0-1,0 0 0,1 0 0,-1 0 0,0 0 0,0 0 1,0 0-1,1-1 0,-1 1 0,0 0 0,1-1 0,-1 1 1,0-1-1,1 1 0,-1-1 0,1 0 0,-1 0 0,1 0 1,-1 1-1,1-1 0,-1-1 0,1 1 0,-1 0 0,0 0 1,1 0-1,-1-1 0,1 1 0,-1-1 0,2 0 0,5-1-396,-1-1 0,1 0 0,-1 0 0,0 0 0,0-1 0,0 0 0,8-8 0,5-7-919,0-2 0,-2-1 0,-1 0-1,-1-1 1,0-1 0,-2 0-1,-1-1 1,-1 0 0,11-34-1,3-8-2561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1.142"/>
    </inkml:context>
    <inkml:brush xml:id="br0">
      <inkml:brushProperty name="width" value="0.025" units="cm"/>
      <inkml:brushProperty name="height" value="0.025" units="cm"/>
    </inkml:brush>
  </inkml:definitions>
  <inkml:trace contextRef="#ctx0" brushRef="#br0">21 1 7911,'0'0'16389,"1"9"-15705,16 183 1443,-10 262 0,-5-59-232,19-90-1483,1 57 382,-20-266-580,-21 170 0,-10 147-214,22-248 0,8 0 0,2-108 0,-4 1 0,-8 70 0,2-105-825,6-22 765,1-1 0,0 0 0,0 0 0,-1 0 0,1 0 0,0 0 0,0 0 0,-1 0 0,1 0 0,0 0 0,-1 0 0,1-1 0,0 1 0,0 0 0,-1 0 0,1 0 0,0 0 0,0 0 0,0 0 0,-1-1 0,1 1 0,0 0 0,0 0 0,-1 0 0,1 0 0,0-1 0,0 1 0,0 0 0,0 0 0,0-1 0,-1 1 0,1 0 0,0 0 0,0-1 0,0 1 0,0 0 0,0 0 1,0-1-1,0 1 0,0-1 0,-12-44-9655,7 3-6658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344"/>
    </inkml:context>
    <inkml:brush xml:id="br0">
      <inkml:brushProperty name="width" value="0.025" units="cm"/>
      <inkml:brushProperty name="height" value="0.025" units="cm"/>
    </inkml:brush>
  </inkml:definitions>
  <inkml:trace contextRef="#ctx0" brushRef="#br0">0 35 5125,'3'8'10231,"9"-4"-6763,22-4-3290,-25 0 1335,292-8 3452,-23 0-4719,155-8-429,135 1-152,-232 47 355,-43-3 24,655-38-1165,-511 5 1540,30-2-892,-324 3 2833,239 27 0,-49 4-2084,-191-24-3414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682"/>
    </inkml:context>
    <inkml:brush xml:id="br0">
      <inkml:brushProperty name="width" value="0.025" units="cm"/>
      <inkml:brushProperty name="height" value="0.025" units="cm"/>
    </inkml:brush>
  </inkml:definitions>
  <inkml:trace contextRef="#ctx0" brushRef="#br0">38 34 22742,'0'0'4735,"12"-5"-3855,4-1-812,1 0-1,-1 2 0,1 0 1,-1 1-1,32-2 0,-43 5-57,0 0 0,1 0 0,-1 1 0,1-1 0,-1 1 0,0 1 0,0-1 0,1 1 0,-1 0 0,0 0 1,7 4-1,-10-4 23,1 0 1,-1 0 0,0 0 0,1 0 0,-1 1 0,0-1 0,-1 1 0,1 0 0,0-1 0,-1 1 0,1 0 0,-1 0 0,0 0 0,0 0 0,0 0-1,0 0 1,-1 0 0,1 0 0,-1 1 0,0-1 0,0 5 0,0-1 56,-1-1-1,0 0 1,-1 1-1,0-1 1,1 0-1,-2 0 1,1 0-1,-1 0 1,0 0-1,0-1 1,-1 1-1,1-1 1,-1 0-1,0 0 1,-6 5-1,-11 11 433,-1-2-1,-27 18 0,21-16-378,10-7-113,-40 33-256,54-43 28,0-1 0,1 1-1,-1 0 1,1 0 0,0 1 0,0-1 0,0 1 0,1-1 0,0 1 0,-4 9-1,6-8-6426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3.584"/>
    </inkml:context>
    <inkml:brush xml:id="br0">
      <inkml:brushProperty name="width" value="0.025" units="cm"/>
      <inkml:brushProperty name="height" value="0.025" units="cm"/>
    </inkml:brush>
  </inkml:definitions>
  <inkml:trace contextRef="#ctx0" brushRef="#br0">0 341 5509,'0'0'19667,"7"1"-18664,-4-1-860,1 0 0,-1-1-1,0 1 1,1-1-1,-1 0 1,0 0 0,1 0-1,-1-1 1,0 1-1,0-1 1,0 0-1,0 0 1,0 0 0,-1 0-1,1 0 1,0 0-1,-1-1 1,0 1 0,0-1-1,1 0 1,1-4-1,13-17 324,22-42-1,-17 28-283,1-1-78,-11 17-80,0 2 0,2 0 0,0 0 0,19-19 0,-32 38-29,0 0-1,1 0 1,-1 0 0,0 0 0,1 0-1,-1 0 1,0 0 0,1 0 0,-1 0-1,1 1 1,0-1 0,-1 1 0,1-1-1,-1 1 1,1-1 0,0 1 0,-1 0-1,1 0 1,0 0 0,-1 0 0,1 0-1,2 1 1,-1 0 1,-1 0 0,1 0 0,-1 0 1,1 1-1,-1-1 0,1 1 0,-1 0 0,0-1 0,0 1 0,0 0 0,0 0 1,2 4-1,6 8 9,-2 1 0,1-1 0,10 29 1,-12-25 11,12 24-166,19 41 180,-35-77-478,0 0-1,1-1 1,-1 1-1,1-1 1,1 0-1,-1 0 1,1-1 0,-1 1-1,1-1 1,9 5-1,2-5-6289,-1-4-5888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022"/>
    </inkml:context>
    <inkml:brush xml:id="br0">
      <inkml:brushProperty name="width" value="0.025" units="cm"/>
      <inkml:brushProperty name="height" value="0.025" units="cm"/>
    </inkml:brush>
  </inkml:definitions>
  <inkml:trace contextRef="#ctx0" brushRef="#br0">1 0 5862,'0'0'26649,"28"64"-26393,-12-43-256,2 2 0,2-3 0,2-6 0,1-1-1858,-3-8-1249,1-5-929,2-1 193,-4-14-1410,-1-1-1602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380"/>
    </inkml:context>
    <inkml:brush xml:id="br0">
      <inkml:brushProperty name="width" value="0.025" units="cm"/>
      <inkml:brushProperty name="height" value="0.025" units="cm"/>
    </inkml:brush>
  </inkml:definitions>
  <inkml:trace contextRef="#ctx0" brushRef="#br0">167 9 7847,'0'0'20708,"2"-4"-19325,0-1-1072,-7 12 99,-18 31 532,-30 54 224,28-49-1129,13-26-99,1 1 0,1 1 0,1 0 1,-13 37-1,22-51-207,-1-2-1131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4.835"/>
    </inkml:context>
    <inkml:brush xml:id="br0">
      <inkml:brushProperty name="width" value="0.025" units="cm"/>
      <inkml:brushProperty name="height" value="0.025" units="cm"/>
    </inkml:brush>
  </inkml:definitions>
  <inkml:trace contextRef="#ctx0" brushRef="#br0">72 1 3331,'0'0'27317,"-1"9"-26415,-4 7-699,0-1-1,-14 27 1,13-30-135,0 1 0,0 0-1,1 0 1,1 0-1,0 0 1,0 1 0,2-1-1,-3 27 1,7-39-68,-1 0 0,1 0 0,-1 0 0,1 0 0,-1-1 0,1 1 0,0 0 0,-1-1 0,1 0 0,0 1 0,-1-1 0,1 0 0,0 0 0,-1 0 0,1 0 0,0 0 0,-1 0 0,1 0 0,2-1 0,3 0 0,3 1-741,1-1 1,-1-1-1,0 0 0,0 0 0,18-7 1,-24 8 252,0 0 1,-1-1-1,1 1 0,-1-1 1,1 0-1,-1 0 0,0 0 1,1-1-1,-1 1 1,-1-1-1,1 1 0,0-1 1,0 0-1,-1 0 0,0 0 1,0-1-1,0 1 1,3-7-1,-3-8-11011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5.164"/>
    </inkml:context>
    <inkml:brush xml:id="br0">
      <inkml:brushProperty name="width" value="0.025" units="cm"/>
      <inkml:brushProperty name="height" value="0.025" units="cm"/>
    </inkml:brush>
  </inkml:definitions>
  <inkml:trace contextRef="#ctx0" brushRef="#br0">42 66 17168,'0'0'8136,"-3"-54"-4132,3 44-1122,-3 8-2305,-1 2-577,-5 12 0,-1 10 0,3 5 0,1-3 0,6-11-609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8.524"/>
    </inkml:context>
    <inkml:brush xml:id="br0">
      <inkml:brushProperty name="width" value="0.025" units="cm"/>
      <inkml:brushProperty name="height" value="0.025" units="cm"/>
    </inkml:brush>
  </inkml:definitions>
  <inkml:trace contextRef="#ctx0" brushRef="#br0">1 1 3619,'0'0'673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9.046"/>
    </inkml:context>
    <inkml:brush xml:id="br0">
      <inkml:brushProperty name="width" value="0.025" units="cm"/>
      <inkml:brushProperty name="height" value="0.025" units="cm"/>
    </inkml:brush>
  </inkml:definitions>
  <inkml:trace contextRef="#ctx0" brushRef="#br0">19 71 545,'-2'-2'388,"1"1"0,0 0 0,-1 0 0,1-1 0,0 1 0,0-1 0,0 1 0,0-1 0,0 1 0,1-1 0,-1 1 1,0-1-1,1 0 0,-1 0 0,1 1 0,0-1 0,-1 0 0,1 0 0,0 1 0,0-1 0,0 0 0,0 0 0,1 1 1,-1-1-1,0 0 0,1 0 0,-1 1 0,2-3 0,0-17 14158,-2 52-12961,1 16-1140,-1-2-149,-1 0 1,-7 48 0,14-159 413,-3-69 0,-3 134-774,0 8-278,-5 146 610,2-60-1649,2-32-3170,1-53-1454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9.364"/>
    </inkml:context>
    <inkml:brush xml:id="br0">
      <inkml:brushProperty name="width" value="0.025" units="cm"/>
      <inkml:brushProperty name="height" value="0.025" units="cm"/>
    </inkml:brush>
  </inkml:definitions>
  <inkml:trace contextRef="#ctx0" brushRef="#br0">108 1 7335,'0'0'3032,"-2"9"-42,-40 95 2238,-6 21-2313,44-111-2562,0 0-1,1 0 1,1 1 0,0-1 0,1 1-1,1 0 1,1 16 0,-1-28-352,1-1 1,-1 0-1,0 0 1,1 0 0,-1 1-1,1-1 1,0 0-1,0 0 1,-1 0-1,2 0 1,-1 0 0,0 0-1,0 0 1,0 0-1,1-1 1,-1 1 0,1 0-1,0-1 1,-1 1-1,1-1 1,0 1-1,0-1 1,0 0 0,0 0-1,0 0 1,0 0-1,0 0 1,0-1 0,0 1-1,1-1 1,-1 1-1,0-1 1,0 0-1,3 1 1,0-2 41,1 1 0,-1 0 0,0-1 0,0 0 0,0-1 0,0 1 0,0-1 0,0 0 0,0 0 0,0 0-1,-1-1 1,1 1 0,6-6 0,5-7 153,-1-1-1,-1 0 0,0 0 1,-1-1-1,-1-1 0,0 0 1,15-34-1,-12 18 118,-2 0-1,-1-1 1,13-58 0,-87 253 594,26-29-394,33-118-452,1 1 1,1 0-1,0 0 0,0 0 1,1 0-1,1 0 0,5 23 1,-6-35-113,1 1 0,0-1 0,1 1 0,-1-1 0,0 1-1,1-1 1,-1 0 0,1 1 0,0-1 0,0 0 0,-1 0 0,2-1 0,-1 1 0,0 0 0,0 0 0,0-1 0,1 0 0,-1 1 0,1-1 0,-1 0 0,1 0 0,-1 0 0,1-1 0,0 1 0,0-1-1,-1 1 1,4-1 0,-2 1-320,-1-1 0,0 0-1,1 0 1,-1-1 0,0 1-1,1-1 1,-1 1 0,0-1 0,0 0-1,0 0 1,1 0 0,-1-1-1,0 1 1,0-1 0,-1 0-1,1 0 1,0 0 0,-1 0-1,1 0 1,-1 0 0,4-6-1,10-21-5671,-4-6-3149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3.530"/>
    </inkml:context>
    <inkml:brush xml:id="br0">
      <inkml:brushProperty name="width" value="0.025" units="cm"/>
      <inkml:brushProperty name="height" value="0.025" units="cm"/>
    </inkml:brush>
  </inkml:definitions>
  <inkml:trace contextRef="#ctx0" brushRef="#br0">20 19 7431,'0'0'23943,"7"0"-23271,35-4-464,199-11 305,-341 31-513,35-5 0,29-5 0,-68 4 0,103-10 0,1 0 0,0 0 0,0-1 0,-1 1 0,1 0 0,0 0 0,0 0 0,0 0 0,-1-1 0,1 1 0,0 0 0,0 0 0,0 0 0,-1-1 0,1 1 0,0 0 0,0 0 0,0-1 0,0 1 0,0 0 0,0 0 0,0-1 0,-1 1 0,1 0 0,0-1 0,0 1 0,0 0 0,0 0 0,0-1 0,0 1 0,0 0 0,0-1 0,1 1 0,-1 0 0,0 0 0,0-1 0,0 1 0,0 0 0,0 0 0,0-1 0,1 1 0,-1 0 0,0 0 0,0-1 0,0 1 0,0 0 0,1 0 0,-1 0 0,0-1 0,0 1 0,1 0 0,-1 0 0,0 0 0,0 0 0,1 0 0,-1 0 0,0 0 0,1-1 0,15-13 0,-6 12 0,0 0 0,0 1 0,0 0 0,0 1 0,0 0 0,0 1 0,0-1 0,0 2 0,0 0 0,0 0 0,0 1 0,0 0 0,-1 0 0,1 1 0,12 7 0,-20-10 3,1 0-1,-1 0 1,1-1 0,-1 0-1,1 1 1,0-1 0,-1 0-1,1 0 1,0 0 0,-1-1-1,1 1 1,-1-1 0,4 0-1,1 0-38,-18 13-114,9-10-305,0 1 0,0-2 0,-1 1 1,1 0-1,-1 0 0,1-1 0,-1 1 1,0-1-1,0 0 0,-3 1 0,-11-1-6212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4.808"/>
    </inkml:context>
    <inkml:brush xml:id="br0">
      <inkml:brushProperty name="width" value="0.025" units="cm"/>
      <inkml:brushProperty name="height" value="0.025" units="cm"/>
    </inkml:brush>
  </inkml:definitions>
  <inkml:trace contextRef="#ctx0" brushRef="#br0">59 1 8104,'0'0'22682,"4"0"-21582,16 0-829,-13-1-205,0 1 0,0 0 0,0 0 0,-1 1 0,1 0 0,12 3 0,-18-4-60,0 1-1,0-1 1,0 1 0,0-1-1,0 1 1,0 0-1,0-1 1,0 1-1,-1 0 1,1-1 0,0 1-1,0 0 1,-1 0-1,1 0 1,-1 0-1,1 0 1,0 0 0,-1 0-1,1 2 1,-1-1-4,1 0 1,-1 0-1,0 1 1,0-1 0,-1 0-1,1 0 1,0 1-1,-1-1 1,1 0 0,-1 0-1,0 0 1,0 0-1,-1 4 1,-1-1-3,-1 0 0,0 0 0,0 0 0,0 0 0,0-1 0,-1 0 0,1 0 0,-1 0 0,-7 4 0,-12 11 0,24-19 0,0 0 0,0 1 0,0-1 0,0 0 0,0 1 0,0-1 0,0 0 0,0 0 0,0 1 0,0-1 0,0 0 0,0 0 0,0 1 0,0-1 0,0 0 0,0 1 0,1-1 0,-1 0 0,0 0 0,0 0 0,0 1 0,0-1 0,1 0 0,-1 0 0,0 1 0,0-1 0,0 0 0,1 0 0,-1 0 0,0 0 0,0 0 0,1 1 0,-1-1 0,0 0 0,0 0 0,1 0 0,-1 0 0,0 0 0,0 0 0,1 0 0,-1 0 0,0 0 0,1 0 0,-1 0 0,0 0 0,0 0 0,1 0 0,-1 0 0,0 0 0,0 0 0,1 0 0,-1-1 0,31 6 0,-10-2 0,-18-2 0,-1-1 0,0 1 0,1 0 0,-1 0 0,0 1 0,0-1 0,1 0 0,-1 1 0,0-1 0,-1 1 0,1 0 0,0-1 0,0 1 0,-1 0 0,1 0 0,-1 0 0,1 0 0,-1 1 0,0-1 0,0 0 0,0 1 0,0-1 0,0 0 0,-1 1 0,1-1 0,-1 1 0,1-1 0,-1 1 0,0-1 0,0 1 0,0-1 0,-1 1 0,1-1 0,0 1 0,-1-1 0,-1 4 0,1-1 0,0 0 0,-1-1 0,0 0 0,0 1 0,0-1 0,0 0 0,-1 0 0,1 0 0,-1 0 0,0 0 0,0-1 0,-1 1 0,1-1 0,-1 0 0,0 0 0,0 0 0,0-1 0,-7 5 0,1-5 0,0 1 0,0-1 0,0-1 0,-11 1 0,17-2 0,1 1 0,-1-1 0,0 0 0,1 0 0,-1-1 0,0 1 0,0-1 0,1 0 0,-1 1 0,1-2 0,-1 1 0,1 0 0,-7-4 0,8-1-2924,5-3-7210,5 0 547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275"/>
    </inkml:context>
    <inkml:brush xml:id="br0">
      <inkml:brushProperty name="width" value="0.025" units="cm"/>
      <inkml:brushProperty name="height" value="0.025" units="cm"/>
    </inkml:brush>
  </inkml:definitions>
  <inkml:trace contextRef="#ctx0" brushRef="#br0">23 29 10090,'0'0'13057,"9"-5"-10217,-5 3-2514,1-1-90,0 0 0,0 0 0,0 1-1,0 0 1,0 0 0,1 0 0,-1 1-1,1 0 1,-1 0 0,1 0 0,10 0-1,-15 1-235,-1 0-1,1 0 0,-1 0 1,1 1-1,-1-1 0,1 0 1,-1 0-1,1 0 1,-1 0-1,1 1 0,-1-1 1,1 0-1,-1 1 0,1-1 1,-1 0-1,1 1 0,-1-1 1,0 0-1,1 1 1,-1-1-1,0 1 0,1-1 1,-1 1-1,0-1 0,0 1 1,1-1-1,-1 1 0,0-1 1,0 1-1,0-1 1,0 1-1,0 0 0,-4 23 578,-18 19 1638,12-31-1867,7-9-309,0 1 0,0-1 0,0 0 0,1 1 0,-1 0 0,1 0-1,0 0 1,0 0 0,0 0 0,1 0 0,0 0 0,-2 6 0,8-8-39,-1-1 0,0 0 0,1 0 0,0 0 0,-1-1 0,1 1 0,0-1 0,-1 0 0,1-1 0,4 0 0,-2 1 0,-3 0 0,0-1 0,0 1 0,0 0 0,0 1 0,0-1 0,-1 1 0,1-1 0,0 1 0,0 0 0,0 1 0,6 2 0,-8-2 0,-1 0 0,1 1 0,-1-1 0,1 0 0,-1 0 0,0 1 0,0-1 0,0 1 0,0-1 0,0 1 0,-1-1 0,1 1 0,-1-1 0,0 1 0,0 0 0,0-1 0,0 1 0,-1 4 0,1-7 0,1 11 0,-1 0 0,-1 0 0,0-1 0,0 1 0,-5 18 0,4-26 0,1 0 0,0 0 0,-1-1 0,1 1 0,-1 0 0,0-1 0,1 0 0,-1 1 0,-1-1 0,1 0 0,0 0 0,0 0 0,-1 0 0,1 0 0,-1-1 0,0 1 0,1-1 0,-1 1 0,0-1 0,0 0 0,0 0 0,0 0 0,0-1 0,-6 1 0,2 1 0,0-1 0,0 0 0,0-1 0,0 0 0,-1 0 0,1 0 0,0-1 0,0 0 0,0-1 0,0 1 0,0-1 0,1-1 0,-1 1 0,-8-6 0,21 5-2047,15-3-5553,-18 5 5940,14-4-7116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617"/>
    </inkml:context>
    <inkml:brush xml:id="br0">
      <inkml:brushProperty name="width" value="0.025" units="cm"/>
      <inkml:brushProperty name="height" value="0.025" units="cm"/>
    </inkml:brush>
  </inkml:definitions>
  <inkml:trace contextRef="#ctx0" brushRef="#br0">0 0 10154,'0'0'21556,"7"68"-21460,-7-40-128,0 2-416,-1-6-737,-1-2-257,-1-5-576,2-8-768,1-34-16336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986"/>
    </inkml:context>
    <inkml:brush xml:id="br0">
      <inkml:brushProperty name="width" value="0.025" units="cm"/>
      <inkml:brushProperty name="height" value="0.025" units="cm"/>
    </inkml:brush>
  </inkml:definitions>
  <inkml:trace contextRef="#ctx0" brushRef="#br0">1 1 6374,'0'0'25923,"6"0"-25517,-5 0-403,1 0-1,-1 0 1,0-1 0,0 1 0,0 0 0,0 0-1,1 1 1,-1-1 0,0 0 0,0 0-1,0 0 1,0 1 0,0-1 0,1 1-1,-1-1 1,0 1 0,0-1 0,0 1-1,0 0 1,-1-1 0,1 1 0,0 0-1,0 0 1,0 0 0,0 0 0,-1-1 0,1 1-1,1 2 1,-2 0-4,0 1 0,1-1-1,-1 0 1,0 0 0,-1 1 0,1-1-1,-1 0 1,1 1 0,-1-1 0,0 0-1,0 0 1,-2 5 0,2-8 0,1 1 1,0 0-1,0-1 1,-1 1-1,1 0 1,0-1-1,0 1 1,0 0-1,0-1 1,0 1-1,0 0 0,0-1 1,0 1-1,0 0 1,1-1-1,-1 1 1,0 0-1,0-1 1,0 1-1,1 0 1,-1-1-1,0 1 0,1-1 1,-1 1-1,1 0 1,-1-1-1,1 1 1,-1-1-1,1 1 1,0 0-1,23 10-43,-22-11 39,0 1 0,0-1 0,0 0 0,0 1 0,0 0 0,0-1 1,0 1-1,0 0 0,0 0 0,-1 0 0,1 0 0,0 1 0,-1-1 1,1 0-1,-1 1 0,1-1 0,-1 1 0,0-1 0,0 1 0,0 0 1,0-1-1,0 1 0,0 0 0,0 0 0,0 0 0,0 0 0,0 2 0,-1-1 10,0 0 0,0 1 0,0-1 0,0 0 0,-1 0 0,1 0 0,-1 0 0,0 1 0,0-1 0,0 0 0,0 0 0,0-1 0,-1 1 0,1 0 0,-1 0-1,0-1 1,0 1 0,0-1 0,0 1 0,0-1 0,0 0 0,-1 0 0,1 0 0,-1 0 0,0 0 0,1-1 0,-1 1 0,0-1 0,0 1 0,0-1 0,0 0-1,0 0 1,0-1 0,0 1 0,-1-1 0,1 1 0,0-1 0,0 0 0,-6-1 0,8 1-38,1 0 0,0 0 0,0 0 0,0 0 0,-1 0 0,1 0 0,0 0 0,0 0 0,0 0 0,-1 0 0,1 0-1,0 0 1,0 0 0,0 0 0,0 0 0,-1 0 0,1 0 0,0 0 0,0 0 0,0-1 0,-1 1 0,1 0 0,0 0 0,0 0 0,0 0 0,0 0 0,0-1 0,0 1 0,-1 0 0,1 0 0,0 0 0,0 0 0,0-1 0,0 1 0,0 0-1,0 0 1,0 0 0,0 0 0,0-1 0,0 1 0,0 0 0,0 0 0,0 0 0,0-1 0,0 1 0,0 0 0,0 0 0,0 0 0,0-1 0,0 1 0,0 0 0,0 0 0,0 0 0,0-1 0,0 1 0,1 0 0,-1 0 0,0 0 0,0 0-1,0 0 1,0-1 0,0 1 0,1 0 0,-1 0 0,0 0 0,9-10-5527,3 2-2074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331"/>
    </inkml:context>
    <inkml:brush xml:id="br0">
      <inkml:brushProperty name="width" value="0.025" units="cm"/>
      <inkml:brushProperty name="height" value="0.025" units="cm"/>
    </inkml:brush>
  </inkml:definitions>
  <inkml:trace contextRef="#ctx0" brushRef="#br0">171 1 18610,'0'0'12555,"-28"70"-12394,11-43-161,-2 5 0,1-3 0,-2-1-257,2-4-223,3-6-321,0-5-160,6-7-961,0-6-1024,7-4-1987,2-15-5445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689"/>
    </inkml:context>
    <inkml:brush xml:id="br0">
      <inkml:brushProperty name="width" value="0.025" units="cm"/>
      <inkml:brushProperty name="height" value="0.025" units="cm"/>
    </inkml:brush>
  </inkml:definitions>
  <inkml:trace contextRef="#ctx0" brushRef="#br0">100 32 7976,'0'0'14910,"-6"9"-14627,4-7-192,-31 53 135,31-50 228,0 1 1,0-1-1,1 1 0,-1 0 0,1-1 0,0 1 0,1 7 0,1-14-247,1 1 1,0 0-1,0-1 1,0 0-1,0 1 1,-1-1-1,1 0 1,0 0-1,-1 0 1,1 0-1,-1 0 1,1 0-1,-1 0 1,3-3-1,2-1-43,0-1 0,-1 0 0,0 0 1,0-1-1,0 0 0,-1 1 0,0-2 0,0 1 0,0 0 0,-1-1 0,0 1 0,-1-1 0,0 0 0,2-14 0,-4 22-162,0-1 0,0 0 0,0 0 0,0 1 0,-1-1-1,1 0 1,0 1 0,0-1 0,-1 0 0,1 0 0,0 1 0,-1-1 0,1 1-1,-1-1 1,1 0 0,-1 1 0,1-1 0,-1 1 0,1-1 0,-1 1 0,1-1-1,-1 1 1,0-1 0,1 1 0,-1 0 0,0-1 0,1 1 0,-1 0-1,0 0 1,0 0 0,1-1 0,-1 1 0,0 0 0,0 0 0,1 0 0,-1 0-1,0 0 1,0 0 0,1 0 0,-1 0 0,0 1 0,0-1 0,1 0-1,-1 0 1,0 1 0,1-1 0,-1 0 0,0 1 0,-1 0 0,-34 20-21,-11 32-1935,44-49 1687,0 0 0,1 1 0,-1-1 0,1 1 1,0-1-1,0 1 0,0 0 0,1 0 0,0 0 0,0 0 0,-1 8 0,2-12-2,0-1-1,0 1 0,1-1 1,-1 1-1,0 0 1,0-1-1,1 1 1,-1-1-1,1 1 0,-1 0 1,0-1-1,1 1 1,-1-1-1,1 0 1,-1 1-1,1-1 1,-1 1-1,1-1 0,-1 0 1,1 1-1,0-1 1,-1 0-1,1 0 1,0 1-1,-1-1 0,1 0 1,-1 0-1,1 0 1,0 0-1,-1 0 1,1 0-1,0 0 0,-1 0 1,2 0-1,26-2-6509,-27 2 6375,25-7-10588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7.017"/>
    </inkml:context>
    <inkml:brush xml:id="br0">
      <inkml:brushProperty name="width" value="0.025" units="cm"/>
      <inkml:brushProperty name="height" value="0.025" units="cm"/>
    </inkml:brush>
  </inkml:definitions>
  <inkml:trace contextRef="#ctx0" brushRef="#br0">5 38 13293,'0'0'3016,"-2"9"-678,2-9-2338,-1 10 782,0 0 0,1 0 0,-1 1 0,2-1 0,1 11 1,-2-20-607,0 1 1,1-1 0,-1 1-1,1-1 1,-1 1 0,1-1 0,-1 0-1,1 1 1,0-1 0,-1 0-1,1 1 1,0-1 0,0 0 0,0 0-1,0 0 1,0 0 0,0 0-1,1 0 1,-1 0 0,2 1 0,-1-2-40,0 0 0,0 0 0,0 1 0,0-1 0,0 0 0,1-1 1,-1 1-1,0 0 0,0-1 0,0 1 0,0-1 0,0 0 0,0 1 1,0-1-1,0 0 0,0 0 0,-1 0 0,1-1 0,3-1 1,1-2 27,1 0 0,-1 0 0,0 0 0,-1 0 0,1-1 1,-1 0-1,0 0 0,-1-1 0,1 1 0,-1-1 1,-1 0-1,1 0 0,-1 0 0,0-1 0,-1 1 1,0-1-1,2-11 0,-4 18-165,-1 0 0,1 1 0,-1-1 0,0 1 0,1-1 0,-1 1 0,0-1 0,1 1 0,-1-1 0,0 1 0,0 0 0,0-1 0,1 1 0,-1 0 0,0 0 0,0-1 0,0 1 0,0 0 0,0 0 0,1 0 0,-1 0 0,0 0 0,0 0 0,0 1 0,0-1 0,1 0 0,-3 1 0,-27 5 0,-7 19-2278,6 8-5421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208"/>
    </inkml:context>
    <inkml:brush xml:id="br0">
      <inkml:brushProperty name="width" value="0.025" units="cm"/>
      <inkml:brushProperty name="height" value="0.025" units="cm"/>
    </inkml:brush>
  </inkml:definitions>
  <inkml:trace contextRef="#ctx0" brushRef="#br0">1 1 3555,'0'0'513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551"/>
    </inkml:context>
    <inkml:brush xml:id="br0">
      <inkml:brushProperty name="width" value="0.025" units="cm"/>
      <inkml:brushProperty name="height" value="0.025" units="cm"/>
    </inkml:brush>
  </inkml:definitions>
  <inkml:trace contextRef="#ctx0" brushRef="#br0">24 34 1473,'-20'-33'2210,"17"33"-2786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09.799"/>
    </inkml:context>
    <inkml:brush xml:id="br0">
      <inkml:brushProperty name="width" value="0.025" units="cm"/>
      <inkml:brushProperty name="height" value="0.025" units="cm"/>
    </inkml:brush>
  </inkml:definitions>
  <inkml:trace contextRef="#ctx0" brushRef="#br0">1 117 14510,'0'0'6027,"11"4"-4468,-5-2-1302,1 1 0,-1-1 1,1-1-1,-1 1 1,1-1-1,0 0 1,-1-1-1,1 1 0,0-1 1,-1-1-1,1 1 1,0-1-1,-1 0 1,1-1-1,0 0 0,-1 0 1,9-4-1,1-1 263,-1-2-1,26-17 0,-37 24-432,-1-1 0,0 1 0,0-1 0,0 1-1,0-1 1,-1 0 0,1 0 0,-1 0 0,1 0 0,-1-1 0,0 1 0,0-1-1,-1 1 1,1-1 0,-1 0 0,0 1 0,0-1 0,1-5 0,-2 8-76,0 1 1,0-1-1,-1 1 1,1-1-1,0 1 1,0-1-1,0 1 1,-1-1-1,1 1 1,0-1-1,-1 1 1,1-1-1,0 1 1,-1-1 0,1 1-1,-1 0 1,1-1-1,-1 1 1,1 0-1,0-1 1,-1 1-1,1 0 1,-1 0-1,0-1 1,1 1-1,-1 0 1,1 0-1,-1 0 1,1 0-1,-1 0 1,1 0-1,-1 0 1,0 0 0,1 0-1,-1 0 1,1 0-1,-1 0 1,1 0-1,-1 0 1,1 0-1,-1 1 1,1-1-1,-1 0 1,1 0-1,-1 1 1,1-1-1,-1 0 1,1 1-1,-1-1 1,0 1-1,-27 17-139,21-12 124,1 0 0,1 1 0,-1 0 0,1 0 0,0 0 0,0 1 0,1 0 0,0 0 0,1 0 0,0 0 0,0 0 0,0 1 0,1 0 0,1-1 0,-2 14 0,3-21 5,0 0 1,1 1-1,-1-1 1,0 0-1,0 0 1,1 0-1,-1 0 1,1 1-1,-1-1 1,1 0-1,-1 0 0,1 0 1,0 0-1,0 0 1,-1 0-1,1 0 1,0-1-1,0 1 1,0 0-1,0 0 1,0-1-1,0 1 1,0 0-1,2 0 1,1 0 9,0 1 0,0-1-1,0 0 1,0 0 0,0-1 0,0 1 0,6-1 0,5 0 34,-1-1 0,0-1 0,21-5 0,-10-1-3,0-1 0,38-20 0,27-10 8,-89 38-47,0 1-1,-1 0 1,1 0 0,0 0-1,-1 0 1,1 0 0,0 0-1,0 0 1,-1 0 0,1 0-1,0 1 1,-1-1-1,1 0 1,0 0 0,-1 1-1,1-1 1,0 0 0,-1 1-1,1-1 1,-1 0 0,1 1-1,-1-1 1,1 1-1,-1-1 1,1 1 0,-1-1-1,1 1 1,-1 0 0,1-1-1,-1 1 1,0-1 0,0 1-1,1 0 1,-1-1 0,0 1-1,0 0 1,0-1-1,1 1 1,-1 0 0,0 0-1,0-1 1,0 1 0,0 0-1,0-1 1,-1 1 0,1 0-1,0 0 1,0-1-1,-1 2 1,-5 52 234,2-34-147,4-18-84,0-1 0,0 0 0,0 1 0,0-1 0,0 0 0,0 0 0,1 1 0,-1-1 0,0 0 0,1 0 0,-1 1 0,1-1 0,-1 0 0,1 0 0,-1 0 0,1 0 0,0 0 0,0 0 0,-1 0 0,1 0 0,0 0-1,0 0 1,0 0 0,0 0 0,0-1 0,0 1 0,2 1 0,0-1 14,1 0 0,-1 0 0,1-1 0,-1 1 0,1-1 0,-1 1 0,1-1 0,-1 0 0,1-1-1,3 0 1,8-1-208,-1-1 0,1-1 0,-1-1-1,15-6 1,59-37-5955,-31 12-3304,-54 34 8803,32-22-10732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1.937"/>
    </inkml:context>
    <inkml:brush xml:id="br0">
      <inkml:brushProperty name="width" value="0.025" units="cm"/>
      <inkml:brushProperty name="height" value="0.025" units="cm"/>
    </inkml:brush>
  </inkml:definitions>
  <inkml:trace contextRef="#ctx0" brushRef="#br0">47 61 4356,'0'0'6668,"-6"-9"-5686,-5-2-379,-5-7 175,2-4 2742,20 31-2304,0 0 0,1 0 0,0-1 0,1 0 0,10 10 0,-5-8-525,-1 0 1,1-1 0,22 12 0,6 3-596,-1 2 1,56 46 0,-2 1 8,15 2-31,167 124 252,-213-148-265,114 84-47,498 347 1763,-386-284-1819,-244-165-187,-1 1 1,45 45 0,39 32-192,-59-58 395,228 162-303,17-7-2672,-88-48 2194,-172-117-56,88 53 0,-128-87 741,1 0 0,-2 2 0,26 23 0,-30-25 290,8 4 318,19 18-345,-35-30-477,0 0 0,0 1 1,0-1-1,0 0 0,0 1 0,-1-1 1,1 1-1,0-1 0,-1 0 0,1 1 1,-1 0-1,1-1 0,-1 4 1,0 1-4332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4.691"/>
    </inkml:context>
    <inkml:brush xml:id="br0">
      <inkml:brushProperty name="width" value="0.025" units="cm"/>
      <inkml:brushProperty name="height" value="0.025" units="cm"/>
    </inkml:brush>
  </inkml:definitions>
  <inkml:trace contextRef="#ctx0" brushRef="#br0">9 0 15887,'0'0'11179,"8"64"-10218,-8-35-193,0 2-640,-3-1-96,-2-5 32,1-3 1,1-4-1,1-2-128,2-8-1218,0-6-1889,6-2-1697,7-8-4133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5.094"/>
    </inkml:context>
    <inkml:brush xml:id="br0">
      <inkml:brushProperty name="width" value="0.025" units="cm"/>
      <inkml:brushProperty name="height" value="0.025" units="cm"/>
    </inkml:brush>
  </inkml:definitions>
  <inkml:trace contextRef="#ctx0" brushRef="#br0">128 1 18546,'0'0'13180,"-8"2"-13052,-38 19-28,44-20-98,1-1 0,-1 1 0,1 0 0,0 0 0,-1-1 0,1 1 0,0 0 0,-1 0 0,1 1 0,0-1 0,0 0 0,0 0 0,0 0 0,0 1-1,0-1 1,0 1 0,1-1 0,-1 0 0,0 1 0,1 0 0,-1-1 0,1 1 0,0-1 0,-1 1 0,1-1 0,0 1 0,0 0 0,0-1 0,0 1 0,0 0 0,0-1 0,1 1 0,-1-1 0,0 1 0,2 2 0,1-1 2,0 0 0,0 0 0,0 0 0,1 0 0,0 0 0,-1-1 0,1 0 1,0 0-1,0 0 0,6 2 0,31 21-12,-39-24 18,1 2 1,-1-1-1,0 0 0,0 0 0,0 1 0,-1-1 0,1 1 0,-1-1 0,1 1 1,-1 0-1,0 0 0,0-1 0,0 1 0,0 0 0,0 0 0,-1 0 0,1 0 1,-1 0-1,0 0 0,0 0 0,0 0 0,0 0 0,-1 0 0,1 0 0,-1 0 1,0 0-1,0 0 0,0 0 0,0 0 0,0 0 0,-1-1 0,1 1 1,-3 3-1,0-2 9,1 0 0,-1 0 0,0 0 0,0-1-1,0 1 1,-1-1 0,1 0 0,-1-1 0,0 1 0,1-1 0,-1 0 0,0 0 0,-1 0 0,1-1 0,0 0 0,0 0 0,0 0 0,-10 0 0,4-1-30,-17-2-835,27 1 704,0 1 1,0-1-1,0 0 0,0 1 0,0-1 0,1 0 0,-1 1 0,0-1 0,1 0 1,-1 0-1,1 0 0,-1 1 0,0-1 0,1 0 0,0 0 0,-1 0 1,1 0-1,0 0 0,-1 0 0,1 0 0,0 0 0,0 0 0,0 0 1,0 0-1,0 0 0,0-2 0,0-10-9457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480"/>
    </inkml:context>
    <inkml:brush xml:id="br0">
      <inkml:brushProperty name="width" value="0.025" units="cm"/>
      <inkml:brushProperty name="height" value="0.025" units="cm"/>
    </inkml:brush>
  </inkml:definitions>
  <inkml:trace contextRef="#ctx0" brushRef="#br0">1 4 14958,'0'0'2274,"68"0"-1473,-35 0-353,2-2-287,5 0-97,3 2-64,3 0-545,-1 0-576,-3 0-384,2 3-385,-8 1-576,-2-2-2147</inkml:trace>
  <inkml:trace contextRef="#ctx0" brushRef="#br0" timeOffset="1">896 50 7207,'0'0'7847,"55"9"-6245,-43-4-641,0-1-321,4 3-319,2-2-257,2 0-32,-1-2-64,2 0-64,-1-3-225,1 0 1,-1 0-641,2-1-2050,3-7-2818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2.779"/>
    </inkml:context>
    <inkml:brush xml:id="br0">
      <inkml:brushProperty name="width" value="0.025" units="cm"/>
      <inkml:brushProperty name="height" value="0.025" units="cm"/>
    </inkml:brush>
  </inkml:definitions>
  <inkml:trace contextRef="#ctx0" brushRef="#br0">1 33 4805,'0'0'11819,"54"-10"-9929,-34 4-257,1 2-320,1 0-672,0 4-449,1 0-128,3 0-64,2 0-32,2 0-801,5 0-1697,1-2-2435,4-5-2626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121"/>
    </inkml:context>
    <inkml:brush xml:id="br0">
      <inkml:brushProperty name="width" value="0.025" units="cm"/>
      <inkml:brushProperty name="height" value="0.025" units="cm"/>
    </inkml:brush>
  </inkml:definitions>
  <inkml:trace contextRef="#ctx0" brushRef="#br0">1 0 7655,'0'0'10378,"54"13"-9513,-27-13-385,3 0-320,9 0-95,6 0-1347,0 0-1280,5 0-1474,-6 0-1249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564"/>
    </inkml:context>
    <inkml:brush xml:id="br0">
      <inkml:brushProperty name="width" value="0.025" units="cm"/>
      <inkml:brushProperty name="height" value="0.025" units="cm"/>
    </inkml:brush>
  </inkml:definitions>
  <inkml:trace contextRef="#ctx0" brushRef="#br0">60 15 4708,'13'-8'8259,"2"2"1865,-24 24-7607,-6 4-2095,-31 51 1181,43-68-1421,1 0 0,0 0 1,-1 0-1,2 0 0,-1 0 0,1 1 0,0-1 1,0 1-1,0-1 0,1 1 0,0-1 1,0 9-1,5-13-200,-1 1 1,1-2-1,-1 1 1,1 0-1,-1-1 1,1 0-1,0 0 1,-1 0-1,1 0 1,6-2 0,-7 1-536,0-1 1,-1 1 0,1-1 0,0 0-1,0 0 1,-1 0 0,0 0 0,1-1 0,-1 1-1,0-1 1,0 0 0,0 0 0,0 0-1,-1 0 1,1 0 0,-1-1 0,3-5-1,9-19-5895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903"/>
    </inkml:context>
    <inkml:brush xml:id="br0">
      <inkml:brushProperty name="width" value="0.025" units="cm"/>
      <inkml:brushProperty name="height" value="0.025" units="cm"/>
    </inkml:brush>
  </inkml:definitions>
  <inkml:trace contextRef="#ctx0" brushRef="#br0">23 0 13261,'0'0'14798,"-22"4"-14766,27 1-737,2-1-1313,3-3-769,-3-1-928,0 0-3268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6.368"/>
    </inkml:context>
    <inkml:brush xml:id="br0">
      <inkml:brushProperty name="width" value="0.025" units="cm"/>
      <inkml:brushProperty name="height" value="0.025" units="cm"/>
    </inkml:brush>
  </inkml:definitions>
  <inkml:trace contextRef="#ctx0" brushRef="#br0">184 0 14990,'0'0'10415,"-9"11"-9710,-23 28-224,-78 100 2983,139-159-3982,-18 9-81,43-47-3024,-50 54 3313,-1 0 1,0 0 0,-1-1 0,1 1 0,-1 0-1,0-1 1,0 0 0,0 0 0,0 1-1,-1-1 1,0 0 0,1-8 0,-3 13 302,0 0 0,0 0 0,0-1 0,0 1 0,0 0 0,0 0 0,0 0 0,0 1 0,0-1 0,0 0 0,0 0 1,0 1-1,0-1 0,0 0 0,0 1 0,0-1 0,0 1 0,0-1 0,-1 2 0,-5 3 279,0 1 1,1-1-1,0 2 0,0-1 0,0 0 1,1 1-1,0 0 0,0 1 0,1-1 1,0 1-1,0-1 0,0 1 0,1 1 1,1-1-1,-1 0 0,1 1 0,1-1 1,-1 12-1,2-18-256,1 1 0,0-1 1,0 0-1,0 0 0,0 0 0,1 0 1,-1 0-1,0-1 0,1 1 1,0 0-1,-1-1 0,1 1 0,0-1 1,0 1-1,0-1 0,0 0 0,0 0 1,0 0-1,0 0 0,3 1 0,1 1 10,0-1 0,0 0 0,0 0 0,0-1 0,0 1 0,10 0 0,-16-3-11,1 1 0,-1 0 0,0-1 1,1 1-1,-1 0 0,0-1 0,0 1 0,1-1 0,-1 1 0,0 0 0,0-1 1,0 1-1,0-1 0,1 1 0,-1-1 0,0 1 0,0-1 0,0 1 0,0-1 1,0 1-1,0-1 0,0 1 0,0 0 0,-1-1 0,1 1 0,0-1 0,0 1 1,0-1-1,0 1 0,-1-1 0,1 1 0,0 0 0,0-1 0,-1 1 0,1 0 1,0-1-1,-1 1 0,1 0 0,0-1 0,-1 1 0,-12-20 54,-32-21 12,34 32-13,0 0 0,0-1-1,1 0 1,0-1 0,1 0-1,-9-15 1,22 23 61,11 6-136,13 6-19,-11-2 11,1-1 0,0-1 1,24 5-1,25-5-3535,-22-5-1623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059"/>
    </inkml:context>
    <inkml:brush xml:id="br0">
      <inkml:brushProperty name="width" value="0.025" units="cm"/>
      <inkml:brushProperty name="height" value="0.025" units="cm"/>
    </inkml:brush>
  </inkml:definitions>
  <inkml:trace contextRef="#ctx0" brushRef="#br0">1 0 19090,'0'0'11883,"49"2"-11723,-19-2-95,-1 0-98,0 0-415,-3 0-673,-2 0-897,-9 0-833,-6 0-1793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0.171"/>
    </inkml:context>
    <inkml:brush xml:id="br0">
      <inkml:brushProperty name="width" value="0.025" units="cm"/>
      <inkml:brushProperty name="height" value="0.025" units="cm"/>
    </inkml:brush>
  </inkml:definitions>
  <inkml:trace contextRef="#ctx0" brushRef="#br0">89 179 12172,'0'0'5215,"-9"2"-4014,3-1-976,-1 1 0,1 0-1,0 0 1,1 0-1,-1 0 1,0 1 0,-7 5-1,11-6-92,0-1 0,0 0 0,0 1-1,1-1 1,-1 1 0,1-1 0,-1 1 0,1 0-1,0 0 1,0-1 0,-1 1 0,1 0 0,0 0 0,1 0-1,-1 1 1,0-1 0,1 0 0,-1 0 0,1 0-1,-1 0 1,1 1 0,0-1 0,0 0 0,0 0-1,1 0 1,-1 1 0,0-1 0,1 0 0,-1 0-1,2 4 1,-1-5-81,0 0 0,0 0 0,0 0 0,1 1 0,-1-1-1,0 0 1,0 0 0,1-1 0,-1 1 0,1 0 0,-1 0 0,1-1 0,-1 1-1,1-1 1,-1 1 0,1-1 0,-1 0 0,1 1 0,0-1 0,-1 0 0,1 0 0,2 0-1,39-3 948,-33 0-842,-1 0 1,1-1 0,-1 0 0,1-1-1,-1 0 1,-1 0 0,1-1 0,-1 0 0,0 0-1,0-1 1,11-11 0,-5 2 168,0 0 0,-1-1 1,-1-1-1,16-29 0,-10 2 12,-17 43-326,0 0 0,0-1 0,0 1 1,-1-1-1,1 1 0,-1-1 1,0 1-1,0-1 0,0 1 1,0-1-1,0 1 0,-1-1 1,1 1-1,-1-1 0,-1-3 1,2 5-9,-1 1 1,1-1-1,-1 1 1,0-1-1,1 1 1,-1 0 0,0 0-1,1-1 1,-1 1-1,0 0 1,0 0-1,1 0 1,-1 0-1,0 0 1,1 0-1,-1 0 1,0 0 0,0 0-1,1 0 1,-1 0-1,0 0 1,0 0-1,1 1 1,-1-1-1,0 0 1,1 0-1,-1 1 1,0-1 0,1 1-1,-1-1 1,1 0-1,-1 1 1,1-1-1,-1 1 1,0 0-1,-20 19-13,15-12 12,0 1 0,1 0-1,-1 0 1,2 0 0,0 1 0,0-1-1,0 1 1,1 0 0,1 0-1,0 1 1,-2 17 0,4-24-28,0 0 1,0 0 0,0 0-1,0-1 1,1 1-1,-1 0 1,1 0-1,0 0 1,0-1-1,1 1 1,-1-1-1,1 1 1,0-1 0,0 1-1,0-1 1,0 0-1,0 0 1,1 0-1,0 0 1,-1 0-1,1-1 1,0 1-1,0-1 1,0 0 0,1 0-1,-1 0 1,1 0-1,-1 0 1,1-1-1,-1 0 1,1 0-1,0 0 1,0 0-1,4 0 1,3 1-878,0 0 0,-1-2 0,1 1 0,0-1 0,0-1 0,15-2 0,22-14-7889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387"/>
    </inkml:context>
    <inkml:brush xml:id="br0">
      <inkml:brushProperty name="width" value="0.025" units="cm"/>
      <inkml:brushProperty name="height" value="0.025" units="cm"/>
    </inkml:brush>
  </inkml:definitions>
  <inkml:trace contextRef="#ctx0" brushRef="#br0">1 23 13453,'0'0'16495,"59"19"-15662,-28-20-641,7-9-384,-4 0-1922,-3 0-3651,-5 0-4869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270"/>
    </inkml:context>
    <inkml:brush xml:id="br0">
      <inkml:brushProperty name="width" value="0.025" units="cm"/>
      <inkml:brushProperty name="height" value="0.025" units="cm"/>
    </inkml:brush>
  </inkml:definitions>
  <inkml:trace contextRef="#ctx0" brushRef="#br0">130 1 5189,'0'0'25966,"-4"10"-25304,-1 2-509,1-4-41,0 2-1,0-1 1,1 0-1,0 1 1,1 0-1,-2 14 1,6-23-111,0 0 0,0 0 0,1 0 0,-1 0 0,0-1 0,1 1 0,-1-1 1,0 1-1,1-1 0,-1 0 0,1 0 0,-1 0 0,1 0 0,-1 0 0,4-1 0,2 0-2,0 1-2,0 0-24,-1 0 0,0 0 0,0 0 0,1 1 0,-1 0-1,0 1 1,13 3 0,-18-4 20,0 1 1,0-1-1,0 1 0,-1-1 0,1 1 0,-1-1 0,1 1 0,-1 0 1,0 0-1,0 0 0,1 0 0,-1 0 0,0 0 0,-1 0 0,1 0 0,0 0 1,-1 0-1,1 0 0,-1 1 0,0-1 0,1 0 0,-1 0 0,0 0 1,0 1-1,-1-1 0,1 0 0,0 0 0,-1 0 0,1 1 0,-3 2 1,1 2 18,-1 0 1,1-1 0,-2 0 0,1 0-1,-1 0 1,0 0 0,0 0 0,-1-1-1,1 1 1,-1-1 0,-1 0 0,1-1 0,-1 1-1,1-1 1,-14 6 0,14-6-1,-1-1 1,0 1 0,0-1 0,0-1-1,0 1 1,0-1 0,-1-1-1,1 1 1,-1-1 0,1 0-1,-1 0 1,1-1 0,-1 0-1,0 0 1,1 0 0,-1-1-1,-8-2 1,12 1-116,1 1 0,-1-1 0,1 0 0,-1 0 0,1 0 0,0 0 0,0-1 0,0 1 0,0-1 0,0 1 0,1-1 0,-1 0 0,1 1-1,-1-1 1,1 0 0,0 0 0,0 0 0,0 0 0,1 0 0,-1-6 0,-4-65-4743,5 71 4510,0-37-6102,2 1-1719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600"/>
    </inkml:context>
    <inkml:brush xml:id="br0">
      <inkml:brushProperty name="width" value="0.025" units="cm"/>
      <inkml:brushProperty name="height" value="0.025" units="cm"/>
    </inkml:brush>
  </inkml:definitions>
  <inkml:trace contextRef="#ctx0" brushRef="#br0">0 35 8264,'0'0'13132,"50"-18"-10505,-32 18-353,2 0-32,2 0-769,4 0-672,-1 0-641,4 0-64,-4 0-64,2 0-864,-1-2-1058,-7-2-1473,-5-1-1730,-6-1-3780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940"/>
    </inkml:context>
    <inkml:brush xml:id="br0">
      <inkml:brushProperty name="width" value="0.025" units="cm"/>
      <inkml:brushProperty name="height" value="0.025" units="cm"/>
    </inkml:brush>
  </inkml:definitions>
  <inkml:trace contextRef="#ctx0" brushRef="#br0">3 0 16848,'0'0'9000,"3"51"-5220,-3-28-1954,0 2-641,0 1-1057,-3 1-128,1 1-96,2-3-1922,0-6-2338,0-6-2274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568"/>
    </inkml:context>
    <inkml:brush xml:id="br0">
      <inkml:brushProperty name="width" value="0.025" units="cm"/>
      <inkml:brushProperty name="height" value="0.025" units="cm"/>
    </inkml:brush>
  </inkml:definitions>
  <inkml:trace contextRef="#ctx0" brushRef="#br0">261 0 9513,'0'0'21145,"-11"12"-20670,-31 34-134,-17 16 305,-78 106 1,126-155-2284,12-24-2396,13-31-5960,-12 37 8333,6-17-7602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956"/>
    </inkml:context>
    <inkml:brush xml:id="br0">
      <inkml:brushProperty name="width" value="0.025" units="cm"/>
      <inkml:brushProperty name="height" value="0.025" units="cm"/>
    </inkml:brush>
  </inkml:definitions>
  <inkml:trace contextRef="#ctx0" brushRef="#br0">97 53 12812,'0'0'9513,"-9"-1"-8205,6 0-1123,0 1 1,0 0-1,0 0 0,-1 0 1,1 0-1,0 0 0,0 0 1,0 1-1,0-1 0,0 1 1,0 0-1,0 0 0,0 0 1,0 1-1,0-1 0,0 1 1,1-1-1,-1 1 0,1 0 1,-1 0-1,1 0 0,-1 0 1,1 1-1,0-1 0,0 1 1,0-1-1,1 1 0,-1 0 1,1-1-1,-1 1 1,1 0-1,0 0 0,0 0 1,0 0-1,0 0 0,1 0 1,-1 1-1,1 3 0,0-5-169,1-1-1,-1 1 0,0-1 0,1 0 1,0 1-1,-1-1 0,1 0 1,0 0-1,-1 0 0,1 1 1,0-1-1,0 0 0,0 0 1,0 0-1,0 0 0,0-1 1,1 1-1,-1 0 0,0 0 0,0-1 1,1 1-1,-1 0 0,0-1 1,1 1-1,-1-1 0,0 0 1,1 0-1,-1 1 0,1-1 1,1 0-1,52 3 310,-47-3-260,-3 0-46,0-1 0,-1 1 0,1-1 0,0 0 0,-1 0 0,1 0-1,-1-1 1,1 0 0,-1 0 0,0 0 0,0 0 0,0-1 0,0 1 0,0-1 0,4-3 0,-6 3 9,0 1 1,0 0 0,0-1 0,0 0-1,0 1 1,0-1 0,-1 0 0,1 0 0,-1 0-1,0 0 1,0 0 0,0 0 0,0 0-1,0 0 1,-1 0 0,1-1 0,-1 1-1,0 0 1,0 0 0,0-1 0,-1 1-1,1 0 1,-2-4 0,1 4-26,0 0-1,-1 0 1,0 1-1,0-1 1,0 0 0,0 1-1,0 0 1,0 0-1,0-1 1,-1 1 0,1 0-1,-1 1 1,0-1 0,1 0-1,-1 1 1,0 0-1,0-1 1,0 1 0,0 0-1,0 1 1,0-1-1,-6 0 1,0-1-4,0 1-1,1 0 1,-1 1-1,0-1 1,0 2-1,0-1 1,-9 3-1,16-3-148,0 1 0,0 0 0,1-1-1,-1 1 1,0 0 0,1 0 0,-1 0 0,0 0 0,1 0 0,-1 0 0,1 1-1,0-1 1,-1 0 0,0 2 0,0 1-467,0-1 0,1 0 0,-1 0 0,1 0 0,-1 1 0,1-1 0,1 1 0,-1-1 0,0 1 0,1-1-1,-1 1 1,1-1 0,0 1 0,1 0 0,-1-1 0,0 1 0,1-1 0,1 6 0,9 11-6195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0.302"/>
    </inkml:context>
    <inkml:brush xml:id="br0">
      <inkml:brushProperty name="width" value="0.025" units="cm"/>
      <inkml:brushProperty name="height" value="0.025" units="cm"/>
    </inkml:brush>
  </inkml:definitions>
  <inkml:trace contextRef="#ctx0" brushRef="#br0">35 80 16303,'0'0'5157,"-5"9"-3171,3-6-1759,-19 38 1268,20-38-1318,0-1 0,0 1 0,0-1 0,1 1 0,-1-1-1,1 1 1,-1-1 0,1 1 0,0-1 0,0 1 0,0-1 0,0 1-1,0 0 1,1-1 0,-1 1 0,1-1 0,-1 1 0,2 2-1,0-4-90,-1 1 0,1-1 0,-1 0 0,1 0 0,0 0 0,-1 0 0,1 0 0,0-1 0,-1 1 0,1 0 0,0-1 0,0 1 0,0-1 0,0 0-1,0 1 1,0-1 0,-1 0 0,1 0 0,0 0 0,0-1 0,0 1 0,0 0 0,0-1 0,0 1 0,-1-1 0,1 0 0,0 1 0,2-3 0,4 0 245,1-1 0,-1 0 0,0 0 0,11-9 0,-12 7-319,0-1-1,-1 1 0,0-1 1,0 0-1,-1 0 0,0-1 1,0 0-1,0 0 0,4-14 1,-8 20-13,0 0 1,0 0-1,0 0 1,0 0-1,-1 0 1,1 0-1,-1 0 1,0 0-1,0 0 1,0 0-1,0 0 1,0-1-1,0 1 1,0 0-1,-1 0 1,1 0-1,-1 0 1,1 0-1,-1 0 1,0 0-1,0 0 1,0 0-1,0 0 1,0 0-1,0 1 1,0-1-1,-1 0 1,1 1-1,-1-1 1,1 1-1,-1-1 1,0 1-1,1 0 1,-1 0-1,0 0 1,0 0-1,0 0 1,0 0-1,0 0 1,0 0-1,0 1 1,0-1-1,0 1 1,-5-1-1,-2 0-260,-1 0-1,1 0 1,-1 1 0,-16 2 0,-15 7-4172,23-5-6580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7.167"/>
    </inkml:context>
    <inkml:brush xml:id="br0">
      <inkml:brushProperty name="width" value="0.025" units="cm"/>
      <inkml:brushProperty name="height" value="0.025" units="cm"/>
    </inkml:brush>
  </inkml:definitions>
  <inkml:trace contextRef="#ctx0" brushRef="#br0">55 48 4292,'6'-25'15344,"-1"22"-9092,-3 17-4877,-5 18-721,-9 48-1,2-34-133,8-36-50,2-12 233,7-46-151,-1-1 0,-1-53-1,-24 136-727,6 13 345,2-1 0,-5 55 0,26-132-43,-2 7-82,-1 0 0,-1-1 1,-1 0-1,3-47 0,-8 72-108,-4 43-347,3 36 572,-1-6-941,-3-26-5712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115"/>
    </inkml:context>
    <inkml:brush xml:id="br0">
      <inkml:brushProperty name="width" value="0.025" units="cm"/>
      <inkml:brushProperty name="height" value="0.025" units="cm"/>
    </inkml:brush>
  </inkml:definitions>
  <inkml:trace contextRef="#ctx0" brushRef="#br0">82 5 4292,'10'-4'13472,"-5"5"-6806,-4 14-3056,-1-3-3634,-1 9 306,-2 0-1,0 0 1,-1-1 0,-1 1 0,-10 23 0,5-10-35,12-37-225,0-1 0,0 1 0,1 0 0,-1 0 0,1 0 0,0 0 0,0 1 1,0-1-1,0 1 0,1 0 0,-1 0 0,1 0 0,-1 0 0,1 0 0,0 1 0,-1 0 1,7-2-1,-8 2-48,1 1 0,0-1 0,0 1 0,-1 0 0,1-1 0,0 1 1,0 0-1,-1 1 0,1-1 0,0 0 0,5 2 0,-7-1 15,1-1 0,-1 1 0,0 0 0,0-1 0,0 1 0,0 0 0,1 0 0,-1 0 0,0 0 0,-1 0 0,1 0 0,0 0 0,0 0 0,0 0 1,-1 1-1,1-1 0,0 0 0,-1 1 0,1-1 0,-1 0 0,0 1 0,1-1 0,-1 0 0,0 3 0,1 3 110,-1 0 1,1 0-1,-2 0 1,1 1-1,-1-1 1,0 0-1,0 0 1,-1 0-1,0-1 1,-1 1-1,1 0 1,-1-1-1,0 1 0,-6 7 1,6-10-37,1 0 0,-1-1-1,-1 1 1,1-1 0,0 0 0,-1 0 0,0 0 0,1-1-1,-1 1 1,0-1 0,-1 0 0,1 0 0,0 0 0,0-1-1,-1 1 1,1-1 0,-1 0 0,1 0 0,-1-1 0,0 0-1,1 1 1,-1-1 0,-5-1 0,8 0-223,0 1 1,-1-1-1,1 1 1,0-1-1,0 0 0,0 0 1,0 0-1,1 0 1,-1 0-1,0 0 0,0-1 1,1 1-1,-1 0 0,0-1 1,1 0-1,0 1 1,-1-1-1,1 0 0,0 0 1,0 1-1,0-1 1,0 0-1,0 0 0,0 0 1,1 0-1,-2-4 1,0-3-1560,0 0 0,1-1 1,0 1-1,0-16 0,1-3-8376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471"/>
    </inkml:context>
    <inkml:brush xml:id="br0">
      <inkml:brushProperty name="width" value="0.025" units="cm"/>
      <inkml:brushProperty name="height" value="0.025" units="cm"/>
    </inkml:brush>
  </inkml:definitions>
  <inkml:trace contextRef="#ctx0" brushRef="#br0">0 25 8456,'0'0'20852,"60"-13"-19923,-42 12-257,3-1-512,-1-2-96,-1 2-64,1 0-704,-2 2-1154,-5 0-1441,-4 0-1281,-2 0-2819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0.847"/>
    </inkml:context>
    <inkml:brush xml:id="br0">
      <inkml:brushProperty name="width" value="0.025" units="cm"/>
      <inkml:brushProperty name="height" value="0.025" units="cm"/>
    </inkml:brush>
  </inkml:definitions>
  <inkml:trace contextRef="#ctx0" brushRef="#br0">0 1 12812,'0'0'13431,"6"9"-12315,-3-5-1020,-1 0-56,0 0 0,0 0 0,1 0-1,-1-1 1,1 1 0,0-1 0,0 0-1,0 0 1,1 0 0,-1 0 0,1-1-1,0 1 1,-1-1 0,1 0 0,0 0 0,0 0-1,1-1 1,-1 1 0,7 1 0,17-3 67,1 0-1,-1-2 1,0 0 0,0-2 0,49-14 0,-47 10 86,1 1 0,1 2 0,-1 1 0,40 0 1,-69 5-144,0-1 0,0 0 1,1 1-1,-1 0 0,0-1 1,0 1-1,0 0 0,0 0 1,-1 0-1,1 1 0,0-1 1,0 0-1,-1 1 0,1-1 0,-1 1 1,1-1-1,-1 1 0,1 0 1,-1-1-1,0 1 0,0 0 1,0 0-1,0 0 0,0 0 1,-1 0-1,2 3 0,-1-2 0,-1-1 0,1 1-1,0-1 1,0 0-1,1 0 1,-1 1 0,0-1-1,1 0 1,-1 0 0,1 0-1,0 0 1,-1-1-1,1 1 1,0 0 0,0-1-1,0 1 1,1-1-1,-1 0 1,0 0 0,0 0-1,5 2 1,5-2-25,-1-1 1,1 0-1,-1-1 1,0 0-1,1-1 1,-1 0-1,0-1 1,0 0-1,0 0 0,-1-2 1,1 1-1,16-10 1,-14 7-8,1 0 0,0 1 1,0 1-1,1 1 0,0 0 1,19-3-1,-33 7-149,-1 0 0,1 0 0,0 0 0,0 0 0,-1 0 0,1 0 0,0 0 0,0 0-1,-1 0 1,1 0 0,0 1 0,0-1 0,-1 0 0,1 1 0,0-1 0,-1 0 0,1 1 0,0-1 0,-1 1 0,1-1 0,-1 1 0,1-1 0,-1 1 0,1-1 0,-1 1 0,1 0-1,-1-1 1,1 1 0,-1-1 0,0 1 0,1 0 0,-1 0 0,0-1 0,0 1 0,0 0 0,0 0 0,1-1 0,-1 1 0,0 0 0,0 0 0,0-1 0,0 1 0,-1 1 0,1-2-77,0 1 0,0 0 0,0-1-1,0 1 1,0 0 0,0-1 0,0 1 0,0 0 0,0 0 0,1-1 0,-1 1 0,0-1 0,0 1 0,1 0 0,-1-1 0,0 1 0,1 0 0,-1-1 0,1 1 0,-1-1 0,0 1 0,1-1 0,-1 1 0,1-1 0,0 1 0,-1-1 0,1 0 0,-1 1 0,1-1 0,0 0 0,-1 1 0,1-1 0,0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813"/>
    </inkml:context>
    <inkml:brush xml:id="br0">
      <inkml:brushProperty name="width" value="0.025" units="cm"/>
      <inkml:brushProperty name="height" value="0.025" units="cm"/>
    </inkml:brush>
  </inkml:definitions>
  <inkml:trace contextRef="#ctx0" brushRef="#br0">54 11 6470,'0'0'16362,"-3"10"-15097,-13 44-206,8-31-533,1 0 0,1 1 0,0 0 0,-2 35 0,8-53-425,5 32 347,-5-37-421,0 0-1,1 0 1,-1 0 0,1-1-1,-1 1 1,1 0 0,0 0 0,-1-1-1,1 1 1,0-1 0,-1 1 0,1 0-1,0-1 1,0 0 0,0 1-1,-1-1 1,1 1 0,0-1 0,0 0-1,0 0 1,0 1 0,0-1-1,0 0 1,0 0 0,-1 0 0,1 0-1,0 0 1,0 0 0,0 0 0,0 0-1,0-1 1,0 1 0,0 0-1,0 0 1,-1-1 0,1 1 0,0-1-1,0 1 1,0-1 0,0 0 0,4-2 113,0 0 1,-1 0 0,1-1 0,-1 0 0,0 0 0,0 0-1,-1 0 1,1-1 0,-1 1 0,0-1 0,0 0 0,0 0 0,2-6-1,3-7 200,-1-1-1,8-27 0,-11 31-281,-2 0 0,1 0 0,-2 0-1,0 0 1,-2-23 0,1 38-58,0-1 0,1 0 1,-1 1-1,0-1 0,0 0 0,0 1 0,0-1 1,0 0-1,0 1 0,-1-1 0,1 0 0,0 1 0,0-1 1,0 0-1,-1 1 0,1-1 0,0 0 0,0 1 1,-1-1-1,1 1 0,-1-1 0,1 1 0,-1-1 1,1 1-1,-1-1 0,1 1 0,-1-1 0,1 1 0,-1 0 1,1-1-1,-1 1 0,1 0 0,-1-1 0,0 1 1,1 0-1,-1 0 0,0 0 0,1 0 0,-1-1 1,0 1-1,1 0 0,-1 0 0,0 0 0,1 0 0,-1 1 1,0-1-1,1 0 0,-1 0 0,0 0 0,1 0 1,-1 1-1,0-1 0,1 0 0,-1 1 0,1-1 1,-2 1-1,-1 1-7,-1 1 0,1-1 1,0 1-1,0-1 0,0 1 1,1 0-1,-5 6 0,-13 34-3326,17-12-7849,3-25 4824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9.154"/>
    </inkml:context>
    <inkml:brush xml:id="br0">
      <inkml:brushProperty name="width" value="0.025" units="cm"/>
      <inkml:brushProperty name="height" value="0.025" units="cm"/>
    </inkml:brush>
  </inkml:definitions>
  <inkml:trace contextRef="#ctx0" brushRef="#br0">53 60 3876,'0'0'23120,"-7"12"-22394,4-7-647,-3 6 128,0 1 1,0 0-1,1 0 0,1 0 0,0 0 0,0 1 0,1 0 0,-2 22 0,5-34-188,0 0-1,0-1 0,0 1 0,0 0 0,0 0 0,0 0 0,0 0 0,1 0 1,-1-1-1,0 1 0,0 0 0,1 0 0,-1 0 0,0-1 0,1 1 1,-1 0-1,1 0 0,-1-1 0,1 1 0,-1 0 0,1-1 0,-1 1 0,1-1 1,0 1-1,-1-1 0,1 1 0,0-1 0,0 1 0,-1-1 0,1 1 1,0-1-1,0 0 0,0 0 0,-1 1 0,1-1 0,0 0 0,0 0 0,0 0 1,0 0-1,0 0 0,-1 0 0,1 0 0,0 0 0,0 0 0,0-1 1,0 1-1,-1 0 0,1 0 0,0-1 0,0 1 0,0-1 0,0 0 0,4-1 163,1 0 0,-1-1 0,0 1-1,-1-1 1,1-1 0,8-6 0,0-3-22,-1-1 0,-1 0 1,19-29-1,-25 36-139,-2 0 0,1 0 0,-1 0 0,0 0-1,-1-1 1,0 1 0,0-1 0,0 0 0,-1 1-1,0-1 1,-1-13 0,0 20-58,0 0 1,-1 1-1,1-1 1,0 0-1,-1 0 1,1 0-1,-1 0 1,1 1-1,-1-1 1,0 0-1,1 1 1,-1-1-1,0 0 0,0 1 1,1-1-1,-1 1 1,0-1-1,0 1 1,0-1-1,0 1 1,1 0-1,-1 0 1,0-1-1,0 1 0,0 0 1,0 0-1,0 0 1,0 0-1,0 0 1,0 0-1,0 0 1,0 0-1,0 0 1,0 0-1,0 1 1,1-1-1,-3 1 0,-44 11-4496,38-9 2253,-7 1-8503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609"/>
    </inkml:context>
    <inkml:brush xml:id="br0">
      <inkml:brushProperty name="width" value="0.025" units="cm"/>
      <inkml:brushProperty name="height" value="0.025" units="cm"/>
    </inkml:brush>
  </inkml:definitions>
  <inkml:trace contextRef="#ctx0" brushRef="#br0">0 19 2915,'0'0'18946,"3"-4"-16656,0 0-2235,5-6 2993,-8 10-2994,0 0 0,1 0-1,-1 0 1,0 0 0,1 0-1,-1 0 1,0 0 0,0 0-1,1 1 1,-1-1 0,0 0-1,0 0 1,0 0 0,1 0-1,-1 0 1,0 1 0,0-1-1,0 0 1,1 0 0,-1 0-1,0 1 1,0-1 0,0 0-1,0 0 1,0 0 0,1 1-1,-1-1 1,0 0 0,0 0-1,0 1 1,0-1-1,0 0 1,0 1 0,0-1-1,0 0 1,0 0 0,0 1-1,0-1 1,0 0 0,0 0-1,0 1 1,0-1 0,0 0-1,-1 0 1,1 1 0,0-1-1,0 0 1,0 0 0,0 1-1,-1-1 1,-4 63 1614,1-30-3626,2-1-8882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954"/>
    </inkml:context>
    <inkml:brush xml:id="br0">
      <inkml:brushProperty name="width" value="0.025" units="cm"/>
      <inkml:brushProperty name="height" value="0.025" units="cm"/>
    </inkml:brush>
  </inkml:definitions>
  <inkml:trace contextRef="#ctx0" brushRef="#br0">0 0 15663,'0'0'10890,"1"7"-11520,4 64-4851,-3-34 5106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2.735"/>
    </inkml:context>
    <inkml:brush xml:id="br0">
      <inkml:brushProperty name="width" value="0.025" units="cm"/>
      <inkml:brushProperty name="height" value="0.025" units="cm"/>
    </inkml:brush>
  </inkml:definitions>
  <inkml:trace contextRef="#ctx0" brushRef="#br0">52 1 6086,'0'0'16746,"5"8"-15699,0 5-857,0 0 0,-1 1 0,-1-1 0,0 1 0,-1 0 0,0 0 0,-1 0 0,-1 0 0,-1 19 0,-3 10 403,-2-1 0,-1 1 1,-15 43-1,9-34 601,-10 70 1,23-104-1161,-1-10-6697,-1-20 31,0-7-1359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109"/>
    </inkml:context>
    <inkml:brush xml:id="br0">
      <inkml:brushProperty name="width" value="0.025" units="cm"/>
      <inkml:brushProperty name="height" value="0.025" units="cm"/>
    </inkml:brush>
  </inkml:definitions>
  <inkml:trace contextRef="#ctx0" brushRef="#br0">1 196 13293,'0'0'15817,"9"1"-14509,-3 0-1019,-4-1-220,0 1 0,0 0 0,0-1 0,0 0 0,0 1 0,0-1 0,0 0 0,1 0 0,-1 0 0,0-1 0,0 1 0,0 0 0,0-1 0,0 0 0,0 1 0,0-1 0,0 0 0,0 0 0,-1 0 0,1 0 0,0 0 0,0 0 0,-1-1 0,1 1 0,-1 0 0,1-1 0,1-2 0,97-177 59,-97 232-128,-4-23-382,0-13-632,0 1 0,4 28-1,-3-41 805,0 0-1,1 0 1,-1-1-1,1 1 1,0 0-1,0-1 1,0 1-1,0 0 1,0-1-1,1 1 1,-1-1-1,1 0 1,-1 1-1,1-1 1,0 0-1,0 0 1,0 0-1,0 0 1,0-1-1,1 1 1,3 2-1,5-1-6883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749"/>
    </inkml:context>
    <inkml:brush xml:id="br0">
      <inkml:brushProperty name="width" value="0.025" units="cm"/>
      <inkml:brushProperty name="height" value="0.025" units="cm"/>
    </inkml:brush>
  </inkml:definitions>
  <inkml:trace contextRef="#ctx0" brushRef="#br0">0 1 15695,'0'0'11691,"10"60"-9705,-1-42-801,6-2-256,1-4-513,2-8-256,2 0-128,1-4-672,1 0-738,-4-6-736,-1-6-1665,-2-1-801,-1-5-1762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124"/>
    </inkml:context>
    <inkml:brush xml:id="br0">
      <inkml:brushProperty name="width" value="0.025" units="cm"/>
      <inkml:brushProperty name="height" value="0.025" units="cm"/>
    </inkml:brush>
  </inkml:definitions>
  <inkml:trace contextRef="#ctx0" brushRef="#br0">175 0 14510,'0'0'8680,"-42"74"-5925,22-38-770,1 7-671,-4-1-97,4-1-96,2-3-673,1-7-352,5-5-32,6-8-128,2-7-704,3-8-1506,14-11-19731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587"/>
    </inkml:context>
    <inkml:brush xml:id="br0">
      <inkml:brushProperty name="width" value="0.025" units="cm"/>
      <inkml:brushProperty name="height" value="0.025" units="cm"/>
    </inkml:brush>
  </inkml:definitions>
  <inkml:trace contextRef="#ctx0" brushRef="#br0">197 18 19122,'0'0'12882,"-6"11"-12231,-17 26-629,-1-1 1,-2-2-1,-1 0 1,-44 40-1,99-106-573,-1-1 0,-2-2-1,26-44 1,-40 58 547,-9 17 16,0-1 0,0 1 0,0 0 1,1 0-1,0 0 0,-1 0 0,2 0 0,-1 1 1,4-5-1,-26 51-39,1-14 106,10-18 45,1 1 0,-1 0 0,2 1 0,0-1 0,0 1 0,2 1 0,-1-1 0,2 1 0,-4 20 0,7-33-119,0 0 0,0-1 0,0 1 0,0-1 0,0 1 0,0 0 1,1-1-1,-1 1 0,0-1 0,0 1 0,1 0 0,-1-1 1,0 1-1,1-1 0,-1 1 0,0-1 0,1 1 0,-1-1 0,1 0 1,-1 1-1,0-1 0,1 1 0,-1-1 0,1 0 0,0 0 0,-1 1 1,1-1-1,-1 0 0,1 0 0,-1 1 0,2-1 0,24-1 264,-19 0-217,-1 0 0,1-1-1,-1 0 1,0-1 0,0 1-1,6-4 1,-11 5-52,1 0 0,-1 0 0,0 0 0,1 0 0,-1 0 0,0 0 0,0 0 0,1 0 0,-1-1 0,0 1 0,0 0 0,0-1 0,-1 1 0,1-1 0,0 1 0,0-1 0,-1 1 0,1-1 0,-1 0 0,1 1 0,-1-1 0,0 1 0,0-3 0,0 2 0,-1 1 0,0-1 0,0 1 0,0-1 0,0 1 0,0 0 0,0-1 0,0 1 0,-1 0 0,1 0 0,0-1 0,-1 1 0,1 0 0,-1 1 0,1-1 0,-1 0 0,1 0 0,-1 1 0,0-1 0,1 1 0,-3-1 0,-40-16 0,29 10 0,-1 1 0,0 1 0,-1 0 0,1 1 0,-33-4 0,74 9-241,1 2-1,-1 1 1,48 14 0,-46-10-1091,1-1-1,1-2 1,28 2 0,-10-6-10535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252"/>
    </inkml:context>
    <inkml:brush xml:id="br0">
      <inkml:brushProperty name="width" value="0.025" units="cm"/>
      <inkml:brushProperty name="height" value="0.025" units="cm"/>
      <inkml:brushProperty name="color" value="#008C3A"/>
    </inkml:brush>
  </inkml:definitions>
  <inkml:trace contextRef="#ctx0" brushRef="#br0">0 0 15663,'0'0'14189,"13"67"-12299,-5-43-865,3 0-1025,2 3 0,4-2 0,4-2 0,-2-1 0,2-6 0,-1-4-416,-1-6-2179,-1-6-2145,-1 0-1795,-4-13-6629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1.204"/>
    </inkml:context>
    <inkml:brush xml:id="br0">
      <inkml:brushProperty name="width" value="0.025" units="cm"/>
      <inkml:brushProperty name="height" value="0.025" units="cm"/>
    </inkml:brush>
  </inkml:definitions>
  <inkml:trace contextRef="#ctx0" brushRef="#br0">0 1 17681,'0'0'9929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610"/>
    </inkml:context>
    <inkml:brush xml:id="br0">
      <inkml:brushProperty name="width" value="0.025" units="cm"/>
      <inkml:brushProperty name="height" value="0.025" units="cm"/>
      <inkml:brushProperty name="color" value="#008C3A"/>
    </inkml:brush>
  </inkml:definitions>
  <inkml:trace contextRef="#ctx0" brushRef="#br0">243 1 19026,'0'0'3753,"-6"12"-491,-63 114 101,-95 239 0,160-355-8623,8-25-4476,2-3-1148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343"/>
    </inkml:context>
    <inkml:brush xml:id="br0">
      <inkml:brushProperty name="width" value="0.025" units="cm"/>
      <inkml:brushProperty name="height" value="0.025" units="cm"/>
      <inkml:brushProperty name="color" value="#008C3A"/>
    </inkml:brush>
  </inkml:definitions>
  <inkml:trace contextRef="#ctx0" brushRef="#br0">203 1 2114,'0'0'28576,"-1"8"-27620,0 2-875,-1 0 0,-1 0-1,0 0 1,0 0 0,-1-1 0,0 1 0,-10 15 0,-50 74 317,27-45-322,-11 25-76,181-361-4361,-145 344 5674,7-42-1052,1 1 0,1-1 0,0 1-1,2 0 1,0-1 0,1 1 0,5 27 0,-5-47-245,1 1-1,-1-1 1,1 1-1,-1-1 1,1 0-1,0 1 1,0-1-1,0 0 1,0 1-1,0-1 1,0 0-1,0 0 1,0 0-1,0 0 1,0 0-1,0 0 1,1 0-1,-1-1 1,0 1-1,1 0 1,-1-1-1,1 1 1,-1-1-1,1 1 1,-1-1-1,1 0 1,-1 0-1,1 0 1,-1 0-1,1 0 1,-1 0-1,1 0 1,-1 0-1,1 0 1,-1-1-1,1 1 1,-1 0-1,1-1 1,-1 0-1,1 1 0,-1-1 1,0 0-1,1 0 1,-1 1-1,0-1 1,0 0-1,0 0 1,0-1-1,0 1 1,0 0-1,0 0 1,0 0-1,0-1 1,0 1-1,-1 0 1,1-1-1,0 1 1,-1-1-1,1 1 1,-1-1-1,1-1 1,-1-3-18,0-1 0,0 1 0,0 0 1,0 0-1,-1 0 0,0 0 0,0 0 0,-1 0 0,0 0 1,0 0-1,0 1 0,-6-11 0,2 8-7,-1 0 0,1 1 0,-1-1 0,-1 1 0,1 1 0,-1-1 0,-10-4 0,1 0 28,-1 1 0,0 2 1,0-1-1,-21-5 0,140 28-19,-57-9 0,-1 1 0,58 17 0,-82-16-574,14 3-3400,1-4-4360,-9-4-9757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747"/>
    </inkml:context>
    <inkml:brush xml:id="br0">
      <inkml:brushProperty name="width" value="0.025" units="cm"/>
      <inkml:brushProperty name="height" value="0.025" units="cm"/>
      <inkml:brushProperty name="color" value="#008C3A"/>
    </inkml:brush>
  </inkml:definitions>
  <inkml:trace contextRef="#ctx0" brushRef="#br0">1 20 15182,'0'0'14318,"75"5"-13645,-25-6-385,2-5-256,1 0-160,-6 1-993,-5 1-2082,-12 3-1442,-9 0-2017,-12 1-4837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8.090"/>
    </inkml:context>
    <inkml:brush xml:id="br0">
      <inkml:brushProperty name="width" value="0.025" units="cm"/>
      <inkml:brushProperty name="height" value="0.025" units="cm"/>
      <inkml:brushProperty name="color" value="#008C3A"/>
    </inkml:brush>
  </inkml:definitions>
  <inkml:trace contextRef="#ctx0" brushRef="#br0">1 15 18546,'0'0'9192,"64"16"-7334,-17-16-929,5 0-609,8-7-224,-1 0-576,0-2-2851,-4 2-5830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4.804"/>
    </inkml:context>
    <inkml:brush xml:id="br0">
      <inkml:brushProperty name="width" value="0.025" units="cm"/>
      <inkml:brushProperty name="height" value="0.025" units="cm"/>
      <inkml:brushProperty name="color" value="#008C3A"/>
    </inkml:brush>
  </inkml:definitions>
  <inkml:trace contextRef="#ctx0" brushRef="#br0">55 0 17457,'0'0'14173,"4"10"-13212,21 88-785,-23-95-176,-1 1 0,1-1 0,0 0 0,-1-1 0,1 1 0,1 0 0,-1-1 0,0 1 0,1-1 0,-1 1 0,1-1 0,0 0 0,0 0 0,0 0 0,0-1 0,0 1 0,0-1 0,0 1 0,0-1 0,1 0 0,-1-1 0,0 1 0,1 0 0,4-1 0,-2 2 0,0-1 0,0 1 0,0 0 0,-1 0 0,1 1 0,6 3 0,-10-4 0,0-1 0,0 1 0,-1-1 0,1 1 0,-1 0 0,1-1 0,-1 1 0,0 0 0,0 0 0,0 0 0,0 0 0,0 0 0,0 1 0,0-1 0,-1 0 0,1 0 0,-1 1 0,1-1 0,-1 0 0,0 0 0,0 4 0,-1 2 0,-1-1 0,1 1 0,-1-1 0,-1 0 0,1 1 0,-1-1 0,-1-1 0,1 1 0,-1 0 0,0-1 0,-1 0 0,0 1 0,0-2 0,0 1 0,0-1 0,-8 6 0,7-5 0,-1 0 0,0 0 0,0-1 0,-1 0 0,0-1 0,0 1 0,0-1 0,0-1 0,0 0 0,-1 0 0,0 0 0,1-1 0,-15 1 0,22-3-30,-1 0 0,1 0 0,-1-1 0,1 1 0,-1 0 0,1-1 0,0 1 0,-1-1 0,1 0 0,0 1 0,-1-1 0,1 0 0,0 0 0,0 0 0,0 0 0,0 0 0,0 0 0,0 0 0,0 0 0,0 0 0,0-1 0,0 1 0,0 0 0,1 0 0,-1-1 0,1 1 0,-1-1 0,1 1 0,-1 0 0,1-1 0,0 1 0,0-1 0,0 1 0,0-3-1,3-57-4380,-3 57 3883,10-39-8280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163"/>
    </inkml:context>
    <inkml:brush xml:id="br0">
      <inkml:brushProperty name="width" value="0.025" units="cm"/>
      <inkml:brushProperty name="height" value="0.025" units="cm"/>
      <inkml:brushProperty name="color" value="#008C3A"/>
    </inkml:brush>
  </inkml:definitions>
  <inkml:trace contextRef="#ctx0" brushRef="#br0">0 0 20403,'0'0'11595,"57"6"-11403,-30-6-127,3 0-1891,3 0-3139,-2 0-2978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507"/>
    </inkml:context>
    <inkml:brush xml:id="br0">
      <inkml:brushProperty name="width" value="0.025" units="cm"/>
      <inkml:brushProperty name="height" value="0.025" units="cm"/>
      <inkml:brushProperty name="color" value="#008C3A"/>
    </inkml:brush>
  </inkml:definitions>
  <inkml:trace contextRef="#ctx0" brushRef="#br0">154 1 17809,'0'0'6465,"-8"4"-4036,-2 0-2213,1 2 1,-1 0 0,1 0 0,0 0 0,0 1 0,1 1-1,0-1 1,0 1 0,1 1 0,0-1 0,1 1-1,-1 0 1,2 1 0,-1 0 0,2 0 0,-1 0 0,1 0-1,1 1 1,-1-1 0,2 1 0,0 0 0,0 0-1,1 0 1,0 0 0,1 12 0,0-20-209,1 0-1,0 0 1,-1 0 0,1 0-1,0 0 1,0 0 0,1 0-1,-1 0 1,0-1 0,1 1-1,0-1 1,0 1 0,-1-1-1,2 1 1,-1-1 0,0 0-1,0 0 1,1 0 0,-1 0-1,1-1 1,-1 1 0,1 0-1,0-1 1,0 0 0,-1 0-1,1 0 1,0 0 0,0 0-1,0-1 1,0 1 0,4-1-1,0 1 7,0 0 0,0-1 0,0 0 0,1 0 0,-1-1 0,0 0 0,0 0 0,0-1 0,0 0 0,0 0 0,0 0 0,10-6 0,-8 2-14,-1 0 0,1-1 0,-1 0 0,0 0 0,0-1 0,-1 0 0,0 0 0,-1-1 0,7-11 0,-10 16 0,0-1 0,0 0 0,-1 0 0,0 0 0,0 0 0,0 0 0,-1-1 0,0 1 0,0 0 0,0-1 0,0 1 0,-1-1 0,0 1 0,0-1 0,-1 1 0,1-1 0,-1 1 0,0-1 0,-4-9 0,3 12 0,0 0 0,0 0 0,-1 1 0,1-1 0,-1 1 0,1 0 0,-1 0 0,0-1 0,0 2 0,0-1 0,0 0 0,0 1 0,0-1 0,-1 1 0,1 0 0,0 0 0,-1 0 0,1 0 0,-1 1 0,1 0 0,0-1 0,-1 1 0,1 0 0,-8 2 0,4-2 0,0 1 0,0-1 0,0 2 0,1-1 0,-1 1 0,0 0 0,0 0 0,1 1 0,0 0 0,-1 0 0,-8 7 0,0 9-3028,15-18 2898,0-1 1,0 0-1,-1 1 0,1-1 1,0 1-1,0-1 0,0 1 1,0-1-1,0 1 1,0-1-1,0 1 0,0-1 1,0 0-1,0 1 1,0-1-1,0 1 0,0-1 1,0 1-1,0-1 0,0 1 1,0-1-1,1 1 1,-1-1-1,0 0 0,0 1 1,1-1-1,-1 1 0,0-1 1,0 0-1,1 1 1,-1-1-1,0 0 0,1 1 1,-1-1-1,1 0 1,-1 0-1,0 1 0,1-1 1,-1 0-1,1 0 0,-1 0 1,1 0-1,-1 1 1,0-1-1,1 0 0,-1 0 1,1 0-1,0 0 0,21 1-7274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864"/>
    </inkml:context>
    <inkml:brush xml:id="br0">
      <inkml:brushProperty name="width" value="0.025" units="cm"/>
      <inkml:brushProperty name="height" value="0.025" units="cm"/>
      <inkml:brushProperty name="color" value="#008C3A"/>
    </inkml:brush>
  </inkml:definitions>
  <inkml:trace contextRef="#ctx0" brushRef="#br0">115 1 19923,'0'0'4255,"-9"5"-924,1-1-3081,0 1-1,1 0 1,0 1 0,0-1 0,1 1 0,-1 1 0,1-1-1,1 1 1,-1 0 0,1 0 0,0 1 0,1-1 0,0 1-1,0 0 1,0 0 0,1 1 0,1-1 0,-1 1 0,-1 12-1,4-17-243,-1-1 0,1 1-1,0-1 1,0 1-1,1 0 1,-1-1-1,1 1 1,0-1-1,0 1 1,0-1-1,0 1 1,0-1 0,1 0-1,-1 0 1,1 0-1,0 0 1,0 0-1,5 5 1,-4-5 4,1 0-1,0-1 1,0 1-1,1-1 1,-1 0 0,0-1-1,1 1 1,-1-1 0,1 1-1,0-1 1,-1-1-1,1 1 1,9 0 0,-2-1-8,1-1 1,-1 0-1,0-1 0,0 0 1,0 0-1,0-2 1,0 1-1,0-2 0,-1 1 1,20-12-1,-26 13-2,0 0 0,0 0 0,0 0-1,0-1 1,-1 1 0,1-1 0,-1-1 0,0 1-1,0 0 1,-1-1 0,1 0 0,-1 0 0,0 0-1,-1 0 1,1 0 0,-1-1 0,0 1 0,0-1-1,0 0 1,-1 1 0,0-1 0,0 0-1,-1 0 1,0-8 0,0 12 0,-1 0 0,1 0 0,-1 0 0,0 0 0,0 0 0,0 0 0,0 0 0,0 0 0,0 1 0,0-1 0,0 0 0,-1 1 0,1-1 0,-1 1 0,1 0 0,-1-1 0,0 1 0,0 0 0,1 0 0,-1 0 0,0 0 0,0 1 0,0-1 0,0 0 0,0 1 0,0-1 0,0 1 0,-3-1 0,-9-1 0,-1 1 0,1 0 0,-15 1 0,16 0 0,-43 5-1786,54-4 1532,0-1 0,0 0 0,0 0 0,0 1 0,1-1 0,-1 1 0,0 0 0,0-1 0,0 1-1,1 0 1,-1 0 0,0 0 0,1 0 0,-1 0 0,1 1 0,-1-1 0,1 0 0,0 1 0,-1-1 0,1 1-1,0-1 1,0 1 0,0 0 0,0-1 0,-1 5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6.335"/>
    </inkml:context>
    <inkml:brush xml:id="br0">
      <inkml:brushProperty name="width" value="0.025" units="cm"/>
      <inkml:brushProperty name="height" value="0.025" units="cm"/>
      <inkml:brushProperty name="color" value="#008C3A"/>
    </inkml:brush>
  </inkml:definitions>
  <inkml:trace contextRef="#ctx0" brushRef="#br0">1 50 12204,'0'0'11082,"51"5"-7495,-15-7-1216,6-9-1026,6 2-801,-3 1-447,3 0-482,-5 0-3202,0-1-7880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7.817"/>
    </inkml:context>
    <inkml:brush xml:id="br0">
      <inkml:brushProperty name="width" value="0.025" units="cm"/>
      <inkml:brushProperty name="height" value="0.025" units="cm"/>
      <inkml:brushProperty name="color" value="#008C3A"/>
    </inkml:brush>
  </inkml:definitions>
  <inkml:trace contextRef="#ctx0" brushRef="#br0">0 333 11851,'0'0'14414,"12"-11"-13133,9-10-1140,-1-1 0,-1-1 0,0-1 0,17-31 0,52-121 1012,-88 253 512,-6-31-1650,-1 8-497,-1 56-1,12-98-2302,-4-12 2562,1 1 0,-1-1 1,1 0-1,-1 0 0,0 0 1,1 0-1,-1 0 0,0 0 0,1 0 1,-1 0-1,1 0 0,-1 0 1,0 0-1,1 0 0,-1 0 1,0 0-1,1 0 0,-1 0 1,0 0-1,1-1 0,-1 1 1,0 0-1,1 0 0,-1 0 1,0-1-1,1 1 0,-1 0 1,0 0-1,1-1 0,-1 1 1,0 0-1,0-1 0,1 1 1,9-15-7209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1.563"/>
    </inkml:context>
    <inkml:brush xml:id="br0">
      <inkml:brushProperty name="width" value="0.025" units="cm"/>
      <inkml:brushProperty name="height" value="0.025" units="cm"/>
    </inkml:brush>
  </inkml:definitions>
  <inkml:trace contextRef="#ctx0" brushRef="#br0">0 176 14990,'6'-11'1698,"2"-2"-1136,1 1 0,1 0 1,0 0-1,0 1 0,1 0 1,0 1-1,1 0 0,0 1 1,1 0-1,0 1 0,25-12 1,-25 15-1,0 0 1,0 1-1,1 0 1,0 1-1,-1 1 1,24-1-1,-34 2-512,0 1 0,1 0 0,-1 0-1,0 0 1,0 0 0,0 1 0,0-1 0,0 1-1,0 0 1,0 0 0,0 0 0,0 0-1,0 0 1,-1 1 0,1-1 0,0 1 0,-1 0-1,1 0 1,-1 0 0,0 0 0,1 0-1,-1 0 1,0 1 0,0-1 0,-1 1 0,1-1-1,0 1 1,-1 0 0,0 0 0,1-1-1,-1 1 1,0 0 0,-1 0 0,2 6 0,-1 1-7,-1 0 1,0 0-1,-1 1 0,0-1 1,0 0-1,-1 0 1,-1 0-1,1 0 1,-2-1-1,1 1 1,-1-1-1,-1 0 1,0 0-1,-7 11 1,-13 14 56,0-2 1,-41 39 0,-19 26 71,84-96-164,-1 1 0,0 0 1,1 0-1,-1 0 0,1 0 0,-1 0 1,1 1-1,0-1 0,0 0 0,0 1 0,0-1 1,1 1-1,-1-1 0,1 1 0,-1-1 1,1 1-1,0-1 0,0 1 0,0-1 1,0 1-1,0-1 0,1 1 0,0 2 0,1-3-3,0 0 0,0 0-1,0 0 1,0-1-1,0 1 1,0-1 0,1 1-1,-1-1 1,0 0 0,1 0-1,-1 0 1,1 0-1,0 0 1,-1-1 0,1 1-1,0-1 1,-1 0-1,1 0 1,0 0 0,-1 0-1,4 0 1,15-1 30,0-1 0,0-1 0,0-1 0,-1 0 0,1-2 0,-1 0-1,-1-2 1,1 0 0,23-13 0,-28 12-789,0 0-1,-1-1 0,22-20 1,-34 28 310,0 0 0,0 0 0,0 0 1,-1 0-1,1 0 0,-1 0 0,1-1 1,-1 1-1,0 0 0,0-1 0,0 1 1,0-1-1,0 1 0,-1-1 0,1-3 1,0-12-5659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190"/>
    </inkml:context>
    <inkml:brush xml:id="br0">
      <inkml:brushProperty name="width" value="0.025" units="cm"/>
      <inkml:brushProperty name="height" value="0.025" units="cm"/>
      <inkml:brushProperty name="color" value="#008C3A"/>
    </inkml:brush>
  </inkml:definitions>
  <inkml:trace contextRef="#ctx0" brushRef="#br0">22 0 20147,'0'0'11456,"-3"10"-10981,0 1-369,-1 2-23,1 1 0,0 0 0,-2 26 0,8-39-76,0 0 0,0 0 0,1 0 0,-1 0-1,0 0 1,1-1 0,-1 1 0,1-1 0,-1 0 0,1 0 0,-1 0 0,6-2-1,-1 2 17,14 0 13,-11-1-171,0 1 0,0 0 0,0 0 0,-1 2 1,1-1-1,17 6 0,-26-7 111,0 1 0,0 0 0,0 0 0,-1 0 0,1 0-1,0 0 1,-1 1 0,1-1 0,-1 0 0,1 1 0,-1-1 0,0 1 0,1-1 0,-1 1 0,0 0 0,0-1 0,1 4 0,-1-2 33,-1 0 0,1 0-1,-1 1 1,1-1 0,-1 1 0,0-1 0,0 0 0,-1 1 0,1-1 0,-1 0-1,0 1 1,1-1 0,-4 6 0,0 0 74,0 0 1,-1 0-1,0-1 0,-1 1 1,1-1-1,-2 0 0,1 0 1,-12 10-1,14-15-49,0 1-1,0 0 1,0-1 0,0 0-1,-1 0 1,1 0 0,-1-1-1,0 1 1,0-1 0,0 0-1,0-1 1,0 1 0,0-1-1,0 0 1,0 0 0,-1 0-1,-9-1 1,14 0-100,0-1-1,-1 0 1,1 1 0,0-1-1,0 0 1,0 1-1,0-1 1,0 0 0,0 0-1,0 0 1,0 0 0,0 0-1,0 0 1,0 0-1,1 0 1,-1 0 0,0 0-1,1 0 1,-1-1 0,1 1-1,0 0 1,-1-1-1,1 1 1,0 0 0,0 0-1,-1-2 1,-1-41-5245,2 38 3905,0-30-8470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577"/>
    </inkml:context>
    <inkml:brush xml:id="br0">
      <inkml:brushProperty name="width" value="0.025" units="cm"/>
      <inkml:brushProperty name="height" value="0.025" units="cm"/>
      <inkml:brushProperty name="color" value="#008C3A"/>
    </inkml:brush>
  </inkml:definitions>
  <inkml:trace contextRef="#ctx0" brushRef="#br0">0 7 19186,'0'0'10730,"52"-7"-10698,-31 9-1057,3 2-3010,4-3-2692,3-1-7815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919"/>
    </inkml:context>
    <inkml:brush xml:id="br0">
      <inkml:brushProperty name="width" value="0.025" units="cm"/>
      <inkml:brushProperty name="height" value="0.025" units="cm"/>
      <inkml:brushProperty name="color" value="#008C3A"/>
    </inkml:brush>
  </inkml:definitions>
  <inkml:trace contextRef="#ctx0" brushRef="#br0">92 0 15150,'-6'8'5659,"-7"12"-3950,0 1-1,1 0 1,-17 45-1,25-56-1574,1 0 1,0 0-1,0 0 0,1 0 0,1 0 0,0 1 0,0-1 0,1 0 1,0 1-1,1-1 0,0 1 0,0-1 0,4 10 0,-5-18-129,1 0 0,-1 0-1,1 0 1,-1 0 0,1-1-1,0 1 1,0 0 0,0-1-1,0 1 1,0 0 0,0-1-1,1 1 1,-1-1 0,0 1-1,1-1 1,-1 0 0,1 0-1,-1 0 1,1 0 0,0 0-1,-1 0 1,1 0-1,0 0 1,0-1 0,0 1-1,-1-1 1,1 1 0,0-1-1,0 0 1,0 1 0,0-1-1,0 0 1,0 0 0,0-1-1,0 1 1,0 0 0,0-1-1,3 0 1,0-1 83,-1 0 0,1-1 0,-1 1 0,1-1 0,-1 0 0,0 0 1,0 0-1,0 0 0,0-1 0,-1 0 0,1 0 0,-1 0 0,4-6 0,1-4 123,-1-1 0,-1 0 0,0 0 0,5-19 1,-9 25-142,0 1 1,-1 0-1,0 0 1,0-1-1,0 1 1,-1 0-1,0-1 1,-1 1-1,0-1 0,-2-7 1,2 14-71,0 0 0,0 0 0,0 0 0,-1 1 0,1-1 0,0 0 0,-1 1 0,1-1 0,-1 1 0,1 0 0,-1 0 0,0-1 0,1 1 0,-1 0 0,0 0 0,0 0 0,0 1 0,0-1 0,0 0 0,0 1 0,0-1 0,0 1 0,0 0 0,0 0 0,0 0 0,0 0 0,-1 0 0,1 0 0,0 0 0,0 1 0,0-1 0,-3 2 0,-2-1 0,0 1 0,-1 0 0,1 0 0,0 1 0,0-1 0,0 2 0,-11 6 0,14-6 6,-21 15 30,24-18-46,0 0 0,0 0 0,0-1 0,0 1 1,1 0-1,-1 0 0,0 0 0,0 0 0,1 0 0,-1 0 0,1 0 0,-1 0 0,1 0 0,-1 0 0,1 0 0,0 0 0,0 0 1,-1 0-1,1 0 0,0 0 0,0 2 0,3-3-804,1 0 1,-1 1-1,0-1 1,1 0-1,-1-1 0,0 1 1,0-1-1,1 1 1,4-3-1,17-8-4300,4-5-1095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276"/>
    </inkml:context>
    <inkml:brush xml:id="br0">
      <inkml:brushProperty name="width" value="0.025" units="cm"/>
      <inkml:brushProperty name="height" value="0.025" units="cm"/>
      <inkml:brushProperty name="color" value="#008C3A"/>
    </inkml:brush>
  </inkml:definitions>
  <inkml:trace contextRef="#ctx0" brushRef="#br0">38 1 15246,'0'0'9791,"-5"10"-8488,0 3-1071,0 1 1,0 0-1,1-1 1,1 2 0,0-1-1,-1 25 1,4-32 49,0-1 0,1 0 0,-1 0 1,1 0-1,1 0 0,-1 0 0,1 0 0,4 11 1,-5-15-219,0-1 1,0 1-1,0-1 1,1 1-1,-1-1 1,0 1-1,1-1 1,-1 0 0,1 0-1,-1 0 1,1 0-1,-1 0 1,1 0-1,0 0 1,0 0-1,-1-1 1,1 1 0,0-1-1,0 1 1,0-1-1,0 0 1,0 1-1,-1-1 1,1 0-1,0 0 1,0-1 0,0 1-1,0 0 1,0-1-1,0 1 1,-1-1-1,1 1 1,0-1-1,2-1 1,2-1-65,1-1 0,-1 0 0,-1 0 0,1 0 0,-1 0 0,1-1 0,-1 0 0,0 0 0,-1-1 0,0 1 0,5-7 0,-2 1 0,0-1 0,-1 1 0,0-1 0,0 0 0,3-13 0,-8 23 0,-1 0 0,1 1 0,0-1 0,-1 0 0,1 0 0,-1 1 0,0-1 0,0 0 0,0 0 0,1 0 0,-2 1 0,1-1 0,0 0 0,0 0 0,-1 1 0,1-1 0,0 0 0,-1 0 0,0 1 0,1-1 0,-1 0 0,0 1 0,0-1 0,0 1 0,0-1 0,0 1 0,-1 0 0,1-1 0,0 1 0,0 0 0,-1 0 0,1 0 0,-1 0 0,1 0 0,-1 0 0,0 0 0,1 0 0,-1 1 0,-3-2 0,-3 1 0,0 0 0,-1 0 0,0 0 0,1 1 0,-1 0 0,1 1 0,-13 2 0,16-2-286,0 0 0,0 1 1,0 0-1,0 0 0,0 0 0,0 0 1,-8 7-1,11-8-210,-1 0 0,1 1 0,0 0 0,0-1 1,0 1-1,1 0 0,-1 0 0,0 0 0,1 0 0,-1 1 1,1-1-1,0 0 0,0 0 0,-1 1 0,2-1 0,-1 1 1,0-1-1,0 4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602"/>
    </inkml:context>
    <inkml:brush xml:id="br0">
      <inkml:brushProperty name="width" value="0.025" units="cm"/>
      <inkml:brushProperty name="height" value="0.025" units="cm"/>
      <inkml:brushProperty name="color" value="#008C3A"/>
    </inkml:brush>
  </inkml:definitions>
  <inkml:trace contextRef="#ctx0" brushRef="#br0">0 1 25816,'0'0'6951,"52"3"-6951,-40-3-1922,-2 0-5637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319"/>
    </inkml:context>
    <inkml:brush xml:id="br0">
      <inkml:brushProperty name="width" value="0.025" units="cm"/>
      <inkml:brushProperty name="height" value="0.025" units="cm"/>
      <inkml:brushProperty name="color" value="#008C3A"/>
    </inkml:brush>
  </inkml:definitions>
  <inkml:trace contextRef="#ctx0" brushRef="#br0">0 0 5093,'0'0'512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657"/>
    </inkml:context>
    <inkml:brush xml:id="br0">
      <inkml:brushProperty name="width" value="0.025" units="cm"/>
      <inkml:brushProperty name="height" value="0.025" units="cm"/>
      <inkml:brushProperty name="color" value="#008C3A"/>
    </inkml:brush>
  </inkml:definitions>
  <inkml:trace contextRef="#ctx0" brushRef="#br0">40 0 3331,'-40'9'737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999"/>
    </inkml:context>
    <inkml:brush xml:id="br0">
      <inkml:brushProperty name="width" value="0.025" units="cm"/>
      <inkml:brushProperty name="height" value="0.025" units="cm"/>
      <inkml:brushProperty name="color" value="#008C3A"/>
    </inkml:brush>
  </inkml:definitions>
  <inkml:trace contextRef="#ctx0" brushRef="#br0">103 0 13901,'0'0'17393,"1"8"-16566,-3 2-747,1 0 0,-1 0 1,-1 0-1,0-1 0,0 1 0,-1-1 0,-10 18 1,10-17-77,3-10-4,1 1 0,-1 0 0,1-1 0,0 1 0,-1 0 0,1-1 0,0 1 0,-1 0 0,1 0 0,0-1 0,0 1 0,0 0 0,0 0 0,0-1 0,-1 1 0,1 0 0,1 0 0,-1-1 0,0 1 0,0 0 0,0 0 0,0 0 0,0-1 0,1 1 0,-1 0 0,0-1 0,1 1 0,-1 0 0,1-1 0,-1 1 0,0 0 0,1-1 0,-1 1 0,1-1 0,0 1 0,-1-1 0,1 1 0,-1-1 0,1 1 0,0-1 0,-1 1 0,1-1 0,0 0 0,0 0 0,1 1 0,47 2 0,-4 1 0,-42-3 0,-1 0 0,0 0 0,1 0 0,-1 1 0,0-1 0,0 0 0,1 1 0,-1 0 0,0 0 0,-1-1 0,1 1 0,0 0 0,0 0 0,-1 1 0,1-1 0,-1 0 0,0 1 0,0-1 0,0 0 0,2 5 0,-3-2 0,1-1 0,-1 0 0,0 0 0,0 1 0,0-1 0,-1 0 0,1 0 0,-1 1 0,0-1 0,0 0 0,-1 0 0,-1 4 0,0 0 0,-1-1 0,1 0 0,-2 0 0,1 0 0,-1 0 0,0-1 0,0 0 0,-1 0 0,0 0 0,0-1 0,0 0 0,-1 0 0,-8 5 0,10-8 5,1 1 1,-1-2-1,0 1 1,0-1-1,0 1 1,0-1-1,0-1 0,0 1 1,0-1-1,0 0 1,0 0-1,0 0 1,0-1-1,-8-1 0,11 1-19,-1 0-1,1-1 1,-1 1-1,1 0 1,0-1-1,-1 1 1,1-1-1,0 0 1,0 0-1,0 0 0,0 0 1,0 0-1,1 0 1,-1-1-1,1 1 1,-1-1-1,1 1 1,0-1-1,0 1 1,0-1-1,0 0 1,1 1-1,-1-1 0,1 0 1,-1 1-1,1-1 1,0-4-1,2-48-8179,7 25-550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342"/>
    </inkml:context>
    <inkml:brush xml:id="br0">
      <inkml:brushProperty name="width" value="0.025" units="cm"/>
      <inkml:brushProperty name="height" value="0.025" units="cm"/>
      <inkml:brushProperty name="color" value="#008C3A"/>
    </inkml:brush>
  </inkml:definitions>
  <inkml:trace contextRef="#ctx0" brushRef="#br0">1 23 17136,'0'0'12236,"55"2"-10955,-26-2-704,-1 0-321,2 0-160,-1 0-96,-2 0-577,-7-4-2017,-3-4-3364,-5-5-3747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684"/>
    </inkml:context>
    <inkml:brush xml:id="br0">
      <inkml:brushProperty name="width" value="0.025" units="cm"/>
      <inkml:brushProperty name="height" value="0.025" units="cm"/>
      <inkml:brushProperty name="color" value="#008C3A"/>
    </inkml:brush>
  </inkml:definitions>
  <inkml:trace contextRef="#ctx0" brushRef="#br0">200 0 14798,'0'0'11510,"-6"9"-9888,-25 30-478,-128 175-195,156-208-4350,7-13 481,10-13-3331,1-4-4666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1.968"/>
    </inkml:context>
    <inkml:brush xml:id="br0">
      <inkml:brushProperty name="width" value="0.025" units="cm"/>
      <inkml:brushProperty name="height" value="0.025" units="cm"/>
    </inkml:brush>
  </inkml:definitions>
  <inkml:trace contextRef="#ctx0" brushRef="#br0">1 3 11691,'0'0'4853,"13"3"-3791,37 3-681,-1-2 0,1-2 0,-1-3 0,56-7 0,67 0-4694,-172 8 4490,1 0-1,0 1 0,0-1 0,-1 0 0,1 1 0,0-1 0,0 0 0,-1 1 1,1-1-1,0 1 0,-1-1 0,1 1 0,-1 0 0,1-1 0,-1 1 1,1 0-1,-1-1 0,1 1 0,-1 0 0,0-1 0,1 1 0,-1 0 1,0 0-1,1-1 0,-1 1 0,0 0 0,0 0 0,0 0 0,0-1 0,0 1 1,0 0-1,0 0 0,0 0 0,0-1 0,0 1 0,0 0 0,-1 0 1,1 1-1,-10 43 3070,6-29-2130,4-15-1079,1 1-1,-1-1 0,0 0 0,0 0 1,0 1-1,1-1 0,-1 0 1,1 0-1,-1 0 0,1 0 0,-1 1 1,1-1-1,-1 0 0,1 0 0,0 0 1,0 0-1,0 0 0,0 0 1,0-1-1,0 1 0,0 0 0,0 0 1,0-1-1,0 1 0,0 0 0,0-1 1,0 1-1,0-1 0,1 0 1,-1 1-1,0-1 0,0 0 0,1 0 1,-1 0-1,0 0 0,0 0 0,1 0 1,-1 0-1,0 0 0,2-1 0,59-5 227,-61 6-251,104-30 391,-85 22-382,1 2 0,-1 0 0,1 1 0,0 1 0,0 1 0,0 1 0,22 0 0,-42 2-21,0 0 0,0 0 0,0 0 1,1 0-1,-1 1 0,0-1 0,0 0 0,0 1 0,0-1 0,0 1 0,0-1 0,0 1 0,0-1 0,0 1 1,0-1-1,-1 1 0,1 0 0,0 0 0,0 0 0,0-1 0,-1 1 0,1 0 0,-1 0 0,1 0 0,0 0 1,-1 0-1,0 0 0,1 0 0,-1 0 0,1 2 0,-1 37 473,-1-37-438,1 1 0,-1-1 0,1 0 0,0 0 0,0 1-1,0-1 1,0 0 0,1 1 0,-1-1 0,1 0-1,0 0 1,2 5 0,-2-7-100,0 0 0,0 0 1,1 0-1,-1 0 0,0-1 0,1 1 0,-1 0 0,0-1 1,1 1-1,-1-1 0,1 0 0,-1 1 0,1-1 1,-1 0-1,0 0 0,1 0 0,-1 0 0,1 0 0,-1 0 1,1 0-1,-1-1 0,1 1 0,2-1 0,30-15-6114,-16-1 990,-1-2-2514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060"/>
    </inkml:context>
    <inkml:brush xml:id="br0">
      <inkml:brushProperty name="width" value="0.025" units="cm"/>
      <inkml:brushProperty name="height" value="0.025" units="cm"/>
      <inkml:brushProperty name="color" value="#008C3A"/>
    </inkml:brush>
  </inkml:definitions>
  <inkml:trace contextRef="#ctx0" brushRef="#br0">115 3 16592,'0'0'6150,"-10"-1"-5526,6 1-614,1-1 0,-1 1-1,1 0 1,0 0 0,-1 0 0,1 0 0,-1 0-1,1 1 1,-1 0 0,1-1 0,0 1 0,0 1-1,-1-1 1,1 0 0,0 1 0,0 0-1,0-1 1,0 1 0,1 0 0,-1 1 0,0-1-1,1 0 1,-1 1 0,1-1 0,0 1 0,0 0-1,0 0 1,0 0 0,-1 4 0,1-4 130,0 0 1,0 0-1,1 0 1,-1 0-1,1 0 1,0 0-1,0 1 1,0-1-1,0 0 1,0 0-1,1 1 1,0-1-1,0 0 1,0 1-1,0-1 1,0 1-1,0-1 1,2 6-1,0-7-38,0 0 0,0 0 0,0 0 0,0 0 0,0 0-1,0-1 1,0 1 0,0-1 0,1 0 0,-1 0 0,0 1 0,1-2-1,-1 1 1,1 0 0,-1 0 0,1-1 0,0 1 0,-1-1 0,1 0-1,0 0 1,-1 0 0,1 0 0,3-1 0,-1 1-64,0 0 1,-1-1-1,1 0 0,0 0 0,0 0 1,-1-1-1,1 1 0,-1-1 1,1 0-1,-1-1 0,0 1 1,1-1-1,-1 0 0,-1 0 1,1 0-1,0 0 0,-1-1 1,0 1-1,1-1 0,-1 0 0,-1 0 1,1 0-1,-1 0 0,1-1 1,-1 1-1,0 0 0,-1-1 1,1 0-1,-1 1 0,0-1 1,0 0-1,-1 0 0,1-5 0,-1 9 18,0 0 0,0 0 0,0 0-1,-1 0 1,1 0 0,0 0 0,0 0-1,-1 1 1,1-1 0,0 0-1,-1 0 1,1 0 0,-1 0 0,0 1-1,1-1 1,-1 0 0,1 1 0,-1-1-1,0 0 1,0 1 0,1-1 0,-1 1-1,0-1 1,0 1 0,-1-1-1,-31-5 308,26 6-371,0 0 1,0 1-1,0 0 1,0 0-1,0 1 0,1-1 1,-10 5-1,12-3-44,-1 0-1,1 0 1,-1 1-1,1 0 1,0 0-1,1 0 1,-1 0-1,1 0 1,0 1-1,0 0 0,0 0 1,0-1-1,1 1 1,0 1-1,0-1 1,-2 8-1,2 21-3128,11-2-3800,6-13-627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405"/>
    </inkml:context>
    <inkml:brush xml:id="br0">
      <inkml:brushProperty name="width" value="0.025" units="cm"/>
      <inkml:brushProperty name="height" value="0.025" units="cm"/>
      <inkml:brushProperty name="color" value="#008C3A"/>
    </inkml:brush>
  </inkml:definitions>
  <inkml:trace contextRef="#ctx0" brushRef="#br0">11 8 10090,'0'0'14168,"-3"9"-12391,-4 28-458,7-36-1265,0 0 1,0 0-1,0 0 1,0 0-1,1 0 0,-1 0 1,0 0-1,1 0 1,-1 0-1,1 0 1,-1 0-1,1 0 1,-1 0-1,1-1 0,0 1 1,-1 0-1,1 0 1,0 0-1,0-1 1,-1 1-1,1-1 0,0 1 1,0 0-1,0-1 1,0 1-1,0-1 1,0 0-1,0 1 0,0-1 1,0 0-1,0 0 1,0 0-1,1 1 1,39 0 974,-33-1-690,-2 0-178,1-1-1,0 0 1,-1 0 0,1-1-1,-1 0 1,0 0-1,12-5 1,-16 6-133,-1 0-1,1 1 1,0-1-1,0 0 1,-1 0-1,1 0 1,-1 0-1,1-1 1,-1 1 0,1 0-1,-1-1 1,0 1-1,0 0 1,0-1-1,0 0 1,0 1-1,0-1 1,0 0-1,0 1 1,0-1 0,-1 0-1,1 0 1,-1 1-1,0-1 1,1 0-1,-1 0 1,0 0-1,0 0 1,0 0-1,0 0 1,0 1-1,-1-3 1,0 3-28,0 0 0,0 0 0,1 0 0,-1 0 0,0 0 0,0 1 0,0-1 0,0 0 0,0 1 0,-1-1 0,1 1 0,0-1 0,0 1 0,0 0 0,0-1 0,-1 1 0,1 0 0,0 0 0,0 0 0,0 0 0,-3 0 0,-34 0 0,27 0 0,-39 4-4468,28 1-3396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0.987"/>
    </inkml:context>
    <inkml:brush xml:id="br0">
      <inkml:brushProperty name="width" value="0.025" units="cm"/>
      <inkml:brushProperty name="height" value="0.025" units="cm"/>
      <inkml:brushProperty name="color" value="#008C3A"/>
    </inkml:brush>
  </inkml:definitions>
  <inkml:trace contextRef="#ctx0" brushRef="#br0">0 1 14798,'0'0'17686,"13"8"-17435,-4-3-230,-2 0-20,-1-1 0,1-1 0,0 1 0,0-1-1,0 0 1,1 0 0,-1-1 0,1 0 0,-1-1 0,1 1 0,12-1 0,71-3-3995,-2 0-3468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342"/>
    </inkml:context>
    <inkml:brush xml:id="br0">
      <inkml:brushProperty name="width" value="0.025" units="cm"/>
      <inkml:brushProperty name="height" value="0.025" units="cm"/>
      <inkml:brushProperty name="color" value="#008C3A"/>
    </inkml:brush>
  </inkml:definitions>
  <inkml:trace contextRef="#ctx0" brushRef="#br0">0 1 13805,'0'0'17296,"55"34"-16815,-27-32-257,4-2-160,-4 0-32,1 0-769,-4-1-1665,-4-8-2466,-3-2-2435,-3-3-8937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687"/>
    </inkml:context>
    <inkml:brush xml:id="br0">
      <inkml:brushProperty name="width" value="0.025" units="cm"/>
      <inkml:brushProperty name="height" value="0.025" units="cm"/>
      <inkml:brushProperty name="color" value="#008C3A"/>
    </inkml:brush>
  </inkml:definitions>
  <inkml:trace contextRef="#ctx0" brushRef="#br0">72 0 12588,'0'0'19576,"3"12"-19053,0-3-517,-2-1 0,1 0 0,-1 1 1,-1-1-1,0 1 0,0-1 0,0 1 0,-1-1 0,0 1 1,-1-1-1,0 0 0,-4 11 0,-22 39-6,22-47 0,1-1 0,-1 0 0,1 1 0,1 0 0,0 0 0,1 0 0,0 1 0,-2 21 0,6-32 2,0 0-1,0 0 1,0-1-1,0 1 1,0 0 0,0 0-1,0 0 1,1-1 0,-1 1-1,0-1 1,0 1-1,1-1 1,-1 1 0,0-1-1,1 0 1,-1 1-1,0-1 1,1 0 0,-1 0-1,0 0 1,1 0-1,-1 0 1,3-1 0,37-2-196,-4-11-2593,-4-9-5524,-14 6 538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042"/>
    </inkml:context>
    <inkml:brush xml:id="br0">
      <inkml:brushProperty name="width" value="0.025" units="cm"/>
      <inkml:brushProperty name="height" value="0.025" units="cm"/>
      <inkml:brushProperty name="color" value="#008C3A"/>
    </inkml:brush>
  </inkml:definitions>
  <inkml:trace contextRef="#ctx0" brushRef="#br0">71 0 13389,'0'0'12876,"-37"67"-10442,24-39-1057,3 0-448,4-1-352,2 0-353,3-3-160,1-4-64,0-5-833,5-3-1313,7-10-1505,0-2-1986,3-7-4998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368"/>
    </inkml:context>
    <inkml:brush xml:id="br0">
      <inkml:brushProperty name="width" value="0.025" units="cm"/>
      <inkml:brushProperty name="height" value="0.025" units="cm"/>
      <inkml:brushProperty name="color" value="#008C3A"/>
    </inkml:brush>
  </inkml:definitions>
  <inkml:trace contextRef="#ctx0" brushRef="#br0">4 17 11627,'0'0'14061,"11"-4"-11632,-3 1-2115,1 1 0,0-1 0,0 2 0,0-1 0,-1 1 0,2 0 0,-1 1 0,9 1 0,-15-1-261,0 0 1,-1 1 0,1-1-1,0 1 1,0 0 0,0 0-1,-1 0 1,1 0 0,0 1-1,-1-1 1,1 1 0,-1-1-1,1 1 1,-1 0-1,0 0 1,0 0 0,0 0-1,0 0 1,0 1 0,0-1-1,-1 0 1,1 1 0,-1 0-1,0-1 1,1 1 0,-1 0-1,-1-1 1,1 1 0,0 0-1,-1 0 1,1 0 0,-1 0-1,0 5 1,0-2-54,0 0 0,-1 0 0,1-1 0,-1 1 0,-1 0 0,1 0 0,-1-1 0,0 1 0,0-1 0,-1 1 0,0-1 0,0 0 0,0 0 0,-7 8 0,-5 5 0,-2-1 0,-26 22 0,-5 6 0,47-45 0,1 0 0,-1 1 0,0-1 0,1 1 0,-1 0 0,0-1 0,1 1 0,-1-1 0,1 1 0,-1 0 0,1 0 0,-1-1 0,1 1 0,0 0 0,-1 0 0,1-1 0,0 1 0,-1 0 0,1 0 0,0 0 0,0 0 0,0-1 0,0 1 0,0 0 0,0 0 0,0 0 0,0 0 0,0 0 0,0-1 0,1 1 0,-1 0 0,1 1 0,0-1 0,1 0 0,-1 0 0,1 0 0,-1 0 0,1 0 0,0-1 0,-1 1 0,1-1 0,0 1 0,0-1 0,0 1 0,-1-1 0,1 0 0,2 0 0,67-5 0,-5-14-3042,-4-12-4363,-36 12-2615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728"/>
    </inkml:context>
    <inkml:brush xml:id="br0">
      <inkml:brushProperty name="width" value="0.025" units="cm"/>
      <inkml:brushProperty name="height" value="0.025" units="cm"/>
      <inkml:brushProperty name="color" value="#008C3A"/>
    </inkml:brush>
  </inkml:definitions>
  <inkml:trace contextRef="#ctx0" brushRef="#br0">135 79 10602,'0'0'7431,"-8"7"-2626,-14 13-1636,-31 37 0,47-50-2920,1-1 0,0 1-1,0 0 1,0 0 0,1 0-1,0 1 1,1 0 0,-1-1 0,2 1-1,-1 1 1,1-1 0,-1 10-1,3-17-243,0-1-1,0 1 0,0-1 0,1 1 0,-1-1 1,0 1-1,1-1 0,-1 1 0,0-1 1,1 1-1,-1-1 0,1 0 0,-1 1 0,1-1 1,-1 0-1,1 1 0,-1-1 0,1 0 1,-1 0-1,1 1 0,-1-1 0,1 0 0,-1 0 1,1 0-1,0 0 0,-1 0 0,1 0 1,-1 0-1,1 0 0,0 0 0,-1 0 0,1 0 1,26-1 86,-23 0-65,91-16-869,-71 11 73,1 2 0,-1 0-1,29 0 1,-52 3 769,0 1-1,0 0 1,0 0 0,0 0 0,0 0-1,0 0 1,0 0 0,0 1 0,0-1-1,0 0 1,0 1 0,0-1 0,0 0-1,0 1 1,0-1 0,0 1 0,0-1-1,0 1 1,0 0 0,0-1 0,-1 1-1,1 0 1,0 0 0,0 0 0,-1-1-1,1 1 1,-1 0 0,1 0 0,-1 0-1,1 0 1,-1 0 0,1 0 0,-1 0-1,0 0 1,0 0 0,1 0 0,-1 0-1,0 0 1,0 0 0,0 1 0,0-1-1,0 0 1,-1 0 0,1 0 0,0 0-1,0 0 1,-1 0 0,0 1 0,0 4 227,-1 0-1,0-1 1,-1 1 0,0-1 0,0 0 0,0 1 0,-5 5 0,-7 8 262,-2 0 0,-31 28 0,42-43-430,0 1 0,0-1 0,0 0 1,0 0-1,-1 0 0,1-1 0,-1 0 1,0 0-1,0-1 0,0 0 0,-1 0 1,1-1-1,-12 1 0,18-2-146,-1 0-1,1 0 1,0 0 0,0-1 0,0 1-1,-1 0 1,1-1 0,0 1-1,0-1 1,0 1 0,0-1 0,0 0-1,0 0 1,0 1 0,0-1 0,0 0-1,0 0 1,0 0 0,0 0-1,1 0 1,-1 0 0,0 0 0,1 0-1,-1 0 1,1 0 0,-1 0-1,1 0 1,-1-1 0,1 1 0,0-2-1,-4-42-7775,4 41 6721,0-25-12289</inkml:trace>
  <inkml:trace contextRef="#ctx0" brushRef="#br0" timeOffset="1">97 1 17424,'0'0'15343,"64"2"-15343,-28 1 0,1 1 0,5-1 0,-2-3-3876,4 0-4227,3-8-10571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353"/>
    </inkml:context>
    <inkml:brush xml:id="br0">
      <inkml:brushProperty name="width" value="0.025" units="cm"/>
      <inkml:brushProperty name="height" value="0.025" units="cm"/>
      <inkml:brushProperty name="color" value="#008C3A"/>
    </inkml:brush>
  </inkml:definitions>
  <inkml:trace contextRef="#ctx0" brushRef="#br0">1 15 17777,'0'0'11723,"49"27"-11339,-10-27-192,8 0-95,-2-3-386,0-6-1280,-6-3-1858,-13 4-1538,-9-2-2498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691"/>
    </inkml:context>
    <inkml:brush xml:id="br0">
      <inkml:brushProperty name="width" value="0.025" units="cm"/>
      <inkml:brushProperty name="height" value="0.025" units="cm"/>
      <inkml:brushProperty name="color" value="#008C3A"/>
    </inkml:brush>
  </inkml:definitions>
  <inkml:trace contextRef="#ctx0" brushRef="#br0">0 0 14350,'0'0'12908,"68"26"-11883,-29-26-641,3 0-288,0-4-64,-3 0-256,-5 3-1634,-8 1-2178,-3 0-3747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2.402"/>
    </inkml:context>
    <inkml:brush xml:id="br0">
      <inkml:brushProperty name="width" value="0.025" units="cm"/>
      <inkml:brushProperty name="height" value="0.025" units="cm"/>
    </inkml:brush>
  </inkml:definitions>
  <inkml:trace contextRef="#ctx0" brushRef="#br0">0 1 16335,'0'0'5963,"10"2"-6000,72 18-1914,11 7-6556,-93-27 8615,1 0 0,-1 0 0,1 0-1,-1 0 1,0 0 0,1 1 0,-1-1 0,1 0-1,-1 0 1,0 0 0,1 1 0,-1-1-1,0 0 1,1 0 0,-1 1 0,0-1 0,1 0-1,-1 0 1,0 1 0,0-1 0,1 1 0,-1-1-1,0 0 1,0 1 0,0-1 0,1 0 0,-1 1-1,0-1 1,0 1 0,0-1 0,0 0 0,0 1-1,0-1 1,0 1 0,0-1 0,0 1-1,0-1 1,0 0 0,0 1 0,0-1 0,0 1-1,0-1 1,-1 0 0,1 1 0,0-1 0,0 1-1,0-1 1,-1 0 0,1 1 0,0-1 0,0 0-1,-1 1 1,1-1 0,0 0 0,-1 0 0,1 1-1,-1-1 1,-26 21 4388,17-14-3745,8-6-685,1 0 0,-1 0 0,1 0 0,-1 1-1,1-1 1,0 0 0,0 1 0,-1-1 0,1 1 0,0 0 0,0-1 0,1 1 0,-1 0-1,0-1 1,0 1 0,1 0 0,-1 0 0,1 0 0,0 0 0,-1 0 0,1-1 0,0 1-1,0 0 1,1 3 0,0-3-64,0-1 0,0 1 0,0 0 0,0-1 1,1 1-1,-1-1 0,0 1 0,1-1 0,0 0 0,-1 1 0,1-1 0,0 0 0,-1 0 0,1 0 0,0 0 0,0-1 0,0 1 0,0 0 0,0-1 0,0 1 0,4-1 0,2 2 2,0 0 0,0 0 0,0 1-1,0 0 1,-1 0 0,1 1 0,9 6-1,-15-9 45,-1 0-1,1 1 1,0-1-1,-1 0 1,1 1-1,-1-1 1,1 1-1,-1 0 1,0 0-1,1-1 1,-1 1-1,0 0 1,0 0-1,0 0 1,-1 0-1,1 0 1,0 0-1,-1 0 1,0 1-1,1-1 1,-1 0-1,0 0 1,0 0-1,0 0 1,0 0-1,0 1 1,-1-1-1,1 0 1,-1 0-1,1 0 1,-1 0-1,0 0 1,0 0-1,-1 3 1,-3 1 173,-1 0 0,1 0 0,-1-1 0,0 0 0,0 0 0,-1 0 0,1-1 0,-1 0 0,0 0 0,0 0 0,0-1 0,-1-1 0,1 1 0,-1-1 0,1 0 0,-1-1 0,0 1 0,0-2 0,-10 1 0,17-1-282,1 0 0,0 0 0,0 0 0,-1 0 0,1 0 0,0 0 0,0 0 0,-1 0 0,1 0 0,0-1 0,0 1 0,0 0 0,-1 0 0,1 0 0,0 0 1,0 0-1,0-1 0,-1 1 0,1 0 0,0 0 0,0 0 0,0 0 0,0-1 0,0 1 0,-1 0 0,1 0 0,0-1 0,0 1 0,0 0 0,0 0 0,0 0 0,0-1 0,0 1 0,0 0 0,0 0 0,0-1 0,0 1 1,0 0-1,0 0 0,0-1 0,0 1 0,0-1 0,8-12-2721,12-9-2519,5 6-288,3-2-2563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571"/>
    </inkml:context>
    <inkml:brush xml:id="br0">
      <inkml:brushProperty name="width" value="0.025" units="cm"/>
      <inkml:brushProperty name="height" value="0.025" units="cm"/>
      <inkml:brushProperty name="color" value="#008C3A"/>
    </inkml:brush>
  </inkml:definitions>
  <inkml:trace contextRef="#ctx0" brushRef="#br0">12 65 12236,'0'0'7980,"9"-9"-4905,29-30-464,-37 37-2523,0 1 0,1 0 1,-1-1-1,0 1 0,0 0 1,1 0-1,-1 0 0,1 0 1,-1 0-1,1 1 0,-1-1 1,1 0-1,0 1 0,-1-1 1,1 1-1,0-1 0,-1 1 1,1 0-1,2 0 0,-3 0 11,0 1 1,0-1-1,-1 1 0,1-1 0,0 1 1,0-1-1,0 1 0,-1 0 0,1-1 1,0 1-1,-1 0 0,1 0 0,0-1 1,-1 1-1,1 0 0,-1 0 0,0 0 1,1 0-1,-1 0 0,0 0 0,1 0 1,-1 1-1,1 5 303,0 0 1,0 0-1,-1 0 0,0 0 0,0 0 1,-2 8-1,-3 4-402,-1 0 0,-1-1 0,0 0 0,-1 0 0,-12 18 0,8-16 0,1 2 0,-14 39 0,24-60 1,1 1-1,-1-1 1,1 0-1,-1 1 1,1-1 0,0 0-1,-1 1 1,1-1 0,0 0-1,0 1 1,0-1-1,0 1 1,0-1 0,0 0-1,1 1 1,-1-1 0,0 0-1,1 1 1,-1-1-1,1 0 1,-1 1 0,1-1-1,0 0 1,-1 0 0,1 0-1,0 0 1,0 0-1,0 0 1,1 2 0,1-2 0,0 0 0,-1 0 1,1 0-1,0 0 0,0-1 1,0 1-1,-1-1 0,1 0 1,0 0-1,0 0 0,0 0 1,0 0-1,3-1 0,11-3-47,0 0-1,0-1 0,27-11 1,2-8-3543,-43 21 2280,1 1 0,-1-1 0,1 0 0,-1 0 0,0 0 1,0 0-1,0 0 0,-1-1 0,5-5 0,-1-9-9026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914"/>
    </inkml:context>
    <inkml:brush xml:id="br0">
      <inkml:brushProperty name="width" value="0.025" units="cm"/>
      <inkml:brushProperty name="height" value="0.025" units="cm"/>
      <inkml:brushProperty name="color" value="#008C3A"/>
    </inkml:brush>
  </inkml:definitions>
  <inkml:trace contextRef="#ctx0" brushRef="#br0">32 0 13229,'0'0'16399,"-25"73"-15438,21-42-545,1 3-288,3-2-63,0-1-130,14-12-1088,8-5-2210,2-12-1057,2-2 576,3-16-1377,-1-11-4003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255"/>
    </inkml:context>
    <inkml:brush xml:id="br0">
      <inkml:brushProperty name="width" value="0.025" units="cm"/>
      <inkml:brushProperty name="height" value="0.025" units="cm"/>
      <inkml:brushProperty name="color" value="#008C3A"/>
    </inkml:brush>
  </inkml:definitions>
  <inkml:trace contextRef="#ctx0" brushRef="#br0">99 19 12684,'0'0'12769,"-10"7"-11621,3-2-1047,0 0-1,1 0 0,0 1 1,0 0-1,0 0 0,0 0 1,1 1-1,0 0 0,1 0 1,0 0-1,0 1 1,0 0-1,1-1 0,0 1 1,0 0-1,1 1 0,0-1 1,1 0-1,-1 13 0,1-13-67,0-1 0,1 0-1,0 1 1,0-1 0,0 0-1,1 1 1,1-1 0,-1 0-1,4 8 1,-4-13-17,0 0 0,0 0-1,1 0 1,-1 0 0,1-1 0,-1 1 0,1-1 0,0 1-1,-1-1 1,1 1 0,0-1 0,0 0 0,0 0 0,0 0-1,0 0 1,0 0 0,1-1 0,-1 1 0,0-1 0,0 1-1,0-1 1,1 0 0,-1 0 0,0 0 0,0 0 0,1 0-1,-1 0 1,0-1 0,0 1 0,1-1 0,-1 1 0,0-1-1,3-1 1,1-1 65,0 1-1,0-1 0,0 0 1,-1-1-1,1 1 0,-1-1 1,0 0-1,0 0 1,0-1-1,0 0 0,-1 0 1,0 0-1,0 0 0,0 0 1,-1-1-1,0 0 1,4-7-1,-1 0 146,-1 0 0,0 0 1,-1 0-1,-1 0 0,0-1 0,0 1 0,0-19 1,-3 29-227,1 1 1,-1-1 0,0 1 0,0-1-1,0 0 1,0 1 0,-1-1-1,1 1 1,-1-1 0,1 0 0,-1 1-1,0-1 1,0 1 0,0 0-1,0-1 1,-1 1 0,1 0 0,0 0-1,-1 0 1,0 0 0,1 0-1,-1 0 1,0 0 0,0 0 0,0 1-1,0-1 1,-1 1 0,1 0-1,0-1 1,-1 1 0,1 0 0,-1 0-1,1 0 1,-1 1 0,1-1 0,-1 1-1,1-1 1,-1 1 0,0 0-1,1 0 1,-1 0 0,1 0 0,-1 1-1,0-1 1,1 1 0,-1-1-1,1 1 1,-1 0 0,1 0 0,0 0-1,-5 3 1,0-1-139,0 1 0,0 0 0,0 0 0,-11 10 0,16-12 17,0 0 0,0 0 0,0 0-1,0 0 1,0 0 0,0 0 0,0 1 0,1-1 0,-1 1 0,1-1 0,0 1-1,0-1 1,0 1 0,0 0 0,0 0 0,0 4 0,1-7-151,0 1-1,1-1 1,-1 1 0,0-1 0,1 1-1,-1-1 1,1 0 0,-1 1 0,1-1 0,-1 0-1,0 1 1,1-1 0,-1 0 0,1 0 0,0 1-1,-1-1 1,1 0 0,-1 0 0,1 0 0,-1 0-1,1 0 1,-1 1 0,1-1 0,0 0 0,-1-1-1,1 1 1,-1 0 0,1 0 0,0 0-1,20-2-4602,6-5-2748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613"/>
    </inkml:context>
    <inkml:brush xml:id="br0">
      <inkml:brushProperty name="width" value="0.025" units="cm"/>
      <inkml:brushProperty name="height" value="0.025" units="cm"/>
      <inkml:brushProperty name="color" value="#008C3A"/>
    </inkml:brush>
  </inkml:definitions>
  <inkml:trace contextRef="#ctx0" brushRef="#br0">105 0 14958,'0'0'10159,"-10"8"-8702,2-2-1253,0 1 0,1 0 0,-1 0-1,2 1 1,-1 0 0,1 0 0,0 1-1,1-1 1,-1 1 0,2 1 0,0-1-1,0 0 1,0 1 0,1 0 0,1 0-1,0 0 1,-2 15 0,4-20-154,-1 0-1,1 0 1,0 0-1,1 0 1,-1 0-1,1 0 1,0 0-1,0 0 1,1 0 0,-1 0-1,1 0 1,0-1-1,5 9 1,-5-11 4,1 1 0,0-1 0,-1 0 0,1 0 0,0 0 0,0 0 1,0 0-1,0-1 0,1 0 0,-1 1 0,0-1 0,1 0 0,-1-1 0,0 1 1,1-1-1,-1 1 0,1-1 0,-1 0 0,1 0 0,-1 0 0,5-2 0,-3 2-33,0-1 0,0 0 0,0-1-1,0 1 1,0-1 0,0 0 0,0 0-1,0-1 1,-1 0 0,1 1 0,-1-1-1,0-1 1,0 1 0,0-1 0,0 1-1,-1-1 1,1 0 0,-1 0 0,0-1-1,0 1 1,3-7 0,-2 1-4,1 1-1,-2 0 1,1-1 0,-1 0 0,-1 0-1,0 0 1,0 0 0,-1 0 0,0 0-1,-1-13 1,0 21-17,0-1 0,-1 1 0,1 0 0,-1-1 0,1 1 0,-1 0 0,0 0 0,0-1 0,0 1 0,0 0 0,-1 0 0,1 0 0,-1 0 0,1 0 0,-1 1 0,1-1 0,-1 0 0,0 1 0,0-1 0,0 1 0,0 0 0,0-1 0,0 1 0,0 0 0,0 0 0,-1 1 0,1-1 0,-4-1 0,-4 0 0,-1 0 0,1 1 0,-1 0 0,1 1 0,-13 1 0,22-1-165,0 0 1,-1 0-1,1 0 1,0 0-1,-1 1 0,1-1 1,0 0-1,-1 1 1,1-1-1,0 1 0,0-1 1,0 1-1,0 0 1,-1 0-1,1-1 0,0 1 1,-1 1-1,1 0-296,0-1-1,1 0 1,-1 0-1,0 1 1,1-1 0,-1 0-1,1 1 1,0-1-1,-1 1 1,1-1-1,0 0 1,0 1 0,0-1-1,-1 1 1,2 1-1,0 6-10044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251"/>
    </inkml:context>
    <inkml:brush xml:id="br0">
      <inkml:brushProperty name="width" value="0.025" units="cm"/>
      <inkml:brushProperty name="height" value="0.025" units="cm"/>
      <inkml:brushProperty name="color" value="#008C3A"/>
    </inkml:brush>
  </inkml:definitions>
  <inkml:trace contextRef="#ctx0" brushRef="#br0">42 0 8104,'0'0'20446,"1"10"-18829,-12 218 487,12-213-3809,2-23-3165,-1-27-3711,-25-12-2005,8 23 7516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609"/>
    </inkml:context>
    <inkml:brush xml:id="br0">
      <inkml:brushProperty name="width" value="0.025" units="cm"/>
      <inkml:brushProperty name="height" value="0.025" units="cm"/>
      <inkml:brushProperty name="color" value="#008C3A"/>
    </inkml:brush>
  </inkml:definitions>
  <inkml:trace contextRef="#ctx0" brushRef="#br0">24 34 384,'-11'-14'7367,"5"3"-2562,0 3 9128,14 8-12267,7 0-225,9 2-384,1 3-448,8-2-289,-1 0-256,1-3-320,-4 0-2050,-1-1-4069,-7-11-7045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363"/>
    </inkml:context>
    <inkml:brush xml:id="br0">
      <inkml:brushProperty name="width" value="0.025" units="cm"/>
      <inkml:brushProperty name="height" value="0.025" units="cm"/>
      <inkml:brushProperty name="color" value="#008C3A"/>
    </inkml:brush>
  </inkml:definitions>
  <inkml:trace contextRef="#ctx0" brushRef="#br0">90 1 5862,'0'0'19997,"-2"8"-17878,-3 8-1389,0 1 1,-1-1-1,-14 24 0,20-39-726,0-1 0,0 1 1,0-1-1,0 1 0,0-1 1,0 1-1,0 0 1,0-1-1,1 1 0,-1-1 1,0 1-1,0-1 1,0 0-1,1 1 0,-1-1 1,0 1-1,1-1 0,-1 1 1,0-1-1,1 0 1,-1 1-1,1-1 0,-1 0 1,0 1-1,1-1 1,-1 0-1,1 0 0,-1 1 1,1-1-1,-1 0 0,1 0 1,-1 0-1,1 0 1,-1 1-1,1-1 0,-1 0 1,1 0-1,-1 0 0,1 0 1,-1 0-1,1 0 1,-1-1-1,2 1 0,43 5-279,-2-1-587,-40-3 833,-1-1 0,1 1 1,-1-1-1,0 1 1,1 0-1,-1 0 0,0 0 1,1 0-1,-1 1 0,0-1 1,0 0-1,0 1 0,0 0 1,0-1-1,-1 1 1,1 0-1,0 0 0,-1 0 1,1 0-1,-1 0 0,0 0 1,0 1-1,0-1 0,0 0 1,0 1-1,0-1 1,0 1-1,-1-1 0,1 1 1,-1-1-1,0 1 0,0-1 1,0 1-1,0-1 0,0 1 1,-1-1-1,1 1 1,-1-1-1,1 1 0,-1-1 1,-2 5-1,0-1 187,0-1 0,0 1 0,-1-1 0,0 0 0,0 0 0,0 0-1,-1 0 1,1-1 0,-1 0 0,0 0 0,0 0 0,-1 0 0,1-1 0,-1 0 0,-11 4 0,13-5-57,0-1 1,-1 1 0,1-1 0,-1-1-1,1 1 1,-1 0 0,1-1-1,-1 0 1,1 0 0,-1-1 0,1 1-1,-1-1 1,1 0 0,-1 0 0,1 0-1,-5-3 1,6 3-225,1-1 0,-1 0 1,0 0-1,1 0 0,0-1 0,-1 1 1,1 0-1,0-1 0,0 0 0,0 1 1,1-1-1,-1 0 0,1 0 0,0 0 0,-1 0 1,1 0-1,0 0 0,1 0 0,-1 0 1,1-1-1,-1 1 0,1-6 0,2-49-8313,0 50 5668,-1-1 0,2 1-1,-1-1 1,6-12 0,3-3-4337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705"/>
    </inkml:context>
    <inkml:brush xml:id="br0">
      <inkml:brushProperty name="width" value="0.025" units="cm"/>
      <inkml:brushProperty name="height" value="0.025" units="cm"/>
      <inkml:brushProperty name="color" value="#008C3A"/>
    </inkml:brush>
  </inkml:definitions>
  <inkml:trace contextRef="#ctx0" brushRef="#br0">36 27 4164,'-35'20'5285,"41"-30"-1538,3 0 33,0 1-737,6 3-513,0 0-928,3 2-449,-1 2-288,2 2-545,-2 0-256,1 0-608,-2 0-2051,-1 0-2850,3 0-7623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049"/>
    </inkml:context>
    <inkml:brush xml:id="br0">
      <inkml:brushProperty name="width" value="0.025" units="cm"/>
      <inkml:brushProperty name="height" value="0.025" units="cm"/>
      <inkml:brushProperty name="color" value="#008C3A"/>
    </inkml:brush>
  </inkml:definitions>
  <inkml:trace contextRef="#ctx0" brushRef="#br0">50 0 17392,'0'0'6161,"-6"10"-3914,-27 52-674,31-57-1531,0 0-1,1 0 0,-1 0 1,1 0-1,0 0 1,0 0-1,1 0 1,-1 1-1,1-1 0,1 0 1,-1 0-1,1 1 1,-1-1-1,3 7 0,-2-11-29,0 1 0,0-1-1,0 1 1,0-1-1,0 1 1,1-1-1,-1 0 1,0 0 0,1 0-1,-1 1 1,1-1-1,-1 0 1,1-1-1,-1 1 1,1 0-1,0 0 1,-1-1 0,1 1-1,0-1 1,0 1-1,-1-1 1,1 0-1,0 0 1,0 0-1,0 0 1,-1 0 0,1 0-1,0 0 1,0 0-1,0-1 1,-1 1-1,1-1 1,2-1 0,3 1 67,-1-1 0,0-1 0,0 1 0,-1-1 0,1 0 0,0 0 0,-1-1 0,7-5 1,-7 5 51,-1 1 0,0-1 0,0 0 1,0 0-1,-1 0 0,0-1 0,0 0 1,0 1-1,0-1 0,-1 0 1,1 0-1,-1 0 0,0 0 0,-1-1 1,1 1-1,-1 0 0,0-1 0,-1 1 1,1-1-1,-1 1 0,-1-9 1,0 13-110,0-1 0,0 0 1,0 1-1,0-1 1,-1 1-1,1-1 1,-1 1-1,1 0 1,-1-1-1,1 1 0,-1 0 1,0 0-1,0 0 1,1 0-1,-1 1 1,0-1-1,0 0 1,0 1-1,0-1 0,0 1 1,0 0-1,0-1 1,0 1-1,0 0 1,0 0-1,-3 1 1,-1-1-2,0 0 1,-1 0 0,1 1-1,0 0 1,0 0 0,0 0-1,-10 4 1,14-4-299,0 0 1,0 0-1,1 0 0,-1 0 1,0 0-1,0 0 0,1 0 1,-1 1-1,1-1 0,-1 1 1,1-1-1,0 1 0,-1-1 1,1 1-1,0 0 0,0 0 1,0 0-1,1-1 0,-1 1 1,0 0-1,1 0 0,-2 3 1,3-3-3,-1-1 1,1 0-1,-1 1 0,1-1 1,0 0-1,-1 0 1,1 0-1,0 1 1,0-1-1,0 0 1,0 0-1,0 0 1,0 0-1,0-1 1,0 1-1,0 0 0,0 0 1,0-1-1,1 1 1,-1 0-1,0-1 1,0 1-1,1-1 1,-1 0-1,0 1 1,1-1-1,-1 0 1,1 0-1,-1 0 0,0 0 1,1 0-1,-1 0 1,2-1-1,23 2-6853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391"/>
    </inkml:context>
    <inkml:brush xml:id="br0">
      <inkml:brushProperty name="width" value="0.025" units="cm"/>
      <inkml:brushProperty name="height" value="0.025" units="cm"/>
      <inkml:brushProperty name="color" value="#008C3A"/>
    </inkml:brush>
  </inkml:definitions>
  <inkml:trace contextRef="#ctx0" brushRef="#br0">117 1 9321,'0'0'15887,"-11"7"-13714,0 0-1770,0 1 1,1 0-1,0 0 1,-18 20-1,24-23-347,0 0 0,1-1 0,0 1 1,0 1-1,0-1 0,0 0 0,1 1 0,-1-1 0,2 1 0,-1 0 0,0 0 0,1 0 0,0 0 0,1 0 0,-1 11 0,2-15-48,-1 0 0,1-1 0,-1 1 0,1 0 0,-1-1 0,1 1 0,0-1 0,0 1 0,-1-1 0,1 0 0,0 1 0,1-1 0,-1 0 0,0 1 0,0-1 0,0 0 0,1 0 0,-1 0 0,1 0 0,-1 0 0,1-1 0,-1 1 0,1 0 0,-1-1 0,1 1 0,-1-1 0,1 1 0,0-1 0,-1 0 0,1 0-1,0 0 1,-1 0 0,1 0 0,0 0 0,1 0 0,2 0 43,0-1-1,-1 1 0,1-1 1,0 0-1,-1 0 1,1 0-1,-1-1 0,1 1 1,-1-1-1,0 0 0,7-5 1,-3 0 67,0 0 1,-1 0 0,0-1-1,0 0 1,-1-1-1,7-11 1,-10 16-75,-1 0 0,0 0 0,0-1 0,-1 1 1,1 0-1,-1-1 0,0 0 0,0 1 0,0-1 0,-1 1 0,0-1 0,1 0 1,-2 1-1,1-1 0,-1 0 0,-1-6 0,1 9-58,0 0 0,-1-1 0,1 1 0,-1 0 0,0 1 0,0-1 1,0 0-1,0 0 0,0 1 0,0-1 0,0 1 0,0 0 0,-1-1 0,1 1 0,0 0 0,-1 0 0,1 1 0,-1-1 1,1 1-1,-1-1 0,1 1 0,-1 0 0,1-1 0,-1 1 0,0 1 0,1-1 0,-5 1 0,5-1-47,-1 0 1,0 0-1,1 0 0,-1 1 0,1-1 0,-1 1 1,1-1-1,-1 1 0,1 0 0,-1 0 0,1 0 0,-1 0 1,1 1-1,0-1 0,0 1 0,0-1 0,0 1 1,0 0-1,0 0 0,0 0 0,0 0 0,1 0 0,-1 0 1,1 0-1,0 1 0,-1-1 0,0 3 0,1 11-4136,2-6-1663,2-1-3642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5.165"/>
    </inkml:context>
    <inkml:brush xml:id="br0">
      <inkml:brushProperty name="width" value="0.025" units="cm"/>
      <inkml:brushProperty name="height" value="0.025" units="cm"/>
    </inkml:brush>
  </inkml:definitions>
  <inkml:trace contextRef="#ctx0" brushRef="#br0">11 17 21076,'0'0'11691,"-10"-16"-12460,33 20-1473,0 1-2755,-2-1-2530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2.904"/>
    </inkml:context>
    <inkml:brush xml:id="br0">
      <inkml:brushProperty name="width" value="0.025" units="cm"/>
      <inkml:brushProperty name="height" value="0.025" units="cm"/>
    </inkml:brush>
  </inkml:definitions>
  <inkml:trace contextRef="#ctx0" brushRef="#br0">254 9 18289,'0'0'3823,"-9"-1"-2996,-72-6-78,74 7-166,0 0-1,1 1 0,-1-1 1,0 2-1,0-1 1,-11 5-1,18-6-566,-1 0 0,1 0 0,-1 0 0,1 0 0,0 0 1,-1 0-1,1 1 0,-1-1 0,1 0 0,0 0 0,-1 0 0,1 1 0,0-1 0,-1 0 1,1 1-1,0-1 0,-1 0 0,1 1 0,0-1 0,0 0 0,0 1 0,-1-1 0,1 0 1,0 1-1,0-1 0,0 1 0,0-1 0,0 1 0,-1-1 0,1 0 0,0 1 0,0-1 1,0 1-1,0-1 0,1 1 0,11 12 39,21 3-220,-24-14-34,0 0 1,0-1-1,1 0 0,11 0 1,-21-1 231,0 0 0,1 1 0,-1-1 0,0 0 0,0 1 0,0-1 0,0 0 0,1 1 0,-1-1 0,0 1 0,0-1 1,0 0-1,0 1 0,0-1 0,0 1 0,0-1 0,0 1 0,0-1 0,0 0 0,0 1 0,0-1 0,0 1 0,-1-1 0,1 0 0,0 1 0,0-1 1,0 0-1,-1 1 0,1-1 0,0 0 0,0 1 0,-1-1 0,1 0 0,0 1 0,0-1 0,-1 0 0,0 1 0,-11 17 86,12-17-64,-8 10 287,0-1-1,0 0 0,-1 0 0,0-1 1,0 0-1,-1 0 0,0-1 0,-1-1 0,0 1 1,0-2-1,-24 11 0,27-13-335,4-3-16,1 1-1,-1-1 1,1 1 0,-1-1 0,0 0 0,1 0 0,-9 0 0,12-1-155,0-1 0,0 0 0,0 1 0,0-1 0,0 0 0,1 0 0,-1 1 0,0-1-1,0 1 1,0-1 0,1 0 0,-1 1 0,0-1 0,1 1 0,-1-1 0,1 1 0,-1-1 0,1 0-1,-1 1 1,1 0 0,-1-1 0,1 1 0,-1-1 0,1 1 0,-1 0 0,2-1 0,67-17-9850,-39 11 4479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734"/>
    </inkml:context>
    <inkml:brush xml:id="br0">
      <inkml:brushProperty name="width" value="0.025" units="cm"/>
      <inkml:brushProperty name="height" value="0.025" units="cm"/>
      <inkml:brushProperty name="color" value="#008C3A"/>
    </inkml:brush>
  </inkml:definitions>
  <inkml:trace contextRef="#ctx0" brushRef="#br0">0 1 26201,'0'0'6566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072"/>
    </inkml:context>
    <inkml:brush xml:id="br0">
      <inkml:brushProperty name="width" value="0.025" units="cm"/>
      <inkml:brushProperty name="height" value="0.025" units="cm"/>
      <inkml:brushProperty name="color" value="#008C3A"/>
    </inkml:brush>
  </inkml:definitions>
  <inkml:trace contextRef="#ctx0" brushRef="#br0">111 71 17489,'0'0'14301,"0"10"-13532,0 47-561,0-57-236,0 1-1,1-1 1,-1 1 0,0 0-1,1-1 1,-1 1-1,0-1 1,1 1 0,-1-1-1,0 1 1,1-1 0,-1 1-1,1-1 1,-1 0-1,1 1 1,-1-1 0,1 0-1,0 1 1,-1-1 0,1 0-1,-1 0 1,1 1-1,0-1 1,-1 0 0,1 0-1,-1 0 1,2 0 0,29 4-1555,2 2 319,-32-6 1280,0 1-1,0-1 0,0 1 1,0 0-1,0 0 1,0-1-1,0 1 0,0 0 1,0 0-1,-1 0 0,1 0 1,0 0-1,-1 0 1,1 0-1,0 0 0,-1 1 1,1-1-1,-1 0 1,0 0-1,1 0 0,-1 1 1,0-1-1,0 0 0,0 2 1,0 0 75,-1 0 1,1 0-1,-1 0 1,0 0-1,0-1 1,0 1-1,0 0 1,-1-1-1,1 1 1,-3 2-1,-3 5 151,0-1 0,-1-1-1,0 0 1,-12 10 0,13-12-168,0-1 1,0 0-1,0 0 0,-1 0 1,1-1-1,-1 0 1,0-1-1,-1 0 0,1 0 1,0-1-1,-1 0 0,0 0 1,-11 0-1,18-2-210,1 0 0,0-1 0,0 1 0,0-1 0,0 1 0,0-1 0,0 0 0,0 1 0,1-1 0,-1 0 0,0 0 0,0 0 0,0 0 0,1 1 0,-1-1 0,0 0 0,1 0-1,-1 0 1,1 0 0,-1-1 0,1 1 0,0 0 0,-1 0 0,1 0 0,0 0 0,0 0 0,0 0 0,0-1 0,0 1 0,0 0 0,0-2 0,2-47-8853,-2 42 6999,4-25-9680</inkml:trace>
  <inkml:trace contextRef="#ctx0" brushRef="#br0" timeOffset="1">78 4 15246,'0'0'13773,"52"13"-12363,-32-10-609,4-2-545,0-1-224,-1 0-1313,2-8-3204,4-5-4419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401"/>
    </inkml:context>
    <inkml:brush xml:id="br0">
      <inkml:brushProperty name="width" value="0.025" units="cm"/>
      <inkml:brushProperty name="height" value="0.025" units="cm"/>
      <inkml:brushProperty name="color" value="#008C3A"/>
    </inkml:brush>
  </inkml:definitions>
  <inkml:trace contextRef="#ctx0" brushRef="#br0">162 1 14894,'0'0'15054,"-37"67"-14221,21-43-481,-2 2-223,0 0-97,0 0-161,2-4-447,1-4 63,3-4-383,3-5-290,7-4-671,2-19-11980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742"/>
    </inkml:context>
    <inkml:brush xml:id="br0">
      <inkml:brushProperty name="width" value="0.025" units="cm"/>
      <inkml:brushProperty name="height" value="0.025" units="cm"/>
      <inkml:brushProperty name="color" value="#008C3A"/>
    </inkml:brush>
  </inkml:definitions>
  <inkml:trace contextRef="#ctx0" brushRef="#br0">166 3 16688,'0'0'11942,"-11"1"-10907,-1 1-884,-1 1 0,1 0 0,-1 0-1,-12 7 1,21-9-72,0 1 0,1 0-1,-1 0 1,0 1 0,1-1 0,0 1-1,-1 0 1,1-1 0,-3 5 0,5-6-30,0 1 0,0 0 1,0-1-1,0 1 0,1 0 1,-1 0-1,0-1 0,1 1 1,-1 0-1,1 0 0,0 0 1,-1 0-1,1 0 0,0-1 1,0 1-1,0 0 0,0 0 1,1 0-1,-1 0 0,0 0 1,2 2-1,-1-2-41,0-1 1,0 0-1,0 0 1,1 0-1,-1 0 1,0-1-1,0 1 1,1 0-1,-1 0 0,1-1 1,-1 1-1,1-1 1,-1 1-1,1-1 1,-1 0-1,1 0 1,-1 1-1,1-1 0,-1 0 1,1 0-1,-1-1 1,1 1-1,-1 0 1,3-1-1,37-8 139,-36 7-149,-1-1 1,0 1 0,-1-1 0,1 0 0,0 0 0,-1 0 0,1 0 0,-1-1 0,0 1 0,0-1 0,-1 0 0,1 0 0,-1 0 0,0 0 0,0 0-1,0-1 1,0 1 0,-1-1 0,2-7 0,-4 11 4,1 0 1,-1 0-1,0 0 0,0 0 0,0 0 1,0 0-1,0 0 0,0 0 0,0 0 0,0 0 1,0 0-1,0 0 0,0 1 0,-1-1 1,1 1-1,0-1 0,0 1 0,-1-1 0,1 1 1,0 0-1,-1-1 0,1 1 0,-1 0 1,1 0-1,0 0 0,-1 0 0,1 0 0,-3 1 1,-44 2 41,43-1-196,0 0 0,0 0 0,1 0 0,-1 0 0,1 1 0,-1 0 0,1-1-1,0 2 1,0-1 0,0 0 0,1 1 0,-1 0 0,1 0 0,0 0 0,0 0 0,0 0 0,1 1 0,-1-1 0,1 1 0,-2 7 0,2-8-176,0 0 0,1 1 0,0-1 0,0 1 0,0-1 0,0 1 0,1 0 0,0-1 0,0 1 0,0 0 0,0-1 0,1 1 0,0-1 0,0 1 0,0-1 0,0 1 0,1-1 0,0 1 0,0-1 0,0 0 0,0 0 0,5 6 0,13 9-10408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8.086"/>
    </inkml:context>
    <inkml:brush xml:id="br0">
      <inkml:brushProperty name="width" value="0.025" units="cm"/>
      <inkml:brushProperty name="height" value="0.025" units="cm"/>
      <inkml:brushProperty name="color" value="#008C3A"/>
    </inkml:brush>
  </inkml:definitions>
  <inkml:trace contextRef="#ctx0" brushRef="#br0">54 43 7911,'0'0'24317,"-5"9"-23837,-17 28-421,21-36-59,0 0 0,1 0 0,-1 0 0,1 0 0,-1 0 0,1 0 0,-1 0 0,1 0 0,0 0 0,-1 0 0,1 1 0,0-1 0,0 0 0,0 0 0,0 0 0,0 0 0,0 0 0,0 1 0,0-1 0,1 0 0,-1 0 0,0 0 0,1 2 0,0-2 0,0-1 0,0 1 0,0 0 0,0-1 0,0 1 0,0-1 0,0 1 0,0-1 0,0 1 0,0-1 0,0 0 0,0 1 0,0-1 0,0 0 0,0 0 0,1 0 0,-1 0 0,2 0 0,1 0 0,1-1 0,-1 1 0,0-1 0,0 0 0,1 0 0,-1 0 0,0-1 0,0 0 0,6-3 0,-6 1 0,0 0 0,0-1 0,0 0 0,-1 0 0,0 0 0,0 0 0,0 0 0,-1-1 0,4-9 0,-5 14 0,-1 0 0,1-1 0,-1 1 0,0-1 0,1 1 0,-1-1 0,0 1 0,0 0 0,0-1 0,0 1 0,0-1 0,0 1 0,0-1 0,-1 1 0,1-1 0,0 1 0,-1-1 0,1 1 0,-1 0 0,0-1 0,1 1 0,-1 0 0,0-1 0,0 1 0,0 0 0,0 0 0,0 0 0,0 0 0,0 0 0,0 0 0,0 0 0,0 0 0,-1 0 0,1 1 0,0-1 0,-1 0 0,1 1 0,-1-1 0,1 1 0,0 0 0,-1-1 0,-2 1 0,-1-1-150,-1 0 0,1 1 0,-1-1 0,1 1 0,-1 1 0,0-1 0,1 1 0,-1 0 0,-7 2 0,11-2-219,-1 0 0,0 0 1,1 1-1,0-1 0,-1 0 0,1 1 1,0 0-1,0-1 0,-1 1 0,1 0 1,1 0-1,-4 5 0,0 3-11242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18.144"/>
    </inkml:context>
    <inkml:brush xml:id="br0">
      <inkml:brushProperty name="width" value="0.025" units="cm"/>
      <inkml:brushProperty name="height" value="0.025" units="cm"/>
      <inkml:brushProperty name="color" value="#008C3A"/>
    </inkml:brush>
  </inkml:definitions>
  <inkml:trace contextRef="#ctx0" brushRef="#br0">1 317 7079,'0'55'-833,"0"4"3844,0-4-3428,8-10-1665,10-16 353,7-22 1216,13-12 5094,10-35 543,11-17-1985,11-13-1633,9-8-769,11 0-641,0-2-737,-5 13-1409,-13 14 64,-14 15-4356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325"/>
    </inkml:context>
    <inkml:brush xml:id="br0">
      <inkml:brushProperty name="width" value="0.025" units="cm"/>
      <inkml:brushProperty name="height" value="0.025" units="cm"/>
    </inkml:brush>
  </inkml:definitions>
  <inkml:trace contextRef="#ctx0" brushRef="#br0">1 28 9513,'0'0'18471,"10"0"-17361,144-13 1997,-66 3-5192,-44 7-3366,-2 1-4293,-50 2 2222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668"/>
    </inkml:context>
    <inkml:brush xml:id="br0">
      <inkml:brushProperty name="width" value="0.025" units="cm"/>
      <inkml:brushProperty name="height" value="0.025" units="cm"/>
    </inkml:brush>
  </inkml:definitions>
  <inkml:trace contextRef="#ctx0" brushRef="#br0">0 0 15503,'0'0'11050,"58"14"-9865,-22-14-736,5 0-353,2-1-192,-4 0-2114,-7 1-2018,-7 0-2627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061"/>
    </inkml:context>
    <inkml:brush xml:id="br0">
      <inkml:brushProperty name="width" value="0.025" units="cm"/>
      <inkml:brushProperty name="height" value="0.025" units="cm"/>
    </inkml:brush>
  </inkml:definitions>
  <inkml:trace contextRef="#ctx0" brushRef="#br0">122 0 20692,'0'0'10826,"-6"12"-10559,-26 49 54,12-28-101,2 1 1,-24 67-1,41-100-220,1 0 1,-1 0-1,1 0 1,-1 0-1,1 0 1,0 0-1,0 0 1,-1 0-1,1 1 1,0-1-1,0 0 1,0 0-1,0 0 0,0 0 1,0 1-1,1-1 1,-1 0-1,0 0 1,1 0-1,-1 0 1,0 0-1,1 0 1,-1 0-1,1 0 1,0 0-1,-1 0 1,1 0-1,0 0 0,1 1 1,0-1-4,1 0-1,0-1 1,0 1-1,0-1 1,0 1 0,0-1-1,0 0 1,0 0 0,5-1-1,6 1-35,-7 0-378,0 0 0,1-1 0,-1 0 0,0 0-1,9-3 1,-12 2-600,1 1-1,-1-1 1,0 0-1,0-1 0,0 1 1,0-1-1,0 1 1,0-1-1,3-4 1,6-11-8219</inkml:trace>
  <inkml:trace contextRef="#ctx0" brushRef="#br0" timeOffset="1">173 163 15663,'0'0'6790,"-24"55"-3875,13-25-513,4 3-992,1 3-706,1 2-255,4-4-289,1-3-128,0-7-416,11-9-1506,7-8-1762,-2-7-1409,-1 0-1633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403"/>
    </inkml:context>
    <inkml:brush xml:id="br0">
      <inkml:brushProperty name="width" value="0.025" units="cm"/>
      <inkml:brushProperty name="height" value="0.025" units="cm"/>
    </inkml:brush>
  </inkml:definitions>
  <inkml:trace contextRef="#ctx0" brushRef="#br0">21 34 21492,'0'0'5926,"10"-6"-4922,-1 2-843,0-1 1,0 2-1,1-1 1,-1 1-1,1 1 1,0 0-1,12-1 1,-20 2-138,1 1-1,-1-1 1,1 1 0,-1 0 0,0 0 0,1 0 0,-1 1 0,1-1 0,-1 0 0,0 1-1,1 0 1,-1-1 0,0 1 0,1 0 0,-1 0 0,0 0 0,0 0 0,0 1 0,0-1-1,0 1 1,0-1 0,-1 1 0,1 0 0,0-1 0,-1 1 0,1 0 0,-1 0 0,0 0-1,1 0 1,-1 1 0,0-1 0,0 0 0,-1 0 0,1 1 0,0-1 0,-1 0 0,1 1 0,-1-1-1,0 1 1,0-1 0,0 5 0,-1-2 29,0 0 1,0 0-1,0 0 0,0 0 1,-1-1-1,0 1 0,0 0 1,0-1-1,-1 1 1,1-1-1,-1 0 0,0 0 1,0 0-1,-4 4 0,-61 55 997,38-37-850,30-26-200,-38 41 0,36-39 0,0 0 0,1-1 0,-1 1 0,1 0 0,0 1 0,0-1 0,0 0 0,0 0 0,0 1 0,0-1 0,0 0 0,1 1 0,-1-1 0,1 0 0,0 1 0,0-1 0,0 1 0,0-1 0,0 5 0,2-6 0,0 0 0,0 1 0,0-1 0,0-1 0,1 1 0,-1 0 0,0 0 0,0-1 0,0 1 0,1-1 0,-1 0 0,0 0 0,1 0 0,-1 0 0,0 0 0,0 0 0,5-1 0,2 0 0,65-2-2870,-62 1 1697,0 0 0,0 0 1,-1-1-1,1-1 0,-1 0 1,0 0-1,14-9 0,6-6-7459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3.617"/>
    </inkml:context>
    <inkml:brush xml:id="br0">
      <inkml:brushProperty name="width" value="0.025" units="cm"/>
      <inkml:brushProperty name="height" value="0.025" units="cm"/>
    </inkml:brush>
  </inkml:definitions>
  <inkml:trace contextRef="#ctx0" brushRef="#br0">138 322 8904,'0'0'18348,"-8"-5"-17333,7 5-1014,-1-3 48,0 1 0,0 1 1,0-1-1,-1 0 0,1 0 0,-1 1 0,1 0 1,-1-1-1,0 1 0,0 0 0,1 0 0,-1 1 1,0-1-1,0 0 0,0 1 0,0 0 0,0 0 1,0 0-1,0 0 0,0 0 0,0 0 0,1 1 1,-1 0-1,0-1 0,0 1 0,0 0 0,0 0 1,1 1-1,-1-1 0,1 0 0,-1 1 0,1 0 0,-1-1 1,1 1-1,-3 4 0,1-3-43,1 1 1,0-1-1,0 1 1,0 0-1,0 0 0,1 0 1,0 1-1,0-1 1,-3 9-1,5-12-13,-1 0 1,1 0-1,0 0 0,0 0 1,0 0-1,0 1 1,0-1-1,0 0 0,0 0 1,1 0-1,-1 0 0,0 0 1,1 0-1,-1 1 0,0-1 1,1 0-1,-1 0 0,1 0 1,0 0-1,-1 0 1,1-1-1,0 1 0,0 0 1,-1 0-1,1 0 0,0-1 1,0 1-1,0 0 0,0-1 1,0 1-1,0-1 0,0 1 1,0-1-1,0 1 1,0-1-1,0 0 0,0 1 1,1-1-1,-1 0 0,0 0 1,0 0-1,0 0 0,0 0 1,2 0-1,8 0-24,-1 0 0,0 0 0,1-1 0,-1 0 1,0-1-1,0 0 0,0-1 0,0 0 0,0 0 0,0-1 0,17-10 0,-4 0-40,-1-2-1,0 0 1,26-26 0,-54 47-105,0 1 0,1 0 0,-1 1 0,1-1 0,1 1 1,-1 0-1,1 0 0,1 0 0,-1 1 0,1-1 0,0 1 1,1 0-1,0 0 0,0 0 0,0 9 0,2-16 66,1 0 1,-1 0-1,1 0 0,-1-1 0,1 1 0,0 0 0,0 0 0,-1 0 1,1 0-1,0-1 0,0 1 0,0 0 0,0-1 0,0 1 0,0-1 1,0 1-1,0-1 0,0 1 0,0-1 0,0 0 0,0 1 0,0-1 1,0 0-1,0 0 0,0 0 0,1 0 0,-1 0 0,0 0 0,0 0 1,0 0-1,0-1 0,0 1 0,0 0 0,1-1 0,44-10-1122,-25 2 546,-1-2-1,0 0 0,-1-1 1,0-1-1,-1-1 0,-1-1 0,24-24 1,-11 6 27,-1-2 1,44-66 0,-68 93 714,2-3 328,0-1 1,0 0 0,-1 0 0,0 0 0,7-25 0,-13 37-333,0 0 0,0 0-1,0 0 1,0 0 0,0 0 0,0 0 0,0-1-1,0 1 1,0 0 0,0 0 0,0 0 0,0 0-1,1 0 1,-2 0 0,1-1 0,0 1 0,0 0-1,0 0 1,0 0 0,0 0 0,0 0 0,0 0-1,0-1 1,0 1 0,0 0 0,0 0 0,0 0-1,0 0 1,0 0 0,0 0 0,0 0 0,0 0-1,-1-1 1,1 1 0,0 0 0,0 0 0,0 0-1,0 0 1,0 0 0,0 0 0,0 0 0,-1 0-1,1 0 1,0 0 0,0 0 0,0 0 0,0 0-1,0 0 1,0 0 0,-1 0 0,1 0 0,0 0-1,0 0 1,0 0 0,0 0 0,0 0 0,0 0-1,-1 0 1,1 0 0,0 0 0,0 0 0,0 0-1,0 0 1,0 0 0,-10 6 937,-12 13-346,2 0 0,0 1 0,2 1 0,0 0 0,1 2 0,1 0 0,1 0 0,-16 38 0,28-56-601,1 0 0,1 1 1,-1-1-1,1 0 0,0 0 1,0 1-1,0-1 0,1 1 0,-1-1 1,2 9-1,-1-13-41,1 1 1,0 0-1,-1 0 0,1 0 1,0-1-1,0 1 0,0 0 1,0-1-1,0 1 0,0-1 0,0 1 1,0-1-1,1 0 0,-1 1 1,1-1-1,-1 0 0,1 0 1,-1 0-1,1 0 0,0 0 1,-1 0-1,1-1 0,0 1 1,0 0-1,-1-1 0,1 0 0,0 1 1,0-1-1,0 0 0,0 0 1,2 0-1,26 1-244,1-2-1,-1-2 1,0 0 0,30-8 0,-9 1 370,-134 89 1507,83-79-1601,-1 0 0,1 1 0,-1-1 1,1 1-1,0-1 0,-1 0 0,1 1 1,0-1-1,0 1 0,-1-1 1,1 1-1,0-1 0,0 1 0,0-1 1,-1 1-1,1-1 0,0 1 1,0-1-1,0 1 0,0-1 0,0 1 1,0-1-1,0 1 0,0-1 0,0 1 1,0-1-1,0 1 0,1-1 1,-1 1-1,0-1 0,0 1 0,0-1 1,1 1-1,19 7 700,40-8-102,-47 0-569,38 0-98,63-1-242,-100 0-692,0-1-1,0-1 0,16-5 1,-28 7 592,-1 1 88,1 0 0,-1 0 1,0 0-1,0-1 0,0 1 1,0-1-1,1 1 0,-1-1 0,0 1 1,0-1-1,0 0 0,0 1 0,0-1 1,0 0-1,-1 0 0,1 0 1,0 0-1,0 0 0,0 0 0,-1 0 1,1 0-1,0-2 0,0-8-5630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762"/>
    </inkml:context>
    <inkml:brush xml:id="br0">
      <inkml:brushProperty name="width" value="0.025" units="cm"/>
      <inkml:brushProperty name="height" value="0.025" units="cm"/>
    </inkml:brush>
  </inkml:definitions>
  <inkml:trace contextRef="#ctx0" brushRef="#br0">135 0 5285,'0'0'23580,"-9"6"-23383,2-2-159,4-3-34,-1 0 0,1 0-1,0 1 1,0 0-1,1 0 1,-1-1 0,0 2-1,0-1 1,1 0-1,-1 0 1,1 1 0,0 0-1,0-1 1,0 1-1,0 0 1,0 0 0,1 0-1,-3 6 1,4-8-3,0-1 0,0 1 0,1-1 0,-1 1 0,0-1 0,0 1 0,1-1 0,-1 1 0,0-1 0,1 1 0,-1-1 0,0 0 0,1 1 0,-1-1 0,1 1 0,-1-1 0,1 0 0,-1 0 0,0 1 0,1-1 0,-1 0 0,1 0 0,0 1 0,-1-1 0,1 0 0,-1 0 0,1 0 0,-1 0 0,1 0 0,-1 0 0,1 0 0,-1 0 0,1 0 0,1 0 0,26 0 71,-22 0-46,15 0 31,60 5-669,-75-5 572,0 1 0,-1 0 0,1 0 0,-1 1 0,1 0 0,-1 0 0,0 0 0,0 0 0,0 1 0,0 0 0,6 5 0,-10-7 41,0 0 1,0 0 0,0 0-1,0 0 1,0 0-1,0 0 1,-1 0 0,1 0-1,0 0 1,-1 0-1,1 1 1,-1-1 0,1 0-1,-1 1 1,0-1-1,1 0 1,-1 0 0,0 1-1,0-1 1,0 1 0,0-1-1,0 0 1,-1 3-1,0-1 40,0-1 0,0 1-1,0 0 1,-1 0 0,1-1-1,-1 1 1,0-1-1,1 1 1,-1-1 0,-3 3-1,-6 5 369,-1 0 0,1-1 0,-19 10-1,24-15-126,-10 6-8,-5 4 340,-44 22 0,60-34-574,0 1-1,-1-1 1,1 0 0,-1-1 0,1 1-1,-1-1 1,1 0 0,-1-1 0,0 1-1,0-1 1,1 0 0,-1-1 0,0 1-1,-8-3 1,13 2-197,0 0 0,-1 0 1,1 0-1,0 0 0,0 0 0,-1 0 0,1 0 1,0 0-1,0 0 0,0-1 0,0 1 0,1-1 1,-1 1-1,0 0 0,1-1 0,-1 1 0,1-1 1,-1 1-1,1-1 0,0 0 0,-1 1 0,1-1 1,0-1-1,0-46-7778,0 36 4776,0-17-7352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6.090"/>
    </inkml:context>
    <inkml:brush xml:id="br0">
      <inkml:brushProperty name="width" value="0.025" units="cm"/>
      <inkml:brushProperty name="height" value="0.025" units="cm"/>
    </inkml:brush>
  </inkml:definitions>
  <inkml:trace contextRef="#ctx0" brushRef="#br0">0 98 12812,'0'0'12011,"55"-27"-8679,-21 19-1250,17 4-801,12-1-577,11 4-511,5-3-193,3-5-1570,3-6-5028,0-9-11755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08.577"/>
    </inkml:context>
    <inkml:brush xml:id="br0">
      <inkml:brushProperty name="width" value="0.025" units="cm"/>
      <inkml:brushProperty name="height" value="0.025" units="cm"/>
    </inkml:brush>
  </inkml:definitions>
  <inkml:trace contextRef="#ctx0" brushRef="#br0">6 46 12588,'0'0'18396,"-5"8"-17344,69-28-321,-44 17-731,0 1 0,0 1 0,0 1 0,0 0 0,0 1 0,31 7 0,-51-8 0,0 0 0,0 0 0,0 0 0,0 0 0,0 1 0,0-1 0,0 0 0,0 0 0,0 0 0,0 0 0,0 0 0,0 0 0,0 0 0,0 0 0,0 0 0,0 0 0,0 0 0,0 1 0,0-1 0,0 0 0,0 0 0,0 0 0,0 0 0,0 0 0,0 0 0,0 0 0,0 0 0,0 0 0,1 0 0,-1 0 0,0 0 0,0 0 0,0 0 0,0 1 0,0-1 0,0 0 0,0 0 0,0 0 0,0 0 0,0 0 0,0 0 0,0 0 0,1 0 0,-16 3 0,-19 0 0,32-3 0,-22-1 0,0 1 0,0 2 0,0 0 0,0 1 0,-26 8 0,135-22 0,35 6 0,-293 5 0,173-1 0,0 1 0,0 0 0,0 0 0,0 0 0,-1 0 0,1 0 0,0 0 0,0 0 0,0-1 0,0 1 0,0 0 0,0 0 0,0 0 0,0 0 0,0-1 0,0 1 0,0 0 0,0 0 0,0 0 0,0 0 0,0-1 0,0 1 0,0 0 0,0 0 0,0 0 0,0 0 0,0-1 0,0 1 0,0 0 0,0 0 0,0 0 0,0 0 0,0 0 0,0-1 0,0 1 0,0 0 0,0 0 0,1 0 0,-1 0 0,0 0 0,0 0 0,0-1 0,0 1 0,0 0 0,0 0 0,1 0 0,-1 0 0,0 0 0,0 0 0,0 0 0,0 0 0,0 0 0,1 0 0,-1 0 0,0 0 0,0 0 0,0 0 0,0 0 0,1 0 0,9-8 0,5 2 0,0 0 0,1 1 0,0 1 0,0 0 0,0 1 0,0 1 0,1 1 0,22 0 0,-38 1 0,0 0 0,0 1 0,0-1 0,0 0 0,0 0 0,0 0 0,0 1 0,-1-1 0,1 1 0,0-1 0,0 1 0,0-1 0,0 1 0,-1-1 0,1 1 0,0-1 0,-1 1 0,1 0 0,-1 0 0,1-1 0,0 1 0,0 1 0,-1-1 0,0-1 0,0 0 0,0 1 0,1-1 0,-1 1 0,0-1 0,0 0 0,0 1 0,0-1 0,0 1 0,0-1 0,0 0 0,0 1 0,0-1 0,-1 1 0,1-1 0,0 1 0,0-1 0,0 0 0,0 1 0,-1-1 0,1 0 0,0 1 0,0-1 0,0 0 0,-1 1 0,1-1 0,0 0 0,-1 1 0,1-1 0,0 0 0,-1 0 0,1 1 0,0-1 0,-1 0 0,1 0 0,-1 0 0,1 0 0,0 0 0,-1 1 0,1-1 0,-1 0 0,1 0 0,0 0 0,-1 0 0,1 0 0,-1 0 0,1 0 0,0 0 0,-1-1 0,-47-1 0,39 1 0,1 0 0,-1 0 0,0 1 0,1 0 0,-1 1 0,0-1 0,-10 4 0,12 1-881,-4 1-5183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31.712"/>
    </inkml:context>
    <inkml:brush xml:id="br0">
      <inkml:brushProperty name="width" value="0.025" units="cm"/>
      <inkml:brushProperty name="height" value="0.025" units="cm"/>
    </inkml:brush>
  </inkml:definitions>
  <inkml:trace contextRef="#ctx0" brushRef="#br0">1911 248 4292,'0'0'12241,"-7"-8"-11248,1 0-584,0 0 0,-1 0 1,0 1-1,0 0 0,-1 0 1,0 1-1,0 0 0,-1 0 0,1 1 1,-1 0-1,0 0 0,-1 1 1,1 0-1,-12-2 0,-125-9 809,106 14-687,-1-3 0,0-2 0,-58-15 0,7-4-132,0 4 0,-144-15 0,-192 18 630,406 18-1011,-1 2 0,1 0 0,0 1 0,0 2 0,0 0 0,0 1 0,1 2 0,0 0 0,0 1 0,1 1 1,0 1-1,1 0 0,0 2 0,1 0 0,0 1 0,1 1 0,1 1 0,0 0 0,2 1 0,-14 19 0,10-10 9,1 1 0,2 0 0,1 1 0,1 1 0,1 0 0,2 1 1,1 0-1,1 0 0,2 1 0,1 0 0,1 0 0,2 1 0,3 57 0,1-70-22,2 0-1,0 0 0,1-1 1,1 1-1,1-1 1,0-1-1,2 1 1,0-1-1,0-1 1,2 0-1,0 0 1,1-1-1,25 25 1,-4-8 19,2-1 1,1-1 0,2-3 0,63 37 0,-62-44-12,2-2 0,-1-1 0,2-3 0,0-1 0,1-2 0,84 10 0,267-4 56,-336-19-47,0-3-1,0-2 1,-1-3-1,0-3 0,-1-2 1,77-31-1,312-166 60,-378 177-72,-45 24 44,-1-1 0,-1-1 0,0 0 0,-1-2 0,35-33 0,-45 37 29,0 0-1,0-1 1,-1 0-1,0 0 1,-1-1 0,-1 0-1,0 0 1,0-1 0,-2 0-1,0 0 1,3-17-1,-3 13-21,-1-1-1,-1 0 0,-1 0 0,-1 0 1,0 1-1,-1-1 0,-4-19 0,3 29-36,-1 1 1,1-1-1,-1 1 0,-1 0 0,1 0 1,-1 1-1,-1-1 0,1 1 0,-1 0 0,-1 0 1,1 0-1,-1 1 0,0 0 0,-1 0 0,1 0 1,-1 1-1,-11-7 0,-6-1-23,0 2 0,-1 0 0,0 2 0,-1 0 0,0 2 0,-34-5 0,-168-12 0,122 16 0,54 3-970,-74-17 1,106 17 318,0-1 0,1 0 0,0-2-1,1 0 1,0-2 0,-32-20 0,-15-24-5664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4.011"/>
    </inkml:context>
    <inkml:brush xml:id="br0">
      <inkml:brushProperty name="width" value="0.025" units="cm"/>
      <inkml:brushProperty name="height" value="0.025" units="cm"/>
    </inkml:brush>
  </inkml:definitions>
  <inkml:trace contextRef="#ctx0" brushRef="#br0">0 0 9001,'0'0'6085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6.156"/>
    </inkml:context>
    <inkml:brush xml:id="br0">
      <inkml:brushProperty name="width" value="0.025" units="cm"/>
      <inkml:brushProperty name="height" value="0.025" units="cm"/>
    </inkml:brush>
  </inkml:definitions>
  <inkml:trace contextRef="#ctx0" brushRef="#br0">0 1 4676,'0'0'32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51.880"/>
    </inkml:context>
    <inkml:brush xml:id="br0">
      <inkml:brushProperty name="width" value="0.025" units="cm"/>
      <inkml:brushProperty name="height" value="0.025" units="cm"/>
    </inkml:brush>
  </inkml:definitions>
  <inkml:trace contextRef="#ctx0" brushRef="#br0">13 2 4324,'0'0'16891,"8"0"-16421,-1 0-369,53-1 287,-58 1-378,0-1 1,0 1 0,0 1 0,0-1-1,0 0 1,0 0 0,0 1 0,0-1-1,0 1 1,0-1 0,0 1 0,0 0 0,0 0-1,0 0 1,-1 0 0,1 0 0,0 1-1,-1-1 1,1 0 0,-1 1 0,1-1-1,-1 1 1,3 3 0,-56-7 2178,48 0-1985,-1 2 1,0-1-1,0 1 1,0-1-1,0 2 1,1-1-1,-1 0 1,0 1-1,0 0 1,0 0-1,1 0 1,-1 1-1,0-1 1,1 1 0,-6 3-1,56-7-231,-40 1-130,29 2-595,-22 6-2236,-7 8-3861,-6-8-2039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55.844"/>
    </inkml:context>
    <inkml:brush xml:id="br0">
      <inkml:brushProperty name="width" value="0.025" units="cm"/>
      <inkml:brushProperty name="height" value="0.025" units="cm"/>
    </inkml:brush>
  </inkml:definitions>
  <inkml:trace contextRef="#ctx0" brushRef="#br0">1 40 5157,'0'0'13186,"5"-1"-12588,0 0-360,-4 1-135,1-1 0,-1 1 0,1 0 0,-1-1 0,1 1 0,-1-1 0,1 1 0,-1-1 0,0 0-1,1 1 1,-1-1 0,0 0 0,0 0 0,1 0 0,-1 0 0,0 0 0,0 0 0,2-3 0,-1 9 1234,8 10-1122,-5-15-330,-3-14 333,-1-12 806,-1 24 318,0 17-714,-2 9-114,1-12-1137,1-7-3314,-5-19-2426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09.044"/>
    </inkml:context>
    <inkml:brush xml:id="br0">
      <inkml:brushProperty name="width" value="0.025" units="cm"/>
      <inkml:brushProperty name="height" value="0.025" units="cm"/>
    </inkml:brush>
  </inkml:definitions>
  <inkml:trace contextRef="#ctx0" brushRef="#br0">31 0 3587,'0'0'19523,"-4"5"-18429,2-1-877,1-1-1,-1 1 1,0 0-1,1-1 1,0 1-1,0 0 1,0 0-1,0 0 0,0 5 1,1-8-154,0 0 0,0 1 1,0-1-1,0 0 0,0 0 0,0 1 0,0-1 1,0 0-1,1 0 0,-1 1 0,0-1 1,1 0-1,-1 0 0,1 0 0,0 0 0,-1 0 1,1 0-1,0 0 0,0 0 0,-1 0 0,1 0 1,0 0-1,0 0 0,0 0 0,0 0 1,0-1-1,0 1 0,0-1 0,1 1 0,-1 0 1,0-1-1,0 0 0,0 1 0,1-1 0,-1 0 1,0 0-1,0 1 0,1-1 0,-1 0 1,3-1-1,-3 1-46,0 0 0,0 0 0,-1-1-1,1 1 1,0-1 0,0 1 0,0-1 0,0 1 0,0-1 0,0 0 0,-1 1 0,1-1 0,0 0 0,0 1 0,-1-1 0,1 0 0,-1 0 0,1 0-1,-1 0 1,1 0 0,-1 0 0,1 0 0,-1 0 0,0 0 0,1 0 0,-1 0 0,0 0 0,0 0 0,0 0 0,0 0 0,0-1 0,1-42 982,-1 33-106,-3 58-258,4-37-502,3-12 119,1-17 100,-11 36-352,-2 21 0,8 2 0,0-31 0,0-28 0,0 9 0,1-23 0,-1 32 0,0 0 0,0 0 0,0 0 0,0 0 0,-1 0 0,1 0 0,0-1 0,0 1 0,-1 0 0,1 0 0,-1 0 0,1 0 0,-1 0 0,1 0 0,-1 1 0,0-1 0,1 0 0,-1 0 0,0 0 0,0 0 0,-1 0 0,1 1 0,1 0 0,-1 0 0,0 0 0,0 1 0,1-1 0,-1 0 0,0 1 0,1-1 0,-1 0 0,0 1 0,1-1 0,-1 1 0,1-1 0,-1 1 0,1-1 0,-1 1 0,1 0 0,-1-1 0,1 1 0,-1-1 0,1 1 0,0 0 0,-1 0 0,1-1 0,0 1 0,0 0 0,0-1 0,-1 1 0,1 0 0,0 0 0,0 0 0,0-1 0,0 2 0,-5 35 0,4-32 0,-1 29 0,1-17 0,-3-41 0,2 4 0,1 7 0,-1 0 0,0 1 0,-7-25 0,5 111 0,4-70 0,1 32 0,-1-35 0,0-1 0,0 1 0,0 0 0,0 0 0,0 0 0,0 0 0,0 0 0,0-1 0,0 1 0,0 0 0,1 0 0,-1 0 0,0 0 0,0-1 0,1 1 0,-1 0 0,1 0 0,-1-1 0,1 1 0,-1 0 0,1-1 0,0 1 0,-1 0 0,1-1 0,-1 1 0,1-1 0,0 1 0,0-1 0,-1 0 0,2 1 0,0-4 0,-1 0 0,0 0 0,0 0 0,0 0 0,0 0 0,-1 0 0,1 0 0,-1 0 0,0-1 0,0-4 0,1 3 0,0-18 0,-1 16 0,1 0 0,-1 0 0,1 0 0,0 1 0,0-1 0,1 0 0,0 1 0,3-7 0,-4 13 0,-1 0 0,1 0 0,0 1 0,-1-1 0,1 0 0,-1 1 0,1-1 0,-1 1 0,1-1 0,-1 1 0,1-1 0,-1 1 0,1-1 0,-1 1 0,1-1 0,-1 1 0,0-1 0,0 1 0,1 0 0,-1-1 0,0 1 0,0 0 0,0-1 0,1 1 0,-1 0 0,0-1 0,0 2 0,8 23 0,-6-18 0,-2-4 0,1 1 0,-1 0 0,1-1 0,0 1 0,1-1 0,-1 1 0,0-1 0,1 0 0,0 0 0,0 1 0,0-1 0,0 0 0,4 4 0,-5-9-105,0 1 0,0-1 0,1 1-1,-1 0 1,-1-1 0,1 0 0,0 1 0,0-1 0,0 1 0,-1-1-1,1 0 1,-1 0 0,0 1 0,1-1 0,-1 0 0,0 0 0,0 1 0,0-1-1,0-3 1,-1 4-82,1-1-1,0 0 1,0 0 0,0 1-1,0-1 1,1 0-1,-1 0 1,0 1 0,1-1-1,-1 0 1,1 1-1,0-1 1,-1 0 0,1 1-1,0-1 1,0 1-1,0 0 1,0-1 0,1 0-1,2 9-8698,-5-4 6343,1 12-10606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19.724"/>
    </inkml:context>
    <inkml:brush xml:id="br0">
      <inkml:brushProperty name="width" value="0.025" units="cm"/>
      <inkml:brushProperty name="height" value="0.025" units="cm"/>
    </inkml:brush>
  </inkml:definitions>
  <inkml:trace contextRef="#ctx0" brushRef="#br0">323 262 3043,'-1'-1'243,"1"1"0,-1-1 0,1 1 0,-1-1 0,1 0 0,-1 1 1,0-1-1,1 1 0,-1-1 0,0 1 0,1 0 0,-1-1 0,0 1 0,0 0 0,1 0 0,-1-1 1,0 1-1,0 0 0,1 0 0,-1 0 0,0 0 0,0 0 0,0 0 0,-1 0 0,-27-1 4013,25 2-3827,-4-2-237,0 1 1,0 1-1,0 0 1,0 0-1,0 1 1,0 0-1,0 0 0,0 0 1,0 1-1,1 1 1,0-1-1,0 1 1,0 0-1,0 1 0,0 0 1,1 0-1,0 0 1,0 1-1,0 0 1,1 0-1,-6 8 0,-2 3-143,1 1 0,1 1 0,1-1 0,1 1 0,0 1 0,2 0-1,0 0 1,1 1 0,-6 37 0,5 3 100,2 1-1,5 68 1,3-96-20,2 0 0,2 0 0,1 0 0,21 56 0,-16-52-144,-2-6 26,2-2 1,1 0 0,1 0 0,1-1 0,2-1 0,1-1 0,1-1 0,1 0 0,2-2 0,0 0 0,2-2-1,49 36 1,-63-51 60,1-1 0,0-1-1,0 0 1,0-1 0,0 0-1,0-1 1,1 0 0,0-1-1,-1 0 1,1-1 0,0 0-1,17-2 1,18-4 384,93-19 1,-66 9-540,379-55 245,-422 66-153,28-1-13,-1 2 1,0 3-1,62 8 0,-3-1-13,-93-5 17,1-1 0,0-1 0,0-2 0,0-1 0,0 0 0,0-2 0,-1-1 0,0-1 0,0-1 0,-1-2 0,27-13 0,93-71 68,5-4-222,-134 89 260,0-2-1,0 0 1,-1-1 0,-1 0-1,0-1 1,0 0-1,-1-1 1,-1 0-1,-1-1 1,0-1-1,9-17 1,-9 13 144,-1 0 0,-1-1 0,0 0 0,-2 0 1,0 0-1,-1-1 0,-2 0 0,2-40 0,-5 57-152,0-1 0,-1 1 0,0-1 0,0 1 0,-1-1 0,0 1 0,0 0 0,0-1 0,0 1 0,-1 0 0,0 0 0,0 1 0,0-1 0,-7-6-1,-6-6 225,0 2-1,-28-21 0,-15-14 257,-98-97 173,133 128-647,0 2-1,-2 0 1,1 2-1,-2 1 1,-32-13-1,13 11-11,-1 2 0,-80-13 0,-100-1 39,-6-1 380,-114-61-160,174 38-296,148 46-54,0 0-1,-1 1 1,1 2 0,-1 0-1,-36 2 1,50 2-235,-1 0 0,0 1 0,0 0 0,1 1 0,0 1 0,0 0 0,0 1 0,0 0 0,0 1 0,1 0 1,0 0-1,-16 14 0,-56 56-8473,51-51-897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3.948"/>
    </inkml:context>
    <inkml:brush xml:id="br0">
      <inkml:brushProperty name="width" value="0.025" units="cm"/>
      <inkml:brushProperty name="height" value="0.025" units="cm"/>
    </inkml:brush>
  </inkml:definitions>
  <inkml:trace contextRef="#ctx0" brushRef="#br0">1 10 12236,'0'0'9513,"63"-9"-7816,-14 9-95,9 5-834,10 4-575,10-3-161,-1-4-1762,1-2-4516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24.371"/>
    </inkml:context>
    <inkml:brush xml:id="br0">
      <inkml:brushProperty name="width" value="0.025" units="cm"/>
      <inkml:brushProperty name="height" value="0.025" units="cm"/>
    </inkml:brush>
  </inkml:definitions>
  <inkml:trace contextRef="#ctx0" brushRef="#br0">0 37 5701,'0'0'17751,"9"-5"-16193,0 0-1033,0 0 0,1 1 0,-1 1-1,1-1 1,0 2 0,-1-1 0,1 1-1,1 1 1,18-1 0,-13 3-335,0 0 1,31 8-1,-8-2-99,-83-2 832,-72 16 1,114-21-924,1 0 0,-1 0 0,1 0 0,-1 1 0,1-1 0,-1 1 0,1-1 0,0 1 0,-1 0 0,1-1 0,0 1 0,0 0 0,-1 0 0,1 0 0,0 0 0,0 0 0,0 0 0,0 0 0,0 0 0,0 0 0,0 1 0,1-1 0,-1 0 0,0 1 0,0 2 0,43-2 0,-24-2 0,0-1 0,1-1 0,-1 0 0,0-2 0,-1 0 0,1 0 0,-1-2 0,1 0 0,25-15 0,-91 26 0,-18 14 0,41-11 0,0-1 0,0-1 0,-44 4 0,69-10-4,-1 0 1,1 0-1,0 1 0,0-1 1,0 0-1,0 0 1,0 0-1,0 0 0,0 0 1,-1 0-1,1 0 0,0 0 1,0 0-1,0 0 1,0 0-1,0 0 0,0 0 1,-1 0-1,1 0 0,0 0 1,0 0-1,0 0 0,0 0 1,0 0-1,0 0 1,0 0-1,-1 0 0,1 0 1,0 0-1,0 0 0,0-1 1,0 1-1,0 0 0,0 0 1,0 0-1,0 0 1,0 0-1,-1 0 0,1 0 1,0 0-1,0 0 0,0-1 1,0 1-1,0 0 1,0 0-1,0 0 0,0 0 1,0 0-1,0 0 0,0-1 1,0 1-1,0 0 0,0 0 1,0 0-1,0 0 1,0 0-1,0 0 0,0 0 1,0-1-1,0 1 0,0 0 1,0 0-1,0 0 1,0 0-1,7-7-2656,-5 5 789,20-20-9025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8:35.386"/>
    </inkml:context>
    <inkml:brush xml:id="br0">
      <inkml:brushProperty name="width" value="0.025" units="cm"/>
      <inkml:brushProperty name="height" value="0.025" units="cm"/>
    </inkml:brush>
  </inkml:definitions>
  <inkml:trace contextRef="#ctx0" brushRef="#br0">1 1 5061,'0'0'22458,"20"8"-20130,205 3-1960,-290 9 257,-11-19 608,80-2-1914,1 0-1,-1 0 1,1 0 0,-1-1-1,0 0 1,1 0 0,3-2 0,20-12-8197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0:53.464"/>
    </inkml:context>
    <inkml:brush xml:id="br0">
      <inkml:brushProperty name="width" value="0.025" units="cm"/>
      <inkml:brushProperty name="height" value="0.025" units="cm"/>
    </inkml:brush>
  </inkml:definitions>
  <inkml:trace contextRef="#ctx0" brushRef="#br0">308 19 8136,'0'0'4244,"-9"-3"-1719,6 3-2473,-19-5 1401,0 1 0,-40-2 0,56 5-1243,0 1 0,0 0 0,-1 1 0,1-1 0,0 1 0,0 1 0,-1-1 0,1 1 0,0 0 0,1 0 0,-1 1 0,0-1 0,1 1 0,-1 1 0,1-1 0,-9 8 0,5-1-153,1 1 0,1 0 0,-1 1 0,2 0 1,0 0-1,0 0 0,1 1 0,0-1 0,1 1 1,1 0-1,-4 25 0,3 4 36,1 0 1,4 63-1,2-78-99,0 0 0,2-1-1,1 1 1,1-1 0,1 0 0,1-1 0,2 0 0,0 0 0,2-1-1,17 25 1,-13-24 0,2 0 0,0-1 0,2-1 0,0-1 0,1-1 0,2-1-1,0-1 1,44 27 0,-61-42 0,0 0 0,0 0 0,1-1-1,-1 0 1,1-1 0,-1 0 0,1 0 0,0 0-1,0-1 1,0 0 0,0-1 0,0 0 0,9-1 0,-11 0 29,-1 0 0,1-1 0,0 0 0,0 0 1,-1 0-1,1-1 0,-1 0 0,0 0 0,0 0 1,0 0-1,0-1 0,0 0 0,-1 0 0,0 0 1,0-1-1,0 0 0,6-8 0,1-7 183,0-1-1,-1 1 1,-1-2-1,-1 1 0,0-1 1,-2 0-1,-1-1 1,3-26-1,-3 7 363,-3 1 0,-1-1 0,-7-68 0,4 92-445,-1 1-1,-1 0 0,-1 0 0,0 0 0,-1 0 1,-1 1-1,0 0 0,-1 0 0,-1 1 0,-1 0 1,0 1-1,-15-17 0,17 21-334,-2 1 1,1 1-1,-1 0 1,0 0-1,-1 0 0,1 2 1,-1-1-1,-1 1 0,1 1 1,-1 0-1,0 1 0,-1 0 1,1 1-1,-1 0 0,1 1 1,-1 0-1,-16 0 1,-14 3-4866,4 5-4757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25.874"/>
    </inkml:context>
    <inkml:brush xml:id="br0">
      <inkml:brushProperty name="width" value="0.025" units="cm"/>
      <inkml:brushProperty name="height" value="0.025" units="cm"/>
    </inkml:brush>
  </inkml:definitions>
  <inkml:trace contextRef="#ctx0" brushRef="#br0">50 18 4452,'0'0'18097,"-11"11"-16301,9-8 1368,2-3-3111,0 0 1,1 0-1,-1 0 1,1 0-1,-1 1 1,0-1 0,1 0-1,-1 0 1,1-1-1,-1 1 1,1 0-1,-1 0 1,1 0 0,-1 0-1,0 0 1,1 0-1,-1 0 1,1-1-1,-1 1 1,0 0 0,1 0-1,-1-1 1,0 1-1,1 0 1,-1 0-1,0-1 1,1 1-1,-1 0 1,0-1 0,0 1-1,1-1 1,-1 1-1,0 0 1,0-1-1,0 1 1,0-1 0,1 1-1,-1 0 1,0-1-1,0 1 1,0-1-1,0 1 1,0-1-1,0 1 1,0 0 0,0-1-1,0 1 1,0-1-1,-1 1 1,1-1-1,0 0 1,0 0 41,-1 0 0,1 0 0,0 0 0,-1 0 1,1 1-1,-1-1 0,1 0 0,-1 0 0,1 0 0,-1 0 0,0 1 0,1-1 1,-1 0-1,0 0 0,0 1 0,0-1 0,1 1 0,-1-1 0,0 1 0,0-1 0,0 1 1,0-1-1,0 1 0,0 0 0,-1-1 0,1 1-95,0 0 0,0 0 0,0 1 0,0-1 0,0 0 0,0 0 0,1 1 0,-1-1 0,0 0 0,0 1 0,0-1 0,0 1 0,1-1 0,-1 1 0,0-1 0,0 1 0,1-1 0,-1 1 0,0 0 0,1 0 0,-1-1 0,1 1 0,-1 0 0,1 0 0,-1 0 0,0 0 0,-7 34 0,8-33 0,0 0 0,-1-1 0,1 1 0,0 0 0,0 0 0,0 0 0,0 0 0,1-1 0,-1 1 0,0 0 0,1 0 0,-1-1 0,1 1 0,0 0 0,-1 0 0,1-1 0,0 1 0,0-1 0,0 1 0,0-1 0,0 1 0,1-1 0,-1 0 0,0 1 0,1-1 0,-1 0 0,1 0 0,-1 0 0,1 0 0,0 0 0,-1 0 0,1-1 0,0 1 0,2 0 0,-3-2 0,1 0 0,-1 0 0,1 0 0,-1 0 0,0 0 0,1 0 0,-1-1 0,0 1 0,0 0 0,0-1 0,0 1 0,0-1 0,0 1 0,0-1 0,-1 0 0,1 1 0,-1-1 0,1 0 0,-1 1 0,1-1 0,-1 0 0,0 0 0,0 0 0,0 1 0,0-1 0,-1-3 0,-5-22 0,6 27 0,0-1 0,-1 1 0,1-1 0,0 1 0,-1 0 0,1-1 0,-1 1 0,1-1 0,-1 1 0,1 0 0,-1-1 0,1 1 0,-1 0 0,1 0 0,-1-1 0,1 1 0,-1 0 0,0 0 0,1 0 0,-1 0 0,1 0 0,-1 0 0,0 0 0,1 0 0,-1 0 0,1 0 0,-1 0 0,0 0 0,1 0 0,-1 0 0,1 1 0,-1-1 0,1 0 0,-2 1 0,1 0 0,-1 0 0,1 1 0,0-1 0,0 0 0,-1 1 0,1-1 0,0 1 0,0-1 0,0 1 0,1 0 0,-1-1 0,0 1 0,1 0 0,-1 0 0,1-1 0,0 1 0,-1 0 0,1 0 0,0 3 0,0 44 0,0-35 0,3 15 0,0-17 0,3-18 0,-4-5 0,1 0 0,-2-1 0,1 1 0,-1 0 0,-1-1 0,0 1 0,-1 0 0,0-1 0,-5-17 0,6 28 0,0 1 0,0 0 0,0-1 0,0 1 0,0 0 0,0-1 0,0 1 0,0 0 0,0-1 0,0 1 0,0 0 0,-1 0 0,1-1 0,0 1 0,0 0 0,0-1 0,0 1 0,-1 0 0,1 0 0,0-1 0,0 1 0,-1 0 0,1 0 0,0 0 0,0-1 0,-1 1 0,1 0 0,0 0 0,-1 0 0,1 0 0,0 0 0,0 0 0,-1 0 0,1-1 0,0 1 0,-1 0 0,1 0 0,-1 0 0,-3 14 0,2 19 0,1-12 0,0-15 0,1-1 0,-1 1 0,1-1 0,0 0 0,0 1 0,1-1 0,0 1 0,0-1 0,0 0 0,3 6 0,-4-10 0,0-1 0,0 0 0,0 1 0,0-1 0,0 0 0,1 1 0,-1-1 0,0 0 0,0 0 0,0 1 0,1-1 0,-1 0 0,0 0 0,0 0 0,1 1 0,-1-1 0,0 0 0,1 0 0,-1 0 0,0 0 0,0 0 0,1 1 0,-1-1 0,0 0 0,1 0 0,-1 0 0,0 0 0,1 0 0,-1 0 0,0 0 0,1 0 0,-1 0 0,0 0 0,1 0 0,-1 0 0,1-1 0,7-11 0,1-21 0,-9 30 0,6-22-1484,1 0-4132,-4 18-4164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5.501"/>
    </inkml:context>
    <inkml:brush xml:id="br0">
      <inkml:brushProperty name="width" value="0.025" units="cm"/>
      <inkml:brushProperty name="height" value="0.025" units="cm"/>
    </inkml:brush>
  </inkml:definitions>
  <inkml:trace contextRef="#ctx0" brushRef="#br0">0 70 4644,'0'0'16096,"1"-6"-15242,2-18-107,2 30 875,8 12-1222,-7-18-282,-4-14 395,-2 9-257,1 1-96,-1 0 1,0 0-1,0 0 0,0 0 0,0-1 0,-1 1 1,0 0-1,0 0 0,-1-4 0,0 12-165,1 0 1,0 0-1,0 0 0,0 0 1,0 0-1,0 1 0,1-1 1,0 0-1,0 0 0,0 8 1,1-9 2,-2 10-1,0 27-19,1-39 20,0 1 1,1 0-1,-1-1 0,0 1 1,0 0-1,1-1 1,-1 1-1,1 0 0,-1-1 1,1 1-1,0-1 1,0 1-1,-1-1 1,1 1-1,0-1 0,1 1 1,0 0-1,-1-3 88,-1 0 0,1 0 0,0 0 0,-1-1 0,1 1 0,-1 0 0,1-1 0,-1 1 0,1 0 0,-1-1 0,0 1 1,0 0-1,0-1 0,0 1 0,0-1 0,0 1 0,0-2 0,0-6 552,0 26-673,0-7-251,-1 27 1352,-7-65 577,6 13-1606,0 2-41,1 27-61,1 45 898,0-59-1027,2-19 465,1 13-2999,3 3-3435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7:47.086"/>
    </inkml:context>
    <inkml:brush xml:id="br0">
      <inkml:brushProperty name="width" value="0.025" units="cm"/>
      <inkml:brushProperty name="height" value="0.025" units="cm"/>
    </inkml:brush>
  </inkml:definitions>
  <inkml:trace contextRef="#ctx0" brushRef="#br0">39 64 5157,'0'0'17574,"0"-4"-16571,0-1-1038,0 4 129,1 0-1,-1 1 1,0-1 0,0 0-1,0 0 1,0 0 0,0 0-1,0 0 1,0 0 0,0 0-1,0 1 1,0-1 0,0 0-1,-1 0 1,1 0 0,0 0-1,-1 0 1,1 1 0,0-1-1,-1 0 1,1 0 0,-1 1-1,1-1 1,-1 0 0,0 1 0,1-1-1,-1 0 1,0 1 0,1-1-1,-1 1 1,0-1 0,0 1-1,1-1 1,-1 1 0,0 0-1,0-1 1,0 1 0,0 0-1,1 0 1,-1 0 0,0 0-1,0-1 1,0 1 0,-1 1-1,2-3 58,-1 0 0,1 1-1,0-1 1,-1 1 0,1-1-1,-1 1 1,0-1 0,1 1-1,-1-1 1,0 1 0,0 0-1,0-1 1,0 1 0,0 0-1,0 0 1,0 0 0,-2-2-1,0 20-260,6-12-542,9-15-502,1-2-4526,-8 11 459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09.401"/>
    </inkml:context>
    <inkml:brush xml:id="br0">
      <inkml:brushProperty name="width" value="0.025" units="cm"/>
      <inkml:brushProperty name="height" value="0.025" units="cm"/>
    </inkml:brush>
  </inkml:definitions>
  <inkml:trace contextRef="#ctx0" brushRef="#br0">0 20 4484,'0'0'17313,"8"0"-16598,21 1-689,53-5 0,-32-6-9954,-32 4 303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10.097"/>
    </inkml:context>
    <inkml:brush xml:id="br0">
      <inkml:brushProperty name="width" value="0.025" units="cm"/>
      <inkml:brushProperty name="height" value="0.025" units="cm"/>
    </inkml:brush>
  </inkml:definitions>
  <inkml:trace contextRef="#ctx0" brushRef="#br0">1 3 10634,'0'0'8125,"7"8"-7223,26 26-421,-32-33-469,1 0 1,-1 0-1,1 0 1,-1 0-1,1 0 1,0 0-1,-1 0 1,1 0 0,0-1-1,0 1 1,0-1-1,0 1 1,0-1-1,-1 0 1,1 1-1,0-1 1,0 0-1,0-1 1,0 1-1,0 0 1,0 0-1,0-1 1,3 0-1,34-22-1085,-30 17 484,-3 3-312,1-1-1,0 1 0,0 0 1,0 1-1,0-1 0,0 2 1,0-1-1,1 1 0,-1 0 1,11 0-1,79 8-2602,-19-1 7718,-58-5-1802,0 1 0,30 7 0,-38-6-2251,-1 0 0,1-1-1,0-1 1,0 0 0,0 0 0,-1-1 0,1-1 0,0 0 0,0 0 0,15-5 0,-18 3-368,0 1 1,0-1 0,1 2-1,-1-1 1,1 1 0,-1 1-1,1 0 1,-1 0 0,1 1-1,-1 0 1,0 0 0,1 1 0,-1 1-1,0-1 1,0 1 0,9 5-1,-6-4-700,-1-1 1,1 0-1,18 1 0,37-1 2150,-43-2 1247,-1 0 1,36 7 0,-49-6-2624,1 0 0,-1-1 1,0 0-1,17-2 1,-8-1-2800,-1-1 0,1 0 0,23-9 0,-14 8-788,6 13 10122,-6 1-927,-25-10-5296,-1 1-1,1-1 0,0 1 0,0-1 1,0 0-1,0 0 0,0 0 0,-1 0 0,1-1 1,0 1-1,0-1 0,0 0 0,-1 0 0,1 0 1,4-2-1,31-29-3847,-33 28 2703,9-11-3374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10.440"/>
    </inkml:context>
    <inkml:brush xml:id="br0">
      <inkml:brushProperty name="width" value="0.025" units="cm"/>
      <inkml:brushProperty name="height" value="0.025" units="cm"/>
    </inkml:brush>
  </inkml:definitions>
  <inkml:trace contextRef="#ctx0" brushRef="#br0">1 6 6598,'0'0'9129,"46"-5"-21845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11.109"/>
    </inkml:context>
    <inkml:brush xml:id="br0">
      <inkml:brushProperty name="width" value="0.025" units="cm"/>
      <inkml:brushProperty name="height" value="0.025" units="cm"/>
    </inkml:brush>
  </inkml:definitions>
  <inkml:trace contextRef="#ctx0" brushRef="#br0">1 69 2915,'0'0'3913,"9"5"6507,-9-4-10212,-1-1 0,0 1 0,1-1 1,-1 1-1,1-1 0,-1 1 0,1 0 0,-1-1 0,1 1 0,0 0 0,-1-1 0,1 1 0,0 0 0,-1 0 0,1-1 0,0 1 0,0 0 0,0 0 0,0-1 0,0 1 0,0 0 0,0 0 1,0 0-1,0 0-159,0 0 1,-1 0 0,1 0-1,0 0 1,1 0 0,-1 0 0,0 0-1,0 0 1,0 0 0,0 0-1,1 0 1,-1 0 0,0 0-1,1 0 1,-1 0 0,1 0 0,-1 0-1,1-1 1,0 1 0,-1 0-1,1 0 1,0-1 0,-1 1 0,1 0-1,0-1 1,0 1 0,0-1-1,0 1 1,-1-1 0,3 1 0,-2-1-52,-1 0 1,1 0 0,0 0 0,0 0 0,0 0 0,0 0 0,-1 0 0,1-1 0,0 1-1,0 0 1,-1-1 0,1 1 0,0 0 0,0-1 0,-1 1 0,1-1 0,0 1 0,-1-1 0,1 1-1,-1-1 1,1 0 0,-1 1 0,1-1 0,-1 0 0,1 1 0,-1-1 0,0 0 0,1 0-1,-1 1 1,1-3 0,1-26 140,-2 21-19,-1 7-46,1 1 1,0 0 0,0-1 0,0 1-1,0 0 1,0-1 0,0 1 0,0 0-1,-1-1 1,1 1 0,0 0 0,0-1-1,-1 1 1,1 0 0,0 0 0,0-1-1,-1 1 1,1 0 0,0 0 0,0 0-1,-1-1 1,1 1 0,0 0 0,-1 0-1,1 0 1,0 0 0,-1 0 0,1 0-1,-1-1 1,1 1 0,0 0 0,-1 0-1,1 0 1,0 0 0,-1 0 0,1 0-1,0 1 1,-1-1 0,1 0 0,0 0-1,-1 0 1,1 0 0,0 0 0,-1 0-1,1 1 1,0-1 0,-1 0 0,1 0-1,0 0 1,-1 1 0,1-1 0,0 0-1,-1 1 1,0 0 30,-1 0 0,1-1 0,0 1-1,-1 0 1,1 0 0,0 1 0,0-1 0,-1 0 0,1 0-1,0 1 1,0-1 0,0 0 0,-1 3 0,2 26 72,0-30-170,0-1 1,0 1-1,1 0 1,-1-1-1,0 1 1,0 0-1,0-1 1,1 1 0,-1 0-1,0-1 1,0 1-1,1 0 1,-1-1-1,0 1 1,0 0-1,1 0 1,-1-1-1,0 1 1,1 0-1,-1 0 1,1 0 0,-1-1-1,0 1 1,1 0-1,-1 0 1,1 0-1,-1 0 1,0 0-1,1 0 1,-1 0-1,1 0 1,-1 0-1,0 0 1,1 0-1,-1 0 1,1 0 0,-1 0-1,0 0 1,1 1-1,-1-1 1,0 0-1,1 0 1,-1 0-1,0 0 1,1 1-1,-1-1 1,0 0-1,1 0 1,-1 1-1,0-1 1,0 0 0,1 1-1,-1-1 1,0 0-1,0 1 1,1-1-1,-1 0 1,0 1-1,0-1 1,0 1-1,0-1 1,0 0-1,0 1 1,0-1 0,0 1-1,0-1 1,0 0-1,0 1 1,0 0-1,3-6 86,0-1 0,0 1 0,-1-1 0,0 1 0,0-1 0,-1 1 0,1-1 0,-1 0 0,-1 0 0,1 0 0,-1-6 0,0 11 30,-3 37 790,1-28-804,1-5-93,1 0 0,-1 0-1,0 0 1,1 1 0,0-1 0,0 0 0,0 0-1,0 0 1,0 0 0,0 0 0,1 1 0,1 4 0,4-35 69,-5-47-85,15 138 0,-14-155 0,-21 138 0,13 9 0,6-51 0,0-8 0,1-31 0,-1-20-355,0 40-443,0 39-729,0 6-4228,0 3-2850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4.305"/>
    </inkml:context>
    <inkml:brush xml:id="br0">
      <inkml:brushProperty name="width" value="0.025" units="cm"/>
      <inkml:brushProperty name="height" value="0.025" units="cm"/>
    </inkml:brush>
  </inkml:definitions>
  <inkml:trace contextRef="#ctx0" brushRef="#br0">28 0 16624,'0'0'8744,"-27"79"-8167,27-41-481,0 3-192,8 2-2435,7-5-2626,0 2-5317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57.737"/>
    </inkml:context>
    <inkml:brush xml:id="br0">
      <inkml:brushProperty name="width" value="0.025" units="cm"/>
      <inkml:brushProperty name="height" value="0.025" units="cm"/>
    </inkml:brush>
  </inkml:definitions>
  <inkml:trace contextRef="#ctx0" brushRef="#br0">0 5 9641,'0'0'10282,"49"-4"-10955,-35 15-608,-1 2-1826,2 1-2690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1:58.365"/>
    </inkml:context>
    <inkml:brush xml:id="br0">
      <inkml:brushProperty name="width" value="0.025" units="cm"/>
      <inkml:brushProperty name="height" value="0.025" units="cm"/>
    </inkml:brush>
  </inkml:definitions>
  <inkml:trace contextRef="#ctx0" brushRef="#br0">0 0 7111,'0'0'21263,"1"0"-21426,1 0 6,-1 1 0,0-1-1,0 0 1,1 0 0,-1 1 0,0-1 0,0 0 0,1 1-1,-1-1 1,0 1 0,0 0 0,0-1 0,0 1-1,0 0 1,0 0 0,1 1 0,-2 2-593,-1 13-5424,-2-10-2127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43.817"/>
    </inkml:context>
    <inkml:brush xml:id="br0">
      <inkml:brushProperty name="width" value="0.025" units="cm"/>
      <inkml:brushProperty name="height" value="0.025" units="cm"/>
    </inkml:brush>
  </inkml:definitions>
  <inkml:trace contextRef="#ctx0" brushRef="#br0">13 5 20243,'0'0'1345,"-12"-4"-20210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45.699"/>
    </inkml:context>
    <inkml:brush xml:id="br0">
      <inkml:brushProperty name="width" value="0.025" units="cm"/>
      <inkml:brushProperty name="height" value="0.025" units="cm"/>
    </inkml:brush>
  </inkml:definitions>
  <inkml:trace contextRef="#ctx0" brushRef="#br0">0 48 5573,'0'0'21829,"9"3"-20986,4 0-643,1 0-1,0-1 0,0 0 0,0-1 1,1-1-1,13-1 0,101-12 821,-55 4-632,-10 3-283,470-26-674,-558 38-11405,2-6 5375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46.041"/>
    </inkml:context>
    <inkml:brush xml:id="br0">
      <inkml:brushProperty name="width" value="0.025" units="cm"/>
      <inkml:brushProperty name="height" value="0.025" units="cm"/>
    </inkml:brush>
  </inkml:definitions>
  <inkml:trace contextRef="#ctx0" brushRef="#br0">1 12 15535,'0'0'9369,"12"-3"-8013,-11 3-1337,10-3 221,1 1 1,-1 0-1,1 1 1,0 1-1,0-1 1,0 2-1,-1 0 0,18 3 1,-5 2-193,0 1 0,0 1 0,-1 2 0,-1 0 0,0 1 0,0 1 0,21 16 0,-41-26 9,0-1 1,0 1-1,-1 0 0,1 0 0,-1 0 1,0 0-1,0 0 0,1 0 0,-1 0 0,0 0 1,-1 0-1,1 1 0,0-1 0,-1 0 0,1 0 1,-1 1-1,0-1 0,0 1 0,1-1 1,-2 0-1,1 1 0,0-1 0,0 0 0,-1 1 1,1-1-1,-1 0 0,0 0 0,0 1 0,0-1 1,0 0-1,0 0 0,0 0 0,-1 0 1,1 0-1,0 0 0,-3 2 0,-8 10 392,0 0 0,-1-1 0,-25 20-1,22-19-457,-24 18-55,30-26-118,1 0 0,0 2 0,0-1 0,0 1 0,1 0 0,0 1 0,1-1 0,0 2 0,0-1 0,-7 14 0,26-26-16709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3.713"/>
    </inkml:context>
    <inkml:brush xml:id="br0">
      <inkml:brushProperty name="width" value="0.025" units="cm"/>
      <inkml:brushProperty name="height" value="0.025" units="cm"/>
    </inkml:brush>
  </inkml:definitions>
  <inkml:trace contextRef="#ctx0" brushRef="#br0">1 101 5029,'0'0'17963,"8"1"-15774,35 1 210,75-4 0,134-29-1912,-129 13-1133,-107 16 124,64-12-3210,-31-6-4073,-27 4-1020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4.058"/>
    </inkml:context>
    <inkml:brush xml:id="br0">
      <inkml:brushProperty name="width" value="0.025" units="cm"/>
      <inkml:brushProperty name="height" value="0.025" units="cm"/>
    </inkml:brush>
  </inkml:definitions>
  <inkml:trace contextRef="#ctx0" brushRef="#br0">0 25 14542,'0'0'6571,"10"-3"-4595,26-4-1242,1 1 0,-1 2 1,1 1-1,0 2 1,-1 1-1,47 7 0,-80-7-701,1 1-1,0 0 0,-1-1 0,1 2 0,-1-1 0,1 0 0,-1 1 0,1-1 1,-1 1-1,0 0 0,0 0 0,0 0 0,0 0 0,0 1 0,0-1 1,-1 1-1,1 0 0,-1 0 0,0 0 0,3 4 0,-4-4 48,0 1 0,0-1 0,0 1 0,-1-1 0,1 1 0,-1-1 0,0 1 0,0-1 0,-1 1 0,1-1 0,0 1 0,-1-1 0,0 0 0,0 1 0,0-1 0,0 0 0,-1 1 0,1-1 0,-1 0 0,0 0 0,-4 5 0,-15 20 501,-1-2 1,-31 30-1,35-40-540,2 1 0,0 0 0,1 1 0,0 1 0,2 1-1,0 0 1,-11 23 0,18-20-650,7-10-3576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5.428"/>
    </inkml:context>
    <inkml:brush xml:id="br0">
      <inkml:brushProperty name="width" value="0.025" units="cm"/>
      <inkml:brushProperty name="height" value="0.025" units="cm"/>
    </inkml:brush>
  </inkml:definitions>
  <inkml:trace contextRef="#ctx0" brushRef="#br0">191 0 6822,'0'0'18936,"-3"11"-17682,-8 19-703,-2 0 0,-1-1 0,-2 0 0,-25 35 0,16-26-119,-38 79 1,59-96-816,15-25-2088,19-28-2347,-4-9-888,0-8-3284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5.771"/>
    </inkml:context>
    <inkml:brush xml:id="br0">
      <inkml:brushProperty name="width" value="0.025" units="cm"/>
      <inkml:brushProperty name="height" value="0.025" units="cm"/>
    </inkml:brush>
  </inkml:definitions>
  <inkml:trace contextRef="#ctx0" brushRef="#br0">7 1 11755,'0'0'12673,"0"11"-10548,-3 53 4,1-33-1457,1 0 1,1 0 0,6 41-1,-4-62-898,0 0 1,1 0-1,0 0 0,0-1 0,1 1 0,0-1 0,1 0 0,0 0 0,0 0 0,1-1 0,0 0 1,1 0-1,0 0 0,12 11 0,-6-10-1254,7 7-1439,-11-2-7539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6.144"/>
    </inkml:context>
    <inkml:brush xml:id="br0">
      <inkml:brushProperty name="width" value="0.025" units="cm"/>
      <inkml:brushProperty name="height" value="0.025" units="cm"/>
    </inkml:brush>
  </inkml:definitions>
  <inkml:trace contextRef="#ctx0" brushRef="#br0">1 98 5990,'0'0'21652,"62"3"-21107,-8-15-385,10-5-128,7-3-2082,-4-4-2819,3-3-5092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8:14.666"/>
    </inkml:context>
    <inkml:brush xml:id="br0">
      <inkml:brushProperty name="width" value="0.025" units="cm"/>
      <inkml:brushProperty name="height" value="0.025" units="cm"/>
    </inkml:brush>
  </inkml:definitions>
  <inkml:trace contextRef="#ctx0" brushRef="#br0">0 1 22005,'0'0'7143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6.487"/>
    </inkml:context>
    <inkml:brush xml:id="br0">
      <inkml:brushProperty name="width" value="0.025" units="cm"/>
      <inkml:brushProperty name="height" value="0.025" units="cm"/>
    </inkml:brush>
  </inkml:definitions>
  <inkml:trace contextRef="#ctx0" brushRef="#br0">248 0 5029,'0'0'12561,"-12"2"-7484,3 0-4726,0 0 0,1 0 1,-1 0-1,1 1 0,0 1 0,0-1 1,0 1-1,0 1 0,1 0 0,-1 0 1,1 0-1,0 1 0,1-1 0,-12 14 1,5-2 54,0 1 0,1 0 0,1 0 0,0 1 0,2 1 0,-11 28 0,16-35-312,0-1 0,1 1 1,0 0-1,1 0 0,1 0 0,-1 0 0,2 0 0,0 0 0,1 0 0,0 0 0,6 25 1,-4-33-77,-1 0 1,1 0-1,0 0 1,0 0-1,1-1 1,-1 1-1,1-1 1,0 0-1,0 0 1,1 0-1,-1-1 1,1 0-1,0 0 1,0 0-1,0 0 1,0-1 0,0 1-1,1-1 1,-1-1-1,1 1 1,-1-1-1,1 0 1,-1 0-1,1 0 1,11-1-1,-11 0 6,0 0 0,0-1 0,0 1 0,0-1 0,0-1 0,0 1 0,0-1 0,0 0-1,0 0 1,10-6 0,-13 6-18,1 0 0,-1 0 0,-1-1 0,1 1 0,0-1 0,0 0 1,-1 1-1,0-1 0,1-1 0,-1 1 0,0 0 0,-1 0 0,1-1 0,-1 1 0,1-1 0,-1 1 0,0-1 0,1-5 0,-2 8-6,0 0 0,0 0 0,0 0 0,0 1 0,0-1 0,0 0 0,0 0 0,0 0 0,0 0 0,0 0 0,-1 0 0,1 0 0,0 1 0,-1-1 0,1 0 0,0 0 0,-1 0 0,1 1 0,-1-1 0,0 0 0,1 0 0,-1 1 0,1-1 0,-1 1 0,0-1 0,0 0 0,-1 0 0,-29-6 0,21 6 0,1 2 0,-1-1 0,0 2 0,-15 3 0,19-3 0,0 0 0,0 1 0,1 0 0,-1 0 0,1 0 0,-1 0 0,-5 6 0,28-7 0,3-10 0,-1 0 0,-1 0 0,1-2 0,-2 0 0,18-14 0,-18 12 0,0 1 0,1 0 0,0 2 0,0 0 0,29-9 0,-47 18 0,1 0 0,0-1 0,0 1 0,-1 0 0,1 0 0,0 0 0,0 0 0,-1 0 0,1 0 0,0 0 0,0 0 0,-1 0 0,1 0 0,0 0 0,0 1 0,-1-1 0,1 0 0,0 1 0,0-1 0,-1 0 0,1 1 0,0-1 0,-1 1 0,1-1 0,-1 1 0,1-1 0,-1 1 0,2 1 0,5 25 0,-14 40 0,6-60 0,-1 5 0,-1 4 0,0 0 0,1 1 0,1-1 0,1 1 0,2 27 0,-1-43-85,-1 1 0,0-1-1,1 1 1,-1-1 0,1 0 0,-1 1 0,1-1 0,0 0-1,0 0 1,-1 0 0,1 0 0,0 1 0,0-1-1,0 0 1,0 0 0,0 0 0,0-1 0,0 1 0,1 0-1,-1 0 1,0-1 0,3 2 0,20-2-8104,1-11-13725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7.450"/>
    </inkml:context>
    <inkml:brush xml:id="br0">
      <inkml:brushProperty name="width" value="0.025" units="cm"/>
      <inkml:brushProperty name="height" value="0.025" units="cm"/>
    </inkml:brush>
  </inkml:definitions>
  <inkml:trace contextRef="#ctx0" brushRef="#br0">26 1 10282,'0'0'17670,"2"13"-16608,16 189 1063,-18-198-2083,0 0 0,0 0 0,1 0 0,0 0 1,0 0-1,0 0 0,0 0 0,0 0 0,1-1 0,0 1 1,0-1-1,0 1 0,0-1 0,0 1 0,1-1 0,-1 0 1,7 5-1,-5-6-11,-1-1 0,1 1 0,0-1 0,0 0 0,0 0 0,0 0 0,0 0 0,0-1 1,0 0-1,0 1 0,0-2 0,0 1 0,1 0 0,-1-1 0,0 0 0,0 0 0,7-2 0,25-11 76,-31 11-122,1 0-1,0 0 1,0 1 0,0 0 0,0 0-1,0 0 1,0 1 0,0 0 0,1 0-1,-1 1 1,0 0 0,1 0 0,11 1 0,-18 0 16,1 0 0,0-1 0,0 1 0,-1 0 0,1 0 0,-1-1 0,1 1 0,-1 0 0,1 0 0,-1 0 0,0 0 0,1 0 0,-1 0 0,0 0 0,1 0 0,-1 0 0,0 0 0,0 0 0,0 0 0,0 0 0,0 0 0,0-1 0,0 1 0,-1 2 0,-4 23 315,1-16-309,0-1 0,-1 0-1,0 0 1,0 0 0,-1-1-1,0 0 1,0 0 0,-1 0-1,0-1 1,-1 0 0,0 0-1,0-1 1,-11 7 0,13-9-8,-1 0 0,0 0 0,1-1 0,-2 0 0,1 0 0,0-1 0,-1 0 0,1 0 0,-1 0 0,1-1 0,-1 0 0,0-1 0,0 0 0,1 0 0,-1-1 0,0 0 0,1 0 0,-9-2 0,14 2-75,-1 0-1,0 0 1,1 0 0,-1-1-1,1 1 1,-1-1 0,1 1-1,0-1 1,-1 0 0,1 0-1,0 0 1,0 0 0,0 0-1,1-1 1,-1 1 0,1 0-1,-1-1 1,1 1 0,0-1-1,-2-4 1,2 5-63,1 0 0,0 0-1,0 0 1,0 0 0,0 0 0,0 1-1,0-1 1,0 0 0,1 0-1,-1 0 1,0 0 0,1 0 0,0 1-1,-1-1 1,1 0 0,0 1 0,0-1-1,0 0 1,0 1 0,0-1-1,1 1 1,-1-1 0,0 1 0,1 0-1,-1 0 1,1-1 0,-1 1 0,1 0-1,-1 0 1,4-1 0,26-12-6433,7 0-2364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7.810"/>
    </inkml:context>
    <inkml:brush xml:id="br0">
      <inkml:brushProperty name="width" value="0.025" units="cm"/>
      <inkml:brushProperty name="height" value="0.025" units="cm"/>
    </inkml:brush>
  </inkml:definitions>
  <inkml:trace contextRef="#ctx0" brushRef="#br0">36 137 22229,'0'0'9727,"9"-4"-9007,4-3-691,-1-1-1,1 0 0,16-15 1,-25 21-30,-1-1 0,0 0-1,0 0 1,0 0 0,0 0 0,-1 0 0,1-1 0,-1 1 0,0-1 0,0 0 0,0 1 0,-1-1 0,1 0 0,-1 0-1,0 0 1,0 0 0,0-1 0,0 1 0,-1 0 0,0-4 0,0 7 1,0 1 0,-1-1 0,1 1 0,0-1 0,-1 1 0,1 0 0,0-1 0,-1 1 0,1 0 0,0-1 0,-1 1 0,1 0 0,-1-1 0,1 1 0,-1 0 0,1 0 0,-1 0 0,1-1 0,-1 1 0,1 0 0,-1 0 0,1 0 0,-1 0 0,1 0 0,-1 0 0,1 0 0,-1 0 0,1 0 0,-1 0 0,1 0 0,-1 0 0,1 1 0,-1-1 0,1 0 0,-1 0 0,0 1 0,-20 7 0,11 0 0,0 1 0,1 0 0,0 1 0,0 0 0,1 1 0,0-1 0,1 1 0,0 1 0,1-1 0,1 1 0,-1 0 0,2 1 0,0-1 0,0 1 0,1 0 0,-1 15 0,4-27-2,-1 1 0,1-1-1,0 0 1,0 1 0,0-1 0,0 1-1,1-1 1,-1 0 0,0 1 0,0-1 0,1 0-1,-1 1 1,1-1 0,0 0 0,-1 1 0,1-1-1,0 0 1,-1 0 0,1 0 0,0 0-1,0 0 1,0 0 0,0 0 0,0 0 0,0 0-1,0 0 1,2 1 0,0-1-28,0 0 0,1-1-1,-1 1 1,0 0 0,0-1 0,0 0 0,1 0-1,-1 0 1,0 0 0,0 0 0,6-2 0,2 0-354,0-1 1,-1 0 0,1-1 0,-1-1 0,0 1-1,14-9 1,9-13-6306,1-2-3758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8.151"/>
    </inkml:context>
    <inkml:brush xml:id="br0">
      <inkml:brushProperty name="width" value="0.025" units="cm"/>
      <inkml:brushProperty name="height" value="0.025" units="cm"/>
    </inkml:brush>
  </inkml:definitions>
  <inkml:trace contextRef="#ctx0" brushRef="#br0">152 259 7527,'-10'7'10688,"-8"5"-8416,1-1-203,0 1-1,-28 26 1,40-34-1887,1 0 0,1 0 0,-1 1 0,0-1 0,1 1 0,0 0 0,0 0 0,1 1 0,-1-1 1,1 0-1,0 1 0,0-1 0,1 1 0,0 0 0,0 0 0,0 5 0,1-9-171,0-1-1,1 1 1,-1-1-1,1 0 1,-1 1-1,1-1 1,-1 0-1,1 0 1,0 1-1,0-1 1,0 0-1,0 0 1,0 0-1,0 0 1,0 0-1,0 0 1,0 0 0,0 0-1,0-1 1,1 1-1,-1 0 1,0-1-1,0 1 1,1-1-1,-1 1 1,1-1-1,-1 1 1,0-1-1,1 0 1,-1 0-1,1 0 1,-1 0-1,1 0 1,-1 0-1,0 0 1,1-1-1,1 1 1,4-1 37,0 0 0,0 0 0,0 0 0,0-1 1,0 0-1,-1 0 0,8-4 0,1-3-24,0-2 1,0 0-1,-1-1 0,-1 0 0,0-1 1,-1 0-1,0-1 0,-1-1 1,10-16-1,6-13 7,40-92-1,-60 120-9,-1 5 9,-2 0 1,1 0 0,-1 0 0,-1-1 0,0 1-1,0-1 1,0-13 0,-19 45 925,3 1-901,0 2 1,1 0 0,1 0-1,1 1 1,1 1-1,2-1 1,0 2 0,1-1-1,2 0 1,1 1-1,-1 32 1,4-54-66,0-1 0,1 0 0,-1 1 0,1-1 0,-1 0 0,1 0 0,0 0-1,0 1 1,0-1 0,1 0 0,-1 0 0,1-1 0,0 1 0,-1 0 0,1 0 0,1-1 0,-1 1 0,0-1 0,0 0 0,1 0 0,0 0-1,-1 0 1,1 0 0,0 0 0,0-1 0,0 1 0,0-1 0,0 0 0,0 0 0,0 0 0,0 0 0,1 0 0,-1-1 0,0 0 0,0 1-1,1-1 1,-1-1 0,0 1 0,1 0 0,-1-1 0,0 1 0,0-1 0,5-2 0,12-8-3417,-5-6-5147,2-4-6912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8.770"/>
    </inkml:context>
    <inkml:brush xml:id="br0">
      <inkml:brushProperty name="width" value="0.025" units="cm"/>
      <inkml:brushProperty name="height" value="0.025" units="cm"/>
    </inkml:brush>
  </inkml:definitions>
  <inkml:trace contextRef="#ctx0" brushRef="#br0">0 149 20820,'0'0'10036,"10"6"-8579,-3-3-1434,0 1 0,0-1-1,0 0 1,1-1 0,-1 1-1,1-2 1,0 1 0,0-1-1,-1 0 1,1 0 0,0-1 0,0-1-1,0 1 1,0-1 0,0 0-1,-1-1 1,1 0 0,0 0-1,7-4 1,-6 2-23,0-1 0,0 0 0,0 0 0,0-1 0,-1 0 0,0-1 0,13-14 0,-18 18 0,0 0 0,-1-1 0,1 0 0,-1 0 0,1 1 0,-1-2 0,0 1 0,0 0 0,-1 0 0,1 0 0,-1-1 0,0 1 0,0-1 0,-1 1 0,1-1 0,-1 1 0,0-1 0,0 0 0,-2-7 0,2 11 0,-1 0 0,1 0 0,0 1 0,-1-1 0,1 0 0,0 1 0,-1-1 0,1 0 0,-1 1 0,0-1 0,1 0 0,-1 1 0,1-1 0,-1 1 0,0-1 0,1 1 0,-1 0 0,0-1 0,0 1 0,1 0 0,-1-1 0,0 1 0,0 0 0,0 0 0,1 0 0,-1-1 0,0 1 0,0 0 0,0 0 0,0 0 0,1 0 0,-1 1 0,0-1 0,0 0 0,0 0 0,1 0 0,-1 1 0,0-1 0,0 0 0,1 1 0,-1-1 0,0 1 0,1-1 0,-1 1 0,0 0 0,-32 23 0,24-13 0,0 0 0,1 0 0,1 1 0,0 0 0,0 1 0,1-1 0,1 1 0,0 1 0,1-1 0,0 1 0,1-1 0,1 1 0,0 0 0,1 0 0,1 19 0,0-32 0,0 1 0,0 0 0,0 0 0,1 0 0,-1-1 0,1 1 0,-1 0 0,1 0 0,0-1 0,0 1 0,0 0 0,0-1 0,0 1 0,0-1 0,0 1 0,0-1 0,1 0 0,-1 0 0,0 1 0,1-1 0,-1 0 0,1 0 0,3 1 0,-2-1 0,0 0 0,1 0 0,-1-1 0,0 1 0,1-1 0,-1 0 0,1 0 0,-1 0 0,0-1 0,1 1 0,-1-1 0,4-1 0,4-1 0,-1-1 0,1 0 0,-1-1 0,0 0 0,0 0 0,17-14 0,-10 4 0,-1 0 0,-1-2 0,-1 0 0,0-1 0,-1 0 0,-1-1 0,0 0 0,-2-1 0,0 0 0,12-40 0,-74 176 0,50-111 0,0 0 0,1 0 0,-1 0 0,1 0 0,0 1 0,1-1 0,0 1 0,-1-1 0,2 0 0,-1 1 0,1-1 0,1 6 0,-1-9 0,0 0 0,0 0 0,0 0 0,1 0 0,-1-1 0,1 1 0,0 0 0,-1-1 0,1 1 0,0-1 0,0 0 0,0 0 0,0 1 0,0-1 0,0-1 0,0 1 0,0 0 0,1 0 0,-1-1 0,0 1 0,0-1 0,1 0 0,-1 0 0,0 0 0,0 0 0,1 0 0,-1 0 0,0 0 0,0-1 0,3 0 0,4-1 0,0 0 0,0-1 0,0 0 0,0 0 0,0-1 0,-1 0 0,1 0 0,-1-1 0,0 0 0,-1-1 0,15-12 0,8-11 0,35-43 0,-50 54 0,3-2 0,-6 13 0,-13 14 0,1-6 0,-2 11 0,0 0 0,-2 0 0,1 0 0,-11 22 0,9-26 0,1 0 0,1 0 0,0 1 0,0-1 0,0 1 0,1 0 0,1-1 0,-1 1 0,2 0 0,-1 0 0,1 0 0,0 0 0,2 9 0,-2-17-91,0 0 0,1 0 0,-1 0-1,1 0 1,-1 0 0,0 0 0,1 0 0,0 0 0,-1 0 0,1 0-1,0-1 1,-1 1 0,1 0 0,0 0 0,0-1 0,-1 1-1,1-1 1,0 1 0,0 0 0,0-1 0,0 1 0,0-1 0,0 0-1,0 1 1,0-1 0,0 0 0,0 0 0,0 0 0,0 0 0,0 0-1,0 0 1,1 0 0,-1 0 0,0 0 0,0 0 0,0 0-1,0-1 1,0 1 0,0 0 0,0-1 0,0 1 0,0-1 0,0 1-1,-1-1 1,1 1 0,2-2 0,2-1-1320,0 0 1,0-1 0,-1 1-1,1-1 1,-1 0-1,8-9 1,9-19-12267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2:59.319"/>
    </inkml:context>
    <inkml:brush xml:id="br0">
      <inkml:brushProperty name="width" value="0.025" units="cm"/>
      <inkml:brushProperty name="height" value="0.025" units="cm"/>
    </inkml:brush>
  </inkml:definitions>
  <inkml:trace contextRef="#ctx0" brushRef="#br0">21 0 18289,'0'0'4154,"-3"12"-273,-4 31-3237,2 0 0,1 1 1,3-1-1,1 1 0,2-1 1,2 0-1,2 0 0,2 0 1,16 49-1,-24-91-644,0 0 0,0 0 0,1 0 0,-1 0 0,0 0 0,1 0 0,-1 0 0,1 0 0,-1 0 0,1 0 0,-1 0 0,1 0 0,0 0 0,-1-1 0,1 1 0,0 0 0,0 0 0,0-1 0,1 2 0,6-16 0,-3-35 0,-4 21 0,0 14 0,0 1 0,-1-1 0,0 0 0,-1 1 0,-1-1 0,-5-24 0,2 31 0,4 12 0,6 14 0,-1-15 0,0 0 0,1-1 0,-1 0 0,1 0 0,-1 0 0,1 0 0,0-1 0,0 1 0,1-2 0,-1 1 0,0 0 0,0-1 0,1 0 0,-1 0 0,1-1 0,6 1 0,6 0 0,-1-1 0,1-1 0,33-5 0,-40 3 0,0 0 0,0 0 0,0-1 0,-1-1 0,0 0 0,0 0 0,0-1 0,14-10 0,-19 12 0,0 0 0,-1 0 0,1-1 0,-1 1 0,0-1 0,0 0 0,0 0 0,0 0 0,-1-1 0,0 1 0,0-1 0,-1 0 0,0 1 0,0-1 0,0 0 0,1-11 0,-2 16 0,-1 0 0,0 1 0,0-1 0,0 0 0,0 1 0,0-1 0,0 0 0,0 0 0,0 1 0,0-1 0,0 0 0,0 1 0,-1-1 0,1 0 0,0 1 0,0-1 0,-1 0 0,1 1 0,0-1 0,-1 1 0,1-1 0,0 1 0,-1-1 0,1 0 0,-1 1 0,1 0 0,-1-1 0,0 1 0,1-1 0,-1 0 0,-21 5 0,16-1 0,0 0 0,0 1 0,0 0 0,1 0 0,-8 7 0,3 0 0,1 0 0,0 1 0,1 1 0,1-1 0,-9 21 0,12-26 0,2-1 0,-1 1 0,1 0 0,0 1 0,1-1 0,-1 0 0,1 0 0,1 1 0,-1-1 0,1 1 0,1-1 0,2 14 0,-2-18-7,1 0-1,0 0 1,0 0 0,0 0-1,0 0 1,0-1 0,0 1-1,1-1 1,-1 0 0,1 1-1,0-1 1,0 0 0,0-1-1,0 1 1,0 0 0,0-1-1,0 0 1,1 0 0,-1 0-1,0 0 1,1 0 0,-1-1-1,0 1 1,1-1 0,4 0-1,6 1-420,1-1 0,-1 0 0,0-1-1,0 0 1,16-4 0,8-10-7473,-2-9-5589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0.055"/>
    </inkml:context>
    <inkml:brush xml:id="br0">
      <inkml:brushProperty name="width" value="0.025" units="cm"/>
      <inkml:brushProperty name="height" value="0.025" units="cm"/>
    </inkml:brush>
  </inkml:definitions>
  <inkml:trace contextRef="#ctx0" brushRef="#br0">51 9 6662,'0'0'14649,"3"-1"-12311,12-5-187,-11 5 3898,-4 10-5131,1 33-918,2 0 0,2-1 0,14 57 0,45 117 0,-28-99 0,-32-100 0,-1-1 0,-3-24 0,-1 2-9,-1-1-1,0 0 1,0 1-1,-1 0 1,0-1-1,0 1 1,-1 0 0,-8-12-1,-45-54-342,36 47 95,-12-10-779,25 29 1114,0-1 0,0-1 0,1 1 0,0-2 1,0 1-1,1 0 0,-8-18 0,14 26-54,1 1-1,-1-1 1,1 1 0,-1-1 0,0 1-1,1-1 1,-1 1 0,1 0 0,-1-1-1,1 1 1,-1 0 0,1-1 0,0 1-1,-1 0 1,1 0 0,-1-1 0,1 1-1,0 0 1,-1 0 0,1 0 0,-1 0-1,1 0 1,0 0 0,-1 0 0,1 0-1,0 0 1,-1 0 0,2 0 0,27 0 366,-25 0-364,62 2 146,-28 0-582,0-2 1,42-6-1,-39-6-6733,-2-9-8488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1.484"/>
    </inkml:context>
    <inkml:brush xml:id="br0">
      <inkml:brushProperty name="width" value="0.025" units="cm"/>
      <inkml:brushProperty name="height" value="0.025" units="cm"/>
    </inkml:brush>
  </inkml:definitions>
  <inkml:trace contextRef="#ctx0" brushRef="#br0">27 173 15022,'0'0'3502,"-5"10"-534,-14 32-485,19-41-2394,-1 0 0,1 0-1,0 0 1,0 0 0,-1 0 0,1 0 0,0 0 0,0 0 0,0 0 0,0 1 0,0-1 0,0 0 0,0 0-1,1 0 1,-1 0 0,0 0 0,0 0 0,1 0 0,-1 0 0,1 0 0,-1 0 0,1 0 0,-1 0 0,1 0 0,0-1-1,-1 1 1,1 0 0,0 0 0,0 0 0,0-1 0,0 1 0,-1-1 0,1 1 0,0 0 0,0-1 0,0 0-1,0 1 1,0-1 0,0 1 0,0-1 0,1 0 0,-1 0 0,0 0 0,1 0 0,51 3 1249,-50-3-1238,3 0-59,0-1-1,1 0 0,-1 0 0,0-1 0,0 0 0,0 0 0,-1 0 0,1-1 0,0 1 0,-1-2 0,1 1 0,-1 0 0,0-1 0,0 0 0,-1 0 0,1-1 0,-1 1 0,0-1 0,0 0 0,0 0 0,5-10 0,-4 6 5,-1 0-1,0-1 1,0 0-1,-1 0 0,0 0 1,-1 0-1,0 0 0,-1 0 1,0-1-1,0 1 0,-1 0 1,-2-17-1,2 26-40,0-1 1,0 0-1,0 0 0,-1 1 1,1-1-1,-1 0 1,1 1-1,-1-1 1,0 0-1,0 1 0,1-1 1,-1 1-1,0-1 1,0 1-1,-1-1 0,1 1 1,0 0-1,0 0 1,-1-1-1,1 1 0,-1 0 1,1 0-1,-1 0 1,1 1-1,-1-1 0,1 0 1,-1 0-1,0 1 1,1-1-1,-1 1 0,0 0 1,0-1-1,0 1 1,1 0-1,-1 0 0,0 0 1,-2 1-1,0-1-9,0 1 0,0 0 0,0 0 0,0 0 0,0 1 0,1-1-1,-1 1 1,1 0 0,-1 0 0,1 0 0,-1 1 0,1-1 0,0 1 0,0-1-1,-5 7 1,-1 4 4,1 1 0,1 0 0,0 0 0,0 1-1,2-1 1,0 1 0,-4 21 0,6-27 0,1 0 1,1 1-1,0-1 1,0 1-1,1-1 1,0 1 0,1-1-1,0 1 1,0-1-1,1 1 1,0-1-1,1 0 1,5 12-1,-7-17 4,1-1-1,0 1 1,0-1-1,0 0 1,0 0-1,1 0 1,0 0-1,-1 0 0,1 0 1,0-1-1,0 1 1,0-1-1,0 0 1,1 0-1,-1 0 1,1-1-1,-1 1 1,1-1-1,0 1 1,-1-1-1,1-1 1,0 1-1,0 0 0,0-1 1,-1 0-1,1 0 1,0 0-1,0 0 1,0 0-1,0-1 1,0 0-1,-1 0 1,1 0-1,0 0 1,5-3-1,4-2 17,-1-1 0,0 0 1,-1 0-1,1-1 0,-1 0 0,-1-1 0,0-1 1,15-16-1,-14 11-83,0-2 1,-1 1 0,-1-1-1,0 0 1,-1-1 0,-1 0-1,7-31 1,-20 76 13,1-9 208,1 1-1,0 0 0,1 0 1,1 0-1,1 0 0,3 37 0,-2-55-138,1 1 1,-1-1-1,1 0 0,-1 1 0,1-1 0,0 0 0,0 1 0,-1-1 0,1 0 1,0 0-1,0 0 0,0 0 0,0 0 0,0 0 0,0 0 0,1 0 0,-1 0 0,0 0 1,0-1-1,1 1 0,-1-1 0,0 1 0,1-1 0,-1 1 0,1-1 0,-1 1 1,0-1-1,1 0 0,-1 0 0,1 0 0,-1 0 0,1 0 0,1-1 0,3 1 28,0-1-1,0 0 0,0 0 0,0-1 0,0 1 1,-1-1-1,8-4 0,8-7-46,-1-1 0,-1 0 0,0-2 0,-1 0 0,-1-1 0,29-36 0,-14 16 0,-13 23 0,-18 13 0,-1 1 0,0 0 0,1 0 0,-1 0 0,0 0 0,1 0 0,-1 0 0,0 1 0,0-1 0,1 0 0,-1 0 0,0 0 0,1 0 0,-1 0 0,0 0 0,1 1 0,-1-1 0,0 0 0,0 0 0,1 0 0,-1 1 0,0-1 0,0 0 0,1 0 0,-1 1 0,0-1 0,0 0 0,0 0 0,0 1 0,1-1 0,-1 0 0,0 1 0,0-1 0,0 0 0,0 1 0,1 41 0,-2-25 0,1 56 0,0-72 0,0-1 0,0 1 0,0-1 0,0 1 0,0-1 0,0 1 0,1-1 0,-1 1 0,0-1 0,0 1 0,0-1 0,0 0 0,1 1 0,-1-1 0,0 1 0,0-1 0,1 0 0,-1 1 0,0-1 0,0 0 0,1 1 0,-1-1 0,1 0 0,-1 1 0,0-1 0,1 0 0,-1 0 0,0 1 0,1-1 0,-1 0 0,1 0 0,0 0 0,19-2 0,17-17 0,39-47 0,-51 41 0,46-32 0,-70 56 0,-1 1 0,1-1 0,-1 1 0,1-1 0,-1 1 0,1-1 0,0 1 0,-1-1 0,1 1 0,-1-1 0,1 1 0,0 0 0,0 0 0,-1-1 0,1 1 0,0 0 0,0 0 0,-1 0 0,1 0 0,0 0 0,0 0 0,-1 0 0,1 0 0,0 0 0,0 0 0,-1 0 0,1 0 0,0 0 0,-1 1 0,1-1 0,0 0 0,0 1 0,-1-1 0,1 0 0,0 1 0,0 1 0,0 0 0,-1 0 0,1 0 0,-1 0 0,1 0 0,-1 0 0,0 0 0,0 0 0,0 0 0,0 0 0,0 0 0,-1 4 0,-17 65 0,18-69 0,-1-1-71,-6 19-2362,7-20 2335,0 0-1,0 1 1,0-1 0,0 0-1,0 0 1,0 1-1,0-1 1,0 0-1,0 1 1,0-1-1,0 0 1,0 0 0,0 1-1,-1-1 1,1 0-1,0 0 1,0 1-1,0-1 1,-1 0-1,1 0 1,0 1 0,0-1-1,0 0 1,-1 0-1,1 0 1,0 0-1,0 1 1,-1-1 0,1 0-1,0 0 1,-1 0-1,1 0 1,0 0-1,-1 0 1,1 0-1,0 0 1,0 0 0,-1 0-1,1 0 1,0 0-1,-1 0 1,1 0-1,0 0 1,-1 0 0,1 0-1,0 0 1,0 0-1,-1 0 1,1-1-1,-4-7-7049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1.826"/>
    </inkml:context>
    <inkml:brush xml:id="br0">
      <inkml:brushProperty name="width" value="0.025" units="cm"/>
      <inkml:brushProperty name="height" value="0.025" units="cm"/>
    </inkml:brush>
  </inkml:definitions>
  <inkml:trace contextRef="#ctx0" brushRef="#br0">0 1 19763,'0'0'8039,"57"29"-8199,-29-21-3299,1 0-5862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2.151"/>
    </inkml:context>
    <inkml:brush xml:id="br0">
      <inkml:brushProperty name="width" value="0.025" units="cm"/>
      <inkml:brushProperty name="height" value="0.025" units="cm"/>
    </inkml:brush>
  </inkml:definitions>
  <inkml:trace contextRef="#ctx0" brushRef="#br0">43 156 5285,'0'0'25582,"11"0"-24547,-7 1-999,0-1 0,0 0 0,0 0 0,0 0 0,0-1 0,0 1 0,0-1 0,0 0 0,0 0 1,0-1-1,0 1 0,0-1 0,-1 0 0,1 0 0,-1 0 0,1 0 0,-1-1 0,0 1 0,0-1 0,0 0 0,0 0 0,0 0 0,4-6 0,-3 2-36,-1 1 0,1-1 0,-1 0 0,0 0 0,-1 0 0,1 0 0,-2 0 0,3-11 0,-4 16 0,0 1 0,0-1 0,0 1 0,0-1 0,0 1 0,0-1 0,0 1 0,-1-1 0,1 1 0,0 0 0,-1-1 0,1 1 0,-1-1 0,0 1 0,1 0 0,-1-1 0,0 1 0,0 0 0,0 0 0,0 0 0,0 0 0,0 0 0,0 0 0,0 0 0,0 0 0,-1 0 0,1 0 0,0 0 0,0 1 0,-1-1 0,1 1 0,-1-1 0,1 1 0,0-1 0,-1 1 0,1 0 0,-1 0 0,1 0 0,-1 0 0,1 0 0,-1 0 0,1 0 0,-1 0 0,1 0 0,-1 1 0,1-1 0,-2 1 0,-3 1 0,0 0 0,1 0 0,-1 0 0,1 0 0,-1 1 0,1 0 0,0 0 0,0 1 0,0 0 0,1-1 0,-1 2 0,1-1 0,0 0 0,0 1 0,0 0 0,1 0 0,0 0 0,0 0 0,0 0 0,0 1 0,-1 5 0,-1 1 0,0 0 0,1 0 0,1 0 0,0 0 0,0 1 0,1-1 0,1 1 0,0 0 0,1 13 0,1-22 6,0-1 1,0 0-1,0 0 0,0 1 0,0-1 1,1 0-1,-1 0 0,1 0 1,0 0-1,0-1 0,0 1 0,0 0 1,1-1-1,-1 0 0,1 1 1,-1-1-1,1 0 0,0 0 0,0 0 1,0-1-1,0 1 0,0-1 1,0 0-1,0 1 0,0-1 0,1-1 1,-1 1-1,0 0 0,1-1 1,6 0-1,5 1-169,1 0 1,-1-1 0,1-1-1,-1 0 1,26-7 0,5-8-4883,-2-8-5370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7.069"/>
    </inkml:context>
    <inkml:brush xml:id="br0">
      <inkml:brushProperty name="width" value="0.025" units="cm"/>
      <inkml:brushProperty name="height" value="0.025" units="cm"/>
    </inkml:brush>
  </inkml:definitions>
  <inkml:trace contextRef="#ctx0" brushRef="#br0">0 32 13229,'2'14'1889,"1"1"-31,5 2-288,7 0-97,9-2 128,13-4-159,10-6-385,19-5-577,9-2-352,8-14-32,4-5-31,-3-2-162,-9 5-639,-13 3-1186,-16 3-1057,-20 2-1633,-16 1-2691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6.391"/>
    </inkml:context>
    <inkml:brush xml:id="br0">
      <inkml:brushProperty name="width" value="0.025" units="cm"/>
      <inkml:brushProperty name="height" value="0.025" units="cm"/>
    </inkml:brush>
  </inkml:definitions>
  <inkml:trace contextRef="#ctx0" brushRef="#br0">101 456 6919,'-29'3'2973,"27"-3"-3116,0 0 1,0-1-1,0 1 1,0-1-1,0 0 0,1 1 1,-1-1-1,0 0 1,0 0-1,1 0 1,-1 0-1,1 0 0,-1-1 1,1 1-1,-3-3 1,-14-29-3697,10 4 4044,3 5 560,1-1 0,1 1 0,0-40 0,3 47 2224,1 1 0,1-1 1,5-22-1,-7 37-2557,0 1 0,1-1 0,-1 0 0,0 1 0,1-1 0,0 0 1,-1 1-1,1-1 0,0 1 0,0-1 0,0 1 0,0-1 0,0 1 0,0 0 0,2-2 0,-2 3-307,-1 0-1,1 0 1,-1 0-1,1 0 0,-1 0 1,1 0-1,-1 0 1,1 1-1,-1-1 1,1 0-1,-1 0 1,1 1-1,-1-1 1,1 0-1,-1 1 1,0-1-1,1 0 0,-1 1 1,0-1-1,1 1 1,-1-1-1,0 0 1,1 1-1,-1-1 1,0 1-1,0-1 1,1 1-1,-1-1 1,0 2-1,16 53 1598,-4 10-1055,-9-39-550,2-1-1,0 0 1,2 0 0,0 0-1,22 45 1,-28-68-116,0 0 0,0 0 0,0 0 0,0 0 0,0 0 0,0 0 0,1 0 0,-1 0 0,1 0 0,-1 0 0,1-1 0,0 1 0,-1-1 0,1 1 0,0-1 0,0 0 0,0 0 0,0 0 0,1 0 0,-1 0 0,0 0 0,0 0 1,0-1-1,1 1 0,-1-1 0,0 0 0,1 1 0,-1-1 0,0 0 0,1 0 0,-1-1 0,0 1 0,1-1 0,-1 1 0,0-1 0,1 1 0,-1-1 0,0 0 0,0 0 0,0 0 0,0-1 0,0 1 0,0 0 0,2-2 0,5-5-2,-1 0 0,0 0 0,0-1 0,0 0 0,-1-1-1,-1 1 1,9-17 0,2-7 1,-2 0 0,-1 0 0,-2-2 0,-1 1 0,-2-2 0,-1 1 0,-2-1 0,-1 0 0,-1-45 0,-5 100-768,-2 0 1,0 0-1,-6 19 1,-3 14-3343,8-26-3476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6.871"/>
    </inkml:context>
    <inkml:brush xml:id="br0">
      <inkml:brushProperty name="width" value="0.025" units="cm"/>
      <inkml:brushProperty name="height" value="0.025" units="cm"/>
    </inkml:brush>
  </inkml:definitions>
  <inkml:trace contextRef="#ctx0" brushRef="#br0">0 167 8200,'0'0'18727,"10"3"-16576,33 8-565,-41-11-1536,0 0-1,0 0 1,0-1 0,0 1 0,0-1 0,0 1 0,-1-1 0,1 0-1,0 0 1,0 0 0,0 0 0,-1 0 0,1 0 0,0 0 0,-1 0-1,1-1 1,-1 1 0,0-1 0,1 1 0,-1-1 0,0 0 0,0 1-1,0-1 1,0 0 0,0 0 0,0 0 0,0-3 0,2-2 68,0-1-1,-1 1 1,0-1 0,0 0 0,0-8 0,-2 14-118,0-1 0,1 1 0,-2 0 0,1 0 0,0 0 0,0 0 0,-1 0 0,1-1 0,-1 1 0,1 0 0,-1 0 0,0 0 0,0 0 0,0 1 0,0-1 0,0 0 0,-1 0 0,1 1 0,0-1 0,-1 0 0,-1-1 0,2 3 0,-1-1 0,1 0 0,-1 1 0,1 0 0,0-1 0,-1 1 0,1 0 0,-1-1 0,1 1 0,-1 0 0,1 0 0,-1 0 0,1 0 0,-1 1 0,1-1 0,-1 0 0,1 1 0,-1-1 0,1 1 0,0-1 0,-1 1 0,1 0 0,0-1 0,-1 1 0,1 0 0,0 0 0,0 0 0,0 0 0,0 0 0,0 0 0,0 0 0,-1 2 0,-2 1 0,0 1 0,0 0 0,1 0 0,0 1 0,-1-1 0,2 0 0,-1 1 0,1 0 0,0 0 0,0 0 0,1 0 0,-1 0 0,1 0 0,1 0 0,-1 0 0,1 0 0,1 7 0,-1-12 0,0 0 0,0-1 0,0 1 0,1 0 0,-1 0 0,1 0 0,-1 0 0,0-1 0,1 1 0,-1 0 0,1-1 0,0 1 0,-1 0 0,1-1 0,0 1 0,-1 0 0,1-1 0,0 1 0,0-1 0,-1 0 0,1 1 0,0-1 0,0 0 0,0 1 0,1-1 0,30 2 0,26-15 0,-44 7 0,51-16 0,-60 21 0,0 0 0,0 0 0,0 0 0,0 0 0,0 1 0,0 0 0,0 0 0,0 0 0,0 1 0,8 2 0,-11-3 0,-1 1 0,0 0 0,0 0 0,0 0 0,0 0 0,0 0 0,0 0 0,0 0 0,-1 0 0,1 0 0,0 0 0,0 0 0,-1 0 0,2 3 0,-1-2 0,-2-11 0,0 5 0,-13-58 0,9 48 0,2 1 0,0-1 0,-2-17 0,7 30-300,0 0-1,0 0 0,0 0 1,1 0-1,-1 0 1,0 1-1,1-1 1,-1 1-1,0 0 1,1-1-1,-1 1 1,0 0-1,1 1 1,-1-1-1,4 1 1,-4-1-1106,26-2-5544,3-4-1699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7.212"/>
    </inkml:context>
    <inkml:brush xml:id="br0">
      <inkml:brushProperty name="width" value="0.025" units="cm"/>
      <inkml:brushProperty name="height" value="0.025" units="cm"/>
    </inkml:brush>
  </inkml:definitions>
  <inkml:trace contextRef="#ctx0" brushRef="#br0">127 0 15375,'0'0'11034,"-11"4"-7868,2 0-2856,-1 0 0,0 1 1,1 1-1,0-1 1,0 1-1,-9 9 0,15-13-263,-1 1-1,1 0 0,0 0 1,0 1-1,0-1 0,0 1 1,1-1-1,0 1 0,-1 0 1,1 0-1,0 0 1,1 0-1,-1 0 0,1 0 1,0 1-1,0-1 0,0 0 1,0 1-1,1-1 0,0 1 1,0 4-1,5-8-172,0 1 1,0-1-1,1-1 0,-1 1 0,0-1 1,0 0-1,0 0 0,10-2 0,49-9-2255,-45 7 1452,1 1 0,32-2 1,-51 5 991,-1 0 0,1 0 0,-1 0 0,1 1 0,-1-1 0,1 0 0,0 0 0,-1 0 0,1 0 0,-1 1 0,1-1 1,-1 0-1,1 1 0,-1-1 0,0 0 0,1 1 0,-1-1 0,1 0 0,-1 1 0,0-1 0,1 1 0,-1-1 0,0 1 0,1-1 0,-1 1 1,0-1-1,0 1 0,1-1 0,-1 1 0,0-1 0,0 1 0,0-1 0,0 1 0,0 0 0,0-1 0,0 1 0,0-1 0,0 1 0,0-1 1,0 1-1,0-1 0,0 1 0,-1 0 0,1-1 0,0 1 0,0-1 0,-1 1 0,1-1 0,0 1 0,0-1 0,-2 1 0,-15 28 2060,8-20-2033,0 1 0,-1-1-1,0-1 1,-1 0 0,0 0-1,0-1 1,-1 0 0,1-1-1,-22 8 1,33-14-128,-1 0 0,1 0 0,0 0 0,0 0 0,0-1 1,-1 1-1,1 0 0,0 0 0,0 0 0,-1 0 0,1 0 0,0 0 0,0 0 0,0 0 0,-1 0 0,1-1 1,0 1-1,0 0 0,0 0 0,0 0 0,-1 0 0,1 0 0,0-1 0,0 1 0,0 0 0,0 0 1,0 0-1,0-1 0,0 1 0,0 0 0,-1 0 0,1-1 0,0 1 0,0 0 0,0 0 0,0 0 0,0-1 1,0 1-1,0 0 0,0 0 0,0-1 0,0 1 0,0 0 0,1 0 0,-1 0 0,0-1 0,0 1 0,0 0 1,0 0-1,0 0 0,0-1 0,0 1 0,0 0 0,1 0 0,-1 0 0,0 0 0,0-1 0,0 1 0,0 0 1,1 0-1,-1 0 0,7-13-5700,11-6-1901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7.634"/>
    </inkml:context>
    <inkml:brush xml:id="br0">
      <inkml:brushProperty name="width" value="0.025" units="cm"/>
      <inkml:brushProperty name="height" value="0.025" units="cm"/>
    </inkml:brush>
  </inkml:definitions>
  <inkml:trace contextRef="#ctx0" brushRef="#br0">81 306 15214,'-6'8'4986,"2"-3"-4436,-10 14 2301,-23 41 1,34-55-2577,1 1 0,-1-1 0,1 1 0,0 0 0,0-1 0,0 1 0,1 0 0,0 0 0,0 0 0,0 0 0,1 0 0,0 0 0,0 1 0,3 9 0,-3-14-269,1-1 0,0 0 1,0 0-1,0 0 0,0 0 0,0 0 0,0 0 0,0 0 0,0 0 0,0 0 0,0 0 0,0-1 0,1 1 0,-1 0 0,0-1 1,1 1-1,-1-1 0,0 0 0,1 1 0,-1-1 0,1 0 0,-1 0 0,0 0 0,1 0 0,-1 0 0,1 0 0,-1 0 1,0 0-1,1 0 0,1-1 0,3 0 11,-1 0 0,0-1 0,0 1 0,1-1 0,-1 0 1,0 0-1,6-4 0,0-2-32,-1-1 1,1-1-1,-2 0 0,1 0 1,-2-1-1,1 0 0,-1-1 1,-1 0-1,0 0 0,-1 0 1,0-1-1,-1 0 0,0 0 1,4-20-1,-2-1 9,0 0 0,-3 0-1,-1-1 1,-1-55 0,-3 85 7,1 1 0,0-1-1,-1 1 1,0-1 0,0 1 0,0 0 0,-1-1 0,1 1-1,-1 0 1,0 0 0,0 0 0,-1 0 0,-4-6 0,6 8 1,-1 1 1,1 0-1,-1 0 1,0 0-1,1 0 1,-1 0-1,0 0 1,0 0-1,1 1 1,-1-1-1,0 0 1,0 1-1,0 0 1,0-1-1,0 1 1,0 0-1,0 0 1,0 0-1,0 0 1,0 1-1,0-1 1,0 0-1,1 1 1,-1-1-1,0 1 1,0 0-1,0 0 0,1-1 1,-1 1-1,0 0 1,1 1-1,-1-1 1,0 0-1,1 0 1,-2 2-1,-7 5 117,1 1-1,0 0 1,0 1-1,1 0 0,1 0 1,-1 1-1,2 0 1,-1 0-1,1 0 0,1 1 1,0 0-1,1 0 0,0 0 1,1 1-1,0-1 1,-1 20-1,4-31-117,0 0-1,0 1 1,0-1-1,1 0 1,-1 1-1,0-1 1,1 0-1,-1 0 1,1 1-1,-1-1 1,1 0-1,0 0 1,-1 0 0,1 0-1,0 0 1,0 0-1,0 0 1,0 0-1,0 0 1,0 0-1,2 1 1,0 0 1,1 0 0,-1 0 0,1-1 0,0 0 0,0 1 0,0-1 1,6 0-1,10 1-23,1-1 0,27-2 0,-24 0-68,-17 1-198,1 0 0,0 0 0,0 0 0,-1 1 0,1 0 0,0 1-1,-1 0 1,8 3 0,-12-4 206,-1 1-1,1 0 1,-1-1-1,0 1 0,0 0 1,0 1-1,0-1 1,0 0-1,0 0 1,-1 1-1,1-1 0,-1 1 1,0 0-1,0-1 1,0 1-1,0 0 1,0 0-1,0-1 1,-1 1-1,1 0 0,-1 0 1,0 0-1,0 0 1,0 4-1,0 76-1252,0-82 846,0-1 361,0 0 0,0 0 0,0 0 0,0 0 0,1-1 0,-1 1 0,0 0 0,0 0 0,0 0 0,0 0 0,0 0 0,0 0 0,0 0 0,1 0 0,-1 0 0,0 0 0,0 0 0,0 0 0,0 0 0,0 0 0,0 0 0,0 0 0,1 0 0,-1 0 0,0 0 0,0 0 0,0 0 0,0 1 0,0-1 0,0 0 0,0 0 0,0 0 0,0 0 0,1 0 0,-1 0 0,0 0 0,0 0 0,0 0 0,0 0 0,0 0 0,0 1 0,0-1 0,0 0 0,0 0 0,0 0 0,0 0 0,0 0 0,0 0 0,0 0 0,0 1 0,0-1 0,0 0 0,0 0 0,0 0 0,0 0 0,0 0 0,0 0 0,0 1 0,9-12-7016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7.993"/>
    </inkml:context>
    <inkml:brush xml:id="br0">
      <inkml:brushProperty name="width" value="0.025" units="cm"/>
      <inkml:brushProperty name="height" value="0.025" units="cm"/>
    </inkml:brush>
  </inkml:definitions>
  <inkml:trace contextRef="#ctx0" brushRef="#br0">30 0 4773,'0'0'20179,"-12"57"-16656,4-30-1345,2 0-512,3 0-1218,3-1-448,0-7 0,0-6 0,12-7 0,3-6 0,-2 0-224,1 0-2275,0-9-2305,-3-4-1474,2-6-3427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8.335"/>
    </inkml:context>
    <inkml:brush xml:id="br0">
      <inkml:brushProperty name="width" value="0.025" units="cm"/>
      <inkml:brushProperty name="height" value="0.025" units="cm"/>
    </inkml:brush>
  </inkml:definitions>
  <inkml:trace contextRef="#ctx0" brushRef="#br0">1 304 7399,'0'0'21023,"8"5"-20180,-6-3-822,0 0-1,1 0 1,-1-1 0,0 1 0,1-1-1,-1 1 1,1-1 0,0 0-1,0 0 1,-1-1 0,1 1-1,0 0 1,0-1 0,0 0 0,-1 1-1,1-1 1,0 0 0,0-1-1,0 1 1,0 0 0,0-1 0,-1 1-1,1-1 1,0 0 0,0 0-1,-1 0 1,1-1 0,-1 1 0,1-1-1,-1 1 1,0-1 0,3-2-1,43-41 101,-45 42-110,-1 0-1,1 0 1,-1 0-1,0-1 0,0 1 1,0-1-1,0 0 1,-1 1-1,0-1 1,1 0-1,-1 0 0,-1 0 1,2-7-1,-2 10-8,-1 1-1,1-1 1,0 1-1,0 0 1,-1-1-1,1 1 1,0-1-1,-1 1 1,1-1-1,0 1 1,-1 0-1,1-1 1,-1 1-1,1 0 1,-1-1-1,1 1 1,-1 0-1,1 0 1,-1-1-1,1 1 1,-1 0-1,1 0 1,-1 0-1,1 0 1,-1 0 0,1 0-1,-1 0 1,1 0-1,-1 0 1,0 0-1,1 0 1,-1 0-1,1 0 1,-1 0-1,1 0 1,-1 1-1,1-1 1,-1 0-1,1 0 1,-1 1-1,1-1 1,-1 0-1,1 1 1,-1-1-1,-25 14 70,20-7 63,-1 0 0,1 0 0,0 1 0,0-1 0,1 1 0,0 1 0,1-1 0,0 1 1,0 0-1,0 0 0,1 0 0,1 0 0,0 1 0,0-1 0,1 1 0,0-1 0,0 12 0,2-19-131,-1 0-1,1 0 1,-1 0 0,1 0 0,0 0-1,0 0 1,0 0 0,0-1 0,0 1-1,0 0 1,0-1 0,1 1 0,-1-1-1,1 1 1,-1-1 0,1 1 0,0-1-1,-1 0 1,1 0 0,0 0 0,0 0-1,0 0 1,-1 0 0,1-1 0,0 1-1,0-1 1,0 1 0,0-1 0,1 0-1,-1 1 1,0-1 0,0 0 0,4-1-1,0 1-44,0 0-1,0 0 1,1-1 0,-1 0-1,0 0 1,0-1-1,0 1 1,0-1-1,0-1 1,7-3-1,-7 2-993,0-1 0,0 0-1,-1 1 1,0-2-1,0 1 1,8-12-1,5-14-6292</inkml:trace>
  <inkml:trace contextRef="#ctx0" brushRef="#br0" timeOffset="1">112 1 17040,'0'0'12588,"44"53"-13485,-16-50-3747,1-3-4709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8.710"/>
    </inkml:context>
    <inkml:brush xml:id="br0">
      <inkml:brushProperty name="width" value="0.025" units="cm"/>
      <inkml:brushProperty name="height" value="0.025" units="cm"/>
    </inkml:brush>
  </inkml:definitions>
  <inkml:trace contextRef="#ctx0" brushRef="#br0">68 1 17649,'-5'9'4190,"-6"12"-2047,0 0 0,-12 36 0,19-46-1643,1 1 0,0-1 0,1 1 0,0 0-1,0 0 1,1 0 0,1 0 0,1 14 0,-1-24-525,1 0 1,-1 0-1,1 0 0,-1 0 1,1 0-1,0 0 0,-1 0 1,1-1-1,0 1 0,0 0 1,1 0-1,-1-1 0,0 1 0,0-1 1,1 1-1,-1-1 0,1 0 1,-1 0-1,1 1 0,2 0 1,1 0-115,-1 0 0,0-1-1,0 1 1,1-1 0,-1 0 0,0-1 0,1 1 0,8-1 0,6-1-582,-1-1-1,1 0 1,24-8 0,-39 9 587,-1 0-65,-1 1 0,1-1 0,-1 1 0,1 0 0,-1-1 0,1 1 0,0 0 0,-1 1 0,1-1 0,3 1 0,-5-1 277,-1 0 0,1 1 0,0-1 1,-1 0-1,1 1 0,0-1 0,-1 1 0,1-1 1,0 1-1,-1-1 0,1 1 0,-1-1 0,1 1 1,-1-1-1,1 1 0,-1 0 0,1-1 1,-1 1-1,0 0 0,1 0 0,-1-1 0,0 1 1,1 1-1,-1 1 228,0 0 1,-1 0-1,1 0 1,-1 1-1,1-1 1,-1 0-1,0 0 1,0 0-1,0 0 1,0 0-1,-1 0 1,1-1-1,-1 1 1,0 0-1,-3 3 0,-2 3-275,1 0 0,-2-1 0,1 0 0,-1-1 0,-1 0 0,1 0 0,-11 6-1,13-10-33,1 0-1,-1 0 1,1 0-1,-1-1 1,0 0-1,0 0 1,0-1-1,0 0 1,-1 0-1,1 0 1,0-1-1,0 0 1,-13-1-1,19 1-17,-1 0 0,0 0 1,0 0-1,0-1 0,0 1 0,0 0 0,0-1 1,0 1-1,0 0 0,0-1 0,0 1 0,1-1 1,-1 1-1,0-1 0,0 0 0,1 1 0,-1-1 0,0 0 1,1 0-1,-1 1 0,0-1 0,1 0 0,-1 0 1,1 0-1,0 0 0,-1 0 0,1 1 0,0-1 1,-1 0-1,1 0 0,0 0 0,0 0 0,0 0 1,0 0-1,0 0 0,0 0 0,0 0 0,0-1 1,1-1-156,-1 1 0,1 0 0,0 0 0,-1 0 0,1 0 0,0 0 1,0 0-1,0 0 0,1 0 0,-1 0 0,0 0 0,1 0 0,-1 1 1,1-1-1,-1 1 0,3-2 0,46-25-11168,-20 13 3139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09.242"/>
    </inkml:context>
    <inkml:brush xml:id="br0">
      <inkml:brushProperty name="width" value="0.025" units="cm"/>
      <inkml:brushProperty name="height" value="0.025" units="cm"/>
    </inkml:brush>
  </inkml:definitions>
  <inkml:trace contextRef="#ctx0" brushRef="#br0">1 51 4068,'0'0'28411,"4"10"-28139,-2 0-260,14 35-4,-15-43-8,0 0-1,0 0 1,0 0 0,1 0 0,-1-1 0,1 1-1,-1 0 1,1 0 0,-1-1 0,1 1 0,0-1 0,0 0-1,0 1 1,0-1 0,0 0 0,0 0 0,0 0 0,0 0-1,0-1 1,4 2 0,5-2 0,1 0 0,0 0 0,-1-1 0,1-1 0,-1 0 0,0 0 0,1-1 0,-1-1 0,0 0 0,-1 0 0,1-1 0,11-7 0,-6 2 0,0-1 0,0 0 0,-1 0 0,-1-2 0,0 0 0,21-26 0,-37 42 0,1-1 0,-1 1 0,1-1 0,0 1 0,-1 0 0,1-1 0,0 1 0,1 0 0,-1 0 0,0 0 0,1 0 0,0 0 0,0-1 0,0 1 0,0 0 0,0 0 0,0 0 0,1 0 0,-1 0 0,1 0 0,0-1 0,0 1 0,0 0 0,0 0 0,1-1 0,-1 1 0,1-1 0,-1 1 0,1-1 0,0 0 0,0 0 0,0 0 0,0 0 0,0 0 0,0 0 0,6 3 0,40 21-93,-28-16-54,0 1 0,-1 1 1,-1 0-1,20 18 0,-32-25 115,0 1 0,-1 0 0,0 1 0,0-1 0,-1 1 0,1 0 0,-2 0 0,1 0 0,-1 1-1,0 0 1,0-1 0,-1 1 0,0 0 0,-1 0 0,2 12 0,-3-14 74,0 0-1,0 0 1,0 0 0,0 0-1,-1-1 1,0 1-1,0 0 1,-1 0 0,0-1-1,0 1 1,0-1 0,0 0-1,-1 1 1,0-1-1,-5 7 1,5-9-17,1-1 0,-1 1 0,0-1 0,0 0 0,0 1 0,0-1 0,0-1 0,0 1 0,-1 0 0,1-1 0,0 0 0,-1 1 0,0-1-1,1-1 1,-1 1 0,1 0 0,-1-1 0,0 0 0,1 0 0,-1 0 0,0 0 0,1-1 0,-1 1 0,0-1 0,1 0 0,-6-2 0,4 1-25,1 0 0,0-1 0,0 1 0,0-1 0,0 0 0,0 0 0,1 0 0,-1 0 0,1 0 0,0-1 0,0 0 0,0 0 0,0 0 0,1 0 0,0 0 0,0 0 0,0 0 0,0-1 0,0 1 0,1-1 0,0 0 0,0 1 0,0-9 0,-1 6 0,2 0 0,-1-1 0,1 1 0,0 0 0,1 0 0,0 0 0,0 0 0,0 0 0,1 0 0,0 0 0,0 0 0,1 0 0,0 1 0,0-1 0,5-7 0,6-2-445,1 1 1,1 1-1,0 0 1,1 1-1,24-15 1,36-28-4603,-43 26-6137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0.285"/>
    </inkml:context>
    <inkml:brush xml:id="br0">
      <inkml:brushProperty name="width" value="0.025" units="cm"/>
      <inkml:brushProperty name="height" value="0.025" units="cm"/>
    </inkml:brush>
  </inkml:definitions>
  <inkml:trace contextRef="#ctx0" brushRef="#br0">76 366 6566,'0'0'11083,"-1"-9"-5969,-8-24-1684,8 33-3349,1-1-1,0 0 1,-1 0 0,1 0 0,-1 1-1,1-1 1,-1 0 0,1 1 0,-1-1-1,0 0 1,1 1 0,-1-1 0,0 1-1,0-1 1,1 1 0,-1-1 0,0 1-1,0 0 1,0-1 0,0 1 0,1 0-1,-1 0 1,0-1 0,0 1 0,0 0-1,0 0 1,0 0 0,0 0 0,1 0-1,-1 0 1,0 1 0,0-1 0,0 0-1,0 0 1,0 1 0,1-1 0,-1 0-1,0 1 1,0-1 0,0 1 0,1-1 0,-1 1-1,0-1 1,1 1 0,-1-1 0,0 1-1,1 0 1,-1-1 0,1 1 0,-1 1-1,-3 2-20,1 1 0,0-1 0,0 1 0,1 0 0,0 0-1,-1 0 1,1 0 0,1 0 0,-1 0 0,1 1 0,0-1-1,0 0 1,1 1 0,-1-1 0,1 1 0,1-1 0,-1 1 0,3 10-1,-3-15-38,1 0 0,0 0 0,0 0-1,-1 0 1,1 0 0,0 0-1,0 0 1,0 0 0,0 0-1,0 0 1,0-1 0,1 1-1,-1 0 1,0-1 0,0 1 0,1-1-1,-1 1 1,0-1 0,0 1-1,1-1 1,-1 0 0,0 0-1,1 0 1,-1 0 0,0 0 0,1 0-1,-1 0 1,0 0 0,1 0-1,-1-1 1,0 1 0,1 0-1,1-2 1,3 1 62,-1-1-1,1 0 1,-1-1-1,1 1 1,-1-1-1,8-6 1,6-6-76,-1-2 1,0 0 0,-2-1 0,0-1 0,24-37-1,-32 43-7,0-1-1,-1 1 0,-1-1 0,0 0 0,0 0 0,-2-1 0,0 0 1,-1 0-1,0 0 0,1-22 0,-8 22 1,-6 25 0,-5 25 0,8-8 0,0-1 0,2 1 0,2 0 0,0 0 0,1 0 0,4 47 0,-1-71 0,-1 0 0,1 1 0,-1-1 0,1 0 0,0 0 0,0 0 0,1 1 0,-1-1 0,0 0 0,1-1 0,0 1 0,0 0 0,0 0 0,0-1 0,0 1 0,1-1 0,-1 0 0,1 0 0,-1 0 0,1 0 0,0 0 0,0 0 0,0-1 0,0 1 0,0-1 0,0 0 0,0 0 0,0 0 0,1 0 0,-1-1 0,0 1 0,0-1 0,1 0 0,-1 0 0,5 0 0,0-1 0,0 0 0,0 0 0,0-1 0,0 0 0,0 0 0,0-1 0,-1 0 0,1 0 0,-1-1 0,0 0 0,0 0 0,0-1 0,9-8 0,-9 5 0,0 0 0,0 0 0,-1-1 0,-1 0 0,1 0 0,-1-1 0,-1 1 0,0-1 0,0 0 0,-1 0 0,0 0 0,-1-1 0,0 1 0,-1-1 0,0 1 0,0-19 0,-1 28 0,0 1 0,0-1 0,0 1 0,0-1 0,0 0 0,0 1 0,0-1 0,0 0 0,0 1 0,0-1 0,0 1 0,0-1 0,0 0 0,-1 1 0,1-1 0,0 1 0,0-1 0,-1 1 0,1-1 0,0 0 0,-1 1 0,1 0 0,0-1 0,-1 1 0,1-1 0,-1 1 0,1-1 0,-1 1 0,0-1 0,-15 9 0,-11 26 0,27-33 0,-30 59 0,28-56 0,1-1 0,-1 1 0,1 0 0,0 0 0,0 0 0,1 0 0,-1 0 0,1 0 0,0 0 0,0 0 0,0 0 0,0 0 0,1 1 0,1 3 0,-2-7 0,1 0 0,0 0 0,0-1 0,0 1 0,0 0 0,0 0 0,0-1 0,0 1 0,0 0 0,0-1 0,0 1 0,1-1 0,-1 0 0,0 1 0,0-1 0,0 0 0,1 0 0,-1 1 0,0-1 0,0 0 0,0 0 0,1 0 0,0-1 0,31-3 0,0-6 0,0-2 0,-1-1 0,0-2 0,-2-1 0,38-25 0,-66 40 0,0 0 0,0-1 0,0 1 0,0 0 0,0-1 0,0 1 0,-1-1 0,1 1 0,0-1 0,-1 0 0,1 0 0,-1 1 0,0-1 0,1 0 0,-1 0 0,0-1 0,0 1 0,-1 0 0,1 0 0,1-5 0,-3 5 0,1 0 0,-1 0 0,0 0 0,1 0 0,-1 0 0,0 0 0,0 0 0,-1 0 0,1 0 0,0 1 0,-1-1 0,1 0 0,-1 1 0,1-1 0,-1 1 0,0 0 0,1-1 0,-1 1 0,0 0 0,0 0 0,-3-1 0,-2-2 0,-30-20 0,37 24 0,-1-1 0,1 1 0,-1-1 0,1 1 0,-1-1 0,1 0 0,0 1 0,-1-1 0,1 0 0,0 1 0,0-1 0,-1 1 0,1-1 0,0 0 0,0 0 0,0 1 0,0-1 0,0 0 0,0 1 0,0-1 0,0 0 0,0 1 0,0-1 0,0 0 0,0 1 0,1-1 0,-1 0 0,0 1 0,0-1 0,1 0 0,-1 1 0,0-1 0,1 1 0,-1-1 0,1 0 0,-1 1 0,1-1 0,-1 1 0,1 0 0,-1-1 0,1 1 0,0-1 0,-1 1 0,1 0 0,-1-1 0,1 1 0,0 0 0,-1 0 0,1-1 0,0 1 0,-1 0 0,1 0 0,0 0 0,0 0 0,30-11-179,1 0 0,45-7 0,-48 12-1363,0-1 0,0-2 0,43-18 0,-12-6-13149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1.098"/>
    </inkml:context>
    <inkml:brush xml:id="br0">
      <inkml:brushProperty name="width" value="0.025" units="cm"/>
      <inkml:brushProperty name="height" value="0.025" units="cm"/>
    </inkml:brush>
  </inkml:definitions>
  <inkml:trace contextRef="#ctx0" brushRef="#br0">0 1 15599,'0'0'14029,"5"77"-12684,-2-36-416,3 4-192,4-1-609,5-3-128,4-4 0,6-2-993,1-4-1409,-2-2-1890,-8-5-1762,-5-5-4324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7.425"/>
    </inkml:context>
    <inkml:brush xml:id="br0">
      <inkml:brushProperty name="width" value="0.025" units="cm"/>
      <inkml:brushProperty name="height" value="0.025" units="cm"/>
    </inkml:brush>
  </inkml:definitions>
  <inkml:trace contextRef="#ctx0" brushRef="#br0">0 65 13389,'0'0'3897,"13"-4"-2910,62-15-107,1 4 0,1 3 0,0 3 0,0 4 0,99 5 0,-171 0-875,0 1 0,0-1 0,0 1 0,0 0 1,-1 0-1,1 1 0,0-1 0,-1 1 0,0 0 0,1 1 0,-1-1 1,6 5-1,-8-5 8,-1-1 1,1 1 0,0 0 0,-1 0-1,0 0 1,1 0 0,-1 0 0,0 0-1,0 0 1,0 0 0,0 1 0,0-1-1,-1 0 1,1 1 0,-1-1 0,0 0-1,1 1 1,-1-1 0,0 1 0,0-1-1,-1 0 1,1 1 0,0-1-1,-1 0 1,1 1 0,-3 3 0,-2 6 203,0 0 0,-1 0 0,-1-1 0,1 0 0,-2-1 1,-12 15-1,-62 61 1163,44-48-597,-7 7 109,-66 73 875,96-100-1650,0 1 0,2 1 1,0 0-1,-15 32 1,27-51-194,-11 34-167,14-19-1829,-2-15 1838,0-1 1,1 1-1,-1-1 0,0 1 1,1-1-1,-1 1 0,1-1 1,-1 0-1,1 1 0,-1-1 0,1 0 1,-1 1-1,1-1 0,-1 0 1,1 0-1,-1 1 0,1-1 1,0 0-1,-1 0 0,1 0 1,-1 0-1,1 0 0,-1 0 1,1 0-1,0 0 0,28-2-8990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1.428"/>
    </inkml:context>
    <inkml:brush xml:id="br0">
      <inkml:brushProperty name="width" value="0.025" units="cm"/>
      <inkml:brushProperty name="height" value="0.025" units="cm"/>
    </inkml:brush>
  </inkml:definitions>
  <inkml:trace contextRef="#ctx0" brushRef="#br0">1 268 9001,'0'0'21011,"86"-25"-19890,-35 4-352,7-10-545,2-1-160,-3-1-544,-7 0-1762,-14-1-2691,-16 6-96,-14-3-3298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1.770"/>
    </inkml:context>
    <inkml:brush xml:id="br0">
      <inkml:brushProperty name="width" value="0.025" units="cm"/>
      <inkml:brushProperty name="height" value="0.025" units="cm"/>
    </inkml:brush>
  </inkml:definitions>
  <inkml:trace contextRef="#ctx0" brushRef="#br0">97 111 12172,'0'0'6374,"-70"-14"-3203,52 9 416,10 1-897,8 0-832,6-1-577,23-2-768,7-1-225,12-3-224,9 0-32,6-1-1313,-4-2-2883,-2-1-3555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2.145"/>
    </inkml:context>
    <inkml:brush xml:id="br0">
      <inkml:brushProperty name="width" value="0.025" units="cm"/>
      <inkml:brushProperty name="height" value="0.025" units="cm"/>
    </inkml:brush>
  </inkml:definitions>
  <inkml:trace contextRef="#ctx0" brushRef="#br0">73 1 11018,'0'0'17745,"-9"8"-15940,7-6-1653,-42 44 1197,42-44-1323,0 0 0,1 0 0,-1 0 0,0 1-1,1-1 1,0 0 0,0 1 0,0-1 0,0 1 0,0 0-1,0-1 1,0 1 0,1-1 0,0 1 0,-1 0 0,1 0 0,0-1-1,0 1 1,0 0 0,1-1 0,-1 1 0,1 0 0,-1-1-1,1 1 1,0 0 0,1 2 0,0-3-115,0-1 0,0 1 0,0-1 0,0 1 0,0-1 0,0 0 0,0 0 0,0 0 0,0 0 0,0 0 0,1-1 0,-1 1 0,0-1 0,1 1 0,-1-1 0,5 0 0,49 0-2711,-29 0 1566,-15 0 910,-1 1 0,1 1 0,-1 0-1,1 0 1,-1 1 0,0 0 0,17 9-1,-25-11 437,-1 0-1,1 1 0,-1-1 0,0 1 0,0-1 0,0 1 0,0 0 1,0 0-1,0-1 0,0 2 0,0-1 0,-1 0 0,1 0 0,-1 0 1,0 1-1,0-1 0,0 1 0,0-1 0,0 1 0,0-1 0,0 1 0,-1 0 1,0-1-1,1 1 0,-1 0 0,0-1 0,0 1 0,0 0 0,-1-1 1,1 1-1,-1 0 0,1-1 0,-1 1 0,0-1 0,0 1 0,0-1 0,0 1 1,-3 3-1,-6 8 235,0 0 0,-1 0 0,0-1 0,-1-1 0,0 0 0,-1-1 0,0 0 0,-1-1 0,0 0 0,-25 12 0,38-21-497,-1 0-1,0 0 1,0 0 0,0 0 0,0-1-1,0 1 1,0-1 0,0 1 0,0-1-1,0 1 1,-3-1 0,4 0 2,1-1 0,-1 1-1,1-1 1,-1 1 0,1-1 0,-1 1 0,1-1 0,-1 1-1,1-1 1,-1 1 0,1-1 0,0 0 0,-1 1-1,1-1 1,0 1 0,-1-1 0,1 0 0,0 1 0,0-1-1,0 0 1,0 0 0,0 1 0,0-1 0,0 0-1,0 1 1,0-1 0,0 0 0,0 1 0,0-1 0,0 0-1,1 1 1,-1-1 0,0 0 0,0 1 0,1-2 0,10-30-8521</inkml:trace>
  <inkml:trace contextRef="#ctx0" brushRef="#br0" timeOffset="1">453 87 9833,'0'0'22934,"59"1"-22934,-37-1 0,2-6 0,5-8 0,-2-6-3844,3-5-6437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2.518"/>
    </inkml:context>
    <inkml:brush xml:id="br0">
      <inkml:brushProperty name="width" value="0.025" units="cm"/>
      <inkml:brushProperty name="height" value="0.025" units="cm"/>
    </inkml:brush>
  </inkml:definitions>
  <inkml:trace contextRef="#ctx0" brushRef="#br0">1 68 10570,'0'0'8061,"5"10"-4255,14 34-1462,-2 1-1,-2 1 1,13 71 0,-16-66-1667,-11-46-647,1 1-1,-1-1 0,1 0 1,0 0-1,1 1 1,-1-2-1,5 7 0,-7-10-28,1 0 0,0 0 0,0-1 0,-1 1 0,1 0 0,0-1 0,0 1 0,0-1-1,0 1 1,0-1 0,0 1 0,0-1 0,0 1 0,0-1 0,0 0 0,0 0 0,0 1 0,0-1 0,0 0-1,0 0 1,0 0 0,0 0 0,0 0 0,0-1 0,0 1 0,0 0 0,0 0 0,0-1 0,0 1 0,0 0-1,0-1 1,0 1 0,0-1 0,0 0 0,0 1 0,-1-1 0,1 0 0,0 1 0,0-1 0,-1 0 0,1 0-1,0 1 1,-1-1 0,1 0 0,-1 0 0,2-2 0,26-37-1,-1-2 0,-2-1 0,-2-1 0,25-65 0,-38 85 0,5-7 56,-11 23-113,1-1 0,-1 1 0,0-1 0,-1 0 0,0 0 0,-1 0 0,3-19 0,-12 30-7887,-6 10 529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3.745"/>
    </inkml:context>
    <inkml:brush xml:id="br0">
      <inkml:brushProperty name="width" value="0.025" units="cm"/>
      <inkml:brushProperty name="height" value="0.025" units="cm"/>
    </inkml:brush>
  </inkml:definitions>
  <inkml:trace contextRef="#ctx0" brushRef="#br0">1 349 12107,'0'9'4341,"0"-2"-3480,0-1 1,0 1-1,1 0 1,0-1-1,0 1 1,0 0-1,5 11 1,-5-16-687,1 1 1,-1-1-1,1 1 1,0-1-1,0 0 1,0 0-1,0 0 1,0 0-1,0 0 1,1 0 0,-1 0-1,0-1 1,1 1-1,0-1 1,-1 1-1,1-1 1,0 0-1,-1 0 1,1-1-1,0 1 1,0 0-1,0-1 1,0 0-1,4 0 1,2 0-384,0 0 0,0-1 0,0 0 0,-1-1 0,1 1 0,-1-2 0,1 1 0,-1-1 0,0-1 0,0 0 0,0 0 0,0 0 0,-1-1 0,0 0 0,0 0 0,0-1 0,0 0 0,-1 0 0,0-1 0,0 1 0,-1-1 0,0-1 0,7-12 0,-8 12 438,0 0 0,-1 0 0,0 0 1,0 0-1,-1-1 0,0 1 0,-1-1 0,0 1 0,0-12 0,-4 15 2618,-6 11-2066,-4 12-648,11-13-62,-32 71 865,31-68-678,1 0-1,-1 0 0,2 0 0,-1 0 0,1 1 0,0-1 0,0 15 0,2-23-250,-1 0-1,1 1 1,-1-1-1,0 0 1,1 0-1,-1 0 1,1 1-1,-1-1 0,1 0 1,-1 0-1,1 0 1,-1 0-1,1 0 1,-1 0-1,1 0 0,-1 0 1,1 0-1,-1 0 1,1 0-1,-1 0 1,1 0-1,-1 0 0,0-1 1,1 1-1,-1 0 1,1 0-1,-1 0 1,1-1-1,-1 1 0,0 0 1,1-1-1,-1 1 1,1 0-1,-1-1 1,1 1-1,16-12 126,-6 1-207,-1-2 0,0 1 0,0-1 0,8-16 0,-11 15-28,2 1 0,0 0 0,0 1-1,14-13 1,-23 25 104,1-1 0,-1 1-1,1 0 1,-1 0 0,0 0 0,1 0 0,-1 0-1,1 0 1,-1 0 0,0 0 0,1 0 0,-1 0-1,1 0 1,-1 0 0,1 0 0,-1 0-1,0 0 1,1 1 0,-1-1 0,0 0 0,1 0-1,-1 0 1,1 1 0,-1-1 0,0 0 0,1 0-1,-1 1 1,0-1 0,0 0 0,1 1-1,-1-1 1,0 0 0,0 1 0,1-1 0,-1 0-1,0 1 1,0-1 0,0 1 0,0-1 0,0 0-1,1 1 1,-1-1 0,0 1 0,0-1 0,0 1-1,0-1 1,0 0 0,0 1 0,-1 0-1,8 30 66,-6-24-41,0-3-21,0-1 0,0 1 1,0 0-1,0 0 0,1 0 1,-1-1-1,1 1 0,0-1 0,0 1 1,1-1-1,-1 0 0,1 1 1,-1-1-1,6 4 0,-6-6 1,0 0 0,0 0 0,0-1 0,0 1 0,0 0 0,0-1 0,0 0 0,0 1 0,1-1-1,-1 0 1,0 0 0,0 0 0,0 0 0,0 0 0,1-1 0,-1 1 0,0-1 0,0 0-1,0 1 1,0-1 0,0 0 0,0 0 0,0 0 0,0 0 0,-1 0 0,1-1 0,0 1 0,2-4-1,157-135 6,-161 140-6,0 0-1,1-1 1,-1 1 0,0-1 0,1 1-1,-1 0 1,1-1 0,-1 1-1,1 0 1,-1-1 0,0 1-1,1 0 1,-1 0 0,1-1-1,0 1 1,-1 0 0,1 0-1,-1 0 1,1 0 0,-1 0-1,1 0 1,-1 0 0,1 0-1,-1 0 1,1 0 0,-1 0 0,1 0-1,0 0 1,-1 0 0,1 1-1,1 14 316,-2-12-285,-1-1 1,1 1 0,-1-1-1,1 0 1,-1 1 0,0-1 0,0 0-1,0 1 1,-1-1 0,1 0 0,0 0-1,-3 2 1,4-47-36,2 36 0,0 0 0,0 0 0,0 1 0,1-1 0,0 1 0,5-9 0,-7 13 0,1 0 0,-1 0 0,0 1 0,1-1 0,-1 0 0,1 0 0,0 1 0,-1-1 0,1 1 0,0 0 0,0-1 0,0 1 0,0 0 0,0 0 0,0 0 0,0 1 0,0-1 0,0 0 0,1 1 0,-1-1 0,0 1 0,0 0 0,3 0 0,-4 0 0,0 1 0,0-1 0,0 1 0,-1 0 0,1 0 0,0-1 0,-1 1 0,1 0 0,0 0 0,-1 0 0,1 0 0,-1 0 0,1 0 0,-1 0 0,0 0 0,0 0 0,1 0 0,-1 0 0,0 0 0,0 0 0,0 0 0,0 0 0,0 0 0,0 0 0,0 1 0,-1 37 0,1-29 0,0-8 0,0 14 0,0-1 0,1 0 0,1 1 0,4 18 0,-5-31 0,-1-1 0,1 1 0,0-1 0,0 1 0,0-1 0,0 1 0,0-1 0,0 0 0,0 0 0,1 1 0,-1-1 0,1 0 0,0 0 0,0 0 0,0 0 0,0-1 0,0 1 0,0-1 0,0 1 0,0-1 0,0 1 0,1-1 0,-1 0 0,1 0 0,-1 0 0,1-1 0,-1 1 0,1-1 0,-1 1 0,1-1 0,0 0 0,-1 0 0,5 0 0,-4-1 0,1-1 0,-1 1 0,1-1 0,-1 0 0,0 0 0,0 0 0,1 0 0,-1 0 0,-1-1 0,1 0 0,0 1 0,-1-1 0,1 0 0,-1 0 0,0 0 0,0-1 0,0 1 0,0 0 0,1-6 0,5-8 0,-1-1 0,7-27 0,-11 34 0,0 1 0,-1-1 0,-1 0 0,1 0 0,-2 0 0,0 1 0,0-1 0,-1 0 0,-3-16 0,4 26 0,0 0 0,0 0 0,0 0 0,-1 0 0,1 0 0,-1 0 0,1 0 0,-1 0 0,1 0 0,-1 0 0,1 0 0,-1 0 0,0 0 0,1 0 0,-1 1 0,0-1 0,0 0 0,0 1 0,0-1 0,0 0 0,0 1 0,0-1 0,0 1 0,0-1 0,0 1 0,0 0 0,0-1 0,0 1 0,0 0 0,0 0 0,0 0 0,0 0 0,0 0 0,0 0 0,-1 0 0,1 0 0,0 0 0,0 1 0,0-1 0,0 0 0,0 1 0,0-1 0,0 0 0,0 1 0,0-1 0,0 1 0,0 0 0,0-1 0,1 1 0,-1 0 0,0 0 0,0-1 0,1 1 0,-1 0 0,0 0 0,1 0 0,-1 0 0,1 0 0,-1 0 0,1 0 0,-1 0 0,1 0 0,0 0 0,0 0 0,-1 0 0,1 0 0,0 1 0,0 0 0,0 0 0,0-1 0,0 1 0,0-1 0,0 1 0,0-1 0,0 1 0,0-1 0,0 1 0,1 0 0,-1-1 0,1 0 0,-1 1 0,1-1 0,-1 1 0,1-1 0,0 0 0,0 1 0,0-1 0,0 0 0,0 0 0,0 1 0,0-1 0,0 0 0,0 0 0,2 1 0,2-1 0,-1 0 0,1 0 0,-1 0 0,1 0 0,-1-1 0,1 0 0,7 0 0,-7 0 0,2-1 0,-1 0 0,0 0 0,0-1 0,0 0 0,0 0 0,0 0 0,-1-1 0,1 0 0,0 0 0,-1 0 0,0-1 0,0 1 0,0-1 0,0-1 0,6-7 0,-1 1 0,0 0 0,-1-1 0,0 0 0,-1-1 0,10-20 0,-18 27 0,-9 13 0,-9 16 0,14-14 0,0-1 0,1 1 0,0 0 0,0 0 0,1 0 0,0 0 0,1 0 0,0 0 0,0 17 0,1-23 0,0 0 0,0 0 0,1 0 0,-1 0 0,0 0 0,1 0 0,0 0 0,0-1 0,0 1 0,0 0 0,0 0 0,0-1 0,1 1 0,-1-1 0,1 1 0,0-1 0,0 0 0,0 1 0,0-1 0,0 0 0,0 0 0,1 0 0,-1-1 0,1 1 0,-1-1 0,1 1 0,0-1 0,-1 0 0,1 0 0,0 0 0,0 0 0,0-1 0,4 2 0,2-1-9,0-1 1,0 0-1,0 0 0,0 0 1,10-3-1,-15 3-179,-1-1-1,0 0 1,0 0-1,0-1 1,0 1 0,0-1-1,0 1 1,0-1-1,0 0 1,0 0 0,-1 0-1,1 0 1,-1-1-1,0 1 1,1-1 0,-1 1-1,2-4 1,10-21-9726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4.461"/>
    </inkml:context>
    <inkml:brush xml:id="br0">
      <inkml:brushProperty name="width" value="0.025" units="cm"/>
      <inkml:brushProperty name="height" value="0.025" units="cm"/>
    </inkml:brush>
  </inkml:definitions>
  <inkml:trace contextRef="#ctx0" brushRef="#br0">0 45 4548,'1'-2'6177,"5"-26"4736,-6 28-10683,0-1 0,0 1 0,0-1 0,0 0 0,0 1 0,0-1 0,0 1 0,0-1 0,1 1 0,-1-1 0,0 1 0,0-1 0,1 1 0,-1-1 0,0 1 0,0-1 0,1 1 0,-1-1 0,0 1 0,1-1 0,-1 1 0,1 0 0,-1-1 0,1 1 0,-1 0 0,1-1-1,-1 1 1,1 0 0,-1 0 0,1-1 0,-1 1 0,1 0 0,0 0 0,1 4-27,-1-1 0,1 1 0,-1 0 0,0 0 1,0 0-1,-1 0 0,1-1 0,-1 1 0,0 0 0,0 8 0,0 1 131,3 23-104,-3-24-183,0-1-1,1 1 1,1 0-1,0-1 1,0 1-1,1-1 1,0 0-1,1 0 1,1 0-1,6 13 1,-10-23-47,0 0 0,0 1 0,0-1 0,0 0 0,0 0 0,0 0 0,1 1 0,-1-1 0,0-1 0,1 1 0,-1 0 0,0 0 0,1 0 0,-1-1 0,1 1 0,0-1 0,-1 1 0,1-1 0,-1 0 0,1 1 0,0-1 0,-1 0 0,1 0 0,2 0 0,-1-1 0,1 0 0,-1 0 0,0-1 0,0 1 0,0-1 0,0 1 0,0-1 0,0 0 0,-1 0 0,1 0 0,3-4 0,5-6 0,0-1 0,-1 0 0,14-23 0,38-84 0,-62 120 0,0 0 0,0-1 0,0 1 0,0 0 0,0 0 0,0-1 0,1 1 0,-1 0 0,0 0 0,0-1 0,0 1 0,1 0 0,-1 0 0,0-1 0,0 1 0,0 0 0,1 0 0,-1 0 0,0-1 0,1 1 0,-1 0 0,0 0 0,0 0 0,1 0 0,-1 0 0,0 0 0,1 0 0,-1 0 0,0 0 0,0 0 0,1 0 0,-1 0 0,0 0 0,1 0 0,0 0 0,4 12 0,-3 25 0,-1-32 0,-1 23 0,0-15 0,0 0 0,1 0 0,0 0 0,1 0 0,1-1 0,5 17 0,-8-28-37,0 0 1,0 0-1,1-1 1,-1 1-1,1 0 1,-1 0-1,0-1 1,1 1-1,-1 0 0,1-1 1,0 1-1,-1 0 1,1-1-1,0 1 1,-1-1-1,1 1 1,0-1-1,-1 1 0,1-1 1,0 1-1,0-1 1,0 0-1,-1 1 1,1-1-1,0 0 1,0 0-1,0 0 0,0 0 1,-1 0-1,1 0 1,2 0-1,-1-1-229,1 1 0,0-1 0,-1-1 0,0 1 0,1 0-1,-1-1 1,0 1 0,1-1 0,-1 1 0,3-4 0,39-48-7371,-21 18-296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4.803"/>
    </inkml:context>
    <inkml:brush xml:id="br0">
      <inkml:brushProperty name="width" value="0.025" units="cm"/>
      <inkml:brushProperty name="height" value="0.025" units="cm"/>
    </inkml:brush>
  </inkml:definitions>
  <inkml:trace contextRef="#ctx0" brushRef="#br0">65 23 7399,'0'0'13255,"-4"12"-9545,-10 18-1996,-19 48 1581,30-71-3065,0 0 0,1 0 0,1 1 0,-1-1 0,1 0 0,0 1 0,1-1 0,0 13 0,0-20-228,0 0 0,0 1-1,1-1 1,-1 1 0,0-1 0,1 0-1,-1 1 1,0-1 0,1 0-1,-1 1 1,0-1 0,1 0 0,-1 1-1,1-1 1,-1 0 0,1 0 0,-1 0-1,1 1 1,-1-1 0,0 0 0,1 0-1,-1 0 1,1 0 0,-1 0 0,1 0-1,-1 0 1,1 0 0,-1 0-1,1 0 1,-1 0 0,1 0 0,-1 0-1,1 0 1,-1-1 0,1 1 0,-1 0-1,1 0 1,-1-1 0,19-7 106,-10 0-77,-1 0 0,0 0 0,0-1 0,-1 0 0,0 0 0,-1-1 0,0 0 0,8-18 0,-7 13-18,-1-1 0,0 0 0,-1 0 1,-1 0-1,3-22 0,-14 83 102,1-9-82,1 1 0,-1 41-1,6-76-117,0-1-1,1 1 1,-1-1-1,0 1 0,0-1 1,1 1-1,-1-1 0,1 1 1,-1-1-1,1 1 0,0-1 1,-1 0-1,1 1 0,0-1 1,0 0-1,0 1 1,0-1-1,0 0 0,0 0 1,0 0-1,1 0 0,-1 0 1,0 0-1,1-1 0,-1 1 1,0 0-1,1-1 1,-1 1-1,1-1 0,-1 1 1,1-1-1,-1 1 0,1-1 1,-1 0-1,1 0 0,0 0 1,-1 0-1,1 0 0,-1 0 1,1-1-1,1 1 1,3-1-668,1-1 0,-1 1 0,0-1 0,0 0 0,0 0 1,0-1-1,0 0 0,0 0 0,5-4 0,26-23-5322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5.179"/>
    </inkml:context>
    <inkml:brush xml:id="br0">
      <inkml:brushProperty name="width" value="0.025" units="cm"/>
      <inkml:brushProperty name="height" value="0.025" units="cm"/>
    </inkml:brush>
  </inkml:definitions>
  <inkml:trace contextRef="#ctx0" brushRef="#br0">85 239 3940,'0'0'16330,"-9"12"-13122,0 0-2633,0 1-1,1 0 0,0 0 1,1 0-1,1 1 1,0 0-1,0 1 0,2-1 1,-3 16-1,5-21-353,1-1-1,0 1 1,0-1-1,1 1 1,0 0-1,1-1 1,0 1-1,0 0 1,4 10-1,-5-17-170,1-1 0,0 1 0,0 0 0,0-1 0,0 1 0,0 0-1,0-1 1,0 1 0,1-1 0,-1 1 0,0-1 0,1 0 0,0 0 0,-1 0 0,1 0 0,-1 0-1,1 0 1,2 1 0,-1-1-22,1-1 0,-1 1 0,1-1 0,-1 0 0,1 1 0,-1-2 0,1 1 0,-1 0 0,1-1 0,-1 0 0,0 1 0,1-1 0,4-3 0,1 0-28,-1 0 0,0-1 0,0 0 0,0 0 0,0-1 0,-1 0 0,0-1 0,0 1 0,-1-1 0,0-1 0,10-13 0,-5 2 0,0 0 0,0-1 0,-2 1 0,7-24 0,-8 20 0,-1-1 0,-1 0 0,-2-1 0,0 1 0,-2-1 0,0 1 0,-2-1 0,-1 0 0,-5-35 0,6 58 0,-1-1 0,1 1 0,-1 0 0,0 0 0,1 0 0,-1 0 0,0 0 0,0 0 0,0 0 0,-1 0 0,1 0 0,0 0 0,-1 1 0,1-1 0,-4-2 0,4 4 0,0-1 0,0 1 0,0-1 0,0 1 0,0 0 0,0-1 0,0 1 0,0 0 0,0 0 0,0 0 0,0 0 0,-1 0 0,1 0 0,0 0 0,0 0 0,0 1 0,0-1 0,0 0 0,0 1 0,0-1 0,-2 2 0,-2 1 0,0 0 0,1 0 0,-1 1 0,1 0 0,0 0 0,0 0 0,0 1 0,1-1 0,-6 9 0,0 1 0,1 1 0,0 0 0,1 0 0,1 0 0,0 1 0,1-1 0,0 1 0,2 1 0,0-1 0,-1 18 0,4-32 0,0-1 0,0 0 0,1 0 0,-1 0 0,0 1 0,1-1 0,-1 0 0,1 0 0,-1 0 0,1 0 0,0 0 0,-1 0 0,1 0 0,0 0 0,0 0 0,0 0 0,-1 0 0,1 0 0,0-1 0,0 1 0,0 0 0,1-1 0,-1 1 0,0-1 0,0 1 0,0-1 0,0 1 0,0-1 0,1 0 0,-1 1 0,2-1 0,48 1 0,-34-1 0,8-1-112,-11 0-209,0 1-1,0 1 1,-1 0 0,1 1 0,19 4 0,-29-5 257,0 1 1,-1-1 0,1 1 0,-1 0 0,1-1-1,-1 2 1,0-1 0,0 0 0,0 1 0,0-1-1,0 1 1,-1 0 0,1 0 0,-1 0 0,0 0-1,0 1 1,0-1 0,0 0 0,0 1 0,-1 0-1,0-1 1,1 1 0,-1 0 0,0 5 0,2 4-85,-2 1 0,1 1 0,-2-1 0,0 0 0,0 0 0,-3 15 0,-6-2-3973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6.821"/>
    </inkml:context>
    <inkml:brush xml:id="br0">
      <inkml:brushProperty name="width" value="0.025" units="cm"/>
      <inkml:brushProperty name="height" value="0.025" units="cm"/>
    </inkml:brush>
  </inkml:definitions>
  <inkml:trace contextRef="#ctx0" brushRef="#br0">0 120 11147,'0'0'10767,"7"14"-9811,13 37 17,-3 1 0,17 75 1,-6 13-440,-25-137 2061,0-15-1368,-1-20-384,-1-3-737,-1 0 1,-2 0-1,-2 0 0,-1 1 0,-1-1 0,-2 1 0,-24-61 0,21 79-103,5 23-176,5 30-4,1-32 145,1-1 0,0 1 0,0 0 0,1-1 1,-1 1-1,1-1 0,0 0 0,0 1 0,1-1 0,-1 0 0,1 0 0,0-1 0,0 1 0,0 0 0,0-1 0,1 0 0,0 0 0,-1 0 1,1 0-1,0-1 0,0 1 0,1-1 0,-1 0 0,0 0 0,1 0 0,-1-1 0,1 0 0,0 0 0,-1 0 0,1 0 0,0-1 0,-1 0 1,1 0-1,0 0 0,0 0 0,-1-1 0,1 0 0,0 0 0,-1 0 0,1 0 0,-1-1 0,1 0 0,-1 0 0,0 0 0,0 0 1,0-1-1,0 0 0,0 1 0,0-1 0,6-7 0,-1 0 61,0 0-1,-1 0 1,0-1 0,0 0-1,-1 0 1,-1 0 0,0-1-1,0 0 1,-2-1 0,1 1 0,-1-1-1,-1 0 1,0 1 0,-1-2-1,1-21 1,-3 35-18,-1 0 0,1 0 0,0 1-1,0-1 1,0 0 0,0 0 0,-1 1 0,1-1 0,0 0 0,0 0-1,-1 1 1,1-1 0,0 0 0,0 0 0,-1 0 0,1 0-1,0 0 1,-1 1 0,1-1 0,0 0 0,-1 0 0,1 0 0,0 0-1,0 0 1,-1 0 0,1 0 0,0 0 0,-1 0 0,1 0 0,0 0-1,-1 0 1,1 0 0,0 0 0,-1-1 0,1 1 0,0 0 0,0 0-1,-1 0 1,1 0 0,0 0 0,0-1 0,-1 1 0,1 0-1,0 0 1,0-1 0,-1 1 0,1 0 0,0 0 0,0-1 0,0 1-1,0 0 1,-1 0 0,1-1 0,0 1 0,0 0 0,0-1 0,0 1-1,0 0 1,0-1 0,0 1 0,0 0 0,0-1 0,-16 25 79,6 8 46,2 1 0,2 0-1,1 0 1,1 0 0,2 1 0,2 33-1,0-64-101,0 0 1,0 0-1,0 0 0,1 0 0,-1 0 0,1 0 0,0 0 0,-1 0 1,1-1-1,1 1 0,-1 0 0,0-1 0,1 1 0,2 3 0,-3-5-42,1 1-1,-1-1 0,1 0 1,-1 0-1,1-1 0,-1 1 1,1 0-1,0 0 0,-1-1 1,1 1-1,0-1 0,-1 1 1,1-1-1,0 0 0,0 0 0,0 0 1,-1 0-1,1 0 0,0 0 1,0 0-1,-1 0 0,1-1 1,0 1-1,0-1 0,-1 1 1,3-2-1,3-1-347,-1-1-1,1 1 1,-1-1 0,1 0-1,-1-1 1,-1 0 0,1 0-1,6-7 1,22-28-5331,-5 0-2240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7.588"/>
    </inkml:context>
    <inkml:brush xml:id="br0">
      <inkml:brushProperty name="width" value="0.025" units="cm"/>
      <inkml:brushProperty name="height" value="0.025" units="cm"/>
    </inkml:brush>
  </inkml:definitions>
  <inkml:trace contextRef="#ctx0" brushRef="#br0">51 423 14606,'0'0'8974,"-6"13"-6508,-3 14-1675,0 0 0,2 1 0,0 0 0,2 0 0,-2 48 0,7-74-798,0 0 1,0-1-1,0 1 1,0 0-1,0 0 0,0 0 1,0 0-1,1 0 1,-1 0-1,1 0 1,-1 0-1,1 0 1,0 0-1,0-1 1,0 1-1,0 0 0,0-1 1,0 1-1,0 0 1,1-1-1,-1 0 1,1 1-1,-1-1 1,1 0-1,-1 1 0,1-1 1,0 0-1,-1 0 1,1-1-1,0 1 1,0 0-1,0 0 1,0-1-1,3 1 0,-2-1-14,1 0 0,-1 0 0,1-1 0,-1 1 0,0-1 0,1 0 0,-1 0 0,0 0 0,0 0-1,0 0 1,1-1 0,-1 0 0,-1 1 0,1-1 0,0 0 0,0 0 0,-1-1 0,1 1 0,3-5 0,8-12 37,-1-1 1,0-1 0,-2 0 0,0 0-1,-1-1 1,-1-1 0,-2 0 0,9-40 0,-7 18 9,-2-1 0,-3-1 0,-1-70 1,-4 110-12,1 1 0,-1 0 1,-1 0-1,1 0 0,-1 0 0,0 0 1,0 0-1,-1 1 0,0-1 0,-5-7 1,7 11-5,0 1 0,0 0 0,0 0 0,0-1 1,0 1-1,0 0 0,0 0 0,-1 0 0,1 0 1,0 0-1,-1 1 0,1-1 0,-1 0 0,1 0 0,-1 1 1,1-1-1,-1 1 0,1 0 0,-1-1 0,0 1 1,1 0-1,-1 0 0,1 0 0,-1 0 0,0 0 1,1 0-1,-1 1 0,1-1 0,-1 0 0,0 1 1,1-1-1,-1 1 0,1 0 0,0 0 0,-1-1 1,1 1-1,0 0 0,-1 0 0,1 0 0,0 0 1,0 0-1,0 1 0,0-1 0,0 0 0,0 0 1,-1 3-1,-7 6 1,2 1 0,0 0 0,0 0 0,1 1 1,0 0-1,1 0 0,0 1 0,-5 24 0,4-12 4,2 0-1,1 1 0,-1 43 1,4-67-58,0 1 0,0 0 0,1-1 0,-1 1 0,1-1 0,-1 1 0,1-1 0,0 1 0,0-1 0,0 1 0,0-1 0,1 0 0,-1 0 0,1 0 0,-1 1 0,1-1 0,0-1 0,-1 1 1,1 0-1,0 0 0,0-1 0,1 1 0,-1-1 0,0 1 0,0-1 0,1 0 0,-1 0 0,1 0 0,-1 0 0,1-1 0,-1 1 0,1-1 0,4 1 0,10 0-1089,0 0 0,0-1-1,0-1 1,22-3-1,-2 0-1287,-33 4 2420,0-1 0,-1 1 0,1 0 0,0 0 0,0 0-1,0 0 1,0 0 0,0 1 0,0 0 0,0 0 0,-1 0 0,1 0-1,0 1 1,-1 0 0,1-1 0,-1 1 0,1 0 0,-1 1 0,0-1-1,0 1 1,0-1 0,0 1 0,0 0 0,-1 0 0,1 0 0,-1 0 0,0 1-1,0-1 1,0 0 0,1 5 0,-3-7 5,1-1-1,-1 1 1,0 0-1,0-1 1,0 1 0,1-1-1,-1 1 1,0-1-1,1 1 1,-1-1 0,1 1-1,-1-1 1,0 1-1,1-1 1,-1 0 0,1 1-1,-1-1 1,1 0 0,-1 1-1,1-1 1,-1 0-1,1 1 1,0-1 0,-1 0-1,1 0 1,-1 0-1,1 0 1,0 0 0,-1 0-1,1 1 1,-1-1-1,1-1 1,0 1 0,-1 0-1,1 0 1,-1 0-1,1 0 1,0 0 0,-1 0-1,1-1 1,-1 1 0,1 0-1,-1-1 1,1 1-1,-1 0 1,1-1 0,-1 1-1,1 0 1,-1-1-1,1 1 1,-1-1 0,0 1-1,1-1 1,-1 1-1,0-1 1,1 1 0,-1-1-1,0 0 1,20-39 141,-17 33-129,10-27 112,-1-1-1,-2-1 0,-1 1 0,5-51 0,-2-140 2653,-16 687-919,4-455-1843,-1-3-10,1-1 0,0 1 1,0 0-1,0-1 0,0 1 0,0-1 1,0 1-1,1 0 0,-1-1 0,1 1 0,0-1 1,0 1-1,0-1 0,0 1 0,0-1 1,0 0-1,1 1 0,-1-1 0,1 0 0,3 3 1,-5-5 7,1 0 1,0 0 0,0-1 0,0 1-1,0 0 1,0 0 0,0-1-1,0 1 1,0-1 0,0 1 0,-1-1-1,1 1 1,0-1 0,0 1-1,-1-1 1,1 0 0,0 1 0,-1-1-1,1 0 1,0 0 0,-1 1-1,1-1 1,-1 0 0,0 0 0,1 0-1,-1 0 1,0 0 0,1 0-1,-1 1 1,0-1 0,0 0 0,0 0-1,0 0 1,0 0 0,0-2-1,6-38 136,-5 25 136,-1-1 0,0 1 1,0 0-1,-2 0 0,0 0 0,-1 0 0,-1 1 1,0-1-1,-1 1 0,-1 0 0,0 0 0,-1 0 0,-15-22 1,6 21-232,16 16-59,-1 0 1,1 0-1,0 0 0,0 0 1,-1 0-1,1 0 1,0 0-1,0 0 1,-1 0-1,1 0 1,0 0-1,0 0 1,-1 0-1,1 0 0,0 0 1,0 0-1,-1 0 1,1 0-1,0 0 1,0 0-1,0 0 1,-1 1-1,1-1 1,0 0-1,0 0 1,0 0-1,-1 0 0,1 1 1,0-1-1,0 0 1,0 0-1,0 0 1,-1 1-1,1-1 1,0 0-1,0 0 1,0 1-1,0-1 0,0 0 1,0 2-91,0-1 1,0 1-1,0-1 1,0 1-1,0-1 1,0 1-1,0-1 1,1 1-1,-1-1 1,1 0-1,-1 1 1,1-1-1,-1 0 1,1 1-1,0-1 1,0 0-1,0 0 0,0 0 1,0 1-1,0-1 1,0 0-1,0 0 1,1 0-1,1 2-479,0-1-1,0-1 0,1 1 1,-1 0-1,0-1 1,1 1-1,-1-1 0,1 0 1,-1 0-1,5 0 0,22 1-6488,2-2-4479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9.169"/>
    </inkml:context>
    <inkml:brush xml:id="br0">
      <inkml:brushProperty name="width" value="0.025" units="cm"/>
      <inkml:brushProperty name="height" value="0.025" units="cm"/>
    </inkml:brush>
  </inkml:definitions>
  <inkml:trace contextRef="#ctx0" brushRef="#br0">34 48 14478,'-1'13'2669,"-10"37"-1846,2 0 0,3 0 0,1 0 1,4 79-1,1-127-735,0 1 0,0-1 0,0 1 0,0-1 0,1 1 0,0-1 0,-1 0 0,1 1 0,0-1 0,0 0 0,0 1 0,0-1 0,1 0 0,-1 0 0,0 0 0,1 0 0,0 0 0,-1 0 0,4 2 0,-3-3-24,0 0 0,0 0 0,1 0 0,-1-1 0,0 1 0,0-1 0,0 1 0,1-1 0,-1 0 0,0 0 0,1 0 0,-1 0 0,0 0 0,0-1 0,1 1 0,-1-1 0,3 0 0,5-3 72,-1 0 1,1-1-1,-1 1 1,0-2-1,0 0 1,0 0-1,13-12 1,4-7-19,-2-2 1,0 0 0,33-52 0,-47 64 142,-1-1-1,0 0 1,-1 0-1,-1 0 1,-1-1-1,0 0 0,-1-1 1,-1 1-1,2-25 1,-6 42-241,0 0 0,0 0 0,0 0 0,0 0 0,0 0 0,-1 0 0,1 0 0,0 0 0,0 0 0,0 0 1,0 0-1,0 0 0,0 0 0,-1 0 0,1 0 0,0 0 0,0 0 0,0 0 0,0 0 0,0 0 0,0 0 0,-1-1 0,1 1 0,0 0 0,0 0 0,0 0 1,0 0-1,0 0 0,0 0 0,0 0 0,0 0 0,0 0 0,0-1 0,-1 1 0,1 0 0,0 0 0,0 0 0,0 0 0,0 0 0,0 0 0,0-1 0,0 1 0,0 0 1,0 0-1,0 0 0,0 0 0,0 0 0,0 0 0,0-1 0,0 1 0,0 0 0,0 0 0,0 0 0,0 0 0,0 0 0,0 0 0,1-1 0,-1 1 0,0 0 1,0 0-1,0 0 0,0 0 0,0 0 0,0 0 0,0 0 0,-8 13 263,-6 24-347,7-7 90,2 0 0,-2 45 0,6-63-28,1-1 1,0 0-1,1 0 0,0 1 0,1-1 0,0 0 1,1 0-1,0 0 0,0-1 0,6 11 0,-7-17 4,0 0 0,0-1-1,0 1 1,1-1 0,-1 0-1,1 1 1,0-1 0,-1-1-1,2 1 1,-1 0-1,0-1 1,0 1 0,1-1-1,0 0 1,-1 0 0,1 0-1,0-1 1,0 1 0,0-1-1,0 0 1,0 0 0,0-1-1,0 1 1,0-1-1,0 0 1,0 0 0,0 0-1,0 0 1,1-1 0,-1 1-1,0-1 1,0 0 0,0-1-1,4-1 1,1-1 128,1-1 0,-1 0-1,0-1 1,-1 0 0,1 0 0,-1 0 0,0-1 0,-1-1 0,1 1-1,-2-1 1,1-1 0,7-12 0,-7 8-37,0-1-1,-1-1 1,0 1-1,-2-1 1,0 0 0,0 0-1,2-27 1,-5 34-74,0 0 1,-1 0-1,0 0 1,0-1-1,-1 1 1,0 0 0,0 0-1,-1 0 1,0 0-1,-1 1 1,1-1-1,-1 0 1,-1 1-1,0 0 1,0 0-1,-6-8 1,9 13-168,0 1 0,0 0 1,0 0-1,0-1 0,0 1 0,0 0 1,-1 0-1,1 0 0,0 0 0,-1 0 1,1 1-1,-1-1 0,1 0 0,-1 1 1,1-1-1,-1 1 0,0-1 0,1 1 1,-1 0-1,0 0 0,1 0 0,-1 0 1,0 0-1,1 0 0,-1 0 0,1 0 1,-1 1-1,0-1 0,1 1 0,-1-1 0,1 1 1,-1-1-1,1 1 0,-3 1 0,3 0-142,-1-1 0,1 0 0,0 1 0,0-1 0,0 1 0,-1-1 0,2 1 0,-1 0 0,0-1-1,0 1 1,0 0 0,1 0 0,-1 0 0,1-1 0,-1 1 0,1 0 0,0 0 0,0 0 0,0 0 0,0 0-1,0 0 1,0 0 0,1-1 0,-1 1 0,0 0 0,1 0 0,0 0 0,-1 0 0,2 2 0,7 6-7873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7.962"/>
    </inkml:context>
    <inkml:brush xml:id="br0">
      <inkml:brushProperty name="width" value="0.025" units="cm"/>
      <inkml:brushProperty name="height" value="0.025" units="cm"/>
    </inkml:brush>
  </inkml:definitions>
  <inkml:trace contextRef="#ctx0" brushRef="#br0">84 1 11018,'0'0'20484,"-9"9"-19715,2-1-734,-1 0 0,1 1 1,1 0-1,-1 0 1,1 0-1,1 1 1,0 0-1,0 0 1,1 1-1,1-1 1,-1 1-1,2 0 1,-3 17-1,5-27-60,0 0-1,1-1 1,-1 1 0,1 0 0,-1-1-1,1 1 1,-1 0 0,1-1-1,-1 1 1,1-1 0,-1 1 0,1-1-1,0 1 1,-1-1 0,1 1-1,0-1 1,-1 0 0,1 1 0,0-1-1,-1 0 1,1 0 0,0 1-1,0-1 1,0 0 0,-1 0 0,1 0-1,0 0 1,0 0 0,-1 0-1,1 0 1,0 0 0,0-1 0,0 1-1,-1 0 1,1 0 0,1-1-1,32-8-1285,-2-5 321,-17 7 686,1 0 0,0 0 0,0 2 0,0 0 0,1 1 0,-1 0 0,28-1 0,-44 4 354,1 1 0,-1 0 0,1 0 0,-1 0 0,0 0 0,1 0 0,-1 0 0,1 0 0,-1 0 0,0 1 0,1-1 0,-1 0 0,1 0 0,-1 0 0,0 0 0,1 0 0,-1 1 0,1-1 0,-1 0 0,0 0 0,1 1 0,-1-1 0,0 0 0,0 1 0,1-1 0,-1 0 0,0 1 0,0-1 0,1 0 0,-1 1 0,0-1 0,0 1 0,0-1 0,0 0 0,1 1 0,-6 17 1177,-18 15 6,11-18-822,6-6-408,-1 0 0,0 0 1,0-1-1,-1 0 0,0-1 1,-1 1-1,-10 6 0,13-13-1569,5-12-13160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8.333"/>
    </inkml:context>
    <inkml:brush xml:id="br0">
      <inkml:brushProperty name="width" value="0.025" units="cm"/>
      <inkml:brushProperty name="height" value="0.025" units="cm"/>
    </inkml:brush>
  </inkml:definitions>
  <inkml:trace contextRef="#ctx0" brushRef="#br0">132 166 4388,'0'0'4180,"2"-10"1676,2-30-998,-4 39-4675,0 0 1,0 0-1,0 0 0,0 0 0,0 0 0,-1 1 1,1-1-1,0 0 0,0 0 0,-1 0 0,1 0 1,0 1-1,-1-1 0,1 0 0,-1 1 0,1-1 1,-1 0-1,1 0 0,-1 1 0,0-1 0,1 1 1,-1-1-1,0 1 0,1-1 0,-1 1 0,0-1 0,0 1 1,0 0-1,1-1 0,-1 1 0,0 0 0,0 0 1,0-1-1,0 1 0,1 0 0,-1 0 0,0 0 1,0 0-1,0 0 0,0 0 0,0 1 0,1-1 1,-1 0-1,0 0 0,0 0 0,0 1 0,-1 0 1,-2 0 154,0 0 1,-1 1 0,1 0 0,0 0 0,0 0 0,1 0 0,-6 4-1,2 1-233,0 0-1,1 0 0,0 1 0,0 0 1,1 1-1,0-1 0,0 1 0,1 0 1,0 0-1,1 0 0,0 0 0,0 1 1,1-1-1,0 1 0,1 0 0,0 0 1,0-1-1,2 20 0,0-28-104,-1 0 0,1 0 0,-1 0 0,1 0 0,-1 0 0,1 0 0,0 0 0,-1 0 0,1 0 0,0 0 0,0 0 0,-1-1 0,1 1 0,0 0 0,0-1 0,0 1 0,0-1 0,0 1 0,0-1 0,0 1 0,0-1 0,0 0 0,0 1 0,0-1 0,0 0 0,1 0 0,-1 0 0,0 0 0,0 0 0,0 0 0,0 0 0,0 0 0,0 0 0,0 0 0,2-1 0,1 0 0,0 0 0,-1 0 0,1 0 0,0 0 0,-1-1 0,1 0 0,-1 0 0,1 1 0,3-5 0,2-3 0,0 0 0,-1 0 0,-1-1 0,0-1 0,0 1 0,-1-1 0,0 0 0,0 0 0,-2-1 0,8-23 0,-6 10 0,-1 0 0,-1-1 0,-1 0 0,0-33 0,-10 71 0,-1 15 0,7-20-53,-1 11-674,0-1 0,1 1-1,1 18 1,0-33 530,1 0 0,-1 0 0,0-1 0,1 1 0,0 0 0,0-1 0,0 1 0,0 0 0,0-1 0,0 1 0,4 4 0,-4-7 113,0 1 0,0 0-1,0 0 1,0-1 0,0 1 0,0 0 0,0-1 0,0 1 0,0-1 0,0 0-1,0 1 1,1-1 0,-1 0 0,0 0 0,0 1 0,1-1 0,-1 0-1,0 0 1,0 0 0,0-1 0,1 1 0,-1 0 0,0 0 0,0-1-1,0 1 1,1-1 0,1 0 0,15-13-5559,3-13-2492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8.693"/>
    </inkml:context>
    <inkml:brush xml:id="br0">
      <inkml:brushProperty name="width" value="0.025" units="cm"/>
      <inkml:brushProperty name="height" value="0.025" units="cm"/>
    </inkml:brush>
  </inkml:definitions>
  <inkml:trace contextRef="#ctx0" brushRef="#br0">53 58 3716,'0'-10'8440,"0"-31"-3321,0 41-5006,0 0 0,0 0 1,0 0-1,0 0 0,0 0 0,0 0 1,0 0-1,1-1 0,-1 1 0,0 0 1,0 0-1,0 0 0,0 0 0,0 0 1,0 0-1,0-1 0,0 1 0,0 0 1,0 0-1,0 0 0,0 0 0,0-1 0,0 1 1,0 0-1,0 0 0,0 0 0,0 0 1,0-1-1,0 1 0,0 0 0,0 0 1,0 0-1,0 0 0,0 0 0,0-1 1,0 1-1,0 0 0,-1 0 0,1 0 0,0 0 1,0 0-1,0 0 0,0-1 0,0 1 1,0 0-1,0 0 0,-1 0 0,1 0 1,0 0-1,0 0 0,0 0 0,0 0 1,-1 0-1,1 0 0,0 0 0,0 0 1,0 0-1,0 0 0,0 0 0,-1 0 0,1 0 1,0 0-1,0 0 0,0 0 0,-1 0 1,-6 14 1985,-5 22-1422,6-9-116,1 1 1,1 0-1,1 0 0,2 0 1,3 50-1,-2-76-546,0 0 1,0 0-1,1 0 0,-1 0 0,1 0 0,-1 0 0,1 0 0,0 0 0,-1 0 1,1 0-1,0 0 0,0-1 0,0 1 0,1 0 0,-1-1 0,0 1 1,1-1-1,-1 1 0,1-1 0,-1 0 0,1 1 0,0-1 0,-1 0 1,1 0-1,0 0 0,0-1 0,0 1 0,0 0 0,0-1 0,0 1 0,0-1 1,0 1-1,0-1 0,0 0 0,0 0 0,0 0 0,0 0 0,0 0 1,3-1-1,8-2-430,1-1 0,-1 0 0,0 0 0,24-13 0,-5 3-2125,-29 13 2510,-1 1 0,1-1-1,-1 0 1,1 1 0,-1-1 0,1 1 0,-1 0-1,1 0 1,0 0 0,-1 0 0,1 0 0,-1 1-1,4 0 1,-5-1 150,0 1-1,0-1 0,0 1 1,0-1-1,0 1 1,0 0-1,-1-1 1,1 1-1,0 0 1,0 0-1,0 0 1,-1-1-1,1 1 0,0 0 1,-1 0-1,1 0 1,-1 0-1,1 0 1,-1 0-1,0 1 1,1 0-1,-1 2 106,1 0 0,-1 1 0,0-1 0,-1 0-1,1 0 1,-1 0 0,0 0 0,0 1 0,0-1 0,-1 0 0,1-1-1,-1 1 1,0 0 0,0 0 0,-2 3 0,0-1-222,-1 1 0,1-1 0,-1 0 0,0 0 0,0 0 0,0-1 0,-1 0 1,0 0-1,0 0 0,0 0 0,-1-1 0,0 0 0,1-1 0,-1 0 0,-1 0 0,1 0 0,0-1 0,-1 0 0,1 0 1,-1-1-1,1 0 0,-1 0 0,0-1 0,1 0 0,-10-1 0,14 0-208,0 0 0,0 0-1,0-1 1,1 1 0,-1-1 0,1 1-1,-1-1 1,1 0 0,0 0 0,0 0 0,-1 0-1,1 0 1,1 0 0,-1-1 0,0 1-1,0-1 1,1 1 0,0-1 0,-1 0 0,1 0-1,-1-5 1,0 2-564,0 0-1,1 0 1,0 0-1,0-1 1,0 1 0,1 0-1,0-1 1,1 1 0,0-10-1,6 0-6303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9.410"/>
    </inkml:context>
    <inkml:brush xml:id="br0">
      <inkml:brushProperty name="width" value="0.025" units="cm"/>
      <inkml:brushProperty name="height" value="0.025" units="cm"/>
    </inkml:brush>
  </inkml:definitions>
  <inkml:trace contextRef="#ctx0" brushRef="#br0">1 204 5990,'0'0'22442,"11"6"-20840,-10-5-1571,4 2 76,0 0-1,1 0 1,-1-1-1,1 1 1,-1-1-1,1 0 1,0-1-1,0 1 1,0-1-1,0 0 1,0-1-1,0 0 1,0 1 0,0-2-1,0 1 1,0-1-1,0 0 1,-1 0-1,11-4 1,-3-1-74,0-1 0,0-1 1,-1 0-1,0 0 0,-1-2 1,15-14-1,-20 19-23,-1-1 0,0 1 0,0-1 0,-1 0 0,0-1 1,0 1-1,0-1 0,-1 0 0,0 0 0,-1 0 0,1 0 0,-1 0 0,0-1 0,0-8 0,-2 15-8,1 0 0,-1 1 0,0-1-1,0 0 1,0 0 0,0 0 0,0 0 0,0 1-1,-1-1 1,1 0 0,0 0 0,0 0-1,-1 0 1,1 1 0,0-1 0,-1 0 0,1 0-1,0 1 1,-1-1 0,1 0 0,-1 1 0,0-1-1,1 0 1,-1 1 0,1-1 0,-1 1 0,0-1-1,1 1 1,-1-1 0,0 1 0,0 0 0,1-1-1,-1 1 1,0 0 0,0 0 0,0-1 0,0 1-1,1 0 1,-1 0 0,0 0 0,0 0 0,0 0-1,0 0 1,1 0 0,-1 0 0,0 1 0,0-1-1,0 0 1,0 0 0,1 1 0,-1-1-1,0 0 1,-1 2 0,-3 0-9,1 0 1,-1 0-1,1 0 1,-1 1-1,1 0 0,0 0 1,0 0-1,-4 4 1,-3 7 20,0 0 1,0 1 0,2 0 0,-11 23 0,16-29-7,0-1-1,0 1 1,1 0-1,1 1 1,0-1-1,0 0 1,1 1-1,0-1 1,0 19-1,2-27-7,-1 0 0,0 0 0,1 0 0,-1 0 0,1 0 0,-1-1 0,1 1 0,0 0 0,-1 0 0,1-1 0,0 1 0,-1 0 0,1-1 0,0 1 0,0-1 0,0 1 0,0-1 0,0 1 0,-1-1 0,1 0 0,0 1 0,0-1 0,0 0 0,0 0 0,0 0 0,0 0 0,0 1 0,0-1 0,0-1 0,0 1 0,0 0 0,0 0 0,0 0 0,0 0 0,0-1 0,1 0 0,39-12 0,-24 2 0,-1-1 0,0 0 0,-1-1 0,15-17 0,-18 18 0,0 0 0,0 1 0,2 0 0,-1 1 0,1 0 0,20-9 0,-33 18 0,-1 1 0,1 0 0,0-1 0,-1 1 0,1 0 0,0 0 0,-1 0 0,1 0 0,-1-1 0,1 1 0,0 0 0,-1 0 0,1 0 0,0 0 0,-1 1 0,1-1 0,0 0 0,-1 0 0,1 0 0,0 0 0,-1 1 0,1-1 0,-1 0 0,1 1 0,-1-1 0,1 0 0,-1 1 0,1-1 0,0 1 0,7 22 0,-8 42 0,-1-47 0,1-17 0,0 0 0,0-1 0,0 1 0,0 0 0,0 0 0,0 0 0,0-1 0,0 1 0,0 0 0,0 0 0,0 0 0,1-1 0,-1 1 0,0 0 0,1 0 0,-1-1 0,0 1 0,1 0 0,-1-1 0,1 1 0,-1 0 0,1-1 0,-1 1 0,1-1 0,0 1 0,-1-1 0,1 1 0,0-1 0,-1 1 0,2-1 0,0 1 0,-1-1 0,1 0 0,0 0 0,-1-1 0,1 1 0,0 0 0,-1-1 0,1 1 0,0-1 0,-1 1 0,1-1 0,-1 0 0,3-1 0,47-37 0,-49 38 0,58-56 0,-32 29 0,1 1 0,53-36 0,-82 62 0,1 1 0,-1-1 0,1 1 0,-1 0 0,0-1 0,1 1 0,-1 0 0,1-1 0,0 1 0,-1 0 0,1 0 0,-1-1 0,1 1 0,-1 0 0,1 0 0,0 0 0,-1 0 0,1 0 0,-1 0 0,1 0 0,0 0 0,-1 0 0,1 0 0,-1 0 0,1 0 0,0 0 0,-1 0 0,1 1 0,-1-1 0,1 0 0,-1 0 0,1 1 0,-1-1 0,2 1 0,0 22 0,-16 36 0,12-55 0,1-1 0,-2 8 0,0 1 0,0-1 0,1 0 0,-1 12 0,3-23-7,0 0-1,0 0 1,1-1 0,-1 1-1,0 0 1,0 0 0,1 0-1,-1-1 1,0 1 0,0 0-1,1 0 1,-1 0 0,0 0-1,0 0 1,1 0 0,-1 0-1,0 0 1,0 0 0,1 0-1,-1 0 1,0 0 0,0 0-1,1 0 1,-1 0 0,0 0-1,1 0 1,-1 0-1,0 0 1,0 0 0,1 0-1,-1 0 1,0 0 0,0 0-1,1 1 1,-1-1 0,0 0-1,0 0 1,0 0 0,1 0-1,-1 1 1,0-1 0,0 0-1,0 0 1,1 1 0,-1-1-1,0 0 1,0 0 0,0 1-1,0-1 1,0 0 0,0 0-1,0 1 1,0-1 0,0 0-1,0 0 1,0 1 0,0-1-1,0 0 1,0 1 0,0-1-1,0 0 1,0 0 0,0 1-1,0-1 1,0 1 0,12-15-3080,1-11-5220,0-8-6688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3:19.755"/>
    </inkml:context>
    <inkml:brush xml:id="br0">
      <inkml:brushProperty name="width" value="0.025" units="cm"/>
      <inkml:brushProperty name="height" value="0.025" units="cm"/>
    </inkml:brush>
  </inkml:definitions>
  <inkml:trace contextRef="#ctx0" brushRef="#br0">1 0 9001,'0'0'23766,"0"70"-23766,3-42 0,6-1 0,3-2 0,4-5 0,-4-2-4901,1 0-5893</inkml:trace>
  <inkml:trace contextRef="#ctx0" brushRef="#br0" timeOffset="1">67 589 4869,'0'0'26104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28.957"/>
    </inkml:context>
    <inkml:brush xml:id="br0">
      <inkml:brushProperty name="width" value="0.025" units="cm"/>
      <inkml:brushProperty name="height" value="0.025" units="cm"/>
    </inkml:brush>
  </inkml:definitions>
  <inkml:trace contextRef="#ctx0" brushRef="#br0">1 137 5029,'0'0'6224,"9"0"-5412,4 0-486,6 1 24,-1-1 0,1 0 0,-1-2 0,0 0 0,0-2 0,36-10 0,-36 6-224,2 1 0,-1 0 1,1 2-1,0 0 0,0 1 1,0 1-1,1 1 0,32 1 1,-29-1-60,1-1 0,-1-1-1,0-1 1,0-1 0,28-11 0,-29 9-43,0 1 0,0 0 0,1 2 0,0 1-1,29-1 1,-52 5-44,1 0-1,-1 1 1,1-1-1,-1 1 1,0-1-1,0 1 1,1 0 0,-1 0-1,0-1 1,0 1-1,0 0 1,0 0-1,0 0 1,0 0-1,0 0 1,0 0-1,0 1 1,0-1-1,-1 0 1,1 0-1,0 1 1,-1-1-1,1 0 1,-1 1-1,0-1 1,1 0 0,-1 1-1,0-1 1,0 1-1,0-1 1,0 0-1,0 1 1,0-1-1,0 1 1,0-1-1,-1 0 1,1 1-1,0-1 1,-1 1-1,1-1 1,-2 1-1,2-1-251,0 0-1,-1 0 0,1 0 1,-1 0-1,1 0 0,-1-1 1,0 1-1,1 0 0,-1 0 1,0-1-1,1 1 0,-1 0 1,0-1-1,0 1 0,0-1 0,0 1 1,1-1-1,-1 1 0,0-1 1,0 0-1,0 0 0,0 1 1,-2-1-1,-7 0-4617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29.346"/>
    </inkml:context>
    <inkml:brush xml:id="br0">
      <inkml:brushProperty name="width" value="0.025" units="cm"/>
      <inkml:brushProperty name="height" value="0.025" units="cm"/>
    </inkml:brush>
  </inkml:definitions>
  <inkml:trace contextRef="#ctx0" brushRef="#br0">62 48 4100,'0'0'6587,"-9"-6"-5220,-1 0-828,6 4-303,1 1 0,-1-1 1,1 0-1,0 0 0,0-1 0,0 1 0,0-1 0,0 1 0,0-1 0,0 0 1,1 0-1,-3-5 0,16 16 3250,18 3-2900,-21-8-115,16 5-349,0-1 0,1-1 0,-1-2 0,43 4 0,102-6 410,-92-3-452,-76 1-79,0-1 1,0 1-1,-1 0 0,1 0 0,0 0 1,0 0-1,0 1 0,0-1 0,0 0 0,-1 0 1,1 0-1,0 1 0,0-1 0,0 0 0,-1 1 1,1-1-1,0 1 0,0-1 0,-1 1 1,1-1-1,0 1 0,-1-1 0,1 1 0,-1 0 1,1-1-1,-1 1 0,1 0 0,-1 0 0,1 1 1,0 0 4,-1 0 1,0 0 0,0 0-1,0 0 1,0 0 0,-1-1-1,1 1 1,0 0-1,-1 0 1,0 0 0,1 0-1,-2 3 1,-3 4 30,0 0 1,0 0-1,-1-1 1,-7 9-1,-81 74 998,65-65-1019,-48 54 1,76-79-60,0 0-325,0 1 0,0-1 0,0 1 0,-1-1 0,1 1 0,-1-1 0,1 0 1,-1 0-1,1 1 0,-1-1 0,0 0 0,-2 1 0,-7-1-6337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1.736"/>
    </inkml:context>
    <inkml:brush xml:id="br0">
      <inkml:brushProperty name="width" value="0.025" units="cm"/>
      <inkml:brushProperty name="height" value="0.025" units="cm"/>
    </inkml:brush>
  </inkml:definitions>
  <inkml:trace contextRef="#ctx0" brushRef="#br0">0 1 4708,'0'0'22694,"11"1"-20665,316 8 2698,-182-9-8315,-15-1-7374,-111 1 3910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2.098"/>
    </inkml:context>
    <inkml:brush xml:id="br0">
      <inkml:brushProperty name="width" value="0.025" units="cm"/>
      <inkml:brushProperty name="height" value="0.025" units="cm"/>
    </inkml:brush>
  </inkml:definitions>
  <inkml:trace contextRef="#ctx0" brushRef="#br0">0 39 3267,'0'0'28491,"14"-7"-27626,1 1-835,0 1 0,0 0 0,1 0 0,-1 2 0,28-3 0,-36 5-32,-1 0 1,0 1-1,1 0 0,-1 0 0,1 1 1,-1 0-1,1 0 0,-1 0 1,0 1-1,0 0 0,0 0 0,0 0 1,0 1-1,0 0 0,-1 0 1,1 1-1,-1 0 0,0 0 0,0 0 1,6 6-1,-9-7 2,0 0 0,0-1 0,0 1 0,-1 0 0,1 0 0,-1 0 0,1 0 0,-1 1 0,0-1 0,-1 0 0,1 0 0,0 1 0,-1-1 0,0 0 0,0 1 0,0-1 0,0 0 0,0 1 0,-1-1 0,0 0 0,1 1 0,-1-1 0,0 0 0,-1 0 0,1 0 0,0 0 0,-1 0 0,0 0 0,-2 3 0,-7 9 0,-1-1 0,0-1 0,-1 0 0,-19 16 0,4-4 0,21-17-18,-42 40-2082,20-15-2866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4.701"/>
    </inkml:context>
    <inkml:brush xml:id="br0">
      <inkml:brushProperty name="width" value="0.025" units="cm"/>
      <inkml:brushProperty name="height" value="0.025" units="cm"/>
    </inkml:brush>
  </inkml:definitions>
  <inkml:trace contextRef="#ctx0" brushRef="#br0">7 17 9769,'11'-16'15970,"-11"41"-11966,-2 3-4381,-6 102 1108,3-78-536,3 62 1,2-113-180,0 0 0,0 0 0,0-1 0,0 1 0,0 0 0,0-1 1,1 1-1,-1 0 0,0-1 0,0 1 0,1 0 0,-1-1 1,0 1-1,1 0 0,-1-1 0,1 1 0,-1-1 0,1 1 0,-1-1 1,1 1-1,-1-1 0,1 1 0,-1-1 0,1 1 0,0-1 1,-1 0-1,1 1 0,0-1 0,-1 0 0,1 0 0,0 0 1,-1 1-1,1-1 0,0 0 0,-1 0 0,1 0 0,0 0 0,0 0 1,-1 0-1,1 0 0,0 0 0,-1-1 0,1 1 0,0 0 1,0 0-1,-1 0 0,1-1 0,-1 1 0,1-1 0,0 1 0,0-1 1,34-22 1235,2-19-1199,-3-1 1,-2-1-1,39-70 0,-14 21-79,-77 148-2963,-11-1-9674,13-28 1794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19.653"/>
    </inkml:context>
    <inkml:brush xml:id="br0">
      <inkml:brushProperty name="width" value="0.025" units="cm"/>
      <inkml:brushProperty name="height" value="0.025" units="cm"/>
    </inkml:brush>
  </inkml:definitions>
  <inkml:trace contextRef="#ctx0" brushRef="#br0">193 12 10602,'-9'1'8702,"1"1"-8122,-1 1 1,0 0 0,1 0 0,0 0 0,-1 1 0,2 1 0,-1-1 0,0 2 0,1-1-1,0 1 1,0 0 0,1 0 0,-1 0 0,-5 9 0,4-5-269,1-1-1,1 1 1,-1-1 0,2 2 0,-1-1-1,2 1 1,-1 0 0,1 0 0,1 0 0,0 0-1,-2 18 1,5-28-309,-1 1 1,1-1-1,0 1 1,0-1-1,0 1 0,1-1 1,-1 1-1,0-1 0,0 1 1,1-1-1,-1 0 1,1 1-1,-1-1 0,1 1 1,0-1-1,0 0 0,-1 0 1,1 1-1,0-1 0,0 0 1,0 0-1,0 0 1,0 0-1,0 0 0,1 0 1,-1 0-1,0-1 0,0 1 1,1 0-1,-1-1 1,1 1-1,-1-1 0,0 1 1,1-1-1,-1 0 0,1 1 1,-1-1-1,1 0 1,-1 0-1,1 0 0,-1 0 1,1 0-1,-1-1 0,1 1 1,2-1-1,3 0 12,1-1-1,0 1 1,-1-2 0,1 1-1,-1-1 1,1 0 0,9-6-1,4-6 1,0-2 0,-1 0 1,26-28-1,19-18-12,-64 62 1,0 0-1,0 0 0,1 0 0,-1 0 1,1 0-1,-1 0 0,1 0 1,-1 0-1,1 1 0,0-1 0,-1 0 1,1 1-1,0 0 0,-1-1 1,3 1-1,-3 0 3,0 0-1,0 0 1,0 1-1,0-1 1,-1 0 0,1 1-1,0-1 1,0 0 0,-1 1-1,1-1 1,0 1 0,0-1-1,-1 1 1,1 0 0,-1-1-1,1 1 1,-1 0 0,1-1-1,-1 1 1,1 0-1,-1 0 1,1 0 0,2 8 48,-1-1 0,0 0 1,0 1-1,0-1 0,-1 12 1,6 19 82,-7-37-136,1-1 0,-1 1 1,1-1-1,0 1 0,0-1 0,-1 0 0,1 1 0,0-1 0,1 0 0,-1 1 0,0-1 0,0 0 0,0 0 0,1 0 0,-1 0 0,0 0 0,1-1 1,-1 1-1,1 0 0,-1-1 0,1 1 0,-1 0 0,1-1 0,2 1 0,0-1 0,0 0-1,0-1 1,-1 1-1,1-1 1,0 0 0,0 1-1,-1-2 1,1 1-1,-1 0 1,5-3 0,8-5-3,-1 0 0,-1-1 1,20-17-1,28-30 2,34-27 0,-96 83 0,1 0 0,0 0 0,0 1 0,0-1 0,0 0 0,0 0 0,0 1 0,0-1 0,0 1 0,0-1 0,0 1 0,0-1 0,0 1 0,1 0 0,-1-1 0,0 1 0,0 0 0,0 0 0,1 0 0,-1 0 0,0 0 0,0 0 0,0 0 0,1 0 0,1 1 0,-3 0 0,1 0 0,0 0 0,0 0 0,0 1 0,-1-1 0,1 0 0,0 0 0,-1 0 0,1 1 0,-1-1 0,0 0 0,1 1 0,-1-1 0,0 0 0,0 1 0,0-1 0,0 0 0,0 2 0,0 11 0,-2 0 0,1-1 0,-6 16 0,7-27 0,-3 11 0,0 0 0,1 1 0,-1 16 0,4-29-86,1-1-1,-1 0 1,0 0-1,1 0 1,-1 0-1,0 0 1,1 0-1,-1 0 1,0 0-1,1-1 1,-1 1-1,0 0 1,0-1-1,1 1 1,-1-1-1,0 0 1,0 1-1,0-1 1,2-1-1,2-3-1461,-1 0 0,1-1 0,-1 1 0,0-1 0,0 0 0,5-12-1,1-3-6544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5.210"/>
    </inkml:context>
    <inkml:brush xml:id="br0">
      <inkml:brushProperty name="width" value="0.025" units="cm"/>
      <inkml:brushProperty name="height" value="0.025" units="cm"/>
    </inkml:brush>
  </inkml:definitions>
  <inkml:trace contextRef="#ctx0" brushRef="#br0">1 88 12139,'0'0'14008,"9"2"-12614,-5-1-1342,0 0 111,0 0-1,0 0 0,1 0 0,-1 0 0,0-1 0,0 0 1,1 0-1,-1 0 0,0 0 0,0-1 0,0 1 1,1-1-1,-1 0 0,0 0 0,0-1 0,0 1 1,0-1-1,0 0 0,-1 0 0,1 0 0,-1-1 0,1 1 1,3-5-1,8-13 338,-4 8 33,-17 29-285,3-11-248,1 0 0,0 0 0,0 0 0,0 0 0,1 1 0,0-1 0,0 0 0,1 1 0,0 10 0,0-16 0,1 0 0,-1 0 0,1-1 0,0 1 0,-1 0 0,1-1 0,0 1 0,-1 0 0,1-1 0,0 1 0,0-1 0,0 1 0,0-1 0,-1 1 0,1-1 0,0 0 0,0 0 0,0 1 0,0-1 0,0 0 0,0 0 0,0 0 0,0 0 0,0 0 0,2 0 0,32 0 0,-26-1 0,36 2 0,8-1 0,53-6 0,-105 3 0,0 0 0,0 0 0,-1-1 0,1 1 0,-1 0 0,0-1 0,0 1 0,0 0 0,0-1 0,-2-4 0,0-2 0,-1 0 0,-1-1 0,0 2 0,-5-11 0,-5-9 0,14 27-486,6 2-6189,11 0 1470,-15 0 3398,15 0-5608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5.601"/>
    </inkml:context>
    <inkml:brush xml:id="br0">
      <inkml:brushProperty name="width" value="0.025" units="cm"/>
      <inkml:brushProperty name="height" value="0.025" units="cm"/>
    </inkml:brush>
  </inkml:definitions>
  <inkml:trace contextRef="#ctx0" brushRef="#br0">104 1 17392,'0'0'11195,"-9"2"-10085,0 0-829,0 1-1,1 1 0,-1 0 0,-11 6 1,17-8-253,0-1 0,1 1 0,-1 0 1,1 0-1,-1 0 0,1 0 0,0 0 1,0 0-1,0 1 0,0-1 1,0 1-1,0-1 0,1 1 0,0 0 1,-1 0-1,1-1 0,0 1 1,0 0-1,0 0 0,1 0 0,-1 5 1,1-8-64,0 1 1,0-1 0,1 1-1,-1-1 1,1 1 0,-1-1 0,0 1-1,1-1 1,-1 1 0,1-1-1,-1 0 1,1 1 0,-1-1 0,1 0-1,-1 1 1,1-1 0,0 0-1,-1 0 1,1 1 0,-1-1-1,1 0 1,0 0 0,-1 0 0,1 0-1,0 0 1,-1 0 0,1 0-1,1 0 1,26 0-901,-20-1 452,47 1-2929,59 0-372,-113 0 3852,0 0 0,-1 0-1,1 0 1,0 0 0,0 0 0,-1 0 0,1 0 0,0 0 0,-1 0 0,1 1 0,0-1 0,-1 0 0,1 0 0,0 1 0,-1-1 0,1 0 0,0 1 0,-1-1 0,1 0 0,-1 1 0,1-1 0,-1 1 0,1-1 0,-1 1 0,1-1 0,-1 1 0,1 0 0,-1-1 0,1 2 0,-8 18 2756,-28 17 907,30-33-3603,-60 39 1193,59-39-1260,-1-1 0,1 0 1,0-1-1,-1 1 0,1-1 0,-1 0 0,0-1 1,0 1-1,-7-1 0,15-3-520,0 0 0,0 0 0,0 0 0,0 1-1,1-1 1,-1 0 0,1 1 0,-1-1 0,1 0 0,0 1 0,-1 0 0,4-2 0,19-13-5798,5 0-2242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6.035"/>
    </inkml:context>
    <inkml:brush xml:id="br0">
      <inkml:brushProperty name="width" value="0.025" units="cm"/>
      <inkml:brushProperty name="height" value="0.025" units="cm"/>
    </inkml:brush>
  </inkml:definitions>
  <inkml:trace contextRef="#ctx0" brushRef="#br0">96 261 18898,'-10'8'1746,"5"-4"-1562,-51 49 2883,53-51-2925,1 1-1,0-1 0,0 0 0,0 1 0,0-1 1,1 1-1,-1 0 0,1-1 0,-1 1 1,1 0-1,0 0 0,0 0 0,0 0 0,1 0 1,-1 0-1,1 0 0,-1 0 0,1 1 0,0-1 1,0 0-1,0 0 0,1 0 0,0 4 0,0-6-131,1 0-1,-1 0 0,0 0 0,0 0 0,0 0 0,1 0 0,-1-1 0,1 1 0,-1-1 0,0 1 0,1-1 0,-1 1 0,1-1 0,-1 0 0,1 0 0,-1 0 0,1 1 0,-1-1 0,1-1 0,2 1 0,32-5 111,-26 1-68,1 0 1,-1-1-1,1-1 1,-1 0-1,-1 0 0,1-1 1,-1 0-1,0 0 0,10-13 1,2-2 16,-1-2 0,22-33 0,-31 42-18,-2 0-1,0-1 1,0 0-1,-2 0 1,0-1-1,-1 0 1,0 0-1,-1-1 1,-2 1-1,4-32 1,-7 48-45,0 1 0,0-1 0,0 1 0,1-1 0,-1 1 1,0-1-1,0 1 0,-1-1 0,1 1 0,0-1 1,0 1-1,0-1 0,0 1 0,0 0 0,0-1 0,-1 1 1,1-1-1,0 1 0,0-1 0,-1 1 0,1 0 0,0-1 1,-1 1-1,1 0 0,0-1 0,-1 1 0,1 0 0,-1-1 1,1 1-1,0 0 0,-1 0 0,1-1 0,-1 1 0,1 0 1,-1 0-1,1 0 0,-1 0 0,-21 8 93,-17 24 69,34-27-145,-81 90 1783,79-86-1633,0 0 0,1 1 0,0 0 0,0 0 0,1 1-1,1-1 1,0 1 0,-6 22 0,10-33-172,0 1 1,1 0-1,-1 0 1,0 0-1,0 0 1,0 0-1,1 0 1,-1 0-1,1 0 1,-1-1-1,1 1 0,-1 0 1,1 0-1,-1 0 1,1-1-1,-1 1 1,1 0-1,0-1 1,0 1-1,-1-1 1,1 1-1,0-1 0,0 1 1,0-1-1,-1 1 1,1-1-1,0 0 1,0 1-1,0-1 1,0 0-1,0 0 0,0 0 1,0 0-1,0 0 1,0 0-1,0 0 1,1 0-1,47-1-151,-41 0 15,55-10-2157,-53 8 1659,0 0 0,0 1 0,0 1 0,0 0 0,0 0 0,0 1 0,19 1 0,-28 0 632,0 0-1,0-1 0,0 1 1,-1 0-1,1 0 0,0 0 1,0-1-1,-1 1 1,1 0-1,0 0 0,-1 0 1,1 0-1,-1 0 0,0 1 1,1-1-1,-1 0 1,0 0-1,0 0 0,1 0 1,-1 0-1,0 0 1,0 0-1,0 1 0,0-1 1,0 0-1,-1 0 0,1 0 1,0 0-1,-1 2 1,-8 36 135,1-23-197,-8 27-117,17-17-3154,0-26 2952,0 1 1,0 0 0,0 0-1,0-1 1,0 1-1,0-1 1,0 1-1,0-1 1,1 1-1,-1-1 1,0 0 0,0 0-1,0 1 1,0-1-1,1 0 1,-1 0-1,0 0 1,0 0-1,0 0 1,1-1 0,-1 1-1,0 0 1,2-1-1,-2 1-200,25-7-9513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6.391"/>
    </inkml:context>
    <inkml:brush xml:id="br0">
      <inkml:brushProperty name="width" value="0.025" units="cm"/>
      <inkml:brushProperty name="height" value="0.025" units="cm"/>
    </inkml:brush>
  </inkml:definitions>
  <inkml:trace contextRef="#ctx0" brushRef="#br0">115 1 20371,'0'0'8456,"-60"76"-7239,38-42-224,6-3-416,5-4-385,5-3-192,6-8-544,0-8-1763,14-7-1696,2-1-962,4-9-4420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6.735"/>
    </inkml:context>
    <inkml:brush xml:id="br0">
      <inkml:brushProperty name="width" value="0.025" units="cm"/>
      <inkml:brushProperty name="height" value="0.025" units="cm"/>
    </inkml:brush>
  </inkml:definitions>
  <inkml:trace contextRef="#ctx0" brushRef="#br0">0 296 11819,'0'0'13047,"11"4"-12049,-6-1-946,0-2-1,0 1 1,0 0-1,1-1 1,-1 0-1,0 0 1,1-1-1,-1 0 0,1 1 1,-1-2-1,1 1 1,-1-1-1,1 0 1,-1 0-1,0 0 1,1-1-1,-1 0 0,0 0 1,0 0-1,0 0 1,8-6-1,-3 2 77,40-24-126,-48 29 93,0 0 1,0-1-1,0 1 1,0-1-1,0 0 0,-1 0 1,1 0-1,0 0 1,-1 0-1,0 0 0,1 0 1,-1 0-1,0 0 1,0 0-1,0-1 0,0 1 1,1-5-1,-4 6 15,1 1 1,-1 0-1,1 0 0,-1 0 0,1 0 0,-1 0 0,1 1 0,-1-1 1,1 0-1,0 1 0,-1-1 0,1 1 0,-1 0 0,1-1 0,0 1 1,0 0-1,-1 0 0,0 1 0,-6 4 4,0 2 1,1-1-1,0 1 1,1 0-1,0 0 1,0 1-1,1 0 0,0 0 1,0 0-1,1 1 1,0 0-1,1-1 1,0 1-1,0 1 1,0 9-1,3-18-114,0-1 0,0 0 0,0 0 0,0 1 0,0-1 0,0 0 0,0 0 0,1 0 0,-1 1 0,0-1 0,1 0 0,-1 0 0,1 0 0,0 0 0,-1 0 0,1 0 0,0 0 0,0 0 0,-1 0 0,1 0 0,0 0 0,0 0 0,0 0 0,0-1 0,0 1 0,0 0 0,2 0 0,1 1 0,0-1 0,0 0 0,0 0 0,1 0 0,-1 0 0,0-1 0,0 1 0,7-1 0,4-1 0,0 0 0,0-2 0,29-7 0,-33 7-766,-1-1 1,1 0-1,-1-1 1,15-8-1,-22 11 345,0-1 0,0 1 0,0-1 0,0 1 0,0-1 0,0 0 0,-1 0 0,1-1-1,-1 1 1,0 0 0,0-1 0,0 1 0,0-1 0,-1 0 0,1 1 0,0-7 0,1-25-7074</inkml:trace>
  <inkml:trace contextRef="#ctx0" brushRef="#br0" timeOffset="1">116 9 21781,'0'0'4132,"-57"-8"-161,42 8-1825,9 0-1409,10 4-737,19 1 0,-1-2-2659,2-3-5700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7.461"/>
    </inkml:context>
    <inkml:brush xml:id="br0">
      <inkml:brushProperty name="width" value="0.025" units="cm"/>
      <inkml:brushProperty name="height" value="0.025" units="cm"/>
    </inkml:brush>
  </inkml:definitions>
  <inkml:trace contextRef="#ctx0" brushRef="#br0">52 27 5541,'0'0'19192,"-4"-5"-19267,-10-16 27,8 29-5030,6-7 4793,0-1 0,0 1 0,-1 0-1,1-1 1,0 1 0,0 0 0,0 0-1,0-1 1,-1 1 0,1 0 0,0-1 0,-1 1-1,1 0 1,0-1 0,-1 1 0,1-1 0,-1 1-1,1-1 1,-1 1 0,1-1 0,-1 1-1,0-1 1,1 1 0,-1-1 0,1 0 0,-1 1-1,0-1 1,1 0 0,-1 0 0,0 1-1,1-1 1,-1 0 0,0 0 0,0 0 0,1 0-1,-1 0 1,0 0 0,0 0 0,1 0-1,-1 0 1,0 0 0,1 0 0,-2-1 0,-3-5-1349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7.928"/>
    </inkml:context>
    <inkml:brush xml:id="br0">
      <inkml:brushProperty name="width" value="0.025" units="cm"/>
      <inkml:brushProperty name="height" value="0.025" units="cm"/>
    </inkml:brush>
  </inkml:definitions>
  <inkml:trace contextRef="#ctx0" brushRef="#br0">50 0 13357,'0'0'15598,"-3"9"-15523,2-7-72,-9 29 337,0 0 0,2 1 0,1 0 0,-4 60 0,12-92-329,-1 1 0,1 0 0,-1 0 0,1-1 0,-1 1 0,1 0 0,-1-1 0,1 1 0,-1-1 0,1 1 0,0 0 0,-1-1 0,1 1 0,0-1 0,0 0 0,-1 1 0,1-1 0,0 0 0,0 1 0,0-1-1,0 0 1,-1 0 0,1 0 0,0 0 0,0 0 0,0 0 0,0 0 0,-1 0 0,1 0 0,0 0 0,0 0 0,0 0 0,1-1 0,34-7 385,-3-8-174,20-8-342,-49 23 84,-1 0 1,0 0-1,1 0 1,-1 1-1,0-1 1,1 1-1,-1 0 1,1 0-1,-1 0 1,1 0-1,-1 1 1,1-1-1,4 3 1,-6-2 27,-1 0 1,0 0 0,1 0-1,-1 1 1,0-1-1,0 0 1,0 1-1,0-1 1,0 1 0,0-1-1,-1 1 1,1 0-1,0-1 1,-1 1-1,0 0 1,1 0 0,-1-1-1,0 1 1,0 0-1,0 0 1,0-1 0,0 4-1,-6 42 366,4-42-312,-1 0 0,1 0 0,-1 0 0,0-1 0,-1 0 0,1 1 0,-1-1 0,0 0 0,0-1 0,0 1 0,0-1 0,-1 0 0,1 0 0,-1 0 0,0 0 0,0-1 0,0 0 0,0 0 0,0 0 0,0-1 1,-1 1-1,1-1 0,-1-1 0,1 1 0,0-1 0,-1 0 0,1 0 0,-1 0 0,1-1 0,-1 0 0,-8-2 0,-4-7-1759,24 5-2445,31 1-5596,-13 4 459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8.501"/>
    </inkml:context>
    <inkml:brush xml:id="br0">
      <inkml:brushProperty name="width" value="0.025" units="cm"/>
      <inkml:brushProperty name="height" value="0.025" units="cm"/>
    </inkml:brush>
  </inkml:definitions>
  <inkml:trace contextRef="#ctx0" brushRef="#br0">11 1 20179,'0'0'9476,"-1"11"-9028,0-10-415,-6 50 365,7-49-385,-1 0-1,1 0 0,0 0 1,0 0-1,0 0 0,0 0 1,0 0-1,0 0 1,0 0-1,1 0 0,-1 0 1,1-1-1,-1 1 0,1 0 1,0 0-1,0 0 1,-1-1-1,1 1 0,1 0 1,-1-1-1,0 1 0,0-1 1,1 1-1,-1-1 0,3 3 1,3-3 23,0 0-1,0 0 1,1 0 0,-1-1 0,0 0 0,0 0 0,0-1-1,1 0 1,-1 0 0,0 0 0,9-4 0,8-4-91,44-23 0,-50 22-287,1 1 1,0 0-1,23-5 1,-41 13 326,-1 1 1,1 0 0,-1 0 0,1 0 0,-1-1 0,1 1 0,-1 0 0,1 0 0,-1 0 0,1 0 0,-1 0 0,1 0 0,0 0 0,-1 0 0,1 1 0,-1-1 0,1 0 0,-1 0 0,1 0 0,-1 0 0,1 1 0,-1-1 0,1 0-1,-1 0 1,0 1 0,1-1 0,-1 1 0,1-1 0,-1 0 0,0 1 0,1-1 0,-1 1 0,0-1 0,1 0 0,-1 1 0,0-1 0,1 2 0,0 24-200,2 8-1001,-3-34 1095,1 1 0,-1 0 0,1 0 0,0 0 0,-1 0 0,1-1 0,0 1 0,-1 0 0,1 0 0,0-1 0,0 1 0,0-1 0,0 1 0,-1-1 0,1 1 0,0-1 0,0 1 0,0-1 0,0 0 0,0 1 0,0-1 0,0 0 0,0 0 0,0 0 0,0 0 0,0 0 0,0 0 0,0 0 0,0 0 0,0 0 0,2-1 0,3-1-296,0 0 0,-1 0 1,1-1-1,-1 1 0,1-1 1,-1 0-1,0-1 1,0 1-1,6-7 0,-8 7-98,0 0 0,1 0 0,-1 0 1,1 0-1,-1 1 0,1-1 0,0 1 0,0 0 0,0 0 0,1 0 0,-1 1 0,0 0 0,0-1 0,1 2 0,-1-1 0,1 0 1,-1 1-1,1 0 0,6 0 0,-10 2 768,0 1 1,0-1 0,0 0-1,0 0 1,-1 1 0,1-1-1,-1 1 1,0-1 0,1 0-1,-1 1 1,0-1 0,0 1-1,-1-1 1,1 0 0,0 1-1,-2 3 1,-17 86 4270,11-61-3188,1 0 0,-2 35 0,8-11 479,11 98 1,-4-80-966,-5-72-775,-1-1 0,0 1 0,1 0-1,-1 0 1,0 0 0,0 0-1,0 0 1,0 0 0,0 0-1,0 0 1,0 0 0,0 0-1,0 0 1,-1 0 0,1 0-1,0 0 1,-1 0 0,1-1-1,0 1 1,-1 0 0,1 0-1,-1 0 1,0 0 0,1-1 0,-1 1-1,1 0 1,-1-1 0,0 1-1,0 0 1,1-1 0,-1 1-1,0-1 1,0 1 0,0-1-1,0 1 1,0-1 0,1 0-1,-1 0 1,0 1 0,-1-1-1,0 0 78,-1-1-1,1 1 1,0-1-1,0 1 0,0-1 1,0 0-1,0 0 0,0 0 1,1 0-1,-1 0 0,0 0 1,0-1-1,1 1 1,-1-1-1,1 1 0,-1-1 1,-1-2-1,-5-8-152,0-1 0,1 0 0,1-1 0,0 1 0,0-1 0,2 0 0,0-1 0,0 1 0,1-1 0,1 1 0,1-1 0,0 0 0,1 0 0,0 0 0,3-17 0,-2 27-168,0 1-1,0 0 1,0 0-1,1 0 1,-1 0-1,1 0 1,0 0-1,0 0 1,0 1-1,0-1 1,1 1 0,0-1-1,0 1 1,6-6-1,2 1-1422,0 0-1,1 0 1,16-7-1,-9 5-683,14-10-9234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9.175"/>
    </inkml:context>
    <inkml:brush xml:id="br0">
      <inkml:brushProperty name="width" value="0.025" units="cm"/>
      <inkml:brushProperty name="height" value="0.025" units="cm"/>
    </inkml:brush>
  </inkml:definitions>
  <inkml:trace contextRef="#ctx0" brushRef="#br0">0 79 8232,'0'0'16720,"4"-9"-13726,-2 5-2816,0-1 0,0 1-1,1 0 1,-1 0 0,1 0-1,0 1 1,1-1 0,-1 1-1,0-1 1,1 1 0,0 0-1,0 0 1,0 1 0,0-1-1,0 1 1,0 0 0,1 0-1,-1 0 1,1 1 0,-1-1-1,1 1 1,0 0 0,-1 1-1,10-1 1,-7 0-151,-1 0-1,1 1 1,-1 0 0,1 0-1,-1 0 1,1 1 0,-1 0 0,1 1-1,9 2 1,-14-2-36,1-1 0,-1 1 1,0 0-1,0 0 0,0 0 0,0 0 1,0 0-1,-1 0 0,1 0 0,-1 1 1,1-1-1,-1 0 0,0 1 0,0 0 1,0-1-1,0 1 0,0 0 0,-1-1 1,1 1-1,-1 0 0,1-1 0,-1 1 1,0 0-1,-1 5 0,1 14 41,-1-12-21,1-1 0,0 0 0,0 0-1,1 0 1,2 10 0,-2-17-9,-1-1-1,1 1 0,0 0 1,-1 0-1,1 0 0,0-1 1,0 1-1,0 0 1,0-1-1,0 1 0,1-1 1,-1 0-1,0 1 1,1-1-1,-1 0 0,1 0 1,-1 0-1,1 0 1,0 0-1,-1 0 0,1 0 1,0 0-1,0-1 0,0 1 1,-1-1-1,1 1 1,0-1-1,0 0 0,3 1 1,2-2 4,-1 1-1,0-1 1,1 0 0,-1 0 0,0 0 0,1-1-1,-1 0 1,0-1 0,0 1 0,0-1-1,-1 0 1,1-1 0,-1 1 0,0-1 0,0 0-1,0 0 1,6-8 0,-5 7 0,-2-1 0,1 0 0,0 0-1,-1 0 1,-1-1 0,1 0 0,-1 1 0,0-1 0,0 0 0,-1-1 0,0 1-1,0 0 1,-1-1 0,2-14 0,-3 21-5,0 1-1,0-1 1,0 0-1,0 0 1,0 0-1,-1 0 1,1 1 0,0-1-1,0 0 1,-1 0-1,1 0 1,0 1 0,-1-1-1,1 0 1,0 0-1,-1 1 1,1-1-1,-1 0 1,0 1 0,1-1-1,-1 1 1,1-1-1,-1 0 1,0 1 0,1-1-1,-1 1 1,0 0-1,0-1 1,1 1-1,-1 0 1,0-1 0,0 1-1,0 0 1,0 0-1,1 0 1,-1 0 0,0 0-1,-1 0 1,1 0-7,-1 0 1,0 0-1,1 0 1,-1 1 0,1-1-1,-1 1 1,1-1-1,-1 1 1,1-1 0,0 1-1,-1 0 1,1 0-1,0 0 1,-1-1 0,1 1-1,0 1 1,0-1-1,0 0 1,0 0 0,-1 2-1,-2 4-415,1 0-1,0 0 1,1 0-1,-1 1 0,2-1 1,-2 9-1,5 15-3795,-2-30 3884,1 0 0,-1 0-1,1 0 1,-1 0-1,1 0 1,-1 0 0,1-1-1,0 1 1,-1 0-1,1 0 1,0-1 0,-1 1-1,1 0 1,0-1-1,0 1 1,0-1 0,0 1-1,0-1 1,0 0 0,0 1-1,0-1 1,0 0-1,0 1 1,1-1 0,20 1-5470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9.518"/>
    </inkml:context>
    <inkml:brush xml:id="br0">
      <inkml:brushProperty name="width" value="0.025" units="cm"/>
      <inkml:brushProperty name="height" value="0.025" units="cm"/>
    </inkml:brush>
  </inkml:definitions>
  <inkml:trace contextRef="#ctx0" brushRef="#br0">59 0 9001,'0'0'14082,"-7"13"-12566,2-5-1280,-2 3 225,1 0 0,0 0 0,0 0 0,1 1 0,1 0 0,0 0 0,-4 22 0,8-33-426,0 0 0,0-1 0,1 1 0,-1 0 0,0-1 0,1 1 0,-1-1 0,0 1 0,1-1 0,-1 1 0,1-1 0,-1 1 0,1-1 0,-1 1 0,1-1 0,-1 1-1,1-1 1,-1 0 0,1 1 0,0-1 0,-1 0 0,1 0 0,0 1 0,-1-1 0,1 0 0,0 0 0,-1 0 0,1 0 0,0 0 0,-1 0 0,1 0 0,0 0 0,-1 0 0,1 0 0,0 0 0,-1 0 0,1-1 0,0 1 0,-1 0 0,1 0 0,0-1 0,33-9 888,25-23-486,-49 26-464,0 1 0,1 0 0,-1 0-1,1 1 1,0 0 0,0 1 0,1 0 0,0 1-1,20-3 1,-31 9 51,0 0 1,0 1-1,0 0 1,-1-1-1,0 1 0,1-1 1,-1 1-1,0-1 1,-1 7-1,1-5 106,-1-3-104,1-1 0,0 1 1,0 0-1,0 0 0,0 0 0,0-1 1,0 1-1,1 0 0,-1 0 0,0 0 1,1-1-1,0 1 0,-1 0 0,1-1 1,0 1-1,0 0 0,1 1 0,0-3-2,-1 0 0,1 1 0,0-1 0,-1 0 0,1 0 0,0 0 0,0 0-1,-1 0 1,1-1 0,0 1 0,-1-1 0,1 1 0,0-1 0,-1 1 0,1-1-1,-1 0 1,1 0 0,-1 0 0,2-1 0,40-21 102,-31 15-348,1 1 0,-1 1-1,1 0 1,0 0 0,1 1 0,-1 1 0,1 0-1,18-2 1,-32 6 159,1 0 1,0 1-1,0-1 0,0 0 0,0 0 0,0 1 1,-1-1-1,1 0 0,0 1 0,0-1 0,-1 1 1,1-1-1,0 1 0,0-1 0,-1 1 0,1 0 1,-1-1-1,1 1 0,-1 0 0,1 0 0,-1-1 1,1 1-1,-1 0 0,1 0 0,-1 0 0,0-1 1,0 1-1,1 0 0,-1 0 0,0 0 0,0 0 1,0 0-1,0 0 0,0-1 0,0 1 0,0 0 1,0 0-1,0 0 0,-1 0 0,1 0 0,-1 0 1,-8 38-5255,3-27-2461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0.262"/>
    </inkml:context>
    <inkml:brush xml:id="br0">
      <inkml:brushProperty name="width" value="0.025" units="cm"/>
      <inkml:brushProperty name="height" value="0.025" units="cm"/>
    </inkml:brush>
  </inkml:definitions>
  <inkml:trace contextRef="#ctx0" brushRef="#br0">8 263 15759,'0'0'3406,"-3"8"-1634,2-7-1701,0 1 0,1 0-1,-1-1 1,1 1 0,-1 0-1,1-1 1,-1 1 0,1 0 0,0 0-1,0-1 1,0 1 0,0 0 0,1 3-1,-1-5-12,0 1 1,1 0-1,-1 0 0,1-1 0,-1 1 0,1 0 0,-1 0 1,1-1-1,-1 1 0,1-1 0,0 1 0,-1 0 0,1-1 0,0 1 1,-1-1-1,1 0 0,0 1 0,0-1 0,0 0 0,-1 1 1,3-1-1,6 1 327,0 0 0,0 0 0,1-2 0,-1 1 0,0-1 0,11-2 0,52-12 1155,-2-3-1,96-37 1,-48 15-783,354-94 1012,-230 95-2815,-174 33-2529,110 6-1,-150 2-4426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49.936"/>
    </inkml:context>
    <inkml:brush xml:id="br0">
      <inkml:brushProperty name="width" value="0.025" units="cm"/>
      <inkml:brushProperty name="height" value="0.025" units="cm"/>
    </inkml:brush>
  </inkml:definitions>
  <inkml:trace contextRef="#ctx0" brushRef="#br0">0 0 15567,'0'0'11499,"17"74"-10346,-17-42-513,0 3-351,0 1-161,0 0-96,0-3-32,0-4-481,0-4-672,0-9-1441,0-4-866,-1-8-1184,-6-4-4645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0.309"/>
    </inkml:context>
    <inkml:brush xml:id="br0">
      <inkml:brushProperty name="width" value="0.025" units="cm"/>
      <inkml:brushProperty name="height" value="0.025" units="cm"/>
    </inkml:brush>
  </inkml:definitions>
  <inkml:trace contextRef="#ctx0" brushRef="#br0">18 305 11371,'0'0'16623,"81"9"-15149,-38-9-449,4-1-737,5-7-160,-6-2-128,-4 2-1537,-9-2-1890,-12 0-1955,-10-3-3009</inkml:trace>
  <inkml:trace contextRef="#ctx0" brushRef="#br0" timeOffset="1">0 66 17969,'0'0'10154,"21"-52"-9898,13 43-32,15 4-128,5 5-128,6 0-1698,-3 0-3555,-3 0-3907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0.651"/>
    </inkml:context>
    <inkml:brush xml:id="br0">
      <inkml:brushProperty name="width" value="0.025" units="cm"/>
      <inkml:brushProperty name="height" value="0.025" units="cm"/>
    </inkml:brush>
  </inkml:definitions>
  <inkml:trace contextRef="#ctx0" brushRef="#br0">214 1 18546,'-9'1'4308,"-6"2"-3228,2 0 1,-1 1-1,0 0 1,1 2-1,-20 9 1,23-10-799,0 1 0,1 0 0,0 0 0,0 1 0,0 0 0,1 1 0,0 0 0,-11 15 0,18-22-291,-1 0 0,1 1-1,0-1 1,0 1-1,0-1 1,1 1 0,-1 0-1,0-1 1,1 1-1,-1 0 1,1 0 0,-1-1-1,1 1 1,0 0-1,0 0 1,0 0 0,0-1-1,0 1 1,0 2-1,1-2-10,0-1 0,-1 0 0,1 0 0,0 0 0,0 0-1,0 0 1,0 0 0,0 0 0,0 0 0,0 0 0,0-1-1,0 1 1,0 0 0,0-1 0,1 1 0,-1-1 0,0 1-1,1-1 1,-1 1 0,2-1 0,10 2-227,0 0-1,0-2 1,0 1-1,19-3 1,-9 1-221,13 0-356,-24-1 508,0 2-1,0-1 1,0 1-1,1 1 0,-1 0 1,0 1-1,-1 1 0,16 4 1,-26-7 370,0 1 1,1-1-1,-1 1 1,0 0-1,0-1 1,0 1-1,0 0 1,0 0 0,0 0-1,0 0 1,0 0-1,0 0 1,0 0-1,0 0 1,-1 0-1,1 0 1,0 0-1,-1 1 1,1-1-1,-1 0 1,1 0-1,-1 1 1,0-1-1,1 0 1,-1 1-1,0-1 1,0 0-1,0 1 1,0-1 0,0 0-1,0 1 1,-1-1-1,1 0 1,0 1-1,-1-1 1,1 0-1,-1 1 1,1-1-1,-1 0 1,0 0-1,1 0 1,-1 0-1,-1 2 1,-2 2 352,0 1 0,-1 0 0,0-1 0,0 0 0,0 0 0,-8 6-1,-7 3 460,-40 22-1,54-33-961,0 0 1,0-1 0,0 1-1,0-1 1,-1 0 0,1-1 0,-1 1-1,1-2 1,-1 1 0,1 0-1,-1-1 1,-8-1 0,1-7-5553,9-12-6172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1.269"/>
    </inkml:context>
    <inkml:brush xml:id="br0">
      <inkml:brushProperty name="width" value="0.025" units="cm"/>
      <inkml:brushProperty name="height" value="0.025" units="cm"/>
    </inkml:brush>
  </inkml:definitions>
  <inkml:trace contextRef="#ctx0" brushRef="#br0">1 0 10154,'0'0'19976,"2"12"-19255,0 5-492,0-1-75,1 0 1,0 1 0,7 20 0,-9-35-138,0 0 1,0 0-1,1 0 0,-1 0 0,0 0 0,1 0 0,-1-1 1,1 1-1,0 0 0,-1-1 0,1 0 0,0 1 0,0-1 0,0 0 1,0 0-1,0 0 0,1 0 0,-1 0 0,0 0 0,0-1 1,0 1-1,1-1 0,-1 1 0,0-1 0,1 0 0,-1 0 0,0 0 1,1 0-1,-1-1 0,0 1 0,0-1 0,1 1 0,-1-1 0,0 0 1,3-1-1,6-2 55,0 0 0,0-1 1,-1 0-1,1-1 1,14-11-1,-5 0-55,-17 13-17,1 0 0,-1 1 0,1-1-1,0 1 1,0 0 0,0 0 0,1 0 0,-1 1 0,1-1 0,-1 1 0,1 0 0,9-2 0,-12 43 0,-10 6 0,6-40 0,1 1 0,0-1 0,-1 1 0,2-1 0,-1 1 0,1 0 0,0 0 0,1 9 0,-1-14-50,1-1 0,-1 1 0,1-1 0,0 0 0,-1 1 0,1-1 0,0 0 1,0 0-1,-1 1 0,1-1 0,0 0 0,0 0 0,-1 0 0,1 0 0,0 0 0,0 0 0,-1 0 0,1 0 0,0 0 0,0 0 0,-1-1 0,1 1 1,0 0-1,-1 0 0,1-1 0,0 1 0,-1 0 0,2-1 0,22-10-3440,2-12-2110,2-6-2664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1.648"/>
    </inkml:context>
    <inkml:brush xml:id="br0">
      <inkml:brushProperty name="width" value="0.025" units="cm"/>
      <inkml:brushProperty name="height" value="0.025" units="cm"/>
    </inkml:brush>
  </inkml:definitions>
  <inkml:trace contextRef="#ctx0" brushRef="#br0">128 0 14446,'0'0'10612,"-9"7"-7643,2-2-2598,-58 45 2450,61-46-2702,-1 0 0,1 1 0,0-1 0,0 1 0,1-1 0,-1 1 1,1 0-1,0 0 0,0 1 0,1-1 0,0 1 0,-4 10 0,6-16-119,0 1 0,0-1 0,0 0 0,0 1 0,0-1 0,0 1 0,0-1 0,0 1 0,0-1 0,1 1 0,-1-1 0,0 1 0,0-1 0,0 1 0,0-1 0,1 0 0,-1 1 0,0-1 0,0 1 0,1-1 0,-1 0 0,0 1 0,1-1 0,-1 0 0,0 1 0,1-1 0,-1 0 0,1 0 0,-1 1 0,0-1 0,1 0 0,-1 0 0,1 1 0,22-1 0,19-14 0,-29 7-40,0-2 1,-1 1-1,0-2 1,0 0-1,-1 0 1,0-1-1,-1 0 1,0-1-1,14-21 1,-60 93-424,28-50 438,1 0 0,1 0 0,0 1 0,0 0 0,1 0 0,0 0 0,1 1 0,1-1 0,-1 1 0,2 0 0,-2 17 0,4-27-145,0-1 0,0 0 1,1 1-1,-1-1 0,1 0 1,-1 0-1,1 1 1,0-1-1,-1 0 0,1 0 1,0 0-1,0 0 0,0 0 1,0 0-1,0 0 1,0 0-1,0 0 0,0 0 1,0-1-1,0 1 0,1 0 1,-1-1-1,0 1 1,0-1-1,1 1 0,-1-1 1,0 0-1,1 1 0,-1-1 1,0 0-1,1 0 1,-1 0-1,0 0 0,1 0 1,2-1-1,5 1-977,0-1 0,0 0 1,0 0-1,13-4 0,23-14-5168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2.007"/>
    </inkml:context>
    <inkml:brush xml:id="br0">
      <inkml:brushProperty name="width" value="0.025" units="cm"/>
      <inkml:brushProperty name="height" value="0.025" units="cm"/>
    </inkml:brush>
  </inkml:definitions>
  <inkml:trace contextRef="#ctx0" brushRef="#br0">103 157 15887,'-9'11'2707,"-2"0"-1890,-38 44 2977,45-50-3288,0 0 0,0 1-1,0 0 1,1 0-1,0 0 1,0 0 0,1 0-1,-1 1 1,-1 8-1,4-14-478,0 1 0,1-1-1,-1 0 1,0 0-1,0 0 1,1 0 0,-1 0-1,1 0 1,-1 0-1,1 0 1,-1 0 0,1 0-1,-1 0 1,1 0-1,0 0 1,0 0 0,-1 0-1,1-1 1,0 1-1,0 0 1,0-1 0,0 1-1,0 0 1,0-1-1,0 1 1,0-1 0,0 0-1,0 1 1,0-1-1,1 0 1,-1 0 0,0 1-1,0-1 1,0 0-1,0 0 1,0 0 0,1 0-1,1-1 1,49-4 137,-38 1-241,-1 0 1,0-1 0,-1-1 0,1 0 0,-1 0 0,0-1-1,-1-1 1,0 0 0,0-1 0,0 0 0,14-16 0,-14 13 69,-1 0 0,0-1 0,-1 0 0,-1-1 0,0 0 1,0 0-1,-2 0 0,1-1 0,6-26 0,-12 36 29,0 1-1,0-1 1,0 1 0,-1-1-1,0 1 1,0-1-1,0 1 1,-1-6 0,1 9-12,-1 0 0,1 0 1,-1 0-1,1 0 0,-1 0 1,1 0-1,-1 0 0,0 1 1,1-1-1,-1 0 0,0 0 1,1 1-1,-1-1 0,0 1 1,0-1-1,0 0 1,0 1-1,0 0 0,0-1 1,0 1-1,0-1 0,0 1 1,0 0-1,0 0 0,0 0 1,0 0-1,0 0 0,0 0 1,0 0-1,0 0 0,0 0 1,0 0-1,0 0 0,0 0 1,0 1-1,0-1 0,0 1 1,-1 0-1,-5 1 108,-1 2 0,1-1 0,0 1-1,0 0 1,1 0 0,-1 1 0,1 0 0,0 0-1,0 1 1,1-1 0,-1 1 0,1 0 0,1 1-1,-8 12 1,12-19-115,1 1 0,-1 0-1,1-1 1,-1 1-1,0 0 1,1-1 0,-1 1-1,1-1 1,-1 1 0,1-1-1,0 1 1,-1-1 0,1 1-1,0-1 1,-1 1 0,1-1-1,0 0 1,-1 1 0,1-1-1,0 0 1,0 0 0,-1 0-1,1 0 1,0 1 0,0-1-1,-1 0 1,1 0 0,0 0-1,0 0 1,1-1 0,38 5-451,-29-4 55,1 1-189,0 1 0,0 0 0,0 0 1,0 1-1,21 9 0,-29-11 593,-1 1 1,0-1-1,0 1 0,1 0 1,-1 1-1,-1-1 0,1 0 1,0 1-1,0-1 0,-1 1 1,0 0-1,1 0 0,-1 0 1,0 0-1,-1 0 0,1 1 1,0-1-1,-1 0 0,0 1 1,0-1-1,0 1 0,0 0 1,0 6-1,0-4 85,-1-1 0,0 1 1,0 0-1,0-1 0,-1 1 0,0-1 0,0 0 1,0 1-1,-4 8 0,-13 8-6802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2.719"/>
    </inkml:context>
    <inkml:brush xml:id="br0">
      <inkml:brushProperty name="width" value="0.025" units="cm"/>
      <inkml:brushProperty name="height" value="0.025" units="cm"/>
    </inkml:brush>
  </inkml:definitions>
  <inkml:trace contextRef="#ctx0" brushRef="#br0">2 60 5125,'0'0'20900,"0"10"-20041,0 31 58,-2-18-637,2 0 1,1 0 0,6 41-1,-7-63-244,0-1-1,1 1 1,-1 0-1,0-1 1,0 1-1,1-1 1,-1 1-1,0-1 1,1 1-1,-1-1 0,0 1 1,1-1-1,-1 1 1,1-1-1,-1 1 1,1-1-1,-1 0 1,1 1-1,-1-1 1,1 0-1,-1 1 1,1-1-1,0 0 0,-1 0 1,1 0-1,-1 1 1,1-1-1,0 0 1,-1 0-1,1 0 1,0 0-1,-1 0 1,1 0-1,-1 0 1,1 0-1,0 0 0,-1-1 1,1 1-1,-1 0 1,1 0-1,0-1 1,-1 1-1,1 0 1,-1 0-1,1-1 1,-1 1-1,1-1 1,-1 1-1,1 0 0,-1-1 1,1 1-1,-1-1 1,0 1-1,1-1 1,-1 0-1,26-29 1823,-13 8-1861,-1-1 0,-2 1 0,0-2 0,-1 1 0,-1-1 0,4-27 0,-13 60-116,0 1 1,0-1 0,1 1 0,0-1 0,1 12 0,-1-18 120,1 1 0,-1-1 0,1 1 0,-1-1 0,1 1 0,0-1 0,0 0 0,1 0 0,-1 1 0,1-1 0,0 0 0,-1 0 0,1 0 0,1-1 0,-1 1 0,0 0 0,3 2 0,-1-3 11,1 0 0,-1-1 0,1 1 1,-1-1-1,1 0 0,-1 0 0,1 0 0,0 0 0,0-1 0,-1 0 1,1 0-1,0 0 0,0-1 0,-1 0 0,1 1 0,-1-2 1,1 1-1,0 0 0,-1-1 0,0 0 0,1 0 0,-1 0 0,0-1 1,0 1-1,0-1 0,5-6 0,-1 3 13,-1 0 0,0-1 0,0 0 0,-1 0 0,1-1 0,-2 1 1,1-1-1,-1-1 0,0 1 0,-1-1 0,0 0 0,3-9 0,-6 16-26,-1 1 0,1-1 0,-1 1 0,0-1 0,1 1 0,-1 0 0,0-1 0,0 1 0,0-1 0,0 1 0,0-1 0,0 1 0,0-1 0,0 1 0,-1-1 0,0-2 0,1 4 0,-1 0 0,0 0 0,1 0 0,-1 0 0,1 0 0,-1 0 0,0 0 0,1 0 0,-1 1 0,1-1 0,-1 0 0,1 0 0,-1 0 0,1 1 0,-1-1 0,0 0 0,1 0 0,0 1 0,-1-1 0,1 0 0,-1 1 0,1-1 0,-1 1 0,1-1 0,0 1 0,-1 0 0,-33 43 0,25-29-2,0 0 0,1 1 1,1 1-1,1-1 0,0 1 0,2 0 1,-1 0-1,-1 21 0,6-37-89,0 1-1,0-1 1,0 1-1,0-1 1,0 0-1,0 1 1,0-1 0,1 0-1,-1 1 1,0-1-1,1 0 1,-1 1-1,1-1 1,0 0 0,-1 0-1,1 0 1,0 0-1,0 1 1,0-1-1,-1 0 1,1 0 0,0-1-1,0 1 1,1 0-1,-1 0 1,0 0-1,0-1 1,0 1 0,1 0-1,-1-1 1,0 1-1,0-1 1,3 1-1,4 0-993,-1 0-1,0-1 0,1 0 0,-1 0 0,9-1 1,-10 0 202,38-4-7429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3.206"/>
    </inkml:context>
    <inkml:brush xml:id="br0">
      <inkml:brushProperty name="width" value="0.025" units="cm"/>
      <inkml:brushProperty name="height" value="0.025" units="cm"/>
    </inkml:brush>
  </inkml:definitions>
  <inkml:trace contextRef="#ctx0" brushRef="#br0">150 252 14894,'-9'4'1441,"-10"8"501,-1 1 0,-32 27 0,48-36-1858,0-1-1,0 1 1,0 0 0,1 0-1,-1 0 1,1 0-1,0 0 1,0 1-1,1-1 1,-1 1-1,1 0 1,0 0 0,0 0-1,0 0 1,1 0-1,0 1 1,0-1-1,0 0 1,1 1-1,0 8 1,1-13-105,0 1 0,0-1 0,0 0 1,0 0-1,0 0 0,0-1 0,1 1 0,-1 0 0,0 0 0,1-1 1,-1 1-1,0-1 0,1 1 0,-1-1 0,1 1 0,-1-1 0,1 0 1,-1 0-1,1 0 0,-1 0 0,1 0 0,-1 0 0,0 0 0,1 0 1,1-1-1,41-5-345,-32 1 320,0 0-1,0-1 0,-1 0 0,0-1 0,0 0 0,-1 0 0,0-1 0,0-1 1,-1 0-1,0 0 0,13-18 0,0-3 158,-1-1 0,28-60 0,-40 75 173,-2 0 0,0 0 1,-1-1-1,-1 0 0,0 0 0,-1-1 1,1-20-1,-4 37-218,-1 1-1,0-1 0,0 0 1,0 1-1,0-1 1,0 0-1,0 0 1,0 1-1,0-1 1,0 0-1,0 1 1,-1-1-1,1 0 1,0 1-1,0-1 1,-1 0-1,1 1 1,0-1-1,-1 0 1,1 1-1,-1-1 0,1 1 1,0-1-1,-1 1 1,0-1-1,1 1 1,-1-1-1,1 1 1,-1-1-1,1 1 1,-2-1-1,0 1-30,1 0 0,-1 0 0,0 0 0,0 0 0,1 0-1,-1 1 1,0-1 0,1 0 0,-1 1 0,1 0 0,-1-1 0,1 1 0,-2 1-1,-44 30 26,31-17 13,0 1-1,1 1 1,1 0 0,1 1 0,0 0 0,2 1 0,0 0 0,-12 28 0,23-46-100,0 0 1,-1 0-1,1 1 0,0-1 1,-1 0-1,1 0 0,0 1 0,0-1 1,0 0-1,0 1 0,0-1 1,0 0-1,1 0 0,-1 1 1,0-1-1,1 0 0,-1 0 0,0 0 1,1 1-1,0-1 0,-1 0 1,1 0-1,0 0 0,-1 0 0,1 0 1,0 0-1,0 0 0,0 0 1,0 0-1,0-1 0,0 1 0,0 0 1,0-1-1,0 1 0,1 0 1,-1-1-1,0 0 0,0 1 1,0-1-1,1 0 0,1 1 0,8 1-611,-1 0-1,1-1 0,0-1 0,12 0 0,-2 0-1045,25 5-1748,-8 9 3301,-36-13 248,0 0-1,0 1 0,-1-1 0,1 1 1,0-1-1,-1 1 0,1 0 1,-1-1-1,0 1 0,0 0 0,0 0 1,0 0-1,0 0 0,0 0 0,0 0 1,-1 0-1,1 1 0,-1-1 1,1 0-1,-1 0 0,0 0 0,0 1 1,0-1-1,0 0 0,0 0 0,0 1 1,-1-1-1,1 0 0,-1 0 1,0 0-1,0 0 0,1 0 0,-1 0 1,-3 4-1,4-6-240,-5 19 414,6-11-2051,7-6-4150,9-5 71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3.578"/>
    </inkml:context>
    <inkml:brush xml:id="br0">
      <inkml:brushProperty name="width" value="0.025" units="cm"/>
      <inkml:brushProperty name="height" value="0.025" units="cm"/>
    </inkml:brush>
  </inkml:definitions>
  <inkml:trace contextRef="#ctx0" brushRef="#br0">193 1 10954,'0'0'6860,"-8"11"-3870,-13 19-906,2 1 0,-30 63 0,42-78-1796,0 1 1,2 0 0,0 0 0,1 0-1,0 0 1,2 1 0,0-1 0,1 1-1,1 19 1,0-36-445,0 1 1,0-1-1,1 1 1,-1-1-1,0 1 1,1-1-1,-1 0 1,1 1-1,0-1 1,-1 0-1,1 0 1,0 1-1,0-1 1,1 1-1,4-1-3663,-2-13 186,-6-19-6071,-7 5 4896,-21-22 6583,-5-8 11458,35 55-13050,0 1 0,0-1 0,-1 1-1,1-1 1,0 1 0,0-1 0,0 1 0,0-1 0,0 1-1,0 0 1,0-1 0,0 1 0,0-1 0,0 1-1,0-1 1,0 1 0,0-1 0,0 1 0,0-1 0,0 1-1,1-1 1,-1 1 0,0-1 0,0 1 0,1 0-1,-1-1 1,0 1 0,1-1 0,14-5 1493,31 6-2678,-32 1 1363,49 2-3663,-13-1-2914,-13-1-2705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3.920"/>
    </inkml:context>
    <inkml:brush xml:id="br0">
      <inkml:brushProperty name="width" value="0.025" units="cm"/>
      <inkml:brushProperty name="height" value="0.025" units="cm"/>
    </inkml:brush>
  </inkml:definitions>
  <inkml:trace contextRef="#ctx0" brushRef="#br0">122 1 15951,'0'0'8889,"-10"1"-6439,0 1-1861,0 0 0,0 0 0,1 1 0,-17 7 0,23-8-518,0-1 0,0 0 0,1 0-1,-1 1 1,1 0 0,-1-1 0,1 1-1,-1 0 1,1 0 0,0 1-1,0-1 1,0 0 0,0 1 0,1-1-1,-1 1 1,1-1 0,-1 1 0,1 0-1,0 0 1,0-1 0,0 1-1,0 0 1,1 0 0,-1 4 0,1-6-90,0 1 1,1-1-1,-1 0 1,1 0 0,0 0-1,-1 0 1,1 0-1,0 0 1,0 0 0,-1-1-1,1 1 1,0 0 0,0 0-1,0-1 1,0 1-1,0 0 1,0-1 0,0 1-1,0-1 1,0 1-1,1-1 1,-1 0 0,0 1-1,0-1 1,0 0-1,0 0 1,1 0 0,0 0-1,47 4-1983,-35-3 625,-6 0 479,0 0 0,0 1 1,0 0-1,0 1 0,9 3 1,-16-6 908,0 0 0,0 1 0,0-1 0,0 0 0,0 1 0,0-1 0,0 1 0,0-1 0,0 1 0,0 0 0,-1-1 1,1 1-1,0 0 0,0 0 0,-1-1 0,1 1 0,0 0 0,-1 0 0,1 0 0,-1 0 0,1 0 0,-1 0 0,1 0 0,-1 0 0,0 0 0,1 0 1,-1 0-1,0 0 0,0 0 0,0 0 0,0 0 0,0 0 0,0 0 0,0 0 0,0 0 0,0 0 0,-1 0 0,1 0 0,0 0 0,-1 0 1,1 0-1,-1 0 0,1 0 0,-1 0 0,1 0 0,-1 0 0,0 0 0,1 0 0,-1-1 0,0 1 0,0 0 0,-1 0 0,-1 2 42,-1 0-1,0 0 0,0 0 0,-1-1 0,1 1 1,0-1-1,-1 0 0,1-1 0,-1 1 0,-8 1 1,-28 2-6724,16-5-8218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5.555"/>
    </inkml:context>
    <inkml:brush xml:id="br0">
      <inkml:brushProperty name="width" value="0.025" units="cm"/>
      <inkml:brushProperty name="height" value="0.025" units="cm"/>
    </inkml:brush>
  </inkml:definitions>
  <inkml:trace contextRef="#ctx0" brushRef="#br0">233 0 20019,'0'0'4367,"7"12"-1981,33 50 413,-18-30-2161,-2 0 0,-1 2-1,15 37 1,-30-61-606,0 1 0,0 0-1,-2 1 1,1-1-1,-1 0 1,-1 1 0,0-1-1,0 1 1,-1-1 0,-1 1-1,0-1 1,-1 1-1,0-1 1,0 0 0,-5 12-1,-3 0-2,-1-2-1,0 1 1,-2-2-1,0 0 1,-25 29-1,-88 84-354,123-129 305,-60 53-1937,18-23-3136,-3-3-6405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1.204"/>
    </inkml:context>
    <inkml:brush xml:id="br0">
      <inkml:brushProperty name="width" value="0.025" units="cm"/>
      <inkml:brushProperty name="height" value="0.025" units="cm"/>
    </inkml:brush>
  </inkml:definitions>
  <inkml:trace contextRef="#ctx0" brushRef="#br0">31 1 20243,'0'0'7095,"-3"12"-6620,-4 19-53,2 0 0,1 0-1,2 1 1,1-1 0,1 1 0,8 58-1,47 202 1403,-49-264-1785,6 23 27,25 102 7,-41-227-73,-12 4 0,-2 1 0,-4 0 0,-36-76 0,50 129 0,10 24 0,15 29 0,-13-31 0,0-1 0,0 0 0,1 0 0,0 0 0,0 0 0,0-1 0,1 0 0,-1 0 0,1 0 0,0-1 0,0 0 0,1 0 0,-1 0 0,0-1 0,1 0 0,0 0 0,-1-1 0,1 0 0,0 0 0,0 0 0,0-1 0,-1 0 0,1 0 0,0-1 0,0 0 0,0 0 0,-1-1 0,1 0 0,-1 0 0,8-3 0,-6 1 0,0 0 0,0-1 0,-1 0 0,1 0 0,-1 0 0,-1-1 0,1 0 0,-1 0 0,0-1 0,0 0 0,-1 0 0,1 0 0,-2-1 0,1 1 0,-1-1 0,0 0 0,-1-1 0,0 1 0,0-1 0,-1 1 0,0-1 0,1-16 0,-2 8 0,-3 15 0,-3 9 0,-2 12 0,2-3 0,2 0 0,0 0 0,1 0 0,1 0 0,1 1 0,0-1 0,4 28 0,-4-43 0,0 0 0,1 0 0,-1 0 0,0 1 0,1-1 0,-1 0 0,1 0 0,0 0 0,-1 0 0,1-1 0,0 1 0,-1 0 0,1 0 0,0 0 0,0 0 0,0-1 0,0 1 0,0 0 0,0-1 0,0 1 0,0-1 0,0 1 0,0-1 0,0 0 0,1 1 0,1-1 0,-1 0 0,1 0 0,-1 0 0,0 0 0,1-1 0,-1 1 0,1-1 0,-1 1 0,0-1 0,1 0 0,2-1 0,4-3 0,0 0 0,0-1 0,0 0 0,10-10 0,22-28 0,12-14 0,-49 55 0,0-1 0,0 1 0,0 0 0,1 0 0,-1 0 0,1 0 0,0 1 0,0 0 0,-1 0 0,11-2 0,-13 4 0,-1 0 0,1 0 0,-1 0 0,0 0 0,0 0 0,1 1 0,-1-1 0,0 0 0,1 1 0,-1-1 0,0 1 0,0 0 0,0-1 0,0 1 0,1 0 0,-1 0 0,0 0 0,0 0 0,0 0 0,-1 0 0,1 0 0,0 0 0,0 0 0,-1 0 0,1 0 0,0 0 0,-1 1 0,1-1 0,-1 0 0,1 3 0,11 46 0,-11-39 0,1-5 0,7 37 0,-8-42 0,-1 0 0,0 1 0,1-1 0,-1 0 0,1 1 0,-1-1 0,1 0 0,-1 0 0,1 0 0,0 0 0,0 1 0,0-1 0,-1 0 0,1 0 0,0-1 0,0 1 0,0 0 0,1 0 0,-1 0 0,0-1 0,0 1 0,0 0 0,0-1 0,3 1 0,-3-1 0,1-1 0,-1 1 0,0-1 0,0 0 0,1 0 0,-1 0 0,0 1 0,0-1 0,0 0 0,0 0 0,0-1 0,0 1 0,-1 0 0,1 0 0,0 0 0,-1 0 0,1-1 0,0 1 0,0-3 0,13-34 0,-12 30 0,5-13-6,-4 11-145,0 0 0,1 0 1,0 0-1,0 0 0,1 1 0,0-1 1,0 1-1,1 1 0,1-1 0,0 1 1,14-14-1,-14 7-9490,-7 4 2071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4.344"/>
    </inkml:context>
    <inkml:brush xml:id="br0">
      <inkml:brushProperty name="width" value="0.025" units="cm"/>
      <inkml:brushProperty name="height" value="0.025" units="cm"/>
    </inkml:brush>
  </inkml:definitions>
  <inkml:trace contextRef="#ctx0" brushRef="#br0">183 161 9737,'0'0'5974,"1"-10"-1655,-1 6-3807,0 0 1,0-1-1,0 1 1,0-1-1,-1 1 1,1-1 0,-1 1-1,-1 0 1,1-1-1,0 1 1,-3-4-1,2 6-376,1-1 0,-1 1 0,0 0 0,0 0 0,0 0 0,0 1-1,0-1 1,-1 0 0,1 1 0,0-1 0,-1 1 0,1 0 0,-1 0 0,1 0-1,-1 0 1,0 0 0,1 1 0,-1-1 0,0 1 0,1 0 0,-1 0-1,0 0 1,-3 0 0,2 1-139,-1-1 0,1 1 0,0 0-1,-1 1 1,1-1 0,0 1 0,0 0 0,0 0-1,0 0 1,1 0 0,-1 1 0,1 0 0,-1 0-1,1 0 1,0 0 0,0 0 0,-5 7-1,3-3 15,-1 0 0,1 1-1,1 0 1,-1 0-1,2 0 1,-1 1-1,-4 16 1,8-25-4,0 1 0,0-1 0,0 1 0,0-1 0,0 1 1,0-1-1,0 0 0,0 1 0,0-1 0,1 1 0,-1-1 0,0 1 0,0-1 0,0 1 1,1-1-1,-1 0 0,0 1 0,1-1 0,-1 0 0,0 1 0,1-1 0,-1 0 0,0 1 0,1-1 1,-1 0-1,1 0 0,-1 1 0,1-1 0,-1 0 0,0 0 0,1 0 0,-1 0 0,1 1 1,-1-1-1,1 0 0,-1 0 0,1 0 0,-1 0 0,1 0 0,-1 0 0,1 0 0,-1-1 1,1 1-1,0 0 0,25-4 399,-14-1-310,1 0 1,-1-1-1,0-1 0,0 0 1,-1 0-1,0-1 0,0-1 1,-1 0-1,0 0 1,-1-1-1,0 0 0,0-1 1,-1 0-1,0 0 0,-1 0 1,-1-1-1,0-1 1,9-23-1,-53 128-13463,32-68 7297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4.686"/>
    </inkml:context>
    <inkml:brush xml:id="br0">
      <inkml:brushProperty name="width" value="0.025" units="cm"/>
      <inkml:brushProperty name="height" value="0.025" units="cm"/>
    </inkml:brush>
  </inkml:definitions>
  <inkml:trace contextRef="#ctx0" brushRef="#br0">92 0 18898,'0'0'6118,"-4"10"-5670,-8 19-156,2-10 392,1 0-1,2 1 1,0 0-1,1 0 1,1 1-1,-4 29 1,10-50-665,-1 1 0,1 0 0,0-1 0,-1 1 0,1-1 0,0 1 0,0 0 0,0-1 0,0 0 0,-1 1 0,1-1 0,0 0 0,0 1 0,0-1 0,0 0 0,0 0 0,0 0 0,0 0 0,0 0 0,0 0 0,0 0 0,2 0 0,32 0 136,-27 0-187,0 0-396,0 0 0,1 1-1,-1 0 1,0 1 0,0 0-1,11 4 1,-18-6 435,1 1 0,-1-1 0,0 1-1,1-1 1,-1 1 0,0 0 0,0-1 0,1 1 0,-1 0 0,0 0-1,0 0 1,0 0 0,0 0 0,0 0 0,0 0 0,0 0 0,-1 0-1,1 0 1,0 0 0,-1 1 0,1-1 0,-1 0 0,1 1 0,-1-1-1,1 0 1,-1 1 0,0-1 0,0 0 0,0 1 0,0-1 0,0 1-1,0-1 1,0 0 0,0 1 0,0-1 0,-1 1 0,1-1 0,0 0-1,-1 1 1,1-1 0,-1 0 0,0 0 0,1 1 0,-1-1 0,0 0-1,0 0 1,-1 1 0,-1 2 154,-1-1-1,0 1 1,0-1-1,0 0 1,0-1-1,0 1 1,-1-1-1,1 1 1,-1-1-1,1-1 1,-1 1-1,0-1 1,0 1-1,-7 0 1,5-1 32,0 0-1,0 0 1,0-1 0,0 0-1,0 0 1,0 0 0,1-1 0,-1 0-1,-12-4 1,4-8-2754,15 12 2274,-1 0 1,1 1 0,-1-1 0,1 0-1,0 0 1,0 0 0,-1 0 0,1 0-1,0 0 1,0 0 0,0 0 0,0 0-1,0 0 1,0 0 0,0 0 0,0 0 0,1 0-1,-1 1 1,0-1 0,1 0 0,-1 0-1,0 0 1,1 0 0,-1 0 0,1 1-1,-1-1 1,1 0 0,0 0 0,-1 1-1,2-2 1,15-9-8490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5.215"/>
    </inkml:context>
    <inkml:brush xml:id="br0">
      <inkml:brushProperty name="width" value="0.025" units="cm"/>
      <inkml:brushProperty name="height" value="0.025" units="cm"/>
    </inkml:brush>
  </inkml:definitions>
  <inkml:trace contextRef="#ctx0" brushRef="#br0">57 72 21652,'0'0'9487,"4"-2"-9092,-1 1-345,0 0 1,-1-1-1,1 1 1,-1-1-1,1 1 1,-1-1-1,0 0 1,0 0-1,1 0 1,-1 0-1,-1-1 1,1 1-1,0-1 1,0 1-1,-1-1 1,0 1-1,1-1 1,-1 0-1,0 1 1,0-1-1,-1 0 1,1 0-1,0-3 1,-1 5-52,0 0 1,-1 0-1,1 1 1,0-1-1,-1 1 1,1-1-1,0 0 0,-1 1 1,1-1-1,-1 1 1,1-1-1,-1 0 1,1 1-1,-1 0 1,0-1-1,1 1 1,-1-1-1,1 1 1,-1 0-1,0-1 1,1 1-1,-1 0 1,0 0-1,1-1 1,-1 1-1,0 0 1,0 0-1,1 0 0,-1 0 1,0 0-1,0 0 1,1 0-1,-1 0 1,0 0-1,1 0 1,-1 1-1,0-1 1,0 0-1,1 0 1,-1 1-1,0-1 1,0 1-1,-31 13-104,28-9 114,-1-1 0,1 1 1,1-1-1,-1 1 0,1 0 1,-1 1-1,1-1 0,1 0 1,-1 1-1,1 0 0,0-1 1,0 1-1,1 0 0,0 0 1,-1 11-1,2-16-9,1 0 0,-1-1 0,1 1 0,-1-1 0,1 1 0,0 0 0,-1-1 0,1 1 0,0-1 0,0 0 0,-1 1 0,1-1 0,0 0 0,0 1 0,-1-1 0,1 0 0,0 0 0,0 0 0,0 1 0,0-1 0,-1 0 0,1 0 0,0 0 0,1-1 0,28 1 0,-23-1 0,21-1-34,0-2 0,0-1 0,33-10 0,-30 6-20,-1 2 0,40-4-1,-69 11 57,-1 0-1,1 0 1,-1 0 0,1 0-1,-1 0 1,0 0-1,1 1 1,-1-1 0,1 0-1,-1 0 1,0 0-1,1 0 1,-1 1 0,0-1-1,1 0 1,-1 0-1,0 1 1,1-1 0,-1 0-1,0 0 1,1 1 0,-1-1-1,0 0 1,0 1-1,1-1 1,-1 1 0,0-1-1,0 0 1,0 1-1,0-1 1,0 1 0,1-1-1,-1 0 1,0 1 0,0-1-1,0 1 1,0-1-1,0 0 1,0 1 0,0-1-1,0 1 1,0-1-1,-1 1 1,1-1 0,0 0-1,0 1 1,0-1-1,0 0 1,-1 1 0,1-1-1,0 1 1,0-1 0,-1 0-1,1 0 1,0 1-1,0-1 1,-1 0 0,1 1-1,-1-1 1,-18 29 186,16-24-174,-5 4-14,-7 18 0,17-26 0,0 0 0,0 0 0,0-1 0,0 1 0,0-1 0,0 1 0,1-1 0,-1 0 0,0 0 0,0 0 0,0 0 0,1 0 0,-1 0 0,4-2 0,19-2-231,-1-1-1,39-15 1,-45 14 20,0 0 0,1 1 0,0 0 0,0 2 1,28-2-1,-50 18-344,-10 2 439,-1-1 1,0 0-1,-16 11 0,-2-2-9676,19-16-5978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5:59.839"/>
    </inkml:context>
    <inkml:brush xml:id="br0">
      <inkml:brushProperty name="width" value="0.025" units="cm"/>
      <inkml:brushProperty name="height" value="0.025" units="cm"/>
    </inkml:brush>
  </inkml:definitions>
  <inkml:trace contextRef="#ctx0" brushRef="#br0">0 8 6278,'0'0'11915,"55"9"-9352,-18-6 319,7-3-1600,5 0-834,1 0-288,-1 0-96,-2-4-416,-3 0-961,-6 1-321,-7 1 257,-4 0-417,-9 1-416,-9-3-1698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0.210"/>
    </inkml:context>
    <inkml:brush xml:id="br0">
      <inkml:brushProperty name="width" value="0.025" units="cm"/>
      <inkml:brushProperty name="height" value="0.025" units="cm"/>
    </inkml:brush>
  </inkml:definitions>
  <inkml:trace contextRef="#ctx0" brushRef="#br0">1 1 12268,'0'0'11904,"11"0"-10970,34 0 820,73 7 0,-98-4-1618,0 0 1,0 1-1,-1 2 1,1-1-1,-1 2 1,31 16-1,-47-22-126,-1 1-1,1-1 1,0 1-1,0 0 0,-1 0 1,1 0-1,-1 0 0,1 0 1,-1 0-1,0 1 1,0-1-1,0 1 0,0 0 1,-1-1-1,1 1 1,-1 0-1,0 0 0,1 0 1,-1 0-1,0 0 1,-1 0-1,1 0 0,-1 1 1,1-1-1,-1 0 1,0 0-1,0 1 0,0-1 1,-1 0-1,1 0 1,-1 0-1,0 0 0,0 1 1,0-1-1,0 0 1,0 0-1,-2 3 0,-7 10 97,1-1-1,-2 0 1,0 0-1,-1-1 0,-17 15 1,20-20-33,-36 38 8,-12 13-82,19-20-4153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0.804"/>
    </inkml:context>
    <inkml:brush xml:id="br0">
      <inkml:brushProperty name="width" value="0.025" units="cm"/>
      <inkml:brushProperty name="height" value="0.025" units="cm"/>
    </inkml:brush>
  </inkml:definitions>
  <inkml:trace contextRef="#ctx0" brushRef="#br0">0 1 19923,'0'0'11413,"2"12"-10601,6 207-193,-8-218-619,0-1 0,0 1 0,0-1 0,1 1 0,-1-1 0,0 1 0,0-1 0,0 1 0,1-1 0,-1 1 0,0-1 0,0 1 0,1-1 0,-1 1 0,0-1 0,1 1 0,-1-1 0,1 0 0,-1 1 0,1-1 0,-1 0 0,0 1 0,1-1 0,-1 0 0,1 0 0,-1 1 0,1-1 0,-1 0 0,1 0 0,0 0 0,0 0 0,22-4 0,17-19 0,7-18 0,-29 24 0,2 0 0,0 1 0,40-23 0,-59 38 0,-1 1 0,1-1 0,0 1 0,-1-1 0,1 1 0,0-1 0,0 1 0,0 0 0,-1-1 0,1 1 0,0 0 0,0 0 0,0 0 0,0 0 0,-1 0 0,1 0 0,0 0 0,0 0 0,0 0 0,0 0 0,0 0 0,-1 0 0,1 0 0,0 1 0,0-1 0,0 0 0,-1 1 0,1-1 0,0 1 0,0-1 0,-1 1 0,1-1 0,1 2 0,-1 0 0,-1 0 0,1 0 0,0 0 0,-1 0 0,1 1 0,-1-1 0,0 0 0,1 0 0,-1 1 0,0-1 0,-1 0 0,1 4 0,-3 10 0,0-1 0,-9 27 0,1-14 0,4-9 0,1-1 0,0 1 0,-5 31 0,11-50-3,0 0 0,0 1 0,0-1 0,0 1 0,-1-1-1,1 1 1,0-1 0,0 0 0,0 1 0,0-1 0,0 1 0,0-1 0,1 1 0,-1-1 0,0 1 0,0-1 0,0 0-1,0 1 1,0-1 0,1 1 0,-1-1 0,0 0 0,0 1 0,1-1 0,-1 0 0,0 1 0,0-1 0,1 0 0,-1 1-1,0-1 1,1 0 0,0 1 0,13-6-437,13-20-2264,-7-8-3857,-1-7-4612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1.396"/>
    </inkml:context>
    <inkml:brush xml:id="br0">
      <inkml:brushProperty name="width" value="0.025" units="cm"/>
      <inkml:brushProperty name="height" value="0.025" units="cm"/>
    </inkml:brush>
  </inkml:definitions>
  <inkml:trace contextRef="#ctx0" brushRef="#br0">21 101 14318,'0'0'4222,"-1"9"-234,0 30-566,1-38-3306,0 0 0,1 0 0,-1 0 1,0 0-1,1 0 0,-1 0 0,0 0 0,1 0 0,0 0 0,-1-1 1,1 1-1,-1 0 0,1 0 0,0 0 0,-1-1 0,1 1 1,0 0-1,0-1 0,0 1 0,0-1 0,-1 1 0,1-1 1,0 1-1,0-1 0,0 0 0,0 0 0,0 1 0,0-1 1,0 0-1,0 0 0,2 0 0,31-2 1408,-30 2-1272,7-3-148,0 0 0,0-1-1,0 0 1,0 0 0,-1-1 0,0 0 0,0-1 0,12-9-1,-18 12-82,1 0-1,0-1 1,-1 1-1,0-1 1,0 0-1,0 0 1,0-1-1,-1 1 1,1-1-1,-1 1 1,0-1-1,-1 0 1,1-1-1,-1 1 1,0 0-1,0-1 1,-1 1 0,2-9-1,-3 13-20,0 0 0,-1 0 0,1-1 0,-1 1 0,1 0 0,-1 0 0,1 0 0,-1 0 0,1 0 0,-1 0 0,0 0 0,0 0 0,0 0 0,1 0 0,-1 0 0,0 1 0,0-1 0,0 0 0,0 0 0,0 1 0,0-1 0,-1 1 0,1-1 0,0 1 0,0 0 0,0-1 0,0 1 0,-1 0 0,1 0 0,0 0 0,0 0 0,-1 0 0,1 0 0,-2 0 0,-3 0 0,0 0 0,0 1 0,0-1 0,0 1 0,1 0 0,-11 4 0,4 1 0,1 1 0,-1 1 0,1 0 0,1 0 0,0 1 0,0 0 0,0 1 0,1 0 0,1 1 0,0-1 0,0 2 0,1-1 0,0 1 0,1 0 0,1 1 0,0-1 0,0 1 0,2 0 0,-5 25 0,7-36 0,1-1 0,0 0 0,0 0 0,0 0 0,0 1 0,0-1 0,0 0 0,1 0 0,-1 1 0,0-1 0,1 0 0,-1 0 0,1 0 0,-1 0 0,1 0 0,-1 1 0,1-1 0,0 0 0,0 0 0,-1-1 0,1 1 0,0 0 0,0 0 0,0 0 0,2 1 0,-1-1 0,0 0 0,1 0 0,0-1 0,-1 1 0,1 0 0,-1-1 0,1 0 0,0 0 0,-1 1 0,1-1 0,4-1 0,3 0 0,0-1 0,0-1 0,-1 1 0,1-1 0,14-7 0,3-5 0,-1-1 0,-1-1 0,0-1 0,-1-1 0,-1-1 0,-1-1 0,29-36 0,-73 110 0,-19 31 0,38-75 0,0-1 0,0 1 0,1-1 0,0 1 0,1 0 0,0 0 0,0 0 0,1 11 0,0-19 0,1 0 0,-1 1 0,0-1 0,1 0 0,-1 0 0,1 0 0,0 0 0,-1 0 0,1 0 0,0 0 0,-1 0 0,1 0 0,0 0 0,0 0 0,0-1 0,0 1 0,0 0 0,0-1 0,0 1 0,0-1 0,0 1 0,0-1 0,1 1 0,-1-1 0,0 0 0,0 1 0,0-1 0,0 0 0,1 0 0,-1 0 0,0 0 0,0 0 0,1 0 0,-1 0 0,0 0 0,0-1 0,0 1 0,0 0 0,2-2 0,5 1 0,0-1 0,0-1 0,0 0 0,12-6 0,-2-2 0,0-1 0,-1 0 0,0-2 0,-1 0 0,0-1 0,-2 0 0,1-1 0,-2-1 0,0 0 0,-1-1 0,11-23 0,-32 59 0,4-9 0,0 0 0,0 1 0,1 0 0,0 0 0,1 0 0,0 0 0,0 0 0,1 1 0,1-1 0,-1 15 0,2-24-50,0 0 1,0-1-1,1 1 0,-1 0 0,0-1 1,1 1-1,-1-1 0,1 1 0,-1 0 1,0-1-1,1 1 0,-1-1 1,1 1-1,0-1 0,-1 0 0,1 1 1,-1-1-1,1 1 0,0-1 0,-1 0 1,1 0-1,0 1 0,-1-1 1,1 0-1,0 0 0,-1 0 0,1 0 1,0 0-1,-1 0 0,2 0 0,26-2-6013,-26 2 4950,30-7-12014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2.238"/>
    </inkml:context>
    <inkml:brush xml:id="br0">
      <inkml:brushProperty name="width" value="0.025" units="cm"/>
      <inkml:brushProperty name="height" value="0.025" units="cm"/>
    </inkml:brush>
  </inkml:definitions>
  <inkml:trace contextRef="#ctx0" brushRef="#br0">1 131 8168,'0'0'20109,"10"2"-18603,-4-1-1403,0 0 0,0 0 0,0 0-1,0-1 1,0 0 0,0 0 0,0-1 0,0 1 0,0-2 0,0 1 0,-1 0-1,1-1 1,0 0 0,-1 0 0,1-1 0,-1 0 0,0 0 0,1 0 0,-2 0 0,1-1-1,6-5 1,-7 6-72,-1 0 0,1-1-1,0 1 1,-1-1-1,0 0 1,0 0 0,0 0-1,-1 0 1,1 0 0,-1-1-1,0 1 1,0-1-1,0 1 1,-1-1 0,0 0-1,1 0 1,-2 1 0,2-9-1,-3 13-28,1-1 0,0 0 0,-1 1 0,1-1 0,-1 1 0,1-1 0,-1 0 0,1 1 0,-1-1 0,1 1 0,-1-1 0,0 1 0,1-1 0,-1 1 0,1 0 0,-1-1 0,0 1 0,0 0 0,1 0 0,-1-1 0,0 1 1,1 0-1,-1 0 0,0 0 0,0 0 0,1 0 0,-1 0 0,0 0 0,0 0 0,1 0 0,-1 0 0,0 0 0,0 1 0,1-1 0,-1 0 0,0 0 0,1 1 0,-1-1 0,0 0 0,1 1 0,-2 0 0,-30 17-146,21-8 161,1 1-1,-1 0 1,2 0-1,0 1 1,0 0-1,1 1 1,0-1-1,1 2 1,1-1-1,0 1 1,-5 17-1,11-31-16,0 1 0,0 0 0,0 0 0,1 0 0,-1-1 0,0 1 0,0 0 0,0-1 0,0 1 0,1 0 0,-1 0 0,0-1 0,1 1 0,-1 0 0,0-1 0,1 1 0,-1-1 0,1 1 0,-1 0 0,1-1 0,0 1 0,-1-1 0,1 0 0,-1 1 0,1-1 0,0 1 0,-1-1 0,1 0 0,0 1 0,-1-1 0,1 0 0,0 0 0,0 0 0,-1 1 0,1-1 0,0 0 0,0 0 0,-1 0 0,1 0 0,0 0 0,0-1 0,-1 1 0,1 0 0,0 0 0,0 0 0,-1-1 0,1 1 0,1-1 0,39-11 0,44-33-39,14-5-78,-89 45 96,1 1 0,0 0-1,1 1 1,-1 1 0,0-1 0,1 2 0,13-1-1,-24 2 11,0 0-1,0 0 0,0 0 0,0 0 1,0 1-1,1-1 0,-1 0 0,0 1 1,0-1-1,0 1 0,0-1 0,0 1 1,0-1-1,0 1 0,0 0 0,0-1 1,-1 1-1,1 0 0,0 0 0,0 0 1,0-1-1,-1 1 0,1 0 0,-1 0 1,1 0-1,-1 0 0,1 1 0,1 2 15,-1 1 0,0-1-1,0 0 1,-1 0 0,1 0-1,-1 0 1,-1 9-1,-1 7 134,-1-1 0,-7 27-1,9-42-111,-3 23 53,13-42-12,15-43-4,-19 43-61,-1-1 0,0 0 0,-1 1 0,-1-2 0,0 1 0,-1 0 0,-1 0 0,-2-27 0,2 45-40,1 0 0,0 0-1,0 0 1,0-1 0,0 1 0,0 0-1,0-1 1,1 1 0,-1-1 0,1 1-1,-1-1 1,1 0 0,-1 1 0,1-1-1,0 0 1,0 0 0,-1 0 0,4 1-1,38 9-4015,-4-7-4287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3.658"/>
    </inkml:context>
    <inkml:brush xml:id="br0">
      <inkml:brushProperty name="width" value="0.025" units="cm"/>
      <inkml:brushProperty name="height" value="0.025" units="cm"/>
    </inkml:brush>
  </inkml:definitions>
  <inkml:trace contextRef="#ctx0" brushRef="#br0">264 2 9577,'0'0'12663,"-13"-1"-10528,4 1-1854,0 0 1,0 0-1,0 1 1,0 0-1,0 1 1,0 0-1,0 0 0,1 1 1,-1 0-1,1 0 1,-1 1-1,1 0 0,-10 7 1,18-10-271,-17 10 481,1 1 0,-20 20 0,33-29-478,-1 0 1,1 1 0,0-1-1,1 1 1,-1 0 0,0 0-1,1 0 1,0 0 0,0 0-1,0 0 1,1 0 0,-1 1-1,1-1 1,0 1 0,0-1-1,1 1 1,-1 4 0,2-7-32,0 0 1,-1 0-1,1 0 1,0-1-1,0 1 1,1 0-1,-1-1 1,0 1-1,1 0 1,-1-1-1,1 0 1,-1 1-1,1-1 1,-1 0-1,1 0 1,0 0-1,0 0 1,0 0-1,-1 0 1,1-1-1,0 1 1,4 0-1,55 14-689,-48-13 420,-10-1 256,13 2-514,-1 1 0,1 0 0,29 14 1,-42-17 493,-1 0 1,1 1 0,0 0-1,-1 0 1,1-1 0,-1 1-1,0 1 1,0-1-1,1 0 1,-1 1 0,-1-1-1,4 4 1,-5-4 90,1 0 0,-1 0-1,1-1 1,-1 1 0,0 0 0,0 0-1,1-1 1,-1 1 0,0 0 0,-1 0-1,1 0 1,0-1 0,0 1 0,-1 0 0,1 0-1,-1-1 1,0 1 0,1 0 0,-1-1-1,0 1 1,0-1 0,0 1 0,-2 1-1,-3 5 287,-1-1-1,0 1 0,0-2 1,-1 1-1,0-1 0,0 0 1,0-1-1,-1 0 0,-11 5 0,5-2 210,-1-2 0,0 0 0,-1-1-1,-26 5 1,7-9-998,35-1 429,0 0-1,1 0 1,-1 0-1,1 0 0,-1 0 1,1 0-1,-1 0 1,1-1-1,-1 1 1,1 0-1,-1 0 1,1-1-1,-1 1 0,1 0 1,-1 0-1,1-1 1,-1 1-1,1 0 1,0-1-1,-1 1 0,1-1 1,0 1-1,-1-1 1,1 1-1,0-1 1,-1 1-1,1-1 1,0 1-1,0-1 0,0 1 1,0-1-1,-1 1 1,1-1-1,0 1 1,0-1-1,0 1 0,0-1 1,0 1-1,0-1 1,0 0-1,1 1 1,-1-1-1,0 1 1,0-1-1,0 1 0,0-1 1,1 1-1,-1-1 1,0 1-1,0-1 1,1 1-1,-1 0 0,0-1 1,1 1-1,-1-1 1,1 1-1,-1 0 1,1-1-1,-1 1 1,1-1-1,5-4-1379,-1 0 0,0 1 0,1-1-1,0 1 1,0 0 0,8-3 0,24-13-6205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4.278"/>
    </inkml:context>
    <inkml:brush xml:id="br0">
      <inkml:brushProperty name="width" value="0.025" units="cm"/>
      <inkml:brushProperty name="height" value="0.025" units="cm"/>
    </inkml:brush>
  </inkml:definitions>
  <inkml:trace contextRef="#ctx0" brushRef="#br0">106 227 17969,'0'0'2995,"-10"9"-561,-3 3-1641,2 0-1,-1 0 1,-13 22 0,20-27-541,1 0 0,0 0 1,0 0-1,1 0 0,0 1 0,0 0 1,1 0-1,0-1 0,0 1 0,1 1 1,-1 10-1,3-17-248,-1 0 0,0 0 0,1-1 0,-1 1 0,1 0-1,-1-1 1,1 1 0,0 0 0,-1-1 0,1 1 0,0-1 0,0 1 0,0-1 0,0 1 0,1-1 0,-1 0 0,0 0-1,1 1 1,-1-1 0,0 0 0,1 0 0,-1 0 0,1-1 0,0 1 0,-1 0 0,1-1 0,0 1 0,-1 0 0,1-1-1,0 0 1,0 0 0,-1 1 0,1-1 0,0 0 0,0 0 0,0 0 0,3-1 0,3 0 18,0 1 0,0-1 0,0-1 0,-1 1 0,1-2 0,0 1 1,12-6-1,0-4-39,-1 0 1,0-1-1,-1-2 1,0 1 0,-2-2-1,1 0 1,-2-1-1,19-27 1,-22 28 0,-1-1 1,-1 0-1,-1 0 0,0-1 1,-1-1-1,-1 1 0,-1-1 1,-1 0-1,6-40 0,-10 58 16,-1-1-1,1 0 1,-1 0-1,0 0 1,0 0-1,0 0 1,0 0-1,0 0 0,-1 0 1,1 0-1,0 0 1,-1 0-1,0 1 1,1-1-1,-1 0 1,0 0-1,0 1 1,0-1-1,0 0 0,0 1 1,0-1-1,0 1 1,-1-1-1,1 1 1,-1 0-1,-2-2 1,2 2 4,0 1 0,-1-1 1,1 1-1,0 0 0,-1 0 1,1 0-1,0 1 0,-1-1 1,1 0-1,0 1 1,0 0-1,-1-1 0,1 1 1,0 0-1,0 0 0,0 0 1,0 1-1,0-1 0,0 0 1,0 1-1,0-1 0,-2 4 1,-6 4 124,0 0 0,0 1 0,1 0 0,1 0 0,0 1 1,0 0-1,1 1 0,0-1 0,1 1 0,0 1 0,1-1 0,1 1 0,0 0 0,1 0 1,-3 16-1,6-27-127,0 0-1,0 0 1,1 0 0,-1 0 0,0 0-1,1-1 1,-1 1 0,1 0 0,0 0 0,0-1-1,-1 1 1,1 0 0,0-1 0,0 1 0,1-1-1,-1 1 1,0-1 0,0 0 0,1 1 0,-1-1-1,1 0 1,-1 0 0,1 0 0,-1 0 0,1 0-1,0 0 1,-1-1 0,1 1 0,0 0 0,0-1-1,-1 0 1,1 1 0,0-1 0,0 0-1,3 0 1,9 2-260,1-2-1,0 0 0,22-3 1,-23 2-278,14-4-624,-22 4 876,-1-1 0,1 1 0,-1 0 1,1 1-1,-1 0 0,1-1 1,-1 2-1,1-1 0,0 0 1,6 3-1,-10-2 323,-1 1 1,0-1-1,0 1 1,-1-1-1,1 1 1,0 0-1,0-1 1,-1 1-1,1 0 1,-1 0-1,1-1 1,-1 1-1,0 0 1,0 0-1,0 0 1,0 0-1,0-1 1,0 1-1,-1 3 1,-6 38 1962,-2-15-879,6-19-814,0 0-1,1 1 0,0-1 1,0 0-1,0 11 0,2-19-284,0 0 0,0-1 0,0 1 0,0-1 0,1 1 0,-1-1 0,0 1-1,0-1 1,1 1 0,-1-1 0,0 1 0,1-1 0,-1 1 0,1-1 0,-1 1 0,0-1-1,1 0 1,-1 1 0,1-1 0,-1 0 0,1 1 0,-1-1 0,1 0 0,-1 0 0,1 0-1,-1 1 1,1-1 0,0 0 0,-1 0 0,1 0 0,-1 0 0,1 0 0,-1 0-1,1 0 1,0 0 0,0 0 0,25-4 91,-7-4-85,0 0 1,0-1 0,-1 0 0,-1-2-1,26-19 1,-24 16-586,1 0 1,0 2-1,42-19 1,-62 31 550,1 0 1,-1 0 0,0 0-1,0 0 1,0 0 0,0 0-1,1 0 1,-1 0 0,0 0-1,0 0 1,0 0 0,0 0-1,1 0 1,-1 0 0,0 0-1,0 0 1,0 0 0,1 0-1,-1 0 1,0 0-1,0 0 1,0 0 0,0 0-1,1 0 1,-1 0 0,0 1-1,0-1 1,0 0 0,0 0-1,0 0 1,1 0 0,-1 0-1,0 0 1,0 1 0,0-1-1,0 0 1,0 0 0,0 0-1,0 0 1,0 1 0,0-1-1,0 0 1,1 0 0,-1 0-1,0 0 1,0 1 0,-2 13 214,-7 12 215,5-17-368,0-5 24,2 1 0,-1-1 0,0 1 0,1 0 0,0 0 0,0-1 0,0 1 0,1 1-1,0-1 1,0 0 0,-1 10 0,17-17-8607,2-10-5382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1.538"/>
    </inkml:context>
    <inkml:brush xml:id="br0">
      <inkml:brushProperty name="width" value="0.025" units="cm"/>
      <inkml:brushProperty name="height" value="0.025" units="cm"/>
    </inkml:brush>
  </inkml:definitions>
  <inkml:trace contextRef="#ctx0" brushRef="#br0">75 116 10314,'0'0'8520,"-51"-46"-5734,33 24 738,12 5-1346,6 4-1185,3 3-417,18 4-351,5 4-193,7 2-32,-1 0-865,-2 2-3491,-6 4-7047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5.103"/>
    </inkml:context>
    <inkml:brush xml:id="br0">
      <inkml:brushProperty name="width" value="0.025" units="cm"/>
      <inkml:brushProperty name="height" value="0.025" units="cm"/>
    </inkml:brush>
  </inkml:definitions>
  <inkml:trace contextRef="#ctx0" brushRef="#br0">23 89 3908,'-22'-3'16492,"38"-4"-4824,8-3-12912,-20 8 1311,18-9 32,0 1-1,0 0 0,1 2 1,0 1-1,1 0 0,0 2 1,29-3-1,-52 8-104,0 0 0,-1 0 0,1 0 1,-1 0-1,1 0 0,-1 0 0,1 0 0,-1 0 0,1 0 1,-1 1-1,1-1 0,-1 0 0,1 0 0,-1 1 0,1-1 1,-1 0-1,1 0 0,-1 1 0,1-1 0,-1 1 0,0-1 1,1 0-1,-1 1 0,0-1 0,1 1 0,-1-1 0,0 1 1,0-1-1,1 1 0,-1-1 0,0 1 0,0 0 0,-2 22 18,-16 19 217,6-24-332,-7 13 141,13-12-4868,15-22-5746,0-9 343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5.464"/>
    </inkml:context>
    <inkml:brush xml:id="br0">
      <inkml:brushProperty name="width" value="0.025" units="cm"/>
      <inkml:brushProperty name="height" value="0.025" units="cm"/>
    </inkml:brush>
  </inkml:definitions>
  <inkml:trace contextRef="#ctx0" brushRef="#br0">42 1 18417,'0'0'9898,"-22"50"-9674,13-28-192,3 1 0,2-2-64,4-5-641,0-5-768,0-5-1089,10-6-1058,2-1-1184,5-16-10571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6.069"/>
    </inkml:context>
    <inkml:brush xml:id="br0">
      <inkml:brushProperty name="width" value="0.025" units="cm"/>
      <inkml:brushProperty name="height" value="0.025" units="cm"/>
    </inkml:brush>
  </inkml:definitions>
  <inkml:trace contextRef="#ctx0" brushRef="#br0">174 75 15855,'0'0'9460,"-5"10"-8179,-34 72-379,4 1 0,3 2 0,-27 115 1,55-178-890,7-28 46,9-34-142,33-168-718,-45 212 763,0 0 0,0 0 0,0 0 0,1 0 0,-1 0 0,1 0-1,0 0 1,0 0 0,1-1 0,-1 1 0,1 0 0,0-1 0,0 1 0,0-1 0,0 0 0,4 4 0,-4-5 0,0-1 1,1 1-1,-1 0 0,1-1 1,-1 0-1,1 1 1,0-1-1,0 0 1,-1-1-1,1 1 1,0 0-1,0-1 1,0 1-1,0-1 1,0 0-1,0 0 1,0 0-1,0-1 1,0 1-1,0-1 1,-1 1-1,1-1 1,5-2-1,1-1-14,0 0 0,-1 0 0,1-1 1,-1-1-1,0 1 0,0-1 0,0-1 0,-1 0 0,7-8 1,6-7-587,29-44 0,-22 22 564,37-87 0,-39 78 46,-70 166-9,17-54 108,-45 109 1125,66-146-889,0 0 1,1 0-1,1 1 1,1 0 0,-1 40-1,9-51-117,4-15 126,6-17 96,-10 12-370,-2-1 0,1 0 0,-1 0 0,0 1 0,-1-1 0,0 0 0,-1 0 0,1-1 0,-2 1 0,1 0 0,-1 0 0,-1 0 0,0 1 0,0-1 0,-1 0 0,0 1 0,0-1 0,-1 1 0,0 0 0,0 0 0,-7-9 0,11 17-5,1-1 1,-1 0-1,1 0 1,-1 1-1,1-1 1,-1 0-1,1 1 1,0-1-1,-1 1 1,1-1-1,0 1 1,-1-1-1,1 1 1,0-1-1,0 1 1,-1 0-1,1-1 1,0 1-1,0 0 1,0 0-1,0-1 1,-1 1-1,1 0 1,0 0-1,0 0 1,0 0-1,0 0 1,1 0-1,35-5 94,-37 4-116,65-5-74,3-1-6085,-37 2-1485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6.802"/>
    </inkml:context>
    <inkml:brush xml:id="br0">
      <inkml:brushProperty name="width" value="0.025" units="cm"/>
      <inkml:brushProperty name="height" value="0.025" units="cm"/>
    </inkml:brush>
  </inkml:definitions>
  <inkml:trace contextRef="#ctx0" brushRef="#br0">94 5 8072,'0'0'16794,"1"14"-15865,-5 39-47,-2 1 0,-2-1 1,-21 72-1,13-70-715,8-34-139,2 1 1,0 1-1,2-1 1,-3 36-1,18-78 635,-3 9-354,75-176 982,-61 131-1195,3 1 1,49-83-1,-73 136-120,1-1 0,0 0 0,0 1 0,1-1 0,-1 1 0,0-1 0,1 1 0,-1 0 0,1 0-1,0 1 1,0-1 0,0 0 0,0 1 0,0-1 0,0 1 0,0 0 0,0 0 0,0 1 0,1-1 0,-1 1 0,0-1 0,0 1 0,4 0-1,-4 0-3,-1 1 0,0 0-1,0-1 1,0 1 0,0 0-1,0 0 1,0 0-1,0 0 1,0 0 0,0 1-1,-1-1 1,1 1-1,0-1 1,-1 1 0,1-1-1,-1 1 1,1 0 0,-1 0-1,0 0 1,0 0-1,0 0 1,0 0 0,0 0-1,0 0 1,-1 0-1,1 0 1,-1 0 0,1 1-1,-1-1 1,0 0-1,0 0 1,0 1 0,0 2-1,-1-1 82,0 1 0,0-1-1,0 0 1,0 0 0,-1 1-1,0-1 1,0 0-1,0 0 1,0-1 0,0 1-1,-1 0 1,1-1 0,-1 0-1,0 1 1,-7 5 0,-60 45 1125,51-42-1074,9-4-102,8-5-3,-1 0-1,0-1 0,0 1 1,0-1-1,0 0 0,-1 0 0,1 0 1,-1 0-1,1-1 0,-1 1 1,1-1-1,-1 0 0,-6 1 1,43-25-6240,27-7-3683,-22 14 1607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7.160"/>
    </inkml:context>
    <inkml:brush xml:id="br0">
      <inkml:brushProperty name="width" value="0.025" units="cm"/>
      <inkml:brushProperty name="height" value="0.025" units="cm"/>
    </inkml:brush>
  </inkml:definitions>
  <inkml:trace contextRef="#ctx0" brushRef="#br0">80 0 18417,'0'0'5029,"-10"9"-3721,6-4-1279,-2-1 169,1 0 1,0 1-1,0-1 1,0 1-1,1 1 1,0-1-1,0 1 1,0-1 0,0 1-1,1 0 1,0 1-1,0-1 1,1 0-1,0 1 1,0-1-1,1 1 1,-1 0-1,1 8 1,1-15-187,0 1 0,1 0 0,-1 0 0,1-1 0,-1 1 0,1 0 0,0-1 1,-1 1-1,1-1 0,-1 1 0,1-1 0,0 1 0,0-1 0,-1 1 0,1-1 0,0 0 0,0 1 0,0-1 0,-1 0 0,1 0 0,0 0 0,0 1 0,0-1 0,0 0 1,-1 0-1,1 0 0,0 0 0,0 0 0,0-1 0,0 1 0,0 0 0,-1 0 0,1 0 0,1-1 0,34-10 356,7-16-150,-36 22-285,0-1 0,1 1 1,-1 1-1,1-1 1,0 1-1,0 1 0,1-1 1,-1 1-1,1 1 0,0 0 1,11-2-1,-19 4 55,0 0-1,-1 0 0,1 0 0,0 0 1,-1 0-1,1 1 0,0-1 1,0 0-1,-1 0 0,1 0 1,0 1-1,-1-1 0,1 0 0,-1 1 1,1-1-1,0 1 0,-1-1 1,1 1-1,-1-1 0,1 1 1,-1-1-1,1 1 0,-1-1 1,1 1-1,-1 0 0,0-1 0,1 1 1,-1 0-1,0-1 0,1 2 1,1 27 45,2 7-1,-4-35-53,1 0 1,-1 0-1,1 1 1,-1-1-1,1 0 1,0 0-1,-1 0 1,1-1-1,0 1 1,0 0 0,-1 0-1,1 0 1,0-1-1,0 1 1,0 0-1,0-1 1,0 1-1,0 0 1,0-1 0,0 0-1,1 1 1,-1-1-1,0 0 1,0 1-1,0-1 1,3 0-1,5 0-430,1-1 0,0-1-1,-1 1 1,1-2-1,-1 1 1,0-1 0,1-1-1,-1 1 1,-1-1-1,1-1 1,10-6 0,-3 1-1697,15-7-3884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7.858"/>
    </inkml:context>
    <inkml:brush xml:id="br0">
      <inkml:brushProperty name="width" value="0.025" units="cm"/>
      <inkml:brushProperty name="height" value="0.025" units="cm"/>
    </inkml:brush>
  </inkml:definitions>
  <inkml:trace contextRef="#ctx0" brushRef="#br0">148 1 9513,'0'0'14841,"-11"12"-13806,-2 5-576,0 0 1,1 1-1,1 0 0,0 1 0,-14 35 0,23-46-343,-8 16 251,1 1 0,1 0 0,1 0-1,2 0 1,-5 48 0,10-72-364,0-1 0,0 1 1,0-1-1,0 1 0,0 0 1,0-1-1,0 1 0,0-1 1,0 1-1,0-1 0,0 1 1,0-1-1,1 1 0,-1-1 1,0 1-1,0-1 0,1 1 1,-1-1-1,0 1 0,1-1 1,-1 1-1,0-1 0,1 0 1,-1 1-1,1-1 0,-1 1 1,1-1-1,-1 0 0,1 0 1,-1 1-1,1-1 0,0 0 1,20-4 84,19-22-500,31-42-2928,-65 60 3052,1 0-1,-1 0 1,-1 0-1,1 0 1,-1-1-1,-1 0 1,6-17-1,-45 73-1280,35-47 1567,-8 10-69,1 0 1,0 1 0,1 0 0,0 1 0,1-1 0,1 1-1,-1 0 1,2 0 0,-1 1 0,-1 18 0,5-30-48,1 0 0,-1 0 0,1 0 0,-1 0 1,1 0-1,-1 0 0,1 0 0,0-1 0,-1 1 1,1 0-1,0 0 0,0-1 0,-1 1 0,1-1 0,0 1 1,0-1-1,0 1 0,0-1 0,0 1 0,0-1 1,0 0-1,0 1 0,0-1 0,0 0 0,0 0 0,0 0 1,0 0-1,0 0 0,0 0 0,0 0 0,2 0 1,37-4-3059,-30 2 1893,0-2-1,0 1 1,0-1-1,0-1 1,15-9-1,-10 4 1439,-1 0 0,24-24 0,-16 11 1673,-1-1 0,-1 0-1,22-36 1,12-43 2337,-32 59 2117,-41 76-6264,3 2-1,1 0 0,1 1 0,2 0 0,1 1 0,3 0 0,0 1 0,2 0 0,-1 65 0,17-197-3844,-16 23 4325,-9 3 4769,15 68-5188,0 1-1,0-1 1,0 1 0,0-1 0,0 0-1,0 1 1,0-1 0,0 0-1,1 1 1,-1-1 0,0 1-1,0-1 1,1 0 0,-1 1-1,0-1 1,1 1 0,-1-1-1,1 1 1,-1-1 0,1 1-1,-1-1 1,1 1 0,-1 0 0,1-1-1,-1 1 1,1 0 0,-1-1-1,1 1 1,-1 0 0,1 0-1,0-1 1,-1 1 0,1 0-1,0 0 1,-1 0 0,1 0-1,0 0 1,-1 0 0,1 0 0,0 0-1,-1 0 1,1 0 0,-1 0-1,1 1 1,1-1 0,44 6-1450,-30-3 473,24 0-3106,3-2-1906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8.670"/>
    </inkml:context>
    <inkml:brush xml:id="br0">
      <inkml:brushProperty name="width" value="0.025" units="cm"/>
      <inkml:brushProperty name="height" value="0.025" units="cm"/>
    </inkml:brush>
  </inkml:definitions>
  <inkml:trace contextRef="#ctx0" brushRef="#br0">5 10 5509,'0'0'26003,"0"12"-25463,-4 99-17,3-110-521,1 1 1,0 0-1,0-1 1,0 1-1,1-1 1,-1 1-1,0-1 1,1 1-1,-1-1 1,0 1-1,1-1 1,0 1-1,-1-1 1,1 1-1,0-1 0,0 0 1,0 1-1,0-1 1,0 0-1,0 0 1,0 0-1,0 0 1,1 0-1,-1 0 1,0 0-1,1 0 1,-1 0-1,0 0 1,1-1-1,-1 1 1,1-1-1,-1 1 1,1-1-1,-1 0 1,1 1-1,0-1 1,-1 0-1,1 0 0,-1 0 1,1 0-1,3-1 1,1 0 6,0 0 0,1 0-1,-1-1 1,0 0 0,0 0 0,0 0 0,0-1-1,0 0 1,7-5 0,158-127-9,-170 134 0,0 0 0,1 0 0,-1-1 0,1 1 0,-1 0 0,1 1 0,0-1 0,-1 0 0,1 0 0,0 1 0,0-1 0,0 1 0,-1-1 0,1 1 0,0 0 0,0 0 0,0 0 0,2 0 0,-4 1 0,1-1 0,0 1 0,-1-1 0,1 1 0,-1 0 0,1-1 0,-1 1 0,1 0 0,-1 0 0,1-1 0,-1 1 0,0 0 0,0 0 0,1-1 0,-1 1 0,0 0 0,0 0 0,0 0 0,0 0 0,0 0 0,0-1 0,0 1 0,0 0 0,0 0 0,0 0 0,0 1 0,-3 12 0,-1 1 0,0-1 0,-7 18 0,6-19 0,4-10 0,0-1 0,1 0 0,-1 0 0,1 1 0,-1-1 0,1 0 0,0 1 0,0-1 0,0 0 0,0 5 0,1-6 0,-1-1 0,0 1 0,0-1 0,0 1 0,1-1 0,-1 1 0,0-1 0,1 1 0,-1-1 0,0 1 0,1-1 0,-1 1 0,1-1 0,-1 0 0,1 1 0,-1-1 0,0 0 0,1 1 0,0-1 0,-1 0 0,1 0 0,-1 1 0,1-1 0,-1 0 0,1 0 0,-1 0 0,2 0 0,2 0 0,0-1 0,0 1 0,0-1 0,0 0 0,0 0 0,0-1 0,0 1 0,-1-1 0,1 0 0,5-4 0,44-28 0,-37 22 0,0 1 0,0 1 0,2 0 0,-1 2 0,37-14 0,-54 22 0,1 0 0,-1 0 0,1 0 0,-1 0 0,1-1 0,0 1 0,-1 0 0,1 0 0,-1 0 0,1 0 0,-1 1 0,1-1 0,0 0 0,-1 0 0,1 0 0,-1 0 0,1 1 0,-1-1 0,1 0 0,-1 0 0,1 1 0,-1-1 0,1 0 0,-1 1 0,1-1 0,-1 1 0,0-1 0,1 0 0,-1 1 0,0-1 0,1 1 0,-1 0 0,4 25 0,-17 38 0,10-49 0,3-15 0,0 0 0,0 0 0,0 1 0,0-1 0,0 0 0,0 0 0,0 0 0,0 1 0,0-1 0,0 0 0,0 0 0,0 1 0,0-1 0,0 0 0,0 0 0,0 0 0,0 1 0,1-1 0,-1 0 0,0 0 0,0 0 0,0 0 0,0 1 0,0-1 0,1 0 0,-1 0 0,0 0 0,0 0 0,0 0 0,1 0 0,-1 1 0,0-1 0,0 0 0,0 0 0,1 0 0,-1 0 0,0 0 0,0 0 0,0 0 0,1 0 0,-1 0 0,0 0 0,0 0 0,1 0 0,-1 0 0,0 0 0,0 0 0,0 0 0,1 0 0,-1 0 0,0 0 0,1-1 0,9-2 0,-10 3 0,19-14-199,-16 12 21,0-1 1,0 1-1,0-1 1,0 1 0,0 0-1,1 0 1,-1 1-1,1-1 1,-1 1-1,8-3 1,-22 20-11296,-2-9 3701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9.556"/>
    </inkml:context>
    <inkml:brush xml:id="br0">
      <inkml:brushProperty name="width" value="0.025" units="cm"/>
      <inkml:brushProperty name="height" value="0.025" units="cm"/>
    </inkml:brush>
  </inkml:definitions>
  <inkml:trace contextRef="#ctx0" brushRef="#br0">60 23 5029,'4'-8'13004,"-4"-1"-8552,0 4 4421,0 8-8297,-7 13-608,-4 6 32,-1 6 32,1-1 0,1 0 0,2-3-32,4-4-608,4-9-738,0-8-1056,12-3-481,8-12-1248,4-15-3781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09.930"/>
    </inkml:context>
    <inkml:brush xml:id="br0">
      <inkml:brushProperty name="width" value="0.025" units="cm"/>
      <inkml:brushProperty name="height" value="0.025" units="cm"/>
    </inkml:brush>
  </inkml:definitions>
  <inkml:trace contextRef="#ctx0" brushRef="#br0">227 1 7687,'0'0'14729,"-6"10"-12652,-13 23-680,1 2 1,-23 59-1,27-51-1116,1 0-1,3 1 0,1 1 1,-4 59-1,13-102-326,0 1 0,0-1 1,0 0-1,-1 0 0,1 1 0,0-1 0,-1 0 0,0 0 0,0 0 1,1 0-1,-3 3 0,2-4 0,1-1 0,0 0-1,0 0 1,-1 0 0,1 0 0,0 1 0,-1-1-1,1 0 1,0 0 0,-1 0 0,1 0 0,0 0 0,-1 0-1,1 0 1,-1 0 0,1 0 0,0 0 0,-1 0 0,1 0-1,0 0 1,-1 0 0,1 0 0,0-1 0,-1 1-1,1 0 1,0 0 0,-1 0 0,1 0 0,0-1 0,0 1-1,-1 0 1,1 0 0,0-1 0,0 1 0,-1 0-1,1 0 1,0-1 0,-1 0 0,-2-3-211,0-1-1,0 0 1,0 0-1,0-1 1,1 1-1,-4-11 1,-9-25 202,-7-19 1057,18 24 3101,5 35-4054,-1 0-1,1 0 1,0 0-1,0 0 1,-1 0-1,1 0 1,0 1-1,0-1 1,0 0-1,0 0 1,0 1-1,0-1 1,0 0-1,0 1 1,0-1-1,0 1 1,0-1-1,0 1 1,1 0-1,-1 0 1,0-1-1,2 1 1,35-6 572,-30 5-575,59 0-1228,-54 2 376,0-1-1,1 0 0,-1-1 0,23-5 0,-29 1-4275,-6-5-1884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0.258"/>
    </inkml:context>
    <inkml:brush xml:id="br0">
      <inkml:brushProperty name="width" value="0.025" units="cm"/>
      <inkml:brushProperty name="height" value="0.025" units="cm"/>
    </inkml:brush>
  </inkml:definitions>
  <inkml:trace contextRef="#ctx0" brushRef="#br0">0 39 16335,'0'0'13517,"54"-38"-23798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3.067"/>
    </inkml:context>
    <inkml:brush xml:id="br0">
      <inkml:brushProperty name="width" value="0.025" units="cm"/>
      <inkml:brushProperty name="height" value="0.025" units="cm"/>
    </inkml:brush>
  </inkml:definitions>
  <inkml:trace contextRef="#ctx0" brushRef="#br0">45 532 17200,'0'0'7042,"-6"10"-5937,-1 3-914,2 0 0,-1 1 0,2-1 0,0 1 0,0 0 0,-1 21 0,3-28-139,1 0 1,1 0 0,-1 0-1,1 1 1,1-1 0,-1 0-1,1 0 1,0 0 0,1 0-1,0 0 1,0 0 0,0 0-1,1-1 1,0 1 0,0-1-1,1 1 1,4 5-1,-6-10-46,0 1 0,0-1-1,1 0 1,-1 0-1,1 0 1,-1-1-1,1 1 1,-1 0-1,1-1 1,0 0-1,0 0 1,0 1 0,-1-2-1,1 1 1,0 0-1,0-1 1,1 1-1,-1-1 1,5 0-1,-2-1 27,-1 0-1,0 0 1,0 0 0,-1-1-1,1 0 1,0 0-1,0 0 1,-1-1-1,0 0 1,9-6 0,1-3 119,-1-1 0,0-1 1,0 0-1,-1 0 1,13-24-1,-14 22 82,-1-1-1,0 0 0,-2-1 1,0 0-1,-1-1 1,-1 1-1,-1-1 1,0-1-1,-1 1 1,1-33-1,-20 141-301,14-73 77,-2 10-1,2 0-1,3 46 1,-2-66 4,1 0-1,0-1 1,0 1-1,0-1 1,1 1 0,0-1-1,0 1 1,0-1-1,0 0 1,1 0 0,0 0-1,0 0 1,0-1-1,1 1 1,0-1 0,0 0-1,0 0 1,9 7-1,-11-10-2,0 1 1,0-1-1,0 0 0,0 0 0,0 0 0,0 0 0,1-1 0,-1 1 0,0 0 1,1-1-1,-1 0 0,0 1 0,1-1 0,-1 0 0,1 0 0,-1-1 0,0 1 1,1 0-1,-1-1 0,0 1 0,1-1 0,2-1 0,-2 0 20,0 0-1,0-1 1,0 1 0,0-1-1,0 1 1,0-1 0,-1 0-1,1 0 1,-1 0-1,0-1 1,0 1 0,2-6-1,2-5 45,-1 0 1,0 0-1,-1 0 0,-1-1 0,0 0 1,0-15-1,-2 18-72,1-62 0,-2 71 0,0 1 0,0-1 0,0 0 0,-1 1 0,1-1 0,-1 1 0,1-1 0,-1 0 0,0 1 0,0 0 0,0-1 0,0 1 0,-1-1 0,1 1 0,-1 0 0,1 0 0,-1 0 0,0 0 0,0 0 0,0 0 0,0 0 0,-2-1 0,3 3 0,0 0 0,1 0 0,-1 0 0,0 0 0,1 0 0,-1 0 0,0 0 0,1 0 0,-1 0 0,0 0 0,1 0 0,-1 0 0,0 1 0,1-1 0,-1 0 0,1 0 0,-1 1 0,0-1 0,1 1 0,-1-1 0,1 0 0,-1 1 0,1-1 0,0 1 0,-1-1 0,1 1 0,-1-1 0,1 1 0,0-1 0,-1 1 0,1 0 0,0-1 0,0 1 0,-1 0 0,1-1 0,0 1 0,0-1 0,0 1 0,0 0 0,0-1 0,0 1 0,0 1 0,-3 33 0,3-33 0,-1 3 0,1-1 0,0 0 0,0 0 0,1 0 0,-1 0 0,1 0 0,0 0 0,0 0 0,0 0 0,1 0 0,-1 0 0,5 7 0,-4-9 0,0 0 0,1 0 0,-1 0 0,0 0 0,1-1 0,-1 1 0,1-1 0,-1 1 0,1-1 0,0 0 0,0 0 0,-1 0 0,1 0 0,0-1 0,0 1 0,0-1 0,0 0 0,0 0 0,5 0 0,0-1 0,0 1 0,0-1 0,0-1 0,0 1 0,0-2 0,0 1 0,0-1 0,-1 0 0,0 0 0,1-1 0,-1 0 0,-1 0 0,1-1 0,0 0 0,-1 0 0,0-1 0,0 1 0,-1-1 0,0 0 0,0-1 0,5-7 0,-3 2 0,0-1 0,0 1 0,-1-1 0,-1-1 0,0 1 0,-1-1 0,0 0 0,-1 0 0,-1 0 0,0-1 0,-1-16 0,-1 31 0,1-1 0,-1 1 0,0-1 0,0 0 0,0 1 0,0-1 0,0 1 0,0-1 0,0 0 0,0 1 0,0-1 0,0 0 0,-1 1 0,1-1 0,0 1 0,0-1 0,0 1 0,-1-1 0,1 0 0,0 1 0,-1-1 0,1 1 0,0-1 0,-1 1 0,1 0 0,-1-1 0,1 1 0,-1-1 0,1 1 0,-1 0 0,1-1 0,-1 1 0,1 0 0,-1 0 0,1-1 0,-1 1 0,0 0 0,1 0 0,-1 0 0,1 0 0,-1 0 0,0 0 0,1 0 0,-1 0 0,0 0 0,1 0 0,-1 0 0,0 0 0,-1 1 0,0 0 0,0-1 0,0 1 0,1 0 0,-1 0 0,0 1 0,1-1 0,-1 0 0,0 0 0,1 1 0,-1-1 0,1 1 0,-2 2 0,-4 9 0,0 0 0,1 1 0,1-1 0,0 1 0,1 0 0,0 0 0,1 1 0,1-1 0,0 1 0,1-1 0,1 24 0,1-36 0,-1 1 0,0-1 0,0 0 0,1 1 0,0-1 0,-1 0 0,1 0 0,0 1 0,0-1 0,0 0 0,0 0 0,1 0 0,-1 0 0,0 0 0,1 0 0,-1-1 0,1 1 0,0 0 0,0-1 0,0 1 0,2 0 0,0 0 0,0 0 0,1 0 0,-1 0 0,1-1 0,-1 0 0,1 0 0,0 0 0,-1 0 0,1-1 0,6 0 0,-1 0 0,0-1 0,1 0 0,-1 0 0,0-2 0,0 1 0,0-1 0,0 0 0,0-1 0,12-7 0,-8 1 0,0-1 0,-1 0 0,-1-1 0,0-1 0,-1 0 0,0 0 0,-1-1 0,-1 0 0,0-1 0,-1 0 0,11-28 0,-4 4 0,-2 0 0,-2-1 0,11-71 0,-18 87 0,-2-1 0,0 1 0,-3-44 0,1 67 0,0 1 0,0-1 0,0 0 0,0 0 0,0 1 0,0-1 0,0 0 0,0 0 0,0 1 0,-1-1 0,1 0 0,0 1 0,0-1 0,-1 0 0,1 1 0,-1-1 0,1 0 0,0 1 0,-1-1 0,1 1 0,-1-1 0,1 0 0,-1 1 0,0-1 0,1 1 0,-1 0 0,1-1 0,-1 1 0,0 0 0,1-1 0,-1 1 0,0 0 0,0-1 0,1 1 0,-1 0 0,0 0 0,0 0 0,1 0 0,-1 0 0,0 0 0,0 0 0,1 0 0,-1 0 0,0 0 0,0 0 0,1 1 0,-1-1 0,0 0 0,1 1 0,-1-1 0,0 0 0,1 1 0,-1-1 0,0 0 0,1 1 0,-1-1 0,1 1 0,-1-1 0,1 1 0,-2 1 0,-32 33 0,22-15 0,0 1 0,2 1 0,0-1 0,2 1 0,0 1 0,1 0 0,1 0 0,2 0 0,0 1 0,1-1 0,2 1 0,1 29 0,0-48-192,0 0 0,1 0 1,0 0-1,0 0 0,0 0 0,1-1 0,-1 1 0,1 0 1,0-1-1,0 1 0,1-1 0,-1 0 0,1 0 1,0 0-1,0 0 0,1 0 0,-1 0 0,1-1 0,-1 0 1,1 0-1,0 0 0,0 0 0,1-1 0,-1 1 1,1-1-1,-1 0 0,1 0 0,0-1 0,-1 1 0,1-1 1,0 0-1,9 0 0,-4 0-365,-1-1-1,1-1 1,0 1-1,0-1 1,-1-1-1,1 0 1,0-1-1,-1 1 1,0-2-1,0 1 1,0-1-1,0-1 1,0 0-1,-1 0 1,0-1-1,7-6 1,18-19-6410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0.585"/>
    </inkml:context>
    <inkml:brush xml:id="br0">
      <inkml:brushProperty name="width" value="0.025" units="cm"/>
      <inkml:brushProperty name="height" value="0.025" units="cm"/>
    </inkml:brush>
  </inkml:definitions>
  <inkml:trace contextRef="#ctx0" brushRef="#br0">114 0 8872,'0'0'21690,"-2"9"-21156,-7 23-243,-2 0 0,-1-1 0,-18 32 0,-20 51 216,50-114-507,0 1 0,0-1 0,0 1 0,0-1 0,0 1 0,0 0 0,1-1 0,-1 1 0,0-1 0,0 1 0,0-1 0,1 1 0,-1-1 0,0 1 0,0-1 0,1 1 0,-1-1 0,0 1 0,1-1 0,-1 0 0,1 1 0,-1-1 0,0 0 0,1 1 0,-1-1 0,1 0 0,-1 1 0,1-1 0,-1 0 0,1 0 0,-1 0 0,1 1 0,-1-1 0,1 0 0,0 0 0,-1 0 0,1 0 0,-1 0 0,1 0 0,-1 0 0,1 0 0,0 0 0,-1 0 0,1 0 0,-1-1 0,1 1 0,0 0 0,39-5 0,-34 4 0,279-33-1986,-260 30-2573,-8-1-3085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1.112"/>
    </inkml:context>
    <inkml:brush xml:id="br0">
      <inkml:brushProperty name="width" value="0.025" units="cm"/>
      <inkml:brushProperty name="height" value="0.025" units="cm"/>
    </inkml:brush>
  </inkml:definitions>
  <inkml:trace contextRef="#ctx0" brushRef="#br0">93 95 9353,'0'0'19965,"-2"13"-19495,-12 58 210,-4-1 0,-34 86-1,46-133-505,15-34 146,19-35 126,-13 15-446,-3-1 0,0-1 0,-2 0 0,-1 0 0,-2-1 0,6-64 0,-23 144 0,7-35 0,0-1 0,1 2 0,0-1 0,1 0 0,0 18 0,1-28 0,0 0 0,0 0 0,1 0 0,-1 0 0,1-1 0,-1 1 0,1 0 0,-1 0 0,1 0 0,-1 0 0,1-1 0,0 1 0,0 0 0,-1-1 0,1 1 0,0 0 0,0-1 0,0 1 0,-1-1 0,1 1 0,0-1 0,0 0 0,0 1 0,0-1 0,0 0 0,0 0 0,0 1 0,0-1 0,0 0 0,0 0 0,0 0 0,0 0 0,0 0 0,0-1 0,0 1 0,0 0 0,0 0 0,0-1 0,1 1 0,41-16 0,-20 0 0,-1 0 0,-1-2 0,-1-1 0,-1 0 0,21-27 0,21-20 0,-60 65 0,-1 1 0,0 0 0,0-1 0,0 1 0,0 0 0,0-1 0,1 1 0,-1 0 0,0-1 0,0 1 0,0 0 0,1 0 0,-1-1 0,0 1 0,0 0 0,1 0 0,-1 0 0,0-1 0,1 1 0,-1 0 0,0 0 0,1 0 0,-1 0 0,0 0 0,1 0 0,-1-1 0,0 1 0,1 0 0,-1 0 0,0 0 0,1 0 0,-1 0 0,0 0 0,1 1 0,-1-1 0,0 0 0,1 0 0,-1 0 0,0 0 0,1 0 0,-1 0 0,0 1 0,1-1 0,-1 0 0,0 0 0,1 0 0,-1 1 0,0-1 0,0 0 0,1 0 0,-1 1 0,0-1 0,0 0 0,1 1 0,0 29 0,-14 38 0,-17 15 0,18-52 0,1 1 0,1-1 0,2 1 0,-8 61 0,16-89-7,0-3-148,0 0 1,-1 0 0,1 0-1,0 1 1,0-1-1,0 0 1,0 0 0,0 0-1,0 0 1,0 0-1,0 0 1,0 1-1,1-1 1,-1 0 0,0 0-1,1 0 1,-1 0-1,1 0 1,-1 0-1,1 0 1,-1 0 0,1 0-1,0 0 1,0-1-1,-1 1 1,1 0-1,0 0 1,0 0 0,0-1-1,0 1 1,1 0-1,18 1-9342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3.776"/>
    </inkml:context>
    <inkml:brush xml:id="br0">
      <inkml:brushProperty name="width" value="0.025" units="cm"/>
      <inkml:brushProperty name="height" value="0.025" units="cm"/>
    </inkml:brush>
  </inkml:definitions>
  <inkml:trace contextRef="#ctx0" brushRef="#br0">46 1 7623,'0'0'5130,"0"12"-896,-3 23-1142,-14 60 1,-3 29-1313,19-120-1757,2 32 15,-1-36-39,1 1 0,-1 0 0,1 0 1,-1 0-1,1-1 0,-1 1 1,1 0-1,0-1 0,-1 1 1,1 0-1,0-1 0,0 1 1,-1-1-1,1 1 0,0-1 1,0 1-1,0-1 0,0 0 1,-1 0-1,1 1 0,0-1 1,0 0-1,0 0 0,0 0 1,0 0-1,0 0 0,0 0 1,0 0-1,0 0 0,-1 0 1,1 0-1,0 0 0,0-1 1,1 1-1,9-3 75,-1-1-1,1 1 1,-1-2 0,0 1-1,0-1 1,0-1-1,10-7 1,-13 7 12,1 0 0,0 1 1,1 1-1,-1-1 0,1 1 0,0 1 0,0 0 0,0 0 0,1 0 1,-1 1-1,15-1 0,-23 3-69,0 0 0,0 0 1,0 0-1,0 0 0,0 1 1,1-1-1,-1 0 0,0 0 1,0 1-1,0-1 0,0 1 1,0-1-1,0 1 0,0-1 1,-1 1-1,1 0 0,0-1 1,0 1-1,0 0 0,0 0 1,-1-1-1,1 1 0,0 0 0,-1 0 1,2 2-1,-1-1 106,-1 1-1,1-1 1,0 1 0,-1 0-1,1 0 1,-1-1-1,0 1 1,0 0 0,0 0-1,-1 3 1,0 1 168,0 0 0,-1 1 0,1-1 0,-2 0 0,1 0 0,-1-1-1,-5 10 1,2-8-185,-1 0-1,0 0 0,0 0 1,-1-1-1,1 0 0,-2-1 1,1 0-1,-1 0 0,0-1 1,-13 6-1,16-8-59,1-1-1,-1 1 1,0-1 0,0-1 0,0 1 0,0-1-1,0 0 1,0-1 0,0 1 0,0-1 0,0 0-1,0-1 1,0 0 0,0 1 0,0-2 0,0 1-1,0-1 1,-11-5 0,15 6-347,0 0 1,-1-1-1,1 1 1,0-1-1,0 0 0,0 0 1,0 0-1,0 0 1,1 0-1,-1 0 1,1 0-1,-2-3 0,2 4 118,1 0 0,0 0 0,-1 0 0,1 0 0,0 0-1,0 0 1,0 1 0,0-1 0,0 0 0,0 0 0,0 0 0,0 0-1,0 0 1,0 0 0,1 0 0,-1 1 0,0-1 0,0 0-1,1 0 1,-1 0 0,1 0 0,-1 1 0,1-1 0,-1 0 0,1 0-1,-1 1 1,1-1 0,0 1 0,-1-1 0,1 0 0,0 1 0,0-1-1,-1 1 1,1-1 0,0 1 0,0 0 0,0-1 0,1 1 0,16-8-6800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4.277"/>
    </inkml:context>
    <inkml:brush xml:id="br0">
      <inkml:brushProperty name="width" value="0.025" units="cm"/>
      <inkml:brushProperty name="height" value="0.025" units="cm"/>
    </inkml:brush>
  </inkml:definitions>
  <inkml:trace contextRef="#ctx0" brushRef="#br0">24 76 6758,'0'0'22726,"10"2"-22374,36 6-122,-44-8-200,0 0 0,0-1 0,1 1 0,-1 0 0,0-1 0,0 0 1,0 1-1,0-1 0,0 0 0,0 0 0,0 0 0,0 0 0,0-1 0,0 1 1,-1 0-1,1-1 0,-1 0 0,1 1 0,-1-1 0,1 0 0,-1 1 0,0-1 1,0 0-1,0 0 0,0 0 0,0 0 0,0 0 0,0 0 0,-1-1 0,1 1 1,-1 0-1,0 0 0,1-3 0,-1 3-8,0 1 0,1 0 0,-1 0 1,0 0-1,0 0 0,0 0 0,0 0 0,0 0 0,0-1 1,0 1-1,0 0 0,0 0 0,0 0 0,-1 0 0,1 0 1,0 0-1,-1 0 0,1 0 0,-1 0 0,1 0 0,-1 0 1,0 0-1,1 0 0,-1 0 0,0 0 0,0 1 0,0-1 1,1 0-1,-1 0 0,0 1 0,0-1 0,0 1 0,0-1 1,0 1-1,0-1 0,0 1 0,0-1 0,0 1 0,-1 0 1,1 0-1,0 0 0,0 0 0,0-1 0,0 1 0,0 1 1,0-1-1,-1 0 0,1 0 0,0 0 0,0 1 1,0-1-1,0 0 0,0 1 0,0-1 0,0 1 0,0-1 1,0 1-1,0 0 0,-1 0 0,-3 3-32,0 0-1,0 1 0,0-1 1,1 1-1,-1 0 1,1 0-1,0 1 1,1-1-1,0 1 1,-1 0-1,-2 8 1,-1 2-3,1 1 0,-9 35 0,13-45 1,0 0 0,1 0 1,0 0-1,1 0 0,0 0 1,0 0-1,0 0 0,2 11 1,-1-16 9,0-1 0,0 1 0,-1 0 0,2 0 0,-1-1 0,0 1-1,0-1 1,0 1 0,1-1 0,-1 1 0,1-1 0,-1 0 0,1 0 0,-1 1 0,1-1 0,0-1 0,0 1 0,-1 0 0,1 0 0,0-1 0,0 1 0,0-1 0,0 1 0,0-1 0,0 0 0,0 1 0,0-1 0,0 0 0,0-1 0,0 1 0,0 0-1,0-1 1,0 1 0,2-1 0,10-2 29,-1-1-1,1 0 0,-1-1 0,0 0 0,0-1 0,-1-1 1,0 0-1,0 0 0,17-15 0,-4 2 20,0-2 1,42-50-1,-29 9-100,-49 83 93,2 1 0,-1 0-1,2 0 1,1 1 0,1-1 0,1 2-1,-5 43 1,10-65-46,-1 0 0,1 0-1,0 0 1,0 0 0,0 0 0,0 0 0,1 0-1,-1 0 1,0 0 0,0 0 0,0 0 0,1 0 0,-1 0-1,1 0 1,-1 0 0,1-1 0,-1 1 0,1 0-1,-1 0 1,1 0 0,0-1 0,-1 1 0,1 0 0,0-1-1,0 1 1,-1 0 0,1-1 0,0 1 0,0-1-1,0 0 1,0 1 0,0-1 0,0 0 0,0 1-1,0-1 1,0 0 0,0 0 0,-1 0 0,1 0 0,0 0-1,0 0 1,0 0 0,0 0 0,0 0 0,0 0-1,0-1 1,0 1 0,0 0 0,0-1 0,0 1 0,0 0-1,0-1 1,1 0 0,25-16-2383,-8-4-3502,-7-8-3375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4.647"/>
    </inkml:context>
    <inkml:brush xml:id="br0">
      <inkml:brushProperty name="width" value="0.025" units="cm"/>
      <inkml:brushProperty name="height" value="0.025" units="cm"/>
    </inkml:brush>
  </inkml:definitions>
  <inkml:trace contextRef="#ctx0" brushRef="#br0">0 1 21781,'0'0'5092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6.253"/>
    </inkml:context>
    <inkml:brush xml:id="br0">
      <inkml:brushProperty name="width" value="0.025" units="cm"/>
      <inkml:brushProperty name="height" value="0.025" units="cm"/>
    </inkml:brush>
  </inkml:definitions>
  <inkml:trace contextRef="#ctx0" brushRef="#br0">182 78 4805,'0'0'14386,"6"-10"-11044,18-33-502,-24 42-2756,1 1-1,-1-1 0,0 0 0,1 1 1,-1-1-1,0 1 0,0-1 0,0 0 1,1 1-1,-1-1 0,0 0 0,0 1 1,0-1-1,0 0 0,0 1 0,0-1 1,0 0-1,-1 1 0,1-1 0,0 0 1,0 1-1,0-1 0,-1 1 0,1-1 1,0 0-1,-1 1 0,1-1 0,0 1 1,-1-1-1,1 1 0,-1-1 0,1 1 1,-1-1-1,1 1 0,-1-1 0,1 1 0,-1 0 1,1-1-1,-1 1 0,0 0 0,1 0 1,-1-1-1,1 1 0,-1 0 0,0 0 1,1 0-1,-1 0 0,0 0 0,1 0 1,-1 0-1,0 0 0,1 0 0,-1 0 1,0 0-1,0 0 0,-36 5 348,28-2-426,1 1-1,0 1 0,0-1 1,0 1-1,1 1 1,0 0-1,0 0 0,0 0 1,1 1-1,-1 0 1,2 0-1,-1 0 0,1 1 1,0 0-1,1 0 1,0 0-1,0 0 1,0 1-1,1 0 0,1-1 1,0 1-1,-2 12 1,4-21-8,0 1 1,0-1-1,0 1 1,0-1-1,0 1 1,0 0-1,0-1 1,0 1-1,0-1 1,0 1 0,1-1-1,-1 1 1,0-1-1,0 1 1,1-1-1,-1 1 1,0-1-1,0 1 1,1-1-1,-1 1 1,1-1-1,-1 0 1,0 1 0,1-1-1,-1 0 1,1 1-1,-1-1 1,1 0-1,-1 1 1,1-1-1,-1 0 1,1 0-1,-1 0 1,1 1 0,0-1-1,26-4-36,22-21 6,-26 7-56,-19 13 60,1 1 1,0 0 0,0 0 0,1 0 0,-1 1 0,1-1 0,11-4-1,-16 8 14,-1 0-1,0 0 0,1 0 0,-1 0 0,1 0 0,-1 0 0,0 0 0,1 1 0,-1-1 0,1 0 0,-1 0 0,0 0 0,1 0 0,-1 0 0,0 0 0,1 1 0,-1-1 0,0 0 0,1 0 0,-1 1 0,0-1 0,0 0 0,1 0 0,-1 1 0,0-1 0,0 0 0,1 1 0,-1-1 1,0 0-1,0 1 0,0-1 0,0 1 0,0-1 0,1 0 0,-1 1 0,0-1 0,0 0 0,0 1 0,0 0 0,1 19-469,-1-15 407,0 68-111,-13 109-1,9-151 421,-2-1 0,0 0 0,-3 0 0,0-1 1,-2 0-1,-18 35 0,25-57-20,0 0 0,-1-1 1,0 1-1,0-1 0,0 0 0,-6 5 1,10-10-190,0-1 1,0 1 0,0 0-1,1 0 1,-1-1 0,0 1 0,0 0-1,0-1 1,0 1 0,0-1-1,0 1 1,0-1 0,0 0 0,0 1-1,-1-1 1,1 0 0,0 0-1,0 0 1,0 0 0,0 0 0,0 0-1,0 0 1,-1 0 0,1 0-1,0 0 1,0-1 0,0 1 0,0-1-1,0 1 1,0 0 0,0-1-1,0 0 1,0 1 0,0-1 0,0 0-1,0 1 1,1-1 0,-1 0-1,0 0 1,0 0 0,1 1 0,-1-1-1,0 0 1,1 0 0,-1 0-1,1 0 1,-1 0 0,1 0 0,0-1-1,-1-1 1,-6-20-23,0 0 0,2-1 0,1 0 0,0 0 0,2-1 0,1 1 0,1 0 0,5-41 0,-4 58-270,0 0-1,1-1 1,0 1 0,0 0-1,0-1 1,1 1-1,1 1 1,-1-1 0,1 0-1,0 1 1,9-11 0,1 2-1560,0 1-1,1 0 1,19-12 0,-7 5-8040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6.609"/>
    </inkml:context>
    <inkml:brush xml:id="br0">
      <inkml:brushProperty name="width" value="0.025" units="cm"/>
      <inkml:brushProperty name="height" value="0.025" units="cm"/>
    </inkml:brush>
  </inkml:definitions>
  <inkml:trace contextRef="#ctx0" brushRef="#br0">30 51 15951,'0'0'11483,"-4"9"-10421,-9 30-357,13-38-688,0-1 0,0 1-1,-1 0 1,1 0 0,0 0 0,0 0-1,0 0 1,0 0 0,0 0 0,0-1-1,0 1 1,1 0 0,-1 0 0,0 0 0,0 0-1,1 0 1,-1-1 0,0 1 0,1 0-1,-1 0 1,1 0 0,-1-1 0,1 1 0,-1 0-1,1-1 1,0 1 0,-1 0 0,1-1-1,0 1 1,0-1 0,-1 1 0,1-1-1,0 0 1,0 1 0,0-1 0,-1 0 0,1 1-1,0-1 1,0 0 0,1 0 0,37 2 48,-34-3-12,0 1-49,-1 0 0,1-1 0,-1 0 1,0 0-1,0 0 0,1 0 0,-1-1 0,0 1 0,0-1 0,0 0 0,0-1 0,-1 1 1,1-1-1,-1 1 0,1-1 0,-1 0 0,0 0 0,0-1 0,0 1 0,-1-1 1,1 1-1,-1-1 0,0 0 0,0 0 0,0 0 0,0 0 0,-1 0 0,1 0 1,-1-1-1,0 1 0,-1 0 0,1-1 0,-1 1 0,0-6 0,0 9 1,0-1-1,-1 1 1,1 0-1,-1 0 1,1 0 0,-1 0-1,0 0 1,0 0-1,1 0 1,-1 0-1,0 0 1,0 0 0,0 0-1,0 0 1,0 1-1,0-1 1,0 0-1,0 1 1,0-1 0,0 1-1,0-1 1,-1 1-1,1 0 1,0-1-1,0 1 1,-1 0 0,1 0-1,0 0 1,0 0-1,-1 0 1,1 0-1,0 0 1,0 0 0,0 0-1,-3 1 1,0 0 4,0-1 1,0 1 0,0 0 0,0 0-1,-1 1 1,1-1 0,1 1-1,-1 0 1,-6 4 0,2 1 14,0 1 1,0 0 0,1 1 0,0 0-1,0 0 1,1 0 0,0 1-1,1 0 1,0 0 0,0 0-1,1 1 1,0-1 0,1 1-1,1 0 1,-3 19 0,5-29-74,0 1 1,1-1-1,-1 0 1,0 0-1,1 0 0,-1 0 1,1 0-1,-1 0 1,1 0-1,-1 0 1,1 0-1,0 0 0,0-1 1,-1 1-1,1 0 1,0 0-1,0 0 1,0-1-1,0 1 0,0-1 1,0 1-1,0-1 1,0 1-1,0-1 1,0 1-1,0-1 1,0 0-1,0 0 0,0 1 1,0-1-1,0 0 1,1 0-1,-1 0 1,0 0-1,0 0 0,0-1 1,0 1-1,2-1 1,4 1-983,-1-1 1,0 0-1,1-1 1,-1 0-1,0 0 1,7-3 0,25-18-7571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6.953"/>
    </inkml:context>
    <inkml:brush xml:id="br0">
      <inkml:brushProperty name="width" value="0.025" units="cm"/>
      <inkml:brushProperty name="height" value="0.025" units="cm"/>
    </inkml:brush>
  </inkml:definitions>
  <inkml:trace contextRef="#ctx0" brushRef="#br0">105 1 15471,'-8'8'2946,"-2"1"-2190,-40 43 2776,46-47-2953,-1 0 0,1 0 0,0 1-1,1-1 1,-1 1 0,1 0 0,1 0 0,-5 13-1,7-18-559,1 0-1,-1-1 0,1 1 0,-1 0 0,1-1 0,-1 1 0,1-1 1,-1 1-1,1 0 0,0-1 0,-1 1 0,1-1 0,0 0 1,-1 1-1,1-1 0,0 0 0,0 1 0,-1-1 0,1 0 1,0 0-1,0 1 0,0-1 0,-1 0 0,1 0 0,0 0 0,0 0 1,0 0-1,-1 0 0,1 0 0,0-1 0,0 1 0,0 0 1,-1 0-1,1-1 0,1 0 0,36-6 118,-20 2-961,1 0 0,0 0-1,0 2 1,0 1-1,0 0 1,0 1-1,24 2 1,-42-1 864,0 0 0,1 0-1,-1 0 1,0 0 0,1 0 0,-1 0 0,0 0 0,1 1 0,-1-1-1,0 0 1,0 1 0,1-1 0,-1 1 0,0-1 0,0 1-1,0 0 1,0 0 0,0-1 0,0 1 0,0 0 0,0 0 0,0 0-1,0 0 1,0 0 0,0 0 0,-1 0 0,1 0 0,0 1-1,-1-1 1,1 0 0,-1 0 0,1 0 0,-1 1 0,0-1 0,0 0-1,1 1 1,-1-1 0,0 0 0,0 1 0,0-1 0,0 0-1,-1 1 1,1-1 0,0 0 0,0 0 0,-2 3 0,0 1 396,0 0 0,-1 0 0,1 0 0,-1 0 0,-1-1 0,1 1 0,0-1 0,-1 0 0,-8 7 0,1-1 42,-1-1 0,0 0 0,-1-1 0,1-1 0,-2 0 0,1 0 0,-1-1 0,-22 6-1,36-12-497,0 0-1,0 0 0,0 0 0,-1 0 0,1 0 0,0 0 0,0 0 0,0 0 0,-1 0 0,1 0 0,0 0 0,0 0 0,0 0 0,-1 0 0,1 0 0,0 0 0,0 0 0,0 0 0,-1 0 0,1 0 0,0 0 0,0 0 0,0 0 0,0-1 0,-1 1 1,1 0-1,0 0 0,0 0 0,0 0 0,0 0 0,0-1 0,-1 1 0,1 0 0,0 0 0,0 0 0,0 0 0,0-1 0,0 1 0,0 0 0,0 0 0,0 0 0,0-1 0,0 1 0,0 0 0,0 0 0,0 0 0,0-1 0,0 1 0,5-15-1777,15-15-2827,-20 30 4451,26-36-7144,4-4-4297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7.790"/>
    </inkml:context>
    <inkml:brush xml:id="br0">
      <inkml:brushProperty name="width" value="0.025" units="cm"/>
      <inkml:brushProperty name="height" value="0.025" units="cm"/>
    </inkml:brush>
  </inkml:definitions>
  <inkml:trace contextRef="#ctx0" brushRef="#br0">63 1 512,'0'0'27840,"-1"14"-26719,-4 25-71,-21 76 0,-4 17-128,29-92-758,1-39-162,0-1 0,0 0 0,0 1 0,1-1 0,-1 0 0,0 0 0,0 1 0,0-1-1,0 0 1,0 0 0,0 0 0,0 1 0,1-1 0,-1 0 0,0 0 0,0 0 0,0 1 0,0-1 0,1 0 0,-1 0 0,0 0 0,0 0 0,1 1 0,-1-1 0,0 0 0,0 0 0,0 0 0,1 0-1,-1 0 1,0 0 0,1 0 0,-1 0 0,0 0 0,0 0 0,1 0 0,-1 0 0,0 0 0,1 0 0,15-16 30,-7 1-43,-1-1 1,0 0-1,-1 0 0,-1-1 1,-1 0-1,0 0 0,3-20 1,-10 57-42,0-11 34,1 1 1,1 0-1,0-1 1,0 1-1,2 11 1,-2-19 18,1 0 1,-1 0-1,1 1 0,0-1 1,-1 0-1,1 0 1,0 0-1,1 0 0,-1 0 1,0 0-1,0-1 1,1 1-1,-1 0 0,1-1 1,0 1-1,-1-1 1,1 1-1,0-1 0,0 0 1,0 0-1,0 0 1,0 0-1,0 0 1,0 0-1,0 0 0,1-1 1,2 1-1,7 1 9,1-2-1,-1 0 1,1 0 0,-1-1-1,0-1 1,0 0 0,0 0-1,0-1 1,0-1 0,0 0-1,-1-1 1,1 0 0,-1 0-1,-1-1 1,1-1 0,-1 0-1,0 0 1,-1-1 0,1-1-1,15-17 1,-25 25-10,1 0 0,0 1 0,-1-1 0,1 0 0,0 0 0,-1 1 0,1-1 0,-1 0 0,1 0 0,-1 0 0,1 0 0,-1 0 0,0 0 0,0 0 0,1 0 0,-1 0 0,0 0 0,0 0 0,0 0 0,0 0 0,0 0 0,0 0 0,0 0 0,0 0 0,-1 1 0,1-1 0,0 0 0,0 0 0,-1 0 0,1 0 0,-1-1 0,0 2 0,0 0 0,0 0 0,-1 0 0,1 0 0,0 0 0,0 0 0,0 0 0,0 0 0,0 0 0,0 1 0,0-1 0,0 0 0,0 1 0,0-1 0,0 1 0,0-1 0,0 1 0,0-1 0,0 1 0,0 0 0,1 0 0,-1-1 0,0 1 0,0 0 0,1 0 0,-1 0 0,1 0 0,-2 1 0,-3 4 0,0 1 0,1-1 0,-1 1 0,1 0 0,0 0 0,1 0 0,0 1 0,0-1 0,1 1 0,-1-1 0,2 1 0,-1 0 0,1 0 0,0 0 0,1 0 0,1 15 0,-1-22 0,1 0 0,-1 1 0,1-1 0,0 0 0,-1 0 0,1 0 0,0 0 0,0 0 0,0 0 0,0-1 0,0 1 0,0 0 0,0 0 0,0-1 0,0 1 0,0 0 0,0-1 0,0 1 0,0-1 0,1 0 0,-1 1 0,0-1 0,0 0 0,1 0 0,-1 0 0,0 1 0,0-1 0,1-1 0,-1 1 0,0 0 0,0 0 0,1 0 0,-1-1 0,0 1 0,0 0 0,0-1 0,2 0 0,3-1 0,1 0 0,-1 0 0,0-1 0,1 0 0,8-5 0,1-3-432,0-2 1,-1 1-1,0-2 0,-1 0 1,-1 0-1,18-27 0,-30 41-923,-4 2 1053,0 1 0,0 0 1,0 0-1,1 0 0,-1 0 1,1 0-1,-2 5 1,-21 51 1255,23-55-644,1 0 1,0 1-1,0-1 0,0 0 0,1 1 0,0-1 0,0 1 0,0-1 0,0 1 0,1-1 0,-1 1 1,2 4-1,-1-8-270,0 0 1,0 0 0,-1-1-1,1 1 1,0 0 0,0 0 0,0-1-1,0 1 1,0-1 0,0 1-1,0-1 1,0 1 0,0-1-1,0 0 1,0 1 0,0-1 0,0 0-1,0 0 1,0 0 0,0 1-1,0-1 1,0 0 0,0-1-1,0 1 1,1 0 0,-1 0 0,0 0-1,0-1 1,1 0 0,1 1-12,0-1 0,0 0 0,0 0 0,0 0 0,0 0 0,-1-1-1,1 1 1,-1-1 0,5-3 0,-5 3-68,-1-1-1,1 1 0,0-1 0,-1 1 0,0-1 0,0 0 0,0 1 0,0-1 0,0 0 1,0 0-1,-1 0 0,1 0 0,-1 0 0,0 0 0,0 0 0,0-5 0,-12-6-6851,12-4 8473,0 3-1358,0 15-305,0 0 0,0 0-1,0 0 1,0 0 0,0 0 0,0 0 0,-1 0 0,1 0 0,0 0 0,0 0-1,0 0 1,0 0 0,0 0 0,0 0 0,0 0 0,0 0 0,0 0-1,0 0 1,0 0 0,-1 0 0,1 0 0,0 0 0,0 0 0,0 0-1,0 0 1,0 0 0,0 0 0,0 0 0,0-1 0,0 1 0,0 0-1,0 0 1,0 0 0,0 0 0,0 0 0,-1 0 0,1 0 0,0 0-1,0 0 1,0 0 0,0 0 0,0 0 0,0-1 0,0 1 0,0 0-1,0 0 1,0 0 0,0 0 0,0 0 0,0 0 0,0 0 0,0 0-1,0 0 1,0 0 0,0-1 0,0 1 0,-7 4-5241,2-4-1448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8.726"/>
    </inkml:context>
    <inkml:brush xml:id="br0">
      <inkml:brushProperty name="width" value="0.025" units="cm"/>
      <inkml:brushProperty name="height" value="0.025" units="cm"/>
    </inkml:brush>
  </inkml:definitions>
  <inkml:trace contextRef="#ctx0" brushRef="#br0">135 45 7911,'0'0'22956,"-10"-4"-21350,8 4-1563,0-2-36,0 1 0,0 0 0,0 0-1,-1 0 1,1 0 0,0 1 0,-1-1-1,1 1 1,0-1 0,-1 1 0,1 0 0,-1 0-1,1 0 1,-1 0 0,1 0 0,0 0-1,-1 1 1,1-1 0,-1 1 0,1 0 0,0 0-1,0 0 1,-1 0 0,1 0 0,0 0-1,0 0 1,0 1 0,0-1 0,0 1 0,1 0-1,-1-1 1,0 1 0,1 0 0,-1 0-1,1 0 1,-3 4 0,2-2-7,-1 0 0,1 1 0,0 0 0,0-1 0,0 1 0,0 0 0,1 0 0,0 0 0,-1 7 0,2-10 0,0 0 0,0 1 0,0-1 0,0 1 0,0-1 0,1 1 0,0-1 0,-1 0 0,1 1 0,0-1 0,0 0 0,0 0 0,0 0 0,0 0 0,1 0 0,-1 0 0,1 0 0,-1 0 0,1 0 0,3 3 0,3 1-61,0 1 0,0 1 0,-1-1 0,0 1 0,0 0 1,-1 1-1,0 0 0,0 0 0,-1 0 0,7 19 0,-10-22 32,0 0-1,-1 0 1,0 0-1,0 0 1,0 1-1,-1-1 1,0 0-1,0 1 1,-1-1-1,0 0 1,0 0-1,0 0 1,-1 1-1,1-1 1,-2 0-1,1-1 1,-1 1-1,1 0 1,-7 8-1,-33 41 700,40-52-633,-1 0 0,1-1 0,-1 1 0,0 0-1,0-1 1,0 0 0,0 0 0,0 0 0,-1 0 0,1 0 0,0-1 0,-1 1-1,0-1 1,1 0 0,-6 1 0,8-2-37,1 0 0,-1-1 0,1 1 0,-1 0 0,1-1 0,-1 1 0,1 0 0,-1-1 0,1 1 0,0 0 0,-1-1 0,1 1 0,0-1 0,-1 1 0,1-1 0,0 1 0,-1-1 0,1 1 0,0-1 0,0 1 0,0-1 0,0 0 0,0 1 0,0-1 0,-1 1 0,1-1 0,0 1 0,1-1 0,-1 1 0,0-2 0,1-20 0,-1 20 0,2-9 0,0 0 0,1 1 0,0-1 0,1 1 0,0 0 0,0 0 0,2 0 0,-1 0 0,1 1 0,0 0 0,8-9 0,17-17 0,45-41 0,-35 36 0,-18 18 0,40-43 0,-59 60 0,0 0 0,0 0 0,0-1 0,-1 1 0,0-1 0,0 0 0,0 0 0,-1 0 0,0 0 0,2-10 0,-3 16 0,-1-1 0,0 1 0,0-1 0,0 1 0,0-1 0,0 1 0,0-1 0,0 1 0,-1-1 0,1 1 0,0-1 0,0 1 0,0-1 0,0 1 0,-1-1 0,1 1 0,0 0 0,0-1 0,-1 1 0,1-1 0,0 1 0,-1 0 0,1-1 0,0 1 0,-1 0 0,1 0 0,0-1 0,-1 1 0,1 0 0,-1 0 0,1-1 0,-1 1 0,0 0 0,-21 0 0,-19 14 0,34-9 0,-1 1 0,1 0 0,1 0 0,-11 13 0,15-17 0,1 0 0,-1-1 0,1 1 0,0 0 0,-1 0 0,1-1 0,0 1 0,0 0 0,0 0 0,0 1 0,1-1 0,-1 0 0,1 0 0,-1 0 0,1 0 0,-1 0 0,1 1 0,0-1 0,0 0 0,0 0 0,1 1 0,-1-1 0,1 0 0,-1 0 0,2 3 0,-1-4 0,1 1 0,0-1 0,0 0 0,0 0 0,0 0 0,0 0 0,0-1 0,0 1 0,0 0 0,0-1 0,0 1 0,0-1 0,0 0 0,1 0 0,-1 0 0,0 0 0,3-1 0,41-4 0,28-24 0,-64 23 0,2 1 0,-1 0 0,0 1 0,1 0 0,0 1 0,-1 0 0,21-1 0,-31 4 0,-1 1 0,1-1 0,-1 1 0,1-1 0,-1 1 0,1-1 0,-1 1 0,0 0 0,0-1 0,1 1 0,-1 0 0,0-1 0,0 1 0,0 0 0,1 0 0,-1-1 0,0 1 0,0 0 0,0-1 0,0 1 0,0 0 0,0-1 0,-1 1 0,1 0 0,0 1 0,-4 20 0,-9 23 0,14-44 0,-1-1 0,0 1 0,0-1 0,0 0 0,1 1 0,-1-1 0,0 0 0,1 1 0,-1-1 0,0 0 0,0 1 0,1-1 0,-1 0 0,1 0 0,-1 1 0,0-1 0,1 0 0,-1 0 0,1 0 0,-1 1 0,0-1 0,1 0 0,-1 0 0,1 0 0,-1 0 0,1 0 0,-1 0 0,0 0 0,1 0 0,-1 0 0,1 0 0,-1 0 0,1 0 0,-1 0 0,0-1 0,1 1 0,-1 0 0,1 0 0,0-1 0,16-3 0,46-26 0,-53 23 0,2 1 0,-1 0 0,1 1 0,-1 1 0,1-1 0,1 2 0,-1 0 0,0 0 0,1 1 0,19-1 0,-31 5 0,-1-1 0,1 0 0,-1 1 0,1-1 0,-1 1 0,0-1 0,0 1 0,0-1 0,0 1 0,0-1 0,0 0 0,0 1 0,0-1 0,-1 1 0,1-1 0,0 1 0,-1-1 0,0 0 0,0 2 0,-16 22-1577,-5-6-3572,13-15-3724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3.533"/>
    </inkml:context>
    <inkml:brush xml:id="br0">
      <inkml:brushProperty name="width" value="0.025" units="cm"/>
      <inkml:brushProperty name="height" value="0.025" units="cm"/>
    </inkml:brush>
  </inkml:definitions>
  <inkml:trace contextRef="#ctx0" brushRef="#br0">98 362 12844,'0'0'12503,"-10"6"-10464,3-2-1835,1 1-1,-1 0 1,1 0 0,0 1 0,1-1-1,-1 1 1,1 1 0,0-1 0,1 1-1,0 0 1,0 0 0,0 0 0,1 0-1,0 1 1,0-1 0,1 1 0,0 0-1,0 0 1,1 0 0,0 0 0,0 0-1,1 0 1,0 11 0,1-17-199,0 1 0,0-1 0,0 0 0,0 1 0,0-1 0,0 0 0,1 0 0,-1 1 0,1-1 0,-1 0 0,1 0 1,0-1-1,0 1 0,0 0 0,0-1 0,0 1 0,0-1 0,0 1 0,1-1 0,-1 0 0,0 0 0,1 0 0,-1 0 0,1-1 0,-1 1 0,1-1 0,-1 1 0,1-1 0,0 0 0,2 0 0,4 0-2,0 1-1,-1-2 1,1 1-1,-1-1 1,1-1-1,-1 0 1,17-5-1,-11 0 11,-1 0 0,0-1 0,-1-1 0,0 0 0,0-1 0,-1 0 0,0 0 0,-1-1 0,0-1 0,0 0 0,-2 0 0,10-17 1,-1-1 15,-1-1 0,-2 0 0,-1-1 0,11-43 0,-17 46-29,-1 0 0,-2 0 0,-1 0 0,0-33 0,-3 59 0,0 1 0,0-1 0,0 1 0,0 0 0,0-1 0,-1 1 0,1 0 0,-1-1 0,1 1 0,-1 0 0,0 0 0,0-1 0,0 1 0,0 0 0,-1 0 0,1 0 0,-1 0 0,1 1 0,-1-1 0,-2-3 0,2 5 0,0-1 0,0 0 0,0 1 0,1 0 0,-1-1 0,0 1 0,0 0 0,0 0 0,0 0 0,0 0 0,0 0 0,1 1 0,-1-1 0,0 0 0,0 1 0,0 0 0,1-1 0,-1 1 0,0 0 0,1 0 0,-1 0 0,0 0 0,1 0 0,-1 0 0,1 0 0,0 1 0,-3 1 0,-10 12 0,1 0 0,1 1 0,0 0 0,1 1 0,0 1 0,2-1 0,0 1 0,1 1 0,1 0 0,0 0 0,2 0 0,-6 33 0,11-51 0,0 1 0,0-1 0,-1 0 0,1 1 0,0-1 0,0 0 0,1 0 0,-1 1 0,0-1 0,0 0 0,1 1 0,-1-1 0,0 0 0,1 0 0,-1 0 0,1 1 0,0-1 0,-1 0 0,1 0 0,0 0 0,0 0 0,0 0 0,0 0 0,-1 0 0,1-1 0,2 2 0,0 0 0,-1-2 0,1 1 0,0 0 0,-1 0 0,1-1 0,0 0 0,0 1 0,-1-1 0,1 0 0,0 0 0,5-1 0,8-3 0,-1 1 0,0-2 0,20-8 0,-34 13 0,11-5-3,4-2-27,1 1 1,0 0-1,0 1 1,25-4-1,-39 9 26,0-1 0,0 1 0,0 0 0,0 0 0,0 0 0,0 0 0,0 0 0,0 1 0,0-1 0,0 1 0,0 0 0,0 0 0,0 0 0,-1 0 0,1 0 0,0 1 0,-1-1 0,1 1 0,-1 0 0,1 0 0,-1 0 0,0 0 0,0 0 0,0 0 0,0 0 0,0 1 0,0-1 0,-1 1 0,1 0 0,-1-1 0,1 1 0,0 5 0,5 51 56,-7-53-79,0 1 0,0 0 0,1 0 0,-1 0 0,2 0 0,-1 0 0,1-1 0,0 1-1,0-1 1,5 10 0,-6-15-115,0 0 0,-1 0 0,1 0 0,-1 0-1,1-1 1,0 1 0,-1 0 0,1 0 0,0-1-1,0 1 1,0 0 0,0-1 0,0 1 0,-1-1 0,1 1-1,0-1 1,0 0 0,0 1 0,0-1 0,0 0-1,0 0 1,0 1 0,1-1 0,-1 0 0,0 0-1,0 0 1,0 0 0,0-1 0,0 1 0,0 0-1,0 0 1,0-1 0,0 1 0,0 0 0,0-1-1,0 1 1,0-1 0,-1 1 0,1-1 0,0 0-1,0 1 1,0-1 0,0 0 0,0-1 0,3-2-917,-1 0 0,0 0 1,0 0-1,0 0 1,0-1-1,-1 1 1,3-9-1,5-18-4706,-5-2-652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19.735"/>
    </inkml:context>
    <inkml:brush xml:id="br0">
      <inkml:brushProperty name="width" value="0.025" units="cm"/>
      <inkml:brushProperty name="height" value="0.025" units="cm"/>
    </inkml:brush>
  </inkml:definitions>
  <inkml:trace contextRef="#ctx0" brushRef="#br0">43 82 4901,'-6'2'13006,"1"3"-6123,2 5-3285,3-9-3543,0 0 0,-1-1 0,1 1 0,0-1 0,0 1 0,0 0 0,0-1 0,0 1-1,0-1 1,0 1 0,0 0 0,0-1 0,0 1 0,0-1 0,1 1 0,-1-1 0,0 1 0,0 0 0,1-1 0,-1 1 0,0-1 0,1 1-1,-1-1 1,0 1 0,1-1 0,-1 0 0,1 1 0,-1-1 0,1 1 0,-1-1 0,1 1 0,3-1 0,0-1 0,0 1 0,0-1 0,0 0 0,0 0 0,-1 0 0,1 0 0,0-1 0,-1 1 0,1-1 0,-1 0 0,1 0-1,-1-1 1,0 1 0,0-1 0,0 1 0,0-1 0,-1 0 0,1 0 0,-1 0 0,1 0 0,-1-1 0,0 1 0,-1 0 0,1-1 0,0 0 0,-1 1 0,0-1 0,0 0 0,0 0 0,0 0 0,-1 0 0,1 0 0,-1 1 0,0-1 0,-1-6 0,1 9-44,0 0 1,-1 0-1,1 1 0,0-1 1,-1 0-1,1 0 0,-1 1 1,1-1-1,-1 0 0,1 1 1,-1-1-1,0 0 0,1 1 1,-1-1-1,0 1 1,1-1-1,-1 1 0,0 0 1,0-1-1,0 1 0,1 0 1,-1-1-1,0 1 0,0 0 1,0 0-1,1 0 1,-1-1-1,0 1 0,0 0 1,0 0-1,0 0 0,0 1 1,1-1-1,-1 0 0,0 0 1,-1 1-1,-1-1-23,-1 1 1,1 0-1,0 0 0,0 0 1,0 0-1,0 0 0,0 1 0,-5 3 1,2 0-1,0 1 0,1 1 1,0-1-1,0 1 0,0-1 0,0 1 1,1 1-1,1-1 0,-1 1 0,1-1 1,0 1-1,1 0 0,0 0 0,0 0 1,1 0-1,0 1 0,0-1 0,1 0 1,1 11-1,0-17 14,0 0 1,0 0-1,0-1 1,1 1-1,-1-1 1,1 1-1,-1-1 1,1 0-1,0 1 1,-1-1-1,1 0 1,0 0-1,0 0 1,0 0-1,0-1 1,0 1-1,0 0 1,0-1 0,0 1-1,0-1 1,0 0-1,0 0 1,0 0-1,0 0 1,0 0-1,0 0 1,2-1-1,62-8 120,-32-2-92,-2-1 1,1-2-1,45-27 0,38-16 20,-116 57-57,1-1 1,-1 1-1,0 0 0,1 0 1,-1 0-1,1-1 0,-1 1 1,0 0-1,1 0 0,-1 0 1,1 0-1,-1 0 0,1 0 1,-1 0-1,1 0 0,-1 0 1,0 0-1,1 0 0,-1 0 1,1 0-1,-1 1 1,0-1-1,1 0 0,-1 0 1,1 0-1,-1 0 0,0 1 1,1-1-1,-1 0 0,0 0 1,1 1-1,-1-1 0,0 0 1,1 1-1,-1-1 0,0 0 1,0 1-1,1 0 0,0 22-38,-15 42 302,9-46-102,4-18-154,1 0 0,0 0 1,-1 0-1,1 0 1,0 0-1,0-1 0,-1 1 1,1 0-1,0 0 0,0 0 1,0 0-1,0 0 1,1 0-1,-1 0 0,0 0 1,0 0-1,0 0 0,1-1 1,-1 1-1,0 0 1,1 0-1,-1 0 0,1 0 1,-1-1-1,1 1 0,-1 0 1,1 0-1,0-1 1,-1 1-1,1-1 0,0 1 1,0 0-1,0 0 0,2-1-1,0 0-1,0 0 0,0 0 0,0 0 0,0 0 0,-1-1 0,1 1 1,0-1-1,0 0 0,5-2 0,74-35 1,-65 29 0,0 0 0,0 1 0,1 1 0,0 1 0,20-5 0,-37 11 0,-1 0 0,1 0 0,-1 0 0,0 0 0,1 0 0,-1 0 0,1 0 0,-1 0 0,0 0 0,1 0 0,-1 0 0,0 0 0,1 0 0,-1 0 0,0 0 0,1 1 0,-1-1 0,0 0 0,1 0 0,-1 0 0,0 1 0,1-1 0,-1 0 0,0 0 0,0 1 0,1-1 0,-1 0 0,0 1 0,0-1 0,1 0 0,-1 1 0,0-1 0,0 0 0,0 1 0,0-1 0,0 1 0,0-1 0,0 0 0,0 1 0,1-1 0,-1 0 0,-1 1 0,1-1 0,0 1 0,0-1 0,0 1 0,-3 13 0,3-14 0,-8 19 0,6-16 0,0-1 0,1 1 0,-1 0 0,1 1 0,0-1 0,0 0 0,0 0 0,0 7 0,1-10 0,1 1 0,-1-1 0,1 1 0,0-1 0,-1 1 0,1-1 0,0 0 0,-1 1 0,1-1 0,0 0 0,-1 1 0,1-1 0,0 0 0,0 0 0,-1 0 0,1 0 0,0 0 0,0 0 0,-1 0 0,1 0 0,0 0 0,0 0 0,-1 0 0,1 0 0,1-1 0,23-2 0,4-6-105,0-1 1,34-16-1,-42 16-21,0 1 1,0 1-1,1 1 1,0 1-1,40-6 0,-61 11 116,-1 1 0,0 0-1,1 0 1,-1 0 0,0 0-1,1 0 1,-1 0 0,0 0-1,1 0 1,-1 1 0,0-1-1,1 0 1,-1 0 0,0 0-1,1 0 1,-1 0 0,0 1-1,1-1 1,-1 0 0,0 0 0,0 0-1,1 1 1,-1-1 0,0 0-1,0 0 1,1 1 0,-1-1-1,0 0 1,0 1 0,0-1-1,1 0 1,-1 1 0,0-1-1,0 0 1,0 1 0,0-1-1,0 0 1,0 1 0,0-1-1,0 0 1,0 1 0,0-1-1,-6 22 110,-14 17 193,14-27-154,1 0-776,1-7-3432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0.206"/>
    </inkml:context>
    <inkml:brush xml:id="br0">
      <inkml:brushProperty name="width" value="0.025" units="cm"/>
      <inkml:brushProperty name="height" value="0.025" units="cm"/>
    </inkml:brush>
  </inkml:definitions>
  <inkml:trace contextRef="#ctx0" brushRef="#br0">0 0 13421,'0'0'10698,"21"60"-8328,-18-29-416,-3 1-577,0 0-416,0-3-448,0-3-321,0-5-128,0-6-32,0-6-320,0-5-1090,0-9-6757,0-15 1088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0.578"/>
    </inkml:context>
    <inkml:brush xml:id="br0">
      <inkml:brushProperty name="width" value="0.025" units="cm"/>
      <inkml:brushProperty name="height" value="0.025" units="cm"/>
    </inkml:brush>
  </inkml:definitions>
  <inkml:trace contextRef="#ctx0" brushRef="#br0">1 30 13965,'0'0'17168,"59"-22"-15950,-31 21-802,6-1-416,10 1 0,-4-2 0,3 2 0,-4 1 0,-9 0-1025,-6 0-897,-13 5-1633,-11 3-481,-5 5-192,-16-3-3107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0.907"/>
    </inkml:context>
    <inkml:brush xml:id="br0">
      <inkml:brushProperty name="width" value="0.025" units="cm"/>
      <inkml:brushProperty name="height" value="0.025" units="cm"/>
    </inkml:brush>
  </inkml:definitions>
  <inkml:trace contextRef="#ctx0" brushRef="#br0">12 0 12812,'0'0'19699,"81"37"-19443,-42-43-256,-2-1 0,-5 2 0,-4 3-160,-11 2-3011,-13 0-2338</inkml:trace>
  <inkml:trace contextRef="#ctx0" brushRef="#br0" timeOffset="1">1 178 13965,'0'0'14734,"55"38"-13581,-21-39-736,4-14-353,-1 2-545,1-5-1953,-3-1-1666,-5-4-1025,-4 0-3235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1.263"/>
    </inkml:context>
    <inkml:brush xml:id="br0">
      <inkml:brushProperty name="width" value="0.025" units="cm"/>
      <inkml:brushProperty name="height" value="0.025" units="cm"/>
    </inkml:brush>
  </inkml:definitions>
  <inkml:trace contextRef="#ctx0" brushRef="#br0">25 0 7079,'0'0'7148,"-2"9"-3785,-2 3-2576,0 0 715,0-1 0,1 1-1,0 1 1,-1 17 0,4-29-1422,0 0 0,1 0 0,-1 0 1,0-1-1,1 1 0,-1 0 0,1 0 0,-1-1 0,1 1 1,0 0-1,-1 0 0,1-1 0,0 1 0,-1-1 0,1 1 1,0-1-1,0 1 0,-1-1 0,1 1 0,0-1 0,0 1 1,0-1-1,0 0 0,0 0 0,-1 0 0,1 1 0,0-1 1,0 0-1,0 0 0,0 0 0,0 0 0,1-1 0,38 0 799,-36 0-682,13-2-77,-1 0 0,0-2 0,0 0-1,24-11 1,-27 10-157,0 1-1,1 0 1,-1 1-1,1 0 0,0 1 1,26-3-1,-38 11 69,-1 0 1,0-1-1,-1 1 1,1 0-1,-1 0 1,0 0-1,0 0 0,-1 7 1,-10 54 528,13-66-535,-1 1-1,1-1 1,-1 0-1,1 0 0,0 0 1,-1 0-1,1 0 1,0 0-1,-1 0 0,1 0 1,-1 0-1,1-1 1,3 0-1,11-3-5805,-12 1-230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1.778"/>
    </inkml:context>
    <inkml:brush xml:id="br0">
      <inkml:brushProperty name="width" value="0.025" units="cm"/>
      <inkml:brushProperty name="height" value="0.025" units="cm"/>
    </inkml:brush>
  </inkml:definitions>
  <inkml:trace contextRef="#ctx0" brushRef="#br0">1 82 5285,'0'0'22170,"2"12"-21310,23 196 1756,-25-203-2555,0-1 0,0 1 0,1 0 1,0-1-1,0 1 0,1 0 0,-1-1 1,4 8-1,-4-11-23,0 0 0,0 0 0,0 0 1,0 0-1,0 0 0,1 0 0,-1 0 0,0 0 1,1 0-1,-1-1 0,0 1 0,1 0 0,-1-1 0,1 1 1,-1-1-1,1 0 0,-1 1 0,1-1 0,-1 0 1,1 0-1,-1 0 0,1 0 0,-1 0 0,1 0 0,0-1 1,-1 1-1,1 0 0,-1-1 0,0 1 0,3-2 1,5-2-27,1 0 1,-1-1-1,0 0 1,0 0 0,0-1-1,-1 0 1,0-1-1,0 1 1,8-11 0,62-76-36,-64 76 21,14-21 2,-1-2 0,35-67 0,-75 121-3231,-21 16-6953,8-8 1402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2.120"/>
    </inkml:context>
    <inkml:brush xml:id="br0">
      <inkml:brushProperty name="width" value="0.025" units="cm"/>
      <inkml:brushProperty name="height" value="0.025" units="cm"/>
    </inkml:brush>
  </inkml:definitions>
  <inkml:trace contextRef="#ctx0" brushRef="#br0">0 0 11179,'0'0'12075,"27"54"-9769,-18-40-896,3 2-706,-2-2-576,5-3-32,5-2-1281,4-6-1441,4-3-2019,2 0-2882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2.557"/>
    </inkml:context>
    <inkml:brush xml:id="br0">
      <inkml:brushProperty name="width" value="0.025" units="cm"/>
      <inkml:brushProperty name="height" value="0.025" units="cm"/>
    </inkml:brush>
  </inkml:definitions>
  <inkml:trace contextRef="#ctx0" brushRef="#br0">182 1 13100,'0'0'7522,"-12"1"-5536,-3 1-1515,0 1-1,1 1 1,0 0-1,-20 9 1,28-11-331,1 0 1,0 1-1,1-1 1,-1 1-1,0 0 1,1 0 0,-1 1-1,1-1 1,0 1-1,0 0 1,1 0-1,-1 0 1,1 1 0,0-1-1,0 1 1,0 0-1,0-1 1,-1 8-1,4-12-120,0 1 0,0 0-1,1-1 1,-1 1 0,0-1-1,0 1 1,1 0 0,-1-1-1,1 1 1,-1-1 0,1 1-1,-1-1 1,1 1 0,-1-1-1,1 1 1,-1-1 0,1 0-1,-1 1 1,1-1 0,0 0-1,-1 1 1,1-1 0,0 0-1,-1 0 1,1 1 0,0-1-1,-1 0 1,1 0 0,0 0-1,-1 0 1,1 0 0,0 0 0,-1 0-1,1 0 1,0-1 0,0 1-1,-1 0 1,1 0 0,0-1-1,33-4 572,-3-4-388,0-2 1,32-17-1,-38 16-288,0 1 1,1 1 0,47-10-1,-72 19 80,0 1 0,0 0-1,0 0 1,0 0 0,0-1 0,0 1 0,0 0 0,0 1-1,0-1 1,0 0 0,0 0 0,0 0 0,0 1-1,0-1 1,0 0 0,0 1 0,-1-1 0,1 0 0,0 1-1,0 0 1,0-1 0,0 1 0,-1-1 0,1 1-1,0 0 1,-1 0 0,1-1 0,0 1 0,-1 0-1,1 0 1,-1 0 0,1 0 0,-1 0 0,0-1 0,1 1-1,-1 0 1,0 0 0,0 0 0,1 0 0,-1 0-1,0 2 1,-4 52 528,1-26 229,3-28-695,1-1 0,-1 1 0,1 0 0,0-1 0,-1 1-1,1-1 1,0 1 0,0-1 0,-1 1 0,1-1 0,0 0 0,0 1 0,0-1 0,0 0 0,-1 0 0,1 0-1,0 0 1,0 0 0,0 1 0,0-1 0,0-1 0,0 1 0,-1 0 0,1 0 0,0 0 0,0 0-1,0-1 1,1 0 0,30-5 626,27-18-595,-46 17-147,1 1 0,1 1 0,-1 0 0,1 1 0,0 0 0,0 1 0,21-1 0,-35 4 45,0 1 0,0 0 0,0-1 0,0 1 0,0 0 0,-1 0 0,1 0 0,0 0 0,0 0 0,0 0 0,-1 0 0,1 0 0,-1 0 0,1 0 0,-1 0 0,1 0 0,-1 1 0,1-1 0,-1 0 0,0 0 0,0 0 0,0 1 0,0-1 0,0 0 0,0 0 0,0 1 0,0-1 0,-1 2 0,-1 47 214,1-43-112,1-6-83,0 0 0,0-1-1,0 1 1,0 0 0,0-1 0,0 1-1,0 0 1,1-1 0,-1 1 0,0 0-1,0-1 1,0 1 0,1-1 0,-1 1-1,0 0 1,1-1 0,-1 1 0,0-1-1,1 1 1,-1-1 0,1 1 0,-1-1 0,1 1-1,-1-1 1,1 1 0,-1-1 0,1 0-1,-1 1 1,1-1 0,1 1 0,24-1 194,27-16 52,-8-5-343,-22 10-55,0 0 1,1 2-1,44-12 1,-68 21 138,0 0-1,0 0 1,1 0-1,-1 0 1,0 0-1,1 0 1,-1 0 0,0 0-1,0 0 1,1 0-1,-1 0 1,0 0-1,1 0 1,-1 0 0,0 0-1,0 0 1,1 0-1,-1 1 1,0-1-1,1 0 1,-1 0-1,0 0 1,0 0 0,0 1-1,1-1 1,-1 0-1,0 0 1,0 0-1,1 1 1,-1-1 0,0 0-1,0 0 1,0 1-1,0-1 1,0 0-1,1 0 1,-1 1-1,0-1 1,-2 16-45,-14 21 190,13-31-170,3-5 35,-1 1 0,0-1-1,1 0 1,-1 0-1,1 0 1,0 1 0,-1-1-1,1 0 1,0 1-1,0-1 1,0 0 0,0 1-1,0-1 1,0 0-1,0 1 1,1 2 0,-1-4-128,0 0 0,1 1 0,-1-1 0,1 1 0,-1-1 0,0 0 0,1 1 0,-1-1 0,1 0 0,-1 1 0,1-1 0,-1 0 0,1 0 0,0 1 0,-1-1 0,1 0 0,-1 0 0,1 0 0,-1 0 0,1 0 0,-1 0 0,1 0 0,0 0 0,-1 0 0,1 0 0,0 0 0,4-1-1179,-1 0 0,1-1 1,-1 1-1,1-1 0,-1 0 0,0 0 0,1-1 0,3-2 0,20-16-10039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2.993"/>
    </inkml:context>
    <inkml:brush xml:id="br0">
      <inkml:brushProperty name="width" value="0.025" units="cm"/>
      <inkml:brushProperty name="height" value="0.025" units="cm"/>
    </inkml:brush>
  </inkml:definitions>
  <inkml:trace contextRef="#ctx0" brushRef="#br0">79 1 17424,'0'0'6615,"-10"10"-4421,3-3-1779,1-2-81,0 1 1,0-1 0,1 1-1,0 1 1,0-1 0,0 0-1,1 1 1,0 0 0,0 0-1,1 1 1,-5 14 0,8-22-322,0 1 0,0-1 0,0 0 0,0 1 0,0-1 0,0 1 0,0-1 0,0 0 0,0 1-1,1-1 1,-1 1 0,0-1 0,0 0 0,0 1 0,1-1 0,-1 0 0,0 1 0,0-1 0,1 0 0,-1 1 0,0-1 0,0 0 0,1 0 0,-1 1 0,0-1 0,1 0 0,-1 0 0,1 0 0,-1 1 0,0-1 0,1 0 0,-1 0 0,1 0 0,21 1 238,19-9-9,5-13-152,-37 15-99,0 2-1,0-1 1,0 1-1,1 1 1,-1 0-1,1 0 1,0 1 0,15-2-1,-24 44 5,-5-24 61,1 4 562,4-19-598,0 0 1,0-1-1,-1 1 1,2 0-1,-1-1 1,0 1 0,0-1-1,0 0 1,0 1-1,0-1 1,0 0-1,0 0 1,0 1 0,1-1-1,-1 0 1,0 0-1,0 0 1,0-1 0,0 1-1,0 0 1,3-1-1,16-2-38,-1-1 0,1-1 0,36-15 0,-40 13-420,0 1 1,1 1 0,-1 1-1,1 0 1,0 1 0,20-1 0,-37 4 441,1 0-1,-1 1 1,0-1 0,0 1 0,0-1 0,1 1 0,-1-1 0,0 0-1,0 1 1,0-1 0,0 1 0,0-1 0,0 1 0,0-1 0,0 1 0,0-1-1,0 1 1,0-1 0,0 1 0,0-1 0,0 1 0,0-1 0,-1 0-1,1 1 1,0-1 0,0 1 0,0-1 0,-1 0 0,1 1 0,0-1-1,-1 1 1,1-1 0,-1 1 0,-7 14 174,1-6-417,-11 14 657,13-8-4862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3.570"/>
    </inkml:context>
    <inkml:brush xml:id="br0">
      <inkml:brushProperty name="width" value="0.025" units="cm"/>
      <inkml:brushProperty name="height" value="0.025" units="cm"/>
    </inkml:brush>
  </inkml:definitions>
  <inkml:trace contextRef="#ctx0" brushRef="#br0">28 149 15599,'0'0'14547,"12"-3"-13431,2-1-988,1-1 0,-1 0 0,1-1 0,24-16 0,-34 20-120,0-1 0,-1 0 0,1 0 1,-1 0-1,0-1 0,0 1 0,0-1 0,0 0 0,-1 0 0,1-1 1,-1 1-1,0-1 0,-1 1 0,1-1 0,-1 0 0,0 0 0,0 0 1,0 0-1,-1 0 0,2-9 0,-3 13-14,0 1 0,-1-1 0,1 1 0,0-1 0,-1 1 0,1-1 0,0 1 0,0-1 0,-1 1 0,1 0-1,-1-1 1,1 1 0,0 0 0,-1-1 0,1 1 0,-1 0 0,1 0 0,-1-1 0,1 1 0,-1 0 0,1 0 0,-1 0 0,1 0 0,-1 0 0,1 0 0,-1-1 0,1 1 0,-1 0 0,1 0 0,-1 1-1,1-1 1,-1 0 0,0 0 0,-21 4-44,13 0 47,0 1 1,1 0-1,-1 0 0,1 1 1,0 0-1,1 1 1,-12 11-1,-44 57 18,59-69 70,0 0-1,0 0 0,0 1 1,0-1-1,-2 8 0,6-13-75,-1-1 0,1 1-1,0 0 1,-1 0-1,1 0 1,0-1 0,0 1-1,-1 0 1,1 0 0,0 0-1,0 0 1,0 0 0,0-1-1,0 1 1,0 0 0,0 0-1,1 0 1,-1 0 0,0 0-1,0-1 1,1 1 0,-1 0-1,0 0 1,1 0-1,-1-1 1,1 1 0,-1 0-1,1-1 1,-1 1 0,1 0-1,-1-1 1,1 1 0,0-1-1,-1 1 1,1-1 0,0 1-1,0-1 1,-1 1 0,1-1-1,0 0 1,0 1-1,0-1 1,-1 0 0,1 0-1,0 1 1,0-1 0,0 0-1,0 0 1,0 0 0,-1 0-1,3-1 1,12 0-156,0 0 0,0-2 0,-1 0 0,1-1 0,0 0 0,-1-1 0,0-1 0,0 0 0,14-9 0,-10 6-55,-1 1-1,1 0 1,1 1-1,29-6 1,-47 12 200,-1 1 1,1 0-1,-1 0 1,1 0-1,-1 0 1,1 0-1,-1 0 1,1 0-1,-1 0 1,1 0-1,-1 0 1,1 0-1,-1 0 1,1 0 0,-1 0-1,1 0 1,-1 0-1,1 0 1,-1 1-1,0-1 1,1 0-1,-1 0 1,1 1-1,-1-1 1,1 0-1,-1 0 1,0 1-1,1-1 1,-1 1-1,0-1 1,1 0-1,-1 1 1,0-1 0,0 1-1,1-1 1,-1 0-1,0 1 1,0-1-1,0 1 1,0-1-1,0 1 1,1-1-1,-1 1 1,0-1-1,0 1 1,0 0-1,-7 31 714,6-30-599,0 1 0,0 0 0,0 0 0,0 0-1,1-1 1,-1 1 0,1 0 0,0 0 0,0 0 0,0 0-1,1 4 1,1-6-83,1 0 1,-1 0-1,1 0 0,0-1 0,-1 1 0,1-1 0,0 1 0,0-1 1,-1 0-1,1 0 0,0 0 0,0 0 0,4-2 0,2 2 13,11-1-229,-1-1 1,1-1 0,-1-1 0,19-7 0,-19 6-448,1 0 0,-1 1 1,1 1-1,20-1 0,-40 6 662,0 0-1,0 0 0,0 0 0,0-1 0,-1 1 0,1 0 0,0 0 0,-1-1 0,1 1 1,-1 0-1,0-1 0,0 1 0,1-1 0,-3 3 0,-35 44 392,19-34-5879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4.141"/>
    </inkml:context>
    <inkml:brush xml:id="br0">
      <inkml:brushProperty name="width" value="0.025" units="cm"/>
      <inkml:brushProperty name="height" value="0.025" units="cm"/>
    </inkml:brush>
  </inkml:definitions>
  <inkml:trace contextRef="#ctx0" brushRef="#br0">1 141 5125,'0'0'6908,"2"-9"-1543,10-25-1367,-12 33-3859,0 1 0,0 0-1,0-1 1,0 1 0,0-1 0,0 1-1,0 0 1,1-1 0,-1 1 0,0 0-1,0-1 1,1 1 0,-1 0 0,0-1-1,0 1 1,1 0 0,-1 0-1,0-1 1,1 1 0,-1 0 0,0 0-1,1 0 1,-1-1 0,0 1 0,1 0-1,-1 0 1,1 0 0,-1 0 0,0 0-1,1 0 1,-1 0 0,1 0-1,-1 0 1,0 0 0,1 0 0,-1 0-1,1 0 1,-1 0 0,0 0 0,1 0-1,-1 0 1,1 0 0,-1 1 0,0-1-1,1 0 1,-1 0 0,0 0-1,1 1 1,-1-1 0,15 17 597,-12-14-236,-2-2-471,1 0-1,0 1 1,0-1-1,-1 0 0,1 0 1,0-1-1,0 1 1,0 0-1,0-1 0,0 1 1,0-1-1,0 1 1,1-1-1,-1 0 0,0 0 1,0 0-1,0 0 1,0-1-1,0 1 0,0 0 1,0-1-1,0 0 1,0 1-1,0-1 0,0 0 1,0 0-1,0 0 1,0 0-1,-1 0 1,1 0-1,0-1 0,-1 1 1,1-1-1,-1 1 1,0-1-1,1 1 0,-1-1 1,0 0-1,0 0 1,0 1-1,0-1 0,0 0 1,0 0-1,-1 0 1,1 0-1,-1 0 0,1 0 1,-1 0-1,0-1 1,0 1-1,0 0 0,0 0 1,0 0-1,0 0 1,-1-2-1,1 3-28,-1 1 1,1-1-1,0 1 0,-1 0 1,1-1-1,0 1 0,-1 0 0,1-1 1,-1 1-1,1 0 0,-1 0 1,1 0-1,-1-1 0,1 1 0,-1 0 1,1 0-1,-1 0 0,1 0 0,-1 0 1,1 0-1,-1 0 0,1 0 1,-1 0-1,1 0 0,-1 0 0,1 0 1,-1 0-1,1 0 0,-1 0 1,1 1-1,-1-1 0,-17 7-36,11-1 68,1 1-1,0-1 0,0 1 0,0 1 1,1-1-1,0 1 0,-6 12 0,8-15 52,1-1-1,0 1 0,0 0 0,0 0 0,0 0 0,1 0 0,0 0 1,0 0-1,0 0 0,0 0 0,1 0 0,0 0 0,0 0 0,1 0 0,0 6 1,0-10-80,0 0 0,0 0 0,0 0 0,0 0 0,0 0 0,0-1 0,0 1 0,0 0 0,0-1 1,0 1-1,0-1 0,0 1 0,1-1 0,-1 1 0,0-1 0,0 0 0,1 0 0,-1 1 0,0-1 1,1 0-1,-1 0 0,0 0 0,0-1 0,1 1 0,-1 0 0,0 0 0,3-1 0,35-12-20,-23 4-48,-1-2-1,0 1 1,-1-2-1,-1 1 1,20-23 0,-24 25 17,-2-1 1,1 0 0,-1 0 0,0 0-1,-1-1 1,0 0 0,-1 0 0,0 0-1,3-14 1,-8 24 43,0 1 0,1 0 0,-1-1-1,0 1 1,0 0 0,0-1 0,0 1 0,0-1-1,0 1 1,0 0 0,0-1 0,0 1 0,0 0-1,0-1 1,0 1 0,0 0 0,0-1 0,0 1-1,0-1 1,0 1 0,0 0 0,0-1 0,-1 1-1,1 0 1,0-1 0,0 1 0,0 0 0,-1 0-1,1-1 1,0 1 0,0 0 0,-1 0 0,1-1-1,0 1 1,-1 0 0,1 0 0,-1-1 0,-15 6-37,-15 18 60,-30 41 512,55-57-474,1 0 0,0 0 1,0 0-1,1 1 0,0-1 0,0 1 1,1 0-1,-3 11 0,6-18-57,0 0 0,0 0 0,0-1 0,0 1 0,0 0 0,0 0 0,0-1 0,0 1 0,1 0 0,-1 0 0,0-1 0,0 1 0,1 0 0,-1-1 0,0 1 0,1 0 0,-1-1 0,1 1 0,-1-1 0,1 1 0,-1-1 0,1 1 0,0-1 0,-1 1 0,1-1 0,0 1 0,-1-1 0,1 0 0,0 1 0,-1-1 0,1 0 0,0 1 0,0-1 0,-1 0 0,1 0 0,0 0 0,0 0 0,-1 0 0,2 0 0,38 1 0,-29-2 0,14-1 0,1-1 0,0-1 0,-1-2 0,0 0 0,-1-2 0,1-1 0,-1-1 0,27-15 0,59-22 0,-108 46 0,1 0 0,-1 0 0,0 1 0,0-1 0,0 0 0,1 1 0,-1 0 0,0-1 0,1 1 0,-1 0 0,0 0 0,1 0 0,-1 1 0,0-1 0,3 1 0,-4 0 0,0 0 0,0 0 0,0 0 0,0 0 0,0 0 0,0 0 0,0 1 0,0-1 0,-1 0 0,1 1 0,-1-1 0,1 0 0,-1 1 0,1-1 0,-1 1 0,0-1 0,1 0 0,-1 1 0,0-1 0,0 1 0,0-1 0,0 1 0,-1 1 0,1 0-18,2 34-2922,4-30-858,5-22-1922,0-7-13482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4.656"/>
    </inkml:context>
    <inkml:brush xml:id="br0">
      <inkml:brushProperty name="width" value="0.025" units="cm"/>
      <inkml:brushProperty name="height" value="0.025" units="cm"/>
    </inkml:brush>
  </inkml:definitions>
  <inkml:trace contextRef="#ctx0" brushRef="#br0">25 1 5093,'0'0'20937,"-3"11"-20798,2-7-142,-5 15 29,1 0-1,-4 36 1,9-50-24,-1 1 0,1-1 0,1 0-1,-1 1 1,1-1 0,0 0 0,2 10 0,-2-14-5,0 1-1,-1 0 1,1-1 0,0 1 0,0-1-1,0 1 1,0-1 0,0 1-1,0-1 1,1 0 0,-1 0 0,0 1-1,1-1 1,-1 0 0,1 0 0,-1 0-1,1-1 1,-1 1 0,1 0 0,0-1-1,-1 1 1,1-1 0,2 1-1,2 0 17,0-1 0,-1 1 0,1-1 0,0-1 0,0 1-1,-1-1 1,1 0 0,0 0 0,-1-1 0,1 1-1,-1-1 1,0-1 0,1 1 0,-1-1 0,0 0 0,9-7-1,2-4 170,1 0 0,-2-2 0,17-20-1,-4 5 818,-27 72-268,-5-13-366,-1 6 344,-2 54 0,7-87-670,0 0 0,0 0 0,0 0 0,0 0 1,0 0-1,1 0 0,-1-1 0,0 1 0,1 0 0,-1 0 0,1 0 1,-1 0-1,1-1 0,-1 1 0,1 0 0,0 0 0,-1-1 0,1 1 0,0-1 1,-1 1-1,1 0 0,0-1 0,0 1 0,0-1 0,-1 0 0,1 1 0,0-1 1,0 0-1,0 1 0,0-1 0,0 0 0,0 0 0,0 0 0,0 0 1,0 0-1,0 0 0,-1 0 0,1 0 0,0 0 0,0 0 0,0-1 0,0 1 1,1-1-1,4 0 25,0 0 1,0-1-1,0 0 1,0 0-1,9-6 1,18-12-52,38-33 0,-39 28-34,39-23 0,-50 42-1387,-21 6 1378,1 0 0,-1 0 1,1 0-1,-1 0 0,1 1 1,-1-1-1,1 0 0,-1 0 1,1 1-1,-1-1 0,1 0 1,-1 1-1,0-1 0,1 0 1,-1 1-1,0-1 0,1 1 1,-1-1-1,0 1 0,0-1 1,1 1-1,-1-1 0,0 1 1,0 0-1,1 45-2292,-3-12-1959,9-10-4017,3-18 1673,6-6-2013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5.001"/>
    </inkml:context>
    <inkml:brush xml:id="br0">
      <inkml:brushProperty name="width" value="0.025" units="cm"/>
      <inkml:brushProperty name="height" value="0.025" units="cm"/>
    </inkml:brush>
  </inkml:definitions>
  <inkml:trace contextRef="#ctx0" brushRef="#br0">109 177 13036,'0'0'15519,"-10"8"-14878,8-7-626,-56 49 944,54-46-848,0 0 0,1 0 1,-1 1-1,1-1 0,0 1 0,1 0 0,-1 0 1,1 0-1,0 0 0,0 0 0,0 1 1,1-1-1,-1 1 0,1 5 0,1-11-102,0 1 1,0 0-1,1-1 0,-1 1 1,0 0-1,0-1 0,1 1 1,-1-1-1,1 1 0,-1 0 0,0-1 1,1 1-1,-1-1 0,1 1 1,-1-1-1,1 0 0,0 1 1,-1-1-1,1 1 0,-1-1 0,1 0 1,0 0-1,-1 1 0,1-1 1,0 0-1,-1 0 0,1 0 0,0 0 1,-1 0-1,1 1 0,0-1 1,-1-1-1,1 1 0,0 0 1,-1 0-1,1 0 0,0 0 0,-1 0 1,1-1-1,0 1 0,-1 0 1,1 0-1,0-1 0,-1 1 1,1-1-1,0 0 0,34-15 205,-18 2-185,0 0 0,0-2 0,-2 0-1,0 0 1,-1-2 0,19-29 0,-9 7-85,37-86 1,-91 190-122,-21 53 431,47-106-251,1-1 1,0 1-1,1 0 0,0 1 1,0-1-1,1 0 0,1 1 1,1 16-1,-1-27-132,0 0 0,0 0 0,0 0 0,0 0 1,1 0-1,-1 0 0,0 0 0,1 0 0,-1 0 0,1-1 0,-1 1 1,1 0-1,-1 0 0,1 0 0,0-1 0,-1 1 0,1 0 0,0-1 1,0 1-1,0 0 0,-1-1 0,1 1 0,0-1 0,0 1 0,0-1 0,0 0 1,0 1-1,0-1 0,0 0 0,0 0 0,0 0 0,0 0 0,0 0 1,0 0-1,1 0 0,20 1-6971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5.961"/>
    </inkml:context>
    <inkml:brush xml:id="br0">
      <inkml:brushProperty name="width" value="0.025" units="cm"/>
      <inkml:brushProperty name="height" value="0.025" units="cm"/>
    </inkml:brush>
  </inkml:definitions>
  <inkml:trace contextRef="#ctx0" brushRef="#br0">213 66 7207,'0'0'15737,"-6"-9"-12229,-21-30-1079,25 37-2356,0 0 1,0 1 0,0-1-1,0 1 1,0 0 0,0 0-1,0-1 1,0 1 0,0 1-1,0-1 1,-1 0 0,1 0-1,0 1 1,-1-1 0,1 1-1,0 0 1,-1 0 0,1 0-1,-1 0 1,1 0 0,0 0-1,-1 1 1,1-1 0,0 1-1,-1 0 1,1-1 0,-4 3-1,0 0-72,0 0 0,0 0 1,1 1-1,-1 0 0,1 0 0,-1 0 0,-5 8 0,7-9-49,1 1-1,0 0 1,0 0-1,0 0 1,0 0 0,1 1-1,0-1 1,0 1-1,0-1 1,0 1 0,1 0-1,-1-1 1,1 1-1,0 8 1,1-12 36,0 0 0,0-1 0,1 1 0,-1-1-1,0 1 1,1-1 0,-1 1 0,0-1 0,1 1 0,-1-1 0,1 1 0,-1-1 0,1 1 0,-1-1-1,1 0 1,-1 1 0,1-1 0,-1 0 0,1 1 0,-1-1 0,1 0 0,0 0 0,-1 0 0,1 1-1,0-1 1,-1 0 0,1 0 0,-1 0 0,1 0 0,0 0 0,-1 0 0,1 0 0,0 0-1,-1-1 1,1 1 0,-1 0 0,1 0 0,0 0 0,-1-1 0,1 1 0,-1 0 0,1-1 0,-1 1-1,2-1 1,28-14 109,-3-11-154,-21 20-139,-1 1-1,1-1 1,-1 1-1,1 0 1,1 1-1,-1-1 1,10-4-1,-16 9 179,1 0-1,-1 0 0,0 0 1,1 0-1,-1 0 0,0 0 1,1 0-1,-1 0 0,1 0 0,-1 0 1,0 0-1,1 0 0,-1 0 1,1 1-1,-1-1 0,0 0 1,1 0-1,-1 0 0,0 1 1,1-1-1,-1 0 0,0 0 1,1 1-1,-1-1 0,0 0 1,0 0-1,1 1 0,-1-1 1,0 0-1,0 1 0,0-1 0,0 1 1,1-1-1,-1 0 0,0 1 1,0-1-1,0 0 0,0 1 1,0-1-1,0 1 0,0-1 1,0 1-1,2 21-204,-2-19 198,-8 256 328,5-229 250,-2-1 1,0 0 0,-2 0 0,-2 0 0,0-1 0,-23 46 0,29-68-446,0-1 0,-1 0 0,0 0 0,1 0 0,-1-1 0,-1 1 0,1-1 0,-10 7 1,13-10-99,0 0 1,0-1 0,0 1 0,-1-1-1,1 1 1,0-1 0,0 1 0,0-1-1,-1 1 1,1-1 0,0 0 0,0 0-1,-1 0 1,1 0 0,0 0 0,0 0-1,-1 0 1,1 0 0,0 0 0,-1-1-1,1 1 1,0 0 0,0-1 0,0 1 0,0-1-1,-1 0 1,1 1 0,0-1 0,0 0-1,0 0 1,0 1 0,0-1 0,0 0-1,1 0 1,-1 0 0,0 0 0,0 0-1,1 0 1,-1 0 0,0-1 0,1 1-1,-1 0 1,1 0 0,0 0 0,-1-1-1,1 1 1,0-1 0,-3-7-35,1 1 1,0-1-1,1 0 1,0 1-1,0-1 1,1 0-1,0 0 1,1 1-1,-1-1 1,2 0-1,-1 1 1,1-1-1,1 1 1,0-1-1,0 1 1,0 0-1,1 0 1,0 0-1,1 1 1,-1-1-1,8-7 1,12-15-189,2 2 0,0 0 0,45-35 0,-60 54 162,49-39-665,-40 34 604,-1-1 1,-1 0-1,0-1 1,-1-1-1,-1-1 0,27-37 1,-42 52 152,1 1-1,-1-1 1,1 0-1,-1 1 1,0-1 0,0 0-1,0 0 1,-1 0-1,1 0 1,-1 0 0,1-3-1,-1 5-13,-1 0-1,1 0 0,0 0 1,-1 0-1,1 0 0,-1 0 1,1 0-1,-1 1 0,1-1 1,-1 0-1,0 0 0,1 1 1,-1-1-1,0 0 1,0 1-1,1-1 0,-1 1 1,0-1-1,0 1 0,0-1 1,0 1-1,0-1 0,1 1 1,-1 0-1,0 0 0,0-1 1,0 1-1,0 0 0,0 0 1,0 0-1,0 0 1,0 0-1,0 0 0,0 0 1,-1 1-1,-4 0-11,0 0-1,0 1 1,0-1-1,0 1 1,1 0 0,-1 1-1,1 0 1,-1 0 0,1 0-1,0 0 1,0 1-1,1 0 1,-1 0 0,1 0-1,0 0 1,-6 8-1,4-5-4,1-1-1,0 1 1,0 0-1,1 0 0,0 0 1,0 1-1,1 0 0,0-1 1,0 1-1,1 0 0,-3 14 1,5-22-73,0 1 0,0 0 1,0-1-1,0 1 0,0 0 1,0 0-1,0-1 1,0 1-1,0 0 0,1 0 1,-1-1-1,0 1 0,0 0 1,1-1-1,-1 1 0,0 0 1,1-1-1,-1 1 0,1-1 1,-1 1-1,1-1 1,-1 1-1,1-1 0,-1 1 1,1-1-1,-1 1 0,1-1 1,0 1-1,-1-1 0,1 0 1,0 0-1,-1 1 0,1-1 1,1 0-1,31-3-3126,30-24-4460,-20 0-269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6.305"/>
    </inkml:context>
    <inkml:brush xml:id="br0">
      <inkml:brushProperty name="width" value="0.025" units="cm"/>
      <inkml:brushProperty name="height" value="0.025" units="cm"/>
    </inkml:brush>
  </inkml:definitions>
  <inkml:trace contextRef="#ctx0" brushRef="#br0">120 0 10474,'0'0'10175,"-11"8"-9428,1 0-627,-2 0 354,0 0 0,0 1 0,1 1 0,1 0 1,-1 0-1,2 1 0,-13 17 0,27-27-488,-1 0 0,1 0 0,-1 0-1,1-1 1,-1 1 0,1-1 0,-1 0-1,7-1 1,23-4-1293,-19 2 1122,0 1-1,0 1 1,0 0-1,0 1 1,0 0-1,23 4 1,-38-3 291,1-1 0,-1 1 0,1-1 0,-1 1 0,1-1 0,-1 1-1,0-1 1,1 1 0,-1 0 0,1-1 0,-1 1 0,0-1 0,0 1 0,1 0 0,-1-1 0,0 1 0,0 0-1,0-1 1,0 1 0,0 0 0,0-1 0,0 1 0,0 0 0,0 0 0,0-1 0,0 1 0,0 0 0,-1-1 0,1 1-1,0 1 1,-10 21 2264,0-11-1991,0 0-1,-1-1 0,-1 0 0,0-1 0,0 0 0,-1-1 0,0 0 0,-1-1 1,0-1-1,0 0 0,-22 7 0,36-14-434,-1 1 1,1-1-1,-1 0 1,1 0-1,-1 0 1,1 1-1,-1-1 0,1 0 1,-1 0-1,1 0 1,-1 0-1,1 0 1,-1 0-1,1 0 0,-1 0 1,1 0-1,-1 0 1,1 0-1,-1 0 1,1-1-1,-1 1 0,1 0 1,-1 0-1,1 0 1,-1-1-1,1 1 0,-1 0 1,1-1-1,0 1 1,-1 0-1,1-1 1,-1 1-1,1 0 0,0-1 1,-1 1-1,1-1 1,7-19-4974,24-20-7110,-4 12-91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7.007"/>
    </inkml:context>
    <inkml:brush xml:id="br0">
      <inkml:brushProperty name="width" value="0.025" units="cm"/>
      <inkml:brushProperty name="height" value="0.025" units="cm"/>
    </inkml:brush>
  </inkml:definitions>
  <inkml:trace contextRef="#ctx0" brushRef="#br0">141 0 15727,'0'0'4943,"-4"9"-2087,-85 181 2819,79-165-5317,1 0 1,1 1-1,2 1 1,1-1-1,1 1 1,-1 30-1,5-58-349,0 1 1,0 0-1,0 0 0,0 0 1,0-1-1,0 1 1,0 0-1,0 0 0,0 0 1,1-1-1,-1 1 0,0 0 1,0 0-1,0 0 0,0 0 1,0 0-1,1-1 1,-1 1-1,0 0 0,0 0 1,0 0-1,1 0 0,-1 0 1,0 0-1,0 0 0,0 0 1,1-1-1,-1 1 1,0 0-1,0 0 0,0 0 1,1 0-1,-1 0 0,0 0 1,0 0-1,0 0 0,1 0 1,-1 1-1,0-1 1,0 0-1,0 0 0,1 0 1,-1 0-1,0 0 0,0 0 1,0 0-1,1 0 0,-1 1 1,0-1-1,0 0 1,0 0-1,0 0 0,0 0 1,1 0-1,-1 1 0,0-1 1,0 0-1,0 0 0,0 0 1,0 1-1,0-1 1,0 0-1,0 0 0,0 1 1,12-17 438,1-12-448,-1-1 0,-1-1 0,8-37 0,-22 86 0,1-9 0,0 1 0,1-1 0,0 1 0,1 13 0,0-22 0,0 0 0,0 0 0,0-1 0,1 1 0,-1 0 0,1 0 0,-1 0 0,1-1 0,0 1 0,-1 0 0,1 0 0,0-1 0,0 1 0,0-1 0,1 1 0,-1-1 0,0 0 0,0 1 0,1-1 0,-1 0 0,1 0 0,-1 0 0,1 0 0,0 0 0,-1 0 0,1 0 0,0 0 0,-1-1 0,5 2 0,4-1 0,-1-1 0,1 1 0,0-1 0,0-1 0,0 0 0,0-1 0,-1 1 0,1-2 0,-1 1 0,1-2 0,-1 1 0,0-1 0,0 0 0,13-9 0,-14 8 0,-1 0 0,0 0 0,0 0 0,0-1 0,0 0 0,-1-1 0,0 1 0,0-1 0,-1-1 0,0 1 0,0-1 0,-1 1 0,1-1 0,-2-1 0,1 1 0,2-11 0,-34 65 0,22-35 0,-22 51 0,26-57 0,0 0 0,1 0 0,0 0 0,0 1 0,0-1 0,0 0 0,1 0 0,0 1 0,0-1 0,1 6 0,-1-10 0,1 0 0,-1-1 0,1 1 0,-1-1 0,1 1 0,0-1 0,-1 1 0,1-1 0,0 1 0,-1-1 0,1 1 0,0-1 0,0 0 0,-1 1 0,1-1 0,0 0 0,0 0 0,0 0 0,-1 0 0,1 1 0,0-1 0,0 0 0,0-1 0,0 1 0,-1 0 0,2 0 0,23-3 0,-11-2 0,-1 0 0,-1 0 0,1-1 0,-1-1 0,0 0 0,20-16 0,-3-1 0,34-34 0,-50 42 0,-3 4 0,-15 23 0,-5 5 0,1 0 0,-11 31 0,17-40 0,1 0 0,0 0 0,0 0 0,1 0 0,0 0 0,0 0 0,1 1 0,0-1 0,0 0 0,2 8 0,-2-14-72,0 0 0,0-1 0,0 1 0,0 0 0,0-1-1,1 1 1,-1-1 0,0 1 0,0 0 0,1-1 0,-1 1 0,0-1 0,1 1 0,-1-1 0,0 1 0,1-1-1,-1 1 1,1-1 0,-1 1 0,1-1 0,-1 0 0,1 1 0,-1-1 0,1 0 0,-1 1 0,1-1-1,0 0 1,-1 0 0,1 1 0,-1-1 0,1 0 0,0 0 0,-1 0 0,1 0 0,0 0 0,-1 0 0,1 0-1,0 0 1,-1 0 0,1 0 0,0 0 0,-1-1 0,1 1 0,-1 0 0,1 0 0,0-1 0,-1 1 0,1 0-1,-1-1 1,1 0 0,2 0-714,-1-1 0,1 1-1,-1-1 1,0 0 0,0 0-1,0 0 1,0 0 0,0 0-1,-1 0 1,3-4 0,6-18-11199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7.376"/>
    </inkml:context>
    <inkml:brush xml:id="br0">
      <inkml:brushProperty name="width" value="0.025" units="cm"/>
      <inkml:brushProperty name="height" value="0.025" units="cm"/>
    </inkml:brush>
  </inkml:definitions>
  <inkml:trace contextRef="#ctx0" brushRef="#br0">1 1 3107,'0'0'25977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8.278"/>
    </inkml:context>
    <inkml:brush xml:id="br0">
      <inkml:brushProperty name="width" value="0.025" units="cm"/>
      <inkml:brushProperty name="height" value="0.025" units="cm"/>
    </inkml:brush>
  </inkml:definitions>
  <inkml:trace contextRef="#ctx0" brushRef="#br0">141 95 4708,'0'0'16912,"2"-9"-13281,8-28-621,-10 37-2932,0-1-1,0 1 1,0-1-1,0 0 1,0 1-1,0-1 0,0 0 1,0 1-1,0-1 1,0 0-1,0 1 1,0-1-1,-1 0 0,1 1 1,0-1-1,0 1 1,-1-1-1,1 1 1,0-1-1,-1 1 1,1-1-1,-1 1 0,1-1 1,-1 1-1,1-1 1,-1 1-1,1-1 1,-1 1-1,1 0 0,-1-1 1,1 1-1,-1 0 1,0 0-1,1-1 1,-1 1-1,0 0 1,1 0-1,-1 0 0,1 0 1,-1 0-1,0 0 1,1 0-1,-2 0 1,-24 4 86,22-2-196,0 1 1,0-1-1,0 1 1,0 0-1,1 1 1,0-1-1,-1 1 1,1-1-1,1 1 1,-1 0-1,0 0 1,1 0-1,0 0 1,0 1-1,0-1 1,1 1-1,-1-1 1,1 1-1,-1 8 1,4-13-18,1 0-1,-1 0 1,0 0 0,1 0 0,-1 0 0,0 0 0,0-1-1,1 1 1,-1-1 0,0 0 0,0 1 0,0-1-1,3-1 1,30-26-128,-32 24 137,1 0 0,0 0 1,0 0-1,0 1 1,0 0-1,1 0 0,-1 0 1,1 0-1,-1 1 1,1 0-1,0 0 0,0 0 1,0 0-1,1 1 0,5-1 1,-10 3 16,0-1 1,0 1 0,0 0-1,1 0 1,-1 0 0,0-1-1,-1 1 1,1 0 0,0 0-1,0 0 1,0 1 0,0-1-1,-1 0 1,1 0 0,-1 0-1,1 1 1,-1-1 0,1 0-1,-1 0 1,0 1 0,1-1-1,-1 0 1,0 1 0,0-1-1,0 0 1,0 2 0,2 46-125,-2-42 117,-1 36 413,-1 0 0,-2-1 0,-2 1-1,-18 67 1,17-87-207,-1-1-1,-1-1 0,0 1 1,-2-2-1,0 1 1,-1-1-1,-1-1 1,-1 0-1,-1-1 1,-20 19-1,34-36-175,1 0 0,-1 0 0,0-1 0,0 1 0,1 0 0,-1 0 0,0-1 0,0 1 0,0 0 0,0-1 0,1 1 0,-1-1 0,0 1 0,0-1 0,0 0 0,0 1 0,0-1 0,0 0 0,0 0 0,0 0 0,-1 1 0,1-1 0,0 0 0,0-1 0,0 1 0,0 0 0,0 0 0,-1-1 0,1 0 0,-1 0 0,1 0 0,1 0 0,-1-1 0,0 1 0,0-1 0,0 1 0,1 0 0,-1-1 0,1 1 0,-1-1 0,1 1 0,-1-1 0,1 0 0,0 1 0,0-3 0,-1-8 0,1 0 0,1 0 0,0 0 0,3-13 0,1 7 2,1 0-1,0 0 1,2 1 0,0 0-1,1 1 1,21-30 0,77-87-43,-90 114 22,34-35-314,-32 35 209,-1 0 0,-1-1 0,-1 0 0,0-1 0,-1-1 0,11-24 0,-25 45 126,-1 0 0,1 0 0,-1 0 1,1 0-1,-1 0 0,1 0 0,-1 0 0,1 0 0,-1 0 1,0 0-1,0 0 0,1 0 0,-1 0 0,0 0 1,0 0-1,0 0 0,0 0 0,0 0 0,-1 0 0,1 0 1,0 0-1,0 0 0,-1 0 0,1 0 0,0 0 0,-1 0 1,1 0-1,-1 0 0,1 1 0,-1-1 0,0 0 1,1 0-1,-1 0 0,0 1 0,1-1 0,-1 0 0,0 1 1,-1-2-1,0 2-3,0 0 0,0 0 1,1 0-1,-1 0 0,0 0 1,0 0-1,1 1 0,-1-1 1,0 1-1,0-1 0,1 1 1,-1-1-1,1 1 0,-1 0 1,0 0-1,1 0 0,-1 0 1,1 0-1,0 0 0,-1 0 1,1 1-1,-1 0 0,-6 7 69,1 0 1,1 0-1,-1 1 0,2 0 0,-1 0 1,2 0-1,-1 1 0,1 0 1,1-1-1,0 1 0,0 1 0,1-1 1,-1 15-1,3-25-64,1 0 1,-1 0-1,0 1 0,0-1 1,1 0-1,-1 0 0,0 1 1,1-1-1,-1 0 1,1 0-1,0 0 0,-1 0 1,1 0-1,0 0 1,0 0-1,0 0 0,-1 0 1,1 0-1,0 0 0,0-1 1,0 1-1,1 0 1,-1-1-1,0 1 0,0-1 1,0 1-1,0-1 1,0 1-1,1-1 0,-1 0 1,0 1-1,0-1 0,1 0 1,-1 0-1,0 0 1,1 0-1,-1 0 0,0-1 1,0 1-1,1 0 1,1-1-1,6 0 4,0 0 0,-1-1 0,1 0 0,15-6 0,5-6-8,0-1 0,26-19 0,38-20 0,-77 48 0,-15 6 0,-1 0 0,0 1 0,1-1 0,-1 0 0,1 0 0,-1 0 0,1 0 0,-1 1 0,1-1 0,-1 0 0,1 0 0,-1 1 0,0-1 0,1 0 0,-1 1 0,0-1 0,1 0 0,-1 1 0,0-1 0,1 1 0,-1-1 0,0 1 0,0-1 0,0 1 0,1-1 0,-1 0 0,0 1 0,0-1 0,0 1 0,0-1 0,0 1 0,0-1 0,0 1 0,0-1 0,0 1 0,0-1 0,0 1 0,0-1 0,0 1 0,-1 0 0,0 19 0,1-20 0,-9 32 0,-1 16 0,10-48 0,0 1 0,0-1 0,0 0 0,0 1 0,0-1 0,0 0 0,0 1 0,0-1 0,0 0 0,1 1 0,-1-1 0,0 0 0,0 0 0,0 1 0,0-1 0,1 0 0,-1 1 0,0-1 0,0 0 0,0 0 0,1 1 0,-1-1 0,0 0 0,0 0 0,1 0 0,-1 0 0,0 1 0,1-1 0,-1 0 0,0 0 0,1 0 0,-1 0 0,0 0 0,1 0 0,-1 0 0,0 0 0,1 0 0,17-3 0,14-13 0,12-14 0,-25 15 0,0 1 0,1 2 0,1 0 0,0 1 0,0 1 0,26-9 0,-46 19 0,-1 0 0,0 0 0,1 0 0,-1 0 0,0 0 0,0 0 0,1-1 0,-1 1 0,0 0 0,0 0 0,1 0 0,-1 0 0,0 0 0,1 0 0,-1 0 0,0 0 0,0 0 0,1 1 0,-1-1 0,0 0 0,0 0 0,1 0 0,-1 0 0,0 0 0,0 0 0,1 0 0,-1 1 0,0-1 0,0 0 0,1 0 0,-1 0 0,0 1 0,0-1 0,0 0 0,0 0 0,1 1 0,-1-1 0,0 0 0,0 0 0,0 1 0,0-1 0,0 0 0,0 0 0,0 1 0,0-1 0,1 0 0,-1 0 0,0 1 0,-7 19 0,-15 17 0,22-37 0,-8 13-430,-11 15-2818,18-26 2652,-1 0 0,1-1 0,-1 1 0,1 0 0,-1-1 0,0 1 0,0-1 0,1 0 0,-1 0 0,-4 2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9.273"/>
    </inkml:context>
    <inkml:brush xml:id="br0">
      <inkml:brushProperty name="width" value="0.025" units="cm"/>
      <inkml:brushProperty name="height" value="0.025" units="cm"/>
    </inkml:brush>
  </inkml:definitions>
  <inkml:trace contextRef="#ctx0" brushRef="#br0">55 187 6022,'5'1'11297,"3"-1"-5017,36-8-1121,-34 4-4851,0-1 0,-1 0 0,0-1 1,0 1-1,-1-2 0,0 1 0,14-14 1,-20 17-297,1 0 0,0 0 0,0 0 0,-1 0 0,0 0 0,1-1 0,-1 1 0,-1-1 0,1 0 0,0 1 0,-1-1 0,0 0 0,0 0 0,0 0 0,0 0 0,-1 0 0,0 0 0,1 0 0,-1 0 0,-1 0 0,1 0 0,-1 0 0,0-4 0,0 6-14,0 0 0,-1 0-1,1 0 1,0 0 0,-1 0-1,1 1 1,-1-1-1,1 0 1,-1 1 0,0 0-1,0-1 1,0 1 0,0 0-1,0 0 1,0 0-1,0 0 1,0 0 0,0 0-1,0 1 1,0-1-1,-1 1 1,1 0 0,0-1-1,-1 1 1,1 0 0,0 0-1,0 0 1,-1 1-1,1-1 1,0 1 0,0-1-1,-4 2 1,-1 0-9,0-1 0,1 1 0,-1 1 1,1-1-1,0 1 0,-1 0 0,1 1 0,1-1 0,-11 9 1,6-1 6,0 0 1,0 1-1,1 1 1,-13 23 0,19-29 22,-1 0 0,1 0 0,0 0 0,1 1 0,0 0 0,0-1 0,0 1 0,1 0 0,0 0 0,1 15 0,1-22-10,-1 1-1,1-1 1,0 1 0,0-1-1,-1 1 1,1-1 0,0 0 0,0 0-1,1 1 1,-1-1 0,0 0 0,0 0-1,1 0 1,-1 0 0,0 0 0,1-1-1,-1 1 1,1 0 0,-1-1-1,1 1 1,-1-1 0,1 1 0,-1-1-1,1 0 1,0 0 0,-1 0 0,1 1-1,0-2 1,-1 1 0,3 0 0,55-5 280,-35-3-244,0 0 0,-1-1-1,0-2 1,-1 0 0,0-1-1,31-23 1,42-23 43,-95 57-91,0 1-1,1 0 1,-1 0 0,0 0 0,0 0 0,0 0 0,1 0-1,-1 1 1,0-1 0,0 0 0,1 0 0,-1 0 0,0 0 0,0 0-1,0 0 1,1 0 0,-1 0 0,0 0 0,0 1 0,0-1-1,1 0 1,-1 0 0,0 0 0,0 0 0,0 1 0,0-1 0,0 0-1,1 0 1,-1 0 0,0 1 0,0-1 0,0 0 0,0 0-1,0 0 1,0 1 0,0-1 0,0 0 0,0 0 0,0 1 0,0-1-1,0 0 1,0 0 0,0 0 0,0 1 0,1 21 26,-4 19 154,3-36-169,-1-1 9,0 1 0,1 0-1,0 0 1,-1-1 0,2 1-1,-1 0 1,2 7 0,-2-11-15,1 0 1,0 0-1,-1 0 0,1 0 1,0 0-1,0 0 1,-1 0-1,1-1 0,0 1 1,0 0-1,0-1 0,0 1 1,0 0-1,0-1 1,0 1-1,0-1 0,0 0 1,1 1-1,-1-1 1,0 0-1,0 0 0,0 1 1,0-1-1,0 0 0,1 0 1,-1 0-1,0 0 1,0-1-1,0 1 0,0 0 1,1 0-1,-1-1 0,0 1 1,0-1-1,0 1 1,1-2-1,13-3-2,-1-1 0,1 0 0,-1-2 0,20-13 0,-21 13 0,0 0 0,0 0 0,1 2 0,0-1 0,16-4 0,-29 12 0,0-1 0,-1 0 0,1 0 0,0 0 0,0 0 0,-1 1 0,1-1 0,0 0 0,-1 1 0,1-1 0,0 0 0,-1 1 0,1-1 0,-1 1 0,1-1 0,-1 1 0,1-1 0,-1 1 0,1-1 0,-1 1 0,1 0 0,-1-1 0,0 1 0,1 0 0,-1-1 0,0 1 0,1 0 0,-1-1 0,0 1 0,0 0 0,0 0 0,0-1 0,0 1 0,0 0 0,0 0 0,0-1 0,0 1 0,0 0 0,-1 1 0,1 43 0,-1-30 0,1-15 0,1 1 0,-1 0 0,1 0 0,0-1 0,-1 1 0,1 0 0,0-1 0,0 1 0,0-1 0,-1 1 0,1-1 0,0 1 0,0-1 0,0 1 0,0-1 0,0 0 0,0 0 0,0 1 0,0-1 0,0 0 0,0 0 0,-1 0 0,1 0 0,0 0 0,0 0 0,0 0 0,0 0 0,0-1 0,2 0 0,33-5 0,-14-2 0,0-1 0,22-12 0,-32 13 0,1 1 0,0 1 0,1 0 0,0 1 0,0 0 0,0 1 0,0 1 0,27-3 0,-40 6 2,0 0 0,-1 0 0,1 1 0,-1-1 0,1 0 1,0 1-1,-1-1 0,1 1 0,-1-1 0,1 1 0,-1-1 0,1 1 0,-1-1 0,0 1 0,1-1 1,-1 1-1,0 0 0,1-1 0,-1 1 0,0-1 0,0 1 0,1 0 0,-1-1 0,0 1 0,0 0 0,0 0 1,0-1-1,0 1 0,0 0 0,0-1 0,0 1 0,0 0 0,-1-1 0,1 1 0,0 0 0,-1 0 0,-7 40-68,4-23-319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29.831"/>
    </inkml:context>
    <inkml:brush xml:id="br0">
      <inkml:brushProperty name="width" value="0.025" units="cm"/>
      <inkml:brushProperty name="height" value="0.025" units="cm"/>
    </inkml:brush>
  </inkml:definitions>
  <inkml:trace contextRef="#ctx0" brushRef="#br0">28 66 10154,'0'0'11808,"8"-10"-8738,29-29-401,-35 37-2566,0 0-1,1 1 1,-1-1-1,0 1 1,1-1 0,-1 1-1,1 0 1,0 0 0,-1 0-1,1 0 1,0 1 0,-1-1-1,1 1 1,0 0 0,0-1-1,0 1 1,-1 0 0,1 1-1,0-1 1,0 0 0,-1 1-1,1 0 1,0-1-1,0 1 1,-1 0 0,1 1-1,4 2 1,-2-2-67,-1 1-1,0 0 1,0 1-1,0-1 1,0 1-1,0 0 1,0 0 0,-1 0-1,0 0 1,0 1-1,0-1 1,2 6-1,-3-5 5,-1 0-1,1 0 1,-1 0-1,0 1 1,0-1-1,-1 0 1,0 0-1,1 1 1,-2-1-1,1 0 1,-1 1-1,0-1 1,0 0-1,0 0 1,-1 1-1,0-1 1,0 0-1,0-1 1,0 1-1,-1 0 1,0-1-1,-5 8 1,-8 7 103,-1 0 0,-1-1-1,-34 26 1,0 2-53,50-44-86,0-1 0,0 1 0,0 0 0,0 0 0,1-1 0,-1 1 0,0 0 0,1 1 0,0-1 0,-1 0 0,1 0 0,0 1 0,0-1 0,0 0 0,1 1 0,-1-1 0,1 1 0,-1-1 0,1 1 0,0-1 0,0 1 0,0-1 0,0 4 0,2-4-1,-1 0-1,1-1 1,-1 1 0,1 0-1,0 0 1,0-1 0,0 1-1,0-1 1,0 0 0,0 1-1,1-1 1,-1 0 0,0 0-1,1-1 1,-1 1 0,0 0-1,1-1 1,-1 1 0,1-1-1,-1 0 1,1 0 0,-1 0-1,4 0 1,19 1-167,1-2 0,0 0 1,47-9-1,-62 8-14,1-1 0,-1 0 0,0 0-1,-1-1 1,1-1 0,-1 0 0,0 0 0,0-1 0,0-1 0,-1 1 0,10-11 0,-17 16-321,-1-1 0,1 1 0,-1-1 0,0 0 0,0 0 0,0 1 0,0-1 0,0 0 0,0 0 0,0 0 0,0 0 0,-1 0 0,1 0 0,-1 0 0,0-1 0,1 1 0,-1 0 0,0-2 0,0-15-7183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0.174"/>
    </inkml:context>
    <inkml:brush xml:id="br0">
      <inkml:brushProperty name="width" value="0.025" units="cm"/>
      <inkml:brushProperty name="height" value="0.025" units="cm"/>
    </inkml:brush>
  </inkml:definitions>
  <inkml:trace contextRef="#ctx0" brushRef="#br0">0 0 4708,'0'0'22678,"62"28"-22390,-22-28-256,4 0-1217,-5 0-2082,3 0-1954,-7-4-4004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4.669"/>
    </inkml:context>
    <inkml:brush xml:id="br0">
      <inkml:brushProperty name="width" value="0.025" units="cm"/>
      <inkml:brushProperty name="height" value="0.025" units="cm"/>
    </inkml:brush>
  </inkml:definitions>
  <inkml:trace contextRef="#ctx0" brushRef="#br0">25 39 15471,'0'0'9630,"12"-7"-7970,35-20-362,-46 27-1256,0-1 0,-1 1 0,1-1 0,0 1 1,0 0-1,-1-1 0,1 1 0,0 0 0,0-1 0,0 1 1,-1 0-1,1 0 0,0 0 0,0 0 0,0 0 1,0 0-1,-1 0 0,1 0 0,0 0 0,0 0 1,0 0-1,0 0 0,-1 1 0,1-1 0,0 0 1,0 1-1,0-1 0,-1 0 0,1 1 0,0-1 1,-1 1-1,1-1 0,0 1 0,-1 0 0,1-1 1,-1 1-1,1 0 0,-1-1 0,1 1 0,-1 0 1,1-1-1,-1 1 0,0 0 0,1 0 0,-1 0 0,0-1 1,0 1-1,1 0 0,-1 0 0,0 0 0,0 0 1,0 0-1,0 1 0,-4 46 490,3-45-449,-5 23 106,-2 0 0,-1 0 0,-21 42 0,14-33-30,-14 44 0,27-68-79,0 0 0,1 0 0,0 0 0,1 1 0,0-1 0,1 1 0,0-1 0,2 17 0,-2-27-79,1 1 0,-1 0 0,1 0 0,0-1 0,-1 1 0,1 0 0,0-1 0,0 1 0,0-1 0,0 1 0,0-1 0,0 1 0,1-1 0,-1 0 0,0 1 0,1-1 0,-1 0 0,1 0 0,-1 0 0,3 1 0,1 0 0,-1 0-1,1-1 1,0 1 0,0-1-1,1 0 1,-1 0 0,6 0-1,5-1-1,0 0 0,0-1-1,29-5 1,-21 0-12,-1-1 0,0 0 1,-1-2-1,0 0 0,0-2 0,-1 0 0,0-2 1,-1 0-1,20-17 0,-37 28-241,-1 0 1,0-1-1,0 1 1,0 0-1,-1 0 1,1-1-1,-1 1 1,1-1-1,-1 0 1,0 1-1,0-1 0,0 0 1,1-5-1,-2 7-154,0-1-1,0 1 1,0-1-1,0 1 1,0-1-1,0 1 1,-1-1-1,1 1 1,-1-1-1,1 1 1,-1-1-1,0 1 1,1 0-1,-1-1 1,0 1-1,0 0 1,0 0-1,0-1 1,0 1-1,0 0 1,0 0-1,0 0 1,-1 0-1,1 0 1,0 1-1,-3-2 1,-28-13-9068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0.561"/>
    </inkml:context>
    <inkml:brush xml:id="br0">
      <inkml:brushProperty name="width" value="0.025" units="cm"/>
      <inkml:brushProperty name="height" value="0.025" units="cm"/>
    </inkml:brush>
  </inkml:definitions>
  <inkml:trace contextRef="#ctx0" brushRef="#br0">2 0 12620,'0'0'10698,"0"9"-8504,0 4-1479,-1-2 159,0 1-1,1 0 0,1-1 1,2 17-1,-2-27-834,0 0 0,0 0 0,0 0 0,0 0-1,0 0 1,0-1 0,0 1 0,0 0 0,1 0 0,-1-1 0,0 1-1,0-1 1,1 1 0,-1-1 0,0 0 0,1 1 0,-1-1-1,0 0 1,1 0 0,-1 0 0,1 0 0,-1 0 0,3-1-1,35-2 221,-14-2-223,-1-2 0,31-12-1,-38 12-173,0 1 0,1 0 0,0 1 0,0 1 0,0 1-1,21-1 1,-38 4 146,0 0-1,0 1 0,0-1 1,0 0-1,0 1 1,-1-1-1,1 0 0,0 1 1,0-1-1,0 1 0,0-1 1,-1 1-1,1 0 1,0-1-1,0 1 0,-1 0 1,1 0-1,-1-1 1,1 1-1,-1 0 0,1 0 1,-1 0-1,1 0 0,-1 0 1,0 0-1,1 0 1,-1-1-1,0 1 0,0 0 1,0 0-1,0 0 1,0 0-1,0 0 0,0 0 1,0 0-1,0 0 0,0 0 1,0 0-1,-1 0 1,0 2-1,-11 46 826,10-44-768,-1 5 42,1 0 0,-1 1 0,2-1-1,-1 1 1,1 12 0,1-22-107,1 0 1,-1-1-1,1 1 0,-1 0 0,1-1 1,-1 1-1,1-1 0,0 1 1,-1-1-1,1 1 0,-1-1 0,1 1 1,0-1-1,0 1 0,-1-1 1,1 0-1,0 0 0,0 1 0,0-1 1,-1 0-1,1 0 0,0 0 0,0 0 1,0 0-1,-1 0 0,1 0 1,0 0-1,0 0 0,0 0 0,-1 0 1,1 0-1,0-1 0,0 1 1,0 0-1,-1-1 0,1 1 0,1-1 1,32-12-55,-6-14-2472,-14 3-4253,-7 4-1682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0.888"/>
    </inkml:context>
    <inkml:brush xml:id="br0">
      <inkml:brushProperty name="width" value="0.025" units="cm"/>
      <inkml:brushProperty name="height" value="0.025" units="cm"/>
    </inkml:brush>
  </inkml:definitions>
  <inkml:trace contextRef="#ctx0" brushRef="#br0">1 1 12492,'0'0'11659,"8"5"-11408,37 20 337,-24-17-1953,0 0 1,0-1 0,0-1-1,1-1 1,23 2 0,25-3 1072,-60-5 7437,-15-3-2452,3 4-4561,0-1 0,0 1 0,1 0 0,-1-1 0,0 1 0,0 0 0,0 0 0,0 0 0,0 0 0,1 1 0,-1-1 0,-2 1 0,0 1-92,0-1 1,1 1-1,0 0 0,-1 0 1,1 1-1,0-1 1,0 1-1,0-1 1,1 1-1,-1 0 0,0 0 1,1 0-1,0 0 1,0 1-1,0-1 0,0 1 1,1-1-1,-1 1 1,1 0-1,-2 5 1,4-8-48,0 0 1,-1 1-1,1-1 1,0 0-1,0 0 1,0 0-1,-1 0 1,1 0-1,0 0 1,0-1-1,1 1 1,-1 0-1,0 0 1,0-1-1,0 1 1,0-1 0,1 1-1,-1-1 1,2 1-1,32 11-386,-27-10 232,49 23-401,-55-24 569,1 0 1,-1 1 0,0-1 0,0 1 0,0-1 0,0 1 0,0 0 0,0-1-1,0 1 1,-1 0 0,1 0 0,-1 1 0,1-1 0,-1 0 0,0 0-1,0 1 1,0-1 0,0 0 0,0 1 0,-1-1 0,1 4 0,-1-4 46,-1-1 0,0 1 0,0 0 0,1-1 0,-1 1 0,0 0 0,-1-1 0,1 1 0,0-1 0,0 0 0,-1 1 0,1-1 0,-1 0 0,1 0 0,-1 0 0,1 0 0,-1 0 1,0 0-1,1 0 0,-1-1 0,0 1 0,-3 0 0,-49 15 34,47-15-79,-48 7-1976,19-9-6855,13-3-6895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1.761"/>
    </inkml:context>
    <inkml:brush xml:id="br0">
      <inkml:brushProperty name="width" value="0.025" units="cm"/>
      <inkml:brushProperty name="height" value="0.025" units="cm"/>
    </inkml:brush>
  </inkml:definitions>
  <inkml:trace contextRef="#ctx0" brushRef="#br0">209 43 4676,'7'-18'13109,"-10"5"-5627,2 12-7162,0 0 0,0 0-1,-1 0 1,1 0 0,0 0-1,0 1 1,-1-1 0,1 0-1,0 1 1,-1-1 0,1 1-1,-1-1 1,1 1 0,-1 0-1,1-1 1,-4 1 0,-3 0-376,0 0 0,-1 1 0,1-1 1,-1 2-1,1-1 0,-10 4 0,-1 1 67,0 1 0,1 1-1,0 0 1,-26 18 0,78-18-182,51 10 148,-77-16 19,0 0-1,0 1 0,-1 0 1,1 1-1,-1 0 1,0 0-1,0 0 0,10 9 1,-17-13 24,1 1 1,0 0-1,0 0 0,-1-1 1,1 1-1,0 0 1,-1 0-1,1 0 0,-1 0 1,0 0-1,1 0 1,-1 0-1,1 0 0,-1 0 1,0 0-1,0 0 1,0 0-1,0 0 1,0 0-1,0 0 0,0 0 1,0 0-1,0 0 1,0 0-1,0 0 0,-1 0 1,1 0-1,0 0 1,-1 0-1,1 0 0,-1 0 1,1-1-1,-1 1 1,1 0-1,-1 0 0,0 0 1,1 0-1,-1-1 1,0 1-1,0 0 0,1-1 1,-1 1-1,0-1 1,0 1-1,0-1 0,0 1 1,0-1-1,0 1 1,0-1-1,0 0 0,-1 1 1,-56 18 1513,54-19-1556,-60 10-631,47-9-3531,44-8-4266,1 2 3122,6-3-1201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2.091"/>
    </inkml:context>
    <inkml:brush xml:id="br0">
      <inkml:brushProperty name="width" value="0.025" units="cm"/>
      <inkml:brushProperty name="height" value="0.025" units="cm"/>
    </inkml:brush>
  </inkml:definitions>
  <inkml:trace contextRef="#ctx0" brushRef="#br0">187 55 13741,'0'0'11990,"-9"-5"-10623,7 3-1338,0 0 1,0 1 0,0 0-1,0-1 1,-1 1-1,1 0 1,-1 0 0,1 0-1,-1 1 1,1-1 0,-1 0-1,1 1 1,-1 0 0,0 0-1,1 0 1,-6 0-1,4 2-14,-1 0-1,1 0 1,0 0-1,-1 0 1,1 1 0,0 0-1,1 0 1,-1 0-1,0 0 1,1 0-1,-5 7 1,-7 6 378,1 1 0,-14 23 0,25-37-270,1 1 0,-1 0 0,1 0-1,0 0 1,0 0 0,0 0 0,1 1 0,-1-1-1,1 1 1,0-1 0,1 1 0,-1-1 0,1 1-1,-1-1 1,1 1 0,1-1 0,0 10-1,1-13-100,-1 0-1,0 1 0,0-1 1,0 0-1,1 0 0,-1 0 1,1 0-1,-1 0 0,1 0 1,-1-1-1,1 1 0,-1 0 1,1-1-1,0 1 0,-1-1 1,1 0-1,0 1 0,-1-1 1,1 0-1,0 0 0,0 0 1,2 0-1,41-4 215,-33 1-209,0 0 0,-1-1 0,0 0 0,1-1 0,-2 0 0,1 0 0,-1-1 1,1-1-1,-2 0 0,1 0 0,-1-1 0,15-16 0,-13 12-41,-1 0-1,-1-1 1,0 0-1,-1 0 1,0-1 0,-1 0-1,0-1 1,-1 1-1,5-21 1,-17 52-461,0-1 0,0 0 1,-12 19-1,11-24-166,2 1 0,-1-1 1,1 1-1,1 0 0,0 0 0,1 0 0,-4 23 0,8-23-3875,5-8-1885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2.525"/>
    </inkml:context>
    <inkml:brush xml:id="br0">
      <inkml:brushProperty name="width" value="0.025" units="cm"/>
      <inkml:brushProperty name="height" value="0.025" units="cm"/>
    </inkml:brush>
  </inkml:definitions>
  <inkml:trace contextRef="#ctx0" brushRef="#br0">106 1 10602,'0'0'14595,"-5"8"-13436,-15 29 598,-26 64 0,39-82-1275,0 1 1,2 0 0,0 0 0,1 0 0,-2 40 0,6-59-483,1-1 0,-1 1 0,1 0 0,-1 0 0,1 0 0,0-1 0,0 1 0,-1 0 0,1-1 0,0 1 0,0 0 0,0-1 0,0 1 0,0-1 0,-1 0 0,1 1 0,0-1 0,0 0 0,0 1 0,0-1 0,0 0 0,0 0 0,0 0 0,0 0 0,0 0 0,0 0 0,1 0 0,0-1 0,39 0 0,-36 1 0,25-3-133,52 0-487,-82 3 623,1 0 0,0 0 0,-1 0 1,1 0-1,-1 0 0,1 0 0,-1 0 0,1 0 0,-1 1 0,1-1 0,-1 0 0,1 0 0,-1 0 0,1 1 0,-1-1 0,1 0 0,-1 1 0,1-1 0,-1 0 1,0 1-1,1-1 0,-1 1 0,0-1 0,1 0 0,-1 1 0,0-1 0,1 1 0,-1-1 0,0 1 0,0-1 0,0 1 0,0-1 0,1 2 0,-8 20 258,-19 15 127,10-23-388,12-10 0,-1-1 0,1 1 0,0 0 0,1-1 0,-1 2 0,1-1 0,-1 0 0,1 1 0,1 0 0,-1-1 0,1 1 0,-4 9 0,9-13 0,0-1 0,0 1 0,0 0 0,0-1 0,0 1 0,0-1 0,0 0 0,-1 0 0,7-1 0,-4 1 0,14 0-1026,0-1-1,-1-1 1,34-7 0,-48 8 712,0 0 0,0 0-1,0 0 1,-1 0 0,1 0 0,0-1 0,-1 0 0,1 0 0,-1 0 0,1 0 0,-1 0-1,0-1 1,0 1 0,0-1 0,0 0 0,-1 0 0,1 0 0,-1 0 0,1-1 0,-1 1-1,0-1 1,-1 1 0,1-1 0,2-6 0,-3-9-8227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6:32.851"/>
    </inkml:context>
    <inkml:brush xml:id="br0">
      <inkml:brushProperty name="width" value="0.025" units="cm"/>
      <inkml:brushProperty name="height" value="0.025" units="cm"/>
    </inkml:brush>
  </inkml:definitions>
  <inkml:trace contextRef="#ctx0" brushRef="#br0">1 24 14670,'0'0'13805,"66"-4"-12332,-17 4-384,7 0-512,2 0-449,5 0-96,-2-6-1633,4-7-6247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54.036"/>
    </inkml:context>
    <inkml:brush xml:id="br0">
      <inkml:brushProperty name="width" value="0.025" units="cm"/>
      <inkml:brushProperty name="height" value="0.025" units="cm"/>
    </inkml:brush>
  </inkml:definitions>
  <inkml:trace contextRef="#ctx0" brushRef="#br0">32 213 4869,'0'0'14851,"-7"2"-14077,-2 2-723,-6 4 638,44-5-158,14-2-80,1-2 1,-1-2-1,-1-2 1,58-13 0,6-12 242,-7 1-480,2 4-1,106-12 0,-147 33-202,-38 3 9,0 0-1,40-8 1,-122 6 679,-66 7-601,1 6 1,0 5-1,0 5 0,-193 59 0,303-75-22,-16 5-13,28-6-107,20-1-72,56-7 168,-1-3 0,0-3 0,99-29 0,-77 18-25,-2 1-37,321-80-124,-574 148-100,-280 71 398,146-60 2,419-80-193,595-137-2653,-702 154 2678,-9 3 4,-1 0 1,1 0 0,-1 0-1,0-1 1,0-1-1,0 1 1,-1-1 0,11-7-1,-18 11 11,1-1-1,0 1 0,-1-1 1,1 1-1,-1-1 0,1 1 0,-1-1 1,1 1-1,-1 0 0,1-1 1,-1 1-1,1 0 0,-1 0 0,1-1 1,-1 1-1,1 0 0,-1 0 0,0 0 1,1 0-1,-1 0 0,0-1 1,1 1-1,-1 0 0,1 0 0,-1 1 1,0-1-1,1 0 0,-1 0 1,0 0-1,-28-1 84,-13 3 22,-1 1 0,2 2 0,-1 2 0,-50 16 0,-161 63-792,100-30-3657,73-32-1274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1:07.285"/>
    </inkml:context>
    <inkml:brush xml:id="br0">
      <inkml:brushProperty name="width" value="0.025" units="cm"/>
      <inkml:brushProperty name="height" value="0.025" units="cm"/>
    </inkml:brush>
  </inkml:definitions>
  <inkml:trace contextRef="#ctx0" brushRef="#br0">2583 73 5669,'-94'-24'7224,"1"6"-4048,-24 3-3464,-204-1-1,-114 25 321,337-1 748,0 3-1,-137 36 0,129-17-253,1 4-1,-177 85 0,228-91-268,2 1 0,1 3 0,2 2 0,1 2-1,2 2 1,-73 78 0,98-90-235,2 1-1,0 0 1,2 1-1,1 1 1,1 1-1,1 0 1,2 1-1,1 1 1,2-1-1,1 2 1,1-1-1,2 1 1,2 0-1,0 0 1,2 0-1,4 35 1,2-20-2,1-1-1,3 0 1,1 0-1,3-1 1,2 0 0,1-1-1,3-1 1,1-1 0,3 0-1,41 58 1,-24-46-22,2-2 0,2-1 0,3-3 0,105 85 1,-124-112 2,2-1 0,1-2 0,0-1 1,1-1-1,1-2 0,1-1 0,0-2 0,0-1 1,1-2-1,1-1 0,38 3 0,-16-9 143,1-3-1,-1-2 1,0-2 0,0-4-1,-1-1 1,0-3-1,-1-3 1,67-28 0,-24 2 45,-3-5 0,-1-4 1,138-99-1,-139 81 526,-3-5 0,-3-3 0,88-102-1,-121 116-489,-3-3 0,-2-2-1,-4-2 1,-3-2-1,38-88 1,-64 121-197,-1 0 0,-3-2 0,-1 0 1,-2 0-1,-2-1 0,5-72 0,-12 97 11,-1-1-1,0 0 1,-2 1-1,0-1 1,-1 1-1,-1-1 1,0 1-1,-1 0 1,-1 0-1,-1 1 1,0 0-1,-1 0 1,-1 1-1,-1 0 1,0 0-1,0 1 1,-2 0-1,-19-18 1,14 18-4,0 1 0,-1 0 0,-1 2 0,0 0 0,0 1 0,-1 0 0,-30-8 1,16 8-90,-1 1 1,-1 2 0,-68-5 0,13 11-1676,0 4-1,-149 24 1,34 5-3935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6.366"/>
    </inkml:context>
    <inkml:brush xml:id="br0">
      <inkml:brushProperty name="width" value="0.025" units="cm"/>
      <inkml:brushProperty name="height" value="0.025" units="cm"/>
    </inkml:brush>
  </inkml:definitions>
  <inkml:trace contextRef="#ctx0" brushRef="#br0">1 0 11082,'0'0'20868,"13"5"-20174,7 1-669,1-1-1,0-1 1,0 0-1,40 0 1,-51-4-25,35 0-17,1 1-1,0 2 1,54 11 0,-96-13 6,14 2-2859,-6-3-5124,-3-4-793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6.708"/>
    </inkml:context>
    <inkml:brush xml:id="br0">
      <inkml:brushProperty name="width" value="0.025" units="cm"/>
      <inkml:brushProperty name="height" value="0.025" units="cm"/>
    </inkml:brush>
  </inkml:definitions>
  <inkml:trace contextRef="#ctx0" brushRef="#br0">16 20 7239,'0'0'17803,"10"-3"-16121,4-1-1193,-1 0 0,0 1-1,1 1 1,-1 0 0,1 1 0,20 1 0,-30 0-407,0 0 0,0 0 0,0 0 0,0 1-1,0 0 1,0-1 0,0 2 0,0-1 0,-1 0 0,1 1 0,0-1 0,-1 1 0,1 0 0,-1 0 0,0 1-1,1-1 1,-1 1 0,0 0 0,-1-1 0,1 1 0,0 1 0,-1-1 0,0 0 0,0 0 0,0 1 0,0-1-1,0 1 1,-1 0 0,1 0 0,-1-1 0,1 7 0,-1-2-104,-1 1 0,0-1 0,0 1 1,-1-1-1,0 1 0,0-1 0,-1 0 0,0 0 0,0 1 0,-1-1 0,0-1 1,-1 1-1,0 0 0,0-1 0,0 0 0,-10 12 0,-9 8-648,-2 0 0,-47 40 0,5-4-1827,61-58-6269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4.994"/>
    </inkml:context>
    <inkml:brush xml:id="br0">
      <inkml:brushProperty name="width" value="0.025" units="cm"/>
      <inkml:brushProperty name="height" value="0.025" units="cm"/>
    </inkml:brush>
  </inkml:definitions>
  <inkml:trace contextRef="#ctx0" brushRef="#br0">1 54 13196,'0'0'13613,"66"4"-13100,-16-14-353,5 0-160,-3 1-1281,-1 0-1890,-7 2-1281,-6 1-1858,-11 0-1057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8.037"/>
    </inkml:context>
    <inkml:brush xml:id="br0">
      <inkml:brushProperty name="width" value="0.025" units="cm"/>
      <inkml:brushProperty name="height" value="0.025" units="cm"/>
    </inkml:brush>
  </inkml:definitions>
  <inkml:trace contextRef="#ctx0" brushRef="#br0">267 0 8936,'0'0'16640,"-12"3"-15124,-1 1-1063,-1 0-1,1 0 0,1 1 0,-1 1 0,1 0 1,-22 14-1,18-7-202,0 0 1,1 0-1,1 1 1,0 1-1,-12 17 1,20-24-174,1 1 1,0-1-1,1 1 0,0 0 1,0 0-1,1 0 1,0 1-1,0-1 0,1 1 1,1-1-1,0 1 1,0 13-1,1-21-77,0 0 0,0 0 0,0 0 0,0 0 0,1-1 0,-1 1 0,0 0 0,1 0 0,0 0 0,-1-1 0,1 1 0,0 0 0,0-1 0,0 1 0,0-1 0,0 1 0,1-1 0,-1 0 0,0 1 0,1-1 0,-1 0 0,1 0 0,1 2 0,1-2 0,0 1 0,0 0 0,1-1 0,-1 0 0,0 0 0,1 0 0,-1 0 0,0-1 0,9 1 0,-4-2 0,-1 1 0,1-1 0,-1 0 0,1-1 0,-1 0 0,0 0 0,1-1 0,-1 0 0,0 0 0,9-7 0,-14 8 0,0 0 0,0 0 0,-1-1 0,1 1 0,-1-1 0,0 1 0,0-1 0,0 0 0,0 0 0,0 0 0,0 0 0,-1 0 0,0 0 0,1-1 0,-1 1 0,0 0 0,-1-1 0,1 1 0,-1-1 0,1 1 0,-1-6 0,-7 5 0,16 11 0,14 1 0,12 8 0,-34-15 0,1 0 0,-1 1 0,0-1 0,0 0 0,0 1 0,0-1 0,0 1 0,0 0 0,0-1 0,0 1 0,-1 0 0,1-1 0,0 1 0,-1 0 0,0 0 0,1-1 0,-1 1 0,0 0 0,0 0 0,0 2 0,-8 81-1062,8-84 919,0-1 1,0 0 0,0 1-1,0-1 1,0 0 0,0 1-1,0-1 1,0 0 0,0 1-1,0-1 1,0 0 0,1 0-1,-1 1 1,0-1 0,0 0 0,0 1-1,0-1 1,0 0 0,1 0-1,-1 1 1,0-1 0,0 0-1,0 0 1,1 1 0,-1-1-1,0 0 1,0 0 0,1 0-1,-1 0 1,0 1 0,0-1-1,1 0 1,-1 0 0,0 0-1,1 0 1,-1 0 0,0 0-1,1 0 1,-1 0 0,0 0-1,1 0 1,-1 0 0,0 0 0,0 0-1,1 0 1,-1 0 0,0 0-1,1 0 1,-1 0 0,0 0-1,1-1 1,15-10-6407,-1-9-380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8.987"/>
    </inkml:context>
    <inkml:brush xml:id="br0">
      <inkml:brushProperty name="width" value="0.025" units="cm"/>
      <inkml:brushProperty name="height" value="0.025" units="cm"/>
    </inkml:brush>
  </inkml:definitions>
  <inkml:trace contextRef="#ctx0" brushRef="#br0">28 194 15983,'0'0'9812,"-4"11"-8760,1-5-918,-1 1-15,1 0 0,0 0 0,1 0 0,0 0 1,0 1-1,0-1 0,1 1 0,0-1 0,0 1 1,1 0-1,1 8 0,-1-16-118,0 1 1,1-1 0,-1 1-1,1-1 1,-1 0-1,1 1 1,-1-1-1,1 1 1,-1-1 0,1 0-1,0 0 1,-1 1-1,1-1 1,-1 0 0,1 0-1,0 0 1,-1 1-1,1-1 1,0 0-1,-1 0 1,1 0 0,-1 0-1,1 0 1,0 0-1,-1-1 1,1 1-1,0 0 1,-1 0 0,1 0-1,-1 0 1,1-1-1,0 1 1,0-1-1,21-9-449,12-27-2747,-29 31 1646,0-1 1,0 1-1,1 1 1,0-1-1,11-8 0,-16 38 1144,-9 8 2576,-1 17 457,9-48-2602,0-1 1,0 1 0,0-1-1,0 1 1,0-1 0,0 1-1,0 0 1,1-1-1,-1 1 1,0-1 0,0 1-1,1-1 1,-1 1-1,0-1 1,1 0 0,-1 1-1,0-1 1,1 1 0,-1-1-1,1 0 1,-1 1-1,1-1 1,-1 0 0,0 1-1,1-1 1,-1 0-1,1 0 1,0 0 0,-1 1-1,1-1 1,-1 0 0,1 0-1,-1 0 1,1 0-1,-1 0 1,1 0 0,-1 0-1,1 0 1,0 0 0,-1 0-1,1 0 1,-1 0-1,1-1 1,-1 1 0,1 0-1,-1 0 1,1-1-1,-1 1 1,1-1 0,30-15 345,-9-5-525,-1-1 1,-1-1 0,-1 0-1,-1-2 1,-1 0-1,-1-1 1,-1 0 0,-1-2-1,-2 1 1,14-46 0,-49 161 4689,12-57-3807,1 0 0,1 1 0,2 0 0,2 1-1,0 0 1,1 63 0,4-95-731,0-1 0,0 0 0,0 0 1,0 0-1,0 1 0,0-1 0,0 0 0,0 0 0,0 0 0,0 1 1,0-1-1,0 0 0,0 0 0,0 0 0,0 0 0,1 1 0,-1-1 0,0 0 1,0 0-1,0 0 0,0 0 0,0 0 0,1 1 0,-1-1 0,0 0 1,0 0-1,0 0 0,0 0 0,1 0 0,-1 0 0,0 0 0,0 0 1,0 0-1,0 0 0,1 0 0,-1 0 0,0 1 0,0-1 0,0 0 0,1-1 1,-1 1-1,0 0 0,0 0 0,0 0 0,1 0 0,-1 0 0,0 0 1,0 0-1,0 0 0,0 0 0,1 0 0,-1 0 0,0 0 0,0-1 1,0 1-1,0 0 0,0 0 0,1 0 0,-1 0 0,0 0 0,0-1 0,0 1 1,0 0-1,0 0 0,0 0 0,0 0 0,1-1 0,7-12-218,-6 3 190,-1 0-1,0 0 0,0 0 0,-1-1 0,-1 1 0,0 0 0,0-1 0,-1 1 0,-6-18 0,9 30 29,0 0 0,0 0 0,0 0-1,0 0 1,0 0 0,0-1-1,1 1 1,-1 0 0,1-1-1,-1 1 1,1-1 0,-1 1-1,1-1 1,0 0 0,0 0-1,0 1 1,0-1 0,0 0 0,0-1-1,3 2 1,0-1 12,0 0 0,0 0 1,0 0-1,0-1 0,0 0 0,0 0 1,0 0-1,10-3 0,-9 3 2,0-1 0,-1-1 0,1 1-1,-1-1 1,1 0 0,-1-1 0,0 1 0,0-1-1,0 0 1,0 0 0,0 0 0,-1-1 0,0 0 0,1 0-1,-1 0 1,-1 0 0,5-5 0,-27 55 1072,18-41-1038,-1 0-1,1 0 0,0 0 1,0 0-1,0 1 1,1-1-1,0 0 1,0 0-1,0 1 0,2 9 1,-1-14-79,-1 0 0,1 0 0,-1 0-1,1 0 1,0-1 0,-1 1 0,1 0 0,0 0 0,0-1 0,-1 1 0,1 0 0,0-1-1,0 1 1,0-1 0,0 1 0,0-1 0,0 0 0,0 1 0,0-1 0,0 0-1,0 0 1,0 1 0,0-1 0,0 0 0,0 0 0,0 0 0,0 0 0,0 0-1,0-1 1,0 1 0,0 0 0,0 0 0,0-1 0,0 1 0,0 0 0,0-1 0,1 0-1,2 0-118,-1-1-1,1 0 1,0 1 0,-1-1-1,0-1 1,1 1-1,-1 0 1,4-5-1,-5 5 245,0-1 0,0 0 0,0 1 0,0-1-1,0 0 1,-1 0 0,1-1 0,-1 1 0,0 0 0,0 0-1,0 0 1,0-1 0,-1 1 0,1-1 0,-1 1 0,0 0-1,0-1 1,0 1 0,-1-1 0,1 1 0,-1 0 0,-1-5-1,1 6-6,0-1-1,0 1 0,-1-1 0,1 1 0,-1 0 0,0-1 0,0 1 0,0 0 0,0 0 0,0 0 0,0 1 0,0-1 0,-1 0 0,1 1 0,-1 0 0,1-1 0,-1 1 0,1 0 0,-1 0 0,0 0 0,1 1 0,-1-1 0,0 1 0,0 0 0,1-1 0,-7 1 0,56 1-1624,-11 0-3263,-1-1 0,49-8-1,-68 4-4363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9.409"/>
    </inkml:context>
    <inkml:brush xml:id="br0">
      <inkml:brushProperty name="width" value="0.025" units="cm"/>
      <inkml:brushProperty name="height" value="0.025" units="cm"/>
    </inkml:brush>
  </inkml:definitions>
  <inkml:trace contextRef="#ctx0" brushRef="#br0">0 1 14798,'0'0'11494,"1"10"-10849,-1 2-503,0-8-109,0 1 1,0-1-1,0 1 0,1-1 1,-1 1-1,1-1 1,0 0-1,0 1 0,3 5 1,-3-9-3,0 0-1,0 0 1,-1 0 0,1 0 0,0 0 0,0 0 0,0 0 0,0 0 0,0-1 0,1 1 0,-1 0 0,0-1 0,0 1-1,0 0 1,1-1 0,-1 0 0,0 1 0,0-1 0,1 0 0,-1 0 0,0 1 0,1-1 0,-1 0 0,0 0 0,1 0 0,-1-1-1,0 1 1,1 0 0,-1-1 0,0 1 0,1 0 0,0-2 0,42-16 390,-22 4-380,-15 9-142,0 0 0,0 1 0,1 0-1,0 0 1,0 0 0,0 1 0,9-2-1,-17 5 167,1 1-1,-1-1 1,1 1 0,-1-1-1,0 0 1,1 1-1,-1-1 1,0 1-1,1-1 1,-1 1 0,0-1-1,1 1 1,-1 0-1,0-1 1,0 1-1,0-1 1,0 1 0,0-1-1,0 1 1,0 0-1,0-1 1,0 1 0,0-1-1,0 1 1,0 0-1,0-1 1,0 1-1,0-1 1,0 1 0,-1-1-1,1 1 1,0 0-1,-1 0 1,-5 22 1401,-4 11-446,10-34-1022,1 1-1,-1-1 1,1 0 0,-1 0 0,1 0-1,-1 0 1,0 0 0,1 1-1,-1-1 1,1 0 0,-1 0 0,1 0-1,-1 0 1,1-1 0,-1 1-1,0 0 1,1 0 0,-1 0 0,1 0-1,-1 0 1,1 0 0,-1-1-1,0 1 1,1 0 0,-1 0-1,1-1 1,-1 1 0,0 0 0,1 0-1,-1-1 1,0 1 0,0 0-1,1-1 1,-1 0 0,17-10-623,27-19-3416,-36 25 2095,2 0-1,-1 1 0,0 1 1,1-1-1,-1 2 1,1-1-1,0 1 1,0 1-1,0 0 0,12 0 1,-13 0 563,2-4-1729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39.753"/>
    </inkml:context>
    <inkml:brush xml:id="br0">
      <inkml:brushProperty name="width" value="0.025" units="cm"/>
      <inkml:brushProperty name="height" value="0.025" units="cm"/>
    </inkml:brush>
  </inkml:definitions>
  <inkml:trace contextRef="#ctx0" brushRef="#br0">68 1 4164,'0'0'22731,"-9"9"-21135,5-4-1497,-2 0 41,1 0 1,1 0 0,-1 0 0,1 1-1,0 0 1,0 0 0,0 0 0,1 0-1,0 1 1,0-1 0,1 1 0,0 0 0,0 0-1,-1 9 1,5-15-568,0 0 0,0 0-1,0 0 1,1-1 0,-1 1-1,0-1 1,0 1 0,1-1 0,-1 0-1,0 0 1,1 0 0,-1 0-1,4-1 1,19 0-9040,-14-3 1998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0.375"/>
    </inkml:context>
    <inkml:brush xml:id="br0">
      <inkml:brushProperty name="width" value="0.025" units="cm"/>
      <inkml:brushProperty name="height" value="0.025" units="cm"/>
    </inkml:brush>
  </inkml:definitions>
  <inkml:trace contextRef="#ctx0" brushRef="#br0">97 16 12332,'0'0'14589,"-10"-1"-12918,7 0-1612,1 0 0,-1 1 0,0-1 0,0 1 0,0 0-1,0 0 1,0 0 0,1 0 0,-1 0 0,0 1 0,0-1 0,0 1-1,1 0 1,-1 0 0,0 0 0,0 0 0,1 0 0,-1 1-1,1-1 1,0 1 0,-1-1 0,1 1 0,0 0 0,0 0 0,0 0-1,0 0 1,0 1 0,0-1 0,1 0 0,-1 1 0,1-1-1,0 1 1,0-1 0,0 1 0,0 0 0,0 0 0,0-1 0,1 1-1,-1 0 1,1 0 0,0 0 0,0 5 0,-1-6-15,1 0 1,0 1-1,0-1 1,-1 1-1,2-1 1,-1 1-1,0-1 1,0 1-1,1-1 1,-1 1-1,1-1 1,0 0-1,0 1 1,0-1-1,0 0 1,0 0-1,0 0 1,1 0-1,-1 0 1,2 2-1,-1-3-16,0 0 1,0 0-1,1 0 1,-1 0-1,0-1 0,0 1 1,0-1-1,0 0 1,0 0-1,1 0 0,-1 0 1,0 0-1,0 0 1,0 0-1,1-1 0,-1 1 1,0-1-1,0 1 1,0-1-1,0 0 0,0 0 1,0 0-1,0 0 1,2-2-1,4-2-28,0-1 0,-1 0 0,0 0 0,0 0 0,0-1 0,-1 0 0,0 0 0,0-1 0,-1 1 0,0-1 0,0-1 0,-1 1 0,0-1 0,-1 1 0,4-13 0,-36 79 0,24-48 0,0 0 0,1 1 0,0-1 0,1 1 0,1 0 0,-1 0 0,2 0 0,-1 0 0,1 19 0,3-30-115,-1 1-1,1-1 1,-1 0-1,0 0 1,1 0-1,-1 0 1,1 0-1,-1 0 1,1 0-1,-1 0 1,0-1-1,1 1 1,-1-1-1,0 1 1,1-1-1,-1 1 1,0-1-1,2-1 1,12-12-5480,1-3-3272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1.201"/>
    </inkml:context>
    <inkml:brush xml:id="br0">
      <inkml:brushProperty name="width" value="0.025" units="cm"/>
      <inkml:brushProperty name="height" value="0.025" units="cm"/>
    </inkml:brush>
  </inkml:definitions>
  <inkml:trace contextRef="#ctx0" brushRef="#br0">1 1 12236,'0'0'15465,"1"10"-13623,3 71-243,-1-10-468,-1-52-772,-2-19-355,0 0 0,0 0 0,0 0-1,0 0 1,0 0 0,1 0 0,-1 0-1,0 0 1,0 0 0,0 0 0,0 0-1,0 0 1,0 0 0,0 0-1,0 0 1,0 0 0,0 0 0,0 0-1,0 0 1,1 0 0,-1 0 0,0 0-1,0 0 1,0 0 0,0 0 0,0 0-1,0 0 1,0 0 0,0 0 0,0 0-1,0 0 1,0 0 0,0 0 0,0 0-1,1 0 1,4-33-4,-5 25 0,1 1 0,0-1 0,0 1 0,1-1 0,0 1 0,0 0 0,7-14 0,-5 20 0,1 0 0,0 0 0,-1 1 0,1-1 0,0 1 0,0 0 0,-1 0 0,1 1 0,6 0 0,-1 0 0,3 0-638,-8-1-521,1 1 1,-1-1 0,1 0 0,-1 0 0,1-1 0,-1 0 0,0 0-1,1 0 1,-1 0 0,9-4 0,2-7-6604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1.762"/>
    </inkml:context>
    <inkml:brush xml:id="br0">
      <inkml:brushProperty name="width" value="0.025" units="cm"/>
      <inkml:brushProperty name="height" value="0.025" units="cm"/>
    </inkml:brush>
  </inkml:definitions>
  <inkml:trace contextRef="#ctx0" brushRef="#br0">39 0 5157,'0'0'20654,"1"11"-19031,-1 22-736,-2-1 0,-1 0 0,-1 0 0,-10 32-1,-1 17 13,15-78-899,-1-1 0,1 0 0,0 0 0,-1 1 0,1-1 0,0 0 0,1 1 0,-1-1 0,0 0 0,1 0 0,0 4 0,-1-6 0,0 1 0,1-1 0,-1 0 0,0 0 0,1 1 0,-1-1 0,0 0 0,0 0 0,1 1 0,-1-1 0,0 0 0,1 0 0,-1 0 0,1 0 0,-1 0 0,0 0 0,1 1 0,-1-1 0,0 0 0,1 0 0,-1 0 0,1 0 0,-1 0 0,0 0 0,1-1 0,-1 1 0,0 0 0,1 0 0,-1 0 0,1 0 0,-1 0 0,0 0 0,1-1 0,-1 1 0,0 0 0,1 0 0,-1-1 0,6-3 0,0-1 0,-1 0 0,1 0 0,-1-1 0,5-8 0,88-132 0,-72 104 0,-24 40-283,-2 14-11601,0-1 1662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2.105"/>
    </inkml:context>
    <inkml:brush xml:id="br0">
      <inkml:brushProperty name="width" value="0.025" units="cm"/>
      <inkml:brushProperty name="height" value="0.025" units="cm"/>
    </inkml:brush>
  </inkml:definitions>
  <inkml:trace contextRef="#ctx0" brushRef="#br0">14 14 6118,'0'0'13805,"-14"56"-10090,14-38-512,0-2-672,0-5-930,0-2-736,8-8-673,5-1-128,4-6-672,2-12-1282,2-8-2690,-3-7-2179,0-8-3298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2.462"/>
    </inkml:context>
    <inkml:brush xml:id="br0">
      <inkml:brushProperty name="width" value="0.025" units="cm"/>
      <inkml:brushProperty name="height" value="0.025" units="cm"/>
    </inkml:brush>
  </inkml:definitions>
  <inkml:trace contextRef="#ctx0" brushRef="#br0">134 0 11915,'0'0'6577,"-3"8"-2562,-5 23-1727,1 1 1,-4 35 0,8-35-2379,1 1 1,3 42 0,5-53-1841,5-16-2717,-9-17-6056,-7-15 2321,0 20 9829,0-1-1,0 1 0,-1 0 0,0 0 1,0 1-1,-14-10 0,15 12-194,-1-1-1,1 1 1,0-1-1,0-1 1,1 1-1,-1-1 1,1 0-1,0 0 0,0 0 1,0 0-1,1-1 1,-5-9-1,47 13 1520,35 2-2862,-36 1-1876,0-1-3369,-9 0-2741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3.260"/>
    </inkml:context>
    <inkml:brush xml:id="br0">
      <inkml:brushProperty name="width" value="0.025" units="cm"/>
      <inkml:brushProperty name="height" value="0.025" units="cm"/>
    </inkml:brush>
  </inkml:definitions>
  <inkml:trace contextRef="#ctx0" brushRef="#br0">1 9 13421,'0'0'17456,"72"21"-16783,-33-20-257,4-1-224,3 0-160,-2 0-64,-3-1-1089,-4-6-2114,-7 0-1793,-7 0-1026,-7-2-6054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5.337"/>
    </inkml:context>
    <inkml:brush xml:id="br0">
      <inkml:brushProperty name="width" value="0.025" units="cm"/>
      <inkml:brushProperty name="height" value="0.025" units="cm"/>
    </inkml:brush>
  </inkml:definitions>
  <inkml:trace contextRef="#ctx0" brushRef="#br0">1 36 609,'0'0'21972,"4"8"-19174,2 8-1735,20 44 2972,-24-58-3968,0 0 1,0 0 0,0 0-1,0 0 1,0-1-1,0 1 1,1-1 0,-1 1-1,1-1 1,-1 0-1,1 0 1,-1 0-1,1 0 1,-1 0 0,1 0-1,0-1 1,-1 1-1,1-1 1,0 0 0,0 0-1,-1 0 1,1 0-1,0-1 1,0 1-1,-1-1 1,1 1 0,0-1-1,2-1 1,8-2-56,-1-1 1,0 0 0,0-1-1,16-10 1,17-16-6,22-16-36,-62 45 13,1 0-1,-1 0 1,1 1-1,0-1 1,-1 1-1,1 1 1,0-1-1,0 1 1,12-1-1,-17 2 19,0 0 0,0 1 0,0-1 0,0 1 0,-1 0 0,1-1 0,0 1 0,0 0 0,0-1-1,0 1 1,-1 0 0,1 0 0,0 0 0,-1 0 0,1 0 0,0 0 0,-1 0 0,0 0 0,1 0 0,-1 0 0,1 0-1,-1 0 1,0 0 0,0 0 0,0 0 0,0 0 0,1 0 0,-2 0 0,1 1 0,0-1 0,0 0 0,0 0 0,-1 1 0,5 24-328,-3-26 233,-1 1-1,0 0 1,1-1-1,-1 1 0,0 0 1,1-1-1,-1 1 1,1 0-1,-1-1 1,1 1-1,-1-1 0,1 1 1,-1-1-1,1 1 1,0-1-1,-1 0 1,1 1-1,0-1 0,-1 0 1,1 1-1,0-1 1,0 0-1,-1 0 1,1 0-1,0 0 0,0 1 1,-1-1-1,2 0 1,-1 0-334,0 0 0,0 0 0,0 0 0,-1 0 0,1 0 0,0-1 0,0 1 0,0 0 0,0 0 1,0-1-1,0 1 0,-1 0 0,1-1 0,0 1 0,0-1 0,-1 1 0,1-1 0,0 1 0,0-1 0,-1 1 0,1-1 1,-1 0-1,1 1 0,0-1 0,-1 0 0,0 0 0,1 0 0,-1 1 0,1-1 0,-1 0 0,0 0 0,0 0 0,1 0 1,-1-1-1,3-15-13042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43.587"/>
    </inkml:context>
    <inkml:brush xml:id="br0">
      <inkml:brushProperty name="width" value="0.025" units="cm"/>
      <inkml:brushProperty name="height" value="0.025" units="cm"/>
    </inkml:brush>
  </inkml:definitions>
  <inkml:trace contextRef="#ctx0" brushRef="#br0">79 0 9769,'0'0'17531,"9"3"-16068,1 0-1175,53 18 1370,-58-19-1565,1 1 1,0-1-1,-1 1 1,1 0-1,-1 1 1,0-1-1,0 1 0,8 9 1,-11-11-78,-1 1 0,0-1 0,0 1 1,0-1-1,0 1 0,0-1 0,0 1 0,-1 0 1,1-1-1,-1 1 0,0 0 0,0 0 0,0-1 1,0 1-1,0 0 0,-1 0 0,1-1 0,-1 1 1,0 0-1,0-1 0,0 1 0,0-1 0,0 1 1,-2 2-1,-5 9 76,0-2 1,0 1 0,-13 12-1,12-14-77,-93 115-196,58-76-4576,28-33-2210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8.228"/>
    </inkml:context>
    <inkml:brush xml:id="br0">
      <inkml:brushProperty name="width" value="0.025" units="cm"/>
      <inkml:brushProperty name="height" value="0.025" units="cm"/>
    </inkml:brush>
  </inkml:definitions>
  <inkml:trace contextRef="#ctx0" brushRef="#br0">303 46 11018,'0'-2'469,"0"0"-1,0 1 1,0-1-1,0 0 0,0 0 1,-1 0-1,1 0 0,-1 1 1,1-1-1,-1 0 1,1 0-1,-1 1 0,0-1 1,0 0-1,0 1 1,0-1-1,0 1 0,0-1 1,0 1-1,-1 0 0,1-1 1,-2 0-1,1 1-198,0 0 0,-1 0 1,1 0-1,0 1 0,-1-1 0,1 1 0,0-1 0,-1 1 0,1 0 0,-1 0 0,1 0 1,0 0-1,-1 0 0,-4 2 0,-2 0-107,0 1 0,0 0-1,0 1 1,0 0 0,0 0 0,1 1 0,-13 10 0,5-2 3,1 2 0,0 0 0,1 1 1,0 0-1,2 1 0,0 0 0,-16 31 1,22-37-41,1 0 0,0 0 1,1 1-1,0-1 0,1 1 0,0 0 1,1 0-1,0 0 0,1 0 1,0 1-1,1-1 0,0 0 0,1 0 1,4 19-1,-3-26-106,-1-1-1,1 0 1,1 0-1,-1 0 1,0 0-1,1 0 1,0 0 0,0-1-1,0 1 1,1-1-1,-1 0 1,1 0-1,-1 0 1,1 0-1,0-1 1,0 1 0,0-1-1,1 0 1,-1 0-1,0-1 1,1 1-1,-1-1 1,1 0-1,0 0 1,-1-1 0,1 1-1,0-1 1,4 0-1,-2 0 4,1 0 0,-1-1 0,0 1 0,1-1 1,-1-1-1,0 1 0,0-1 0,0 0 0,0-1 0,0 0 0,-1 0 0,1 0 0,-1-1 0,0 0 0,0 0 0,0-1 0,7-6 0,-9 5 16,1 0 0,-1 0 0,-1-1 0,1 1 0,-1-1 0,3-8 0,-5 12 7,0 0 1,0 0 0,0 0 0,-1-1-1,1 1 1,-1 0 0,1-1-1,-1 1 1,0 0 0,-1-1-1,1 1 1,0 0 0,-1-1 0,0 1-1,-2-6 1,3 8-40,-1 0 0,1 0 0,-1 1 0,1-1 0,-1 0-1,0 1 1,0-1 0,1 0 0,-1 1 0,0-1 0,0 1 0,1-1 0,-1 1 0,0-1 0,0 1 0,0-1-1,0 1 1,0 0 0,0 0 0,0-1 0,0 1 0,0 0 0,0 0 0,0 0 0,0 0 0,1 0 0,-1 0 0,0 1-1,0-1 1,0 0 0,0 0 0,0 1 0,0-1 0,0 0 0,0 1 0,0-1 0,1 1 0,-2 0 0,0 0 0,0 0 0,0 1 1,0-1-1,0 0 0,1 1 1,-1-1-1,1 1 1,-1 0-1,1-1 0,0 1 1,-1 0-1,1 0 0,0 0 1,0 0-1,0 0 1,0 3-1,1-4-8,-1 0 1,1 0-1,0 0 1,0 0-1,0 0 1,0-1-1,0 1 1,0 0-1,1 0 1,-1 0-1,0 0 1,0 0-1,1 0 1,-1 0-1,0 0 1,1 0-1,-1-1 1,1 1-1,-1 0 1,1 0-1,0-1 0,-1 1 1,1 0-1,0 0 1,-1-1-1,1 1 1,0-1-1,0 1 1,-1-1-1,1 1 1,0-1-1,0 0 1,0 1-1,0-1 1,0 0-1,0 1 1,0-1-1,0 0 1,0 0-1,0 0 1,0 0-1,-1 0 0,1 0 1,0 0-1,0 0 1,0-1-1,0 1 1,1-1-1,61-15-91,-38 9 2,-25 7 72,1 0 0,0 0 0,-1 0 0,1 0-1,0 0 1,-1 0 0,1 0 0,0 0 0,0 0 0,-1 0 0,1 0 0,0 0 0,-1 0 0,1 1 0,-1-1 0,1 0 0,0 1 0,-1-1-1,1 0 1,-1 1 0,1-1 0,-1 1 0,1-1 0,-1 1 0,1-1 0,-1 1 0,1-1 0,-1 1 0,0-1 0,1 2 0,2 24-196,-14 31 192,-2-22 109,9-24-64,0 0 0,0 1 0,1-1 0,0 1 0,-2 23 0,5-35-80,0 0 1,0 1-1,0-1 1,0 0-1,0 1 1,0-1-1,0 0 1,0 0 0,0 1-1,0-1 1,0 0-1,0 1 1,0-1-1,0 0 1,0 1-1,0-1 1,0 0 0,0 1-1,1-1 1,-1 0-1,0 0 1,0 1-1,0-1 1,1 0-1,-1 1 1,0-1-1,0 0 1,0 0 0,1 0-1,-1 1 1,0-1-1,0 0 1,1 0-1,-1 0 1,0 0-1,1 0 1,-1 1 0,0-1-1,1 0 1,-1 0-1,0 0 1,1 0-1,-1 0 1,17-10-2593,12-22-4080,-5-5-3019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8.572"/>
    </inkml:context>
    <inkml:brush xml:id="br0">
      <inkml:brushProperty name="width" value="0.025" units="cm"/>
      <inkml:brushProperty name="height" value="0.025" units="cm"/>
    </inkml:brush>
  </inkml:definitions>
  <inkml:trace contextRef="#ctx0" brushRef="#br0">1 99 16367,'0'0'10053,"10"2"-8035,1 0-1843,0-2 0,0 0 1,0 0-1,0-1 0,0 0 1,0-1-1,0 0 0,-1-1 1,1 0-1,-1-1 0,1 0 1,13-7-1,-16 6-147,40-21 73,-46 25-90,0 0 0,0 0-1,0-1 1,-1 1 0,1-1 0,0 1 0,-1-1 0,1 1 0,-1-1 0,1 0 0,-1 0 0,0 0 0,0 0 0,0 0 0,0 0 0,0 0 0,0 0-1,0-4 1,-3 5 8,0 0 0,0 1 0,-1-1 0,1 1 0,0-1 0,0 1-1,-1 0 1,1 0 0,0 0 0,0 0 0,-1 0 0,1 0 0,0 1-1,-3 0 1,-4 2 43,1 0 0,0 1 0,1 0 0,-1 0-1,1 0 1,0 1 0,0 0 0,0 1 0,0 0-1,1 0 1,0 0 0,-7 10 0,6-7 7,-1 1 1,2 0 0,-1 1 0,1 0-1,1 0 1,0 0 0,0 0-1,-3 15 1,8-25-69,-1 1 0,0 0 0,1-1-1,0 1 1,-1 0 0,1-1 0,0 1 0,0 0 0,-1-1-1,1 1 1,1 0 0,-1-1 0,0 1 0,0 0 0,1 0-1,-1-1 1,1 1 0,-1-1 0,1 1 0,0 0 0,-1-1 0,1 0-1,0 1 1,0-1 0,0 1 0,0-1 0,0 0 0,1 0-1,1 2 1,2-1-13,0-1-1,0 1 0,0-2 1,0 1-1,0 0 0,0-1 1,0 0-1,0 0 0,6-1 1,-1 0-460,-1 0 0,0-1 0,0 0 0,0 0 0,10-5 0,43-23-9647,-17 2-2806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8.945"/>
    </inkml:context>
    <inkml:brush xml:id="br0">
      <inkml:brushProperty name="width" value="0.025" units="cm"/>
      <inkml:brushProperty name="height" value="0.025" units="cm"/>
    </inkml:brush>
  </inkml:definitions>
  <inkml:trace contextRef="#ctx0" brushRef="#br0">163 182 18610,'-8'0'3822,"1"0"-3181,0 0 1,0 1 0,0 0-1,0 0 1,0 1-1,0 0 1,0 0-1,0 0 1,1 1 0,-12 6-1,13-5-466,0-1-1,0 1 1,0 1-1,0-1 1,1 0 0,0 1-1,0 0 1,0 0-1,-3 7 1,4-8-128,0 1 0,1-1 1,0 0-1,0 1 0,0 0 0,1-1 0,0 1 1,0 0-1,0 0 0,0 0 0,0-1 1,1 1-1,0 0 0,0 0 0,1 0 1,1 7-1,-2-10-36,1 0 1,0-1 0,0 1-1,-1-1 1,1 1 0,0-1-1,0 1 1,1-1 0,-1 1-1,0-1 1,0 0 0,1 0-1,-1 0 1,1 1 0,-1-1-1,1-1 1,-1 1 0,3 1-1,-1-1 8,1 0 0,0 0 0,0-1-1,-1 1 1,1-1 0,0 0-1,0 0 1,-1 0 0,1 0 0,0 0-1,5-2 1,2-2-3,-1 1 0,1-1 0,-1-1 1,-1 1-1,1-2 0,-1 1 0,1-2 0,-2 1 0,1-1 0,8-9 1,10-10 35,37-49 1,-44 50-56,0 0 1,-2-1-1,-1-1 0,-1-1 1,18-44-1,-132 279 19,91-189-16,0 0 0,2 0 0,0 0 0,1 0 0,0 1 0,2 0 0,-1 23 0,3-41-80,0 0-1,0 1 1,0-1 0,0 0-1,1 0 1,-1 0-1,0 0 1,1 0 0,-1 0-1,0 0 1,1 0 0,0 0-1,-1 0 1,1 0 0,-1 0-1,1 0 1,0 0-1,0 0 1,-1-1 0,1 1-1,0 0 1,2 1 0,-2-2-328,1 1 1,0-1 0,-1 1-1,1-1 1,0 0 0,-1 0-1,1 1 1,0-1 0,-1 0 0,1-1-1,0 1 1,0 0 0,-1 0-1,1-1 1,2 0 0,20-11-11183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59.477"/>
    </inkml:context>
    <inkml:brush xml:id="br0">
      <inkml:brushProperty name="width" value="0.025" units="cm"/>
      <inkml:brushProperty name="height" value="0.025" units="cm"/>
    </inkml:brush>
  </inkml:definitions>
  <inkml:trace contextRef="#ctx0" brushRef="#br0">114 0 18738,'0'0'11216,"1"13"-10069,-1 12-913,-2-1-1,0 0 1,-2 0-1,0-1 0,-2 1 1,-13 34-1,-2-1-202,8-27-31,2 0 1,1 2-1,-11 63 0,20-93-125,1-1-1,0 1 1,0 0-1,-1 0 1,1-1 0,1 1-1,-1 0 1,0 0 0,0-1-1,0 1 1,1 0-1,-1 0 1,1-1 0,0 1-1,-1 0 1,1-1 0,2 4-1,-2-4-158,1 0 0,0 0 0,0-1-1,-1 1 1,1 0 0,0-1 0,0 1 0,0-1-1,-1 0 1,1 1 0,0-1 0,0 0 0,0 0-1,0 0 1,0 0 0,0-1 0,2 1 0,22-4-6726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0.552"/>
    </inkml:context>
    <inkml:brush xml:id="br0">
      <inkml:brushProperty name="width" value="0.025" units="cm"/>
      <inkml:brushProperty name="height" value="0.025" units="cm"/>
    </inkml:brush>
  </inkml:definitions>
  <inkml:trace contextRef="#ctx0" brushRef="#br0">39 1 5189,'0'0'26969,"-1"13"-26445,-13 51-420,5-25-114,-5 41 1,14-80 9,0 0 0,0 1 0,0-1 0,-1 1 0,1-1 0,0 1 0,0-1 0,0 0 0,0 1 0,0-1 0,1 1 0,-1-1 0,0 1 0,0-1 0,0 0 0,0 1 0,0-1 0,1 1 0,-1-1 0,0 0 0,0 1 0,0-1 0,1 0 0,-1 1 0,0-1 0,1 0 0,-1 1 0,0-1 0,1 0 0,-1 0 0,0 1 0,1-1 0,-1 0 0,1 0 0,-1 0 0,0 1 0,1-1 0,-1 0 0,1 0 0,-1 0 0,1 0 0,-1 0 0,0 0 0,1 0 0,-1 0 0,1 0 0,-1 0 0,1 0 0,-1 0 0,0-1 0,1 1 0,-1 0 0,1 0 0,-1 0 0,0 0 0,1-1 0,-1 1 0,1 0 0,-1 0 0,0-1 0,1 1 0,-1 0 0,0-1 0,1 0 0,25-18 0,24-32 0,-35 35 0,1 0 0,0 1 0,1 1 0,0 0 0,23-12 0,-40 25 0,1 1 0,-1-1 0,1 1 0,-1 0 0,1-1 0,-1 1 0,1 0 0,0 0 0,-1-1 0,1 1 0,-1 0 0,1 0 0,0 0 0,-1 0 0,1 0 0,0 0 0,-1 0 0,1 0 0,-1 0 0,1 0 0,0 0 0,-1 0 0,1 0 0,0 1 0,-1-1 0,1 0 0,-1 0 0,1 1 0,-1-1 0,1 0 0,-1 1 0,1-1 0,-1 1 0,1-1 0,-1 1 0,1-1 0,0 1 0,3 29 0,-16 35 0,9-53 0,-1-2 0,1 1 0,0-1 0,0 1 0,2 0 0,-1 0 0,1 13 0,1-24 2,0 1 0,0-1 1,1 1-1,-1-1 0,0 0 0,0 1 0,1-1 0,-1 0 1,0 1-1,1-1 0,-1 0 0,0 1 0,1-1 0,-1 0 1,1 1-1,-1-1 0,0 0 0,1 0 0,-1 0 0,1 0 1,-1 1-1,1-1 0,-1 0 0,1 0 0,-1 0 0,1 0 1,-1 0-1,1 0 0,-1 0 0,1 0 0,-1 0 0,0 0 1,1 0-1,-1-1 0,1 1 0,-1 0 0,1 0 0,-1 0 1,1-1-1,21-7-436,18-26-3774,-5-9-4325,-31 38 7165,21-29-8967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0.911"/>
    </inkml:context>
    <inkml:brush xml:id="br0">
      <inkml:brushProperty name="width" value="0.025" units="cm"/>
      <inkml:brushProperty name="height" value="0.025" units="cm"/>
    </inkml:brush>
  </inkml:definitions>
  <inkml:trace contextRef="#ctx0" brushRef="#br0">78 26 18129,'0'0'3529,"-8"9"-230,3-3-2911,-35 40 2810,37-42-2947,0 1 0,1-1 0,-1 0 0,1 1 0,0 0 0,0 0 0,0 0 0,0 0 0,1 0 0,0 0 0,0 7 0,1-11-248,0 0 0,1-1 0,-1 1-1,1 0 1,-1-1 0,1 1 0,0-1 0,-1 1-1,1-1 1,0 1 0,-1-1 0,1 1-1,0-1 1,-1 0 0,1 1 0,0-1 0,0 0-1,0 0 1,-1 0 0,1 1 0,0-1 0,0 0-1,0 0 1,-1 0 0,1 0 0,0 0 0,0 0-1,0-1 1,-1 1 0,1 0 0,0 0 0,0-1-1,-1 1 1,1 0 0,1-1 0,31-10 24,-21 3-310,-1 1 0,0-2-1,-1 1 1,0-1 0,10-13 0,-16 18 210,0-1 1,0 0 0,0 0-1,-1 0 1,1 0 0,-1 0-1,-1-1 1,1 0 0,-1 1 0,0-1-1,0 0 1,-1 0 0,2-9-1,-19 16 1243,11 3-1027,-1-1 0,1 1 0,1 0 0,-1 1 0,1-1 0,-1 1 0,1 0 0,1 0 0,-1 0 0,1 1 0,-4 8 0,-28 66 735,33-74-875,0 0 0,0-1 0,1 1 0,-1 0 0,1 0-1,0 0 1,1 0 0,-1 0 0,1 0 0,2 12 0,-2-18 0,1 1 0,-1 0 0,1 0 0,-1-1 0,1 1 0,0 0 0,-1-1 0,1 1 0,0-1 0,-1 1 0,1 0 0,0-1 0,0 0 0,0 1 0,-1-1 0,1 0 0,0 1 0,0-1 0,0 0 0,0 0 0,0 0 0,0 1 0,0-1 0,0 0 0,-1 0 0,1-1 0,2 1 0,26-5-423,-21 2-276,-1 0 1,1-1-1,-1 0 1,0 0 0,9-7-1,32-30-7169,-13 7-132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1.331"/>
    </inkml:context>
    <inkml:brush xml:id="br0">
      <inkml:brushProperty name="width" value="0.025" units="cm"/>
      <inkml:brushProperty name="height" value="0.025" units="cm"/>
    </inkml:brush>
  </inkml:definitions>
  <inkml:trace contextRef="#ctx0" brushRef="#br0">39 285 15310,'0'0'6236,"-7"10"-4448,0-1-1401,5-6-282,-1 0 0,1 0 0,0 0 1,0 0-1,0 1 0,0-1 0,0 1 0,1-1 0,-1 1 1,1-1-1,0 1 0,0 0 0,1 0 0,-2 7 1,2-10-43,0 0 0,0 0 0,1 0 0,-1 0 0,0 0 0,0 0 0,0 0 0,1-1 1,-1 1-1,0 0 0,1 0 0,-1 0 0,1 0 0,-1 0 0,1-1 0,-1 1 0,1 0 0,0 0 1,-1-1-1,1 1 0,0 0 0,0-1 0,0 1 0,-1-1 0,1 1 0,0-1 0,0 1 0,1-1 1,1 1 64,1 0 0,-1 0 0,0-1 0,1 1 0,-1-1 1,1 0-1,-1 0 0,6-2 0,-1 1 35,0 0 1,0-1-1,0 0 0,-1-1 1,1 0-1,12-7 0,-3-3-114,-1-1 0,-1 0-1,0-1 1,-1-1 0,0-1-1,-2 0 1,0 0 0,-1-1 0,0-1-1,-2 1 1,0-2 0,-1 1-1,-1-1 1,-1-1 0,5-34 0,-10 53-46,-1 0 1,1 0 0,-1-1 0,0 1 0,0 0-1,0-1 1,0 1 0,-1 0 0,1 0 0,0-1 0,-1 1-1,0 0 1,1 0 0,-1 0 0,0-1 0,0 1-1,0 0 1,-2-2 0,1 3 4,1 0-1,0 0 1,0 1 0,0-1 0,-1 0-1,1 1 1,0-1 0,-1 1 0,1 0-1,-1-1 1,1 1 0,0 0-1,-1 0 1,1 0 0,-1 0 0,1 0-1,-1 0 1,1 0 0,0 0 0,-1 0-1,-1 1 1,-4 2 48,0 0 0,0 0 0,0 0-1,1 0 1,-1 1 0,1 0 0,0 1 0,0-1 0,-7 8-1,9-8 3,-47 55 773,48-55-756,-1 1 0,1 0 0,0 0 0,0 0 0,1 0 0,0 0 0,0 1 0,0-1 0,0 1 0,-1 10 0,3-15-100,1 0 0,-1 0 0,1-1 0,-1 1 0,1 0 0,-1-1 0,1 1-1,0 0 1,-1-1 0,1 1 0,0-1 0,-1 1 0,1-1 0,0 1 0,0-1 0,-1 1 0,1-1 0,0 0 0,0 0 0,0 1 0,0-1 0,0 0 0,-1 0 0,1 0 0,0 0-1,0 0 1,0 0 0,0 0 0,1 0 0,38-1-1272,-29 1 730,0 0 121,-6-1 148,0 1 1,1 0 0,-1 0-1,1 1 1,-1 0 0,0 0-1,0 0 1,8 3 0,-11-3 277,0 0-1,0 1 1,-1-1 0,1 1 0,-1 0 0,1 0 0,-1-1 0,0 1 0,0 0 0,1 0 0,-1 0 0,-1 0-1,1 0 1,0 0 0,0 0 0,-1 1 0,1-1 0,-1 0 0,0 0 0,0 0 0,0 1 0,0-1 0,0 0-1,0 3 1,-1 4 313,-1 1-1,1-1 1,-1 0-1,-1 0 0,-3 9 1,3-11-255,1-1 1,-1 1 0,2 0-1,-1-1 1,1 1-1,0 0 1,0 0 0,1 0-1,0 9 1,1-16-311,0 0 1,0 0-1,1 0 1,-1-1-1,0 1 0,0 0 1,0 0-1,0 0 0,0-1 1,0 1-1,0-1 1,-1 1-1,1-1 0,0 1 1,0-1-1,1 0 0,19-19-5744,2-10-3097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2.393"/>
    </inkml:context>
    <inkml:brush xml:id="br0">
      <inkml:brushProperty name="width" value="0.025" units="cm"/>
      <inkml:brushProperty name="height" value="0.025" units="cm"/>
    </inkml:brush>
  </inkml:definitions>
  <inkml:trace contextRef="#ctx0" brushRef="#br0">153 0 14638,'-6'9'5434,"-7"14"-4775,1 0-1,2 1 1,0 0-1,1 0 1,2 1-1,-6 29 1,-19 172 4727,-1 1-2687,25-199-2699,8-42 0,7-35 0,-6 44-1,7-33-131,2 0-1,26-63 0,-33 93 111,1 0-1,-1 0 1,1 0-1,1 1 1,-1 0-1,1 0 1,1 0-1,-1 1 1,1 0-1,0 0 1,1 0-1,-1 1 1,1 0-1,0 0 1,0 0-1,1 1 1,-1 0-1,1 1 1,11-4-1,-18 7 15,0-1-1,0 1 1,0 0 0,0-1-1,0 1 1,0 0-1,0 0 1,0 0 0,1 0-1,-1 0 1,0 0-1,0 1 1,0-1 0,0 0-1,0 0 1,0 1 0,0-1-1,0 1 1,0-1-1,0 1 1,0-1 0,0 1-1,0 0 1,0-1-1,0 1 1,1 1 0,-2 0-3,1 0 0,0-1 1,0 1-1,-1 0 1,1 0-1,-1-1 1,0 1-1,1 0 0,-1 0 1,0 0-1,0 0 1,0-1-1,-1 1 1,1 3-1,-1 0 75,0-1 0,0 1 0,-1-1 1,1 1-1,-1-1 0,0 0 0,0 0 0,0 0 0,-1 0 0,1 0 0,-1 0 0,-6 6 1,13-41 335,3 14-400,1 1 0,1-1 0,0 1 0,1 1 0,0 0 0,16-17 0,-26 33 0,-1-1 0,1 1 0,0 0 0,0 0 0,0-1 0,-1 1 0,1 0 0,0 0 0,0 0 0,0-1 0,0 1 0,0 0 0,1 0 0,-1 0 0,0-1 0,0 1 0,0 0 0,1 0 0,-1-1 0,0 1 0,1 0 0,-1 0 0,1-1 0,-1 1 0,1 0 0,-1-1 0,1 1 0,0 0 0,19 17 0,-13-16-899,1 0 0,-1-1-1,1 0 1,15 0 0,-10-1-1659,0-1 1,0-1-1,0 0 0,-1 0 0,1-2 1,-1 0-1,1 0 0,16-9 0,7-11-397,-36 24 3315,1 0 0,-1 0 0,0 0 0,1 0 0,-1-1 0,0 1 0,0 0 0,1 0 0,-1 0 0,0-1 0,0 1 0,1 0 0,-1 0 0,0-1 0,0 1 0,0 0 0,0 0 0,1-1 0,-1 1 0,0 0 0,0-1 1,0 1-1,0 0 0,0-1 0,0 1 0,0 0 0,0 0 0,0-1 0,0 1 0,0 0 0,0-1 0,0 1 0,0 0 0,0-1 0,0 1 0,0 0 0,0-1 0,0 1 0,-1 0 0,1-1 0,-15-2 5567,12 3-5531,0 1 1,0-1 0,0 0-1,0 1 1,0 0 0,0 0-1,0 0 1,0 0 0,0 0-1,1 0 1,-5 3 0,3 1 223,0 0 0,0 0 0,1 0 0,-1 1 0,-4 10 0,8-15-596,-1-1-1,1 1 1,-1 0 0,1 0 0,-1-1 0,1 1 0,0 0-1,-1 0 1,1 0 0,0-1 0,-1 1 0,1 0 0,0 0-1,0 0 1,0 0 0,0 0 0,0 0 0,0-1-1,0 1 1,0 0 0,0 0 0,1 0 0,-1 0 0,0 0-1,1-1 1,-1 1 0,0 0 0,1 0 0,-1 0-1,1-1 1,-1 1 0,1 0 0,-1-1 0,1 1 0,0 0-1,-1-1 1,1 1 0,0-1 0,-1 1 0,1-1 0,0 1-1,0-1 1,-1 0 0,1 1 0,0-1 0,0 0-1,0 0 1,0 1 0,1-1 0,4 0-66,0-1 0,0 1 0,-1-1-1,1-1 1,0 1 0,-1-1 0,1 0 0,-1 0 0,1 0 0,-1-1 0,0 0 0,0 0 0,0 0-1,-1 0 1,8-7 0,-2 0-221,1-1 0,-1 0 0,-1 0-1,0-1 1,8-13 0,-32 48 435,7-12 27,0 1 1,1 0-1,0 1 0,0-1 1,2 1-1,0 0 0,0 1 1,1-1-1,0 1 1,-1 15-1,6-28-203,-1 0-1,0 0 1,1-1-1,-1 1 1,1 0-1,-1-1 1,1 1-1,-1 0 1,1-1-1,-1 1 1,1-1-1,0 1 1,-1 0-1,1-1 1,0 0-1,0 1 1,-1-1-1,1 1 1,0-1-1,0 0 1,-1 0-1,1 1 1,0-1-1,0 0 1,0 0-1,0 0 1,-1 0-1,1 0 1,0 0-1,0 0 1,0 0-1,0 0 1,-1-1-1,1 1 1,0 0-1,0 0 1,0-1-1,-1 1 1,1-1-1,1 0 1,2 0-15,0 0 0,1-1 1,-1 1-1,0-1 0,0 0 1,-1 0-1,1 0 0,4-4 1,-8 8-35,0-1 1,1 0 0,-1 1-1,0-1 1,0 0 0,0 1-1,0-1 1,0 1 0,0-1 0,-1 0-1,1 1 1,0-1 0,-1 0-1,1 1 1,-1-1 0,0 2-1,-4 5-2248,6-23 532,0 12 1537,1 0-1,-1 1 1,0-1-1,1 1 1,0-1 0,-1 1-1,1 0 1,0-1-1,4-2 1,13-20-7133,-14 12 1610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3.015"/>
    </inkml:context>
    <inkml:brush xml:id="br0">
      <inkml:brushProperty name="width" value="0.025" units="cm"/>
      <inkml:brushProperty name="height" value="0.025" units="cm"/>
    </inkml:brush>
  </inkml:definitions>
  <inkml:trace contextRef="#ctx0" brushRef="#br0">109 52 17521,'1'-25'3087,"-1"25"-2979,0 0 0,-1 0 0,1-1 0,0 1 0,0 0 0,0 0 0,-1 0 0,1 0 0,0 0 0,0-1 0,0 1 0,-1 0 0,1 0 0,0 0 0,0 0 0,-1 0 0,1 0 0,0 0 0,0 0 0,-1 0 0,1 0 0,0 0 0,0 0 0,-1 0 1,1 0-1,0 0 0,0 0 0,-1 0 0,1 0 0,0 0 0,0 0 0,0 1 0,-1-1 0,1 0 0,0 0 0,0 0 0,0 0 0,-1 0 0,1 1 0,0-1 0,0 0 0,0 0 0,-1 1 0,-29 34 7152,26-30-7114,0 0-146,0 0 0,0 1 0,1-1 0,0 1 0,0 0 0,0 0 0,0 0 0,1 0 0,0 0 0,0 1 0,1-1 0,0 0 0,-1 9 0,3-14-18,-1 0 1,0-1-1,1 1 1,-1 0-1,1-1 1,-1 1-1,1-1 1,-1 1-1,1-1 1,-1 1-1,1-1 1,-1 1-1,1-1 1,0 1-1,-1-1 1,1 0-1,0 1 1,-1-1-1,1 0 1,0 1-1,0-1 1,-1 0-1,1 0 1,0 0-1,0 0 1,0 0-1,-1 0 1,1 0-1,1 0 0,36 0-1038,-14 0 326,-22 1 685,-1-1-1,0 1 1,0-1-1,0 1 0,0 0 1,1 0-1,-1 0 0,0 0 1,-1-1-1,1 1 0,0 0 1,0 1-1,0-1 0,0 0 1,-1 0-1,1 0 0,-1 0 1,1 1-1,-1-1 0,1 0 1,-1 0-1,1 1 1,-1-1-1,0 0 0,0 1 1,0 1-1,1 42 302,-1-34-75,0 12 239,-1-1 1,-1 1-1,-7 35 1,8-52-342,-1 0 0,0 1 0,0-1 0,0 0 1,-1 0-1,0 0 0,0-1 0,0 1 0,-1-1 0,0 1 1,0-1-1,-1 0 0,1-1 0,-1 1 0,0-1 1,0 0-1,-7 4 0,12-7-79,-1 0 0,0-1 0,0 1 0,0 0 0,0-1 0,0 1 0,0-1 0,-1 1 0,1-1 0,0 1 0,0-1 0,0 0 0,0 0 0,0 1 0,-1-1 0,1 0 0,0 0 0,0 0 0,0 0 0,-1-1 0,1 1 0,0 0 0,0 0 0,0-1 0,0 1 0,0-1 0,0 1 0,-1-1 0,1 1 0,0-1 0,0 0 0,1 1 0,-1-1 0,0 0 0,0 0 0,0 0 0,0 1 0,1-1 0,-1 0 0,0 0 0,1 0 0,-1-1 0,1 1 0,-1 0 0,1 0 0,-1 0 0,1 0 0,0 0 0,0 0 0,-1-2 0,-1-9 0,1 1 0,0-1 0,1 0 0,1-15 0,0 11 0,-1 8 0,1-1 0,0 1 0,0 1 0,1-1 0,0 0 0,1 0 0,-1 1 0,2-1 0,-1 1 0,1 0 0,0 0 0,0 0 0,1 0 0,0 1 0,0 0 0,1 0 0,6-6 0,12-9 0,2 2 0,0 0 0,31-16 0,10-7 0,-54 33 0,39-30 0,-49 37 0,0-1 0,0 1 0,0-1 0,-1 0 0,1 0 0,-1 0 0,0 0 0,0 0 0,0-1 0,0 1 0,0-1 0,-1 1 0,2-5 0,-3 8 0,0-1 0,0 1 0,0 0 0,0 0 0,0 0 0,0-1 0,0 1 0,0 0 0,0 0 0,0 0 0,0-1 0,0 1 0,0 0 0,0 0 0,0 0 0,0-1 0,-1 1 0,1 0 0,0 0 0,0 0 0,0 0 0,0-1 0,0 1 0,0 0 0,-1 0 0,1 0 0,0 0 0,0 0 0,0 0 0,0-1 0,0 1 0,-1 0 0,1 0 0,0 0 0,0 0 0,0 0 0,-1 0 0,1 0 0,0 0 0,0 0 0,0 0 0,-1 0 0,1 0 0,0 0 0,0 0 0,-1 0 0,-13 4 0,-10 10 0,18-10 0,1 1 0,-1 0 0,1 1 0,0-1 0,0 1 0,1 0 0,0 0 0,0 0 0,0 1 0,1-1 0,0 1 0,0 0 0,0 0 0,1 0 0,0 0 0,1 1 0,-1-1 0,2 0 0,-1 1 0,1 11 0,0-18 10,0 1-1,1-1 1,-1 0-1,0 0 1,1 0-1,-1 0 1,1 0-1,0 0 1,-1 0 0,1 0-1,0 0 1,-1 0-1,1 0 1,0 0-1,0 0 1,0 0 0,0-1-1,0 1 1,0 0-1,0-1 1,0 1-1,0-1 1,0 1-1,0-1 1,2 1 0,31 2-1696,-32-3 1500,30 0-6647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5.695"/>
    </inkml:context>
    <inkml:brush xml:id="br0">
      <inkml:brushProperty name="width" value="0.025" units="cm"/>
      <inkml:brushProperty name="height" value="0.025" units="cm"/>
    </inkml:brush>
  </inkml:definitions>
  <inkml:trace contextRef="#ctx0" brushRef="#br0">1 0 16624,'0'0'7735,"8"2"-7527,61 9-300,-15-4-3866,71 2 1,-124-9 4042,-1 0 0,0 0-1,0 0 1,0 0 0,1 0 0,-1 0 0,0 0 0,0 0 0,0 0 0,0 0 0,1 0 0,-1 0 0,0 0 0,0 0 0,0 0-1,0 0 1,1 0 0,-1 0 0,0 0 0,0 1 0,0-1 0,0 0 0,0 0 0,1 0 0,-1 0 0,0 0 0,0 1 0,0-1-1,0 0 1,0 0 0,0 0 0,0 0 0,0 1 0,0-1 0,0 0 0,1 0 0,-1 0 0,0 0 0,0 1 0,0-1 0,0 0 0,0 0-1,0 0 1,0 1 0,-1-1 0,1 0 0,-6 13 1837,-15 14-515,19-24-901,-5 5 50,-27 39 1222,33-45-1731,-1 0 0,1-1 0,0 1-1,0 0 1,0 1 0,0-1-1,0 0 1,1 0 0,-1 0-1,0 0 1,1 1 0,0-1-1,0 0 1,-1 0 0,1 1-1,1-1 1,-1 0 0,0 1-1,0-1 1,1 2 0,3-2-187,0 0 0,0 0-1,0 0 1,0-1 0,0 0 0,0 0 0,0 0 0,0 0 0,1 0-1,-1-1 1,7 0 0,-1 1-442,25 2-953,-21-3 1332,1 2 0,-1-1-1,1 2 1,-1 0 0,28 10 0,-41-13 286,0 1 0,0-1 0,1 1 0,-1 0 0,0-1 0,0 1 0,0 0 0,-1-1 0,1 1 0,0 0 0,0 0 0,0 0 0,-1 0 0,1 0 0,0 0 0,-1 0 0,1 0 0,-1 0 0,1 0 0,-1 1 0,1-1 0,-1 0 1,0 0-1,0 0 0,0 0 0,1 1 0,-1-1 0,0 0 0,-1 0 0,1 0 0,0 1 0,0-1 0,0 0 0,-1 0 0,1 0 0,0 0 0,-1 1 0,1-1 0,-1 0 0,0 0 0,1 0 0,-1 0 0,0 0 0,0 0 0,1 0 0,-1-1 0,-2 2 0,-3 5 292,0-1 0,0 0 0,-1 0 0,1-1 0,-9 5 0,7-5-191,0 0-1,0 0 1,-1-1 0,1 0-1,-1-1 1,0 0 0,0 0-1,-1-1 1,-8 1-1,17-3-317,0 0-1,0 0 0,1 0 1,-1 0-1,0-1 0,1 1 0,-1 0 1,0 0-1,1-1 0,-1 1 1,0 0-1,1-1 0,-1 1 0,1-1 1,-1 1-1,0 0 0,1-1 1,-1 0-1,1 1 0,0-1 0,-1 1 1,1-1-1,-1 1 0,1-1 1,0 0-1,-1 1 0,1-1 0,0 0 1,0 1-1,0-1 0,-1 0 1,1 0-1,0 1 0,0-1 0,0 0 1,0 1-1,0-1 0,0 0 1,1 0-1,3-32-7385,9 1-2190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3.657"/>
    </inkml:context>
    <inkml:brush xml:id="br0">
      <inkml:brushProperty name="width" value="0.025" units="cm"/>
      <inkml:brushProperty name="height" value="0.025" units="cm"/>
    </inkml:brush>
  </inkml:definitions>
  <inkml:trace contextRef="#ctx0" brushRef="#br0">161 0 15919,'0'0'14366,"-11"1"-12818,0-1-1420,0 2 0,0 0-1,0 0 1,0 1 0,-15 5 0,22-6-120,0-1 0,0 1 0,0 0 0,0 0 0,0 0 0,0 0 0,1 1 0,-1-1 0,1 1 0,-1 0 0,1 0-1,0 1 1,0-1 0,1 1 0,-1-1 0,1 1 0,-1 0 0,1 0 0,1 0 0,-3 5 0,7-8-8,0 0 0,-1 0 0,1 0 0,0 0 0,0 0 0,0-1 0,0 0 0,0 1 0,0-1 0,0 0 0,0 0 0,6-2 0,-2 2 0,43-2-12,-32 0-7,1 2 1,-1 0 0,33 4 0,-50-4 18,0 0 1,1 1-1,-1-1 1,1 1 0,-1-1-1,0 1 1,1-1-1,-1 1 1,0 0 0,1 0-1,-1 0 1,0 0-1,0-1 1,0 2-1,0-1 1,0 0 0,0 0-1,0 0 1,0 0-1,-1 1 1,1-1 0,0 0-1,-1 1 1,1-1-1,-1 0 1,1 1 0,-1-1-1,0 1 1,1-1-1,-1 1 1,0-1 0,0 1-1,0-1 1,0 1-1,0-1 1,-1 1 0,1-1-1,0 0 1,-1 1-1,1-1 1,-1 1 0,1-1-1,-1 0 1,-1 2-1,-1 5 9,-1 0-1,0 0 0,0-1 1,-1 1-1,0-1 1,-7 7-1,-1 0-8,-2 0 0,0 0 0,-19 12 0,31-23 0,-1 0 0,0-1 0,0 1 0,0-1 0,0 0 0,-1 0 0,1 0 0,-1-1 0,1 0 0,-1 0 0,1 0 0,-1 0 0,0 0 0,1-1 0,-1 0 0,0 0 0,0 0 0,1-1 0,-7-1 0,10 1-5,0 1 0,0-1 0,0 0 0,0 0 0,0 0 0,1 1 0,-1-1 0,0 0 1,1 0-1,-1 0 0,1 0 0,-1 0 0,1 0 0,-1 0 0,1-1 0,0 1 0,-1 0 0,1 0 0,0 0 0,0 0 0,0 0 0,0-1 0,0 1 0,0 0 0,0 0 1,0 0-1,0 0 0,1 0 0,-1 0 0,1-1 0,-1 1 0,0 0 0,1 0 0,0 0 0,-1 0 0,2-1 0,22-38-1387,86-64-14276,-67 63 4628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4.296"/>
    </inkml:context>
    <inkml:brush xml:id="br0">
      <inkml:brushProperty name="width" value="0.025" units="cm"/>
      <inkml:brushProperty name="height" value="0.025" units="cm"/>
    </inkml:brush>
  </inkml:definitions>
  <inkml:trace contextRef="#ctx0" brushRef="#br0">67 1 6983,'0'0'23232,"-3"10"-21438,1-4-1749,-42 164 606,37-139-636,2 1 1,2 0-1,0 56 1,3-88-16,0 1 0,0-1 0,0 0 0,0 0 0,0 1 0,0-1 0,0 0 0,1 0 0,-1 1 0,0-1 0,0 0 0,0 0 0,0 0 0,0 1 0,0-1 0,1 0 0,-1 0 0,0 0 0,0 1 0,0-1 0,0 0 0,1 0 0,-1 0 0,0 0 0,0 0 0,1 0 0,-1 1 0,0-1 0,0 0 0,0 0 0,1 0 0,-1 0 0,0 0 0,0 0 0,1 0 0,-1 0 0,0 0 0,0 0 0,1 0 0,-1 0 0,0 0 0,0 0 0,1 0 0,-1 0 0,0-1 0,0 1 0,1 0 0,-1 0 0,0 0 0,0 0 0,0 0 0,1 0 0,-1-1 0,0 1 0,0 0 0,0 0 0,0 0 0,1-1 0,12-11 0,0-13 0,-1-1 0,-2 0 0,11-38 0,-11 37 0,-10 33 0,0-1 0,0 0 0,0 0 0,1 0 0,0 0 0,0 1 0,0-1 0,0 0 0,1 0 0,4 8 0,-4-10 0,0-1 0,0 0 0,0 0 0,0 0 0,1-1 0,-1 1 0,0 0 0,1-1 0,-1 1 0,1-1 0,0 0 0,-1 0 0,1 0 0,0 0 0,0-1 0,0 1 0,-1-1 0,1 1 0,0-1 0,0 0 0,4-1 0,2 1 0,-1-1 0,1 0 0,-1-1 0,1 0 0,-1 0 0,1-1 0,-1 0 0,0-1 0,0 1 0,-1-2 0,1 1 0,-1-1 0,0 0 0,0 0 0,0-1 0,-1 0 0,0 0 0,0-1 0,-1 1 0,0-1 0,0-1 0,0 1 0,-1-1 0,0 1 0,3-11 0,-15 37 0,1 0 0,0 0 0,2 0 0,0 1 0,1 0 0,1 0 0,-1 26 0,4-45 0,0 0 0,0 0 0,1 0 0,-1 0 0,0 0 0,1 0 0,-1 0 0,0 0 0,1-1 0,-1 1 0,1 0 0,0 0 0,-1 0 0,1-1 0,-1 1 0,1 0 0,0-1 0,0 1 0,-1-1 0,1 1 0,0-1 0,0 1 0,0-1 0,0 1 0,0-1 0,0 0 0,-1 1 0,1-1 0,0 0 0,0 0 0,0 0 0,0 0 0,0 0 0,0 0 0,0 0 0,0 0 0,0 0 0,0 0 0,1-1 0,2 0 0,1 1 0,0-1 0,-1 0 0,1-1 0,-1 1 0,1-1 0,5-3 0,10-10 0,-1-1 0,0 0 0,-1-2 0,-1 0 0,0-1 0,16-24 0,5-4 0,-51 90 0,7-32 0,1 1 0,0 0 0,1 0 0,0 0 0,1 0 0,0 0 0,1 1 0,-1 14 0,3-27-19,0 1 0,0-1 1,0 0-1,0 1 0,0-1 0,0 1 0,0-1 0,0 0 1,0 1-1,0-1 0,0 1 0,0-1 0,0 0 0,0 1 1,0-1-1,0 0 0,0 1 0,0-1 0,1 0 1,-1 1-1,0-1 0,0 0 0,0 1 0,1-1 0,-1 0 1,0 0-1,1 1 0,-1-1 0,0 0 0,0 0 1,1 1-1,-1-1 0,0 0 0,1 0 0,-1 0 0,1 0 1,-1 1-1,1-1 0,15-9-2040,11-21-5179,-12 3-3134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4.637"/>
    </inkml:context>
    <inkml:brush xml:id="br0">
      <inkml:brushProperty name="width" value="0.025" units="cm"/>
      <inkml:brushProperty name="height" value="0.025" units="cm"/>
    </inkml:brush>
  </inkml:definitions>
  <inkml:trace contextRef="#ctx0" brushRef="#br0">16 0 7271,'0'0'20595,"-16"53"-20242,24-40-321,6-2-1378,1-4-2145,3-3-3331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05.136"/>
    </inkml:context>
    <inkml:brush xml:id="br0">
      <inkml:brushProperty name="width" value="0.025" units="cm"/>
      <inkml:brushProperty name="height" value="0.025" units="cm"/>
    </inkml:brush>
  </inkml:definitions>
  <inkml:trace contextRef="#ctx0" brushRef="#br0">170 172 13004,'0'0'11024,"-7"11"-7602,0-2-2979,1 0 0,0 1 0,1 0 0,0 0 0,0 0 0,1 0 1,1 1-1,0 0 0,0-1 0,1 1 0,-2 20 0,6-2-459,9 52-1,-7-60 17,-1 1 1,0-1-1,-2 1 0,-2 40 0,0-59 1,0 0 1,0-1-1,0 1 1,-1-1-1,1 1 1,-1-1-1,0 1 0,1-1 1,-1 0-1,0 0 1,-1 0-1,1 0 1,0 0-1,0-1 0,-1 1 1,1 0-1,-1-1 1,0 0-1,1 0 1,-1 0-1,0 0 0,1 0 1,-1 0-1,0-1 1,0 1-1,0-1 1,-3 0-1,4 1-1,-1-1 0,1 1-1,-1-1 1,1 0 0,-1 0 0,1 0-1,-1 0 1,1 0 0,-1-1 0,1 1-1,0-1 1,-1 0 0,1 1 0,0-1-1,-1 0 1,1-1 0,0 1 0,0 0-1,0 0 1,0-1 0,0 1 0,0-1-1,0 0 1,0 0 0,1 1 0,-1-1-1,1 0 1,-1 0 0,1-1 0,0 1-1,-2-4 1,3 1-44,-1 0-1,1 1 1,0-1-1,1 0 1,-1 0-1,1 1 1,0-1-1,0 0 1,0 1-1,1-1 1,0 1-1,0-1 1,0 1-1,0 0 1,0 0 0,1 0-1,0 0 1,6-7-1,8-7-412,1 1 0,30-24-1,-18 16 150,38-40 500,-4-3 0,-2-3 0,80-121 1,-139 188-53,-5 7 89,-15 19 364,-22 40 201,29-42-794,0 1 0,1 0 0,1 1 0,1-1 0,1 2 0,1-1 0,1 1 0,1-1 0,0 44 0,3-64-9,1 1 0,0-1 0,0 1 0,-1-1 1,1 1-1,1-1 0,-1 0 0,0 0 0,0 1 0,1-1 0,-1 0 0,1 0 0,0 0 0,0-1 1,0 1-1,0 0 0,0-1 0,0 1 0,0-1 0,0 0 0,0 0 0,1 1 0,3 0 0,-4-1-9,-1-1-1,1 1 1,-1-1-1,1 0 0,0 1 1,-1-1-1,1 0 1,-1 0-1,1 0 0,-1 0 1,1 0-1,-1 0 0,1-1 1,0 1-1,-1 0 1,1-1-1,-1 1 0,1-1 1,-1 1-1,0-1 1,1 0-1,-1 0 0,0 0 1,1 0-1,-1 0 0,0 0 1,0 0-1,0 0 1,0 0-1,0 0 0,0-1 1,0 1-1,0 0 1,-1-1-1,1 1 0,0-1 1,-1 1-1,1-3 0,1-3-168,-1 0-1,-1 0 1,0 1-1,0-1 1,0 0-1,0 0 1,-1 0-1,-1 1 1,1-1-1,-1 0 1,0 1-1,0-1 1,-1 1-1,0 0 1,0 0-1,0 0 1,-1 0-1,-7-9 1,-7-7 266,-1 0 0,-44-37 0,53 49 753,14 12 671,24 12 427,1-6-2655,-1-2-1,1-1 1,44 2 0,-48-6-1204,1-2 0,0 0 0,-1-1 1,33-8-1,-5-8-15186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4.938"/>
    </inkml:context>
    <inkml:brush xml:id="br0">
      <inkml:brushProperty name="width" value="0.025" units="cm"/>
      <inkml:brushProperty name="height" value="0.025" units="cm"/>
    </inkml:brush>
  </inkml:definitions>
  <inkml:trace contextRef="#ctx0" brushRef="#br0">0 0 10890,'0'0'21423,"11"5"-21022,14 2-392,1-2-1,1 0 1,-1-2 0,1-1 0,46-1 0,-40 0-1349,-21 0-405,0-1-1,0 0 0,0 0 1,0-1-1,-1-1 0,21-4 1,-8-6-8078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5.311"/>
    </inkml:context>
    <inkml:brush xml:id="br0">
      <inkml:brushProperty name="width" value="0.025" units="cm"/>
      <inkml:brushProperty name="height" value="0.025" units="cm"/>
    </inkml:brush>
  </inkml:definitions>
  <inkml:trace contextRef="#ctx0" brushRef="#br0">1 1 18193,'0'0'5589,"12"-1"-3741,13 1-1121,0 1 1,-1 1-1,29 6 1,-45-6-635,0 0-1,0 1 1,0 0 0,0 0 0,0 0 0,-1 1 0,8 5 0,-13-7-90,1 0 0,-1 0 0,1 0 1,-1 0-1,0 1 0,0-1 1,0 1-1,0-1 0,0 1 0,0 0 1,-1 0-1,1 0 0,-1 0 1,0 0-1,0 0 0,0 0 1,0 1-1,0 4 0,-1-4 68,-1 0-1,1 0 1,-1 0-1,0 0 1,0-1 0,0 1-1,0 0 1,-1-1-1,1 1 1,-1-1-1,0 1 1,0-1-1,-1 0 1,1 0 0,0 0-1,-1 0 1,-3 3-1,-60 48 1737,37-32-1462,-54 46-345,78-62-1149,9-9-5982,12-13-8516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6.729"/>
    </inkml:context>
    <inkml:brush xml:id="br0">
      <inkml:brushProperty name="width" value="0.025" units="cm"/>
      <inkml:brushProperty name="height" value="0.025" units="cm"/>
    </inkml:brush>
  </inkml:definitions>
  <inkml:trace contextRef="#ctx0" brushRef="#br0">7 27 2146,'0'0'23825,"13"-4"-21796,22-3-845,-1 1-1,1 1 1,51 1 0,-84 4-1183,-1 0 1,1 0-1,0 0 0,0 0 1,0 0-1,0 0 0,0 1 1,0-1-1,0 1 0,0-1 1,0 1-1,0 0 0,0 0 1,-1 0-1,1 0 0,0 0 1,-1 0-1,1 0 0,-1 0 1,1 1-1,-1-1 0,1 1 1,0 1-1,-1 0 0,0-1-1,0 1 1,0-1-1,-1 1 1,1 0-1,-1-1 1,0 1-1,0 0 1,0-1-1,0 1 1,0 0-1,0-1 1,-1 1-1,-1 5 1,-2 4-2,0 0 0,-1-1 0,-1 1-1,0-1 1,0 0 0,-9 10 0,-77 81 1,65-75 0,2 1 0,-31 42 0,56-69 0,-1 0 0,0 0 0,0-1 0,1 1 0,-1 0 0,0 0 0,1 0 0,-1 0 0,1 0 0,0 0 0,-1 0 0,1 0 0,0 0 0,-1 1 0,1-1 0,0 0 0,0 0 0,0 0 0,0 0 0,0 0 0,0 0 0,0 0 0,1 0 0,-1 1 0,0-1 0,0 0 0,1 0 0,0 1 0,0-1 0,1 0 0,-1 0 0,0 0 0,1-1 0,-1 1 0,1 0 0,0-1 0,-1 1 0,1-1 0,-1 1 0,1-1 0,0 0 0,-1 0 0,1 0 0,0 0 0,1 0 0,10 0 0,0-2 0,0 0 0,20-5 0,-8 1-185,1-1 0,-1-2 0,-1 0 1,0-2-1,0 0 0,-1-2 0,29-20 0,-39 12-5966,-17 7-3910,-12 4-3061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7.054"/>
    </inkml:context>
    <inkml:brush xml:id="br0">
      <inkml:brushProperty name="width" value="0.025" units="cm"/>
      <inkml:brushProperty name="height" value="0.025" units="cm"/>
    </inkml:brush>
  </inkml:definitions>
  <inkml:trace contextRef="#ctx0" brushRef="#br0">0 8 18449,'0'0'12268,"74"0"-11659,-39 0-513,3 0-96,1 0-1314,-5 0-2753,-1-2-2820,-1-4-6213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7.429"/>
    </inkml:context>
    <inkml:brush xml:id="br0">
      <inkml:brushProperty name="width" value="0.025" units="cm"/>
      <inkml:brushProperty name="height" value="0.025" units="cm"/>
    </inkml:brush>
  </inkml:definitions>
  <inkml:trace contextRef="#ctx0" brushRef="#br0">36 1 13453,'0'0'6368,"-4"11"-2326,-2 5-2790,1-6-570,1 0-1,0 1 0,1 0 1,0 0-1,1 0 1,0 0-1,1 0 0,0 0 1,1 19-1,0-28-666,1-1 0,0 0 1,0 1-1,0-1 0,0 0 1,1 1-1,-1-1 0,0 0 1,0 0-1,1 0 0,-1 0 0,0 0 1,1 0-1,-1-1 0,1 1 1,0 0-1,-1-1 0,1 1 1,-1-1-1,1 0 0,0 1 0,-1-1 1,1 0-1,0 0 0,-1 0 1,1 0-1,0 0 0,-1-1 1,4 0-1,3 0 15,-1 0 0,1 0 1,-1-1-1,1 0 0,8-4 0,18-15-7,-29 17-23,0 0-1,0 1 1,1-1 0,-1 1 0,1 0 0,-1 1 0,1-1 0,0 1 0,0 0 0,11-1 0,-16 6 19,0 1 1,-1-1 0,1 1-1,-1 0 1,0-1-1,0 1 1,0-1-1,-1 6 1,-7 23-20,6-28 0,0 1 0,1-1 0,0 1 0,0 0 0,0-1 0,0 1 0,1 0 0,0 0 0,0 0 0,0-1 0,1 9 0,0-13 0,0 1 0,-1-1 0,1 1 0,0-1 0,0 1 0,0-1 0,-1 0 0,1 1 0,0-1 0,0 0 0,0 0 0,0 0 0,0 0 0,-1 1 0,1-1 0,0 0 0,0-1 0,0 1 0,0 0 0,0 0 0,0 0 0,-1 0 0,1-1 0,1 1 0,22-8 0,23-16 0,-37 17 0,1 1 0,0 1 0,0-1 0,0 2 0,1-1 0,-1 2 0,1 0 0,0 0 0,19-2 0,-30 6 0,-1-1 0,1 1 0,0-1 0,-1 1 0,1-1 0,-1 1 0,1-1 0,-1 1 0,0-1 0,1 1 0,-1 0 0,1-1 0,-1 1 0,0 0 0,0-1 0,1 1 0,-1 0 0,0-1 0,0 1 0,0 0 0,0 0 0,0-1 0,0 1 0,0 0 0,0 0 0,0-1 0,0 1 0,0 0 0,0-1 0,-1 2 0,-3 25 0,-14 20-3806,18-47 3739,0 0-1,0 0 1,0 0 0,0 1 0,0-1 0,0 0 0,0 0-1,0 0 1,0 0 0,0 1 0,0-1 0,0 0 0,0 0 0,0 0-1,0 1 1,0-1 0,0 0 0,-1 0 0,1 0 0,0 0-1,0 0 1,0 1 0,0-1 0,0 0 0,0 0 0,-1 0-1,1 0 1,0 0 0,0 0 0,0 0 0,0 0 0,-1 0 0,1 1-1,0-1 1,0 0 0,0 0 0,0 0 0,-1 0 0,1 0-1,0 0 1,0 0 0,0 0 0,-1 0 0,1 0 0,0 0-1,0 0 1,0 0 0,0-1 0,-1 1 0,1 0 0,0 0 0,0 0-1,0 0 1,0 0 0,-1 0 0,-1-27-4046,4-4-5283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7.772"/>
    </inkml:context>
    <inkml:brush xml:id="br0">
      <inkml:brushProperty name="width" value="0.025" units="cm"/>
      <inkml:brushProperty name="height" value="0.025" units="cm"/>
    </inkml:brush>
  </inkml:definitions>
  <inkml:trace contextRef="#ctx0" brushRef="#br0">1 1 19731,'0'0'10730,"61"34"-23222,-35-31 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6.035"/>
    </inkml:context>
    <inkml:brush xml:id="br0">
      <inkml:brushProperty name="width" value="0.025" units="cm"/>
      <inkml:brushProperty name="height" value="0.025" units="cm"/>
    </inkml:brush>
  </inkml:definitions>
  <inkml:trace contextRef="#ctx0" brushRef="#br0">157 0 18065,'0'0'2904,"-11"6"-368,-7 5-1478,0 0 1,0 1 0,-17 15-1,30-23-880,1 0-1,-1-1 1,1 1 0,0 1 0,0-1-1,1 1 1,-1-1 0,1 1 0,0 0-1,0 0 1,1 1 0,0-1 0,-1 0-1,2 1 1,-1-1 0,1 1-1,-1 0 1,2 0 0,-1 6 0,1-10-190,0-1 1,1 0 0,0 0-1,-1 0 1,1 0-1,0 0 1,-1 0 0,1 0-1,0 0 1,0 0 0,0 0-1,0-1 1,0 1 0,0 0-1,0-1 1,0 1 0,0 0-1,0-1 1,0 1 0,0-1-1,0 0 1,0 1-1,1-1 1,-1 0 0,0 0-1,0 0 1,3 0 0,41 2-894,-35-3 537,4 1-49,1 0-334,1 0 0,-1 1 1,1 0-1,25 6 0,-39-6 814,1-1-1,-1 1 1,0 0 0,1-1 0,-1 1-1,0 0 1,0 0 0,0 1 0,0-1-1,0 0 1,0 1 0,0-1 0,0 1-1,-1 0 1,1-1 0,0 1-1,-1 0 1,0 0 0,1 0 0,-1 0-1,0 0 1,0 0 0,0 1 0,0-1-1,0 0 1,-1 1 0,1-1-1,-1 0 1,0 1 0,1-1 0,-1 0-1,0 1 1,0-1 0,-1 1 0,1-1-1,0 0 1,-1 1 0,0 2-1,-2 1 192,1 0 0,-1-1-1,-1 1 1,1 0 0,-1-1-1,0 0 1,0 0-1,0 0 1,-1-1 0,0 1-1,0-1 1,0 0 0,0 0-1,-6 2 1,5-2-230,0 0 0,-1 0 0,1-1 0,-1 0 0,0 0 0,0-1 0,0 0 0,0 0 0,0-1-1,0 0 1,0 0 0,-10 0 0,16-2-359,0 1 0,0-1 0,0 1 0,0-1-1,0 1 1,0-1 0,0 0 0,0 1 0,1-1-1,-1 0 1,0 0 0,0 0 0,1 1 0,-1-1-1,1 0 1,-1 0 0,1 0 0,-1 0-1,1 0 1,-1 0 0,1 0 0,0-1 0,0 1-1,0 0 1,-1 0 0,1 0 0,0 0 0,0 0-1,0 0 1,1 0 0,-1 0 0,0 0 0,1-2-1,-1-2-1949,0-20-11707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8.118"/>
    </inkml:context>
    <inkml:brush xml:id="br0">
      <inkml:brushProperty name="width" value="0.025" units="cm"/>
      <inkml:brushProperty name="height" value="0.025" units="cm"/>
    </inkml:brush>
  </inkml:definitions>
  <inkml:trace contextRef="#ctx0" brushRef="#br0">120 0 17136,'0'0'11585,"-9"7"-9258,-6 2-1686,-42 28 199,53-35-823,1 1 0,0-1 0,0 1 0,0 0 0,0-1 0,0 1 0,1 1 0,-1-1 0,1 0 0,0 0 0,0 1 0,0 0 0,-2 4 0,4-7-17,1-1 1,-1 1-1,0 0 0,0 0 1,1-1-1,-1 1 0,0 0 1,1-1-1,-1 1 0,0-1 1,1 1-1,-1 0 0,1-1 1,-1 1-1,1-1 0,-1 1 1,1-1-1,0 1 0,-1-1 0,1 0 1,-1 1-1,1-1 0,0 0 1,0 0-1,-1 1 0,1-1 1,0 0-1,-1 0 0,1 0 1,0 0-1,0 0 0,-1 0 1,1 0-1,0 0 0,1 0 1,36 0-112,-28 0-9,9-1-484,-10 1 436,0-1 0,0 1 0,0 1 1,0 0-1,13 3 0,-20-4 187,0 1 0,-1-1 0,1 1 0,0 0 1,0 0-1,-1 0 0,1 0 0,0 0 0,-1 0 0,1 1 0,-1-1 0,0 0 0,1 1 0,-1-1 0,0 1 0,0 0 0,0-1 1,0 1-1,0 0 0,0-1 0,0 1 0,-1 0 0,1 0 0,-1 0 0,1 0 0,-1 0 0,0 0 0,0-1 0,0 1 0,0 3 0,0-1 17,0 0-1,-1-1 1,1 1-1,-1 0 1,0 0-1,0-1 0,-1 1 1,1-1-1,-1 1 1,0-1-1,1 0 1,-2 1-1,1-1 0,0 0 1,0 0-1,-1-1 1,0 1-1,0 0 1,1-1-1,-1 0 0,-5 4 1,3-4-5,0 1-1,0 0 1,0-1-1,0 0 1,-1 0 0,1-1-1,-1 1 1,1-1-1,-1 0 1,1-1 0,-1 1-1,0-1 1,1 0-1,-7-2 1,11 2-81,0 0-1,-1 0 1,1-1 0,0 1 0,0-1-1,0 1 1,0-1 0,0 0 0,0 1-1,0-1 1,0 0 0,0 0-1,1 0 1,-1 1 0,0-1 0,0 0-1,1 0 1,-1 0 0,0 0 0,1 0-1,-1-1 1,1 1 0,-1 0 0,1 0-1,0 0 1,0 0 0,-1 0-1,1-1 1,0 0 0,1-37-9322,4 15-11458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8.568"/>
    </inkml:context>
    <inkml:brush xml:id="br0">
      <inkml:brushProperty name="width" value="0.025" units="cm"/>
      <inkml:brushProperty name="height" value="0.025" units="cm"/>
    </inkml:brush>
  </inkml:definitions>
  <inkml:trace contextRef="#ctx0" brushRef="#br0">1 179 13100,'0'0'7554,"9"1"-5007,-1 0-2201,0-1 0,-1 0 0,1-1 0,0 1 0,-1-2 0,1 1 0,-1-1 0,1 0 0,-1 0 0,0-1 0,0 0 0,0 0 0,0-1 0,0 0 0,-1 0 0,7-6 1,-7 5-269,1 0 1,-2 0 0,1 0 0,0-1 0,-1 0-1,0 0 1,-1-1 0,1 1 0,-1-1 0,-1 0 0,1 0-1,-1 0 1,0-1 0,-1 1 0,0-1 0,3-13-1,-5 20-60,0 0-1,0 1 0,0-1 1,0 1-1,0-1 0,0 0 0,-1 1 1,1-1-1,0 0 0,0 1 1,-1-1-1,1 1 0,0-1 0,0 0 1,-1 1-1,1-1 0,-1 1 1,1-1-1,0 1 0,-1-1 0,1 1 1,-1 0-1,1-1 0,-1 1 1,0-1-1,1 1 0,-1 0 0,1 0 1,-1-1-1,1 1 0,-1 0 1,0 0-1,1 0 0,-1 0 0,0-1 1,1 1-1,-1 0 0,0 0 1,1 0-1,-1 0 0,0 1 0,1-1 1,-1 0-1,1 0 0,-1 0 1,0 1-1,-2-1 25,0 1 1,0 0 0,0 1-1,0-1 1,0 0 0,0 1-1,1-1 1,-1 1-1,-3 3 1,-2 4 26,0 1 0,1 0 0,1 0 0,0 0 0,0 1 0,1 0 0,0 0 0,1 0 1,0 0-1,1 1 0,0 0 0,1 0 0,0 0 0,1 0 0,0 19 0,1-30-69,0 0 0,0 1 0,0-1 0,0 0 0,0 0 0,1 0 0,-1 0 0,0 0 0,1 0 0,-1 1 0,1-1 0,-1 0 0,1 0 0,-1 0 0,1 0 0,0-1 0,-1 1 0,1 0 0,0 0 0,0 0 0,0 0 0,-1-1 0,1 1 0,0 0 0,2 0 0,0 0 0,-1 0 0,1 0 0,0-1 0,0 1 0,-1-1 0,1 1 0,0-1 0,0 0 0,0 0 0,3-1 0,4-1 0,0 1 0,-1-2 0,0 1 0,1-1 0,12-7 0,5-6 0,41-32 0,-4 3 0,-64 45 0,0 0 0,1-1 0,-1 1 0,0 0 0,1 0 0,-1-1 0,0 1 0,0 0 0,1 0 0,-1 0 0,0 0 0,1-1 0,-1 1 0,0 0 0,1 0 0,-1 0 0,1 0 0,-1 0 0,0 0 0,1 0 0,-1 0 0,0 0 0,1 0 0,-1 0 0,0 0 0,1 0 0,-1 0 0,1 0 0,-1 1 0,0-1 0,1 0 0,-1 0 0,0 0 0,0 0 0,1 1 0,-1-1 0,0 0 0,1 0 0,-1 1 0,0-1 0,0 0 0,0 0 0,1 1 0,-1-1 0,0 0 0,0 1 0,2 24 0,-14 27 0,9-44 0,1 0 0,0 0 0,0 1 0,0-1 0,0 12 0,2-19 0,0-1 0,0 0 0,0 1 0,0-1 0,0 0 0,0 1 0,0-1 0,1 0 0,-1 1 0,0-1 0,0 0 0,0 1 0,0-1 0,0 0 0,1 0 0,-1 1 0,0-1 0,0 0 0,0 1 0,1-1 0,-1 0 0,0 0 0,0 0 0,1 1 0,-1-1 0,0 0 0,1 0 0,-1 0 0,0 0 0,1 0 0,-1 1 0,0-1 0,1 0 0,-1 0 0,0 0 0,1 0 0,-1 0 0,18-4 0,14-11 0,-2-6 0,-22 15 0,0-1 0,0 1 0,1 1 0,0 0 0,0 0 0,0 1 0,1 0 0,-1 0 0,17-3 0,-25 8-87,0 0 1,0 0-1,-1 0 1,1 0-1,0 0 1,-1 0-1,1 0 0,-1 0 1,1 0-1,-1 0 1,1 1-1,-1-1 0,0 0 1,1 0-1,-1 0 1,0 1-1,0-1 1,0 0-1,0 0 0,0 1 1,0-1-1,0 0 1,-1 2-1,-2 34-6723,2-30-4609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19.454"/>
    </inkml:context>
    <inkml:brush xml:id="br0">
      <inkml:brushProperty name="width" value="0.025" units="cm"/>
      <inkml:brushProperty name="height" value="0.025" units="cm"/>
    </inkml:brush>
  </inkml:definitions>
  <inkml:trace contextRef="#ctx0" brushRef="#br0">186 21 9161,'0'0'21076,"-10"-5"-19955,9 4-1105,-2-1 30,0 1 1,0-1-1,0 0 0,0 1 1,-1 0-1,1-1 1,0 1-1,0 0 0,-1 1 1,1-1-1,-1 1 0,1-1 1,-1 1-1,1 0 1,0 0-1,-1 1 0,1-1 1,-1 1-1,1 0 1,0-1-1,-1 1 0,1 1 1,0-1-1,0 0 0,0 1 1,0 0-1,0 0 1,-4 3-1,1-1-22,3-2-23,1-1 1,-1 1-1,0 0 0,1 0 0,0 0 1,-1 0-1,1 0 0,0 1 0,0-1 1,0 1-1,0-1 0,1 1 0,-1 0 1,1-1-1,-1 1 0,1 0 0,0 0 1,-1 5-1,5-7-1,-1 1 0,1-1 0,0 0 0,0 0 0,-1 0 0,1 0 0,0 0 0,0 0 0,0-1 0,0 0 0,0 1 0,4-1 0,0 0 0,23 4-59,-19-3-2,1 0 1,-1 0-1,0 1 0,0 1 1,0 0-1,0 0 0,0 1 1,-1 1-1,0 0 1,13 7-1,-22-11 64,0 0 0,1 0 0,-1 0 0,0 0 0,0 0 1,0 1-1,0-1 0,0 0 0,0 1 0,0-1 0,0 0 0,-1 1 0,1-1 0,-1 1 0,1-1 1,-1 1-1,1-1 0,-1 1 0,0 0 0,0-1 0,1 1 0,-1-1 0,-1 1 0,1 2 0,-1-1 19,0 0-1,0-1 0,0 1 0,-1 0 0,1 0 0,-1-1 0,0 1 0,1-1 1,-1 1-1,0-1 0,-5 4 0,-3 3 58,-1-1 0,0 0 0,0-1 0,-20 9 0,21-11-79,-1 0 0,1-1 0,-1-1 0,0 0 0,1 0 0,-1-1 0,-1-1 0,1 0 0,0 0 0,0-1 0,-16-2 0,26 2-4,0 0-1,0-1 1,0 1-1,1-1 1,-1 1-1,0-1 1,0 1-1,0-1 1,1 0-1,-1 0 1,0 1-1,1-1 1,-1 0-1,0 0 1,1 0-1,-1 1 1,1-1-1,0 0 1,-1 0-1,1 0 1,-1 0-1,1 0 1,0 0-1,0 0 1,0 0-1,0 0 1,0 0-1,0 0 1,0 0-1,0 0 1,0 0-1,0 0 1,0 0-1,1 0 1,-1 0-1,0 0 1,1 0-1,-1 0 1,0 0-1,2-1 1,20-39-1125,85-77-13151,-65 73 4505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0.092"/>
    </inkml:context>
    <inkml:brush xml:id="br0">
      <inkml:brushProperty name="width" value="0.025" units="cm"/>
      <inkml:brushProperty name="height" value="0.025" units="cm"/>
    </inkml:brush>
  </inkml:definitions>
  <inkml:trace contextRef="#ctx0" brushRef="#br0">79 0 12524,'0'0'9331,"-3"9"-6144,-19 51-897,-15 67-1,32-104-1839,1 0-1,0 1 0,2-1 1,1 1-1,0-1 1,5 39-1,-4-62-449,0 1 0,0-1 0,0 1 0,0-1 0,0 1 0,1-1 0,-1 1 0,0-1 0,0 1 0,0-1 0,0 1 0,0-1 0,1 1 0,-1-1 0,0 1 0,0-1 0,1 0 0,-1 1 0,0-1 0,1 1 0,-1-1 0,0 0 0,1 1 0,-1-1 0,1 0 0,-1 0 0,0 1 0,1-1 0,-1 0 0,1 0 0,-1 0 0,1 1 0,0-1 0,14-10 0,9-22 0,-14 9 0,-1 0 0,-1 0 0,7-36 0,-15 79 0,-1-11 0,1 1 0,0-1 0,0 0 0,1 1 0,1-1 0,4 17 0,-5-24 0,0 0 0,0 1 0,1-1 0,-1 0 0,1 0 0,0 1 0,-1-1 0,1-1 0,0 1 0,0 0 0,0 0 0,0-1 0,1 1 0,-1-1 0,0 0 0,1 0 0,-1 1 0,1-2 0,-1 1 0,1 0 0,-1 0 0,1-1 0,0 1 0,-1-1 0,1 0 0,0 0 0,-1 0 0,1 0 0,4-1 0,-1 0 0,0-1 0,0 0 0,1 0 0,-1 0 0,0-1 0,-1 1 0,1-1 0,-1-1 0,1 1 0,-1-1 0,0 0 0,0 0 0,0-1 0,-1 1 0,0-1 0,1 0 0,2-6 0,6-7 0,0-1 0,-2 0 0,15-33 0,-37 82 0,2 1 0,1 0 0,1 0 0,-2 38 0,9-68 0,0 0 0,0 0 0,0 0 0,0 0 0,0 0 0,1 0 0,-1-1 0,0 1 0,1 0 0,-1 0 0,0 0 0,1 0 0,-1 0 0,1-1 0,-1 1 0,1 0 0,0-1 0,-1 1 0,1 0 0,0-1 0,-1 1 0,1-1 0,0 1 0,0-1 0,0 1 0,-1-1 0,1 1 0,0-1 0,0 0 0,0 1 0,0-1 0,0 0 0,0 0 0,0 0 0,0 0 0,-1 0 0,1 0 0,0 0 0,0 0 0,0 0 0,0 0 0,0-1 0,0 1 0,0 0 0,0 0 0,-1-1 0,1 1 0,0-1 0,0 1 0,1-2 0,3 0 0,1 0 0,-1-1 0,0 1 0,1-1 0,-2-1 0,10-6 0,-1-6 0,0 0 0,-2-1 0,0 0 0,-1-1 0,11-24 0,16-29 0,-38 114 0,-14 9 0,9-35 0,1-1 0,1 1 0,1 1 0,-3 31 0,6-49-9,0 0 0,0 0 0,0-1 0,1 1 0,-1 0 0,0 0 0,0 0 0,0-1 0,0 1 0,1 0 0,-1 0 0,0 0 0,0-1 0,0 1 0,1 0 0,-1 0 0,0 0 0,0 0 0,1 0 0,-1 0 0,0 0 0,0 0 0,1 0 0,-1 0 0,0-1 0,0 1 0,1 0 0,-1 0 0,0 1 0,0-1 0,1 0 0,-1 0 0,0 0 0,0 0 0,1 0 0,-1 0 0,0 0 0,0 0 0,1 0 0,-1 0 0,0 1 0,0-1 0,0 0 0,1 0 0,-1 0 0,0 1 0,0-1 0,0 0 0,1 0 0,-1 0 0,0 1 0,0-1 0,0 0 0,0 0 0,0 1 0,0-1 0,0 0 0,0 0 0,0 1 0,0-1 0,1 0 0,-1 0 0,0 1 0,0-1 0,-1 0 0,1 0 0,0 1 0,0-1 0,0 1 0,14-18-2863,-6-7-3102,-2-7-2519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0.424"/>
    </inkml:context>
    <inkml:brush xml:id="br0">
      <inkml:brushProperty name="width" value="0.025" units="cm"/>
      <inkml:brushProperty name="height" value="0.025" units="cm"/>
    </inkml:brush>
  </inkml:definitions>
  <inkml:trace contextRef="#ctx0" brushRef="#br0">10 0 12844,'0'0'14286,"-10"55"-13998,14-41-288,6-1-2114,3 0-2691,2-2-3330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1.034"/>
    </inkml:context>
    <inkml:brush xml:id="br0">
      <inkml:brushProperty name="width" value="0.025" units="cm"/>
      <inkml:brushProperty name="height" value="0.025" units="cm"/>
    </inkml:brush>
  </inkml:definitions>
  <inkml:trace contextRef="#ctx0" brushRef="#br0">123 55 8104,'0'0'17873,"1"-8"-14980,1-25-747,-2 32-2125,0 1 1,0-1-1,0 1 0,1 0 1,-1-1-1,0 1 0,0-1 1,0 1-1,-1-1 1,1 1-1,0-1 0,0 1 1,0 0-1,0-1 0,0 1 1,0-1-1,-1 1 0,1 0 1,0-1-1,0 1 0,-1 0 1,1-1-1,0 1 0,0 0 1,-1-1-1,1 1 1,0 0-1,-1-1 0,1 1 1,-1 0-1,1 0 0,0 0 1,-1-1-1,1 1 0,-1 0 1,1 0-1,0 0 0,-1 0 1,1 0-1,-1 0 0,1 0 1,-1 0-1,1 0 1,0 0-1,-1 0 0,1 0 1,-1 0-1,1 0 0,-1 0 1,1 0-1,0 1 0,-1-1 1,1 0-1,-1 0 0,1 0 1,0 1-1,-1-1 0,1 0 1,0 0-1,-1 1 1,1 0-1,-20 16 406,14-7-427,0-1 0,1 2 0,0-1 0,0 1 0,1-1 0,1 1 0,0 0 0,1 0 0,0 1 0,0-1 0,1 1 0,1-1 0,0 0 0,0 1 0,1-1 0,1 1 0,0-1 0,0 0 0,1 0 0,0 0 0,1 0 0,1-1 0,9 18 0,-3-10 0,-1 1 0,-1 0 0,-1 1 0,-1 0 0,7 26 0,-13-41 0,0 1 0,0 0 0,-1-1 0,0 1 0,0 0 0,0-1 0,-1 1 0,1-1 0,-1 1 0,-1 0 0,-1 5 0,2-8 0,-1 0 0,0 0 0,0 0 0,0 0 0,0 0 0,0 0 0,-1 0 0,1-1 0,-1 1 0,0-1 0,0 0 0,0 0 0,0 0 0,0 0 0,0 0 0,0-1 0,-1 1 0,-6 1 0,8-2 0,0 0 0,0-1 0,0 1 0,-1-1 0,1 1 0,0-1 0,0 0 0,-1 0 0,1 0 0,0 0 0,0 0 0,0-1 0,-1 1 0,1-1 0,0 1 0,0-1 0,0 0 0,0 0 0,0 1 0,0-2 0,0 1 0,-3-2 0,3 0 0,-1 1 0,1-1 0,0 0 0,0 0 0,0 0 0,0 0 0,1-1 0,-1 1 0,1 0 0,0-1 0,0 1 0,-2-7 0,2 0 0,0 1 0,0 0 0,1-1 0,0 1 0,0 0 0,1-1 0,1 1 0,-1 0 0,1 0 0,5-13 0,-2 13-11,0 0 1,1 0-1,-1 1 1,2-1-1,-1 1 0,1 1 1,0-1-1,13-9 1,8-4-89,37-21 0,-39 26 39,0 0 0,26-24 1,-45 34 63,0-1 0,-1 0 0,0 0 1,0 0-1,0-1 0,-1 0 0,0 0 0,-1 0 1,1 0-1,-2-1 0,4-10 0,-6 17 6,0 0-1,-1 0 0,1 1 1,-1-1-1,1 0 1,-1 0-1,1 0 0,-1 0 1,0 0-1,0 0 0,0 0 1,0 0-1,-1 0 1,1 1-1,0-1 0,-1 0 1,1 0-1,-1 0 0,-1-2 1,1 3-5,0 1 0,0-1 1,0 1-1,0-1 0,0 1 0,0-1 1,0 1-1,0 0 0,0 0 0,0-1 1,0 1-1,0 0 0,0 0 0,0 0 1,0 0-1,0 0 0,0 0 0,0 0 1,0 1-1,0-1 0,0 0 0,0 1 1,0-1-1,-1 1 0,-5 2 6,1 0-1,0 1 0,0-1 0,0 1 1,0 0-1,1 1 0,0-1 0,0 1 1,-5 6-1,-7 24-10,16-34 0,1 0 0,-1-1 0,1 1 0,-1 0 0,1 0 0,0-1 0,-1 1 0,1 0 0,0 0 0,0 0 0,0-1 0,-1 1 0,1 0 0,0 0 0,0 0 0,0 0 0,0-1 0,0 1 0,0 0 0,1 0 0,-1 0 0,0 0 0,0-1 0,1 1 0,-1 0 0,0 0 0,1 0 0,-1-1 0,1 1 0,-1 0 0,1-1 0,-1 1 0,1 0 0,-1-1 0,1 1 0,0-1 0,-1 1 0,1-1 0,0 1 0,1 0 0,8-1 0,0-1 0,1 0 0,-1 0 0,0-1 0,0 0 0,0-1 0,0 0 0,-1 0 0,1-1 0,11-7 0,-10 5 0,-1 1 0,1 1 0,0 0 0,1 1 0,-1 0 0,1 0 0,19-1 0,-30 4 0,0 1 0,0 0 0,0-1 0,0 1 0,0 0 0,0-1 0,-1 1 0,1 0 0,0 0 0,-1 0 0,1 0 0,0 0 0,-1 0 0,1 0 0,-1 0 0,0 0 0,1 0 0,-1 0 0,0 0 0,1 0 0,-1 0 0,0 0 0,0 0 0,0 0 0,0 1 0,0-1 0,0 0 0,0 0 0,-1 0 0,1 0 0,0 0 0,-1 0 0,0 2 0,-8 40 0,8-42 0,-7 29 0,8-30 0,0 1 0,0-1 0,0 1 0,0-1 0,1 1 0,-1-1 0,0 1 0,0 0 0,0-1 0,0 1 0,1-1 0,-1 1 0,0-1 0,0 0 0,1 1 0,-1-1 0,0 1 0,1-1 0,-1 1 0,0-1 0,1 0 0,-1 1 0,1-1 0,-1 0 0,1 1 0,-1-1 0,1 0 0,-1 0 0,0 0 0,1 1 0,0-1 0,-1 0 0,1 0 0,-1 0 0,1 0 0,-1 0 0,1 0 0,-1 0 0,1 0 0,-1 0 0,1 0 0,-1 0 0,1 0 0,-1 0 0,1-1 0,-1 1 0,1 0 0,0 0 0,8-3 0,0 0 0,0-1 0,-1 0 0,0 0 0,1-1 0,-1 0 0,14-11 0,-13 9 0,0 0 0,0 1 0,0 1 0,1-1 0,14-4 0,-24 10 0,1 0 0,-1-1 0,0 1 0,0 0 0,0 0 0,1 0 0,-1 0 0,0 0 0,0 0 0,1 0 0,-1 0 0,0 0 0,0 0 0,1 0 0,-1 0 0,0 0 0,0 0 0,0 0 0,1 0 0,-1 1 0,0-1 0,0 0 0,0 0 0,1 0 0,-1 0 0,0 0 0,0 0 0,0 1 0,1-1 0,-1 0 0,0 0 0,0 0 0,0 0 0,0 1 0,0-1 0,1 0 0,-1 0 0,0 0 0,0 1 0,0-1 0,0 0 0,0 0 0,0 1 0,0-1 0,-1 17 0,-12 19 0,12-33 0,1-2 2,-8 23-343,6-8-2699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1.624"/>
    </inkml:context>
    <inkml:brush xml:id="br0">
      <inkml:brushProperty name="width" value="0.025" units="cm"/>
      <inkml:brushProperty name="height" value="0.025" units="cm"/>
    </inkml:brush>
  </inkml:definitions>
  <inkml:trace contextRef="#ctx0" brushRef="#br0">70 1 20563,'-9'13'1110,"0"0"-1,1 0 1,1 1-1,0 0 1,1 1-1,1-1 0,0 1 1,1 0-1,0 0 1,-1 17-1,5-30-1109,0 0 0,0-1 0,0 1 0,0 0 0,0-1 0,0 1 0,0 0 0,0-1 0,0 1 0,1 0 0,-1-1 0,1 1 0,-1-1 0,1 1 0,0 0 0,0-1 0,0 0 0,-1 1 0,1-1 0,1 0 0,-1 1 0,0-1 0,0 0 0,0 0 0,1 0 0,1 2 0,1-2 0,0 0 0,0 0 0,1 0 0,-1-1 0,0 1 0,0-1 0,1 0 0,-1 0 0,7-2 0,-6 2-175,-1-1 0,0 0 0,1 0 0,-1-1 0,1 1 0,-1-1 0,0 0 0,0 0 0,0 0 0,7-6 0,-6 4-481,0 0-1,0-1 1,0 0 0,-1 0-1,0-1 1,0 1 0,0-1-1,-1 0 1,0 0-1,0 0 1,3-8 0,2-22-8505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1.950"/>
    </inkml:context>
    <inkml:brush xml:id="br0">
      <inkml:brushProperty name="width" value="0.025" units="cm"/>
      <inkml:brushProperty name="height" value="0.025" units="cm"/>
    </inkml:brush>
  </inkml:definitions>
  <inkml:trace contextRef="#ctx0" brushRef="#br0">0 1 19154,'0'0'13613,"20"23"-15054,-1-14-3556,0 0-4196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2.290"/>
    </inkml:context>
    <inkml:brush xml:id="br0">
      <inkml:brushProperty name="width" value="0.025" units="cm"/>
      <inkml:brushProperty name="height" value="0.025" units="cm"/>
    </inkml:brush>
  </inkml:definitions>
  <inkml:trace contextRef="#ctx0" brushRef="#br0">10 0 21428,'0'0'10827,"19"69"-10315,-19-37-512,0 5 0,-1 3 0,-6 0 0,1-2 0,2-2 0,1-8 0,1-6 0,-1-7-2274,0-11-1378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22.637"/>
    </inkml:context>
    <inkml:brush xml:id="br0">
      <inkml:brushProperty name="width" value="0.025" units="cm"/>
      <inkml:brushProperty name="height" value="0.025" units="cm"/>
    </inkml:brush>
  </inkml:definitions>
  <inkml:trace contextRef="#ctx0" brushRef="#br0">1 352 13036,'0'0'18258,"6"-6"-17025,26-22-1199,-2-1 0,-1-2 1,-1-1-1,-2-1 0,-2-2 1,27-46-1,-42 62-34,-6 12 0,0 0 0,0 1 0,1-1 0,0 1 0,1 0 0,-1 0 0,6-6 0,-10 12 0,1 0 0,-1 0 0,0 0 0,1 0 0,-1 0 0,0-1 0,0 1 0,1 0 0,-1 0 0,0 0 0,1 0 0,-1 0 0,0 0 0,1 0 0,-1 0 0,0 0 0,0 0 0,1 1 0,-1-1 0,0 0 0,1 0 0,-1 0 0,0 0 0,0 0 0,1 0 0,-1 1 0,0-1 0,0 0 0,1 0 0,-1 0 0,0 1 0,0-1 0,0 0 0,1 0 0,-1 1 0,0-1 0,0 0 0,0 0 0,0 1 0,0-1 0,0 0 0,1 0 0,-1 1 0,0-1 0,0 0 0,0 1 0,0-1 0,0 0 0,0 1 0,0-1 0,0 0 0,0 0 0,0 1 0,-1-1 0,1 0 0,0 1 0,2 23 0,-2-22 0,1 237-149,3-212-1802,6-13-4923,6-5-7118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7.395"/>
    </inkml:context>
    <inkml:brush xml:id="br0">
      <inkml:brushProperty name="width" value="0.025" units="cm"/>
      <inkml:brushProperty name="height" value="0.025" units="cm"/>
    </inkml:brush>
  </inkml:definitions>
  <inkml:trace contextRef="#ctx0" brushRef="#br0">10 32 6566,'0'0'13843,"9"-6"-11623,25-20-453,-27 27 454,-6 11-1489,-5 9-273,-15 37-515,1-7 2457,8-16-3995,4-4-3919,2 1-5431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6.909"/>
    </inkml:context>
    <inkml:brush xml:id="br0">
      <inkml:brushProperty name="width" value="0.025" units="cm"/>
      <inkml:brushProperty name="height" value="0.025" units="cm"/>
    </inkml:brush>
  </inkml:definitions>
  <inkml:trace contextRef="#ctx0" brushRef="#br0">167 417 15246,'0'0'6807,"-11"-6"-4127,-39-19-924,48 25-1664,0-1 0,-1 1 0,1-1 0,0 1 0,-1 0 0,1 0 1,0 0-1,0 0 0,-1 1 0,1-1 0,0 0 0,0 1 0,-1 0 0,1-1 0,0 1 0,0 0 0,0 0 0,0 0 0,0 0 0,0 1 0,0-1 1,1 1-1,-1-1 0,0 1 0,1-1 0,-1 1 0,1 0 0,-1 0 0,1 0 0,-1 2 0,-4 6 104,0 0 0,2-1-1,-1 2 1,-4 13 0,6-14-154,0 0 0,1 0 1,0 0-1,1 0 0,0 0 0,0 1 0,1-1 1,2 19-1,-2-26-34,1-1 0,-1 1 0,1-1 1,0 1-1,0-1 0,0 1 0,0-1 0,0 1 1,0-1-1,1 0 0,-1 0 0,1 0 0,0 0 1,-1 0-1,1 0 0,0 0 0,0-1 0,0 1 0,1 0 1,-1-1-1,0 0 0,0 0 0,1 1 0,-1-1 1,1-1-1,-1 1 0,1 0 0,-1-1 0,1 1 1,-1-1-1,1 0 0,0 1 0,-1-1 0,1-1 1,0 1-1,-1 0 0,1-1 0,4 0 0,0-2 22,1 1-1,-1-1 0,0 0 1,0 0-1,0-1 0,-1 0 1,1 0-1,-1-1 0,0 1 1,0-2-1,0 1 0,-1 0 1,0-1-1,0 0 0,0 0 1,-1-1-1,0 1 0,5-11 1,-2 3 53,0-1 1,0-1 0,-2 0 0,1 1 0,-2-1 0,0-1-1,2-26 1,-6 38-61,1 2-19,-1 0 1,1 0-1,-1 0 1,0 1-1,0-1 1,0 0-1,0 0 1,0 0-1,-1 0 1,0 0-1,1 0 1,-1 1-1,-2-6 1,2 8-11,-1 0 1,1 1 0,0-1 0,0 1 0,0-1-1,0 1 1,0-1 0,0 1 0,0-1 0,0 1-1,1 0 1,-1 0 0,0 0 0,0-1 0,0 1 0,1 0-1,-1 0 1,0 0 0,1 0 0,-1 0 0,1 0-1,-1 0 1,1 0 0,0 1 0,-1-1 0,1 0-1,0 0 1,0 0 0,0 0 0,0 0 0,0 2-1,-8 40 28,7-38-55,1 0 0,-1 1 0,1-1 0,0 1-1,1-1 1,-1 0 0,1 1 0,0-1-1,0 0 1,0 1 0,1-1 0,3 7 0,-3-10-158,0 0 1,0 0 0,0 0 0,1 0 0,-1 0 0,0 0 0,1-1 0,-1 1 0,1-1 0,0 0 0,-1 1 0,1-1 0,0-1 0,0 1 0,0 0-1,0-1 1,0 1 0,0-1 0,0 0 0,0 0 0,0 0 0,-1 0 0,1-1 0,3 0 0,0 0-135,0 0 0,0-1 0,-1 0 0,1 0 0,-1 0 0,1-1 0,-1 1 0,0-1 0,0-1 0,0 1 0,0-1 1,-1 0-1,0 0 0,1 0 0,-1 0 0,-1-1 0,1 0 0,-1 0 0,0 0 0,0 0 0,0 0 0,3-9 0,2-5 51,-1 0 0,-1-1 0,0 0 0,-2 0 0,3-26 0,3-109 812,-14 54 2810,4 100-3248,1 0 1,-1 0-1,0 1 0,0-1 0,0 0 0,0 0 0,-1 0 0,1 1 0,0-1 1,0 0-1,0 0 0,-1 1 0,1-1 0,0 0 0,-1 1 0,1-1 0,0 0 1,-1 1-1,1-1 0,-1 0 0,1 1 0,-1-1 0,0 0 0,-10 11 1397,-5 28-699,8-12-259,2-1-1,0 1 1,1 0-1,2 1 1,1-1-1,0 1 1,4 29-1,-2-52-523,1 0 0,-1 0 0,1 0 0,0-1 0,0 1 1,0 0-1,1-1 0,0 1 0,-1-1 0,1 1 0,0-1 0,0 0 0,1 0 0,-1 0 0,1 0 0,-1 0 0,1 0 0,0-1 0,0 0 0,0 1 0,1-1 1,-1 0-1,0 0 0,1-1 0,0 1 0,-1-1 0,1 0 0,0 1 0,-1-2 0,1 1 0,4 0 0,1 0-72,0-1-1,-1 0 0,1 0 1,0-1-1,0 0 0,0-1 1,-1 1-1,1-2 1,-1 1-1,0-1 0,1-1 1,11-6-1,37-27-604,-57 37 660,0 0 0,0 0 0,0 1 1,0-1-1,0 0 0,0 0 0,0 0 0,0 1 0,0-1 0,0 0 0,0 0 0,0 0 0,0 0 0,0 1 0,0-1 0,0 0 1,1 0-1,-1 0 0,0 1 0,0-1 0,0 0 0,0 0 0,0 0 0,1 0 0,-1 0 0,0 0 0,0 1 0,0-1 0,0 0 0,1 0 1,-1 0-1,0 0 0,0 0 0,0 0 0,1 0 0,-1 0 0,0 0 0,0 0 0,0 0 0,1 0 0,-1 0 0,0 0 0,0 0 1,0 0-1,1 0 0,-1 0 0,0 0 0,0 0 0,0 0 0,0 0 0,1 0 0,-1 0 0,0-1 0,0 1 5,-4 10 158,0 0 0,-1-1 1,0 1-1,0-1 0,-13 14 1,13-16-75,0 0 0,0 0 0,0 0 1,1 0-1,0 1 0,0 0 0,1 0 0,0 0 1,0 0-1,-2 14 0,4-21-79,1 0 1,0 0-1,0-1 0,1 1 1,-1 0-1,0 0 0,0-1 1,0 1-1,0 0 0,0-1 1,1 1-1,-1 0 0,0-1 1,1 1-1,-1 0 1,1-1-1,-1 1 0,0-1 1,1 1-1,-1 0 0,1-1 1,0 1-1,-1-1 0,1 0 1,-1 1-1,1-1 0,1 1 1,25 4 185,30-12 131,35-22-88,-85 26-304,0 0 0,0 0 0,0-1-1,0 0 1,0 0 0,-1-1 0,0 0-1,0 0 1,0 0 0,5-7 0,-10 10-165,0 1 1,0-1-1,0 0 0,0 0 1,0 1-1,0-1 1,-1 0-1,1 0 0,-1 0 1,1 0-1,-1 0 1,0 0-1,0 0 0,0-3 1,-1 2-413,1 1 0,-1-1 0,0 0 0,0 1 0,0-1 0,0 1 1,-1-1-1,1 1 0,-1 0 0,1-1 0,-1 1 0,0 0 0,0 0 0,-4-3 0,-19-16-7198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1.874"/>
    </inkml:context>
    <inkml:brush xml:id="br0">
      <inkml:brushProperty name="width" value="0.025" units="cm"/>
      <inkml:brushProperty name="height" value="0.025" units="cm"/>
    </inkml:brush>
  </inkml:definitions>
  <inkml:trace contextRef="#ctx0" brushRef="#br0">17255 7 13997,'0'0'6470,"13"-2"-5503,6 0-712,1 0-1,0 2 1,0 0 0,0 1 0,0 1 0,-1 1 0,29 7 0,-23 0-236,0 0 0,0 1 0,34 22 0,-50-28-16,0 1-1,-1 0 1,0 1 0,0 0 0,-1 0 0,1 1-1,-2 0 1,1 0 0,-1 0 0,0 1-1,-1 0 1,6 11 0,-10-15 29,0 0 1,0 0-1,0 0 0,0 0 1,-1 0-1,0 0 0,0 1 1,0-1-1,-1 0 0,1 0 0,-1 0 1,0 0-1,-1 0 0,1-1 1,-1 1-1,0 0 0,0-1 1,-1 1-1,1-1 0,-1 1 1,0-1-1,0 0 0,-1 0 1,-6 5-1,-9 10 259,-1-2 0,-1 0 0,-34 20 0,36-24-186,-104 63 191,-3-5 0,-2-6 0,-4-5 1,-2-7-1,-252 66 0,91-52-482,-524 49-1,-309-56-433,381-27 439,-2078 178-647,39-15 850,1477-225-391,-627-14 108,1408 66 196,-73 0 28,-682-91-37,783 39 162,371 31-20,-240 35 0,-375 93 535,511-85-333,197-36-141,0 2 1,1 2 0,1 1 0,-45 25-1,77-38-124,0 0 0,0 0-1,0 0 1,0 0 0,0 0 0,0 0-1,0 1 1,1-1 0,-1 1 0,0-1-1,1 1 1,-1 0 0,1-1 0,0 1-1,-1 0 1,1 0 0,0 0-1,0 0 1,0 0 0,1 0 0,-1 0-1,0 1 1,1-1 0,-1 0 0,1 0-1,0 1 1,0-1 0,0 0-1,0 0 1,0 1 0,0-1 0,1 0-1,-1 0 1,1 1 0,-1-1 0,1 0-1,0 0 1,0 0 0,0 0 0,0 0-1,0 0 1,0 0 0,1 0-1,-1 0 1,1-1 0,-1 1 0,4 2-1,5 5-2,0 0 0,0 0 0,2-1 0,-1 0 0,1-1 0,21 10 0,13-1 76,0-1 1,1-3-1,1-2 1,84 8-1,12 2-2467,-60-6-4417,-50-11 85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2.218"/>
    </inkml:context>
    <inkml:brush xml:id="br0">
      <inkml:brushProperty name="width" value="0.025" units="cm"/>
      <inkml:brushProperty name="height" value="0.025" units="cm"/>
    </inkml:brush>
  </inkml:definitions>
  <inkml:trace contextRef="#ctx0" brushRef="#br0">6 1 15727,'-6'0'4069,"8"2"-1434,16 4-412,31 3-1189,32-8-395,-59-2-593,-1 1 1,1 0 0,-1 2-1,0 1 1,27 6 0,-45-8-22,0 0 1,-1 0 0,1 1 0,0-1-1,-1 0 1,1 1 0,-1 0 0,0-1 0,1 1-1,-1 0 1,0 0 0,0 0 0,0 0-1,0 1 1,-1-1 0,1 1 0,-1-1 0,1 1-1,-1-1 1,0 1 0,0 0 0,0-1-1,0 1 1,-1 0 0,1 0 0,-1 0 0,1 0-1,-1 0 1,0 0 0,0-1 0,-1 1-1,1 0 1,-1 0 0,1 0 0,-1 0 0,-1 2-1,-2 10 380,-1 0-1,-1 0 0,0-1 0,0 0 0,-13 18 1,-55 68 1770,52-73-2738,1 0 0,-30 55-1,61-111-23565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3.244"/>
    </inkml:context>
    <inkml:brush xml:id="br0">
      <inkml:brushProperty name="width" value="0.025" units="cm"/>
      <inkml:brushProperty name="height" value="0.025" units="cm"/>
    </inkml:brush>
  </inkml:definitions>
  <inkml:trace contextRef="#ctx0" brushRef="#br0">255 96 9353,'0'0'3085,"8"-10"-138,26-32-310,-32 40-2374,-1 1-1,0-1 1,1 1-1,-1-1 1,0 1-1,0-1 1,0 0-1,0 0 1,-1 0-1,1 1 1,0-1 0,-1 0-1,1 0 1,-1 0-1,0 0 1,1-3-1,-2 4-149,1 1-1,0-1 1,-1 0 0,1 1-1,-1-1 1,1 0 0,-1 1-1,1-1 1,-1 1 0,1-1-1,-1 1 1,0-1 0,1 1-1,-1 0 1,1-1 0,-1 1-1,0 0 1,1-1 0,-1 1-1,0 0 1,0 0 0,1 0-1,-1-1 1,0 1 0,0 0-1,1 0 1,-2 0 0,-5 1 142,0-1-1,0 1 1,0 0 0,1 0 0,-1 1-1,-10 4 1,-1 2-23,0 1 0,0 1 0,2 0 0,-1 1 0,1 1 0,1 1 0,-18 18-1,25-23-125,-1 1 0,2 1 0,-1-1 0,1 1-1,0 1 1,1-1 0,0 1 0,1 0 0,0 0 0,1 1-1,0-1 1,1 1 0,-2 12 0,5-21-96,0 0 1,-1-1-1,1 1 1,1 0 0,-1 0-1,0 0 1,1-1-1,-1 1 1,1 0-1,0-1 1,0 1-1,0 0 1,0-1-1,0 0 1,1 1-1,-1-1 1,1 1 0,-1-1-1,1 0 1,3 3-1,-1-2 5,0-1-1,0 1 0,0-1 1,0 0-1,0 0 1,0 0-1,1 0 0,-1-1 1,1 0-1,0 0 0,5 1 1,3-1 27,0 0 0,-1-1 1,1-1-1,0 0 0,0 0 0,-1-1 0,1-1 1,15-5-1,-19 4-31,-1 1 1,1-1-1,-1-1 1,0 0-1,0 0 0,-1 0 1,9-8-1,-13 10-13,0 0-1,0-1 0,0 1 0,0-1 0,-1 0 0,1 0 0,-1 1 0,0-1 1,0-1-1,-1 1 0,1 0 0,-1 0 0,0-1 0,0 1 0,0-1 0,0-8 1,-1 13 0,0-1 1,0 1 0,0-1 0,0 0 0,0 1-1,0-1 1,0 0 0,-1 1 0,1-1 0,0 1-1,0-1 1,-1 0 0,1 1 0,0-1 0,0 1-1,-1-1 1,1 1 0,-1-1 0,1 1 0,-1-1-1,1 1 1,0-1 0,-1 1 0,0 0 0,1-1 0,-1 1-1,1 0 1,-1-1 0,1 1 0,-1 0 0,0 0-1,1 0 1,-1 0 0,1-1 0,-1 1 0,0 0-1,1 0 1,-1 0 0,0 0 0,1 0 0,-1 0-1,0 1 1,1-1 0,-1 0 0,1 0 0,-1 0-1,0 1 1,1-1 0,-1 0 0,1 0 0,-1 1-1,1-1 1,-1 1 0,0-1 0,-31 23 29,29-21 15,1 1 0,-1 0 0,1 0 0,0 0 0,0 0 1,0 1-1,0-1 0,1 1 0,-1-1 0,1 1 0,0-1 0,0 1 0,0 0 0,0 5 0,1-9-26,0 1 0,0 0-1,0 0 1,1 0 0,-1-1 0,0 1-1,1 0 1,-1 0 0,0-1 0,1 1-1,-1 0 1,1-1 0,-1 1 0,1 0-1,0-1 1,-1 1 0,1-1 0,0 1-1,-1-1 1,1 1 0,0-1 0,-1 0-1,3 1 1,0 0 3,0 0 0,1 0 0,-1-1 0,1 1 0,-1-1 0,1 0 0,-1 0 0,6-1 0,-1-1-20,-1 1 0,0-1 0,0-1 0,0 0 0,0 0 0,12-7 0,-13 6 0,0 1 0,0 0 0,1 0 0,-1 1 0,0-1 0,1 1 0,10-1 0,-17 3-2,1 1 0,0 0 0,0-1 0,0 1 0,-1 0 0,1-1 0,0 1-1,-1 0 1,1 0 0,-1 0 0,1-1 0,-1 1 0,1 0 0,-1 0 0,1 0 0,-1 0 0,0 0 0,0 0 0,1 0 0,-1 0 0,0 0 0,0 0-1,0 0 1,0 0 0,0 0 0,0 0 0,0 0 0,-1 0 0,1 0 0,-1 1 0,-3 36-62,-4-8-15,-3 20-662,14-19-2961,7-23-1892,8-7-2868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5.987"/>
    </inkml:context>
    <inkml:brush xml:id="br0">
      <inkml:brushProperty name="width" value="0.025" units="cm"/>
      <inkml:brushProperty name="height" value="0.025" units="cm"/>
    </inkml:brush>
  </inkml:definitions>
  <inkml:trace contextRef="#ctx0" brushRef="#br0">1 143 16720,'0'0'6833,"9"6"-5146,-6-4-1583,1 0-5,-1 1 1,0-1 0,1 0 0,0 0 0,0 0 0,-1 0-1,1-1 1,0 0 0,0 0 0,0 0 0,0 0 0,1 0 0,-1-1-1,0 0 1,0 0 0,0 0 0,0 0 0,1-1 0,-1 0-1,0 1 1,0-1 0,0-1 0,0 1 0,5-3 0,-1-1-68,0-1 0,-1 1 1,1-2-1,-1 1 1,0-1-1,12-15 0,-17 19 23,1-1-1,0 0 0,-1 0 0,0 0 0,0 0 0,0 0 0,-1 0 0,1 0 1,-1-1-1,0 1 0,0 0 0,-1-1 0,1 1 0,-1-1 0,0 1 1,0-1-1,-1-5 0,0 9-5,1-1 1,-1 1 0,0 0 0,1-1-1,-1 1 1,0 0 0,0 0-1,0 0 1,0 0 0,0 0-1,-1 0 1,1 0 0,0 0-1,0 0 1,-1 0 0,1 0 0,0 1-1,-1-1 1,1 1 0,-1-1-1,1 1 1,0-1 0,-1 1-1,1 0 1,-1 0 0,1 0-1,-1 0 1,0 0 0,1 0-1,-1 0 1,1 0 0,-1 1 0,1-1-1,0 0 1,-3 2 0,-2-1 30,1 0 0,-1 1 0,1 0 0,0 0 0,0 0 0,0 1 0,0-1 0,-7 6 0,5-1-13,0 0 1,1 0 0,-1 1-1,2 0 1,-1 0 0,1 0-1,0 1 1,1 0-1,0 0 1,1 0 0,-1 0-1,2 1 1,-1-1 0,1 1-1,1-1 1,0 1-1,0 11 1,1-20-71,0 0-1,0 0 1,0 0 0,1 1-1,-1-1 1,0 0 0,0 0 0,1 0-1,-1 0 1,1 0 0,-1 0-1,1 0 1,0 0 0,-1 0-1,1 0 1,0 0 0,-1 0-1,1 0 1,0-1 0,0 1 0,0 0-1,0-1 1,1 2 0,32 7-297,-22-9-107,0 0 0,0-1 0,23-4 0,1-7-4391,-12 2-2154,5-4-6228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6.426"/>
    </inkml:context>
    <inkml:brush xml:id="br0">
      <inkml:brushProperty name="width" value="0.025" units="cm"/>
      <inkml:brushProperty name="height" value="0.025" units="cm"/>
    </inkml:brush>
  </inkml:definitions>
  <inkml:trace contextRef="#ctx0" brushRef="#br0">207 29 12268,'0'0'8360,"-10"1"-7837,1 0-247,0 1 0,0 0 0,0 1 0,0-1 1,0 1-1,1 1 0,0 0 0,0 0 0,0 1 0,0 0 1,1 0-1,-1 1 0,1 0 0,-9 9 0,9-6-22,0-1 0,1 1-1,0 0 1,0 1 0,1-1 0,0 1-1,1 0 1,0 0 0,0 1 0,1-1-1,1 1 1,0-1 0,0 1-1,1 0 1,0 0 0,1 13 0,1-23-248,-1 0-1,1 0 1,-1 1 0,1-1 0,-1 0 0,1 0 0,0 0 0,0 0 0,0 0-1,0 0 1,-1 0 0,1 0 0,0-1 0,1 1 0,-1 0 0,0 0-1,0-1 1,0 1 0,0-1 0,0 1 0,1-1 0,-1 1 0,0-1 0,0 0-1,1 0 1,-1 0 0,0 1 0,1-1 0,-1 0 0,0-1 0,0 1 0,1 0-1,-1 0 1,0 0 0,1-1 0,-1 1 0,1-1 0,4 0 19,-1-1-1,1 1 1,-1-1 0,0 0 0,0 0 0,0-1 0,8-4-1,-1-5-36,1-1 0,-2-1 0,0 0 0,0 0 0,-2-1 0,1-1 0,-2 0 0,0 0 0,-1 0-1,7-26 1,24-47-196,-38 88 149,-15 24-2391,-7-4-4522,12-11-70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6.812"/>
    </inkml:context>
    <inkml:brush xml:id="br0">
      <inkml:brushProperty name="width" value="0.025" units="cm"/>
      <inkml:brushProperty name="height" value="0.025" units="cm"/>
    </inkml:brush>
  </inkml:definitions>
  <inkml:trace contextRef="#ctx0" brushRef="#br0">77 1 15278,'0'0'11932,"2"8"-10112,0 3-1440,0 0 1,-1 1-1,0-1 0,-1 0 0,-1 0 0,1 1 1,-2-1-1,-3 16 0,-23 57-169,18-57-194,1 0 1,1 0-1,1 1 0,1 0 1,-3 44-1,9-71-113,0 0-1,0 0 1,0-1-1,0 1 1,0 0 0,1 0-1,-1-1 1,0 1-1,0 0 1,0-1 0,1 1-1,-1 0 1,0-1 0,1 1-1,-1 0 1,0-1-1,1 1 1,-1-1 0,1 1-1,-1-1 1,1 1-1,-1-1 1,1 1 0,0-1-1,-1 1 1,1-1-1,0 0 1,-1 1 0,1-1-1,1 1 1,24-2-6007,-13-3-1077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7.611"/>
    </inkml:context>
    <inkml:brush xml:id="br0">
      <inkml:brushProperty name="width" value="0.025" units="cm"/>
      <inkml:brushProperty name="height" value="0.025" units="cm"/>
    </inkml:brush>
  </inkml:definitions>
  <inkml:trace contextRef="#ctx0" brushRef="#br0">69 61 10602,'0'0'6219,"1"-9"-4228,-1 0-1246,1-13-79,7 2 5627,-9 54-2231,-1-11-3724,-2 1-1,0-1 1,-2 0-1,-16 43 1,-8 38 163,26-81-501,1 1 0,1 35 0,2-58-112,-1 0-1,2 0 1,-1-1-1,0 1 1,0 0-1,0 0 1,0-1-1,0 1 1,1 0-1,-1 0 1,0-1-1,1 1 1,-1 0-1,0-1 1,1 1-1,-1 0 1,1-1-1,-1 1 1,1-1-1,-1 1 1,1-1 0,0 1-1,0 0 1,1 0-697,0 0 1,0-1 0,0 1-1,0-1 1,1 0 0,-1 1 0,0-1-1,0 0 1,0 0 0,0 0-1,0 0 1,3-1 0,3-2-11417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8.170"/>
    </inkml:context>
    <inkml:brush xml:id="br0">
      <inkml:brushProperty name="width" value="0.025" units="cm"/>
      <inkml:brushProperty name="height" value="0.025" units="cm"/>
    </inkml:brush>
  </inkml:definitions>
  <inkml:trace contextRef="#ctx0" brushRef="#br0">1 83 6726,'0'0'3043,"4"-9"-758,-2 1-1271,11-33 753,4 17 6599,-17 31-2963,2 24-3327,-10 115 11,8-145-2087,0-1 0,1 0 0,-1 1 0,0-1 0,0 1 0,0-1 0,0 1 0,1-1 0,-1 0 0,0 1 0,0-1 0,1 1 0,-1-1 0,0 0 0,1 1 0,-1-1 0,0 0 0,1 0 0,-1 1 0,1-1 0,-1 0 0,0 0 0,1 1 0,-1-1 0,1 0 0,-1 0 0,1 0 0,-1 0 0,1 0 0,-1 0 0,1 0 0,-1 0 0,0 0 0,1 0 0,-1 0 0,1 0 0,-1 0 0,1 0 0,-1 0 0,1 0 0,-1 0 0,1-1 0,-1 1 0,0 0 0,1 0 0,-1-1 0,1 1 0,-1 0 0,1-1 0,23-13 0,13-27 0,-26 29 0,0 0 0,0 0 0,1 1 0,23-17 0,-35 28 0,0 0 0,1 0 0,-1 0 0,0 0 0,0 0 0,1 0 0,-1 0 0,0 0 0,0 0 0,1-1 0,-1 1 0,0 0 0,0 0 0,1 0 0,-1 1 0,0-1 0,0 0 0,1 0 0,-1 0 0,0 0 0,0 0 0,1 0 0,-1 0 0,0 0 0,0 0 0,1 0 0,-1 1 0,0-1 0,0 0 0,0 0 0,1 0 0,-1 1 0,0-1 0,0 0 0,0 0 0,0 0 0,0 1 0,1-1 0,-1 0 0,0 0 0,0 1 0,0-1 0,0 0 0,0 0 0,0 1 0,0-1 0,0 0 0,0 0 0,0 1 0,2 23 0,-6 22 0,2-36 0,-2 30 0,4-39 0,0 0 0,0-1 0,1 1 0,-1 0 0,0-1 0,0 1 0,1-1 0,-1 1 0,0-1 0,1 1 0,-1 0 0,0-1 0,1 1 0,-1-1 0,1 0 0,-1 1 0,1-1 0,-1 1 0,1-1 0,-1 0 0,1 1 0,0-1 0,-1 0 0,1 0 0,-1 1 0,1-1 0,0 0 0,-1 0 0,1 0 0,0 0 0,-1 0 0,1 0 0,-1 0 0,1 0 0,0 0 0,-1 0 0,1 0 0,0 0 0,-1 0 0,1 0 0,0-1 0,-1 1 0,1 0 0,-1-1 0,1 1 0,-1 0 0,1-1 0,-1 1 0,1-1 0,-1 1 0,1 0 0,0-2 0,11-6 0,0 0 0,-1-1 0,0 0 0,-1 0 0,14-18 0,26-22 0,-58 84 0,-1 1-5823,9-36 5628,0 1 1,0 0-1,0-1 0,0 1 1,0 0-1,0-1 0,0 1 1,0-1-1,0 1 0,0 0 1,0-1-1,1 1 0,-1-1 1,0 1-1,0 0 0,1-1 1,-1 1-1,0-1 0,1 1 1,-1-1-1,0 1 0,1-1 1,-1 1-1,1-1 0,-1 0 1,1 1-1,-1-1 0,1 1 1,-1-1-1,1 0 0,0 0 1,-1 1-1,1-1 0,-1 0 1,1 0-1,0 0 0,-1 0 1,1 0-1,0 0 0,-1 1 1,1-1-1,-1-1 0,1 1 1,0 0-1,-1 0 0,1 0 1,0 0-1,-1 0 0,1-1 1,-1 1-1,2-1 0,15-6-11149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8.608"/>
    </inkml:context>
    <inkml:brush xml:id="br0">
      <inkml:brushProperty name="width" value="0.025" units="cm"/>
      <inkml:brushProperty name="height" value="0.025" units="cm"/>
    </inkml:brush>
  </inkml:definitions>
  <inkml:trace contextRef="#ctx0" brushRef="#br0">144 46 10794,'0'0'9620,"-11"7"-4506,-4 1-3722,-49 30 2499,58-34-3674,0 0 0,1 1 1,-1-1-1,1 1 1,0 0-1,0 1 0,0-1 1,-5 10-1,11-14-217,0-1 0,0 1 0,0-1 0,1 1 0,-1-1 0,0 0 0,0 1 0,1-1 0,-1 0 0,0 0 0,0 0 0,1 0 0,-1 0 0,2-1 0,52-14-416,-46 11 290,1 1 1,-1 0 0,1 1 0,0 0 0,-1 0 0,12 1 0,-19 1 110,-1-1-1,1 1 1,-1 1-1,0-1 1,1 0-1,-1 0 1,1 0-1,-1 1 1,0-1-1,1 0 1,-1 1-1,0 0 1,0-1-1,1 1 1,-1 0-1,0-1 1,0 1-1,0 0 1,0 0-1,0 0 1,0 0-1,0 0 1,0 0-1,0 0 1,0 0-1,-1 1 1,1-1-1,0 0 1,-1 0-1,1 2 1,0 3 111,0 0 1,0 0-1,-1 0 1,1 0-1,-2 12 1,0 1 712,17-52-476,-6 15-282,-3 2-51,-1-1 0,0 0 0,-1 0 0,-1-1 0,-1 1 0,-1-1 0,1-21 0,-1 39-249,1-1 1,-1 1-1,1 0 1,-1 0-1,1 0 1,-1 0-1,1 1 0,-1-1 1,0 1-1,1-1 1,-1 1-1,4 1 1,5 1-1694,16-2-3287,-9-3-1201,4-5-6078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39.395"/>
    </inkml:context>
    <inkml:brush xml:id="br0">
      <inkml:brushProperty name="width" value="0.025" units="cm"/>
      <inkml:brushProperty name="height" value="0.025" units="cm"/>
    </inkml:brush>
  </inkml:definitions>
  <inkml:trace contextRef="#ctx0" brushRef="#br0">82 1 12620,'0'0'9134,"-2"9"-6428,-6 19-2202,-13 48 2097,3 2 0,-14 126 0,32-201-2601,-1-1 0,1 1 0,0-1 0,0 1 0,0-1 0,0 1 0,1-1 0,-1 1 0,1-1 0,-1 0 0,1 1 0,0-1 0,0 0 0,0 1 0,2 2 0,-3-5 0,1 0 0,-1 1 0,1-1 0,-1 0 0,1 0 0,-1 1 0,1-1 0,-1 0 0,1 0 0,-1 0 0,1 0 0,0 0 0,-1 0 0,1 0 0,-1 0 0,1 0 0,-1 0 0,1 0 0,-1 0 0,1 0 0,0 0 0,-1 0 0,1 0 0,0-1 0,21-15 0,-2-6-391,-1 0 0,-1-1-1,-1-1 1,-1 0 0,-1-1 0,20-45-1,-41 85 271,1 0 0,0 1 0,2-1-1,-1 1 1,2 0 0,-1 25 0,3-40 119,0 1 1,0-1 0,0 0 0,0 0-1,0 0 1,1 0 0,-1-1 0,0 1 0,1 0-1,-1 0 1,0 0 0,1 0 0,-1 0-1,1 0 1,0 0 0,-1-1 0,1 1 0,-1 0-1,1 0 1,0-1 0,0 1 0,0 0-1,-1-1 1,1 1 0,0-1 0,0 1 0,0-1-1,0 1 1,0-1 0,0 0 0,0 0-1,0 1 1,0-1 0,0 0 0,0 0 0,0 0-1,0 0 1,0 0 0,0 0 0,0 0-1,0 0 1,0-1 0,0 1 0,0 0 0,0-1-1,0 1 1,1-1 0,2-1-42,0 1-1,0-1 1,0 0 0,0 0 0,0-1-1,0 1 1,-1-1 0,1 0 0,4-5-1,8-14-314,-1-1 0,-2-1 0,0 0 0,-2-1 0,15-43 0,19-43 2261,-55 133-1510,1 0 0,1 0 0,1 0 0,1 1 0,0 0 1,2 1-1,1-1 0,1 1 0,1-1 0,2 37 0,0-57-468,-1 0-1,1 0 1,0-1-1,-1 1 1,1 0-1,0 0 1,1 0-1,-1-1 1,0 1-1,1 0 1,0-1-1,-1 0 1,1 1-1,0-1 1,0 0-1,0 0 1,1 0-1,-1 0 1,0 0-1,1 0 1,-1-1-1,1 1 1,0-1-1,-1 0 1,1 0-1,0 0 1,4 1-1,-6-2-40,0-1 0,-1 0 0,1 1 1,-1-1-1,1 1 0,-1-1 0,1 0 0,-1 1 0,0-1 1,1 0-1,-1 1 0,0-1 0,1 0 0,-1 0 0,0 1 1,0-1-1,0 0 0,0 0 0,0 0 0,1 1 0,-1-1 1,-1 0-1,1 0 0,0 1 0,0-3 0,-3-23-1292,-3 7 1521,-2 0 0,0 1 0,-1 0 0,-1 0 0,-19-26 0,-8-14 2369,17 18 81,48 37-1752,53 10-6550,-44-7-2327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27.235"/>
    </inkml:context>
    <inkml:brush xml:id="br0">
      <inkml:brushProperty name="width" value="0.025" units="cm"/>
      <inkml:brushProperty name="height" value="0.025" units="cm"/>
    </inkml:brush>
  </inkml:definitions>
  <inkml:trace contextRef="#ctx0" brushRef="#br0">0 132 12460,'0'0'10794,"83"-19"-9353,-17 7-768,12-2-385,5-1-160,0-3-96,0-8-2722,-8-1-10635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5.250"/>
    </inkml:context>
    <inkml:brush xml:id="br0">
      <inkml:brushProperty name="width" value="0.025" units="cm"/>
      <inkml:brushProperty name="height" value="0.025" units="cm"/>
    </inkml:brush>
  </inkml:definitions>
  <inkml:trace contextRef="#ctx0" brushRef="#br0">139 169 11339,'0'-30'10107,"-13"10"-4010,11 18-5906,0 1 0,-1 0 0,1-1 0,-1 1 0,1 1 0,-1-1 0,1 0 0,-1 0 0,1 1 0,-1 0 0,0-1 0,1 1 0,-1 0 0,1 0 0,-1 0 0,0 1 0,1-1 0,-1 1 0,-3 1 0,2-1-153,0 1-1,1-1 1,-1 1-1,1 0 1,0 1-1,-1-1 1,1 0-1,0 1 1,0 0-1,0 0 1,1 0-1,-1 0 1,1 0-1,0 0 1,0 1-1,0-1 1,0 1-1,0-1 1,1 1-1,-2 5 1,0 1 35,0 1 1,1-1-1,0 0 1,0 1-1,1-1 1,1 18 0,0-27-72,0 1 0,0 0 0,1-1 0,-1 1 0,1 0 0,-1-1 0,1 1 0,0-1 0,-1 1 0,1 0 0,0-1 0,0 0 1,0 1-1,0-1 0,0 0 0,0 1 0,1-1 0,-1 0 0,0 0 0,1 0 0,-1 0 0,1 0 0,-1 0 0,1 0 0,-1-1 0,1 1 1,0-1-1,-1 1 0,1-1 0,0 1 0,-1-1 0,1 0 0,0 0 0,-1 0 0,1 0 0,0 0 0,2-1 0,2 1 1,0-1-1,0 0 0,0 0 0,0 0 1,0-1-1,0 0 0,0 0 0,-1-1 1,9-4-1,1-4-2,-2 1 0,0-2 0,0 0 0,-1-1 0,0 0 0,-1 0 0,14-24 0,-18 26 0,-1-1 0,1 0 0,-2 0 0,0 0 0,0-1 0,-1 0 0,-1 0 0,0 0 0,-1 0 0,1-19 0,-3 32 0,0 1 0,0-1 0,-1 0 0,1 0 0,0 0 0,0 0 0,0 0 0,0 0 0,-1 1 0,1-1 0,0 0 0,0 0 0,0 0 0,0 0 0,-1 0 0,1 0 0,0 0 0,0 0 0,-1 0 0,1 0 0,0 0 0,0 0 0,0 0 0,-1 0 0,1 0 0,0 0 0,0 0 0,0 0 0,-1 0 0,1 0 0,0 0 0,0 0 0,0-1 0,-1 1 0,1 0 0,0 0 0,0 0 0,0 0 0,0 0 0,0-1 0,-1 1 0,1 0 0,0 0 0,0 0 0,0 0 0,0-1 0,0 1 0,0 0 0,0 0 0,0 0 0,0-1 0,-1 1 0,1 0 0,0 0 0,0 0 0,0-1 0,0 1 0,0 0 0,0-1 0,-11 18 0,1 2 0,1 0 0,1 0 0,1 1 0,1 0 0,0 0 0,2 1 0,0-1 0,1 1 0,1 0 0,2 41 0,0-60 0,0 0 0,0 0 0,1 0 0,-1 0 0,0 0 0,1 0 0,0-1 0,-1 1 0,1 0 0,0 0 0,0-1 0,0 1 0,0 0 0,0-1 0,0 1 0,0-1 0,0 1 0,1-1 0,-1 1 0,1-1 0,-1 0 0,1 0 0,-1 0 0,1 0 0,0 0 0,-1 0 0,1 0 0,0-1 0,0 1 0,0-1 0,0 1 0,0-1 0,-1 0 0,1 1 0,0-1 0,0 0 0,0 0 0,0-1 0,0 1 0,3-1 0,1 0 0,0-1 0,0 1 0,0-1 0,0-1 0,-1 1 0,1-1 0,-1 0 0,0 0 0,0-1 0,0 1 0,8-8 0,-2-2 0,-1 0 0,0-1 0,-1 0 0,-1-1 0,13-29 0,-20 88 0,-5-12 0,-3 28 0,7-57 0,0 0 0,0 0 0,0 0 0,0 1 0,0-1 0,1 0 0,0 0 0,0 0 0,0 0 0,0 0 0,0 0 0,0 0 0,1-1 0,1 4 0,-1-5 0,-1 1 0,1-1 0,0 0 0,-1 0 0,1 1 0,0-1 0,0 0 0,0-1 0,0 1 0,0 0 0,0-1 0,0 1 0,0-1 0,0 1 0,0-1 0,0 0 0,0 0 0,0 0 0,1 0 0,-1 0 0,0-1 0,0 1 0,0-1 0,0 1 0,0-1 0,0 0 0,0 1 0,3-3 0,2-1 0,1 0 0,-2 0 0,1-1 0,0 0 0,-1 0 0,7-7 0,-6 5 0,1-2 0,-1 1 0,0-1 0,-1 0 0,0 0 0,0-1 0,-1 1 0,0-1 0,-1-1 0,0 1 0,-1-1 0,0 1 0,-1-1 0,2-13 0,-4 24 0,0 0 0,0-1 0,0 1 0,0 0 0,0 0 0,0 0 0,1 0 0,-1-1 0,0 1 0,0 0 0,0 0 0,0 0 0,0-1 0,0 1 0,0 0 0,0 0 0,-1 0 0,1 0 0,0-1 0,0 1 0,0 0 0,0 0 0,0 0 0,0-1 0,0 1 0,0 0 0,0 0 0,0 0 0,-1 0 0,1 0 0,0-1 0,0 1 0,0 0 0,0 0 0,0 0 0,-1 0 0,1 0 0,0 0 0,0 0 0,0 0 0,0 0 0,-1 0 0,1 0 0,0-1 0,0 1 0,0 0 0,-1 0 0,1 0 0,0 0 0,0 0 0,-10 9 0,-7 16 0,12-17 0,1 0 0,1 1 0,-1 0 0,1 0 0,1 0 0,-1 0 0,2 0 0,-1 0 0,1 1 0,1-1 0,-1 1 0,2-1 0,1 11 0,-1-18 2,0 0 0,0 0-1,1-1 1,-1 1 0,1-1 0,-1 1-1,1-1 1,0 0 0,0 0 0,0 1 0,-1-1-1,1 0 1,0-1 0,0 1 0,0 0 0,0-1-1,1 1 1,-1-1 0,0 1 0,0-1-1,0 0 1,0 0 0,0 0 0,1 0 0,-1 0-1,3-1 1,2 1-36,0-1-1,1 0 1,-1 0 0,0-1-1,0 0 1,12-4 0,-15 4-552,0-1-1,0 0 1,0 1 0,-1-1 0,1-1-1,-1 1 1,1 0 0,-1-1 0,0 0-1,4-7 1,5-17-6866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5.627"/>
    </inkml:context>
    <inkml:brush xml:id="br0">
      <inkml:brushProperty name="width" value="0.025" units="cm"/>
      <inkml:brushProperty name="height" value="0.025" units="cm"/>
    </inkml:brush>
  </inkml:definitions>
  <inkml:trace contextRef="#ctx0" brushRef="#br0">0 1 13549,'0'0'16592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5.966"/>
    </inkml:context>
    <inkml:brush xml:id="br0">
      <inkml:brushProperty name="width" value="0.025" units="cm"/>
      <inkml:brushProperty name="height" value="0.025" units="cm"/>
    </inkml:brush>
  </inkml:definitions>
  <inkml:trace contextRef="#ctx0" brushRef="#br0">193 1 20692,'0'0'5060,"21"58"-3298,-20-24-705,-1 5-448,0 8-385,0-1-160,0-2-32,0-4-32,0-10 32,0-7 32,0-9-64,3-8-545,-9-17-17295</inkml:trace>
  <inkml:trace contextRef="#ctx0" brushRef="#br0" timeOffset="1.34">0 355 19923,'0'0'9257,"79"5"-7880,-34-12-801,6-4-447,-1-2-97,0 0 32,-6 0-64,-10 0-673,-7-1-1025,-14 2-1729,-11-2-609,-2 1-1889,-10-2-5958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6.327"/>
    </inkml:context>
    <inkml:brush xml:id="br0">
      <inkml:brushProperty name="width" value="0.025" units="cm"/>
      <inkml:brushProperty name="height" value="0.025" units="cm"/>
    </inkml:brush>
  </inkml:definitions>
  <inkml:trace contextRef="#ctx0" brushRef="#br0">0 101 17168,'0'0'13709,"88"-25"-13068,-39 22-257,3-1-64,-1-1-95,-1-2-97,-4 0-96,-6-3-897,-8 0-2210,-7-2-4836,-4-5-11852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6.778"/>
    </inkml:context>
    <inkml:brush xml:id="br0">
      <inkml:brushProperty name="width" value="0.025" units="cm"/>
      <inkml:brushProperty name="height" value="0.025" units="cm"/>
    </inkml:brush>
  </inkml:definitions>
  <inkml:trace contextRef="#ctx0" brushRef="#br0">1 0 13004,'0'0'13101,"0"10"-11911,0 29 578,1 97 1760,-1-134-3525,0-1 0,0 1 0,0-1 0,0 1 0,0-1 0,1 0 0,-1 1 0,0-1 0,1 1 0,-1-1 0,1 0 0,-1 1 0,1-1 0,0 0 1,-1 0-1,1 1 0,0-1 0,0 0 0,0 0 0,0 0 0,0 0 0,0 0 0,0 0 0,0 0 0,0 0 0,1-1 0,-1 1 0,0 0 0,1-1 0,-1 1 0,0-1 0,1 1 0,-1-1 0,1 0 0,-1 0 1,0 1-1,1-1 0,-1 0 0,1 0 0,-1 0 0,1-1 0,-1 1 0,1 0 0,-1 0 0,2-2 0,4 0 1,-1 0 0,0-1 0,0 0 0,0 0 0,-1 0 0,1-1 0,-1 0 0,8-6 0,15-19-4,26-34 0,-17 18 0,-37 45 0,0-1 0,0 1 0,0-1 0,0 1 0,0 0 0,1-1 0,-1 1 0,0 0 0,0-1 0,0 1 0,1 0 0,-1 0 0,0-1 0,0 1 0,1 0 0,-1 0 0,0-1 0,1 1 0,-1 0 0,0 0 0,1 0 0,-1-1 0,0 1 0,1 0 0,-1 0 0,0 0 0,1 0 0,-1 0 0,1 0 0,-1 0 0,0 0 0,1 0 0,-1 0 0,0 0 0,1 0 0,-1 0 0,1 0 0,-1 0 0,0 0 0,1 1 0,-1-1 0,0 0 0,1 0 0,-1 0 0,0 0 0,1 1 0,-1-1 0,0 0 0,0 0 0,1 1 0,-1-1 0,0 0 0,0 1 0,1-1 0,4 33 0,-10 41 0,2-55 0,2-11 0,-1 0 0,1 0 0,1 0 0,-1 0 0,1 0 0,1 0 0,1 12 0,-1-20-16,-1 1 0,0-1 0,1 1 0,-1-1 0,0 1 0,1-1 0,-1 1 0,1-1 0,-1 0 0,1 1 0,-1-1 0,1 0 0,-1 1 0,1-1 0,-1 0 0,1 1 0,0-1 0,-1 0 0,1 0 0,-1 0 0,1 0 0,0 0 0,-1 1 0,1-1 0,0 0 0,-1 0 0,1-1 0,-1 1 0,1 0 0,0 0 0,-1 0 0,1 0 0,-1 0 0,1-1 0,0 1 0,-1 0 0,1-1 0,-1 1 0,1 0 0,-1-1 1,1 1-1,-1 0 0,1-1 0,-1 1 0,0-1 0,1 0 0,23-22-3018,-9-2-2779,2-6-2270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7.305"/>
    </inkml:context>
    <inkml:brush xml:id="br0">
      <inkml:brushProperty name="width" value="0.025" units="cm"/>
      <inkml:brushProperty name="height" value="0.025" units="cm"/>
    </inkml:brush>
  </inkml:definitions>
  <inkml:trace contextRef="#ctx0" brushRef="#br0">5 37 10474,'0'0'18076,"-2"8"-16966,1 0-929,0 0 0,1 0 0,0 0 0,0 0 0,0 0 0,1 0 0,0 0 0,1 0 0,0-1 0,3 10 0,-2-9-133,2 6 82,1 1 0,1-1-1,0 0 1,13 20 0,-19-32-112,1 0-1,-1-1 0,1 1 1,-1 0-1,1-1 0,0 1 1,-1-1-1,1 0 1,0 1-1,0-1 0,0 0 1,0 0-1,0 0 0,0-1 1,0 1-1,4 0 0,-3-1-11,-1 0 0,0 0-1,0-1 1,0 1-1,0-1 1,0 0 0,0 0-1,0 1 1,0-1 0,0-1-1,0 1 1,0 0-1,-1 0 1,1-1 0,0 1-1,-1-1 1,1 1 0,-1-1-1,0 0 1,1 1-1,0-3 1,5-7-6,0-1 0,-1 1 0,0-1 0,-1 0 0,0 0 0,-1-1 0,0 1 0,-1-1 0,-1 0 0,0 0 0,-1 0 0,0-23 0,-4 27 0,-4 17 0,-3 18 0,9-22 0,1-1 0,-1 0 0,1 0 0,0 0 0,0 1 0,1-1 0,-1 0 0,0 0 0,1 0 0,0 0 0,0 0 0,0 1 0,0-1 0,0-1 0,1 1 0,-1 0 0,1 0 0,0-1 0,0 1 0,0 0 0,4 3 0,-2-4 0,-1 0 0,1 0 0,0 0 0,0-1 0,0 1 0,0-1 0,0 0 0,0-1 0,0 1 0,0-1 0,0 1 0,0-1 0,0 0 0,0-1 0,0 1 0,0-1 0,7-1 0,-4-1 0,0 1 0,0-1 0,0-1 0,0 1 0,-1-1 0,0 0 0,1-1 0,-1 1 0,-1-1 0,1-1 0,8-9 0,-7 7 0,0-1 0,-1 1 0,0-1 0,0-1 0,-1 1 0,0-1 0,5-15 0,-10 11 0,-11 18 0,-12 18 0,14-9 0,-1 1 0,2 0 0,-11 21 0,17-30 0,0 0 0,0-1 0,0 1 0,0 0 0,1 0 0,0 0 0,0 0 0,0 1 0,1-1 0,0 0 0,0 0 0,0 0 0,0 1 0,1-1 0,1 6 0,0-10-7,-1 1 0,1-1 0,-1 1 0,1-1 0,0 0 0,0 0 0,-1 1 0,1-1 0,0 0 0,0-1 0,0 1 0,0 0 0,0-1 0,1 1 0,-1-1 0,0 1 0,0-1 0,0 0 0,0 0 0,4 0 0,47-5-2142,-27-7-4337,3-5-3950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7.677"/>
    </inkml:context>
    <inkml:brush xml:id="br0">
      <inkml:brushProperty name="width" value="0.025" units="cm"/>
      <inkml:brushProperty name="height" value="0.025" units="cm"/>
    </inkml:brush>
  </inkml:definitions>
  <inkml:trace contextRef="#ctx0" brushRef="#br0">67 1 11371,'0'0'20761,"-9"2"-20206,-31 9-475,39-11-80,0 0 0,1 0 0,-1 0 0,0 1 0,0-1 0,0 0 0,1 1 0,-1-1 0,0 0 0,0 1 0,1-1 0,-1 1 0,0-1 0,1 1 0,-1-1 0,1 1 0,-1 0 0,1-1 0,-1 1 0,1 0 0,-1 0 0,1-1 0,0 1 0,-1 0 0,1 0 0,0-1 0,-1 1 0,1 0 0,0 0 0,0 0 0,0-1 0,0 1 0,0 0 0,0 0 0,0 0 0,0 0 0,0-1 0,1 1 0,-1 0 0,0 0 0,0 0 0,1-1 0,-1 1 0,0 0 0,1 0 0,-1-1 0,1 1 0,-1 0 0,1-1 0,-1 1 0,1 0 0,0-1 0,-1 1 0,1-1 0,0 1 0,-1-1 0,1 1 0,0-1 0,-1 0 0,1 1 0,0-1 0,0 0 0,0 0 0,1 1 0,54 7-521,-49-8 402,1 0 1,0 1 0,-1 0-1,1 0 1,-1 1 0,1 0-1,-1 0 1,1 0 0,-1 1-1,0 1 1,0-1 0,-1 1-1,11 7 1,-15-9 131,-1-1 1,0 1-1,1-1 1,-1 1-1,0 0 1,0-1-1,0 1 0,0 0 1,0 0-1,0 0 1,-1 0-1,1 0 1,-1 0-1,1 0 0,-1 0 1,0 0-1,1 0 1,-1 0-1,0 0 1,-1 0-1,1 0 0,0 0 1,-1 3-1,-1-1 50,1-1-1,-1 0 1,0 1-1,0-1 1,0 0 0,-1 0-1,1 0 1,-1 0-1,1 0 1,-1-1-1,-6 5 1,2-2 37,0 0 1,-1 0-1,1-1 1,-1 0-1,0-1 1,0 0-1,-1 0 1,1-1-1,-1 0 1,-12 2-1,20-4-143,0 0 0,0-1 1,0 1-1,0 0 0,0 0 0,0-1 0,0 1 0,0-1 1,0 1-1,0-1 0,0 1 0,0-1 0,1 1 0,-1-1 1,0 0-1,0 1 0,0-1 0,1 0 0,-1 0 1,0 0-1,1 0 0,-1 0 0,1 1 0,-1-1 0,1 0 1,0 0-1,-1 0 0,1 0 0,0 0 0,-1 0 0,1-1 1,0 1-1,0 0 0,0 0 0,0 0 0,0 0 1,0 0-1,1 0 0,-1 0 0,1-2 0,-1 1-272,-1-24-6582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8.657"/>
    </inkml:context>
    <inkml:brush xml:id="br0">
      <inkml:brushProperty name="width" value="0.025" units="cm"/>
      <inkml:brushProperty name="height" value="0.025" units="cm"/>
    </inkml:brush>
  </inkml:definitions>
  <inkml:trace contextRef="#ctx0" brushRef="#br0">7 0 10154,'0'0'16671,"0"9"-15822,-6 379 4191,7-386-4987,4-12-40,1-14-26,-3-5 13,-1 0 0,-1 0 0,-4-29 0,-1 43 0,2 26 0,1-8 0,1 1 0,0-1 0,0 0 0,0 0 0,1 0 0,-1 0 0,1 0 0,-1 1 0,1-1 0,0 0 0,2 3 0,-1-4 0,0 0 0,1 1 0,0-1 0,-1 0 0,1 0 0,0 0 0,0-1 0,0 1 0,0-1 0,0 1 0,0-1 0,0 0 0,1 0 0,-1-1 0,0 1 0,1-1 0,-1 1 0,0-1 0,1 0 0,-1 0 0,0-1 0,1 1 0,-1-1 0,0 1 0,1-1 0,-1 0 0,6-3 0,2 0 0,0-1 0,0 0 0,-1-1 0,0 0 0,0 0 0,15-13 0,56-72 0,-81 143 0,-8-3 0,4-35 0,2 0 0,0 0 0,0 0 0,1 0 0,1 0 0,0 0 0,5 26 0,-5-39 0,0-1 0,0 1 0,0-1 0,0 1 1,0-1-1,0 1 0,1 0 0,-1-1 0,0 1 0,0-1 0,1 0 0,-1 1 1,0-1-1,1 1 0,-1-1 0,0 1 0,1-1 0,-1 0 0,1 1 0,-1-1 0,1 0 1,-1 1-1,1-1 0,-1 0 0,1 0 0,-1 1 0,1-1 0,-1 0 0,1 0 1,-1 0-1,1 0 0,-1 0 0,1 0 0,0 0 0,-1 0 0,1 0 0,-1 0 0,1 0 1,-1 0-1,1 0 0,-1 0 0,1 0 0,-1-1 0,2 1 0,-1-1-2,1 0 1,-1 0-1,1 0 0,-1 0 0,0 0 0,1 0 0,-1 0 0,0-1 0,0 1 0,0 0 0,0-1 0,0 1 1,1-3-1,7-25-1309,-5-3-3608,-2-10-3532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8.985"/>
    </inkml:context>
    <inkml:brush xml:id="br0">
      <inkml:brushProperty name="width" value="0.025" units="cm"/>
      <inkml:brushProperty name="height" value="0.025" units="cm"/>
    </inkml:brush>
  </inkml:definitions>
  <inkml:trace contextRef="#ctx0" brushRef="#br0">21 1 2402,'0'0'28315,"-21"55"-27034,21-44-896,13-4-321,2 0-769,6-1-2210,0-3-3459,4-1-3875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49.359"/>
    </inkml:context>
    <inkml:brush xml:id="br0">
      <inkml:brushProperty name="width" value="0.025" units="cm"/>
      <inkml:brushProperty name="height" value="0.025" units="cm"/>
    </inkml:brush>
  </inkml:definitions>
  <inkml:trace contextRef="#ctx0" brushRef="#br0">51 0 13325,'0'0'10239,"-3"11"-7538,-40 105 2504,42-115-5196,1-1 0,-1 1 1,1 0-1,0 0 0,-1-1 1,1 1-1,0 0 0,0 0 1,-1-1-1,1 1 0,0 0 0,0 0 1,0-1-1,0 1 0,0 0 1,0 0-1,0 0 0,0-1 1,0 1-1,1 0 0,-1 0 1,0 0-1,0-1 0,1 1 0,-1 0 1,0-1-1,1 1 0,-1 0 1,2 1-1,-1-2 18,0 0 1,1 0-1,-1 1 0,0-1 1,1 0-1,-1 0 0,0 0 1,0 0-1,1-1 0,-1 1 1,0 0-1,1-1 0,-1 1 1,0 0-1,3-2 0,45-27 554,-44 24-581,1 0 0,0 1 0,0 0 0,0 0 0,0 1 0,1 0 0,0 0 0,-1 0 0,10-1 0,-14 3 0,-1 1 0,1 0 0,0 0 0,-1 0 0,1 0 0,0 0 0,-1 0 0,1 0 0,0 1 0,-1-1 0,1 0 0,0 1 0,-1 0 0,1-1 0,-1 1 0,1 0 0,-1 0 0,2 1 0,-2-1 0,1 1 0,0 0 0,-1 0 0,1 0 0,-1 1 0,0-1 0,0 0 0,0 0 0,0 1 0,0-1 0,0 0 0,-1 1 0,1-1 0,-1 1 0,0 4 0,0-7 0,0 1 0,0 0 0,0 0 0,1 0 0,-1 0 0,0 0 0,0 0 0,0 0 0,1-1 0,-1 1 0,0 0 0,1 0 0,-1 0 0,1-1 0,-1 1 0,1 0 0,-1-1 0,1 1 0,0 0 0,-1-1 0,1 1 0,0-1 0,-1 1 0,1-1 0,0 1 0,0-1 0,-1 1 0,1-1 0,0 0 0,0 1 0,1-1 0,28-3 0,-9-1 0,-22 8-3445,-9 1-6365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1.908"/>
    </inkml:context>
    <inkml:brush xml:id="br0">
      <inkml:brushProperty name="width" value="0.025" units="cm"/>
      <inkml:brushProperty name="height" value="0.025" units="cm"/>
    </inkml:brush>
  </inkml:definitions>
  <inkml:trace contextRef="#ctx0" brushRef="#br0">134 92 11307,'0'0'6876,"-9"-1"-3860,6 0-2849,-1 0 0,1 0 1,-1 1-1,0 0 0,1-1 1,-1 1-1,1 1 0,-1-1 1,0 0-1,1 1 0,-1 0 1,1 0-1,-1 0 0,1 0 1,-1 0-1,1 1 0,0 0 1,0-1-1,0 1 0,0 0 1,0 1-1,0-1 0,0 0 1,1 1-1,-1 0 0,1-1 0,0 1 1,0 0-1,0 0 0,0 0 1,-1 4-1,-1 0-32,0 0 1,1 0-1,0 1 0,0-1 0,1 1 1,0 0-1,0-1 0,1 1 0,0 0 1,1 0-1,0 11 0,0-18-131,0 0 1,0-1-1,0 1 0,0-1 1,0 1-1,0 0 0,0-1 0,1 1 1,-1-1-1,0 1 0,0-1 1,1 1-1,-1-1 0,0 1 1,1-1-1,-1 1 0,1-1 0,-1 1 1,0-1-1,1 0 0,-1 1 1,1-1-1,-1 0 0,1 1 1,0-1-1,-1 0 0,1 1 1,-1-1-1,1 0 0,1 0 0,19-6 165,17-22 175,-14-1-116,28-42 0,-31 42-198,-20 27-21,-1 1 0,1 0 0,-1 0 0,1 0 0,0 0 0,0 0 0,-1 0 0,1 1 0,0-1 1,0 0-1,0 0 0,0 0 0,0 1 0,0-1 0,0 1 0,0-1 0,0 1 0,1-1 0,-1 1 0,0-1 0,2 1 1,-2 0-7,0 1 0,0-1 1,-1 1-1,1-1 1,0 1-1,0-1 1,-1 1-1,1 0 1,0-1-1,-1 1 0,1 0 1,-1-1-1,1 1 1,-1 0-1,1 0 1,-1 0-1,0 0 1,1-1-1,-1 1 0,0 0 1,1 2-1,7 67 93,-8-54 8,24 443 579,-25-449-501,0-1 0,0 0 0,-1 0 0,-1 1 1,0-1-1,-6 14 0,8-21-135,0 0 1,0 0-1,0 0 1,-1 0-1,1 0 1,-1 0 0,1-1-1,-1 1 1,0 0-1,1-1 1,-1 1-1,0-1 1,0 1-1,-2 0 1,2-2-36,1 1 0,-1-1 0,1 0 0,0 0 0,-1 0 0,1 0 0,-1 0 0,1 0 0,-1 0 0,1 0 0,-1-1 0,1 1 1,0 0-1,-1-1 0,1 0 0,-1 1 0,1-1 0,0 0 0,0 1 0,-1-1 0,1 0 0,0 0 0,0 0 0,0 0 0,-1-1 0,-3-5-12,0 1 0,0-1 0,1 1 0,0-1 0,0-1 0,1 1 0,-1 0 0,2-1 0,-1 0 0,1 1 0,0-1 0,1 0 0,0 0 0,0-10 0,0 4 0,0 1 0,2-1 0,0 0 0,0 0 0,1 1 0,1-1 0,7-22 0,9-5 0,1 1 0,3 1 0,36-50 0,-33 54 0,-2-2 0,-2 0 0,29-66 0,-49 99-47,-1-1-1,1 0 1,-1-1-1,0 1 1,0 0-1,0 0 1,-1 0-1,0-7 1,0 12 0,0-1 0,0 1 1,0 0-1,-1-1 0,1 1 1,0 0-1,0 0 0,0-1 0,-1 1 1,1 0-1,0 0 0,0 0 1,-1-1-1,1 1 0,0 0 0,0 0 1,-1 0-1,1 0 0,0 0 1,-1 0-1,1 0 0,0-1 0,-1 1 1,1 0-1,0 0 0,0 0 1,-1 0-1,1 0 0,0 0 0,-1 0 1,1 0-1,0 1 0,-1-1 1,1 0-1,0 0 0,-1 0 0,1 0 1,0 0-1,0 0 0,-1 1 1,1-1-1,0 0 0,0 0 0,-1 0 1,1 1-1,0-1 0,0 0 1,0 0-1,-1 1 0,1-1 0,-15 12-2300,-20 51-9884,31-55 9424,-5 11-9765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8:50.001"/>
    </inkml:context>
    <inkml:brush xml:id="br0">
      <inkml:brushProperty name="width" value="0.025" units="cm"/>
      <inkml:brushProperty name="height" value="0.025" units="cm"/>
    </inkml:brush>
  </inkml:definitions>
  <inkml:trace contextRef="#ctx0" brushRef="#br0">6 155 9929,'0'0'18631,"10"-4"-18059,2-2-484,1 0 0,-1-1 0,0 0 0,21-17 1,-28 20-58,-1 1 0,1-1 0,-1 0 1,0 0-1,0-1 0,-1 1 0,1-1 1,-1 0-1,0 0 0,-1 0 0,1 0 1,-1 0-1,0 0 0,0-1 0,0 1 1,-1-1-1,1-8 0,-2 14-10,0 0 0,0-1 1,-1 1-1,1-1 0,0 1 0,0 0 0,-1-1 0,1 1 0,0 0 0,-1-1 1,1 1-1,0 0 0,-1-1 0,1 1 0,-1 0 0,1 0 0,0-1 1,-1 1-1,1 0 0,-1 0 0,1 0 0,-1 0 0,1 0 0,-1 0 0,1 0 1,-1 0-1,1 0 0,0 0 0,-1 0 0,1 0 0,-1 0 0,1 0 0,-1 0 1,1 0-1,-1 0 0,1 0 0,-1 1 0,-20 6 196,11 0-132,1 1 0,0-1-1,0 2 1,1-1 0,0 2 0,0-1 0,1 1 0,1 0-1,0 0 1,0 0 0,1 1 0,0 0 0,0 0 0,2 1 0,-1-1-1,1 1 1,1 0 0,-1 13 0,3-24-85,0 0 0,0 0 0,0 0 0,1 0 0,-1 0 0,0 0 0,0 0 0,1 0 0,-1 0 0,1 0 0,-1 0 0,1 0 0,-1 0 0,1 0 0,0 0 0,-1 0 0,1-1 0,0 1 0,0 0 0,-1 0 0,1-1 0,0 1 0,0-1 0,0 1 0,0-1 0,0 1 0,0-1 0,0 1 0,0-1 0,0 0 0,0 1 0,0-1 0,0 0 0,0 0 0,1 0 0,-1 0 0,0 0 0,0 0 0,0 0 0,0-1 0,0 1 0,0 0 0,0 0 0,0-1 0,0 1 0,1-1 0,6-1 0,-1-1 0,1 1 0,-1-1 0,0-1 0,8-4 0,35-29 0,-38 27 0,0 1 0,0 0 0,1 1 0,0 0 0,0 1 0,1 0 0,22-7 0,-35 14 0,-1 0 0,1 0 0,0 0 0,-1 0 0,1 0 0,0 0 0,-1 0 0,1 0 0,-1 0 0,1 0 0,0 0 0,-1 0 0,1 0 0,-1 1 0,1-1 0,0 0 0,-1 0 0,1 1 0,-1-1 0,1 1 0,-1-1 0,1 0 0,-1 1 0,0-1 0,1 1 0,-1-1 0,1 1 0,-1 0 0,7 23 0,-7 39 0,-1-45 0,1-16 0,0-1 0,0 0 0,0 1 0,0-1 0,0 1 0,0-1 0,0 0 0,1 1 0,-1-1 0,0 1 0,1-1 0,-1 0 0,1 0 0,-1 1 0,1-1 0,0 0 0,0 0 0,-1 0 0,1 1 0,0-1 0,0 0 0,0 0 0,0 0 0,0-1 0,3 3 0,-1-3 0,-1 1 0,1-1 0,0 1 0,0-1 0,-1 0 0,1 0 0,0 0 0,0 0 0,-1-1 0,1 1 0,0-1 0,-1 0 0,5-1 0,9-4 0,1-1 0,25-15 0,-33 16 0,1 0 0,0 0 0,1 2 0,-1-1 0,1 1 0,-1 1 0,1 0 0,0 0 0,17-1 0,-27 4 0,0 1 0,0 0 0,0-1 0,-1 1 0,1 0 0,0-1 0,-1 1 0,1 0 0,0 0 0,-1 0 0,1-1 0,-1 1 0,1 0 0,-1 0 0,0 0 0,1 0 0,-1 0 0,0 0 0,0 0 0,0 0 0,1 0 0,-1 0 0,0 0 0,0 0 0,0 0 0,-1 0 0,1 0 0,0 0 0,0 0 0,-1 0 0,1 0 0,0 0 0,-1 0 0,0 1 0,-11 38 0,8-30-49,-10 18-1797,11-10-2265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08.947"/>
    </inkml:context>
    <inkml:brush xml:id="br0">
      <inkml:brushProperty name="width" value="0.025" units="cm"/>
      <inkml:brushProperty name="height" value="0.025" units="cm"/>
    </inkml:brush>
  </inkml:definitions>
  <inkml:trace contextRef="#ctx0" brushRef="#br0">183 0 15695,'0'0'12956,"-5"10"-12561,-3 8-168,1 1 0,0 0 1,2 0-1,0 0 0,1 1 0,1 0 0,-1 20 0,2 8 224,1 0 1,7 50-1,10-23-156,-11-59-231,-1-1 0,-1 1-1,2 30 1,-5-45-64,0-1 0,0 0 0,0 1 0,0-1 0,-1 0 0,1 0 0,0 0 0,0 1 0,0-1 0,0 0 0,-1 0 0,1 0 0,0 1 0,0-1 0,0 0 0,-1 0 0,1 0 0,0 0 0,0 0 0,-1 1 0,1-1 0,0 0 0,0 0 0,-1 0 0,1 0 0,0 0 0,-1 0 0,1 0 0,0 0 0,0 0 0,-1 0 0,1 0 0,0 0 0,0 0 0,-1 0 0,1 0 0,0-1 0,-1 1 0,1 0 0,0 0 0,0 0 0,0 0 0,-1 0 0,1-1 0,0 1 0,0 0 0,0 0 0,-1 0 0,1-1 0,0 1 0,0 0 0,-1-1 0,-11-8 0,-7-9-52,1 0 0,1-2 0,1 0 0,1-1 0,0 0 0,2-1 0,-14-29 0,27 50 51,-1 0 1,0-1 0,0 1 0,1 0 0,-1 0 0,1 0 0,-1 0-1,1-1 1,0 1 0,-1 0 0,1 0 0,0-1 0,0 1 0,0 0-1,0-1 1,0 1 0,0 0 0,0 0 0,0-1 0,0 1 0,1 0-1,-1-1 1,1 1 0,-1 0 0,1 0 0,-1 0 0,1 0 0,0-1-1,-1 1 1,1 0 0,0 0 0,0 0 0,0 0 0,2-1 0,1 0 10,1 1 1,-1 0 0,1 0 0,0 0 0,-1 0 0,1 1-1,9 0 1,2-1-28,-8 0 43,36-2-1296,0-5-3914,-11-1-1553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09.289"/>
    </inkml:context>
    <inkml:brush xml:id="br0">
      <inkml:brushProperty name="width" value="0.025" units="cm"/>
      <inkml:brushProperty name="height" value="0.025" units="cm"/>
    </inkml:brush>
  </inkml:definitions>
  <inkml:trace contextRef="#ctx0" brushRef="#br0">68 6 17745,'0'0'9187,"-9"7"-7783,5-4-1283,-1 0-36,1 0 1,0 0 0,0 0-1,1 1 1,-1-1-1,1 1 1,0 0-1,0 0 1,0 0-1,0 1 1,0-1-1,1 1 1,0-1-1,0 1 1,1 0-1,-1 0 1,-1 7-1,3-9-76,-1 0-1,1-1 1,0 1-1,0 0 0,0 0 1,1-1-1,-1 1 1,0 0-1,1-1 0,0 1 1,0-1-1,0 1 1,0-1-1,0 1 0,0-1 1,0 1-1,1-1 1,-1 0-1,1 0 0,0 0 1,3 3-1,-3-4 5,0 0 0,0 0-1,1 0 1,-1 0 0,0-1 0,0 1-1,1-1 1,-1 0 0,1 0 0,-1 0-1,0 0 1,1 0 0,-1 0-1,0 0 1,1-1 0,-1 0 0,0 1-1,1-1 1,-1 0 0,0 0 0,0 0-1,0 0 1,0 0 0,0-1-1,0 1 1,2-3 0,5-3 41,-1 0-1,0-1 1,-1 0 0,0 0 0,0-1-1,-1 1 1,0-2 0,-1 1 0,0-1 0,0 0-1,-1 0 1,0 0 0,4-20 0,-21 92 580,7-41-607,1 2-1,1-1 1,1 0 0,0 30 0,3-51-106,0 0 0,0 0 0,0 1 0,0-1 0,0 0 0,0 0 0,0 0 0,0 0 0,0 0 0,1 0 0,-1 0 0,1 0-1,-1 0 1,1 0 0,-1 0 0,1 0 0,-1 0 0,1 0 0,0-1 0,-1 1 0,1 0 0,0 0 0,0-1 0,0 1 0,-1 0 0,1-1 0,0 1 0,0-1-1,0 1 1,0-1 0,0 1 0,0-1 0,0 0 0,0 0 0,0 1 0,0-1 0,0 0 0,1 0 0,-1 0 0,0 0 0,0 0 0,0 0 0,0 0 0,0-1-1,0 1 1,0 0 0,0-1 0,0 1 0,2-1 0,1-1-664,1 0-1,0 0 1,-1-1 0,1 1-1,-1-1 1,0 0 0,0 0-1,0 0 1,5-6 0,13-22-6368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09.651"/>
    </inkml:context>
    <inkml:brush xml:id="br0">
      <inkml:brushProperty name="width" value="0.025" units="cm"/>
      <inkml:brushProperty name="height" value="0.025" units="cm"/>
    </inkml:brush>
  </inkml:definitions>
  <inkml:trace contextRef="#ctx0" brushRef="#br0">49 41 13485,'0'0'4954,"-6"12"-1399,-4 11-1945,1 1-1,-6 24 1,13-41-1416,0 1 0,0 0 0,1 0 0,0 1 0,0-1 0,1 0 0,0 0 0,1 0 0,-1 0 0,2 1 0,-1-1 0,4 10 0,-5-16-191,1-1-1,0 1 1,-1-1 0,1 1-1,0 0 1,0-1-1,0 0 1,0 1 0,0-1-1,0 1 1,0-1-1,0 0 1,1 0 0,-1 0-1,0 0 1,1 0-1,-1 0 1,1 0 0,-1 0-1,1-1 1,0 1-1,-1 0 1,1-1 0,3 1-1,-2-1 1,-1 0 0,1-1 0,0 1 0,0-1-1,-1 0 1,1 0 0,0 0 0,-1 0 0,1 0 0,-1-1-1,0 1 1,1-1 0,3-3 0,5-6-69,1 0 0,-2 0 0,0-2 1,10-14-1,32-58-111,-33 51 612,37-49 1,-60 113 253,-18 34-261,-16 62 746,35-114-1091,1 1 0,0-1-1,1 1 1,1-1-1,-1 1 1,2 0-1,4 24 1,-5-35-146,0-1-1,1 0 1,-1 1 0,1-1-1,-1 1 1,1-1-1,0 0 1,0 0 0,-1 1-1,1-1 1,0 0 0,0 0-1,0 0 1,0 0 0,0 0-1,0 0 1,1 0-1,-1 0 1,0-1 0,0 1-1,1 0 1,-1-1 0,0 1-1,1-1 1,-1 1 0,1-1-1,-1 0 1,1 0 0,-1 1-1,0-1 1,1 0-1,-1 0 1,1 0 0,-1-1-1,1 1 1,-1 0 0,1-1-1,-1 1 1,0 0 0,1-1-1,1-1 1,4 0-933,0-1 1,-1 0-1,1 0 0,-1-1 1,1 0-1,9-8 1,6-9-8946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0.276"/>
    </inkml:context>
    <inkml:brush xml:id="br0">
      <inkml:brushProperty name="width" value="0.025" units="cm"/>
      <inkml:brushProperty name="height" value="0.025" units="cm"/>
    </inkml:brush>
  </inkml:definitions>
  <inkml:trace contextRef="#ctx0" brushRef="#br0">47 130 12396,'0'0'9539,"8"-7"-7558,-5 5-1814,40-44 2280,-41 43-2224,0 1-1,0 0 1,-1-1 0,1 1-1,-1-1 1,0 0 0,1 1-1,-1-1 1,0 0 0,-1 0-1,1 0 1,0 0 0,-1 1-1,0-1 1,1 0 0,-1 0-1,0 0 1,-1 0 0,1 0-1,0 0 1,-1 0 0,-1-3-1,2 5-199,-1 0-1,1 1 1,-1-1-1,0 1 1,1-1 0,-1 1-1,0-1 1,0 1-1,1 0 1,-1-1-1,0 1 1,0 0-1,1 0 1,-1-1-1,0 1 1,0 0 0,0 0-1,1 0 1,-1 0-1,0 0 1,0 0-1,0 0 1,0 0-1,1 0 1,-1 1-1,0-1 1,0 0 0,0 0-1,1 1 1,-1-1-1,0 0 1,0 1-1,1-1 1,-1 1-1,0-1 1,0 2-1,-26 19 260,20-12-282,0 0 0,1 1 0,0-1 0,1 1 0,0 1 0,0-1 0,1 1 0,1 0 0,-1 0 0,2 0 0,0 0 0,0 1 0,1-1 0,0 12 0,1-22 0,0 0 0,0 0 0,0 1 0,0-1 0,0 0 0,0 0 0,1 0 0,-1 0 0,0 0 0,1 0 0,-1 0 0,1 0 0,-1 0 0,1 0 0,-1 0 0,1 0 0,0 0 0,-1 0 0,1 0 0,0-1 0,0 1 0,-1 0 0,1 0 0,0-1 0,0 1 0,0-1 0,0 1 0,0-1 0,0 1 0,0-1 0,0 1 0,0-1 0,0 0 0,1 0 0,-1 1 0,0-1 0,0 0 0,0 0 0,0 0 0,0 0 0,0-1 0,0 1 0,1 0 0,-1 0 0,0-1 0,1 0 0,5 0 0,-1-1 0,0 0 0,1-1 0,-1 0 0,0 0 0,9-6 0,36-33 0,-41 32 0,1 1 0,-1 0 0,1 0 0,1 1 0,0 1 0,0 0 0,24-10 0,-36 17 0,0 0 0,1 0 0,-1 0 0,0 0 0,1 0 0,-1 0 0,0 0 0,1 0 0,-1 0 0,0 0 0,1 0 0,-1 0 0,0 0 0,1 0 0,-1 1 0,0-1 0,1 0 0,-1 0 0,0 0 0,0 0 0,1 1 0,-1-1 0,0 0 0,0 0 0,1 1 0,-1-1 0,0 0 0,0 0 0,1 1 0,-1-1 0,0 0 0,0 0 0,0 1 0,0-1 0,0 0 0,0 1 0,1-1 0,-1 0 0,0 1 0,0-1 0,0 23 0,-9 19 0,6-34 0,1 1 0,0 0 0,0 0 0,0-1 0,1 11 0,1-19 0,0 1 0,0-1 0,0 0 0,0 1 0,1-1 0,-1 0 0,0 1 0,0-1 0,0 0 0,1 0 0,-1 1 0,0-1 0,0 0 0,1 0 0,-1 1 0,0-1 0,1 0 0,-1 0 0,0 0 0,1 1 0,-1-1 0,0 0 0,1 0 0,-1 0 0,0 0 0,1 0 0,-1 0 0,0 0 0,1 0 0,-1 0 0,1 0 0,-1 0 0,0 0 0,1 0 0,-1 0 0,0 0 0,1 0 0,-1 0 0,0 0 0,1-1 0,-1 1 0,0 0 0,1 0 0,-1 0 0,1-1 0,17-7 0,51-43 0,-55 39 0,0 1 0,0 0 0,31-15 0,-45 25 0,0 1 0,1 0 0,-1 0 0,1-1 0,-1 1 0,0 0 0,1 0 0,-1 0 0,1-1 0,-1 1 0,0 0 0,1 0 0,-1 0 0,1 0 0,-1 0 0,1 0 0,-1 0 0,1 0 0,-1 0 0,0 0 0,1 0 0,-1 0 0,1 0 0,-1 1 0,1-1 0,-1 0 0,0 0 0,1 0 0,-1 1 0,1-1 0,-1 0 0,0 0 0,1 1 0,-1-1 0,1 1 0,-1 17 0,-17 30 0,15-42 0,-2 4 0,1 0 0,0 0 0,0 0 0,1 0 0,-1 21 0,3-31-41,0 0 0,0 0 1,1 1-1,-1-1 0,0 0 0,0 1 0,0-1 1,0 0-1,0 0 0,1 0 0,-1 1 1,0-1-1,0 0 0,1 0 0,-1 0 0,0 1 1,0-1-1,0 0 0,1 0 0,-1 0 0,0 0 1,1 0-1,-1 1 0,0-1 0,0 0 1,1 0-1,-1 0 0,0 0 0,1 0 0,-1 0 1,0 0-1,0 0 0,1 0 0,-1 0 0,0 0 1,1 0-1,-1-1 0,0 1 0,0 0 1,1 0-1,-1 0 0,0 0 0,1 0 0,-1-1 1,0 1-1,0 0 0,0 0 0,1 0 0,-1-1 1,15-8-6772,2-8-4868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2.256"/>
    </inkml:context>
    <inkml:brush xml:id="br0">
      <inkml:brushProperty name="width" value="0.025" units="cm"/>
      <inkml:brushProperty name="height" value="0.025" units="cm"/>
    </inkml:brush>
  </inkml:definitions>
  <inkml:trace contextRef="#ctx0" brushRef="#br0">12 1 10762,'0'0'19122,"3"12"-18171,-1 4-829,0 0 1,-1 1 0,-1-1 0,-1 0-1,-3 24 1,-9 81-932,12-94-3948,0 0-4512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2.628"/>
    </inkml:context>
    <inkml:brush xml:id="br0">
      <inkml:brushProperty name="width" value="0.025" units="cm"/>
      <inkml:brushProperty name="height" value="0.025" units="cm"/>
    </inkml:brush>
  </inkml:definitions>
  <inkml:trace contextRef="#ctx0" brushRef="#br0">1 51 12300,'0'0'14253,"66"4"-12395,-29-4-545,4 0-576,3 0-449,0-4-192,1 1-64,-4 0 0,-5 0-288,-5-1-385,-7-1-1537,-6-1-961,-9-7-1377,-7-1-2851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2.970"/>
    </inkml:context>
    <inkml:brush xml:id="br0">
      <inkml:brushProperty name="width" value="0.025" units="cm"/>
      <inkml:brushProperty name="height" value="0.025" units="cm"/>
    </inkml:brush>
  </inkml:definitions>
  <inkml:trace contextRef="#ctx0" brushRef="#br0">1 11 19314,'0'0'6887,"76"0"-5158,-34 0-800,5 0-576,0 0-225,0 0-128,-6-1-513,-4-3-2273,-1 2-2948,-9-2-6117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3.345"/>
    </inkml:context>
    <inkml:brush xml:id="br0">
      <inkml:brushProperty name="width" value="0.025" units="cm"/>
      <inkml:brushProperty name="height" value="0.025" units="cm"/>
    </inkml:brush>
  </inkml:definitions>
  <inkml:trace contextRef="#ctx0" brushRef="#br0">9 1 15118,'0'0'10896,"2"9"-9022,1 15-1112,-1 1 0,-1-1 1,-1 1-1,-5 35 0,1 24-601,2-40-1338,-2-1-3513,4-41 3962,-1 1-2204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3.685"/>
    </inkml:context>
    <inkml:brush xml:id="br0">
      <inkml:brushProperty name="width" value="0.025" units="cm"/>
      <inkml:brushProperty name="height" value="0.025" units="cm"/>
    </inkml:brush>
  </inkml:definitions>
  <inkml:trace contextRef="#ctx0" brushRef="#br0">2 0 7015,'0'0'8610,"-1"9"-4280,1-1-3744,0-1 1,0 1-1,1 0 1,0-1-1,0 1 1,1 0-1,-1-1 1,2 0-1,-1 1 1,1-1 0,0 0-1,1 0 1,0-1-1,5 8 1,-3-6-328,0-1 1,1 1-1,0-2 1,0 1-1,1-1 1,-1 0-1,2 0 1,8 4-1,-14-9-197,0 1 0,0-1 1,0 0-1,1 1 0,-1-2 0,0 1 0,1 0 1,-1-1-1,0 1 0,1-1 0,-1 0 0,1 0 0,-1-1 1,1 1-1,-1-1 0,0 1 0,1-1 0,-1 0 1,0 0-1,0-1 0,0 1 0,1 0 0,-1-1 0,-1 0 1,1 0-1,3-3 0,6-5-109,0-2 1,-1 1-1,18-26 0,-25 31-153,0 0 1,0-1-1,0 1 0,-1-1 0,0 0 1,0 0-1,-1 0 0,0 0 0,0 0 1,-1-1-1,2-9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2.253"/>
    </inkml:context>
    <inkml:brush xml:id="br0">
      <inkml:brushProperty name="width" value="0.025" units="cm"/>
      <inkml:brushProperty name="height" value="0.025" units="cm"/>
    </inkml:brush>
  </inkml:definitions>
  <inkml:trace contextRef="#ctx0" brushRef="#br0">1 0 8840,'0'0'673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9.338"/>
    </inkml:context>
    <inkml:brush xml:id="br0">
      <inkml:brushProperty name="width" value="0.025" units="cm"/>
      <inkml:brushProperty name="height" value="0.025" units="cm"/>
    </inkml:brush>
  </inkml:definitions>
  <inkml:trace contextRef="#ctx0" brushRef="#br0">73 10 1537,'0'0'17153,"-9"0"-14335,-22 2-972,30-2-1537,0 0 0,-1 0 0,1 0-1,-1 0 1,1 0 0,-1 0 0,1 0 0,0 1 0,-1-1-1,1 1 1,-1-1 0,1 1 0,0-1 0,-1 1-1,1 0 1,0 0 0,0 0 0,0-1 0,0 1 0,0 0-1,0 0 1,0 1 0,0-1 0,-1 2 0,3-3-186,1 1 1,0 0-1,-1-1 1,1 1-1,0-1 1,-1 0-1,1 0 1,0 0-1,0 1 1,-1-2 0,1 1-1,3 0 1,0 0-38,46 0-75,41 0-593,112-13 0,-181 9-3103,-8-2-1508,-3-2-2425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9:19.683"/>
    </inkml:context>
    <inkml:brush xml:id="br0">
      <inkml:brushProperty name="width" value="0.025" units="cm"/>
      <inkml:brushProperty name="height" value="0.025" units="cm"/>
    </inkml:brush>
  </inkml:definitions>
  <inkml:trace contextRef="#ctx0" brushRef="#br0">80 0 10154,'0'0'15710,"11"1"-13708,5 0-1432,0 1-1,-1 0 0,24 7 0,-33-8-444,0 1 0,0 0 0,0 0 0,0 1 0,-1 0-1,1 0 1,-1 0 0,1 0 0,-1 1 0,0 0 0,-1 0 0,1 1 0,7 9 0,-10-12-109,-1 0 0,0 0 0,-1 1 0,1-1 0,0 0 0,-1 1 1,1-1-1,-1 0 0,0 1 0,1-1 0,-1 1 0,0-1 0,-1 1 1,1-1-1,0 0 0,-1 1 0,1-1 0,-1 1 0,0-1 0,0 0 1,0 0-1,0 1 0,0-1 0,0 0 0,-1 0 0,-1 2 0,-5 6 85,-1 1 0,0-2 0,-17 15 0,11-11-65,-7 8 24,-22 21-707,-55 40 1,77-68-5520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7.816"/>
    </inkml:context>
    <inkml:brush xml:id="br0">
      <inkml:brushProperty name="width" value="0.025" units="cm"/>
      <inkml:brushProperty name="height" value="0.025" units="cm"/>
    </inkml:brush>
  </inkml:definitions>
  <inkml:trace contextRef="#ctx0" brushRef="#br0">1 1 12556,'0'0'16255,"-1"10"-14344,1 3-1749,1 1-1,0 0 0,1-1 0,0 1 0,1-1 1,1 1-1,0-1 0,9 20 0,-11-27-136,1-1 0,0 1-1,0-1 1,0 0 0,1 0 0,-1 0-1,1 0 1,0-1 0,1 1 0,-1-1-1,1 0 1,0-1 0,0 1 0,0-1-1,0 0 1,0 0 0,1 0 0,0-1-1,-1 0 1,1 0 0,0 0 0,0-1-1,10 1 1,-11-1-400,1-1 1,0 0-1,0-1 0,-1 1 1,1-1-1,6-2 1,-9 2-261,0 0 1,0-1 0,0 1-1,0-1 1,0 0 0,0 0 0,-1 0-1,1 0 1,-1 0 0,1-1 0,3-4-1,11-15-11296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8.157"/>
    </inkml:context>
    <inkml:brush xml:id="br0">
      <inkml:brushProperty name="width" value="0.025" units="cm"/>
      <inkml:brushProperty name="height" value="0.025" units="cm"/>
    </inkml:brush>
  </inkml:definitions>
  <inkml:trace contextRef="#ctx0" brushRef="#br0">204 1 22549,'0'0'5798,"-6"11"-3529,-24 55-1381,-38 118 0,2-1-513,58-162-1940,6-14 88,0-1 0,-1 1 0,1-1 0,-2 0 0,1 0 0,-7 9-1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8.515"/>
    </inkml:context>
    <inkml:brush xml:id="br0">
      <inkml:brushProperty name="width" value="0.025" units="cm"/>
      <inkml:brushProperty name="height" value="0.025" units="cm"/>
    </inkml:brush>
  </inkml:definitions>
  <inkml:trace contextRef="#ctx0" brushRef="#br0">72 1 15246,'0'0'16411,"2"9"-15616,-2 5-760,0 1 0,-1 0 0,0 0 1,-1-1-1,-1 1 0,0-1 0,-1 0 0,-7 17 0,6-15-36,3-11-6,-21 74-1861,18-58 135,0 0-1,2 0 1,-2 38 0,5-67-6307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28.837"/>
    </inkml:context>
    <inkml:brush xml:id="br0">
      <inkml:brushProperty name="width" value="0.025" units="cm"/>
      <inkml:brushProperty name="height" value="0.025" units="cm"/>
    </inkml:brush>
  </inkml:definitions>
  <inkml:trace contextRef="#ctx0" brushRef="#br0">1 344 5765,'0'0'24904,"4"-10"-23521,34-62-1145,3 2 1,56-73-1,-93 138-238,0-1 0,1 1 0,0 0 0,0 0 0,0 0 0,9-6 0,-13 10 0,0 1 0,1-1 0,-1 0 0,0 1 0,0-1 0,1 0 0,-1 1 0,0-1 0,0 1 0,1 0 0,-1 0 0,1-1 0,-1 1 0,0 0 0,1 0 0,-1 0 0,1 0 0,-1 1 0,0-1 0,1 0 0,-1 0 0,0 1 0,1-1 0,-1 1 0,0-1 0,0 1 0,1 0 0,-1 0 0,0-1 0,0 1 0,0 0 0,0 0 0,0 0 0,0 0 0,0 0 0,0 0 0,-1 0 0,1 0 0,1 2 0,7 18 0,0-1 0,-1 1 0,-1 0 0,-1 1 0,-1-1 0,-1 1 0,2 24 0,7 34 0,-10-64-177,6 20-4979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1.689"/>
    </inkml:context>
    <inkml:brush xml:id="br0">
      <inkml:brushProperty name="width" value="0.025" units="cm"/>
      <inkml:brushProperty name="height" value="0.025" units="cm"/>
    </inkml:brush>
  </inkml:definitions>
  <inkml:trace contextRef="#ctx0" brushRef="#br0">1 29 4773,'0'0'15353,"8"-4"-13544,-1-2-1016,16-8-7,-2 10 3668,-19 42-103,-16 78-3852,8-85-552,2 0 1,-1 50-1,5-80-50,0 0 0,0 0-1,0-1 1,0 1 0,1 0 0,-1 0 0,0 0-1,0-1 1,0 1 0,1 0 0,-1 0-1,0-1 1,1 1 0,-1 0 0,1-1-1,-1 1 1,1 0 0,-1-1 0,1 1-1,-1-1 1,1 1 0,0-1 0,-1 1-1,1-1 1,0 1 0,-1-1 0,2 1-1,-1-1-132,0 0 0,-1 0 0,1 0 0,-1 0-1,1 0 1,-1 0 0,1 0 0,0-1 0,-1 1 0,1 0-1,-1 0 1,1 0 0,-1-1 0,1 1 0,-1 0-1,1-1 1,-1 1 0,0 0 0,1-1 0,-1 1-1,1-1 1,-1 1 0,0-1 0,1 1 0,-1-1 0,0 1-1,1-1 1,-1 1 0,0-1 0,0 1 0,0-1-1,0 1 1,1-1 0,-1 1 0,0-1 0,0 0-1,0 1 1,0-1 0,3-20-6837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2.059"/>
    </inkml:context>
    <inkml:brush xml:id="br0">
      <inkml:brushProperty name="width" value="0.025" units="cm"/>
      <inkml:brushProperty name="height" value="0.025" units="cm"/>
    </inkml:brush>
  </inkml:definitions>
  <inkml:trace contextRef="#ctx0" brushRef="#br0">1 1 17104,'0'0'11376,"11"7"-9870,0-1-1254,0 1 0,0-2 0,1 1 1,0-1-1,0-1 0,1 0 0,23 3 1,-1-5-299,44-4 0,-12 0-6658,-66 5 1492,-8 9-173,-7-4-610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2.386"/>
    </inkml:context>
    <inkml:brush xml:id="br0">
      <inkml:brushProperty name="width" value="0.025" units="cm"/>
      <inkml:brushProperty name="height" value="0.025" units="cm"/>
    </inkml:brush>
  </inkml:definitions>
  <inkml:trace contextRef="#ctx0" brushRef="#br0">65 1 14574,'0'0'16527,"50"37"-15982,-20-37-385,4 0-64,-3 0-96,-8-1-704,-5 0-1507,-7 1-1792</inkml:trace>
  <inkml:trace contextRef="#ctx0" brushRef="#br0" timeOffset="1">1 170 18257,'0'0'10955,"0"53"-9418,25-48-160,11-4-736,2-1-641,2 0 0,1-1-384,-4-7-2115,-8-5-2369,-5-2-1955,-5-2-5444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2.777"/>
    </inkml:context>
    <inkml:brush xml:id="br0">
      <inkml:brushProperty name="width" value="0.025" units="cm"/>
      <inkml:brushProperty name="height" value="0.025" units="cm"/>
    </inkml:brush>
  </inkml:definitions>
  <inkml:trace contextRef="#ctx0" brushRef="#br0">12 167 13261,'0'0'8557,"-2"9"-5781,-7 29-416,9-37-2293,0 0 1,0 0 0,0 0 0,0 0 0,0 0 0,0-1 0,0 1 0,1 0 0,-1 0 0,0 0 0,1 0 0,-1 0 0,0 0 0,1 0 0,-1 0 0,1 0 0,-1-1 0,1 1 0,0 0 0,-1 0 0,1-1 0,0 1 0,0 0 0,-1-1 0,1 1 0,0-1 0,0 1 0,0-1 0,0 1 0,0-1 0,-1 0 0,1 0 0,0 1 0,0-1 0,0 0 0,0 0 0,0 0 0,0 0 0,0 0 0,0 0 0,0 0 0,0 0 0,0 0 0,2-1 0,45-6-80,-48 7 50,75-24 73,-61 18 18,1 1 0,0 0 0,0 1 0,0 1 0,0 0 0,0 1 0,17 0 0,-31 2-97,0 1 1,1 0 0,-1-1 0,0 1 0,0 0 0,-1 0 0,1 0 0,0 0 0,0 0 0,0 0 0,-1 0 0,1 0 0,0 0-1,-1 0 1,1 0 0,-1 1 0,1-1 0,-1 0 0,0 0 0,1 1 0,-1-1 0,0 0 0,0 0 0,0 1 0,0-1-1,0 0 1,0 0 0,0 1 0,-1 1 0,1-2-3,0 1 0,0 0 0,0 0 0,0 0 0,0 0 0,0 0-1,1 0 1,-1 0 0,1 0 0,-1-1 0,1 1 0,0 0 0,0 0 0,0-1 0,0 1-1,0 0 1,0-1 0,0 1 0,2 1 0,0-2-30,0 0 0,0 0 0,0-1 0,-1 1 0,1-1 0,0 0 0,0 0 0,0 0 0,0 0 0,0 0 0,0-1 0,0 1 0,-1-1 0,1 0 0,4-2 0,48-23 0,-14 6 0,-39 19-119,0 1 1,0-1-1,0 1 1,0-1-1,1 1 0,-1 0 1,0 0-1,0-1 1,0 2-1,0-1 1,3 0-1,-4 1-4,-1-1 0,1 0 0,-1 0 0,1 0 0,-1 1 0,1-1 0,-1 0 0,1 0 0,-1 1 0,0-1 0,1 0 0,-1 1 1,1-1-1,-1 1 0,0-1 0,1 0 0,-1 1 0,0-1 0,0 1 0,1-1 0,-1 1 0,0-1 0,0 1 0,0-1 0,0 1 0,1-1 0,-1 2 0,-1 0-224,1-1-1,0 1 1,-1 0 0,0 0-1,1-1 1,-1 1 0,0 0-1,0-1 1,0 1 0,0 0-1,0-1 1,0 0 0,0 1-1,-1-1 1,1 0 0,0 1-1,-1-1 1,1 0 0,-1 0-1,1 0 1,-1 0 0,-3 1-1,-4 1-6816</inkml:trace>
  <inkml:trace contextRef="#ctx0" brushRef="#br0" timeOffset="1">434 1 18225,'0'0'13005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3.532"/>
    </inkml:context>
    <inkml:brush xml:id="br0">
      <inkml:brushProperty name="width" value="0.025" units="cm"/>
      <inkml:brushProperty name="height" value="0.025" units="cm"/>
    </inkml:brush>
  </inkml:definitions>
  <inkml:trace contextRef="#ctx0" brushRef="#br0">14 433 11243,'0'0'18246,"-1"13"-17707,-4 45-256,1-24-42,1 1-1,3 63 0,0-97-218,1 1 1,-1-1-1,0 0 0,1 0 0,-1 0 1,1 0-1,-1 0 0,1 0 0,-1 0 1,1-1-1,0 1 0,0 0 1,-1 0-1,1 0 0,0-1 0,0 1 1,0 0-1,0-1 0,0 1 1,0-1-1,0 1 0,0-1 0,0 1 1,0-1-1,0 0 0,0 1 0,0-1 1,0 0-1,0 0 0,0 0 1,1 0-1,-1 0 0,0 0 0,0 0 1,0 0-1,0 0 0,0-1 0,1 1 1,4-1 77,-1-1 0,-1 1 1,1-1-1,0 1 0,0-1 0,0-1 1,4-2-1,9-7-94,-1-2 0,-1 0 0,0-1 1,-1 0-1,0-1 0,-2-1 0,0 0 0,0-1 0,-2 0 1,0-1-1,-2 0 0,11-28 0,-8 12-8,-2-1-1,-2 0 1,-1-1 0,-1 0 0,-2 0-1,-2-48 1,-2 84 2,-2-27 0,2 28 0,0-1 0,0 0 0,0 0 0,0 0 0,-1 1 0,1-1 0,0 0 0,0 1 0,-1-1 0,1 0 0,0 1 0,-1-1 0,1 0 0,-1 1 0,1-1 0,-1 1 0,1-1 0,-1 0 0,1 1 0,-1 0 0,0-1 0,1 1 0,-1-1 0,0 1 0,1 0 0,-1-1 0,0 1 0,1 0 0,-1 0 0,-1-1 0,1 2 0,0 0 0,1 0 0,-1 0 0,0 0 0,0 0 0,1 0 0,-1 0 0,0 0 0,1 1 0,0-1 0,-1 0 0,1 0 0,-1 1 0,1-1 0,0 0 0,0 0 0,0 1 0,0 1 0,-3 33 0,3-32 0,-18 121 0,11-88 0,2 0 0,-1 44 0,2 101 0,4-182 0,0 1 0,0-1 0,1 1 0,-1-1 0,0 1 0,1-1 0,-1 1 0,0-1 0,1 0 0,-1 1 0,1-1 0,-1 0 0,1 1 0,-1-1 0,1 0 0,-1 1 0,1-1 0,-1 0 0,1 0 0,-1 0 0,1 0 0,-1 1 0,1-1 0,-1 0 0,1 0 0,0 0 0,-1 0 0,1 0 0,-1 0 0,1 0 0,-1-1 0,1 1 0,-1 0 0,1 0 0,22-6 0,-16 1 0,-1 0 0,0 0 0,0 0 0,0-1 0,-1 0 0,0 0 0,0-1 0,-1 1 0,0-1 0,0 0 0,4-9 0,31-86 0,-38 98 0,20-71 0,19-141 0,-18 83 0,-33 195 0,4 1 0,1 0 0,4 0 0,7 78 0,7-79 0,-11-58 0,0 0 0,1 0 0,-1 0 0,1 0 0,0 0 0,0 0 0,0 0 0,0-1 0,1 1 0,0-1 0,-1 0 0,5 4 0,-7-7 0,0 0 0,0 0 0,1 0 0,-1 1 0,0-1 0,0 0 0,0 0 0,0 0 0,0 0 0,0 0 0,1 0 0,-1 0 0,0 0 0,0 0 0,0 0 0,0 0 0,0 0 0,1 0 0,-1 0 0,0 0 0,0 0 0,0 0 0,0 0 0,0 0 0,1 0 0,-1 0 0,0 0 0,0-1 0,0 1 0,0 0 0,0 0 0,0 0 0,0 0 0,1 0 0,-1 0 0,0 0 0,0 0 0,0 0 0,0-1 0,0 1 0,0 0 0,0 0 0,0 0 0,0 0 0,0 0 0,0-1 0,0 1 0,0 0 0,0 0 0,0 0 0,0 0 0,0 0 0,0 0 0,0-1 0,0 1 0,0-16 0,-6-14 0,-7 7 0,0 0 0,-2 2 0,-1 0 0,-1 0 0,0 2 0,-1 0 0,-26-20 0,44 39 0,0-1 0,0 1 0,0-1 0,0 1 0,1-1 0,-1 1 0,0-1 0,0 1 0,0-1 0,1 1 0,-1 0 0,0-1 0,0 1 0,1-1 0,-1 1 0,0 0 0,1-1 0,-1 1 0,0 0 0,1-1 0,-1 1 0,1 0 0,-1 0 0,0-1 0,1 1 0,-1 0 0,1 0 0,-1 0 0,1-1 0,-1 1 0,1 0 0,-1 0 0,1 0 0,-1 0 0,1 0 0,-1 0 0,2 0 0,25-7 0,-26 7 0,44-9 36,-25 6-172,-1-1 1,0 0 0,0-2 0,26-11-1,-45 17-6,1 0-1,-1 0 0,0 0 1,1 0-1,-1 0 0,0 0 0,0 0 1,1-1-1,-1 1 0,0 0 0,0 0 1,0 0-1,1 0 0,-1 0 1,0-1-1,0 1 0,0 0 0,1 0 1,-1 0-1,0-1 0,0 1 1,0 0-1,0 0 0,0 0 0,1-1 1,-1 1-1,0 0 0,0 0 1,0-1-1,0 1 0,0 0 0,0-1 1,0 1-1,0 0 0,0 0 0,0-1 1,0 1-1,0 0 0,0 0 1,0-1-1,0 1 0,0 0 0,0 0 1,-1-1-1,1 1 0,0 0 1,0 0-1,0-1 0,-11-5-6637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3.324"/>
    </inkml:context>
    <inkml:brush xml:id="br0">
      <inkml:brushProperty name="width" value="0.025" units="cm"/>
      <inkml:brushProperty name="height" value="0.025" units="cm"/>
    </inkml:brush>
  </inkml:definitions>
  <inkml:trace contextRef="#ctx0" brushRef="#br0">15 1 8264,'0'0'19287,"0"13"-17952,-6 125 879,-2 69-873,7-204-1333,1-1 1,0 0-1,1 0 0,-1 1 0,0-1 0,1 0 0,-1 0 0,1 1 0,-1-1 0,1 0 0,0 0 0,0 0 0,0 0 1,0 0-1,1 0 0,-1 0 0,3 2 0,-3-3-3,0 0 0,0-1-1,1 1 1,-1-1 0,0 1 0,1-1 0,-1 1-1,1-1 1,-1 0 0,1 1 0,-1-1 0,0 0 0,1 0-1,-1 0 1,1 0 0,-1-1 0,1 1 0,-1 0 0,0 0-1,3-1 1,3-2 4,1-1 0,-1 1 0,0-1-1,0-1 1,0 1 0,-1-1 0,0 0-1,7-7 1,12-13-9,-2-2 0,28-38 0,-43 54 0,0-2 0,-1 1 0,0-1 0,0 0 0,-2 0 0,1-1 0,-2 0 0,5-20 0,-10 34-14,1 0 0,0 0 0,0 0 0,0 0 0,0 0 0,-1 1 0,1-1 0,0 0-1,0 0 1,0 0 0,-1 0 0,1 0 0,0 0 0,0 0 0,-1 0 0,1 0 0,0 0 0,0 0 0,0 0 0,-1 0 0,1 0 0,0 0 0,0 0 0,-1 0-1,1 0 1,0 0 0,0 0 0,0 0 0,-1 0 0,1 0 0,0-1 0,0 1 0,0 0 0,-1 0 0,1 0 0,0 0 0,0 0 0,0-1 0,0 1 0,0 0-1,-1 0 1,1 0 0,0 0 0,0-1 0,0 1 0,0 0 0,0 0 0,0-1 0,0 1 0,0 0 0,0 0 0,0 0 0,0-1 0,0 1 0,0 0 0,0 0-1,0-1 1,0 1 0,0 0 0,0 0 0,0 0 0,0-1 0,0 1 0,0 0 0,0 0 0,1-1 0,-10 9-4115,-3 5-4909,-1 0-6097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3.680"/>
    </inkml:context>
    <inkml:brush xml:id="br0">
      <inkml:brushProperty name="width" value="0.025" units="cm"/>
      <inkml:brushProperty name="height" value="0.025" units="cm"/>
    </inkml:brush>
  </inkml:definitions>
  <inkml:trace contextRef="#ctx0" brushRef="#br0">4 1 13741,'0'0'14574,"-4"51"-12813,4-41-960,11 0-577,6-4-160,2 1-896,5-4-1859,-1-3-2466,-2 0-3459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4.042"/>
    </inkml:context>
    <inkml:brush xml:id="br0">
      <inkml:brushProperty name="width" value="0.025" units="cm"/>
      <inkml:brushProperty name="height" value="0.025" units="cm"/>
    </inkml:brush>
  </inkml:definitions>
  <inkml:trace contextRef="#ctx0" brushRef="#br0">74 1 16560,'0'0'8157,"-10"12"-6849,-31 37-251,21-12-251,19-36-780,1 0-1,0 0 1,0 0-1,-1 0 1,1 0-1,0 0 1,0 1-1,0-1 0,0 0 1,0 0-1,0 0 1,0 0-1,1 0 1,-1 0-1,0 0 1,1 1-1,-1-1 1,1 1-1,0-1-7,1 0 0,-1-1 0,0 1 0,1 0 0,-1-1-1,0 1 1,1-1 0,-1 0 0,1 1 0,-1-1 0,1 0 0,-1 0 0,1 0 0,-1 0-1,1 0 1,-1 0 0,0 0 0,1 0 0,-1-1 0,1 1 0,-1-1 0,1 1 0,-1-1 0,0 1-1,1-1 1,-1 0 0,0 0 0,0 1 0,1-1 0,-1 0 0,2-2 0,37-27 216,-30 21-158,0 1 0,0 1 0,0 0 1,1 0-1,0 1 0,0 0 1,1 1-1,-1 0 0,1 1 0,19-5 1,-30 10-43,0-1 1,0 0-1,0 1 1,0-1-1,0 1 1,0-1-1,0 1 1,-1 0 0,1-1-1,0 1 1,0 0-1,0-1 1,-1 1-1,1 0 1,0 0-1,-1 0 1,1 0-1,0 0 1,-1 0-1,1 0 1,-1 0-1,0 0 1,1 0-1,-1 0 1,0 0 0,0 0-1,1 0 1,-1 0-1,0 0 1,0 0-1,0 0 1,0 0-1,-1 0 1,1 2-1,-3 50 805,2-41-660,1-11-170,-1 0 0,1 0 1,0 1-1,0-1 0,-1 0 1,1 0-1,0 1 0,0-1 1,0 0-1,0 0 0,1 1 0,-1-1 1,0 0-1,0 0 0,1 0 1,-1 1-1,1-1 0,-1 0 1,1 0-1,0 0 0,-1 0 1,1 0-1,0 0 0,0 0 0,-1 0 1,1 0-1,0 0 0,0-1 1,0 1-1,0 0 0,0 0 1,0-1-1,0 1 0,2 0 0,0-1 6,0 0-1,0-1 0,0 1 0,0-1 0,0 0 0,0 0 0,0 0 0,0 0 0,0 0 1,0 0-1,0-1 0,-1 0 0,5-2 0,27-21-14,29-18 0,-58 40 0,0 0 0,0 0 0,1 1 0,-1 0 0,1 0 0,0 0 0,-1 1 0,1-1 0,10 1 0,-15 4 0,-1 1 0,1 0 0,0 0 0,-1 0 0,0 0 0,0 0 0,0 0 0,0-1 0,-1 1 0,-1 5 0,1-4 0,-2 26 0,3-30 0,1-1 0,-1 1 0,0 0 0,1-1 0,-1 1 0,1-1 0,-1 1 0,1-1 0,0 1 0,-1-1 0,1 1 0,-1-1 0,1 1 0,0-1 0,-1 0 0,1 1 0,0-1 0,-1 0 0,1 0 0,0 1 0,0-1 0,-1 0 0,1 0 0,0 0 0,0 0 0,-1 0 0,1 0 0,0 0 0,-1 0 0,1-1 0,0 1 0,0 0 0,-1 0 0,1 0 0,0-1 0,-1 1 0,1 0 0,0-1 0,0 0 0,11-4-103,-1 0 0,0-1-1,0 0 1,0-1 0,13-11 0,-17 11-31,2 1 0,-1 0 0,1 1 0,0-1 0,0 2-1,0-1 1,1 1 0,16-4 0,-26 8 94,0 0-1,0 0 0,1-1 0,-1 1 1,0 0-1,0 0 0,0 0 0,1 0 1,-1 0-1,0 0 0,0 0 1,0 0-1,0 0 0,1 0 0,-1 0 1,0 0-1,0 1 0,0-1 0,1 0 1,-1 0-1,0 0 0,0 0 1,0 0-1,0 0 0,1 0 0,-1 0 1,0 1-1,0-1 0,0 0 0,0 0 1,0 0-1,0 0 0,0 0 1,1 1-1,-1-1 0,0 0 0,0 0 1,0 0-1,0 0 0,0 1 0,0-1 1,0 0-1,0 0 0,0 0 1,0 1-1,0-1 0,0 0 0,0 0 1,0 1-1,-5 13-663,-14 15 28,19-28 478,-9 10-773,-3 6-2006,7-5-2737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4.430"/>
    </inkml:context>
    <inkml:brush xml:id="br0">
      <inkml:brushProperty name="width" value="0.025" units="cm"/>
      <inkml:brushProperty name="height" value="0.025" units="cm"/>
    </inkml:brush>
  </inkml:definitions>
  <inkml:trace contextRef="#ctx0" brushRef="#br0">44 0 14542,'0'0'15353,"-5"9"-13543,-1 3-1411,1-5-333,1 0 1,0 1-1,0 0 0,1 0 0,0 0 1,0 1-1,1-1 0,0 1 1,-1 13-1,5-21-68,1 0 0,-1-1 1,0 1-1,0-1 0,1 0 0,-1 0 1,1 1-1,-1-1 0,0-1 0,1 1 0,-1 0 1,0-1-1,1 1 0,1-2 0,8-3-205,-1 0 0,-1-1 0,1 0 0,17-15 0,-21 15 197,0 0 0,0 1 0,0 0 0,1 0 1,0 1-1,0 0 0,0 1 0,0-1 1,0 1-1,1 1 0,13-3 0,-22 5 23,1 1 0,-1-1 0,0 0 0,1 0 0,-1 1 0,1-1 0,-1 0 0,0 1-1,1-1 1,-1 0 0,0 1 0,1-1 0,-1 1 0,0-1 0,1 0 0,-1 1 0,0-1 0,0 1 0,0-1 0,1 1-1,-1-1 1,0 1 0,0-1 0,0 1 0,0-1 0,0 1 0,0-1 0,0 1 0,0-1 0,0 1 0,0-1 0,0 1 0,0-1-1,-1 1 1,1-1 0,0 1 0,0-1 0,-1 2 0,-8 31 487,4-14-324,6-18-176,-1-1 0,0 1 0,1-1 0,-1 1 0,0-1 0,1 1 0,-1-1 0,1 0 0,-1 1 0,1-1 0,-1 0 0,1 1 0,-1-1 0,1 0 0,0 0 0,-1 1 0,1-1 0,-1 0 0,1 0 0,0 0 0,-1 0 0,1 0 0,-1 0 0,1 0 0,0 0 0,-1 0 0,1 0 0,0 0 0,-1 0 0,1 0 0,-1-1 0,1 1 0,-1 0 0,1 0 0,0-1 0,26-8 0,9-9-87,-26 12 30,0 0 0,0 1 0,0 0 1,0 1-1,1 0 0,0 1 0,0 0 0,0 1 1,0 0-1,0 0 0,15 1 0,-25 1 28,-1 1-1,1-1 0,-1 0 1,1 1-1,-1-1 1,0 0-1,1 1 0,-1-1 1,0 1-1,1-1 1,-1 1-1,0-1 0,0 0 1,1 1-1,-1-1 1,0 1-1,0-1 0,0 1 1,0 0-1,0-1 1,0 1-1,1-1 1,-1 1-1,0-1 0,-1 1 1,1-1-1,0 1 1,0-1-1,0 1 0,0-1 1,0 1-1,0-1 1,-1 1-1,1-1 0,0 1 1,0-1-1,-1 1 1,1-1-1,-1 1 0,-10 19-3766,1-12-3924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5.195"/>
    </inkml:context>
    <inkml:brush xml:id="br0">
      <inkml:brushProperty name="width" value="0.025" units="cm"/>
      <inkml:brushProperty name="height" value="0.025" units="cm"/>
    </inkml:brush>
  </inkml:definitions>
  <inkml:trace contextRef="#ctx0" brushRef="#br0">22 66 6374,'0'0'21279,"11"5"-20713,-5-3-526,-3 0-17,1 0 0,0-1-1,0 0 1,-1 0 0,1 0 0,0 0 0,0 0 0,5-1 0,-7 0-24,0 0 1,-1 0-1,1-1 0,0 1 0,0-1 0,-1 0 0,1 0 0,0 1 1,-1-1-1,1 0 0,-1 0 0,1 0 0,-1-1 0,1 1 0,-1 0 1,0-1-1,1 1 0,-1 0 0,0-1 0,0 1 0,0-1 0,0 0 1,-1 1-1,1-1 0,1-3 0,-1 3-23,0 0 0,-1 0 0,1 0 1,0 0-1,-1 0 0,1 0 0,-1-1 0,1 1 1,-1 0-1,0 0 0,0-1 0,0 1 0,0 0 0,-2-4 1,2 5 8,0 0 0,-1 0 0,1 0-1,-1 0 1,1 0 0,-1 1 0,0-1 0,1 0 0,-1 0 0,0 1 0,1-1 0,-1 0 0,0 1 0,0-1 0,0 1 0,0-1 0,0 1 0,1-1 0,-1 1 0,0 0 0,0 0 0,0-1-1,-2 1 1,0 0 1,0 0-1,0 0 1,0 0-1,0 1 1,0-1-1,0 1 1,0 0-1,0 0 1,0 0-1,0 0 1,0 1-1,0-1 1,0 1-1,1-1 1,-1 1-1,1 0 1,-1 0-1,1 0 0,-4 4 1,2 0 146,0-1-1,0 1 1,0 0 0,0 0-1,1 0 1,0 0 0,0 1-1,1-1 1,0 1 0,0-1-1,0 1 1,1 0 0,0 0-1,0 0 1,1 0 0,0 0 0,1 10-1,-1-16-104,1 0 0,-1 1 0,0-1 0,1 0-1,-1 0 1,1 0 0,-1 0 0,1 0 0,0 0 0,-1 0-1,1 0 1,0 0 0,0 0 0,0 0 0,-1-1 0,1 1-1,0 0 1,0 0 0,0-1 0,0 1 0,0-1 0,1 1-1,-1-1 1,1 1 0,2 0 7,0 0 0,0 0 0,0-1 0,0 0 0,0 0-1,0 0 1,6-1 0,1 0 3,0-1 0,-1-1 0,1 0 0,17-8 0,34-26 42,-47 27-85,0 0-1,1 1 1,31-13-1,-46 22 8,-1-1 1,1 1-1,-1 0 1,1 0-1,-1 0 0,1 0 1,0 0-1,-1-1 1,1 1-1,-1 0 1,1 0-1,0 0 0,-1 1 1,1-1-1,-1 0 1,1 0-1,-1 0 0,1 0 1,-1 0-1,1 1 1,-1-1-1,1 0 1,-1 1-1,1-1 0,-1 0 1,1 1-1,-1-1 1,1 0-1,-1 1 0,0-1 1,1 1-1,-1-1 1,0 1-1,1-1 1,-1 1-1,0-1 0,0 1 1,1-1-1,-1 1 1,0-1-1,0 1 0,0-1 1,0 1-1,0 0 1,0-1-1,0 1 1,0-1-1,0 1 0,0 0 1,0-1-1,0 1 1,0-1-1,0 1 0,0-1 1,-1 1-1,1-1 1,0 1-1,0-1 1,-1 1-1,-15 49 1085,10-34-565,6-15-518,0-1 0,-1 1 0,1 0 1,0 0-1,0 0 0,-1 0 0,1 0 0,0 0 0,0 0 0,0-1 0,0 1 0,0 0 0,0 0 0,0 0 0,1 0 0,-1 0 0,0 0 1,0 0-1,1 0 0,-1-1 0,0 1 0,1 0 0,-1 0 0,1 0 0,-1-1 0,1 1 0,1 1 0,-1-1-1,1-1 0,-1 0-1,0 1 1,1-1 0,-1 0-1,1 0 1,-1 0 0,1 0-1,-1 0 1,1 0 0,-1 0-1,1 0 1,-1-1 0,0 1-1,3-1 1,58-29-22,-55 26 18,3-2 2,0 0 0,0 1 0,1 0 0,0 1 0,-1 0 0,2 0 0,-1 1 0,23-3 0,-33 7 2,0 0 0,0-1 0,0 1 0,-1 0-1,1-1 1,0 1 0,0 0 0,-1 0 0,1 0 0,0 0 0,-1 0 0,1 0-1,-1 0 1,1 0 0,-1 0 0,1 0 0,-1 0 0,0 0 0,0 0 0,1 0-1,-1 0 1,0 0 0,0 1 0,0-1 0,0 0 0,0 0 0,-1 0 0,1 0-1,0 0 1,0 0 0,-1 2 0,-7 38-302,8-40 216,-3 8-1010,2-3-6403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7.791"/>
    </inkml:context>
    <inkml:brush xml:id="br0">
      <inkml:brushProperty name="width" value="0.025" units="cm"/>
      <inkml:brushProperty name="height" value="0.025" units="cm"/>
    </inkml:brush>
  </inkml:definitions>
  <inkml:trace contextRef="#ctx0" brushRef="#br0">0 484 5958,'0'0'17104,"10"-4"-16058,3-3-940,0-1-1,-1 0 1,0-1-1,0 0 1,-1-1-1,0-1 1,-1 1-1,0-1 1,0-1-1,14-24 1,3-7-66,-2-1 0,20-50 0,-35 72 445,-1 0 0,-1 0 0,-1 0 0,-1-1 0,4-28 0,-13 46 875,-3 10-1065,-3 8-179,0 0 1,1 1 0,1-1-1,0 1 1,-8 28 0,-19 82 474,28-101-452,-7 33-5,2 1-1,2 0 1,4 0-1,1 1 1,7 87-1,1-121-858,-4-24 322,0 0 302,0 0 0,0 0 0,0 0 0,0 0 0,0 0 1,1 0-1,-1 0 0,0 0 0,0 0 0,0 0 1,0 0-1,0 0 0,0 0 0,0 0 0,0 0 0,0 0 1,0 0-1,0 0 0,1 0 0,-1 0 0,0 0 0,0 0 1,0 0-1,0 0 0,0 0 0,0 0 0,0 0 0,0 0 1,0 0-1,1 1-706,-1-1 706,0 0 1,0 0-1,0 0 0,0-4-868,0-1 1,0 1-1,-1 0 1,1 0 0,-1-1-1,0 1 1,-2-6-1,-35-80-11568,19 48 12269,2 0 10431,17 41-9824,-1 1 1,1-1 0,0 0 0,0 0 0,0 1 0,-1-1 0,1 0-1,0 0 1,0 0 0,0 1 0,0-1 0,1 0 0,-1 0 0,0 1-1,0-1 1,0 0 0,1 0 0,-1 1 0,0-1 0,1 0 0,-1 1 0,0-1-1,2-1 1,18-10 2847,38-1-3632,-36 9 821,44-17-5111,-33 7-1228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8.226"/>
    </inkml:context>
    <inkml:brush xml:id="br0">
      <inkml:brushProperty name="width" value="0.025" units="cm"/>
      <inkml:brushProperty name="height" value="0.025" units="cm"/>
    </inkml:brush>
  </inkml:definitions>
  <inkml:trace contextRef="#ctx0" brushRef="#br0">112 95 10730,'0'0'20105,"-11"-2"-19155,8 2-918,0-1 1,0 1 0,-1 0-1,1 0 1,0 0 0,0 0-1,0 0 1,0 1 0,-1-1-1,1 1 1,0 0 0,0 0-1,0 0 1,-3 2 0,3 0-15,0-1 1,-1 1-1,1 1 1,0-1 0,0 0-1,1 1 1,-1 0-1,1-1 1,0 1-1,0 0 1,0 0 0,-2 8-1,1-6-4,0 1 0,1-1 0,0 1 0,1-1 0,0 1 1,0 0-1,0 0 0,1 0 0,-1-1 0,2 10 0,0-15-19,-1 0 0,0 0 0,1-1-1,-1 1 1,0 0 0,1 0 0,-1 0 0,1 0 0,0-1 0,-1 1 0,1 0 0,0-1 0,-1 1-1,1 0 1,0-1 0,0 1 0,-1-1 0,1 1 0,0-1 0,0 1 0,0-1 0,0 0-1,0 1 1,-1-1 0,1 0 0,0 0 0,0 0 0,0 0 0,0 0 0,0 0 0,0 0 0,0 0-1,0 0 1,0 0 0,0 0 0,0-1 0,0 1 0,0 0 0,1-1 0,2-1-32,1 1 1,-1-1-1,0 1 1,0-1-1,0 0 1,0-1-1,5-3 0,5-8 29,-1-1 0,-1-1-1,0 0 1,-1 0-1,-1-1 1,0 0-1,-2-1 1,0 0-1,-1-1 1,0 1-1,5-27 1,-39 125 412,20-62-495,0 1 0,1-1-1,1 1 1,0 1 0,2-1-1,-2 25 1,5-44-59,-1 1-1,1 0 1,0 0 0,0 0-1,0 0 1,0-1 0,0 1-1,1 0 1,-1 0 0,0 0-1,0-1 1,0 1 0,1 0-1,-1 0 1,1-1 0,-1 1-1,0 0 1,1 0 0,-1-1-1,1 1 1,-1-1 0,1 1-1,0 0 1,-1-1 0,1 1-1,0-1 1,-1 1 0,1-1-1,0 0 1,-1 1 0,1-1-1,0 0 1,0 1 0,0-1-1,-1 0 1,1 0 0,0 0-1,1 1 1,0-2-418,0 1 1,0 0 0,0-1-1,0 1 1,0-1-1,0 0 1,-1 1-1,1-1 1,0 0 0,0 0-1,0 0 1,-1 0-1,1-1 1,-1 1-1,3-3 1,17-22-8321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08.554"/>
    </inkml:context>
    <inkml:brush xml:id="br0">
      <inkml:brushProperty name="width" value="0.025" units="cm"/>
      <inkml:brushProperty name="height" value="0.025" units="cm"/>
    </inkml:brush>
  </inkml:definitions>
  <inkml:trace contextRef="#ctx0" brushRef="#br0">128 0 17296,'-7'13'3903,"2"-6"-3499,-68 126 6500,66-117-6494,0 0 0,1 1-1,0 0 1,2 0 0,0 0-1,0 0 1,0 26 0,4-41-443,0-1 1,0 1-1,0 0 1,0 0 0,0 0-1,0-1 1,1 1-1,-1 0 1,1 0-1,-1-1 1,1 1-1,0 0 1,-1-1-1,1 1 1,0-1 0,0 1-1,2 1 1,-3-3 2,1 1 0,0 0 1,0-1-1,0 0 0,0 1 0,0-1 1,0 1-1,0-1 0,0 0 0,0 0 1,0 1-1,0-1 0,0 0 1,0 0-1,0 0 0,0 0 0,0 0 1,0-1-1,0 1 0,1 0 1,0-1-1,2 0 6,0-1-1,0 0 1,0 0 0,0 0-1,0-1 1,-1 0 0,1 1 0,-1-1-1,0 0 1,1-1 0,-1 1 0,3-5-1,12-25 83,-1-1-1,-1 0 1,-2-1-1,17-69 1,-22 76 81,2-8 550,-10 34 174,-7 23-471,-20 57-298,-11 45-33,34-110-60,0 1 1,1 0-1,1-1 1,0 1-1,1 0 1,3 26-1,-2-39-105,-1 0 1,1 0-1,0 0 1,-1 0-1,1 0 0,0 0 1,-1-1-1,1 1 1,0 0-1,0 0 0,0-1 1,0 1-1,-1 0 1,1-1-1,0 1 1,0-1-1,0 1 0,1-1 1,-1 1-1,0-1 1,0 0-1,0 0 0,0 0 1,0 1-1,0-1 1,0 0-1,0 0 0,1 0 1,-1-1-1,0 1 1,0 0-1,0 0 0,0-1 1,0 1-1,0 0 1,2-1-1,15-7-7402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4.920"/>
    </inkml:context>
    <inkml:brush xml:id="br0">
      <inkml:brushProperty name="width" value="0.025" units="cm"/>
      <inkml:brushProperty name="height" value="0.025" units="cm"/>
    </inkml:brush>
  </inkml:definitions>
  <inkml:trace contextRef="#ctx0" brushRef="#br0">27 0 11755,'0'0'17841,"1"13"-17441,-1 16-47,-1-1-1,-2 0 0,-6 32 1,3-28-81,2 1 0,1-1 0,1 1 1,4 42-1,-2-74-380,0 1 0,0-1 0,1 0 0,-1 1-1,0-1 1,1 0 0,-1 0 0,1 1 0,-1-1 0,1 0 0,0 0 0,0 0 0,-1 0 0,1 0-1,0 0 1,0 0 0,0 0 0,0 0 0,1 1 0,-1-2 34,-1 0-1,1 0 1,-1 0-1,1 0 1,-1 0-1,1 1 1,-1-2-1,0 1 1,1 0 0,-1 0-1,1 0 1,-1 0-1,1 0 1,-1 0-1,0 0 1,1-1-1,-1 1 1,1 0 0,-1 0-1,0 0 1,1-1-1,-1 1 1,0 0-1,1-1 1,-1 1-1,0 0 1,1-1 0,-1 1-1,0 0 1,0-1-1,1 1 1,-1-1-1,0 1 1,0 0 0,0-1-1,0 1 1,1-1-1,-1 1 1,0-1-1,0 1 1,0-1-1,0 1 1,0 0 0,0-1-1,0 1 1,0-1-1,-1 1 1,1-1-1,0 1 1,0-1-1,0 1 1,0 0 0,-1-1-1,0-46-9593,-7 16 2136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5.291"/>
    </inkml:context>
    <inkml:brush xml:id="br0">
      <inkml:brushProperty name="width" value="0.025" units="cm"/>
      <inkml:brushProperty name="height" value="0.025" units="cm"/>
    </inkml:brush>
  </inkml:definitions>
  <inkml:trace contextRef="#ctx0" brushRef="#br0">0 0 17360,'0'0'14862,"54"38"-14317,-23-33-545,4-4 0,2-1 0,0 0 0,-8-5-3331,-8-7-3011,-12-1-4068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3.904"/>
    </inkml:context>
    <inkml:brush xml:id="br0">
      <inkml:brushProperty name="width" value="0.025" units="cm"/>
      <inkml:brushProperty name="height" value="0.025" units="cm"/>
    </inkml:brush>
  </inkml:definitions>
  <inkml:trace contextRef="#ctx0" brushRef="#br0">17 38 20692,'-8'0'5221,"0"0"-193,8-4-4387,0-1-769,9 0-1858,-3-5-3171,-3-3-5509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5.619"/>
    </inkml:context>
    <inkml:brush xml:id="br0">
      <inkml:brushProperty name="width" value="0.025" units="cm"/>
      <inkml:brushProperty name="height" value="0.025" units="cm"/>
    </inkml:brush>
  </inkml:definitions>
  <inkml:trace contextRef="#ctx0" brushRef="#br0">0 27 13389,'0'0'19154,"44"-11"-23318,-28 11-2018,-3 0-4580</inkml:trace>
  <inkml:trace contextRef="#ctx0" brushRef="#br0" timeOffset="1">132 1 18065,'0'0'10474,"0"45"-17937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6.272"/>
    </inkml:context>
    <inkml:brush xml:id="br0">
      <inkml:brushProperty name="width" value="0.025" units="cm"/>
      <inkml:brushProperty name="height" value="0.025" units="cm"/>
    </inkml:brush>
  </inkml:definitions>
  <inkml:trace contextRef="#ctx0" brushRef="#br0">2 162 9353,'0'0'12817,"0"8"-10591,0-6-2180,-1-1 36,1 1 0,0-1 0,0 0 0,-1 1 0,1-1 0,0 0 1,0 1-1,0-1 0,1 1 0,-1-1 0,0 0 0,0 1 1,1-1-1,-1 0 0,1 1 0,-1-1 0,1 0 0,0 0 1,-1 0-1,1 1 0,0-1 0,0 0 0,0 0 0,0 0 1,0 0-1,0 0 0,0 0 0,0-1 0,0 1 0,0 0 1,0 0-1,1-1 0,-1 1 0,0-1 0,0 1 0,1-1 1,-1 0-1,0 1 0,1-1 0,-1 0 0,1 0 0,-1 0 1,0 0-1,1 0 0,-1 0 0,0 0 0,1-1 0,-1 1 1,2-1-1,6-1 15,-1 0 1,1 0 0,-1-1 0,0 0-1,0-1 1,0 0 0,0 0-1,-1-1 1,0 0 0,0 0 0,0 0-1,0-1 1,9-11 0,-10 11 34,0 0-1,-1-1 1,0 0 0,0 0 0,0 0 0,-1 0 0,0-1-1,0 0 1,-1 0 0,0 0 0,0 0 0,-1 0 0,2-16-1,-3 23-109,-1 0-1,0 0 0,0 0 0,0 0 0,0 1 0,0-1 0,0 0 0,0 0 0,0 0 1,0 0-1,0 0 0,-1 0 0,1 1 0,0-1 0,0 0 0,-1 0 0,1 0 0,-1 1 1,1-1-1,-1 0 0,1 0 0,-1 1 0,1-1 0,-1 1 0,0-1 0,1 0 1,-1 1-1,0-1 0,1 1 0,-2-1 0,0 1-11,1 0 1,-1 0-1,0 0 0,1 0 1,-1 1-1,1-1 1,-1 0-1,0 1 0,1-1 1,-1 1-1,1 0 0,0-1 1,-1 1-1,-2 2 1,-3 2-16,0 1 1,0 0 0,0 0 0,1 0-1,-7 9 1,3 0 14,1 1-1,1 0 0,0 0 1,1 1-1,0 0 1,2 0-1,0 0 1,1 1-1,0 0 1,2-1-1,0 1 0,1 20 1,1-36-19,0 0-1,0 0 1,0 0-1,0 0 1,0-1 0,1 1-1,-1 0 1,1 0 0,-1 0-1,1 0 1,0 0 0,0-1-1,0 1 1,0 0-1,0-1 1,0 1 0,0 0-1,0-1 1,1 1 0,-1-1-1,0 0 1,1 0 0,-1 1-1,1-1 1,0 0-1,-1 0 1,1 0 0,0-1-1,0 1 1,0 0 0,0-1-1,-1 1 1,1-1 0,0 1-1,0-1 1,0 0-1,0 0 1,0 0 0,0 0-1,0 0 1,4-1 0,1-1-159,0 1 0,0-1 1,-1 0-1,1 0 1,0-1-1,-1 0 1,1 0-1,-1-1 0,0 0 1,9-7-1,2-5-1564,-1-1 0,0-1 0,-1 0 0,-1-1 0,-1-1 0,0 0 0,-2-1 0,16-38 0,0-9-5106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6.988"/>
    </inkml:context>
    <inkml:brush xml:id="br0">
      <inkml:brushProperty name="width" value="0.025" units="cm"/>
      <inkml:brushProperty name="height" value="0.025" units="cm"/>
    </inkml:brush>
  </inkml:definitions>
  <inkml:trace contextRef="#ctx0" brushRef="#br0">108 1 13645,'0'0'3651,"-7"11"-709,1-2-2647,-52 96 4999,51-91-4783,1 0 0,1 0 0,0 0 0,1 1 0,1-1 0,-4 29 0,12 107-312,0-34-78,-5-115-67,0-18 901,0-4-773,1 0 0,0 1 0,2-1 0,0 0 1,7-23-1,-9 40-186,1-1 0,-1 1 0,1-1 0,0 1 0,0 0 0,0 0 0,1 0 0,-1 0 0,1 0 0,0 0 0,0 1 0,0-1 0,1 1 0,-1 0 0,1 0 0,0 0 0,0 1 0,0-1 0,0 1 0,0 0 0,0 0 0,1 0 0,-1 1 0,1 0 0,-1-1 0,1 2 0,0-1 0,9 0 0,-10 1-15,1 0 0,-1 0 0,1 1 0,-1-1-1,1 1 1,-1 0 0,1 1 0,-1-1 0,0 1 0,0 0 0,0 0 0,0 0-1,0 0 1,0 1 0,0-1 0,-1 1 0,0 0 0,1 0 0,4 7 0,-6-7 3,0 0 1,0 1 0,-1-1 0,1 1-1,-1-1 1,1 1 0,-1 0 0,0 0 0,-1 0-1,1 0 1,-1-1 0,1 1 0,-1 0 0,-1 0-1,1 0 1,0 0 0,-1 0 0,0 0 0,0 0-1,0-1 1,0 1 0,-1 0 0,-1 3 0,-4 7 109,5-10-24,-1 0 0,1 0 0,1 0 0,-1 0 0,0 1 0,1-1 0,0 0 0,0 1 0,0-1 0,1 5 0,0-8-66,1-1 0,-1 0 0,1 1 0,0-1 0,-1 1-1,1-1 1,0 0 0,-1 0 0,1 1 0,0-1 0,-1 0-1,1 0 1,0 0 0,0 0 0,-1 0 0,1 0 0,0 0 0,0 0-1,-1 0 1,1 0 0,0 0 0,-1 0 0,1-1 0,0 1-1,0 0 1,-1 0 0,1-1 0,0 0 0,23-7-41,-8-1-10,0 0-1,-1-2 1,0 0-1,-1 0 0,0-1 1,0-1-1,-2 0 1,1-1-1,-2-1 1,13-20-1,-32 53 38,0 1 0,1 0 0,1 0 0,0 0 0,2 1 1,-4 33-1,7-51 21,1 0 0,0 0 0,0 0 0,0 0 0,0-1 0,0 1 0,0 0 0,0 0 0,1 0 1,-1 0-1,1 0 0,-1 0 0,1-1 0,0 1 0,0 0 0,0 0 0,0-1 0,0 1 0,0-1 0,0 1 1,0-1-1,1 1 0,-1-1 0,3 2 0,-1-2 22,0 0 0,0 0 0,-1 0 0,1-1 0,0 1 0,0-1 0,0 0 0,0 1 0,0-1 0,0-1 0,0 1 0,-1 0 0,1-1 0,4-1 0,6-2 65,-1 0 0,0-1 0,0 0 0,0-1-1,0-1 1,12-9 0,-18 12-98,0 0 0,0-1 0,0 1 0,-1-1 0,0 0 0,0 0 0,-1-1 0,1 1 0,-1-1 0,0 0 0,-1 0 0,1-1 0,-1 1 0,0-1 0,-1 0 0,0 1 0,0-1 0,2-13 0,-5 18 0,0 1 0,-1-1 0,1 1 0,0-1 0,0 1 0,-1 0 0,1 0 0,-1 0 0,1 0 0,-1 0 0,1 0 0,-1 0 0,0 0 0,1 1 0,-1-1 0,0 0 0,0 1 0,0 0 0,1-1 0,-1 1 0,0 0 0,0 0 0,0 0 0,0 0 0,1 0 0,-3 1 0,0-1 0,1-1 0,0 1 0,-1 0 0,1 1 0,-1-1 0,1 0 0,0 1 0,-1 0 0,1 0 0,0 0 0,-1 0 0,1 1 0,0-1 0,-5 4 0,8-4 1,0-1 0,0 1 0,0-1 0,0 0 0,0 1 0,0-1 0,0 1 0,1-1 0,-1 0 0,0 1 0,0-1 0,0 0 0,1 1 0,-1-1 0,0 1 0,0-1 0,1 0 0,-1 0 0,0 1 0,1-1 0,-1 0 1,0 0-1,1 1 0,-1-1 0,0 0 0,1 0 0,-1 0 0,1 0 0,-1 1 0,1-1 0,-1 0 0,0 0 0,1 0 0,-1 0 0,1 0 0,-1 0 0,0 0 0,1 0 0,-1 0 0,1-1 0,24 5-142,-22-4 69,28 2-2357,1-2-3610,-10 0 248,10 0-4282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7.349"/>
    </inkml:context>
    <inkml:brush xml:id="br0">
      <inkml:brushProperty name="width" value="0.025" units="cm"/>
      <inkml:brushProperty name="height" value="0.025" units="cm"/>
    </inkml:brush>
  </inkml:definitions>
  <inkml:trace contextRef="#ctx0" brushRef="#br0">109 47 19090,'0'0'4671,"-9"1"-555,0 2-3642,1-1 0,0 1 0,0 0 0,0 1 0,0 0 0,-8 5 0,13-7-422,1-1 1,0 0-1,0 1 0,0-1 1,-1 1-1,2 0 1,-1 0-1,0 0 0,0 0 1,0 0-1,1 0 1,-1 0-1,1 1 1,0-1-1,0 0 0,0 1 1,0-1-1,0 1 1,0 0-1,1-1 0,-1 1 1,1-1-1,-1 1 1,1 0-1,0-1 0,0 1 1,1 0-1,-1-1 1,1 5-1,0-6-52,0 0 0,0 0 0,-1 0 0,1 0 0,0 0 0,0 0 0,0 0 0,0-1 0,0 1 0,1 0 0,-1-1 0,0 1 0,0 0 0,0-1 0,1 0 0,-1 1 0,0-1 0,0 0 0,1 1 0,-1-1 0,0 0 0,1 0 0,-1 0 0,0 0 0,1 0 0,-1-1 0,2 1 0,36-9 0,-24 1 0,-1-1 0,-1-1 0,1 0 0,-2 0 0,0-2 0,0 1 0,20-26 0,6-6 0,-38 43 0,0 0 0,0 0 0,0 0 0,0 1 0,0-1 0,0 0 0,0 0 0,0 0 0,0 0 0,0 0 0,0 1 0,0-1 0,0 0 0,0 0 0,0 0 0,0 0 0,1 0 0,-1 0 0,0 0 0,0 1 0,0-1 0,0 0 0,0 0 0,0 0 0,0 0 0,1 0 0,-1 0 0,0 0 0,0 0 0,0 0 0,0 0 0,0 0 0,0 0 0,1 0 0,-1 0 0,0 0 0,0 0 0,0 0 0,0 0 0,0 0 0,1 0 0,-1 0 0,0 0 0,0 0 0,0 0 0,-5 15 0,-17 24 0,13-28 0,2 1 0,0 1 0,0-1 0,1 1 0,1 0 0,0 1 0,1-1 0,0 1 0,-3 22 0,7-35-23,0 0 1,0 0-1,0-1 0,0 1 1,0 0-1,0 0 0,0-1 0,0 1 1,0 0-1,1 0 0,-1-1 1,0 1-1,0 0 0,1 0 1,-1-1-1,0 1 0,1 0 1,-1-1-1,1 1 0,-1-1 1,1 1-1,-1 0 0,1-1 0,-1 1 1,1-1-1,0 1 0,-1-1 1,1 0-1,0 1 0,-1-1 1,1 0-1,0 1 0,0-1 1,-1 0-1,1 0 0,0 0 1,0 0-1,-1 1 0,1-1 0,0 0 1,0 0-1,-1-1 0,1 1 1,0 0-1,0 0 0,-1 0 1,2-1-1,1 1-359,0-1 1,0 0-1,-1 0 0,1 0 0,0-1 1,-1 1-1,1 0 0,-1-1 1,0 0-1,1 0 0,2-3 1,10-15-8075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7.781"/>
    </inkml:context>
    <inkml:brush xml:id="br0">
      <inkml:brushProperty name="width" value="0.025" units="cm"/>
      <inkml:brushProperty name="height" value="0.025" units="cm"/>
    </inkml:brush>
  </inkml:definitions>
  <inkml:trace contextRef="#ctx0" brushRef="#br0">112 60 18161,'0'0'7671,"1"-8"-4425,4-28-1110,-5 36-2111,0-1 0,0 0 0,1 1 0,-1-1 0,0 1 0,0-1 0,0 1 0,0-1 0,-1 1 1,1-1-1,0 1 0,0-1 0,0 1 0,0-1 0,-1 0 0,1 1 0,0-1 0,0 1 1,-1 0-1,1-1 0,0 1 0,-1-1 0,1 1 0,0-1 0,-1 1 0,1 0 0,-1-1 1,1 1-1,-1 0 0,1 0 0,-1-1 0,1 1 0,-1 0 0,1 0 0,-1 0 0,1-1 0,-1 1 1,1 0-1,-1 0 0,1 0 0,-1 0 0,0 0 0,1 0 0,-1 0 0,1 0 0,-1 0 1,0 1-1,-23 5 323,17-2-348,0-1 0,1 1 0,-1 1 0,1-1 0,-11 11 0,15-13 0,-1 0 0,1 1 0,0 0 0,-1-1 0,1 1 0,0 0 0,1 0 0,-1 0 0,0 0 0,1 0 0,0 0 0,0 0 0,0 1 0,0-1 0,0 5 0,1-7 0,0 0 0,0 0 0,1-1 0,-1 1 0,1 0 0,-1-1 0,0 1 0,1-1 0,0 1 0,-1 0 0,1-1 0,-1 1 0,1-1 0,-1 0 0,1 1 0,0-1 0,-1 1 0,1-1 0,0 0 0,0 0 0,-1 1 0,1-1 0,0 0 0,0 0 0,-1 0 0,1 0 0,0 0 0,0 0 0,1 0 0,31 1 0,-25-1 0,38-2-27,-32 0 10,-1 1 0,1 1 0,0 0 0,-1 1 0,1 0 0,0 1 0,-1 0 0,0 1 0,19 7-1,-31-9 19,0-1 0,0 0 0,0 1 0,0-1 0,0 1 0,0 0 0,0-1 0,0 1 0,0 0 0,0 0 0,-1-1 0,1 1 0,0 0 0,0 0 0,-1 0 0,1 0 0,-1 0 0,1 0 0,-1 0 0,1 0 0,-1 0 0,0 0 0,1 0 0,-1 1 0,0-1 0,0 1 0,0 0 3,-1 0 1,1 0 0,-1-1-1,0 1 1,1 0-1,-1-1 1,0 1-1,0 0 1,0-1-1,-1 0 1,1 1 0,0-1-1,0 0 1,-3 2-1,-5 4 17,0-1-1,0 0 1,0-1-1,-14 6 1,15-8-16,-64 24-230,66-26 6,0 1 0,1-1 1,-1 0-1,0 0 0,0 0 0,0-1 1,0 0-1,0 0 0,0-1 0,-8-1 0,7-5-8156,6-8-8105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8.260"/>
    </inkml:context>
    <inkml:brush xml:id="br0">
      <inkml:brushProperty name="width" value="0.025" units="cm"/>
      <inkml:brushProperty name="height" value="0.025" units="cm"/>
    </inkml:brush>
  </inkml:definitions>
  <inkml:trace contextRef="#ctx0" brushRef="#br0">0 0 5926,'0'0'25079,"22"52"-23445,-15-26-1506,4 0-128,3-3 0,2-4 0,7-7 0,2-7 0,3-5 0,-1-3-2530,0-15-2179,-3-6-1793,-1-4-4004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8.602"/>
    </inkml:context>
    <inkml:brush xml:id="br0">
      <inkml:brushProperty name="width" value="0.025" units="cm"/>
      <inkml:brushProperty name="height" value="0.025" units="cm"/>
    </inkml:brush>
  </inkml:definitions>
  <inkml:trace contextRef="#ctx0" brushRef="#br0">208 0 16303,'0'0'6695,"-59"81"-3716,32-40-609,0 5-416,0 7-33,5 1-1376,2-2-545,8-5 0,3-7 0,5-9 0,3-12 0,1-7 0,0-11-1826,5-1-2306,8-3-1537,0-11-5381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8.976"/>
    </inkml:context>
    <inkml:brush xml:id="br0">
      <inkml:brushProperty name="width" value="0.025" units="cm"/>
      <inkml:brushProperty name="height" value="0.025" units="cm"/>
    </inkml:brush>
  </inkml:definitions>
  <inkml:trace contextRef="#ctx0" brushRef="#br0">98 1 16271,'0'0'15076,"3"10"-14104,-2 5-928,-1 0 1,0 0 0,-1 0 0,-1 0 0,0 0 0,-1 0-1,-1-1 1,0 1 0,-10 20 0,-55 203-4369,67-235 1887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19.319"/>
    </inkml:context>
    <inkml:brush xml:id="br0">
      <inkml:brushProperty name="width" value="0.025" units="cm"/>
      <inkml:brushProperty name="height" value="0.025" units="cm"/>
    </inkml:brush>
  </inkml:definitions>
  <inkml:trace contextRef="#ctx0" brushRef="#br0">3 68 16944,'0'0'3219,"0"12"-139,-2 13-1809,2-1-1,1 1 1,0 0-1,2-1 1,1 1 0,8 28-1,-8-43-1217,0 1 1,1 0-1,0-1 1,0 0-1,1 0 0,1 0 1,7 9-1,-12-18-48,-1 1 0,1 0 0,0-1 0,0 1 0,0-1 0,0 0 0,0 0 0,0 0 0,0 0 0,0 0 0,0 0 0,0 0-1,0-1 1,1 1 0,-1-1 0,0 1 0,1-1 0,-1 0 0,0 0 0,0 0 0,1 0 0,-1-1 0,0 1 0,1 0 0,-1-1 0,0 0 0,0 1 0,0-1 0,1 0 0,-1 0 0,0 0-1,0-1 1,-1 1 0,1 0 0,0-1 0,0 1 0,-1-1 0,1 0 0,0 1 0,2-5 0,52-59-993,95-143-1,-113 152-483,-25 36-7160,-4 5-7442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3.996"/>
    </inkml:context>
    <inkml:brush xml:id="br0">
      <inkml:brushProperty name="width" value="0.025" units="cm"/>
      <inkml:brushProperty name="height" value="0.025" units="cm"/>
    </inkml:brush>
  </inkml:definitions>
  <inkml:trace contextRef="#ctx0" brushRef="#br0">155 20 10154,'0'0'11557,"-10"-2"-9699,6 2-1704,0-1-20,0 0 0,1 0 0,-1 0 0,0 1 0,0 0 0,1 0 0,-1 0 0,0 0 0,0 1-1,1-1 1,-1 1 0,0 0 0,1 0 0,-1 0 0,1 0 0,-1 1 0,1 0 0,0-1 0,0 1 0,-1 1 0,1-1 0,0 0 0,-3 4-1,0 2 77,0 1-1,0 0 1,1 0-1,0 0 1,1 1-1,0-1 1,0 1-1,1 0 1,1 0-1,-1 1 0,2-1 1,-1 0-1,1 1 1,1-1-1,0 1 1,2 16-1,-1-26-192,-1 0 0,1 1 0,-1-1-1,1 0 1,0 0 0,-1 0 0,1 0-1,0 0 1,0 0 0,0 0 0,0 0-1,0-1 1,0 1 0,0 0 0,0 0 0,0-1-1,0 1 1,0-1 0,1 1 0,-1-1-1,0 0 1,0 1 0,0-1 0,1 0 0,-1 0-1,0 1 1,1-1 0,-1 0 0,0-1-1,0 1 1,1 0 0,-1 0 0,0 0-1,2-1 1,3 0 15,-1-1-1,0 1 0,0-1 1,0 1-1,0-2 1,0 1-1,6-4 0,7-8-131,-1 0 0,-1-2 0,0 0 0,-1 0 0,-1-2 0,-1 0 0,0 0 1,-1-1-1,-1-1 0,14-33 0,-97 221 1541,70-164-1412,-20 73 433,20-70-443,0 0-1,1 1 0,1-1 1,-1 0-1,1 1 0,0-1 1,1 1-1,1 9 1,-1-16-39,-1 0 1,0 0-1,1 0 1,-1-1-1,0 1 1,1 0-1,-1-1 1,1 1 0,-1 0-1,1-1 1,0 1-1,-1 0 1,1-1-1,0 1 1,-1-1-1,1 1 1,0-1 0,0 0-1,-1 1 1,1-1-1,0 0 1,0 1-1,-1-1 1,1 0-1,0 0 1,0 0 0,0 0-1,0 0 1,0 0-1,-1 0 1,1 0-1,0 0 1,0 0-1,0 0 1,0 0 0,-1-1-1,1 1 1,1-1-1,30-15-1496,-23 8 278,0 0-1,0-1 1,-1 0-1,0-1 1,-1 0-1,8-12 1,16-32-7149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5.495"/>
    </inkml:context>
    <inkml:brush xml:id="br0">
      <inkml:brushProperty name="width" value="0.025" units="cm"/>
      <inkml:brushProperty name="height" value="0.025" units="cm"/>
    </inkml:brush>
  </inkml:definitions>
  <inkml:trace contextRef="#ctx0" brushRef="#br0">0 769 15855,'1'1'210,"0"-1"0,0 0 0,-1 1 0,1-1 0,0 0 1,0 0-1,0 1 0,-1-1 0,1 0 0,0 0 0,0 0 0,0 0 0,0 0 0,0 0 0,-1-1 1,1 1-1,0 0 0,0 0 0,0 0 0,-1-1 0,1 1 0,0 0 0,0-1 0,-1 1 0,1-1 1,0 1-1,-1-1 0,1 1 0,0-1 0,0-1 0,20-22 1614,-17 19-1289,52-70 2334,47-83 1,-60 82-2109,-3-3 1,54-151 0,-90 219-754,4-11-5,-2 1-1,8-42 1,-17 101-3,-13 136 0,8 186 0,8-356 0,10 79 0,-10-80 0,0 0 0,1 0 0,-1 0 0,1-1 0,0 1 0,0 0 0,0 0 0,0-1 0,1 1 0,-1-1 0,0 1 0,1-1 0,0 1 0,0-1 0,0 0 0,0 0 0,0 0 0,0 0 0,0 0 0,1-1 0,-1 1 0,1 0 0,-1-1 0,4 2 0,-5-3-43,1 0 0,-1-1 1,0 1-1,0 0 0,0 0 0,0-1 0,0 1 0,0-1 1,0 1-1,0-1 0,0 1 0,0-1 0,0 1 1,0-1-1,0 0 0,0 0 0,-1 1 0,1-1 1,0 0-1,0 0 0,-1 0 0,1 0 0,-1 0 0,1 0 1,-1 0-1,1 0 0,-1 0 0,1 0 0,-1 0 1,0 0-1,0-1 0,0 1 0,1 0 0,-1 0 0,0 0 1,-1-2-1,2-2-428,-1 0-1,0 0 1,0 0 0,0-1-1,0 1 1,-1 0 0,-2-6 0,0 5-927,0 0-1,0 1 1,-1 0 0,0 0 0,0 0 0,0 0 0,0 1 0,-8-6 0,-17-16-9492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4.322"/>
    </inkml:context>
    <inkml:brush xml:id="br0">
      <inkml:brushProperty name="width" value="0.025" units="cm"/>
      <inkml:brushProperty name="height" value="0.025" units="cm"/>
    </inkml:brush>
  </inkml:definitions>
  <inkml:trace contextRef="#ctx0" brushRef="#br0">54 1 17296,'-4'8'3700,"-31"70"2601,32-69-5873,0 0 0,0 1 0,1-1 0,1 1 0,-1-1 0,1 1 0,1 0 0,1 10 0,-1-19-425,1 0 0,-1 1 0,1-1 0,-1 0 0,1 0 0,0 1 0,0-1 0,0 0 0,0 0 0,0 0 0,0 0 0,0 0 0,0 0 0,0 0 0,0-1 0,1 1 0,-1 0 0,0-1 0,0 1 0,1-1 0,-1 1 0,0-1 0,1 1 0,-1-1-1,1 0 1,-1 0 0,0 0 0,2 0 0,49 1-103,-39-1-99,-7-1 64,0 1 1,0 0 0,0 1-1,-1-1 1,1 1-1,0 1 1,0-1-1,-1 1 1,9 3-1,-12-4 128,0 1 0,0 0-1,0-1 1,0 1-1,-1 0 1,1 0 0,0 0-1,-1 0 1,1 0 0,-1 1-1,0-1 1,0 0 0,0 1-1,0-1 1,0 0-1,0 1 1,-1-1 0,1 1-1,-1 0 1,0-1 0,0 1-1,0-1 1,0 4-1,-1 7 232,0 0-1,-1 0 1,0 0-1,-1 0 1,0-1-1,-1 1 1,-1-1-1,0 0 1,-1 0-1,0-1 1,0 1 0,-1-1-1,-1-1 1,-12 15-1,19-24-260,1 0 0,-1 1 1,0-1-1,0 0 0,0 0 0,1 0 0,-1 0 1,0 0-1,0 0 0,-1 0 0,1 0 1,0 0-1,0 0 0,0-1 0,-1 1 0,1 0 1,0-1-1,0 1 0,-1-1 0,1 0 0,-1 1 1,1-1-1,0 0 0,-1 0 0,1 0 1,-3 0-1,2-1-107,1 0 1,0 0 0,0-1-1,0 1 1,-1 0-1,1-1 1,1 1 0,-1-1-1,0 1 1,0-1 0,0 1-1,1-1 1,-1 0-1,1 1 1,-1-1 0,1 0-1,0-3 1,-2-9-1740,1-1 1,0 0 0,3-26-1,4 13-6776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4.774"/>
    </inkml:context>
    <inkml:brush xml:id="br0">
      <inkml:brushProperty name="width" value="0.025" units="cm"/>
      <inkml:brushProperty name="height" value="0.025" units="cm"/>
    </inkml:brush>
  </inkml:definitions>
  <inkml:trace contextRef="#ctx0" brushRef="#br0">0 90 16624,'0'0'5893,"12"1"-3138,-1 0-2378,-1-1-1,1 0 1,-1 0-1,0-2 1,1 1 0,-1-1-1,0 0 1,0-1-1,0-1 1,11-4-1,-9 2-169,36-21 55,-45 26-197,-1-1 0,0 1 1,1-1-1,-1 0 0,0 0 0,0 0 1,0 0-1,0 0 0,0 0 0,0 0 0,-1-1 1,1 1-1,-1-1 0,2-3 0,-4 5 12,0 1-1,-1 0 1,1-1-1,0 1 1,-1 0-1,1 0 1,0 0-1,-1 0 1,1 0-1,0 0 1,-1 0-1,1 0 1,0 1-1,0-1 1,-1 1-1,1-1 1,-2 1 0,-5 4-51,1 1 0,-1 0 1,1 0-1,0 0 1,0 1-1,0 0 0,1 0 1,0 1-1,1-1 1,0 1-1,0 1 1,1-1-1,0 1 0,0 0 1,1 0-1,0 0 1,0 0-1,1 0 1,-2 19-1,5-27-26,-1 1 0,1-1 0,-1 0 0,1 0 0,-1 0 0,1 1 0,0-1 0,-1 0 0,1 0 0,0 0 0,0 0 0,0 0 0,0-1 0,0 1 0,0 0 0,0 0 0,0 0 0,0-1 0,0 1 0,0-1 0,1 1 0,-1-1 0,0 1 0,0-1 0,1 0 0,-1 0 0,0 1 0,0-1 0,1 0 0,-1 0 0,0 0 0,2-1 0,51-1 0,-51 2 0,23-5-165,0 0-1,36-13 1,-42 11 58,1 1 0,-1 1 0,1 1 1,41-3-1,-62 7 587,-34-3 70,30 0-550,0 0 0,0-1 0,1 1 0,-1-1 0,1 0 0,0 0 0,0 0 0,0 0 0,1-1 0,-1 1 0,1-1 0,0 1 0,0-1 0,1 0 0,0 0 0,-1 0 0,0-10 0,3 15 1,-1-1-1,0 0 1,0 1 0,0-1-1,1 1 1,-1-1 0,0 0-1,1 1 1,-1-1 0,1 1-1,-1-1 1,1 1-1,-1-1 1,1 1 0,-1-1-1,1 1 1,-1-1 0,1 1-1,-1 0 1,1-1 0,0 1-1,-1 0 1,1 0 0,0-1-1,-1 1 1,1 0 0,0 0-1,-1 0 1,1 0 0,0 0-1,0 0 1,30-1-741,-18 1-431,24-3-5139,4-2-5189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5.599"/>
    </inkml:context>
    <inkml:brush xml:id="br0">
      <inkml:brushProperty name="width" value="0.025" units="cm"/>
      <inkml:brushProperty name="height" value="0.025" units="cm"/>
    </inkml:brush>
  </inkml:definitions>
  <inkml:trace contextRef="#ctx0" brushRef="#br0">6 1 15535,'0'0'4687,"0"9"-2765,-6 323 6539,8-349-8100,0 0 1,2 1-1,-1-1 0,9-20 1,0-2-7,-10 29-373,1-1 1,1 1-1,0-1 1,0 1-1,1 1 1,0-1-1,8-10 1,-12 19 10,0-1 1,1 0-1,-1 1 0,1-1 1,0 1-1,0-1 1,-1 1-1,1 0 1,0 0-1,0 0 0,0 0 1,0 0-1,0 0 1,1 0-1,-1 1 0,4-1 1,-3 1 1,0 0 0,0 1 0,0-1 0,-1 1 0,1-1 0,0 1 0,0 0 0,-1 1 0,1-1 0,0 0 0,-1 1 0,1-1 0,-1 1 1,0 0-1,1 0 0,2 3 0,3 3-13,0 0 0,0 1 1,-1 0-1,0 1 0,8 14 0,-13-20 42,0 0 0,0 0 0,0 1 0,0-1 0,-1 0-1,0 0 1,0 1 0,0-1 0,0 1 0,-1-1 0,1 1-1,-1-1 1,0 1 0,-1-1 0,1 1 0,-3 8 0,3-12-23,-1 1 0,0-1 1,0 0-1,0 1 0,0-1 1,0 0-1,0 0 1,0 0-1,0 0 0,0 0 1,0 0-1,-1 0 0,1 0 1,0 0-1,-1 0 1,1-1-1,0 1 0,-1 0 1,1-1-1,-1 1 0,1-1 1,-1 0-1,0 0 1,1 1-1,-1-1 0,1 0 1,-1 0-1,1-1 0,-1 1 1,0 0-1,1 0 1,-1-1-1,-1 0 0,-2 0-2,1 0 0,-1-1 1,1 0-1,0 1 0,-1-2 0,1 1 0,0 0 0,0-1 0,-6-5 0,7 5-33,-24-28-1445,26 30 1365,0 0 0,0 0 0,0 0 0,0 0 0,1 0 0,-1 0-1,0 0 1,1 0 0,-1 0 0,1-1 0,0 1 0,-1 0 0,1 0-1,0 0 1,-1-1 0,1 1 0,0 0 0,0 0 0,0-1 0,0 1 0,0 0-1,1 0 1,-1-1 0,0 1 0,0 0 0,1 0 0,0-2 0,18-2-7300,-14 4 5699,17-2-4211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6.054"/>
    </inkml:context>
    <inkml:brush xml:id="br0">
      <inkml:brushProperty name="width" value="0.025" units="cm"/>
      <inkml:brushProperty name="height" value="0.025" units="cm"/>
    </inkml:brush>
  </inkml:definitions>
  <inkml:trace contextRef="#ctx0" brushRef="#br0">115 52 12684,'0'0'11531,"1"-8"-9081,-1-25-507,0 33-1887,0-1 0,0 1 0,0-1-1,0 1 1,0 0 0,0-1 0,0 1 0,0-1-1,0 1 1,0-1 0,-1 1 0,1 0-1,0-1 1,0 1 0,-1 0 0,1-1 0,0 1-1,-1-1 1,1 1 0,0 0 0,-1 0-1,1-1 1,0 1 0,-1 0 0,1 0-1,0-1 1,-1 1 0,1 0 0,-1 0 0,1 0-1,-1 0 1,1 0 0,0 0 0,-1-1-1,1 1 1,-1 0 0,1 0 0,-1 0-1,1 0 1,-1 1 0,1-1 0,-1 0 0,1 0-1,0 0 1,-1 0 0,1 0 0,-1 1-1,1-1 1,0 0 0,-1 1 0,-18 9 100,11-2-112,0-1 1,1 1 0,0 1 0,0-1-1,1 1 1,0 0 0,0 1 0,1-1-1,1 1 1,0 0 0,0 1 0,-5 20-1,10-30-37,-1 0 0,0 0 0,0-1 0,0 1-1,1 0 1,-1 0 0,0 0 0,1 0-1,-1-1 1,1 1 0,-1 0 0,1 0-1,0-1 1,-1 1 0,1 0 0,-1-1 0,1 1-1,0-1 1,0 1 0,-1-1 0,1 1-1,0-1 1,0 0 0,0 1 0,-1-1-1,1 0 1,0 1 0,0-1 0,0 0 0,0 0-1,0 0 1,0 0 0,0 0 0,-1 0-1,1 0 1,0 0 0,0 0 0,0-1-1,0 1 1,0 0 0,0 0 0,-1-1 0,3 0-1,39-15 252,-13-6-233,-24 16-26,1 1 1,0 0-1,0 1 1,1-1-1,-1 1 1,12-4-1,-18 8 1,1 0 0,-1 0 0,1 1 0,-1-1 0,1 0 0,-1 1 0,1-1 0,-1 0 0,1 1 0,-1-1 0,0 1 0,1-1 0,-1 1 0,0-1 0,1 1 0,-1-1 0,0 1 0,0-1 0,1 1 0,-1-1 0,0 1 0,0 0 0,0 0 0,3 4 0,-1-21 0,-2-56-1100,18 71-28421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6.486"/>
    </inkml:context>
    <inkml:brush xml:id="br0">
      <inkml:brushProperty name="width" value="0.025" units="cm"/>
      <inkml:brushProperty name="height" value="0.025" units="cm"/>
    </inkml:brush>
  </inkml:definitions>
  <inkml:trace contextRef="#ctx0" brushRef="#br0">113 6 15919,'0'0'12471,"-9"-2"-11078,6 1-1344,0 0 1,0 1 0,0-1-1,0 1 1,0-1 0,0 1-1,0 0 1,0 0-1,0 0 1,0 1 0,0-1-1,0 1 1,0 0 0,0-1-1,0 1 1,0 1-1,1-1 1,-1 0 0,0 1-1,1-1 1,-1 1 0,1 0-1,-1 0 1,1 0-1,0 0 1,0 0 0,0 0-1,0 1 1,0-1 0,0 1-1,1-1 1,-1 1-1,1 0 1,0-1 0,0 1-1,0 0 1,0 0 0,0 0-1,1 0 1,-1 0-1,1 0 1,0 0 0,0 4-1,0-6-62,1 0 1,0 0-1,-1 0 0,1 0 0,0-1 1,0 1-1,0 0 0,0 0 0,-1-1 1,1 1-1,0-1 0,0 1 0,0-1 1,0 1-1,1-1 0,-1 1 0,0-1 1,0 0-1,0 0 0,0 0 0,0 1 1,0-1-1,0 0 0,1 0 0,-1-1 1,0 1-1,2 0 0,34-2-922,-14-5 194,-20 6 640,0 0 0,0 0 1,0 0-1,0 0 0,0 0 1,0 0-1,0 1 1,0 0-1,1 0 0,-1 0 1,0 0-1,5 1 0,-8 1 229,0-1-1,0 1 1,0 0-1,0 0 1,0 0-1,-1-1 1,1 1-1,0 0 1,-1 0-1,0 0 1,1-1-1,-1 1 1,0 0-1,0-1 1,0 1-1,-2 2 1,-7 11 91,0 0 1,0-1-1,-1 0 1,-1-1-1,-1-1 1,0 1-1,0-2 1,-18 12-1,31-23-219,0 0 1,0 1-1,0-1 0,-1 0 1,1 0-1,0 0 0,0 1 1,-1-1-1,1 0 0,0 0 1,-1 0-1,1 0 0,0 0 1,-1 1-1,1-1 0,0 0 1,-1 0-1,1 0 0,0 0 0,-1 0 1,1 0-1,0 0 0,-1 0 1,1 0-1,0 0 0,-1 0 1,1-1-1,0 1 0,0 0 1,-1 0-1,1 0 0,0 0 1,-1 0-1,1-1 0,0 1 1,0 0-1,-1 0 0,1-1 1,2-13-97,15-17-1220,31-26-9142,-20 29 1463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6.859"/>
    </inkml:context>
    <inkml:brush xml:id="br0">
      <inkml:brushProperty name="width" value="0.025" units="cm"/>
      <inkml:brushProperty name="height" value="0.025" units="cm"/>
    </inkml:brush>
  </inkml:definitions>
  <inkml:trace contextRef="#ctx0" brushRef="#br0">19 1 12075,'0'0'17937,"-7"61"-15727,3-37-1665,-1-1-545,3-2 0,2-5 0,0-4 0,5-10 0,7-2-2114,0 0-1730,2-18-896,-1-8-1186,1-9-6469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7.470"/>
    </inkml:context>
    <inkml:brush xml:id="br0">
      <inkml:brushProperty name="width" value="0.025" units="cm"/>
      <inkml:brushProperty name="height" value="0.025" units="cm"/>
    </inkml:brush>
  </inkml:definitions>
  <inkml:trace contextRef="#ctx0" brushRef="#br0">55 1 11723,'0'0'16517,"-4"13"-14414,-7 21-1618,1 1 0,1 0 0,2 1-1,-3 43 1,9-43-485,-1-23 0,2-1 0,-1 1 0,2-1 0,-1 0 0,2 1 0,-1-1 0,2 1 0,6 18 0,-9-30 0,0-1 0,0 1 0,0-1 0,0 1 0,0-1 0,0 0 0,0 1 0,0-1 0,1 1 0,-1-1 0,0 0 0,0 1 0,0-1 0,1 0 0,-1 1 0,0-1 0,1 0 0,-1 1 0,0-1 0,1 0 0,-1 0 0,0 1 0,1-1 0,-1 0 0,0 0 0,1 0 0,-1 1 0,1-1 0,-1 0 0,0 0 0,1 0 0,-1 0 0,1 0 0,-1 0 0,0 0 0,1 0 0,6-15 0,-3-24 0,-3 22 0,-2-36 0,1 51 0,0-1 0,-1 0 0,1 0 0,-1 1 0,0-1 0,0 0 0,0 1 0,0-1 0,0 1 0,-1 0 0,1-1 0,-1 1 0,0 0 0,1 0 0,-4-3 0,5 5 0,-1 0 0,1 0 0,0-1 0,0 1 0,-1 0 0,1 0 0,0 0 0,-1 0 0,1 0 0,0 0 0,0 0 0,-1 0 0,1 0 0,0 0 0,-1 0 0,1 1 0,0-1 0,0 0 0,-1 0 0,1 0 0,0 0 0,0 0 0,-1 0 0,1 1 0,0-1 0,0 0 0,-1 0 0,1 0 0,0 1 0,0-1 0,0 0 0,0 0 0,-1 0 0,1 1 0,0-1 0,0 0 0,0 1 0,0-1 0,0 0 0,0 0 0,0 1 0,0-1 0,-1 0 0,1 0 0,0 1 0,0-1 0,0 0 0,1 1 0,-1-1 0,0 0 0,0 0 0,0 1 0,0-1 0,0 0 0,0 1 0,0-1 0,0 21 0,0-20 0,0 0 0,0 0 0,1 0 0,-1 1 0,1-1 0,-1 0 0,1 0 0,-1 0 0,1 0 0,0 0 0,0 0 0,-1 0 0,1 0 0,0 0 0,0 0 0,0 0 0,0-1 0,0 1 0,0 0 0,0 0 0,0-1 0,0 1 0,0-1 0,1 1 0,-1-1 0,0 0 0,0 1 0,0-1 0,1 0 0,-1 0 0,0 0 0,0 0 0,1 0 0,-1 0 0,0 0 0,0 0 0,1 0 0,1-1 0,3 0 0,0 0 0,0 0 0,0 0 0,0 0 0,0-1 0,10-5 0,-8 3 0,-1-1 0,2 0 0,-1 0 0,0 1 0,1 0 0,0 1 0,0 0 0,0 0 0,0 1 0,0 0 0,17-1 0,-25 3 0,0 0 0,-1 0 0,1 0 0,0 1 0,0-1 0,-1 0 0,1 0 0,0 1 0,0-1 0,-1 0 0,1 1 0,0-1 0,-1 1 0,1-1 0,-1 1 0,1-1 0,0 1 0,-1-1 0,1 1 0,-1 0 0,1-1 0,-1 1 0,0 0 0,1-1 0,-1 1 0,0 0 0,1 0 0,3 30 0,-4-22 0,0 0 0,-1 0 0,-1 0 0,-3 14 0,42-50 0,-36 27 0,-1-1 0,0 1 0,0 0 0,0 0 0,1 0 0,-1-1 0,0 1 0,1 0 0,-1 0 0,0 0 0,0-1 0,1 1 0,-1 0 0,0 0 0,1 0 0,-1 0 0,0 0 0,1 0 0,-1 0 0,0 0 0,1 0 0,-1 0 0,0 0 0,1 0 0,-1 0 0,0 0 0,1 0 0,-1 0 0,0 0 0,1 0 0,-1 0 0,0 0 0,1 1 0,-1-1 0,0 0 0,1 0 0,-1 0 0,0 1 0,7 15 0,-7-15 0,0 1 0,1 0 0,-1 0 0,1-1 0,-1 1 0,1 0 0,-1-1 0,1 1 0,0 0 0,0-1 0,0 1 0,0-1 0,0 0 0,0 1 0,0-1 0,0 0 0,1 1 0,-1-1 0,0 0 0,1 0 0,-1 0 0,1 0 0,-1-1 0,1 1 0,0 0 0,-1 0 0,1-1 0,0 1 0,-1-1 0,3 0 0,1 0 0,-1-1 0,1 0 0,-1 0 0,1 0 0,-1 0 0,0-1 0,0 0 0,0 0 0,0 0 0,0 0 0,0-1 0,0 1 0,-1-1 0,1 0 0,-1 0 0,6-7 0,-8 9 0,0-1 0,0 1 0,0-1 0,1 1 0,-2-1 0,1 1 0,0-1 0,0 0 0,0 1 0,-1-1 0,1 0 0,-1 0 0,1 1 0,-1-1 0,0 0 0,0 0 0,0 0 0,0 0 0,0 1 0,0-1 0,0 0 0,-1 0 0,1 0 0,0 1 0,-1-1 0,0 0 0,1 0 0,-1 1 0,0-1 0,0 1 0,0-1 0,0 0 0,0 1 0,0 0 0,-1-1 0,1 1 0,0 0 0,-1 0 0,1 0 0,-1-1 0,1 2 0,-4-3 0,-1 1-5071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7.842"/>
    </inkml:context>
    <inkml:brush xml:id="br0">
      <inkml:brushProperty name="width" value="0.025" units="cm"/>
      <inkml:brushProperty name="height" value="0.025" units="cm"/>
    </inkml:brush>
  </inkml:definitions>
  <inkml:trace contextRef="#ctx0" brushRef="#br0">0 1 6374,'0'0'20852,"2"8"-18722,3 48-425,-4 104 1,-1-157-1781,2 20-5103,-2-22 4879,1-1 0,0 1 0,-1-1 0,1 1 0,-1 0 0,1-1 0,0 1 0,-1-1 0,1 0 0,0 1 1,-1-1-1,1 0 0,0 1 0,0-1 0,-1 0 0,1 0 0,0 1 0,0-1 0,-1 0 0,1 0 0,0 0 0,0 0 0,0 0 0,1 0 0,10 0-6641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8.437"/>
    </inkml:context>
    <inkml:brush xml:id="br0">
      <inkml:brushProperty name="width" value="0.025" units="cm"/>
      <inkml:brushProperty name="height" value="0.025" units="cm"/>
    </inkml:brush>
  </inkml:definitions>
  <inkml:trace contextRef="#ctx0" brushRef="#br0">0 22 14894,'0'0'14750,"9"3"-14104,-3-1-570,30 11 342,-34-12-362,0 0 0,-1 0 0,1 1 1,-1-1-1,1 0 0,-1 0 1,1 1-1,-1-1 0,0 1 1,0-1-1,1 1 0,-1 0 1,0-1-1,-1 1 0,1 0 1,0 0-1,0 0 0,-1 0 1,1 0-1,0 3 0,-1 8 60,0 0-1,-1 0 0,-1-1 0,-3 20 1,-4 33 108,9-65-224,0 1 0,0-1 0,0 0 0,0 1 0,0-1 0,0 0 0,0 1 0,0-1 0,0 0 0,0 1 0,0-1 0,0 0 0,1 0 0,-1 1 0,0-1 0,0 0 0,0 0 0,0 1 0,1-1 0,-1 0 0,0 0 0,0 1 0,0-1 0,1 0 0,-1 0 0,0 0 0,0 0 0,1 1 0,-1-1 0,0 0 0,0 0 0,1 0 0,-1 0 0,0 0 0,1 0 0,-1 0 0,0 0 0,1 0 0,-1 0 0,1 0 0,16-5 0,12-15 0,-10 1 0,-1-1 0,-1-1 0,-1-1 0,20-35 0,-38 64 0,0 0 0,1 1 0,-1 0 0,2-1 0,-1 1 0,1 0 0,1 14 0,0-21 0,0 0 0,0 0 0,-1 0 0,1 0 0,0-1 0,0 1 0,0 0 0,0-1 0,0 1 0,0-1 0,0 1 0,1-1 0,-1 1 0,0-1 0,0 0 0,0 0 0,0 1 0,0-1 0,1 0 0,-1 0 0,0 0 0,0 0 0,0 0 0,1-1 0,0 1 0,32-8 0,-24 3 0,-1 0 0,0 0 0,0-2 0,0 1 0,-1-1 0,9-9 0,-13 12 0,0 0 0,-1 0 0,1 0 0,-1 0 0,0 0 0,-1-1 0,1 1 0,-1-1 0,0 0 0,0 0 0,0 0 0,0 0 0,-1 0 0,1-8 0,-2 12 0,0 0 0,0 0 0,-1 0 0,1 0 0,0 1 0,0-1 0,-1 0 0,1 0 0,-1 1 0,1-1 0,-1 0 0,1 1 0,-1-1 0,1 0 0,-1 1 0,0-1 0,1 1 0,-1-1 0,0 1 0,0-1 0,1 1 0,-1-1 0,0 1 0,0 0 0,1 0 0,-1-1 0,0 1 0,0 0 0,0 0 0,0 0 0,1 0 0,-1 0 0,0 0 0,0 0 0,0 0 0,0 0 0,0 0 0,1 0 0,-1 1 0,0-1 0,-1 1 0,-2-1 0,1 1 0,-1 0 0,0 0 0,0 0 0,1 1 0,-1 0 0,1-1 0,-6 4 0,4 0 0,0 0 0,0 0 0,0 0 0,1 0 0,0 1 0,0 0 0,0 0 0,1 0 0,0 0 0,0 1 0,0-1 0,1 1 0,0 0 0,0-1 0,1 1 0,0 0 0,0 0 0,0 0 0,1 11 0,1-16 0,0 0 0,0 0 0,0 0 0,1 0 0,-1-1 0,0 1 0,1 0 0,-1-1 0,1 1 0,-1-1 0,1 1 0,0-1 0,0 0 0,0 0 0,-1 0 0,1 0 0,0 0 0,0 0 0,0 0 0,1-1 0,-1 1 0,0-1 0,0 1 0,0-1 0,0 0 0,1 0 0,-1 0 0,0 0 0,2-1 0,9 2 0,0-2 0,0 1 0,21-5 0,-31 4-42,29-8-2638,-30 8 2399,-1 1 0,0-1 1,0 1-1,1-1 0,-1 0 1,0 1-1,0-1 0,0 0 1,0 0-1,0 0 0,0 0 1,0 0-1,0 0 0,0 0 1,0 0-1,-1 0 1,1 0-1,0 0 0,-1 0 1,2-3-1,-2-5-8656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9.229"/>
    </inkml:context>
    <inkml:brush xml:id="br0">
      <inkml:brushProperty name="width" value="0.025" units="cm"/>
      <inkml:brushProperty name="height" value="0.025" units="cm"/>
    </inkml:brush>
  </inkml:definitions>
  <inkml:trace contextRef="#ctx0" brushRef="#br0">0 177 12812,'0'0'19394,"9"-5"-18897,19-15-425,-17 11-73,1 1-1,0 0 0,0 1 1,26-12-1,-38 19 2,0 0 0,1 0 0,-1 0 0,0 0 0,1 0 0,-1 0 0,0 0 0,1 0 0,-1 0 0,0 0 0,1 0 0,-1 0 0,0 0 0,1 0 0,-1 0 0,0 0 0,0 0 0,1 1 0,-1-1 0,0 0 0,1 0 0,-1 0 0,0 1 0,0-1 0,1 0 0,-1 0 0,0 0 0,0 1 0,0-1 0,1 0 0,-1 1 0,0-1 0,0 0 0,0 0 0,0 1 0,0-1 0,0 0 0,1 1 0,-1-1 0,0 0 0,0 1 0,-1 22 0,-9 20 0,5-27 0,2-10 0,0 0 0,1 0 0,0 1 0,1-1 0,-1 0 0,1 1 0,0-1 0,1 1 0,0 0 0,0-1 0,1 10 0,-1-16 0,0 0 0,1 0 0,-1 1 0,1-1 0,-1 0 0,0 0 0,1 1 0,-1-1 0,1 0 0,-1 0 0,1 0 0,-1 0 0,0 0 0,1 0 0,-1 0 0,1 1 0,-1-1 0,1-1 0,-1 1 0,1 0 0,-1 0 0,0 0 0,1 0 0,-1 0 0,1 0 0,-1 0 0,1-1 0,-1 1 0,0 0 0,1 0 0,-1 0 0,1-1 0,-1 1 0,0 0 0,1-1 0,-1 1 0,1-1 0,14-11 0,-5-3 0,0 1 0,-1-1 0,-1 0 0,0-1 0,-1 0 0,-1 0 0,0-1 0,-1 0 0,-1 0 0,0 0 0,-2 0 0,0-1 0,-1-34 0,-1 55-234,0 0-1,0 0 1,0 0-1,0 1 1,1-1 0,-1 0-1,1 0 1,0 0-1,0 0 1,2 5 0,-2-5-2569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5.855"/>
    </inkml:context>
    <inkml:brush xml:id="br0">
      <inkml:brushProperty name="width" value="0.025" units="cm"/>
      <inkml:brushProperty name="height" value="0.025" units="cm"/>
    </inkml:brush>
  </inkml:definitions>
  <inkml:trace contextRef="#ctx0" brushRef="#br0">1 101 9833,'0'0'21236,"85"1"-20403,-37-14-513,0-2-223,-2-2-450,1 3-1697,-11-1-2754,-8 0-2531,1 3-10186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9.556"/>
    </inkml:context>
    <inkml:brush xml:id="br0">
      <inkml:brushProperty name="width" value="0.025" units="cm"/>
      <inkml:brushProperty name="height" value="0.025" units="cm"/>
    </inkml:brush>
  </inkml:definitions>
  <inkml:trace contextRef="#ctx0" brushRef="#br0">1 1 19891,'0'0'9353,"66"9"-9193,-51-7-897,-6-2-4612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49.911"/>
    </inkml:context>
    <inkml:brush xml:id="br0">
      <inkml:brushProperty name="width" value="0.025" units="cm"/>
      <inkml:brushProperty name="height" value="0.025" units="cm"/>
    </inkml:brush>
  </inkml:definitions>
  <inkml:trace contextRef="#ctx0" brushRef="#br0">0 0 7719,'0'0'24760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0.487"/>
    </inkml:context>
    <inkml:brush xml:id="br0">
      <inkml:brushProperty name="width" value="0.025" units="cm"/>
      <inkml:brushProperty name="height" value="0.025" units="cm"/>
    </inkml:brush>
  </inkml:definitions>
  <inkml:trace contextRef="#ctx0" brushRef="#br0">48 79 13453,'0'0'10607,"0"12"-9176,0 20-1051,-2 0-1,-2-1 1,-1 1 0,-1-1 0,-1 0 0,-16 40-1,27-129-1201,26-125-559,-22 108 3424,-10 140-1634,0-28-211,5 63-1,-2-90-186,0-1 1,1 1-1,0-1 0,0 1 1,1-1-1,1 0 0,0 0 0,0 0 1,0-1-1,1 1 0,8 10 1,-11-17 10,-1 0-1,1 1 1,0-1 0,0 0 0,0 0 0,0 0-1,0-1 1,0 1 0,0 0 0,0-1 0,1 0-1,-1 1 1,1-1 0,-1 0 0,1 0 0,-1 0-1,1-1 1,0 1 0,-1-1 0,1 1 0,0-1-1,0 0 1,-1 0 0,1 0 0,0 0 0,0-1-1,-1 1 1,1-1 0,0 1 0,-1-1 0,1 0-1,-1 0 1,1 0 0,-1-1 0,1 1 0,-1-1-1,0 1 1,0-1 0,1 0 0,-1 1 0,2-4-1,4-4 112,0 0-1,0 0 1,-1-1 0,-1 0-1,0 0 1,0-1-1,-1 0 1,5-14-1,-1-8 157,-1 1-1,-2-1 0,-1-1 0,-2 1 1,-1-54-1,-4 79-288,-3 10 0,-3 13 0,5-1-1240,0 1 1,1-1-1,-1 26 1,3-36 860,0-1 1,0 1-1,0-1 1,0 1-1,0-1 0,1 1 1,-1-1-1,1 0 1,0 1-1,0-1 0,1 0 1,-1 1-1,0-1 1,1 0-1,0 0 0,0 0 1,0 0-1,0-1 1,0 1-1,1 0 0,2 2 1,3-3-6866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0.847"/>
    </inkml:context>
    <inkml:brush xml:id="br0">
      <inkml:brushProperty name="width" value="0.025" units="cm"/>
      <inkml:brushProperty name="height" value="0.025" units="cm"/>
    </inkml:brush>
  </inkml:definitions>
  <inkml:trace contextRef="#ctx0" brushRef="#br0">1 60 16592,'0'0'12961,"10"7"-11183,32 21-652,-40-27-1118,-1 0 0,1 0 0,-1 0 0,0-1 0,1 1 0,0-1 0,-1 1-1,1-1 1,-1 1 0,1-1 0,0 0 0,-1 0 0,1 0 0,-1 0 0,1 0-1,0 0 1,-1 0 0,1-1 0,0 1 0,-1-1 0,1 1 0,-1-1 0,1 1-1,-1-1 1,1 0 0,-1 0 0,0 0 0,1 1 0,-1-2 0,0 1 0,0 0-1,0 0 1,1 0 0,-1 0 0,0-1 0,-1 1 0,1 0 0,0-1 0,0 1-1,0-3 1,2-2-9,-1 1-1,1-1 0,-1 0 1,-1 0-1,1-1 0,-1 1 1,0-11-1,-1 16 2,0 0 0,0 1 0,0-1 0,0 0 0,-1 0 0,1 0 0,0 1 0,-1-1 0,1 0 0,-1 0 0,1 1 0,-1-1 0,1 0 0,-1 1 0,1-1 0,-1 1 0,0-1 0,1 1 0,-1-1 0,0 1 0,1-1 0,-1 1 0,0-1 0,0 1 0,1 0 0,-1-1 0,0 1 0,0 0 0,0 0 0,1 0 0,-1 0 0,0 0 0,0 0 0,0 0 0,0 0 0,1 0 0,-1 0 0,0 0 0,0 0 0,0 1 0,0-1 0,1 0 0,-1 1 0,-1 0 0,-1-1 0,-1 1 0,1 0 0,-1 1 0,1-1 0,0 1 0,0-1 0,0 1 0,0 0 0,-6 4 0,5 1 0,-1 0 0,1 0 0,0 0 0,0 0 0,1 1 0,0 0 0,0-1 0,1 1 0,0 0 0,-1 12 0,2-18 0,1 0 0,-1 1 0,1-1 0,0 1 0,0-1 0,0 1 0,0-1 0,0 1 0,0-1 0,1 1 0,-1-1 0,1 1 0,0-1 0,-1 0 0,1 1 0,0-1 0,1 0 0,-1 0 0,0 0 0,1 1 0,-1-1 0,1-1 0,-1 1 0,1 0 0,0 0 0,0-1 0,0 1 0,0-1 0,0 1 0,0-1 0,0 0 0,1 0 0,-1 0 0,0 0 0,1 0 0,4 0 0,41-1-2284,-43-1 1544,0-1 0,1 1 1,-1-1-1,0 0 0,0 0 1,0-1-1,0 0 0,0 0 1,0 0-1,6-6 0,17-17-7192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1.611"/>
    </inkml:context>
    <inkml:brush xml:id="br0">
      <inkml:brushProperty name="width" value="0.025" units="cm"/>
      <inkml:brushProperty name="height" value="0.025" units="cm"/>
    </inkml:brush>
  </inkml:definitions>
  <inkml:trace contextRef="#ctx0" brushRef="#br0">97 58 19474,'0'0'4607,"-6"10"-891,-4 6-3164,1 1 0,1 0 1,0 0-1,2 1 0,0 0 0,0 0 1,2 1-1,-4 33 0,8-45-552,1 64 0,0-68 0,-1 1 0,1 0 0,0-1 0,0 1 0,0 0 0,0-1 0,1 1 0,-1-1 0,1 0 0,0 1 0,0-1 0,0 0 0,0 0 0,1 0 0,-1 0 0,4 2 0,-6-5-10,1 1 0,-1-1-1,0 0 1,1 0 0,-1 1 0,0-1 0,0 0 0,1 0-1,-1 1 1,1-1 0,-1 0 0,0 0 0,1 0-1,-1 0 1,0 0 0,1 0 0,-1 0 0,1 0 0,-1 1-1,0-1 1,1-1 0,-1 1 0,1 0 0,-1 0-1,0 0 1,1 0 0,-1 0 0,0 0 0,1 0 0,-1 0-1,1-1 1,-1 1 0,0 0 0,1 0 0,-1 0-1,0-1 1,0 1 0,1 0 0,-1-1 0,0 1-1,1 0 1,-1 0 0,0-1 0,0 1 0,1-1 0,3-26-1055,-4 19 752,0 0 0,-1 1 0,0-1 0,0 0 0,-4-10 0,3 14 285,1 1-1,-1-1 1,-1 1 0,1 0 0,0-1-1,-1 1 1,0 0 0,1 1 0,-1-1 0,-1 0-1,1 1 1,0 0 0,0-1 0,-1 1 0,1 1-1,-1-1 1,0 0 0,0 1 0,1 0-1,-8-2 1,30 14 2772,-8-11-2700,0 0 1,-1-1-1,1 0 0,0-1 1,-1 0-1,0-1 1,1 0-1,-1 0 0,0-1 1,0-1-1,-1 0 0,1 0 1,-1-1-1,0 0 0,-1 0 1,0-1-1,14-14 0,-11 11-11,-2-1 0,0 0 0,0 0 0,-1-1 0,0 0 0,-1 0 0,0 0 0,-1-1 0,-1 0 0,0-1 0,-1 1 0,0-1 0,2-15 0,-33 111-182,16-38 178,2 0 1,1 1 0,3-1 0,0 52 0,5-95-30,0 0 0,0 0 0,0-1 0,0 1 0,0 0 0,0 0 0,0-1 0,0 1 0,0 0 0,0 0 0,1-1 0,-1 1 0,0 0 0,0 0 0,1-1 0,-1 1 0,0 0 0,1-1 0,-1 1 0,1 0 0,-1-1 0,1 1 0,-1-1 0,1 1 0,-1-1 0,1 1 0,0-1 0,-1 1 0,1-1 0,0 0 0,-1 1 0,1-1 0,0 0 0,-1 0 0,1 1 0,0-1 0,0 0 0,1 0 0,-1 0 0,1 0 0,-1-1 0,0 1 0,1 0 0,-1-1 0,0 1 0,1-1 0,-1 0 0,0 1 0,0-1 0,1 0 0,-1 0 0,0 0 0,0 0 0,0 0 0,0 0 0,0 0 0,0 0 0,1-2 0,3-7 0,0-1 0,0 1 0,-1-1 0,4-14 0,-7 20 0,1 0 0,-1 0 0,0 0 0,-1 0 0,1 0 0,-1 0 0,0 0 0,0 0 0,-1 0 0,0 0 0,0 0 0,-1-6 0,2 11 0,0 0 0,-1-1 0,1 1 0,0-1 0,0 1 0,0 0 0,-1-1 0,1 1 0,0 0 0,0-1 0,-1 1 0,1 0 0,0-1 0,-1 1 0,1 0 0,0 0 0,-1-1 0,1 1 0,0 0 0,-1 0 0,1 0 0,-1-1 0,1 1 0,0 0 0,-1 0 0,1 0 0,-1 0 0,1 0 0,-1 0 0,1 0 0,0 0 0,-1 0 0,1 0 0,-1 0 0,1 0 0,-1 0 0,1 0 0,0 1 0,-1-1 0,1 0 0,-1 0 0,1 0 0,0 1 0,-1-1 0,1 0 0,0 0 0,-1 1 0,1-1 0,0 0 0,-1 1 0,1 0 0,-12 20 0,12-20-56,0 1-1,0 0 1,0-1 0,0 1-1,0 0 1,0-1 0,1 1-1,-1 0 1,1-1 0,-1 1-1,1-1 1,0 1 0,-1-1 0,1 1-1,0-1 1,0 1 0,0-1-1,0 0 1,0 1 0,0-1-1,1 0 1,-1 0 0,0 0-1,3 1 1,0 1-257,0-1 1,1-1-1,-1 1 1,1-1-1,-1 1 1,1-1-1,0 0 1,-1-1-1,6 1 0,0-1-221,1 0-1,-1 0 0,0-1 0,1 0 0,-1-1 0,0 0 0,0-1 0,13-5 0,-19 6 563,-1 1-1,1-1 0,-1 0 0,0-1 0,0 1 1,0 0-1,0-1 0,5-5 0,-7 6 276,0 1 0,0-1 0,0 1 0,-1-1 0,1 0 0,-1 1 0,1-1 0,-1 0-1,1 1 1,-1-1 0,0 0 0,0 1 0,0-1 0,0-2 0,0 3-167,-1 1 0,0-1 1,1 0-1,-1 1 0,0-1 0,1 1 0,-1-1 0,0 1 1,1 0-1,-1-1 0,0 1 0,0-1 0,0 1 0,1 0 1,-1 0-1,0 0 0,0-1 0,0 1 0,0 0 0,0 0 1,0 0-1,1 0 0,-1 0 0,0 1 0,-1-1 0,-25 4 766,23-1-897,0-1 0,0 1 0,0 0 0,1 0 0,0 0 0,-1 1 0,1-1 0,0 1 1,0 0-1,1 0 0,-1 0 0,1 0 0,0 0 0,0 0 0,1 1 0,-1-1 0,1 0 0,0 1 1,0 0-1,0-1 0,0 1 0,1 8 0,0-12-5,1 0 0,-1 0 0,1 0 0,0 0 0,-1-1 0,1 1 0,-1 0 0,1 0 0,0-1 0,0 1 0,-1 0 0,1-1 0,0 1 0,0-1 0,0 1 0,0-1 0,0 1 0,0-1 0,0 0 0,0 1 0,0-1 0,0 0 0,0 0 0,0 0 0,0 1 0,0-1 0,0-1 0,0 1 0,0 0 0,0 0 0,0 0 0,0 0 0,0-1 0,0 1 0,0 0 0,0-1 0,1 0 0,3 0 0,-1-1 0,1 1 0,-1-1 0,0 0 0,1 0 0,7-5 0,-9 3-401,1 0 1,0 1-1,-1-1 0,0 0 0,0-1 1,0 1-1,3-8 0,-4 7-578,0 0 0,0 0 0,-1-1-1,0 1 1,0 0 0,-1 0-1,1-9 1,-1-13-10370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2.314"/>
    </inkml:context>
    <inkml:brush xml:id="br0">
      <inkml:brushProperty name="width" value="0.025" units="cm"/>
      <inkml:brushProperty name="height" value="0.025" units="cm"/>
    </inkml:brush>
  </inkml:definitions>
  <inkml:trace contextRef="#ctx0" brushRef="#br0">1 296 7239,'3'23'11912,"7"-9"-6912,-7-13-4681,1 0 0,-1 1 0,0-1-1,0-1 1,1 1 0,-1 0 0,0-1 0,1 0 0,-1 1-1,6-2 1,2 0-176,-1 0 1,1-1-1,-1-1 0,0 1 0,0-2 0,0 1 0,0-2 1,0 1-1,-1-1 0,0-1 0,0 1 0,0-1 0,-1-1 0,0 0 1,0 0-1,-1-1 0,0 1 0,0-2 0,-1 1 0,0-1 1,7-12-1,-13 20-152,1 1 1,0-1 0,-1 1-1,1-1 1,-1 1 0,1-1-1,-1 0 1,0 1 0,1-1-1,-1 0 1,0 1 0,1-1-1,-1 0 1,0 0-1,0 1 1,1-1 0,-1 0-1,0 0 1,0 1 0,0-1-1,0 0 1,0 0 0,0 1-1,0-1 1,-1 0 0,1 0-1,0 1 1,0-1-1,0 0 1,-1 1 0,1-1-1,0 0 1,-1 0 0,1 1-1,-1-2 1,-1 3-6,1-1-1,0 0 1,-1 1-1,1-1 1,0 1 0,-1-1-1,1 1 1,0-1-1,0 1 1,-1 0 0,1 0-1,0-1 1,0 1-1,0 0 1,0 0 0,0 0-1,0 0 1,0 1-1,1-1 1,-2 1 0,-5 8 15,-1 0 0,2 1 0,0 0 0,0 0 0,0 0 0,2 1 0,-1-1 0,2 1 0,-1 0 0,2 0 0,0 1 0,0-1 0,1 1 0,0-1 0,2 19 0,0-30-3,-1 0 1,0 1 0,1-1 0,-1 0 0,0 0 0,1 0-1,0 1 1,-1-1 0,1 0 0,0 0 0,-1 0 0,1 0-1,0 0 1,0 0 0,0 0 0,0 0 0,0-1 0,0 1-1,0 0 1,0-1 0,0 1 0,0 0 0,0-1-1,1 1 1,-1-1 0,0 0 0,0 1 0,1-1 0,-1 0-1,0 0 1,0 0 0,1 0 0,-1 0 0,0 0 0,0 0-1,1 0 1,-1 0 0,3-1 0,1-1 0,0 1 0,1-1 0,-1 0 0,0 0 0,0 0 0,0-1 0,9-6 0,1-3-597,-1 0-1,0-2 0,-1 0 1,0 0-1,-1-1 1,-1-1-1,0 0 0,-1 0 1,-1-1-1,-1-1 1,13-34-1,-1-34-5166,-18 65 2710,0 0 1,-2-25 0,0 46 3020,0-1 0,0 0 1,0 0-1,0 1 1,0-1-1,0 0 0,0 1 1,0-1-1,0 0 0,0 0 1,0 1-1,-1-1 1,1 0-1,0 1 0,0-1 1,-1 1-1,1-1 0,-1 0 1,1 1-1,0-1 1,-1 1-1,1-1 0,-2 0 1,-9 7 624,-8 25 1552,-32 129 13,44-140-6127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3.044"/>
    </inkml:context>
    <inkml:brush xml:id="br0">
      <inkml:brushProperty name="width" value="0.025" units="cm"/>
      <inkml:brushProperty name="height" value="0.025" units="cm"/>
    </inkml:brush>
  </inkml:definitions>
  <inkml:trace contextRef="#ctx0" brushRef="#br0">211 0 5381,'0'0'14435,"-8"1"-12700,3-1-1498,1 1 1,0 0-1,0 0 0,0 0 0,-1 0 0,1 1 1,0-1-1,0 1 0,1 0 0,-1 0 1,0 1-1,1-1 0,-1 1 0,1 0 1,0-1-1,0 1 0,0 1 0,0-1 1,1 0-1,-1 1 0,1 0 0,0-1 1,0 1-1,-3 8 0,-3 9 380,0 1 0,2 0 1,0 0-1,2 0 0,-2 28 0,0 118-562,7-108 276,-10 75 0,8-125-160,1-6-109,0-1 0,0 0-1,0 1 1,-1-1-1,1 0 1,-1 1 0,0-1-1,0 0 1,0 0-1,-2 4 1,1-9-60,0 0-1,1 0 1,-1-1-1,1 1 1,0-1-1,0 1 1,0-1-1,0 1 1,0-1-1,0-5 1,-1 4-3,-8-32-557,1 0-1,2 0 1,2 0-1,-2-66 1,48 127 2272,-37-24-1776,-1 0 0,1 0 0,-1-1 0,1 0 1,0 1-1,-1-1 0,1 0 0,-1-1 0,1 1 1,-1-1-1,1 1 0,-1-1 0,1 0 0,-1 0 1,0-1-1,1 1 0,-1-1 0,0 0 0,0 1 0,0-1 1,0-1-1,2-1 0,8-8-2554,0 0-1,-1 0 0,13-19 1,-14 18-1218,4-6-2011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3.448"/>
    </inkml:context>
    <inkml:brush xml:id="br0">
      <inkml:brushProperty name="width" value="0.025" units="cm"/>
      <inkml:brushProperty name="height" value="0.025" units="cm"/>
    </inkml:brush>
  </inkml:definitions>
  <inkml:trace contextRef="#ctx0" brushRef="#br0">101 73 8968,'0'0'5120,"3"-10"-636,3-1-2999,4-15 114,-6 1 3816,-13 38-2750,2-3-2704,-13 35 346,2 1 0,2 0 0,1 2 0,3-1 0,3 1 0,1 1 0,2 0 0,3 0 0,2 55 0,1-102-312,1 0 0,-1-1 0,0 1 0,1 0 0,-1 0 0,1 0 0,-1 0 0,1-1 0,0 1 0,0 0 0,0-1 0,0 1 0,0 0 0,0-1 0,0 0 1,1 1-1,1 1 0,8-3-68,-3-18 16,-6-2 78,-2-1 1,0 1-1,-1-1 0,-2 0 0,0 1 0,0 0 1,-8-22-1,-5-27 28,17 71-174,0 0 0,1-1 0,-1 1 0,0 0 0,1-1 0,-1 1 0,1-1 0,0 1 0,-1-1 0,1 0 0,0 1 0,0-1 0,0 0 0,0 0 0,0-1 0,0 1-1,0 0 1,3 0 0,42 10-5005,-23-9-1836,1-2-2841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3.901"/>
    </inkml:context>
    <inkml:brush xml:id="br0">
      <inkml:brushProperty name="width" value="0.025" units="cm"/>
      <inkml:brushProperty name="height" value="0.025" units="cm"/>
    </inkml:brush>
  </inkml:definitions>
  <inkml:trace contextRef="#ctx0" brushRef="#br0">3 59 4356,'0'0'17537,"10"1"-17009,32 1 882,-40-2-1155,1 0 0,-1 0 1,0-1-1,0 1 0,0-1 1,1 1-1,-1-1 0,0 0 0,0 0 1,0 0-1,0 0 0,0 0 1,0 0-1,-1-1 0,1 1 1,0 0-1,0-1 0,-1 0 1,1 1-1,-1-1 0,0 0 1,1 0-1,-1 0 0,0 0 1,0 0-1,0 0 0,0 0 1,-1 0-1,1 0 0,-1 0 1,1 0-1,-1-1 0,1 1 1,-1-5-1,-1 7-255,1-1 0,0 1 0,0-1 0,-1 1 0,1 0 0,0-1 0,-1 1 0,1-1 0,-1 1 0,1 0 0,0-1 0,-1 1 0,1 0 0,-1-1 0,1 1 0,-1 0 0,1 0 0,-1-1 0,1 1 0,-1 0 0,1 0 0,-1 0 0,0 0 0,1 0 0,-1 0 0,1 0 0,-1 0 0,1 0 0,-1 0 0,1 0 0,-1 0 0,1 0 0,-1 0 0,0 1 0,0-1 0,-22 7 0,17-2 0,0 1 0,0-1 0,1 1 0,0 0 0,1 0 0,-1 1 0,1-1 0,0 1 0,1 0 0,0 0 0,0 1 0,0-1 0,1 0 0,0 1 0,0 0 0,1-1 0,0 1 0,1 15 0,-1-22-2,2 1 1,-1-1-1,0 0 0,0 1 1,0-1-1,0 0 0,1 0 1,-1 1-1,1-1 0,-1 0 1,1 0-1,-1 0 0,1 1 1,0-1-1,0 0 0,-1 0 1,1 0-1,0 0 0,0 0 1,0-1-1,0 1 0,0 0 1,0 0-1,0-1 0,2 2 1,0-1-18,0 0 0,0-1 0,0 1 0,0-1 0,0 0 0,0 1 1,0-1-1,0-1 0,0 1 0,5-1 0,1-1-177,0-1 0,-1 1 0,1-1 0,-1-1 0,0 1 0,15-11 0,-12 6-1733,0-2-1,0 0 1,-1 0-1,0-1 1,-1 0-1,14-22 1,0-9-5587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4.510"/>
    </inkml:context>
    <inkml:brush xml:id="br0">
      <inkml:brushProperty name="width" value="0.025" units="cm"/>
      <inkml:brushProperty name="height" value="0.025" units="cm"/>
    </inkml:brush>
  </inkml:definitions>
  <inkml:trace contextRef="#ctx0" brushRef="#br0">89 1 13901,'0'0'9225,"-7"10"-5915,-5 8-2677,1 1 0,1 0 0,1 1 0,1 0 0,1 0 0,0 1 1,2 0-1,0 0 0,-2 27 0,7-39-717,3 30-1319,-3-38 1374,0 0-1,1 0 0,-1-1 0,0 1 1,1 0-1,-1 0 0,1-1 1,-1 1-1,1 0 0,0-1 1,-1 1-1,1-1 0,0 1 1,-1-1-1,1 1 0,0-1 1,-1 1-1,1-1 0,0 0 1,0 1-1,0-1 0,0 0 1,-1 0-1,1 1 0,0-1 1,0 0-1,0 0 0,0 0 1,0 0-1,-1 0 0,1 0 1,0 0-1,0-1 0,0 1 1,0 0-1,-1 0 0,1-1 0,0 1 1,0 0-1,0-1 0,0 0 1,2 0-64,-1-1 0,0 1 0,0 0-1,-1-1 1,1 0 0,0 1 0,0-1 0,-1 0 0,1 0 0,-1 0 0,0 0 0,2-3 0,17-18-1051,-17 59 2377,-3-23-861,-1-8-242,1 0 0,0 0 0,0 0-1,1 0 1,-1 0 0,1 0-1,3 8 1,-4-12-117,1 0 0,0 0 0,0 0 0,0 1 0,0-1 0,0 0-1,0 0 1,0-1 0,0 1 0,0 0 0,0 0 0,1 0 0,-1-1 0,0 1 0,1-1 0,-1 1 0,0-1-1,1 1 1,-1-1 0,0 0 0,1 0 0,-1 0 0,1 0 0,-1 0 0,0 0 0,1 0 0,-1 0 0,1 0-1,-1-1 1,0 1 0,1 0 0,1-2 0,3 0 14,0 0-1,0-1 1,0 0-1,0 0 1,0-1-1,-1 0 1,1 0-1,-1 0 1,0 0-1,0-1 1,-1 0-1,6-7 1,45-68-30,-35 46-219,-2-2 1,-2 0-1,19-60 1,-49 144 804,-8 53 0,19-81-386,1 0 0,0 1 0,2-1 0,0 0 0,5 32 0,-5-49-277,1-1-1,-1 1 0,1-1 0,0 1 0,0-1 0,0 1 0,0-1 0,1 0 0,-1 0 0,0 1 0,1-1 0,0 0 0,-1 0 0,1 0 0,0-1 0,0 1 1,0 0-1,0-1 0,0 1 0,1-1 0,-1 0 0,0 0 0,1 0 0,-1 0 0,1 0 0,-1 0 0,1 0 0,-1-1 0,1 0 0,3 1 0,-5-2-56,0 1-1,0-1 0,-1 0 0,1 1 0,0-1 0,0 0 0,-1 1 0,1-1 1,-1 0-1,1 0 0,-1 0 0,1 1 0,-1-1 0,1 0 0,-1 0 0,0 0 0,0 0 1,1 0-1,-1 0 0,0 0 0,0 0 0,0 0 0,0 0 0,0 0 0,0 0 1,0 0-1,0 0 0,-1 0 0,1 0 0,0 0 0,0 0 0,-1 1 0,0-3 1,-13-34-1325,0 21 2294,-1 1 1,-28-21 0,2 1 2322,40 35-3132,1 0 0,0-1 0,-1 1 0,1 0-1,0-1 1,-1 1 0,1-1 0,0 1 0,-1 0 0,1-1 0,0 1 0,0-1 0,-1 1-1,1-1 1,0 1 0,0-1 0,0 1 0,0-1 0,0 1 0,-1-1 0,1 1 0,0-1-1,0 1 1,0-1 0,1 1 0,-1-1 0,0 1 0,0-1 0,0 1 0,0-1 0,0 1-1,1-1 1,-1 1 0,0-1 0,0 1 0,1-1 0,-1 1 0,0 0 0,0-1 0,1 1 0,-1 0-1,1-1 1,-1 1 0,0 0 0,1-1 0,-1 1 0,1 0 0,-1 0 0,1-1 0,-1 1-1,1 0 1,-1 0 0,1 0 0,-1 0 0,1 0 0,-1-1 0,1 1 0,-1 0 0,1 0-1,-1 0 1,1 0 0,0 1 0,53-10-2972,-22 5-2617,7-7-4513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6.198"/>
    </inkml:context>
    <inkml:brush xml:id="br0">
      <inkml:brushProperty name="width" value="0.025" units="cm"/>
      <inkml:brushProperty name="height" value="0.025" units="cm"/>
    </inkml:brush>
  </inkml:definitions>
  <inkml:trace contextRef="#ctx0" brushRef="#br0">1 99 23062,'0'0'8424,"65"13"-7688,-19-29-191,7-3-545,0-3 0,0 0-769,-10 4-1056,-7 8-1,-10 6-2050,-19 4-1473</inkml:trace>
  <inkml:trace contextRef="#ctx0" brushRef="#br0" timeOffset="1">55 210 16752,'0'0'11499,"50"-2"-10058,-4-18-192,5-2-640,3-3-449,-4 5-96,-9 3-865,-5 3-2914,-7 2-5318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5.555"/>
    </inkml:context>
    <inkml:brush xml:id="br0">
      <inkml:brushProperty name="width" value="0.025" units="cm"/>
      <inkml:brushProperty name="height" value="0.025" units="cm"/>
    </inkml:brush>
  </inkml:definitions>
  <inkml:trace contextRef="#ctx0" brushRef="#br0">19 0 5349,'0'0'24258,"1"13"-23212,-10 222 419,-1-36-816,34-238-649,-15 9 0,-1 0 0,-1-1 0,-1 0 0,-2 0 0,-1 0 0,-2-43 0,-3 60 0,-3 23 0,-1 24 0,5-29 0,1 0 0,0 0 0,0 0 0,0 0 0,0-1 0,1 1 0,0 0 0,0 0 0,0 0 0,0 0 0,0 0 0,1-1 0,0 1 0,0-1 0,2 5 0,-1-6 0,0 0 0,-1 0 0,1 0 0,0 0 0,0 0 0,0-1 0,0 1 0,1-1 0,-1 0 0,0 0 0,0 0 0,1 0 0,-1 0 0,1-1 0,-1 0 0,1 0 0,6 0 0,-6 0 0,1-1 0,0 0 0,-1 1 0,1-2 0,-1 1 0,0 0 0,1-1 0,-1 0 0,0 0 0,0 0 0,0-1 0,0 1 0,-1-1 0,1 0 0,-1 0 0,1 0 0,-1 0 0,0-1 0,0 1 0,2-5 0,4-6 0,0 0 0,-2-1 0,0 1 0,7-22 0,-19 98 0,4-56 0,-1 1 0,0 0 0,1 0 0,0 0 0,0 0 0,0 1 0,1-1 0,0 0 0,1 0 0,2 15 0,-2-21 0,0 0 0,-1 0 0,1 0 0,0 0 0,0-1 0,0 1 0,0 0 0,0 0 0,0-1 0,1 1 0,-1-1 0,0 1 0,0-1 0,0 0 0,1 1 0,-1-1 0,0 0 0,0 0 0,1 0 0,-1 1 0,0-2 0,0 1 0,1 0 0,-1 0 0,0 0 0,0 0 0,0-1 0,1 1 0,-1-1 0,0 1 0,0-1 0,0 1 0,0-1 0,0 0 0,0 1 0,0-1 0,1-1 0,4-1 0,-1-1 0,-1 1 0,1-1 0,-1 0 0,1-1 0,4-5 0,-1-3 0,0 0 0,-1-1 0,7-20 0,-16 42 0,0 0 0,0 0 0,1 1 0,0-1 0,0 14 0,1-20 0,-1 0 0,1 0 0,0-1 0,0 1 0,0 0 0,0 0 0,1 0 0,-1 0 0,0 0 0,1-1 0,-1 1 0,1 0 0,0 0 0,-1-1 0,1 1 0,0 0 0,0-1 0,0 1 0,0-1 0,0 1 0,1-1 0,-1 0 0,0 1 0,1-1 0,-1 0 0,1 0 0,-1 0 0,1 0 0,0 0 0,-1 0 0,1-1 0,0 1 0,3 0 0,0-1 0,1 0 0,-1-1 0,0 0 0,1 0 0,-1 0 0,0-1 0,0 1 0,0-1 0,0-1 0,0 1 0,-1-1 0,1 0 0,-1 0 0,1 0 0,6-7 0,-8 7 0,0 0 0,0 0 0,0 0 0,0 0 0,-1-1 0,1 1 0,-1-1 0,0 0 0,0 0 0,0 0 0,-1 0 0,1 0 0,-1 0 0,0 0 0,0 0 0,-1-1 0,1 1 0,-1 0 0,0-1 0,0-4 0,-1 7 0,0 0 0,1 1 0,-1-1 0,0 0 0,0 0 0,0 0 0,-1 1 0,1-1 0,0 1 0,-1-1 0,1 1 0,-1-1 0,1 1 0,-1 0 0,-1-1 0,-4-6 0,26 5 0,54-5-2177,-69 8 1835,0-1 0,0 0 0,0 0 0,-1 0 0,1 0 0,-1-1 0,1 0 0,-1 0 0,1 0 0,-1 0 0,0 0 0,0 0 0,0-1 0,0 0 0,-1 1 0,1-1 0,2-3 0,2-13-8717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5.911"/>
    </inkml:context>
    <inkml:brush xml:id="br0">
      <inkml:brushProperty name="width" value="0.025" units="cm"/>
      <inkml:brushProperty name="height" value="0.025" units="cm"/>
    </inkml:brush>
  </inkml:definitions>
  <inkml:trace contextRef="#ctx0" brushRef="#br0">0 7 14125,'0'0'10763,"49"0"-9771,-21 0-703,7 0-257,-7-1-1794,1-4-6406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6.255"/>
    </inkml:context>
    <inkml:brush xml:id="br0">
      <inkml:brushProperty name="width" value="0.025" units="cm"/>
      <inkml:brushProperty name="height" value="0.025" units="cm"/>
    </inkml:brush>
  </inkml:definitions>
  <inkml:trace contextRef="#ctx0" brushRef="#br0">0 1 18674,'0'0'12908,"22"50"-12203,-10-27-353,6-2-224,3-5-128,5-8 0,3-8-192,0 0-833,-1-10-641,-3-10-1793,-7-5-1442,-4-2-576,-6 3-1121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6.627"/>
    </inkml:context>
    <inkml:brush xml:id="br0">
      <inkml:brushProperty name="width" value="0.025" units="cm"/>
      <inkml:brushProperty name="height" value="0.025" units="cm"/>
    </inkml:brush>
  </inkml:definitions>
  <inkml:trace contextRef="#ctx0" brushRef="#br0">143 0 12011,'0'0'5189,"-18"62"-1826,1-20-416,-1 7-673,-5 5 257,2 3-577,1 0-577,4-2-704,9-8-513,5-10-128,2-17-545,6-15-1889,11-6-3748,3-23-7911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7.143"/>
    </inkml:context>
    <inkml:brush xml:id="br0">
      <inkml:brushProperty name="width" value="0.025" units="cm"/>
      <inkml:brushProperty name="height" value="0.025" units="cm"/>
    </inkml:brush>
  </inkml:definitions>
  <inkml:trace contextRef="#ctx0" brushRef="#br0">73 0 5573,'0'0'19656,"1"10"-17499,0 196 2204,-1-206-4356,0 1-1,0-1 1,0 1-1,0-1 1,0 1-1,0-1 1,0 1-1,0-1 0,0 1 1,1-1-1,-1 1 1,0-1-1,0 0 1,1 1-1,-1-1 1,0 1-1,1-1 1,-1 1-1,0-1 1,1 0-1,-1 1 0,1-1 1,-1 0-1,0 0 1,1 1-1,-1-1 1,1 0-1,-1 0 1,1 0-1,-1 1 1,1-1-1,-1 0 1,2 0-1,22-3 171,19-16-10,-40 17-187,0 1 0,0-1 0,0 0 0,0 1 0,1 0 0,-1-1 0,0 1 0,1 1 0,-1-1 0,0 0 0,1 1 0,-1 0 0,1-1 0,-1 1 0,1 1 0,3 0 0,-5 0 20,-1 0-1,1 0 1,-1 0 0,1 1 0,-1-1-1,0 1 1,1-1 0,-1 1-1,0-1 1,0 1 0,0 0-1,0-1 1,-1 1 0,1 0 0,0 0-1,-1 0 1,1 0 0,-1 0-1,1 0 1,-1 0 0,0-1 0,0 1-1,0 0 1,0 0 0,0 0-1,-1 0 1,0 4 0,0-1 25,0 0 0,0 0 1,-1 0-1,0 0 0,1-1 0,-2 1 1,1-1-1,0 1 0,-1-1 0,0 0 1,0 0-1,0 0 0,-1 0 1,1 0-1,-1-1 0,0 0 0,0 0 1,0 0-1,0 0 0,-1 0 0,1-1 1,-6 2-1,1 1 16,-1-1 0,0-1 0,1 0 1,-1 0-1,0-1 0,0 0 0,0-1 0,0 0 1,-1 0-1,-10-2 0,19 1-35,0 0 1,0 0-1,1-1 0,-1 1 1,0-1-1,1 1 0,-1-1 1,0 0-1,1 0 0,-1 1 1,1-1-1,-1 0 0,1 0 1,-1-1-1,1 1 0,0 0 1,-1 0-1,1-1 0,0 1 1,0-1-1,0 1 0,0-1 1,0 1-1,1-1 0,-1 0 1,0 1-1,1-1 0,-1 0 1,1 0-1,0 1 0,-1-1 0,1-2 1,0 1-39,0 1 0,0-1 0,0 0 0,1 1 0,-1-1 0,1 0 0,-1 1 0,1-1 0,0 0 0,0 1 0,0-1 0,1 1 0,-1-1 0,0 1 0,1 0 0,0 0 0,-1 0 0,1 0 0,0 0 0,4-4 0,4 1-2449,0-1 1,0 1 0,18-7-1,10-1-6490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7.595"/>
    </inkml:context>
    <inkml:brush xml:id="br0">
      <inkml:brushProperty name="width" value="0.025" units="cm"/>
      <inkml:brushProperty name="height" value="0.025" units="cm"/>
    </inkml:brush>
  </inkml:definitions>
  <inkml:trace contextRef="#ctx0" brushRef="#br0">14 0 16303,'0'0'10757,"2"15"-8605,2 39-1264,-2 1 1,-3 0 0,-12 86 0,5-49-889,8-92-43,0 0 0,0-1 0,0 1 0,1 0 0,-1 0 0,0 0 0,0-1 0,0 1 0,0 0 0,0 0 0,0 0 0,0-1 0,1 1 0,-1 0 0,0 0 0,0 0 0,0 0 0,0 0 0,1-1 0,-1 1 0,0 0 0,0 0 0,0 0 0,0 0 0,1 0 0,-1 0 0,0 0 0,0 0 0,1 0 0,-1 0-1,0 0 1,0 0 0,0 0 0,1 0 0,-1 0 0,0 0 0,0 0 0,1 0 0,-1 0 0,0 0 0,0 0 0,0 0 0,1 0 0,-1 0 0,0 0 0,0 0 0,0 0 0,0 1 0,1-1 0,-1 0 0,0 0 0,0 0 0,0 0 0,0 1 0,1-1 0,-1 0 0,0 0 0,0 0 0,0 1 0,0-1 0,0 0 0,0 0 0,0 0 0,0 1 0,0-1 0,0 0 0,0 0 0,12-13-6023,-5-4-1663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8.048"/>
    </inkml:context>
    <inkml:brush xml:id="br0">
      <inkml:brushProperty name="width" value="0.025" units="cm"/>
      <inkml:brushProperty name="height" value="0.025" units="cm"/>
    </inkml:brush>
  </inkml:definitions>
  <inkml:trace contextRef="#ctx0" brushRef="#br0">0 88 3748,'0'0'23638,"11"4"-21732,-1 1-1642,0-2 1,1 0 0,-1 0 0,1-1-1,0 0 1,0-1 0,17 1 0,-25-2-229,0 0 1,0-1 0,1 1-1,-1 0 1,0-1 0,0 0-1,0 1 1,0-1 0,0 0 0,0-1-1,-1 1 1,1-1 0,0 1-1,-1-1 1,1 0 0,-1 0-1,1 0 1,-1 0 0,0 0-1,0 0 1,0-1 0,0 1-1,0-1 1,-1 0 0,1 1 0,-1-1-1,1 0 1,-1 0 0,0 0-1,0 0 1,0 0 0,-1 0-1,1 0 1,-1 0 0,0 0-1,0-3 1,1 4-37,-1 0 0,0 0 0,0 0 0,0 0 0,0 1 0,0-1 0,-1 0 0,1 0 0,0 0 0,-1 1 0,0-1 0,1 0 0,-1 1 0,0-1 0,0 0 0,-2-2 0,3 3 0,-1 1 0,0-1 0,0 1 0,1-1 0,-1 1 0,0-1 0,0 1 0,0 0 0,0 0 0,0-1 0,0 1 0,1 0 0,-1 0 0,0 0 0,0 0 0,0 0 0,0 0 0,0 0 0,0 0 0,0 0 0,0 1 0,0-1 0,-1 1 0,-1 0 0,-1 1 0,0 0 0,1 0 0,0 0 0,-1 0 0,1 0 0,0 1 0,0 0 0,1 0 0,-1-1 0,0 1 0,1 1 0,-4 6 0,0 2 0,0 1 0,1 1 0,-4 17 0,7-26 0,1 0 0,0 0 0,0 0 0,0 1 0,1-1 0,0 0 0,0 0 0,0 1 0,1-1 0,0 0 0,3 10 0,-3-13 0,0 0 0,0-1 0,0 0 0,1 1 0,-1-1 0,1 0 0,-1 0 0,1 1 0,-1-1 0,1 0 0,0-1 0,-1 1 0,1 0 0,0 0 0,0-1 0,0 1 0,0-1 0,-1 0 0,1 1 0,0-1 0,0 0 0,0 0 0,0 0 0,3-1 0,1 1 0,0-1 0,0 1 0,-1-2 0,1 1 0,0 0 0,0-1 0,5-3 0,1-2 0,0 0 0,-1-1 0,0 0 0,0-1 0,18-20 0,-23 22 0,0 1 0,-1-1 0,0 0 0,0 0 0,-1-1 0,1 0 0,-1 1 0,-1-1 0,0-1 0,4-12 0,-32 69 0,18-33 0,1 0 0,1 1 0,0-1 0,1 1 0,0 0 0,2 0 0,0 0 0,0 1 0,3 31 0,-1-47-1,0 0 1,0-1-1,1 1 0,-1 0 1,0-1-1,1 1 0,-1 0 0,1-1 1,-1 1-1,1 0 0,-1-1 1,1 1-1,-1-1 0,1 1 1,-1-1-1,1 1 0,0-1 0,-1 1 1,1-1-1,0 0 0,-1 1 1,1-1-1,0 0 0,0 0 1,-1 1-1,1-1 0,0 0 1,0 0-1,-1 0 0,1 0 0,0 0 1,0 0-1,-1 0 0,1 0 1,0 0-1,0 0 0,-1-1 1,1 1-1,0 0 0,0-1 0,-1 1 1,1 0-1,0-1 0,-1 1 1,2-1-1,1-1-130,0 1-1,0-1 1,0 0 0,0 0-1,0 0 1,0 0 0,0 0-1,-1-1 1,4-2 0,-1-4-2108,-1 1 0,1-1 0,-1 0 0,4-13 0,2-17-8059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8.389"/>
    </inkml:context>
    <inkml:brush xml:id="br0">
      <inkml:brushProperty name="width" value="0.025" units="cm"/>
      <inkml:brushProperty name="height" value="0.025" units="cm"/>
    </inkml:brush>
  </inkml:definitions>
  <inkml:trace contextRef="#ctx0" brushRef="#br0">16 0 14382,'0'0'16207,"-15"54"-16143,26-45-641,3-1-1601,0-4-1857,0-4-2019,-2 0-4004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8.718"/>
    </inkml:context>
    <inkml:brush xml:id="br0">
      <inkml:brushProperty name="width" value="0.025" units="cm"/>
      <inkml:brushProperty name="height" value="0.025" units="cm"/>
    </inkml:brush>
  </inkml:definitions>
  <inkml:trace contextRef="#ctx0" brushRef="#br0">47 1 8968,'0'0'19341,"0"9"-17654,-11 59-169,6-43-1100,1-1-1,-1 30 1,4-53-458,1 1-1,0-1 1,0 0 0,0 0-1,1 1 1,-1-1-1,0 0 1,0 0 0,1 1-1,-1-1 1,1 0 0,-1 0-1,1 0 1,-1 0-1,1 0 1,0 0 0,-1 0-1,1 0 1,0 0 0,0 0-1,0 0 1,0 0-1,0 0 1,0-1 0,0 1-1,0 0 1,0-1 0,0 1-1,0-1 1,0 1-1,1-1 1,-1 1 0,0-1-1,0 0 1,1 0 0,-1 0-1,0 0 1,2 0 0,6 0-502,1-1 0,-1 0 0,1-1 0,13-3 0,15-3-416,-37 9 1038,0-1-1,-1 1 1,1-1 0,0 1 0,-1 0 0,1-1-1,-1 1 1,1 0 0,-1-1 0,0 1 0,1 0-1,-1 0 1,0-1 0,1 1 0,-1 0 0,0 0-1,0 0 1,0-1 0,0 1 0,0 0 0,0 0-1,0 0 1,0 0 0,0-1 0,0 1 0,0 0-1,0 0 1,-1 0 0,1-1 0,0 1 0,0 0 0,-1 0-1,0 0 1,-10 31 1776,6-24-1770,-1 0-1,1-1 1,-1 0-1,-1 0 0,-13 12 1,16-17-76,1 1 0,-1-1 0,1 0 0,-1 0 0,0 0 0,0 0 0,0-1 0,0 0 0,0 0 0,0 0 0,0 0 0,0 0 0,-1-1 0,1 0 0,-6 0 0,8 0-53,1-1 0,-1 0 1,1 1-1,-1-1 0,1 0 0,0 0 0,-1 0 1,1 0-1,0 0 0,0 0 0,-1 0 1,1 0-1,0 0 0,0-1 0,0 1 0,0 0 1,1-1-1,-1 1 0,0-1 0,1 1 0,-1-1 1,1 1-1,-1-1 0,1 0 0,0 1 0,-1-1 1,1 1-1,0-1 0,0 0 0,0 1 0,1-3 1,-1-1-292,0 0 0,0 0 0,0 0 0,1 0 0,0 0 0,0 0 0,1 0 0,-1 0 0,4-7 1,31-29-12095,-14 19-160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0:59.093"/>
    </inkml:context>
    <inkml:brush xml:id="br0">
      <inkml:brushProperty name="width" value="0.025" units="cm"/>
      <inkml:brushProperty name="height" value="0.025" units="cm"/>
    </inkml:brush>
  </inkml:definitions>
  <inkml:trace contextRef="#ctx0" brushRef="#br0">68 1 8936,'0'0'21205,"-32"72"-19892,20-37-352,2 6-609,2 2-352,3-3 0,5 4 0,0-6 0,0-2 0,0-5 0,0-8 0,3-8-1057,-1-6-2562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7.167"/>
    </inkml:context>
    <inkml:brush xml:id="br0">
      <inkml:brushProperty name="width" value="0.025" units="cm"/>
      <inkml:brushProperty name="height" value="0.025" units="cm"/>
    </inkml:brush>
  </inkml:definitions>
  <inkml:trace contextRef="#ctx0" brushRef="#br0">248 132 9929,'3'-10'4394,"-1"6"-3939,10-46 3501,-11 48-3779,-1 1 0,0-1 0,1 1 0,-1 0 0,0-1 0,0 1 0,0-1 0,0 1 0,-1 0 0,1-1 0,0 1 0,0-1 0,-1 1 0,1 0 0,-1-1 0,1 1 0,-1 0 0,0 0 0,1-1 0,-1 1 0,0 0 0,0 0 0,0 0 0,0 0 0,0 0 0,0 0 0,0 0 0,0 0 0,-1 0 0,1 1 0,0-1 0,0 0 0,-1 1 0,1-1 0,-3 0 0,-2 1-59,0 0-1,0 0 0,0 1 1,0-1-1,-1 1 0,1 1 1,0-1-1,0 1 0,1 0 1,-1 0-1,0 1 0,1 0 1,-1 0-1,1 0 0,0 1 1,0-1-1,0 1 1,0 0-1,1 1 0,0-1 1,-7 10-1,-2 2-126,0 2 1,2 0-1,0 0 1,0 1-1,-7 21 1,9-17 7,-12 46 0,19-62 2,0 0 0,1 0-1,0 0 1,1 1-1,-1-1 1,1 0-1,0 0 1,1 0-1,0 0 1,0 0 0,3 9-1,-4-15 1,1 0 0,0 0 0,0 0 1,0 0-1,-1 1 0,1-1 0,0 0 0,0 0 0,0-1 0,0 1 0,1 0 0,-1 0 1,0 0-1,0-1 0,0 1 0,1-1 0,-1 1 0,0-1 0,1 1 0,-1-1 0,0 0 0,1 0 1,-1 0-1,1 1 0,-1-1 0,0-1 0,1 1 0,-1 0 0,0 0 0,1 0 0,-1-1 1,0 1-1,1-1 0,1 0 0,3-1 17,0 0 0,0-1 0,-1 0 0,1 0 0,0 0 1,5-5-1,13-14 198,-2-1 1,0 0 0,-2-2-1,-1 0 1,-1-2 0,-1 0-1,-1 0 1,-1-2-1,-2 0 1,-1 0 0,14-50-1,-20 55-64,-5 21-149,-1 6-34,-8 34-178,4-22 198,-8 45-702,3 0-1,-4 103 1,13-161 484,0 0 1,0 0-1,0 1 1,0-1-1,0 0 1,0 0-1,1 1 1,-1-1 0,1 0-1,-1 0 1,1 0-1,0 0 1,0 0-1,0 0 1,0 0-1,0 0 1,0 0-1,1 0 1,-1 0 0,1-1-1,2 3 1,-2-3-40,-1-1 1,1 0-1,0 0 1,0 0 0,0 0-1,-1 0 1,1 0-1,0 0 1,0-1 0,0 1-1,-1-1 1,1 1-1,0-1 1,-1 0 0,1 0-1,-1 1 1,1-1-1,-1 0 1,1-1 0,-1 1-1,1 0 1,-1 0-1,0 0 1,0-1 0,0 1-1,1-1 1,0-2-1,29-38-4579,0-13-1543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1:00.658"/>
    </inkml:context>
    <inkml:brush xml:id="br0">
      <inkml:brushProperty name="width" value="0.025" units="cm"/>
      <inkml:brushProperty name="height" value="0.025" units="cm"/>
    </inkml:brush>
  </inkml:definitions>
  <inkml:trace contextRef="#ctx0" brushRef="#br0">3 62 13325,'-3'1'19695,"12"-1"-20108,14-2 453,0-1 0,-1 0 0,1-2 0,30-10 0,-32 8-48,1 1 0,0 1 0,1 1 0,32-1 0,-55 5 8,0 0 0,0 0 0,0 0 0,1 0 0,-1 1 0,0-1 0,0 0 0,0 0 0,0 0 0,1 1 0,-1-1 0,0 0 0,0 0 0,0 0 0,0 1 0,0-1 0,0 0 0,0 0 0,1 1 0,-1-1 0,0 0 0,0 0 0,0 1 0,0-1 0,0 0 0,0 0 0,0 0 0,0 1 0,0-1 0,0 0 0,-1 0 0,1 1 0,0-1 0,0 0 0,0 0 0,0 1 0,0-1 0,0 0 0,0 0 0,-1 0 0,1 1 0,0-1 0,0 0 0,0 0 0,0 0 0,-1 0 0,1 1 0,0-1 0,0 0 0,-1 0 0,1 0 0,0 0 0,0 0 0,0 0 0,-1 0 0,1 0 0,0 0 0,-1 0 0,-13 12 0,-9-6 0,1-2 0,-1 0 0,0-1 0,0-2 0,0 0 0,-34-4 0,-11 1 0,139 7 0,-56-3 0,0 0 0,-1-1 0,1 0 0,0-2 0,0 1 0,-1-2 0,1 0 0,17-5 0,-23 4 0,2 0 0,-1 0 0,0-1 0,0-1 0,0 1 0,-1-2 0,10-5 0,-45 8-64,-1 5-658,0 1 1,-32 10 0,6-2-2673,1-4-4052,9-6-6007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2.581"/>
    </inkml:context>
    <inkml:brush xml:id="br0">
      <inkml:brushProperty name="width" value="0.025" units="cm"/>
      <inkml:brushProperty name="height" value="0.025" units="cm"/>
    </inkml:brush>
  </inkml:definitions>
  <inkml:trace contextRef="#ctx0" brushRef="#br0">97 527 1698,'0'0'9064,"-8"10"-5119,-18 18-1908,-5 6 2132,0 1 3340,32-33-6470,9-7 415,13-12 398,53-57-1852,-4-3 0,-3-3 0,-4-2 0,60-101 0,-123 178 0,12-17 0,-1-1 0,18-44 0,-31 67 0,0 0 0,0 0 0,0 0 0,0 0 0,0 0 0,0 0 0,0 0 0,0 0 0,0 0 0,0 0 0,0 0 0,0 0 0,0 1 0,0-1 0,1 0 0,-1 0 0,0 0 0,0 0 0,0 0 0,0 0 0,0 0 0,0 0 0,0 0 0,0 0 0,0 0 0,0 0 0,0 0 0,0 0 0,0 0 0,1 0 0,-1 0 0,0 0 0,0 0 0,0 0 0,0 0 0,0 0 0,0 0 0,0 0 0,0 0 0,0 0 0,0 0 0,0 0 0,1 0 0,-1 0 0,0 0 0,0 0 0,0 0 0,0 0 0,0 0 0,0 0 0,2 15 0,1 21 0,-17 202 0,1 50 0,21-227 0,-7-57 0,0 0 0,0 1 0,0-1 0,1 0 0,0 0 0,-1 0 0,1-1 0,1 1 0,-1 0 0,1-1 0,-1 1 0,4 2 0,-7-34-2018,0 26 1341,-1 1 1,1-1-1,0 1 1,-1 0-1,1 0 0,-1 0 1,1 0-1,-1 0 0,0 0 1,1 0-1,-1 1 0,0-1 1,0 0-1,1 1 0,-3-1 1,-18-3-7748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2.918"/>
    </inkml:context>
    <inkml:brush xml:id="br0">
      <inkml:brushProperty name="width" value="0.025" units="cm"/>
      <inkml:brushProperty name="height" value="0.025" units="cm"/>
    </inkml:brush>
  </inkml:definitions>
  <inkml:trace contextRef="#ctx0" brushRef="#br0">1 0 16047,'0'0'16042,"10"2"-15465,76 6-888,118-5 1,-148-3-1546,-40-2-6312,-2-9-6262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4.338"/>
    </inkml:context>
    <inkml:brush xml:id="br0">
      <inkml:brushProperty name="width" value="0.025" units="cm"/>
      <inkml:brushProperty name="height" value="0.025" units="cm"/>
    </inkml:brush>
  </inkml:definitions>
  <inkml:trace contextRef="#ctx0" brushRef="#br0">256 41 4644,'0'0'24797,"-35"3"-21839,24-1-2934,0 0 1,0 0-1,0-2 1,0 1-1,0-1 1,0-1 0,0 0-1,0 0 1,0-1-1,0-1 1,0 1-1,1-2 1,-1 0-1,-16-8 1,0 4-25,26 8 0,1 0 0,-1 0 0,1 0 0,-1 0 0,1 0 0,-1 0 0,1 0 0,-1 0 0,1 0 0,0 0 0,-1 0 0,1 0 0,-1 1 0,1-1 0,-1 0 0,1 0 0,-1 0 0,1 1 0,0-1 0,-1 0 0,1 1 0,0-1 0,-1 0 0,1 1 0,0-1 0,-1 1 0,1-1 0,0 0 0,0 1 0,-1-1 0,1 1 0,0-1 0,0 1 0,0-1 0,0 1 0,0-1 0,-1 0 0,1 1 0,0-1 0,0 1 0,0-1 0,0 1 0,1-1 0,-1 1 0,0-1 0,0 1 0,0-1 0,0 1 0,1 0 0,7-1-845,-1-4-2511,10-20-5479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5.457"/>
    </inkml:context>
    <inkml:brush xml:id="br0">
      <inkml:brushProperty name="width" value="0.025" units="cm"/>
      <inkml:brushProperty name="height" value="0.025" units="cm"/>
    </inkml:brush>
  </inkml:definitions>
  <inkml:trace contextRef="#ctx0" brushRef="#br0">244 24 8968,'0'0'20927,"-11"-5"-20190,4 1-655,6 2-72,-1 1 0,0-1 0,0 1 1,0 0-1,0 0 0,-1 0 0,1 0 0,0 0 0,0 0 0,-1 0 0,1 1 0,0-1 0,-1 1 0,1 0 0,0 0 0,-1-1 1,1 2-1,-1-1 0,1 0 0,0 0 0,-1 1 0,1-1 0,-1 1 0,1 0 0,0 0 0,0 0 0,0 0 0,0 0 1,-1 0-1,-1 3 0,-12 12 14,0 2 0,2 0 0,0 1 0,1 1 0,2 0 0,-1 0 0,2 1 0,1 0 0,1 1 0,0 0 0,2 1 0,0-1 0,2 1 0,1 0 0,0 0 0,2 1 0,2 35 0,-1-54-18,1 0-1,0 1 1,0-1-1,1 0 0,0-1 1,-1 1-1,2 0 1,-1 0-1,0-1 1,1 1-1,0-1 1,0 0-1,0 0 1,1 0-1,-1 0 1,1-1-1,0 1 1,0-1-1,0 0 0,0 0 1,1 0-1,-1-1 1,9 4-1,-2-2 13,1-1 0,0 0 0,0-1 0,0 0 1,0-1-1,1 0 0,-1-1 0,24-2 0,-33 2 8,1-1 1,-1 1 0,1-1-1,-1 1 1,1-1 0,-1 0 0,1-1-1,-1 1 1,0-1 0,1 1-1,-1-1 1,0 0 0,0 0-1,0 0 1,-1-1 0,1 1-1,0-1 1,-1 1 0,0-1 0,0 0-1,0 0 1,0 0 0,0 0-1,0 0 1,-1-1 0,1 1-1,-1 0 1,0-1 0,0 1-1,0-1 1,-1 1 0,1-1 0,-1 0-1,0 1 1,0-1 0,0 0-1,-1-3 1,0 5-27,0-1 0,-1 1 0,1 0 0,-1-1 0,1 1 0,-1 0 0,0 0 0,0 0 0,0 0 0,0 1 0,-1-1 0,1 0 0,0 1 0,-1 0 0,1-1 0,0 1 0,-1 0 0,0 0 0,1 1 0,-1-1 0,0 0 0,1 1 0,-1 0 0,-5-1 0,3 0 0,-1 1 0,0-1 0,0 1 0,0 0 0,1 0 0,-1 1 0,0 0 0,0 0 0,1 0 0,-1 1 0,-5 2 0,9-3 0,0 0 0,0 0 0,1 0 0,-1 1 0,0-1 0,1 1 0,-1-1 0,1 1 0,0 0 0,-1-1 0,1 1 0,0 0 0,0 0 0,0 0 0,0 0 0,0 2 0,1-3 0,0 0 0,0-1 0,0 1 0,0 0 0,0 0 0,0 0 0,0-1 0,1 1 0,-1 0 0,0-1 0,1 1 0,-1 0 0,0-1 0,1 1 0,-1 0 0,1-1 0,-1 1 0,1 0 0,-1-1 0,1 1 0,-1-1 0,1 1 0,0-1 0,-1 0 0,1 1 0,0-1 0,-1 0 0,1 1 0,0-1 0,-1 0 0,1 0 0,0 1 0,0-1 0,-1 0 0,1 0 0,0 0 0,0 0 0,0 0 0,-1 0 0,1 0 0,0 0 0,0-1 0,-1 1 0,1 0 0,0 0 0,0-1 0,10-1 0,-1 0 0,1-1 0,-1-1 0,0 1 0,0-2 0,0 1 0,-1-1 0,1-1 0,-1 0 0,14-12 0,-12 10 0,1 0 0,0 0 0,0 1 0,1 0 0,19-6 0,-32 13 0,1-1 0,0 1 0,-1 0 0,1 0 0,0 0 0,0 0 0,-1 0 0,1 0 0,0 0 0,-1 0 0,1 0 0,0 0 0,-1 0 0,1 0 0,0 0 0,-1 0 0,1 1 0,0-1 0,-1 0 0,1 1 0,0-1 0,-1 0 0,1 1 0,-1-1 0,1 1 0,-1-1 0,1 1 0,-1-1 0,1 1 0,-1-1 0,1 1 0,-1-1 0,0 1 0,1 0 0,-1-1 0,0 2 0,4 34 0,-17 39 0,4-47-3,2-7-842,1 0 0,1 0 0,0 0 0,-2 37 0,7-52-8380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6.571"/>
    </inkml:context>
    <inkml:brush xml:id="br0">
      <inkml:brushProperty name="width" value="0.025" units="cm"/>
      <inkml:brushProperty name="height" value="0.025" units="cm"/>
    </inkml:brush>
  </inkml:definitions>
  <inkml:trace contextRef="#ctx0" brushRef="#br0">22 1 7175,'0'0'23553,"1"9"-23035,-1 70 435,-15 116 1,10-141-3798,3-21-3453,2-57-349,0-4-3769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37:06.930"/>
    </inkml:context>
    <inkml:brush xml:id="br0">
      <inkml:brushProperty name="width" value="0.025" units="cm"/>
      <inkml:brushProperty name="height" value="0.025" units="cm"/>
    </inkml:brush>
  </inkml:definitions>
  <inkml:trace contextRef="#ctx0" brushRef="#br0">1 348 18930,'0'0'12059,"10"-4"-11621,8-3-360,-1-1 0,-1-1-1,1-1 1,-1 0 0,-1-1 0,0-1 0,0 0 0,-1-1-1,13-17 1,-7 6 16,-1 0-1,-2-1 1,0-1 0,-2-1-1,15-35 1,-14 32-94,-7 26 0,-1 19 0,10 70-909,-12-50-959,1-1-1,2 0 1,2 0 0,15 32 0,-6-30-11104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8.493"/>
    </inkml:context>
    <inkml:brush xml:id="br0">
      <inkml:brushProperty name="width" value="0.025" units="cm"/>
      <inkml:brushProperty name="height" value="0.025" units="cm"/>
    </inkml:brush>
  </inkml:definitions>
  <inkml:trace contextRef="#ctx0" brushRef="#br0">106 53 14638,'0'-2'391,"1"1"0,0-1 0,-1 0 1,1 1-1,-1-1 0,0 0 0,1 0 0,-1 1 1,0-1-1,0 0 0,0 0 0,0 1 0,-1-1 0,1 0 1,0 0-1,-1 1 0,1-1 0,-1 0 0,0 0 1,1 1-1,-1-1 0,0 1 0,0-1 0,0 1 0,0-1 1,0 1-1,-2-2 0,1 2-264,-1 0 1,0 0-1,1 1 0,-1-1 1,0 1-1,1-1 0,-1 1 1,0 0-1,0 0 0,1 0 1,-1 1-1,0-1 0,0 0 1,1 1-1,-1 0 0,0 0 1,1 0-1,-4 2 1,3-3-125,1 1 0,-1 0 0,1 0 0,0 0 0,-1 1 0,1-1 0,0 1 0,0-1 0,0 1 0,0 0 0,0-1 0,0 1 0,1 0 0,-1 0 0,1 0 0,-1 1 0,1-1 0,0 0 0,0 1 0,0-1 0,0 0 0,-1 5 0,3-6-13,1 0 0,-1 0-1,1 0 1,-1 1 0,1-2 0,-1 1 0,1 0-1,0 0 1,0 0 0,-1-1 0,1 1 0,0-1-1,0 1 1,0-1 0,0 0 0,-1 0 0,1 0-1,4 0 1,-2 0-10,17 3-110,76 11-1357,-88-12 1348,1 1 0,-1 0 0,0 0 0,0 1 1,0 0-1,0 1 0,14 9 0,-22-13 145,1 0-1,0 0 0,-1 1 1,1-1-1,-1 0 0,0 0 1,1 1-1,-1-1 0,0 1 0,0-1 1,0 1-1,0 0 0,0-1 1,0 1-1,0 0 0,-1 0 0,1 0 1,-1-1-1,1 1 0,-1 0 1,0 0-1,0 0 0,1 0 1,-1 0-1,-1 2 0,0-2 100,0 1 0,0 0-1,-1-1 1,1 1 0,-1-1-1,1 1 1,-1-1 0,0 0 0,0 0-1,0 0 1,0 0 0,0 0-1,-1 0 1,-3 2 0,-7 3 410,1 0 0,-2-1 0,1 0 0,0-1 1,-20 4-1,19-6-358,0-1 0,0 0 0,0-1-1,-17-2 1,30 1-253,0 0-1,0 0 0,0 0 0,0 0 0,0 0 0,0-1 0,0 1 1,0 0-1,0-1 0,0 1 0,0-1 0,0 1 0,0-1 0,1 1 1,-1-1-1,0 0 0,0 1 0,1-1 0,-1 0 0,0 0 0,1 0 1,-1 1-1,1-1 0,-1 0 0,1 0 0,-1 0 0,1 0 0,0 0 1,-1 0-1,1 0 0,0 0 0,0 0 0,0 0 0,0 0 0,0 0 1,0 0-1,0 0 0,0 0 0,0 0 0,0 0 0,1 0 0,-1 0 1,1-2-1,1-3-1553,-1 0 1,2-1 0,-1 1 0,1 0-1,5-9 1,18-24-13379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8.837"/>
    </inkml:context>
    <inkml:brush xml:id="br0">
      <inkml:brushProperty name="width" value="0.025" units="cm"/>
      <inkml:brushProperty name="height" value="0.025" units="cm"/>
    </inkml:brush>
  </inkml:definitions>
  <inkml:trace contextRef="#ctx0" brushRef="#br0">60 1 15182,'0'0'4784,"-4"9"-2697,-8 23-406,1 0 1,2 1 0,-11 63-1,18-82-1971,1-1-1,0 1 1,1 0-1,1-1 1,0 1-1,0-1 0,2 1 1,-1-1-1,2 1 1,0-1-1,0 0 1,1-1-1,9 16 0,-14-27 176,0 0-1,1 0 0,-1 0 0,1 0 1,0 0-1,-1 0 0,1 0 0,0 0 1,-1 0-1,1-1 0,0 1 1,0 0-1,0 0 0,0-1 0,0 1 1,0 0-1,0-1 0,0 1 0,0-1 1,2 1-1,-3-1-62,1-1 0,-1 1-1,1-1 1,-1 1 0,1-1 0,-1 1 0,1-1 0,-1 0 0,0 1-1,1-1 1,-1 1 0,0-1 0,1 0 0,-1 0 0,0 1-1,0-1 1,0 0 0,0 1 0,1-1 0,-1 0 0,0 0 0,-1-1-1,1-33-3361,-1 16 4047,-14-40-16,11 47 1086,1 0 0,0 1 0,1-1 0,-2-19 0,15 33 57,32 22-1431,40 19-2423,-21-25-4513,-24-13-4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9.207"/>
    </inkml:context>
    <inkml:brush xml:id="br0">
      <inkml:brushProperty name="width" value="0.025" units="cm"/>
      <inkml:brushProperty name="height" value="0.025" units="cm"/>
    </inkml:brush>
  </inkml:definitions>
  <inkml:trace contextRef="#ctx0" brushRef="#br0">128 86 9385,'0'0'12668,"-9"-7"-10383,4 2-1924,-23-15 620,27 19-928,0 1 1,0-1 0,0 1 0,-1 0 0,1-1 0,0 1 0,0 0 0,-1 0 0,1 0-1,0 0 1,-1 0 0,1 0 0,0 0 0,-1 0 0,1 0 0,0 1 0,0-1 0,-1 0-1,1 1 1,0-1 0,0 1 0,0 0 0,-1-1 0,1 1 0,0 0 0,0 0 0,-1 1-1,-4 5 249,0-1 0,1 1 0,0 0-1,0 0 1,1 0 0,-6 12-1,9-15-187,-1 0 0,0 0-1,1 1 1,0-1 0,0 0-1,0 1 1,1-1 0,-1 0-1,1 1 1,0-1 0,0 1-1,1-1 1,-1 0 0,2 6-1,-1-9-98,1 1 0,-1-1 0,0 0-1,1 1 1,-1-1 0,0 0 0,1 0-1,0 0 1,-1 0 0,1 0 0,-1 0-1,1-1 1,0 1 0,0 0 0,0-1-1,-1 0 1,1 1 0,0-1 0,0 0-1,0 0 1,0 0 0,-1 0 0,1 0-1,0 0 1,2-1 0,49-8 237,-43 4-227,-1 1 1,-1-1-1,1-1 1,-1 0 0,0 0-1,0 0 1,0-1 0,-1 0-1,0 0 1,11-17 0,-3 1 27,0-1 1,19-43 0,-51 136-524,11-53 474,-1 1 13,1 0 1,0 1 0,2-1 0,0 1-1,0 0 1,0 23 0,4-40-95,0 0 1,0 0-1,0 0 0,0 0 1,0 0-1,0 0 1,1 0-1,-1 0 0,0 0 1,1 0-1,-1 0 0,0 0 1,1 0-1,0 0 0,-1 0 1,1 0-1,-1 0 0,1 0 1,0-1-1,0 1 1,-1 0-1,1 0 0,0-1 1,0 1-1,0-1 0,0 1 1,0-1-1,0 1 0,0-1 1,1 1-1,1 0-983,1-1 0,0 1 0,-1-1 0,1 0 0,0 0 1,-1 0-1,1-1 0,4 0 0,18-6-10407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7.752"/>
    </inkml:context>
    <inkml:brush xml:id="br0">
      <inkml:brushProperty name="width" value="0.025" units="cm"/>
      <inkml:brushProperty name="height" value="0.025" units="cm"/>
    </inkml:brush>
  </inkml:definitions>
  <inkml:trace contextRef="#ctx0" brushRef="#br0">1 0 11499,'0'0'5157,"82"0"-3748,-39 0 193,4 0-65,3 1-544,-1 5-673,-5 2-224,-5-2-64,-11 1-1313,-7-6-2402,-9-1-5030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7.541"/>
    </inkml:context>
    <inkml:brush xml:id="br0">
      <inkml:brushProperty name="width" value="0.025" units="cm"/>
      <inkml:brushProperty name="height" value="0.025" units="cm"/>
    </inkml:brush>
  </inkml:definitions>
  <inkml:trace contextRef="#ctx0" brushRef="#br0">101 0 10346,'0'0'8200,"-5"12"-6311,-12 31-910,1 1 0,2 1-1,2 1 1,3 0 0,-8 86 0,16-130-960,1 0 0,0 0 1,0 0-1,0 0 1,0 0-1,1 0 0,-1 0 1,0 0-1,1 0 0,0 0 1,-1 0-1,1 0 1,0 0-1,0-1 0,0 1 1,0 0-1,0-1 1,0 1-1,1 0 0,-1-1 1,1 1-1,-1-1 1,1 0-1,-1 0 0,3 2 1,-1-2 1,0 0-1,1-1 1,-1 1 0,1 0 0,-1-1 0,0 0 0,1 0-1,-1 0 1,1 0 0,-1-1 0,1 0 0,-1 1 0,0-1-1,6-2 1,5-3 43,0 0 0,-1-1 0,0-1 0,18-13 0,-22 14-128,1 1 0,-1-1 0,1 2 0,0-1 0,0 1 0,1 1 0,0 0 0,0 0 0,15-2 0,-26 6 58,1-1 0,0 1 0,-1 0 1,1 0-1,0 0 0,-1 0 0,1 1 0,0-1 0,0 0 0,-1 0 0,1 0 1,0 1-1,-1-1 0,1 0 0,0 0 0,-1 1 0,1-1 0,-1 1 1,1-1-1,-1 0 0,1 1 0,-1-1 0,1 1 0,-1 0 0,1-1 0,-1 1 1,1-1-1,-1 1 0,0 0 0,1-1 0,-1 2 0,2 27 369,-4-20-98,1 1 0,-2-1 0,1 0 0,-6 11 0,0-4 85,-1-1-1,0 0 1,-1-1 0,-1 0-1,0-1 1,-20 19 0,27-28-263,-1 0 1,1 0 0,-1 0-1,0-1 1,0 0-1,0 0 1,-1 0 0,1 0-1,-1-1 1,1 0 0,-1 0-1,0 0 1,0-1-1,0 0 1,0 0 0,0-1-1,0 1 1,0-1 0,0-1-1,0 1 1,0-1-1,-8-2 1,9 0-298,0 0-1,0 0 1,0 0-1,1-1 1,0 0 0,-1 0-1,2 0 1,-1 0-1,0 0 1,1-1 0,0 0-1,0 0 1,-5-10 0,6 12-57,1-1 0,-1 0 0,1 1 1,0-1-1,0 0 0,1 0 1,-1 0-1,1 0 0,-1-7 1,1 10 154,1-1 1,-1 0 0,0 1-1,1-1 1,-1 0 0,1 1-1,0-1 1,-1 1 0,1-1-1,0 1 1,0-1 0,0 1-1,0-1 1,0 1 0,0 0-1,0 0 1,0-1 0,1 1-1,-1 0 1,1 0 0,-1 0-1,2 0 1,23-9-4966,4 4-1115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0.097"/>
    </inkml:context>
    <inkml:brush xml:id="br0">
      <inkml:brushProperty name="width" value="0.025" units="cm"/>
      <inkml:brushProperty name="height" value="0.025" units="cm"/>
    </inkml:brush>
  </inkml:definitions>
  <inkml:trace contextRef="#ctx0" brushRef="#br0">179 305 17521,'0'0'11007,"-10"-6"-8247,6 4-2561,-2-1-25,-1-1 0,0 1 0,1 0-1,-1 0 1,-9-1 0,13 3-163,0 1 1,0-1-1,0 1 0,0 0 1,0 0-1,0 0 0,0 0 0,0 1 1,0-1-1,0 1 0,0 0 1,1-1-1,-1 1 0,0 1 0,0-1 1,1 0-1,-1 1 0,1-1 0,-1 1 1,-2 3-1,-2 1-10,1 1 0,0 0 0,0 0 0,1 1-1,-5 9 1,8-15-2,0 1-1,1 0 1,-1 0-1,1 0 1,0 0-1,0 0 1,0 1-1,0-1 1,0 0 0,1 0-1,0 1 1,-1-1-1,1 0 1,1 1-1,-1-1 1,0 0-1,2 6 1,-1-7-11,1-1 0,0 1 0,-1 0 1,1-1-1,0 1 0,0-1 0,0 0 1,0 0-1,0 0 0,0 0 0,0 0 1,0 0-1,0 0 0,0 0 0,1-1 1,-1 1-1,0-1 0,1 0 0,-1 0 0,0 0 1,4 0-1,50-4-477,-48 2 408,0-1 0,0 0 0,-1 0 0,1-1 0,-1 1 0,0-2 0,0 1-1,0-1 1,-1 0 0,1-1 0,-1 1 0,-1-1 0,1 0 0,-1-1 0,0 0 0,0 1 0,-1-1-1,0-1 1,0 1 0,-1-1 0,0 1 0,0-1 0,-1 0 0,0 0 0,1-11 0,-24 57-336,17-27 434,0 1 0,1-1 0,-5 23 0,8-32-25,-1-1 0,1 1 0,0-1 0,-1 1 0,1-1 0,0 1 0,0-1-1,0 1 1,0 0 0,1-1 0,-1 1 0,0-1 0,0 1 0,1-1 0,-1 1 0,1-1 0,0 0 0,-1 1 0,1-1 0,0 1 0,0-1 0,0 0 0,0 0 0,0 0 0,0 1 0,0-1 0,0 0 0,0 0 0,1 0 0,-1-1 0,0 1 0,1 0 0,-1 0 0,0-1 0,1 1 0,-1-1 0,1 1 0,-1-1 0,1 0 0,1 1 0,4-1-195,-1 0 1,0-1 0,0 1 0,0-1 0,0 0 0,0-1-1,0 0 1,0 0 0,0 0 0,-1 0 0,1-1 0,7-5-1,-3 1-67,0 0-1,0-1 1,-1-1-1,0 0 1,13-17-1,-5 3 32,-2-1 1,0-1-1,-2 0 0,18-44 0,-23 48 296,0 0-1,-2 0 0,0-1 0,-1 0 0,2-32 0,-8 54 5,1 0 0,-1 0 1,1 0-1,-1 0 0,1 0 1,-1 0-1,0 0 0,1 1 0,-1-1 1,1 0-1,-1 0 0,1 0 1,-1 1-1,1-1 0,-1 0 0,1 0 1,-1 1-1,1-1 0,-1 1 1,1-1-1,-1 0 0,1 1 1,0-1-1,-1 1 0,1-1 0,-1 2 1,-13 16 338,1 2 1,0 0 0,2 0 0,0 1-1,1 0 1,2 1 0,0 0 0,1 1-1,1-1 1,1 1 0,1 0 0,1 1-1,2-1 1,1 37 0,0-58-396,0 0 1,0-1-1,0 1 1,0 0-1,1 0 1,-1 0-1,1 0 1,-1-1-1,1 1 1,0 0-1,0-1 1,0 1-1,0 0 1,0-1 0,0 1-1,0-1 1,0 1-1,1-1 1,-1 0-1,0 0 1,1 1-1,-1-1 1,1 0-1,0 0 1,-1-1-1,1 1 1,0 0-1,-1 0 1,1-1-1,0 1 1,0-1-1,0 0 1,0 1-1,-1-1 1,1 0-1,0 0 1,0 0-1,0 0 1,0 0-1,0-1 1,-1 1 0,1-1-1,0 1 1,0-1-1,-1 1 1,1-1-1,0 0 1,-1 0-1,1 0 1,0 0-1,-1 0 1,1 0-1,-1-1 1,0 1-1,1 0 1,-1-1-1,0 1 1,1-3-1,4-8-7,0 0-1,-1-1 0,0 0 1,-1 1-1,-1-2 0,0 1 1,-1 0-1,0-1 0,-1 1 1,-1-1-1,0 1 0,-1-1 1,-4-24-1,-2 26-42,1 17 52,6-4-1,0 0 0,-1 0 0,1 1-1,0-1 1,0 0 0,0 1 0,0-1 0,0 0-1,0 0 1,1 1 0,-1-1 0,0 0 0,0 0 0,1 1-1,-1-1 1,1 0 0,-1 0 0,1 0 0,0 0 0,0 1-1,-1-1 1,2 1 0,3 2 7,0-1 0,0 0-1,0 0 1,1 0 0,-1 0 0,1-1-1,-1 0 1,1 0 0,0 0 0,0-1 0,0 0-1,-1 0 1,1-1 0,0 1 0,0-1-1,0-1 1,0 1 0,0-1 0,7-1 0,-2 0-15,1-1 0,0 0 0,-1 0 1,0-2-1,1 1 0,-2-1 1,1-1-1,16-10 0,-21 12 5,-1-1-1,0 1 1,1-1-1,-2 0 0,1 0 1,0-1-1,-1 1 1,0-1-1,-1 0 0,1 0 1,-1-1-1,0 1 1,-1-1-1,1 1 0,-1-1 1,-1 0-1,1 0 1,-1 0-1,0-13 0,0 19-3,-1 0 0,0 0 0,0 1 0,-1-1 0,1 0-1,0 0 1,0 1 0,0-1 0,0 0 0,-1 0 0,1 1-1,0-1 1,-1 0 0,1 1 0,0-1 0,-1 0 0,1 1-1,-1-1 1,1 1 0,-1-1 0,0 0 0,1 1 0,-1-1-1,1 1 1,-1 0 0,0-1 0,1 1 0,-1 0 0,0-1-1,0 1 1,1 0 0,-1 0 0,0-1 0,0 1 0,1 0-1,-1 0 1,0 0 0,0 0 0,0 0 0,1 0 0,-1 0-1,0 0 1,0 1 0,1-1 0,-1 0 0,-1 1 0,-2 0-8,0 0 0,0 0 0,1 1 1,-1 0-1,1-1 0,-1 1 0,1 1 1,-6 3-1,-1 4 33,0 1 0,1 0 0,0 0 1,0 1-1,1 0 0,1 0 0,0 1 0,1 0 0,0 0 1,1 1-1,1-1 0,0 1 0,1 0 0,0 0 0,1 1 1,1-1-1,0 0 0,1 20 0,1-32-24,0 0 0,0 0 0,-1 0 0,1 0 0,1 0 0,-1 0 0,0 0 0,0 0 0,1 0 0,-1 0 0,1-1 0,-1 1 0,1-1 0,0 1 0,0-1 0,0 0 0,-1 0 0,1 1 0,0-1 0,1-1 0,-1 1 0,0 0 0,0 0 0,0-1 0,0 1 0,1-1 0,-1 0 0,0 0 0,0 0 0,4 0 0,2 0 0,1 0 0,-1 0 0,0-1 0,1 0 0,-1-1 0,0 1 0,9-5 0,-6 2 0,-1-2 0,0 1 0,0-2 0,-1 1 0,1-1 0,-2 0 0,1-1 0,-1 0 0,0-1 0,0 1 0,-1-1 0,-1-1 0,1 1 0,-2-1 0,1-1 0,-1 1 0,-1-1 0,4-10 0,-22 60 0,10-29 0,0 1 0,0 0 0,1 0 0,0 0 0,-1 12 0,4-19 3,-1 0-1,1 0 1,0 0-1,0 0 1,0 0 0,0 0-1,1 0 1,0 0-1,0 0 1,0 0-1,0 0 1,0 0 0,1-1-1,0 1 1,0 0-1,2 3 1,-1-5-16,0 1 0,1-1 0,-1 0 0,0 0 0,1-1 0,-1 1 0,1-1 0,-1 1 0,1-1 1,0 0-1,0-1 0,-1 1 0,1-1 0,0 1 0,0-1 0,7-1 0,-9 1-302,1 0 0,-1 0 1,0 0-1,0 0 0,1-1 1,-1 1-1,0-1 0,0 0 0,0 1 1,1-1-1,-1 0 0,0 0 1,0 0-1,0 0 0,0-1 0,-1 1 1,1-1-1,0 1 0,-1-1 1,3-2-1,16-22-7442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0.440"/>
    </inkml:context>
    <inkml:brush xml:id="br0">
      <inkml:brushProperty name="width" value="0.025" units="cm"/>
      <inkml:brushProperty name="height" value="0.025" units="cm"/>
    </inkml:brush>
  </inkml:definitions>
  <inkml:trace contextRef="#ctx0" brushRef="#br0">23 1 8808,'0'0'20628,"-23"50"-18899,24-33-1152,14 0-449,3-2-288,2-1-2050,-1 0-2274,3 1-2467,2-3-7527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0.770"/>
    </inkml:context>
    <inkml:brush xml:id="br0">
      <inkml:brushProperty name="width" value="0.025" units="cm"/>
      <inkml:brushProperty name="height" value="0.025" units="cm"/>
    </inkml:brush>
  </inkml:definitions>
  <inkml:trace contextRef="#ctx0" brushRef="#br0">117 277 17200,'0'0'3219,"-10"6"102,-3 3-2292,0 1 0,1 0-1,-15 14 1,23-19-743,0-1 0,0 1-1,0 0 1,1 0 0,0 1-1,0-1 1,0 1-1,0-1 1,1 1 0,0 0-1,0 0 1,1 0-1,-2 10 1,3-14-276,0-1 0,0 0 0,0 1 0,0-1 0,0 0 0,0 1 0,0-1 0,1 0 1,-1 1-1,0-1 0,1 0 0,-1 0 0,1 1 0,-1-1 0,1 0 0,0 0 0,0 0 0,-1 0 0,1 0 0,0 0 0,0 0 0,0 0 0,0 0 0,0 0 0,0 0 0,2 1 0,1-1-17,-1 0-1,0 0 1,1 0-1,-1 0 0,0-1 1,1 0-1,-1 1 0,1-1 1,-1 0-1,6-1 1,-1 0-85,0 0 0,0-1 0,0 0 0,0 0 0,0-1 0,0 0 0,-1 0 0,13-8 0,-6-2 18,-1-1 0,0 0 1,-1 0-1,-1-1 0,0-1 1,-1 0-1,-1 0 0,0-1 1,12-35-1,-11 25 2,-2 0 0,-1-1 0,-1 0 0,-1 0 0,2-54-1,-7 81 75,0 0-1,0 0 0,0 0 1,0 1-1,0-1 0,0 0 1,0 0-1,0 0 0,0 0 1,-1 0-1,1 0 0,0 0 1,0 1-1,-1-1 0,1 0 1,-1 0-1,1 0 0,-1 1 1,1-1-1,-1 0 0,1 0 1,-1 1-1,0-1 0,1 1 1,-1-1-1,0 0 0,0 1 1,1-1-1,-1 1 0,0 0 1,-1-1-1,0 1 10,-1 0 1,1 0 0,0 0-1,-1 0 1,1 0-1,0 1 1,-1-1-1,1 1 1,0-1-1,0 1 1,0 0-1,-3 1 1,-7 5 123,0 0-1,0 1 1,-12 10 0,22-16-98,-51 47 911,51-47-920,0 0 0,0 1 0,0-1 0,0 0 0,0 0 0,1 1 0,-1-1 0,1 1 0,0 0 0,0-1 0,0 1 0,0 0 0,0-1 0,0 1 0,1 0 0,-1 0 0,1 0 0,0 0 0,0 0 0,0 0 0,1 5 0,0-6-41,1 0 0,-1 0 0,1 0-1,-1 0 1,1 0 0,0 0 0,0-1-1,-1 1 1,1-1 0,0 1 0,1-1-1,-1 0 1,0 0 0,3 2-1,41 13-791,-24-9 42,-9-2 134,0 0-1,0 1 0,0 1 1,-1 0-1,1 1 0,21 18 1,-32-24 721,1 1 0,0 0 0,-1-1 0,0 1 0,0 0 0,0 0 0,0 0 0,0 1 0,0-1 0,-1 0 0,1 1 0,-1-1 0,0 1 0,0-1 0,-1 1 0,1 0 0,-1-1 0,1 1 0,-1 0 0,-1-1-1,1 1 1,0 0 0,-1-1 0,1 1 0,-1-1 0,0 1 0,-1-1 0,1 1 0,0-1 0,-1 0 0,0 1 0,-3 4 0,0-3 79,0 0-2104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1.125"/>
    </inkml:context>
    <inkml:brush xml:id="br0">
      <inkml:brushProperty name="width" value="0.025" units="cm"/>
      <inkml:brushProperty name="height" value="0.025" units="cm"/>
    </inkml:brush>
  </inkml:definitions>
  <inkml:trace contextRef="#ctx0" brushRef="#br0">0 66 15791,'0'0'9769,"11"5"-6737,7 2-2489,0-1-1,0-1 1,1-1-1,28 3 0,-40-6-411,0-1-1,1 0 1,-1 0 0,0-1-1,1 0 1,-1 0-1,13-5 1,-17 5-110,0 0 0,0 0 0,0-1 0,-1 1-1,1-1 1,0 0 0,-1 0 0,1 0 0,-1 0 0,0 0 0,0-1 0,0 1 0,0-1 0,0 1-1,0-1 1,-1 0 0,1 1 0,-1-1 0,2-4 0,-3 6-21,0 0 0,1-1 0,-1 1 0,0-1 0,1 1 0,-1-1 0,0 1 0,0-1 0,0 1 0,0 0 0,-1-1 0,1 1 0,0-1 0,-1 1 0,1 0 0,-1-1 0,1 1 0,-1 0 0,1-1 0,-1 1 0,0 0 0,0 0 0,0-1 0,0 1 0,0 0 0,0 0 0,0 0 0,0 0 0,0 0 0,0 1 0,0-1 0,-1 0 0,1 0 0,0 1 0,-1-1 0,1 1 0,0-1 0,-1 1 0,1 0 0,-1-1 0,1 1 0,-1 0 0,1 0 0,0 0 0,-1 0 0,-1 1 0,-3-2 0,1 1 0,-1 0 0,0 0 0,1 1 0,-1-1 0,1 1 0,-1 1 0,1-1 0,-1 1 0,1 0 0,-7 3 0,6 0-21,0 0 0,1 0-1,-1 1 1,1-1 0,0 1 0,1 0 0,-1 1 0,1-1-1,1 1 1,-1 0 0,1 0 0,0 0 0,1 0 0,-3 9-1,4-13-56,1 0 1,-1 0-1,0 0 0,1 0 0,0 0 0,-1 0 0,1 0 0,1 0 0,-1 1 0,0-1 0,1 0 1,-1 0-1,1 0 0,0 0 0,0-1 0,0 1 0,1 0 0,-1 0 0,1 0 0,-1-1 1,1 1-1,0-1 0,0 0 0,0 1 0,0-1 0,0 0 0,1 0 0,-1 0 0,1 0 0,-1-1 1,1 1-1,0-1 0,-1 1 0,1-1 0,0 0 0,0 0 0,3 0 0,33 6-7214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1.452"/>
    </inkml:context>
    <inkml:brush xml:id="br0">
      <inkml:brushProperty name="width" value="0.025" units="cm"/>
      <inkml:brushProperty name="height" value="0.025" units="cm"/>
    </inkml:brush>
  </inkml:definitions>
  <inkml:trace contextRef="#ctx0" brushRef="#br0">29 0 14638,'0'0'8904,"0"50"-6341,-9-16-1634,2 4-673,1 4-192,3-2-224,0-1-1410,3-6-1793,0-7-1506,0-9-6117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1.810"/>
    </inkml:context>
    <inkml:brush xml:id="br0">
      <inkml:brushProperty name="width" value="0.025" units="cm"/>
      <inkml:brushProperty name="height" value="0.025" units="cm"/>
    </inkml:brush>
  </inkml:definitions>
  <inkml:trace contextRef="#ctx0" brushRef="#br0">0 164 12620,'0'0'12972,"68"10"-10922,-14-10-512,8-5-545,12-8-257,5 0-223,1-1-385,-5-2-96,-14 0-288,-13-2-1442,-17 0-1601,-14-3-1185,-17 1-1762,-3 1-7687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2.152"/>
    </inkml:context>
    <inkml:brush xml:id="br0">
      <inkml:brushProperty name="width" value="0.025" units="cm"/>
      <inkml:brushProperty name="height" value="0.025" units="cm"/>
    </inkml:brush>
  </inkml:definitions>
  <inkml:trace contextRef="#ctx0" brushRef="#br0">1 66 17424,'0'0'6727,"65"-37"-4197,-24 25-768,3 4-609,5 2-801,0 4-288,-4 2-320,-5 0-1538,-3 0-2209,-6 2-3685</inkml:trace>
  <inkml:trace contextRef="#ctx0" brushRef="#br0" timeOffset="1">448 171 18802,'0'0'3838,"-3"9"363,-9 29-1569,12-37-2578,-1 0 0,1 0 0,0 0 0,0 0-1,1 0 1,-1 0 0,0 0 0,0 1 0,0-1 0,1 0-1,-1 0 1,1 0 0,-1 0 0,0 0 0,1 0 0,0-1-1,-1 1 1,1 0 0,0 0 0,-1 0 0,1 0 0,0-1-1,0 1 1,0 0 0,0-1 0,-1 1 0,1-1 0,0 1-1,0-1 1,0 1 0,0-1 0,0 0 0,0 1 0,0-1-1,1 0 1,-1 0 0,0 0 0,0 0 0,0 0 0,2 0-1,52 1 164,-46-1-110,5-1-93,1-2 0,0 1 0,0-2 1,-1 0-1,0-1 0,0 0 0,25-14 0,25-8-255,-64 27 236,1-1 1,-1 1 0,0 0-1,1 0 1,-1 0 0,1 0-1,-1 0 1,1-1 0,-1 1-1,1 0 1,-1 0 0,0 0-1,1 0 1,-1 0 0,1 0-1,-1 0 1,1 1 0,-1-1-1,1 0 1,-1 0 0,0 0-1,1 0 1,-1 0 0,1 1-1,-1-1 1,1 0 0,-1 0-1,0 1 1,1-1 0,-1 0 0,0 1-1,1-1 1,-1 1 0,2 19 84,-13 29 220,9-40-299,-5 30 439,7-18-1401,1-20 765,-1-1 1,0 1-1,0-1 0,0 1 1,0-1-1,0 1 1,0-1-1,1 1 0,-1-1 1,0 1-1,0-1 1,1 1-1,-1-1 0,0 0 1,1 1-1,-1-1 1,1 0-1,-1 1 0,0-1 1,1 0-1,-1 1 1,1-1-1,-1 0 0,1 0 1,-1 1-1,1-1 1,13 1-6735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2.871"/>
    </inkml:context>
    <inkml:brush xml:id="br0">
      <inkml:brushProperty name="width" value="0.025" units="cm"/>
      <inkml:brushProperty name="height" value="0.025" units="cm"/>
    </inkml:brush>
  </inkml:definitions>
  <inkml:trace contextRef="#ctx0" brushRef="#br0">7 70 16848,'0'0'12022,"-1"9"-11504,-1 4-306,0 2-117,1 0 0,0 1 1,1-1-1,4 25 1,-4-37-73,0 0 1,1 0-1,0 0 1,0 0-1,0 0 1,0 0 0,0 0-1,0 0 1,1-1-1,-1 1 1,1 0 0,0-1-1,0 1 1,0-1-1,0 0 1,0 1 0,0-1-1,1 0 1,-1-1-1,1 1 1,0 0 0,-1-1-1,1 1 1,0-1-1,0 0 1,0 0-1,0 0 1,0 0 0,0-1-1,5 1 1,-1-1 34,1 0 0,-1-1 0,1 0 0,-1 0 0,0-1 0,0 0 0,0 0 1,0-1-1,0 0 0,0 0 0,-1 0 0,1-1 0,-1 0 0,0-1 0,0 1 0,-1-1 0,1 0 0,8-11 1,-5 6 18,-2 1 1,1-1 0,-1-1 0,-1 0-1,0 1 1,0-2 0,-1 1 0,-1-1-1,0 0 1,4-19 0,-14 59-78,3-20 0,1 0 0,0 1 0,1-1 0,0 1 0,0-1 0,1 14 0,0-20 0,0 0 0,1 0 0,-1 0 0,1 0 0,0 0 0,0 0 0,0 0 0,0 0 0,0-1 0,0 1 0,0 0 0,0-1 0,1 1 0,-1-1 0,1 1 0,-1-1 0,1 1 0,0-1 0,-1 0 0,1 0 0,0 0 0,0 0 0,0 0 0,0 0 0,0-1 0,0 1 0,0-1 0,0 1 0,0-1 0,0 0 0,0 0 0,0 0 0,3 0 0,2 0 0,1-1 0,-1 0 0,1-1 0,-1 0 0,0 0 0,1 0 0,-1-1 0,0 0 0,-1 0 0,1-1 0,-1 0 0,1 0 0,-1-1 0,0 1 0,-1-1 0,1-1 0,-1 1 0,0-1 0,0 0 0,-1 0 0,1 0 0,-2-1 0,1 1 0,-1-1 0,0 0 0,0 0 0,0 0 0,-1 0 0,0-1 0,-1 1 0,0-1 0,0 1 0,0-14 0,-2 20 0,1 0 0,0 1 0,0-1 0,-1 0 0,1 0 0,0 0 0,-1 1 0,1-1 0,-1 0 0,1 0 0,-1 1 0,1-1 0,-1 0 0,1 1 0,-1-1 0,0 1 0,1-1 0,-1 1 0,0-1 0,0 1 0,1-1 0,-1 1 0,0 0 0,0-1 0,0 1 0,0 0 0,1 0 0,-1 0 0,0-1 0,0 1 0,0 0 0,0 0 0,0 0 0,1 1 0,-1-1 0,0 0 0,0 0 0,0 0 0,0 0 0,0 1 0,1-1 0,-1 0 0,0 1 0,0-1 0,0 2 0,-4-1 0,1 1 0,-1 1 0,1-1 0,0 1 0,0-1 0,-7 8 0,-3 6 0,0 2 0,1 0 0,-17 31 0,24-37 0,0-1 0,1 1 0,0 0 0,1 0 0,0 1 0,1-1 0,-2 21 0,5-32-90,0 1 0,0 0 0,0-1 0,0 1 0,0 0 0,0-1 0,1 1-1,-1 0 1,1-1 0,-1 1 0,1-1 0,-1 1 0,1-1 0,0 1 0,0-1 0,0 1 0,0-1 0,0 0 0,0 1 0,0-1 0,0 0-1,1 0 1,-1 0 0,0 0 0,1 0 0,-1 0 0,1 0 0,-1-1 0,1 1 0,-1 0 0,1-1 0,0 1 0,-1-1 0,1 0 0,0 1-1,-1-1 1,1 0 0,0 0 0,-1 0 0,1 0 0,0-1 0,2 0 0,4 1-748,-1-1 0,1-1 1,-1 0-1,0 0 0,1 0 0,-1-1 0,0 0 0,10-6 1,18-16-7417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3.259"/>
    </inkml:context>
    <inkml:brush xml:id="br0">
      <inkml:brushProperty name="width" value="0.025" units="cm"/>
      <inkml:brushProperty name="height" value="0.025" units="cm"/>
    </inkml:brush>
  </inkml:definitions>
  <inkml:trace contextRef="#ctx0" brushRef="#br0">98 19 4324,'0'0'20163,"-8"-4"-18385,-35-9-126,42 12-1603,-1 1-1,0 0 1,1 0 0,-1-1-1,0 1 1,1 1-1,-1-1 1,0 0 0,1 0-1,-1 0 1,1 1-1,-1-1 1,0 1-1,1-1 1,-1 1 0,1 0-1,-1 0 1,1 0-1,0 0 1,-1 0 0,1 0-1,0 0 1,-1 0-1,1 0 1,0 0 0,0 1-1,0-1 1,0 0-1,0 1 1,1-1 0,-1 1-1,0-1 1,0 3-1,1-3-67,0 0 1,0 0-1,0 1 0,0-1 0,0 0 0,0 0 0,0 0 0,1 0 0,-1 0 0,0 0 0,1 0 1,-1 0-1,0 0 0,1 0 0,0 0 0,-1 0 0,1 0 0,-1 0 0,1 0 0,0-1 0,0 1 1,0 0-1,-1 0 0,1-1 0,0 1 0,0-1 0,0 1 0,0-1 0,0 1 0,0-1 0,0 1 1,0-1-1,1 0 0,45 14-611,-32-11 178,16 5-539,-21-7 660,-1 2 0,1-1-1,-1 1 1,0 0 0,0 1 0,0 0-1,14 10 1,-22-14 409,0 1-1,0 0 1,0 0-1,0 0 1,0 0-1,0 0 1,-1 0-1,1 0 1,0 0-1,-1 0 1,1 0-1,-1 0 1,1 0-1,-1 0 0,0 0 1,1 1-1,-1-1 1,0 0-1,0 0 1,0 1-1,0-1 1,0 0-1,0 0 1,0 0-1,0 1 1,0-1-1,-1 0 1,1 0-1,0 0 1,-1 1-1,1-1 1,-1 0-1,1 0 1,-1 0-1,0 0 1,1 0-1,-1 0 1,0 0-1,0 0 1,0 0-1,-1 1 0,-6 5 448,1-1-1,-1 0 0,0 0 1,-10 5-1,11-7-522,2-1 108,-47 27 631,49-28-762,-1-1 1,0 1-1,0-1 0,0 0 1,0 0-1,0 0 0,0 0 1,0-1-1,0 1 0,0-1 1,-8-1-1,11 1-109,1-1 0,-1 0 0,0 1 0,1-1 0,-1 0 0,1 1 0,-1-1 0,1 0 0,-1 0 1,1 1-1,0-1 0,-1 0 0,1 0 0,0 0 0,0 0 0,-1 1 0,1-1 0,0 0 0,0 0 0,0 0 0,0 0 0,0 0 0,0 0 0,0 1 0,1-1 0,-1 0 0,0-1 0,6-25-3459,9-6-3415,8-8-5125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3.680"/>
    </inkml:context>
    <inkml:brush xml:id="br0">
      <inkml:brushProperty name="width" value="0.025" units="cm"/>
      <inkml:brushProperty name="height" value="0.025" units="cm"/>
    </inkml:brush>
  </inkml:definitions>
  <inkml:trace contextRef="#ctx0" brushRef="#br0">104 0 15631,'0'0'7628,"-4"10"-5241,-13 24-1596,1 2 0,2 0 0,2 1 1,1 0-1,2 0 0,2 1 0,1 1 1,-1 62-1,7-101-791,0-1 0,0 1 0,1 0 0,-1 0 0,0-1 0,0 1 0,1 0 0,-1 0 0,0-1 0,0 1 0,1 0 0,-1 0 0,0 0 0,1 0 0,-1-1 0,0 1 0,1 0 0,-1 0 0,0 0 0,1 0 0,-1 0 0,0 0 0,1 0 0,-1 0 0,0 0 0,1 0 0,-1 0 0,0 0 0,1 0 0,-1 0 0,0 0 0,1 0 0,-1 1 0,0-1 0,0 0 0,1 0 0,-1 0 0,0 0 0,1 1 0,-1-1 0,0 0 0,0 0 0,1 1 0,-1-1 0,0 0 0,0 0 0,0 1 0,1-1 0,-1 0 0,0 1 0,0-1 0,0 0 0,0 1 0,0-1 0,0 0 0,0 1 0,0-1 0,1 0 0,-1 1 0,0-1 0,0 0 0,-1 1 0,1-1 0,0 0 0,0 1 0,0-1 0,0 0 0,0 1 0,18-22 0,69-172 0,-89 200 0,1-1 0,0 0 0,0 0 0,0 1 0,1-1 0,0 1 0,0-1 0,1 0 0,0 1 0,0-1 0,0 0 0,1 0 0,0 0 0,3 7 0,-3-9 0,0-1 0,1 0 0,-1 0 0,1 0 0,-1 0 0,1 0 0,0-1 0,0 1 0,1-1 0,-1 0 0,0 0 0,1 0 0,-1 0 0,1-1 0,0 1 0,0-1 0,-1 0 0,1 0 0,0-1 0,0 1 0,0-1 0,0 1 0,8-2 0,-8 0 0,0 0 0,1 0 0,-1 0 0,0 0 0,0-1 0,0 0 0,0 0 0,0 0 0,0-1 0,0 1 0,0-1 0,-1 0 0,0 0 0,1 0 0,-1 0 0,0-1 0,-1 1 0,1-1 0,-1 0 0,3-4 0,6-11 0,-1 0 0,12-30 0,-18 39 0,-18 41 0,8-20 0,0 1 0,1-1 0,0 1 0,1-1 0,0 1 0,1 1 0,1-1 0,-1 0 0,2 1 0,0-1 0,1 21 0,0-32-95,0 0 0,1-1-1,-1 1 1,0 0 0,0-1 0,1 1 0,-1-1-1,0 1 1,1 0 0,-1-1 0,1 1 0,-1-1 0,1 1-1,-1-1 1,1 1 0,-1-1 0,1 1 0,-1-1-1,1 0 1,0 1 0,-1-1 0,1 0 0,0 0-1,-1 1 1,1-1 0,0 0 0,-1 0 0,1 0-1,0 0 1,0 0 0,-1 0 0,1 0 0,0 0 0,-1 0-1,1 0 1,0 0 0,-1 0 0,1-1 0,0 1-1,-1 0 1,1 0 0,1-1 0,26-17-8010,-7-5-1317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8.103"/>
    </inkml:context>
    <inkml:brush xml:id="br0">
      <inkml:brushProperty name="width" value="0.025" units="cm"/>
      <inkml:brushProperty name="height" value="0.025" units="cm"/>
    </inkml:brush>
  </inkml:definitions>
  <inkml:trace contextRef="#ctx0" brushRef="#br0">231 107 17969,'0'0'3961,"-10"-4"-865,9 4-3033,-3-2 73,1 0-1,-1 0 1,1 0-1,-1 1 1,1-1-1,-1 1 1,0 0-1,0 0 1,0 0-1,0 1 1,0 0-1,0-1 1,0 1 0,0 1-1,0-1 1,1 0-1,-1 1 1,0 0-1,0 0 1,0 0-1,0 1 1,1-1-1,-1 1 1,1 0-1,-1 0 1,1 0-1,0 0 1,-4 3-1,-7 9 81,1 0-1,1 1 0,0 0 0,-9 18 0,16-24-179,0-1-1,0 1 1,1 0-1,0 0 1,1 1-1,0-1 1,1 1-1,0-1 1,-2 18-1,5-26-45,-1 0 0,0 1 0,1-1 0,-1 0-1,1 0 1,-1 0 0,1 0 0,0 0 0,-1 0 0,1 0 0,0 0-1,0 0 1,0-1 0,0 1 0,-1 0 0,1 0 0,0-1 0,0 1-1,1 0 1,-1-1 0,0 1 0,0-1 0,0 0 0,0 1 0,0-1-1,0 0 1,1 0 0,-1 0 0,0 1 0,0-1 0,0 0 0,2-1-1,51 1-319,-38-1 269,0 1 45,-3 0-102,1 0 0,-1 0 0,1 1 0,-1 1 0,24 6 1,-33-7 52,0 1 1,0 0-1,-1 0 1,1 0 0,0 1-1,-1-1 1,1 1-1,-1 0 1,0 0 0,0 0-1,0 0 1,0 1-1,0-1 1,-1 1 0,0-1-1,1 1 1,-2 0-1,1 0 1,0 0 0,-1 0-1,1 0 1,0 7-1,0 1 263,-1 0 0,0 1 0,0 0 0,-2-1 0,1 1-1,-2-1 1,1 0 0,-2 1 0,0-1 0,0 0-1,-1 0 1,-10 21 0,11-26-82,0 0 1,0-1-1,-1 1 1,0-1-1,0 0 0,-1 0 1,0 0-1,0-1 0,0 1 1,0-1-1,-1-1 0,0 1 1,0-1-1,0 0 0,-1 0 1,1 0-1,-1-1 0,0 0 1,0-1-1,0 0 0,0 0 1,-14 2-1,20-4-116,-1 0 0,1 0 1,-1 0-1,1 0 0,-1 0 0,1 0 0,-1 0 1,1-1-1,-1 1 0,1-1 0,0 1 0,-1-1 0,1 1 1,-1-1-1,1 0 0,0 0 0,0 1 0,0-1 1,-1 0-1,1 0 0,0 0 0,0-1 0,0 1 1,-1-2-1,1 0 0,-1 0 0,1 0 1,0 0-1,1-1 1,-1 1-1,1 0 0,-1 0 1,1 0-1,0 0 1,0-1-1,1-3 0,0-2-5,0-1-1,1 1 0,1 0 0,0 0 0,0 0 0,0 0 0,8-12 1,15-15-374,2 2 0,53-53 0,-41 46 250,40-51 1,-70 78 160,-1 0 1,0 0 0,-1-1-1,0 0 1,-1 0 0,-1-1 0,0 0-1,4-21 1,-9 29 36,1 0 0,-1-1 0,-1 1 0,1 0 0,-2 0 0,1-1 0,-1 1 0,-2-12 0,2 19-57,1-1 0,-1 0 0,0 0 0,1 1 0,-1-1 0,0 1 0,0-1 0,0 0 0,0 1 0,-1 0 0,1-1 0,0 1 0,0 0 0,-1-1 0,1 1 0,-1 0 0,1 0 0,-1 0 0,0 0 0,1 1 0,-1-1 0,0 0 0,1 1 0,-1-1 0,0 1 0,0-1 0,0 1 0,1 0 0,-1 0 0,0 0 0,0 0 0,0 0 0,0 0 0,0 0 0,1 1 0,-1-1 0,0 1 0,0-1 0,1 1 0,-1 0 0,0 0 0,-1 1 0,-3 1-12,1 0 0,-1 1 0,1-1 0,1 1 0,-1 0 0,0 1 0,1-1 0,0 1 0,0 0 0,0 0 0,-4 9 0,-2 2 0,1 1 0,-11 27 0,16-34 0,1 0 0,0 0 0,1 0 0,0 0 0,1 0 0,-1 12 0,2-19 0,0-1 0,0 0 0,0 1 0,0-1 0,0 0 0,1 1 0,-1-1 0,1 0 0,0 0 0,-1 1 0,1-1 0,0 0 0,0 0 0,0 0 0,1 0 0,-1 0 0,0 0 0,1 0 0,-1-1 0,1 1 0,0-1 0,0 1 0,-1-1 0,1 1 0,0-1 0,0 0 0,0 0 0,1 0 0,-1 0 0,0 0 0,0 0 0,3 0 0,6 1-254,0-1 0,1 0 0,-1 0 0,0-2 0,0 1 0,0-1 0,0-1 0,12-2 0,-6-1-1233,-1 0 0,0-1 0,-1-1 0,26-14 0,6-10-10957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4.190"/>
    </inkml:context>
    <inkml:brush xml:id="br0">
      <inkml:brushProperty name="width" value="0.025" units="cm"/>
      <inkml:brushProperty name="height" value="0.025" units="cm"/>
    </inkml:brush>
  </inkml:definitions>
  <inkml:trace contextRef="#ctx0" brushRef="#br0">53 0 5701,'0'0'11836,"-2"9"-7139,-26 139 3113,18-84-6579,-3 110-1,13-107-1128,1-67-99,-1-1 0,1 1-1,-1 0 1,1 0 0,0 0 0,-1 0 0,1 0 0,-1-1-1,1 1 1,-1 0 0,1-1 0,-1 1 0,0 0 0,1-1-1,-1 1 1,1 0 0,-1-1 0,1 1 0,-1-1 0,0 1 0,0-1-1,1 1 1,-1-1 0,0 1 0,0-1 0,1 1 0,-1-1-1,0 1 1,0-1 0,0 0 0,15-24 69,6-36-72,14-68 0,-38 144 0,0 0 0,1 0 0,1 1 0,1-1 0,1 16 0,-1-28 0,0-1 0,1 1 0,-1-1 0,0 0 0,1 1 0,0-1 0,-1 0 0,1 1 0,0-1 0,0 0 0,0 0 0,1 0 0,-1 1 0,1-1 0,-1-1 0,1 1 0,-1 0 0,1 0 0,0-1 0,0 1 0,0-1 0,0 1 0,0-1 0,0 0 0,0 0 0,0 0 0,1 0 0,-1 0 0,0 0 0,1-1 0,-1 1 0,0-1 0,1 1 0,-1-1 0,1 0 0,-1 0 0,1 0 0,-1 0 0,1-1 0,2 0 0,0 0 0,-1-1 0,1 1 0,-1-1 0,0 0 0,1 0 0,-1-1 0,0 1 0,-1-1 0,1 0 0,0 0 0,-1 0 0,1 0 0,-1-1 0,3-4 0,39-59 0,-34 48 0,14-20 0,-47 113 0,19-63 0,0 0 0,2 0 0,-1 0 0,1 0 0,1 1 0,0 14 0,0-25-16,0-1-1,0 1 1,0-1 0,0 1-1,0-1 1,1 1 0,-1 0 0,0-1-1,0 1 1,0-1 0,0 1-1,1-1 1,-1 1 0,0-1-1,0 1 1,1-1 0,-1 1-1,1-1 1,-1 0 0,0 1-1,1-1 1,-1 1 0,1-1 0,-1 0-1,1 1 1,-1-1 0,1 0-1,-1 0 1,1 0 0,-1 1-1,1-1 1,-1 0 0,1 0-1,-1 0 1,1 0 0,-1 0-1,1 0 1,0 0 0,-1 0 0,1 0-1,-1 0 1,1 0 0,-1 0-1,1 0 1,-1 0 0,1-1-1,0 1 1,-1 0 0,1 0-1,-1-1 1,1 1 0,-1 0-1,1-1 1,1 0-276,0 0 0,1-1-1,-1 1 1,0-1 0,0 1 0,0-1-1,0 0 1,0 0 0,-1 0-1,1 0 1,1-2 0,7-20-6488,-2-3-2519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4.535"/>
    </inkml:context>
    <inkml:brush xml:id="br0">
      <inkml:brushProperty name="width" value="0.025" units="cm"/>
      <inkml:brushProperty name="height" value="0.025" units="cm"/>
    </inkml:brush>
  </inkml:definitions>
  <inkml:trace contextRef="#ctx0" brushRef="#br0">12 1 14574,'0'0'10506,"-11"58"-9257,11-29-705,8-2-447,3 3-930,3-5-1986,4-2-1473,3-3-2274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4.908"/>
    </inkml:context>
    <inkml:brush xml:id="br0">
      <inkml:brushProperty name="width" value="0.025" units="cm"/>
      <inkml:brushProperty name="height" value="0.025" units="cm"/>
    </inkml:brush>
  </inkml:definitions>
  <inkml:trace contextRef="#ctx0" brushRef="#br0">604 518 8040,'0'0'21060,"-2"7"-19859,-1-1-712,-1 0-270,1 0 1,0 0 0,0 0 0,1 0-1,0 0 1,0 0 0,1 1-1,-2 8 1,7-14-220,0 0 0,0 0 0,0 0 0,0-1 0,0 1 0,0-1 0,0 0 0,0 0 0,0-1 0,6 0 0,13-3-173,0-1 0,32-12 0,-38 11 38,2 0-1,-1 2 1,0 0 0,37-3-1,-54 7 164,-1 1-1,0-1 1,1 1-1,-1-1 1,1 1-1,-1-1 1,0 1-1,0 0 1,1-1-1,-1 1 0,0-1 1,0 1-1,0 0 1,1-1-1,-1 1 1,0-1-1,0 1 1,0 0-1,0-1 1,0 1-1,0 0 1,-1-1-1,1 1 1,0-1-1,0 1 1,0 0-1,-1 0 1,-4 20 334,4-18-356,0 0-1,0-1 1,0 1 0,0 0-1,0 0 1,1 0-1,-1 0 1,1 0 0,0 0-1,0 0 1,0 0 0,0 0-1,0 1 1,2 3 0,-1-5-15,1-1 0,-1 0 0,1 1 1,-1-1-1,1 0 0,0 0 1,0 0-1,-1 0 0,1 0 1,0-1-1,0 1 0,0 0 0,0-1 1,0 1-1,0-1 0,0 0 1,0 0-1,0 0 0,0 0 1,0 0-1,4-1 0,-2 1-96,30-2-2986,-3-10-6066,-13-3-3751</inkml:trace>
  <inkml:trace contextRef="#ctx0" brushRef="#br0" timeOffset="1">1 30 21685,'0'0'9513,"69"-29"-22197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5.904"/>
    </inkml:context>
    <inkml:brush xml:id="br0">
      <inkml:brushProperty name="width" value="0.025" units="cm"/>
      <inkml:brushProperty name="height" value="0.025" units="cm"/>
    </inkml:brush>
  </inkml:definitions>
  <inkml:trace contextRef="#ctx0" brushRef="#br0">0 235 7015,'0'0'4324,"14"7"-828,-8-2-3036,2-1-1,-1 0 1,0-1-1,1 0 0,0 0 1,0-1-1,0 1 1,0-2-1,0 1 0,0-1 1,0-1-1,1 1 1,-1-1-1,0-1 0,0 0 1,0 0-1,10-2 1,-5-3 122,0 0 0,0 0 0,0-1 1,-1-1-1,0 0 0,-1-1 1,0 0-1,0 0 0,15-19 1,-19 20-456,0 0 0,0-1 0,-1 0 0,0-1-1,-1 1 1,0-1 0,0 0 0,-1 0 0,0-1 0,-1 1 0,0-1 0,2-21 0,-5 31-128,0 1 0,0-1-1,1 0 1,-1 0 0,0 0-1,0 0 1,-1 0 0,1 0-1,0 1 1,0-1 0,0 0-1,-1 0 1,1 0 0,0 0 0,-1 1-1,1-1 1,0 0 0,-1 0-1,1 1 1,-1-1 0,1 0-1,-1 1 1,0-1 0,1 0-1,-1 1 1,0-1 0,1 1-1,-1-1 1,0 1 0,0-1-1,0 1 1,1 0 0,-1-1 0,0 1-1,0 0 1,0 0 0,0 0-1,0-1 1,1 1 0,-1 0-1,0 0 1,0 0 0,0 0-1,0 1 1,0-1 0,0 0-1,1 0 1,-1 0 0,0 1-1,0-1 1,0 0 0,1 1 0,-1-1-1,0 1 1,-1 0 0,-3 1-16,-1 1 1,1 0 0,-1 0 0,1 1 0,0-1 0,-8 8-1,-30 45 152,41-52-68,-1-1-1,1 1 0,0 0 0,1 0 1,-1 0-1,1 0 0,-1 1 0,1-1 1,1 0-1,-1 0 0,0 1 0,1-1 1,0 9-1,1-12-35,0 0 1,-1 0 0,1 0 0,0 0-1,-1-1 1,1 1 0,0 0-1,0 0 1,0-1 0,0 1-1,0 0 1,-1-1 0,1 1 0,0-1-1,0 0 1,0 1 0,1-1-1,-1 0 1,0 1 0,0-1-1,0 0 1,0 0 0,0 0 0,0 0-1,0 0 1,0 0 0,2 0-1,34-4 307,-36 4-319,17-4-5,0-1 0,0-1 1,0-1-1,-1 0 1,24-15-1,-27 14-16,0 0 0,0 1 0,1 0 0,0 2 1,1 0-1,-1 0 0,1 1 0,19-1 0,-34 5 2,0 0 0,0 0 0,0 0 0,1 1 0,-1-1 0,0 0 0,-1 1 0,1-1 0,0 1 0,0-1 0,0 1 0,0-1 0,0 1 0,0 0 0,-1 0 0,1-1 0,0 1 0,0 0 0,-1 0 0,1 0 0,-1 0 0,1-1 0,-1 1 0,1 0 0,-1 0 0,1 0 0,-1 0 0,0 0 0,0 0 0,1 0 0,-1 1 0,0-1 0,0 0 0,0 0 0,0 0 0,0 0 0,-1 0 0,1 0 0,0 0 0,0 0 0,-1 0 0,0 1 0,-15 62 0,9-42 0,7-21 0,0-1 0,0 1 0,0-1 0,0 0 0,0 1 0,0-1 0,0 1 0,0-1 0,0 1 0,0-1 0,0 1 0,0-1 0,0 1 0,0-1 0,0 1 0,0-1 0,1 1 0,-1-1 0,0 1 0,0-1 0,1 0 0,-1 1 0,0-1 0,0 1 0,1-1 0,-1 0 0,0 1 0,1-1 0,-1 0 0,1 0 0,-1 1 0,0-1 0,1 0 0,-1 0 0,1 1 0,-1-1 0,1 0 0,24-3 0,23-18 0,5-12 0,-36 22 0,0 0 0,1 1 0,0 1 0,0 0 0,32-9 0,-49 18 0,-1-1 0,1 1 0,-1 0 0,1 0 0,0 0 0,-1 0 0,1 0 0,-1 0 0,1-1 0,-1 1 0,1 1 0,0-1 0,-1 0 0,1 0 0,-1 0 0,1 0 0,0 0 0,-1 0 0,1 1 0,-1-1 0,1 0 0,-1 0 0,1 1 0,-1-1 0,1 1 0,-1-1 0,1 0 0,-1 1 0,0-1 0,1 1 0,-1-1 0,0 1 0,1-1 0,0 2 0,-3 24 0,-21 33 0,20-52 0,0-1-110,0-1-809,1 0 0,0 0 0,0 0 0,0 0-1,1 1 1,-1-1 0,0 11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6.795"/>
    </inkml:context>
    <inkml:brush xml:id="br0">
      <inkml:brushProperty name="width" value="0.025" units="cm"/>
      <inkml:brushProperty name="height" value="0.025" units="cm"/>
    </inkml:brush>
  </inkml:definitions>
  <inkml:trace contextRef="#ctx0" brushRef="#br0">216 8 15407,'12'-7'11691,"-15"26"-10730,-15 8-161,-3 6-191,-8 4-289,1-1-160,-2-2-96,3-3 32,3-4-63,1-6 31,10-8-161,3-7-927,8-6-1795,2-4-1089,5-19-3074,14-8-5094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7.123"/>
    </inkml:context>
    <inkml:brush xml:id="br0">
      <inkml:brushProperty name="width" value="0.025" units="cm"/>
      <inkml:brushProperty name="height" value="0.025" units="cm"/>
    </inkml:brush>
  </inkml:definitions>
  <inkml:trace contextRef="#ctx0" brushRef="#br0">176 1 11531,'0'0'13741,"17"52"-11883,-31-14-673,0 1-545,2 3-191,1-1-225,9-3-192,2-3-737,0-7-1729,0-3-1570,0-9-864,0-6-1827</inkml:trace>
  <inkml:trace contextRef="#ctx0" brushRef="#br0" timeOffset="1">0 307 6022,'0'0'21524,"76"-28"-21300,-41 23-224,5 0-1505,4-5-3011,-1-3-2723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7.575"/>
    </inkml:context>
    <inkml:brush xml:id="br0">
      <inkml:brushProperty name="width" value="0.025" units="cm"/>
      <inkml:brushProperty name="height" value="0.025" units="cm"/>
    </inkml:brush>
  </inkml:definitions>
  <inkml:trace contextRef="#ctx0" brushRef="#br0">259 0 6278,'0'0'16656,"-13"6"-14110,-7 4-2014,1 2 0,0 1 0,1 0 0,0 1 0,1 1 0,1 1 1,0 0-1,-18 26 0,26-33-459,0 0 1,1 1-1,1 0 1,0 1-1,0-1 1,1 1-1,0 0 1,1 0-1,0 1 1,1-1-1,1 1 1,-2 13-1,3-23-74,1-1 1,0 1-1,1-1 0,-1 1 0,0-1 1,0 0-1,1 1 0,-1-1 1,0 1-1,1-1 0,0 0 0,-1 0 1,1 1-1,0-1 0,-1 0 0,1 0 1,0 0-1,0 1 0,0-1 0,0 0 1,0-1-1,0 1 0,0 0 0,1 0 1,1 1-1,1-1-3,-1 1 1,1-1-1,0 0 0,0 0 1,0 0-1,0 0 0,0-1 1,1 0-1,4 0 0,0 0-56,1-1 0,0 0-1,-1-1 1,1 0-1,-1-1 1,0 0-1,13-5 1,-14 3 31,0 0 0,0 0 0,-1-1 1,11-10-1,-16 14 63,0-1 0,0 1 1,0 0-1,0 0 0,-1-1 0,1 1 1,-1-1-1,0 0 0,0 1 1,1-1-1,-2 0 0,1 0 0,0 0 1,0 1-1,-1-1 0,0 0 1,0 0-1,0-4 0,0 7-3,-1-1 0,1 0 0,-1 0 1,0 0-1,1 0 0,-1 0 0,0 1 0,0-1 0,0 0 0,1 1 0,-1-1 0,0 1 0,0-1 0,0 1 0,0-1 0,0 1 1,0-1-1,0 1 0,0 0 0,0 0 0,0 0 0,0-1 0,-1 1 0,1 0 0,0 0 0,0 0 0,0 1 0,0-1 1,0 0-1,0 0 0,0 1 0,-1 0 0,-38 9 256,31-5-255,0 1 0,0 0 0,1 0-1,-14 13 1,19-16-24,0 1-1,0-1 0,0 0 1,0 1-1,0 0 0,1 0 1,0 0-1,-1 0 0,1 0 1,1 0-1,-1 0 0,1 1 1,-2 5-1,4-10-7,-1 1 0,1 0 0,-1-1 0,1 1 0,0 0 0,-1-1 0,1 1 0,-1-1 0,1 1 0,0-1 0,-1 1 0,1-1 0,0 1 0,0-1 0,0 0 0,-1 1 0,1-1 0,0 0 0,0 0 0,0 0 0,-1 1 0,1-1 0,0 0 0,0 0 0,0 0 0,0-1 0,-1 1 0,1 0 0,1 0 0,30-3 0,-19 1 0,0-2 0,0 1 0,-1-2 0,1 1 0,-1-2 0,-1 0 0,20-12 0,-9 2 0,0 0 0,34-33 0,-82 94 0,4-14 0,10-18 0,1 1 0,1 1 0,0-1 0,2 1 0,-1 1 0,2 0 0,0 0 0,-5 19 0,12-35-38,0 0 0,-1 1-1,1-1 1,0 0 0,0 1 0,0-1 0,0 0 0,0 1-1,0-1 1,0 0 0,0 1 0,0-1 0,0 0 0,0 0-1,0 1 1,1-1 0,-1 0 0,0 1 0,0-1 0,0 0-1,0 0 1,0 1 0,1-1 0,-1 0 0,0 0 0,0 1-1,0-1 1,1 0 0,-1 0 0,0 1 0,0-1 0,1 0-1,-1 0 1,0 0 0,1 0 0,-1 0 0,0 1 0,0-1-1,1 0 1,12-2-5909,3-8-5157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8.820"/>
    </inkml:context>
    <inkml:brush xml:id="br0">
      <inkml:brushProperty name="width" value="0.025" units="cm"/>
      <inkml:brushProperty name="height" value="0.025" units="cm"/>
    </inkml:brush>
  </inkml:definitions>
  <inkml:trace contextRef="#ctx0" brushRef="#br0">88 0 9001,'0'0'17947,"-1"10"-17114,-5 37-90,-25 87 0,20-92-454,1 0 0,1 1 0,-3 78 0,11-105-144,-1 3-1086,3-11-8539,-7-20 3458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9.177"/>
    </inkml:context>
    <inkml:brush xml:id="br0">
      <inkml:brushProperty name="width" value="0.025" units="cm"/>
      <inkml:brushProperty name="height" value="0.025" units="cm"/>
    </inkml:brush>
  </inkml:definitions>
  <inkml:trace contextRef="#ctx0" brushRef="#br0">0 9 14061,'0'0'13453,"74"-9"-12812,-34 9-481,1 6-128,-1-3-1121,-3-3-2274,-5 0-2787,-7 0-7047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9.534"/>
    </inkml:context>
    <inkml:brush xml:id="br0">
      <inkml:brushProperty name="width" value="0.025" units="cm"/>
      <inkml:brushProperty name="height" value="0.025" units="cm"/>
    </inkml:brush>
  </inkml:definitions>
  <inkml:trace contextRef="#ctx0" brushRef="#br0">27 85 12716,'0'0'5194,"-4"12"-1889,-2 0-2263,3-8-717,1 0 0,0 1-1,0-1 1,0 1-1,1-1 1,0 1 0,0 0-1,0 0 1,0-1 0,1 1-1,0 7 1,0-11-290,0 0 1,1 0-1,-1 0 1,0 0-1,1 0 0,-1 0 1,1-1-1,0 1 1,-1 0-1,1 0 1,0 0-1,-1 0 1,1-1-1,0 1 1,0 0-1,0-1 1,-1 1-1,1 0 0,0-1 1,0 1-1,0-1 1,0 0-1,0 1 1,0-1-1,0 0 1,0 0-1,0 1 1,0-1-1,0 0 0,1 0 1,-1 0-1,0 0 1,0 0-1,0 0 1,0-1-1,0 1 1,0 0-1,0-1 1,0 1-1,0 0 1,1-2-1,4 1-4,-1 0 1,0-1-1,0 0 1,0 0-1,0 0 0,0-1 1,4-2-1,0-3 3,-2 0 1,1 0-1,-1 0 1,-1-1-1,1 0 0,-2-1 1,1 1-1,-1-1 0,-1 0 1,0 0-1,0-1 0,-1 1 1,0-1-1,-1 0 1,2-14-1,-4 25-31,0 0 1,0 0-1,0 0 1,0 1-1,0-1 1,0 0-1,-1 0 1,1 0-1,0 0 1,0 1-1,0-1 1,0 0-1,0 0 1,0 0-1,0 0 1,-1 0-1,1 1 1,0-1-1,0 0 1,0 0-1,0 0 1,-1 0-1,1 0 1,0 0-1,0 0 1,0 0-1,0 0 1,-1 0-1,1 0 1,0 0-1,0 0 1,0 0-1,-1 0 1,1 0-1,0 0 1,0 0-1,0 0 1,0 0-1,-1 0 1,1 0-1,0 0 1,0 0-1,0 0 1,0 0-1,-1 0 1,1 0-1,0 0 1,0 0-1,0-1 1,0 1-1,-1 0 1,1 0-1,0 0 1,0 0-1,0 0 1,0-1-1,0 1 1,0 0-1,0 0 1,0 0-1,0 0 1,-1-1-1,-9 15 76,2-1 163,0 0-1,1 1 1,1 1 0,0-1-1,1 1 1,0 0 0,1 0-1,1 1 1,0-1 0,0 29-1,3-43-232,0 0-1,0 0 0,1 0 0,-1 0 0,1 0 0,-1 0 0,1 0 0,0 0 1,-1 0-1,1 0 0,0 0 0,0 0 0,-1 0 0,1 0 0,0 0 1,0-1-1,0 1 0,0 0 0,0-1 0,0 1 0,0-1 0,0 1 1,1-1-1,-1 0 0,0 1 0,0-1 0,0 0 0,0 0 0,1 0 0,-1 0 1,0 0-1,0 0 0,0 0 0,1 0 0,-1 0 0,2-1 0,3 0 29,0 1 0,1-2 0,-1 1 1,0-1-1,12-5 0,-1-3 5,0 0 0,0-2 0,-2 0 1,1 0-1,20-24 0,38-30 57,-95 101-259,12-17 117,-3 1-101,2-3-84,0 0 1,1 0-1,0 1 1,2 0-1,0 0 1,0 1-1,-3 20 0,10-36-368,0 3-1855,4-5-3491,6-5-2045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8.603"/>
    </inkml:context>
    <inkml:brush xml:id="br0">
      <inkml:brushProperty name="width" value="0.025" units="cm"/>
      <inkml:brushProperty name="height" value="0.025" units="cm"/>
    </inkml:brush>
  </inkml:definitions>
  <inkml:trace contextRef="#ctx0" brushRef="#br0">0 125 9161,'0'0'3128,"0"-11"705,2-33 406,-2 41-3870,1 0 0,0 0 1,0-1-1,0 1 1,0 0-1,1 0 1,-1 0-1,1 1 1,0-1-1,0 0 1,0 1-1,0-1 0,0 1 1,1-1-1,-1 1 1,1 0-1,-1 0 1,1 0-1,0 0 1,0 1-1,0-1 0,0 1 1,5-2-1,-4 1-185,1 1-1,-1-1 0,1 1 1,-1 0-1,1 0 0,0 1 0,-1-1 1,1 1-1,0 0 0,-1 0 1,1 0-1,0 1 0,-1 0 1,10 2-1,-13-1-160,1-1 1,0 1-1,0-1 1,-1 1-1,1 0 1,-1-1-1,0 1 1,1 0-1,-1 0 1,0 0-1,0 0 1,0 0-1,-1 0 1,1 0-1,0 0 1,-1 1-1,1-1 1,-1 0-1,0 0 1,0 1-1,0-1 1,0 0-1,0 4 1,-1 4 15,0 0 0,0-1-1,-1 1 1,-4 13 0,-33 60-2,-1-1-36,37-75-2,0 1 0,1-1 1,0 1-1,0 0 1,1-1-1,0 1 0,0 0 1,1 13-1,1-20 1,-1 0 0,1 0 0,-1-1 0,0 1 0,1 0 0,0 0 0,-1 0 0,1-1 0,-1 1 0,1 0 0,0-1 0,-1 1 0,1-1 0,0 1 0,0-1 0,0 1 0,-1-1 0,1 1 0,0-1 0,0 0 0,0 1 0,0-1 0,0 0 0,0 0 0,0 0 0,0 0 0,0 0 0,0 0 0,1 0 0,33-1 0,-33 0 0,14-2 5,1-1 0,-1 0 0,0-1 0,0-1 0,0-1 0,26-15 0,-15 6-63,-2-1 0,45-38 0,-68 53-227,1 0 0,-1-1 0,0 1 0,1-1 1,-1 1-1,-1-1 0,1 0 0,0 1 0,-1-1 0,1 0 0,1-4 0,-3 6-13,0 0 0,0 0 0,0 0 0,0 0 0,0 0 0,-1 0 0,1 0 0,0 0 0,0 0 0,-1 0 1,1 1-1,0-1 0,-1 0 0,1 0 0,-1 0 0,1 0 0,-1 1 0,0-1 0,1 0 0,-1 1 0,0-1 0,1 0 0,-1 1 0,0-1 0,0 1 0,1-1 0,-1 1 0,0-1 0,0 1 0,0 0 1,0 0-1,0-1 0,0 1 0,0 0 0,1 0 0,-1 0 0,0 0 0,0 0 0,-2 0 0,-32-4-11035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49.908"/>
    </inkml:context>
    <inkml:brush xml:id="br0">
      <inkml:brushProperty name="width" value="0.025" units="cm"/>
      <inkml:brushProperty name="height" value="0.025" units="cm"/>
    </inkml:brush>
  </inkml:definitions>
  <inkml:trace contextRef="#ctx0" brushRef="#br0">1 0 19731,'0'0'13036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0.252"/>
    </inkml:context>
    <inkml:brush xml:id="br0">
      <inkml:brushProperty name="width" value="0.025" units="cm"/>
      <inkml:brushProperty name="height" value="0.025" units="cm"/>
    </inkml:brush>
  </inkml:definitions>
  <inkml:trace contextRef="#ctx0" brushRef="#br0">183 1 16464,'0'0'14237,"-2"13"-13719,-6 22-346,-1-1 0,-2 1 0,-1-2 0,-2 1-1,-23 40 1,11-24 87,-29 88-1,53-133-294,0-1 0,1 1 0,0 0 0,0-1 0,1 1 0,-1 0 0,1 0 0,0 6 0,1-10-11,-1 0 1,0 0-1,1 1 1,0-1-1,-1 0 1,1 0-1,0 0 1,-1 0-1,1 0 1,0 0-1,0 0 1,0 0-1,0 0 0,0 0 1,0-1-1,0 1 1,0 0-1,1-1 1,-1 1-1,0-1 1,0 1-1,0-1 1,1 1-1,-1-1 1,0 0-1,0 0 1,1 0-1,-1 0 1,0 0-1,1 0 1,-1 0-1,0 0 1,2 0-1,0 0-747,0 0-1,0 0 1,0-1-1,0 1 1,0 0-1,0-1 0,0 0 1,0 0-1,0 0 1,0 0-1,5-3 1,12-11-7689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1.280"/>
    </inkml:context>
    <inkml:brush xml:id="br0">
      <inkml:brushProperty name="width" value="0.025" units="cm"/>
      <inkml:brushProperty name="height" value="0.025" units="cm"/>
    </inkml:brush>
  </inkml:definitions>
  <inkml:trace contextRef="#ctx0" brushRef="#br0">0 95 18802,'0'0'10052,"8"-9"-8467,-3 4-1448,-1 0 0,1 1 0,-1 0 0,1 0 0,0 0 0,1 1 0,-1-1 0,0 1 0,1 0 0,0 1 0,0-1-1,0 1 1,0 1 0,0-1 0,0 1 0,12-1 0,-8 1-137,-5 0 0,1 1 0,0 0 0,-1 0 0,1 0 0,0 1 0,10 2 0,-15-2 0,0-1 0,-1 0 0,1 1 0,0-1 0,0 0 0,-1 1 0,1-1 0,0 1 0,-1 0 0,1-1 0,-1 1 0,1-1 0,0 1 0,-1 0 0,1 0 0,-1-1 0,0 1 0,1 0 0,-1 0 0,1 1 0,-1 0 0,0 0 0,0 0 0,0 0 0,0 0 0,0 0 0,0 0 0,-1-1 0,1 1 0,-1 0 0,1 0 0,-1 0 0,-2 3 0,-5 11 0,-1-1 0,-19 24 0,19-29 0,2 0 0,0 1 0,0-1 0,0 2 0,2-1 0,-1 0 0,-4 17 0,10-27 0,0-1 0,-1 1 0,1-1 0,0 1 0,0-1 0,0 1 0,0-1 0,0 1 0,0-1 0,0 1 0,0-1 0,0 1 0,0-1 0,0 1 0,1-1 0,-1 1 0,0-1 0,0 1 0,0-1 0,1 1 0,-1-1 0,0 1 0,1-1 0,-1 1 0,0-1 0,1 0 0,-1 1 0,0-1 0,1 0 0,-1 1 0,1-1 0,-1 0 0,1 0 0,-1 1 0,1-1 0,-1 0 0,1 0 0,-1 0 0,1 0 0,-1 1 0,1-1 0,-1 0 0,1 0 0,0 0 0,25-3 0,-13-1 0,1-1 0,-2-1 0,1 0 0,-1 0 0,0-1 0,15-12 0,66-58 0,-80 67 0,3-4 0,-6 6 0,0-1 0,-1 1 0,0-2 0,0 1 0,-1-1 0,8-12 0,-41 40 0,15-9 0,1 2 0,1-1 0,-1 1 0,2 0 0,0 1 0,0 0 0,1 0 0,0 1 0,1-1 0,1 1 0,0 0 0,0 1 0,-1 21 0,4-34 0,1 1 0,0-1 0,0 0 0,0 1 0,0-1 0,0 0 0,0 0 0,1 1 0,-1-1 0,0 0 0,1 0 0,-1 0 0,1 1 0,-1-1 0,1 0 0,0 0 0,-1 0 0,1 0 0,0 0 0,0 0 0,0 0 0,-1 0 0,1 0 0,0 0 0,0-1 0,1 1 0,-1 0 0,1 0 0,1 0 0,0 0 0,0-1 0,0 1 0,0-1 0,0 0 0,0 0 0,1 0 0,-1 0 0,0 0 0,0-1 0,4 0 0,6-3 0,0 0 0,0-1 0,0 0 0,16-10 0,-3 0 0,0-1 0,26-24 0,-44 33 0,1-1 0,-1 0 0,0 0 0,-1-1 0,0 0 0,0 0 0,-1-1 0,9-19 0,-14 29 0,-1-1 0,1 0 0,-1 1 0,1-1 0,-1 0 0,0 0 0,1 1 0,-1-1 0,0 0 0,0 0 0,0 0 0,1 0 0,-1 1 0,0-1 0,0 0 0,0 0 0,0 0 0,0 0 0,-1 0 0,1 1 0,0-1 0,0 0 0,0 0 0,-1-1 0,-15 9 0,-18 25 0,31-29 0,1 0 0,-1 1 0,1-1 0,0 1 0,0-1 0,1 1 0,-1 0 0,1 0 0,-1 0 0,1 0 0,1 0 0,-1 0 0,0 0 0,1 6 0,3-9 0,0 0 0,0 0 0,0 0 0,0 0 0,0 0 0,0-1 0,1 0 0,-1 0 0,0 1 0,0-2 0,1 1 0,4-1 0,-4 0 0,14-1 0,0-2 0,0-1 0,-1 0 0,0-1 0,0 0 0,-1-2 0,1 0 0,-1-1 0,-1 0 0,0-2 0,25-21 0,-38 31 0,-1 0 0,1 0 0,-1-1 0,1 1 0,-1 0 0,0-1 0,1 1 0,-1-1 0,0 0 0,0 1 0,0-1 0,0 0 0,0-1 0,-1 2 0,0 1 0,-1 0 0,1-1 0,-1 1 0,1 0 0,0 0 0,-1-1 0,1 1 0,-1 0 0,1 0 0,-1 0 0,1 0 0,-1 0 0,1-1 0,-1 1 0,1 0 0,-1 0 0,1 0 0,-1 0 0,1 0 0,-1 1 0,1-1 0,-1 0 0,1 0 0,-1 0 0,1 0 0,-1 0 0,1 1 0,-1-1 0,-51 22 0,81-46 0,-54 46 0,-41 22 0,61-39 0,0-1 0,0 1 0,0 0 0,0 0 0,0 0 0,1 1 0,0-1 0,1 1 0,-5 9 0,7-14 0,1 0 0,0 0 0,-1 0 0,1-1 0,0 1 0,0 0 0,0 0 0,-1 0 0,1 0 0,0 0 0,0 0 0,0 0 0,1 0 0,-1 0 0,0 0 0,0 0 0,1 0 0,-1 0 0,0 0 0,1 0 0,-1 0 0,1 0 0,-1-1 0,1 1 0,-1 0 0,1 0 0,0 0 0,-1-1 0,1 1 0,1 0 0,1 1 0,0-1 0,-1 1 0,1-1 0,0 0 0,0 0 0,0 0 0,0-1 0,0 1 0,1-1 0,2 0 0,4 1 0,0-1 0,0-1 0,0 0 0,0-1 0,-1 1 0,12-5 0,-3-3 0,1-1 0,-1-1 0,-1-1 0,0-1 0,-1 0 0,0-1 0,24-28 0,18-15 0,-79 76 0,1 0 0,-19 25 0,34-38 0,0 0 0,0 0 0,1 0 0,0 1 0,1 0 0,-1 0 0,1 0 0,1 0 0,-1 0 0,1 1 0,1-1 0,-1 1 0,0 8 0,3-15 0,0 1 0,-1-1 0,1 1 0,0-1 0,0 1 0,0-1 0,0 0 0,0 0 0,0 1 0,0-1 0,0 0 0,1 0 0,-1 0 0,0 0 0,1-1 0,-1 1 0,0 0 0,1 0 0,-1-1 0,1 1 0,0-1 0,-1 1 0,1-1 0,-1 0 0,1 0 0,0 1 0,-1-1 0,1 0 0,-1-1 0,4 1 0,-1 0 0,-1 0 0,1 0 0,0 0 0,0 0 0,-1 0 0,1-1 0,0 0 0,0 0 0,-1 0 0,1 0 0,-1-1 0,1 1 0,3-3 0,-5-2-2456,-2-2-3816,-1 4 1126,1-8-8622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1.624"/>
    </inkml:context>
    <inkml:brush xml:id="br0">
      <inkml:brushProperty name="width" value="0.025" units="cm"/>
      <inkml:brushProperty name="height" value="0.025" units="cm"/>
    </inkml:brush>
  </inkml:definitions>
  <inkml:trace contextRef="#ctx0" brushRef="#br0">1 31 20083,'5'-14'4997,"4"2"-897,-3 7-993,3 5-2627,3 0-480,0 8 0,3 4 0,2 1 0,-3 4-2434,1-2-2435,0 3-1793,3-5-2691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1.982"/>
    </inkml:context>
    <inkml:brush xml:id="br0">
      <inkml:brushProperty name="width" value="0.025" units="cm"/>
      <inkml:brushProperty name="height" value="0.025" units="cm"/>
    </inkml:brush>
  </inkml:definitions>
  <inkml:trace contextRef="#ctx0" brushRef="#br0">169 0 6022,'0'0'25576,"-9"3"-24578,1 0-933,-12 3-16,0 2 1,-21 11-1,37-18-51,0 1 0,0 0-1,0 0 1,0 1 0,1-1 0,-1 1 0,1 0-1,0 0 1,0 0 0,0 0 0,0 0-1,0 1 1,1-1 0,0 1 0,-1 0 0,1 0-1,1 0 1,-4 8 0,6-11-15,-1 1-1,0 0 1,1-1 0,-1 1 0,1 0-1,-1-1 1,1 1 0,0-1-1,0 1 1,-1-1 0,1 1 0,0-1-1,0 0 1,1 1 0,-1-1-1,0 0 1,0 0 0,1 0-1,-1 0 1,0 0 0,1 0 0,-1 0-1,1-1 1,-1 1 0,1 0-1,0-1 1,-1 1 0,1-1 0,2 1-1,60 12-799,-51-11 680,25 4-127,-27-6 274,0 1 1,0 1 0,-1 0 0,1 0 0,-1 1 0,1 0 0,-1 1 0,18 9 0,-28-13-1,1 0 0,-1 1-1,1-1 1,-1 0 0,1 1 0,-1-1-1,1 1 1,-1-1 0,0 1 0,1-1-1,-1 1 1,0-1 0,1 1 0,-1-1-1,0 1 1,1-1 0,-1 1 0,0 0 0,0-1-1,0 1 1,0-1 0,0 1 0,0 0-1,0-1 1,0 1 0,0-1 0,0 1-1,0 0 1,0-1 0,0 1 0,0-1-1,0 2 1,-18 15 491,-35 8 291,48-23-768,-18 7-24,0 0 0,-1-2 0,1-1 0,-1-1 0,0 0 0,-32 0 0,56-5-52,0 0-1,0 0 1,-1 0-1,1 0 1,0 0-1,0 0 1,-1 0 0,1 0-1,0 0 1,0 0-1,0 0 1,-1 0-1,1 0 1,0 0 0,0 0-1,-1 0 1,1 0-1,0 0 1,0 0-1,0 0 1,-1-1 0,1 1-1,0 0 1,0 0-1,0 0 1,-1 0-1,1 0 1,0-1 0,0 1-1,0 0 1,0 0-1,0 0 1,-1-1 0,1 1-1,0 0 1,0 0-1,0-1 1,0 1-1,0 0 1,0 0 0,0-1-1,0 1 1,2-6-5792,5-5-6846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2.306"/>
    </inkml:context>
    <inkml:brush xml:id="br0">
      <inkml:brushProperty name="width" value="0.025" units="cm"/>
      <inkml:brushProperty name="height" value="0.025" units="cm"/>
    </inkml:brush>
  </inkml:definitions>
  <inkml:trace contextRef="#ctx0" brushRef="#br0">6 109 15855,'0'0'14980,"-2"8"-13352,1-6-1606,1 0 0,-1 0 1,1 0-1,-1 0 1,1 0-1,0 0 0,0 0 1,0 0-1,0 0 0,0 0 1,1-1-1,-1 1 1,0 0-1,1 0 0,0 0 1,0 3-1,1-4-26,0 1 0,0-1-1,0 1 1,1-1 0,-1 0 0,0 0-1,0 0 1,1 0 0,-1 0 0,1-1 0,-1 1-1,1-1 1,-1 1 0,1-1 0,-1 0-1,1 0 1,3 0 0,10 0 4,1 0 0,-1-2 0,0 0 0,0 0 0,0-2 0,28-9 0,-37 12 0,-1-2 0,0 1 0,-1-1 0,1 0 0,0 0 0,-1 0 0,1-1 0,-1 0 0,0 0 0,0-1 0,-1 1 0,1-1 0,-1 0 0,0 0 0,-1 0 0,1-1 0,-1 1 0,0-1 0,0 0 0,2-6 0,-5 10 0,1 1 0,-1-1 0,1 1 0,-1-1 0,0 1 0,0-1 0,1 0 0,-1 1 0,0-1 0,-1 1 0,1-1 0,0 1 0,0-1 0,-1 1 0,1-1 0,-1 1 0,1-1 0,-1 1 0,1-1 0,-1 1 0,0 0 0,0-1 0,0 1 0,0 0 0,0 0 0,0 0 0,0 0 0,0 0 0,0 0 0,-1 0 0,1 0 0,0 0 0,-1 0 0,1 1 0,0-1 0,-1 0 0,1 1 0,-1-1 0,1 1 0,-1 0 0,1 0 0,-1-1 0,0 1 0,1 0 0,-3 0 0,-3 0 0,0 0 0,0 1 0,0-1 0,0 1 0,0 1 0,1-1 0,-1 1 0,0 0 0,-7 4 0,5-1 0,0 0 0,0 0 0,1 1 0,0 0 0,0 1 0,1 0 0,-1 0 0,2 0 0,-1 1 0,1 0 0,0 1 0,1-1 0,0 1 0,0 0 0,1 0 0,0 1 0,0-1 0,1 1 0,1 0 0,-1 0 0,0 17 0,3-24 6,0 1-1,1-1 1,-1 1 0,1-1 0,0 1-1,0-1 1,1 0 0,-1 1 0,1-1-1,-1 0 1,1 0 0,0 0 0,0 0-1,1 0 1,-1-1 0,0 1 0,1 0-1,0-1 1,-1 0 0,1 0 0,0 0-1,0 0 1,0 0 0,1 0-1,-1-1 1,0 0 0,1 0 0,-1 0-1,6 1 1,10 3-178,1-1 0,0-1 0,-1 0 0,21-1-1,14-2-3932,2-5-3337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29.825"/>
    </inkml:context>
    <inkml:brush xml:id="br0">
      <inkml:brushProperty name="width" value="0.025" units="cm"/>
      <inkml:brushProperty name="height" value="0.025" units="cm"/>
    </inkml:brush>
  </inkml:definitions>
  <inkml:trace contextRef="#ctx0" brushRef="#br0">1 0 8648,'0'0'20403,"7"11"-19783,-3-3-542,0-3-51,-1 0 0,0 0 1,0 0-1,0 0 0,-1 1 0,0-1 0,0 1 1,0 0-1,-1 0 0,1 0 0,-1-1 0,-1 1 1,1 9-1,-4 31-623,-4 73 83,6-79-3936,0 0-4364,1-35 3976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0.154"/>
    </inkml:context>
    <inkml:brush xml:id="br0">
      <inkml:brushProperty name="width" value="0.025" units="cm"/>
      <inkml:brushProperty name="height" value="0.025" units="cm"/>
    </inkml:brush>
  </inkml:definitions>
  <inkml:trace contextRef="#ctx0" brushRef="#br0">47 100 10634,'0'0'7234,"-9"-1"-4261,-3-1-3204,-13-3 5859,50 2-1501,-19 3-4096,130-5 1110,-121 3-1750,0 0 0,1-1 0,-1 0 0,0-1 0,-1-1 0,25-11 0,-38 15 164,1 0 0,-1 0 0,1 0 0,-1 0 0,0 0 1,1 0-1,-1 0 0,0 0 0,0-1 0,1 1 0,-1 0 0,0-1 1,0 1-1,-1-1 0,1 1 0,0-1 0,0 0 0,-1 1 0,1-1 0,0-2 1,0-15-7719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0.483"/>
    </inkml:context>
    <inkml:brush xml:id="br0">
      <inkml:brushProperty name="width" value="0.025" units="cm"/>
      <inkml:brushProperty name="height" value="0.025" units="cm"/>
    </inkml:brush>
  </inkml:definitions>
  <inkml:trace contextRef="#ctx0" brushRef="#br0">0 32 7495,'0'0'21749,"85"-18"-20724,-31 14-641,5 0-320,-2 1-32,-3 1-1089,-11 1-2562,-6 1-2243,-8 0-4163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0.842"/>
    </inkml:context>
    <inkml:brush xml:id="br0">
      <inkml:brushProperty name="width" value="0.025" units="cm"/>
      <inkml:brushProperty name="height" value="0.025" units="cm"/>
    </inkml:brush>
  </inkml:definitions>
  <inkml:trace contextRef="#ctx0" brushRef="#br0">11 0 20435,'0'0'2851,"-2"11"58,0 1-2179,-1-1-85,2 1-1,-1-1 0,1 1 0,1 17 0,0-27-611,1 1 1,-1-1-1,0 1 0,1-1 0,-1 0 1,1 1-1,-1-1 0,1 0 0,0 1 1,0-1-1,0 0 0,1 0 1,-1 0-1,0 0 0,1 0 0,0 0 1,-1 0-1,1 0 0,0-1 0,0 1 1,0-1-1,0 1 0,0-1 1,0 0-1,0 0 0,0 1 0,1-2 1,-1 1-1,4 1 0,1-1 1,-1 0-1,0 0 1,0-1-1,1 0 1,-1 0-1,0-1 1,0 0-1,1 0 1,-1 0-1,0-1 1,11-4-1,-1-2 47,0 0 1,26-20-1,-10 7-2,-31 20-76,-1 1 1,0 0 0,0 0-1,0 0 1,1 0 0,-1 0-1,0-1 1,0 1 0,1 0-1,-1 0 1,0 0 0,0 0 0,1 0-1,-1 0 1,0 0 0,0 0-1,1 0 1,-1 0 0,0 0-1,0 0 1,1 0 0,-1 0-1,0 1 1,0-1 0,1 0-1,-1 0 1,0 0 0,0 0-1,0 0 1,1 0 0,-1 1-1,0-1 1,0 0 0,0 0-1,1 0 1,-1 0 0,0 1-1,0-1 1,0 0 0,0 0-1,0 1 1,0-1 0,1 0-1,-1 0 1,0 0 0,0 1-1,0-1 1,0 0 0,0 1-1,2 22 287,-7 28 185,5-49-468,-1 1-164,1-1 1,-1 1-1,1-1 0,0 1 1,0 0-1,0-1 0,0 1 1,0-1-1,1 1 0,-1-1 1,1 1-1,-1-1 0,1 1 1,0-1-1,0 0 0,0 1 1,0-1-1,1 0 0,-1 0 1,1 0-1,1 2 0,0-2-283,-1-1 0,1 0 0,-1 0-1,1 0 1,0 0 0,-1 0-1,1 0 1,0-1 0,0 0 0,0 1-1,-1-1 1,1 0 0,0 0-1,0 0 1,0-1 0,-1 1 0,1-1-1,0 0 1,4-1 0,18-9-12505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9.053"/>
    </inkml:context>
    <inkml:brush xml:id="br0">
      <inkml:brushProperty name="width" value="0.025" units="cm"/>
      <inkml:brushProperty name="height" value="0.025" units="cm"/>
    </inkml:brush>
  </inkml:definitions>
  <inkml:trace contextRef="#ctx0" brushRef="#br0">1 257 13997,'0'0'6326,"8"-3"-3982,44-13-135,56-27 0,0-9-8085,-68 24-426,5-3 1650,-43 40 11591,-1 29-2507,-3 70 1013,2-107-5385,0 0 0,0 0-1,1 0 1,-1 0 0,0 0 0,1-1 0,-1 1-1,0 0 1,1 0 0,0 0 0,-1 0 0,1-1 0,-1 1-1,1 0 1,0-1 0,-1 1 0,1 0 0,0-1-1,0 1 1,0-1 0,-1 1 0,1-1 0,0 1-1,0-1 1,0 0 0,0 1 0,0-1 0,0 0 0,0 0-1,0 0 1,0 0 0,0 0 0,0 0 0,0 0-1,0 0 1,0 0 0,0 0 0,-1 0 0,1-1 0,2 0-1,2 0 36,0 0-1,0-1 0,0 1 0,0-1 1,0-1-1,7-3 0,6-9 37,0 0 0,0-1 0,18-23-1,-24 25-113,1-1 0,1 2 0,0 0 0,1 0 0,28-17 0,-42 29-7,0 1-1,-1 0 1,1-1 0,0 1-1,-1 0 1,1 0 0,0-1 0,-1 1-1,1 0 1,0 0 0,0 0-1,-1 0 1,1 0 0,0 0 0,-1 0-1,1 0 1,0 0 0,0 0-1,-1 0 1,1 0 0,0 1 0,-1-1-1,1 0 1,0 1 0,-1-1-1,1 0 1,0 1 0,-1-1 0,1 0-1,-1 1 1,1-1 0,-1 1 0,1 0-1,-1-1 1,1 1 0,-1-1-1,1 1 1,-1 0 0,0-1 0,1 1-1,-1-1 1,0 1 0,0 0-1,0 0 1,1-1 0,-1 1 0,0 0-1,0-1 1,0 1 0,0 0-1,0 0 1,0 0 0,0 52 916,-1-38-846,1-8-43,-1 1 14,1-1 0,1 1-1,-1 0 1,4 14 0,-4-21-48,1-1 0,-1 1-1,0 0 1,0 0 0,1 0 0,-1 0 0,1-1 0,-1 1-1,1 0 1,-1 0 0,1-1 0,-1 1 0,1 0-1,0-1 1,-1 1 0,1 0 0,0-1 0,0 1 0,-1-1-1,1 0 1,0 1 0,0-1 0,0 1 0,0-1 0,0 0-1,-1 0 1,1 0 0,0 1 0,0-1 0,0 0 0,0 0-1,0 0 1,0 0 0,0 0 0,0-1 0,-1 1 0,1 0-1,0 0 1,0-1 0,0 1 0,0 0 0,0-1 0,-1 1-1,1-1 1,0 1 0,0-1 0,-1 1 0,1-1 0,0 1-1,-1-1 1,2-1 0,4-3-386,0 1 0,-1-2 1,1 1-1,-1 0 0,0-1 0,0 0 1,-1-1-1,5-8 0,-4 6-864,0-1-1,-1 0 1,0 0-1,-1 0 1,0 0 0,0-1-1,-1 1 1,-1-1-1,1-14 1,-2-8-12814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1.166"/>
    </inkml:context>
    <inkml:brush xml:id="br0">
      <inkml:brushProperty name="width" value="0.025" units="cm"/>
      <inkml:brushProperty name="height" value="0.025" units="cm"/>
    </inkml:brush>
  </inkml:definitions>
  <inkml:trace contextRef="#ctx0" brushRef="#br0">137 0 12748,'0'0'17360,"-11"1"-15363,5 0-1808,-56 8 272,58-9-461,1 1 1,-1 0 0,1 0 0,-1 1-1,1-1 1,-1 0 0,1 1-1,0 0 1,-1 0 0,1 0 0,0 0-1,0 1 1,1-1 0,-1 1 0,0 0-1,-2 4 1,4-6-21,1-1 0,0 1-1,0 0 1,0 0 0,0-1 0,0 1-1,0 0 1,1-1 0,-1 1 0,0 0 0,0-1-1,0 1 1,1 0 0,-1-1 0,0 1-1,1 0 1,-1-1 0,1 1 0,-1 0 0,0-1-1,1 1 1,0-1 0,-1 1 0,1-1-1,-1 0 1,1 1 0,-1-1 0,1 1 0,0-1-1,-1 0 1,1 1 0,0-1 0,-1 0 0,1 0-1,0 0 1,0 0 0,-1 0 0,1 1-1,0-1 1,-1 0 0,1 0 0,1-1 0,42 7-1376,-38-6 1184,16 1-409,-13-1 516,0 0-1,-1 1 1,1 0 0,0 0-1,-1 1 1,1 0-1,-1 1 1,14 5 0,-21-7 147,0-1 1,0 1-1,-1-1 1,1 1-1,0-1 1,0 1 0,-1 0-1,1-1 1,0 1-1,-1 0 1,1 0 0,-1-1-1,1 1 1,-1 0-1,0 0 1,1 0 0,-1 0-1,0-1 1,1 1-1,-1 0 1,0 0 0,0 0-1,0 0 1,0 0-1,0 0 1,0 0 0,0 0-1,0 0 1,0 0-1,0 0 1,-1-1 0,1 1-1,0 0 1,0 0-1,-1 0 1,1 0 0,-1 0-1,1-1 1,-1 1-1,1 0 1,-1 0 0,0-1-1,1 1 1,-1 0-1,0-1 1,1 1 0,-1-1-1,-1 1 1,-38 26 1916,31-23-2302,0 1 0,0-2 0,-1 1 0,0-1 0,1-1 0,-1 0 0,0 0 0,-1-1 0,1 0 0,0 0 0,-13-2 0,9-4-7937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1.649"/>
    </inkml:context>
    <inkml:brush xml:id="br0">
      <inkml:brushProperty name="width" value="0.025" units="cm"/>
      <inkml:brushProperty name="height" value="0.025" units="cm"/>
    </inkml:brush>
  </inkml:definitions>
  <inkml:trace contextRef="#ctx0" brushRef="#br0">123 1 19154,'0'0'6545,"-10"0"-4191,4-1-2214,0 2 0,1-1 0,-1 1 0,0 0 0,1 0 0,-1 0-1,1 1 1,-1 0 0,1 0 0,-6 3 0,8-3-143,1 0 0,-1-1 0,0 1-1,1 0 1,0 1 0,-1-1 0,1 0 0,0 1 0,0-1-1,0 1 1,0 0 0,1-1 0,-1 1 0,1 0-1,0 0 1,0 0 0,0 0 0,0 0 0,0 1 0,0-1-1,1 0 1,0 0 0,0 5 0,0-7-10,0 0 0,1 0 0,-1 0 0,1 0 1,0 0-1,-1 0 0,1-1 0,0 1 0,-1 0 0,1 0 0,0-1 1,0 1-1,0 0 0,0-1 0,0 1 0,-1-1 0,1 1 0,0-1 1,0 1-1,0-1 0,0 0 0,0 0 0,1 1 0,-1-1 0,0 0 1,0 0-1,0 0 0,0 0 0,0 0 0,0 0 0,0 0 0,0-1 1,0 1-1,2-1 0,40-8-434,-11-14-847,-28 20 1168,0 0 0,0-1 0,1 2 1,-1-1-1,0 0 0,1 1 1,0 0-1,0 0 0,5-2 0,-9 4 114,0 1 0,-1-1-1,1 1 1,0 0-1,-1-1 1,1 1-1,-1-1 1,1 1 0,-1 0-1,1-1 1,-1 1-1,0 0 1,1 0 0,-1-1-1,0 1 1,0 0-1,1 0 1,-1 0 0,0-1-1,0 1 1,0 0-1,0 0 1,0 0 0,0 0-1,0-1 1,0 1-1,-1 1 1,1 31 254,0-29-169,-7 53 1132,-2 0-1,-2 0 1,-25 71 0,23-82-125,9-33-815,-9 31 170,13-42-428,-1-1-1,1 1 0,-1-1 1,1 1-1,-1-1 0,0 0 1,0 1-1,1-1 0,-1 0 1,0 0-1,0 1 0,0-1 0,-1 0 1,1 0-1,0 0 0,0 0 1,-1 0-1,1-1 0,0 1 1,-3 1-1,2-2-6,1-1 0,-1 1 0,1-1 0,0 1 0,0-1 0,-1 1 0,1-1 0,0 0 0,0 0 0,0 1 0,0-1 0,0 0 0,0 0 0,0 0 0,0 0 0,0 0 0,0-1 0,0 1 0,1 0 0,-1 0 0,0 0 0,1-1 0,-1 1 0,1-2 0,-15-39 0,13 35 0,-2-6-27,1-1 0,0 1 0,0-1 0,1 0 1,1 1-1,1-21 0,1 28-58,-1-1-1,1 0 1,1 1 0,0-1-1,0 1 1,0-1 0,0 1-1,1 0 1,0 0 0,0 0-1,1 0 1,0 1 0,0-1-1,0 1 1,6-5 0,39-32-10085,-19 22 80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2.397"/>
    </inkml:context>
    <inkml:brush xml:id="br0">
      <inkml:brushProperty name="width" value="0.025" units="cm"/>
      <inkml:brushProperty name="height" value="0.025" units="cm"/>
    </inkml:brush>
  </inkml:definitions>
  <inkml:trace contextRef="#ctx0" brushRef="#br0">70 43 15887,'0'0'9396,"-9"0"-7346,-28 1-801,36-1-1215,0 1-1,0-1 1,0 0 0,0 1 0,0-1 0,0 1 0,0-1 0,0 1 0,0-1 0,0 1 0,0-1-1,1 1 1,-1 0 0,0 0 0,1-1 0,-1 1 0,0 0 0,1 0 0,-1 0 0,1 0-1,-1 0 1,1 0 0,-1 0 0,1 0 0,0 0 0,0 0 0,-1 0 0,1 0 0,0 0 0,0 0-1,0 0 1,0 0 0,0 0 0,0 0 0,0 0 0,1 0 0,-1 0 0,0 0 0,0 0-1,1 0 1,-1 0 0,1 0 0,-1 0 0,1-1 0,-1 1 0,1 0 0,0 0 0,-1 0-1,1 0 1,0-1 0,-1 1 0,1 0 0,0-1 0,0 1 0,0-1 0,0 1 0,0-1 0,0 1-1,0-1 1,0 0 0,0 1 0,1-1 0,4 0 61,1 0-1,-1 0 1,1-1-1,-1 0 1,1 0-1,-1-1 1,0 1-1,0-2 1,0 1 0,0 0-1,7-5 1,-9 5-76,0 0 1,-1-1 0,1 1 0,-1-1 0,0 0-1,1 0 1,-1 0 0,-1 0 0,1 0 0,0 0-1,-1-1 1,0 0 0,1 1 0,-1-1 0,-1 0-1,1 0 1,-1 0 0,2-6 0,-7 6-24,-7 9-36,-8 10-28,-4 7 231,-29 38-1,46-51-125,-1-1-1,2 1 0,-1 1 0,1-1 0,0 1 0,1 0 1,0 0-1,-2 13 0,5-22-38,1-1 1,0 1-1,0-1 0,0 1 1,0 0-1,0-1 1,0 1-1,0-1 0,0 1 1,0 0-1,1-1 0,-1 1 1,0-1-1,0 1 0,0-1 1,1 1-1,-1-1 0,0 1 1,1-1-1,-1 1 1,0-1-1,1 1 0,-1-1 1,1 1-1,-1-1 0,0 0 1,1 1-1,-1-1 0,1 0 1,0 1-1,-1-1 1,1 0-1,25 3-248,27-12-1368,9-20-6089,-24 5-1081,-12 6-1911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2.958"/>
    </inkml:context>
    <inkml:brush xml:id="br0">
      <inkml:brushProperty name="width" value="0.025" units="cm"/>
      <inkml:brushProperty name="height" value="0.025" units="cm"/>
    </inkml:brush>
  </inkml:definitions>
  <inkml:trace contextRef="#ctx0" brushRef="#br0">93 0 3491,'0'0'26030,"-6"3"-25998,1-1-32,-2 2 174,-1-1 1,0 1 0,1 0-1,0 1 1,-1 0-1,2 0 1,-1 0 0,1 1-1,-11 12 1,18-17-214,1 0 1,0 0-1,0 0 0,0-1 1,0 1-1,0-1 0,0 1 1,0-1-1,0 0 0,0 0 1,0 0-1,0 0 0,0 0 1,0 0-1,2-1 0,0 1-89,35-2-1355,-28 0 1059,0 1 0,0 1-1,0 0 1,0 0 0,0 1-1,0 0 1,-1 1 0,16 4 0,-25-5 483,0-1 0,0 1 0,0-1 0,0 1 0,0-1 1,0 1-1,0-1 0,-1 1 0,1 0 0,0 0 0,0-1 1,-1 1-1,1 0 0,0 0 0,-1 0 0,1 0 0,-1 0 0,1-1 1,-1 1-1,0 0 0,1 0 0,-1 0 0,0 0 0,1 1 1,-1-1-1,0 0 0,0 0 0,0 0 0,0 0 0,0 0 1,0 0-1,-1 0 0,1 0 0,0 0 0,0 0 0,-1 0 1,1 0-1,-1 0 0,1 0 0,-1 0 0,1 0 0,-1 0 1,1-1-1,-1 1 0,0 0 0,0 0 0,1-1 0,-1 1 1,0 0-1,0-1 0,0 1 0,-1 0 0,-4 5 608,-1-1 0,0 0 0,0 0 0,-15 8 0,11-8-537,0 0 1,0-1 0,0-1 0,0 0 0,-1 0-1,1-1 1,-20 2 0,31-4-178,-1 0 0,1 0 0,0 0 0,-1 0 0,1 0 0,-1 0 0,1 0 0,0-1 0,-1 1 0,1 0 1,0 0-1,-1 0 0,1 0 0,0 0 0,-1 0 0,1-1 0,0 1 0,-1 0 0,1 0 0,0-1 0,-1 1 0,1 0 0,0 0 0,0-1 0,-1 1 0,1 0 0,0-1 0,0 1 0,0 0 0,-1-1 0,1 1 1,0 0-1,0-1 0,0 1 0,0 0 0,0-1 0,0 1 0,0-1 0,0 1 0,0 0 0,0-1 0,0 1 0,0-1 0,0 1 0,0 0 0,0-1 0,0 1 0,0 0 0,1-1 0,11-19-5671,7 5-1975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3.409"/>
    </inkml:context>
    <inkml:brush xml:id="br0">
      <inkml:brushProperty name="width" value="0.025" units="cm"/>
      <inkml:brushProperty name="height" value="0.025" units="cm"/>
    </inkml:brush>
  </inkml:definitions>
  <inkml:trace contextRef="#ctx0" brushRef="#br0">78 0 16496,'0'0'10724,"-8"4"-8252,4-2-2159,-36 21 1539,38-21-1804,0-1 0,0 1 0,0 0-1,0 0 1,1-1 0,-1 1 0,0 0 0,1 0 0,0 1 0,-1-1 0,1 0 0,0 0 0,0 1-1,0-1 1,0 1 0,1-1 0,-1 1 0,0 4 0,1-7-53,1 1 1,-1 0-1,1 0 1,-1-1-1,1 1 1,-1-1-1,1 1 1,0 0-1,-1-1 1,1 1-1,0-1 1,-1 1 0,1-1-1,0 0 1,0 1-1,-1-1 1,1 0-1,0 1 1,0-1-1,0 0 1,-1 0-1,1 0 1,0 0-1,0 0 1,0 0-1,0 0 1,0 0-1,-1 0 1,2 0-1,30-2-167,-31 2 169,12-3-138,0 0-1,-1 0 1,1-2-1,17-7 0,-22 7 67,1 1 1,0 1-1,0-1 0,0 2 0,0-1 0,1 1 0,-1 0 0,1 1 0,-1 0 0,13 1 0,-20 5 280,-1 1-1,0-1 1,-1 1-1,1-1 1,-1 0 0,0 1-1,0-1 1,-2 10-1,2-15-203,1 1-1,-1-1 0,1 1 0,0 0 0,-1-1 0,1 1 0,0-1 0,0 1 0,-1-1 0,1 0 0,0 1 0,0-1 0,0 0 0,-1 1 0,1-1 0,0 0 0,0 0 0,0 0 0,0 0 0,0 0 0,-1 0 0,1 0 0,0 0 0,0 0 0,0 0 0,0 0 0,0-1 0,-1 1 0,1 0 0,0-1 0,1 0 0,32-8 0,-10-1 0,-14 4 0,1 1 0,0 1 0,0 0 0,0 1 0,0 0 0,0 0 0,1 1 0,17-1 0,-28 4 0,-1 0 0,1 0 0,-1 0 0,1 0 0,0 0 0,-1 0 0,0 0 0,1-1 0,-1 1 0,0 1 0,1-1 0,-1 0 0,0 0 0,0 0 0,0 0 0,0 0 0,0 0 0,0 0 0,0 0 0,0 0 0,0 0 0,-1 2 0,-4 27 0,5-26 1,-2 0 6,1 0 0,0 0 0,0 1 1,1-1-1,-1 0 0,1 1 0,1 8 1,-1-12-17,1 0 0,-1 0 0,1 0 0,-1 0 0,1 0 0,0 0 0,0 0 0,-1 0 1,1 0-1,0-1 0,0 1 0,0 0 0,0 0 0,0-1 0,0 1 0,0 0 0,0-1 0,1 0 1,-1 1-1,0-1 0,0 1 0,0-1 0,0 0 0,1 0 0,-1 0 0,0 0 0,0 0 1,0 0-1,1 0 0,-1 0 0,0 0 0,2-1 0,6-1-1023,0-1 0,0 1-1,0-2 1,-1 1 0,1-1 0,-1-1 0,0 0-1,0 0 1,-1 0 0,1-1 0,-1 0 0,0 0-1,6-9 1,24-21-6959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3.739"/>
    </inkml:context>
    <inkml:brush xml:id="br0">
      <inkml:brushProperty name="width" value="0.025" units="cm"/>
      <inkml:brushProperty name="height" value="0.025" units="cm"/>
    </inkml:brush>
  </inkml:definitions>
  <inkml:trace contextRef="#ctx0" brushRef="#br0">42 0 17296,'0'0'7207,"-18"61"-7047,18-39-128,0 1-128,0 7-801,-4 4-352,0 2-352,-2 3-1122,0-3-2242,2-7-1280,4-6 383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4.066"/>
    </inkml:context>
    <inkml:brush xml:id="br0">
      <inkml:brushProperty name="width" value="0.025" units="cm"/>
      <inkml:brushProperty name="height" value="0.025" units="cm"/>
    </inkml:brush>
  </inkml:definitions>
  <inkml:trace contextRef="#ctx0" brushRef="#br0">79 128 12107,'0'0'8585,"-54"-66"-5511,39 46-1440,9 3-417,3 4 289,3 6-353,7 2-513,13 5-287,5 0-321,7 0-32,4 0-1314,4 0-3874,0 0-8361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5.049"/>
    </inkml:context>
    <inkml:brush xml:id="br0">
      <inkml:brushProperty name="width" value="0.025" units="cm"/>
      <inkml:brushProperty name="height" value="0.025" units="cm"/>
    </inkml:brush>
  </inkml:definitions>
  <inkml:trace contextRef="#ctx0" brushRef="#br0">12 89 10890,'0'0'9807,"5"-9"-6236,15-28-544,-36 78 227,10-20-3270,2 0 1,0 0-1,1 0 1,0 23-1,3-42 27,0 0-1,0-1 0,0 1 0,0 0 0,0-1 0,0 1 1,0 0-1,1-1 0,-1 1 0,0 0 0,1-1 0,0 1 1,-1-1-1,1 1 0,0-1 0,0 1 0,0-1 0,-1 0 0,2 1 1,-1-1-1,0 0 0,0 0 0,0 0 0,1 0 0,-1 0 1,0 0-1,1 0 0,-1 0 0,1 0 0,-1 0 0,1-1 0,-1 1 1,1-1-1,-1 1 0,1-1 0,0 0 0,-1 0 0,1 0 1,0 0-1,-1 0 0,1 0 0,0 0 0,-1 0 0,4-1 0,2-1 103,0 1-1,0-1 0,-1-1 1,1 1-1,-1-1 0,1-1 1,-1 1-1,0-1 0,8-6 1,-1-1-62,0 0 1,-1-1-1,-1-1 1,0 0 0,-1 0-1,0-1 1,-1 0 0,-1-1-1,0 0 1,-1 0-1,8-22 1,-30 80 3,9-27-47,0 1 0,1 1 1,0-1-1,-1 21 0,5-32-8,0-1 0,1 1 0,0-1 0,0 1 0,1 0 0,0-1 0,-1 1 0,2-1 0,1 7 0,-2-10 0,1 0 0,-1-1 0,0 1 0,1 0 0,-1-1 0,1 1 0,0-1 0,-1 0 0,1 1 0,0-1 0,0 0 0,0 0 0,-1 0 0,1-1 0,0 1 0,1 0 0,-1-1 0,0 1 0,0-1 0,0 1 0,0-1 0,0 0 0,0 0 0,0 0 0,1 0 0,2-1 0,2 0 0,-1-1 0,1 1 0,-1-1 0,0 0 0,0-1 0,0 1 0,0-1 0,0 0 0,-1-1 0,1 1 0,-1-1 0,0 0 0,0-1 0,0 1 0,-1-1 0,1 0 0,-1 0 0,0 0 0,-1-1 0,1 1 0,4-12 0,-1 2 0,0 0 0,-1-1 0,0 0 0,-1 0 0,-1-1 0,-1 1 0,2-24 0,-6 56 0,-1-7 0,2 0 0,-1-1 0,1 1 0,0 0 0,3 16 0,-2-22 0,0-1 0,-1 0 0,1 0 0,0 1 0,0-1 0,0 0 0,0 0 0,1 0 0,-1 0 0,0 0 0,1-1 0,0 1 0,-1 0 0,1-1 0,0 1 0,0-1 0,0 1 0,0-1 0,0 0 0,0 0 0,0 0 0,0 0 0,0 0 0,1 0 0,-1-1 0,0 1 0,1-1 0,-1 0 0,3 1 0,1-1 0,-1 0 0,1 0 0,-1 0 0,1 0 0,-1-1 0,1 0 0,-1 0 0,1-1 0,-1 1 0,0-1 0,0 0 0,0-1 0,0 1 0,0-1 0,0 0 0,-1 0 0,1-1 0,-1 1 0,0-1 0,0 0 0,0 0 0,-1 0 0,1-1 0,-1 1 0,0-1 0,-1 0 0,1 0 0,-1 0 0,0 0 0,0 0 0,0 0 0,-1-1 0,1 1 0,-1-1 0,-1 1 0,1-1 0,-1 1 0,0-9 0,0 14 0,0-1 0,0 1 0,0-1 0,0 1 0,0-1 0,0 1 0,0-1 0,0 1 0,0-1 0,0 1 0,0 0 0,0-1 0,-1 1 0,1-1 0,0 1 0,0-1 0,0 1 0,-1 0 0,1-1 0,0 1 0,0-1 0,-1 1 0,1 0 0,0-1 0,-1 1 0,1 0 0,0-1 0,-1 1 0,1 0 0,-1 0 0,1-1 0,0 1 0,-1 0 0,-15 6 0,-12 21 0,22-18 0,0 0 0,1 0 0,-7 20 0,10-26 0,1 1 0,0 0 0,0 0 0,0-1 0,1 1 0,-1 0 0,1 0 0,0 0 0,0 0 0,0 0 0,0 0 0,1 0 0,2 7 0,-2-10 0,0 1 0,0-1 0,1 1 0,-1-1 0,0 1 0,1-1 0,0 0 0,-1 0 0,1 1 0,0-1 0,-1 0 0,1-1 0,0 1 0,0 0 0,0 0 0,0-1 0,0 1 0,0-1 0,0 0 0,0 0 0,2 1 0,51 1 0,-45-3 0,44 3 0,-32-1 0,1 0 0,-1-1 0,1-1 0,-1-2 0,23-4 0,-44 6 0,0 1 0,0 0 0,-1 0 0,1 0 0,0-1 0,-1 1 0,1 0 0,0-1 0,-1 1 0,1-1 0,0 1 0,-1-1 0,1 1 0,-1-1 0,1 0 0,-1 1 0,1-1 0,-1 1 0,1-1 0,-1 0 0,1 1 0,-1-1 0,0 0 0,0 0 0,1 1 0,-1-1 0,0 0 0,0-1 0,-7-25 0,-31-26 0,32 46 0,-9-11 0,-18-27 0,33 45-39,0 0-1,0-1 1,0 1 0,0 0-1,0-1 1,1 1-1,-1 0 1,0 0 0,0-1-1,0 1 1,0 0 0,1 0-1,-1-1 1,0 1-1,0 0 1,0 0 0,1-1-1,-1 1 1,0 0 0,0 0-1,1 0 1,-1 0 0,0-1-1,0 1 1,1 0-1,-1 0 1,0 0 0,1 0-1,-1 0 1,0 0 0,1 0-1,-1 0 1,0 0-1,1 0 1,-1 0 0,0 0-1,1 0 1,-1 0 0,0 0-1,0 0 1,1 0 0,-1 0-1,0 0 1,1 1-1,-1-1-350,79 10-9616,-26-1 1835,-8-4-4257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5.408"/>
    </inkml:context>
    <inkml:brush xml:id="br0">
      <inkml:brushProperty name="width" value="0.025" units="cm"/>
      <inkml:brushProperty name="height" value="0.025" units="cm"/>
    </inkml:brush>
  </inkml:definitions>
  <inkml:trace contextRef="#ctx0" brushRef="#br0">133 186 14894,'0'0'9406,"-10"-2"-6913,6 1-2394,1-1 1,-1 1-1,0 0 0,0 1 0,0-1 0,1 1 0,-1 0 0,0 0 0,0 0 1,0 0-1,0 1 0,0-1 0,1 1 0,-1 0 0,0 0 0,0 1 0,1-1 0,-1 1 1,1-1-1,-1 1 0,1 1 0,0-1 0,0 0 0,0 1 0,0-1 0,0 1 0,0 0 1,1 0-1,-4 5 0,5-7-63,-1 1 1,1 0 0,-1 0-1,1 0 1,0 0-1,0 0 1,0 0 0,0 0-1,0 0 1,1 0-1,-1 0 1,0 1 0,1-1-1,0 0 1,0 1-1,-1-1 1,1 0-1,0 1 1,1-1 0,-1 0-1,0 0 1,1 1-1,-1-1 1,1 0 0,0 0-1,1 3 1,0-3-24,0 0 1,0 0 0,0 0-1,1 0 1,-1-1-1,1 1 1,-1-1 0,1 0-1,0 1 1,-1-1-1,1 0 1,0-1 0,0 1-1,0 0 1,0-1-1,0 1 1,-1-1-1,1 0 1,5-1 0,2 1-42,0-2 1,0 1 0,0-1-1,-1-1 1,1 0-1,-1 0 1,1-1 0,-1 0-1,0-1 1,-1 0-1,1 0 1,-1-1 0,0 0-1,0 0 1,-1-1-1,0 0 1,0 0 0,7-11-1,4-6-40,-1 0 1,-1-1-1,-2 0 0,23-54 0,-27 52 65,-10 27 10,0 0-1,0 0 1,0 0-1,0 0 1,0 0 0,-1 0-1,1 0 1,0 0-1,0 0 1,0 0-1,0 0 1,0 0 0,0 0-1,0 0 1,0 0-1,0 0 1,0 0-1,0-1 1,0 1 0,0 0-1,0 0 1,0 0-1,0 0 1,0 0 0,0 0-1,0 0 1,-1 0-1,-22 41 643,21-37-598,-1 2-20,-60 124 983,56-114-917,2 0-1,0 0 0,1 0 0,1 1 1,0 0-1,-1 27 0,4-41-269,1-1 0,-1 1 0,0 0 0,1 0 0,-1 0 0,1 0 0,0 0 0,0 0 0,0-1 0,0 1 0,1 0 0,-1-1 0,1 1 0,-1-1 0,1 0 0,0 1 0,3 2 0,-3-4-144,0 1-1,0-1 0,0 0 1,-1 0-1,1 0 0,1 0 1,-1 0-1,0-1 0,0 1 1,0 0-1,0-1 0,0 0 0,1 1 1,-1-1-1,0 0 0,0 0 1,0 0-1,1-1 0,-1 1 1,0-1-1,0 1 0,0-1 1,0 1-1,3-3 0,17-12-11400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5.844"/>
    </inkml:context>
    <inkml:brush xml:id="br0">
      <inkml:brushProperty name="width" value="0.025" units="cm"/>
      <inkml:brushProperty name="height" value="0.025" units="cm"/>
    </inkml:brush>
  </inkml:definitions>
  <inkml:trace contextRef="#ctx0" brushRef="#br0">20 72 19250,'0'0'12396,"9"8"-11841,-4-4-527,0-1 1,0 1-1,0-1 0,0 0 0,0 0 1,1 0-1,0-1 0,-1 0 0,10 3 0,-12-5-29,0 0 0,-1 1-1,1-1 1,0 0 0,-1-1-1,1 1 1,0 0 0,-1-1-1,1 1 1,-1-1 0,1 0-1,-1 0 1,1 0-1,-1 0 1,1 0 0,-1-1-1,0 1 1,0-1 0,0 0-1,0 1 1,0-1 0,0 0-1,0 0 1,0 0 0,-1 0-1,1-1 1,-1 1-1,1 0 1,-1-1 0,1-2-1,-1 3 2,0 0-1,0 0 0,0-1 0,0 1 1,0 0-1,0-1 0,-1 1 0,1-1 0,-1 1 1,0-1-1,0 1 0,0-1 0,0 1 1,0-1-1,0 1 0,-1 0 0,1-1 0,-1 1 1,1-1-1,-1 1 0,0 0 0,-3-5 1,3 6-4,0 0 0,0 0 1,-1 0-1,1 0 0,-1 0 1,1 0-1,-1 0 0,0 0 1,1 1-1,-1-1 0,0 1 1,1-1-1,-1 1 0,0-1 1,1 1-1,-1 0 0,0 0 1,0 0-1,0 0 0,1 0 1,-1 0-1,0 1 0,0-1 1,1 1-1,-1-1 0,0 1 1,1-1-1,-1 1 0,1 0 1,-1 0-1,1 0 0,-3 2 1,-6 3 39,0 1 1,0 1 0,1-1-1,1 1 1,-10 11 0,14-14-17,-1-1 0,1 2 1,1-1-1,-1 0 1,1 1-1,0-1 0,0 1 1,1 0-1,-1 0 0,1 0 1,-1 8-1,3-13-20,0 0 0,0-1 0,0 1 0,0 0 0,0-1 0,0 1 0,0 0 0,0-1 0,1 1 0,-1 0 0,0-1 0,0 1 0,1 0 0,-1-1 0,0 1 0,1-1 0,-1 1 0,1-1 0,-1 1 0,1-1 0,-1 1 0,1-1 0,-1 0 0,1 1 0,-1-1 0,1 1 0,0-1 0,-1 0 0,1 0 0,1 1 0,29 2 0,29-12 0,5-21-333,-55 25 293,-1 0 0,0 0 1,1 1-1,0 0 0,0 1 0,1 0 0,19-4 1,-29 8 52,0 0 0,0-1 1,0 1-1,0-1 1,-1 1-1,1 0 0,0 0 1,0-1-1,-1 1 1,1 0-1,-1 0 0,1 0 1,0 0-1,-1 0 1,0 0-1,1 0 0,-1 0 1,0 0-1,1 0 0,-1 0 1,0 0-1,0 0 1,0 0-1,0 0 0,0 0 1,0 0-1,0 0 1,0 1-1,-1 45 224,1-34-211,0-12-26,0 0 0,0-1 0,0 1 0,0 0 0,0 0 0,1 0 0,-1 0 0,0-1 0,0 1 0,1 0 0,-1 0 0,1 0 0,-1-1 0,1 1 0,-1 0 0,1-1 0,-1 1 0,1-1 0,0 1 0,-1 0 0,1-1 0,0 1 0,-1-1 0,1 0 0,0 1 0,0-1 0,1 1 0,30 2 0,-22-4 0,0 0 0,0-1 0,0 0 0,13-5 0,-1-1-1711,-16 7 532,-1 0 0,1-1 0,-1 0 0,0 0 0,0 0-1,0-1 1,0 0 0,0 0 0,0 0 0,-1 0 0,5-5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9.474"/>
    </inkml:context>
    <inkml:brush xml:id="br0">
      <inkml:brushProperty name="width" value="0.025" units="cm"/>
      <inkml:brushProperty name="height" value="0.025" units="cm"/>
    </inkml:brush>
  </inkml:definitions>
  <inkml:trace contextRef="#ctx0" brushRef="#br0">0 60 18289,'0'0'10068,"11"0"-9785,47-8 7,-12-4-3256,66-26 0,-112 37 2992,0 1 0,1 0 0,-1 0 0,0 0 1,0 0-1,0 0 0,0 0 0,0 0 0,1 0 0,-1 0 1,0 0-1,0 0 0,0 0 0,0 0 0,1 0 0,-1 0 1,0 0-1,0 0 0,0 0 0,0 0 0,0 0 0,1 0 1,-1 0-1,0 0 0,0 0 0,0 0 0,0 0 0,1 0 1,-1 0-1,0 1 0,0-1 0,0 0 0,0 0 0,0 0 1,0 0-1,0 0 0,1 0 0,-1 0 0,0 1 1,0-1-1,0 0 0,0 0 0,0 0 0,0 0 0,0 0 1,0 1-1,0-1 0,0 0 0,0 0 0,0 0 0,0 0 1,0 1-1,0-1 0,0 0 0,0 0 0,0 0 0,0 1 1,-5 15 1185,-14 26 573,16-36-1400,-2 3-184,0 0 0,1 1 0,0 0-1,1-1 1,0 1 0,0 1-1,1-1 1,0 0 0,0 16 0,3-25-205,-1-1 0,1 1 0,0 0 0,-1 0 0,1-1 0,0 1 0,-1-1 0,1 1 0,0-1 0,0 1 0,0-1 0,0 1 0,-1-1 0,1 1 1,0-1-1,0 0 0,0 0 0,0 0 0,0 1 0,0-1 0,0 0 0,0 0 0,0 0 0,0 0 0,1-1 0,36 1-526,-28-1 287,9 1-47,-7-1 176,0 1 1,0 1 0,0 0-1,0 0 1,12 4-1,-21-5 125,-1 1-1,0 0 0,1 0 0,-1 0 0,0 0 0,0 0 0,0 0 1,0 0-1,0 1 0,0-1 0,0 1 0,0 0 0,-1-1 0,1 1 1,-1 0-1,1 0 0,-1 0 0,0 0 0,1 0 0,-1 0 1,0 1-1,0-1 0,-1 0 0,1 1 0,0-1 0,-1 0 0,0 1 1,1-1-1,-1 1 0,0-1 0,0 3 0,-1-1 85,-1 1 0,1-1-1,0 0 1,-1 0 0,0 0 0,0-1-1,-1 1 1,1 0 0,-1-1 0,1 0-1,-1 1 1,0-1 0,0 0-1,-1 0 1,1-1 0,0 1 0,-1-1-1,-7 5 1,1-1 141,0-1 1,-1 0-1,1 0 0,-1-1 1,0 0-1,-13 2 0,22-5-236,0 0 1,0-1-1,0 0 1,0 1-1,0-1 0,0 0 1,0 0-1,-1 0 0,1 0 1,0 0-1,0 0 1,0-1-1,0 1 0,0-1 1,0 0-1,0 1 0,0-1 1,0 0-1,0 0 1,1 0-1,-1 0 0,0-1 1,0 1-1,1 0 0,-1-1 1,1 1-1,-2-3 1,1 0-371,1 0 0,0-1 1,-1 1-1,1-1 0,1 1 1,-1-1-1,1 0 0,0 1 1,0-1-1,0 1 0,2-9 1,0-1-1882,1 0 0,0 0 1,2 1-1,8-21 0,9-20-7726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6.870"/>
    </inkml:context>
    <inkml:brush xml:id="br0">
      <inkml:brushProperty name="width" value="0.025" units="cm"/>
      <inkml:brushProperty name="height" value="0.025" units="cm"/>
    </inkml:brush>
  </inkml:definitions>
  <inkml:trace contextRef="#ctx0" brushRef="#br0">152 282 7207,'0'0'6774,"1"-9"-1793,5-29-758,-6 38-4006,0-1 0,0 0 0,0 0 1,0 1-1,0-1 0,0 0 0,0 0 1,0 1-1,0-1 0,0 0 1,0 0-1,0 1 0,-1-1 0,1 0 1,0 1-1,0-1 0,-1 0 0,1 1 1,-1-1-1,1 0 0,0 1 1,-1-1-1,1 1 0,-1-1 0,0 1 1,1-1-1,-1 0 0,-21-1 2042,-19 15-1564,33-9-677,0 1 0,0 1 0,1-1 0,0 1-1,0 1 1,-8 8 0,12-11-21,0-1 0,0 1 0,1 0 1,-1 0-1,1 0 0,0 1 0,0-1 1,0 0-1,0 1 0,1-1 0,0 1 0,0 0 1,-1 8-1,2-13 2,0 1 0,0-1 0,0 1 0,0-1 1,1 1-1,-1-1 0,0 1 0,0-1 0,0 1 0,0-1 0,0 1 0,1-1 0,-1 0 1,0 1-1,0-1 0,1 1 0,-1-1 0,0 0 0,1 1 0,-1-1 0,0 0 1,1 1-1,-1-1 0,1 0 0,-1 1 0,0-1 0,1 0 0,-1 0 0,1 0 1,-1 0-1,1 1 0,0-1 0,21-1 67,20-15 89,-21 1-136,-1 0 0,-1-1 0,0 0 0,-1-2 0,0 0 0,-2-2 1,0 1-1,-1-2 0,-1 0 0,-1-1 0,-1 0 0,-1-1 0,12-34 0,-17 25-50,-6 32 30,0 0 0,0 0 0,0 0 0,-1 0 0,1-1 0,0 1 0,0 0-1,0 0 1,0 0 0,0 0 0,0-1 0,-1 1 0,1 0 0,0 0 0,0 0 0,0 0 0,-1 0-1,1 0 1,0 0 0,0 0 0,0 0 0,0-1 0,-1 1 0,1 0 0,0 0 0,0 0 0,0 0-1,-1 0 1,1 0 0,0 0 0,0 0 0,-1 0 0,1 0 0,0 1 0,0-1 0,0 0 0,0 0-1,-1 0 1,1 0 0,0 0 0,0 0 0,0 0 0,-1 0 0,1 1 0,0-1 0,0 0 0,0 0-1,0 0 1,0 0 0,0 1 0,-1-1 0,1 0 0,0 0 0,0 0 0,0 0 0,0 1 0,-6 6-9,0 0 1,1 0 0,-1 0 0,-5 12 0,-48 101 103,52-104-87,1 0 1,2 0-1,-1 1 1,2-1-1,-3 33 1,5-47-8,1 0 0,0 0 0,0 1 0,0-1 0,0 0 0,1 0 0,-1 0 0,0 0 0,1 0 0,0 0 0,-1 0 0,1 0 0,0 0 0,0 0 0,0 0 0,0 0 0,1 0 0,-1 0 0,0-1 0,1 1 0,-1-1 0,1 1 0,0-1 0,-1 0 0,1 1 0,0-1 0,0 0 0,0 0 0,0 0 0,0 0 0,0-1 0,0 1 0,0 0 0,0-1 0,0 0 0,0 1 0,0-1 0,0 0 0,1 0 0,-1 0 0,2-1 0,4 1 0,0-1 0,0 0 0,-1-1 0,1 0 0,0 0 0,-1 0 0,0-1 0,1 0 0,-1-1 0,10-6 0,-7 3 0,-1-1 0,0 0 0,0 0 0,-1-1 0,0 0 0,0 0 0,-1-1 0,0 0 0,-1 0 0,0-1 0,-1 0 0,0 0 0,0 0 0,4-20 0,-32 65 0,9-11 0,9-17 0,1 0 0,-1 1 0,1 0 0,0 0 0,1 1 0,0-1 0,0 1 0,0-1 0,1 1 0,0 0 0,1 0 0,0 0 0,0 11 0,1-18 0,1 1 0,0-1 0,0 0 0,0 0 0,0 0 0,0 0 0,0 0 0,0-1 0,0 1 0,0 0 0,1 0 0,-1-1 0,0 1 0,0-1 0,1 1 0,-1-1 0,0 1 0,1-1 0,-1 0 0,1 0 0,-1 0 0,0 1 0,1-1 0,-1-1 0,1 1 0,-1 0 0,0 0 0,1 0 0,1-1 0,43-8 0,-36 4 0,1 0 0,-1-1 0,0 0 0,0 0 0,-1-1 0,0-1 0,16-15 0,-17 14 0,1 1 0,0 0 0,1 1 0,-1 0 0,1 0 0,15-7 0,-25 14 0,0 0 0,1 0 0,-1 0 0,0 0 0,0 0 0,1 0 0,-1-1 0,0 1 0,0 0 0,1 0 0,-1 0 0,0 0 0,0 0 0,1 0 0,-1 0 0,0 0 0,0 0 0,1 0 0,-1 1 0,0-1 0,0 0 0,1 0 0,-1 0 0,0 0 0,0 0 0,0 0 0,1 0 0,-1 1 0,0-1 0,0 0 0,0 0 0,1 0 0,-1 0 0,0 1 0,0-1 0,0 0 0,0 0 0,0 1 0,0-1 0,1 0 0,-1 0 0,0 0 0,0 1 0,0-1 0,0 0 0,0 0 0,0 1 0,-1 19 0,-10 16 0,9-30 0,-1 1 0,0 0 0,0-1 0,1 1 0,0 0 0,1 0 0,-2 10 0,4-16 0,-1-1 0,0 0 0,0 1 0,0-1 0,1 0 0,-1 1 0,0-1 0,0 0 0,0 0 0,1 1 0,-1-1 0,0 0 0,1 0 0,-1 0 0,0 1 0,1-1 0,-1 0 0,0 0 0,0 0 0,1 0 0,-1 0 0,1 0 0,-1 1 0,0-1 0,1 0 0,-1 0 0,0 0 0,1 0 0,-1 0 0,0 0 0,1-1 0,-1 1 0,0 0 0,1 0 0,-1 0 0,0 0 0,1 0 0,-1 0 0,0-1 0,1 1 0,-1 0 0,0 0 0,0 0 0,1-1 0,-1 1 0,0 0 0,0 0 0,1-1 0,16-10 0,-9 1 0,0-1 0,0 0 0,-1 0 0,-1 0 0,0-1 0,0 0 0,-1 0 0,-1-1 0,0 1 0,-1-1 0,3-18 0,-1 11 0,-5 19-52,0 1-1,0 0 1,1-1-1,-1 1 1,0-1 0,1 1-1,-1 0 1,1-1-1,-1 1 1,0 0 0,1 0-1,-1-1 1,1 1-1,-1 0 1,1 0 0,-1-1-1,1 1 1,-1 0-1,1 0 1,-1 0 0,1 0-1,-1 0 1,1 0 0,-1 0-1,1 0 1,-1 0-1,1 0 1,-1 0 0,1 0-1,-1 0 1,1 0-1,-1 1 1,1-1 0,-1 0-1,1 0 1,-1 1-1,1-1 1,-1 0 0,0 0-1,1 1 1,-1-1-1,1 0 1,-1 1 0,1 0-1,25 19-4174,-21-17 3173,3 3-227,2 0 1,-1-1-1,0 0 1,1-1-1,0 0 1,0 0-1,14 3 0,15 2-2840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37.276"/>
    </inkml:context>
    <inkml:brush xml:id="br0">
      <inkml:brushProperty name="width" value="0.025" units="cm"/>
      <inkml:brushProperty name="height" value="0.025" units="cm"/>
    </inkml:brush>
  </inkml:definitions>
  <inkml:trace contextRef="#ctx0" brushRef="#br0">171 307 11403,'0'0'10623,"-13"-6"-8915,5 1-1450,6 3-202,-1 1 0,1-1 0,-1 0-1,0 1 1,0-1 0,0 1 0,0 0 0,0 0 0,0 0 0,0 0 0,0 0 0,0 1 0,0 0 0,0-1 0,-1 1-1,1 0 1,0 1 0,0-1 0,0 0 0,0 1 0,0 0 0,0 0 0,-1 0 0,2 0 0,-1 0 0,-4 3-1,-1 3 261,0 0 0,0 0-1,1 1 1,-11 14 0,16-20-223,1 0 0,-1 0 0,1 1 0,-1-1 0,1 1 1,0-1-1,-1 1 0,1 0 0,1-1 0,-1 1 0,0 0 1,1 0-1,-1-1 0,1 1 0,0 0 0,0 0 0,0 0 1,0-1-1,1 1 0,-1 0 0,1 0 0,1 4 0,0-5-83,0 0 0,0 0 0,0-1 0,0 1 0,0-1-1,1 1 1,-1-1 0,0 0 0,1 0 0,-1 0 0,1 0-1,-1 0 1,1-1 0,0 1 0,-1-1 0,1 0 0,0 0-1,-1 0 1,4 0 0,54-4-217,-50 1 165,0 0 1,0 0-1,0-1 1,-1-1 0,1 0-1,-1 0 1,0 0 0,-1-1-1,0-1 1,0 1-1,0-1 1,0-1 0,-1 1-1,-1-1 1,7-10 0,1-1-65,-1-2 0,-1 0 0,-1 0 0,-1-1 0,10-32 0,-14 39 112,-2-1-1,0 0 0,-1 0 1,-1 0-1,0 0 0,-1-24 1,0 39-14,-1 0-1,0 0 1,0 0 0,0 0 0,0 0 0,0 0-1,-1 0 1,1 0 0,0 0 0,0 0 0,0 0-1,-1 0 1,1 0 0,-1 0 0,1 0 0,-1 0-1,1 1 1,-1-1 0,1 0 0,-1 0 0,0 1-1,1-1 1,-1 0 0,0 1 0,0-1 0,1 0-1,-1 1 1,0-1 0,0 1 0,0 0 0,0-1-1,0 1 1,0 0 0,0-1 0,0 1 0,0 0-1,0 0 1,0 0 0,0 0 0,0 0 0,0 0-1,0 0 1,-1 0 0,-2 1-1,1 0 1,0 0-1,-1 1 0,1-1 1,0 1-1,0 0 1,0-1-1,0 1 0,0 1 1,1-1-1,-5 4 0,-3 5 139,0 0-1,1 1 1,0 1 0,-10 19-1,16-26-45,0 1 0,0-1 0,1 0 0,0 1 0,0-1 0,1 1 0,0 0 0,0-1 0,0 1 1,1 0-1,0 0 0,2 10 0,-2-14-81,1 0 0,1 1 0,-1-1 0,0 0 1,1 0-1,-1 0 0,1-1 0,0 1 0,0 0 0,0-1 1,1 1-1,-1-1 0,5 4 0,43 28-367,-13-8-838,-33-22 1064,0 0 0,0 0 0,0 1 0,0 0-1,-1-1 1,0 1 0,0 1 0,0-1 0,-1 0 0,0 1 0,0-1-1,0 1 1,-1 0 0,1 0 0,0 10 0,-2-12 85,0-1 1,0 1-1,0-1 1,-1 1-1,1-1 1,-1 1-1,0-1 1,0 1 0,0-1-1,0 0 1,-1 1-1,1-1 1,-1 0-1,-4 5 1,4-5-269,0-1 1,-1 1-1,1-1 1,-1 0-1,0 0 1,1 0-1,-1-1 1,0 1-1,0 0 0,0-1 1,-4 1-1,-9 0-9523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3.924"/>
    </inkml:context>
    <inkml:brush xml:id="br0">
      <inkml:brushProperty name="width" value="0.025" units="cm"/>
      <inkml:brushProperty name="height" value="0.025" units="cm"/>
    </inkml:brush>
  </inkml:definitions>
  <inkml:trace contextRef="#ctx0" brushRef="#br0">34 364 9033,'0'0'2647,"10"-2"-1990,-3 0-418,1 0-1,-1 0 1,0 0 0,1-1 0,-1 0-1,13-8 1,-17 9 230,0-1 0,0 1 1,0-1-1,0 0 0,0 0 0,-1 0 0,1-1 0,-1 1 1,0-1-1,0 1 0,0-1 0,0 1 0,0-1 1,-1 0-1,0 0 0,0 0 0,1-8 0,-1 9-161,-1 0 0,1 0 0,-1 0 0,0 1-1,0-1 1,-1 0 0,1 0 0,0 0 0,-1 0 0,0 0-1,0 1 1,0-1 0,0 0 0,0 1 0,0-1 0,-1 1-1,1-1 1,-1 1 0,1-1 0,-1 1 0,-4-3 0,4 3-268,1 1 0,-2 0-1,1 1 1,0-1 0,0 0 0,0 0 0,0 1 0,0-1 0,-1 1 0,1 0 0,0 0 0,0 0 0,-1 0 0,1 0 0,0 0-1,0 1 1,-1-1 0,1 1 0,0-1 0,0 1 0,0 0 0,0 0 0,0 0 0,0 0 0,0 0 0,0 0 0,0 1 0,0-1 0,-2 3-1,-1 1 55,-1 0-1,1 1 1,0 0-1,0 0 1,0 0-1,1 1 0,0-1 1,0 1-1,1 0 1,0 0-1,0 0 1,0 1-1,1-1 0,0 1 1,1-1-1,0 1 1,-1 11-1,2-18-88,0 0 0,0 0 0,1 1 0,-1-1 0,0 0 0,0 0-1,1 0 1,-1 0 0,1 0 0,-1 0 0,1 0 0,-1 0 0,1 0 0,0 0 0,-1 0 0,1-1 0,0 1 0,0 0 0,0 0-1,0-1 1,-1 1 0,1 0 0,0-1 0,0 1 0,0-1 0,0 1 0,0-1 0,1 0 0,-1 1 0,0-1 0,0 0-1,0 0 1,0 0 0,0 1 0,0-1 0,0 0 0,1-1 0,-1 1 0,1 0 0,3-1 17,1 1 0,-1-1 0,0 0 0,0 0 0,0-1 1,0 0-1,8-3 0,0-3-17,-1 0 0,0-1 0,-1-1 0,0 0 0,0 0 0,-1-1 0,0 0 0,-1-1 1,0 0-1,10-21 0,-6 9-10,-1-1 0,-1 0 0,-1 0 1,12-51-1,-17 27 63,-6 49-61,1 0-1,0 0 0,-1 0 0,1 0 0,-1 0 0,1 0 0,-1 0 0,1 0 1,-1 0-1,1 0 0,0 0 0,-1 0 0,1 0 0,-1 0 0,1 0 0,-1 0 0,1 0 1,0 1-1,-1-1 0,1 0 0,-1 0 0,1 1 0,0-1 0,-1 0 0,1 0 1,0 1-1,-1-1 0,1 0 0,0 1 0,0-1 0,-1 1 0,1 0 0,-10 14-13,0 0 0,1 1-1,1 0 1,0 0-1,-6 23 1,-23 93 244,33-109-176,0 0 0,1 0-1,1 46 1,2-67-51,0 0 0,0-1 0,0 1 0,0 0 0,0-1 0,1 1 0,-1 0 0,0-1 0,1 1 0,0 0 0,-1-1 0,1 1 0,0-1 0,-1 1 0,1-1 0,0 1 0,0-1 0,0 0 0,1 1 0,-1-1 0,0 0 0,0 0 0,1 0 0,-1 0 0,0 0 0,1 0 0,-1 0 0,1-1 0,-1 1 0,1 0 0,0-1 0,-1 1 0,1-1 0,0 0 0,-1 1 0,1-1 0,0 0 0,-1 0 0,1 0 0,0 0 0,-1 0 0,1-1 0,0 1 0,-1 0 0,1-1 0,0 0 0,2 0 0,4-2 0,-1 0 0,1 0 0,-1 0 0,0-1 0,0 0 0,0-1 0,0 1 0,-1-1 0,7-7 0,-3 2 0,-1-1 0,0 0 0,0 0 0,-1-1 0,-1 0 0,0-1 0,-1 1 0,0-1 0,-1-1 0,-1 1 0,5-22 0,-32 76 0,19-32 0,-4 6 0,1 1 0,0 0 0,1 0 0,1 1 0,-2 17 0,6-34 0,1 0 0,0 0 0,0 1 0,0-1 0,0 0 0,0 0 0,0 1 0,0-1 0,0 0 0,0 0 0,0 1 0,0-1 0,0 0 0,0 0 0,0 1 0,0-1 0,0 0 0,0 1 0,0-1 0,0 0 0,0 0 0,0 1 0,1-1 0,-1 0 0,0 0 0,0 0 0,0 1 0,0-1 0,1 0 0,-1 0 0,0 0 0,0 1 0,0-1 0,1 0 0,-1 0 0,0 0 0,0 0 0,1 0 0,-1 0 0,0 1 0,0-1 0,1 0 0,-1 0 0,0 0 0,0 0 0,1 0 0,-1 0 0,0 0 0,1 0 0,-1 0 0,0 0 0,0 0 0,1 0 0,-1-1 0,0 1 0,0 0 0,1 0 0,-1 0 0,0 0 0,0 0 0,1-1 0,11-6 0,-12 7 0,11-10 0,1-1 0,-2 0 0,13-17 0,8-8 0,-31 35 0,0 1 0,1-1 0,-1 0 0,1 0 0,-1 1 0,1-1 0,-1 0 0,1 1 0,-1-1 0,1 1 0,0-1 0,-1 1 0,1-1 0,0 1 0,-1-1 0,1 1 0,0-1 0,0 1 0,-1 0 0,1 0 0,0-1 0,0 1 0,0 0 0,0 0 0,-1 0 0,1 0 0,0 0 0,0 0 0,0 0 0,0 0 0,-1 0 0,1 0 0,0 1 0,0-1 0,0 0 0,-1 0 0,1 1 0,0-1 0,0 1 0,-1-1 0,1 0 0,0 1 0,-1 0 0,1-1 0,0 1 0,-1-1 0,1 1 0,-1 0 0,1-1 0,-1 1 0,1 0 0,0 1 0,2 6 0,0-1 0,-1 1 0,1 0 0,1 14 0,-1-5 0,1-3 0,0-1 0,0 0 0,2-1 0,-1 1 0,14 21 0,-17-32 0,-1 0 0,1 0 0,-1-1 0,1 1 0,-1 0 0,1-1 0,0 1 0,0-1 0,0 1 0,0-1 0,0 0 0,0 0 0,0 0 0,0 0 0,0 0 0,1-1 0,2 2 0,-3-3 0,1 1 0,-1 0 0,0-1 0,1 1 0,-1-1 0,0 0 0,1 0 0,-1 0 0,0 0 0,0 0 0,0 0 0,0 0 0,0-1 0,0 1 0,0-1 0,0 0 0,0 1 0,-1-1 0,1 0 0,1-3 0,5-5 0,0-1 0,-1 1 0,-1-1 0,0-1 0,0 1 0,-1-1 0,-1 0 0,0 0 0,0 0 0,-1-1 0,-1 1 0,0-1 0,-1 0 0,0 1 0,-1-16 0,0 27 1,0 0 0,0 1-1,0-1 1,0 0 0,0 0 0,0 1 0,0-1 0,0 0-1,-1 1 1,1-1 0,0 0 0,0 1 0,0-1-1,-1 0 1,1 1 0,0-1 0,-1 0 0,1 1 0,-1-1-1,1 1 1,-1-1 0,1 1 0,-1-1 0,1 1 0,-1-1-1,1 1 1,-1-1 0,1 1 0,-1 0 0,0-1-1,1 1 1,-1 0 0,0 0 0,1-1 0,-1 1 0,0 0-1,0 0 1,0 0 0,0 0-7,0 0-1,0 1 1,0-1-1,0 1 1,0-1 0,0 0-1,0 1 1,0 0-1,0-1 1,0 1 0,0 0-1,0-1 1,1 1-1,-1 0 1,0 0 0,1-1-1,-1 1 1,0 0-1,1 0 1,-1 0 0,1 0-1,0 0 1,-1 0-1,0 2 1,0-1-281,1 0-1,-1 1 1,0-1 0,0 1-1,1-1 1,0 1 0,-1-1-1,1 1 1,0-1 0,0 1-1,0-1 1,1 1 0,-1-1-1,1 0 1,-1 1 0,1-1-1,0 1 1,0-1 0,0 0-1,0 0 1,3 4 0,-2-4-223,1 0 0,-1 0 0,1 0 0,0-1 0,0 0 0,0 1 0,0-1 0,0 0 0,0 0 0,0-1 0,0 1 0,1-1 0,-1 1 1,0-1-1,0 0 0,4-1 0,29 1-4903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4.330"/>
    </inkml:context>
    <inkml:brush xml:id="br0">
      <inkml:brushProperty name="width" value="0.025" units="cm"/>
      <inkml:brushProperty name="height" value="0.025" units="cm"/>
    </inkml:brush>
  </inkml:definitions>
  <inkml:trace contextRef="#ctx0" brushRef="#br0">109 246 16496,'0'0'8189,"-10"4"-5547,4-1-2477,0 0-1,0 0 1,0 0-1,0 1 1,1 0-1,-1 1 1,1-1-1,0 1 0,0 0 1,1 0-1,0 0 1,0 1-1,0 0 1,0 0-1,1 0 1,0 0-1,0 0 1,1 0-1,-1 1 1,-1 9-1,3-13-105,0 1 0,0 0 0,0-1 0,1 1 0,0 0 0,-1 0 0,1 0 0,0 0 0,1-1 0,-1 1 1,1 0-1,-1 0 0,1-1 0,3 7 0,-3-8-51,1 0 0,0-1 0,-1 1 0,1 0 0,0-1 1,0 1-1,0-1 0,1 0 0,-1 0 0,0 0 0,0 0 0,1 0 1,-1 0-1,0 0 0,1-1 0,-1 0 0,1 1 0,-1-1 1,1 0-1,-1 0 0,1 0 0,2-1 0,5 0-28,0 0-1,-1-1 1,0 0-1,1-1 1,-1 0-1,0 0 1,0-1-1,0 0 1,-1-1-1,0 1 0,1-2 1,-2 1-1,1-1 1,-1-1-1,0 1 1,0-1-1,0 0 1,9-15-1,0 0-60,-1-1 0,-1 0 1,-1-1-1,-1-1 0,13-39 0,-24 62 77,20-75 14,-20 73 0,-1 0-1,1 1 0,0-1 0,-1 0 0,0 0 0,0 0 0,0 0 0,0 0 0,-1 0 1,0 0-1,1 0 0,-2 0 0,1 0 0,0 0 0,-1 1 0,1-1 0,-3-3 0,2 5-10,0 1-1,0-1 0,0 1 1,-1-1-1,1 1 0,0 0 1,0 0-1,-1 0 0,1 1 0,-1-1 1,1 0-1,-1 1 0,1-1 1,-1 1-1,1 0 0,-1 0 0,1 0 1,-1 0-1,1 1 0,-1-1 1,1 1-1,-1-1 0,1 1 0,0 0 1,-1 0-1,1 0 0,0 0 1,-1 0-1,1 0 0,0 1 1,-3 2-1,-6 4 24,0 0 1,1 0 0,0 1 0,-14 16-1,18-18 63,-1 0-1,2 1 1,-1-1 0,1 2-1,0-1 1,0 0 0,1 1-1,1 0 1,-1 0 0,1 0-1,1 0 1,0 0 0,-2 16-1,4-23-85,1 0-1,-1 0 1,1 0 0,-1-1-1,1 1 1,0 0-1,-1 0 1,1-1-1,0 1 1,0-1 0,0 1-1,1-1 1,-1 1-1,0-1 1,1 1-1,-1-1 1,0 0-1,1 0 1,0 0 0,-1 0-1,1 0 1,0 0-1,-1 0 1,1-1-1,0 1 1,0-1 0,-1 1-1,1-1 1,0 1-1,2-1 1,12 3-257,0-1 1,27-1-1,-22 0-403,-9 0-2,0 0 1,0 0 0,0 1 0,0 1-1,0 0 1,20 9 0,-29-11 308,1 1-1,0 0 1,-1 1 0,1-1 0,-1 1-1,0 0 1,0-1 0,0 1 0,0 0-1,-1 1 1,1-1 0,-1 1 0,0-1-1,0 1 1,0-1 0,0 1 0,0 0-1,-1 0 1,0 0 0,0 0 0,0 0-1,0 0 1,-1 6 0,1 18-3052,-4-1-2189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5.032"/>
    </inkml:context>
    <inkml:brush xml:id="br0">
      <inkml:brushProperty name="width" value="0.025" units="cm"/>
      <inkml:brushProperty name="height" value="0.025" units="cm"/>
    </inkml:brush>
  </inkml:definitions>
  <inkml:trace contextRef="#ctx0" brushRef="#br0">156 185 6470,'0'0'16175,"-10"0"-13601,6 0-2422,-1 0 1,0 1-1,1-1 1,-1 1-1,0 0 1,1 0-1,-1 0 1,1 1-1,-1-1 1,1 1-1,0 0 1,0 1-1,0-1 1,0 1-1,0-1 1,1 1-1,-1 0 1,1 1-1,-1-1 1,-2 5 0,4-6-128,-3 3 66,-1 2-1,1-1 1,0 0 0,0 1 0,1 0 0,0 0 0,0 1 0,1-1 0,0 1-1,0 0 1,1 0 0,-3 13 0,5-21-74,1 1 0,-1 0 0,1 0 0,-1-1 0,1 1 0,-1 0 1,1-1-1,0 1 0,-1 0 0,1-1 0,0 1 0,-1-1 0,1 1 0,0-1 0,0 1 0,-1-1 0,1 0 0,0 1 0,0-1 0,0 0 0,0 0 0,0 0 1,-1 1-1,1-1 0,0 0 0,0 0 0,0 0 0,0 0 0,0-1 0,0 1 0,-1 0 0,1 0 0,0 0 0,0-1 0,0 1 0,0 0 0,0-1 1,38-12 502,-21 2-469,0-2 0,-1 0 1,-1-1-1,0 0 0,0-1 0,-2-1 0,15-20 0,-11 12-2,-2-1-1,-1 0 1,-1 0-1,19-48 0,-26 51 444,-7 22-481,-1 0 0,1 0 0,0 1 0,0-1 0,0 0 0,0-1 0,0 1 0,-1 0 0,1 0 0,0 0 0,0 0 0,0 0 0,0 0 0,0 0 0,0 0 0,-1 0 0,1 0 1,0 0-1,0 0 0,0 0 0,0 0 0,0 0 0,0 0 0,0-1 0,0 1 0,-1 0 0,1 0 0,0 0 0,0 0 0,0 0 0,0 0 0,0 0 0,0-1 0,0 1 0,0 0 1,0 0-1,0 0 0,0 0 0,0 0 0,0-1 0,0 1 0,0 0 0,0 0 0,0 0 0,0 0 0,0 0 0,0 0 0,0-1 0,0 1 0,0 0 0,0 0 0,0 0 0,-6 8 231,-7 15-242,1 2 0,2-1 0,0 1 0,-8 35 0,-16 108 0,27-89 0,7-79-20,0 0-1,0 1 1,-1-1-1,1 0 1,0 1 0,1-1-1,-1 1 1,0-1 0,0 0-1,0 1 1,0-1-1,0 0 1,0 1 0,0-1-1,0 0 1,1 1 0,-1-1-1,0 0 1,0 1-1,1-1 1,-1 0 0,0 1-1,0-1 1,1 0-1,-1 0 1,0 1 0,1-1-1,-1 0 1,0 0 0,1 0-1,-1 0 1,0 1-1,1-1 1,-1 0 0,1 0-1,16-5-2076,12-18-5562,-17-1-3696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5.390"/>
    </inkml:context>
    <inkml:brush xml:id="br0">
      <inkml:brushProperty name="width" value="0.025" units="cm"/>
      <inkml:brushProperty name="height" value="0.025" units="cm"/>
    </inkml:brush>
  </inkml:definitions>
  <inkml:trace contextRef="#ctx0" brushRef="#br0">1 1 4965,'0'0'608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5.792"/>
    </inkml:context>
    <inkml:brush xml:id="br0">
      <inkml:brushProperty name="width" value="0.025" units="cm"/>
      <inkml:brushProperty name="height" value="0.025" units="cm"/>
    </inkml:brush>
  </inkml:definitions>
  <inkml:trace contextRef="#ctx0" brushRef="#br0">0 37 7271,'0'0'15417,"8"-7"-11493,25-20-977,-33 27-2902,0-1 1,1 1-1,-1 0 1,0 0-1,0 0 1,1 0-1,-1 0 1,0-1-1,0 1 1,1 0 0,-1 0-1,0 0 1,0 0-1,1 0 1,-1 0-1,0 0 1,1 0-1,-1 0 1,0 0-1,0 0 1,1 0-1,-1 0 1,0 0-1,1 0 1,-1 0 0,0 1-1,0-1 1,1 0-1,-1 0 1,0 0-1,0 0 1,0 0-1,1 1 1,-1-1-1,0 0 1,0 0-1,0 0 1,1 1 0,-1-1-1,0 0 1,0 0-1,0 1 1,0-1-1,0 0 1,1 0-1,-1 1 1,0-1-1,0 0 1,0 0-1,0 1 1,0-1-1,0 0 1,0 1 0,0-1-1,0 0 1,0 0-1,0 1 1,0-1-1,0 0 1,-1 1-1,2 22 76,-2-20 98,-7 172-1815,19-192-11771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6.118"/>
    </inkml:context>
    <inkml:brush xml:id="br0">
      <inkml:brushProperty name="width" value="0.025" units="cm"/>
      <inkml:brushProperty name="height" value="0.025" units="cm"/>
    </inkml:brush>
  </inkml:definitions>
  <inkml:trace contextRef="#ctx0" brushRef="#br0">11 279 18129,'0'0'11995,"8"7"-10863,-6-4-1045,0-2-55,-1 1 0,0 0 1,1-1-1,-1 1 0,0-1 1,1 1-1,0-1 1,-1 0-1,1 1 0,0-1 1,0 0-1,0 0 0,0 0 1,0 0-1,0-1 1,0 1-1,0-1 0,0 1 1,0-1-1,0 1 0,0-1 1,0 0-1,0 0 1,0 0-1,0-1 0,1 1 1,-1 0-1,0-1 0,0 1 1,0-1-1,0 0 1,0 1-1,0-1 0,0 0 1,-1 0-1,1-1 0,0 1 1,0 0-1,-1 0 1,1-1-1,-1 1 0,1-1 1,1-3-1,2 1-32,-1 0 0,1 0 0,-1 0 0,0-1 0,-1 0 0,1 0 0,-1 0 0,0 0 0,0 0 0,-1-1 0,1 1 0,-1-1 0,0 0 0,-1 0 0,0 0 0,1 0 0,-1-9 0,-1 14 0,-1 0 0,1 0 0,0 0 0,-1 1 0,1-1 0,-1 0 0,1 0 0,-1 1 0,1-1 0,-1 0 0,1 0 0,-1 1 0,0-1 0,0 1 0,1-1 0,-1 1 0,0-1 0,0 1 0,1-1 0,-1 1 0,0 0 0,0-1 0,0 1 0,0 0 0,0 0 0,0 0 0,1-1 0,-1 1 0,0 0 0,0 0 0,0 1 0,0-1 0,0 0 0,0 0 0,-1 1 0,-2-1 0,0 1 0,1 0 0,-1-1 0,0 2 0,1-1 0,-1 0 0,1 1 0,-4 2 0,-2 4 0,1 0 0,0 1 0,0 0 0,1 0 0,1 0 0,-1 1 0,1 0 0,1 1 0,0-1 0,1 1 0,0 0 0,0 0 0,1 0 0,1 1 0,0-1 0,0 1 0,0 21 0,2-31-3,0 0 0,0-1 0,0 1 1,0 0-1,1 0 0,-1 0 0,0 0 0,1 0 0,-1 0 0,1-1 0,0 1 1,-1 0-1,1 0 0,0-1 0,0 1 0,0 0 0,0-1 0,1 1 0,-1-1 1,0 0-1,1 1 0,-1-1 0,1 0 0,-1 0 0,3 1 0,-1 0-28,0-1-1,1 0 0,-1-1 1,0 1-1,1-1 1,-1 1-1,1-1 0,-1 0 1,1 0-1,-1-1 0,1 1 1,6-2-1,0-1-296,0 0 0,0-1 0,0 0 0,0 0 0,-1-1 0,1 0 0,-1-1 0,14-11 0,3-15-6452,-6-5-2156</inkml:trace>
  <inkml:trace contextRef="#ctx0" brushRef="#br0" timeOffset="1">163 1 23030,'0'0'6950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6.539"/>
    </inkml:context>
    <inkml:brush xml:id="br0">
      <inkml:brushProperty name="width" value="0.025" units="cm"/>
      <inkml:brushProperty name="height" value="0.025" units="cm"/>
    </inkml:brush>
  </inkml:definitions>
  <inkml:trace contextRef="#ctx0" brushRef="#br0">30 35 6150,'0'0'13154,"10"-5"-10448,1-1-1859,0 2 0,1-1 0,-1 1 0,22-4 0,-30 8-747,-1-1 1,0 0-1,1 1 0,-1-1 0,0 1 1,1 0-1,-1 0 0,1 0 0,-1 0 1,0 1-1,1-1 0,-1 0 0,0 1 1,1 0-1,-1-1 0,0 1 1,0 0-1,1 0 0,-1 0 0,0 1 1,0-1-1,0 1 0,-1-1 0,1 1 1,0-1-1,0 1 0,-1 0 0,1 0 1,-1 0-1,0 0 0,1 0 1,-1 0-1,0 0 0,0 0 0,0 0 1,-1 1-1,2 3 0,-1 2-8,-1 0-1,1 0 1,-2 0 0,1 0-1,-1 0 1,0 0 0,-1 0-1,0-1 1,0 1 0,-1 0-1,0-1 1,-6 14 0,-7 7 596,-37 48 1,30-44-546,5-7-143,9-13 0,0 0 0,0 1 0,1 0 0,1 1 0,-9 22 0,16-35 0,0 0 0,-1 0 0,1 0 0,0 0 0,0 0 0,0 0 0,0 0 0,0 0 0,0 0 0,0 0 0,1 0 0,-1 0 0,0 0 0,0 0 0,1 0 0,-1 0 0,1-1 0,-1 1 0,1 0 0,-1 0 0,1 0 0,0 0 0,-1-1 0,1 1 0,0 0 0,0 0 0,-1-1 0,1 1 0,0-1 0,0 1 0,0-1 0,0 1 0,0-1 0,0 1 0,0-1 0,0 0 0,0 0 0,0 1 0,0-1 0,0 0 0,0 0 0,2 0 0,54 0 0,-46-1 0,5 0-180,0 0 0,0-2-1,0 0 1,0 0 0,-1-2 0,0 0 0,0 0 0,0-2-1,0 0 1,-1 0 0,22-17 0,-35 23-289,1 0 1,-1 0-1,1-1 0,-1 1 0,0-1 1,0 1-1,1-1 0,-1 1 1,0-1-1,-1 0 0,1 1 0,0-1 1,0 0-1,-1 0 0,1 0 1,-1 0-1,0 1 0,1-1 0,-1-4 1,0-13-7855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6.913"/>
    </inkml:context>
    <inkml:brush xml:id="br0">
      <inkml:brushProperty name="width" value="0.025" units="cm"/>
      <inkml:brushProperty name="height" value="0.025" units="cm"/>
    </inkml:brush>
  </inkml:definitions>
  <inkml:trace contextRef="#ctx0" brushRef="#br0">0 0 15471,'0'0'9961,"56"32"-9577,-24-22-287,7-1-898,0-7-2626,-3-2-1955,-2 0-2913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39.959"/>
    </inkml:context>
    <inkml:brush xml:id="br0">
      <inkml:brushProperty name="width" value="0.025" units="cm"/>
      <inkml:brushProperty name="height" value="0.025" units="cm"/>
    </inkml:brush>
  </inkml:definitions>
  <inkml:trace contextRef="#ctx0" brushRef="#br0">25 1 14670,'0'0'11958,"0"13"-10015,-11 126 548,-2 20-786,13-157-1703,0 1-1,0-1 1,0 0-1,0 1 1,1-1-1,-1 0 1,1 0 0,0 0-1,-1 1 1,1-1-1,0 0 1,0 0 0,0 0-1,1 0 1,-1 0-1,0-1 1,1 1-1,-1 0 1,1 0 0,0-1-1,2 3 1,-2-4-8,-1 1 0,1 0 0,0-1 0,0 1 0,-1-1 0,1 0 0,0 1 0,0-1 0,0 0 0,-1 0 0,1 0 0,0 0 0,0-1 0,0 1 0,-1 0 0,1-1 0,0 1 0,-1-1 0,1 0 0,0 0 0,-1 1 0,1-1 0,-1 0 0,1 0 0,-1-1 0,1 1 0,-1 0 0,2-2 0,3-4-323,0 0 0,0 0 0,-1-1-1,0 0 1,0 0 0,6-16 0,8-12-223,-18 40 614,0 0 1,0 0-1,0 0 0,1 0 1,0 0-1,0-1 0,0 1 0,0-1 1,0 1-1,1-1 0,3 4 1,-1-5-17,-1 1 1,1-1 0,-1-1-1,1 1 1,0 0 0,-1-1 0,1 0-1,0-1 1,0 1 0,0-1-1,0 1 1,0-2 0,0 1 0,0 0-1,0-1 1,0 0 0,0 0-1,-1-1 1,1 1 0,0-1-1,-1 0 1,1 0 0,-1-1 0,5-2-1,-2 1 31,0-1 1,0 1-1,0-1 0,0-1 0,-1 1 0,0-1 0,0 0 0,-1-1 0,1 1 1,-1-1-1,-1 0 0,1 0 0,4-13 0,-8 18-77,0 0 0,0 1 0,-1-1 0,1 0 0,-1 1 0,0-1 0,1 0 0,-1 0 0,0 1 0,0-1 0,0 0 0,0 0 0,-1 1 0,1-1 0,0 0 0,-1 0 0,1 1 0,-1-1 0,0-1 0,0 2 0,0 0 0,1 0 0,-1 1 0,0-1 0,0 0 0,0 1 0,0-1 0,0 1 0,0-1 0,0 1 0,0-1 0,0 1 0,0 0 0,0 0 0,0-1 0,0 1 0,0 0 0,0 0 0,-1 0 0,1 0 0,0 0 0,-1 1 0,-3 0 0,1 0 0,-1 0 0,1 0 0,-1 1 0,1 0 0,0 0 0,0 0 0,0 0 0,0 1 0,0-1 0,1 1 0,-1 0 0,-3 5 0,1-1 0,0 0 0,1 1 0,0-1 0,1 1 0,0 0 0,0 1 0,1-1 0,0 1 0,0 0 0,1-1 0,0 1 0,1 0 0,-1 0 0,2 1 0,0-1 0,0 0 0,2 16 0,-1-22 0,1 0 0,-1 0 0,1-1 0,-1 1 0,1-1 0,0 1 0,0-1 0,0 0 0,1 0 0,-1 0 0,0 0 0,1 0 0,-1 0 0,1-1 0,0 1 0,-1-1 0,1 1 0,0-1 0,0 0 0,0 0 0,0-1 0,0 1 0,0-1 0,0 1 0,0-1 0,3 0 0,13 1 0,1 0 0,33-4 0,-50 2 0,54-11-873,-21-4-2498,8-9-5421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7.276"/>
    </inkml:context>
    <inkml:brush xml:id="br0">
      <inkml:brushProperty name="width" value="0.025" units="cm"/>
      <inkml:brushProperty name="height" value="0.025" units="cm"/>
    </inkml:brush>
  </inkml:definitions>
  <inkml:trace contextRef="#ctx0" brushRef="#br0">0 126 11883,'0'0'10165,"3"9"-7587,25 101 3225,-27-108-5784,0-1 0,-1 1 1,1 0-1,0-1 0,1 1 0,-1 0 1,0-1-1,0 0 0,1 1 0,-1-1 1,1 0-1,-1 1 0,1-1 1,-1 0-1,1 0 0,0 0 0,0-1 1,-1 1-1,1 0 0,0-1 0,0 1 1,0-1-1,0 1 0,0-1 1,0 0-1,-1 0 0,1 0 0,0 0 1,0 0-1,0 0 0,0-1 0,0 1 1,0-1-1,0 1 0,3-2 0,8-2-46,-1-1-1,1 1 0,19-12 0,-7 2-145,-13 7 59,-1 0 0,1 1 1,1 0-1,-1 1 1,1 0-1,0 1 0,0 0 1,24-2-1,-36 6 133,0 0 1,0 1-1,0-1 0,0 1 1,1-1-1,-1 1 0,0 0 1,0-1-1,-1 1 1,1 0-1,0 0 0,0-1 1,0 1-1,0 0 0,-1 0 1,1 0-1,0 0 1,-1 0-1,1 0 0,-1 0 1,1 0-1,-1 1 0,1-1 1,-1 0-1,0 0 1,0 0-1,1 0 0,-1 1 1,0-1-1,0 0 0,0 0 1,0 0-1,-1 1 1,1-1-1,0 0 0,0 0 1,-1 2-1,-10 46 873,2-29-560,6-16-248,1 0 0,0 1 0,0-1 0,0 1 0,1-1 0,0 1 0,-2 7 0,24-45-6544,-10 7-613,0-6-3449</inkml:trace>
  <inkml:trace contextRef="#ctx0" brushRef="#br0" timeOffset="1">402 1 14446,'0'0'15150,"8"58"-15406,23-47-2243,6-7-2145,-1-3-2979,0-1 2562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7.617"/>
    </inkml:context>
    <inkml:brush xml:id="br0">
      <inkml:brushProperty name="width" value="0.025" units="cm"/>
      <inkml:brushProperty name="height" value="0.025" units="cm"/>
    </inkml:brush>
  </inkml:definitions>
  <inkml:trace contextRef="#ctx0" brushRef="#br0">116 0 13581,'0'0'9844,"-10"4"-7346,0 0-2095,1 0 0,-1 0 0,1 1 0,0 0 0,-9 8 0,14-10-334,1-1 0,0 1 0,0 0 0,0 0 0,0 0-1,1 1 1,-1-1 0,1 0 0,0 1 0,0 0 0,0-1 0,0 1 0,1 0 0,0 0-1,-1 0 1,1 0 0,1 0 0,-1 0 0,0 5 0,2-8-84,-1 0 1,1 0 0,-1 0 0,1 0-1,-1 0 1,1 0 0,0 0-1,0 0 1,-1 0 0,1 0 0,0 0-1,0 0 1,0-1 0,0 1-1,0 0 1,0-1 0,0 1 0,0 0-1,0-1 1,1 0 0,-1 1-1,0-1 1,0 0 0,0 1-1,1-1 1,-1 0 0,0 0 0,0 0-1,0 0 1,2 0 0,51 0-1164,-40-1 530,-4 2 518,-1-1-1,1 2 1,-1-1 0,1 1 0,-1 0-1,14 6 1,-22-7 231,0-1 0,1 1-1,-1-1 1,0 1 0,0 0 0,0 0 0,0-1-1,0 1 1,0 0 0,0 0 0,0 0-1,0 0 1,0 0 0,0 0 0,0 0 0,-1 1-1,1-1 1,0 0 0,-1 0 0,2 3-1,-3-2 27,1-1 0,0 1 0,-1 0 0,1 0 0,-1-1 0,0 1 0,1 0 0,-1-1 0,0 1 0,0-1 0,0 1 0,0-1 0,0 0 0,-1 1 0,1-1 0,0 0 0,0 0 0,-1 0 0,1 0 0,-1 0 0,-2 1 0,-8 8 84,-1-2-1,0 1 0,-1-2 1,1 0-1,-24 8 0,31-13-1638,0-1 0,0 1-1,-1-2 1,1 1 0,-12-1-1,4-1-12013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8.149"/>
    </inkml:context>
    <inkml:brush xml:id="br0">
      <inkml:brushProperty name="width" value="0.025" units="cm"/>
      <inkml:brushProperty name="height" value="0.025" units="cm"/>
    </inkml:brush>
  </inkml:definitions>
  <inkml:trace contextRef="#ctx0" brushRef="#br0">0 153 13196,'0'0'13325,"12"7"-11093,-4-2-1833,-5-2-294,1-1 1,-1 0 0,1 1 0,0-1 0,-1-1-1,1 1 1,0 0 0,0-1 0,0 0-1,0 0 1,0 0 0,0-1 0,1 1-1,-1-1 1,0 0 0,0 0 0,0 0-1,1-1 1,5-1 0,3-3 19,-1 0 1,0-1-1,0 0 0,-1 0 1,20-16-1,-26 18-114,-1 1-1,1-1 1,-1-1 0,0 1 0,0 0-1,0-1 1,-1 0 0,0 0-1,0 0 1,0 0 0,0-1 0,-1 1-1,0-1 1,0 1 0,1-9-1,-2 13-9,-1-1 0,0 1 0,0 0 0,0-1 0,0 1-1,0-1 1,0 1 0,0-1 0,-1 1 0,1 0 0,0-1-1,-1 1 1,1 0 0,-1-1 0,1 1 0,-1 0-1,0 0 1,0-1 0,1 1 0,-1 0 0,0 0 0,0 0-1,0 0 1,0 0 0,0 0 0,-1 0 0,1 1 0,0-1-1,0 0 1,0 1 0,-1-1 0,1 0 0,0 1 0,-1 0-1,1-1 1,-1 1 0,1 0 0,0 0 0,-1-1-1,1 1 1,-1 0 0,-1 1 0,0-1-8,-1 0 1,0 0-1,0 1 1,0-1-1,1 1 1,-1 0-1,0 1 1,1-1-1,-1 0 0,1 1 1,0 0-1,-1 0 1,1 0-1,0 0 1,-3 3-1,-2 4 28,0 0 0,1 1 0,1 0 0,-1 0 0,1 0 0,1 1 0,0 0 0,1 0 0,0 0 0,0 1 0,1-1 0,1 1 0,0 0 0,-1 19 0,3-30-17,1 0 0,-1 0 0,0 0 0,0 0 0,1 0 0,-1 0 1,0 0-1,1-1 0,-1 1 0,1 0 0,-1 0 0,1 0 0,0 0 0,-1-1 0,1 1 0,0 0 0,-1 0 0,1-1 0,0 1 0,0-1 0,0 1 1,0-1-1,-1 1 0,1-1 0,2 1 0,34 5 104,36-13 9,-25-4-157,-37 8 22,0-1 0,1 2 0,-1 0 0,1 0 0,0 1 1,-1 0-1,1 1 0,0 0 0,15 3 0,-27-3 22,-1-1 0,1 1-1,-1-1 1,1 1 0,0 0-1,-1 0 1,1-1 0,-1 1 0,1 0-1,-1 0 1,1 0 0,-1-1-1,1 1 1,-1 0 0,1 0-1,-1 0 1,1 0 0,-1 0 0,1 0-1,-1 0 1,1 0 0,-1 0-1,1 0 1,-1 0 0,1 0 0,-1 1-1,1-1 1,-1 0 0,1 0-1,-1 0 1,1 1 0,0-1 0,-1 0-1,1 1 1,-1-1 0,1 0-1,0 1 1,-1-1 0,1 0-1,0 1 1,-1-1 0,1 1 0,0-1-1,0 1 1,-1-1 0,1 1-1,0-1 1,0 1 0,0-1 0,0 1-1,0-1 1,-1 1 0,1-1-1,0 1 1,0-1 0,0 1 0,1-1-1,-1 2 1,-5-12-4,0 0 0,1 0 0,0-1 0,1 1 0,0-1 0,1 0 0,-2-17 0,-1-79 0,5 106-37,1 1-1,-1-1 1,0 0 0,1 1 0,-1-1-1,1 1 1,-1-1 0,1 0-1,-1 1 1,1-1 0,-1 1-1,1 0 1,-1-1 0,1 1 0,0-1-1,-1 1 1,1 0 0,0-1-1,-1 1 1,1 0 0,0 0 0,0-1-1,-1 1 1,1 0 0,0 0-1,0 0 1,-1 0 0,1 0-1,0 0 1,0 0 0,-1 0 0,1 1-1,1-1 1,36 4-3166,-24-2 1028,9-1-4183,-1-1-1586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8.491"/>
    </inkml:context>
    <inkml:brush xml:id="br0">
      <inkml:brushProperty name="width" value="0.025" units="cm"/>
      <inkml:brushProperty name="height" value="0.025" units="cm"/>
    </inkml:brush>
  </inkml:definitions>
  <inkml:trace contextRef="#ctx0" brushRef="#br0">71 0 10314,'0'0'19981,"-5"13"-18812,-38 133-229,36-119-867,2 0-1,0 0 1,2 0-1,1 33 1,2-59-73,0 0 0,0 0 0,0-1 0,0 1 0,0 0 0,0 0 0,0 0 0,0 0 0,1-1 0,-1 1 0,0 0 0,1 0 0,-1-1 0,1 1 0,-1 0 0,1-1 0,-1 1 0,1 0 0,-1-1 0,1 1 0,-1-1 0,1 1 0,0-1 0,0 1 0,-1-1 0,1 1 0,0-1 0,1 1 0,25-3 0,-18-1 0,-1 0 0,0 0 0,0-1 0,12-8 0,13-14 0,-23 17 0,0 0 0,1 1 0,0 1 0,0 0 0,13-6 0,-24 13 0,0 0 0,1 0 0,-1 0 0,0 0 0,0 0 0,0 0 0,1 0 0,-1 0 0,0 0 0,0 0 0,1 0 0,-1 0 0,0 0 0,0 0 0,1 0 0,-1 0 0,0 0 0,0 0 0,1 0 0,-1 0 0,0 0 0,0 0 0,0 0 0,1 0 0,-1 0 0,0 1 0,0-1 0,1 0 0,-1 0 0,0 0 0,0 0 0,0 1 0,0-1 0,0 0 0,1 0 0,-1 0 0,0 1 0,0-1 0,0 0 0,0 0 0,0 0 0,0 1 0,0-1 0,0 0 0,0 1 0,0 16 0,-10 16 0,1-14 46,6-13-101,0 0 1,0 1-1,1-1 1,0 1 0,0 0-1,0 0 1,-1 10-1,9-16-4797,17-12-81,-1-6-2146,2-3-3822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8.818"/>
    </inkml:context>
    <inkml:brush xml:id="br0">
      <inkml:brushProperty name="width" value="0.025" units="cm"/>
      <inkml:brushProperty name="height" value="0.025" units="cm"/>
    </inkml:brush>
  </inkml:definitions>
  <inkml:trace contextRef="#ctx0" brushRef="#br0">111 68 10218,'0'0'20051,"-10"3"-19448,5-1-530,-1 0 0,0 0 0,1 1-1,-1 0 1,1 0 0,0 0 0,0 0 0,0 1 0,0 0 0,1 0 0,-1 1 0,1-1-1,0 1 1,0 0 0,1 0 0,0 0 0,0 0 0,0 1 0,0-1 0,1 1 0,0 0-1,0 0 1,0 0 0,1 0 0,-1 10 0,1-14-73,1-1 0,0 1 0,0-1 0,0 1 0,0-1 0,0 0 0,1 1 0,-1-1 0,0 1 0,1-1 0,-1 0 0,1 1 0,-1-1 0,1 0 0,-1 1 0,1-1 0,0 0 0,0 0 0,0 0 0,0 0 0,0 0 0,0 0 0,0 0 0,0 0 0,0 0 0,0 0 0,0 0 0,1-1 0,-1 1 0,0 0 0,1-1 0,-1 1 0,0-1 0,1 0 0,-1 1 0,1-1 0,-1 0 0,1 0 0,-1 0 0,0 0 0,1 0 0,-1 0 0,1 0 0,-1 0 0,2-1 0,2 0 0,0 0 0,-1 0 0,1 0 0,0 0 0,-1-1 0,1 0 0,-1 0 0,0 0 0,0 0 0,0-1 0,0 1 0,0-1 0,4-4 0,8-16 0,-1 0 0,0-2 0,-2 0 0,-1 0 0,-1-1 0,8-30 0,-51 101 0,30-41-552,0 0 1,0 0-1,0 1 1,1-1-1,0 0 0,-1 1 1,2-1-1,-1 1 1,0 7-1,1-11 385,0-1 0,0 1 1,0-1-1,0 1 0,0 0 0,1-1 0,-1 1 0,0-1 0,0 1 0,0-1 1,1 1-1,-1-1 0,0 1 0,1-1 0,-1 1 0,0-1 0,1 1 0,-1-1 1,1 0-1,-1 1 0,1-1 0,-1 0 0,1 1 0,-1-1 0,1 0 1,-1 1-1,1-1 0,-1 0 0,2 0 0,0 0-204,0 0 0,0 0-1,0 0 1,0-1 0,0 1 0,1-1-1,-1 1 1,0-1 0,0 0 0,0 0 0,-1 0-1,5-2 1,18-16-9873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2:59.505"/>
    </inkml:context>
    <inkml:brush xml:id="br0">
      <inkml:brushProperty name="width" value="0.025" units="cm"/>
      <inkml:brushProperty name="height" value="0.025" units="cm"/>
    </inkml:brush>
  </inkml:definitions>
  <inkml:trace contextRef="#ctx0" brushRef="#br0">114 0 19410,'0'0'6177,"-10"10"-4277,1-1-1569,0 0-1,1 0 1,0 1-1,1 0 1,0 0-1,0 0 0,1 1 1,0 0-1,-7 22 1,6-7-49,2-1 0,0 1 0,2 0 0,0 0 1,2 0-1,3 35 0,-2-60-285,0 1 0,0-1-1,0 0 1,0 1 0,1-1 0,-1 0 0,0 0 0,1 1-1,-1-1 1,1 0 0,0 0 0,-1 0 0,1 1 0,0-1-1,0 0 1,0 0 0,0 0 0,-1 0 0,1 0 0,1-1-1,-1 1 1,0 0 0,0 0 0,0-1 0,3 2 0,-1-1-16,0-1 0,0 1 0,0-1 0,1 1 0,-1-1 0,0 0 0,1-1 0,-1 1 0,0 0 0,5-2 0,6-2-122,1-1 0,-1 0 1,20-11-1,-27 12 150,0 0 1,0 1-1,0 0 1,0 0-1,1 1 1,-1 0-1,1 0 1,9 0-1,-15 3 24,-1 1 0,0-1-1,0 1 1,0 0 0,0 0-1,0-1 1,-1 1 0,1 0-1,0 0 1,-1 0 0,1 0-1,-1 0 1,0 0 0,0 0 0,0 0-1,0 0 1,0 0 0,0 3-1,2 18 116,-1-21-148,1 0 1,-1 0-1,1-1 0,-1 1 1,1-1-1,-1 1 0,1-1 1,0 1-1,0-1 0,-1 0 1,1 0-1,0 0 0,0 0 1,0 0-1,1 0 0,-1 0 1,0-1-1,0 1 1,0-1-1,0 1 0,1-1 1,-1 0-1,0 0 0,0 0 1,1 0-1,-1-1 0,0 1 1,0-1-1,0 1 0,3-2 1,7-1-12,-1 0 0,1-1 1,-1 0-1,13-7 0,122-75-3170,-142 137 5140,-4-50-1954,0 1 1,-1-1 0,1 1-1,0-1 1,1 1-1,-1-1 1,0 1-1,0-1 1,1 1-1,-1-1 1,0 1 0,1-1-1,0 0 1,-1 1-1,1-1 1,0 0-1,0 1 1,0-1 0,-1 0-1,1 0 1,0 0-1,1 0 1,-1 0-1,0 0 1,3 1 0,0 0-49,0-1 0,0 0 0,0 0 0,1-1 0,-1 0 0,0 1 0,8-2 0,-1 1-52,0 0-129,1 0 0,-1 1 0,1 0 1,-1 1-1,0 0 0,0 1 0,0 0 0,14 6 0,-20-6 125,0-1 1,0 2-1,0-1 1,0 1 0,-1-1-1,1 1 1,-1 1-1,0-1 1,0 0-1,-1 1 1,1 0-1,-1 0 1,0 0-1,-1 0 1,1 1-1,-1-1 1,0 1-1,2 6 1,-2-5 257,-1 1 0,0 0 0,0 0 0,0 0 0,-1 0 0,0 0 0,-1 0 0,0 0 0,0 0 0,0 0 0,-1-1 0,0 1 0,-1 0-1,0-1 1,0 0 0,-7 12 0,7-14-40,-1 0-1,1 0 1,-1 0 0,0 0-1,0-1 1,-1 0-1,1 0 1,-1 0-1,0 0 1,0-1-1,0 0 1,0 0 0,-1 0-1,1-1 1,-1 0-1,0 0 1,0 0-1,1 0 1,-1-1-1,0 0 1,0-1-1,-11 1 1,15-2-118,0 1-1,-1-1 1,1 0 0,0 0-1,0 0 1,0 0 0,0 0 0,0 0-1,0-1 1,0 1 0,0-1-1,0 1 1,0-1 0,1 0-1,-1 0 1,1 0 0,0 1-1,-1-2 1,1 1 0,0 0-1,0 0 1,0 0 0,0 0 0,0-1-1,1 1 1,-1 0 0,1-1-1,-1-2 1,-1-8-2,0 0 0,1 0 0,0-25 0,2 35-54,-1-1 0,1 1-1,0 0 1,0 0 0,0 0 0,0 0-1,1 0 1,-1 0 0,1 0 0,0 1-1,-1-1 1,1 0 0,1 1 0,-1 0 0,0-1-1,1 1 1,-1 0 0,1 0 0,5-3-1,7-4-798,0 1-1,27-10 0,-11 5-585,11-8-4133,1-6-4821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1.922"/>
    </inkml:context>
    <inkml:brush xml:id="br0">
      <inkml:brushProperty name="width" value="0.025" units="cm"/>
      <inkml:brushProperty name="height" value="0.025" units="cm"/>
    </inkml:brush>
  </inkml:definitions>
  <inkml:trace contextRef="#ctx0" brushRef="#br0">95 91 5317,'0'0'12107,"7"-9"-9347,20-29-341,-25 36-2140,-1 1 1,0-1-1,0 0 0,0 0 1,0 0-1,0 1 1,0-1-1,0 0 0,-1 0 1,1-1-1,-1 1 1,0 0-1,1 0 0,-1-2 1,0 3-194,0 1 0,-1-1 1,1 0-1,0 1 0,0-1 1,-1 1-1,1-1 0,0 1 1,-1-1-1,1 0 0,0 1 1,-1 0-1,1-1 0,-1 1 1,1-1-1,-1 1 0,1-1 1,-1 1-1,1 0 0,-1-1 1,1 1-1,-1 0 0,0 0 1,1-1-1,-1 1 0,1 0 1,-1 0-1,-1 0 0,0 0-35,-1 0 0,1 0 0,-1 0-1,1 0 1,-1 0 0,0 1-1,1-1 1,-1 1 0,1 0-1,0 0 1,-1 0 0,1 0-1,0 0 1,-1 0 0,1 1 0,0-1-1,-3 3 1,-4 7 49,-1 1 0,2 0 1,0 0-1,0 0 0,-10 26 0,14-31-51,1 1 0,0 0-1,1 0 1,0 0-1,0 0 1,0 0 0,1 0-1,1 0 1,-1 0-1,1 0 1,1 1-1,1 7 1,-2-14-47,1-1 0,0 1 0,0 0-1,0-1 1,0 1 0,0-1 0,0 1 0,0-1-1,0 0 1,1 0 0,-1 1 0,0-1 0,1 0 0,-1 0-1,1 0 1,-1-1 0,1 1 0,0 0 0,-1 0-1,1-1 1,0 1 0,0-1 0,-1 0 0,1 1 0,0-1-1,0 0 1,-1 0 0,1 0 0,0 0 0,2-1 0,3 1 31,-1-1-1,1 0 1,0 0 0,-1 0 0,1-1 0,-1 0 0,7-3 0,-1-3 13,0 0 0,-1 0 0,0-1 0,-1 0 0,1-1-1,-2 0 1,0-1 0,0 0 0,-1 0 0,0-1 0,-1 0 0,0 0-1,-1-1 1,-1 1 0,0-2 0,4-13 0,-40 87 178,26-45-224,1-1 0,0 1 0,0 0 0,2 0 0,-2 17 0,5-31 0,-1 0 0,0 0 0,1-1 0,-1 1 0,0 0 0,1 0 0,-1-1 0,1 1 0,0 0 0,-1-1 0,1 1 0,0 0 0,-1-1 0,1 1 0,0-1 0,-1 1 0,1-1 0,0 1 0,0-1 0,0 0 0,-1 0 0,1 1 0,0-1 0,0 0 0,0 0 0,0 0 0,0 0 0,-1 0 0,1 0 0,0 0 0,0 0 0,0 0 0,0 0 0,0 0 0,0 0 0,-1-1 0,1 1 0,0 0 0,0-1 0,1 0 0,39-14 0,31-41 0,-13 9 0,-58 47 0,0-1 0,-1 0 0,1 1 0,0-1 0,-1 1 0,1 0 0,0-1 0,0 1 0,-1-1 0,1 1 0,0 0 0,0 0 0,0-1 0,-1 1 0,1 0 0,0 0 0,0 0 0,0 0 0,0 0 0,0 0 0,-1 0 0,1 0 0,0 0 0,0 1 0,0-1 0,0 0 0,-1 0 0,1 1 0,1 0 0,-1 0 0,0 1 0,0-1 0,0 1 0,0-1 0,0 1 0,0 0 0,0-1 0,-1 1 0,1 0 0,-1 0 0,0-1 0,1 1 0,-1 3 0,1 12 0,-1 1 0,-3 25 0,1-27 0,2-14 0,0 0 0,-1 0 0,1 0 0,0 0 0,0 1 0,0-1 0,1 0 0,-1 0 0,0 0 0,1 0 0,-1-1 0,1 1 0,0 0 0,-1 0 0,1 0 0,2 3 0,-1-4 0,-1-1 0,1 1 0,-1-1 0,1 0 0,-1 1 0,1-1 0,-1 0 0,1 0 0,-1 0 0,1 0 0,0 0 0,-1-1 0,1 1 0,-1 0 0,1-1 0,-1 1 0,1-1 0,-1 1 0,1-1 0,-1 0 0,0 1 0,1-1 0,0-1 0,74-48 0,-65 41 0,1 0 0,1 1 0,0 0 0,0 0 0,0 2 0,1-1 0,21-6 0,-34 13 0,-1 0 0,1 0 0,-1 0 0,1 0 0,-1 0 0,1 0 0,-1 0 0,1 0 0,-1 0 0,0 1 0,1-1 0,-1 0 0,1 0 0,-1 0 0,1 0 0,-1 1 0,1-1 0,-1 0 0,0 0 0,1 1 0,-1-1 0,0 0 0,1 1 0,-1-1 0,0 0 0,1 1 0,-1-1 0,0 1 0,0-1 0,1 1 0,-1-1 0,0 0 0,0 1 0,0-1 0,1 2 0,1 24 0,-11 25 0,9-50 0,-1 0 0,1 0 0,-1 1 0,1-1 0,0 0 0,-1 0 0,1 0 0,0 1 0,0-1 0,0 0 0,0 0 0,0 1 0,0-1 0,0 0 0,1 0 0,-1 1 0,0-1 0,1 0 0,-1 0 0,2 2 0,-2-2 0,1-1 0,0 0 0,0 1 0,0-1 0,-1 0 0,1 0 0,0 1 0,0-1 0,0 0 0,0 0 0,0 0 0,-1 0 0,1 0 0,0 0 0,0-1 0,0 1 0,0 0 0,-1 0 0,1 0 0,0-1 0,0 1 0,1-1 0,59-37 0,-43 25 0,-2 3 0,-11 6 0,1 0 0,-1 0 0,1 1 0,-1 0 0,1 0 0,0 0 0,1 1 0,-1 0 0,0 0 0,1 0 0,-1 1 0,12-1 0,-17 4 0,0 0 0,0 0 0,-1 1 0,1-1 0,-1 0 0,0 1 0,0-1 0,0 0 0,0 1 0,0-1 0,0 0 0,-1 1 0,0 3 0,-21 38-1730,3-21-2668,13-22-5457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2.777"/>
    </inkml:context>
    <inkml:brush xml:id="br0">
      <inkml:brushProperty name="width" value="0.025" units="cm"/>
      <inkml:brushProperty name="height" value="0.025" units="cm"/>
    </inkml:brush>
  </inkml:definitions>
  <inkml:trace contextRef="#ctx0" brushRef="#br0">286 77 8648,'1'-3'991,"1"0"-1,0 0 1,-1 0-1,0 0 1,0-1 0,0 1-1,0 0 1,0 0-1,0-1 1,-1 1-1,0 0 1,1-1 0,-1 1-1,-1-7 1,0 9-818,0-1 0,0 1 0,0-1 0,0 1 1,0 0-1,0 0 0,0-1 0,0 1 0,0 0 1,-1 0-1,1 0 0,0 0 0,-1 0 0,1 1 1,-1-1-1,1 0 0,-1 1 0,1-1 0,-1 1 1,1-1-1,-1 1 0,0 0 0,1 0 0,-1 0 1,1 0-1,-1 0 0,0 0 0,1 0 0,-1 0 1,0 0-1,1 1 0,-3 0 0,-3 1-116,-1 0 0,1 1 0,0 0-1,0 0 1,0 0 0,0 1-1,1 0 1,-1 0 0,1 1 0,0 0-1,0 0 1,1 0 0,-9 11 0,-8 11 79,-30 47 1,42-60-54,0 2 0,1-1 0,1 2 0,0-1 0,1 1 0,1 0 0,0 0 0,-5 34 0,11-49-76,0-1 0,0 1 1,0-1-1,0 1 0,0-1 0,0 1 0,0-1 0,1 1 0,-1-1 0,1 1 0,-1-1 0,1 0 0,-1 1 0,1-1 0,0 1 0,0-1 0,0 0 0,0 0 1,0 0-1,0 1 0,0-1 0,0 0 0,0 0 0,0 0 0,0-1 0,1 1 0,-1 0 0,0 0 0,1-1 0,-1 1 0,1-1 0,-1 1 0,1-1 0,-1 0 1,1 1-1,-1-1 0,1 0 0,-1 0 0,1 0 0,-1 0 0,1 0 0,2-1 0,3 1 23,1-1-1,-1-1 1,0 1 0,0-1 0,0 0-1,0 0 1,0-1 0,6-4 0,2-2 9,0 0 1,-1-1 0,16-16 0,-26 23-23,0 0 0,-1-1 0,1 0 0,-1 0 0,0 0 0,0 0 0,0 0 0,0 0 0,-1-1 0,0 1 1,0-1-1,0 0 0,-1 0 0,1 0 0,0-7 0,-2 12-11,0-1-1,0 1 1,-1 0-1,1 0 1,0-1-1,0 1 1,-1 0 0,1 0-1,0-1 1,-1 1-1,1 0 1,0 0-1,-1 0 1,1 0 0,0 0-1,-1-1 1,1 1-1,0 0 1,-1 0 0,1 0-1,0 0 1,-1 0-1,1 0 1,0 0-1,-1 0 1,1 0 0,-1 0-1,1 1 1,0-1-1,-1 0 1,1 0-1,0 0 1,-1 0 0,1 0-1,0 1 1,0-1-1,-1 0 1,1 0 0,0 0-1,-1 1 1,1-1-1,0 0 1,0 1-1,-1-1 1,-16 12-6,7-2 48,-1 0 1,2 1-1,-1 0 0,-11 19 0,17-23-26,0-1-1,1 1 0,-1 0 0,1 0 1,1 0-1,-1 1 0,1-1 0,1 1 1,-1-1-1,1 11 0,1-17-21,0-1 0,0 1 0,0-1 0,0 1 0,0-1 0,0 1 0,0-1 0,1 1 0,-1-1 0,0 0 0,0 1 0,0-1 0,1 1 0,-1-1 0,0 1 0,1-1 0,-1 0 0,0 1 0,1-1 0,-1 0 0,1 1 0,-1-1 0,0 0 0,1 0 0,-1 0 0,1 1 0,-1-1 0,1 0 0,-1 0 0,1 0 0,0 0 0,23 0 0,22-13 0,-28 4 0,0-2 0,-1 0 0,-1-1 0,1 0 0,-2-1 0,0-1 0,-1-1 0,17-21 0,-40 78 0,7-34 0,-5 8 0,2 0 0,0 0 0,1 0 0,0 0 0,-2 27 0,6-43-60,0 0 0,0 0 0,0 1 0,0-1 0,0 0 0,0 0 0,0 1 0,0-1 0,0 0 0,0 0 0,0 0 0,0 1 0,0-1 0,1 0 0,-1 0 0,0 0 0,0 1 0,0-1 0,0 0 0,0 0 0,0 0 0,0 0 0,1 1 0,-1-1 0,0 0 0,0 0 0,0 0 0,0 0 0,1 0 0,-1 0 0,0 1 0,0-1 0,0 0 0,1 0 0,-1 0 0,0 0 0,0 0 0,0 0 0,1 0 0,-1 0 0,0 0 0,0 0 0,0 0 0,1 0 0,-1 0 0,0 0 0,0 0 0,1 0 0,-1 0 0,0 0 0,0 0 1,0 0-1,0-1 0,1 1 0,-1 0 0,0 0 0,0 0 0,0 0 0,1 0 0,-1-1 0,11-9-7652,0-9-2057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3.289"/>
    </inkml:context>
    <inkml:brush xml:id="br0">
      <inkml:brushProperty name="width" value="0.025" units="cm"/>
      <inkml:brushProperty name="height" value="0.025" units="cm"/>
    </inkml:brush>
  </inkml:definitions>
  <inkml:trace contextRef="#ctx0" brushRef="#br0">1 316 12011,'0'0'18679,"12"4"-18508,-5-1-159,-1-1 0,1 0 0,-1 0 0,1 0 0,0-1 0,0 0 0,0-1 0,0 1 0,-1-1 0,1-1 0,0 1 0,0-1 0,0 0-1,0-1 1,-1 1 0,1-1 0,-1-1 0,1 1 0,-1-1 0,10-6 0,-12 7 14,0-1 0,0 0 0,0 1-1,-1-1 1,1 0 0,-1-1 0,1 1 0,-1-1-1,0 1 1,-1-1 0,1 0 0,-1 0 0,1 0-1,-1 0 1,-1-1 0,1 1 0,0 0 0,-1-1-1,0 1 1,0-1 0,0 0 0,-1 1 0,0-7-1,0 11-17,0-1 0,0 1-1,0-1 1,0 1-1,0-1 1,0 1 0,-1-1-1,1 1 1,0 0-1,0-1 1,-1 1 0,1-1-1,0 1 1,-1-1 0,1 1-1,0 0 1,-1-1-1,1 1 1,0 0 0,-1-1-1,1 1 1,-1 0-1,1 0 1,-1 0 0,1-1-1,-1 1 1,1 0-1,-1 0 1,1 0 0,-1 0-1,1 0 1,-1 0 0,1 0-1,-1 0 1,1 0-1,-1 0 1,1 0 0,-1 0-1,1 0 1,-1 0-1,1 0 1,-1 0 0,1 1-1,-1-1 1,0 1 0,-25 11-60,15-2 98,1 0 0,0 1 0,1 0 0,0 1 1,1 0-1,0 0 0,1 1 0,0 0 0,1 0 0,1 1 0,0-1 0,1 1 0,0 0 0,1 1 0,-2 17 0,6-31-46,-1 0 0,0 0 0,0 0 0,0 0 0,1 0 0,-1 0 0,1 0 0,-1 0 0,1 0 0,-1 0 0,1 0 0,-1-1 0,1 1 0,0 0 0,0 0 0,-1 0 0,1-1 0,0 1 0,0 0 0,0-1 0,0 1 0,0-1 0,0 1 0,-1-1 0,1 0 0,0 1 0,1-1 0,-1 0 0,0 0 0,0 1 0,0-1 0,0 0 0,0 0 0,0 0 0,0 0 0,0 0 0,0-1 0,0 1 0,0 0 0,0 0 0,2-1 0,4-1 0,0 1 0,0-1 0,0 0 0,0-1 0,9-4 0,14-10 0,-1-2 0,-1-1 0,0-2 0,-2 0 0,34-37 0,-26 21 0,-2-1 0,-2-2 0,28-47 0,-51 76 0,0 0 0,-1 0 0,5-16 0,-11 29 0,0-1 0,0 0 0,-1 0 0,1 0 0,0 0 0,0 1 0,-1-1 0,1 0 0,0 0 0,-1 0 0,1 0 0,0 0 0,0 0 0,-1 0 0,1 0 0,0 0 0,-1 0 0,1 0 0,0 0 0,-1 0 0,1 0 0,0 0 0,0 0 0,-1 0 0,1 0 0,0 0 0,-1-1 0,1 1 0,0 0 0,0 0 0,-1 0 0,1 0 0,0-1 0,0 1 0,0 0 0,-1 0 0,1-1 0,0 1 0,0 0 0,0 0 0,0-1 0,-1 1 0,1 0 0,0 0 0,0-1 0,0 1 0,0 0 0,0-1 0,0 1 0,0 0 0,0 0 0,0-1 0,0 1 0,0 0 0,0-1 0,0 1 0,0 0 0,0 0 0,0-1 0,0 1 0,0 0 0,0-1 0,1 1 0,-1-1 0,-22 17 0,-12 20 0,-57 76 0,76-91 0,1 0 0,1 1 0,1 1 0,1 0 0,-12 40 0,22-61-146,0 1 0,0-1-1,0 1 1,0-1 0,1 1 0,-1 0-1,1-1 1,0 1 0,-1 0 0,1-1-1,1 1 1,-1 0 0,0-1 0,1 1-1,-1 0 1,1-1 0,0 1 0,0-1-1,0 1 1,0-1 0,0 1 0,0-1-1,1 0 1,-1 1 0,4 3 0,-1-4-304,0 0 1,0-1 0,0 1 0,0-1-1,0 0 1,0 0 0,0 0-1,0 0 1,0-1 0,1 0 0,-1 0-1,0 0 1,0 0 0,1-1-1,-1 1 1,4-2 0,26-7-8194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3.620"/>
    </inkml:context>
    <inkml:brush xml:id="br0">
      <inkml:brushProperty name="width" value="0.025" units="cm"/>
      <inkml:brushProperty name="height" value="0.025" units="cm"/>
    </inkml:brush>
  </inkml:definitions>
  <inkml:trace contextRef="#ctx0" brushRef="#br0">173 225 6566,'0'0'14478,"-10"1"-12076,1 1-2102,0 1-1,1 0 1,-1 1-1,1-1 1,-1 2 0,1-1-1,0 1 1,1 0-1,-1 1 1,1 0 0,0 0-1,0 1 1,1-1-1,0 1 1,0 1-1,-7 11 1,10-14-168,-1 1 0,1-1-1,0 1 1,1 0 0,-1 0 0,1 1 0,0-1 0,1 0-1,-1 1 1,1-1 0,1 1 0,-1 8 0,1-14-124,0 0 1,0 0-1,1 0 1,-1 0-1,0 0 1,1 0-1,-1 0 1,1 0-1,-1 0 1,1 0-1,0 0 1,-1 0 0,1-1-1,0 1 1,-1 0-1,1 0 1,0-1-1,0 1 1,0 0-1,0-1 1,0 1-1,0-1 1,0 1-1,0-1 1,0 1-1,0-1 1,0 0 0,0 1-1,0-1 1,0 0-1,0 0 1,0 0-1,0 0 1,0 0-1,0 0 1,0 0-1,1 0 1,-1-1-1,0 1 1,1-1 0,4 1 64,0-1 1,0-1-1,1 1 1,-1-1-1,0 0 1,8-5-1,10-7 35,-2-1-1,0-2 0,-1 0 0,35-37 0,-18 11-47,42-59 1,-68 85-44,-3 6-4,0-1 0,0 0 0,-2 0 0,1-1 0,-2 0 0,0 0 0,0 0 0,5-23 0,-13 32-141,-5 9 102,-8 11 51,-8 14 157,2 1 0,-33 64 0,46-78-571,0 0 0,2 0-1,0 0 1,1 1 0,1 0 0,1 0-1,0 0 1,0 20 0,5-20-5910,4-9-3924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2.291"/>
    </inkml:context>
    <inkml:brush xml:id="br0">
      <inkml:brushProperty name="width" value="0.025" units="cm"/>
      <inkml:brushProperty name="height" value="0.025" units="cm"/>
    </inkml:brush>
  </inkml:definitions>
  <inkml:trace contextRef="#ctx0" brushRef="#br0">166 10 12332,'7'0'7602,"-5"9"-4673,-2 21-2184,-1-23 321,-1 18-159,-2 1 0,0-1 0,-2 1 1,-11 30-1,-45 99-658,35-91-5,-25 63-458,190-423-11888,-93 185 9369,6-11 4318,-48 114-1050,-3 6-358,1 1 0,0-1-1,-1 0 1,1 1 0,0-1 0,0 1 0,0-1 0,0 1 0,0 0 0,0-1 0,0 1-1,0 0 1,3-2 0,-2 29 1425,-4 5-1139,-2-1 1,-1 0 0,-1-1 0,-15 45-1,11-45 500,2 1 0,1 0-1,2 0 1,-3 47 0,8-76-941,0 0 0,0 1 0,0-1-1,0 0 1,1 0 0,-1 0 0,0 1 0,1-1 0,-1 0 0,1 0 0,-1 0 0,1 0 0,0 0 0,-1 0-1,1 0 1,0 0 0,0 0 0,0 0 0,0-1 0,0 1 0,0 0 0,0 0 0,0-1 0,0 1 0,0-1-1,0 1 1,0-1 0,0 1 0,0-1 0,1 0 0,-1 1 0,0-1 0,0 0 0,0 0 0,1 0 0,-1 0-1,0 0 1,0 0 0,1 0 0,-1-1 0,0 1 0,0 0 0,0-1 0,2 0 0,0 1-67,0-1 0,0 0 0,0 0 1,0 0-1,0 0 0,0-1 0,0 1 0,0-1 0,0 0 1,-1 0-1,1 0 0,-1 0 0,1 0 0,-1 0 1,0-1-1,4-4 0,-5 5 8,-1 1 0,1-1 0,-1 0 0,1 0 1,-1 0-1,1 1 0,-1-1 0,0 0 0,0 0 0,0 0 0,0 0 0,0 1 0,-1-1 0,1 0 1,0 0-1,-1 0 0,1 1 0,-1-1 0,0 0 0,-1-3 0,-1 1 8,0 1 0,0-1 1,0 1-1,0 0 0,0-1 0,-1 1 0,1 1 0,-6-5 0,-4 0 0,0 0 0,-1 1 0,0 0 0,-18-5 0,28 10 20,0 0-1,-1 0 0,1 0 1,-1 0-1,1 1 1,0 0-1,-1 0 1,1 0-1,-9 1 0,12 0 45,0-1 0,0 1 0,-1-1 0,1 1 0,0 0 0,0-1 0,0 1 0,0 0 0,0 0 0,0 0 0,0 0-1,0 0 1,0 0 0,0 0 0,0 0 0,1 0 0,-1 0 0,0 0 0,1 0 0,-1 1 0,1-1 0,-1 0 0,1 0-1,0 1 1,-1-1 0,1 0 0,0 1 0,0-1 0,0 0 0,0 1 0,0-1 0,0 0 0,1 1 0,-1 1 0,1-2-13,0 1 0,-1-1 0,1 0 0,0 0 0,0 0 0,0 0 0,0 0 0,0 0 0,0 0 0,0 0 0,0 0 0,0-1 0,1 1 0,-1 0 1,0-1-1,0 1 0,1-1 0,-1 1 0,0-1 0,1 1 0,-1-1 0,0 0 0,1 0 0,-1 0 0,0 0 0,1 0 0,-1 0 0,2 0 0,46-3 146,-47 3-148,13-2 6,0-2 1,-1 0-1,1-1 0,-1 0 1,0-1-1,0 0 0,0-2 1,-1 1-1,15-12 0,-21 14 54,1 0-1,-1-1 0,0 0 0,-1 0 0,1-1 0,-1 1 0,-1-1 0,1-1 0,-1 1 0,0-1 0,-1 0 0,0 0 0,0 0 0,-1-1 0,0 1 0,3-15 0,-9 23 484,-7 12-450,-7 14-138,9-10 84,2 0 0,0 1-1,1-1 1,0 1 0,2 0 0,0 1-1,1-1 1,-1 19 0,3-35-52,0 0 0,0 0 0,0 0 0,0 0 0,0 0 1,0 0-1,0 0 0,0 0 0,1 0 0,-1 0 0,0 0 1,0 0-1,1-1 0,-1 1 0,1 0 0,-1 0 0,1 0 0,-1 0 1,1-1-1,-1 1 0,1 0 0,0-1 0,-1 1 0,1 0 0,0-1 1,0 1-1,-1-1 0,1 1 0,2 0 0,-1-1 19,0 0 0,0 0 0,0 0 0,0 0 0,0 0 0,0 0 0,0 0-1,0-1 1,1 1 0,-1-1 0,0 0 0,3-1 0,4-2 63,0-1 1,-1 0-1,1-1 1,12-11-1,3-7-89,-2-1 0,-2-1 0,0-1 0,-1-1 0,21-43 0,-41 107 0,-9 7 0,4-24 0,2 0 0,0 0 0,-2 34 0,6-53 0,0 0 0,0 1 0,0-1 0,0 0 0,0 0 0,0 0 0,0 1 0,0-1 0,0 0 0,0 0 0,0 1 0,1-1 0,-1 0 0,0 0 0,0 0 0,0 1 0,0-1 0,0 0 0,0 0 0,0 0 0,1 0 0,-1 1 0,0-1 0,0 0 0,0 0 0,0 0 0,1 0 0,-1 0 0,0 1 0,0-1 0,0 0 0,1 0 0,-1 0 0,0 0 0,0 0 0,0 0 0,1 0 0,-1 0 0,0 0 0,0 0 0,0 0 0,1 0 0,-1 0 0,0 0 0,1 0 0,13-6 0,9-13 0,12-28-3724,-27 32 712,0 0 1,-1 0 0,7-21-1,-4 4-8956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4.373"/>
    </inkml:context>
    <inkml:brush xml:id="br0">
      <inkml:brushProperty name="width" value="0.025" units="cm"/>
      <inkml:brushProperty name="height" value="0.025" units="cm"/>
    </inkml:brush>
  </inkml:definitions>
  <inkml:trace contextRef="#ctx0" brushRef="#br0">91 1 17200,'0'0'12908,"-6"9"-12480,-7 10-245,2 1 1,0 0-1,1 1 1,1 0-1,1 1 1,1-1-1,-8 39 1,15-59-181,0-1 1,0 1 0,0-1 0,0 0 0,0 1 0,0-1 0,0 1-1,0-1 1,0 0 0,0 1 0,0-1 0,0 0 0,0 1-1,0-1 1,1 1 0,-1-1 0,0 0 0,0 1 0,0-1 0,1 0-1,-1 1 1,0-1 0,0 0 0,1 0 0,-1 1 0,0-1-1,0 0 1,1 0 0,-1 1 0,0-1 0,1 0 0,-1 0 0,0 0-1,1 0 1,0 1 0,15-5 112,15-14 35,129-131 47,-160 148-198,1 1 0,-1 0 0,0 0-1,0 0 1,0 0 0,1 0 0,-1-1 0,0 1 0,0 0 0,0 0 0,1 0 0,-1 0 0,0 0 0,0 0-1,1 0 1,-1 0 0,0 0 0,0 0 0,1 0 0,-1 0 0,0 0 0,0 0 0,1 0 0,-1 0 0,0 0-1,0 0 1,1 0 0,-1 0 0,0 0 0,0 0 0,0 0 0,1 1 0,-1-1 0,0 0 0,0 0 0,0 0-1,1 0 1,-1 1 0,0-1 0,0 0 0,0 0 0,0 0 0,0 1 0,1-1 0,-1 0 0,0 0 0,0 0-1,0 1 1,0-1 0,0 0 0,4 22-9,-6 25 12,-7 11 69,-2 26 27,11-84-99,0 0 0,0 1 0,0-1 0,0 0 0,0 1 0,0-1 0,0 0 0,0 0 0,0 1 0,0-1 0,1 0 0,-1 0 0,0 1 0,0-1 0,0 0 0,0 0 0,0 1 0,0-1 0,1 0 0,-1 0 0,0 0 0,0 1 0,0-1 0,1 0 0,-1 0 0,0 0 0,0 0 0,0 1 0,1-1 0,-1 0 0,0 0 0,0 0 0,1 0 0,-1 0 0,0 0 0,1 0 0,-1 0 0,0 0 0,0 0 0,1 0 0,-1 0 0,16-6 0,13-13 0,112-112 0,-141 131 0,0 1 0,0-1 0,0 0 0,0 0 0,0 0 0,0 0 0,0 0 0,0 1 0,0-1 0,0 0 0,0 0 0,0 0 0,0 0 0,-1 0 0,1 1 0,1-1 0,-1 0 0,0 0 0,0 0 0,0 0 0,0 0 0,0 1 0,0-1 0,0 0 0,0 0 0,0 0 0,0 0 0,0 0 0,0 1 0,0-1 0,0 0 0,0 0 0,1 0 0,-1 0 0,0 0 0,0 0 0,0 0 0,0 0 0,0 0 0,0 1 0,1-1 0,-1 0 0,0 0 0,0 0 0,0 0 0,0 0 0,0 0 0,1 0 0,-1 0 0,0 0 0,0 0 0,0 0 0,0 0 0,0 0 0,1 0 0,-1 0 0,0 0 0,0 0 0,0 0 0,0 0 0,0 0 0,1-1 0,-1 1 0,-2 13 0,-15 30-318,11-31-91,1 1-1,0-1 1,1 1-1,-2 14 1,6-26 145,0 0-1,1-1 1,-1 1-1,0-1 1,0 1-1,1-1 1,-1 1-1,0-1 1,1 1-1,-1-1 1,1 0-1,-1 1 1,0-1-1,1 1 1,-1-1-1,1 0 1,-1 1 0,1-1-1,-1 0 1,1 0-1,0 1 1,-1-1-1,1 0 1,-1 0-1,1 0 1,-1 0-1,1 0 1,0 0-1,-1 0 1,1 0-1,-1 0 1,1 0-1,0 0 1,-1 0-1,1 0 1,-1 0-1,1-1 1,-1 1 0,1 0-1,-1 0 1,1-1-1,-1 1 1,2-1-1,-1 1-72,23-7-6464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5.292"/>
    </inkml:context>
    <inkml:brush xml:id="br0">
      <inkml:brushProperty name="width" value="0.025" units="cm"/>
      <inkml:brushProperty name="height" value="0.025" units="cm"/>
    </inkml:brush>
  </inkml:definitions>
  <inkml:trace contextRef="#ctx0" brushRef="#br0">162 302 16143,'0'0'8184,"-11"0"-7186,1 1-717,-1 0 0,1 1 1,0 0-1,-1 1 0,1 0 0,0 1 0,-12 5 0,19-7-229,-1-1 1,1 1-1,0-1 0,0 1 0,0 0 1,0 0-1,0 0 0,0 1 0,0-1 1,1 1-1,-1 0 0,1-1 1,0 1-1,0 0 0,0 0 0,0 1 1,0-1-1,1 0 0,-1 0 0,1 1 1,0-1-1,0 1 0,0 0 1,1-1-1,-1 1 0,1-1 0,0 1 1,0 0-1,0 3 0,1-6-55,-1 0-1,1 0 0,-1 0 1,1 0-1,0 0 0,-1 0 0,1-1 1,0 1-1,0 0 0,-1 0 1,1-1-1,0 1 0,0-1 1,0 1-1,0 0 0,0-1 1,0 0-1,0 1 0,0-1 1,0 0-1,0 1 0,0-1 1,0 0-1,0 0 0,0 0 1,2 0-1,36 0-547,-26 0 134,0 0 15,11 0-436,0 0 0,45-8 1,-66-2 5030,-2-17-4417,-1 17-3,1 5-203,0 1 0,0-1 0,0 1 0,0-1 0,1 1 0,0-1 0,0 1-1,0 0 1,1 0 0,-1 0 0,1 0 0,0 0 0,0 1 0,0-1 0,0 1 0,8-6 0,3-1-584,1 1 1,1 0 0,20-9-1,32-18-3428,-19-6 2082,-42 34 2640,0 0-1,-1 0 0,0 0 0,6-12 0,-9 13 862,0 0-1,0 0 1,0 0 0,-1 0-1,0-1 1,0 1-1,-1-1 1,0 1-1,0-10 1,-2 17-1065,1 0-1,0-1 1,0 1 0,0 0-1,0 0 1,0 0 0,0-1-1,0 1 1,0 0 0,0 0-1,-1 0 1,1-1 0,0 1-1,0 0 1,0 0 0,-1 0-1,1-1 1,0 1 0,0 0-1,0 0 1,-1 0 0,1 0 0,0 0-1,0 0 1,0 0 0,-1 0-1,1-1 1,0 1 0,0 0-1,-1 0 1,1 0 0,0 0-1,0 0 1,-1 0 0,1 0-1,0 0 1,0 1 0,-1-1-1,1 0 1,0 0 0,0 0-1,-1 0 1,1 0 0,0 0-1,0 0 1,0 0 0,-1 1-1,1-1 1,0 0 0,0 0-1,0 0 1,-1 0 0,1 1 0,0-1-1,0 0 1,0 0 0,0 1-1,0-1 1,0 0 0,-1 0-1,-13 14 210,1 6-30,1 0 0,0 1 0,2 1 1,0 0-1,2 1 0,0-1 0,1 1 1,2 1-1,0-1 0,-2 39 1,7-60-252,0-1 1,-1 1 0,1 0-1,0-1 1,0 1 0,0 0-1,1-1 1,-1 1 0,0-1-1,0 1 1,1 0 0,-1-1-1,1 1 1,0-1 0,-1 1 0,1-1-1,0 1 1,0-1 0,0 0-1,0 1 1,0-1 0,0 0-1,2 1 1,-2-1 6,1-1 0,-1 1 0,1-1-1,0 0 1,-1 0 0,1 1 0,0-1 0,-1 0 0,1 0 0,-1-1-1,1 1 1,0 0 0,-1-1 0,1 1 0,-1-1 0,1 1 0,-1-1-1,3-1 1,6-3 30,-1-1-1,1 0 0,-1-1 0,-1 0 1,12-10-1,14-23-24,-1 0 0,-3-2 0,-1-1 0,-2-2 0,22-48 0,-38 72-54,-25 52-12,-1 4 21,5-9 65,2 1-1,0 0 1,2 1 0,1-1 0,1 1-1,2 0 1,0 0 0,2 0 0,4 34-1,-3-59-52,0 0 0,0 0 0,1-1-1,-1 1 1,0 0 0,1 0 0,0-1 0,0 1-1,0-1 1,0 1 0,0-1 0,0 0-1,0 0 1,1 0 0,-1 0 0,6 3-1,-7-5 20,0 1-1,0-1 0,0 1 1,-1-1-1,1 1 0,0-1 0,0 0 1,0 1-1,0-1 0,0 0 1,0 0-1,0 0 0,0 0 1,0 0-1,0 0 0,0 0 0,0 0 1,0 0-1,0 0 0,0 0 1,0-1-1,0 1 0,0 0 1,-1-1-1,1 1 0,0 0 0,0-1 1,0 1-1,0-1 0,-1 0 1,1 1-1,0-1 0,0 0 1,-1 1-1,1-1 0,-1 0 0,1 0 1,0 0-1,-1 1 0,0-1 1,1 0-1,-1 0 0,1 0 1,-1 0-1,0 0 0,0 0 0,0 0 1,1 0-1,-1 0 0,0 0 1,0 0-1,-1-1 0,2-4 36,-1 1-1,0 0 1,-1 0-1,1 0 1,-1-1 0,0 1-1,0 0 1,-1 0-1,1 0 1,-1 0-1,0 1 1,0-1-1,-1 0 1,0 1-1,-3-5 1,-6-6-43,0 1-1,-28-25 1,-18-20 257,58 59-250,0-1 0,-1 1-1,1 0 1,0 0 0,0 0 0,0-1-1,0 1 1,-1 0 0,1 0 0,0-1-1,0 1 1,0 0 0,0 0 0,0-1-1,0 1 1,0 0 0,0 0 0,0-1-1,-1 1 1,1 0 0,0-1 0,0 1-1,1 0 1,-1 0 0,0-1 0,0 1-1,0 0 1,0 0 0,0-1 0,0 1-1,0 0 1,0-1 0,0 1 0,1 0-1,-1 0 1,0 0 0,0-1 0,14-2 9,28 5-15,-30-1 3,75 5-1479,-1 1-3316,-77-6-2986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7.004"/>
    </inkml:context>
    <inkml:brush xml:id="br0">
      <inkml:brushProperty name="width" value="0.025" units="cm"/>
      <inkml:brushProperty name="height" value="0.025" units="cm"/>
    </inkml:brush>
  </inkml:definitions>
  <inkml:trace contextRef="#ctx0" brushRef="#br0">27 79 6566,'12'-20'309,"-8"13"1581,1-1-1,-1 1 0,1 0 0,0 1 0,1-1 0,11-10 0,-17 17-1832,0 0 1,1 0-1,-1 0 0,0 0 1,0 0-1,1 0 1,-1 0-1,0 0 0,1 0 1,-1 0-1,0 0 0,0 0 1,1 0-1,-1 1 0,0-1 1,0 0-1,1 0 1,-1 0-1,0 0 0,0 0 1,0 0-1,1 1 0,-1-1 1,0 0-1,0 0 0,0 0 1,1 1-1,-1-1 1,0 0-1,0 0 0,0 1 1,0-1-1,0 0 0,0 0 1,0 1-1,1-1 0,-1 0 1,0 0-1,0 1 1,0-1-1,0 0 0,0 1 1,0-1-1,0 0 0,0 0 1,0 1-1,-1-1 0,1 0 1,0 0-1,0 1 1,0-1-1,0 0 0,0 0 1,0 1-1,1 43 1038,-1 0 1,-2 1-1,-11 60 0,-38 133 1263,25-125-454,97-283-1034,-29 54-870,41-99 0,-79 208 1,-1 1 0,1-1 0,0 1 0,1 0 0,-1 0 0,7-6 0,-10 10-2,0 1 0,0 0 0,0 0 0,1 0 0,-1 0 0,0 0 0,0 0 0,1 0 1,-1 1-1,0-1 0,1 0 0,-1 1 0,1-1 0,-1 1 0,1-1 0,-1 1 0,1 0 0,-1-1 1,1 1-1,0 0 0,-1 0 0,1 0 0,-1 1 0,1-1 0,-1 0 0,1 0 0,-1 1 0,1-1 1,-1 1-1,1 0 0,-1-1 0,1 1 0,-1 0 0,0 0 0,1 0 0,0 1 0,0 0-10,0 0 0,-1 1 1,1-1-1,-1 0 0,1 1 0,-1 0 0,0-1 0,0 1 0,0 0 0,-1 0 0,1-1 0,0 1 0,-1 0 0,0 0 0,0 0 0,0 0 0,0 0 1,0 0-1,-1-1 0,1 1 0,-1 0 0,-1 5 0,0-2 24,0 0 1,0 0-1,-1 0 0,1 0 1,-1 0-1,-1-1 1,1 1-1,-1-1 0,-4 6 1,-3 0 0,-1 0 1,0 0-1,-1-1 1,0 0-1,0-1 0,-1-1 1,0 0-1,0-1 1,-18 6-1,32-13-86,5-1-2649,14-7-9546,-1-3 3336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8.490"/>
    </inkml:context>
    <inkml:brush xml:id="br0">
      <inkml:brushProperty name="width" value="0.025" units="cm"/>
      <inkml:brushProperty name="height" value="0.025" units="cm"/>
    </inkml:brush>
  </inkml:definitions>
  <inkml:trace contextRef="#ctx0" brushRef="#br0">36 41 12524,'0'0'17157,"-2"10"-16596,-10 41 180,6-29-306,1 1 1,0 0-1,-1 26 0,42-81-392,-24 17-43,-2 0 0,1-1 0,10-24 0,-17 33 0,-1 0 0,-1 0 0,1 0 0,-1-1 0,0 0 0,-1 1 0,0-1 0,0 0 0,-1 1 0,1-1 0,-2-8 0,1 15 0,-1 1 0,1 0 0,0 0 0,0 0 0,0 0 0,0 0 0,0 0 0,-1-1 0,1 1 0,0 0 0,0 0 0,0 0 0,0 0 0,0 0 0,-1 0 0,1 0 0,0 0 0,0 0 0,0 0 0,-1 0 0,1 0 0,0 0 0,0 0 0,0 0 0,0 0 0,-1 0 0,1 0 0,0 0 0,0 0 0,0 0 0,-1 0 0,1 0 0,0 0 0,0 0 0,0 0 0,0 0 0,0 1 0,-1-1 0,1 0 0,0 0 0,0 0 0,0 0 0,0 0 0,0 1 0,0-1 0,-1 0 0,1 0 0,0 0 0,0 0 0,0 0 0,0 1 0,0-1 0,-8 9 0,-25 80 0,40-109 0,-7 14 0,-9 11 0,-3 27 0,12-31 0,0 0 0,-1 0 0,1-1 0,0 1 0,0 0 0,-1 0 0,1 0 0,0-1 0,0 1 0,0 0 0,0 0 0,0 0 0,0 0 0,0-1 0,0 1 0,1 0 0,-1 0 0,0 0 0,0-1 0,1 1 0,-1 0 0,0 0 0,1-1 0,-1 1 0,1 0 0,-1 0 0,1-1 0,-1 1 0,1-1 0,0 1 0,-1 0 0,1-1 0,0 1 0,-1-1 0,1 0 0,0 1 0,-1-1 0,1 0 0,0 1 0,0-1 0,0 0 0,4-3 0,0 0 0,0-1 0,0 0 0,-1 0 0,0-1 0,0 1 0,5-9 0,2 1 0,-5 5 0,37-34 0,-42 40 0,0 1 0,0-1 0,0 0 0,0 0 0,0 1 0,0-1 0,0 1 0,0-1 0,0 1 0,0-1 0,0 1 0,0-1 0,0 1 0,0 0 0,1 0 0,-1 0 0,0-1 0,0 1 0,0 0 0,0 1 0,1-1 0,-1 0 0,0 0 0,0 0 0,0 1 0,0-1 0,0 0 0,0 1 0,0-1 0,1 1 0,-1-1 0,0 1 0,-1 0 0,1 0 0,0-1 0,0 1 0,0 0 0,0 0 0,-1 0 0,1 0 0,1 1 0,-1 0 0,0 1 0,-1-1 0,1 1 0,0 0 0,-1-1 0,1 1 0,-1 0 0,0-1 0,0 1 0,0 0 0,0-1 0,-1 1 0,1 0 0,-1-1 0,0 4 0,-19 46 0,8-19 0,8-19 0,0 1 0,2-1 0,-3 28 0,6-42 0,1 2 0,1-1 0,-1 0 0,1 1 0,0-1 0,0-1 0,0 1 0,-1 0 0,1-1 0,0 1 0,0-1 0,0 0 0,5 0 0,-8-1-54,0 1-1,0 0 1,0 0 0,0 0-1,1 0 1,-1 0 0,0 0-1,0 0 1,0 0 0,0 0-1,0-1 1,0 1 0,0 0-1,0 0 1,0 0 0,0 0-1,0 0 1,0-1 0,0 1 0,0 0-1,0 0 1,0 0 0,0 0-1,0 0 1,0 0 0,0-1-1,0 1 1,0 0 0,0 0-1,0 0 1,0 0 0,0 0-1,0-1 1,0 1 0,0 0-1,0 0 1,0 0 0,0 0-1,0 0 1,0 0 0,0 0-1,-1-1 1,1 1 0,0 0-1,0 0 1,0 0 0,0 0-1,0 0 1,0 0 0,0 0-1,-1 0 1,1 0 0,0 0-1,0 0 1,0 0 0,0 0 0,0 0-1,-1 0 1,1 0 0,0 0-1,0 0 1,0 0 0,0 0-1,0 0 1,-1 0 0,1 0-1,0 0 1,-13-2-8088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09.840"/>
    </inkml:context>
    <inkml:brush xml:id="br0">
      <inkml:brushProperty name="width" value="0.025" units="cm"/>
      <inkml:brushProperty name="height" value="0.025" units="cm"/>
    </inkml:brush>
  </inkml:definitions>
  <inkml:trace contextRef="#ctx0" brushRef="#br0">1 388 8712,'0'-5'994,"1"0"-1,1 0 0,-1 0 1,1 0-1,0 0 1,0 1-1,0-1 0,1 1 1,0-1-1,0 1 0,0 0 1,6-7-1,47-43 8077,-55 53-9036,0 0 0,0-1 0,0 1 0,0 0 0,0 1 0,0-1 0,0 0 0,0 0 0,1 0 0,-1 1 0,0-1 0,1 0 0,-1 1 0,0 0 0,1-1 0,-1 1 1,1 0-1,-1-1 0,1 1 0,-1 0 0,1 0 0,1 0 0,-2 1-4,-1 0 0,1 0 0,0 0 0,-1 0 0,1 0 0,-1 0 0,1 0 0,-1 0 0,0 0 0,1 0 0,-1 0 0,0 0 0,0 0 0,1 0 0,-1 0 0,0 0 1,0 0-1,0 0 0,0 0 0,-1 0 0,1 2 0,-2 9 95,-1 0 1,1-1-1,-2 1 1,-4 11-1,-10 15-125,10-26 0,2 1 0,0 0 0,1 0 0,0 1 0,1-1 0,0 1 0,-3 28 0,8-41 0,-1-1 0,0 1 0,1 0 0,-1-1 0,1 1 0,-1-1 0,1 1 0,0 0 0,-1-1 0,1 1 0,0-1 0,-1 0 0,1 1 0,0-1 0,-1 1 0,1-1 0,0 0 0,0 0 0,-1 1 0,1-1 0,0 0 0,0 0 0,0 0 0,-1 0 0,1 0 0,0 0 0,0 0 0,0 0 0,-1 0 0,1 0 0,0-1 0,0 1 0,-1 0 0,1-1 0,0 1 0,0 0 0,-1-1 0,2 0 0,34-14 0,-20 4 0,-1-2 0,0 0 0,-1-1 0,0 0 0,18-25 0,-25 28 0,0 1 0,0-1 0,-1 0 0,0 0 0,-1 0 0,0-1 0,-1 0 0,0 0 0,3-23 0,-7 35 0,0 1 0,0-1 0,0 0 0,0 0 0,-1 0 0,1 1 0,0-1 0,0 0 0,0 0 0,0 0 0,-1 0 0,1 0 0,0 0 0,0 1 0,0-1 0,-1 0 0,1 0 0,0 0 0,0 0 0,0 0 0,-1 0 0,1 0 0,0 0 0,0 0 0,-1 0 0,1 0 0,0 0 0,0 0 0,0 0 0,-1 0 0,1 0 0,0 0 0,0-1 0,-1 1 0,1 0 0,0 0 0,0 0 0,0 0 0,0 0 0,-1 0 0,1 0 0,0-1 0,0 1 0,0 0 0,0 0 0,0 0 0,-1-1 0,1 1 0,0 0 0,0 0 0,0 0 0,0-1 0,0 1 0,0 0 0,0 0 0,0 0 0,0-1 0,0 1 0,0 0 0,0 0 0,0 0 0,0-1 0,0 1 0,0 0 0,0 0 0,0-1 0,-11 12 0,7-5 0,0 0 0,0 1 0,1 0 0,0 0 0,0 0 0,1 0 0,0 0 0,0 0 0,0 1 0,1-1 0,0 1 0,1-1 0,0 1 0,1 9 0,-1-16 1,1 0 1,-1-1-1,1 1 1,-1 0-1,1 0 0,0 0 1,0-1-1,-1 1 0,1 0 1,0-1-1,0 1 1,0-1-1,0 1 0,-1-1 1,1 1-1,0-1 0,0 0 1,0 1-1,0-1 1,0 0-1,0 0 0,0 0 1,0 0-1,0 0 0,0 0 1,0 0-1,0 0 1,0 0-1,0 0 0,2-1 1,33-6-216,-9-8-3067,0-1 0,-1-1 0,0-1 0,25-24 0,-43 31 2527,-14 10 3668,-18 14 1866,20-6-4652,-1 0 1,1 0-1,0 1 0,1 0 0,-1-1 1,2 1-1,-1 0 0,1 1 0,-2 14 0,-2 75 352,6-97-474,-1-1 0,1 1 0,0 0 0,0 0 0,0 0 0,0 0 0,0-1 0,0 1 0,0 0 0,0 0 0,0 0 0,0 0 0,0-1 0,0 1 0,1 0 0,-1 0 0,0 0 0,0-1 0,1 1 0,-1 0 0,1-1-1,-1 1 1,1 0 0,-1-1 0,1 1 0,-1 0 0,1-1 0,0 1 0,-1-1 0,1 1 0,0-1 0,-1 1 0,1-1 0,0 0 0,0 1 0,-1-1 0,1 0 0,0 0 0,0 1 0,0-1 0,-1 0 0,1 0 0,0 0 0,0 0 0,0 0 0,0 0 0,-1 0 0,1 0 0,0 0 0,0-1 0,0 1 0,-1 0 0,1 0 0,0-1 0,0 1 0,-1-1 0,1 1 0,0-1 0,-1 1 0,1-1 0,0 1 0,0-1 0,6-4-9,-1 1-1,0-1 1,0-1 0,0 1 0,6-9 0,17-27 620,-3-1 1,-2-1-1,29-70 1,-13 27 782,29-49-274,-94 197 620,-13 13-1604,18-40-37,2 0 1,1 2-1,2 0 0,1 0 1,-14 69-1,26-86-105,2-20 0,0-1 0,0 1 0,1 0 0,-1 0 0,0-1 0,0 1 0,1 0 0,-1 0 0,0 0 0,0-1 0,0 1 0,1 0 0,-1 0 0,0 0 0,1 0 0,-1 0 0,0 0 0,0-1 0,1 1 0,-1 0 0,0 0 0,1 0 0,-1 0 0,0 0 0,1 0 0,-1 0 0,0 0 0,0 0 0,1 0 0,-1 1 0,0-1 0,1 0 0,-1 0 0,0 0 0,0 0 0,1 0 0,-1 0 0,0 1 0,0-1 0,1 0 0,-1 0 0,0 0 0,0 1 0,0-1 0,1 0 0,-1 0 0,0 1 0,0-1 0,0 0 0,0 0 0,0 1 0,1-1 0,-1 0 0,0 1 0,0-1 0,0 0 0,0 0 0,0 1 0,0-1 0,0 0 0,0 1 0,0-1 0,0 0 0,0 1 0,0-1 0,-1 1 0,2-1 0,12-15 0,-1 0 0,0-1 0,-1-1 0,-1 0 0,0 0 0,-1-1 0,6-18 0,-6 16 0,9-14 0,-14 83 0,-5-47 0,1 1 0,0-1 0,0 1 0,0-1 0,0 0 0,1 1 0,-1-1 0,0 1 0,1-1 0,0 0 0,-1 0 0,1 1 0,0-1 0,0 0 0,0 0 0,1 0 0,-1 0 0,1 0 0,-1 0 0,1 0 0,-1 0 0,1-1 0,0 1 0,0-1 0,0 1 0,0-1 0,0 1 0,0-1 0,0 0 0,0 0 0,1 0 0,-1-1 0,0 1 0,1 0 0,-1-1 0,0 0 0,1 1 0,-1-1 0,1 0 0,-1 0 0,4-1 0,3 0 0,0 0 0,1-1 0,-1-1 0,-1 0 0,1 0 0,0 0 0,-1-1 0,1 0 0,13-10 0,-17 10 0,41-32 0,-43 34 0,-1 0 0,0 0 0,0-1 0,0 1 0,0 0 0,0-1 0,0 1 0,-1-1 0,1 0 0,-1 0 0,0 1 0,0-1 0,0 0 0,0 0 0,0-5 0,-1 8 0,0-1 0,-1 0 0,1 1 0,0-1 0,-1 1 0,1-1 0,0 1 0,-1-1 0,1 1 0,-1-1 0,1 1 0,-1 0 0,1-1 0,-1 1 0,0 0 0,1-1 0,-1 1 0,1 0 0,-1 0 0,0-1 0,1 1 0,-1 0 0,0 0 0,1 0 0,-1 0 0,0 0 0,1 0 0,-1 0 0,0 0 0,1 0 0,-1 0 0,0 1 0,1-1 0,-1 0 0,1 0 0,-1 0 0,0 1 0,1-1 0,-1 0 0,1 1 0,-1-1 0,0 1 0,-29 13 0,18-5 0,1 0 0,1 1 0,0 0 0,0 0 0,1 1 0,-11 16 0,16-21 0,0 1 0,0 0 0,1 0 0,0 0 0,0 0 0,1 0 0,-1 1 0,2-1 0,-1 1 0,1 0 0,0-1 0,1 1 0,0 10 0,0-17 5,0 1-1,1 0 1,0-1-1,-1 1 1,1-1-1,0 1 1,0-1-1,-1 1 1,1-1-1,0 1 1,1-1-1,-1 0 1,0 0-1,0 0 1,0 1-1,1-1 1,-1 0-1,1-1 1,-1 1-1,1 0 1,-1 0-1,1 0 1,-1-1-1,1 1 1,0-1-1,-1 0 1,1 1-1,2-1 1,55 3-357,-47-3 28,-12 0 96,1 0 0,0 0-1,-1 0 1,1 0-1,0 0 1,-1 0-1,1 0 1,0 0 0,-1 0-1,1 0 1,0 0-1,-1-1 1,1 1 0,-1 0-1,1 0 1,0-1-1,-1 1 1,1 0-1,-1-1 1,1 1 0,-1-1-1,1 1 1,-1-1-1,1 1 1,-1-1-1,1 1 1,-1-1 0,0 1-1,1-1 1,-1 0-1,0 1 1,0-1-1,1 1 1,-1-1 0,0 0-1,0 1 1,0-2-1,1-16-7394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0.188"/>
    </inkml:context>
    <inkml:brush xml:id="br0">
      <inkml:brushProperty name="width" value="0.025" units="cm"/>
      <inkml:brushProperty name="height" value="0.025" units="cm"/>
    </inkml:brush>
  </inkml:definitions>
  <inkml:trace contextRef="#ctx0" brushRef="#br0">8 21 18546,'-8'-8'2146,"8"2"3331,13 6-5221,12 0-512,-1-2-3300,-3-3-7046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0.549"/>
    </inkml:context>
    <inkml:brush xml:id="br0">
      <inkml:brushProperty name="width" value="0.025" units="cm"/>
      <inkml:brushProperty name="height" value="0.025" units="cm"/>
    </inkml:brush>
  </inkml:definitions>
  <inkml:trace contextRef="#ctx0" brushRef="#br0">11 0 14125,'0'0'11051,"3"69"-8521,-4-29-1185,-3 2-800,-2 2-417,3-2-96,3-2-160,0-7-769,0-5-1601,0-7-1154,0-7-640,0-5-1922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0.906"/>
    </inkml:context>
    <inkml:brush xml:id="br0">
      <inkml:brushProperty name="width" value="0.025" units="cm"/>
      <inkml:brushProperty name="height" value="0.025" units="cm"/>
    </inkml:brush>
  </inkml:definitions>
  <inkml:trace contextRef="#ctx0" brushRef="#br0">1 468 16752,'0'0'10121,"83"-6"-8615,-37 1-545,10 0-257,2 1-255,4-3-289,-5-2-96,-7 1-416,-11-1-1442,-14 0-1697,-11-4-705,-14-1-1794,-3-6-4676</inkml:trace>
  <inkml:trace contextRef="#ctx0" brushRef="#br0" timeOffset="1">51 47 17424,'0'0'10154,"75"-37"-9065,-21 31-448,8 4-513,2 1-96,1 1-352,-6 0-1987,-12 1-2465,-8 3-2659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1.836"/>
    </inkml:context>
    <inkml:brush xml:id="br0">
      <inkml:brushProperty name="width" value="0.025" units="cm"/>
      <inkml:brushProperty name="height" value="0.025" units="cm"/>
    </inkml:brush>
  </inkml:definitions>
  <inkml:trace contextRef="#ctx0" brushRef="#br0">0 1 6726,'0'0'20687,"3"11"-19417,15 91 919,-18-101-2168,1 0 0,-1 0 0,0 0 1,0 0-1,1 1 0,-1-1 0,0 0 1,1 0-1,-1 0 0,1 0 0,0 0 0,-1 0 1,1 0-1,0-1 0,-1 1 0,1 0 0,0 0 1,0 0-1,0-1 0,0 1 0,0 0 0,0-1 1,0 1-1,0-1 0,2 1 0,-1 0 7,0-1-1,0 0 1,0 0-1,1 0 1,-1-1 0,0 1-1,0-1 1,0 1-1,0-1 1,0 1-1,0-1 1,3-2-1,5-2 31,-1-1-1,0 0 0,-1-1 0,10-9 1,53-60 593,-70 76-650,-1 0 0,0-1 0,1 1 0,-1 0 0,0 0 0,1 0 0,-1 0 0,0-1 0,1 1 0,-1 0 0,1 0 0,-1 0 0,0 0 0,1 0 0,-1 0-1,0 0 1,1 0 0,-1 0 0,1 0 0,-1 0 0,0 0 0,1 1 0,-1-1 0,0 0 0,1 0 0,-1 0 0,0 0 0,1 1 0,-1-1 0,0 0 0,0 0 0,1 1 0,-1-1 0,0 0 0,1 0 0,-1 1 0,0-1 0,0 0 0,0 1 0,1-1 0,-1 0 0,0 1 0,0-1 0,0 0 0,0 1 0,0-1 0,0 0 0,0 1 0,0-1-1,0 1 1,0-1 0,0 0 0,0 1 0,0-1 0,0 0 0,0 1 0,0-1 0,0 0 0,0 1 0,0 0 0,1 33-10,-1-26 7,0 148 2,0-156-2,0 0 0,0 0 0,0 0 0,0 1 0,0-1 0,0 0 0,0 0 0,0 1 0,0-1 0,0 0 0,0 0 0,0 0 0,0 1 0,0-1 0,0 0 0,0 0 0,0 1 0,0-1 0,0 0 0,1 0 0,-1 0 0,0 1 0,0-1 0,0 0 0,0 0 0,0 0 0,1 0 0,-1 1 0,0-1 0,0 0 0,0 0 0,0 0 0,1 0 0,-1 0 0,0 0 0,0 1 0,0-1 0,1 0 0,-1 0 0,0 0 0,0 0 0,1 0 0,-1 0 0,0 0 0,0 0 0,1 0 0,-1 0 0,0 0 0,0 0 0,0 0 0,1 0 0,-1 0 0,0-1 0,0 1 0,0 0 0,1 0 0,-1 0 0,0 0 0,0 0 0,0 0 0,1-1 0,-1 1 0,9-7-928,14-27-4883,-6-2-3840,-5 4-3901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2.352"/>
    </inkml:context>
    <inkml:brush xml:id="br0">
      <inkml:brushProperty name="width" value="0.025" units="cm"/>
      <inkml:brushProperty name="height" value="0.025" units="cm"/>
    </inkml:brush>
  </inkml:definitions>
  <inkml:trace contextRef="#ctx0" brushRef="#br0">31 8 7591,'0'0'20526,"0"0"-20458,0-1 0,0 1 0,1-1 0,-1 1 0,0 0 0,0-1 0,1 1 0,-1-1 0,0 1 0,0 0-1,1 0 1,-1-1 0,0 1 0,1 0 0,-1-1 0,1 1 0,-1 0 0,0 0 0,1 0 0,-1-1 0,1 1 0,-1 0 0,1 0-1,-1 0 1,0 0 0,1 0 0,-1 0 0,1 0 0,0 1 6,0 1-1,-1 0 0,0 0 1,1 0-1,-1 0 0,0 0 1,0 0-1,0 0 0,0 0 1,0-1-1,0 1 1,0 0-1,-1 0 0,1 0 1,-1 0-1,-1 2 0,-14 46 1099,8-28-911,2-5-261,-3 25 0,22-54 41,-13 11-47,1 1-1,-1 0 0,1-1 1,-1 1-1,0-1 0,1 1 1,-1 0-1,1-1 0,-1 1 1,0-1-1,1 1 0,-1-1 1,0 1-1,1-1 0,-1 1 1,0-1-1,0 0 0,0 1 1,0-1-1,1 1 0,-1-1 1,0 0-1,0 1 0,0-1 1,0 1-1,0-1 0,-1 0 1,1 1-1,0-1 0,0 0 1,0 7-11409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2.634"/>
    </inkml:context>
    <inkml:brush xml:id="br0">
      <inkml:brushProperty name="width" value="0.025" units="cm"/>
      <inkml:brushProperty name="height" value="0.025" units="cm"/>
    </inkml:brush>
  </inkml:definitions>
  <inkml:trace contextRef="#ctx0" brushRef="#br0">123 1 18161,'0'0'2675,"-9"5"106,-55 38 1212,59-40-3788,1 0 0,1 0 1,-1 1-1,0-1 0,1 1 0,0 0 0,0 0 1,0 0-1,0 1 0,1-1 0,-1 1 0,1-1 1,0 1-1,0 0 0,-1 8 0,3-12-207,1-1-1,-1 1 0,1 0 0,-1-1 1,1 1-1,-1-1 0,1 1 0,0-1 1,-1 1-1,1-1 0,0 1 0,-1-1 1,1 0-1,0 1 0,0-1 1,-1 0-1,1 0 0,0 1 0,0-1 1,0 0-1,-1 0 0,1 0 0,0 0 1,0 0-1,0 0 0,-1 0 1,1 0-1,0 0 0,0-1 0,1 1 1,29-5-10,-23 4-12,26-8-224,1 2 1,0 1-1,55-2 1,-89 8 249,0 0-1,0 0 1,0 0 0,0 0 0,0 0 0,0 1-1,1-1 1,-1 0 0,0 0 0,0 1 0,0-1-1,0 1 1,0-1 0,0 1 0,0-1 0,0 1-1,0 0 1,-1-1 0,1 1 0,0 0 0,0 0-1,0 0 1,-1 0 0,1-1 0,0 1 0,-1 0-1,1 0 1,-1 0 0,1 0 0,-1 0-1,0 1 1,1-1 0,-1 0 0,0 0 0,0 0-1,0 0 1,0 0 0,0 0 0,0 0 0,0 1-1,0-1 1,0 0 0,-1 2 0,0 1 119,1 0 0,-1 0 0,-1 0 0,1 0 0,-1 0-1,1 0 1,-1-1 0,0 1 0,-1 0 0,-4 5 0,-5 4 289,-2-1 1,0 0-1,-22 14 0,29-21-450,0-1-1,0 0 1,0 0-1,0-1 1,-1 0-1,0 0 1,1-1-1,-1 0 1,0-1-1,-10 2 1,16-15-10514,2-4-3785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2.990"/>
    </inkml:context>
    <inkml:brush xml:id="br0">
      <inkml:brushProperty name="width" value="0.025" units="cm"/>
      <inkml:brushProperty name="height" value="0.025" units="cm"/>
    </inkml:brush>
  </inkml:definitions>
  <inkml:trace contextRef="#ctx0" brushRef="#br0">43 152 5573,'0'0'7207,"1"-9"-3908,0-11-1941,2-16 1970,-3 9 5311,0 32-8390,-1-1 0,0 1 0,0 0 0,-1-1 0,1 0 0,-5 9-1,-4 13 97,3-4-163,1 1 1,2 0-1,0 0 0,1 0 0,2 1 1,2 41-1,-1-63-182,0 0 0,1-1 0,-1 1 0,0-1 0,1 1 0,0-1 0,-1 1 0,1-1 0,0 1 0,0-1 0,-1 1 0,1-1 0,0 0 0,1 1 0,-1-1 0,0 0 0,0 0 0,0 0 0,1 0 0,-1 0 0,1 0 0,-1 0 0,1-1 0,-1 1 0,1 0 0,-1-1 0,1 1 0,-1-1 0,1 0 0,0 1 0,-1-1 0,1 0 0,0 0 0,-1 0 0,1 0 0,0 0 0,-1-1 0,1 1 0,1-1 0,3 0 0,-1 0 0,1-1 0,0 0 0,-1 0 0,0 0 0,1-1 0,-1 1 0,0-1 0,-1-1 0,6-3 0,1-4 0,-1 0 0,0-1 0,-1-1 0,0 0 0,0 0 0,-2 0 0,0-1 0,0 0 0,-1-1 0,-1 1 0,0-1 0,-1 0 0,-1-1 0,-1 1 0,0-1 0,0-21 0,-5 34 0,-5 10 0,-4 7 0,8-8 0,2 0 0,-1 1 0,0-1 0,1 0 0,0 1 0,1 0 0,0-1 0,0 1 0,0 10 0,4-16 0,0 0 0,1 0 0,-1 0 0,1 0 0,-1-1 0,1 0 0,-1 0 0,1 0 0,0 0 0,-1 0 0,5-1 0,3-3 0,-1 1 0,0-1 0,-1-1 0,1 0 0,-1 0 0,0-1 0,0 0 0,-1 0 0,11-11 0,-13 11 0,0 1 0,0-1 0,-1 0 0,0 0 0,0-1 0,-1 0 0,1 0 0,-1 0 0,-1 0 0,1 0 0,-1-1 0,3-13 0,-6 20 0,0 1 0,1 0 0,-1 0 0,0-1 0,0 1 0,0 0 0,0 0 0,0-1 0,0 1 0,1 0 0,-1-1 0,0 1 0,0 0 0,0 0 0,0-1 0,0 1 0,0 0 0,0-1 0,0 1 0,0 0 0,0 0 0,-1-1 0,1 1 0,0 0 0,0-1 0,0 1 0,0 0 0,0 0 0,0-1 0,-1 1 0,1 0 0,0 0 0,0-1 0,0 1 0,-1 0 0,1 0 0,0 0 0,0 0 0,-1-1 0,1 1 0,0 0 0,0 0 0,-1 0 0,1 0 0,-1 0 0,-11 10 0,-12 22 0,12-13 0,1 0 0,1 1 0,0 0 0,2 1 0,0 0 0,1 1 0,2-1 0,0 1 0,-4 43 0,9-63-153,0-1-1,0 0 1,1 0-1,-1 0 1,0 0 0,1 0-1,-1 0 1,0 0-1,1 0 1,-1 0 0,1 0-1,0 0 1,-1 0-1,1 0 1,0 0 0,0 0-1,-1-1 1,1 1-1,0 0 1,0-1 0,0 1-1,0 0 1,0-1-1,0 1 1,0-1 0,0 1-1,0-1 1,0 0-1,0 1 1,0-1 0,0 0-1,1 0 1,0 0-1,3 1-1122,0-1-1,0 0 1,-1 0-1,1-1 1,0 1-1,0-1 1,6-2-1,22-13-10617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3.363"/>
    </inkml:context>
    <inkml:brush xml:id="br0">
      <inkml:brushProperty name="width" value="0.025" units="cm"/>
      <inkml:brushProperty name="height" value="0.025" units="cm"/>
    </inkml:brush>
  </inkml:definitions>
  <inkml:trace contextRef="#ctx0" brushRef="#br0">143 19 15118,'0'0'15684,"-11"-5"-14525,8 3-1130,0 0 0,0 1 0,0-1-1,-1 1 1,1 0 0,-1-1 0,1 2 0,-1-1 0,1 0 0,-1 1-1,0 0 1,1-1 0,-1 2 0,0-1 0,1 0 0,-1 1 0,1-1-1,-1 1 1,1 0 0,-1 0 0,1 1 0,-1-1 0,1 1 0,0-1 0,0 1-1,-5 4 1,4-4-30,1 1 0,-1 0 0,1 0-1,0 0 1,0 0 0,0 0 0,0 1-1,1 0 1,-3 4 0,4-7-10,1-1 0,0 1 0,0-1 0,-1 1 0,1-1 0,0 1 0,0 0 0,0-1 0,0 1 0,0-1 0,0 1 0,0-1 1,0 1-1,0 0 0,0-1 0,1 1 0,-1-1 0,0 1 0,0-1 0,0 1 0,1-1 0,-1 1 0,0-1 0,0 1 0,1-1 0,-1 1 0,1 0 0,0 0-37,1 0 0,0-1 0,-1 1 0,1 0 0,0 0 0,-1-1-1,1 1 1,0-1 0,0 0 0,-1 1 0,1-1 0,0 0 0,2 0-1,46 1-1492,-31-2 1362,0 1-1,0 1 0,0 0 0,0 2 1,0 0-1,0 1 0,32 12 1,-50-16 232,1 1 1,-1-1 0,0 1 0,1-1 0,-1 1 0,0 0 0,0-1 0,0 1 0,0 0-1,1 0 1,-1 0 0,0 0 0,-1 0 0,1 0 0,0 0 0,0 0 0,0 0 0,-1 1 0,1-1-1,0 0 1,-1 0 0,1 1 0,-1-1 0,0 0 0,1 1 0,-1-1 0,0 1 0,0-1-1,0 0 1,0 1 0,0-1 0,0 0 0,0 1 0,0-1 0,-1 1 0,1-1 0,0 0 0,-1 1-1,1-1 1,-1 0 0,0 0 0,1 1 0,-1-1 0,0 0 0,0 0 0,0 0 0,1 0-1,-1 0 1,0 0 0,-2 1 0,-5 6 184,0-1 1,-1 1-1,1-2 0,-19 11 0,16-10-333,1 0-59,-1 0 0,0-1 0,0 0 1,-1-1-1,0 0 0,0-1 0,0 0 0,0-1 1,-14 2-1,26-5-33,-1 0 0,1-1 0,-1 1 1,1 0-1,-1-1 0,1 1 1,-1 0-1,1-1 0,0 1 0,-1-1 1,1 1-1,0 0 0,-1-1 0,1 1 1,0-1-1,0 1 0,-1-1 0,1 1 1,0-1-1,0 1 0,0-1 0,0 1 1,-1-1-1,1 0 0,0 1 0,0-1 1,0 1-1,0-1 0,0 1 0,1-1 1,-1 1-1,0-1 0,0 1 0,0-1 1,0 1-1,1-1 0,-1 1 0,0-1 1,0 1-1,1-1 0,-1 0 0,1 0-276,10-27-7187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3.828"/>
    </inkml:context>
    <inkml:brush xml:id="br0">
      <inkml:brushProperty name="width" value="0.025" units="cm"/>
      <inkml:brushProperty name="height" value="0.025" units="cm"/>
    </inkml:brush>
  </inkml:definitions>
  <inkml:trace contextRef="#ctx0" brushRef="#br0">125 0 18770,'0'0'5408,"-6"10"-3476,-11 18-1437,1 1-1,2 0 1,0 1-1,3 1 1,0 0-1,2 0 1,1 1-1,2 0 1,0 1-1,0 58 1,6-91-488,0 1 0,0-1 0,-1 1 0,1-1 0,0 1 0,0-1 0,0 1 0,0-1 0,0 1 0,0-1 0,0 1-1,0-1 1,0 1 0,0-1 0,1 1 0,-1-1 0,0 1 0,0-1 0,0 1 0,1-1 0,-1 0 0,0 1 0,0-1 0,1 1 0,-1-1 0,0 0 0,1 1 0,-1-1 0,0 0 0,1 1 0,-1-1 0,1 0 0,-1 0 0,1 1 0,-1-1 0,0 0 0,1 0 0,-1 0 0,1 0 0,-1 0 0,1 1 0,-1-1-1,1 0 1,-1 0 0,1 0 0,-1 0 0,1 0 0,-1 0 0,1-1 0,-1 1 0,1 0 0,-1 0 0,1 0 0,-1 0 0,0-1 0,1 1 0,-1 0 0,1 0 0,-1-1 0,1 1 0,-1 0 0,0-1 0,1 1 0,-1-1 0,23-24 693,-15 9-692,-2 1 0,0-1 0,-1 1 0,0-1 0,-1-1 0,-1 1 0,2-28 0,-9 72-8,3-22 0,0-1 0,0 1 0,0 0 0,1-1 0,0 1 0,0-1 0,2 8 0,-2-11 0,1 0 0,-1-1 0,1 1 0,0-1 0,0 1 0,0-1 0,0 0 0,0 1 0,0-1 0,0 0 0,0 1 0,1-1 0,-1 0 0,0 0 0,1 0 0,-1 0 0,1 0 0,-1-1 0,1 1 0,-1 0 0,1-1 0,0 1 0,-1-1 0,1 0 0,0 1 0,-1-1 0,1 0 0,0 0 0,-1 0 0,3 0 0,3-1 0,0 1 0,0-1 0,-1 0 0,1-1 0,0 0 0,-1 0 0,0 0 0,1-1 0,-1 0 0,0 0 0,0-1 0,0 1 0,-1-1 0,0-1 0,1 1 0,4-6 0,1-1 0,-1 0 0,0-1 0,-1 0 0,0 0 0,-1-1 0,8-16 0,-55 79 0,29-35 0,1 1 0,0 0 0,2 0 0,-1 1 0,2 0 0,1 0 0,0 1 0,1-1 0,0 1 0,0 21 0,4-38-71,0 0 0,0 0 0,0 0 0,0 0 0,0-1 0,0 1 0,1 0 0,-1 0-1,0 0 1,0-1 0,1 1 0,-1 0 0,1 0 0,-1-1 0,0 1 0,1 0 0,-1-1 0,1 1 0,0 0 0,-1-1 0,1 1 0,0-1 0,-1 1 0,1-1 0,0 1 0,-1-1-1,1 0 1,0 1 0,0-1 0,0 0 0,-1 1 0,2-1 0,0 0-295,-1 0 0,1 0-1,0 0 1,0 0 0,-1 0 0,1 0-1,0 0 1,0-1 0,-1 1-1,1-1 1,-1 1 0,1-1 0,0 1-1,-1-1 1,3-2 0,12-13-7957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4.777"/>
    </inkml:context>
    <inkml:brush xml:id="br0">
      <inkml:brushProperty name="width" value="0.025" units="cm"/>
      <inkml:brushProperty name="height" value="0.025" units="cm"/>
    </inkml:brush>
  </inkml:definitions>
  <inkml:trace contextRef="#ctx0" brushRef="#br0">137 0 7783,'0'0'19005,"-6"16"-17943,-64 154 1697,54-125-2040,1 0 1,-11 63-1,25-102-719,-1 30 0,2-36 0,0 1 0,0-1 0,0 1 0,0-1 0,0 1 0,0-1 0,0 1 0,0-1 0,0 1 0,1-1 0,-1 0 0,0 1 0,0-1 0,1 1 0,-1-1 0,0 0 0,1 1 0,-1-1 0,0 1 0,1-1 0,-1 0 0,0 0 0,1 1 0,-1-1 0,1 0 0,-1 0 0,1 1 0,-1-1 0,1 0 0,-1 0 0,0 0 0,1 0 0,-1 0 0,1 0 0,-1 0 0,1 0 0,-1 0 0,1 0 0,-1 0 0,1 0 0,-1 0 0,1 0 0,-1 0 0,1 0 0,-1-1 0,1 1 0,-1 0 0,0 0 0,1 0 0,-1-1 0,1 1 0,-1 0 0,0-1 0,1 1 0,-1 0 0,0-1 0,1 1 0,-1-1 0,0 1 0,1-1 0,6-5 0,-1 0 0,1-1 0,-1 0 0,0 0 0,-1 0 0,0-1 0,0 0 0,4-8 0,28-72 0,-34 80 0,0 0 0,0-1 0,-1 0 0,-1 1 0,1-1 0,-2 0 0,1 0 0,-2-14 0,0 24 0,-1 1 0,0-1 0,0 1 0,0 0 0,1-1 0,-1 1 0,1 0 0,-1 0 0,1 0 0,0 0 0,-2 4 0,-14 56 0,16-57 0,0-1 0,0 1 0,1 0 0,-1-1 0,1 1 0,0-1 0,1 1 0,-1-1 0,1 1 0,0 0 0,2 7 0,-1-11 0,-1 1 0,0-1 0,1 0 0,-1 0 0,1 1 0,0-1 0,-1 0 0,1-1 0,0 1 0,-1 0 0,1 0 0,0-1 0,0 1 0,0-1 0,0 1 0,0-1 0,0 0 0,-1 0 0,1 0 0,0 0 0,0 0 0,0 0 0,2-1 0,48-12 0,-30 1 0,0-2 0,-1 0 0,0-2 0,-1 0 0,-1-1 0,27-32 0,-12 15 0,-31 33 0,-4 8 0,-5 10 0,-18 26 0,-9 18 0,-30 75 0,59-119-394,13-25-745,11-23-3109,-6 0-2148,0-8-1734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5.102"/>
    </inkml:context>
    <inkml:brush xml:id="br0">
      <inkml:brushProperty name="width" value="0.025" units="cm"/>
      <inkml:brushProperty name="height" value="0.025" units="cm"/>
    </inkml:brush>
  </inkml:definitions>
  <inkml:trace contextRef="#ctx0" brushRef="#br0">0 1 6374,'0'0'18898,"6"56"-18962,-1-30-1602,5 1-1601,1-3-961,5-1-2883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5.465"/>
    </inkml:context>
    <inkml:brush xml:id="br0">
      <inkml:brushProperty name="width" value="0.025" units="cm"/>
      <inkml:brushProperty name="height" value="0.025" units="cm"/>
    </inkml:brush>
  </inkml:definitions>
  <inkml:trace contextRef="#ctx0" brushRef="#br0">87 1 10474,'0'0'18305,"-9"11"-16746,-1 1-1000,0 1-247,0-1 0,0 1-1,1 1 1,1 0-1,-11 24 1,18-37-312,1-1 0,0 0 0,0 1 0,0-1 0,0 0 0,0 1 0,-1-1 0,1 0 0,0 1 0,0-1 0,0 1 0,0-1 0,0 0 0,0 1 0,0-1 0,0 0 0,1 1 0,-1-1 0,0 1 0,0-1 0,0 0 0,0 1 0,0-1 0,1 0 0,-1 1 0,0-1 0,0 0 0,0 1 0,1-1 0,-1 0 0,0 0 0,0 1 0,1-1 0,-1 0 0,0 0 0,1 0 0,-1 1 0,0-1 0,1 0 0,0 0 0,20-1 0,23-15 0,-14 0 0,65-29 0,-86 42 0,-1 0 0,1 0 0,-1 1 0,1 0 0,0 1 0,0 0 0,-1 0 0,1 1 0,9 0 0,-17 1 0,0-1 0,0 1 0,-1-1 0,1 1 0,0 0 0,-1-1 0,1 1 0,-1 0 0,1-1 0,-1 1 0,1 0 0,-1 0 0,1-1 0,-1 1 0,0 0 0,0 0 0,1 0 0,-1 0 0,0-1 0,0 1 0,0 0 0,0 0 0,0 0 0,0 0 0,0 0 0,0 0 0,0 0 0,0-1 0,0 1 0,-1 0 0,1 0 0,0 0 0,-1 0 0,-9 32 0,-24 26 0,51-57 0,25-13 28,-27 7-65,-1 1 1,1 0-1,0 1 1,15-1-1,-29 3-109,1 0 0,-1 1-1,0-1 1,1 0-1,-1 0 1,0 1 0,1-1-1,-1 1 1,0-1 0,0 1-1,0-1 1,0 1 0,1 0-1,-1 0 1,0-1 0,0 1-1,0 0 1,-1 0 0,1 0-1,0 0 1,0 0 0,0 0-1,-1 1 1,2 0 0,-2-1-196,0 0 0,1 0 1,-1 0-1,0 0 1,0 0-1,0 0 1,0 0-1,0 0 0,0 0 1,0 0-1,0 0 1,0 0-1,0 0 1,0 0-1,-1 0 0,1 0 1,-1 0-1,1 0 1,0 0-1,-1 0 1,0 1-1,-11 7-6523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6.419"/>
    </inkml:context>
    <inkml:brush xml:id="br0">
      <inkml:brushProperty name="width" value="0.025" units="cm"/>
      <inkml:brushProperty name="height" value="0.025" units="cm"/>
    </inkml:brush>
  </inkml:definitions>
  <inkml:trace contextRef="#ctx0" brushRef="#br0">0 59 14894,'0'0'14467,"4"10"-14280,1 13-14,0 0-1,3 38 1,-8-58-171,0-1 0,0 0-1,1 1 1,-1-1 0,1 1 0,-1-1 0,1 0 0,0 1 0,0-1-1,0 0 1,0 0 0,1 0 0,-1 0 0,0 0 0,4 4 0,-4-5 28,1-1 1,-1 1 0,1 0 0,-1 0 0,0 0 0,1-1 0,-1 1 0,1-1 0,0 1 0,-1-1 0,1 0 0,-1 0 0,1 0 0,0 1-1,-1-2 1,1 1 0,-1 0 0,3 0 0,1-2 65,-1 1 1,0-1-1,0 1 0,1-1 0,-1 0 0,0-1 1,-1 1-1,1-1 0,0 1 0,-1-1 0,1 0 1,-1 0-1,0-1 0,0 1 0,3-6 0,-2 3-41,0 0-1,0 0 1,-1 0-1,0 0 1,0-1-1,0 1 1,-1-1-1,0 0 1,2-11-1,-22 44-54,15-19 0,1 1 0,0 0 0,0 0 0,0 0 0,1 0 0,1 0 0,-1 0 0,1 0 0,1 11 0,0-18 0,0 0 0,0 1 0,-1-1 0,1 0 0,0 0 0,0 0 0,0 0 0,1 0 0,-1 0 0,0 0 0,0 0 0,0 0 0,1 0 0,-1-1 0,0 1 0,1 0 0,-1-1 0,1 0 0,-1 1 0,0-1 0,1 0 0,-1 1 0,1-1 0,-1 0 0,1 0 0,-1 0 0,1 0 0,1-1 0,46-6 0,-35 1 0,-1-1 0,1 0 0,-1 0 0,-1-1 0,1-1 0,-1 0 0,-1-1 0,0 0 0,0-1 0,-1 0 0,-1 0 0,0-1 0,0 0 0,-1-1 0,10-20 0,-17 28 0,1 0 0,-1 1 0,0-1 0,-1 0 0,1 0 0,-1 0 0,0 0 0,0-5 0,-1 10 0,1-1 0,0 1 0,0 0 0,-1-1 0,1 1 0,0 0 0,-1-1 0,1 1 0,0 0 0,-1 0 0,1 0 0,0-1 0,-1 1 0,1 0 0,0 0 0,-1 0 0,1 0 0,-1 0 0,1 0 0,-1-1 0,1 1 0,0 0 0,-1 0 0,1 0 0,-1 1 0,1-1 0,0 0 0,-1 0 0,1 0 0,-1 0 0,1 0 0,0 0 0,-1 0 0,1 1 0,0-1 0,-1 0 0,1 0 0,-1 1 0,-16 8 0,-4 8 0,1 2 0,-32 39 0,30-33 0,22-25 0,0 0 0,-1 1 0,1-1 0,0 0 0,-1 1 0,1-1 0,0 1 0,-1-1 0,1 0 0,0 1 0,0-1 0,-1 1 0,1-1 0,0 1 0,0-1 0,0 1 0,0-1 0,0 1 0,0-1 0,0 1 0,0-1 0,0 1 0,0-1 0,0 1 0,0-1 0,0 1 0,0-1 0,0 1 0,1-1 0,-1 1 0,0-1 0,0 1 0,1-1 0,-1 0 0,0 1 0,0-1 0,1 1 0,-1-1 0,1 0 0,-1 1 0,0-1 0,1 0 0,-1 1 0,1-1 0,-1 0 0,0 0 0,1 1 0,-1-1 0,1 0 0,-1 0 0,1 0 0,-1 0 0,1 0 0,-1 0 0,1 0 0,-1 0 0,1 0 0,-1 0 0,1 0 0,-1 0 0,1 0 0,48 3 0,-33-2 0,-8-1 0,9 2 0,0 0 0,-1 0 0,1 2 0,16 5 0,-30-8 0,0 0 0,1 0 0,-1 0 0,0 0 0,-1 1 0,1 0 0,0-1 0,0 1 0,-1 0 0,1 0 0,-1 1 0,0-1 0,1 0 0,-1 1 0,0-1 0,0 1 0,-1 0 0,1 0 0,-1 0 0,1 0 0,-1 0 0,0 0 0,0 0 0,0 0 0,0 0 0,-1 1 0,1 5 0,-1-6 0,-2 18 0,2-21 0,0 0 0,0 1 0,0-1 0,0 1 0,0-1 0,0 1 0,0-1 0,-1 1 0,1-1 0,0 0 0,0 1 0,-1-1 0,1 0 0,0 1 0,-1-1 0,1 1 0,0-1 0,-1 0 0,1 0 0,0 1 0,-1-1 0,1 0 0,0 0 0,-1 1 0,1-1 0,-1 0 0,1 0 0,-1 0 0,1 0 0,-1 0 0,1 0 0,-1 0 0,1 0 0,0 0 0,-1 0 0,1 0 0,-1 0 0,0-32 0,9-151 0,-2 214-1654,-4-27 906,0 0 1,1 0 0,0 0-1,0 0 1,0 0 0,0-1 0,0 0-1,7 5 1,-5-3-460,1-1 0,0 0 0,1 0 0,-1-1-1,1 0 1,-1 0 0,1 0 0,0-1 0,12 2 0,9-1-7233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6.799"/>
    </inkml:context>
    <inkml:brush xml:id="br0">
      <inkml:brushProperty name="width" value="0.025" units="cm"/>
      <inkml:brushProperty name="height" value="0.025" units="cm"/>
    </inkml:brush>
  </inkml:definitions>
  <inkml:trace contextRef="#ctx0" brushRef="#br0">65 301 4644,'0'0'11681,"7"-10"-9247,19-33-384,-16 18 1292,-10 24-3288,-1 1 0,1 0 0,0 0 0,0-1 0,0 1 0,0 0 0,0 0 0,0-1 0,0 1-1,-1 0 1,1 0 0,0-1 0,0 1 0,0 0 0,-1 0 0,1 0 0,0-1 0,0 1 0,0 0 0,-1 0 0,1 0 0,0 0 0,0-1 0,-1 1 0,1 0 0,0 0 0,-1 0 0,1 0 0,0 0 0,0 0 0,-1 0 0,1 0-1,0 0 1,-1 0 0,1 0 0,0 0 0,0 0 0,-1 0 0,0 0 0,-1 1 66,-1 0 0,0 0 0,0 0 0,0 1 0,1-1 0,-1 1 0,1-1 0,-1 1 0,-3 3 0,-1 2 140,0 0 0,1 0 1,0 0-1,0 1 0,1-1 1,0 1-1,1 1 0,-1-1 1,2 1-1,-1 0 1,1-1-1,-3 16 0,6-23-238,0-1 0,0 1 0,-1 0 0,1-1 0,0 1 0,1 0 0,-1-1 0,0 1 0,0 0 0,0-1 0,0 1 0,0-1 0,1 1 0,-1 0 0,0-1 0,1 1 0,-1-1 0,0 1 0,1-1 0,-1 1 0,0-1 0,1 1 0,-1-1 0,1 1 0,-1-1 0,1 1 0,-1-1 0,1 0-1,0 1 1,-1-1 0,1 0 0,-1 0 0,1 1 0,1-1 0,28-4 480,27-22 37,-25 5-519,-1-1 0,-1-2 0,44-44 0,-60 54-22,-1 0 0,0-2 1,-1 0-1,-1 0 0,-1-1 0,0 0 1,-1-1-1,11-31 0,-19 47 2,0 1 0,-1 0 0,1-1 0,-1 1 0,0-1 0,1 1 0,-1-1 0,0 1 0,0 0 0,0-1 0,0 1 0,0-1 0,0 1 0,0-1 0,-1 1 0,0-3 0,1 4 0,-1 0 0,1 0 0,-1 0 0,1 0 0,-1 0 0,1-1 0,-1 1 0,1 1 0,-1-1 0,1 0 0,-1 0 0,0 0 0,1 0 0,-1 0 0,1 0 0,-1 0 0,1 1 0,-1-1 0,1 0 0,-1 1 0,1-1 0,0 0 0,-1 1 0,1-1 0,-1 0 0,1 1 0,-1 0 0,-34 37 0,12-6 0,-28 51 0,45-72 0,0 1 0,1-1 0,1 1 0,0 0 0,1 1 0,0-1 0,1 0 0,-2 24 0,4-35-7,0 0 1,0 0-1,1 1 1,-1-1-1,0 0 0,1 0 1,-1 0-1,0 0 0,1 0 1,-1 0-1,1 0 1,0 0-1,-1 0 0,1 0 1,0 0-1,0 0 1,-1 0-1,1 0 0,0 0 1,0-1-1,0 1 1,0 0-1,0-1 0,0 1 1,0-1-1,0 1 0,1-1 1,1 1-1,43 7-844,-41-8 565,0 0 0,-1 0 0,1 1 0,0 0 0,-1 0 0,1 0 0,0 0 1,-1 1-1,9 4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19.471"/>
    </inkml:context>
    <inkml:brush xml:id="br0">
      <inkml:brushProperty name="width" value="0.025" units="cm"/>
      <inkml:brushProperty name="height" value="0.025" units="cm"/>
    </inkml:brush>
  </inkml:definitions>
  <inkml:trace contextRef="#ctx0" brushRef="#br0">53 37 7079,'2'-6'2125,"11"-22"11634,-8 25-8283,-2 19-4570,-5-4-681,1 0-1,-2 0 1,1-1-1,-2 1 1,1 0 0,-2-1-1,1 0 1,-10 16-1,7-15-24,1 0 1,1 0-1,0 1 0,1-1 0,0 1 0,-2 20 0,7-33-200,0 0 0,0 0 0,1-1 0,-1 1 0,0 0 0,1 0 0,-1-1 0,0 1 0,0-1 0,0 1 0,1-1 0,-1 1 0,0-1 0,0 0 0,0 0 0,2-1 0,11-10 0,-1-1 0,0-1 0,-1 0 0,17-24 0,-24 31 0,0-1 0,0 0 0,-1-1 0,0 1 0,0-1 0,-1 0 0,0 0 0,-1 0 0,0 0 0,2-18 0,-5 46-154,0-15 4,0 1 0,1-1-1,0 0 1,0 1 0,0-1 0,1 0 0,0 6 0,0-8 60,0-1-1,-1 1 1,1-1 0,0 1 0,0-1 0,0 1 0,0-1 0,0 0-1,1 0 1,-1 1 0,0-1 0,0 0 0,1 0 0,-1 0 0,1 0 0,-1 0-1,1-1 1,-1 1 0,1 0 0,-1-1 0,1 1 0,0-1 0,-1 0-1,3 1 1,76 1-15258,-48-2 5414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0.621"/>
    </inkml:context>
    <inkml:brush xml:id="br0">
      <inkml:brushProperty name="width" value="0.025" units="cm"/>
      <inkml:brushProperty name="height" value="0.025" units="cm"/>
    </inkml:brush>
  </inkml:definitions>
  <inkml:trace contextRef="#ctx0" brushRef="#br0">125 324 9897,'0'0'16704,"-9"-1"-15593,5 0-1008,-1 1 1,1 0 0,0 0 0,-1 0 0,1 0 0,-1 1 0,1 0-1,0 0 1,0 0 0,-1 0 0,1 1 0,0 0 0,0 0 0,0 0-1,1 0 1,-1 0 0,0 1 0,1 0 0,0 0 0,-1 0 0,1 0-1,0 0 1,1 1 0,-1-1 0,0 1 0,1 0 0,0-1 0,0 1-1,0 0 1,1 0 0,-1 1 0,-1 6 0,3-10-101,-1 0 1,1 1 0,-1-1-1,1 0 1,0 1 0,-1-1-1,1 1 1,0-1-1,0 1 1,0-1 0,0 0-1,0 1 1,1-1 0,-1 1-1,0-1 1,1 0-1,-1 1 1,0-1 0,1 0-1,0 1 1,-1-1 0,1 0-1,0 0 1,0 0-1,0 1 1,1 0 0,-1-1-9,1-1 0,0 1 0,0-1 1,-1 1-1,1-1 0,0 0 0,0 1 0,0-1 1,0 0-1,0 0 0,0 0 0,-1-1 0,1 1 1,0 0-1,0-1 0,3-1 0,5-1-55,0-1-1,-1 0 1,1-1-1,-1 0 0,16-13 1,20-26-206,-35 33 257,1-1-1,23-18 1,-38 67 511,-6-17-282,8-16-120,-1 0 0,1 0 0,0 0 0,0 0 0,0 1 0,1-1 0,-1 1 0,1-1-1,0 1 1,1-1 0,-1 1 0,1 0 0,0-1 0,0 7 0,1-11-97,0 1 0,1 0 0,-1 0 0,0-1 0,0 1 0,1-1 0,-1 1 0,1-1 0,-1 0 0,0 0 0,1 1 0,-1-1 0,0 0 0,1 0 0,-1 0 0,1 0 0,-1-1 0,0 1 0,2-1 0,29-4-15,-5-4 12,-1 0 0,37-20 0,-39 18 0,-1 0 0,2 2 0,29-8 0,-53 16 0,-1 1 0,0 0 0,0 0 0,1 0 0,-1 0 0,0 0 0,1 0 0,-1 0 0,1 0 0,-1 0 0,0 0 0,1 0 0,-1 0 0,0 0 0,1 0 0,-1 0 0,0 0 0,1 0 0,-1 0 0,0 0 0,1 0 0,-1 1 0,0-1 0,0 0 0,1 0 0,-1 0 0,0 1 0,0-1 0,1 0 0,-1 0 0,0 1 0,0-1 0,1 0 0,-1 0 0,0 1 0,0-1 0,1 1 0,-4 16 0,-19 25 0,17-33 0,3-8-59,2 0-1,-1 1 1,0-1-1,0 1 1,0-1 0,1 1-1,-1-1 1,1 1-1,-1 0 1,1-1 0,-1 1-1,1 0 1,0-1-1,0 1 1,0 0 0,0-1-1,0 1 1,1 0-1,-1-1 1,0 1 0,1 0-1,0 2 1,0-4-85,0 1 1,0 0 0,1 0-1,-1-1 1,0 1 0,0-1-1,0 1 1,1-1-1,-1 0 1,0 1 0,1-1-1,-1 0 1,0 0 0,1 0-1,-1 0 1,0 0 0,1 0-1,-1 0 1,0 0-1,1-1 1,0 1 0,12-4-1358,-1 0 1,0-1-1,25-12 1,-11 3-978,-1-1 0,40-31 0,-57 38 2406,0 0 1,0 0-1,-1-1 1,0 0-1,11-17 1,-19 25 231,1 1 0,0-1 0,-1 0 0,1 1 0,-1-1 0,1 0 0,-1 0 0,1 0 0,-1 1 0,0-1 0,1 0 0,-1 0 0,0 0 0,0 0 0,0 0 0,0 0 0,0 0 0,1 1 0,-2-1 0,1 0 0,0-2 0,-15 7 2510,-21 21-506,3 14-851,32-38-1341,0 0-1,0 0 1,1 0-1,-1 0 1,1 0 0,-1 0-1,1 0 1,-1 0-1,1 0 1,-1 0 0,1 1-1,0-1 1,0 0-1,-1 0 1,1 0-1,0 0 1,0 1 0,0-1-1,0 0 1,1 0-1,-1 0 1,0 0-1,0 0 1,1 1 0,-1-1-1,0 0 1,1 0-1,-1 0 1,1 0 0,0 0-1,-1 0 1,1 0-1,0 0 1,0 0-1,-1-1 1,1 1 0,0 0-1,0 0 1,1 0-1,10 6-158,0 0-1,-1 0 0,0 1 0,0 1 0,-1 0 1,0 0-1,0 1 0,-1 0 0,11 18 0,-16-23 239,-1-1-1,-1 1 0,1 1 1,-1-1-1,0 0 0,0 1 1,0-1-1,-1 1 0,0 0 1,0-1-1,0 1 1,-1 0-1,0 0 0,0-1 1,0 1-1,-1 0 0,0-1 1,0 1-1,-1 0 0,1-1 1,-1 1-1,0-1 0,0 0 1,-7 10-1,-7 8 1399,0-1-1,-2-1 1,-1-1-1,0 0 0,-42 31 1,60-50-1425,0 0 1,0 0-1,0 0 1,0 0-1,0 0 1,-1 0-1,1-1 1,0 1-1,0 0 1,-1-1-1,1 1 1,0-1-1,0 1 1,-1-1-1,1 0 0,-1 0 1,1 1-1,0-1 1,-1 0-1,-1 0 1,2-1-24,1 0 0,-1 1 0,1-1 0,-1 0 0,1 1 1,0-1-1,-1 0 0,1 0 0,0 1 0,-1-1 0,1 0 0,0 0 0,0 1 1,0-1-1,-1 0 0,1 0 0,0 0 0,0 0 0,0 1 0,1-1 0,-1 0 1,0 0-1,0-1 0,19-57-948,5 5-1249,4 1 0,52-76 0,82-88 283,-24 37 2535,-130 169-353,16-22 399,-23 31-533,0 1-1,0-1 1,-1 1 0,1-1 0,0 1 0,0-1 0,-1 1 0,1-1 0,-1 0-1,0 1 1,1-1 0,-1 0 0,0 1 0,0-1 0,0 0 0,0-2 0,-1 3-43,0 1 0,0 0 1,0-1-1,0 1 1,0 0-1,0 0 1,0 0-1,-1 0 1,1 0-1,0 0 0,0 0 1,0 0-1,0 0 1,0 0-1,0 0 1,0 1-1,0-1 1,0 1-1,0-1 1,0 0-1,-1 2 0,-5 2 45,0 2 0,0-1 0,0 0 0,1 1 0,0 1 0,0-1 0,1 1 0,0 0 0,0 0 0,-7 14 0,1 1 390,0 0-1,-11 38 0,15-33-280,1 2-1,1-1 1,2 0-1,0 1 1,2 0-1,5 51 1,6-102-246,-10 10-108,0 0-1,-1 0 1,-1 0 0,0 0-1,0 0 1,-1 1 0,-1-1 0,0 1-1,0 0 1,-1 0 0,-12-19-1,-1-5 42,17 33 86,1 0-1,-1 0 0,0 1 0,0-1 0,1 0 1,-1 0-1,1 0 0,-1 0 0,1 0 0,0 0 1,0 0-1,0 1 0,0-1 0,0-3 0,1 4 3,-1 0 0,0 1 0,1-1 0,-1 0 0,1 0-1,-1 1 1,1-1 0,-1 0 0,1 1 0,0-1-1,-1 0 1,1 1 0,0-1 0,0 1 0,-1-1 0,1 1-1,0-1 1,0 1 0,-1 0 0,1-1 0,2 1-1,4-1 86,1 0 0,0 1 0,-1 0 0,1 0 0,14 3 0,-20-3-106,55 11-1786,-38-6-589,0 2 1,27 11-1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4.415"/>
    </inkml:context>
    <inkml:brush xml:id="br0">
      <inkml:brushProperty name="width" value="0.025" units="cm"/>
      <inkml:brushProperty name="height" value="0.025" units="cm"/>
    </inkml:brush>
  </inkml:definitions>
  <inkml:trace contextRef="#ctx0" brushRef="#br0">138 87 1409,'7'-21'10686,"-5"17"-9771,-1 0 0,0 0-1,0 0 1,0 0-1,0 0 1,-1-1 0,0 1-1,0 0 1,0 0 0,0 0-1,-1 0 1,-1-5-1,2 8-819,-1 0 0,1 1-1,-1-1 1,1 1-1,-1-1 1,0 1-1,1-1 1,-1 1 0,0-1-1,0 1 1,1 0-1,-1-1 1,0 1 0,0 0-1,1 0 1,-1-1-1,0 1 1,0 0 0,0 0-1,0 0 1,1 0-1,-1 0 1,0 0-1,0 1 1,0-1 0,1 0-1,-1 0 1,0 0-1,0 1 1,-1 0 0,-23 11 341,10 0-382,0 1 0,1 1 1,1 0-1,0 1 0,-13 20 1,26-35-56,0 0 1,-1 0 0,1 0 0,0 1-1,0-1 1,0 0 0,0 0 0,0 0-1,0 1 1,0-1 0,0 0 0,0 0-1,0 0 1,0 1 0,0-1 0,0 0-1,0 0 1,0 0 0,0 1 0,0-1 0,0 0-1,0 0 1,0 0 0,0 1 0,1-1-1,-1 0 1,0 0 0,0 0 0,0 1-1,0-1 1,0 0 0,0 0 0,1 0-1,-1 0 1,0 0 0,0 1 0,0-1-1,0 0 1,1 0 0,-1 0 0,0 0 0,0 0-1,0 0 1,1 0 0,-1 0 0,0 0-1,18 4 41,29-4 35,-37 0-93,1 0-15,0 0-1,0 1 1,0 0-1,0 1 1,0 0 0,0 0-1,20 9 1,-28-10 37,-1 1 0,1-1 0,-1 1 0,1-1 0,-1 1 0,0 0 0,0 0 0,0 0 0,0 0 0,0 1 0,0-1 0,0 0 0,-1 1 0,1-1 0,-1 1 0,0 0 0,0-1 0,0 1 0,0 0 0,0 0 0,-1 0 0,1 0 0,-1-1 0,0 1 0,0 0 0,0 0 0,0 0 0,0 0 0,-1 0 0,1 0 0,-1 0 0,0-1 0,1 1 0,-1 0 0,-3 4 0,0 1 210,0 0-1,-1-1 1,0 0-1,0 0 1,-1-1-1,0 1 1,0-1-1,-1-1 1,1 1 0,-1-1-1,0 0 1,-1 0-1,1-1 1,-1 0-1,0-1 1,0 1-1,0-1 1,0-1-1,0 0 1,-1 0-1,1 0 1,-1-1-1,-13 0 1,20-2-382,0 1-1,0-1 1,0 0 0,0 0-1,0 1 1,0-1-1,0-1 1,0 1 0,0 0-1,0 0 1,1-1 0,-1 1-1,0-1 1,1 1-1,-1-1 1,1 0 0,0 0-1,0 1 1,-1-1 0,1 0-1,0 0 1,1 0-1,-1 0 1,0 0 0,0-1-1,1 1 1,-1 0 0,1 0-1,0 0 1,0 0-1,0-1 1,0 1 0,0 0-1,0 0 1,1 0 0,-1-1-1,1 1 1,-1 0 0,1 0-1,0 0 1,0 0-1,0 0 1,0 0 0,0 0-1,0 0 1,1 1 0,-1-1-1,0 0 1,3-1-1,3-3-2092,1 0 0,0 1-1,1 0 1,14-6 0,13-3-6265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1.009"/>
    </inkml:context>
    <inkml:brush xml:id="br0">
      <inkml:brushProperty name="width" value="0.025" units="cm"/>
      <inkml:brushProperty name="height" value="0.025" units="cm"/>
    </inkml:brush>
  </inkml:definitions>
  <inkml:trace contextRef="#ctx0" brushRef="#br0">0 20 20211,'0'-9'4324,"0"2"-512,0 5-1282,13 1-1793,5 1-737,3 0-481,7 2-1889,-3 2-3619,3-4-4646</inkml:trace>
  <inkml:trace contextRef="#ctx0" brushRef="#br0" timeOffset="1">262 23 18129,'0'0'14638,"29"42"-15407,-11-42-5349,-5 0-7719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4.332"/>
    </inkml:context>
    <inkml:brush xml:id="br0">
      <inkml:brushProperty name="width" value="0.025" units="cm"/>
      <inkml:brushProperty name="height" value="0.025" units="cm"/>
    </inkml:brush>
  </inkml:definitions>
  <inkml:trace contextRef="#ctx0" brushRef="#br0">1 74 15503,'0'0'8103,"82"14"-6437,-24-14-1122,12 0-415,13-2-65,7-6-32,5-1 0,-5 1-160,-3-2-513,-7 2-544,-11-2-801,-9-3-1730,-8-6-2594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4.673"/>
    </inkml:context>
    <inkml:brush xml:id="br0">
      <inkml:brushProperty name="width" value="0.025" units="cm"/>
      <inkml:brushProperty name="height" value="0.025" units="cm"/>
    </inkml:brush>
  </inkml:definitions>
  <inkml:trace contextRef="#ctx0" brushRef="#br0">53 1 10122,'0'0'17280,"14"5"-16442,69 22-29,67 24-198,-145-49-607,1 0 0,-1 1 0,0 0 0,0 0 0,-1 0 0,1 1 0,-1-1 0,1 1 0,5 8 0,-8-10 3,-1 0 0,1 0-1,-1 0 1,0 0 0,0 1 0,0-1-1,0 1 1,0-1 0,0 1-1,-1-1 1,1 1 0,-1-1 0,0 1-1,0-1 1,0 1 0,0-1-1,0 1 1,-1 0 0,1-1 0,-1 1-1,1-1 1,-1 1 0,0-1 0,-2 4-1,-1 2 91,-1 0 0,-1 0 0,1-1 0,-1 1 0,-1-1 0,1 0 0,-11 8 0,-62 43 360,50-37-403,-2 2-132,-43 30-90,22-27-3067,14-15-4100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5.451"/>
    </inkml:context>
    <inkml:brush xml:id="br0">
      <inkml:brushProperty name="width" value="0.025" units="cm"/>
      <inkml:brushProperty name="height" value="0.025" units="cm"/>
    </inkml:brush>
  </inkml:definitions>
  <inkml:trace contextRef="#ctx0" brushRef="#br0">321 121 7944,'9'-9'3758,"-2"3"-3132,37-35 1798,-40 38-1887,-1 0-1,0-1 0,0 1 1,-1-1-1,1 0 0,-1 0 1,0 0-1,0 0 0,0 0 0,0-1 1,1-7-1,-3 11-426,0 0 0,-1 1 0,1-1-1,0 1 1,-1-1 0,1 1 0,0-1 0,-1 1 0,1-1 0,-1 1-1,1-1 1,-1 1 0,1-1 0,-1 1 0,1 0 0,-1-1 0,1 1-1,-1 0 1,1-1 0,-1 1 0,0 0 0,1 0 0,-1 0 0,0-1-1,1 1 1,-1 0 0,0 0 0,1 0 0,-1 0 0,1 0 0,-1 0-1,0 0 1,1 1 0,-1-1 0,0 0 0,0 0 0,-29 5 747,16 1-645,-1 0 0,1 0-1,0 2 1,0 0 0,1 0 0,-13 12-1,-71 64 400,75-63-429,1 0 1,1 2 0,-22 32 0,35-46-60,1 0 1,1 1 0,0 0 0,0 0-1,1 1 1,0 0 0,1-1-1,0 1 1,0 0 0,1 0-1,0 22 1,2-30-113,0 0 0,0 0 0,0-1 0,1 1 0,0 0 0,-1 0 0,1 0 0,0-1 0,0 1 0,1-1 0,-1 1-1,1 0 1,-1-1 0,1 0 0,0 1 0,-1-1 0,1 0 0,0 0 0,4 3 0,-1-2 6,0 0 0,0-1-1,0 1 1,0-1 0,1 0 0,-1 0-1,1-1 1,-1 0 0,10 2 0,0-2 11,-1-1 0,1 0 1,-1 0-1,1-2 1,0 0-1,-1 0 1,19-7-1,-16 3-2,1-1 0,-1-1 0,23-15 0,-35 20-18,1-1 1,0 0-1,-1 0 1,0 0-1,0-1 0,0 0 1,0 0-1,-1 0 1,0-1-1,0 1 1,0-1-1,5-11 1,-12 16-740,1 0 1,-1 0-1,0 0 1,0 0 0,0 0-1,0 0 1,1 1 0,-1-1-1,0 1 1,0 0 0,-5 0-1,-6-1-5308,-9-6-7873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5.919"/>
    </inkml:context>
    <inkml:brush xml:id="br0">
      <inkml:brushProperty name="width" value="0.025" units="cm"/>
      <inkml:brushProperty name="height" value="0.025" units="cm"/>
    </inkml:brush>
  </inkml:definitions>
  <inkml:trace contextRef="#ctx0" brushRef="#br0">0 0 14734,'0'0'11824,"4"9"-10169,0 8-1216,0 0 0,-1 1 0,-1-1-1,0 0 1,-1 1 0,-3 31-1,1-21 57,1 0-1,5 41 0,1-60-494,2-17 0,3-19 0,-5 3 0,-2-1 0,-1 1 0,0-1 0,-2 0 0,-3-37 0,-5 47 0,7 15 0,-1 0 0,1 0 0,0 0 0,-1 0 0,1 0 0,0 1 0,-1-1 0,1 0 0,0 0 0,0 0 0,-1 0 0,1 0 0,0 0 0,0 1 0,-1-1 0,1 0 0,0 0 0,0 0 0,0 1 0,-1-1 0,1 0 0,0 0 0,0 1 0,0-1 0,0 0 0,-1 0 0,1 1 0,0-1 0,0 0 0,0 0 0,0 1 0,0-1 0,0 0 0,0 1 0,0-1 0,0 0 0,0 0 0,0 1 0,0-1 0,0 0 0,0 1 0,0-1 0,0 0 0,0 1 0,0-1 0,1 1 0,-1 1-106,0 0 0,0 1-1,0-1 1,1 0 0,-1 1 0,1-1-1,-1 0 1,1 0 0,0 1 0,0-1-1,0 0 1,0 0 0,1 0 0,-1 0-1,0 0 1,1 0 0,0-1 0,-1 1-1,1 0 1,0-1 0,2 2 0,1 0-437,0 0 1,0-1-1,0 0 0,0 0 1,0 0-1,0-1 1,1 1-1,-1-1 0,7 0 1,1 0-784,1 0 0,-1-2 0,1 1 1,-1-2-1,1 0 0,-1 0 0,18-6 1,6-8-5354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6.588"/>
    </inkml:context>
    <inkml:brush xml:id="br0">
      <inkml:brushProperty name="width" value="0.025" units="cm"/>
      <inkml:brushProperty name="height" value="0.025" units="cm"/>
    </inkml:brush>
  </inkml:definitions>
  <inkml:trace contextRef="#ctx0" brushRef="#br0">132 16 11339,'0'0'10506,"-9"5"-8862,0 0-1324,1 0 0,0 1 1,0 0-1,0 0 0,1 1 1,0 0-1,0 0 0,1 0 1,0 1-1,0 0 0,1 1 1,0-1-1,0 1 0,-4 11 0,6-11 37,-1 0 0,1 0 0,1 0 0,0 0 0,-2 10 0,4-17-334,0-1 0,0 1 0,-1-1 0,1 1-1,0-1 1,0 1 0,0-1 0,1 1 0,-1-1 0,0 0-1,1 1 1,-1-1 0,0 1 0,1-1 0,0 1 0,-1-1-1,1 0 1,0 0 0,0 1 0,0-1 0,0 0 0,0 0-1,0 0 1,0 0 0,0 0 0,0 0 0,0 0-1,0 0 1,1 0 0,-1-1 0,0 1 0,1 0 0,-1-1-1,1 1 1,-1-1 0,0 0 0,1 1 0,2-1 0,1 1 3,0-1 0,0 0 0,0 0 1,1 0-1,-1-1 0,0 1 1,0-1-1,0 0 0,0-1 0,0 1 1,0-1-1,-1 0 0,1 0 1,0-1-1,-1 0 0,0 1 0,8-7 1,-2-2 10,-1 1 1,0-1-1,0-1 1,13-24-1,-13 21-10,1 0 0,0 0 0,13-14 0,-21 26-30,1 1 0,-1-1-1,1 1 1,0-1 0,0 1-1,0 0 1,0 0 0,0 0-1,0 0 1,0 1 0,1-1-1,-1 1 1,0 0 0,1 0-1,0 0 1,-1 0 0,1 1-1,-1-1 1,1 1 0,0 0-1,-1 0 1,1 0 0,-1 1-1,1-1 1,0 1 0,-1 0-1,1 0 1,-1 0 0,1 0-1,-1 1 1,0 0 0,0-1-1,0 1 1,0 0 0,0 0-1,0 1 1,0-1 0,0 1-1,-1-1 1,0 1 0,1 0-1,-1 0 1,0 0 0,0 0-1,-1 0 1,1 1 0,-1-1-1,1 0 1,-1 1 0,0-1-1,0 1 1,-1-1 0,1 1-1,-1 0 1,1 4 0,-2-1 32,1 1 1,-1 0-1,-1-1 1,0 1 0,0-1-1,0 1 1,-1-1 0,-4 9-1,-11 38 270,17-53-297,1-1 0,0 1-1,0-1 1,0 1 0,0-1-1,0 0 1,0 1 0,0-1-1,0 1 1,0-1 0,0 1-1,0-1 1,0 0 0,0 1-1,0-1 1,0 1-1,0-1 1,0 1 0,1-1-1,-1 0 1,0 1 0,0-1-1,1 1 1,-1-1 0,0 0-1,0 1 1,1-1 0,-1 0-1,0 0 1,1 1 0,-1-1-1,0 0 1,1 0 0,-1 1-1,1-1 1,18-3 97,18-17 36,-13 4-135,-1 0 0,-1-2 0,-1-1 0,36-40 0,-60 72-25,1 0 1,1 0-1,0 0 1,1 25-1,0-36 28,1 0-1,-1 0 0,0 0 0,1 0 1,-1 0-1,1-1 0,0 1 1,-1 0-1,1 0 0,0-1 1,0 1-1,0 0 0,0-1 0,1 1 1,-1-1-1,0 0 0,1 1 1,-1-1-1,1 0 0,-1 0 1,3 2-1,0-2 1,-1 1 1,1-1-1,-1 0 1,1 0 0,-1-1-1,1 1 1,-1-1-1,1 0 1,0 0-1,6 0 1,-2-1-1,0-1 0,0 1 1,0-1-1,0-1 0,0 1 1,-1-1-1,1-1 0,-1 1 1,12-9-1,-5 0-3,1 0 0,-2-1 0,14-15 0,-24 24 0,0 0 0,-1 1 0,1-1 0,-1 0 0,0 0 0,1-1 0,-2 1 0,1 0 0,0-1 0,-1 1 0,0-1 0,0 1 0,0-1 0,-1 1 0,0-1 0,0 0 0,0 1 0,-1-6 0,-1 5 0,0 1 0,-1 0 0,1 0 0,-1 1 0,0-1 0,-1 0 0,1 1 0,-1 0 0,1 0 0,-1 0 0,0 0 0,0 0 0,0 1 0,0 0 0,-1 0 0,1 0 0,0 0 0,-6 0 0,12 5-1564,6 2-3396,10-3-3154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7.596"/>
    </inkml:context>
    <inkml:brush xml:id="br0">
      <inkml:brushProperty name="width" value="0.025" units="cm"/>
      <inkml:brushProperty name="height" value="0.025" units="cm"/>
    </inkml:brush>
  </inkml:definitions>
  <inkml:trace contextRef="#ctx0" brushRef="#br0">105 243 7111,'0'0'8557,"8"-11"-6251,27-32-496,-33 41-1588,-1-1-1,1 1 1,-1-1 0,0 1-1,1-1 1,-1 1 0,0-1-1,0 0 1,-1 1-1,1-4 1,-1 5-70,1 0-1,-1 0 1,0 0-1,-1 1 1,1-1-1,0 0 1,0 0 0,0 0-1,0 0 1,-1 0-1,1 1 1,0-1-1,-1 0 1,1 0-1,-1 0 1,1 1 0,-1-1-1,1 0 1,-1 1-1,-1-2 1,1 1-8,-1 0 0,0 0 0,1 1 0,-1-1-1,0 0 1,0 1 0,1-1 0,-1 1 0,0 0 0,0 0 0,0 0 0,0 0 0,1 0 0,-1 0 0,0 0 0,0 0 0,0 1 0,0-1-1,1 1 1,-1-1 0,0 1 0,-1 1 0,-6 4-57,1 0 1,0 0-1,0 1 0,0 0 1,1 0-1,0 1 0,1 0 0,-1 0 1,2 1-1,-1 0 0,1 0 1,1 0-1,-1 1 0,2-1 0,-1 1 1,1 0-1,1 0 0,0 0 1,-2 16-1,4-24-78,0-1 0,0 1 0,0-1 0,0 1-1,0-1 1,0 1 0,0-1 0,0 1 0,1-1 0,-1 1 0,0-1 0,1 1 0,0-1 0,-1 1 0,1-1 0,0 0-1,-1 1 1,1-1 0,0 0 0,0 0 0,0 0 0,0 0 0,0 0 0,1 0 0,-1 0 0,0 0 0,2 1 0,0-1 8,-1-1-1,1 1 1,0-1 0,0 1 0,0-1 0,0 0 0,0 0 0,0 0 0,0-1-1,0 1 1,-1-1 0,1 1 0,3-2 0,6-2 23,-1 0-1,-1-1 1,1 0-1,-1-1 1,0 0 0,10-8-1,-5 0-25,-1 0 1,0-1-1,-1-1 0,-1 0 1,-1 0-1,17-33 0,-21 37-4,-1-2 1,-1 1-1,0 0 0,0-1 1,-2 0-1,0 0 0,0 0 1,-1-1-1,-1 1 0,0-16 1,-1 30-15,0-1 1,0 1 0,0 0 0,0-1-1,-1 1 1,1 0 0,0-1-1,0 1 1,0 0 0,0-1 0,0 1-1,0 0 1,-1-1 0,1 1-1,0 0 1,0 0 0,0-1-1,-1 1 1,1 0 0,0 0 0,0-1-1,-1 1 1,1 0 0,0 0-1,0 0 1,-1 0 0,1-1 0,0 1-1,-1 0 1,1 0 0,0 0-1,-1 0 1,1 0 0,0 0-1,-1 0 1,1 0 0,0 0 0,-1 0-1,1 0 1,0 0 0,-1 0-1,1 0 1,0 0 0,-1 0 0,1 0-1,0 0 1,0 1 0,-1-1-1,1 0 1,0 0 0,-1 0 0,1 0-1,0 1 1,0-1 0,-1 0-1,1 0 1,0 1 0,0-1-1,0 0 1,-1 0 0,1 1 0,0-1-1,0 0 1,0 1 0,0-1-1,-17 19-125,8-2 160,0 0 0,1 1 0,1 0 0,1 0 0,0 1 0,2 0 0,0-1 0,1 2 0,1-1 0,0 37 0,2-54-23,0 0-1,0 1 0,0-1 0,0 0 0,1 0 1,-1 0-1,1 1 0,-1-1 0,1 0 0,0 0 1,0 0-1,0 0 0,0 0 0,0 0 0,0 0 0,0-1 1,1 1-1,-1 0 0,1-1 0,-1 1 0,1-1 1,0 1-1,-1-1 0,1 0 0,0 0 0,0 0 1,0 0-1,0 0 0,0 0 0,0 0 0,0-1 1,0 1-1,1-1 0,-1 1 0,0-1 0,0 0 0,0 0 1,1 0-1,2 0 0,1-1 15,1 0 0,-1 0-1,1-1 1,-1 0 0,0 0 0,1 0 0,-1-1 0,0 0-1,-1 0 1,1 0 0,0-1 0,5-5 0,76-75-22,-87 84-1,0 0 0,0-1 1,0 1-1,0 0 1,1 0-1,-1-1 0,0 1 1,0 0-1,0 0 0,1 0 1,-1 0-1,0-1 1,0 1-1,0 0 0,1 0 1,-1 0-1,0 0 1,0 0-1,1 0 0,-1 0 1,0 0-1,1 0 0,-1 0 1,0 0-1,0 0 1,1 0-1,-1 0 0,0 0 1,0 0-1,1 0 0,-1 0 1,0 0-1,1 0 1,-1 0-1,0 0 0,1 1 1,4 11 18,-3 30 111,-1-23-13,-1-13-92,1 0-1,0 0 1,0 0 0,0 0 0,1-1 0,0 1 0,0 0-1,1-1 1,-1 0 0,1 1 0,0-1 0,5 6-1,-5-8-12,0-1 0,1 1-1,-1-1 1,0 0 0,1 0 0,-1 0-1,1 0 1,0 0 0,0-1-1,0 0 1,-1 0 0,1 0-1,0 0 1,0-1 0,0 1-1,0-1 1,1 0 0,-1 0-1,4-1 1,4 0-11,0-1 0,0-1 0,-1 0 0,1 0 0,-1-1 0,20-10 0,65-42 0,-31 16 0,-64 40 0,-1 0 0,0-1 0,1 1 0,-1 0 0,1 0 0,-1-1 0,1 1 0,-1 0 0,1 0 0,-1 0 0,1-1 0,-1 1 0,1 0 0,-1 0 0,1 0 0,-1 0 0,1 0 0,-1 0 0,1 0 0,-1 0 0,1 0 0,-1 0 0,1 1 0,-1-1 0,1 0 0,-1 0 0,1 0 0,-1 1 0,0-1 0,1 0 0,-1 0 0,1 1 0,-1-1 0,1 0 0,-1 1 0,0-1 0,1 0 0,-1 1 0,0-1 0,1 1 0,6 27 0,-7-23 0,1 1 0,0-1 0,0 0 0,1 0 0,0 0 0,2 6 0,-3-10 0,0 0 0,0 0 0,-1 0 0,1 0 0,0 0 0,0 0 0,0 0 0,1 0 0,-1 0 0,0 0 0,0-1 0,0 1 0,1 0 0,-1-1 0,0 1 0,1-1 0,-1 1 0,0-1 0,1 0 0,-1 0 0,0 1 0,1-1 0,-1 0 0,1 0 0,-1 0 0,1-1 0,-1 1 0,3-1 0,-2 1-185,0-1 1,0 0-1,0 0 0,0 0 0,0 0 1,0 0-1,0 0 0,0-1 1,0 1-1,-1-1 0,1 1 0,-1-1 1,1 0-1,-1 1 0,1-1 0,-1 0 1,0 0-1,0 0 0,0 0 1,0 0-1,1-4 0,0-1-1292,0-1-1,0 1 1,0-1 0,0-15-1,-1-8-5841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7.939"/>
    </inkml:context>
    <inkml:brush xml:id="br0">
      <inkml:brushProperty name="width" value="0.025" units="cm"/>
      <inkml:brushProperty name="height" value="0.025" units="cm"/>
    </inkml:brush>
  </inkml:definitions>
  <inkml:trace contextRef="#ctx0" brushRef="#br0">14 0 13645,'0'0'9385,"-14"62"-9417,31-44-1442,2-4-2882,5-4-3459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8.310"/>
    </inkml:context>
    <inkml:brush xml:id="br0">
      <inkml:brushProperty name="width" value="0.025" units="cm"/>
      <inkml:brushProperty name="height" value="0.025" units="cm"/>
    </inkml:brush>
  </inkml:definitions>
  <inkml:trace contextRef="#ctx0" brushRef="#br0">192 0 7976,'0'0'19111,"-5"12"-17739,0-3-1189,1 0 0,0 0 0,1 1 0,0 0-1,1-1 1,0 1 0,0 0 0,1 0 0,0 0 0,1 0 0,0 0 0,1 1 0,0-1 0,0 0 0,1 0-1,1-1 1,-1 1 0,9 18 0,1-6-77,7 11-405,17 44 1,-31-63 220,-1 0 0,0 0 1,-1 0-1,0 0 0,-1 0 0,0 24 1,-2-35 105,-1 0 1,1 0-1,-1 0 1,0 0-1,0-1 1,0 1-1,0 0 1,0 0 0,-1-1-1,1 1 1,-1-1-1,1 0 1,-1 1-1,0-1 1,0 0-1,0 0 1,-1 0 0,1 0-1,0 0 1,-1-1-1,1 1 1,-1-1-1,1 1 1,-1-1-1,0 0 1,0 0-1,1 0 1,-1-1 0,0 1-1,0-1 1,0 1-1,-4-1 1,1 1 37,-1 0 0,0-1 0,1 0 0,-1 0 1,0 0-1,1-1 0,-1 0 0,1-1 0,-1 1 0,1-1 1,-1 0-1,1-1 0,-10-4 0,7 0-66,0 0 0,1-1 0,0 0 0,0 0 0,1-1 0,0 0 0,0 0 0,1-1 0,-5-10 0,7 13 0,1 0 0,0 0 0,1 0 0,-1 0 0,1-1 0,1 1 0,-1-1 0,1 0 0,1 1 0,-1-1 0,1 0 0,1 1 0,-1-1 0,3-9 0,-1 13 3,-1 0 0,1 1 0,1-1 0,-1 0 0,0 1 0,1 0 0,0 0 0,0-1 0,0 2 0,0-1 0,0 0-1,0 1 1,1-1 0,-1 1 0,1 0 0,0 0 0,0 0 0,0 1 0,0-1 0,0 1 0,0 0 0,5 0 0,13-4-111,0 1-1,37-1 1,-58 5 93,38-2-1519,48-4-9077,-47-1 1568</inkml:trace>
  <inkml:trace contextRef="#ctx0" brushRef="#br0" timeOffset="1">564 37 21524,'0'0'10827,"51"29"-10667,-19-27-64,0-2-481,0 0-1889,-1-6-3811,-4-13-9322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9.556"/>
    </inkml:context>
    <inkml:brush xml:id="br0">
      <inkml:brushProperty name="width" value="0.025" units="cm"/>
      <inkml:brushProperty name="height" value="0.025" units="cm"/>
    </inkml:brush>
  </inkml:definitions>
  <inkml:trace contextRef="#ctx0" brushRef="#br0">166 262 14734,'0'0'11227,"-9"-5"-10694,7 4-519,-1-1-1,1 1 1,-1 0-1,1-1 1,-1 1-1,0 0 0,1 1 1,-1-1-1,0 0 1,0 1-1,0 0 0,1-1 1,-1 1-1,0 0 1,0 1-1,0-1 1,0 0-1,1 1 0,-1-1 1,0 1-1,0 0 1,1 0-1,-1 0 1,1 1-1,-1-1 0,1 0 1,-1 1-1,1 0 1,0-1-1,0 1 0,-1 0 1,1 0-1,1 0 1,-4 4-1,-1-1 127,0 1 0,1 0 0,-1 0 0,1 1 0,1-1 1,-1 1-1,1 0 0,0 0 0,1 1 0,-1-1 0,1 1 0,1-1 0,0 1 0,0 0 0,0 0 0,0 9 0,2-16-135,0 0 0,0 0-1,0 0 1,0 0 0,1 0 0,-1 0 0,0 0-1,0-1 1,1 1 0,-1 0 0,0 0 0,1 0-1,-1 0 1,1 0 0,-1 0 0,1-1 0,0 1-1,-1 0 1,1 0 0,0-1 0,0 1 0,-1 0-1,1-1 1,0 1 0,1 0 0,29 3 159,-24-5-116,1 0 0,-1-1 0,0 0 0,0 0 0,0 0 0,12-6 0,-7 0 9,1-1 0,-1 0 0,-1 0 0,0-1 0,18-21 1,-24 25 77,-1 0 0,1 0 0,-1 0 1,0-1-1,0 1 0,-1-1 1,0 0-1,0 0 0,-1 0 0,0 0 1,0-1-1,0 1 0,0-10 0,-2 17-130,0 0-1,0 0 1,0-1-1,0 1 1,0 0-1,0 0 1,0-1-1,0 1 1,0 0-1,-1 0 1,1-1-1,0 1 1,0 0-1,0 0 1,0-1-1,0 1 1,0 0-1,-1 0 1,1 0-1,0-1 1,0 1-1,0 0 1,-1 0-1,1 0 1,0 0-1,0 0 1,0-1-1,-1 1 1,1 0-1,0 0 0,0 0 1,-1 0-1,1 0 1,0 0-1,-1 0 1,1 0-1,0 0 1,0 0-1,-1 0 1,1 0-1,0 0 1,0 0-1,-1 0 1,1 0-1,0 0 1,0 0-1,-1 0 1,1 0-1,0 1 1,0-1-1,0 0 1,-1 0-1,1 0 1,0 0-1,-1 1 1,-12 9-48,9-5 46,0 0 1,1 1 0,0 0-1,1-1 1,-1 1 0,1 0-1,0 1 1,0-1 0,1 0 0,0 0-1,0 1 1,0 11 0,1-15 1,0-1 1,-1 1 0,2-1-1,-1 1 1,0 0 0,0-1-1,1 1 1,-1 0 0,1-1-1,0 1 1,0-1 0,0 1-1,0-1 1,0 0 0,1 1-1,-1-1 1,1 0 0,-1 0-1,1 0 1,0 0 0,0 0-1,0 0 1,0-1 0,0 1-1,0-1 1,0 1 0,1-1-1,-1 0 1,1 0 0,-1 0-1,1 0 1,4 1 0,-3-1-3,1-1 1,0 1 0,0-1 0,-1 0 0,1 0 0,0 0 0,0-1 0,-1 0 0,1 0 0,0 0 0,-1 0 0,1-1 0,-1 0 0,1 0 0,-1 0 0,0 0 0,0-1-1,0 0 1,0 0 0,6-6 0,-2 0 1,-1-1-1,-1 1 0,1-1 1,-2 0-1,1-1 0,-1 1 1,5-17-1,-12 47-73,2 0 1,3 29-1,-1-33 56,-3-14 16,1-1-1,0 1 1,0 0 0,1 0-1,-1-1 1,0 1 0,0 0-1,1-1 1,-1 1 0,1 0-1,0-1 1,-1 1-1,1-1 1,0 1 0,0-1-1,0 1 1,0-1 0,0 0-1,0 1 1,1-1 0,-1 0-1,0 0 1,1 0-1,-1 0 1,0 0 0,1 0-1,0 0 1,-1 0 0,1-1-1,-1 1 1,1-1 0,0 1-1,-1-1 1,1 0-1,0 1 1,-1-1 0,1 0-1,0 0 1,0 0 0,-1 0-1,1-1 1,2 1 0,2-2 5,-1 1 1,1-1 0,0 0 0,0 0 0,-1 0-1,0-1 1,1 0 0,-1 0 0,0-1-1,0 1 1,5-6 0,4-6-84,-1-2 1,-1 1-1,0-2 0,15-30 0,-21 39 6,-5 7-534,-4 24-508,-3 6 1064,3-19 69,1 1 0,0-1 0,0 1 0,1 0-1,0-1 1,1 1 0,0 0 0,1 0-1,2 13 1,-2-22-10,0 1 1,0 0-1,0-1 0,0 1 0,0 0 0,1-1 1,-1 1-1,1-1 0,-1 0 0,1 1 1,0-1-1,-1 0 0,1 0 0,0 0 0,0 0 1,0-1-1,-1 1 0,1 0 0,0-1 0,0 1 1,0-1-1,0 0 0,0 1 0,0-1 1,1 0-1,-1 0 0,0-1 0,0 1 0,0 0 1,0-1-1,0 1 0,0-1 0,-1 1 0,4-3 1,4 1 34,0-1 0,0-1 0,0 0 1,0 0-1,-1-1 0,9-5 0,2-6-13,-1-1 0,-1 0 0,0-2 0,-1 0 0,-1 0 0,-1-1 0,17-32 0,-21 33-47,-1 0 1,-1 0 0,-1-1-1,0 0 1,-2 0 0,0-1-1,-1 0 1,2-41-1,-21 98-670,2 17 823,2 1 0,3 1 0,2 0-1,2 78 1,7-102-111,-3-30-33,0 0 1,0 0-1,1 0 0,-1 0 0,0-1 0,1 1 0,-1 0 0,1 0 1,-1-1-1,1 1 0,-1 0 0,1 0 0,0-1 0,-1 1 0,1-1 1,0 1-1,-1-1 0,1 1 0,0-1 0,0 1 0,-1-1 0,1 0 0,0 1 1,0-1-1,0 0 0,0 0 0,-1 1 0,1-1 0,0 0 0,1 0 1,-1 0-18,0-1 0,0 1-1,-1-1 1,1 1 0,0 0 0,-1-1 0,1 1 0,0-1 0,-1 0 0,1 1 0,0-1 0,-1 0 0,1 1 0,-1-1 0,1 0 0,-1 1 0,0-1 0,1 0 0,-1 0 0,0 0 0,0 1 0,1-1 0,-1 0 0,0 0 0,0 0 0,0 0 0,0 1 0,0-1 0,0 0 0,0 0 0,0 0 0,0 0 0,0 0 0,-1 1 0,1-1-1,0 0 1,-1 0 0,1 1 0,-1-2 0,-15-35-878,-2 18 478,-2 2 1,-35-23-1,-19-18 722,74 58-270,-1 0-1,1 0 0,0 0 0,0 0 0,0 0 0,-1 0 0,1-1 1,0 1-1,0 0 0,0 0 0,0 0 0,-1 0 0,1 0 0,0-1 1,0 1-1,0 0 0,0 0 0,0 0 0,0-1 0,-1 1 0,1 0 1,0 0-1,0-1 0,0 1 0,0 0 0,0 0 0,0-1 0,0 1 1,0 0-1,0 0 0,0 0 0,0-1 0,0 1 0,0 0 0,0 0 1,0-1-1,0 1 0,1 0 0,-1 0 0,0-1 0,0 1 0,0 0 1,0 0-1,0 0 0,0 0 0,1-1 0,-1 1 0,0 0 0,0 0 1,0 0-1,1 0 0,-1-1 0,0 1 0,0 0 0,0 0 0,1 0 1,-1 0-1,0 0 0,1 0 0,24-3 357,32 7-479,34 9-3006,-28-10-6003,-22-3-2969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5.230"/>
    </inkml:context>
    <inkml:brush xml:id="br0">
      <inkml:brushProperty name="width" value="0.025" units="cm"/>
      <inkml:brushProperty name="height" value="0.025" units="cm"/>
    </inkml:brush>
  </inkml:definitions>
  <inkml:trace contextRef="#ctx0" brushRef="#br0">127 377 15567,'0'0'6278,"-9"-5"-5040,6 3-1183,2 1-15,-1-1 0,1 1 0,-1 0 0,1 0 0,-1-1 0,0 1 0,1 1 0,-1-1 0,0 0 0,0 0 0,1 1 1,-1-1-1,0 1 0,0-1 0,0 1 0,0 0 0,0 0 0,0 0 0,0 0 0,0 0 0,0 0 0,1 0 0,-1 1 0,0-1 0,0 1 1,0-1-1,0 1 0,0 0 0,1 0 0,-1-1 0,0 1 0,1 1 0,-1-1 0,1 0 0,-1 0 0,1 0 0,0 1 0,-1-1 0,1 1 1,0-1-1,0 1 0,0 0 0,0-1 0,-1 4 0,-5 7 260,2 0 0,-1 0 0,2 1 0,-1-1 0,2 1-1,0 0 1,0 0 0,1 0 0,1 1 0,0 19 0,1-31-290,0 0-1,0 0 1,0-1 0,0 1-1,0 0 1,1 0 0,-1-1-1,0 1 1,1 0 0,0-1-1,-1 1 1,1 0 0,0-1-1,0 1 1,0-1 0,0 1-1,0-1 1,0 0 0,0 1-1,1-1 1,-1 0 0,0 0-1,4 2 1,-3-2 0,1 0 1,-1 0-1,1-1 0,-1 1 1,1-1-1,0 0 1,-1 0-1,1 0 0,0 0 1,-1 0-1,1-1 0,0 1 1,-1-1-1,4 0 1,3-2 26,0-1 1,0 0 0,-1 0-1,1 0 1,-1-1-1,0-1 1,14-11 0,-8 2-15,-1 0-1,0-1 1,-2-1 0,0 0 0,-1 0 0,0-1 0,-1 0-1,-2-1 1,10-29 0,-10 21 126,-1-1 0,-1 0 0,-2 0 0,0-1-1,-2 1 1,-3-34 0,1 56-107,1 0-1,-1 1 0,-1-1 1,1 0-1,-1 1 0,0-1 1,0 1-1,-1 0 1,1-1-1,-1 1 0,0 0 1,-1 1-1,1-1 0,-1 1 1,0-1-1,-5-4 1,7 8-30,-1-1 1,1 1 0,-1-1-1,1 1 1,0 0-1,-1 0 1,0 0 0,1 0-1,-1 0 1,0 1 0,1-1-1,-1 1 1,0 0 0,0 0-1,1 0 1,-1 0 0,0 0-1,0 1 1,1-1-1,-1 1 1,0-1 0,1 1-1,-1 0 1,1 0 0,-1 1-1,1-1 1,-1 0 0,1 1-1,0-1 1,0 1-1,-1 0 1,1 0 0,0 0-1,1 0 1,-3 3 0,-8 8-9,0 1 0,2 1 0,0-1 1,0 2-1,-10 22 0,16-28-1,0 0 0,0 1 0,1-1 0,0 1 0,0 0 0,1-1 0,1 1 0,0 0 0,1 0 0,0 12 0,0-22-2,1 0 1,-1 1-1,0-1 0,1 0 0,-1 0 0,1 0 0,-1 1 0,1-1 0,-1 0 0,1 0 1,0 0-1,0 0 0,-1 0 0,1 0 0,0 0 0,0 0 0,0 0 0,0 0 0,0-1 0,0 1 1,0 0-1,1-1 0,1 2 0,1-1 5,0 0 0,0 0 0,0 0 0,0 0 0,0-1 0,0 0 0,8 0 0,1-1 24,0-1-1,0 0 0,25-8 1,-22 4 1,-5 2-85,0 0 0,1 0-1,-1 1 1,17-2 0,-27 5 45,1 0 1,0-1 0,-1 1-1,1 0 1,-1 0 0,1 0-1,0 0 1,-1 1 0,1-1-1,0 0 1,-1 1-1,1-1 1,-1 1 0,1-1-1,-1 1 1,1 0 0,-1 0-1,1 0 1,-1 0 0,0 0-1,0 0 1,1 0-1,-1 0 1,0 0 0,0 0-1,0 1 1,0-1 0,0 1-1,0-1 1,-1 0 0,1 1-1,0-1 1,-1 1 0,1 0-1,-1-1 1,0 1-1,1-1 1,-1 3 0,1 16-1,0 1 0,-5 35 1,2-36 40,1-1-1,1 0 1,2 23 0,-2-42-26,0 1 1,0-1-1,1 0 0,-1 0 0,0 1 1,0-1-1,1 0 0,-1 0 0,0 1 1,1-1-1,-1 0 0,0 0 0,1 0 1,-1 1-1,0-1 0,1 0 0,-1 0 1,1 0-1,-1 0 0,0 0 0,1 0 1,-1 0-1,0 0 0,1 0 0,-1 0 1,1 0-1,-1 0 0,0 0 0,1 0 0,-1 0 1,0 0-1,1-1 0,-1 1 0,0 0 1,1 0-1,-1 0 0,0-1 0,1 1 1,-1 0-1,0 0 0,0-1 0,1 1 1,-1 0-1,0 0 0,0-1 0,1 1 1,-1 0-1,0-1 0,0 1 0,0-1 1,16-14 155,1-11-127,-1 0 1,-1-1 0,-1-1 0,-2 0 0,-1-1 0,13-50-1,-28 107-45,1 1-1,0 0 0,3 34 1,0-62 16,0-1 0,0 1 0,0-1 0,1 1 0,-1 0 0,0-1 1,0 1-1,0 0 0,0-1 0,1 1 0,-1-1 0,0 1 0,1-1 0,-1 1 0,0 0 1,1-1-1,-1 1 0,0-1 0,1 0 0,-1 1 0,1-1 0,-1 1 0,1-1 0,0 0 1,-1 1-1,1-1 0,-1 0 0,1 1 0,-1-1 0,1 0 0,1 0 0,20-7 310,15-24 107,-22 8-423,-2 0 0,0-1 0,-2-1 0,0 0 0,-2 0 0,8-32 0,-22 77 0,2 1 0,0-1 0,1 1 0,2 29 0,0-49-34,0 1 1,0-1-1,0 1 1,1-1-1,-1 1 1,0-1-1,1 1 1,0-1-1,-1 0 1,1 1-1,0-1 1,-1 0-1,1 1 1,0-1-1,0 0 1,0 0-1,0 0 1,0 0-1,1 0 1,-1 0-1,0 0 1,0 0-1,1-1 1,-1 1-1,2 0 1,0 0-337,0 0 0,0 0 0,0 0 1,1-1-1,-1 0 0,0 1 1,0-1-1,1-1 0,-1 1 1,6-1-1,9-5-7760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29.914"/>
    </inkml:context>
    <inkml:brush xml:id="br0">
      <inkml:brushProperty name="width" value="0.025" units="cm"/>
      <inkml:brushProperty name="height" value="0.025" units="cm"/>
    </inkml:brush>
  </inkml:definitions>
  <inkml:trace contextRef="#ctx0" brushRef="#br0">1 0 8456,'0'0'19571,"57"20"-17169,-31-19-1089,5-1-993,2 0-256,-4 0-1377,-1-3-2883,-2-11-6054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0.256"/>
    </inkml:context>
    <inkml:brush xml:id="br0">
      <inkml:brushProperty name="width" value="0.025" units="cm"/>
      <inkml:brushProperty name="height" value="0.025" units="cm"/>
    </inkml:brush>
  </inkml:definitions>
  <inkml:trace contextRef="#ctx0" brushRef="#br0">27 0 19987,'0'0'7911,"-14"60"-7078,9-25-288,1-1-417,1 2-96,3-7 0,0-6-641,0-6-864,0-6-545,0-6-641,0-26-17840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0.597"/>
    </inkml:context>
    <inkml:brush xml:id="br0">
      <inkml:brushProperty name="width" value="0.025" units="cm"/>
      <inkml:brushProperty name="height" value="0.025" units="cm"/>
    </inkml:brush>
  </inkml:definitions>
  <inkml:trace contextRef="#ctx0" brushRef="#br0">5 1 17328,'0'0'12268,"51"15"-11563,-18-6-353,6-3-224,5-2 0,-3-2-96,0-2-736,-7 0-1250,-8 0-1377,-8 0-769,-11 0-1762</inkml:trace>
  <inkml:trace contextRef="#ctx0" brushRef="#br0" timeOffset="1">1 164 16816,'0'0'9993,"70"43"-8423,-24-43-737,6 0-385,-6-7-320,1 2-128,-14 0-1025,-11 1-2754,-12 3-1699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0.938"/>
    </inkml:context>
    <inkml:brush xml:id="br0">
      <inkml:brushProperty name="width" value="0.025" units="cm"/>
      <inkml:brushProperty name="height" value="0.025" units="cm"/>
    </inkml:brush>
  </inkml:definitions>
  <inkml:trace contextRef="#ctx0" brushRef="#br0">0 14 6726,'0'0'21365,"55"35"-20405,-13-35-415,5-3-449,-2-2-64,-1-3-865,-3 1-1985,-3-5-1859,-3-2-2882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1.296"/>
    </inkml:context>
    <inkml:brush xml:id="br0">
      <inkml:brushProperty name="width" value="0.025" units="cm"/>
      <inkml:brushProperty name="height" value="0.025" units="cm"/>
    </inkml:brush>
  </inkml:definitions>
  <inkml:trace contextRef="#ctx0" brushRef="#br0">291 7 14894,'0'0'6742,"-9"-3"-5060,5 2-1554,0 1 0,-1-1-1,1 0 1,0 1 0,-1 0 0,1 0-1,0 0 1,-1 1 0,1-1 0,0 1-1,-1 0 1,1 0 0,0 1 0,0-1 0,0 1-1,0 0 1,0 0 0,0 0 0,1 1-1,-1-1 1,1 1 0,0 0 0,-1 0-1,1 0 1,1 0 0,-1 0 0,0 1 0,1-1-1,-4 7 1,-1 2 151,0 0 0,1 1 0,0 0 1,1 0-1,0 1 0,1-1 0,0 1 0,1 0 0,-1 18 0,1 12-99,5 73-1,0-101-182,0 0 1,2 0-1,0 0 0,0 0 1,2-1-1,7 16 1,-8-17-50,-5-14 59,1 0-1,-1 0 1,0 1 0,0-1-1,0 0 1,0 0-1,0 0 1,0 0 0,0 1-1,0-1 1,0 0-1,0 0 1,0 0 0,0 1-1,0-1 1,0 0-1,0 0 1,0 0-1,0 1 1,0-1 0,0 0-1,0 0 1,0 0-1,0 1 1,0-1 0,0 0-1,-1 0 1,1 0-1,0 0 1,0 1-1,0-1 1,0 0 0,0 0-1,0 0 1,-1 0-1,1 0 1,0 0 0,0 1-1,0-1 1,0 0-1,-1 0 1,1 0 0,0 0-1,0 0 1,0 0-1,-1 0 1,1 0-1,0 0 1,0 0 0,-1 0-1,-16-2 159,-15-12 2,23 5-173,-1 0 0,2-1 1,-1 0-1,1 0 0,1-1 1,-1 0-1,2 0 0,0-1 1,0 0-1,1 0 0,1 0 1,0-1-1,0 1 0,1-1 0,-1-14 1,4 26 16,1-1 0,-1 1 0,1 0 0,-1 0 1,1 0-1,-1 0 0,1 0 0,0 0 0,-1 0 0,1 0 0,0 0 1,0 0-1,0 0 0,0 0 0,0 1 0,0-1 0,0 0 1,0 1-1,0-1 0,0 0 0,0 1 0,0 0 0,0-1 0,0 1 1,1-1-1,-1 1 0,0 0 0,0 0 0,0 0 0,1 0 1,-1 0-1,0 0 0,0 0 0,1 0 0,1 1 0,56 5-22,-52-5-11,8 1-778,0 0 1,0-1-1,0 0 0,0-2 0,0 1 1,27-6-1,-35 4-103,1-1 1,0 0-1,-1 0 0,0 0 1,1-1-1,-1 0 0,-1 0 1,1-1-1,-1 0 0,0 0 1,0-1-1,0 0 0,-1 0 1,6-8-1,11-15-4985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1.700"/>
    </inkml:context>
    <inkml:brush xml:id="br0">
      <inkml:brushProperty name="width" value="0.025" units="cm"/>
      <inkml:brushProperty name="height" value="0.025" units="cm"/>
    </inkml:brush>
  </inkml:definitions>
  <inkml:trace contextRef="#ctx0" brushRef="#br0">150 0 9065,'0'0'12022,"-10"11"-11094,-5 7-205,1 0-1,0 1 0,2 1 0,0 0 0,1 1 0,1 0 0,-10 32 0,11-18-195,1 0 0,2 1 0,2-1 0,1 1-1,2 0 1,5 55 0,1-60-558,-5-30-48,0 0 0,0 1 0,0-1 0,1 0 1,-1 1-1,0-1 0,1 0 0,-1 0 0,1 0 1,-1 0-1,1 1 0,0-1 0,-1 0 0,1 0 0,0 0 1,0 0-1,0 0 0,0 0 0,0-1 0,1 2 1,0-42-227,-16-194-666,17 234 1033,0 0 1,0 1-1,0-1 1,-1 1 0,1 0-1,0 0 1,-1 0-1,1 0 1,0 0 0,2 2-1,7 3-52,1-1 0,0 0-1,0-1 1,1-1 0,-1 0 0,1-1-1,0 0 1,0-1 0,-1 0-1,18-2 1,-24 0 15,0 0 0,1 0 0,-1-1 0,0 0 0,0 0 0,0-1 0,0 1 0,0-1 0,8-6 0,-12 7 34,1-1 1,-1 0-1,1 0 1,-1 0-1,0 0 0,-1 0 1,1-1-1,0 1 1,-1-1-1,0 0 1,0 1-1,0-1 0,0 0 1,0-1-1,-1 1 1,2-7-1,-3 10-33,1 0 0,-1-1 0,1 1 0,-1 0 0,0-1 0,0 1 0,1 0 0,-1-1 0,0 1 0,0 0 0,0-1 0,0 1 0,-1 0 0,1-1 0,0 1-1,0 0 1,-1 0 0,1-1 0,-1 1 0,1 0 0,-1 0 0,0 0 0,1-1 0,-1 1 0,0 0 0,0 0 0,0 0 0,0 0 0,0 0 0,0 1 0,0-1 0,0 0 0,0 0 0,0 1 0,0-1 0,0 0 0,-1 1 0,1-1 0,0 1 0,0 0 0,-1-1 0,1 1 0,0 0 0,-1 0 0,-1 0 0,-1 0-38,0 0 0,0 1 0,0 0 0,0 0-1,0 0 1,1 0 0,-1 1 0,0-1 0,1 1 0,-1 0 0,1 0 0,0 0 0,-1 0 0,-4 5 0,3-2 71,1 1 0,0-1 0,0 0 0,0 1 0,0 0 0,1 0 0,0 0 0,0 1 0,1-1 0,-1 1 0,1-1 0,1 1 0,0 0 0,0-1 0,0 1 0,0 0 0,1 0 0,1 8 0,0-13-54,-1 0 1,1 0-1,0 0 0,0 0 0,0 0 1,1-1-1,-1 1 0,0 0 0,1-1 0,-1 1 1,1-1-1,-1 1 0,1-1 0,0 1 0,0-1 1,-1 0-1,1 0 0,0 0 0,0 0 0,0-1 1,0 1-1,0 0 0,0-1 0,1 1 0,-1-1 1,4 0-1,63 3-1223,-61-3 560,29-5-4477,2-13-3759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3:32.695"/>
    </inkml:context>
    <inkml:brush xml:id="br0">
      <inkml:brushProperty name="width" value="0.025" units="cm"/>
      <inkml:brushProperty name="height" value="0.025" units="cm"/>
    </inkml:brush>
  </inkml:definitions>
  <inkml:trace contextRef="#ctx0" brushRef="#br0">171 303 4516,'0'0'14366,"4"-8"-10426,12-25-769,-16 32-3077,1 0 0,-1 1 0,0-1 0,0 0 0,0 1 0,0-1 0,0 0 0,0 1 0,0-1 0,0 0 0,0 1 0,0-1 0,0 0 0,0 1 0,0-1 0,-1 1 0,1-1 0,0 0 1,0 1-1,-1-1 0,1 1 0,0-1 0,-1 1 0,1-1 0,-1 1 0,1-1 0,-1 1 0,1-1 0,-1 1 0,1-1 0,-1 1 0,1 0 0,-1-1 0,1 1 0,-1 0 0,0 0 0,1-1 0,-1 1 0,1 0 1,-1 0-1,0 0 0,1 0 0,-1 0 0,0 0 0,1 0 0,-1 0 0,0 0 0,1 0 0,-1 0 0,-1 0 0,-32 3 315,26-1-381,1 0 0,0 0 1,0 1-1,0 0 1,0 0-1,0 1 0,1-1 1,-1 2-1,1-1 1,0 1-1,0 0 0,1 0 1,-1 0-1,1 1 1,1 0-1,-1 0 0,1 0 1,0 0-1,0 1 1,1 0-1,-1 0 1,2 0-1,-1 0 0,1 0 1,0 0-1,1 1 1,-2 8-1,3-15-23,0 1 1,0 0-1,0-1 1,1 1-1,-1 0 0,0-1 1,1 1-1,-1-1 1,1 1-1,-1-1 1,1 1-1,0-1 0,0 0 1,-1 1-1,1-1 1,0 0-1,0 1 1,0-1-1,1 0 0,-1 0 1,0 0-1,0 0 1,1 0-1,-1 0 1,0 0-1,2 0 0,2 1 10,0 0 0,0-1-1,0 0 1,-1 0 0,1 0-1,0 0 1,1-1 0,7 0-1,3-1-267,0-1 0,-1 0 0,1-2 0,27-8-1,-19 2-1235,-1-2-1,0 0 0,0-1 0,-2-1 1,0-1-1,0-1 0,-1-1 0,-1-1 0,-1 0 1,-1-2-1,0 0 0,23-38 0,-3-15 1836,-13-5 4198,-22 51 67,-2 27-4516,0 0 0,-1 0-1,1 0 1,0 0-1,0 0 1,-1 0 0,1 0-1,0 0 1,-1 0-1,1 0 1,0 0 0,0 0-1,-1 0 1,1 0-1,0 0 1,-1 0 0,1 0-1,0 0 1,0 0-1,-1 0 1,1 0 0,0 1-1,0-1 1,-1 0-1,1 0 1,0 0 0,0 0-1,-1 1 1,1-1-1,0 0 1,0 0 0,0 0-1,0 1 1,-1-1-1,1 0 1,0 0 0,0 1-1,0-1 1,0 0-1,0 1 1,-28 43 1488,7 6-758,2 1 0,3 1 0,1 1-1,3 0 1,-10 102 0,20-168-7846,-4-7 3603,-18-46 1958,-5 9 1975,1 3 2199,25 48-1945,1 1 0,0-1-1,0 0 1,1 0 0,-1 0 0,2 0-1,-2-8 1,2 13-672,1 0 0,-1 0-1,0 1 1,0-1 0,1 0-1,-1 0 1,0 0 0,1 0 0,-1 1-1,0-1 1,1 0 0,-1 0 0,1 1-1,0-1 1,-1 0 0,1 1-1,0-1 1,-1 1 0,1-1 0,0 1-1,-1-1 1,1 1 0,0-1 0,0 1-1,0 0 1,0-1 0,-1 1-1,1 0 1,0 0 0,0-1 0,0 1-1,1 0 1,35-1 54,-28 1-3,32 2-655,42 7-1,-30-2-2756,0-3-3769,-2-3-5720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3.895"/>
    </inkml:context>
    <inkml:brush xml:id="br0">
      <inkml:brushProperty name="width" value="0.025" units="cm"/>
      <inkml:brushProperty name="height" value="0.025" units="cm"/>
    </inkml:brush>
  </inkml:definitions>
  <inkml:trace contextRef="#ctx0" brushRef="#br0">18 0 5125,'0'0'14894,"-18"70"-14702,18-34 160,0 5 129,0 8-225,0 2-96,2 3-32,4 1 1,0-2-33,-1-6-64,0-2 32,1-8-96,-1-5-1474,-1-5-1825,-1-6-5125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0.255"/>
    </inkml:context>
    <inkml:brush xml:id="br0">
      <inkml:brushProperty name="width" value="0.025" units="cm"/>
      <inkml:brushProperty name="height" value="0.025" units="cm"/>
    </inkml:brush>
  </inkml:definitions>
  <inkml:trace contextRef="#ctx0" brushRef="#br0">92 380 5061,'0'0'20601,"-10"-5"-19165,7 4-1384,-1-1 30,1 0 0,-1 1 0,1 0 0,-1-1 1,1 1-1,-1 1 0,0-1 0,1 1 0,-7-1 0,8 1-49,0 1-1,0 0 1,1-1-1,-1 1 1,0 0-1,1 0 1,-1 0-1,1 0 1,-1 0-1,1 0 1,-1 0-1,1 1 1,-1-1-1,1 0 0,0 1 1,0-1-1,0 1 1,0 0-1,0-1 1,0 1-1,0 0 1,1-1-1,-1 1 1,1 0-1,-1 0 1,1 0-1,-1 3 1,0-2-16,1 0 0,-1-1 0,1 1 0,-1 0 1,1 0-1,0 0 0,0 0 0,0-1 0,1 1 0,0 5 1,0-6-15,-1-1 1,0-1-1,1 1 1,0 0-1,-1 0 1,1 0-1,-1 0 1,1 0-1,0 0 1,-1-1 0,1 1-1,0 0 1,0 0-1,0-1 1,0 1-1,0-1 1,0 1-1,0-1 1,0 1-1,1 0 1,2-1 7,1 0 0,-1 1 0,0-1 0,0-1 0,0 1 0,0-1-1,1 0 1,-1 0 0,0 0 0,0 0 0,-1 0 0,1-1 0,0 0 0,4-2 0,16-11 30,-1 0 0,0-1 0,-2-1 0,0-1 0,0-1 0,19-24-1,-9 6 175,-1-1-1,40-71 0,-58 89 393,-2-1 0,0 0 0,10-32 1,-45 91-507,-63 147-101,76-155 0,1 0 0,2 0 0,1 1 0,-6 45 0,13-73-12,1 1 1,-1 0-1,1 0 0,0-1 1,1 1-1,-1 0 0,0-1 1,1 1-1,0 0 0,0-1 1,0 1-1,0-1 0,1 1 1,-1-1-1,1 1 0,0-1 1,0 0-1,4 4 0,-4-5-42,0-1 0,0 1 0,1-1-1,-1 0 1,0 0 0,1 0 0,-1 0 0,1 0-1,-1 0 1,1-1 0,0 1 0,-1-1-1,1 0 1,0 0 0,-1 0 0,1 0-1,0 0 1,-1-1 0,1 1 0,-1-1-1,1 1 1,-1-1 0,1 0 0,-1 0-1,1 0 1,-1 0 0,3-3 0,1 1-820,-1-1 0,0 0 0,0 0 0,0 0-1,0-1 1,-1 0 0,1 0 0,-1 0 0,-1 0 0,6-10 0,12-28-7149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0.818"/>
    </inkml:context>
    <inkml:brush xml:id="br0">
      <inkml:brushProperty name="width" value="0.025" units="cm"/>
      <inkml:brushProperty name="height" value="0.025" units="cm"/>
    </inkml:brush>
  </inkml:definitions>
  <inkml:trace contextRef="#ctx0" brushRef="#br0">6 27 12556,'0'0'6513,"-1"12"-2130,-3 58 971,4-69-5279,0-1 1,0 1 0,0 0-1,1-1 1,-1 1-1,0-1 1,1 1-1,-1 0 1,0-1-1,1 1 1,-1-1-1,1 1 1,-1-1-1,1 1 1,-1-1-1,1 1 1,-1-1 0,1 0-1,0 1 1,-1-1-1,1 0 1,-1 1-1,1-1 1,0 0-1,-1 0 1,1 0-1,0 1 1,-1-1-1,1 0 1,0 0-1,0 0 1,-1 0 0,1 0-1,0 0 1,-1-1-1,1 1 1,0 0-1,-1 0 1,1 0-1,0-1 1,-1 1-1,1 0 1,1-1-1,32-14 499,13-27-494,-45 39-81,1 0 0,0 0 0,-1 0-1,0-1 1,0 1 0,0 0 0,0-1 0,-1 1 0,1-1 0,-1 0-1,0 0 1,0 1 0,1-9 0,-2 12 1,0 0 0,-1-1 0,1 1 0,0 0 0,0-1 0,0 1 0,0 0 0,-1 0 0,1-1 0,0 1 0,0 0 0,-1-1 0,1 1 0,0 0 0,-1 0 0,1 0 0,0-1 0,-1 1 0,1 0 0,0 0 0,-1 0 0,1 0 0,0 0 0,-1 0 0,1 0 0,0 0 0,-1-1 0,1 1 0,0 0 0,-1 1 0,1-1 0,0 0 0,-1 0 0,1 0 0,-1 0 0,1 0 0,0 0 0,-1 0 0,1 0 0,0 1 0,-1-1 0,1 0 0,0 0 0,0 0 0,-1 1 0,1-1 0,0 0 0,0 0 0,-1 1 0,1-1 0,-19 12 0,10-4 0,1 0 0,1 1 0,-1-1 0,1 1 0,1 1 0,-1-1 0,2 1 0,-1 0 0,1 0 0,1 1 0,0 0 0,0 0 0,1 0 0,1 0 0,0 0 0,-1 19 0,3-29 0,0 0 0,0 0 0,0 0 0,0 0 0,0-1 0,1 1 0,-1 0 0,0 0 0,1 0 0,-1-1 0,1 1 0,-1 0 0,0 0 0,1-1 0,0 1 0,-1 0 0,1-1 0,-1 1 0,1-1 0,0 1 0,-1-1 0,1 1 0,0-1 0,0 1 0,-1-1 0,1 0 0,1 1 0,27-1 0,28-18 0,30-30 0,-69 36 0,2 1 0,-1 0 0,1 1 0,1 1 0,0 1 0,0 1 0,24-4 0,-44 11 0,0-1 0,0 1 0,0 0 0,0 0 0,0 0 0,0 0 0,0 0 0,0 0 0,0 0 0,0 0 0,0 0 0,0 1 0,0-1 0,0 0 0,0 1 0,0-1 0,0 1 0,0-1 0,-1 1 0,1-1 0,0 1 0,0-1 0,0 1 0,-1 0 0,1 0 0,0-1 0,-1 1 0,1 0 0,-1 0 0,1 1 0,0 0 0,0 1 0,-1 0 0,1-1 0,-1 1 0,1 0 0,-1 0 0,0 0 0,0-1 0,-1 1 0,0 5 0,-3 8 0,0-1 0,-12 28 0,15-42 0,-3 8 0,2-6 0,1 0 0,0 0 0,-1-1 0,1 1 0,0 0 0,0 0 0,1 0 0,-1 0 0,1 0 0,-1 0 0,1 1 0,0 4 0,1-8 0,1 1 0,-1-1 0,0 0 0,0 0 0,0 0 0,1 1 0,-1-1 0,0 0 0,0-1 0,1 1 0,-1 0 0,0 0 0,0 0 0,0-1 0,1 1 0,1-1 0,10-6 0,-1 0 0,1-1 0,-1 0 0,20-18 0,16-10 0,-39 30 0,0 0 0,0-1 0,0 2 0,1-1 0,-1 1 0,1 1 0,0 0 0,0 0 0,1 1 0,13-3 0,-22 7 0,-1-1 0,0 1 0,0-1 0,0 0 0,0 1 0,0 0 0,0-1 0,0 1 0,0 0 0,0 0 0,0-1 0,0 1 0,0 0 0,-1 0 0,1 0 0,0 0 0,-1 0 0,1 0 0,0 0 0,-1 0 0,1 0 0,-1 0 0,0 1 0,1-1 0,-1 0 0,0 0 0,0 0 0,0 1 0,0-1 0,0 0 0,0 0 0,0 3 0,-1 54 0,1-41 0,0-16 0,0 0 0,1-1 0,-1 1 0,1 0 0,-1-1 0,1 1 0,0-1 0,-1 1 0,1-1 0,-1 1 0,1-1 0,0 1 0,-1-1 0,1 0 0,0 1 0,0-1 0,-1 0 0,1 0 0,0 0 0,0 1 0,-1-1 0,1 0 0,0 0 0,0 0 0,0 0 0,-1 0 0,1 0 0,0 0 0,0-1 0,-1 1 0,1 0 0,0 0 0,0-1 0,-1 1 0,1 0 0,1-1 0,31-10 0,7-12 0,-30 16 0,0 1 0,1 1 0,0-1 0,0 1 0,0 1 0,21-5 0,-32 9-5,1-1 1,-1 1-1,1 0 0,-1 0 1,0 0-1,1 0 0,-1 0 1,1 0-1,-1 0 1,1 0-1,-1 0 0,1 0 1,-1 0-1,1 1 0,-1-1 1,1 0-1,-1 0 0,0 0 1,1 0-1,-1 1 0,1-1 1,-1 0-1,0 1 1,1-1-1,-1 0 0,0 1 1,1-1-1,-1 0 0,0 1 1,1-1-1,-1 0 0,0 1 1,0-1-1,0 1 0,1 0 1,-3 20-546,-16 18-1984,6-23-3504,3-7-5461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8.658"/>
    </inkml:context>
    <inkml:brush xml:id="br0">
      <inkml:brushProperty name="width" value="0.025" units="cm"/>
      <inkml:brushProperty name="height" value="0.025" units="cm"/>
    </inkml:brush>
  </inkml:definitions>
  <inkml:trace contextRef="#ctx0" brushRef="#br0">1 6 10762,'0'0'16923,"9"2"-15551,30 2-848,-1-1 0,1-2 0,0-1 0,0-2 0,43-8 0,-52 6-540,-218 40-614,69-26 625,118-10-27,16 0-32,24-1 73,50-10 1,-59 6-20,1 1 0,0 2 0,42 2-1,-73 0 10,0 0 0,0 0 0,0 0 0,0 0-1,-1 0 1,1 0 0,0 0 0,0 0-1,0 0 1,0 0 0,0 0 0,-1 1 0,1-1-1,0 0 1,0 0 0,0 0 0,0 0-1,0 0 1,0 0 0,-1 0 0,1 1 0,0-1-1,0 0 1,0 0 0,0 0 0,0 0-1,0 1 1,0-1 0,0 0 0,0 0 0,0 0-1,0 0 1,0 1 0,0-1 0,0 0-1,0 0 1,0 0 0,0 0 0,0 1-1,0-1 1,0 0 0,0 0 0,0 0 0,0 0-1,0 0 1,0 1 0,0-1 0,0 0-1,0 0 1,1 0 0,-1 0 0,0 0 0,0 1-1,0-1 1,0 0 0,0 0 0,0 0-1,1 0 1,-1 0 0,0 0 0,0 0 0,0 0-1,1 0 1,-14 8 15,-29 0 307,-1-2-1,1-1 0,-78-2 1,97-8-203,18-4-5132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7.152"/>
    </inkml:context>
    <inkml:brush xml:id="br0">
      <inkml:brushProperty name="width" value="0.025" units="cm"/>
      <inkml:brushProperty name="height" value="0.025" units="cm"/>
    </inkml:brush>
  </inkml:definitions>
  <inkml:trace contextRef="#ctx0" brushRef="#br0">0 162 16464,'0'6'622,"1"129"7240,1-47-6088,22 143 0,-17-207-1146,-1-38 231,-1-39-210,-4 19-607,-1-62 123,-1 89-157,0 0 1,0 0 0,0 0 0,-1 0 0,0 1 0,0-1 0,0 1-1,-1-1 1,0 1 0,-7-11 0,10 16-10,0 1 0,-1 0 0,1 0 0,0 0 0,0-1 0,0 1 0,0 0 0,0 0 0,0 0 0,0-1 0,-1 1 0,1 0 0,0 0 0,0 0-1,0 0 1,0-1 0,-1 1 0,1 0 0,0 0 0,0 0 0,0 0 0,-1 0 0,1 0 0,0 0 0,0 0 0,-1 0 0,1 0 0,0-1 0,0 1 0,0 0 0,-1 0 0,1 0 0,0 1 0,0-1 0,-1 0 0,1 0 0,0 0 0,0 0 0,0 0 0,-1 0 0,1 0 0,0 0 0,0 0 0,0 0 0,-1 1 0,1-1-1,0 0 1,0 0 0,0 0 0,-1 0 0,1 0 0,0 1 0,0-1 0,-5 20-53,4 30 8,1-46 52,0 0-1,1 0-1,-1 0 1,0 0-1,1 0 1,0 1-1,0-1 1,0-1-1,1 1 1,-1 0-1,1 0 1,0 0-1,0-1 1,0 1-1,0-1 1,1 0-1,-1 1 1,1-1-1,0 0 1,0-1-1,5 5 1,-4-5 17,-1 0 0,0-1-1,1 0 1,-1 1 0,0-1 0,1-1 0,-1 1 0,1 0 0,0-1-1,-1 1 1,1-1 0,-1 0 0,1-1 0,0 1 0,-1 0-1,1-1 1,-1 0 0,1 0 0,-1 0 0,1 0 0,-1-1 0,0 1-1,0-1 1,5-3 0,4-3 54,-1-1 0,0 0 1,0-1-1,-1 0 0,0-1 0,0 0 1,-1-1-1,-1 0 0,11-20 0,-9 13 20,0 0 1,-2-1-1,0-1 0,-1 1 1,7-41-1,-9 29-96,0-47 0,-5 69 0,0 0 0,0 0 0,-1 0 0,-1 0 0,1 1 0,-2-1 0,1 0 0,-1 1 0,-5-10 0,8 18 0,0 1 0,0-1 0,0 1 0,-1-1 0,1 1 0,0-1 0,0 1 0,-1-1 0,1 1 0,0-1 0,-1 1 0,1-1 0,0 1 0,-1 0 0,1-1 0,-1 1 0,1 0 0,0-1 0,-1 1 0,1 0 0,-1 0 0,1-1 0,-1 1 0,1 0 0,-1 0 0,1 0 0,-1 0 0,0-1 0,1 1 0,-1 0 0,1 0 0,-1 0 0,1 0 0,-1 0 0,0 1 0,-10 17 0,-2 40 0,12-52 0,-10 60 0,3 1 0,2 1 0,7 132 0,1-189 0,0 0 0,1 0 0,0-1 0,6 14 0,-9-22 0,1 0 0,-1 0 0,1 0 0,0 0 0,0 0 0,0 0 0,0-1 0,0 1 0,0 0 0,0-1 0,0 1 0,1 0 0,-1-1 0,1 0 0,-1 1 0,1-1 0,0 0 0,-1 0 0,1 0 0,0 0 0,0 0 0,0 0 0,0 0 0,0-1 0,0 1 0,0-1 0,0 1 0,0-1 0,4 0 0,-5 0 0,0-1 0,1 0 0,-1 0 0,0 0 0,0-1 0,0 1 0,0 0 0,0 0 0,0-1 0,0 1 0,0 0 0,-1-1 0,1 1 0,0-1 0,-1 1 0,1-1 0,-1 1 0,0-1 0,0 1 0,1-1 0,-1-1 0,4-40 0,-4 39 0,0 2 0,2-23 0,-1 0 0,-1 0 0,-2 0 0,0 0 0,-11-46 0,4 56 0,3 28 0,4 28 0,2-37 0,0 0 0,1 0 0,-1 0 0,1 0 0,0-1 0,0 1 0,1 0 0,-1 0 0,1-1 0,0 1 0,-1-1 0,2 1 0,-1-1 0,0 0 0,1 0 0,-1 0 0,1 0 0,0-1 0,4 4 0,-5-4 0,0-1 0,0 0 0,0 0 0,1 0 0,-1 0 0,0 0 0,0 0 0,1-1 0,-1 1 0,0-1 0,1 0 0,-1 1 0,0-1 0,1 0 0,-1 0 0,1-1 0,-1 1 0,0 0 0,1-1 0,-1 0 0,0 1 0,0-1 0,0 0 0,1 0 0,-1 0 0,0 0 0,0-1 0,0 1 0,0-1 0,-1 1 0,1-1 0,0 1 0,1-4 0,6-8 0,0 0 0,-1-1 0,-1 0 0,0-1 0,-1 1 0,-1-1 0,0 0 0,-1-1 0,3-19 0,-17 81 0,5-27 0,1 0 0,1 0 0,1 1 0,0 35 0,3-54 0,-1 0 0,0 1 0,0-1 0,0 0 0,1 0 0,-1 0 0,0 0 0,1 0 0,-1 0 0,1-1 0,-1 1 0,1 0 0,0 0 0,-1 0 0,1 0 0,0-1 0,-1 1 0,1 0 0,0 0 0,0-1 0,0 1 0,0-1 0,0 1 0,0-1 0,0 1 0,0-1 0,0 0 0,0 1 0,0-1 0,0 0 0,0 0 0,0 0 0,0 0 0,0 1 0,0-2 0,0 1 0,0 0 0,0 0 0,0 0 0,0 0 0,2-1 0,1 0 0,0 0 0,0 0 0,0-1 0,0 1 0,0-1 0,0 0 0,-1 0 0,1 0 0,5-5 0,5-8 0,-1 0 0,-1-1 0,0 0 0,-1-1 0,-1 0 0,0-1 0,-1 0 0,-2-1 0,1 0 0,5-26 0,-15 65 0,1 1 0,0 0 0,2-1 0,4 29 0,-5-47 0,0-1 0,0 0 0,1 0 0,-1 0 0,0 1 0,1-1 0,-1 0 0,1 0 0,-1 0 0,1 0 0,-1 0 0,1 0 0,0 0 0,-1 0 0,1 0 0,0 0 0,0 0 0,0 0 0,0 0 0,0-1 0,0 1 0,0 0 0,0-1 0,0 1 0,0-1 0,2 1 0,-1-1 0,1 1 0,-1-1 0,1 0 0,-1 0 0,0-1 0,1 1 0,-1 0 0,1-1 0,-1 0 0,0 1 0,1-1 0,2-1 0,5-3 0,-1-1 0,0 1 0,0-1 0,14-13 0,0-4 0,37-50 0,-37 44 0,-23 29 0,0 0 0,0 0 0,0 0 0,0 0 0,0-1 0,0 1 0,0 0 0,0 0 0,1 0 0,-1 0 0,0-1 0,0 1 0,0 0 0,0 0 0,0 0 0,0 0 0,1 0 0,-1 0 0,0 0 0,0 0 0,0-1 0,1 1 0,-1 0 0,0 0 0,0 0 0,0 0 0,0 0 0,1 0 0,-1 0 0,0 0 0,0 0 0,0 0 0,1 0 0,-1 0 0,0 0 0,0 0 0,0 0 0,1 1 0,-1-1 0,0 0 0,0 0 0,0 0 0,0 0 0,0 0 0,1 0 0,-1 0 0,0 0 0,0 1 0,0-1 0,0 0 0,0 0 0,1 0 0,-1 0 0,0 1 0,0-1 0,0 0 0,0 0 0,0 0 0,0 0 0,0 1 0,0-1 0,5 21 0,-4-18 0,-1-1 0,0 1 0,1-1 0,-1 1 0,1-1 0,0 1 0,-1-1 0,1 1 0,1-1 0,-1 0 0,0 1 0,0-1 0,1 0 0,2 3 0,1-3-23,0 0-1,0 0 1,-1 0-1,1 1 1,-1-1-1,1 1 1,-1 0-1,0 0 1,0 1-1,-1-1 1,1 1-1,-1 0 1,1 0-1,-1 0 1,0 0-1,-1 1 1,1-1-1,-1 1 1,4 9-1,0 7-1,0 0-1,-1 0 1,-1 0 0,-1 1-1,1 25 1,-8 111 12,2-144 93,0 0 1,0 0-1,-8 22 0,9-33-67,1 0-1,-1 0 1,0 0 0,0-1-1,0 1 1,0 0-1,-1-1 1,1 1-1,-1-1 1,0 1-1,1-1 1,-1 0-1,0 0 1,0 0 0,-1 0-1,1 0 1,0 0-1,-1-1 1,1 1-1,-1-1 1,1 1-1,-1-1 1,0 0-1,-3 1 1,4-3-13,1 1 0,0-1 0,-1 1 0,1-1 0,0 0 0,0 0 0,-1 0 0,1 0 0,0 1 0,0-2 0,0 1 0,0 0 0,1 0 0,-1 0 0,0 0 0,0 0 0,1-1 0,-1 1 0,0 0 0,1-1 0,-1 1 0,1-1 0,0 1 0,0 0 0,-1-1 0,1 1 0,0-2 0,-6-49 0,5 48 0,-1-29-22,1 0-1,1 0 1,6-44 0,-4 63-37,1 1 0,0 0 0,1 0 0,1 1 0,0-1 1,0 1-1,1 0 0,1 0 0,0 1 0,0 0 0,11-12 1,-1-2-4042,-13 3-3486,-4 4-2098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1.798"/>
    </inkml:context>
    <inkml:brush xml:id="br0">
      <inkml:brushProperty name="width" value="0.025" units="cm"/>
      <inkml:brushProperty name="height" value="0.025" units="cm"/>
    </inkml:brush>
  </inkml:definitions>
  <inkml:trace contextRef="#ctx0" brushRef="#br0">43 5 10346,'0'0'20040,"0"10"-18588,-2 28-1203,-3 1 0,-8 37-1,5-34-187,1 1 0,-1 48 0,8-89-61,0 0 0,0 0 0,0 0 0,0 0 0,1 0 0,-1-1 0,0 1 0,1 0 0,0 0 0,-1 0 0,1-1 0,2 4 0,-3-5 0,0 1 0,1-1 0,-1 1 0,0-1 0,1 0 0,-1 1 0,1-1 0,-1 0 0,1 0 0,-1 1 0,1-1 0,-1 0 0,1 0 0,-1 0 0,1 0 0,0 0 0,-1 1 0,1-1 0,-1 0 0,1 0 0,-1 0 0,1 0 0,-1-1 0,1 1 0,-1 0 0,1 0 0,0 0 0,2-2 0,0 1 0,-1-1 0,1 0 0,-1 1 0,0-1 0,1 0 0,-1-1 0,0 1 0,0 0 0,0-1 0,-1 1 0,1-1 0,2-4 0,9-26 0,-1 0 0,-2-1 0,-1 0 0,-2 0 0,-2-1 0,3-59 0,-14 150 0,4-42 0,0 1 0,1-1 0,0 1 0,1 0 0,3 17 0,-3-30 0,0 1 0,1-1 0,0 0 0,0 0 0,-1 0 0,1 0 0,0 0 0,1 0 0,-1 0 0,0 0 0,1 0 0,-1 0 0,1 0 0,-1-1 0,1 1 0,0-1 0,-1 1 0,1-1 0,0 0 0,0 0 0,0 1 0,0-2 0,1 1 0,-1 0 0,0 0 0,0-1 0,0 1 0,1-1 0,-1 1 0,0-1 0,1 0 0,-1 0 0,0 0 0,0 0 0,1-1 0,-1 1 0,0 0 0,1-1 0,1-1 0,5 0 0,0 0 0,-1-1 0,1 0 0,-1-1 0,0 0 0,0 0 0,0-1 0,12-10 0,-9 5 0,0-2 0,0 1 0,-2-1 0,1-1 0,11-21 0,-16 26 0,-1 0 0,0-1 0,0 1 0,-1-1 0,0 1 0,-1-1 0,0 0 0,0 0 0,-1 0 0,0-16 0,-1 25 0,-1 0 0,0-1 0,1 1 0,-1 0 0,1 0 0,-1 0 0,1 0 0,-1 0 0,1 1 0,-1-1 0,1 0 0,-1 0 0,1 0 0,-1 0 0,1 1 0,-1-1 0,1 0 0,-1 0 0,1 1 0,-1-1 0,1 0 0,-1 1 0,1-1 0,0 1 0,-1-1 0,0 1 0,-11 16 0,1 0 0,0 1 0,1 1 0,1-1 0,1 1 0,1 1 0,-8 30 0,13-46 0,1 1 0,0 0 0,0-1 0,1 1 0,-1 0 0,1 0 0,0-1 0,0 1 0,0 0 0,1 0 0,2 8 0,-2-11 0,0 0 0,0-1 0,0 1 0,1-1 0,-1 0 0,0 1 0,1-1 0,-1 0 0,1 0 0,0 0 0,-1 0 0,1 0 0,0 0 0,-1 0 0,1-1 0,0 1 0,0-1 0,0 1 0,0-1 0,0 0 0,0 1 0,-1-1 0,1 0 0,0 0 0,0-1 0,0 1 0,0 0 0,0-1 0,0 1 0,0-1 0,2 0 0,6-2 0,0 0 0,-1 0 0,1-1 0,-1-1 0,1 1 0,-2-1 0,1-1 0,15-12 0,63-64 0,-37 32 0,-49 50 0,-1-1 0,0 1 0,0-1 0,0 1 0,1-1 0,-1 1 0,0-1 0,1 1 0,-1-1 0,0 1 0,1 0 0,-1-1 0,1 1 0,-1 0 0,1-1 0,-1 1 0,0 0 0,1 0 0,-1 0 0,1-1 0,-1 1 0,1 0 0,0 0 0,-1 0 0,1 0 0,-1 0 0,1 0 0,-1 0 0,1 0 0,-1 0 0,1 0 0,-1 0 0,1 0 0,-1 0 0,1 0 0,-1 0 0,1 1 0,-1-1 0,1 0 0,-1 0 0,1 1 0,-1 26 0,-18 36 0,13-49 0,0-1 0,2 1 0,-1 0 0,-1 23 0,5-36 0,0 0 0,0-1 0,0 1 0,0 0 0,0-1 0,0 1 0,0-1 0,0 1 0,0 0 0,0-1 0,1 1 0,-1 0 0,0-1 0,0 1 0,1-1 0,-1 1 0,0-1 0,1 1 0,-1-1 0,1 1 0,-1-1 0,1 1 0,-1-1 0,1 1 0,-1-1 0,1 0 0,-1 1 0,1-1 0,-1 0 0,1 0 0,0 1 0,-1-1 0,1 0 0,-1 0 0,1 0 0,0 0 0,-1 0 0,1 1 0,0-1 0,-1-1 0,1 1 0,0 0 0,-1 0 0,1 0 0,-1 0 0,1 0 0,0 0 0,-1-1 0,1 1 0,-1 0 0,1-1 0,0 1 0,0-1 0,34-18 0,32-40 0,-53 44 0,0 2 0,2-1 0,-1 2 0,1 0 0,27-14 0,-43 26 0,1-1 0,-1 1 0,1 0 0,-1-1 0,1 1 0,-1 0 0,1 0 0,-1-1 0,1 1 0,0 0 0,-1 0 0,1 0 0,-1 0 0,1 0 0,0 0 0,-1 0 0,1 0 0,-1 0 0,1 0 0,0 0 0,-1 0 0,1 0 0,-1 0 0,1 1 0,0-1 0,-1 0 0,1 0 0,-1 1 0,1-1 0,-1 0 0,1 1 0,-1-1 0,1 1 0,-1-1 0,0 0 0,1 1 0,-1-1 0,1 1 0,-1-1 0,0 1 0,1 0 0,0 3 0,-1-1 0,1 0 0,-1 0 0,0 0 0,0 1 0,0-1 0,0 0 0,-2 6 0,-18 64 0,9-47 0,-17 48 0,36-93-1278,2-9-3951,-1-5-3350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2.139"/>
    </inkml:context>
    <inkml:brush xml:id="br0">
      <inkml:brushProperty name="width" value="0.025" units="cm"/>
      <inkml:brushProperty name="height" value="0.025" units="cm"/>
    </inkml:brush>
  </inkml:definitions>
  <inkml:trace contextRef="#ctx0" brushRef="#br0">14 0 23638,'0'0'8937,"-13"52"-8745,25-36-192,7 0-897,2-2-2434,0-4-4324,-1-2-7688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2.465"/>
    </inkml:context>
    <inkml:brush xml:id="br0">
      <inkml:brushProperty name="width" value="0.025" units="cm"/>
      <inkml:brushProperty name="height" value="0.025" units="cm"/>
    </inkml:brush>
  </inkml:definitions>
  <inkml:trace contextRef="#ctx0" brushRef="#br0">85 121 13389,'0'0'14424,"9"4"-12075,-5-2-2253,-1 0 1,0-1-1,1 0 1,-1 0-1,0 0 1,1 0-1,-1 0 1,1-1-1,0 1 1,-1-1-1,1 0 1,-1 0-1,1 0 1,0-1-1,-1 1 1,1-1-1,-1 0 1,1 0-1,-1 0 1,0 0-1,1-1 1,-1 1-1,0-1 1,0 0-1,0 0 0,5-4 1,36-36-97,-42 40 0,0 0 0,0 0 0,-1 0 0,1-1 0,-1 1 0,1 0 0,-1-1 0,0 1 0,0-1 0,0 1 0,0-1 0,0 0 0,-1 1 0,1-1 0,-1 0 0,0 0 0,0 1 0,0-1 0,0-4 0,-1 5 0,0 1 0,0 0 0,0 0 0,0-1 0,0 1 0,-1 0 0,1 0 0,0 0 0,-1 0 0,1 0 0,0 0 0,-1 1 0,1-1 0,-1 0 0,1 1 0,-1-1 0,0 1 0,1 0 0,-1-1 0,0 1 0,1 0 0,-1 0 0,1 0 0,-1 0 0,0 0 0,1 1 0,-3-1 0,-47 10 0,40-5 0,0 1 0,0 0 0,1 1 0,0 1 0,0-1 0,1 1 0,0 1 0,0 0 0,1 0 0,0 1 0,0 0 0,1 0 0,1 0 0,0 1 0,0 0 0,1 1 0,1-1 0,0 1 0,-4 15 0,8-25 0,0-1 0,-1 1 0,1 0 0,0 0 0,0 0 0,0-1 0,1 1 0,-1 0 0,0 0 0,0 0 0,1-1 0,0 1 0,-1 0 0,1-1 0,0 1 0,-1 0 0,1-1 0,0 1 0,0-1 0,1 1 0,-1-1 0,0 0 0,0 1 0,2 0 0,0 0 0,0-1 0,0 1 0,0-1 0,0 0 0,0-1 0,0 1 0,0 0 0,0-1 0,0 0 0,1 1 0,-1-1 0,6-1 0,4-1 0,1 0 0,-1-1 0,0-1 0,0 0 0,19-9 0,52-34 0,-59 31 0,0 2 0,46-19 0,-70 32 0,0 1 0,0-1 0,0 0 0,0 1 0,0 0 0,0-1 0,0 1 0,0-1 0,0 1 0,0 0 0,0 0 0,0 0 0,0 0 0,0-1 0,0 1 0,0 1 0,0-1 0,0 0 0,0 0 0,0 0 0,0 1 0,0-1 0,1 0 0,-2 1 0,1-1 0,0 1 0,0-1 0,0 1 0,0-1 0,0 1 0,0 0 0,0-1 0,-1 1 0,1 0 0,0 0 0,-1 0 0,1 0 0,0-1 0,-1 1 0,1 0 0,-1 0 0,0 0 0,1 0 0,-1 2 0,1 3 0,-1 1 0,0 0 0,0 0 0,0 0 0,-4 13 0,3-14 0,0 1 0,0-3 0,0 0 0,1 0 0,-1 0 0,1 1 0,0-1 0,0 0 0,1 7 0,0-10 0,-1 0 0,1 0 0,-1 0 0,1 0 0,-1-1 0,1 1 0,0 0 0,-1 0 0,1 0 0,0-1 0,0 1 0,0 0 0,-1-1 0,1 1 0,0-1 0,0 1 0,0-1 0,0 1 0,0-1 0,0 0 0,0 1 0,0-1 0,0 0 0,0 0 0,0 0 0,0 0 0,1 0 0,-1 0 0,0 0 0,0 0 0,0 0 0,0 0 0,0-1 0,0 1 0,1-1 0,16-4 0,0-1 0,-1 0 0,1-1 0,-1-1 0,-1-1 0,17-11 0,35-17 0,-57 31 0,2 0 0,-1 1 0,1-1 0,0 2 0,25-6 0,-38 10 0,1 0 1,-1 0-1,0 0 0,1 0 0,-1 0 1,1 0-1,-1 0 0,0 0 1,1 0-1,-1 0 0,1 0 0,-1 0 1,0 0-1,1 0 0,-1 0 1,1 0-1,-1 0 0,0 1 0,1-1 1,-1 0-1,0 0 0,1 0 1,-1 1-1,0-1 0,1 0 0,-1 0 1,0 1-1,0-1 0,1 0 1,-1 1-1,0-1 0,0 0 0,0 1 1,1 0-1,-3 16 10,-15 15-110,16-32 55,-29 38-1734,9-14-7063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3.135"/>
    </inkml:context>
    <inkml:brush xml:id="br0">
      <inkml:brushProperty name="width" value="0.025" units="cm"/>
      <inkml:brushProperty name="height" value="0.025" units="cm"/>
    </inkml:brush>
  </inkml:definitions>
  <inkml:trace contextRef="#ctx0" brushRef="#br0">413 39 5701,'0'0'17975,"-13"-8"-14916,6 3-2695,3 2-243,0 0-1,1 1 0,-2-1 1,1 1-1,0 0 1,0 0-1,-1 0 0,1 1 1,-1-1-1,0 1 1,1 0-1,-1 0 0,0 1 1,1 0-1,-1 0 1,0 0-1,0 0 0,0 0 1,1 1-1,-1 0 0,0 0 1,-6 3-1,-9 6 12,1 2 0,0 0 0,1 1-1,0 1 1,1 1 0,1 0 0,0 1-1,1 1 1,1 0 0,0 1 0,1 1-1,1 0 1,1 0 0,1 1 0,1 1-1,0 0 1,2 0 0,0 0 0,2 1-1,0 0 1,-3 44 0,8-63-132,0 0 0,0 0 0,0 0 0,0-1 0,1 1 0,-1 0 0,1 0 0,0 0 0,0 0 0,0-1 0,0 1 0,0 0 0,1-1 0,-1 1 0,1-1 0,0 0 0,0 1 0,0-1 0,0 0 0,0 0 0,0 0 0,0 0 0,3 1 0,0-1 0,-1 1 0,1-1 0,0-1 0,0 1 0,0-1 0,-1 0 0,1 0 0,0 0 0,1-1 0,-1 1 0,0-1 0,9-2 0,-8 2 0,1-1 0,-1-1 0,0 1 0,0-1 0,0 0 0,0-1 0,0 1 0,0-1 0,-1 0 0,8-6 0,-10 7 0,0 0 0,-1 0 0,1-1 0,-1 1 0,0-1 0,1 0 0,-1 0 0,-1 1 0,1-1 0,0 0 0,-1-1 0,1 1 0,-1 0 0,0 0 0,0-1 0,0 1 0,-1 0 0,1-1 0,0-4 0,-2 6 0,1 1 0,0-1 0,-1 1 0,1-1 0,-1 1 0,1-1 0,-1 1 0,0-1 0,0 1 0,0-1 0,0 1 0,0 0 0,0 0 0,0-1 0,0 1 0,0 0 0,0 0 0,-1 0 0,1 0 0,0 0 0,-1 1 0,1-1 0,-1 0 0,1 1 0,-1-1 0,1 1 0,-1-1 0,1 1 0,-1-1 0,0 1 0,1 0 0,-1 0 0,0 0 0,1 0 0,-1 0 0,1 1 0,-3-1 0,-2 0 0,1 1 0,-1-1 0,1 1 0,-1 0 0,0 1 0,1-1 0,0 1 0,-1 0 0,-8 6 0,10-6 0,1 0 0,-1 0 0,1 1 0,0-1 0,0 1 0,0 0 0,0 0 0,1 0 0,-1 0 0,1 0 0,0 1 0,0-1 0,0 1 0,0-1 0,1 1 0,-1 0 0,1 0 0,-1 6 0,2-9 0,1-1 0,0 1 0,-1-1 0,1 1 0,0-1 0,-1 1 0,1-1 0,0 0 0,0 1 0,0-1 0,-1 0 0,1 1 0,0-1 0,0 0 0,0 0 0,0 0 0,-1 0 0,1 0 0,0 0 0,0 0 0,0 0 0,0 0 0,0 0 0,-1 0 0,1-1 0,0 1 0,0 0 0,0-1 0,0 1 0,31-9 0,14-11 0,64-39 0,9-4 0,-117 62-1,0 0 0,0 0 0,0 0 0,0 0 0,0 1 0,1-1 0,-1 1 0,0 0 0,0-1 0,0 1 0,3 0 0,-4 0 0,0 1 1,-1-1-1,1 0 0,-1 0 0,1 0 0,-1 1 0,1-1 1,-1 0-1,1 1 0,-1-1 0,1 0 0,-1 1 0,1-1 1,-1 1-1,1-1 0,-1 1 0,0-1 0,1 1 0,-1-1 1,0 1-1,1-1 0,-1 1 0,0-1 0,0 1 0,1 1 1,-1 3 0,0-1 1,0 1 0,0 0 0,-1 0-1,1-1 1,-1 1 0,0 0 0,-3 7-1,-21 56 30,17-51-30,1 1-1,1-1 1,1 1-1,0 0 1,1 1-1,-2 26 1,6-45-2,0 1 0,0-1 0,0 1 0,0-1 0,0 1 0,0-1 0,0 0 0,0 1 0,0-1 0,0 1 0,1-1 0,-1 1 0,0-1 0,0 0 0,0 1 1,0-1-1,1 0 0,-1 1 0,0-1 0,0 1 0,1-1 0,-1 0 0,0 0 0,1 1 0,-1-1 0,0 0 0,1 1 0,-1-1 0,0 0 0,1 0 0,-1 0 0,1 0 0,-1 1 0,1-1 0,-1 0 0,0 0 0,1 0 0,-1 0 0,1 0 0,21-7-341,18-22-1776,-26 14-1497,-1-2 0,21-33 0,-5-3-4391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4.034"/>
    </inkml:context>
    <inkml:brush xml:id="br0">
      <inkml:brushProperty name="width" value="0.025" units="cm"/>
      <inkml:brushProperty name="height" value="0.025" units="cm"/>
    </inkml:brush>
  </inkml:definitions>
  <inkml:trace contextRef="#ctx0" brushRef="#br0">93 264 17008,'0'0'3208,"-7"11"-341,-6 8-1866,1 0 0,1 1 0,1 1 0,0-1 0,2 2 0,0-1 0,-5 29 0,13-49-988,-1 0 0,1 1 0,0-1 0,0 0 0,0 0 0,0 1 0,0-1 1,1 0-1,-1 0 0,0 0 0,1 0 0,-1 1 0,0-1 0,1 0 0,-1 0 0,1 0 0,0 0 1,-1 0-1,1 0 0,0 0 0,0 0 0,-1 0 0,1 0 0,0-1 0,0 1 0,0 0 0,0-1 1,0 1-1,0 0 0,0-1 0,1 1 0,-1-1 0,0 0 0,0 1 0,0-1 0,0 0 0,1 0 1,-1 1-1,0-1 0,0 0 0,0 0 0,1 0 0,-1-1 0,0 1 0,0 0 0,0 0 0,1-1 1,0 0-1,6 0-69,0-1 1,0-1 0,0 1-1,-1-1 1,15-8-1,10-10-1273,-1-1 0,-2-2 0,0-1-1,28-32 1,-54 58 1351,-3 8 138,-5 11 347,-4 0 230,1 1 1,0 0-1,2 0 1,1 1-1,0 0 1,-2 35-1,7-56-715,0 0 0,0 0 1,0 1-1,0-1 0,0 0 0,0 0 1,0 1-1,0-1 0,0 0 0,1 0 1,-1 0-1,0 1 0,1-1 0,-1 0 1,1 0-1,0 0 0,-1 0 0,1 0 0,0 0 1,0 0-1,-1 0 0,1 0 0,0 0 1,0 0-1,0-1 0,2 2 0,-1-1 17,0-1 0,0 0-1,-1 0 1,1 0 0,0 0-1,0 0 1,0 0 0,0-1-1,0 1 1,0 0 0,-1-1-1,1 0 1,0 1 0,0-1-1,2-1 1,6-4 115,-1 0 1,1 0-1,-1-1 1,15-14-1,5-10-156,-2-1 0,-2-1 0,-1-1 0,-1-2 0,-2 0 0,-2-1 0,-1-1 0,-2 0 0,-1-2 0,-2 0 0,-2 0 0,6-45-1,-25 106 38,-1 0 0,-12 22-1,-16 33 60,25-46-94,1 1 0,2 0 0,0 0 0,2 1 0,2 0 0,1 0 0,0 63 0,4-92 0,0 0 0,1 0 0,-1 0 0,1 0 0,0 0 0,0 0 0,0 0 0,0 0 0,0 0 0,1-1 0,-1 1 0,1 0 0,0-1 0,0 1 0,0-1 0,0 0 0,4 4 0,-6-6 0,1 1 0,0-1 0,0 1 0,0-1 0,-1 0 0,1 1 0,0-1 0,0 0 0,0 0 0,0 1 0,0-1 0,0 0 0,-1 0 0,1 0 0,0 0 0,0 0 0,0 0 0,0 0 0,0 0 0,0-1 0,0 1 0,1-1 0,0 0 0,-1 0 0,0 0 0,1 0 0,-1-1 0,1 1 0,-1 0 0,0-1 0,0 1 0,0-1 0,0 1 0,0-1 0,0 0 0,0 0 0,-1 1 0,2-4 0,5-20 0,-1 0 0,6-48 0,-3 11 0,-8 64 0,-1 0 0,0 0 0,1 0 0,0 0 0,-1 0 0,1 0 0,0 0 0,0-1 0,0 1 0,0 0 0,1 0 0,-1-1 0,0 1 0,1-1 0,-1 1 0,1-1 0,-1 0 0,1 0 0,0 1 0,0-1 0,-1 0 0,1 0 0,0-1 0,0 1 0,0 0 0,0-1 0,0 1 0,0-1 0,0 0 0,0 1 0,4-1 0,-4 0 0,-1 0 0,1 1 0,-1-1 0,1 0 0,-1 0 0,1 0 0,0 0 0,-1 0 0,1-1 0,-1 1 0,1 0 0,-1-1 0,1 1 0,-1-1 0,1 1 0,-1-1 0,0 0 0,1 0 0,-1 1 0,0-1 0,0 0 0,1 0 0,-1-1 0,0 1 0,0 0 0,0 0 0,0 0 0,0-1 0,-1 1 0,1 0 0,0-1 0,-1 1 0,1-1 0,-1 1 0,1-1 0,-1 1 0,1-1 0,-1 1 0,0-1 0,0 1 0,0-1 0,0 1 0,0-1 0,0 1 0,0-1 0,-1 0 0,1 1 0,-1-1 0,0-1 0,1 2 0,0 1 0,0 0 0,-1-1 0,1 1 0,0-1 0,0 1 0,-1 0 0,1-1 0,0 1 0,0 0 0,-1-1 0,1 1 0,0 0 0,-1 0 0,1-1 0,0 1 0,-1 0 0,1 0 0,-1 0 0,1-1 0,0 1 0,-1 0 0,1 0 0,-1 0 0,1 0 0,-1 0 0,1 0 0,0 0 0,-1 0 0,1 0 0,-1 0 0,1 0 0,-1 0 0,1 0 0,0 0 0,-1 0 0,1 0 0,-1 1 0,1-1 0,0 0 0,-1 0 0,1 0 0,0 1 0,-1-1 0,0 1 0,-15 12 0,14-11 0,1 1 0,0-1 0,0 1 0,0-1 0,0 1 0,0-1 0,0 1 0,0 0 0,1 0 0,0-1 0,-1 1 0,1 0 0,0 0 0,0-1 0,1 1 0,-1 0 0,0 0 0,1-1 0,0 1 0,-1 0 0,3 3 0,-1-4 0,0 1 0,0-1 0,0 1 0,1-1 0,-1 0 0,1 0 0,0 0 0,-1 0 0,1 0 0,0 0 0,0-1 0,0 0 0,0 1 0,1-1 0,2 1 0,15 2 0,0-1 0,0 0 0,0-2 0,30-1 0,-37 0 0,77 0 0,-90 0 0,-1-1 0,1 1 0,-1 0 0,0 0 0,1-1 0,-1 1 0,0 0 0,1-1 0,-1 1 0,0 0 0,1-1 0,-1 1 0,0-1 0,0 1 0,0-1 0,1 1 0,-1 0 0,0-1 0,0 1 0,0-1 0,0 1 0,0-1 0,0 1 0,0-1 0,0 1 0,0-1 0,0 1 0,0-1 0,0 1 0,0 0 0,0-1 0,-1 1 0,1-1 0,0 1 0,0-1 0,0 1 0,-1 0 0,1-1 0,0 1 0,0-1 0,-1 1 0,1 0 0,-1-1 0,-14-24 0,13 21 0,-1 0 0,0 0 0,0 0 0,1-1 0,0 1 0,0-1 0,0 0 0,0 0 0,1 0 0,0 0 0,0 0 0,0 0 0,0-9 0,5 12 0,-1 1 0,1-1 0,0 1 0,0 0 0,-1 0 0,1 0 0,0 0 0,0 1 0,0-1 0,0 1 0,0 0 0,5 1 0,-6-1 0,3 0-224,20-2-3333,-25 2 3412,-1 0 0,1-1 0,-1 1 0,1 0 1,-1 0-1,1 0 0,-1-1 0,1 1 0,-1 0 0,1 0 0,-1-1 0,1 1 1,-1 0-1,0-1 0,1 1 0,-1-1 0,1 1 0,-1 0 0,0-1 0,0 1 0,1-1 1,-1 1-1,0-1 0,0 1 0,1-1 0,-1 1 0,0-1 0,0 1 0,0-1 1,0 1-1,0-1 0,0 0 0,0 1 0,0-1 0,0 1 0,0-1 0,0 1 0,0-1 1,0 1-1,-1-2 0,-6-14-8103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4.391"/>
    </inkml:context>
    <inkml:brush xml:id="br0">
      <inkml:brushProperty name="width" value="0.025" units="cm"/>
      <inkml:brushProperty name="height" value="0.025" units="cm"/>
    </inkml:brush>
  </inkml:definitions>
  <inkml:trace contextRef="#ctx0" brushRef="#br0">1 41 22549,'0'0'4805,"93"-41"-4741,-36 41-673,4 10-4772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4.861"/>
    </inkml:context>
    <inkml:brush xml:id="br0">
      <inkml:brushProperty name="width" value="0.025" units="cm"/>
      <inkml:brushProperty name="height" value="0.025" units="cm"/>
    </inkml:brush>
  </inkml:definitions>
  <inkml:trace contextRef="#ctx0" brushRef="#br0">34 1 9897,'0'0'16619,"-5"10"-15391,-1 5-841,1 0 1,0 1-1,1-1 1,1 1-1,1 0 1,0 0 0,1 0-1,0 0 1,3 24-1,-2-40-371,1 1 0,-1-1 0,0 1-1,1-1 1,-1 0 0,0 1 0,1-1 0,-1 0 0,0 1-1,1-1 1,-1 0 0,1 1 0,-1-1 0,0 0-1,1 0 1,-1 1 0,1-1 0,-1 0 0,1 0-1,-1 0 1,1 0 0,-1 0 0,1 0 0,-1 0-1,1 0 1,-1 0 0,1 0 0,0 0 0,-1 0-1,1 0 1,-1 0 0,1 0 0,-1 0 0,0-1-1,1 1 1,-1 0 0,1 0 0,-1-1 0,1 1-1,-1 0 1,1-1 0,-1 1 0,0 0 0,1-1 0,22-14 329,48-47-234,-41 34-121,50-36 0,-79 63 10,1 0 0,-1 0 0,1 0 0,-1 0 0,1 0 0,0 0 0,-1 0 0,1 0 0,0 1 0,0-1 0,-1 1 0,1-1 0,0 1 0,0-1 0,0 1 0,-1 0 0,1 0 0,0 0 0,0 0 0,2 1 0,-3 0 0,0-1 0,0 1 0,0 0 0,-1 0 0,1 0 0,0 0 0,-1 0 0,1 0 0,-1 0 0,1 0 0,-1 0 0,1 0 0,-1 0 0,0 0 0,1 1 0,-1-1 0,0 0 0,0 0 0,0 0 0,0 0 0,0 1 0,0-1 0,0 1 0,-2 13 0,-1-1 0,0 1 0,-8 21 0,11-34 0,-13 34 0,7-20 0,1 0 0,0 1 0,1-1 0,1 1 0,-2 18 0,5-34 0,0-1 0,0 1 0,-1-1 0,1 1 0,0 0 0,0-1 0,0 1 0,1-1 0,-1 1 0,0 0 0,0-1 0,0 1 0,0-1 0,0 1 0,1 0 0,-1-1 0,0 1 0,1-1 0,-1 1 0,0-1 0,1 1 0,-1-1 0,0 1 0,1-1 0,-1 0 0,1 1 0,-1-1 0,1 0 0,-1 1 0,1-1 0,0 1 0,20-6 0,18-25 0,34-52 0,-46 51 0,52-49 0,-79 80 0,0-1 0,0 1 0,1 0 0,-1-1 0,0 1 0,0-1 0,0 1 0,1 0 0,-1 0 0,0-1 0,1 1 0,-1 0 0,0-1 0,0 1 0,1 0 0,-1 0 0,0 0 0,1-1 0,-1 1 0,1 0 0,-1 0 0,0 0 0,1 0 0,-1 0 0,1-1 0,-1 1 0,0 0 0,1 0 0,-1 0 0,1 0 0,-1 0 0,0 0 0,1 1 0,-1-1 0,1 0 0,-1 0 0,0 0 0,1 0 0,-1 0 0,0 1 0,1-1 0,-1 0 0,0 0 0,1 0 0,-1 1 0,-2 22 0,-18 29 0,10-28-116,5-15-604,0 1-1,1 0 1,0 1 0,0-1 0,1 1 0,-3 21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5.548"/>
    </inkml:context>
    <inkml:brush xml:id="br0">
      <inkml:brushProperty name="width" value="0.025" units="cm"/>
      <inkml:brushProperty name="height" value="0.025" units="cm"/>
    </inkml:brush>
  </inkml:definitions>
  <inkml:trace contextRef="#ctx0" brushRef="#br0">153 182 18802,'0'0'3544,"-8"-1"-244,4 0-3124,0 0 1,1 1-1,-1 0 1,0 0-1,1 0 1,-1 1 0,0-1-1,1 1 1,-1 0-1,1 0 1,-1 0 0,1 0-1,-1 0 1,1 1-1,0 0 1,0 0-1,0 0 1,0 0 0,0 0-1,0 0 1,0 1-1,1 0 1,-1-1-1,1 1 1,-3 4 0,-1 0-20,-1 2 0,1-1 0,1 1 0,-1 0 0,2 0 0,-1 1 0,1-1 0,1 1 0,0 0 0,0 0 0,-2 16 0,5-25-150,0-1 1,1 0-1,-1 1 0,0-1 1,1 1-1,-1-1 0,0 0 1,1 1-1,-1-1 1,0 0-1,1 1 0,-1-1 1,1 0-1,-1 0 0,1 1 1,-1-1-1,1 0 0,-1 0 1,1 0-1,-1 0 0,1 0 1,-1 1-1,1-1 0,-1 0 1,1 0-1,-1 0 0,1 0 1,-1-1-1,1 1 0,-1 0 1,1 0-1,-1 0 0,1 0 1,-1 0-1,1-1 0,-1 1 1,0 0-1,1 0 1,-1-1-1,1 0 0,23-8 205,-6-3-179,-1-1 1,22-20-1,30-22-3,-63 51-30,0 0 0,0 1 1,1-1-1,-1 1 0,1 1 1,0-1-1,0 1 0,0 0 1,9-1-1,-14 4 0,-1-1 0,1 0 0,-1 0 0,1 1 0,-1-1 0,1 1 0,-1-1 0,0 1 0,1-1 0,-1 1 0,0 0 0,0 0 0,0 0 0,1 0 0,-1 0 0,0 0 0,0 0 0,0 0 0,0 0 0,-1 0 0,1 0 0,0 1 0,0-1 0,-1 0 0,1 1 0,-1-1 0,1 0 0,-1 1 0,1-1 0,-1 1 0,0-1 0,0 1 0,0-1 0,0 1 0,0 1 0,1 67 0,-2-51 0,1 80 0,0-98 0,0-1 0,0 1 0,0-1 0,0 1 0,0-1 0,0 1 0,0-1 0,0 1 0,1 0 0,-1-1 0,0 1 0,0-1 0,0 1 0,1-1 0,-1 1 0,0-1 0,0 0 0,1 1 0,-1-1 0,0 1 0,1-1 0,-1 0 0,1 1 0,-1-1 0,0 0 0,1 1 0,-1-1 0,1 0 0,-1 1 0,1-1 0,-1 0 0,2 0 0,16-7 0,14-23 0,-17 8 0,0-2 0,-2 0 0,-1 0 0,0-1 0,-2-1 0,-1 0 0,-1 0 0,-2 0 0,0-1 0,-2 0 0,-1-1 0,0-42 0,-8 50 0,5 20 0,0-1 0,0 1 0,0 0 0,-1 0 0,1 0 0,0 0 0,0-1 0,-1 1 0,1 0 0,0 0 0,-1 0 0,1 0 0,0 0 0,0 0 0,-1 0 0,1 0 0,0 0 0,-1 0 0,1 0 0,0 0 0,0 0 0,-1 0 0,1 0 0,0 0 0,-1 0 0,1 0 0,0 0 0,0 0 0,-1 1 0,1-1 0,0 0 0,0 0 0,-1 0 0,1 0 0,0 1 0,-2 0 0,0 1 0,1 0 0,0 0 0,-1-1 0,1 1 0,0 0 0,0 0 0,0 0 0,0 0 0,0 0 0,0 0 0,1 1 0,-1-1 0,0 3 0,1-2-138,-1 0 1,1-1-1,0 1 1,0 0-1,0-1 1,0 1-1,0 0 1,1-1-1,-1 1 1,1-1-1,0 1 1,0-1-1,0 1 1,0-1-1,0 1 1,0-1-1,0 0 0,1 1 1,3 3-1,-2-4-282,0 0 0,1 0 0,-1 0 0,0 0 0,1-1 0,0 1 0,-1-1-1,1 0 1,0 0 0,-1 0 0,1-1 0,0 1 0,6-1 0,20 1-6899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6.456"/>
    </inkml:context>
    <inkml:brush xml:id="br0">
      <inkml:brushProperty name="width" value="0.025" units="cm"/>
      <inkml:brushProperty name="height" value="0.025" units="cm"/>
    </inkml:brush>
  </inkml:definitions>
  <inkml:trace contextRef="#ctx0" brushRef="#br0">73 5 8712,'7'-5'10602,"-4"8"-4709,-1 18-2430,-8 29-3370,-22 87 1564,12-70-1249,3 0 1,-8 134 0,21-198-363,0 0 0,0 0 1,0 0-1,1 0 0,-1-1 1,1 1-1,-1 0 0,1 0 0,0 0 1,0-1-1,2 4 0,-2-5-30,0 0-1,-1 0 1,1-1-1,0 1 1,0 0-1,0-1 1,0 1-1,0-1 1,0 1 0,0-1-1,0 0 1,0 1-1,0-1 1,0 0-1,0 0 1,1 1-1,-1-1 1,0 0-1,0 0 1,0 0-1,0-1 1,0 1-1,0 0 1,0 0-1,1 0 1,-1-1-1,0 1 1,0-1 0,0 1-1,0-1 1,0 1-1,1-2 1,6-2-9,0-1 0,-1 0 1,1-1-1,-1 1 0,0-1 1,0-1-1,-1 0 0,8-9 1,46-70-19,-45 63 9,97-163 2,-120 230-320,-13 10-3777,-4-2-6177,23-46 8720,-14 26-13975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6.921"/>
    </inkml:context>
    <inkml:brush xml:id="br0">
      <inkml:brushProperty name="width" value="0.025" units="cm"/>
      <inkml:brushProperty name="height" value="0.025" units="cm"/>
    </inkml:brush>
  </inkml:definitions>
  <inkml:trace contextRef="#ctx0" brushRef="#br0">0 351 21364,'0'0'8339,"9"7"-7784,-6-4-533,0-1-11,0 1-1,-1-1 1,1 1-1,0-1 1,0 0-1,0 0 0,1 0 1,-1-1-1,0 1 1,1-1-1,-1 0 1,1 0-1,-1 0 1,1 0-1,0-1 1,-1 1-1,1-1 1,0 0-1,-1 0 1,1 0-1,0-1 1,-1 1-1,1-1 0,-1 0 1,1 0-1,-1 0 1,1 0-1,-1-1 1,6-3-1,8-7-60,-1 0 0,-1-2 1,0 1-1,-1-2 0,0 0 0,-1-1 0,-1 0 0,-1-1 0,0 0 0,-1-1 0,-1 0 0,0-1 0,-2 0 0,0 0 1,-1-1-1,-1 1 0,-1-1 0,-1 0 0,2-32 0,-6 52 44,1 0-1,0 0 1,0 0-1,0 0 1,0 0-1,-1 0 1,1 0 0,0 0-1,0 0 1,0 1-1,-1-1 1,1 0-1,0 0 1,0 0 0,-1 0-1,1 0 1,0 0-1,0 0 1,0 0-1,-1-1 1,1 1 0,0 0-1,0 0 1,0 0-1,-1 0 1,1 0-1,0 0 1,0 0 0,0 0-1,0 0 1,-1-1-1,1 1 1,0 0-1,0 0 1,0 0 0,0 0-1,0-1 1,-1 1-1,1 0 1,0 0-1,0 0 1,0-1 0,0 1-1,-10 22-340,-19 51 710,4 1 0,3 1 0,-23 139 0,47-168-416,-2-46 37,1 1-1,-1 0 1,0-1-1,0 1 1,0 0-1,0-1 1,1 1-1,-1 0 1,0-1-1,1 1 1,-1-1-1,0 1 1,1 0-1,-1-1 1,1 1-1,-1-1 1,1 1-1,-1-1 1,1 0-1,-1 1 1,1-1-1,0 1 1,0-1-16,0 0 1,0-1 0,0 1-1,0 0 1,0-1 0,0 1-1,0 0 1,0-1 0,-1 1 0,1-1-1,0 1 1,0-1 0,-1 0-1,1 1 1,0-1 0,0 0 0,-1 0-1,1 1 1,-1-1 0,1 0-1,0-1 1,4-7-255,0 0 0,-1-1 0,0 1 0,0-1 0,-1 0 0,0 0 0,-1 0 0,0 0 0,1-20 0,-2 20 520,-1 0 1,0 0-1,0 0 0,-1 0 0,-1 1 1,1-1-1,-2 0 0,1 1 1,-1-1-1,-6-12 0,1 11 1755,8 18-963,15 21-784,-9-23-453,1 0 0,0 0 0,0-1 0,0 0 0,0-1 0,0 1 0,1-1 0,0-1 0,0 0 0,-1 0 0,17 2 0,-14-3-1174,0 0 0,0-1-1,0-1 1,0 1 0,14-4 0,6-7-4893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7.491"/>
    </inkml:context>
    <inkml:brush xml:id="br0">
      <inkml:brushProperty name="width" value="0.025" units="cm"/>
      <inkml:brushProperty name="height" value="0.025" units="cm"/>
    </inkml:brush>
  </inkml:definitions>
  <inkml:trace contextRef="#ctx0" brushRef="#br0">1 43 16656,'0'-14'3972,"0"3"-2691,9 0 0,6 6-640,5 3-609,4 2-961,2 0-1602,-2 0-3234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7.668"/>
    </inkml:context>
    <inkml:brush xml:id="br0">
      <inkml:brushProperty name="width" value="0.025" units="cm"/>
      <inkml:brushProperty name="height" value="0.025" units="cm"/>
    </inkml:brush>
  </inkml:definitions>
  <inkml:trace contextRef="#ctx0" brushRef="#br0">16 63 1057,'0'0'7538,"0"-9"-940,0-28-2834,0 28 205,0 2 3438,-15 181-4973,15-173-2434,0 0 0,0 0 0,0 0 0,0 1 0,0-1 0,0 0 0,0 0 0,0 0 0,1 0 0,-1 1 0,0-1 0,1 0 0,-1 0 0,1 0 0,-1 0 0,1 0 0,0 0 0,-1 0 0,1 0 0,0 0 0,0 0 0,0-1 0,0 1 0,-1 0 0,1 0 0,0-1 0,0 1 0,1-1 0,-1 1 0,0-1 0,0 1 0,0-1 0,0 1 0,0-1 0,0 0 0,1 0 0,-1 0 0,0 0 0,0 0 0,0 0 0,0 0 0,1 0 0,-1 0 0,0 0 0,0-1 0,0 1 0,0 0 0,0-1 0,1 1 0,0-1 0,5-2 0,1 0 0,-1 0 0,0-1 0,0 0 0,0 0 0,8-7 0,111-105 0,-96 87 0,-29 28 0,-1 0 0,0 1 0,1-1 0,-1 1 0,0-1 0,1 1 0,-1-1 0,1 1 0,-1-1 0,1 1 0,-1-1 0,1 1 0,-1-1 0,1 1 0,-1 0 0,1 0 0,0-1 0,-1 1 0,1 0 0,0 0 0,-1-1 0,1 1 0,0 0 0,-1 0 0,1 0 0,0 0 0,-1 0 0,1 0 0,0 0 0,-1 0 0,1 1 0,0-1 0,-1 0 0,1 0 0,0 0 0,-1 1 0,1-1 0,0 1 0,0 1 0,0 0 0,0 0 0,0 0 0,-1 0 0,1 0 0,-1 1 0,1-1 0,-1 0 0,0 0 0,0 1 0,0 3 0,-9 70 0,9-74 0,-1 3 0,-1 2 0,1 0 0,0 0 0,0 0 0,1 0 0,0 0 0,1 12 0,0-19 0,0 1 0,-1-1 0,1 0 0,0 1 0,0-1 0,0 0 0,0 0 0,0 0 0,0 0 0,0 0 0,0 0 0,0 0 0,0 0 0,0 0 0,0 0 0,0 0 0,0 0 0,0-1 0,0 1 0,0-1 0,-1 1 0,2-1 0,12-8 0,-1 0 0,0-1 0,0-1 0,-1 0 0,0 0 0,15-21 0,6-4 0,-25 28 0,-5 4 0,0 1 0,0 0 0,0 0 0,1 0 0,0 0 0,-1 0 0,1 1 0,5-3 0,-13 38 0,-5-9-226,6-17-176,-1 1 0,1-1 0,0 1 0,1 0 0,0 0 0,0 0 0,1 0 0,0 0 0,1 0 0,-1 0 0,3 15 0,5-14-5267,11-7-2990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8.027"/>
    </inkml:context>
    <inkml:brush xml:id="br0">
      <inkml:brushProperty name="width" value="0.025" units="cm"/>
      <inkml:brushProperty name="height" value="0.025" units="cm"/>
    </inkml:brush>
  </inkml:definitions>
  <inkml:trace contextRef="#ctx0" brushRef="#br0">146 0 17809,'-10'7'3758,"-1"1"-3161,0 1 0,0 1 0,0-1-1,1 2 1,1-1 0,0 1 0,0 1 0,1 0 0,0 0-1,1 0 1,1 1 0,0 0 0,0 0 0,-5 23 0,10-31-512,0-1 0,1 0 0,-1 1 0,1-1 0,0 1 0,0-1 0,1 1 0,-1-1 0,1 0 0,2 9 1,-2-12-74,-1 0 0,1-1 1,-1 1-1,1 0 1,0 0-1,-1 0 1,1-1-1,0 1 1,-1 0-1,1-1 0,0 1 1,0 0-1,0-1 1,-1 1-1,1-1 1,0 0-1,0 1 0,0-1 1,0 0-1,1 1 1,1-1 33,-1 0 0,1 0 0,-1 0 0,0 0 1,1 0-1,-1-1 0,1 1 0,-1-1 0,0 0 0,1 0 0,3-1 1,0-2-24,1-1 1,0 1 0,-1-1 0,0 0-1,0-1 1,0 1 0,-1-1 0,0 0-1,0 0 1,0-1 0,-1 0 0,0 0 0,0 0-1,-1 0 1,3-8 0,-2 5-14,0 0 1,-1-1 0,-1 0-1,1 0 1,-2 0-1,1 0 1,-1 0-1,-1 0 1,0 0-1,-3-15 1,3 25-15,0 1 0,0-1 0,0 0 0,0 0-1,0 0 1,-1 0 0,1 0 0,0 0 0,-1 0 0,1 1 0,0-1 0,-1 0 0,1 0 0,-1 0-1,1 1 1,-1-1 0,0 0 0,1 1 0,-1-1 0,0 0 0,0 1 0,1-1 0,-1 1 0,0-1-1,0 1 1,0 0 0,1-1 0,-1 1 0,0 0 0,0-1 0,0 1 0,0 0 0,0 0-1,0 0 1,0 0 0,0 0 0,0 0 0,1 0 0,-2 0 0,0 1-24,0-1 0,1 1 0,-1 0 0,1-1 0,-1 1 0,1 0 0,0 0 0,-1 0 0,1 0 0,0 0 0,0 0 0,-1 0 0,1 1-1,0-1 1,0 0 0,0 1 0,0-1 0,1 1 0,-1-1 0,-1 3 0,1 0-318,0 1 0,0-1 0,0 0 0,0 0 0,1 0 0,-1 1 1,1-1-1,0 0 0,1 0 0,-1 0 0,1 1 0,1 3 0,-1-6-244,0 1 1,0-1-1,0 0 1,0 0 0,0 0-1,1 0 1,-1 0-1,1 0 1,0 0-1,-1 0 1,1-1 0,0 1-1,0-1 1,0 1-1,0-1 1,0 0-1,0 1 1,1-1 0,-1-1-1,0 1 1,0 0-1,3 0 1,25 5-12026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8.370"/>
    </inkml:context>
    <inkml:brush xml:id="br0">
      <inkml:brushProperty name="width" value="0.025" units="cm"/>
      <inkml:brushProperty name="height" value="0.025" units="cm"/>
    </inkml:brush>
  </inkml:definitions>
  <inkml:trace contextRef="#ctx0" brushRef="#br0">208 340 18514,'-8'1'4318,"-3"1"-3636,0 0 0,1 1 0,0 1 0,0-1 0,0 2 0,0-1 0,1 2 0,-1-1 0,1 1 0,1 0 0,-11 10 0,13-11-602,0 1 0,0-1-1,0 1 1,1 0 0,0 0 0,0 0-1,0 1 1,1 0 0,0 0 0,0 0-1,1 1 1,0-1 0,1 1 0,-1-1-1,1 1 1,-2 15 0,5-22-87,-1 0-1,1-1 1,-1 1 0,1 0 0,-1-1-1,1 1 1,0 0 0,-1-1 0,1 1-1,0-1 1,-1 1 0,1-1-1,0 1 1,0-1 0,0 0 0,-1 1-1,1-1 1,0 0 0,0 0 0,0 1-1,0-1 1,0 0 0,-1 0 0,1 0-1,0 0 1,0 0 0,0 0-1,0 0 1,0-1 0,0 1 0,-1 0-1,1 0 1,0-1 0,0 1 0,1-1-1,34-10-98,-18-1-49,0-1 0,-1 0 1,-1-1-1,0-1 0,-1-1 1,-1 0-1,24-35 0,73-142 538,-73 121 327,-27 51-467,4-5 90,27-40-1,-42 66-332,0 0 0,0 0 0,0 0 0,0 1 0,0-1 0,0 0 0,0 0 0,0 0 0,0 0 0,0 1 0,0-1 0,0 0 0,0 0 0,1 0 0,-1 0 0,0 1 0,0-1 0,0 0 0,0 0 0,0 0 0,0 0 0,1 0 0,-1 1 0,0-1 0,0 0 0,0 0 0,0 0 0,1 0 0,-1 0 0,0 0 0,0 0 0,0 0 0,1 0 0,-1 0 0,0 0 0,0 0 0,0 0 0,0 0 0,1 0 0,-1 0 0,0 0 0,0 0 0,0 0 0,1 0 0,-1 0 0,0 0 0,0 0 0,0 0 0,1 0 0,-1 0 0,0 0 0,0 0 0,0-1 0,0 1 0,0 0 0,1 0 0,-1 0 0,0 0 0,0 0 0,0-1 0,0 17 0,-9 24 0,-3 0 0,-21 55 0,0-5 0,19-46 0,3-16 0,2 1 0,1-1 0,1 1 0,2 1 0,-3 33 0,8-63-17,0 1-1,0-1 1,0 0-1,0 0 1,0 1-1,0-1 1,0 0-1,0 0 1,0 0-1,0 1 1,0-1-1,0 0 1,0 0-1,0 1 1,0-1 0,0 0-1,0 0 1,0 0-1,0 1 1,0-1-1,0 0 1,0 0-1,0 1 1,0-1-1,1 0 1,-1 0-1,0 0 1,0 0-1,0 1 1,0-1 0,0 0-1,1 0 1,-1 0-1,0 0 1,0 0-1,0 1 1,1-1-1,-1 0 1,0 0-1,0 0 1,1 0-1,-1 0 1,0 0-1,0 0 1,0 0 0,1 0-1,-1 0 1,0 0-1,0 0 1,1 0-1,-1 0 1,0 0-1,0 0 1,0 0-1,1 0 1,-1 0-1,12-10-5253,3-12-5566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8.743"/>
    </inkml:context>
    <inkml:brush xml:id="br0">
      <inkml:brushProperty name="width" value="0.025" units="cm"/>
      <inkml:brushProperty name="height" value="0.025" units="cm"/>
    </inkml:brush>
  </inkml:definitions>
  <inkml:trace contextRef="#ctx0" brushRef="#br0">19 147 21428,'0'0'9145,"10"1"-8718,-2 0-323,0 0 0,0-1 0,-1 0 0,1 0 0,0-1 1,0 0-1,-1 0 0,1-1 0,0 0 0,-1 0 0,0-1 0,1 0 0,-1-1 0,0 1 0,7-6 1,-4 1-74,0 0 1,0-1 0,12-14-1,-20 21-32,0 0 0,0 0 0,0 0 0,-1 0 0,1 0 1,-1 0-1,0 0 0,1 0 0,-1 0 0,0-1 0,0 1 0,-1-1 0,1 1 0,0 0 0,-1-1 0,0 1 0,1-1 0,-1 1 0,0-1 0,0 0 0,0 1 0,-1-1 0,1 1 0,-1-1 0,0-2 0,0 4 1,0 1 0,0-1 0,0 0 0,0 0 0,0 1 0,0-1 0,0 1 0,0-1 0,0 1 0,0 0 0,-1-1 0,1 1 0,0 0 0,0 0 0,0 0 0,-1-1 0,1 1 0,0 1 0,0-1 0,0 0 0,0 0 0,-1 0 0,1 1 0,-2 0 0,-29 10 0,18 0 0,0 0 0,1 1 0,1 0 0,0 1 0,0 0 0,2 1 0,-1 0 0,2 0 0,0 1 0,1 1 0,0-1 0,1 2 0,1-1 0,1 0 0,-7 33 0,11-46 0,1 0 0,-1 0 0,1 0 0,-1 0 0,1 0 0,0 0 0,0 0 0,0 0 0,1-1 0,-1 1 0,1 0 0,0 0 0,-1 0 0,1 0 0,1 0 0,-1-1 0,0 1 0,1 0 0,-1-1 0,1 1 0,0-1 0,-1 0 0,1 1 0,5 3 0,-2-4 0,0 0 0,0 0 0,0 0 0,0-1 0,0 0 0,1 0 0,-1 0 0,0-1 0,1 1 0,-1-1 0,0 0 0,1-1 0,6-1 0,0 1-231,1-2-1,-1 0 1,0 0-1,-1-1 1,1 0-1,19-11 1,-12 4-1139,-2 0 0,0-1 0,20-18 0,3-8-7481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49.194"/>
    </inkml:context>
    <inkml:brush xml:id="br0">
      <inkml:brushProperty name="width" value="0.025" units="cm"/>
      <inkml:brushProperty name="height" value="0.025" units="cm"/>
    </inkml:brush>
  </inkml:definitions>
  <inkml:trace contextRef="#ctx0" brushRef="#br0">140 1 19859,'0'0'8584,"-2"9"-6662,-7 37-1445,-2-1 1,-33 84-1,28-90-283,2 1 0,2 0 0,2 1 0,-10 75 0,19-113-194,1 0 0,0 0 0,0 0 0,0 0 0,0 0 0,0 0 0,1 0 0,-1 0 0,1 0 0,0-1 0,0 1 0,0 0 0,0 0 0,0-1 0,1 1 0,-1-1 0,4 5 0,-3-6 0,0 0 0,0 0 0,0 0 0,0 0 0,0-1 0,0 1 0,0-1 0,0 1 0,0-1 0,0 0 0,0 0 0,0 0 0,0 0 0,0 0 0,0 0 0,0-1 0,1 1 0,-1-1 0,0 1 0,0-1 0,0 0 0,-1 0 0,1 0 0,0 0 0,0 0 0,1-1 0,8-5-203,-1 0-1,-1 0 1,1-1-1,-1 0 1,0-1-1,-1 0 1,0 0-1,11-18 1,49-90-1980,-41 64 2259,-3-2 0,-2-1 0,28-108 0,-120 334 3447,57-135-3580,1 1 0,2 1 0,1-1 0,2 2 0,-5 71 1,14-79-4082,8-10-6506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3.248"/>
    </inkml:context>
    <inkml:brush xml:id="br0">
      <inkml:brushProperty name="width" value="0.025" units="cm"/>
      <inkml:brushProperty name="height" value="0.025" units="cm"/>
    </inkml:brush>
  </inkml:definitions>
  <inkml:trace contextRef="#ctx0" brushRef="#br0">5 449 3844,'0'0'14216,"-1"-10"-12908,-1 2-1008,2 0 0,-1 0 0,1 0 0,0 0 0,0-1 0,1 1 0,0 0 0,1 0 0,0 0 0,0 0 0,1 0 0,0 1 0,0-1 0,7-10 0,11-15 7,3 2 1,0 0-1,55-51 0,-61 66-236,0 1 1,1 1-1,1 0 0,0 1 0,0 1 0,1 1 1,38-13-1,-50 21-6,1 0 1,-1 1-1,1 0 1,0 1-1,0 0 1,0 0-1,-1 1 0,16 2 1,-19-1-1,0 0 0,0 1 0,0-1 0,-1 2 0,1-1 0,0 0 0,-1 1 0,0 0 0,1 0 0,-1 1 0,-1 0 0,1 0 0,0 0 0,6 7 0,14 20 401,-6-9 333,0 0 0,28 24 1,-39-40-607,0 0 1,0 0 0,0-1 0,1 0 0,-1-1 0,1 0 0,1 0 0,-1-1 0,0 0 0,18 3 0,-3-4-147,0 0 0,1-2 1,-1-1-1,0 0 0,0-2 1,0-1-1,40-12 0,161-68 105,-154 54-143,-64 19-2143,-7-15-5717,-1 17 4335,1-7-5564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3.667"/>
    </inkml:context>
    <inkml:brush xml:id="br0">
      <inkml:brushProperty name="width" value="0.025" units="cm"/>
      <inkml:brushProperty name="height" value="0.025" units="cm"/>
    </inkml:brush>
  </inkml:definitions>
  <inkml:trace contextRef="#ctx0" brushRef="#br0">0 0 6182,'0'0'19202,"10"3"-18593,-1 0-339,0 1 0,0 0 0,-1 0 0,1 0 0,-1 1 0,0 0 0,-1 1 0,1 0 0,-1 0 0,0 0 0,7 9 0,11 18 17,-15-18-234,1-2-1,1 1 1,19 17 0,-26-27-42,1 0 0,-1 0 0,1-1 0,0 0 0,0 0 0,0 0 0,0-1-1,0 0 1,1 0 0,-1 0 0,1-1 0,-1 0 0,9 0 0,18-2 44,0-1 1,0-2-1,0-1 0,0-1 0,-1-2 1,53-21-1,4 1 33,-84 26-59,9-2-27,1 0 1,-1 1-1,20-1 0,-32 3 47,0 1 1,0-1-1,0 1 0,0 0 0,0 0 1,0 0-1,0 0 0,0 1 1,0-1-1,0 0 0,-1 1 1,1-1-1,0 1 0,0 0 0,0 0 1,0 0-1,-1 0 0,1 0 1,0 0-1,-1 0 0,1 0 0,-1 1 1,1-1-1,-1 0 0,0 1 1,1 0-1,-1-1 0,0 1 1,0 0-1,0-1 0,0 1 0,-1 0 1,2 2-1,-1 7 13,0 0 1,-1 0-1,0 0 0,0 0 1,-1-1-1,-1 1 0,0 0 1,0 0-1,-6 14 0,-8 43 9,16-66-71,-1-1 0,1 0 0,-1-1 0,1 1 0,0 0 0,0 0 0,-1 0 0,1 0 0,0 0 0,0 0 0,0 0 0,0 0 0,0 0 0,0 0 0,0 0 0,1 0 0,-1 0 0,0 0 0,0 0 0,1 0 0,-1 0 0,1 1 0,9-16-1114,-5 2-3634,5-19-8032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4.414"/>
    </inkml:context>
    <inkml:brush xml:id="br0">
      <inkml:brushProperty name="width" value="0.025" units="cm"/>
      <inkml:brushProperty name="height" value="0.025" units="cm"/>
    </inkml:brush>
  </inkml:definitions>
  <inkml:trace contextRef="#ctx0" brushRef="#br0">0 699 11787,'0'0'4746,"13"-5"-2899,267-123 2207,498-208-2443,-291 183-366,-155 91 2549,-330 62-3780,35-6 359,1 1 0,0 3 0,0 1 0,73 7 0,-109-6-326,0 1 0,0-1 1,0 1-1,0-1 1,0 1-1,0 0 1,0 0-1,0 0 0,-1 0 1,1 0-1,0 0 1,0 0-1,-1 1 1,1-1-1,-1 1 0,1-1 1,-1 1-1,0-1 1,0 1-1,1 0 0,-1 0 1,0 0-1,0-1 1,-1 1-1,1 0 1,0 0-1,-1 0 0,1 0 1,-1 1-1,0-1 1,1 0-1,-1 0 1,0 0-1,-1 3 0,1-4-59,0 1-1,-1-1 1,1 1-1,-1-1 1,1 1-1,-1-1 1,1 1-1,-1-1 1,0 1 0,0-1-1,0 0 1,0 1-1,0-1 1,0 0-1,0 0 1,0 0-1,-1 0 1,1 0-1,0 0 1,-1 0-1,-2 1 1,2-1-224,0 0 1,0-1-1,0 0 1,0 1 0,0-1-1,0 0 1,0 0-1,0 0 1,-1 0-1,1 0 1,0 0-1,0-1 1,-3 0 0,-4-6-7645,0-8-7430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5.017"/>
    </inkml:context>
    <inkml:brush xml:id="br0">
      <inkml:brushProperty name="width" value="0.025" units="cm"/>
      <inkml:brushProperty name="height" value="0.025" units="cm"/>
    </inkml:brush>
  </inkml:definitions>
  <inkml:trace contextRef="#ctx0" brushRef="#br0">390 47 15535,'10'-5'3865,"-1"-1"-2924,36-19 2958,-10 14 2220,-37 27-3978,-10 1-2102,-1 1-1,-1-2 1,-1 0-1,0-1 1,-1 0 0,-22 15-1,0 3-41,-42 35 3,25-23 0,3 2 0,-71 82 0,108-109-552,27-32-909,27-34-3017,-2-4-1512,4-8-2285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5.394"/>
    </inkml:context>
    <inkml:brush xml:id="br0">
      <inkml:brushProperty name="width" value="0.025" units="cm"/>
      <inkml:brushProperty name="height" value="0.025" units="cm"/>
    </inkml:brush>
  </inkml:definitions>
  <inkml:trace contextRef="#ctx0" brushRef="#br0">1 1 16784,'0'0'9390,"1"8"-7457,1 42 196,-1-25-1742,0 0 0,2 0 0,0-1 1,2 1-1,10 30 0,13-1-1379,6 13-1172,-25-25-4999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7.850"/>
    </inkml:context>
    <inkml:brush xml:id="br0">
      <inkml:brushProperty name="width" value="0.025" units="cm"/>
      <inkml:brushProperty name="height" value="0.025" units="cm"/>
    </inkml:brush>
  </inkml:definitions>
  <inkml:trace contextRef="#ctx0" brushRef="#br0">6 1 16528,'0'0'4164,"-6"70"-2563,14-35-768,5 2-128,2-4-353,1-1-224,2-7-96,-1-8 0,-2-6-64,-3-10-897,-4-1-929,-7-14-1569,-1-9-2979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5.750"/>
    </inkml:context>
    <inkml:brush xml:id="br0">
      <inkml:brushProperty name="width" value="0.025" units="cm"/>
      <inkml:brushProperty name="height" value="0.025" units="cm"/>
    </inkml:brush>
  </inkml:definitions>
  <inkml:trace contextRef="#ctx0" brushRef="#br0">0 8 16111,'0'0'8296,"73"36"-6406,-27-34-96,3-2-673,6 0-577,-1-6-352,0 0-64,-6 0-160,-8-1-1761,-5-2-2499,-7-2-5702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6.089"/>
    </inkml:context>
    <inkml:brush xml:id="br0">
      <inkml:brushProperty name="width" value="0.025" units="cm"/>
      <inkml:brushProperty name="height" value="0.025" units="cm"/>
    </inkml:brush>
  </inkml:definitions>
  <inkml:trace contextRef="#ctx0" brushRef="#br0">3 1 17168,'0'0'5189,"-2"50"-2626,2-24-65,0 2-288,9-1-544,2-3-641,6-2-577,4-10-448,5-10 0,6-2 0,7-10-320,2-12-1442,0-7-1537,1-6-1826,-8-1-2402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06.433"/>
    </inkml:context>
    <inkml:brush xml:id="br0">
      <inkml:brushProperty name="width" value="0.025" units="cm"/>
      <inkml:brushProperty name="height" value="0.025" units="cm"/>
    </inkml:brush>
  </inkml:definitions>
  <inkml:trace contextRef="#ctx0" brushRef="#br0">233 1 17072,'0'0'3043,"-38"52"705,15-22-994,-1 5-320,-2 6-352,3 4-448,-3 5-1634,3 6 0,2 3 0,6 0 0,5-8 0,6-7 0,4-16-865,0-15-2498,11-13-3940,7-4-11915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0.207"/>
    </inkml:context>
    <inkml:brush xml:id="br0">
      <inkml:brushProperty name="width" value="0.025" units="cm"/>
      <inkml:brushProperty name="height" value="0.025" units="cm"/>
    </inkml:brush>
  </inkml:definitions>
  <inkml:trace contextRef="#ctx0" brushRef="#br0">155 81 11659,'0'0'5701,"2"-9"-2348,-1 5-3080,2-25 2611,-4 27-2768,1 1 0,0 0 0,-1 0 0,0 0 0,1 0 0,-1 0 0,0 1 0,1-1 0,-1 0 0,0 0 0,0 0 0,0 0 0,0 1 0,0-1 0,0 0 0,0 1 0,0-1 0,0 1 0,0-1 0,0 1 0,0 0 0,0-1 0,0 1 0,0 0 0,-1 0 0,1 0 0,0 0 0,0 0 0,0 0 0,-2 0 0,-2 1-28,0-1 1,-1 1 0,1 0-1,0 0 1,0 1-1,1 0 1,-1-1-1,0 2 1,0-1-1,1 0 1,0 1-1,-1 0 1,1 0-1,0 0 1,0 1-1,1 0 1,-1-1-1,1 1 1,0 0-1,0 0 1,0 1-1,0-1 1,-3 9-1,1-4-25,1 0 1,0 1-1,1-1 0,0 1 0,0 0 0,1 0 1,1 0-1,0 0 0,0 0 0,0 0 0,3 15 1,-2-24-53,0 1 0,0-1-1,0 1 1,1-1 0,-1 0 0,1 1 0,-1-1 0,1 0 0,0 1 0,-1-1 0,1 0 0,0 0 0,0 0 0,0 0 0,0 0-1,0 0 1,0 0 0,0 0 0,0 0 0,0 0 0,1 0 0,-1-1 0,2 2 0,0-1 12,0 0-1,0-1 1,0 1 0,0-1 0,0 1-1,0-1 1,1 0 0,-1 0 0,0 0-1,4-1 1,1-1 40,1 0-1,0 0 1,-1-1-1,0 0 1,0 0-1,15-9 1,-6 0-19,-1 0-1,-1-1 1,0-1 0,14-17 0,-24 25-26,0 0 1,0 0 0,0 0 0,-1-1-1,0 0 1,-1 0 0,1 0-1,-1 0 1,-1 0 0,1-1-1,-1 1 1,-1-1 0,2-11-1,-10 23 196,0 7-131,1 1 0,-1 0 0,2 1 0,-9 25 0,12-31-50,0 0-1,0 1 1,1-1 0,0 1-1,0 0 1,0-1-1,1 1 1,0-1 0,1 1-1,2 12 1,-2-18-33,0-1 0,0 1 0,0-1 0,0 1 0,0-1 0,0 0 0,0 0 0,0 0 0,0 0 0,1 0 0,-1 0 0,0 0 0,1 0 0,-1 0 0,1 0 0,-1-1 0,1 1 0,-1-1 0,1 1 0,0-1 0,-1 1 0,1-1 0,0 0 0,-1 0 0,1 0 0,-1 0 0,1 0 0,0 0 0,-1-1 0,4 0 0,1 1 0,0-2 0,0 1 0,0-1 0,0 0 0,0 0 0,11-6 0,-6 1 0,-1 0 0,0-1 0,0 0 0,0-1 0,-1 0 0,0-1 0,8-11 0,-12 14 0,-1 1 0,0-1 0,0 0 0,-1 0 0,0-1 0,0 1 0,0 0 0,-1-1 0,0 0 0,-1 0 0,0 1 0,0-1 0,0 0 0,-2-11 0,-8 58 0,1-8 0,7-26 0,0 0 0,0 1 0,1-1 0,0 0 0,0 0 0,0 0 0,1 1 0,1 6 0,-1-12 0,-1 1 0,0 0 0,1 0 0,-1-1 0,1 1 0,-1 0 0,1-1 0,-1 1 0,1 0 0,-1-1 0,1 1 0,0-1 0,-1 1 0,1-1 0,0 0 0,-1 1 0,1-1 0,0 1 0,0-1 0,-1 0 0,1 0 0,1 1 0,0-1 0,1 0 0,-1 0 0,1 0 0,-1-1 0,1 1 0,-1 0 0,1-1 0,-1 0 0,1 0 0,3-1 0,5-4 0,0 0 0,0-1 0,0 0 0,-1-1 0,-1 0 0,1 0 0,7-11 0,56-69 0,-75 121 0,-10 4 0,8-26 0,0 0 0,1 0 0,-1 0 0,2 0 0,0 1 0,0-1 0,1 1 0,1-1 0,0 1 0,2 19 0,-1-30-48,0 1 1,0-1-1,-1 0 1,1 0-1,0 1 0,0-1 1,1 0-1,-1 0 0,0 0 1,0 0-1,0 0 1,1-1-1,-1 1 0,0 0 1,1-1-1,-1 1 1,1-1-1,-1 1 0,1-1 1,-1 1-1,1-1 0,-1 0 1,1 0-1,-1 0 1,1 0-1,-1 0 0,3 0 1,2 0-529,0-1 0,-1 0 0,1 1 0,0-2 0,0 1 0,5-3 0,21-14-6786,1-6-4606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0.578"/>
    </inkml:context>
    <inkml:brush xml:id="br0">
      <inkml:brushProperty name="width" value="0.025" units="cm"/>
      <inkml:brushProperty name="height" value="0.025" units="cm"/>
    </inkml:brush>
  </inkml:definitions>
  <inkml:trace contextRef="#ctx0" brushRef="#br0">132 0 15663,'0'0'12203,"-9"3"-10569,-54 17 859,62-20-2495,1 1-1,-1-1 1,1 1 0,-1-1-1,1 0 1,0 1 0,-1-1-1,1 1 1,0-1-1,-1 1 1,1-1 0,0 1-1,0 0 1,-1-1 0,1 1-1,0-1 1,0 1 0,0-1-1,0 1 1,0 0 0,0-1-1,0 1 1,0-1 0,0 1-1,0 0 1,0-1 0,0 1-1,0-1 1,0 1 0,1-1-1,-1 1 1,0 0 0,0-1-1,1 1 1,-1-1 0,0 1-1,1-1 1,-1 0 0,1 1-1,-1-1 1,1 1 0,16 20-119,9-4-230,-15-11 136,-1 0-1,0 1 1,0 0-1,0 1 1,9 9-1,-18-16 270,0 1 0,0-1-1,0 0 1,0 0-1,-1 1 1,1-1 0,0 1-1,0-1 1,-1 0-1,1 1 1,-1-1 0,1 1-1,-1 0 1,0-1-1,0 1 1,0-1 0,0 1-1,0-1 1,0 1-1,0 0 1,0-1 0,0 1-1,-1-1 1,1 1-1,-1-1 1,1 1 0,-1-1-1,0 1 1,1-1-1,-1 0 1,0 1 0,0-1-1,0 0 1,0 0-1,0 1 1,0-1 0,0 0-1,-1 0 1,1 0 0,0 0-1,-1-1 1,1 1-1,0 0 1,-1-1 0,-2 2-1,-6 4-37,-1-1-1,1 0 1,-1-1-1,0 0 1,0-1-1,-1 0 1,1-1-1,-1 0 1,1 0-1,-22-1 1,33-1-51,-1 0 0,1 0 0,-1 0 0,1 0 0,-1 0 0,1 0 1,0 0-1,-1 0 0,1 0 0,-1-1 0,1 1 0,-1 0 0,1 0 0,-1 0 0,1 0 0,0-1 0,-1 1 0,1 0 0,-1 0 0,1-1 1,0 1-1,-1 0 0,1-1 0,0 1 0,-1-1 0,1 1 0,0 0 0,0-1 0,-1 1 0,1-1 0,0 1 0,0 0 0,0-1 0,0 1 1,0-1-1,-1 1 0,1-1 0,0 1 0,0-1 0,0 1 0,0-1 0,0 1 0,0-1 0,1 1 0,-1-1 0,0 1 0,11-24-7131,8 2-6575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1.249"/>
    </inkml:context>
    <inkml:brush xml:id="br0">
      <inkml:brushProperty name="width" value="0.025" units="cm"/>
      <inkml:brushProperty name="height" value="0.025" units="cm"/>
    </inkml:brush>
  </inkml:definitions>
  <inkml:trace contextRef="#ctx0" brushRef="#br0">87 246 9865,'0'0'6908,"2"-9"-2963,3-29-432,-7 24-541,-4 14-1454,-8 11-552,5 2-836,0-1 0,1 1 0,1 1 0,0 0 0,1 0 0,1 0 0,0 1 0,1-1 0,0 1 0,2 0 0,-1 0 0,2 1 0,0 19 0,1-34-122,-1 1 0,1-1 0,0 1-1,0-1 1,0 1 0,1-1 0,-1 1-1,0-1 1,1 1 0,-1-1 0,1 0 0,-1 1-1,1-1 1,-1 1 0,1-1 0,0 0 0,0 0-1,0 1 1,0-1 0,0 0 0,0 0-1,0 0 1,0 0 0,0 0 0,3 1 0,-2-1 15,1-1 1,-1 1-1,1-1 1,-1 1-1,1-1 1,-1 0 0,1 0-1,-1 0 1,1-1-1,-1 1 1,1 0-1,-1-1 1,5-1-1,5-3 72,0 0 0,-1 0-1,0-1 1,0 0-1,12-11 1,10-11-79,0-1 0,-2-2 0,-2-2 0,-1 0 0,-1-2 0,-2-1 0,-1-1 0,-2-1 0,27-67 0,-145 318-16,90-197 0,-4 8 0,1 0 0,0 1 0,2 0 0,1 0 0,2 1 0,-3 26 0,7-51 3,0-1 1,0 1-1,1 0 0,-1-1 0,0 1 1,0-1-1,0 1 0,1-1 1,-1 1-1,0 0 0,0-1 1,1 1-1,-1-1 0,1 1 0,-1-1 1,0 0-1,1 1 0,-1-1 1,1 1-1,-1-1 0,1 0 1,-1 1-1,1-1 0,-1 0 0,1 0 1,0 1-1,-1-1 0,1 0 1,-1 0-1,1 0 0,0 0 0,-1 0 1,1 0-1,-1 0 0,1 0 1,0 0-1,-1 0 0,1 0 1,-1 0-1,1 0 0,0 0 0,-1 0 1,1-1-1,-1 1 0,1 0 1,-1-1-1,1 1 0,0-1 0,29-16-1066,-10-8-3736,-2-2-4154,0-3-6886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1.856"/>
    </inkml:context>
    <inkml:brush xml:id="br0">
      <inkml:brushProperty name="width" value="0.025" units="cm"/>
      <inkml:brushProperty name="height" value="0.025" units="cm"/>
    </inkml:brush>
  </inkml:definitions>
  <inkml:trace contextRef="#ctx0" brushRef="#br0">13 52 16111,'0'0'15289,"9"8"-14568,29 19-262,-36-27-454,-1 1 1,1-1-1,-1 0 0,0 0 1,1 0-1,-1 0 0,1 0 1,-1 0-1,0-1 0,1 1 0,-1 0 1,0-1-1,1 1 0,-1-1 1,0 1-1,1-1 0,-1 0 0,0 1 1,0-1-1,0 0 0,0 0 1,0 0-1,0 0 0,0 0 1,0 0-1,0 0 0,0 0 0,0-1 1,-1 1-1,1 0 0,0-2 1,16-38 11,-16 40-17,-1 0 0,0 1 0,0-1 0,0 0 0,0 0 0,0 0 0,0 1 0,0-1 0,0 0 0,0 0 0,0 0 0,0 0 0,0 1 0,0-1 0,-1 0 0,1 0 0,0 0 0,-1 1 0,1-1 0,0 0 0,-1 1 0,1-1 0,-1 0 0,1 1 0,-1-1 0,0 0 0,1 1 0,-1-1 0,0 1 0,1-1 0,-1 1 0,0-1 0,1 1 0,-1 0 0,0-1 0,0 1 0,0 0 0,1 0 0,-1 0 0,0-1 0,0 1 0,0 0 0,0 0 0,1 0 0,-1 0 0,-1 1 0,-1-1 0,-1 1 0,1-1 0,0 1 0,0 0 0,0 0 0,0 0 0,0 1 0,1-1 0,-1 0 0,0 1 0,-4 4 0,2-1 0,0 0 0,0 1 0,0 0 0,1 0 0,0 0 0,0 1 0,0-1 0,1 1 0,0 0 0,1 0 0,-1 0 0,1 0 0,1 0 0,-1 0 0,1 1 0,1-1 0,-1 14 0,1-20 0,0 0 0,1 0 0,-1 0 0,0 0 0,0 0 0,0 0 0,1 0 0,-1 0 0,0 0 0,1 0 0,-1 0 0,1 0 0,-1 0 0,1-1 0,0 1 0,-1 0 0,1 0 0,0 0 0,0-1 0,-1 1 0,1 0 0,0-1 0,0 1 0,0-1 0,0 1 0,1 0 0,1-1 0,0 1 0,-1 0 0,1-1 0,0 1 0,0-1 0,0 0 0,0 0 0,0 0 0,4-1 0,4-1 0,-2 0 0,1-1 0,0 0 0,17-8 0,37-26 0,-50 27 0,1 0 0,1 2 0,0-1 0,0 2 0,0 0 0,1 1 0,0 1 0,18-4 0,-34 9 0,0 0 0,0 0 0,-1 0 0,1 0 0,0 0 0,0 0 0,0 1 0,0-1 0,-1 0 0,1 0 0,0 1 0,0-1 0,0 0 0,-1 1 0,1-1 0,0 0 0,-1 1 0,1 0 0,0-1 0,-1 1 0,1-1 0,0 1 0,-1 0 0,1-1 0,0 2 0,6 26 0,-12 41 0,3-52 0,2-17 0,0 1 0,-1 0 0,1-1 0,0 1 0,0 0 0,0 0 0,0-1 0,0 1 0,0 0 0,0 0 0,1-1 0,-1 1 0,0 0 0,0 0 0,0-1 0,1 1 0,-1 0 0,0-1 0,1 1 0,-1 0 0,1-1 0,-1 1 0,1-1 0,-1 1 0,1-1 0,-1 1 0,1-1 0,0 2 0,1-2 0,-1 0 0,1 0 0,-1 0 0,0 0 0,1 0 0,-1 0 0,1 0 0,-1 0 0,0 0 0,1-1 0,-1 1 0,0 0 0,1-1 0,1 0 0,47-30 0,-44 27 0,6-5 0,54-33 0,-62 39 0,0 1 0,1 0 0,0 0 0,-1 0 0,1 1 0,0-1 0,0 1 0,0 0 0,0 1 0,0-1 0,0 1 0,7 0 0,-11 3 0,0 0 0,1 0 0,-2 0 0,1 0 0,0 0 0,-1 0 0,1 1 0,-1-1 0,0 0 0,0 0 0,0 0 0,0 1 0,-2 2 0,2 1 0,0-6 0,0 0 0,0 1 0,0-1 0,0 0 0,0 1 0,1-1 0,-1 0 0,0 1 0,1-1 0,-1 0 0,0 1 0,1-1 0,0 0 0,-1 0 0,1 0 0,0 1 0,0-1 0,0 0 0,-1 0 0,1 0 0,0 0 0,0-1 0,0 1 0,1 0 0,0 1 0,1-1 0,0 0 0,-1-1 0,1 1 0,0-1 0,0 1 0,0-1 0,0 0 0,-1 0 0,1 0 0,0 0 0,5-2 0,8-2 0,0 0 0,0-2 0,20-9 0,-27 11 0,10-4 0,-7 2 0,0 1 0,1 0 0,0 1 0,0 0 0,0 1 0,22-3 0,-34 6 1,0 0 0,-1 0 0,1 0-1,0 0 1,0 0 0,-1 0 0,1 0 0,0 0 0,-1 0-1,1 0 1,0 0 0,0 0 0,-1 1 0,1-1 0,0 0 0,-1 1-1,1-1 1,-1 1 0,1-1 0,0 0 0,-1 1 0,1-1-1,-1 1 1,1-1 0,-1 1 0,1 0 0,-1-1 0,0 1-1,1-1 1,-1 1 0,0 0 0,1-1 0,-1 2 0,0 1 1,0-1 1,0 0 0,0 1-1,0-1 1,0 0-1,-1 1 1,1-1 0,-1 0-1,0 1 1,-1 2-1,-29 49-289,31-54 156,-10 12-927,6-10-1645,0 1-3371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2.321"/>
    </inkml:context>
    <inkml:brush xml:id="br0">
      <inkml:brushProperty name="width" value="0.025" units="cm"/>
      <inkml:brushProperty name="height" value="0.025" units="cm"/>
    </inkml:brush>
  </inkml:definitions>
  <inkml:trace contextRef="#ctx0" brushRef="#br0">40 0 10698,'0'0'18514,"1"61"-17009,-13-25-128,3 9-704,-1 1-673,4 0 0,3-5 0,3-4 0,0-8-1121,6-7-1089,1-10-641,-5-5-1857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2.713"/>
    </inkml:context>
    <inkml:brush xml:id="br0">
      <inkml:brushProperty name="width" value="0.025" units="cm"/>
      <inkml:brushProperty name="height" value="0.025" units="cm"/>
    </inkml:brush>
  </inkml:definitions>
  <inkml:trace contextRef="#ctx0" brushRef="#br0">1 90 15150,'0'0'15535,"85"31"-14350,-35-31-384,10 0-705,2-9-96,2-2 0,-1-6 0,-9 0-2274,-15 3-1538,-14-4 833,-12 0-2274,-13 2-3523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3.073"/>
    </inkml:context>
    <inkml:brush xml:id="br0">
      <inkml:brushProperty name="width" value="0.025" units="cm"/>
      <inkml:brushProperty name="height" value="0.025" units="cm"/>
    </inkml:brush>
  </inkml:definitions>
  <inkml:trace contextRef="#ctx0" brushRef="#br0">0 19 16047,'0'0'12620,"54"-18"-11563,-7 20-352,7 2-449,0-3-192,3 1-64,-4 2-1121,-5-3-2691,-6-1-3715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8.178"/>
    </inkml:context>
    <inkml:brush xml:id="br0">
      <inkml:brushProperty name="width" value="0.025" units="cm"/>
      <inkml:brushProperty name="height" value="0.025" units="cm"/>
    </inkml:brush>
  </inkml:definitions>
  <inkml:trace contextRef="#ctx0" brushRef="#br0">0 135 13389,'0'0'8392,"45"-57"-6182,-13 44-641,7 1-95,4-3-481,-1 3-609,-3 1-256,-3 4-128,-9 2-512,-7 3-1538,-9 2-1153,-30 17-19219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3.603"/>
    </inkml:context>
    <inkml:brush xml:id="br0">
      <inkml:brushProperty name="width" value="0.025" units="cm"/>
      <inkml:brushProperty name="height" value="0.025" units="cm"/>
    </inkml:brush>
  </inkml:definitions>
  <inkml:trace contextRef="#ctx0" brushRef="#br0">1 18 6182,'0'0'24599,"54"6"-23638,-24-6-513,0 0-287,-2 0-129,-8-5-1121,-6 1-2563,-13-2-3971,-1-3-6631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4.129"/>
    </inkml:context>
    <inkml:brush xml:id="br0">
      <inkml:brushProperty name="width" value="0.025" units="cm"/>
      <inkml:brushProperty name="height" value="0.025" units="cm"/>
    </inkml:brush>
  </inkml:definitions>
  <inkml:trace contextRef="#ctx0" brushRef="#br0">295 1 14318,'0'0'13954,"-12"2"-12219,-11 3-1132,1 2 0,-43 17-1,54-20-506,0 1-1,1 1 0,-1 0 0,1 0 0,0 1 0,1 0 1,-1 1-1,2 0 0,-10 10 0,17-17-95,0 1 0,0-1 0,0 0 0,0 0 0,0 1 0,0-1 0,0 1 0,0-1 0,0 1 0,1-1 0,-1 1 0,1-1 0,-1 1 0,1 0 0,-1-1 0,1 1 0,0 0 0,0-1 0,0 1 0,0 0 0,0-1 0,0 1 0,1 0 0,-1-1 0,0 1 0,1 0 0,-1-1 0,1 1 0,0-1 0,0 1 0,-1-1 0,1 1 0,0-1 0,0 0 0,0 1 0,0-1 0,1 0 0,-1 0 0,0 0 0,0 0 0,1 0 0,-1 0 0,1 0 0,-1 0 0,1 0 0,-1-1 0,1 1 0,-1 0 0,1-1 0,0 0 0,1 1 0,13 3 0,0 0 0,-1-1 0,1-1 0,18 1 0,-26-3 0,14 2 0,-12-3 0,0 2 0,0 0 0,0 0 0,0 0 0,-1 1 0,1 1 0,18 7 0,-26-9 0,-1 0 0,0 0 0,0 0 0,0 0 0,0 0 0,0 0 0,0 1 0,0-1 0,0 0 0,0 1 0,-1-1 0,1 1 0,0-1 0,-1 1 0,1-1 0,-1 1 0,0-1 0,1 1 0,-1-1 0,0 1 0,0 0 0,0-1 0,0 1 0,0-1 0,-1 1 0,1-1 0,0 1 0,-1-1 0,1 1 0,-1-1 0,-1 3 0,0 1 0,0 1 0,-1-1 0,0 0 0,0 0 0,0 0 0,-7 9 0,-1-4 0,1 0 0,-1 0 0,0-1 0,-1 0 0,0-1 0,-1 0 0,0-1 0,0-1 0,0 0 0,-1-1 0,1 0 0,-1-1 0,-1-1 0,1 0 0,0 0 0,-25-1 0,36-2 0,1-1 0,-1 1 0,1-1 0,-1 0 0,1 0 0,0 0 0,0 0 0,-1-1 0,1 1 0,0-1 0,0 1 0,0-1 0,0 0 0,0 0 0,1 0 0,-1 0 0,1 0 0,-1 0 0,1 0 0,-1 0 0,1 0 0,0-1 0,0 1 0,0-4 0,0 5 0,0-1 0,0 0 0,1 1 0,-1-1 0,1 0 0,-1 1 0,1-1 0,0 0 0,-1 0 0,1 1 0,0-1 0,0 0 0,1 0 0,-1 1 0,0-1 0,0 0 0,1 0 0,-1 1 0,1-1 0,0 0 0,-1 1 0,1-1 0,0 1 0,0-1 0,0 1 0,0-1 0,0 1 0,0 0 0,0-1 0,1 1 0,-1 0 0,1 0 0,2-2 0,46-6-5763,-34 8 2328,11-3-5528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5.627"/>
    </inkml:context>
    <inkml:brush xml:id="br0">
      <inkml:brushProperty name="width" value="0.025" units="cm"/>
      <inkml:brushProperty name="height" value="0.025" units="cm"/>
    </inkml:brush>
  </inkml:definitions>
  <inkml:trace contextRef="#ctx0" brushRef="#br0">6 9 8904,'-6'6'9674,"6"-4"-6215,0 0-1281,4 1-192,13-2-32,7-1-673,5 0-609,7 0-383,3 0-193,-1-5-96,-4 2-737,-3 0-2818,-8-2-3556,-3-2-7335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5.972"/>
    </inkml:context>
    <inkml:brush xml:id="br0">
      <inkml:brushProperty name="width" value="0.025" units="cm"/>
      <inkml:brushProperty name="height" value="0.025" units="cm"/>
    </inkml:brush>
  </inkml:definitions>
  <inkml:trace contextRef="#ctx0" brushRef="#br0">141 0 17681,'0'0'11808,"-4"12"-10879,-37 108 690,-48 125-1263,89-244-354,-1 0 0,0 0-1,1 0 1,-1 0 0,1 0-1,-1 0 1,1 0 0,-1 0-1,1 0 1,0 0 0,-1 0-1,1 0 1,0 0 0,0 0-1,0 0 1,0 0 0,0 1 0,0-1-1,0 0 1,0 0 0,0 0-1,1 0 1,-1 0 0,0 0-1,1 0 1,-1 0 0,1 0-1,-1 0 1,1 0 0,0 0-1,-1 0 1,1 0 0,0 0-1,-1-1 1,1 1 0,2 1-1,1-1 5,0 0 1,1 0-1,-1 0 0,1-1 0,0 1 0,-1-1 0,9-1 0,11 0 65,10 3-665,68-1 1696,-53-8-3786,-7-10-5465,-26 7 88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6.487"/>
    </inkml:context>
    <inkml:brush xml:id="br0">
      <inkml:brushProperty name="width" value="0.025" units="cm"/>
      <inkml:brushProperty name="height" value="0.025" units="cm"/>
    </inkml:brush>
  </inkml:definitions>
  <inkml:trace contextRef="#ctx0" brushRef="#br0">63 74 10474,'0'0'15198,"0"9"-13879,-3 28-539,-2 0 0,-1 0 0,-22 69 0,8-32 237,20-72-275,0-5-662,1-1 0,-1 1-1,1 0 1,0 0 0,1 1-1,-1-1 1,0 0 0,1 0-1,3-5 1,2-4 20,6-18-100,-2 0 0,0-1 0,-2-1 0,-2 1 0,-1-1 0,-1-1 0,1-59 0,-9 75 0,-6 17 0,8 2 0,-1 0 0,0-1 0,1 1 0,-1 0 0,1 0 0,-1 1 0,1-1 0,0 0 0,0 0 0,-1 5 0,-2 6 0,1 0 0,0 1 0,2 0 0,-1-1 0,1 1 0,2 21 0,-1-32 0,0 0 0,0 0 0,1 0 0,-1 1 0,1-1 0,0 0 0,0 0 0,0 0 0,0 0 0,0 0 0,1 0 0,-1 0 0,1-1 0,0 1 0,0 0 0,0-1 0,0 1 0,0-1 0,0 0 0,1 0 0,-1 0 0,1 0 0,0 0 0,-1 0 0,1-1 0,0 0 0,0 1 0,0-1 0,0 0 0,0 0 0,1 0 0,5 0 0,0-1 0,1-1 0,0 0 0,0 0 0,-1-1 0,1 0 0,-1-1 0,1 0 0,-1 0 0,0-1 0,0 0 0,0-1 0,-1 0 0,0 0 0,0-1 0,14-12 0,-9 6 0,0-1 0,-1 0 0,0-1 0,-1 0 0,-1-1 0,0 0 0,14-31 0,-27 54 0,-57 147 0,53-134 0,2-1 0,1 1 0,0 0 0,1 0 0,2 0 0,0 23 0,1-42-89,0 1-1,0-1 1,0 0 0,0 0-1,0 0 1,1 1 0,-1-1-1,1 0 1,0 0 0,-1 0-1,1 0 1,0 0 0,0 0-1,0 0 1,0 0 0,1 0-1,-1 0 1,0 0 0,1-1-1,0 1 1,-1-1 0,1 1-1,0-1 1,0 0 0,-1 1-1,1-1 1,0 0 0,0 0-1,0 0 1,0-1-1,1 1 1,-1 0 0,4 0-1,20 0-7666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7.681"/>
    </inkml:context>
    <inkml:brush xml:id="br0">
      <inkml:brushProperty name="width" value="0.025" units="cm"/>
      <inkml:brushProperty name="height" value="0.025" units="cm"/>
    </inkml:brush>
  </inkml:definitions>
  <inkml:trace contextRef="#ctx0" brushRef="#br0">1 0 5733,'0'0'21237,"48"4"-18867,-24-2-577,3 0-543,-1 0-866,1-1-384,-2 1 0,-4 1 0,-5-1-1922,-5-2-3875</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8.275"/>
    </inkml:context>
    <inkml:brush xml:id="br0">
      <inkml:brushProperty name="width" value="0.025" units="cm"/>
      <inkml:brushProperty name="height" value="0.025" units="cm"/>
    </inkml:brush>
  </inkml:definitions>
  <inkml:trace contextRef="#ctx0" brushRef="#br0">51 61 15086,'0'0'13560,"0"10"-13074,-2 24-219,-2 0 1,-15 58-1,10-50 381,-8 68 0,20-125-381,0 0 0,0 1 0,7-18 0,8-29 202,-11 15-469,-2 1 0,-2-1 0,-3-46 0,-4 76 0,-4 15 0,6 3 0,1-1 0,-1 0 0,1 1 0,0-1 0,0 1 0,-1-1 0,1 1 0,0 0 0,0 0 0,0-1 0,1 1 0,-1 0 0,0 2 0,-14 73 0,14-70 0,1-1 0,-1 1 0,1 0 0,1-1 0,-1 1 0,1-1 0,0 1 0,1 0 0,3 11 0,-4-17 0,0 1 0,0 0 0,0-1 0,0 1 0,0-1 0,0 1 0,0-1 0,1 0 0,-1 1 0,0-1 0,1 0 0,-1 0 0,1 0 0,0 0 0,-1 0 0,1 0 0,0 0 0,-1-1 0,1 1 0,0 0 0,3 0 0,-1-1 0,0 0 0,0 0 0,-1-1 0,1 1 0,0-1 0,0 0 0,-1 1 0,1-2 0,0 1 0,4-2 0,3-3 0,0 0 0,0-1 0,-1 0 0,0-1 0,15-13 0,-9 4 0,0-1 0,-1-1 0,0 0 0,-2-1 0,14-27 0,-24 47 0,-2 8 0,-3 13 0,-20 63 0,14-58 0,1 1 0,1-1 0,1 2 0,2-1 0,-1 32 0,4-57-61,0-1-1,0 1 1,0-1-1,0 1 1,1-1-1,-1 1 1,0-1 0,1 1-1,-1-1 1,1 1-1,-1-1 1,1 0 0,0 1-1,0-1 1,0 0-1,0 0 1,0 0-1,0 1 1,0-1 0,0 0-1,0 0 1,0-1-1,0 1 1,2 1 0,0-1-247,0 0 0,0 0 0,0 0 0,0-1 1,0 1-1,0-1 0,0 0 0,0 0 0,0 0 1,0 0-1,5-1 0,2-1-890,0 0 1,0-1-1,0 0 0,-1-1 1,1 0-1,12-7 0,11-10-5432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8.633"/>
    </inkml:context>
    <inkml:brush xml:id="br0">
      <inkml:brushProperty name="width" value="0.025" units="cm"/>
      <inkml:brushProperty name="height" value="0.025" units="cm"/>
    </inkml:brush>
  </inkml:definitions>
  <inkml:trace contextRef="#ctx0" brushRef="#br0">103 24 11979,'0'0'15044,"-12"9"-12727,10-7-2187,-11 7 401,2 1 1,-1 1-1,-11 14 1,20-22-471,0 1 1,0 0 0,0-1-1,1 1 1,-1 0 0,1 0-1,0 1 1,0-1 0,1 0-1,-1 1 1,1-1-1,0 1 1,0-1 0,1 1-1,-1 0 1,1-1 0,0 1-1,1 6 1,-1-11-62,1 1 0,0 0 0,-1 0 0,1 0 0,0 0 0,-1 0 0,1-1 0,0 1 0,0 0 0,0-1 0,0 1 0,0 0 0,0-1 0,0 1 0,0-1 0,0 0 0,0 1 0,0-1 0,0 0 0,0 1 0,0-1 0,0 0 0,0 0 0,0 0 0,0 0 0,1 0 0,-1 0 0,0-1 0,0 1 0,1 0 0,35-10 0,-33 7 0,0 0 0,0-1 0,0 1 0,-1-1 0,1 0 0,-1 0 0,0 0 0,0 0 0,0 0 0,-1-1 0,1 1 0,-1-1 0,0 0 0,2-9 0,-1 5 0,-1 0 0,-1 0 0,0 0 0,0 0 0,0 0 0,-1 0 0,-2-15 0,2 23 0,0 0 0,-1 0 0,1 0 0,0 0 0,0 0 0,-1 1 0,1-1 0,0 0 0,-1 0 0,1 0 0,-1 0 0,1 0 0,-1 1 0,1-1 0,-1 0 0,0 1 0,1-1 0,-1 0 0,0 1 0,0-1 0,1 0 0,-1 1 0,0 0 0,0-1 0,0 1 0,0-1 0,0 1 0,0 0 0,1 0 0,-1-1 0,0 1 0,0 0 0,0 0 0,0 0 0,0 0 0,0 0 0,0 0 0,0 0 0,0 0 0,0 1 0,0-1 0,0 0 0,0 1 0,0-1 0,-2 1 0,1 0 0,0 0 0,0 0 0,0 0 0,-1 0 0,1 1 0,1-1 0,-1 1 0,0-1 0,0 1 0,0-1 0,1 1 0,-1 0 0,1 0 0,-1 0 0,1 0 0,-1 2 0,-3 29-5533,5-32 5252,0 0 0,0 0 0,0 0 0,0 0 0,0-1 0,1 1 0,-1 0 0,0 0 0,1 0 0,-1-1 0,0 1 0,1 0 0,-1-1 0,1 1 0,-1 0 0,1-1 0,-1 1 0,1 0 0,-1-1 0,1 1 0,0-1 0,-1 1 0,1-1 0,0 1 0,0-1 0,-1 0 1,1 1-1,0-1 0,0 0 0,0 0 0,-1 1 0,1-1 0,1 0 0,18 0-9553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19.008"/>
    </inkml:context>
    <inkml:brush xml:id="br0">
      <inkml:brushProperty name="width" value="0.025" units="cm"/>
      <inkml:brushProperty name="height" value="0.025" units="cm"/>
    </inkml:brush>
  </inkml:definitions>
  <inkml:trace contextRef="#ctx0" brushRef="#br0">147 257 5029,'0'0'8216,"-1"-10"-4629,2 0-2460,0-18 380,-8 5 2350,7 23-3615,0-1-1,-1 0 1,1 1-1,-1-1 1,1 1-1,-1-1 1,1 0-1,-1 1 1,1-1-1,-1 1 0,1 0 1,-1-1-1,0 1 1,1-1-1,-1 1 1,0 0-1,1-1 1,-1 1-1,0 0 1,1 0-1,-1 0 0,0 0 1,0-1-1,-1 1 1,-19 7 2302,-14 21-1724,28-21-817,1 0 0,-1 1 0,1 0 0,1 0 0,-1 0-1,1 1 1,1 0 0,0 0 0,0 0 0,0 0 0,1 1-1,1-1 1,0 1 0,-2 16 0,4-25-3,0 1 0,0-1 0,0 0 0,0 0 0,1 0 0,-1 0 0,0 0 0,1 0 0,-1 1 0,0-1 0,1 0 0,-1 0 0,1 0 0,0 0 0,-1 0 0,1 0 0,0-1 0,-1 1 0,1 0 0,0 0 0,0 0 0,0-1 0,0 1 0,0 0 0,1 0 0,1 0 0,0 0 0,0 0 0,0 0 0,0-1 0,0 1 0,0-1 0,0 0 0,0 0 0,0 0 0,3-1 0,2 0 0,1 0 0,-1-1 0,0 0 0,0-1 0,1 0 0,12-7 0,-3-2 0,0-1 0,-1-1 0,0 0 0,-1-1 0,0-1 0,-2-1 0,23-32 0,-9 5 0,-2-1 0,23-55 0,-39 75 0,-57 115 0,34-60 30,-16 57 0,26-76-63,0 1-1,1-1 1,1 1 0,0-1-1,0 1 1,1-1-1,1 1 1,3 19 0,-4-30-140,0-1 0,0 1 0,1 0 0,-1 0 0,0-1 1,1 1-1,-1 0 0,0-1 0,1 1 0,-1 0 0,1-1 0,-1 1 0,1-1 1,-1 1-1,1-1 0,0 1 0,-1-1 0,1 1 0,0-1 0,-1 0 0,1 1 1,0-1-1,0 0 0,-1 1 0,1-1 0,0 0 0,0 0 0,-1 0 1,1 0-1,0 0 0,0 0 0,-1 0 0,2 0 0,13 0-7834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0.008"/>
    </inkml:context>
    <inkml:brush xml:id="br0">
      <inkml:brushProperty name="width" value="0.025" units="cm"/>
      <inkml:brushProperty name="height" value="0.025" units="cm"/>
    </inkml:brush>
  </inkml:definitions>
  <inkml:trace contextRef="#ctx0" brushRef="#br0">1 128 10762,'16'-8'13074,"17"6"-8159,-29 3-4881,1-1 0,-1 0 0,0 0 0,0-1 0,0 1 0,0-1 0,0 0 0,8-2 0,-7 1 120,-1-1 1,0 1 0,1-1-1,-1 0 1,0 0-1,0 0 1,-1 0 0,1-1-1,-1 0 1,1 0-1,-1 0 1,0 0 0,-1 0-1,1 0 1,-1-1-1,0 1 1,0-1-1,0 0 1,0 0 0,-1 1-1,0-1 1,0 0-1,0-9 1,-1 13-155,-1 0 0,1 0 0,0 1 0,-1-1 0,1 1 0,-1-1 0,0 0 0,1 1 0,-1-1 0,1 1 0,-1-1 0,0 1 0,1 0 0,-1-1 0,0 1 0,0 0 0,1-1 0,-1 1 0,0 0 0,0 0 0,1 0 0,-1-1 0,0 1 0,0 0 0,0 0 0,1 0 0,-1 0 0,0 1 0,0-1 0,0 0 0,1 0 0,-1 0 0,0 1 0,0-1 0,1 0 0,-2 1 0,-31 13 0,24-7 0,0 1 0,1 0 0,0 1 0,0 0 0,1 0 0,0 1 0,0 0 0,1 0 0,1 0 0,-1 1 0,2 0 0,0 0 0,0 0 0,1 0 0,0 1 0,1-1 0,-1 15 0,3-25 0,0 0 1,0 1-1,0-1 0,0 1 0,1-1 1,-1 0-1,0 1 0,1-1 0,-1 0 1,1 1-1,0-1 0,-1 0 1,1 0-1,0 0 0,0 1 0,0-1 1,-1 0-1,1 0 0,0 0 1,1 0-1,-1-1 0,0 1 0,2 1 1,0 0-1,1-1 1,-1 1 0,1-1 0,0 0-1,0 0 1,-1-1 0,1 1 0,6 0-1,4-1-16,0-1-1,0 0 0,28-6 1,-29 3-843,1 0 0,-1-1 0,21-10 0,-23 8-1814,0 1 0,0-1 0,-1-1 1,12-10-1,1-7-10070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8.554"/>
    </inkml:context>
    <inkml:brush xml:id="br0">
      <inkml:brushProperty name="width" value="0.025" units="cm"/>
      <inkml:brushProperty name="height" value="0.025" units="cm"/>
    </inkml:brush>
  </inkml:definitions>
  <inkml:trace contextRef="#ctx0" brushRef="#br0">41 92 7207,'0'0'13613,"53"-14"-12396,-16-4-224,2 0-321,3 2-447,-1 0-161,-13 10-64,-5 3-1217,-13 3-1154,-19 8-8359</inkml:trace>
  <inkml:trace contextRef="#ctx0" brushRef="#br0" timeOffset="1">1 364 14926,'0'0'4100,"84"-31"-1506,-42 3-1152,7 0-481,-3-2-32,-2 2-609,-9 6-384,-8 4-1890,-14 6-2370,-10 5-3684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0.349"/>
    </inkml:context>
    <inkml:brush xml:id="br0">
      <inkml:brushProperty name="width" value="0.025" units="cm"/>
      <inkml:brushProperty name="height" value="0.025" units="cm"/>
    </inkml:brush>
  </inkml:definitions>
  <inkml:trace contextRef="#ctx0" brushRef="#br0">61 26 18129,'0'0'8638,"-3"12"-7656,-11 32-17,3-14-533,2-1-1,2 1 1,0 0-1,-2 36 1,9-65-432,0 0-1,0 0 1,0-1 0,0 1-1,0 0 1,0 0 0,0 0-1,0 0 1,0-1 0,0 1-1,1 0 1,-1 0 0,0 0-1,1-1 1,-1 1 0,0 0-1,1-1 1,-1 1 0,1 0-1,-1-1 1,1 1 0,-1 0-1,1-1 1,0 1 0,-1-1-1,1 1 1,0-1 0,0 1-1,-1-1 1,1 0 0,1 1-1,0-1-7,0 0 0,0 0 0,0 0 0,1 0 0,-1 0 0,0 0 0,0-1 0,0 1 0,0-1 0,0 0 0,4-1 0,3-3-116,0 1 0,-1-1 0,0-1 1,14-11-1,-4-3-7,0 0 0,-2-1 0,0-1 0,-1-1-1,-2 0 1,0-1 0,-1-1 0,14-44 0,-47 131 1665,7-23-1207,1 0 0,2 1 0,1 0 0,3 0 1,-3 44-1,14-75-4314,4-10-2223,8-5-12052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5.128"/>
    </inkml:context>
    <inkml:brush xml:id="br0">
      <inkml:brushProperty name="width" value="0.025" units="cm"/>
      <inkml:brushProperty name="height" value="0.025" units="cm"/>
    </inkml:brush>
  </inkml:definitions>
  <inkml:trace contextRef="#ctx0" brushRef="#br0">1 0 8104,'0'13'2370,"0"3"-993,7 1-416,0 1 192,1 0 160,0 2 385,-2-1-385,-2 3-256,-1 1-448,-1 3-417,-2-4-480,0-8-2979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9.294"/>
    </inkml:context>
    <inkml:brush xml:id="br0">
      <inkml:brushProperty name="width" value="0.025" units="cm"/>
      <inkml:brushProperty name="height" value="0.025" units="cm"/>
    </inkml:brush>
  </inkml:definitions>
  <inkml:trace contextRef="#ctx0" brushRef="#br0">198 87 2947,'0'0'13805,"2"-11"-8771,4-34-2098,-6 44-2833,0 0 1,0 0-1,1 0 1,-1 0-1,0 0 1,0 0-1,0 0 0,0 0 1,0 0-1,-1 0 1,1 0-1,0 0 0,0 0 1,-1 0-1,1 0 1,-1 0-1,1 0 0,-1 0 1,1 0-1,-1 1 1,1-1-1,-1 0 1,0 0-1,1 0 0,-1 1 1,0-1-1,0 0 1,0 1-1,1-1 0,-1 1 1,0-1-1,0 1 1,0-1-1,0 1 0,0-1 1,0 1-1,0 0 1,0 0-1,0 0 0,0 0 1,-2-1-1,-1 2 2,1-1-1,0 1 1,-1-1-1,1 1 1,0 0 0,-1 0-1,1 0 1,0 1-1,0-1 1,-5 4-1,-4 4-71,1 1 0,-1 0 0,1 1 0,1 0 0,0 1 0,1 0 0,0 1 0,1-1 0,0 2 0,1-1 0,0 1 0,1 0 0,1 1 0,1-1 0,0 1 0,-3 17 0,7-31-29,0 1 0,-1-1 0,1 1 0,0-1 0,0 1 0,0-1 0,1 1 0,-1-1 0,0 0 1,0 1-1,1-1 0,-1 1 0,1-1 0,-1 0 0,1 1 0,0-1 0,-1 0 0,1 1 0,0-1 0,0 0 0,0 0 0,0 0 1,0 0-1,0 0 0,0 0 0,0 0 0,1 0 0,-1-1 0,0 1 0,0 0 0,1-1 0,-1 1 0,1-1 0,-1 1 0,0-1 1,1 0-1,-1 1 0,1-1 0,-1 0 0,1 0 0,-1 0 0,0 0 0,1 0 0,-1 0 0,1-1 0,-1 1 0,1 0 0,-1-1 1,2 0-1,5-1 32,1-1 1,-1 0-1,0 0 1,0 0 0,0-1-1,-1-1 1,10-5-1,0-4 10,0 0-1,0-1 0,-2-1 1,0-1-1,0 0 1,-2 0-1,0-1 0,-1-1 1,-1 0-1,-1-1 0,12-32 1,-22 49 344,-4 7-153,-11 18-79,-16 34-89,23-39-57,0 1 0,2-1 0,0 2 0,1-1 0,0 1 0,2-1 0,-3 35 0,6-51-12,0-1 0,0 0 0,0 0 0,0 1 0,0-1 0,0 0 0,1 0 0,-1 0 0,0 1 0,1-1 0,-1 0 0,0 0 0,1 0 0,0 0 0,-1 0 0,1 0 0,-1 0 0,1 0 0,0 0 0,0 0 0,0 0 0,0 0 0,0 0 0,0-1 0,0 1 0,0 0 0,2 0 0,-1 0 0,1-1 0,-1 1 0,0-1 0,1 0 0,-1 0 0,1 0 0,-1-1 0,1 1 0,-1 0 0,0-1 0,1 0 0,-1 1 0,3-2 0,4-2 0,0-1 0,0 1 0,0-2 0,-1 1 0,0-1 0,8-8 0,2-4 0,-2-2 0,0 0 0,-1-1 0,-1 0 0,-1-1 0,-1-1 0,-1 0 0,10-32 0,-38 97 0,11-30 0,0 1 0,0 0 0,1 0 0,1 0 0,0 1 0,1 0 0,1 0 0,0-1 0,0 18 0,2-30 0,0-1 0,1 1 0,-1 0 0,0-1 0,1 1 0,-1 0 0,1-1 0,-1 1 0,1 0 0,-1-1 0,1 1 0,-1-1 0,1 1 0,0-1 0,-1 1 0,1-1 0,0 1 0,-1-1 0,1 0 0,0 1 0,0-1 0,-1 0 0,1 0 0,0 0 0,0 0 0,-1 1 0,1-1 0,0 0 0,0 0 0,0 0 0,-1-1 0,1 1 0,0 0 0,1 0 0,30-9 0,-17 1 0,-1 0 0,0-2 0,0 0 0,-1 0 0,-1-1 0,0-1 0,0 0 0,-1-1 0,14-21 0,-9 13 0,1 1 0,34-32 0,-54 90 0,-24 24 78,22-53-145,0 1-1,0-1 0,1 1 1,0 0-1,1 0 1,0 0-1,1 0 0,0 1 1,0-1-1,1 0 0,1 1 1,0 12-1,0-22-174,1 0 0,-1-1 0,1 1-1,-1 0 1,1 0 0,0-1 0,-1 1 0,1 0-1,0-1 1,-1 1 0,1-1 0,0 1 0,0-1-1,-1 1 1,1-1 0,0 1 0,0-1 0,0 0-1,0 0 1,0 1 0,0-1 0,0 0 0,-1 0-1,1 0 1,0 0 0,0 0 0,0 0 0,0 0-1,0 0 1,0 0 0,0-1 0,0 1 0,0 0-1,-1-1 1,3 0 0,-1 1-413,30-10-7748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9.637"/>
    </inkml:context>
    <inkml:brush xml:id="br0">
      <inkml:brushProperty name="width" value="0.025" units="cm"/>
      <inkml:brushProperty name="height" value="0.025" units="cm"/>
    </inkml:brush>
  </inkml:definitions>
  <inkml:trace contextRef="#ctx0" brushRef="#br0">152 0 19506,'-10'8'4901,"-15"13"-2254,-31 32-1,49-46-2390,1 0-1,0 0 1,1 0-1,-1 1 1,1-1 0,1 1-1,-1 1 1,1-1-1,1 1 1,0-1-1,-3 14 1,6-21-256,0-1-1,0 0 1,0 1-1,0-1 1,0 1-1,1-1 1,-1 1-1,0-1 1,0 0 0,1 1-1,-1-1 1,0 1-1,1-1 1,-1 0-1,0 1 1,1-1-1,-1 0 1,0 0 0,1 1-1,-1-1 1,1 0-1,-1 0 1,1 0-1,-1 1 1,1-1-1,-1 0 1,0 0 0,1 0-1,-1 0 1,1 0-1,-1 0 1,1 0-1,-1 0 1,1 0-1,-1 0 1,1 0 0,-1 0-1,1-1 1,21-1-106,57-25-1069,-66 21 928,0 1 1,0 0-1,0 1 0,1 0 1,0 1-1,-1 1 0,1 0 1,18 1-1,-31 1 270,0-1-1,0 1 1,0 1-1,0-1 1,0 0-1,0 0 1,1 0-1,-1 0 1,0 1-1,0-1 1,0 1-1,0-1 1,0 1-1,0-1 1,0 1-1,0-1 1,-1 1-1,1 0 1,0-1 0,0 1-1,0 0 1,-1 0-1,1 0 1,0 0-1,-1 0 1,2 1-1,-2 0 64,1 0 0,-1 0 0,0 1 0,0-1 0,0 0 0,0 0 0,0 0 0,-1 0-1,1 0 1,-1 0 0,1 0 0,-1-1 0,-1 4 0,-1 3 199,-1 0-1,0-1 1,-1 0-1,0 0 0,-11 13 1,3-8-206,-1 1 0,-24 15 1,35-25-177,-1-1 1,0 1 0,0-1 0,0 0-1,0 0 1,0-1 0,0 1 0,-1-1-1,1 0 1,0 0 0,-1 0 0,1-1-1,-1 1 1,1-1 0,-1 0 0,-6-1-1,-2-9-8065,4-9-9439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4.753"/>
    </inkml:context>
    <inkml:brush xml:id="br0">
      <inkml:brushProperty name="width" value="0.025" units="cm"/>
      <inkml:brushProperty name="height" value="0.025" units="cm"/>
    </inkml:brush>
  </inkml:definitions>
  <inkml:trace contextRef="#ctx0" brushRef="#br0">6 0 8712,'0'0'10175,"0"11"-9491,-6 377 2550,8-233-7211,-2-137-53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50.941"/>
    </inkml:context>
    <inkml:brush xml:id="br0">
      <inkml:brushProperty name="width" value="0.025" units="cm"/>
      <inkml:brushProperty name="height" value="0.025" units="cm"/>
    </inkml:brush>
  </inkml:definitions>
  <inkml:trace contextRef="#ctx0" brushRef="#br0">220 1397 4676,'0'0'422,"-9"5"1890,-66 23-819,35-16 3265,35-10-4218,0 0-1,0 0 1,0 1 0,0-1 0,1 1-1,0 0 1,-1 1 0,1-1 0,0 1-1,-5 6 1,4-5-366,1 0 1,0 0-1,1 1 0,-1-1 0,1 1 0,0 0 1,0 0-1,1 0 0,0 0 0,0 0 0,0 1 0,1-1 1,-1 12-1,23-44 2260,2-4-2153,1 1-1,1 1 0,36-30 1,96-68-334,-55 45 169,509-360 327,-588 427-351,62-40 676,145-68 1,-158 87-284,88-58 0,-95 53-468,122-57-1,-133 73-23,-1-2 1,66-45-1,89-77 1015,-182 128-592,-10 10-204,-19 18-2706,-26 19-4886,9-17 1417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51.314"/>
    </inkml:context>
    <inkml:brush xml:id="br0">
      <inkml:brushProperty name="width" value="0.025" units="cm"/>
      <inkml:brushProperty name="height" value="0.025" units="cm"/>
    </inkml:brush>
  </inkml:definitions>
  <inkml:trace contextRef="#ctx0" brushRef="#br0">144 200 9513,'-9'1'2087,"-119"5"4367,122-4-4296,12 1-1184,16 3-6,2-6-517,0-2 0,0 0 0,1-1 0,-2-2-1,1 0 1,0-2 0,-1-1 0,-1 0 0,26-14-1,-10 2-152,-1-2-1,-1-1 1,-1-1-1,45-42 0,-91 82 73,1 0 0,1 1 0,0 1 0,1-1 0,2 1 0,-7 23 0,-32 73 1167,-35 71-1777,69-164-3711,4-16-4788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5.933"/>
    </inkml:context>
    <inkml:brush xml:id="br0">
      <inkml:brushProperty name="width" value="0.025" units="cm"/>
      <inkml:brushProperty name="height" value="0.025" units="cm"/>
    </inkml:brush>
  </inkml:definitions>
  <inkml:trace contextRef="#ctx0" brushRef="#br0">1 96 4324,'0'0'13725,"12"1"-12481,6-1-839,1-1-1,0 0 1,0-1 0,36-10-1,5-3 3196,0 5-4606,138-3-14176,-112 13 13293,-19 0 6649,1-1 7808,-21-3-12383,69-14 1,-37 5-6162,-35 7 194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6.293"/>
    </inkml:context>
    <inkml:brush xml:id="br0">
      <inkml:brushProperty name="width" value="0.025" units="cm"/>
      <inkml:brushProperty name="height" value="0.025" units="cm"/>
    </inkml:brush>
  </inkml:definitions>
  <inkml:trace contextRef="#ctx0" brushRef="#br0">1 51 9961,'0'0'8969,"46"15"-8745,-17-15-128,1 0-576,8 0-3844,5 0-5670</inkml:trace>
  <inkml:trace contextRef="#ctx0" brushRef="#br0" timeOffset="1">653 60 3716,'0'0'896,"62"-7"65,-29 0-833,3 3-992</inkml:trace>
  <inkml:trace contextRef="#ctx0" brushRef="#br0" timeOffset="2">1070 8 7527,'0'0'3491,"80"-2"-960,-41 2-577,0 0-1218,-2 0-383,5 0-289,2 0-1121,1-1-1666,1-3-4516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6.621"/>
    </inkml:context>
    <inkml:brush xml:id="br0">
      <inkml:brushProperty name="width" value="0.025" units="cm"/>
      <inkml:brushProperty name="height" value="0.025" units="cm"/>
    </inkml:brush>
  </inkml:definitions>
  <inkml:trace contextRef="#ctx0" brushRef="#br0">0 12 5669,'0'0'8232,"51"13"-5637,-25-10-577,8-3-1474,2 0-416,3 0-64,4-6-768,2-5-2403,1 1-2883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8.895"/>
    </inkml:context>
    <inkml:brush xml:id="br0">
      <inkml:brushProperty name="width" value="0.025" units="cm"/>
      <inkml:brushProperty name="height" value="0.025" units="cm"/>
    </inkml:brush>
  </inkml:definitions>
  <inkml:trace contextRef="#ctx0" brushRef="#br0">0 313 10442,'0'0'5514,"9"-7"-2722,12-11-1836,-2-1 0,0-1-1,-1 0 1,-1-2-1,-1 0 1,15-28-1,-16 24-107,-1 0-1,-2 0 1,11-31-1,-35 152-916,10-78-30,-1 1-175,0 1-1,2 0 1,0 0-1,1 0 1,5 34-1,6-38-2462,-11-15 2488,1 1 0,0-1 0,-1 0 0,1 1 0,0-1-1,0 0 1,-1 0 0,1 0 0,0 0 0,0 0 0,-1 0 0,1 0 0,0 0 0,0 0-1,-1 0 1,1 0 0,0 0 0,-1-1 0,1 1 0,0 0 0,-1 0 0,1-1 0,0 1-1,-1 0 1,2-1 0,12-15-7075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6.993"/>
    </inkml:context>
    <inkml:brush xml:id="br0">
      <inkml:brushProperty name="width" value="0.025" units="cm"/>
      <inkml:brushProperty name="height" value="0.025" units="cm"/>
    </inkml:brush>
  </inkml:definitions>
  <inkml:trace contextRef="#ctx0" brushRef="#br0">0 0 10090,'0'0'2936,"12"4"-459,11 3-2024,1-1 1,0-2 0,0 0 0,42 1-1,-32-6-333,9 1-1201,0 1-1,52 8 1,-19 12 2791,-45-13-1327,1-1 1,-1-1-1,1-2 1,0-1-1,0-2 0,37-2 1,29 1 1539,-83 7-2190,-9-3-1322,2-2-3324,2-2-1531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18.833"/>
    </inkml:context>
    <inkml:brush xml:id="br0">
      <inkml:brushProperty name="width" value="0.025" units="cm"/>
      <inkml:brushProperty name="height" value="0.025" units="cm"/>
    </inkml:brush>
  </inkml:definitions>
  <inkml:trace contextRef="#ctx0" brushRef="#br0">1 63 10826,'0'0'7655,"9"-8"-6704,-2 2-718,0 1 1,1 0 0,-1 0-1,1 0 1,0 1 0,1 1-1,-1-1 1,1 1 0,0 0-1,-1 1 1,1 0 0,11-1-1,16 0 520,-1 1 0,60 5-1,-150 4 407,0-7 535,42 0-1358,39 0-375,187 0-1739,-251 4 2868,30-2-771,0-1-1,0 0 1,0 0 0,-1-1-1,1 0 1,0-1-1,0 1 1,0-2 0,-15-3-1,22 5-886,-3-3 1601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5.715"/>
    </inkml:context>
    <inkml:brush xml:id="br0">
      <inkml:brushProperty name="width" value="0.025" units="cm"/>
      <inkml:brushProperty name="height" value="0.025" units="cm"/>
    </inkml:brush>
  </inkml:definitions>
  <inkml:trace contextRef="#ctx0" brushRef="#br0">35 1 5701,'0'0'13837,"1"12"-13041,6 125 219,-13 187 1,-26-13-7190,28-278-1401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26.490"/>
    </inkml:context>
    <inkml:brush xml:id="br0">
      <inkml:brushProperty name="width" value="0.025" units="cm"/>
      <inkml:brushProperty name="height" value="0.025" units="cm"/>
    </inkml:brush>
  </inkml:definitions>
  <inkml:trace contextRef="#ctx0" brushRef="#br0">26 0 8040,'0'0'11531,"12"75"-11147,-11-28-128,-1 15-96,0 8-96,0 10 0,-3 2-64,-3 0 32,-1-4-32,0-9-928,-1-10-2051,0-11-7527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2.044"/>
    </inkml:context>
    <inkml:brush xml:id="br0">
      <inkml:brushProperty name="width" value="0.025" units="cm"/>
      <inkml:brushProperty name="height" value="0.025" units="cm"/>
    </inkml:brush>
  </inkml:definitions>
  <inkml:trace contextRef="#ctx0" brushRef="#br0">0 1 6374,'0'0'5370,"10"9"-3496,4 3-1236,1 1 0,0-2 0,1 0 0,0-1 0,1-1 0,0 0 0,28 10 0,19-2-173,0-3 1,108 11 0,134-10-213,-166-11-192,147 23 0,-151-6 65,261 53 3335,-366-65-3149,0 1 0,-1 2-1,0 0 1,45 28 0,-25-8 1228,73 62 0,-123-94-1537,24 21 972,50 31 0,-67-48-974,-1 0 0,1 0 0,0-1 0,0 0 0,1-1-1,-1 1 1,1-1 0,-1 0 0,1-1 0,0 0 0,-1 0-1,1-1 1,12-1 0,-19 1-282,0 0 0,0 0 0,0-1-1,-1 1 1,1 0 0,0-1 0,0 1 0,0-1 0,0 1-1,-1-1 1,1 1 0,0-1 0,-1 1 0,1-1 0,0 0 0,-1 0-1,1 1 1,-1-1 0,1 0 0,-1 0 0,1 0 0,-1 1-1,1-1 1,-1 0 0,0 0 0,0 0 0,1 0 0,-1 0 0,0-1-1,2-16-9604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2.540"/>
    </inkml:context>
    <inkml:brush xml:id="br0">
      <inkml:brushProperty name="width" value="0.025" units="cm"/>
      <inkml:brushProperty name="height" value="0.025" units="cm"/>
    </inkml:brush>
  </inkml:definitions>
  <inkml:trace contextRef="#ctx0" brushRef="#br0">1 300 8872,'0'0'9407,"10"-8"-7838,44-30-1307,1 2 0,2 2 1,1 3-1,2 3 0,1 2 0,1 2 0,1 4 1,115-22-1,-155 37-174,0 2 0,1 0 0,-1 2 0,0 1 0,1 0 0,-1 2 0,1 1 0,-1 1 0,0 0 1,0 2-1,-1 1 0,0 1 0,0 0 0,-1 2 0,37 21 0,-34-15 403,29 19 1633,72 35 0,-104-61-1711,1 0 1,0-1-1,0-2 0,0 0 0,1-1 1,0-2-1,24 2 0,-6-4-278,0-3-1,0-1 1,0-1 0,77-20-1,154-66 295,-249 82-426,-3 1-3,-46 3-6465,4 3-1804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5.108"/>
    </inkml:context>
    <inkml:brush xml:id="br0">
      <inkml:brushProperty name="width" value="0.025" units="cm"/>
      <inkml:brushProperty name="height" value="0.025" units="cm"/>
    </inkml:brush>
  </inkml:definitions>
  <inkml:trace contextRef="#ctx0" brushRef="#br0">245 1 18193,'0'0'10725,"-3"12"-9545,-6 14-911,-1-1-1,-1 0 1,-1-1 0,-22 34-1,-73 97-489,49-71-9485,107-168 59,-17 29 1528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5.436"/>
    </inkml:context>
    <inkml:brush xml:id="br0">
      <inkml:brushProperty name="width" value="0.025" units="cm"/>
      <inkml:brushProperty name="height" value="0.025" units="cm"/>
    </inkml:brush>
  </inkml:definitions>
  <inkml:trace contextRef="#ctx0" brushRef="#br0">0 0 11371,'0'0'15748,"5"9"-14584,0 7-1030,0 0 0,-1 0 0,0 0 0,-1 0 0,-1 1 0,-1 0 0,0-1 0,-2 18 0,1-19-285,0 1 1,1-1-1,6 25 0,-6-34-237,1 0 0,0-1 0,0 1 0,0 0 0,1-1 0,0 0 0,0 0 0,1 1 0,-1-2-1,1 1 1,0 0 0,5 4 0,-3-4-3375,-5-2-1741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5.809"/>
    </inkml:context>
    <inkml:brush xml:id="br0">
      <inkml:brushProperty name="width" value="0.025" units="cm"/>
      <inkml:brushProperty name="height" value="0.025" units="cm"/>
    </inkml:brush>
  </inkml:definitions>
  <inkml:trace contextRef="#ctx0" brushRef="#br0">0 9 2146,'0'0'26169,"94"45"-25112,-43-47-673,8-9-288,-2 0-64,3 2-832,-6 2-1411,-7 2-1792,-9 0-2019,-10 2-7751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6.178"/>
    </inkml:context>
    <inkml:brush xml:id="br0">
      <inkml:brushProperty name="width" value="0.025" units="cm"/>
      <inkml:brushProperty name="height" value="0.025" units="cm"/>
    </inkml:brush>
  </inkml:definitions>
  <inkml:trace contextRef="#ctx0" brushRef="#br0">4 21 17809,'0'0'6603,"-1"9"-4296,1-1-1952,-1 1 212,0 1 1,1-1 0,0 0-1,0 1 1,3 11-1,-3-19-535,1 1-1,-1-1 0,1 0 0,0 0 1,0 1-1,0-1 0,0 0 0,0 0 1,0 0-1,0 0 0,1 0 0,-1 0 0,1-1 1,0 1-1,-1 0 0,1-1 0,0 1 1,0-1-1,0 0 0,0 1 0,0-1 1,0 0-1,0 0 0,0-1 0,1 1 0,-1 0 1,0-1-1,1 1 0,3-1 0,0 1-315,0-1 0,0 0-1,1-1 1,-1 0-1,0 0 1,0 0 0,0 0-1,0-1 1,-1 0-1,1 0 1,0-1 0,-1 0-1,8-4 1,2-5-2073,1 0 1,25-26-1,-29 24-95,2 1 1,0 1 0,19-13-1,-32 25 2540,-1 0 0,0-1 0,1 1-1,-1 0 1,0 0 0,0-1 0,1 1 0,-1 0-1,0 0 1,1 0 0,-1 0 0,0-1-1,1 1 1,-1 0 0,1 0 0,-1 0 0,0 0-1,1 0 1,-1 0 0,0 0 0,1 0-1,-1 0 1,1 0 0,-1 0 0,0 0 0,1 0-1,-1 1 1,0-1 0,1 0 0,-1 0 0,0 0-1,1 0 1,-1 1 0,0-1 0,1 0-1,-1 1 1,2 15 3185,-12 21 926,-33 61 1477,-6 15-1752,44-99-3784,1 0 0,0 0 1,1 0-1,0 1 0,-1 27 1,4-40-382,2 7-2168,3-6-3734,6-3-6984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9.535"/>
    </inkml:context>
    <inkml:brush xml:id="br0">
      <inkml:brushProperty name="width" value="0.025" units="cm"/>
      <inkml:brushProperty name="height" value="0.025" units="cm"/>
    </inkml:brush>
  </inkml:definitions>
  <inkml:trace contextRef="#ctx0" brushRef="#br0">1 0 17200,'0'0'1762,"1"10"128,1 20-533,14 119 3176,-13-131-4359,0 0 1,2 0-1,0-1 0,1 0 1,0 0-1,12 21 0,-17-37-182,0 1 1,-1-1-1,1 0 0,0 1 0,-1-1 0,1 0 0,0 1 0,0-1 0,0 0 0,0 0 0,0 0 0,0 0 0,1 0 0,-1 0 0,0 0 0,0-1 0,1 1 0,-1 0 0,0-1 0,1 1 0,-1-1 0,1 1 0,-1-1 0,1 0 0,-1 0 0,1 1 1,-1-1-1,1 0 0,-1 0 0,3-1 0,-3 0-192,0 0 0,0 0 0,1 0 0,-1 0 0,0-1 0,0 1 0,0 0 0,0-1 0,0 1 0,-1-1 0,1 1 0,0-1 0,-1 1 0,1-1 0,-1 1 0,1-1 0,-1 0 0,0 1 1,1-1-1,-1 0 0,0 1 0,0-1 0,-1 0 0,1 1 0,0-1 0,0 0 0,-1-1 0,-6-21-3612,-8-5-1585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6.986"/>
    </inkml:context>
    <inkml:brush xml:id="br0">
      <inkml:brushProperty name="width" value="0.025" units="cm"/>
      <inkml:brushProperty name="height" value="0.025" units="cm"/>
    </inkml:brush>
  </inkml:definitions>
  <inkml:trace contextRef="#ctx0" brushRef="#br0">0 1 6406,'0'0'5851,"9"7"-2685,3 3-2338,1-1 0,0-1 0,1 0 0,0 0 1,0-2-1,23 8 0,44 6 683,2-4 0,125 8-1,173-12-1344,-287-11 256,764-32 2108,644-29 828,-1440 60-3250,0 4-1,0 2 1,-1 2 0,81 23 0,-112-17-310,-30-13 189,0-1 0,0 0 0,0 0 1,1 1-1,-1-1 0,0 0 0,0 0 0,0 1 0,0-1 1,0 0-1,0 1 0,0-1 0,0 0 0,0 0 1,0 1-1,0-1 0,0 0 0,0 1 0,0-1 0,0 0 1,0 0-1,0 1 0,0-1 0,0 0 0,0 0 0,-1 1 1,1-1-1,0 0 0,0 0 0,0 1 0,0-1 1,-1 0-1,1 0 0,0 1 0,0-1 0,0 0 0,-1 0 1,1 0-1,0 0 0,0 0 0,-1 1 0,1-1 1,0 0-1,0 0 0,-1 0 0,0 0 0,-6 3-327,0-1 0,0-1-1,0 1 1,0-1 0,-1 0-1,-7-1 1,-64 1-5659,24-5-830,-28-10-9218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5:37.612"/>
    </inkml:context>
    <inkml:brush xml:id="br0">
      <inkml:brushProperty name="width" value="0.025" units="cm"/>
      <inkml:brushProperty name="height" value="0.025" units="cm"/>
    </inkml:brush>
  </inkml:definitions>
  <inkml:trace contextRef="#ctx0" brushRef="#br0">932 53 10186,'0'0'10559,"-6"-8"-9657,-18-26-235,22 33-605,0 0 0,1 0 0,-1-1 0,0 1-1,0 0 1,0 1 0,0-1 0,0 0-1,0 1 1,0-1 0,0 1 0,0-1-1,0 1 1,0 0 0,0 0 0,-1 0-1,1 0 1,0 1 0,0-1 0,0 0 0,0 1-1,0-1 1,-3 2 0,2-1 36,-42 14 692,0 3 1,0 1 0,-46 28-1,24-12-445,-60 30 166,26-11 950,-216 81 0,317-135-1462,-1 0 1,0 0 0,1 1 0,-1-1 0,1 1 0,-1-1 0,1 1-1,-1-1 1,1 1 0,-1-1 0,1 1 0,-1-1 0,1 1 0,0-1-1,-1 1 1,1 0 0,0-1 0,0 1 0,-1 0 0,1-1 0,0 1-1,0 0 1,0-1 0,0 1 0,0 0 0,0-1 0,0 1 0,0 0-1,0-1 1,0 1 0,0 0 0,0-1 0,1 1 0,-1 0 0,0-1-1,0 1 1,1 0 0,-1-1 0,0 1 0,1-1 0,-1 1 0,1-1-1,-1 1 1,1-1 0,-1 1 0,1 0 0,28 33-114,-22-26 96,94 140 39,-94-139-74,0-2 0,1 1 1,0-1-1,0 0 0,0 0 0,1-1 0,0-1 1,0 1-1,0-1 0,1-1 0,0 0 0,-1 0 1,2-1-1,-1 0 0,0 0 0,19 1 0,13-1-1637,0-1-1,78-7 1,-113 5 1397,97-12-5905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6.083"/>
    </inkml:context>
    <inkml:brush xml:id="br0">
      <inkml:brushProperty name="width" value="0.025" units="cm"/>
      <inkml:brushProperty name="height" value="0.025" units="cm"/>
    </inkml:brush>
  </inkml:definitions>
  <inkml:trace contextRef="#ctx0" brushRef="#br0">1 1 3908,'16'8'64,"3"-2"-64,7-2-1217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27.964"/>
    </inkml:context>
    <inkml:brush xml:id="br0">
      <inkml:brushProperty name="width" value="0.025" units="cm"/>
      <inkml:brushProperty name="height" value="0.025" units="cm"/>
    </inkml:brush>
  </inkml:definitions>
  <inkml:trace contextRef="#ctx0" brushRef="#br0">1 0 13132,'0'0'9172,"6"10"-7758,-2-6-1303,-1 0 0,1 1 0,0-1 0,0 0-1,0-1 1,0 1 0,0-1 0,1 0-1,0 0 1,0 0 0,0-1 0,0 1-1,0-1 1,0 0 0,0-1 0,1 1 0,-1-1-1,1 0 1,7 0 0,159 7 1509,272-22 0,-209 2-1518,344 11 85,-553 2-186,-13-2 2,0 2 0,0 0-1,0 0 1,0 1 0,-1 0 0,1 1 0,-1 1-1,18 7 1,-30-11-1,1 0 0,-1 0 0,0 1 0,1-1-1,-1 0 1,0 0 0,0 1 0,1-1 0,-1 0-1,0 1 1,0-1 0,1 0 0,-1 1 0,0-1 0,0 1-1,0-1 1,1 0 0,-1 1 0,0-1 0,0 1 0,0-1-1,0 0 1,0 1 0,0-1 0,0 1 0,0-1 0,0 0-1,0 1 1,0-1 0,0 1 0,0-1 0,-1 0-1,1 1 1,0-1 0,0 1 0,0-1 0,-1 0 0,1 1-1,0-1 1,0 0 0,-1 1 0,1-1 0,0 0 0,0 1-1,-1-1 1,1 0 0,0 0 0,-1 0 0,1 1 0,-1-1-1,1 0 1,0 0 0,-1 0 0,1 0 0,-1 1-1,1-1 1,0 0 0,-1 0 0,1 0 0,-1 0 0,-26 8 383,-49 5-186,1-5 0,-1-2 1,-131-8-1,178 1-164,-381-38 26,186 11-89,201 26-47,-84-10 343,93 10-211,14-1-57,54 1-283,840-4-448,-868 8 649,-26-2 79,0 1 1,0-1-1,0 0 1,0 0 0,0 0-1,0 1 1,0-1-1,0 0 1,0 0 0,0 0-1,0 1 1,0-1 0,0 0-1,0 0 1,0 0-1,0 0 1,0 1 0,0-1-1,0 0 1,-1 0-1,1 0 1,0 1 0,0-1-1,0 0 1,0 0-1,0 0 1,0 0 0,-1 0-1,1 0 1,0 1-1,0-1 1,0 0 0,0 0-1,-1 0 1,1 0 0,0 0-1,0 0 1,0 0-1,0 0 1,-1 0 0,1 0-1,0 0 1,0 0-1,0 0 1,-1 0 0,1 0-1,0 0 1,0 0-1,0 0 1,-1 0 0,1 0-1,-48 12 61,-207 24 171,-441 6 1,676-42-106,-63-4 166,76 4-287,1-1 0,0 0 0,0 0 0,0-1-1,0 0 1,0 0 0,0 0 0,0-1 0,-9-6 0,14 9-5,1 0-1,0 0 1,0 0 0,0-1-1,0 1 1,0 0 0,0 0-1,-1 0 1,1-1 0,0 1-1,0 0 1,0 0 0,0 0-1,0-1 1,0 1 0,0 0-1,0 0 1,0 0 0,0-1-1,0 1 1,0 0 0,0 0-1,0-1 1,0 1 0,0 0-1,0 0 1,0 0 0,0-1-1,1 1 1,-1 0 0,0 0-1,0 0 1,0 0 0,0-1-1,0 1 1,0 0 0,1 0-1,-1 0 1,0 0 0,0 0-1,0-1 1,0 1 0,1 0-1,-1 0 1,0 0 0,0 0-1,0 0 1,1 0 0,-1 0-1,0 0 1,0 0 0,0 0-1,1 0 1,-1 0 0,0 0-1,17-5-144,64-6-36,1 5 0,89 3 0,-48 2-277,106-3-205,290-13-2268,-497 15 2936,-31 1 91,-41 0 114,-525 39 1185,280-14-325,235-20-814,-327 16 890,839-49-3304,-258 12 1026,83-1-162,136-11 126,-578 24 4846,26-2-2590,-346 7-189,475 0-911,-27 2 56,36-2-60,-1 0 0,1 0 0,0 0 1,-1 0-1,1 1 0,-1-1 0,1 1 1,-1-1-1,1 1 0,0-1 0,0 1 0,-1 0 1,1 0-1,0-1 0,0 1 0,0 0 1,-1 0-1,0 2 0,2-2-50,1 0-1,-1 0 1,1 0 0,-1 0-1,1 0 1,0 0 0,-1 0-1,1 0 1,0-1 0,-1 1-1,1 0 1,0 0 0,0-1-1,0 1 1,0 0 0,0-1-1,0 1 1,0-1-1,0 1 1,0-1 0,0 0-1,0 1 1,0-1 0,0 0-1,0 0 1,0 0 0,0 0-1,2 0 1,39 8-1148,-16-4-76,0-2 0,29 0 0,16-11-4104,-8-15-4123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1.087"/>
    </inkml:context>
    <inkml:brush xml:id="br0">
      <inkml:brushProperty name="width" value="0.025" units="cm"/>
      <inkml:brushProperty name="height" value="0.025" units="cm"/>
    </inkml:brush>
  </inkml:definitions>
  <inkml:trace contextRef="#ctx0" brushRef="#br0">105 264 5477,'0'0'3187,"-10"1"-1377,-51 0 316,28-1 7653,42-2-8349,140-91 1287,-99 58-2540,75-38 1,-108 65-180,-1 1 1,1 0 0,0 1 0,0 1-1,0 1 1,1 1 0,0 0 0,-1 1-1,22 0 1,-35 2 0,0 0-1,0 1 0,0-1 1,0 1-1,1 0 1,-1 0-1,0 0 1,0 0-1,0 1 1,-1 0-1,1 0 1,0 0-1,-1 0 1,1 0-1,-1 1 0,1-1 1,-1 1-1,0 0 1,0 0-1,-1 0 1,5 7-1,-1 2 55,0 0 0,-1 0-1,0 1 1,-1-1 0,4 20-1,-5-17 71,1-1 0,0 0 0,1 0 0,8 15 0,-12-27-48,0 0 0,1 1-1,0-1 1,-1 0 0,1 0 0,0 0 0,0-1 0,0 1-1,0 0 1,1-1 0,-1 1 0,0-1 0,0 0-1,1 0 1,-1 0 0,1 0 0,0 0 0,-1 0 0,1-1-1,-1 1 1,1-1 0,0 0 0,-1 1 0,1-2 0,0 1-1,-1 0 1,1 0 0,0-1 0,-1 1 0,1-1-1,-1 0 1,1 0 0,3-1 0,9-5 306,-1 0 0,1-1 0,-1 0-1,16-13 1,-17 11-372,8-4 52,4-4 52,44-22 0,-61 36-104,0 0 0,0 1-1,1 0 1,0 0 0,-1 1 0,1 0 0,0 1 0,0 0 0,0 0 0,10 1 0,-18 0-9,1 0 1,-1 0-1,0 1 0,1-1 1,-1 0-1,1 1 0,-1-1 1,0 1-1,1 0 0,-1-1 1,0 1-1,1 0 0,-1 0 1,0 0-1,0 0 0,0 0 1,0 0-1,0 0 0,0 0 1,0 0-1,0 0 0,-1 1 1,1-1-1,0 0 0,0 3 1,0-2-8,0-1 0,-1 0-1,1 1 1,0-1 0,0 0 0,0 1 0,0-1 0,0 0 0,0 0 0,0 0-1,0 0 1,0 0 0,0 0 0,1 0 0,-1 0 0,3 1 0,-3-2-47,0 0 0,0 0 0,0 0 1,0 0-1,0 0 0,0 0 0,0 0 0,0 0 1,0 0-1,0 0 0,0-1 0,0 1 0,0-1 1,0 1-1,0 0 0,0-1 0,-1 1 0,1-1 1,0 0-1,0 1 0,0-1 0,-1 0 0,1 1 1,0-1-1,-1 0 0,2-1 0,16-29-1383,-13 22 536,28-59-7869,-17 36 591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1.446"/>
    </inkml:context>
    <inkml:brush xml:id="br0">
      <inkml:brushProperty name="width" value="0.025" units="cm"/>
      <inkml:brushProperty name="height" value="0.025" units="cm"/>
    </inkml:brush>
  </inkml:definitions>
  <inkml:trace contextRef="#ctx0" brushRef="#br0">1 60 17681,'0'0'7361,"8"-8"-6213,28-27-363,-34 33-771,0 1 1,0-1-1,0 1 1,0-1-1,0 1 1,0 0-1,0 0 0,1 0 1,-1 0-1,0 0 1,1 0-1,-1 1 1,0-1-1,1 1 1,-1 0-1,1 0 0,-1 0 1,1 0-1,-1 0 1,1 0-1,-1 0 1,1 1-1,-1-1 1,0 1-1,1 0 1,-1 0-1,0 0 0,0 0 1,1 0-1,1 2 1,2 2-6,0 0 1,0 1-1,-1-1 0,1 1 1,-1 0-1,-1 1 1,5 6-1,11 18 622,2 0 1,1-2-1,28 27 0,-47-50-597,1-1 0,-1 1 1,0 0-1,0 0 0,0 0 0,-1 1 0,0-1 0,0 1 0,-1 0 1,0 0-1,0 0 0,2 13 0,-3-7-389,0-1 0,-1 1 1,-1 0-1,0-1 0,0 1 1,-6 18-1,7-45-12415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1.867"/>
    </inkml:context>
    <inkml:brush xml:id="br0">
      <inkml:brushProperty name="width" value="0.025" units="cm"/>
      <inkml:brushProperty name="height" value="0.025" units="cm"/>
    </inkml:brush>
  </inkml:definitions>
  <inkml:trace contextRef="#ctx0" brushRef="#br0">1 1055 14990,'0'0'8739,"8"-7"-7314,289-260 3046,110-90-4710,-334 301-13,1 4 0,3 3 1,163-77-1,13 31 292,-214 84 107,0 1-1,1 2 1,0 1 0,65-1 0,-104 7-139,0 1 0,0 0 0,0 0 0,-1 0 0,1 0 0,0 0-1,0 0 1,0 0 0,0 0 0,-1 0 0,1 0 0,0 0 0,0 0 0,0 1 0,0-1 0,-1 0 0,1 1 0,0-1 0,0 0 0,-1 1 0,1-1-1,0 1 1,-1-1 0,1 1 0,0 0 0,-1-1 0,1 1 0,-1 0 0,1-1 0,-1 1 0,1 0 0,-1-1 0,0 1 0,1 0 0,-1 0 0,0 0 0,0-1-1,1 1 1,-1 0 0,0 0 0,0 0 0,0 0 0,0-1 0,0 1 0,0 0 0,0 0 0,0 0 0,-1 0 0,1-1 0,0 1 0,0 0 0,-1 0-1,0 1 1,-1 3 111,0-1 0,-1 1-1,0 0 1,0-1-1,0 1 1,0-1 0,-7 6-1,-32 29 22,-2-2 1,-82 53-1,47-47-2823,-3-10-3329,17-15-1094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2.243"/>
    </inkml:context>
    <inkml:brush xml:id="br0">
      <inkml:brushProperty name="width" value="0.025" units="cm"/>
      <inkml:brushProperty name="height" value="0.025" units="cm"/>
    </inkml:brush>
  </inkml:definitions>
  <inkml:trace contextRef="#ctx0" brushRef="#br0">316 194 7687,'5'-11'668,"2"-1"34,0 1 0,1 0 0,0 0 1,1 1-1,0 0 0,1 0 0,0 1 0,0 0 1,1 1-1,17-11 0,-15 11-57,-1 0-1,1 1 1,0 0-1,1 1 1,-1 0-1,1 1 1,1 1-1,-1 0 1,0 1-1,21-1 1,-34 4-595,0 0-1,0 0 1,0 0 0,0 0 0,0 1 0,0-1 0,0 0 0,0 1 0,0-1 0,0 1 0,0-1 0,-1 1 0,1 0 0,0-1 0,0 1 0,0 0 0,-1-1 0,1 1 0,0 0 0,-1 0 0,1 0-1,-1 0 1,1 0 0,-1 0 0,1-1 0,-1 1 0,1 0 0,-1 0 0,0 0 0,0 1 0,0-1 0,1 0 0,-1 0 0,0 0 0,0 0 0,-1 0 0,1 0 0,0 1 0,-1 5 89,1-1 1,-1 1 0,-1-1 0,1 0-1,-5 10 1,-10 17 165,-2-1-1,0-1 1,-3-1-1,-40 47 0,41-52-171,-201 227 1185,14-17 1544,202-229-2730,0 0 0,0 1 0,0 0 0,1 0 0,0 0 0,-4 11 0,8-18-131,0 0 1,0 1-1,0-1 0,0 1 1,0-1-1,0 0 1,1 1-1,-1-1 1,0 0-1,0 1 1,0-1-1,1 0 0,-1 0 1,0 1-1,0-1 1,0 0-1,1 1 1,-1-1-1,0 0 1,1 0-1,-1 0 1,0 1-1,0-1 0,1 0 1,-1 0-1,1 0 1,-1 0-1,0 0 1,1 1-1,-1-1 1,0 0-1,1 0 1,-1 0-1,0 0 0,1 0 1,-1 0-1,0 0 1,1 0-1,-1 0 1,1-1-1,-1 1 1,0 0-1,1 0 0,-1 0 1,1 0-1,21-4-14,13-8 13,-1-2 0,48-26 0,3-2 0,-7 8-947,1 3 0,1 4 0,2 3 0,159-24 0,-170 42-5945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5.783"/>
    </inkml:context>
    <inkml:brush xml:id="br0">
      <inkml:brushProperty name="width" value="0.025" units="cm"/>
      <inkml:brushProperty name="height" value="0.025" units="cm"/>
    </inkml:brush>
  </inkml:definitions>
  <inkml:trace contextRef="#ctx0" brushRef="#br0">323 73 17168,'0'0'1959,"1"-9"374,-1 4-2065,0 3-117,1 0 0,-1 0 0,1 1 0,-1-1 1,0 0-1,0 0 0,0 0 0,0 0 0,0 0 1,0 0-1,-1 0 0,1 0 0,-1 0 0,1 0 1,-1 1-1,0-1 0,0 0 0,0 0 0,0 1 0,0-1 1,0 0-1,0 1 0,0-1 0,-1 1 0,1 0 1,0-1-1,-1 1 0,1 0 0,-1 0 0,0 0 1,1 0-1,-1 0 0,0 0 0,0 0 0,0 1 1,-3-2-1,-2 2-3,-1 0 0,1 0 0,-1 1 0,1 0 0,0 0 0,0 0 0,0 1 0,-1 0 0,2 1 0,-1 0 0,0 0 0,0 0 0,1 1 0,0 0 0,0 0 0,0 0 0,0 1 0,1 0 0,-1 0 0,-6 9 0,-5 7-64,0 0 0,2 1 0,1 1 0,-17 34 1,22-39 22,1 1 0,0 0 0,1 1 0,2 0 0,-7 36 1,12-50-86,-1 0 0,1 0 1,0 1-1,1-1 1,-1 0-1,1 0 0,0 0 1,1 0-1,-1 0 1,4 7-1,-3-9-13,0-1 1,0 0-1,0 0 0,0 1 0,1-1 1,-1-1-1,1 1 0,0 0 1,0-1-1,0 1 0,0-1 1,0 0-1,1 0 0,-1 0 1,0 0-1,1-1 0,6 2 1,3 0 23,1-1 1,-1 0 0,1-1-1,0-1 1,-1 0 0,1-1 0,-1 0-1,1-1 1,-1-1 0,1 0 0,-1 0-1,0-2 1,-1 1 0,1-2 0,-1 0-1,0 0 1,0-1 0,-1-1 0,0 0-1,0 0 1,-1-1 0,0 0-1,0-1 1,14-20 0,-15 12-18,-9 18-16,0 0-1,-1 0 1,1 1-1,0-1 1,0 0 0,-1 0-1,1 0 1,0 0-1,0 0 1,-1 0 0,1 0-1,0 0 1,-1 0 0,1 0-1,0 0 1,0 0-1,-1 0 1,1 0 0,0 0-1,0 0 1,-1 0-1,1 0 1,0 0 0,-1 0-1,1 0 1,0 0-1,0 0 1,-1-1 0,1 1-1,0 0 1,0 0-1,0 0 1,-1-1 0,1 1-1,0 0 1,0 0-1,0 0 1,0-1 0,-1 1-1,1 0 1,0 0 0,0-1-1,0 1 1,0 0-1,0 0 1,0-1 0,0 1-1,0 0 1,0-1-1,0 1 1,0 0 0,0 0-1,0-1 1,0 1-1,0 0 1,0 0 0,0-1-1,0 1 1,0 0-1,0-1 1,0 1-8,-6 6-62,0 0 0,0 0 0,0 1 0,1-1 0,0 1 0,0 1 0,1-1 0,-1 1 0,2-1 0,-1 1 0,-2 9 0,-2 28-6073,9-38 944,4-6-1773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6.141"/>
    </inkml:context>
    <inkml:brush xml:id="br0">
      <inkml:brushProperty name="width" value="0.025" units="cm"/>
      <inkml:brushProperty name="height" value="0.025" units="cm"/>
    </inkml:brush>
  </inkml:definitions>
  <inkml:trace contextRef="#ctx0" brushRef="#br0">68 0 16752,'0'0'6716,"-3"10"-4757,-17 53 744,-16 51 198,33-102-2844,1-1-1,0 1 0,1 0 0,1 0 0,-1-1 0,2 1 0,3 22 0,-4-33-55,0 0 0,0 0 0,0 0 0,0-1-1,0 1 1,0 0 0,1 0 0,-1-1-1,0 1 1,1 0 0,-1 0 0,0-1 0,1 1-1,-1 0 1,1-1 0,-1 1 0,1-1 0,-1 1-1,1 0 1,0-1 0,-1 1 0,1-1-1,0 0 1,-1 1 0,1-1 0,0 1 0,-1-1-1,1 0 1,0 0 0,0 1 0,0-1-1,-1 0 1,1 0 0,0 0 0,0 0 0,0 0-1,-1 0 1,1 0 0,0 0 0,0 0-1,0 0 1,0-1 0,1 0 10,0 1-1,-1-1 1,1 0-1,0 0 1,-1 0 0,1-1-1,-1 1 1,1 0-1,-1 0 1,0-1-1,1 1 1,-1-1 0,0 1-1,0-1 1,0 0-1,1-2 1,4-18 14,0 0 1,-2 0-1,-1-1 0,-1 1 1,0-1-1,-2 1 0,-4-39 1,1 47-51,-2 15-172,-2 22-78,7-20 259,0 0 0,1-1-1,-1 1 1,0 0 0,1 0 0,-1-1-1,1 1 1,0 0 0,0-1-1,0 1 1,0-1 0,1 1-1,-1-1 1,1 0 0,-1 1-1,1-1 1,0 0 0,0 0-1,3 3 1,-1-2-90,0-1 1,0 0-1,1 1 0,-1-2 0,0 1 1,1 0-1,-1-1 0,1 0 0,-1 0 1,10 1-1,-3-2-702,0 0 0,0 0-1,0-1 1,14-3 0,34-15-8150,-27 2 118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49.865"/>
    </inkml:context>
    <inkml:brush xml:id="br0">
      <inkml:brushProperty name="width" value="0.025" units="cm"/>
      <inkml:brushProperty name="height" value="0.025" units="cm"/>
    </inkml:brush>
  </inkml:definitions>
  <inkml:trace contextRef="#ctx0" brushRef="#br0">1 88 5285,'0'0'16912,"9"-57"-14542,11 50-1249,7 3-672,4 0-129,5 0-224,3 2-64,-4-1 0,-2-1-480,-11 4-1026,-8-2-1376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6.843"/>
    </inkml:context>
    <inkml:brush xml:id="br0">
      <inkml:brushProperty name="width" value="0.025" units="cm"/>
      <inkml:brushProperty name="height" value="0.025" units="cm"/>
    </inkml:brush>
  </inkml:definitions>
  <inkml:trace contextRef="#ctx0" brushRef="#br0">64 0 10602,'0'0'9855,"-5"10"-9428,-8 19 976,2 1 0,0 1 0,3-1-1,-7 38 1,15-68-1397,0 0-1,0 1 1,-1-1-1,1 0 1,0 1-1,0-1 1,0 0-1,0 1 1,0-1-1,0 1 1,0-1 0,0 0-1,0 1 1,1-1-1,-1 0 1,0 1-1,0-1 1,0 0-1,0 1 1,0-1-1,1 0 1,-1 1-1,0-1 1,0 0-1,0 0 1,1 1-1,-1-1 1,0 0-1,1 0 1,-1 1-1,0-1 1,0 0-1,1 0 1,-1 0-1,0 0 1,1 1-1,-1-1 1,1 0-1,16-4 253,15-17 113,9-11-236,-13 9-89,60-37 0,-79 55-52,0 0-1,0 1 1,0 0-1,1 1 1,0 0-1,-1 0 1,1 1-1,0 0 1,0 1-1,1 0 1,17 1-1,-26 0 3,-1 1-1,1 0 1,0-1-1,0 1 0,0 0 1,-1 0-1,1 0 1,0 0-1,-1 0 0,1 0 1,-1 0-1,1 0 1,-1 1-1,0-1 0,1 1 1,-1-1-1,0 1 1,0-1-1,0 1 0,0 0 1,0-1-1,0 1 1,-1 0-1,1 0 0,-1 0 1,1 0-1,-1-1 1,1 1-1,-1 0 0,0 0 1,0 0-1,0 0 1,0 0-1,-1 0 0,1 2 1,-1 3 109,1 1 1,-1-1 0,-1 0-1,1 0 1,-1 1-1,-1-1 1,1 0-1,-4 7 1,-4 4 870,14-18-413,23-27-270,-7 6-417,-1 4-77,-13 11 189,-1 1 0,1 0 0,0 0 0,0 0 0,1 1 1,-1 0-1,1 0 0,0 0 0,10-3 0,-16 7 1,0 1-1,-1-1 1,1 0-1,0 0 0,-1 1 1,1-1-1,0 0 1,-1 1-1,1-1 1,-1 1-1,1-1 1,-1 1-1,1-1 1,-1 1-1,1-1 1,-1 1-1,1-1 1,-1 1-1,0 0 1,1-1-1,-1 1 1,0 0-1,0-1 1,1 1-1,-1 0 1,0-1-1,0 1 0,0 0 1,0-1-1,0 1 1,0 0-1,0 0 1,0-1-1,0 2 1,0 35 30,-1-27-19,1-3 0,0-1 0,0 1 0,1-1-1,0 0 1,0 1 0,0-1 0,4 9 0,-4-13 5,0 0 1,0 0-1,0 0 0,1 0 0,-1 0 0,1-1 0,-1 1 0,1-1 1,-1 1-1,1-1 0,0 0 0,0 1 0,0-1 0,0 0 1,0 0-1,0 0 0,0 0 0,0-1 0,0 1 0,0-1 0,0 1 1,0-1-1,1 0 0,-1 1 0,4-2 0,2 2 62,-1-2 0,1 1-1,0-1 1,-1 0 0,1-1 0,-1 1-1,1-2 1,-1 1 0,0-1-1,0 0 1,0 0 0,0-1 0,-1 0-1,9-7 1,-11 8-22,0-1 1,0 0-1,0-1 1,0 1-1,-1-1 0,0 1 1,0-1-1,0 0 0,-1 0 1,1-1-1,-1 1 1,-1 0-1,1-1 0,-1 1 1,0-1-1,0 1 0,0-1 1,-1 0-1,0 1 1,0-8-1,-1 11-45,1 0 0,0 0 0,-1 0 0,1 0 0,-1 0 0,0 0 0,1 0 0,-1 0 0,0 1 0,0-1 0,0 0 0,0 1 0,-1-1 0,1 1 0,0-1 0,-1 1 0,1-1 0,-1 1 0,1 0 0,-1 0 0,0 0 0,1 0 0,-1 0 0,-3-1 0,5 2-12,0 0 0,-1 0-1,1 0 1,0 1 0,0-1 0,0 0-1,0 0 1,0 0 0,0 1 0,0-1-1,0 0 1,0 0 0,0 1 0,0-1-1,0 0 1,0 0 0,0 0 0,0 1-1,0-1 1,0 0 0,0 0 0,0 1 0,0-1-1,0 0 1,0 0 0,0 0 0,0 1-1,1-1 1,-1 0 0,0 0 0,0 0-1,0 0 1,0 1 0,0-1 0,1 0-1,-1 0 1,0 0 0,0 0 0,0 0-1,1 0 1,-1 1 0,0-1 0,0 0 0,0 0-1,1 0 1,-1 0 0,0 0 0,0 0-1,0 0 1,1 0 0,-1 0 0,0 0-1,15 9-2381,41 0-7535,-20-8 1056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7.451"/>
    </inkml:context>
    <inkml:brush xml:id="br0">
      <inkml:brushProperty name="width" value="0.025" units="cm"/>
      <inkml:brushProperty name="height" value="0.025" units="cm"/>
    </inkml:brush>
  </inkml:definitions>
  <inkml:trace contextRef="#ctx0" brushRef="#br0">166 134 3523,'0'0'13757,"-10"-2"-8744,6 0-4805,0 1-1,0 0 0,-1 0 1,1 0-1,-1 0 1,1 1-1,-1-1 1,1 1-1,0 1 0,-1-1 1,1 0-1,-1 1 1,1 0-1,-1 0 1,1 0-1,0 1 0,0 0 1,0-1-1,0 1 1,0 1-1,0-1 1,0 0-1,1 1 1,-1 0-1,1 0 0,0 0 1,-5 6-1,3-2-13,0 1-1,0 1 0,1-1 0,0 1 1,1 0-1,-4 13 0,6-19-170,0 0-1,1 1 1,-1-1-1,1 0 1,0 1-1,0-1 1,0 0-1,0 1 1,2 5-1,-1-8-18,-1 0 0,1 1-1,-1-1 1,1 0-1,-1 0 1,1 1 0,0-1-1,0 0 1,0 0 0,0 0-1,0 0 1,0 0 0,0 0-1,0-1 1,0 1 0,0 0-1,0 0 1,1-1 0,-1 1-1,0-1 1,0 1 0,1-1-1,2 1 1,1 0 28,1 0 1,-1-1 0,1 1-1,0-1 1,-1 0 0,1-1-1,0 0 1,-1 0 0,1 0-1,-1 0 1,1-1 0,-1 0-1,8-3 1,-3-1-30,0 0 0,-1 0 0,0-1 0,0 0 1,0 0-1,9-11 0,4-9-73,-1 0-1,-1-1 1,23-43-1,-42 69 67,3-4 6,0 0 0,-1-1 1,0 0-1,0 1 0,0-1 0,-1 0 1,0-1-1,2-12 0,-25 29 244,11 2-92,0 0 1,1 0-1,0 1 1,1 0-1,1 1 1,0 0-1,0 0 1,1 1-1,1-1 1,0 1-1,1 0 1,1 1-1,0-1 1,1 1-1,-1 16 1,3-28-151,0 0 0,0 0 0,0-1 0,0 1 0,0 0 0,0 0 1,1-1-1,0 1 0,-1 0 0,1-1 0,0 1 0,0-1 0,0 1 0,1-1 1,-1 1-1,1-1 0,-1 0 0,1 1 0,0-1 0,3 3 0,-2-3-5,1-1 0,-1 1 0,0-1 0,1 1 0,-1-1 0,1 0 0,0-1 0,-1 1 0,1-1-1,-1 1 1,1-1 0,0 0 0,0 0 0,-1-1 0,7 0 0,-2-1 1,-1 0 0,1 0 0,0-1 0,-1 0 0,1 0 0,-1 0 0,0-1 0,0 0 0,-1-1 0,11-8 0,4-6 0,30-35 0,-31 32 0,-20 22-2,0 1-1,0-1 1,0 0-1,0 0 1,0 0 0,0 0-1,0 1 1,0-1-1,0 0 1,0 0-1,0 0 1,0 1 0,0-1-1,0 0 1,0 0-1,0 0 1,0 1 0,0-1-1,0 0 1,0 0-1,1 0 1,-1 0 0,0 0-1,0 1 1,0-1-1,0 0 1,0 0 0,0 0-1,1 0 1,-1 0-1,0 0 1,0 1-1,0-1 1,0 0 0,1 0-1,-1 0 1,0 0-1,0 0 1,0 0 0,0 0-1,1 0 1,-1 0-1,0 0 1,0 0 0,0 0-1,1 0 1,-1 0-1,0 0 1,0 0-1,0 0 1,1 0 0,-1 0-1,0 0 1,0 0-1,0 0 1,0 0 0,1-1-1,-1 1 1,0 0-1,0 0 1,0 0 0,-2 16-84,-7 16 157,5-21-47,0 1-1,1 1 1,1-1-1,0 0 0,0 1 1,1 14-1,1-26-23,0 0 0,0 0 0,0 0 0,0 0 0,0 0 0,1-1 0,-1 1 0,0 0 0,1 0 0,-1-1 0,0 1 0,1 0 0,-1 0 0,1-1 0,-1 1 0,1 0 0,0-1 0,-1 1 0,1-1 0,0 1 0,-1-1 0,1 1 0,0-1 0,-1 1 0,1-1 0,0 0 0,0 1 0,1-1 0,32 0 0,-24-2 0,1-1 0,0 0 0,19-9 0,134-76 0,-164 87-12,0 1 0,1 0 1,-1 0-1,0-1 0,1 1 0,-1 0 1,0 0-1,1 0 0,-1 0 0,1-1 1,-1 1-1,0 0 0,1 0 0,-1 0 1,1 0-1,-1 0 0,0 0 0,1 0 1,-1 0-1,0 0 0,1 0 0,-1 0 1,1 1-1,-1-1 0,0 0 0,1 0 1,-1 0-1,0 0 0,1 1 0,-1-1 1,0 0-1,1 0 0,-1 0 0,0 1 0,1-1 1,-1 0-1,0 1 0,0-1 0,0 0 1,1 1-1,-1-1 0,0 0 0,0 1 1,0-1-1,0 0 0,1 1 0,-1-1 1,0 1-1,-1 25-1616,2-2-1322,7-24 1105,8-14-210,0-5-7597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7.808"/>
    </inkml:context>
    <inkml:brush xml:id="br0">
      <inkml:brushProperty name="width" value="0.025" units="cm"/>
      <inkml:brushProperty name="height" value="0.025" units="cm"/>
    </inkml:brush>
  </inkml:definitions>
  <inkml:trace contextRef="#ctx0" brushRef="#br0">0 1 18738,'0'0'9321,"5"48"-9193,8-41-64,3-5-2050,4-2-2242,4 0-2114,-1 0-3235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8.153"/>
    </inkml:context>
    <inkml:brush xml:id="br0">
      <inkml:brushProperty name="width" value="0.025" units="cm"/>
      <inkml:brushProperty name="height" value="0.025" units="cm"/>
    </inkml:brush>
  </inkml:definitions>
  <inkml:trace contextRef="#ctx0" brushRef="#br0">249 0 9737,'0'0'8766,"-6"12"-6444,-3 7-1844,-43 97 5070,45-98-4892,1-1 0,0 2 0,2-1 0,0 0 0,-1 25-1,5-9-547,3 0-1,11 66 0,-7-66-691,-2-1 0,1 66 0,-6-96 642,-1 1 1,0 0-1,0-1 0,0 1 1,0-1-1,-1 1 1,1-1-1,-1 0 0,0 1 1,0-1-1,0 0 1,0 0-1,0 0 0,-1-1 1,0 1-1,1 0 1,-1-1-1,0 0 0,0 0 1,0 0-1,-1 0 1,1 0-1,0 0 0,-1-1 1,1 0-1,-1 1 1,1-2-1,-6 2 0,5-1-4,1 0 0,0-1-1,-1 1 1,1-1 0,0 0-1,-1 0 1,1 0 0,0 0-1,-1-1 1,1 1 0,-1-1 0,1 0-1,0 0 1,0 0 0,0 0-1,0-1 1,0 1 0,0-1-1,0 0 1,0 0 0,0 0-1,1 0 1,-1 0 0,1-1-1,-1 1 1,1-1 0,0 1-1,0-1 1,0 0 0,1 0-1,-3-5 1,0-2-54,1-1 0,0 1 0,0-1 0,2 0 0,-1 1 0,1-1 0,1 0 0,0 0 0,0 0 0,1 0 0,0 1 0,5-19 0,-4 23 0,0 0 0,1 0 0,-1 1 0,1-1 0,0 1 0,1 0 0,-1 0 0,1 0 0,0 0 0,0 0 0,1 1 0,-1 0 0,1 0 0,0 0 0,0 1 0,0-1 0,1 1 0,-1 0 0,1 1 0,-1-1 0,1 1 0,0 0 0,8-1 0,45-7-1278,-39 8-886,-1-2 0,0 0 0,29-10-1,-8-4-10097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8.508"/>
    </inkml:context>
    <inkml:brush xml:id="br0">
      <inkml:brushProperty name="width" value="0.025" units="cm"/>
      <inkml:brushProperty name="height" value="0.025" units="cm"/>
    </inkml:brush>
  </inkml:definitions>
  <inkml:trace contextRef="#ctx0" brushRef="#br0">0 44 18546,'0'0'10249,"53"11"-8936,-17-11-159,10 0-610,10-2-416,0-7-800,4-4-3492,-5-3-2563,-2 1-8295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9.273"/>
    </inkml:context>
    <inkml:brush xml:id="br0">
      <inkml:brushProperty name="width" value="0.025" units="cm"/>
      <inkml:brushProperty name="height" value="0.025" units="cm"/>
    </inkml:brush>
  </inkml:definitions>
  <inkml:trace contextRef="#ctx0" brushRef="#br0">158 254 20115,'0'0'3539,"-10"-1"-757,2-1-2347,4 1-365,0 0 0,0 0-1,0 1 1,0-1 0,0 1 0,0 0 0,1 0 0,-1 0 0,0 0 0,0 1-1,0 0 1,0 0 0,0 0 0,0 0 0,1 0 0,-1 1 0,0-1 0,1 1-1,0 0 1,-1 0 0,1 1 0,0-1 0,0 1 0,0-1 0,0 1 0,0 0-1,-2 4 1,-1 4-42,1-1-1,0 1 1,1 0-1,0 0 1,1 0-1,0 1 1,1-1-1,0 1 1,0-1-1,2 1 1,-1 0-1,2 13 1,0-23-23,-1 0 0,1 0 1,-1 0-1,1 1 0,0-1 0,0 0 0,0 0 1,0 0-1,0 0 0,0 0 0,0 0 0,1-1 1,-1 1-1,1 0 0,0-1 0,-1 1 0,1-1 1,0 1-1,0-1 0,0 0 0,0 0 1,0 0-1,0 0 0,0 0 0,0 0 0,0-1 1,1 1-1,-1-1 0,0 1 0,0-1 0,1 0 1,-1 0-1,0 0 0,0 0 0,1 0 0,-1-1 1,4 0-1,3 0 38,-1-1 0,1 1 1,0-2-1,-1 1 0,0-1 0,1-1 1,-1 1-1,11-8 0,-11 6 3,0-1 0,-1 0-1,1 0 1,-1-1 0,-1 0 0,1 0-1,-1 0 1,0-1 0,-1 0 0,0 0 0,0-1-1,-1 1 1,0-1 0,0 0 0,-1 0-1,0-1 1,-1 1 0,0 0 0,0-1-1,0-13 1,-2 22-33,0 0 0,0 1 0,0-1 0,0 1 0,0-1 0,0 0 0,0 1 0,0-1 0,0 0 0,0 1 0,-1-1 0,1 0 0,0 1 0,0-1 0,-1 1 0,1-1 0,-1 0 0,1 1 0,0-1-1,-1 1 1,1-1 0,-1 1 0,1 0 0,-1-1 0,1 1 0,-1-1 0,1 1 0,-1 0 0,1-1 0,-1 1 0,0 0 0,1 0 0,-1 0 0,0-1 0,1 1 0,-1 0 0,0 0 0,1 0 0,-1 0 0,0 0 0,1 0 0,-1 0 0,0 0 0,1 0 0,-1 1 0,1-1 0,-1 0 0,-1 1 0,0-1-11,-1 1 0,0 0 0,1 1 0,-1-1 1,1 0-1,0 1 0,-1-1 0,1 1 0,0 0 1,0 0-1,-2 2 0,-2 4 4,1 0 1,0 0-1,1 1 0,0 0 1,-4 10-1,7-15 23,-1-1 0,1 1 0,0 0 0,0 0 0,0 0 0,1 0 0,0 0 0,0 0 0,0 0 0,0 0 0,0 0 0,1 0 0,-1 0 0,1 0 0,2 5 0,-2-8-9,1 1 1,-1-1 0,1 1-1,0-1 1,-1 0 0,1 1-1,0-1 1,0 0 0,0 0-1,0 0 1,0-1-1,0 1 1,0 0 0,0-1-1,0 1 1,0-1 0,0 0-1,0 0 1,1 1-1,-1-2 1,0 1 0,0 0-1,3-1 1,4 0 54,-1 0 0,0 0 0,1-1 0,15-6 0,-5-1-75,0-2 0,-1 0 0,0-1 0,0-1 0,-1-1 0,-1 0 0,-1-2 0,0 1 0,0-2 0,18-28 0,-57 116 0,20-62 0,0 1 0,1-1 0,0 0 0,0 1 0,1-1 0,1 1 0,0 0 0,0 0 0,1 16 0,0-25 0,1 0 0,-1 0 0,1-1 0,0 1 0,-1 0 0,1 0 0,0 0 0,-1-1 0,1 1 0,0 0 0,0-1 0,0 1 0,0-1 0,0 1 0,0-1 0,0 1 0,0-1 0,0 1 0,0-1 0,0 0 0,0 0 0,0 0 0,0 1 0,0-1 0,0 0 0,0 0 0,0 0 0,0-1 0,0 1 0,0 0 0,0 0 0,0-1 0,0 1 0,0 0 0,1-1 0,39-15 0,-21 0 0,-1 0 0,0-1 0,-1 0 0,31-41 0,-4 6 0,-46 82 0,-12 14 0,10-36 0,0 1 0,0 0 0,1 0 0,0 0 0,0 0 0,1 0 0,0 1 0,1-1 0,0 0 0,2 16 0,-2-24 0,1 0 0,0 1 0,0-1 0,1 0 0,-1 0 0,0 1 0,0-1 0,0 0 0,1 0 0,-1 0 0,1-1 0,-1 1 0,0 0 0,1 0 0,0-1 0,-1 1 0,1-1 0,-1 1 0,1-1 0,0 0 0,-1 0 0,1 0 0,-1 0 0,1 0 0,0 0 0,-1 0 0,1 0 0,0-1 0,-1 1 0,1 0 0,2-2 0,4 0 0,0 0 0,0-1 0,0 1 0,0-2 0,7-3 0,11-11-63,-1-1 1,-1-1-1,-1-1 0,-1-1 1,-1-1-1,-1-1 1,-1 0-1,-1-2 0,-1 0 1,-2-1-1,0-1 0,-2 0 1,-1-1-1,16-58 0,-47 117-175,-13 32 279,20-36 46,2 1-1,1 0 1,1 0-1,1 1 1,2 0 0,0 1-1,2-1 1,2 54-1,1-79-158,0-1 0,1 0 1,-1 1-1,1-1 0,0 1 0,0-1 0,0 0 0,0 0 0,0 1 0,3 2 0,-4-5-90,0 1 0,1-1 1,-1 1-1,1-1 0,-1 1 0,1-1 0,-1 1 1,1-1-1,-1 1 0,1-1 0,-1 1 0,1-1 0,0 0 1,-1 0-1,1 1 0,0-1 0,-1 0 0,1 0 1,0 0-1,-1 1 0,1-1 0,0 0 0,-1 0 1,1 0-1,0 0 0,-1 0 0,1-1 0,0 1 0,-1 0 1,1 0-1,0 0 0,-1-1 0,1 1 0,0 0 1,-1 0-1,1-1 0,-1 1 0,1-1 0,0 1 0,0-1 1,3-11-5252,-2-10-1154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39.644"/>
    </inkml:context>
    <inkml:brush xml:id="br0">
      <inkml:brushProperty name="width" value="0.025" units="cm"/>
      <inkml:brushProperty name="height" value="0.025" units="cm"/>
    </inkml:brush>
  </inkml:definitions>
  <inkml:trace contextRef="#ctx0" brushRef="#br0">0 0 11339,'0'0'19666,"81"41"-19506,-41-36-192,2 0-2050,-3-5-3779,-1 0-4261</inkml:trace>
  <inkml:trace contextRef="#ctx0" brushRef="#br0" timeOffset="1">358 49 13677,'0'0'12748,"50"24"-11563,-21-20-865,10-4-320,7 0-3747,8-6-9706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0.567"/>
    </inkml:context>
    <inkml:brush xml:id="br0">
      <inkml:brushProperty name="width" value="0.025" units="cm"/>
      <inkml:brushProperty name="height" value="0.025" units="cm"/>
    </inkml:brush>
  </inkml:definitions>
  <inkml:trace contextRef="#ctx0" brushRef="#br0">83 1 6822,'0'0'17590,"0"11"-16549,-7 39 1504,-25 95-1,20-100-2334,1 1 1,3 0 0,-4 77-1,12-110 395,0 2-3629,1-8-2200,0-20-772,-1-12-3229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0.939"/>
    </inkml:context>
    <inkml:brush xml:id="br0">
      <inkml:brushProperty name="width" value="0.025" units="cm"/>
      <inkml:brushProperty name="height" value="0.025" units="cm"/>
    </inkml:brush>
  </inkml:definitions>
  <inkml:trace contextRef="#ctx0" brushRef="#br0">0 17 13389,'0'0'15086,"63"6"-13581,-34-1-384,1-1-608,6-4-353,-1 0-64,-2 0-64,-5-1-993,-10-7-1313,-10-1-2178,-8 2-2082,-9 1-5478</inkml:trace>
  <inkml:trace contextRef="#ctx0" brushRef="#br0" timeOffset="1">47 105 5317,'0'0'10922,"-29"60"-7430,29-48-1250,0-4-384,14-6-545,10-2 160,6 0-448,9 0-801,0-4-192,0-1-1665,-9 0-3396,-6 1-3587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1.299"/>
    </inkml:context>
    <inkml:brush xml:id="br0">
      <inkml:brushProperty name="width" value="0.025" units="cm"/>
      <inkml:brushProperty name="height" value="0.025" units="cm"/>
    </inkml:brush>
  </inkml:definitions>
  <inkml:trace contextRef="#ctx0" brushRef="#br0">36 22 6887,'0'0'14349,"-36"50"-11274,36-46-1986,15-4-705,10 0-63,11-6-97,3-6-544,3-5-2147,-1-1-1793,-7-4-2530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0.239"/>
    </inkml:context>
    <inkml:brush xml:id="br0">
      <inkml:brushProperty name="width" value="0.025" units="cm"/>
      <inkml:brushProperty name="height" value="0.025" units="cm"/>
    </inkml:brush>
  </inkml:definitions>
  <inkml:trace contextRef="#ctx0" brushRef="#br0">19 82 15471,'0'0'6181,"54"-9"-4419,-22-6-833,4-2-577,3 1-256,-6 3-160,-5 4-1089,-9 6-1633,-12 3-2595</inkml:trace>
  <inkml:trace contextRef="#ctx0" brushRef="#br0" timeOffset="1">0 386 16015,'0'0'6374,"71"-8"-4548,-32-4-385,0-5-160,1 0-640,-4-2-449,-9 2-128,-6 2-64,-6 1-1025,-7 0-1281,-8 2-1826,0 1-1921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1.657"/>
    </inkml:context>
    <inkml:brush xml:id="br0">
      <inkml:brushProperty name="width" value="0.025" units="cm"/>
      <inkml:brushProperty name="height" value="0.025" units="cm"/>
    </inkml:brush>
  </inkml:definitions>
  <inkml:trace contextRef="#ctx0" brushRef="#br0">182 0 17745,'0'0'2904,"-9"1"-534,5-1-2213,1 1-1,-1 0 1,0-1 0,1 1 0,-1 1-1,1-1 1,-1 0 0,1 1-1,-1 0 1,1 0 0,0 0-1,0 0 1,0 0 0,-4 4-1,2-1 21,1 1 0,0-1-1,0 1 1,0-1-1,1 1 1,0 0-1,0 1 1,0-1-1,-1 8 1,-4 21 296,1 1 0,2 0 0,2 0 0,1 1 1,1-1-1,3 1 0,6 44 0,2-27-376,-6-29-247,0 0 1,1 29-1,-23-67 352,11 4-182,0-1-1,0-1 0,1 1 0,0-1 0,1 0 0,0 0 0,1-1 0,1 1 0,-4-19 0,2 4-66,1-1-1,2 0 0,0-32 0,2 57 40,0 0 0,1 0 0,-1 0 0,0 0 0,1 0 0,0 0 0,-1 0 0,1 0 0,0 0 0,0 1-1,0-1 1,0 0 0,0 0 0,0 1 0,0-1 0,1 1 0,-1-1 0,0 1 0,1-1 0,0 1 0,-1 0 0,1 0-1,0 0 1,-1 0 0,1 0 0,0 0 0,0 1 0,0-1 0,2 0 0,9-2-344,-1 0 1,1 2 0,24-2 0,23-4-7087,-33-5 487,-2-7-3811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2.001"/>
    </inkml:context>
    <inkml:brush xml:id="br0">
      <inkml:brushProperty name="width" value="0.025" units="cm"/>
      <inkml:brushProperty name="height" value="0.025" units="cm"/>
    </inkml:brush>
  </inkml:definitions>
  <inkml:trace contextRef="#ctx0" brushRef="#br0">84 1 11627,'0'0'5253,"-4"8"-3758,-6 17-238,0 0 0,2 1 0,1 0 0,0 1 0,-2 29 0,-7 146 1109,11-108-3338,0-52 865,5-41 214,0-24 961,-2-189 352,2 212-1426,0 0 0,1-1 0,-1 1 0,0 0-1,1 0 1,-1 0 0,0 0 0,1-1 0,-1 1 0,0 0 0,1 0 0,-1 0 0,0 0 0,1 0 0,-1 0-1,0 0 1,1 0 0,-1 0 0,0 0 0,1 0 0,-1 0 0,0 0 0,1 1 0,-1-1 0,0 0 0,1 0-1,-1 0 1,0 0 0,1 1 0,-1-1 0,0 0 0,1 0 0,-1 0 0,0 1 0,0-1 0,0 0 0,1 1 0,-1-1-1,0 0 1,1 1 0,12 10-283,-9-8 55,1 1 0,0-1 0,0 1 0,0-1 0,0-1 0,0 1 0,0-1 0,1 0 0,-1 0 0,1 0 0,0-1 0,-1 0 0,1 0 0,0-1 0,0 1 0,9-2 0,-12 1 214,-1-1 1,1 1-1,0-1 0,0 0 1,-1 0-1,1 0 0,0 0 1,-1 0-1,1 0 0,-1-1 1,0 0-1,1 1 0,-1-1 1,0 0-1,0 0 0,0 0 1,0 0-1,0 0 0,-1-1 1,1 1-1,-1-1 0,1 1 1,-1-1-1,0 1 0,0-1 1,0 0-1,0 1 1,-1-1-1,1 0 0,-1 0 1,1 0-1,-1 1 0,0-1 1,-1-5-1,1 6 5,-3-36 1827,-6 27-533,9 11-1245,-1 0-1,0 0 1,0 0-1,0 0 0,0 1 1,1-1-1,-1 0 1,0 0-1,0 1 1,0-1-1,1 1 0,-1-1 1,0 0-1,0 1 1,1 0-1,-1-1 0,1 1 1,-1-1-1,0 1 1,1 0-1,-1 0 1,-5 7 86,1 0 1,0 0 0,0 0 0,1 1 0,0-1 0,0 1 0,1 0 0,0 0 0,1 1 0,0-1-1,0 0 1,1 1 0,0-1 0,1 1 0,0-1 0,2 15 0,-1-23-131,-1 0 1,0 0-1,1 0 1,-1-1 0,1 1-1,0 0 1,-1 0-1,1 0 1,0 0-1,-1-1 1,1 1-1,0 0 1,0-1 0,0 1-1,-1-1 1,1 1-1,0-1 1,0 1-1,0-1 1,0 0-1,0 1 1,0-1-1,0 0 1,0 0 0,0 1-1,0-1 1,0 0-1,0 0 1,0 0-1,0 0 1,0-1-1,0 1 1,0 0-1,0 0 1,0-1 0,0 1-1,0 0 1,2-2-1,1 1-576,0-1-1,0 1 0,-1-1 1,1 0-1,0-1 1,-1 1-1,1-1 0,3-3 1,12-16-5649,0-6-2830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2.358"/>
    </inkml:context>
    <inkml:brush xml:id="br0">
      <inkml:brushProperty name="width" value="0.025" units="cm"/>
      <inkml:brushProperty name="height" value="0.025" units="cm"/>
    </inkml:brush>
  </inkml:definitions>
  <inkml:trace contextRef="#ctx0" brushRef="#br0">60 0 15439,'-4'9'2925,"-6"13"-1525,1-1 0,0 1 1,2 1-1,1 0 0,1 0 0,-4 38 0,8-54-1321,1-1 0,0 1 0,1 0 1,-1-1-1,1 1 0,1 0 0,-1-1 0,5 12 0,-5-16-130,0 0-1,0 0 1,0-1 0,1 1 0,-1 0 0,0-1 0,1 1-1,-1-1 1,1 0 0,0 1 0,-1-1 0,1 0 0,0 0-1,0 0 1,0 0 0,0 0 0,0-1 0,0 1 0,0-1 0,0 1-1,0-1 1,0 0 0,0 1 0,0-1 0,0 0 0,0 0-1,0-1 1,0 1 0,0 0 0,0-1 0,0 1 0,3-2-1,-2 1-344,0-1-1,1 0 0,-1 1 0,0-1 0,0-1 1,0 1-1,0 0 0,-1-1 0,1 0 0,-1 1 1,1-1-1,-1 0 0,0 0 0,0 0 0,0-1 0,0 1 1,-1 0-1,1-1 0,0-5 0,20-72-10701,-21 77 10119,2-21-4050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46:42.689"/>
    </inkml:context>
    <inkml:brush xml:id="br0">
      <inkml:brushProperty name="width" value="0.025" units="cm"/>
      <inkml:brushProperty name="height" value="0.025" units="cm"/>
    </inkml:brush>
  </inkml:definitions>
  <inkml:trace contextRef="#ctx0" brushRef="#br0">16 137 2466,'-1'1'10588,"-2"13"-9340,0-5-452,1 1 0,-1 0 0,2 0 0,-1 0 0,2 1 0,-1-1 0,2 11 0,-1-21-789,0 1 0,0-1 0,1 1 0,-1-1 0,0 1 0,0-1 0,1 1 0,-1-1 0,0 1 0,1-1 0,-1 1-1,0-1 1,1 0 0,-1 1 0,1-1 0,-1 0 0,1 1 0,-1-1 0,1 0 0,-1 0 0,1 1 0,-1-1 0,1 0 0,-1 0 0,1 0 0,-1 0-1,1 0 1,-1 1 0,1-1 0,-1 0 0,1 0 0,0-1 0,-1 1 0,1 0 0,-1 0 0,1 0 0,-1 0 0,1 0 0,0-1 0,21-10-301,-14 0 262,0 1-1,-2-1 0,1-1 0,-1 1 1,-1-1-1,0 0 0,-1 0 1,4-18-1,-2 3 1564,-1 0-1,2-37 1,-22 185-1219,7-74 172,-1 50 1,7-66-306,0 43 32,2-69-217,0 1-1,1-1 1,-1 0 0,1 0-1,1 0 1,-1 1 0,1-1-1,-1-1 1,2 1-1,2 6 1,5-2-661,-5-17 177,-4-25-32,-1 27 466,-2-17 213,0 0 0,-2 0-1,-1 0 1,0 0 0,-13-30 0,-10-45 4262,28 98-4409,0 0-1,0 0 1,0 0-1,0 0 1,0-1 0,0 1-1,0 0 1,0 0 0,0 0-1,0-1 1,0 1-1,0 0 1,0 0 0,0 0-1,0-1 1,0 1 0,0 0-1,0 0 1,0 0 0,0-1-1,1 1 1,-1 0-1,0 0 1,0 0 0,0 0-1,0-1 1,0 1 0,0 0-1,0 0 1,1 0-1,-1 0 1,0 0 0,0 0-1,0-1 1,0 1 0,1 0-1,-1 0 1,0 0 0,0 0-1,0 0 1,1 0-1,-1 0 1,0 0 0,0 0-1,0 0 1,1 0 0,-1 0-1,0 0 1,0 0 0,0 0-1,1 0 1,16 6 74,13 12-333,-25-15-521,1 1 0,0-1-1,-1 0 1,1 0 0,0-1 0,8 2-1,18 4-7183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39.780"/>
    </inkml:context>
    <inkml:brush xml:id="br0">
      <inkml:brushProperty name="width" value="0.025" units="cm"/>
      <inkml:brushProperty name="height" value="0.025" units="cm"/>
    </inkml:brush>
  </inkml:definitions>
  <inkml:trace contextRef="#ctx0" brushRef="#br0">53 1 4869,'0'0'13276,"-1"12"-12913,-2 487 2792,6-247-1820,-3-251-1058,0-40 1026,0 28-1177,8-509 2577,-7 499-2696,2-38 732,-4 59-712,1 0 1,0 0-1,0 0 0,0 0 1,0 0-1,0 0 0,0 0 1,0 0-1,0 0 0,0 0 1,-1 0-1,1-1 1,-4 39 7,-18 146 216,-13 209 550,37-385-814,4-16-38,3-18-237,-5-57-3583,-4 37-2156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41.009"/>
    </inkml:context>
    <inkml:brush xml:id="br0">
      <inkml:brushProperty name="width" value="0.025" units="cm"/>
      <inkml:brushProperty name="height" value="0.025" units="cm"/>
    </inkml:brush>
  </inkml:definitions>
  <inkml:trace contextRef="#ctx0" brushRef="#br0">53 109 6502,'0'0'15065,"-3"17"-13810,-8 101 74,7 209-1,6-178-809,-2 128 3042,5-395-3278,26-141 0,-13 141-278,1-148 0,-20 243 90,1 23-88,0 0 1,0 0-1,0 0 0,0 0 1,0 0-1,0 0 1,-1 0-1,1 0 1,0 0-1,0 0 0,0 0 1,0 0-1,0 0 1,0 0-1,0 0 0,0 1 1,0-1-1,0 0 1,-1 0-1,1 0 1,0 0-1,0 0 0,0 0 1,0 0-1,0 0 1,0 0-1,0 0 0,0-1 1,0 1-1,0 0 1,-1 0-1,1 0 1,0 0-1,0 0 0,0 0 1,0 0-1,0 0 1,0 0-1,0 0 0,0 0 1,0 0-1,0 0 1,0 0-1,0 0 1,0 0-1,0 0 0,0-1 1,-1 1-1,1 0 1,0 0-1,0 0 0,0 0 1,0 0-1,0 0 1,0 0-1,0 0 1,0 0-1,0 0 0,0-1 1,0 1-1,0 0 1,-9 37 569,-78 556-75,86-586-494,-6 55-21,8-53-21,7-40-7,33-175-282,27-403 0,-66 554 291,-2 37 41,-1 26-13,-34 433-612,10-140-5927,20-210 46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3:44.585"/>
    </inkml:context>
    <inkml:brush xml:id="br0">
      <inkml:brushProperty name="width" value="0.025" units="cm"/>
      <inkml:brushProperty name="height" value="0.025" units="cm"/>
    </inkml:brush>
  </inkml:definitions>
  <inkml:trace contextRef="#ctx0" brushRef="#br0">156 15 4869,'-8'0'165,"-64"8"3952,66-8-3532,0 1 0,0 1-1,0-1 1,0 1 0,0 0 0,1 1 0,-1-1 0,1 1 0,-1 0 0,1 1 0,-7 5 0,12-9-560,0 0 1,0 0-1,0 0 0,0 0 1,-1 0-1,1 1 1,0-1-1,0 0 0,0 0 1,0 0-1,0 1 1,0-1-1,0 0 0,0 0 1,0 0-1,0 0 0,0 1 1,0-1-1,0 0 1,0 0-1,0 0 0,0 1 1,0-1-1,0 0 1,0 0-1,0 0 0,1 0 1,-1 1-1,0-1 0,0 0 1,0 0-1,0 0 1,0 0-1,0 0 0,0 1 1,1-1-1,-1 0 1,0 0-1,0 0 0,0 0 1,0 0-1,1 0 0,-1 0 1,0 0-1,0 1 1,15 4 727,20 2 266,-31-7-809,108 14 1216,225-1 0,116-38-612,36 0 538,514 48-162,-124-4-1030,-675-17-176,55-2 59,-54-20-42,113-4-82,-92 31 1709,-225-7-1334,-3-3-529,0 0 0,0 0 0,-1 0 0,1 0 0,0 0 0,-1 0-1,0 1 1,-5-5 0,-7-7-6052,5 0-1817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08.831"/>
    </inkml:context>
    <inkml:brush xml:id="br0">
      <inkml:brushProperty name="width" value="0.025" units="cm"/>
      <inkml:brushProperty name="height" value="0.025" units="cm"/>
    </inkml:brush>
  </inkml:definitions>
  <inkml:trace contextRef="#ctx0" brushRef="#br0">191 1393 3395,'0'0'4997,"-10"0"-4319,1 1-538,0 0-1,0 0 1,1 1 0,-1 0-1,0 0 1,1 1 0,0 0-1,-1 1 1,1 0 0,0 0-1,-11 9 1,8-6 156,-25 20 971,34-25-1162,0-1 0,0 1 0,1-1 0,-1 1 0,1 0-1,0 0 1,-1 0 0,1 0 0,0-1 0,0 1 0,0 1 0,0-1 0,1 0 0,-1 0 0,0 0 0,1 4 2584,20-30-164,-7 11-2328,1 1 0,0 0 0,0 1 0,1 0 0,21-10 0,-13 7-171,34-27-1,350-274 109,-90 95-11,29-27 396,-224 161-467,408-246 2126,-478 303-1567,95-69 0,-133 91-546,4-2-341,-27 11 12,-18 12 284,1 1 0,0 1-1,1 1 1,1 1 0,-41 41-1,41-38-14,19-17-5,-3 3 0,0-1 0,0 2 0,1-1 0,0 1 0,0 0 0,0 0 0,1 1 0,1 0 0,-8 16 0,15-20 18,8-9 21,8-10 27,46-44-28,-6 4 42,67-49-1,-412 310-137,269-192 90,29-19 33,32-22 19,166-85-10,-177 95-73,-21 9 8,-17 5-40,-21 8-305,17 0-355,-8 4-2573,6-8-4002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09.345"/>
    </inkml:context>
    <inkml:brush xml:id="br0">
      <inkml:brushProperty name="width" value="0.025" units="cm"/>
      <inkml:brushProperty name="height" value="0.025" units="cm"/>
    </inkml:brush>
  </inkml:definitions>
  <inkml:trace contextRef="#ctx0" brushRef="#br0">43 67 7335,'-26'-13'4662,"11"1"-593,13 3 1507,48 2-4108,1-3-1197,0 3 0,1 2 0,-1 2 1,88 5-1,-135-2-268,1 0-1,-1 1 1,1-1 0,0 0 0,-1 0-1,0 1 1,1-1 0,-1 1 0,1-1-1,-1 0 1,1 1 0,-1-1 0,0 1-1,1-1 1,-1 1 0,0-1 0,1 1 0,-1-1-1,0 1 1,0-1 0,0 1 0,1-1-1,-1 1 1,0-1 0,0 1 0,0 0-1,0-1 1,0 1 0,0-1 0,0 1-1,0 0 1,0-1 0,0 1 0,0-1-1,-1 1 1,1-1 0,0 1 0,0-1 0,-1 1-1,1-1 1,0 1 0,0-1 0,-1 1-1,0 0 1,-14 25 396,-91 87 1006,-39 47 404,132-137-1584,28-27 57,29-26-1419,-10-4-5921,-23 16-228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11.529"/>
    </inkml:context>
    <inkml:brush xml:id="br0">
      <inkml:brushProperty name="width" value="0.025" units="cm"/>
      <inkml:brushProperty name="height" value="0.025" units="cm"/>
    </inkml:brush>
  </inkml:definitions>
  <inkml:trace contextRef="#ctx0" brushRef="#br0">71 1 17008,'0'0'2605,"-2"12"-1825,-26 522 4053,15-224-1739,10-204-2344,2-76-2920,-3-120-4030,-5 28-1079,-1 5-5021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0.740"/>
    </inkml:context>
    <inkml:brush xml:id="br0">
      <inkml:brushProperty name="width" value="0.025" units="cm"/>
      <inkml:brushProperty name="height" value="0.025" units="cm"/>
    </inkml:brush>
  </inkml:definitions>
  <inkml:trace contextRef="#ctx0" brushRef="#br0">1 123 10730,'0'0'5178,"4"-8"-2519,3-1-2147,0 0 1,0 0-1,0 1 1,1 0-1,1 0 1,-1 1-1,1 0 1,0 1-1,1 0 1,0 0-1,0 1 1,0 0-1,0 1 1,1 0-1,18-4 1,-22 6-405,-1 1 0,1 0 1,0 0-1,0 1 1,-1-1-1,1 1 1,0 1-1,0-1 0,0 1 1,11 3-1,-16-3-97,-1 0-1,1 0 1,0 0-1,-1 0 1,1 0-1,0 0 1,-1 0-1,0 0 1,1 0-1,-1 1 1,0-1-1,1 1 1,-1-1-1,0 1 1,0-1-1,1 4 1,-1-2-2,0 0 0,0 1 0,-1-1 0,1 0 0,-1 0 0,0 0 0,0 1 0,0-1 1,0 0-1,-1 0 0,1 0 0,-3 7 0,-2 0 27,0 0 0,0-1 0,-1 1 0,-1-1 0,1 0 0,-1-1 0,-1 1 0,0-1 0,0-1 0,0 0 0,-15 9 0,-21 23 125,76-41-252,-11-3-395,0-1 0,23-10-1,8-10-7642,-36 15-407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11.889"/>
    </inkml:context>
    <inkml:brush xml:id="br0">
      <inkml:brushProperty name="width" value="0.025" units="cm"/>
      <inkml:brushProperty name="height" value="0.025" units="cm"/>
    </inkml:brush>
  </inkml:definitions>
  <inkml:trace contextRef="#ctx0" brushRef="#br0">0 543 19154,'0'0'5472,"14"-5"-4767,-5 1-648,0-1 0,1 0-1,-2 0 1,1-1 0,0 0 0,-1-1 0,0 1 0,-1-2 0,0 1 0,0-1 0,8-12 0,24-38 74,-2-1 0,-4-2-1,-2-2 1,-3-1 0,25-81 0,-53 247 2282,-6 14-2367,-2-7-106,4 0 0,14 126 0,-10-234 38,0 4-182,0 0 0,0-1 0,1 1 1,0 0-1,0 0 0,0-1 0,0 1 0,1 0 0,0-1 0,0 1 0,0-1 1,1 0-1,-1 0 0,7 7 0,-9-10 104,0-1 1,1 0-1,-1 1 1,0-1-1,1 0 1,-1 0-1,0 0 1,1 0-1,-1 1 1,0-1-1,1 0 1,-1 0-1,1 0 1,-1 0-1,0 0 1,1 0-1,-1 0 1,1 0-1,-1 0 1,0 0-1,1 0 1,-1 0-1,1 0 1,-1 0-1,0 0 1,1 0-1,-1-1 1,0 1-1,1 0 1,-1 0-1,0 0 1,1-1-1,-1 1 0,0 0 1,1 0-1,-1-1 1,0 1-1,1-1 1,10-25-6804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4:29.151"/>
    </inkml:context>
    <inkml:brush xml:id="br0">
      <inkml:brushProperty name="width" value="0.025" units="cm"/>
      <inkml:brushProperty name="height" value="0.025" units="cm"/>
    </inkml:brush>
  </inkml:definitions>
  <inkml:trace contextRef="#ctx0" brushRef="#br0">8657 221 4356,'0'0'6673,"-9"-4"-5781,-19-8 44,0 2 1,0 2 0,-1 0 0,0 2 0,-37-4 0,-409 8-320,158 8-460,-258-29 379,137 4-330,-153-5-32,-456-7 207,-722-6-167,507 4 31,688 99-167,481-51-54,-501 102 171,526-98-163,0 3 1,2 3-1,0 3 0,2 3 1,2 3-1,-87 61 0,128-80-36,0 2-1,2 1 0,0 0 1,-17 22-1,31-34-3,0 1 0,0-1 0,1 1 0,0 0 1,0 0-1,1 0 0,0 0 0,0 0 0,1 1 0,0 0 0,0-1 0,1 1 0,-1 0 1,2 0-1,-1 0 0,1 0 0,2 14 0,0-16 6,0 0-1,1 0 1,0 0-1,0-1 1,0 1 0,1-1-1,-1 0 1,1 0-1,0 0 1,1-1 0,-1 1-1,1-1 1,0 0-1,0 0 1,0-1-1,1 1 1,-1-1 0,10 3-1,13 7 46,0-2 0,42 11 0,-64-20-30,575 116 401,-422-92-315,1048 100 117,-501-68-171,-364-21-30,799 64 2,41-126 43,-1072 20-50,554-18 32,307-21 1,-745 22-29,-2-10 1,284-78-1,-489 104-25,284-87 209,-251 73-54,-1-1 0,-2-3 0,82-52 0,-117 66-125,0-1 1,-1 0-1,-1 0 0,1-2 1,-2 1-1,0-2 0,0 1 1,-1-1-1,13-26 0,-20 34-11,0 0 1,-1 0-1,0 0 0,0 0 0,0-1 0,-1 1 0,1-1 1,-2 1-1,1-1 0,-1 0 0,0 1 0,0-1 0,-1 1 1,1-1-1,-2 0 0,1 1 0,-1 0 0,0-1 0,0 1 1,-1 0-1,1 0 0,-1 0 0,-1 0 0,1 1 0,-1-1 1,0 1-1,-8-8 0,-6-3 0,-1 0 0,0 1-1,-1 1 1,0 1 0,-1 1 0,-1 1 0,0 1 0,-24-9-1,-194-48 60,216 61-55,-400-72-37,185 38-1956,3-11-4650,100 13-1574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5:08.624"/>
    </inkml:context>
    <inkml:brush xml:id="br0">
      <inkml:brushProperty name="width" value="0.025" units="cm"/>
      <inkml:brushProperty name="height" value="0.025" units="cm"/>
    </inkml:brush>
  </inkml:definitions>
  <inkml:trace contextRef="#ctx0" brushRef="#br0">0 125 4420,'0'0'3582,"0"-8"-2023,8-54 1058,-8 59-2348,1 0 0,0 0 0,-1 0 0,1 1 1,0-1-1,1 0 0,-1 1 0,0-1 0,1 1 1,-1-1-1,1 1 0,0-1 0,0 1 1,0 0-1,0 0 0,0 0 0,0 0 0,1 1 1,-1-1-1,0 1 0,1-1 0,5-1 0,-7 3-194,0 0 0,0 0 0,0 0 0,1 0 0,-1 0 0,0 1 0,0-1 0,0 0 0,0 1 0,0-1 0,0 1 0,0-1 0,0 1 0,0 0 0,0-1 0,0 1 0,0 0 0,0 0 0,0 0 0,0-1 0,-1 1 0,1 0 0,0 0 0,-1 0 0,1 0 0,0 0 0,-1 1 0,0-1 0,1 0 0,-1 0 0,1 1 0,11 44 345,-11-37-234,12 78 90,-5 1 1,-3 0-1,-8 100 1,2-130 21,-2-2 807,-2 1 0,-22 101 0,22-146-873,2-11-78,0-25-15,1-45-65,2 67-64,5-94-29,31-170 1,-1 13-677,-32 229 660,-3 28-85,-2 41-58,1-40 186,-28 254-12,15-157 246,-3 127 0,17-229-395,1 18-240,2-10-2008,3-7-4651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5:09.528"/>
    </inkml:context>
    <inkml:brush xml:id="br0">
      <inkml:brushProperty name="width" value="0.025" units="cm"/>
      <inkml:brushProperty name="height" value="0.025" units="cm"/>
    </inkml:brush>
  </inkml:definitions>
  <inkml:trace contextRef="#ctx0" brushRef="#br0">8 96 4516,'0'-96'9636,"0"98"-7100,11 52 1243,-6 465-456,-6-365-2140,12-394-581,1-3-590,-11 210-18,-1-12-141,0 42 90,-1 5-6,-2 25-81,-13 123 24,-11 190 678,40-356-387,4-31-13,-3-1 1,-1-1-1,-3 0 0,5-56 1,-14 93-156,13-95 67,-1-109-1,-31 297-298,-25 262-1632,20-115-7484,20-181-776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6:45.795"/>
    </inkml:context>
    <inkml:brush xml:id="br0">
      <inkml:brushProperty name="width" value="0.025" units="cm"/>
      <inkml:brushProperty name="height" value="0.025" units="cm"/>
    </inkml:brush>
  </inkml:definitions>
  <inkml:trace contextRef="#ctx0" brushRef="#br0">38 97 4965,'0'0'18449,"-7"6"-17595,-21 16-240,27-22-596,1 0 0,0 0 1,0 0-1,0 0 0,0 0 0,0 0 0,-1 1 0,1-1 0,0 0 0,0 0 1,0 0-1,0 0 0,0 0 0,0 1 0,0-1 0,0 0 0,-1 0 1,1 0-1,0 0 0,0 1 0,0-1 0,0 0 0,0 0 0,0 0 0,0 0 1,0 1-1,0-1 0,0 0 0,0 0 0,0 0 0,0 0 0,0 1 0,0-1 1,0 0-1,1 0 0,-1 0 0,0 0 0,0 1 0,0-1 0,0 0 0,0 0 1,0 0-1,0 0 0,0 0 0,1 1 0,-1-1 0,0 0 0,0 0 0,0 0 1,1 0-1,12 5 558,15-2 160,151 9 796,-90-4-1398,0-3-1,131-11 0,-170-3-79,-1-2-1,-1-2 0,0-2 1,53-25-1,36-12 257,-128 49-264,-1 1 1,0 0-1,1 1 0,-1 0 0,13-1 1,-21 2 497,-23 5 545,-34 7-967,-1-3 0,-81 2-1,-119-12 420,-28 2-219,258 1-331,-26 1-50,-65-4-1,376-4-581,-24-16 504,61-2-57,-293 23 237,-23 5 203,-71 6 20,-1-3 0,-151-8 0,207-1-253,-174-9-13,211 10-7,0 0 1,1 0-1,-1 0 1,0 0-1,0 0 0,0 0 1,1 0-1,-1 0 1,0 0-1,0 0 0,1 1 1,-1-1-1,0 0 1,0 0-1,1 1 0,-1-1 1,0 1-1,1-1 1,-1 0-1,0 1 0,1-1 1,-1 1-1,1 0 1,-1-1-1,1 1 0,-1-1 1,1 1-1,-1 0 1,1-1-1,0 1 0,-1 0 1,1-1-1,0 1 1,0 0-1,0 0 0,-1-1 1,1 1-1,0 0 1,0 0-1,0 0 0,0-1 1,0 1-1,0 0 1,0 0-1,0-1 0,1 1 1,-1 0-1,0 0 1,0-1-1,1 1 0,-1 0 1,0 0-1,1-1 1,-1 1-1,1 0 0,1 2-89,-1 0-1,1 0 0,0 0 0,0 0 0,0 0 0,0-1 1,1 1-1,-1-1 0,1 1 0,-1-1 0,1 0 1,4 2-1,7 1-1197,1-1-1,0-1 1,0 0 0,0-2-1,0 1 1,0-2 0,0 0 0,29-4-1,29-6-5895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6:52.972"/>
    </inkml:context>
    <inkml:brush xml:id="br0">
      <inkml:brushProperty name="width" value="0.025" units="cm"/>
      <inkml:brushProperty name="height" value="0.025" units="cm"/>
    </inkml:brush>
  </inkml:definitions>
  <inkml:trace contextRef="#ctx0" brushRef="#br0">299 53 5669,'0'0'8446,"-9"-1"-7507,0-1-599,-1 1-1,1 1 0,-1 0 1,0 0-1,1 1 0,-1 0 1,0 1-1,1 0 1,0 0-1,-1 1 0,1 0 1,0 1-1,-10 5 0,9-2-128,-1 0 0,2 1 0,-1 1 0,1-1 0,0 2 0,0-1 0,1 1 0,1 0 0,0 1 0,0 0 0,1 0 0,0 0 0,1 1 0,0 0 0,1 0 0,-4 19 0,1 12 10,1 0 0,3 0 0,2 66 0,1-70 140,0-10-291,2-1 0,0 1 0,9 37 0,-9-57-58,0 0 0,1 0 0,0-1 0,0 1 0,1-1 0,0 0-1,0 0 1,1 0 0,0 0 0,0-1 0,1 0 0,0 0 0,0 0 0,12 9 0,-15-14-1,0 0 0,0-1 0,1 1 1,-1 0-1,0-1 0,1 0 0,-1 0 1,1 0-1,-1 0 0,1-1 0,0 1 0,-1-1 1,1 0-1,0 0 0,-1 0 0,7-1 1,-4-1 75,1 0 0,-1 0 1,0 0-1,0-1 1,0 0-1,-1 0 1,1 0-1,8-8 0,3-4 235,0-2-1,-1 1 0,-1-2 0,14-20 1,-4 3-132,-1-2 0,-3-1 0,0 0 1,25-69-1,-36 77-110,-1-1 0,-2 1 0,0-1 0,-3 0 0,0-1 0,-2 1-1,-2-40 1,-1 62-45,0 1 0,0 0-1,-1-1 1,0 1 0,0 0 0,-1 0-1,0 0 1,-1 0 0,1 1-1,-1-1 1,-1 1 0,0 0-1,0 0 1,-11-11 0,12 15-34,1 0 0,-1 0 0,0 0 1,0 0-1,0 1 0,0 0 0,-1 0 1,1 0-1,0 0 0,-1 1 0,0 0 1,1 0-1,-1 0 0,0 0 0,1 1 1,-1 0-1,0 0 0,0 0 0,0 0 1,1 1-1,-1 0 0,0 0 0,1 0 1,-1 0-1,1 1 0,-1 0 0,-6 4 1,-5 3-757,1 0 1,1 1-1,-26 23 1,-8 17-9719,36-35-321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8.250"/>
    </inkml:context>
    <inkml:brush xml:id="br0">
      <inkml:brushProperty name="width" value="0.025" units="cm"/>
      <inkml:brushProperty name="height" value="0.025" units="cm"/>
    </inkml:brush>
  </inkml:definitions>
  <inkml:trace contextRef="#ctx0" brushRef="#br0">456 26 6278,'0'0'14104,"-13"-6"-12075,6 2-1783,3 2-157,0 0 0,-1 0-1,1 0 1,0 0 0,-1 1-1,0 0 1,1 0 0,-1 0-1,0 0 1,1 1 0,-1-1-1,0 1 1,0 1 0,1-1-1,-1 1 1,0-1 0,0 1-1,1 1 1,-1-1 0,-4 3-1,-13 8 69,0 2 0,1 0 0,1 1-1,0 2 1,1 0 0,0 1 0,2 0 0,0 2-1,2 0 1,-26 43 0,25-36-82,2 0-1,1 0 1,1 1 0,2 1-1,1 0 1,1 1 0,1 0-1,-5 56 1,11-80-64,1 0 0,0 1 0,0-1-1,1 0 1,-1 0 0,1 0 0,0-1 0,1 1 0,0 0-1,0 0 1,0-1 0,0 1 0,1-1 0,5 8 0,-5-9 3,0-1 1,0 0 0,1-1-1,-1 1 1,1-1-1,0 1 1,0-1 0,0 0-1,0 0 1,0-1 0,0 1-1,0-1 1,0 0 0,1 0-1,-1 0 1,0-1-1,1 0 1,-1 1 0,1-1-1,6-2 1,-3 1 16,-1-1 1,1 1-1,0-2 0,-1 1 1,1-1-1,-1-1 1,0 1-1,0-1 0,0 0 1,-1-1-1,1 0 1,-1 0-1,0 0 0,-1-1 1,1 1-1,-1-1 1,0-1-1,7-11 0,-7 10 60,0 0-1,0 0 0,-1 0 0,0-1 0,0 0 0,-1 0 1,0 0-1,-1 0 0,0 0 0,-1 0 0,1-1 0,-2 1 1,1-1-1,-1 1 0,-3-16 0,3 23-76,0 1 1,0 0-1,-1 0 0,1-1 0,0 1 1,-1 0-1,1 0 0,-1 0 0,0 0 1,1 0-1,-1 0 0,0 0 0,0 0 1,1 0-1,-1 0 0,0 0 0,0 0 1,0 0-1,0 1 0,0-1 0,0 0 1,0 1-1,-1-1 0,1 1 0,0-1 1,0 1-1,0-1 0,-1 1 0,1 0 1,0 0-1,0 0 0,-1-1 0,1 1 1,0 0-1,0 1 0,-1-1 0,1 0 1,0 0-1,-2 1 0,1 0-6,-1 0-1,0 0 1,1 0-1,-1 0 0,1 0 1,0 1-1,-1-1 1,1 1-1,0-1 1,0 1-1,0 0 1,0 0-1,0 0 1,1 0-1,-1 0 1,0 1-1,-1 2 1,2-4-6,1 0 0,-1 0-1,0 1 1,1-1 0,-1 0 0,0 1 0,1-1-1,0 0 1,-1 1 0,1-1 0,0 1 0,0-1 0,-1 1-1,1-1 1,0 0 0,0 1 0,1-1 0,-1 1 0,0-1-1,0 1 1,1-1 0,-1 0 0,1 1 0,-1-1 0,2 2-1,-1-2 6,1-1-1,-1 1 0,1 0 0,-1-1 0,1 1 0,-1-1 0,1 1 0,-1-1 0,1 0 0,-1 0 0,1 0 0,-1 0 0,1 0 0,0 0 0,-1 0 0,1 0 0,-1-1 0,3 0 0,8-2 27,0-1-1,0-1 1,0 0 0,15-9-1,-23 12-35,33-18 13,-37 19-14,1 1 0,-1-1 0,1 1 0,-1 0 0,1-1 0,-1 1 0,1 0-1,0-1 1,-1 1 0,1 0 0,-1 0 0,1-1 0,0 1 0,-1 0 0,1 0 0,0 0 0,-1 0 0,1 0-1,0 0 1,-1 0 0,1 0 0,0 0 0,-1 0 0,1 0 0,0 1 0,-1-1 0,1 0 0,0 0 0,-1 1-1,1-1 1,-1 0 0,1 1 0,0-1 0,-1 1 0,1-1 0,-1 1 0,1-1 0,-1 1 0,0-1 0,1 1-1,-1-1 1,1 1 0,-1-1 0,0 1 0,1 1 0,-1 13 151,-1 1 0,0-1 0,-1 1 1,0-1-1,-1 1 0,-1-1 0,-7 18 0,4-13 135,1 1 0,-5 41 0,11-62-309,0-1-1,1 1 0,-1 0 1,0-1-1,1 1 0,-1 0 1,1-1-1,-1 1 0,0 0 1,1-1-1,-1 1 0,1 0 1,-1 0-1,1 0 0,-1-1 1,1 1-1,-1 0 0,1 0 1,-1 0-1,1 0 0,-1 0 1,1 0-1,-1 0 0,1 0 1,-1 0-1,1 0 0,-1 0 1,1 0-1,-1 1 0,1-1 1,-1 0-1,1 0 0,-1 0 1,1 1-1,-1-1 0,1 0 1,-1 1-1,0-1 0,1 0 1,-1 1-1,0-1 0,1 0 1,-1 1-1,0-1 0,1 1 1,-1-1-1,0 1 0,0-1 1,1 1-1,-1-1 0,0 1 1,0-1-1,0 1 0,0-1 1,0 1-1,0-1 0,0 1 1,0-1-1,0 1 0,0-1 1,0 1-1,0-1 0,0 1 1,0-1-1,0 1 0,-1 0 1,32-34-5465,-12-2-1918,-1-7-5392</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8.611"/>
    </inkml:context>
    <inkml:brush xml:id="br0">
      <inkml:brushProperty name="width" value="0.025" units="cm"/>
      <inkml:brushProperty name="height" value="0.025" units="cm"/>
    </inkml:brush>
  </inkml:definitions>
  <inkml:trace contextRef="#ctx0" brushRef="#br0">0 139 18097,'0'0'6417,"9"2"-5478,-1-2-862,1 0-1,0 0 0,-1-1 0,1 0 0,-1 0 0,1-1 1,-1 0-1,1-1 0,-1 0 0,0 0 0,0-1 0,-1 0 1,1 0-1,10-9 0,39-29 22,-54 40-8,0 0 0,-1-1 0,1 0 0,0 0 0,-1 1 0,0-2 0,0 1 0,0 0 0,0 0 0,0-1 0,0 1-1,-1-1 1,0 1 0,0-1 0,2-7 0,-5 11 39,0 0 0,1 0 0,-1 0-1,0 0 1,1 0 0,-1 0 0,1 1-1,-1-1 1,0 1 0,1-1 0,-1 1-1,1-1 1,-1 1 0,1 0 0,-1 0-1,-2 1 1,-11 12 18,0 0 0,1 1-1,0 0 1,1 1 0,1 1 0,0 0 0,-17 36-1,24-44-94,0 1 0,0 0-1,1 1 1,0-1-1,1 1 1,0-1 0,1 1-1,-2 17 1,5-27-52,-1 0 0,0 0 1,0 0-1,1-1 0,-1 1 1,0 0-1,1 0 0,-1 0 0,1-1 1,-1 1-1,1 0 0,-1-1 1,1 1-1,0-1 0,-1 1 0,1-1 1,0 1-1,0-1 0,-1 1 0,1-1 1,0 1-1,0-1 0,-1 0 1,1 0-1,0 1 0,0-1 0,0 0 1,0 0-1,0 0 0,-1 0 1,1 0-1,0 0 0,0 0 0,0 0 1,0 0-1,0 0 0,-1-1 1,2 1-1,38-10-310,-25 3-383,-1-1 0,-1 0 0,1-1 0,18-16 0,-4-1-2803,0-1-1,27-37 0,-13 11-2519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8.983"/>
    </inkml:context>
    <inkml:brush xml:id="br0">
      <inkml:brushProperty name="width" value="0.025" units="cm"/>
      <inkml:brushProperty name="height" value="0.025" units="cm"/>
    </inkml:brush>
  </inkml:definitions>
  <inkml:trace contextRef="#ctx0" brushRef="#br0">232 0 8648,'0'0'15903,"-8"9"-14926,-13 17-246,2 1 0,1 1 0,1 0 1,1 1-1,-17 47 0,-50 172 642,80-234-1390,0-8-9,0 1-1,1 0 1,0 0 0,1 1 0,0-1 0,0 0 0,0 1 0,1-1 0,0 0 0,1 1-1,1 12 1,-1-19-79,-1 0 1,1-1-1,-1 1 0,1 0 0,0-1 0,-1 1 0,1-1 1,0 1-1,-1-1 0,1 1 0,0-1 0,0 1 0,-1-1 1,1 0-1,0 1 0,0-1 0,0 0 0,0 0 0,-1 1 1,1-1-1,0 0 0,0 0 0,0 0 0,0 0 0,0 0 1,-1 0-1,1-1 0,0 1 0,0 0 0,0 0 0,0 0 1,-1-1-1,1 1 0,0-1 0,0 1 0,1-1 0,24-22-6025,-11-3-1013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09.327"/>
    </inkml:context>
    <inkml:brush xml:id="br0">
      <inkml:brushProperty name="width" value="0.025" units="cm"/>
      <inkml:brushProperty name="height" value="0.025" units="cm"/>
    </inkml:brush>
  </inkml:definitions>
  <inkml:trace contextRef="#ctx0" brushRef="#br0">134 247 11243,'0'0'17237,"-6"-2"-16511,4 2-702,1 0-1,-1 0 0,0-1 0,0 1 1,1 0-1,-1 0 0,0 1 0,0-1 1,0 0-1,1 1 0,-1-1 0,0 1 1,1-1-1,-1 1 0,0 0 0,1-1 1,-1 1-1,1 0 0,-1 0 0,1 0 1,-1 1-1,1-1 0,-1 2 0,-4 3 66,0 0 0,0 1 0,1 0-1,1 0 1,-6 10 0,-1 4 145,2 0 1,1 1-1,-10 35 1,13-14-36,5-42-194,0 0 1,0-1-1,1 1 0,-1 0 1,0 0-1,0 0 1,1 0-1,-1-1 1,0 1-1,1 0 0,-1 0 1,1 0-1,-1-1 1,1 1-1,-1 0 1,1-1-1,-1 1 0,1 0 1,0-1-1,-1 1 1,1-1-1,0 1 1,0-1-1,-1 0 1,1 1-1,0-1 0,0 0 1,0 1-1,-1-1 1,1 0-1,0 0 1,0 0-1,0 1 0,0-1 1,0 0-1,0 0 1,-1-1-1,1 1 1,0 0-1,0 0 0,0 0 1,1-1-1,4-1 38,1 0-1,0 0 0,0-1 1,-1 0-1,0 0 1,0 0-1,1-1 0,-2 0 1,1-1-1,9-8 0,49-58 91,-55 61-118,38-51 33,-3-1 0,-2-2 0,53-115 0,-142 272-540,10-24 869,-39 102 0,63-112-28,13-57-416,-1-1 0,1 1-1,0-1 1,0 1 0,0-1-1,0 1 1,1-1 0,-1 1-1,0 0 1,1-1 0,-1 1-1,1-1 1,-1 0 0,2 3-1,-1-4-87,-1 1-1,1-1 0,0 0 0,-1 1 1,1-1-1,0 0 0,0 1 1,-1-1-1,1 0 0,0 0 0,0 0 1,-1 0-1,1 1 0,0-1 1,0 0-1,-1 0 0,1-1 0,0 1 1,0 0-1,0 0 0,-1 0 1,1 0-1,0-1 0,0 1 0,-1 0 1,1-1-1,0 1 0,-1 0 1,1-1-1,1 0 0,13-13-7072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9.016"/>
    </inkml:context>
    <inkml:brush xml:id="br0">
      <inkml:brushProperty name="width" value="0.025" units="cm"/>
      <inkml:brushProperty name="height" value="0.025" units="cm"/>
    </inkml:brush>
  </inkml:definitions>
  <inkml:trace contextRef="#ctx0" brushRef="#br0">1 0 11755,'0'0'13613,"39"67"-13453,-37-48-96,1-4 0,2 1-32,0-6-480,1-6-1026,1-4-1216,-2 0-1154,1-3-2049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1.084"/>
    </inkml:context>
    <inkml:brush xml:id="br0">
      <inkml:brushProperty name="width" value="0.025" units="cm"/>
      <inkml:brushProperty name="height" value="0.025" units="cm"/>
    </inkml:brush>
  </inkml:definitions>
  <inkml:trace contextRef="#ctx0" brushRef="#br0">0 1 12364,'0'0'12075,"53"61"-10858,-41-34-640,0 2-161,2 1-320,-4-1-64,1-6-1025,-3-4-1441,-1-3-1954,0-4-3203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0.275"/>
    </inkml:context>
    <inkml:brush xml:id="br0">
      <inkml:brushProperty name="width" value="0.025" units="cm"/>
      <inkml:brushProperty name="height" value="0.025" units="cm"/>
    </inkml:brush>
  </inkml:definitions>
  <inkml:trace contextRef="#ctx0" brushRef="#br0">108 86 5349,'0'0'7463,"5"-9"-3358,0 1-3120,12-26 1274,-12 5 2665,-5 29-4849,0-1 0,0 1 0,0 0 1,0-1-1,0 1 0,-1 0 0,1 0 0,0-1 0,0 1 0,0 0 0,0 0 0,0 0 1,-1-1-1,1 1 0,0 0 0,0 0 0,-1 0 0,1 0 0,0-1 0,0 1 0,-1 0 1,1 0-1,0 0 0,0 0 0,-1 0 0,1 0 0,0 0 0,0 0 0,-1 0 0,1 0 1,0 0-1,0 0 0,-1 0 0,1 0 0,0 0 0,-1 0 0,1 0 0,0 0 0,0 0 1,-1 0-1,1 0 0,0 0 0,0 0 0,-1 1 0,1-1 0,0 0 0,0 0 0,-1 1 1,-14 7 487,2 5-536,2 0 0,-1 1 0,1 0 1,1 1-1,1 0 0,0 1 0,1 0 0,1 0 0,0 0 0,1 1 1,-4 21-1,10-11-68,0-26 42,1-1 0,-1 1 0,0 0 0,0-1 0,1 1 0,-1-1 0,1 1 0,-1-1 0,0 1 0,1-1 0,-1 1 0,1-1 0,-1 1 0,1-1 0,-1 1 0,1-1 0,0 0 0,-1 1 0,1-1 0,-1 0 0,1 0 0,0 1 0,0-1 0,2 0 9,-1 0 0,1-1 0,-1 1 0,1-1 1,0 1-1,-1-1 0,1 0 0,-1 0 0,0 0 0,1 0 0,-1 0 0,0-1 0,0 1 0,0-1 0,1 1 0,1-4 1,13-11 27,-2 0 0,0-1 1,0-1-1,-2-1 1,0 0-1,-2 0 1,0-1-1,-1-1 0,10-27 1,-58 181-552,30-111 570,4-12 20,0-1 0,1 1 0,0-1 0,1 1-1,-2 18 1,4-28-53,1 0-1,0 1 0,0-1 1,-1 0-1,1 0 1,0 0-1,0 0 0,0 0 1,-1 0-1,1 0 0,0 0 1,0 0-1,-1 0 1,1 0-1,0 0 0,0 0 1,-1-1-1,1 1 1,0 0-1,0-1 0,10-6 119,-1 0 0,0-1 0,0 0-1,-1-1 1,0 0 0,0 0-1,10-16 1,-10 13-121,1 0 0,0 1 0,0 1 0,24-19 0,-34 29-25,1 0 1,-1 0-1,0-1 0,1 1 1,-1 0-1,1 0 1,-1 0-1,1 0 0,-1 0 1,1 0-1,-1 0 1,0 0-1,1 0 0,-1 0 1,1 0-1,-1 0 0,1 0 1,-1 0-1,0 0 1,1 0-1,-1 1 0,1-1 1,-1 0-1,1 0 1,-1 1-1,0-1 0,1 0 1,-1 0-1,0 1 0,1-1 1,-1 0-1,0 1 1,0-1-1,1 0 0,-1 1 1,0-1-1,0 1 1,1-1-1,-1 0 0,0 1 1,0-1-1,0 1 1,0-1-1,0 1 0,0-1 1,0 1-1,0-1 0,0 0 1,0 1-1,0-1 1,0 1-1,0-1 0,0 1 1,0-1-1,0 1 1,-1 0-1,0 35 39,0-32-19,-12 76 187,13-80-196,0 0 0,0 1-1,1-1 1,-1 0 0,0 0 0,0 1 0,0-1-1,0 0 1,0 0 0,0 0 0,0 1 0,1-1-1,-1 0 1,0 0 0,0 0 0,0 1 0,0-1-1,1 0 1,-1 0 0,0 0 0,0 0 0,1 1-1,-1-1 1,0 0 0,0 0 0,1 0 0,-1 0-1,0 0 1,0 0 0,1 0 0,-1 0 0,0 0-1,0 0 1,1 0 0,-1 0 0,0 0 0,0 0-1,1 0 1,-1 0 0,0 0 0,0 0 0,1 0-1,-1 0 1,0-1 0,0 1 0,1 0 0,-1 0-1,0 0 1,0 0 0,0 0 0,1-1 0,13-6 210,-1-3-173,-1-1 0,0 0 0,20-25 1,-23 24-37,1 0 0,1 1 1,0 0-1,17-12 1,-27 23-81,-1 1-1,1-1 1,-1 1 0,1-1-1,-1 1 1,0-1-1,1 1 1,-1-1 0,0 1-1,1 0 1,-1-1 0,0 1-1,1-1 1,-1 1 0,0 0-1,0-1 1,0 1 0,0 0-1,0-1 1,0 1-1,0 0 1,0-1 0,0 1-1,0 0 1,0-1 0,0 1-1,-1 0 1,1-1 0,0 1-1,0 0 1,-1 0-1,-3 29-4364,-2-11-688,4-7-2215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0.820"/>
    </inkml:context>
    <inkml:brush xml:id="br0">
      <inkml:brushProperty name="width" value="0.025" units="cm"/>
      <inkml:brushProperty name="height" value="0.025" units="cm"/>
    </inkml:brush>
  </inkml:definitions>
  <inkml:trace contextRef="#ctx0" brushRef="#br0">141 0 17424,'0'0'1757,"-5"10"165,-1 3-1346,-38 87 3086,39-89-3559,2 0-1,0 0 1,0 0 0,1 1-1,0-1 1,1 1 0,1-1-1,0 14 1,2-21-89,0 1-1,0 0 1,0-1 0,1 0-1,-1 0 1,1 0 0,0 0-1,1 0 1,-1 0 0,0-1-1,1 1 1,0-1 0,0 0-1,7 4 1,-4-2 17,-1-1 0,0 1-1,0 1 1,-1-1 0,5 7 0,-7-7-1,-1-1 0,0 1 0,0-1 0,-1 1 0,1-1 0,-1 1 0,0 0 0,-1 0 1,1 0-1,-1 0 0,0 0 0,0 0 0,0-1 0,0 1 0,-1 0 0,0 0 0,0 0 1,-1 0-1,1-1 0,-1 1 0,0-1 0,0 1 0,-1-1 0,1 0 0,-4 4 0,3-3 148,0 0 0,-1 0 0,0-1-1,0 0 1,0 0 0,0 0-1,0 0 1,-1-1 0,0 0 0,1 0-1,-1 0 1,-1 0 0,1-1-1,0 0 1,-1 0 0,1 0-1,-1 0 1,1-1 0,-1 0 0,0-1-1,-6 1 1,10-1-141,1 0 0,-1 0 1,1-1-1,-1 1 0,1 0 0,-1-1 1,1 1-1,-1-1 0,1 0 0,0 1 1,-1-1-1,1 0 0,0 0 0,-1 0 1,1 0-1,0 0 0,0 0 0,0 0 1,0 0-1,0 0 0,0-1 0,-1-1 1,1-1-22,-1 1 1,1-1 0,0 0 0,0 0 0,0 0 0,0 1 0,1-1-1,0-8 1,0 2-53,1 0 1,0 0-1,1 0 0,0 0 1,0 1-1,7-17 0,-2 13 12,0-1 0,1 1 0,1 1 0,0-1 0,0 1 1,21-18-1,74-55 12,-78 67 39,-1-1 0,-2-1 1,0-1-1,25-30 0,-46 50-18,-1 0 1,0-1-1,0 1 0,0 0 0,0-1 0,-1 1 0,1-1 1,0 0-1,-1 1 0,1-1 0,-1 1 0,1-1 0,0-3 0,-2 4-1,1 1-1,0 0 1,0-1-1,0 1 1,0-1-1,0 1 1,-1-1 0,1 1-1,0 0 1,0-1-1,-1 1 1,1 0-1,0-1 1,0 1-1,-1 0 1,1-1-1,0 1 1,-1 0-1,1 0 1,-1-1-1,1 1 1,0 0-1,-1 0 1,1 0-1,-1-1 1,1 1-1,-1 0 1,1 0-1,0 0 1,-1 0-1,0 0 1,-2 0 13,1 0 0,-1 0 0,0 1 0,1-1 0,-1 1 0,0-1 0,1 1 0,-1 0 0,1 0 0,-1 0 0,1 1 0,0-1 0,0 0 0,-1 1 0,-2 3 0,-2 1-21,0 0 0,1 1 0,0 0 0,1 0 0,0 0 0,0 1 0,0 0 0,1 0 0,0 0 0,0 1 0,1-1 0,1 1 0,-1-1 0,1 1 0,1 0 0,-2 14 0,3-22-64,1 0 0,-1 0 0,0 1 1,0-1-1,1 0 0,-1 0 0,1 0 0,-1 1 0,1-1 0,0 0 1,-1 0-1,1 0 0,0 0 0,0 0 0,0 0 0,-1 0 0,1-1 1,0 1-1,0 0 0,0 0 0,1-1 0,-1 1 0,0 0 0,0-1 1,0 1-1,0-1 0,1 0 0,-1 1 0,0-1 0,0 0 0,1 0 1,-1 0-1,0 0 0,0 0 0,1 0 0,-1 0 0,0 0 0,2-1 1,2 1-472,0 0 0,0-1 0,0 0 1,0 0-1,0 0 0,0-1 1,-1 0-1,9-4 0,16-17-5391,0-9-2658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1.161"/>
    </inkml:context>
    <inkml:brush xml:id="br0">
      <inkml:brushProperty name="width" value="0.025" units="cm"/>
      <inkml:brushProperty name="height" value="0.025" units="cm"/>
    </inkml:brush>
  </inkml:definitions>
  <inkml:trace contextRef="#ctx0" brushRef="#br0">79 0 10826,'0'0'8147,"-4"9"-4768,-14 30 135,-21 67 0,34-89-3241,1 0-1,1 0 1,1 0 0,-1 24 0,3-40-276,0 0 0,0 0 1,0 1-1,0-1 1,0 0-1,1 0 0,-1 1 1,0-1-1,1 0 0,-1 0 1,1 0-1,0 0 0,-1 0 1,1 0-1,0 1 0,-1-1 1,1-1-1,0 1 1,0 0-1,0 0 0,0 0 1,0 0-1,0-1 0,0 1 1,0 0-1,0-1 0,0 1 1,1-1-1,-1 1 0,0-1 1,0 0-1,0 1 0,1-1 1,-1 0-1,0 0 1,0 0-1,1 0 0,-1 0 1,2 0-1,8-1-226,0 0-1,1-1 1,19-5-1,4 0-924,-33 6 1108,1 1 1,-1 0-1,1 0 0,-1 0 1,1 0-1,-1 1 1,1-1-1,-1 1 1,1-1-1,-1 1 0,0 0 1,1 0-1,-1 0 1,0 0-1,0 0 1,3 2-1,-4-1 78,0 0 0,0 0 0,0 0 0,0 0 0,0 0 0,-1 0 0,1 0 0,-1 0 1,1 0-1,-1 0 0,0 0 0,0 0 0,0 0 0,0 0 0,0 0 0,0 1 0,0-1 0,-1 0 0,1 0 0,-2 3 0,-1 2 201,1 1 0,-2-1 0,1 1-1,-1-1 1,0 0 0,0 0 0,-1-1-1,0 1 1,-10 9 0,5-6 162,-1 0 0,0-1 0,0 0 0,-20 12 0,29-20-455,0 0-1,1 0 1,-1 0 0,0 0-1,1 0 1,-1 0-1,0-1 1,0 1 0,0-1-1,0 1 1,0-1 0,1 0-1,-1 0 1,0 0 0,0 0-1,0 0 1,0 0 0,0 0-1,0 0 1,-3-2-1,3 1-87,1 0-1,0 0 1,0 0-1,0 0 1,0 0-1,0 0 1,0 0-1,0-1 1,0 1-1,1 0 1,-1-1-1,1 1 0,-1-1 1,1 1-1,-1 0 1,1-1-1,-1 1 1,1-1-1,0 1 1,0-3-1,0-3-492,0 1 0,0-1 0,1 1 0,0 0-1,0-1 1,1 1 0,0 0 0,0 0 0,0 0 0,1 0-1,4-8 1,12-13-6432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1.861"/>
    </inkml:context>
    <inkml:brush xml:id="br0">
      <inkml:brushProperty name="width" value="0.025" units="cm"/>
      <inkml:brushProperty name="height" value="0.025" units="cm"/>
    </inkml:brush>
  </inkml:definitions>
  <inkml:trace contextRef="#ctx0" brushRef="#br0">123 429 19635,'0'0'9059,"-10"2"-8883,5-1-180,1 0 1,-1 0-1,0 0 1,0 1-1,1 0 1,-1 0-1,1 0 1,0 0-1,-1 1 0,1 0 1,0 0-1,1 0 1,-1 0-1,0 0 1,1 1-1,0 0 0,-4 5 1,-20 44-24,25-50 29,1 0 0,0-1 0,0 1 0,0 0 0,1 0 0,-1 0 1,1 0-1,-1 0 0,1 0 0,0 0 0,0 0 0,0 0 0,1 0 0,-1 0 0,1 0 0,-1 0 1,3 5-1,-1-7 7,-1 0 1,1 1 0,-1-1-1,1 0 1,0 0-1,-1 0 1,1 0 0,0-1-1,0 1 1,0 0 0,-1-1-1,1 1 1,0-1 0,0 0-1,0 0 1,0 1 0,0-1-1,0-1 1,0 1 0,0 0-1,0 0 1,0-1-1,2 0 1,3 0 40,0-1 1,0 0-1,-1 0 1,1 0-1,8-5 0,-2-2-20,-1 0 0,0-1 0,0 0 0,-1-1 0,0 0 0,-1 0 0,0-1 0,-1-1 0,0 0 0,8-17 0,-6 8-9,0 0 1,-2-1 0,-1 0-1,0-1 1,7-40 0,-26 88-808,-16 41 726,25-59 85,0 0 0,0 0 1,1 0-1,0 0 0,0 0 1,0 1-1,1-1 0,0 0 1,1 10-1,0-15-17,-1 0 1,0-1-1,1 1 0,-1 0 1,0-1-1,1 1 0,-1-1 1,1 1-1,-1 0 0,1-1 1,-1 1-1,1-1 0,0 0 1,-1 1-1,1-1 0,0 1 1,-1-1-1,1 0 1,0 0-1,-1 1 0,1-1 1,0 0-1,-1 0 0,1 0 1,0 0-1,0 0 0,-1 0 1,1 0-1,0 0 0,0 0 1,-1 0-1,1 0 0,1 0 1,25-9 294,-14 1-141,-1 0 0,1-1 0,-2-1-1,1 0 1,-2-1 0,20-23 0,49-79 115,53-114 0,-169 316-1259,12-37 1295,2 2-1,-21 67 1,37-94-207,0 0 1,2 1-1,1 0 0,1 0 0,1 1 0,4 47 0,-3-75-97,1 0-1,0 0 1,0-1-1,0 1 1,0 0-1,0 0 1,0 0-1,0 0 1,1 0-1,-1 0 0,0 0 1,0-1-1,1 1 1,-1 0-1,0 0 1,1 0-1,-1-1 1,1 1-1,-1 0 1,1 0-1,0-1 0,-1 1 1,1-1-1,-1 1 1,1 0-1,0-1 1,0 1-1,-1-1 1,1 1-1,0-1 0,0 0 1,0 1-1,0-1 1,-1 0-1,2 1 1,-1-2 2,1 1 0,-1-1-1,0 0 1,0 1 0,0-1 0,0 0 0,0 0 0,0 0 0,0 1 0,0-1 0,0 0-1,0 0 1,-1 0 0,1 0 0,0-1 0,-1 1 0,1 0 0,-1 0 0,1 0 0,-1 0-1,1-1 1,-1 1 0,0 0 0,0-2 0,7-39-173,-2 0-1,-2 0 1,-2 0 0,-5-61 0,3 97 84,0 0 1,1 1 0,-2-1 0,1 0 0,-1 1 0,0-1-1,0 1 1,-1-1 0,1 1 0,-1 0 0,-5-7 0,6 10 92,1 0 1,-1 0 0,0 1 0,0-1 0,0 0 0,0 1 0,0-1 0,-1 1 0,1 0 0,0 0 0,0-1 0,-1 2-1,1-1 1,-1 0 0,1 0 0,-1 1 0,1-1 0,-1 1 0,0 0 0,1 0 0,-1 0 0,1 0 0,-1 0-1,0 1 1,1-1 0,-1 1 0,-3 1 0,5-2 2,1 1 0,-1-1 1,1 0-1,-1 1 0,1-1 0,-1 0 0,1 1 0,0-1 0,-1 1 1,1-1-1,-1 1 0,1-1 0,0 1 0,-1-1 0,1 1 1,0-1-1,0 1 0,0 0 0,-1-1 0,1 1 0,0-1 0,0 1 1,0 0-1,0-1 0,0 1 0,0-1 0,0 1 0,0 0 0,0-1 1,0 1-1,0-1 0,1 1 0,-1 0 0,0-1 0,0 1 0,1-1 1,-1 1-1,0-1 0,0 1 0,1-1 0,-1 1 0,1-1 1,-1 1-1,1-1 0,-1 1 0,0-1 0,1 0 0,-1 1 0,2-1 1,11 4 25,0-1 0,1-1 0,-1 0 0,1-1 0,-1 0 0,1-1 0,19-3 1,2 2-14,-9 0-551,48-8-1,27-16-4043,-28 0-4917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7:14.877"/>
    </inkml:context>
    <inkml:brush xml:id="br0">
      <inkml:brushProperty name="width" value="0.025" units="cm"/>
      <inkml:brushProperty name="height" value="0.025" units="cm"/>
    </inkml:brush>
  </inkml:definitions>
  <inkml:trace contextRef="#ctx0" brushRef="#br0">0 245 9225,'0'0'9545,"12"-3"-8040,35-4 22,1 1-1,0 3 1,72 3 0,-55 1-907,821-46 1366,0-53-2618,-670 72 383,-167 22 65,-28 2-309,1 0-1,-1-1 1,37-11 0,-58 14 406,1 0 1,-1 1-1,0-1 1,1 0-1,-1 0 1,1-1-1,-1 1 1,1 0-1,-1 0 1,1 0-1,-1 0 1,0 0-1,1 0 1,-1 0-1,1-1 1,-1 1-1,0 0 1,1 0-1,-1-1 1,0 1-1,1 0 1,-1-1-1,0 1 1,1 0-1,-1-1 0,0 1 1,0 0-1,1-1 1,-1 1-1,0-1 1,0 1-1,0 0 1,0-1-1,1 1 1,-1-1-1,0 1 1,0-1-1,0 1 1,0 0-1,0-1 1,0 1-1,0-1 1,0 1-1,0-1 1,0 1-1,-1 0 1,1-1-1,0 1 1,0-1-1,0 1 1,0-1-1,-1 1 1,1 0-1,0-1 1,0 1-1,-1 0 1,1-1-1,0 1 1,-1 0-1,1-1 0,0 1 1,-1 0-1,-24-15-6223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8:13.381"/>
    </inkml:context>
    <inkml:brush xml:id="br0">
      <inkml:brushProperty name="width" value="0.025" units="cm"/>
      <inkml:brushProperty name="height" value="0.025" units="cm"/>
    </inkml:brush>
  </inkml:definitions>
  <inkml:trace contextRef="#ctx0" brushRef="#br0">77 214 16015,'-8'2'1826,"-41"11"38,30-11 3057,139-2-4502,165-22 0,-131-2-388,277-30 168,-405 52-46,-35 2 493,-47-1 365,45 1-1161,-93 0 498,-441 17-56,525-15-257,12-2-5,0 0 1,-1 1-1,1 0 0,0 1 0,0-1 0,0 2 0,0-1 0,0 1 1,-12 6-1,20-9-32,-1 0 0,1 0 0,0 0 0,0 0 0,0 1 0,0-1 0,-1 0 0,1 0 0,0 0 0,0 0 0,0 1 0,0-1 0,0 0 0,-1 0 0,1 0 0,0 1 0,0-1 0,0 0 0,0 0 0,0 0 0,0 1 0,0-1 0,0 0 0,0 0 0,0 1 0,0-1 0,0 0 1,0 0-1,0 0 0,0 1 0,0-1 0,0 0 0,0 0 0,0 0 0,0 1 0,0-1 0,1 0 0,-1 0 0,0 0 0,0 1 0,0-1 0,0 0 0,0 0 0,1 0 0,-1 0 0,0 1 0,0-1 0,1 0 0,15 6-125,19-1-23,18-3 79,0-2 1,-1-3-1,0-1 1,1-3-1,65-18 0,-26-2-109,176-77-1,-266 102 177,33-13-45,-23 11 3,-16 9-25,4-5 71,-336 212 201,296-190-182,-1-2-1,-1-2 1,0-2-1,-1-2 1,-1-1-1,-80 11 1,111-22-128,0-1 0,0 0 0,0-1 0,0-1 0,0 0 0,0-1 0,0 0 0,-14-5 0,21 5-307,0-1 0,-1 0-1,1-1 1,0 1 0,1-1 0,-1 0 0,1-1-1,-1 1 1,1-1 0,1 0 0,-1-1 0,1 1 0,0-1-1,0 1 1,0-1 0,-4-11 0,-19-53-8259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8:16.292"/>
    </inkml:context>
    <inkml:brush xml:id="br0">
      <inkml:brushProperty name="width" value="0.025" units="cm"/>
      <inkml:brushProperty name="height" value="0.025" units="cm"/>
    </inkml:brush>
  </inkml:definitions>
  <inkml:trace contextRef="#ctx0" brushRef="#br0">2208 171 6470,'0'0'-203,"-12"-9"785,-2-2 280,0 1 0,-1 1-1,0 0 1,-1 1 0,0 0 0,-27-8 0,-72-10 496,0 4 0,-174-9-1,-235 20 77,482 11-1133,-22 0-161,0 3 1,0 2 0,0 4 0,1 2 0,-122 38-1,157-39-105,1 1-1,0 1 0,1 2 1,0 1-1,1 0 0,1 2 0,0 1 1,1 1-1,1 1 0,1 1 1,1 0-1,1 2 0,1 0 0,1 2 1,-17 30-1,19-24-50,0 0 0,3 1 0,0 0 0,2 1 0,2 0 0,1 1 0,1-1 0,2 1 0,0 42 0,4-58 6,1 0 1,0-1-1,2 1 0,0-1 1,0 0-1,2 1 1,0-2-1,1 1 0,1 0 1,0-1-1,1-1 1,1 1-1,0-1 0,1-1 1,1 0-1,0 0 0,1-1 1,1 0-1,21 16 1,-7-11-1,2-1 0,0-1 0,1-1 0,1-2 0,0-1 0,1-1 0,0-2 1,49 7-1,21-2 84,147 2-1,-112-14-25,216-23-1,-278 11 118,0-4 0,-1-3-1,-1-4 1,102-42 0,-117 39 377,-2-3 1,0-2-1,76-55 0,-116 74-367,-1-2 0,-1 0 0,-1-1 0,1 0-1,-2-1 1,0-1 0,-1 0 0,0 0-1,-1-1 1,-1 0 0,0-1 0,-2 0-1,0 0 1,0-1 0,-2 0 0,4-22-1,-6 13-38,-1 1-1,-1 0 0,-1-1 0,-2 1 1,0-1-1,-2 1 0,-1 0 0,-1 0 0,-2 1 1,0 0-1,-1 0 0,-25-46 0,22 51-153,-1 0 0,0 1 0,-1 1 0,-1 0 0,-1 1 0,0 1-1,-1 0 1,-1 1 0,-1 1 0,0 1 0,0 0 0,-1 1 0,-1 2 0,0 0 0,-26-8-1,11 8-684,-1 1 0,-1 3-1,1 0 1,-76 1-1,-156 21-6840,45 13-4451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8:53.147"/>
    </inkml:context>
    <inkml:brush xml:id="br0">
      <inkml:brushProperty name="width" value="0.025" units="cm"/>
      <inkml:brushProperty name="height" value="0.025" units="cm"/>
    </inkml:brush>
  </inkml:definitions>
  <inkml:trace contextRef="#ctx0" brushRef="#br0">426 166 6342,'-12'4'3038,"-12"5"-2670,1 2 1,0 0 0,1 2-1,0 1 1,1 0 0,0 1-1,1 2 1,1 0 0,1 1-1,0 0 1,1 2 0,-21 32 0,21-27-88,1 1 0,1 1 0,2 0 0,0 1 0,2 0 0,1 1 0,1 1 0,2-1 0,1 1 0,-4 51 0,9-55-175,2-1-1,0 1 1,1-1-1,2 0 0,1 0 1,1 0-1,0 0 1,2-1-1,1 0 0,13 24 1,-16-37-101,1 0 1,0 0-1,0 0 1,1-1 0,0 0-1,1-1 1,0 0-1,1 0 1,0-1-1,0 0 1,0 0-1,1-2 1,1 1-1,-1-1 1,1-1-1,0 0 1,0 0-1,0-2 1,1 1-1,-1-2 1,23 3 0,-19-5 53,-1 0 1,1-2-1,0 0 1,-1 0-1,1-2 1,-1 0-1,0 0 1,0-2 0,0 0-1,-1 0 1,0-1-1,0-1 1,-1-1-1,0 0 1,0 0-1,19-20 1,4-7 384,-1-1-1,-2-2 1,53-81-1,-56 73-161,-3 0 0,-2-2 0,-2-1-1,22-69 1,-34 81-86,-1 0 0,-2-1 0,-2 1 0,-1-2 0,-2 1 0,-4-70 0,0 97-106,0-1-1,-2 1 1,1 0-1,-1 0 0,-1-1 1,0 2-1,-1-1 1,0 0-1,-1 1 1,0 0-1,-1 1 0,0-1 1,-13-14-1,15 20-70,0 0 0,-1 1-1,1-1 1,-1 1 0,-1 0-1,1 1 1,0-1 0,-1 1-1,1 0 1,-1 1 0,0 0-1,0 0 1,0 0 0,0 1 0,-1 0-1,1 0 1,0 1 0,0 0-1,0 0 1,-1 1 0,1 0-1,0 0 1,0 1 0,-13 4-1,6-1-30,0 1 0,0 1 0,1 0 0,0 0 1,0 2-1,0 0 0,-15 14 0,-75 83-560,82-81-690,-1-1 0,-1-1 0,-1-1 0,-42 30 0,2-20-4973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2.391"/>
    </inkml:context>
    <inkml:brush xml:id="br0">
      <inkml:brushProperty name="width" value="0.025" units="cm"/>
      <inkml:brushProperty name="height" value="0.025" units="cm"/>
    </inkml:brush>
  </inkml:definitions>
  <inkml:trace contextRef="#ctx0" brushRef="#br0">41 88 3555,'0'0'1159,"-4"-8"3592,0-2-3326,3 6-1006,-1 0-1,1 0 0,-1 0 1,0 0-1,0 1 0,-1-1 1,1 1-1,-1-1 0,1 1 1,-6-5-1,4 15 2624,4 36-2545,22 86-97,-10-71-353,-3-1-1,2 79 1,-11-135 27,0-20 199,0-54-189,1-16 234,-12-105 0,14 235-5,-5 68 1,0-28-306,2 70 57,14-243 159,-4 18-169,17-223-84,-31 617 363,1-125-1779,2-67-3380,1-124-2371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6.845"/>
    </inkml:context>
    <inkml:brush xml:id="br0">
      <inkml:brushProperty name="width" value="0.025" units="cm"/>
      <inkml:brushProperty name="height" value="0.025" units="cm"/>
    </inkml:brush>
  </inkml:definitions>
  <inkml:trace contextRef="#ctx0" brushRef="#br0">144 0 5285,'0'0'12075,"-1"10"-10959,-9 294 3330,19 167-3764,-1 56-834,-44-148 579,3-99 251,30 456 188,9-509-809,16 469 573,-21-585-569,-2 1008 497,-24-564 37,-2 205-79,28-356-459,-12 707 190,-2-576 196,7-483-187,-7-70-7761,2-13 132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1.454"/>
    </inkml:context>
    <inkml:brush xml:id="br0">
      <inkml:brushProperty name="width" value="0.025" units="cm"/>
      <inkml:brushProperty name="height" value="0.025" units="cm"/>
    </inkml:brush>
  </inkml:definitions>
  <inkml:trace contextRef="#ctx0" brushRef="#br0">1 1 21781,'0'0'3811,"-1"54"-2273,1-28-994,0-1-320,1 0-95,14-4-97,3-4-257,8-3-1568,-3-5-1410,1-5-1506,-6-4-3459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8.396"/>
    </inkml:context>
    <inkml:brush xml:id="br0">
      <inkml:brushProperty name="width" value="0.025" units="cm"/>
      <inkml:brushProperty name="height" value="0.025" units="cm"/>
    </inkml:brush>
  </inkml:definitions>
  <inkml:trace contextRef="#ctx0" brushRef="#br0">21 97 10282,'0'0'15364,"2"12"-14553,4 60-63,-7 117 0,-2-66 521,3-121-607,0-27 1303,1-41-1700,0-18-47,-3 1-1,-18-112 1,18 235-280,1-26 16,0 0 0,0 0 0,3 21 1,-2-33 41,0 0 1,0 0-1,1 0 1,-1 1-1,1-1 1,-1 0-1,1 0 1,0 0-1,0 0 1,0 0-1,0 0 1,0 0-1,0 0 1,1-1-1,-1 1 1,0 0-1,1-1 1,0 1-1,-1-1 1,1 0-1,0 1 1,0-1-1,-1 0 1,1 0-1,0 0 1,0 0-1,0 0 1,3 0-1,-2-1 11,0 0-1,0 0 1,0 0 0,0-1-1,0 1 1,0-1 0,0 0-1,-1 0 1,1 0 0,0 0-1,0-1 1,-1 1 0,1-1-1,-1 1 1,1-1 0,-1 0-1,0 0 1,0 0-1,1 0 1,-2 0 0,1-1-1,0 1 1,0-1 0,2-4-1,6-9 54,-1-1 0,11-28-1,-18 40-57,26-80-2,-29 91-5,0-1 0,1 0 0,0 1 0,0-1 0,0 1 0,1 6 0,1 12 19,-4 66 10,0-23-26,7 69 1,-4-129 4,0-1-1,0 0 1,0 1 0,1-1-1,0 0 1,4 9 0,-5-14-7,0 1 0,0 0 0,0 0 1,0-1-1,0 1 0,1-1 1,-1 1-1,1-1 0,-1 0 0,1 1 1,-1-1-1,1 0 0,0 0 0,-1 0 1,1 0-1,0 0 0,0-1 0,0 1 1,-1 0-1,1-1 0,0 1 0,0-1 1,0 0-1,3 0 0,-4-1-409,1 0 1,-1 0-1,0 0 0,0 0 0,0 0 0,0 0 0,0-1 0,0 1 1,-1 0-1,1-1 0,0 1 0,-1 0 0,1-1 0,-1 1 0,1-1 1,-1 1-1,1-1 0,-1 1 0,0-1 0,0 0 0,0 1 0,0-1 1,0 1-1,-1-3 0,2-2-1811,1-16-6424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8.785"/>
    </inkml:context>
    <inkml:brush xml:id="br0">
      <inkml:brushProperty name="width" value="0.025" units="cm"/>
      <inkml:brushProperty name="height" value="0.025" units="cm"/>
    </inkml:brush>
  </inkml:definitions>
  <inkml:trace contextRef="#ctx0" brushRef="#br0">0 1 17296,'0'0'12556,"0"64"-11339,0-34-576,0 1-577,0-3 0,0-2-96,5-5-576,2-5-866,1-6 33,1-4-1058,-8-4-543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9.114"/>
    </inkml:context>
    <inkml:brush xml:id="br0">
      <inkml:brushProperty name="width" value="0.025" units="cm"/>
      <inkml:brushProperty name="height" value="0.025" units="cm"/>
    </inkml:brush>
  </inkml:definitions>
  <inkml:trace contextRef="#ctx0" brushRef="#br0">1 140 12460,'0'0'12812,"56"-31"-11723,-23 14-737,3-1-256,-2-4-128,1 4-1857,-8 2-2564,-4-1-3810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9.451"/>
    </inkml:context>
    <inkml:brush xml:id="br0">
      <inkml:brushProperty name="width" value="0.025" units="cm"/>
      <inkml:brushProperty name="height" value="0.025" units="cm"/>
    </inkml:brush>
  </inkml:definitions>
  <inkml:trace contextRef="#ctx0" brushRef="#br0">118 1 18257,'0'0'7714,"-3"12"-6833,-63 193 1078,18-60-7212,49-153-884,-1-3 3487,-1 0-505,1-20-8461</inkml:trace>
  <inkml:trace contextRef="#ctx0" brushRef="#br0" timeOffset="1">92 4 5541,'0'0'17953,"1"11"-16378,-1 22-1464,-1-12 760,1 0 1,2 1-1,0-1 0,8 34 0,-9-49-1076,1-1-1,0 0 0,0 0 1,1 0-1,-1 0 1,1-1-1,0 1 0,0-1 1,1 0-1,4 5 1,-5-6-430,0 0 0,1-1 0,-1 0 0,1 0 0,-1 0 0,1 0 0,0-1 0,-1 1 0,1-1 0,0 0 0,0 0 0,0 0 0,0-1 0,0 1 0,6-1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19.796"/>
    </inkml:context>
    <inkml:brush xml:id="br0">
      <inkml:brushProperty name="width" value="0.025" units="cm"/>
      <inkml:brushProperty name="height" value="0.025" units="cm"/>
    </inkml:brush>
  </inkml:definitions>
  <inkml:trace contextRef="#ctx0" brushRef="#br0">1 150 14894,'0'0'12108,"57"-33"-11116,-21 6-639,2 4-257,-2 1 0,-3 6-32,-5 2-865,-7 6-1537,-8 5-1826,-4-1-2915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0.264"/>
    </inkml:context>
    <inkml:brush xml:id="br0">
      <inkml:brushProperty name="width" value="0.025" units="cm"/>
      <inkml:brushProperty name="height" value="0.025" units="cm"/>
    </inkml:brush>
  </inkml:definitions>
  <inkml:trace contextRef="#ctx0" brushRef="#br0">19 173 4740,'0'0'17815,"0"11"-16091,4 26-789,2 0 1,1-1-1,2 0 0,22 58 0,-31-94-915,0 0 0,0 1 0,0-1 0,0 0 0,0 0-1,0 0 1,0 0 0,0 1 0,0-1 0,0 0 0,0 0-1,0 0 1,0 1 0,0-1 0,0 0 0,0 0 0,0 0-1,0 0 1,0 1 0,0-1 0,0 0 0,0 0 0,0 0-1,0 0 1,0 1 0,0-1 0,1 0 0,-1 0 0,0 0-1,0 0 1,0 0 0,0 1 0,0-1 0,1 0-1,-1 0 1,0 0 0,0 0 0,0 0 0,0 0 0,1 0-1,-1 0 1,0 0 0,0 0 0,0 0 0,0 0 0,1 0-1,-1 0 1,0 0 0,0 0 0,0 0 0,1 0 0,-1 0-1,0 0 1,0 0 0,0 0 0,0 0 0,1 0 0,-1 0-1,0 0 1,0 0 0,0 0 0,0-1 0,1 1 0,-1 0-1,0 0 1,0 0 0,0 0 0,0-1 0,3-19 902,-6-33-341,-3 16-471,-2 0 0,-1 0 0,-2 1 0,-30-66 0,41 102-109,0 0 0,0-1 0,0 1 0,0 0 0,0 0 0,0 0 0,1 0 0,-1-1 0,0 1 1,0 0-1,0 0 0,0 0 0,-1 0 0,1-1 0,0 1 0,0 0 0,0 0 0,0 0 0,0 0 0,0-1 0,0 1 0,0 0 0,0 0 0,0 0 0,0 0 0,0 0 0,-1-1 0,1 1 0,0 0 0,0 0 0,0 0 0,0 0 0,0 0 0,-1 0 0,1 0 0,0-1 0,0 1 0,0 0 0,0 0 0,0 0 0,-1 0 0,1 0 0,0 0 0,0 0 0,0 0 0,-1 0 0,1 0 0,0 0 0,0 0 0,0 0 0,0 0 0,-1 0 0,1 0 0,0 0 0,0 0 0,0 1 1,0-1-1,-1 0 0,1 0 0,0 0 0,0 0 0,0 0 0,0 0 0,0 0 0,-1 1 0,1 16 74,8 28 12,-7-42-85,0 0 1,0 0-1,0 0 1,1-1-1,-1 1 1,1-1-1,0 1 1,-1-1-1,1 0 1,0 0-1,0 1 1,1-1-1,-1-1 1,0 1-1,1 0 1,-1-1-1,1 1 1,0-1-1,-1 1 1,1-1-1,0 0 1,0 0-1,0-1 1,0 1-1,0-1 1,0 1-1,0-1 1,0 0-1,0 0 1,0 0-1,5-1 1,-4-1 1,1 1 0,-1-1 0,0 0 0,0-1 0,0 1 0,0 0 0,0-1 0,0 0 0,-1 0 0,1 0 0,-1-1 0,0 1 0,0-1 0,0 0 0,-1 0 0,1 0 0,-1 0 0,0 0 0,3-7 0,0-7-4,0 0 0,-2-1 0,0 1 0,-1-1 0,0-32 0,-4 104-105,1-19-342,4 66 1,-2-92 335,1 0 0,-1 0 0,1 1 0,0-1 0,1 0 0,0 0 0,0-1 0,1 1 0,0-1 0,0 0 0,1 0 0,0 0 0,6 7 0,1-4-2989,-3-5-1823,-4-4-2055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0.728"/>
    </inkml:context>
    <inkml:brush xml:id="br0">
      <inkml:brushProperty name="width" value="0.025" units="cm"/>
      <inkml:brushProperty name="height" value="0.025" units="cm"/>
    </inkml:brush>
  </inkml:definitions>
  <inkml:trace contextRef="#ctx0" brushRef="#br0">0 685 2274,'0'0'18364,"10"0"-17056,2-2-1040,-1 1-1,0-2 1,1 1 0,-1-1-1,0-1 1,-1 0-1,13-7 1,83-48 1084,-43 23-798,507-254 673,-152 81-1130,-336 161 93,-63 36 438,-54 33 155,-23 16-650,-14 9-2252,22-20-8969,39-22 529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1.104"/>
    </inkml:context>
    <inkml:brush xml:id="br0">
      <inkml:brushProperty name="width" value="0.025" units="cm"/>
      <inkml:brushProperty name="height" value="0.025" units="cm"/>
    </inkml:brush>
  </inkml:definitions>
  <inkml:trace contextRef="#ctx0" brushRef="#br0">1 1 15022,'0'0'11157,"5"14"-9971,8 23-825,125 361-973,-135-379-1497,-7-14-3915,-11-10-1241,1-5 5318,-15-10-5996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21.459"/>
    </inkml:context>
    <inkml:brush xml:id="br0">
      <inkml:brushProperty name="width" value="0.025" units="cm"/>
      <inkml:brushProperty name="height" value="0.025" units="cm"/>
    </inkml:brush>
  </inkml:definitions>
  <inkml:trace contextRef="#ctx0" brushRef="#br0">52 361 10762,'-7'-8'3652,"2"3"-3438,0-1 692,0 0 0,0 0-1,1 0 1,-1-1 0,-5-13 0,9 18-664,0-1 0,0 1 1,1-1-1,-1 1 0,0-1 1,1 0-1,0 1 0,0-1 1,0 0-1,0 1 0,0-1 1,1 0-1,-1 1 0,1-1 0,-1 0 1,1 1-1,0-1 0,0 1 1,0-1-1,0 1 0,1 0 1,-1-1-1,1 1 0,3-3 1,11-12 263,1 1 1,0 0-1,2 2 0,0 0 1,38-20-1,-5 7-181,63-23 1,-95 42-304,0 0 0,0 2 0,0 0 0,1 1 0,0 1 0,22-1 0,-43 5-7,1 0-1,-1 0 0,0 0 0,0 0 0,0 0 0,0 0 1,0 0-1,1 0 0,-1 0 0,0 0 0,0 0 1,0 0-1,0 1 0,0-1 0,1 0 0,-1 0 0,0 0 1,0 0-1,0 0 0,0 0 0,0 0 0,0 0 1,0 1-1,0-1 0,0 0 0,0 0 0,1 0 1,-1 0-1,0 0 0,0 1 0,0-1 0,0 0 0,0 0 1,0 0-1,0 0 0,0 0 0,0 1 0,0-1 1,0 0-1,0 0 0,0 0 0,0 0 0,0 0 0,-1 1 1,1-1-1,0 0 0,0 0 0,0 0 0,0 0 1,0 0-1,0 0 0,0 1 0,-8 12 545,-11 9 266,-21 11-658,0-2-1,-2-1 1,-48 24 0,89-53-200,-24 11-2537,24-12 2335,1 1 0,-1-1 0,0 0-1,0 1 1,1-1 0,-1 0 0,0 0 0,0 1 0,0-1 0,1 0-1,-1 0 1,0 0 0,0 0 0,0 0 0,1 0 0,-1 0 0,0-1-1,0 1 1,0 0 0,1 0 0,-1-1 0,0 1 0,0 0-1,1-1 1,-1 1 0,0 0 0,1-1 0,-2 0 0,-1-15-11739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39.047"/>
    </inkml:context>
    <inkml:brush xml:id="br0">
      <inkml:brushProperty name="width" value="0.025" units="cm"/>
      <inkml:brushProperty name="height" value="0.025" units="cm"/>
    </inkml:brush>
  </inkml:definitions>
  <inkml:trace contextRef="#ctx0" brushRef="#br0">91 156 4837,'0'0'5167,"0"-9"-1515,0 7-3393,3-45 1577,-3 46-1636,0-1 0,0 0 0,0 1 0,0-1 0,0 1 0,-1-1 0,1 1 0,0-1-1,-1 1 1,1 0 0,-1-1 0,1 1 0,-1-1 0,0 1 0,0 0 0,1 0 0,-1-1 0,0 1 0,0 0 0,0 0 0,0 0 0,0 0 0,-1 0 0,1 0 0,0 0 0,0 0 0,-1 1 0,1-1 0,0 0 0,-1 1-1,1-1 1,-1 1 0,-2-1 0,3 2-119,0 0 0,0 0-1,0 0 1,-1 0-1,1 0 1,1 0 0,-1 0-1,0 0 1,0 1 0,0-1-1,1 0 1,-1 1-1,1-1 1,-1 0 0,1 1-1,-1-1 1,1 1-1,0-1 1,0 1 0,-1-1-1,1 1 1,0-1 0,0 0-1,1 1 1,-1-1-1,1 3 1,4 45 273,-5-48-337,0 1 1,1-1 0,-1 1 0,1 0-1,-1-1 1,1 1 0,0-1-1,0 0 1,-1 1 0,1-1-1,0 0 1,0 1 0,0-1-1,1 0 1,-1 0 0,0 0 0,0 0-1,1 0 1,-1 0 0,0 0-1,1 0 1,-1-1 0,1 1-1,-1 0 1,1-1 0,-1 1-1,1-1 1,1 1 0,-1-2 23,-1 1-1,1-1 1,-1 1 0,0-1 0,1 0-1,-1 1 1,0-1 0,1 0-1,-1 0 1,0 0 0,0 0 0,0 0-1,0 0 1,0 0 0,0 0 0,0 0-1,0 0 1,-1-1 0,1 1-1,0 0 1,-1-1 0,1 1 0,-1-1-1,1 1 1,-1 0 0,0-1 0,1 1-1,-1-1 1,0-2 0,2-5 241,-1-1 0,0 0 1,-1 1-1,-2-20 1,2 27-239,0 1 0,0-1 0,0 0 1,-1 1-1,1-1 0,-1 1 0,1-1 0,-1 1 1,0-1-1,0 1 0,1-1 0,-1 1 1,0-1-1,0 1 0,0 0 0,-1 0 0,1-1 1,0 1-1,0 0 0,-1 0 0,1 0 1,0 1-1,-1-1 0,1 0 0,-1 0 0,1 1 1,-1-1-1,0 1 0,1-1 0,-1 1 1,1 0-1,-1 0 0,0-1 0,1 1 0,-1 0 1,-2 1-1,2-1-43,0 1 1,1 0 0,-1-1-1,0 1 1,1 0-1,-1 0 1,0 0-1,1 0 1,-1 0 0,1 1-1,0-1 1,-1 0-1,1 1 1,0-1-1,0 1 1,0-1-1,0 1 1,0-1 0,0 1-1,0 0 1,1 0-1,-1-1 1,1 1-1,-1 0 1,1 0-1,0 0 1,-1 0 0,1 3-1,-3 64-64,4-57 76,-2-11-12,1 1 1,0-1-1,0 1 1,0-1-1,0 1 1,0-1 0,0 1-1,0-1 1,0 1-1,1-1 1,-1 1-1,0-1 1,1 1 0,0-1-1,-1 1 1,1-1-1,0 0 1,-1 1-1,1-1 1,0 0 0,0 0-1,0 0 1,0 0-1,0 0 1,1 0 0,-1 0-1,0 0 1,0 0-1,3 1 1,-3-2 8,1-1 1,0 1-1,-1 0 1,1-1-1,-1 1 1,1-1-1,-1 0 1,0 1-1,1-1 1,-1 0-1,0 0 1,1 0-1,-1 0 1,0 0 0,0 0-1,0 0 1,0 0-1,0-1 1,0 1-1,0 0 1,0-1-1,-1 1 1,1 0-1,0-1 1,-1 1-1,1-1 1,0-2-1,3-9 43,1 0 0,-2-1 0,0 1 0,0-1-1,-1 0 1,-1 0 0,-1 0 0,0 0 0,-2-18 0,2 31-42,0 0 1,0 0-1,0 1 1,0-1-1,-1 0 1,1 0-1,0 1 1,-1-1-1,1 0 1,0 0-1,-1 1 1,1-1-1,-1 0 1,1 1-1,-1-1 1,1 1-1,-1-1 1,1 1-1,-1-1 1,1 1-1,-1-1 1,0 1-1,1-1 1,-1 1-1,0 0 1,0-1-1,1 1 1,-1 0-1,0 0 0,0 0 1,1-1-1,-1 1 1,0 0-1,0 0 1,-1 0-1,1 1 7,-1-1 0,1 1-1,-1-1 1,1 1-1,0-1 1,-1 1-1,1 0 1,0-1 0,0 1-1,-1 0 1,1 0-1,0 0 1,0 0-1,0 0 1,0 0-1,0 0 1,0 1 0,-1 1-1,-2 7-17,0-1-1,0 1 1,1 0 0,1 0 0,-1 0-1,2 0 1,-2 14 0,3 78 5,1-70 3,2-14 12,4-14 114,-6-5-112,0 0-1,0-1 1,1 1 0,-1 0 0,0 0-1,0-1 1,0 1 0,0 0-1,-1-1 1,1 1 0,0-1-1,-1 1 1,1-1 0,0 1 0,-1-1-1,1-2 1,4-19 86,0-1 1,-2 1-1,0-1 0,-2 0 0,0 0 1,-4-31-1,3 53-108,0 1 0,-1-1 0,1 1 0,0-1 0,0 1 0,-1-1 0,1 1 0,-1-1 0,1 1 0,-1 0 0,0-1 0,0 1 0,1 0 0,-1-1 0,0 1 0,0 0 0,0 0 0,0 0 0,-1 0 0,1 0 0,0 0 0,0 0 0,0 0 0,-1 1 0,1-1 0,-1 0 0,-2 0 0,3 1 0,0 0 0,-1 0 0,1 1 0,0-1 0,-1 0 0,1 1 0,0-1 0,-1 0 0,1 1 0,0 0 0,-1-1 0,1 1 0,0 0 0,0 0 0,0 0 0,0-1 0,0 1 0,0 0 0,0 0 0,0 1 0,0-1 0,0 0 0,1 0 0,-1 0 0,0 1 0,1-1 0,-1 0 0,1 0 0,0 1 0,-1 1 0,-7 28 0,2 1 0,1 0 0,1 0 0,2 0 0,3 46 0,-1-50 0,0-28-57,0 1-1,0-1 1,-1 0 0,1 0-1,0 1 1,0-1 0,0 0-1,0 0 1,0 1 0,0-1-1,0 0 1,0 1 0,0-1-1,0 0 1,0 0 0,0 1-1,0-1 1,0 0 0,0 1-1,0-1 1,0 0 0,0 0-1,0 1 1,0-1 0,0 0-1,1 1 1,-1-1 0,0 0-1,0 0 1,0 0 0,0 1-1,1-1 1,-1 0 0,0 0-1,0 0 1,0 1 0,1-1-1,-1 0 1,0 0 0,0 0-1,1 0 1,-1 0 0,0 1-1,1-1 1,-1 0 0,0 0-1,0 0 1,1 0 0,-1 0-1,7-13-6011,-7 0-1619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1.784"/>
    </inkml:context>
    <inkml:brush xml:id="br0">
      <inkml:brushProperty name="width" value="0.025" units="cm"/>
      <inkml:brushProperty name="height" value="0.025" units="cm"/>
    </inkml:brush>
  </inkml:definitions>
  <inkml:trace contextRef="#ctx0" brushRef="#br0">11 0 18257,'0'0'2178,"-8"50"-2146,6-26-928,2-3-2083,0 1-4036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45.082"/>
    </inkml:context>
    <inkml:brush xml:id="br0">
      <inkml:brushProperty name="width" value="0.025" units="cm"/>
      <inkml:brushProperty name="height" value="0.025" units="cm"/>
    </inkml:brush>
  </inkml:definitions>
  <inkml:trace contextRef="#ctx0" brushRef="#br0">41 113 4452,'0'0'16085,"-2"8"-14986,1-4-1028,-11 44 1917,12-47-1910,-1 0 0,1 0 1,0 0-1,0 0 0,0 0 1,0 0-1,0 0 0,0 0 1,0 0-1,0 0 0,1 0 0,-1 0 1,0 0-1,0 0 0,1 0 1,-1 0-1,1-1 0,-1 1 1,1 0-1,-1 0 0,1 0 1,-1 0-1,1-1 0,0 1 0,0 0 1,-1 0-1,1-1 0,0 1 1,0-1-1,0 1 0,0-1 1,-1 1-1,1-1 0,0 1 1,0-1-1,0 0 0,0 0 0,0 1 1,0-1-1,0 0 0,0 0 1,0 0-1,0 0 0,0 0 1,0 0-1,2-1 0,-1 0-3,0 1-1,-1-1 1,1 0-1,0 0 1,-1 0-1,1-1 1,-1 1-1,1 0 0,-1 0 1,1-1-1,-1 1 1,0-1-1,0 0 1,0 1-1,0-1 1,0 0-1,0 1 1,0-1-1,0 0 1,-1 0-1,1 0 1,-1 0-1,1-3 0,1-2 137,-1 1 0,0-1-1,0 1 1,-1-1 0,0 0-1,-1-8 1,1 15-200,0-1 0,0 1 1,0 0-1,0-1 0,0 1 0,-1-1 1,1 1-1,0-1 0,0 1 0,0-1 0,-1 1 1,1 0-1,0-1 0,0 1 0,-1-1 0,1 1 1,0 0-1,-1-1 0,1 1 0,-1 0 1,1 0-1,0-1 0,-1 1 0,1 0 0,-1 0 1,1 0-1,0-1 0,-1 1 0,1 0 0,-1 0 1,1 0-1,-1 0 0,1 0 0,-1 0 1,1 0-1,-1 0 0,1 0 0,-1 0 0,1 0 1,-1 0-1,1 0 0,-1 0 0,1 1 1,0-1-1,-1 0 0,1 0 0,-1 1 0,1-1 1,0 0-1,-1 0 0,1 1 0,-1-1 0,1 0 1,0 1-1,-1-1 0,1 0 0,0 1 1,0-1-1,-1 1 0,1-1 0,0 1 0,0 0 1,-21 26-57,18-18 42,0 0 0,1-1-1,0 1 1,1 0 0,0 0 0,0 0 0,1 0-1,1 0 1,0 10 0,-1-19 3,1 1 0,-1-1 1,0 0-1,0 1 0,0-1 0,0 0 1,0 1-1,1-1 0,-1 0 0,0 0 1,0 1-1,1-1 0,-1 0 0,0 0 1,0 1-1,1-1 0,-1 0 0,0 0 1,1 0-1,-1 0 0,0 1 0,1-1 1,-1 0-1,0 0 0,1 0 0,-1 0 1,0 0-1,1 0 0,-1 0 0,0 0 0,1 0 1,-1 0-1,0 0 0,1 0 0,-1 0 1,0 0-1,1 0 0,-1-1 0,0 1 1,1 0-1,-1 0 0,0 0 0,1 0 1,-1-1-1,15-8 96,-9 1-18,-1 1 1,0-1 0,0 0-1,-1 0 1,0 0 0,-1-1-1,0 1 1,0-1 0,-1 0-1,0 0 1,0 0 0,-1 0-1,0 0 1,-1-14-1,0 22-75,0 1 0,1 0 0,-1-1 0,0 1 0,0-1 0,0 1 0,0 0 0,0-1 0,0 1 0,0 0 0,0-1 0,0 1 0,-1-1 0,1 1 0,0 0 0,0-1 0,0 1 0,0 0 0,0-1 0,-1 1 0,1 0 0,0-1 0,0 1 0,0 0 0,-1 0 0,1-1 0,0 1 0,-1 0 0,1 0 0,0-1 0,-1 1 0,1 0 0,0 0 0,-1 0 0,1 0 0,0-1 0,-1 1 0,1 0 0,0 0 0,-1 0 0,1 0 0,0 0 0,-1 0 0,1 0 0,-1 0 0,1 0 0,0 0 0,-1 0 0,1 0 0,0 0 0,-1 1 0,1-1 0,0 0 0,-1 0 0,1 0 0,-1 1 0,-17 16 40,13-7-43,1 0 0,0 0 0,1 1 0,0 0 0,1 0 0,0 0 0,-1 13 0,-3 21 0,18-97 0,-7 33 0,-1 1 0,0-1 0,1-31 0,-8 45 0,-5 12 0,-4 11 0,-21 85 0,50-151 0,-10 33 0,-2 0 0,0 0 0,0-1 0,3-29 0,-36 125 0,8 28 0,30-143 0,-4 17 0,0-1 0,-1 1 0,-1-1 0,-1 0 0,-1 0 0,0-1 0,-2-30 0,0 49 0,0 0 0,0 0 0,0 0 0,-1 0 0,1 0 0,0 0 0,0 1 0,0-1 0,-1 0 0,1 0 0,0 0 0,-1 0 0,1 0 0,-1 1 0,1-1 0,-1 0 0,0 0 0,1 1 0,-1-1 0,-1-1 0,-10 9 0,-8 29 0,15-14-1110,2 0-1,0 0 1,0 44-1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49.047"/>
    </inkml:context>
    <inkml:brush xml:id="br0">
      <inkml:brushProperty name="width" value="0.025" units="cm"/>
      <inkml:brushProperty name="height" value="0.025" units="cm"/>
    </inkml:brush>
  </inkml:definitions>
  <inkml:trace contextRef="#ctx0" brushRef="#br0">1 1 18321,'0'0'2210,"54"26"-2113,-22-26-1,3 0-1217,-1-7-2787,-2-1-7495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49.851"/>
    </inkml:context>
    <inkml:brush xml:id="br0">
      <inkml:brushProperty name="width" value="0.025" units="cm"/>
      <inkml:brushProperty name="height" value="0.025" units="cm"/>
    </inkml:brush>
  </inkml:definitions>
  <inkml:trace contextRef="#ctx0" brushRef="#br0">0 97 7623,'0'0'6214,"77"12"-6054,-32-19-96,8-9 0,11-5-128,0-5-608,-3 6-1795,-5 2-7174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57.111"/>
    </inkml:context>
    <inkml:brush xml:id="br0">
      <inkml:brushProperty name="width" value="0.025" units="cm"/>
      <inkml:brushProperty name="height" value="0.025" units="cm"/>
    </inkml:brush>
  </inkml:definitions>
  <inkml:trace contextRef="#ctx0" brushRef="#br0">66 104 3876,'0'0'20739,"-2"6"-20098,0-4-541,2 1 0,-1-1 0,0 1 0,0 0 0,1 0 0,-1-1 0,1 1 0,0 0 0,0 0 0,0 0 0,0-1 0,1 1 0,0 4 0,0-6-51,-1 1-1,1-1 1,0 0-1,-1 1 1,1-1-1,0 0 1,0 0-1,0 1 1,0-1-1,0 0 1,0 0-1,1 0 1,-1 0-1,0-1 0,0 1 1,1 0-1,-1 0 1,0-1-1,1 1 1,-1-1-1,1 1 1,-1-1-1,1 0 1,-1 1-1,1-1 1,-1 0-1,1 0 1,-1 0-1,1 0 1,-1 0-1,1 0 1,2-1-1,-3 0 1,1 1 1,0-1-1,-1 0 1,1 1-1,0-1 0,-1 0 1,1 0-1,-1 0 0,1 0 1,-1 0-1,0-1 1,0 1-1,1 0 0,-1-1 1,0 1-1,0 0 0,0-1 1,0 0-1,0 1 0,-1-1 1,1 1-1,0-1 1,-1 0-1,1 0 0,-1 1 1,0-1-1,0 0 0,1 0 1,-1 1-1,0-1 1,0 0-1,-1 0 0,1 1 1,-1-4-1,1 2 29,0 0-1,0 0 1,-1 0-1,0 0 0,1 0 1,-1 0-1,0 0 1,0 0-1,-1 0 1,1 0-1,0 0 1,-1 1-1,0-1 1,0 1-1,0-1 1,0 1-1,0 0 1,0-1-1,-5-2 1,6 4-65,-1 0 0,0 0 0,0 0 0,0 0 0,0 0 0,0 0 0,0 1 1,0-1-1,0 1 0,-1 0 0,1-1 0,0 1 0,0 0 0,0 0 0,0 0 0,-1 1 0,1-1 1,0 0-1,0 1 0,0 0 0,0-1 0,0 1 0,0 0 0,0 0 0,0 0 0,0 0 0,1 0 0,-1 1 1,0-1-1,1 0 0,-1 1 0,0-1 0,1 1 0,0 0 0,-1-1 0,-1 4 0,1 1 10,0 0-1,0-1 0,0 1 1,0 0-1,1 0 0,0 0 1,0 1-1,1-1 0,0 0 1,0 0-1,2 12 1,-2-18-22,0 1 0,0-1 1,0 1-1,0-1 0,0 0 1,0 1-1,0-1 0,0 1 1,0-1-1,1 1 0,-1-1 1,0 0-1,0 1 0,1-1 1,-1 1-1,0-1 0,1 0 1,-1 1-1,0-1 0,1 0 1,-1 0-1,0 1 0,1-1 1,-1 0-1,1 0 0,-1 1 1,0-1-1,1 0 0,-1 0 1,1 0-1,-1 0 0,1 0 1,-1 0-1,1 0 0,-1 0 1,1 0-1,-1 0 0,0 0 1,1 0-1,-1 0 0,1 0 1,-1 0-1,1 0 0,-1 0 1,1-1-1,-1 1 0,0 0 1,1 0-1,-1-1 0,1 1 1,-1 0-1,0 0 0,1-1 1,20-18 150,-13 8-127,-1-1 1,0 0 0,-1 0-1,0-1 1,-1 1 0,-1-1-1,0 0 1,-1-1-1,4-25 1,-10 36-26,-4 12 0,-3 9 0,3 10 0,-5 44 0,12-70 0,4-33 0,-2 17 0,0-1 0,-1 1 0,-2-22 0,1 36 0,0-1 0,0 1 0,0-1 0,0 1 0,0-1 0,0 1 0,0-1 0,0 0 0,-1 1 0,1 0 0,0-1 0,0 1 0,-1-1 0,1 1 0,0-1 0,-1 1 0,1 0 0,-1-1 0,1 1 0,0-1 0,-1 1 0,1 0 0,-1 0 0,1-1 0,-1 1 0,1 0 0,-1 0 0,1 0 0,-1-1 0,1 1 0,-1 0 0,1 0 0,-1 0 0,1 0 0,-1 0 0,1 0 0,-1 0 0,1 0 0,-1 0 0,0 0 0,1 0 0,-1 1 0,1-1 0,-1 0 0,1 0 0,-1 1 0,-22 14 0,17-6 0,1 1 0,-1 0 0,2 0 0,-1 1 0,1-1 0,1 1 0,0 0 0,1 0 0,0 0 0,0 0 0,1 0 0,1 18 0,0-29 0,0 0 0,0-1 0,1 1 0,-1 0 0,0 0 0,0 0 0,0 0 0,0-1 0,1 1 0,-1 0 0,0 0 0,0 0 0,0 0 0,0 0 0,1-1 0,-1 1 0,0 0 0,0 0 0,1 0 0,-1 0 0,0 0 0,0 0 0,1 0 0,-1 0 0,0 0 0,0 0 0,0 0 0,1 0 0,-1 0 0,0 0 0,0 0 0,1 0 0,-1 0 0,0 0 0,0 0 0,1 0 0,-1 0 0,0 1 0,0-1 0,0 0 0,1 0 0,-1 0 0,0 0 0,0 0 0,0 1 0,0-1 0,1 0 0,-1 0 0,0 0 0,0 1 0,0-1 0,0 0 0,0 0 0,0 0 0,0 1 0,0-1 0,0 0 0,1 0 0,-1 1 0,0-1 0,0 0 0,0 0 0,0 1 0,0-1 0,0 0 0,-1 0 0,1 1 0,0-1 0,0 0 0,14-15 0,22-53 47,-31 55-95,1 1 0,0-1 1,1 2-1,13-18 0,-20 29-41,0 0-1,0 0 1,0 0 0,0 0 0,0 1-1,0-1 1,0 0 0,0 0 0,0 0 0,1 0-1,-1 0 1,0 1 0,0-1 0,0 0-1,0 0 1,0 0 0,0 0 0,0 0-1,1 0 1,-1 0 0,0 0 0,0 1-1,0-1 1,0 0 0,1 0 0,-1 0 0,0 0-1,0 0 1,0 0 0,0 0 0,0 0-1,1 0 1,-1 0 0,0 0 0,0 0-1,0 0 1,0 0 0,1 0 0,-1 0 0,0-1-1,0 1 1,0 0 0,0 0 0,1 0-1,-1 0 1,0 0 0,0 0 0,0 0-1,0 0 1,0 0 0,0-1 0,0 1 0,1 0-1,-1 0 1,0 0 0,0 0 0,0 0-1,0-1 1,0 1 0,0 0 0,0 0-1,0 0 1,0-1 0,-1 14-6580,-7 12-5967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07.637"/>
    </inkml:context>
    <inkml:brush xml:id="br0">
      <inkml:brushProperty name="width" value="0.025" units="cm"/>
      <inkml:brushProperty name="height" value="0.025" units="cm"/>
    </inkml:brush>
  </inkml:definitions>
  <inkml:trace contextRef="#ctx0" brushRef="#br0">351 37 5125,'0'0'6603,"-11"-4"-4136,3 2-2305,-22-6 2200,0 1 0,0 1-1,-60-4 1,88 11-2258,-1-1 0,1 1 0,-1 0-1,1 0 1,0 0 0,-1 0 0,1 0 0,0 0 0,0 1 0,0-1 0,0 1 0,0 0-1,0-1 1,0 1 0,0 0 0,1 0 0,-1 0 0,1 0 0,-3 4 0,-23 50 698,23-48-645,-11 32 126,1 0 0,2 1 0,2 0 0,-8 77 0,11-23-224,5 100 0,3-178-64,0-1 1,1 1 0,1 0 0,0-1 0,2 1 0,0-1 0,0 0 0,1 0 0,11 18-1,-15-30 19,1 0-1,-1 0 0,1 0 0,0 0 1,0-1-1,0 1 0,1-1 0,-1 0 1,1 1-1,0-2 0,0 1 0,0 0 0,0-1 1,0 0-1,0 0 0,1 0 0,-1 0 1,1-1-1,-1 0 0,1 0 0,0 0 1,-1 0-1,1-1 0,0 0 0,0 0 0,0 0 1,-1 0-1,1-1 0,0 0 0,-1 0 1,1 0-1,0-1 0,-1 1 0,0-1 1,1 0-1,6-4 0,28-18 274,-1-1 1,-1-1-1,-1-3 0,-2 0 1,49-55-1,-76 77-266,0-1-1,-1 1 1,0-2-1,0 1 0,-1-1 1,0 0-1,-1 0 1,0 0-1,0 0 0,3-15 1,-3 1 359,-1-1 0,-1 1 1,-2-32-1,1 17-313,-2 0 1,-2 0-1,-1 0 1,-14-54 0,15 82-57,-1-1 0,0 1 0,0 0 0,-1 0 1,0 0-1,-1 1 0,0-1 0,-13-14 0,13 19-8,1 0-1,-1 0 1,0 1-1,0 0 1,0 0-1,-1 0 0,1 0 1,-1 1-1,0 0 1,0 1-1,0 0 1,0 0-1,-1 0 1,-10 0-1,11 1-183,-1 1 0,0 0 0,1 0 0,-1 1 1,0-1-1,1 2 0,-1-1 0,1 1 0,-1 1 0,1-1 0,0 1 0,0 0 1,0 1-1,1 0 0,-9 6 0,-4 5-1427,0 1 0,2 1-1,-24 29 1,-17 17-2811,17-27-5569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0.343"/>
    </inkml:context>
    <inkml:brush xml:id="br0">
      <inkml:brushProperty name="width" value="0.025" units="cm"/>
      <inkml:brushProperty name="height" value="0.025" units="cm"/>
    </inkml:brush>
  </inkml:definitions>
  <inkml:trace contextRef="#ctx0" brushRef="#br0">204 1 7399,'0'0'9065,"-57"27"-9674,39-25 289,-3-2-641,-2 0-128,-3 0-289,-2-10-159,-2-1-2563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0.703"/>
    </inkml:context>
    <inkml:brush xml:id="br0">
      <inkml:brushProperty name="width" value="0.025" units="cm"/>
      <inkml:brushProperty name="height" value="0.025" units="cm"/>
    </inkml:brush>
  </inkml:definitions>
  <inkml:trace contextRef="#ctx0" brushRef="#br0">935 0 9801,'0'0'3940,"-71"4"-3395,30-2-385,-1 1-32,-3-2-96,-1 0 0,-1 1-96,-3-2-321,0 0-223,1 0 63,-2 0 321,-3 0 192,-2 0 32,-6 0 0,0 2-288,-6 2-705,-1 1-352,-3 2-3748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1.045"/>
    </inkml:context>
    <inkml:brush xml:id="br0">
      <inkml:brushProperty name="width" value="0.025" units="cm"/>
      <inkml:brushProperty name="height" value="0.025" units="cm"/>
    </inkml:brush>
  </inkml:definitions>
  <inkml:trace contextRef="#ctx0" brushRef="#br0">721 0 12204,'-68'18'2594,"0"0"-736,-1-3-1314,3-2-320,-1-8-191,-2-5-1,-3 0-577,-7 0-864,0 0-897,-5 0-2307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1.419"/>
    </inkml:context>
    <inkml:brush xml:id="br0">
      <inkml:brushProperty name="width" value="0.025" units="cm"/>
      <inkml:brushProperty name="height" value="0.025" units="cm"/>
    </inkml:brush>
  </inkml:definitions>
  <inkml:trace contextRef="#ctx0" brushRef="#br0">1524 122 14061,'-8'1'46,"-309"28"697,265-27-413,-1-3 0,1-2 0,0-3 1,-55-13-1,14-1-754,-48-4-4868,-10-3 3027,63 4 2650,66 15-718,-1 2 0,0 1-1,0 0 1,-42-1 0,49 6 1181,0 2 0,0 0 0,0 0 1,0 2-1,-16 5 0,9-1 1988,-1 2 0,-34 19 0,57-29-2881,0 0 1,0 0-1,0 1 0,1-1 1,-1 0-1,0 0 1,0 0-1,0-1 0,0 1 1,1 0-1,-1 0 1,0 0-1,0-1 0,0 1 1,1 0-1,-1-1 1,0 1-1,0 0 0,1-1 1,-1 1-1,0-1 1,1 1-1,-1-1 1,1 0-1,-1 1 0,0-1 1,1 0-1,-1 1 1,1-1-1,0 0 0,-1 0 1,1 1-1,0-1 1,-1 0-1,1 0 0,0 1 1,0-1-1,0 0 1,0 0-1,-1 0 1,1-1-1,-2-4-1419,-7-13-4280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5.691"/>
    </inkml:context>
    <inkml:brush xml:id="br0">
      <inkml:brushProperty name="width" value="0.025" units="cm"/>
      <inkml:brushProperty name="height" value="0.025" units="cm"/>
    </inkml:brush>
  </inkml:definitions>
  <inkml:trace contextRef="#ctx0" brushRef="#br0">92 0 4356,'0'0'21370,"-2"8"-20981,-30 78 433,22-61-684,0-1-1,1 2 1,2-1 0,0 1-1,2 0 1,1 0 0,1 1-1,0 29 1,3-54-130,0-1 0,1 1 0,-1-1 0,0 1 0,1-1 0,-1 1 0,1-1 0,-1 1 0,1-1-1,0 1 1,0-1 0,-1 0 0,1 1 0,0-1 0,0 0 0,0 0 0,1 0 0,-1 0 0,0 0 0,0 0 0,1 0 0,-1 0 0,0 0 0,1-1 0,-1 1 0,0 0 0,1-1 0,-1 1 0,1-1-1,0 0 1,-1 0 0,1 1 0,-1-1 0,1 0 0,-1 0 0,1 0 0,-1 0 0,1-1 0,0 1 0,-1 0 0,1-1 0,1 0 0,4-1-68,0 1 0,-1-1 0,1-1 0,-1 1 0,0-1 0,1-1 0,-1 1 0,8-7 0,-7 3-771,0 1-1,0-1 0,-1 0 0,-1-1 0,1 0 0,-1 0 0,0 0 0,-1 0 0,0-1 0,0 0 1,3-13-1,4-27-5953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2.114"/>
    </inkml:context>
    <inkml:brush xml:id="br0">
      <inkml:brushProperty name="width" value="0.025" units="cm"/>
      <inkml:brushProperty name="height" value="0.025" units="cm"/>
    </inkml:brush>
  </inkml:definitions>
  <inkml:trace contextRef="#ctx0" brushRef="#br0">0 96 21204,'0'0'2979,"45"-52"-2915,-14 40-192,5-3-2274,-2-2-3460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6.043"/>
    </inkml:context>
    <inkml:brush xml:id="br0">
      <inkml:brushProperty name="width" value="0.025" units="cm"/>
      <inkml:brushProperty name="height" value="0.025" units="cm"/>
    </inkml:brush>
  </inkml:definitions>
  <inkml:trace contextRef="#ctx0" brushRef="#br0">26 15 9737,'0'0'19795,"-25"-9"-19955,37 9-673,1 0-2242,-2-2-2210,1-2-3171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6.715"/>
    </inkml:context>
    <inkml:brush xml:id="br0">
      <inkml:brushProperty name="width" value="0.025" units="cm"/>
      <inkml:brushProperty name="height" value="0.025" units="cm"/>
    </inkml:brush>
  </inkml:definitions>
  <inkml:trace contextRef="#ctx0" brushRef="#br0">69 0 11371,'0'0'3037,"3"8"-1857,1 9-359,3 8 113,1-1 0,16 38 0,-21-57-893,-1 1 0,1-1 0,0 0 0,1 0 0,-1 0 0,1 0 0,0 0 0,0-1 0,0 0 0,1 0 0,0 0 0,-1 0 0,1-1 0,1 1 0,-1-1 0,0-1 1,9 4-1,-7-8-223,-12-9-361,-13-9-622,-37-22-1379,51 39 2569,-1 0 1,1 1-1,-1-1 1,0 1-1,0 0 1,0 0-1,-1 0 1,1 1-1,0 0 1,-9-1-1,14 2 26,-1 1 0,1-1 0,0 0 0,-1 1-1,1-1 1,0 1 0,-1-1 0,1 0 0,0 1 0,-1-1-1,1 1 1,0-1 0,0 1 0,0-1 0,0 1 0,-1-1-1,1 1 1,0-1 0,0 1 0,0-1 0,0 1-1,0-1 1,0 1 0,0-1 0,0 1 0,0-1 0,0 1-1,1-1 1,-1 1 0,0-1 0,0 1 0,0-1 0,1 1-1,8 18 1094,-6-17-1028,0-1 0,1 0 0,-1 0 0,0 0 0,1-1 0,-1 1 0,0-1 0,1 0 0,-1 1 0,1-2 0,-1 1 0,0 0 0,1-1-1,-1 1 1,0-1 0,1 0 0,-1 0 0,0 0 0,0-1 0,0 1 0,0-1 0,0 0 0,0 0 0,4-3 0,-3 2-68,0 0-1,-1 0 1,1 0 0,-1 0 0,0 0-1,0-1 1,0 1 0,-1-1 0,1 0 0,-1 0-1,0 0 1,0 0 0,0 0 0,-1 0-1,1-1 1,-1 1 0,0-1 0,0-4 0,-1 8-61,-1 1 0,1-1 0,-1 1 0,1 0 1,-1-1-1,0 1 0,1 0 0,-1-1 0,0 1 1,1 0-1,-1 0 0,0 0 0,1-1 1,-1 1-1,0 0 0,1 0 0,-1 0 0,0 0 1,0 0-1,1 0 0,-1 1 0,0-1 0,1 0 1,-1 0-1,0 0 0,1 1 0,-2 0 0,-21 6-237,-24 30-107,43-33 190,0 0 1,0 0-1,0 0 1,-1 0-1,1-1 0,-1 0 1,0 0-1,0 0 1,0 0-1,0-1 0,0 0 1,-1 0-1,1 0 1,-1-1-1,1 0 1,-1 0-1,0 0 0,1-1 1,-9 0-1,14 0 160,0 0 0,0 0 0,-1 0 0,1 0 0,0 0-1,0 0 1,0 0 0,-1 0 0,1-1 0,0 1 0,0 0 0,0 0 0,0 0-1,-1 0 1,1-1 0,0 1 0,0 0 0,0 0 0,0 0 0,0-1-1,0 1 1,0 0 0,-1 0 0,1-1 0,0 1 0,0 0 0,0 0 0,0 0-1,0-1 1,0 1 0,0 0 0,0 0 0,0-1 0,0 1 0,0 0 0,1 0-1,-1 0 1,0-1 0,0 1 0,0 0 0,0 0 0,0 0 0,0-1 0,0 1-1,0 0 1,1 0 0,-1 0 0,0-1 0,0 1 0,0 0 0,1 0-1,-1 0 1,0 0 0,0 0 0,0 0 0,1-1 0,-1 1 0,0 0 0,0 0-1,0 0 1,1 0 0,-1 0 0,0 0 0,0 0 0,1 0 0,14-10 200,64-18 359,-22 10-3106,-44 12-1685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7.088"/>
    </inkml:context>
    <inkml:brush xml:id="br0">
      <inkml:brushProperty name="width" value="0.025" units="cm"/>
      <inkml:brushProperty name="height" value="0.025" units="cm"/>
    </inkml:brush>
  </inkml:definitions>
  <inkml:trace contextRef="#ctx0" brushRef="#br0">183 0 11563,'0'0'10308,"-2"11"-9512,-6 16-362,-1 0 1,-1 0-1,-1-1 1,-1 0-1,-20 30 1,17-33-252,2 1 0,0 0 1,2 1-1,0 0 0,2 1 0,1 0 1,-9 49-1,16-68-180,1 0 0,-1 0-1,1 0 1,1 0 0,-1 0 0,1 0-1,0 0 1,1 0 0,0 0 0,0 0 0,0 0-1,1-1 1,0 1 0,0-1 0,1 0 0,-1 0-1,1 0 1,1 0 0,4 5 0,-3-6-368,1 0 1,-1 0-1,1-1 1,0 0-1,0 0 0,0-1 1,0 0-1,1 0 1,-1 0-1,1-1 1,9 1-1,13 1-3382,-1-4-2083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8.203"/>
    </inkml:context>
    <inkml:brush xml:id="br0">
      <inkml:brushProperty name="width" value="0.025" units="cm"/>
      <inkml:brushProperty name="height" value="0.025" units="cm"/>
    </inkml:brush>
  </inkml:definitions>
  <inkml:trace contextRef="#ctx0" brushRef="#br0">0 2 10378,'1'-1'259,"-1"1"0,1 0 0,-1 0 0,0 0 0,1-1 0,-1 1 0,1 0 0,-1 0 0,1 0 0,-1 0 0,1 0 0,-1 0 0,1 0 0,-1 0 1,1 0-1,-1 0 0,1 0 0,-1 1 0,1-1 0,-1 0 0,0 0 0,1 0 0,-1 1 0,1-1 0,-1 0 0,1 0 0,-1 1 0,0-1 0,1 0 0,-1 1 0,9 17 2820,0 28-1770,-9-40-371,2 15-357,10 53 96,-12-70-684,1-1 0,0 0 1,0 0-1,0-1 0,0 1 0,0 0 0,1 0 0,-1 0 1,1-1-1,0 1 0,-1-1 0,1 1 0,1-1 0,-1 0 1,0 0-1,0 0 0,1 0 0,-1 0 0,4 1 1,-4-2-235,-1-1 1,1 1-1,-1-1 1,1 0 0,0 0-1,0 0 1,-1 0-1,1 0 1,0 0 0,-1-1-1,1 1 1,-1 0 0,1-1-1,0 1 1,-1-1-1,1 0 1,-1 1 0,1-1-1,-1 0 1,1 0 0,-1 0-1,0 0 1,0 0-1,1-1 1,-1 1 0,0 0-1,0 0 1,0-1 0,0 1-1,0-1 1,-1 1-1,1-1 1,0 1 0,0-4-1,12-20-4830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8.531"/>
    </inkml:context>
    <inkml:brush xml:id="br0">
      <inkml:brushProperty name="width" value="0.025" units="cm"/>
      <inkml:brushProperty name="height" value="0.025" units="cm"/>
    </inkml:brush>
  </inkml:definitions>
  <inkml:trace contextRef="#ctx0" brushRef="#br0">88 0 11691,'0'0'4965,"-18"57"-3043,8-31-193,-1 3 161,-1 1-609,1-3-448,5 2-224,-1-5-321,2-1-128,4-2-64,1-4-64,0-2 0,0-3-512,0 2-994,-3-5-1248,0-5-1314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8.886"/>
    </inkml:context>
    <inkml:brush xml:id="br0">
      <inkml:brushProperty name="width" value="0.025" units="cm"/>
      <inkml:brushProperty name="height" value="0.025" units="cm"/>
    </inkml:brush>
  </inkml:definitions>
  <inkml:trace contextRef="#ctx0" brushRef="#br0">0 203 6438,'0'0'20398,"7"-10"-20072,112-182-17,-119 192-318,0 0 0,-1 0 0,1 0 0,0 0 0,0 1 0,0-1 0,0 0 0,0 0 0,0 0 0,0 0 0,0 1 0,0-1 0,0 0 0,0 0 0,0 0 0,0 0 0,0 1 0,0-1 0,0 0 0,0 0 0,0 0 0,0 0 0,0 1 0,0-1 0,0 0 0,0 0 0,1 0 0,-1 0 0,0 1 0,0-1 0,0 0 0,0 0 0,0 0 0,0 0 0,1 0 0,-1 0 0,0 0 0,0 1 0,0-1-1,0 0 1,0 0 0,1 0 0,-1 0 0,0 0 0,0 0 0,0 0 0,0 0 0,1 0 0,-1 0 0,0 0 0,0 0 0,0 0 0,1 0 0,-1 0 0,0 0 0,0 0 0,0 0 0,0 0 0,1 0 0,-1 0 0,0 0 0,0 0 0,0-1 0,0 1 0,0 0 0,1 0 0,-1 0 0,0 0 0,2 29-111,-5 34 206,-5-26-49,5-26-1,0 1 0,1 0 0,-2 19 0,4-31-554,5-14-7014,2-7-620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19.216"/>
    </inkml:context>
    <inkml:brush xml:id="br0">
      <inkml:brushProperty name="width" value="0.025" units="cm"/>
      <inkml:brushProperty name="height" value="0.025" units="cm"/>
    </inkml:brush>
  </inkml:definitions>
  <inkml:trace contextRef="#ctx0" brushRef="#br0">25 0 15182,'0'0'4453,"-1"53"-2628,-7-28-191,3 8-513,0 0-288,2-1-417,0-2-352,3-5 0,0-3-32,0-8-897,0-6-1313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0.647"/>
    </inkml:context>
    <inkml:brush xml:id="br0">
      <inkml:brushProperty name="width" value="0.025" units="cm"/>
      <inkml:brushProperty name="height" value="0.025" units="cm"/>
    </inkml:brush>
  </inkml:definitions>
  <inkml:trace contextRef="#ctx0" brushRef="#br0">18 70 9321,'2'-24'8680,"3"37"-4463,2 38-1948,-7 8-1559,-3 1 0,-2-1 0,-18 78 0,23-136-400,0-35 1179,5-317-1366,-5 351-169,0 3 32,0-1 0,0 0 1,0 1-1,0-1 0,0 0 0,0 0 0,0 1 0,1-1 0,0 0 1,-1 0-1,1 0 0,0 1 0,0-1 0,0 0 0,0 0 1,0 0-1,0-1 0,1 1 0,-1 0 0,1 0 0,-1-1 0,1 1 1,0-1-1,0 1 0,0-1 0,-1 0 0,1 1 0,0-1 0,1 0 1,-1 0-1,0-1 0,0 1 0,0 0 0,0-1 0,5 1 0,-1-1 37,0-1 0,-1 1-1,1-1 1,0 0 0,0-1-1,-1 0 1,1 0 0,-1 0-1,0 0 1,1-1 0,-1 0-1,0 0 1,0 0-1,-1-1 1,1 0 0,-1 1-1,0-2 1,0 1 0,0 0-1,0-1 1,-1 0 0,0 0-1,0 0 1,0 0 0,-1 0-1,1-1 1,-1 1-1,1-7 1,-22 82 124,3 0 0,3 1 0,-5 120-1,17-191-175,1 1-1,0 0 0,0-1 0,0 1 1,0 0-1,0-1 0,-1 1 0,1 0 1,0-1-1,1 1 0,-1 0 0,0-1 0,0 1 1,0-1-1,0 1 0,0 0 0,1-1 1,-1 1-1,0-1 0,1 1 0,-1 0 1,0-1-1,1 1 0,-1-1 0,0 1 1,1-1-1,-1 1 0,1-1 0,-1 0 1,1 1-1,-1-1 0,1 0 0,0 1 1,-1-1-1,1 0 0,-1 0 0,1 1 0,0-1 1,-1 0-1,1 0 0,0 0 0,-1 0 1,1 0-1,0 0 0,-1 0 0,1 0 1,-1 0-1,1 0 0,0 0 0,-1 0 1,1 0-1,0-1 0,-1 1 0,1 0 1,-1 0-1,2-1 0,0-1-799,1 1-1,0-1 1,-1 0-1,1 1 0,-1-1 1,1-1-1,-1 1 1,0 0-1,0 0 1,3-5-1,7-19-10514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1.128"/>
    </inkml:context>
    <inkml:brush xml:id="br0">
      <inkml:brushProperty name="width" value="0.025" units="cm"/>
      <inkml:brushProperty name="height" value="0.025" units="cm"/>
    </inkml:brush>
  </inkml:definitions>
  <inkml:trace contextRef="#ctx0" brushRef="#br0">18 0 8232,'0'0'14152,"0"12"-12770,-14 218 2054,11-190-12471,3-62 2869,0-2-3080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1.473"/>
    </inkml:context>
    <inkml:brush xml:id="br0">
      <inkml:brushProperty name="width" value="0.025" units="cm"/>
      <inkml:brushProperty name="height" value="0.025" units="cm"/>
    </inkml:brush>
  </inkml:definitions>
  <inkml:trace contextRef="#ctx0" brushRef="#br0">16 31 4901,'0'0'20819,"-16"-14"-20691,31 18 1,6 0 31,1-3-64,1-1-897,1 0-1857,-3-8-1827,0-9-2593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0:52.490"/>
    </inkml:context>
    <inkml:brush xml:id="br0">
      <inkml:brushProperty name="width" value="0.025" units="cm"/>
      <inkml:brushProperty name="height" value="0.025" units="cm"/>
    </inkml:brush>
  </inkml:definitions>
  <inkml:trace contextRef="#ctx0" brushRef="#br0">1 103 16207,'0'0'11398,"9"-3"-10635,47-14 246,36-16-9945,-5 2-1321,-30 13 7114,-65 28 18744,0 7-10124,7-6-7486,17-19-4845,0-11-9808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1.850"/>
    </inkml:context>
    <inkml:brush xml:id="br0">
      <inkml:brushProperty name="width" value="0.025" units="cm"/>
      <inkml:brushProperty name="height" value="0.025" units="cm"/>
    </inkml:brush>
  </inkml:definitions>
  <inkml:trace contextRef="#ctx0" brushRef="#br0">121 0 12460,'0'0'11600,"-2"12"-10778,-16 59-375,-4-1-1,-39 89 1,50-142-2047,6-24-1766,3-34-4448,3 32 6181,-1-27-6589</inkml:trace>
  <inkml:trace contextRef="#ctx0" brushRef="#br0" timeOffset="1">83 10 11915,'0'0'11996,"6"10"-10859,0 2-828,0 1 1,-1-1 0,-1 1-1,1 0 1,-2 0-1,4 23 1,16 91 270,-12-78-1801,-9-38-1315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2.188"/>
    </inkml:context>
    <inkml:brush xml:id="br0">
      <inkml:brushProperty name="width" value="0.025" units="cm"/>
      <inkml:brushProperty name="height" value="0.025" units="cm"/>
    </inkml:brush>
  </inkml:definitions>
  <inkml:trace contextRef="#ctx0" brushRef="#br0">1 57 12940,'0'0'12620,"51"40"-12139,-27-48-257,2-3-160,-1-2 32,-3-2-1698,-4 1-1889,-5-3-2274,-6-1-4261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2.551"/>
    </inkml:context>
    <inkml:brush xml:id="br0">
      <inkml:brushProperty name="width" value="0.025" units="cm"/>
      <inkml:brushProperty name="height" value="0.025" units="cm"/>
    </inkml:brush>
  </inkml:definitions>
  <inkml:trace contextRef="#ctx0" brushRef="#br0">57 65 15599,'0'0'5327,"-4"12"-3773,-9 28-444,2-1 1,2 2-1,1-1 0,-3 57 1,11-36-1015,0-61-94,0 0 0,1 0 0,-1 0 0,0 0 0,0 1 0,0-1 0,0 0 0,0 0 0,0 0 0,1 1 0,-1-1 0,0 0 0,0 0 0,0 0 0,0 0 0,1 0 1,-1 0-1,0 0 0,0 1 0,0-1 0,1 0 0,-1 0 0,0 0 0,0 0 0,0 0 0,1 0 0,-1 0 0,0 0 0,0 0 0,1 0 0,-1 0 0,0 0 0,0 0 0,0 0 0,1 0 0,-1 0 0,0-1 0,0 1 0,0 0 0,1 0 0,-1 0 0,0 0 0,0 0 0,0 0 0,0 0 0,1-1 1,-1 1-1,0 0 0,0 0 0,0 0 0,0 0 0,0-1 0,0 1 0,1 0 0,-1 0 0,0 0 0,0-1 0,0 1 0,0 0 0,0 0 0,0 0 0,0-1 0,0 1 0,8-14 188,-2-6-195,-1-1 0,-2 1 0,0-1 0,0-31 0,-4-77-708,1 97 811,-1 43 98,1 1-85,0 0-1,0 0 1,1 0 0,5 20-1,-6-31-101,0 1 0,1-1 0,-1 1-1,1-1 1,-1 0 0,1 1 0,-1-1 0,1 0 0,0 0-1,0 1 1,0-1 0,0 0 0,0 0 0,0 0-1,0 0 1,0 0 0,0 0 0,0 0 0,0 0 0,0-1-1,1 1 1,-1 0 0,0-1 0,1 1 0,-1-1-1,1 0 1,-1 1 0,0-1 0,1 0 0,-1 0 0,1 0-1,-1 1 1,1-2 0,-1 1 0,0 0 0,1 0-1,-1 0 1,1-1 0,-1 1 0,0-1 0,1 1 0,-1-1-1,0 1 1,1-1 0,-1 0 0,0 0 0,0 0-1,0 0 1,2-1 0,3-3 19,0 0 0,0-1 0,0 0 0,0 0 0,-1 0 0,0-1 0,0 1 0,-1-1 0,0-1 0,0 1 1,0 0-1,-1-1 0,-1 0 0,1 0 0,1-8 0,0 3 2,0 0-1,1 0 1,1 1 0,7-13 0,-9 86 61,-11 15 463,2-46-423,2 0 0,2 1 0,0 0 0,2 0 0,7 37 0,10-21-467,-3-28-2003,6-10-5215,-9-9-944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2.878"/>
    </inkml:context>
    <inkml:brush xml:id="br0">
      <inkml:brushProperty name="width" value="0.025" units="cm"/>
      <inkml:brushProperty name="height" value="0.025" units="cm"/>
    </inkml:brush>
  </inkml:definitions>
  <inkml:trace contextRef="#ctx0" brushRef="#br0">59 1 15054,'0'0'6300,"10"9"-5131,1 2-808,0 1 1,-1 1 0,0 0-1,-1 0 1,0 1 0,-1 0-1,8 20 1,-5 1-9,-1 0 0,-1 1 0,-2 1 1,-2-1-1,-1 1 0,-2 0 0,-2 0 0,-7 63 0,-1-41-294,-3 0-1,-2-1 0,-3-1 1,-38 91-1,12-60-2386,-7-7-4115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28.109"/>
    </inkml:context>
    <inkml:brush xml:id="br0">
      <inkml:brushProperty name="width" value="0.025" units="cm"/>
      <inkml:brushProperty name="height" value="0.025" units="cm"/>
    </inkml:brush>
  </inkml:definitions>
  <inkml:trace contextRef="#ctx0" brushRef="#br0">1 114 13933,'0'0'11440,"13"-4"-10415,63-21 876,107-31-172,-149 47-1686,0 2 0,0 2-1,57-2 1,-90 7-35,1 0-1,0 0 0,-1 0 1,1 0-1,-1 0 0,1 1 1,-1-1-1,1 0 0,-1 1 1,1 0-1,-1-1 0,1 1 0,-1 0 1,0-1-1,1 1 0,-1 0 1,0 0-1,1 0 0,-1 0 1,0 0-1,0 1 0,2 1 1,-3-2 10,0 0 1,0 0-1,0 0 1,0-1-1,0 1 1,0 0 0,0 0-1,0 0 1,0 0-1,0 0 1,0 0-1,0-1 1,-1 1-1,1 0 1,0 0-1,-1 0 1,1 0-1,0-1 1,-1 1 0,1 0-1,-1 0 1,1-1-1,-1 1 1,0 0-1,1-1 1,-1 1-1,0-1 1,1 1-1,-1-1 1,0 1-1,0-1 1,1 1 0,-1-1-1,0 0 1,0 0-1,0 1 1,0-1-1,-1 0 1,-47 15 189,-1-2 1,-1-3-1,1-2 1,-72 3 0,59-6-120,-31-1 455,251-41-735,-99 21 9,2 2 0,0 3 1,107-6-1,-167 17 179,1 0-1,-1 0 1,1 0 0,0 0 0,-1 0-1,1 0 1,-1 0 0,1 0 0,-1 0-1,1 0 1,-1 0 0,1 0 0,0 0-1,-1 0 1,1 1 0,-1-1 0,1 0-1,-1 0 1,1 1 0,-1-1 0,1 0-1,-1 1 1,0-1 0,1 1 0,-1-1-1,1 0 1,-1 1 0,0-1 0,1 1-1,-1-1 1,0 1 0,1 0 0,-9 18 64,-26 15 342,12-20-359,0-1-1,0-1 0,-1-1 0,0 0 0,-1-2 0,-1-1 0,1-1 0,-1-1 1,0-2-1,0 0 0,-1-1 0,-49-2 0,72-1-123,0 0 1,0-1-1,0 1 0,0-1 1,0 0-1,0 1 0,0-1 0,1 0 1,-1-1-1,0 1 0,0 0 1,1-1-1,-1 0 0,1 0 1,-1 1-1,1-1 0,0-1 0,0 1 1,0 0-1,0 0 0,0-1 1,0 1-1,1-1 0,-1 0 1,1 0-1,0 1 0,-2-5 1,2 2-251,1 1 1,-1 0-1,1 0 1,0-1 0,0 1-1,0 0 1,0 0 0,1-1-1,0 1 1,0 0-1,0 0 1,0 0 0,1 0-1,0 0 1,-1 0 0,1 0-1,1 0 1,-1 1-1,3-4 1,17-19-10839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1.302"/>
    </inkml:context>
    <inkml:brush xml:id="br0">
      <inkml:brushProperty name="width" value="0.025" units="cm"/>
      <inkml:brushProperty name="height" value="0.025" units="cm"/>
    </inkml:brush>
  </inkml:definitions>
  <inkml:trace contextRef="#ctx0" brushRef="#br0">55 41 17392,'0'0'1986,"-37"-30"-6438,20 19-96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2.724"/>
    </inkml:context>
    <inkml:brush xml:id="br0">
      <inkml:brushProperty name="width" value="0.025" units="cm"/>
      <inkml:brushProperty name="height" value="0.025" units="cm"/>
    </inkml:brush>
  </inkml:definitions>
  <inkml:trace contextRef="#ctx0" brushRef="#br0">0 36 6278,'0'0'5573,"70"0"-4292,-40-9-640,4 1-481,2 1-128,2 2 32,1 0-96,-3 3-224,0 2-417,-3 0-672,1 3-160,-3 5-33,1-1 577,2 0-320,2-2-1441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3.080"/>
    </inkml:context>
    <inkml:brush xml:id="br0">
      <inkml:brushProperty name="width" value="0.025" units="cm"/>
      <inkml:brushProperty name="height" value="0.025" units="cm"/>
    </inkml:brush>
  </inkml:definitions>
  <inkml:trace contextRef="#ctx0" brushRef="#br0">1 29 8616,'0'0'5990,"57"-11"-4068,-40 10-673,1 0-737,4-1-287,4 2-161,5 0-64,2-1-321,9-1-1408,-1-2-1987,4-3-3971</inkml:trace>
  <inkml:trace contextRef="#ctx0" brushRef="#br0" timeOffset="1">819 13 7239,'0'0'5957,"69"19"-3458,-36-10-898,-1 2-992,3-4-449,1-3-128,5 0-32,-2-4-801,6 0-1473,-1 0-1730,-1 0-2914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3.408"/>
    </inkml:context>
    <inkml:brush xml:id="br0">
      <inkml:brushProperty name="width" value="0.025" units="cm"/>
      <inkml:brushProperty name="height" value="0.025" units="cm"/>
    </inkml:brush>
  </inkml:definitions>
  <inkml:trace contextRef="#ctx0" brushRef="#br0">1 27 8232,'0'0'640,"62"0"-544,-31 0-384,2-1-1794,0-7-4516</inkml:trace>
  <inkml:trace contextRef="#ctx0" brushRef="#br0" timeOffset="1">1162 10 8264,'0'0'1761,"85"20"482,-39-14-1122,5-5-737,0-1-288,6 0-64,2-8 0,-2-3-576,-3 2 191,-3 2-1472,-6 5-450,2 2-928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32.766"/>
    </inkml:context>
    <inkml:brush xml:id="br0">
      <inkml:brushProperty name="width" value="0.025" units="cm"/>
      <inkml:brushProperty name="height" value="0.025" units="cm"/>
    </inkml:brush>
  </inkml:definitions>
  <inkml:trace contextRef="#ctx0" brushRef="#br0">0 40 2915,'0'0'1313,"41"-40"2979,-44 40-4356,-3 0-1986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1.609"/>
    </inkml:context>
    <inkml:brush xml:id="br0">
      <inkml:brushProperty name="width" value="0.025" units="cm"/>
      <inkml:brushProperty name="height" value="0.025" units="cm"/>
    </inkml:brush>
  </inkml:definitions>
  <inkml:trace contextRef="#ctx0" brushRef="#br0">1 137 18065,'0'0'6086,"63"14"-4805,-15-27 0,12-5-608,8-5-513,5-1-128,-1 2-352,-8 4-1250,-7 2-640,-18 6-1185,-18 4-1634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9:33.372"/>
    </inkml:context>
    <inkml:brush xml:id="br0">
      <inkml:brushProperty name="width" value="0.025" units="cm"/>
      <inkml:brushProperty name="height" value="0.025" units="cm"/>
    </inkml:brush>
  </inkml:definitions>
  <inkml:trace contextRef="#ctx0" brushRef="#br0">372 109 5894,'0'0'6870,"0"-8"-4761,0 2-1755,-1 0-1,0 0 1,0 0 0,0 0 0,-1 0-1,0 0 1,0 1 0,0-1 0,-1 1 0,-4-7-1,6 10-288,-1 0-1,0-1 0,0 1 0,0 0 1,0 0-1,0 0 0,0 0 0,-1 1 1,1-1-1,-1 1 0,1-1 0,-1 1 1,1 0-1,-1 0 0,0 0 0,0 0 1,0 0-1,0 1 0,1-1 0,-1 1 1,0 0-1,0 0 0,0 0 0,0 0 1,0 0-1,0 1 0,-5 1 0,4-1 16,-1 1-1,1 0 1,0 0-1,0 0 1,1 1-1,-1-1 1,0 1-1,1 0 1,-1 0-1,1 0 0,-5 7 1,-32 46 629,29-39-508,-12 18 17,1 1 1,1 2 0,3 0 0,1 1 0,2 1 0,1 0 0,2 1 0,3 0-1,0 1 1,3 0 0,2 0 0,1 77 0,3-116-202,1 0 1,-1 0-1,1 1 0,0-1 1,0 0-1,0 0 0,0 0 1,1 0-1,-1 0 0,1 0 1,0-1-1,0 1 0,0 0 1,0-1-1,0 1 0,0-1 1,1 0-1,-1 0 0,1 0 1,0 0-1,-1 0 0,1-1 1,0 1-1,0-1 0,0 0 1,0 1-1,0-1 0,1-1 1,-1 1-1,4 0 0,11 2 192,0-2-1,1 0 0,-1 0 1,23-4-1,-22 2-105,2-1-58,-1 0 0,1-2 0,-1 0 0,0-1 0,-1-1 0,1-1 0,-1-1 0,0-1 0,-1 0 0,0-1 0,0-1 0,-1-1 0,-1 0 0,26-26 0,-28 24 137,-1 0 1,-1-1 0,-1 0 0,0-1 0,-1-1 0,0 1 0,-1-1 0,-2-1 0,1 0 0,-2 0 0,0 0 0,-2-1 0,0 1 0,-1-1 0,0 0-1,-1-20 1,-2 33-140,-1 0 0,1 0 0,-1 0 0,-1 0 0,1 1 0,-1-1-1,0 1 1,0-1 0,0 1 0,-1-1 0,0 1 0,0 0 0,-5-5-1,1 1 2,-1 1 1,1 0-1,-2 1 0,1 0 0,-1 0 0,-16-9 0,8 6-44,1 2 0,-2 1 0,1 0 0,-1 1-1,0 0 1,0 2 0,0 0 0,-23-1 0,35 5-260,0-1 0,0 2 0,-1-1 0,1 1 0,0 0 0,0 0 0,-7 3 1,-20 12-9289,21-9-894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06.799"/>
    </inkml:context>
    <inkml:brush xml:id="br0">
      <inkml:brushProperty name="width" value="0.025" units="cm"/>
      <inkml:brushProperty name="height" value="0.025" units="cm"/>
    </inkml:brush>
  </inkml:definitions>
  <inkml:trace contextRef="#ctx0" brushRef="#br0">436 53 5445,'0'0'9689,"-9"-7"-8279,-30-24-257,35 29-1050,1 0 0,-1 0 1,0 1-1,0-1 0,0 1 1,0 0-1,0 0 0,0 0 1,0 0-1,0 1 0,0 0 1,0 0-1,0 0 0,0 0 0,0 0 1,0 1-1,-6 1 0,2 1-16,1-1 0,-1 1-1,0 0 1,1 1 0,-1 0-1,-9 7 1,-4 6 31,0 1-1,1 0 0,1 2 1,1 0-1,1 1 1,1 1-1,1 1 1,0 0-1,2 1 1,1 0-1,1 1 0,1 0 1,1 1-1,1 0 1,1 0-1,2 1 1,1 0-1,-2 43 1,6-59-53,0-1 1,1 0 0,1 0 0,0 1 0,0-1 0,1 0 0,0-1 0,1 1 0,0-1 0,0 1 0,1-1 0,0 0 0,1-1 0,0 1 0,0-1 0,13 13-1,-9-13-38,-1 0 0,2 0 0,-1-1-1,1-1 1,0 1 0,0-2-1,1 1 1,-1-2 0,1 0-1,1 0 1,-1-1 0,0 0 0,18 1-1,-13-2 7,0-1-1,1-1 1,-1 0-1,0-1 1,1-1-1,16-4 1,-25 4 18,-2-1 1,1 0 0,0 0 0,-1-1-1,1 1 1,-1-2 0,0 1 0,0-1-1,-1 0 1,1-1 0,-1 0 0,0 0-1,-1 0 1,9-12 0,0-4 194,-2 0 1,0-1-1,-1 0 1,-1-1 0,-1 0-1,-1-1 1,6-39-1,-7 26 89,-3-1 0,-1 0-1,-1 0 1,-6-50 0,4 81-261,-1 0-1,-1 1 1,1-1 0,-1 0-1,0 1 1,-1-1 0,0 1-1,0 0 1,-1 0-1,-6-9 1,9 13-67,-1 1 1,0 0-1,0 0 0,0 0 1,0 1-1,0-1 0,0 0 1,-1 1-1,1 0 0,-1-1 1,1 1-1,-1 0 0,1 0 1,-1 0-1,0 1 0,1-1 1,-1 0-1,0 1 0,0 0 0,1 0 1,-1 0-1,0 0 0,0 0 1,1 1-1,-1-1 0,0 1 1,0-1-1,1 1 0,-1 0 1,1 0-1,-1 0 0,-3 3 1,-7 5-547,0 0 0,1 1 1,0 0-1,1 1 0,0 0 1,1 1-1,0 0 0,-14 24 1,-20 22-8318,19-33-3572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2.718"/>
    </inkml:context>
    <inkml:brush xml:id="br0">
      <inkml:brushProperty name="width" value="0.025" units="cm"/>
      <inkml:brushProperty name="height" value="0.025" units="cm"/>
    </inkml:brush>
  </inkml:definitions>
  <inkml:trace contextRef="#ctx0" brushRef="#br0">0 1 7399,'0'0'17595,"5"9"-16036,2 5-1200,-1 1 0,-1 0 0,-1 0 0,0 1-1,-1-1 1,0 1 0,-1 0 0,-1 20 0,-5 205 1210,4-239-1889,0-13-2718,5-82-8663,-3 47 5722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3.106"/>
    </inkml:context>
    <inkml:brush xml:id="br0">
      <inkml:brushProperty name="width" value="0.025" units="cm"/>
      <inkml:brushProperty name="height" value="0.025" units="cm"/>
    </inkml:brush>
  </inkml:definitions>
  <inkml:trace contextRef="#ctx0" brushRef="#br0">40 31 13196,'0'0'17521,"-40"-30"-17361,40 34-128,1-1 0,10-2-160,-1-1-961,1 0-1441,1 0-1474,-4 0-2370,0 4-6182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3.449"/>
    </inkml:context>
    <inkml:brush xml:id="br0">
      <inkml:brushProperty name="width" value="0.025" units="cm"/>
      <inkml:brushProperty name="height" value="0.025" units="cm"/>
    </inkml:brush>
  </inkml:definitions>
  <inkml:trace contextRef="#ctx0" brushRef="#br0">0 290 19186,'0'0'9887,"11"-7"-8590,6-10-1125,-1 0 0,-1 0 1,0-2-1,-1 1 0,-1-2 0,-1 0 0,10-23 0,-5 3-120,-13 29-39,0 1-1,0 0 1,1 0 0,1 1 0,7-12-1,-10 78 207,-19 52 78,8-64-360,-4 85 0,13-119-879,-1-11 871,0 0 0,0 0 0,0 0 0,0 0 0,0 0 0,0 1 0,0-1 1,0 0-1,0 0 0,0 0 0,0 0 0,1 0 0,-1 0 0,0 0 0,0 0 0,0 0 0,0 1 0,0-1 0,0 0 0,0 0 0,0 0 0,1 0 0,-1 0 0,0 0 0,0 0 0,0 0 0,0 0 0,0 0 0,1 0 0,-1 0 0,0 0 0,0 0 0,0 0 1,0 0-1,0 0 0,0 0 0,1 0 0,-1 0 0,0 0 0,0 0 0,0 0 0,0 0 0,0 0 0,0-1 0,0 1 0,1 0 0,-1 0 0,0 0 0,0 0 0,0 0 0,0 0 0,0 0 0,0 0 0,0 0 0,0-1 0,0 1 0,0 0 0,0 0 1,1 0-1,6-12-7617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39.609"/>
    </inkml:context>
    <inkml:brush xml:id="br0">
      <inkml:brushProperty name="width" value="0.025" units="cm"/>
      <inkml:brushProperty name="height" value="0.025" units="cm"/>
    </inkml:brush>
  </inkml:definitions>
  <inkml:trace contextRef="#ctx0" brushRef="#br0">46 47 4228,'0'0'15599,"-1"-8"-14366,-4-31 2883,-1 80-614,6 202-2407,-3-81-9450,-2-55 7310,-19 142 4716,23-226-2930,0 1 0,5 45-1,1 5 476,5 263 2542,-5-560-3480,-10 434 261,6-257-447,0 14-68,-6-56-1,-2 173-178,10 14 208,10-257-53,-26 386 38,15-264 241,3-35-274,-3 53-21,-1 29 68,-7 140 92,6-170-640,-2-10-2074,2 3-4085,0 16-77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0.108"/>
    </inkml:context>
    <inkml:brush xml:id="br0">
      <inkml:brushProperty name="width" value="0.025" units="cm"/>
      <inkml:brushProperty name="height" value="0.025" units="cm"/>
    </inkml:brush>
  </inkml:definitions>
  <inkml:trace contextRef="#ctx0" brushRef="#br0">2 1 4933,'-1'3'9427,"1"4"-4135,0 35 25,0-42-5276,9 67 4156,19 36-2667,-19-73-1043,1 9-118,-6-20-75,1-1-1,1 0 1,16 34-1,-22-51-293,1 0 0,-1-1 0,0 1 0,1 0 0,-1 0 0,0-1 0,1 1 0,-1 0 0,1-1 0,0 1 0,-1-1 0,1 1 0,-1-1 0,1 1 0,0-1 0,-1 1 0,1-1 0,0 1 0,0-1 0,-1 0 0,1 0 0,0 1 0,1-1 0,8-12 0,3-38 0,-11 38 0,18-49 0,2 1 0,55-105 0,-72 151-2274,-5-1-4741,-1 7-4644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3.764"/>
    </inkml:context>
    <inkml:brush xml:id="br0">
      <inkml:brushProperty name="width" value="0.025" units="cm"/>
      <inkml:brushProperty name="height" value="0.025" units="cm"/>
    </inkml:brush>
  </inkml:definitions>
  <inkml:trace contextRef="#ctx0" brushRef="#br0">1 89 7399,'50'0'1922,"-4"0"-641,1 0-512,-3 0-225,2-2-255,-2-7-225,1 0-321,3-1-1857,1-2-4100</inkml:trace>
  <inkml:trace contextRef="#ctx0" brushRef="#br0" timeOffset="1">969 18 6470,'0'0'833,"87"0"320,-42-6-480,-3-1-417,-1 4-128,-3 2-64,-1 1 32,-2 0-128,-2 0-737,3 0-1216,-3 0-514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4.109"/>
    </inkml:context>
    <inkml:brush xml:id="br0">
      <inkml:brushProperty name="width" value="0.025" units="cm"/>
      <inkml:brushProperty name="height" value="0.025" units="cm"/>
    </inkml:brush>
  </inkml:definitions>
  <inkml:trace contextRef="#ctx0" brushRef="#br0">0 88 1794,'0'0'3875,"76"0"-1088,-40 0-513,-1 0-224,3 0-577,-4 0-351,4 0-546,1 0-320,4 0-224,4 0-416,6-4-1218,1-1-1216,5 1-802,-3 0-1120</inkml:trace>
  <inkml:trace contextRef="#ctx0" brushRef="#br0" timeOffset="1">813 68 2114,'0'0'1121,"91"0"32,-47-3-320,1 1-609,-2-1-192,0-2 0,-1 1 321,-4 0 543,-2 4-383,-3-1-385,0 1-544,0 0-641,1 0-993</inkml:trace>
  <inkml:trace contextRef="#ctx0" brushRef="#br0" timeOffset="2">1482 47 769,'0'0'2274,"80"0"-577,-42 0 289,-1 0-1313,3 0-481,-2 0-96,6-1-96,-1-6-352,6 1-641,0 0-192,1-1 865,3 1 352,0 1 32,-1 0-64,1 2-1346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4.454"/>
    </inkml:context>
    <inkml:brush xml:id="br0">
      <inkml:brushProperty name="width" value="0.025" units="cm"/>
      <inkml:brushProperty name="height" value="0.025" units="cm"/>
    </inkml:brush>
  </inkml:definitions>
  <inkml:trace contextRef="#ctx0" brushRef="#br0">1 27 4068,'0'0'2947,"77"0"-1474,-39 0-448,1 0-641,4 0-159,-3 0 351,0 0 353,3 0-224,-2 0-353,2 0-288,-1-1-32,5-6-576,6 0-1923,1-4-3458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1.953"/>
    </inkml:context>
    <inkml:brush xml:id="br0">
      <inkml:brushProperty name="width" value="0.025" units="cm"/>
      <inkml:brushProperty name="height" value="0.025" units="cm"/>
    </inkml:brush>
  </inkml:definitions>
  <inkml:trace contextRef="#ctx0" brushRef="#br0">0 160 12684,'0'0'11275,"85"2"-10282,-23-21-321,7-4-448,4-1-192,3 2-896,-5-1-2307,-8-3-2210,-12 2-6567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57.485"/>
    </inkml:context>
    <inkml:brush xml:id="br0">
      <inkml:brushProperty name="width" value="0.025" units="cm"/>
      <inkml:brushProperty name="height" value="0.025" units="cm"/>
    </inkml:brush>
  </inkml:definitions>
  <inkml:trace contextRef="#ctx0" brushRef="#br0">0 55 545,'0'0'8141,"4"-2"-5401,13-8-3761,-9 1 3714,-8 1 7548,-1 8-10097,1 0 0,0 0 0,0 0 0,-1 0 0,1 0 0,0 0 0,0 0 0,-1 0 0,1 0 0,0 0 0,0 0 0,-1 0 0,1 0 0,0 0 0,0 0 0,-1 1 0,1-1 0,0 0 0,0 0 0,0 0 0,-1 0 0,1 0 0,0 1 0,0-1 0,0 0 0,-1 0 0,1 0 0,0 0 0,0 1 0,0-1 0,0 0 0,0 0 0,0 1 0,-1-1 0,1 0 0,0 0 0,0 1 0,0-1-1,0 0 1,0 0 0,0 1 0,0-1 0,0 0 0,0 0 0,0 1 0,0-1 0,-5 20 541,3-12-559,2-12 1457,0-53-1316,-9 118-267,8-40-529,1 28-2856,0-46 2993,0-1 1,0 1-1,0-1 1,1 1-1,-1-1 1,1 1-1,0-1 1,0 1-1,0-1 1,0 1-1,0-1 1,0 0-1,3 4 0,4-3-8726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4.794"/>
    </inkml:context>
    <inkml:brush xml:id="br0">
      <inkml:brushProperty name="width" value="0.025" units="cm"/>
      <inkml:brushProperty name="height" value="0.025" units="cm"/>
    </inkml:brush>
  </inkml:definitions>
  <inkml:trace contextRef="#ctx0" brushRef="#br0">0 11 9417,'11'0'1297,"206"-9"3545,-135 8-6508,-55 10 5291,20-11-3053,-26 0-3741,-20 2 2729,6-1-4525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46.040"/>
    </inkml:context>
    <inkml:brush xml:id="br0">
      <inkml:brushProperty name="width" value="0.025" units="cm"/>
      <inkml:brushProperty name="height" value="0.025" units="cm"/>
    </inkml:brush>
  </inkml:definitions>
  <inkml:trace contextRef="#ctx0" brushRef="#br0">137 112 10186,'0'0'8632,"-9"0"-6887,7 0-1562,-35 3 1208,36-3-1299,0 0 0,-1 0 1,1 0-1,0 1 0,0-1 1,0 0-1,-1 1 0,1-1 1,0 1-1,0-1 1,0 1-1,0 0 0,0-1 1,0 1-1,0 0 0,0 0 1,0 0-1,0 0 0,1 0 1,-1 0-1,0 0 0,1 0 1,-1 0-1,0 0 1,1 0-1,-1 0 0,1 0 1,0 1-1,-1-1 0,1 2 1,30-3 489,-24-1-551,-1-1 0,0 0 1,1-1-1,-1 1 0,-1-1 1,1 0-1,0 0 0,5-5 1,-9 8-21,1-1 0,-1-1 1,1 1-1,-1 0 1,1 0-1,-1 0 1,0-1-1,0 1 1,0-1-1,1 1 0,-1-1 1,-1 1-1,1-1 1,0 0-1,0 1 1,-1-1-1,1 0 1,-1 0-1,1 1 0,-1-1 1,0 0-1,1 0 1,-1 0-1,0 0 1,0 1-1,-1-1 1,1 0-1,-1-2 0,0 3 17,1 0-1,-1 1 0,0-1 1,0 1-1,0-1 0,0 0 1,0 1-1,0 0 0,0-1 1,0 1-1,0 0 0,0-1 1,0 1-1,0 0 0,0 0 1,-1 0-1,1 0 0,0 0 0,0 0 1,0 0-1,-2 1 0,-24 5 275,19-3-197,1 1 0,-1 0 0,1 0 0,0 1 0,0 0 0,1 0 0,-1 0 0,1 1 0,0 0 0,1 1 0,-1-1 0,1 1-1,0 0 1,1 0 0,0 1 0,0-1 0,-5 15 0,9-21-100,0-1 0,0 1 0,0-1 0,0 1 0,0-1 0,0 1 0,0-1 0,0 1 0,0-1 0,0 1 0,0-1-1,0 1 1,0-1 0,0 1 0,0-1 0,1 1 0,-1-1 0,0 1 0,0-1 0,1 1 0,-1-1 0,0 1 0,1-1 0,-1 1-1,0-1 1,1 0 0,-1 1 0,1-1 0,-1 0 0,0 1 0,1-1 0,-1 0 0,1 0 0,-1 0 0,1 1 0,0-1 0,25-1 213,22-17 107,16-25-155,-61 41-146,0-1 0,0 1 0,0-1 0,0 0 0,0 0 0,-1 0 0,1 0 0,-1 0-1,0-1 1,0 1 0,0-1 0,0 1 0,-1-1 0,1 0 0,-1 0 0,1-5 0,-2 8-22,0 1 1,0 0-1,0-1 0,-1 1 0,1-1 1,0 1-1,0 0 0,-1-1 1,1 1-1,0 0 0,-1-1 1,1 1-1,0 0 0,-1 0 0,1-1 1,0 1-1,-1 0 0,1 0 1,0-1-1,-1 1 0,1 0 0,-1 0 1,1 0-1,-1 0 0,1 0 1,0 0-1,-1 0 0,1 0 1,-1 0-1,1 0 0,-1 0 0,1 0 1,0 0-1,-1 0 0,1 0 1,-1 0-1,1 0 0,-1 0 0,1 1 1,0-1-1,-1 0 0,1 0 1,0 1-1,-1-1 0,1 0 1,0 0-1,-1 1 0,1 0 0,-21 12-2,16-9 9,0 1 0,1 0-1,0 0 1,0 1 0,0-1 0,1 1-1,-1 0 1,1-1 0,1 2 0,-1-1 0,1 0-1,0 0 1,-1 12 0,3-17-7,0-1-1,0 0 1,0 1 0,0-1 0,0 0-1,0 1 1,0-1 0,0 0 0,0 1-1,0-1 1,0 0 0,0 1 0,0-1-1,0 0 1,1 1 0,-1-1-1,0 0 1,0 0 0,0 1 0,1-1-1,-1 0 1,0 0 0,0 1 0,1-1-1,-1 0 1,0 0 0,1 0 0,-1 0-1,0 1 1,1-1 0,-1 0 0,0 0-1,0 0 1,1 0 0,-1 0 0,1 0-1,-1 0 1,0 0 0,1 0 0,-1 0-1,21-5 163,16-15 135,-35 19-279,42-38 134,-42 37-138,0 1 0,-1-1 0,1 0 0,-1 1 0,1-1-1,-1 0 1,0 0 0,0 0 0,1 0 0,-1 0 0,-1 0 0,1 0-1,0 0 1,0 0 0,-1 0 0,1-1 0,-1 1 0,0 0 0,0 0-1,0-1 1,0 1 0,0-3 0,-2 5-21,0-1 1,0 1-1,0 0 0,0 0 1,0 0-1,0 0 1,0 0-1,0 1 0,0-1 1,0 0-1,0 1 0,0 0 1,0-1-1,-3 3 0,-1 0 5,1 0-1,-1 1 0,1 0 0,0 0 0,0 1 0,1 0 0,-1-1 0,1 1 0,0 1 1,0-1-1,-4 9 0,9-13 9,0-1 0,0 1 0,0-1 0,0 0 0,0 1 0,0-1 0,0 0 0,0 0 0,0 0 0,0 0 0,0 0 0,0 0 0,0 0 0,0 0 0,0 0 0,0-1 0,0 1 0,0 0 0,0-1 0,0 1 0,2-2 0,11-4 8,0 0-1,-1-2 1,0 0-1,0 0 1,-1-1-1,0-1 1,-1 0-1,0 0 1,0-1-1,12-17 1,-23 27-16,1 0 0,0 0 0,-1 0 0,1 1 0,-1-1 0,1 0 0,-1 0 0,0 0 0,1 0 0,-1 0 0,0 0-1,0 0 1,1 0 0,-1 0 0,0 0 0,0 0 0,0 0 0,-1-2 0,-11-1-112,8 4 89,-1 1 0,1 0 1,-1 0-1,1 1 0,-1-1 0,-7 5 1,-10 8 14,1 1 1,1 0-1,0 2 1,-26 29-1,41-37 109,21-15-17,22-18 3,-31 20-116,-1-1 0,0-1 0,0 1 0,0-1 0,-1 0 0,0 0-1,0-1 1,-1 0 0,1 0 0,-1 0 0,-1 0 0,5-11-1,-8 18 4,0 0-1,0 0 1,0-1-1,0 1 0,0 0 1,0 0-1,0 0 0,0 0 1,0 0-1,0 0 1,0 0-1,0 0 0,0-1 1,0 1-1,0 0 0,0 0 1,0 0-1,0 0 1,0 0-1,0 0 0,0 0 1,0-1-1,0 1 1,-1 0-1,1 0 0,0 0 1,0 0-1,0 0 0,0 0 1,0 0-1,0 0 1,0 0-1,0 0 0,0 0 1,0-1-1,0 1 0,-1 0 1,1 0-1,0 0 1,0 0-1,0 0 0,0 0 1,0 0-1,0 0 1,0 0-1,-1 0 0,1 0 1,0 0-1,0 0 0,0 0 1,0 0-1,0 0 1,0 0-1,0 0 0,-1 0 1,1 0-1,0 0 0,0 0 1,0 1-1,0-1 1,0 0-1,0 0 0,0 0 1,0 0-1,-1 0 1,-10 8-1162,-9 12-848,9-6 85,-11 12-6882,13-11-6467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0:58.292"/>
    </inkml:context>
    <inkml:brush xml:id="br0">
      <inkml:brushProperty name="width" value="0.025" units="cm"/>
      <inkml:brushProperty name="height" value="0.025" units="cm"/>
    </inkml:brush>
  </inkml:definitions>
  <inkml:trace contextRef="#ctx0" brushRef="#br0">52 12 5445,'0'0'17019,"-8"7"-15444,-25 23-337,32-29-1161,0 1-1,0-1 1,0 0-1,0 1 1,0-1-1,0 1 1,0-1-1,1 1 1,-1 0-1,1-1 1,-1 1-1,1 0 1,0-1-1,-1 1 1,1 0-1,0-1 1,0 1-1,0 0 1,0 0-1,1-1 1,-1 1-1,0 0 1,1-1-1,-1 1 0,1 0 1,-1-1-1,1 1 1,0-1-1,0 1 1,0-1-1,0 1 1,0-1-1,0 0 1,0 1-1,3 1 1,-3-2-36,0 0 0,0-1 0,0 1 0,0 0 0,0 0 0,1-1 0,-1 1 0,0 0 1,1-1-1,-1 1 0,0-1 0,1 0 0,-1 0 0,0 1 0,1-1 0,-1 0 0,1 0 0,-1 0 0,0 0 0,1 0 0,-1-1 1,1 1-1,-1 0 0,0-1 0,1 1 0,-1-1 0,0 1 0,0-1 0,1 0 0,-1 1 0,0-1 0,0 0 0,0 0 0,0 0 1,0 0-1,0 0 0,0 0 0,0 0 0,0 0 0,0 0 0,0-3 0,3-3 162,0 0 0,-1-1 0,1 0 0,-2 0-1,1 0 1,-1 0 0,-1 0 0,1 0 0,-2-1 0,1-8 0,-18 47 64,13-15-269,0 0 0,1 0 1,-2 22-1,0-7 329,11-62-263,-1 0 0,1-44 0,-17 151-64,11 24 0,0-99 1,0 1 0,0-1 0,-1 0 0,1 0 0,0 0 0,0 1 0,0-1 0,0 0 0,0 0 0,0 1-1,0-1 1,1 0 0,-1 0 0,0 0 0,0 1 0,0-1 0,0 0 0,0 0 0,0 0 0,0 1 0,0-1 0,0 0 0,1 0 0,-1 0 0,0 1 0,0-1 0,0 0 0,0 0 0,1 0 0,-1 0 0,0 0 0,0 0-1,0 1 1,1-1 0,-1 0 0,0 0 0,0 0 0,0 0 0,1 0 0,-1 0 0,0 0 0,0 0 0,0 0 0,1 0 0,-1 0 0,0 0 0,10-10-13,3-15-1051,-6-6-3096,-1-3-3784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09.941"/>
    </inkml:context>
    <inkml:brush xml:id="br0">
      <inkml:brushProperty name="width" value="0.025" units="cm"/>
      <inkml:brushProperty name="height" value="0.025" units="cm"/>
    </inkml:brush>
  </inkml:definitions>
  <inkml:trace contextRef="#ctx0" brushRef="#br0">57 0 10826,'0'0'14798,"-1"7"-14520,-1 28 667,1-37-724,1 0 0,-1 0 1,0 0-1,0 0 0,0 1 0,0-1 1,0 0-1,0 1 0,0-1 1,-1 1-1,1-1 0,0 1 0,-1-1 1,1 1-1,-3-2 0,3 3-204,1-1 1,-1 1-1,1-1 0,-1 1 0,1-1 0,-1 1 0,1-1 0,-1 1 0,0 0 1,1-1-1,-1 1 0,0 0 0,1 0 0,-1-1 0,0 1 0,1 0 0,-1 0 1,0 0-1,0 0 0,1 0 0,-1 0 0,0 0 0,1 0 0,-1 0 0,0 0 1,0 0-1,1 0 0,-1 0 0,0 1 0,1-1 0,-1 0 0,0 1 0,1-1 1,-1 0-1,1 1 0,-1-1 0,1 1 0,-1-1 0,0 1 0,1-1 0,0 1 1,-1-1-1,1 1 0,-1-1 0,1 1 0,-1 0 0,-4 39 121,5-35-137,11-22 987,-12-20-652,1 37-335,0 0 1,0 1 0,0-1-1,0 0 1,0 0-1,0 0 1,0 0 0,0 0-1,0 0 1,0 0-1,0 0 1,0 0 0,0 0-1,0 0 1,0 0-1,0 1 1,0-1-1,0 0 1,0 0 0,-1 0-1,1 0 1,0 0-1,0 0 1,0 0 0,0 0-1,0 0 1,0 0-1,0 0 1,0 0-1,0 0 1,0 0 0,0 0-1,0 0 1,-1 0-1,1 0 1,0 0 0,0 0-1,0 0 1,0 0-1,0 0 1,0 0 0,0 0-1,0 0 1,0 0-1,0 0 1,0 0-1,0 0 1,-1 0 0,1 0-1,0 0 1,0 0-1,0 0 1,-2 23 26,2-15-28,-1 26 0,1-33 0,0 0 0,0-1 0,0 1 0,0 0 0,0 0 0,0-1 0,0 1 0,0 0 0,0 0 0,0-1 0,1 1 0,-1 0 0,0 0 0,0-1 0,1 1 0,-1 0 0,0-1 0,1 1 0,-1 0 0,1-1 0,-1 1 0,1-1 0,-1 1 0,1-1 0,0 1 0,-1-1 0,1 1 0,0-1 0,0 1 0,6-15-3144,-7 14 3008,0-1 1,0 1-1,1 0 1,-1-1 0,0 1-1,0 0 1,0-1-1,0 1 1,0 0-1,0-1 1,0 1 0,0 0-1,0-1 1,0 1-1,0 0 1,0-1 0,0 1-1,-1 0 1,1-1-1,0 1 1,0 0-1,0-1 1,0 1 0,0 0-1,-1-1 1,1 1-1,0 0 1,0 0-1,-1-1 1,1 1 0,0 0-1,0 0 1,-1-1-1,1 1 1,0 0 0,-1 0-1,1 0 1,0 0-1,-1 0 1,1-1-1,0 1 1,-1 0 0,1 0-1,0 0 1,-1 0-1,1 0 1,0 0-1,-1 0 1,-6 3-7958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0.838"/>
    </inkml:context>
    <inkml:brush xml:id="br0">
      <inkml:brushProperty name="width" value="0.025" units="cm"/>
      <inkml:brushProperty name="height" value="0.025" units="cm"/>
    </inkml:brush>
  </inkml:definitions>
  <inkml:trace contextRef="#ctx0" brushRef="#br0">8 219 4420,'2'28'5950,"0"-36"-1846,2-49-2312,-4-124-1258,-10 181-4063,5 0-870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1.306"/>
    </inkml:context>
    <inkml:brush xml:id="br0">
      <inkml:brushProperty name="width" value="0.025" units="cm"/>
      <inkml:brushProperty name="height" value="0.025" units="cm"/>
    </inkml:brush>
  </inkml:definitions>
  <inkml:trace contextRef="#ctx0" brushRef="#br0">1 150 13132,'0'-12'1586,"0"-94"1442,1 74 313,-1 89-1051,1 61-717,5-1 1,6-1-1,35 161 1,4-14-429,-32-144-1037,49 160 0,-58-258-153,-8-36-1333,-9-39-3375,-4 16-468,-2-4-2691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1.648"/>
    </inkml:context>
    <inkml:brush xml:id="br0">
      <inkml:brushProperty name="width" value="0.025" units="cm"/>
      <inkml:brushProperty name="height" value="0.025" units="cm"/>
    </inkml:brush>
  </inkml:definitions>
  <inkml:trace contextRef="#ctx0" brushRef="#br0">12 64 15599,'0'0'7041,"-3"8"-4761,1 1-2053,0 0 1,0 0 0,1-1 0,0 1-1,1 0 1,0 0 0,0 0 0,1 0 0,0 0-1,1 0 1,4 14 0,12 41 38,-8-25 428,26 64 1,-36-102-656,0 1 1,1-1-1,-1 1 1,1-1-1,-1 1 1,1-1-1,0 0 1,0 1-1,-1-1 1,1 0-1,0 0 1,0 1-1,0-1 1,0 0-1,1 0 1,-1 0-1,0 0 1,0 0-1,1-1 1,-1 1-1,0 0 1,1-1-1,-1 1 1,0 0-1,1-1 1,-1 0-1,1 1 1,-1-1-1,1 0 1,-1 0-1,1 0 1,0 0 0,-1 0-1,1 0 1,-1 0-1,1 0 1,-1-1-1,1 1 1,-1-1-1,1 1 1,-1-1-1,0 1 1,1-1-1,-1 0 1,0 0-1,1 0 1,1-1-1,4-4 121,-1 0 0,1-1 0,-1 0 0,0 0 0,0-1 0,6-11 0,5-11-1,-1 0 1,-1-1-1,16-51 1,-25 59-1246,0-1 0,-1 1 1,1-31-1,-4-8-6585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2.254"/>
    </inkml:context>
    <inkml:brush xml:id="br0">
      <inkml:brushProperty name="width" value="0.025" units="cm"/>
      <inkml:brushProperty name="height" value="0.025" units="cm"/>
    </inkml:brush>
  </inkml:definitions>
  <inkml:trace contextRef="#ctx0" brushRef="#br0">1 66 4548,'0'0'20067,"1"0"-19877,0 1-1,1-1 1,-1 1-1,1-1 1,-1 0-1,1 0 1,-1 0-1,0 0 1,1 0-1,-1 0 1,1 0-1,-1 0 1,3-1-1,0-35 1551,-4 35-1672,1-1 1,-1 0-1,0 1 1,0-1-1,0 0 1,0 0-1,0 1 1,-1-1-1,1 0 1,0 0-1,-1 1 1,1-1-1,-1 0 1,0 1-1,0-1 1,-1-1 0,1 3-62,1 0 0,-1 1 0,0-1 0,1 1 1,-1-1-1,1 1 0,-1-1 0,0 1 1,1-1-1,-1 1 0,1 0 0,-1-1 1,1 1-1,0 0 0,-1-1 0,1 1 1,0 0-1,-1 0 0,1-1 0,0 1 0,0 0 1,0 0-1,0-1 0,0 1 0,-1 0 1,1 0-1,1 0 0,-1 1 0,-2 30-75,2-28 92,-1 17 1,0-14-23,0-1 0,0 1 1,1-1-1,0 1 1,0-1-1,0 1 0,1 0 1,0-1-1,1 0 1,-1 1-1,5 9 0,-6-15-23,0-1 0,1 1 0,-1-1 0,0 0 0,1 1 1,-1-1-1,0 1 0,1-1 0,-1 0 0,0 1 0,1-1 0,-1 0 0,1 1 0,-1-1 0,1 0 0,-1 0 0,1 1 0,-1-1 0,1 0 0,-1 0 0,1 0 0,-1 0 0,1 1 0,-1-1 0,1 0 0,-1 0 0,1 0 0,-1 0 0,1-1 0,-1 1 0,1 0 0,0 0 0,-1 0 0,1 0 0,-1 0 0,1-1 0,-1 1 0,0 0 0,1 0 0,-1-1 0,1 1 0,-1 0 0,1-1 0,-1 1 0,0 0 0,1-1 0,-1 1 0,0-1 0,1 1 0,-1-1 0,0 0 0,8-26-9111,-8 14 1456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2.766"/>
    </inkml:context>
    <inkml:brush xml:id="br0">
      <inkml:brushProperty name="width" value="0.025" units="cm"/>
      <inkml:brushProperty name="height" value="0.025" units="cm"/>
    </inkml:brush>
  </inkml:definitions>
  <inkml:trace contextRef="#ctx0" brushRef="#br0">1 1 13741,'0'0'9849,"14"1"-10073,-12 1 290,0 1 0,0-1 0,0 0-1,0 1 1,0 0 0,-1-1 0,1 1 0,-1 0-1,0 0 1,0 0 0,0 0 0,1 4 0,10 45 1479,-9-38-1074,60 377 4771,-37-205-4985,60 471 773,-83-647-1608,0-19-882,-1-19-2476,-8 6-1114,-5-5-2888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2.310"/>
    </inkml:context>
    <inkml:brush xml:id="br0">
      <inkml:brushProperty name="width" value="0.025" units="cm"/>
      <inkml:brushProperty name="height" value="0.025" units="cm"/>
    </inkml:brush>
  </inkml:definitions>
  <inkml:trace contextRef="#ctx0" brushRef="#br0">1 80 1281,'0'0'12930,"13"-7"-9396,10-5-2755,2 0 1,-1 3-1,2 0 0,-1 1 1,1 1-1,0 2 1,48-4-1,-65 8-580,0 1 1,1 0-1,-1 0 1,0 1-1,1 1 1,-1 0-1,17 5 1,-23-5-178,0-1-1,-1 1 1,1 0 0,-1-1 0,0 1 0,0 0 0,1 1 0,-1-1 0,-1 0 0,1 1 0,0-1 0,0 1 0,-1-1 0,0 1 0,1 0-1,-1-1 1,0 1 0,0 0 0,0 0 0,-1 0 0,1 0 0,-1 0 0,0 0 0,0 0 0,0 0 0,0 0 0,0 0 0,-1 5-1,-1 4 45,-1-1-1,1 0 0,-2 0 0,1 0 1,-2 0-1,1 0 0,-2-1 0,1 0 1,-12 16-1,-11 11-25,-35 36 0,16-19-340,1 1-2023,18-21-3308,7-8-6108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3.137"/>
    </inkml:context>
    <inkml:brush xml:id="br0">
      <inkml:brushProperty name="width" value="0.025" units="cm"/>
      <inkml:brushProperty name="height" value="0.025" units="cm"/>
    </inkml:brush>
  </inkml:definitions>
  <inkml:trace contextRef="#ctx0" brushRef="#br0">4 1 6150,'-1'10'10004,"-2"110"-2957,5-78-5640,2 0 1,15 69-1,33 80 546,-41-160-1454,0-1-1,2 0 1,2-1 0,18 29 0,-32-55-466,1-1-1,-1 0 1,1 1-1,0-1 1,0 0-1,0 0 0,0 0 1,0 0-1,0-1 1,0 1-1,1 0 1,-1-1-1,0 0 1,1 0-1,0 1 1,-1-1-1,5 1 1,-5-2-23,0-1 1,0 1 0,-1 0 0,1-1 0,0 1-1,-1-1 1,1 1 0,-1-1 0,1 0-1,-1 1 1,1-1 0,-1 0 0,1 0-1,-1 0 1,0-1 0,1 1 0,-1 0 0,0 0-1,0-1 1,0 1 0,0 0 0,0-1-1,0 1 1,0-1 0,-1 1 0,1-1-1,-1 0 1,2-2 0,23-68-11,21-95 0,-11 35 0,38-92-4052,-59 173-3523</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18.784"/>
    </inkml:context>
    <inkml:brush xml:id="br0">
      <inkml:brushProperty name="width" value="0.025" units="cm"/>
      <inkml:brushProperty name="height" value="0.025" units="cm"/>
    </inkml:brush>
  </inkml:definitions>
  <inkml:trace contextRef="#ctx0" brushRef="#br0">15 4958 4068,'0'0'15647,"-3"4"-14585,-8 12-367,20-30 506,27-39 266,-10 14-1132,2 1-1,1 1 1,2 2-1,1 1 1,70-56-1,-25 36-87,269-203-18,99-132-112,-366 315-84,3 3 1,103-66-1,-157 116-32,932-747 768,-944 754-763,781-686 218,238-235 955,-774 721-1152,-84 73 120,218-226 0,-48 18 163,-198 202-236,-158 164-2802,6-13 2019,0-1 1,1 1-1,-1-1 0,-1 0 0,1 0 0,0 0 0,-1-1 1,-6 5-1,-13 0-8281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4.248"/>
    </inkml:context>
    <inkml:brush xml:id="br0">
      <inkml:brushProperty name="width" value="0.025" units="cm"/>
      <inkml:brushProperty name="height" value="0.025" units="cm"/>
    </inkml:brush>
  </inkml:definitions>
  <inkml:trace contextRef="#ctx0" brushRef="#br0">238 1 18385,'0'0'7159,"3"11"-5525,0 1-1359,-2 0 0,1 0 1,-2 1-1,0-1 1,0 0-1,-1 0 0,0 0 1,-1 1-1,-1-2 0,1 1 1,-9 19-1,-91 204 720,-6 16-613,105-242-310,0 0 0,0 0 0,1 0-1,0 0 1,1 0 0,-1 12-1,2-19-60,0 0 0,0 0 0,1 0 0,-1-1 0,0 1 0,1 0 0,0 0 0,-1 0 0,1-1 0,0 1 0,0 0 0,0-1 0,0 1 0,0-1 0,0 1 0,0-1 0,0 0 0,1 1 0,-1-1 0,1 0 0,-1 0 0,1 0-1,-1 0 1,1 0 0,0 0 0,-1 0 0,1-1 0,0 1 0,0 0 0,-1-1 0,1 0 0,0 1 0,0-1 0,0 0 0,0 0 0,2 0 0,9 0-6,0 0 1,-1-1-1,1-1 0,0 0 1,-1 0-1,1-1 0,-1-1 1,13-5-1,96-51-49,-42 19-190,-73 38 73,22-11-2132,-12 2-2566,-2-5-4318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4.890"/>
    </inkml:context>
    <inkml:brush xml:id="br0">
      <inkml:brushProperty name="width" value="0.025" units="cm"/>
      <inkml:brushProperty name="height" value="0.025" units="cm"/>
    </inkml:brush>
  </inkml:definitions>
  <inkml:trace contextRef="#ctx0" brushRef="#br0">169 84 23030,'0'0'5258,"-3"12"-5124,-1 0-134,-112 363 3000,103-344-2930,7-19-16,1 0 0,0 0 0,1 0 0,0 1 0,1 0 0,-3 21 0,25-75 768,9-56-797,-5-1 0,20-177 0,-42 264-25,-1 25 0,-1 5 0,0 0 0,1 1 0,2-1 0,4 28 0,-5-45 0,0-1 0,1 1 0,-1 0 0,1-1 0,0 1 0,-1 0 0,1-1 0,0 0 0,0 1 0,0-1 0,0 0 0,0 0 0,0 0 0,0 0 0,0-1 0,0 1 0,0 0 0,0-1 0,1 0 0,-1 1 0,0-1 0,0 0 0,1 0 0,-1 0 0,0-1 0,0 1 0,1 0 0,-1-1 0,0 1 0,0-1 0,0 0 0,4-2 0,4-1 0,1 0 0,-1-1 0,0 0 0,0-1 0,10-7 0,8-11 0,-1-2 0,0 0 0,29-41 0,9-7 0,-65 74 0,0 0 0,1 0 0,-1 0 0,0 1 0,1-1 0,-1 0 0,0 0 0,0 0 0,1 1 0,-1-1 0,0 0 0,0 0 0,1 0 0,-1 1 0,0-1 0,0 0 0,0 1 0,0-1 0,1 0 0,-1 1 0,0-1 0,0 0 0,0 0 0,0 1 0,0-1 0,0 0 0,0 1 0,0-1 0,0 0 0,0 1 0,0-1 0,0 0 0,0 1 0,0-1 0,0 0 0,0 1 0,0-1 0,0 0 0,-1 1 0,1-1 0,0 0 0,0 0 0,0 1 0,0-1 0,-1 1 0,-4 20 0,0 0 0,-1-1 0,-1 1 0,-17 33 0,-2 8 0,12-30 0,2 1 0,1 1 0,2 0 0,1 1 0,2 0 0,1 0 0,0 60 0,11-65-2768,-5-28 2336,0-1-1,-1 0 1,1 0 0,0 0 0,0 1-1,0-1 1,0 0 0,0 0 0,0 0-1,0 0 1,0-1 0,0 1-1,0 0 1,0 0 0,1-1 0,-1 1-1,0 0 1,0-1 0,3 1 0,8 0-14420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5.546"/>
    </inkml:context>
    <inkml:brush xml:id="br0">
      <inkml:brushProperty name="width" value="0.025" units="cm"/>
      <inkml:brushProperty name="height" value="0.025" units="cm"/>
    </inkml:brush>
  </inkml:definitions>
  <inkml:trace contextRef="#ctx0" brushRef="#br0">255 1 10570,'0'0'15118,"-4"9"-14883,-47 104 523,-77 186 907,112-252-1467,1 1-1,3 0 1,2 0 0,-7 76-1,16-112-151,1 0-1,0-1 1,0 1-1,1 0 1,1-1-1,0 1 0,0 0 1,1-1-1,7 17 1,-7-24-99,-1 1 1,1-1 0,0 1-1,0-1 1,1 0 0,-1 0 0,1-1-1,0 1 1,0-1 0,0 1-1,0-1 1,1-1 0,-1 1 0,1-1-1,0 1 1,0-1 0,0-1-1,0 1 1,0-1 0,0 1 0,0-2-1,0 1 1,6 0 0,-4 0-627,-1-1 1,1 0-1,0 0 1,-1 0-1,1-1 1,0 0-1,-1 0 1,1-1-1,7-2 1,22-19-6850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6.106"/>
    </inkml:context>
    <inkml:brush xml:id="br0">
      <inkml:brushProperty name="width" value="0.025" units="cm"/>
      <inkml:brushProperty name="height" value="0.025" units="cm"/>
    </inkml:brush>
  </inkml:definitions>
  <inkml:trace contextRef="#ctx0" brushRef="#br0">153 84 23446,'0'0'929,"-2"10"149,-14 52 33,-2-1-1,-41 89 1,1-5-893,68-171 1421,61-185-742,-40 5-1073,-36 239 12,3-23 151,0 0-1,0-1 1,1 1-1,0 0 1,1 1-1,0-1 1,1 0-1,0 0 1,3 11-1,-3-20 12,0 1-1,0-1 1,1 1 0,-1-1-1,0 1 1,1-1 0,-1 0-1,1 1 1,-1-1 0,1 0-1,0 0 1,-1 0 0,1-1-1,0 1 1,0 0 0,0-1 0,0 1-1,0-1 1,-1 1 0,1-1-1,0 0 1,0 0 0,0 0-1,0 0 1,0 0 0,0 0-1,3-1 1,2 0 69,0 0 0,1-1 1,-1 0-1,0 0 0,1 0 1,6-4-1,1-3 33,1 0 0,-2-2-1,1 1 1,-2-2 0,20-19 0,55-72 223,-67 76-156,-21 27-169,0 0 0,0-1 0,0 1 0,0 0 0,0 0 0,0 0 1,0 0-1,0-1 0,0 1 0,0 0 0,0 0 0,0 0 0,0 0 0,0 0 0,0-1 1,1 1-1,-1 0 0,0 0 0,0 0 0,0 0 0,0 0 0,0 0 0,0 0 0,1-1 0,-1 1 1,0 0-1,0 0 0,0 0 0,0 0 0,0 0 0,1 0 0,-1 0 0,0 0 0,0 0 1,0 0-1,0 0 0,1 0 0,-1 0 0,0 0 0,0 0 0,0 0 0,0 0 0,1 0 1,-1 0-1,0 0 0,0 0 0,0 0 0,0 1 0,1-1 0,-1 0 0,0 0 0,0 0 1,0 0-1,0 0 0,0 0 0,0 0 0,1 1 0,-1 13-83,-6 21 40,-37 93 264,32-100-207,0 0 0,2 2 0,1-1 1,1 1-1,2 0 0,-3 50 0,8-78-161,0 0 1,0 0-1,0 0 1,0 1-1,1-1 1,-1 0-1,1 0 1,-1 0-1,1 0 1,0 0-1,0 0 1,1 2-1,15 5-5842,-6-8-1093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6.447"/>
    </inkml:context>
    <inkml:brush xml:id="br0">
      <inkml:brushProperty name="width" value="0.025" units="cm"/>
      <inkml:brushProperty name="height" value="0.025" units="cm"/>
    </inkml:brush>
  </inkml:definitions>
  <inkml:trace contextRef="#ctx0" brushRef="#br0">53 1 18033,'0'0'6598,"-9"65"-4420,2-35-192,-2 6-1185,1 3-577,-1 2-192,3-1 0,5 2 0,-2-6-32,3-4 32,0-6-64,0-8-128,0-5-737,0-7-1185,0-27-12171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6.820"/>
    </inkml:context>
    <inkml:brush xml:id="br0">
      <inkml:brushProperty name="width" value="0.025" units="cm"/>
      <inkml:brushProperty name="height" value="0.025" units="cm"/>
    </inkml:brush>
  </inkml:definitions>
  <inkml:trace contextRef="#ctx0" brushRef="#br0">1 299 13677,'0'0'13453,"77"0"-12300,-36 0-705,2-2-384,4-2-32,1-2-1377,2-1-2371,-2-7-2658,-3-1-5701</inkml:trace>
  <inkml:trace contextRef="#ctx0" brushRef="#br0" timeOffset="1">852 1 20499,'0'0'5830,"-41"64"-3812,15-24-1025,-5 5-545,-2 4-320,-8 1-64,5-4-32,2-2-32,3-8 32,9-8-64,6-7-288,9-12-737,4-9-1633,3-5-962,10-21-1345,8-11-4484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7.146"/>
    </inkml:context>
    <inkml:brush xml:id="br0">
      <inkml:brushProperty name="width" value="0.025" units="cm"/>
      <inkml:brushProperty name="height" value="0.025" units="cm"/>
    </inkml:brush>
  </inkml:definitions>
  <inkml:trace contextRef="#ctx0" brushRef="#br0">29 1 16367,'0'0'10223,"1"11"-9101,0 28-461,-2 1 1,-12 74 0,5-57-795,0 59 0,12-91-658,-1-2-6010,-3-18 465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7.502"/>
    </inkml:context>
    <inkml:brush xml:id="br0">
      <inkml:brushProperty name="width" value="0.025" units="cm"/>
      <inkml:brushProperty name="height" value="0.025" units="cm"/>
    </inkml:brush>
  </inkml:definitions>
  <inkml:trace contextRef="#ctx0" brushRef="#br0">1 105 19378,'0'0'11275,"57"5"-10026,-17-13-608,10-1-417,0 0-224,2-1-160,-1 0-1282,-7 1-1376,0-5-1474,-7-3-2082,-1-7-5574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2.978"/>
    </inkml:context>
    <inkml:brush xml:id="br0">
      <inkml:brushProperty name="width" value="0.025" units="cm"/>
      <inkml:brushProperty name="height" value="0.025" units="cm"/>
    </inkml:brush>
  </inkml:definitions>
  <inkml:trace contextRef="#ctx0" brushRef="#br0">67 0 12236,'0'0'16575,"2"13"-15187,-1-4-1225,-1 1-1,1 0 0,-1-1 0,-1 1 1,0 0-1,0-1 0,-1 1 1,0-1-1,-4 10 0,-1-1-88,-33 103 479,37-109-518,0 1 1,1-1-1,1 0 0,0 1 1,0-1-1,1 1 0,1-1 1,2 14-1,-2-24-35,-1 0 0,1-1 0,0 1 0,0 0 0,0 0 0,0-1 0,0 1 0,0 0 0,0-1 0,1 1 0,-1-1 0,0 1 0,1-1 0,-1 0 0,1 0 0,0 0 0,-1 0 0,1 0 0,0 0 0,0 0 0,-1 0 0,1-1 0,0 1 0,0-1 0,0 1 0,0-1 0,0 0 0,0 1 0,0-1 0,0 0 0,0-1 0,0 1 0,0 0 0,0 0 0,3-2 0,3 1 0,0-1 0,0 0 0,0-1 0,-1 0 0,1 0 0,-1 0 0,11-7 0,0-3-567,-1-1 0,26-25 0,-32 27-282,-1 0 0,0 0 0,-1-1 0,0-1 0,-1 0 0,0 0 0,9-25 0,-4-7-7154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7.860"/>
    </inkml:context>
    <inkml:brush xml:id="br0">
      <inkml:brushProperty name="width" value="0.025" units="cm"/>
      <inkml:brushProperty name="height" value="0.025" units="cm"/>
    </inkml:brush>
  </inkml:definitions>
  <inkml:trace contextRef="#ctx0" brushRef="#br0">54 123 19635,'0'0'10041,"-3"13"-9299,-47 237 1079,76-300-1293,-16 10-528,-1-1 0,-2 0 0,-2 0 0,-1-1 0,-4-57 0,-3 84 0,-4 24 0,-5 27 0,10-29 0,1 0 0,0 0 0,0 0 0,1 0 0,0 0 0,0 0 0,1 0 0,0 0 0,0 0 0,0 0 0,4 9 0,-3-13 0,-1 0 0,1 0 0,0 0 0,0 0 0,0 0 0,0-1 0,1 1 0,-1-1 0,1 0 0,-1 1 0,1-1 0,0-1 0,0 1 0,0 0 0,0-1 0,0 1 0,0-1 0,0 0 0,1 0 0,-1 0 0,0 0 0,1-1 0,-1 1 0,1-1 0,3 0 0,5-1 0,-1 0 0,0 0 0,1-1 0,-1-1 0,0 0 0,0 0 0,-1-1 0,1-1 0,-1 1 0,1-2 0,-2 1 0,15-12 0,14-12 0,56-53 0,-80 69 0,9-6 0,-23 19 0,0-1 0,0 1 0,0 0 0,0 0 0,1 0 0,-1 0 0,0 0 0,0 0 0,0 0 0,0 0 0,0-1 0,0 1 0,0 0 0,0 0 0,1 0 0,-1 0 0,0 0 0,0 0 0,0 0 0,0 0 0,0 0 0,0 0 0,1 0 0,-1 0 0,0 0 0,0 0 0,0 0 0,0 0 0,0 0 0,0 0 0,1 0 0,-1 0 0,0 0 0,0 0 0,0 0 0,0 0 0,0 0 0,0 0 0,1 0 0,-1 1 0,0-1 0,0 0 0,0 0 0,0 0 0,0 0 0,0 0 0,0 0 0,0 0 0,0 0 0,0 0 0,1 1 0,-1-1 0,0 0 0,0 0 0,0 0 0,0 0 0,0 0 0,0 0 0,0 1 0,0-1 0,0 0 0,0 0 0,0 0 0,0 0 0,0 0 0,0 0 0,0 1 0,0-1 0,0 0 0,-21 43 0,16-33 0,-16 31 0,-25 64 0,42-92 0,-1 0 0,2 0 0,-1 1 0,2-1 0,0 1 0,1-1 0,0 1 0,1 0 0,2 22 0,0-33-213,-1 0 0,0 0 0,1 0 0,0 0 1,0-1-1,-1 1 0,2-1 0,-1 1 0,0-1 0,0 0 0,1 1 0,-1-2 0,1 1 0,0 0 1,0 0-1,-1-1 0,1 1 0,0-1 0,0 0 0,0 0 0,1 0 0,3 0 0,-4 0-197,0 0 0,0 0-1,0 0 1,0-1 0,0 1 0,0-1-1,0 0 1,0 0 0,0 0-1,0-1 1,0 1 0,0-1-1,0 1 1,0-1 0,0 0 0,0 0-1,0 0 1,0-1 0,0 1-1,-1-1 1,1 0 0,4-3-1,9-20-10175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28.204"/>
    </inkml:context>
    <inkml:brush xml:id="br0">
      <inkml:brushProperty name="width" value="0.025" units="cm"/>
      <inkml:brushProperty name="height" value="0.025" units="cm"/>
    </inkml:brush>
  </inkml:definitions>
  <inkml:trace contextRef="#ctx0" brushRef="#br0">325 0 11147,'0'0'12780,"-5"74"-10570,5-33 929,11 12-705,3 3-1377,1 2-1057,1 8 0,0-1 0,-8 4 0,-6 4 0,-2 5 0,-24 6 0,-16 3 0,-15 6 0,-23 0 0,-17-3-1441,-15-10-6407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0.042"/>
    </inkml:context>
    <inkml:brush xml:id="br0">
      <inkml:brushProperty name="width" value="0.025" units="cm"/>
      <inkml:brushProperty name="height" value="0.025" units="cm"/>
    </inkml:brush>
  </inkml:definitions>
  <inkml:trace contextRef="#ctx0" brushRef="#br0">0 155 8392,'0'0'8168,"13"1"-7149,345 11 3336,15-30-1607,-346 17-2601,468-34 655,360-16-745,-133 48 35,70-2 457,-499-19 168,-118 7 787,-174 17-1398,9-1-752,-12 0-3323,-9-2-331,-5-6-3045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4.567"/>
    </inkml:context>
    <inkml:brush xml:id="br0">
      <inkml:brushProperty name="width" value="0.025" units="cm"/>
      <inkml:brushProperty name="height" value="0.025" units="cm"/>
    </inkml:brush>
  </inkml:definitions>
  <inkml:trace contextRef="#ctx0" brushRef="#br0">0 6763 4965,'0'0'9518,"9"5"-8349,28 13-213,-33-17-810,-1 0 0,1-1 1,0 0-1,0 1 1,0-1-1,-1 0 0,1-1 1,0 1-1,0-1 0,0 1 1,-1-1-1,1 0 1,0-1-1,-1 1 0,1-1 1,-1 1-1,6-5 0,9-2 172,34-13-39,-2-3 0,93-57 0,86-80 88,-92 61-349,197-125 428,75-52-235,618-418 753,-407 286-844,929-673 258,-651 447-217,-683 485-85,1172-837 72,-1101 774-75,1412-1017 393,-998 771 1056,-667 444-1425,-53 25-216,-3-9-4082,10-6-716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5.564"/>
    </inkml:context>
    <inkml:brush xml:id="br0">
      <inkml:brushProperty name="width" value="0.025" units="cm"/>
      <inkml:brushProperty name="height" value="0.025" units="cm"/>
    </inkml:brush>
  </inkml:definitions>
  <inkml:trace contextRef="#ctx0" brushRef="#br0">188 0 8104,'0'0'16581,"3"11"-14964,-1-1-1392,0 0 0,-1 0 0,-1 0 0,0 1 0,0-1 0,-1 0 0,0 0 0,0 1 0,-1-1 0,-1 0 0,0-1 0,0 1 0,-9 17 0,-51 121 261,25-63 112,-27 91-1,62-143-206,3-32-366,0 0 0,0 0-1,1-1 1,-1 1 0,0 0 0,0 0 0,1 0 0,-1-1-1,1 1 1,-1 0 0,1 0 0,-1-1 0,1 1 0,-1-1-1,1 1 1,0 0 0,-1-1 0,1 1 0,0-1 0,0 1-1,1 0 1,1-1 25,1 1 0,0-1 0,0 0-1,0 0 1,-1 0 0,1 0 0,0-1-1,0 0 1,-1 1 0,1-1 0,0-1-1,-1 1 1,5-2 0,51-23-50,92-56 0,-16 7 0,-96 59-1904,-32 15 878,0-2 1,0 1-1,0-1 1,-1 0-1,1 0 1,-1-1-1,0 0 1,1 0 0,-2 0-1,1-1 1,-1 0-1,1 0 1,4-7-1,-3-5-11604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6.122"/>
    </inkml:context>
    <inkml:brush xml:id="br0">
      <inkml:brushProperty name="width" value="0.025" units="cm"/>
      <inkml:brushProperty name="height" value="0.025" units="cm"/>
    </inkml:brush>
  </inkml:definitions>
  <inkml:trace contextRef="#ctx0" brushRef="#br0">84 178 16752,'0'0'12502,"1"17"-11658,0 12-569,-2 0 1,-1 0-1,-2 0 1,-12 50-1,-10 8 130,-11 42 423,46-137-754,6-14-89,6-21 15,-2-2 0,-2 0 0,-2-1 0,-2 0 0,-2-1 0,-2-1 0,4-79 0,-14 137 0,-1 22 0,1 0 0,1 0 0,7 45 0,-7-75 0,1 0 0,-1 0 0,1-1 0,-1 1 0,1 0 0,0 0 0,0 0 0,0-1 0,0 1 0,0 0 0,0-1 0,1 1 0,-1-1 0,0 0 0,1 1 0,-1-1 0,1 0 0,0 0 0,-1 0 0,1 0 0,0 0 0,-1 0 0,1 0 0,0-1 0,0 1 0,0 0 0,0-1 0,0 0 0,0 0 0,0 1 0,0-1 0,0 0 0,0 0 0,0-1 0,0 1 0,-1 0 0,1-1 0,3 0 0,2-1 0,1-1 0,-1 1 0,0-1 0,0-1 0,0 1 0,-1-1 0,1 0 0,9-9 0,8-11 0,-1-1 0,-2-1 0,0-1 0,-2-1 0,24-46 0,18-25 0,-61 99 0,0 0 0,0-1 0,0 1 0,0 0 0,0 0 0,0-1 0,0 1 0,0 0 0,0 0 0,0 0 0,0-1 0,0 1 0,0 0 0,0 0 0,0 0 0,1-1 0,-1 1 0,0 0 0,0 0 0,0 0 0,0 0 0,1-1 0,-1 1 0,0 0 0,0 0 0,0 0 0,1 0 0,-1 0 0,0 0 0,0 0 0,0-1 0,1 1 0,-1 0 0,0 0 0,0 0 0,1 0 0,-1 0 0,0 0 0,0 0 0,0 0 0,1 0 0,-1 0 0,0 0 0,0 0 0,1 1 0,-1-1 0,0 0 0,0 0 0,0 0 0,1 0 0,-1 0 0,0 0 0,0 0 0,0 1 0,1-1 0,-1 0 0,0 0 0,0 0 0,0 0 0,0 1 0,0-1 0,0 0 0,1 0 0,-1 0 0,0 1 0,0-1 0,0 0 0,0 1 0,2 27 0,-7 39 0,-28 74 44,21-100-101,2 1 0,2 0 0,1 0 1,-1 85-1,8-125-169,0-1 1,0 1-1,1 0 0,-1 0 1,0 0-1,1 0 1,-1-1-1,1 1 0,-1 0 1,1-1-1,0 1 1,1 2-1,13 2-8623,-4-6-1614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6.680"/>
    </inkml:context>
    <inkml:brush xml:id="br0">
      <inkml:brushProperty name="width" value="0.025" units="cm"/>
      <inkml:brushProperty name="height" value="0.025" units="cm"/>
    </inkml:brush>
  </inkml:definitions>
  <inkml:trace contextRef="#ctx0" brushRef="#br0">331 1 15759,'0'0'8605,"-10"10"-7697,-14 20-200,1 2 1,1 0-1,1 1 0,-20 47 0,-63 161 962,102-235-1596,-5 10 60,-49 139 757,50-135-802,1 0 0,1 0 0,1 0 0,1 1 0,1 40 0,2-56-95,0 0 1,0 0 0,1 0 0,0 1-1,0-2 1,0 1 0,0 0 0,1 0-1,0-1 1,0 1 0,0-1-1,1 0 1,-1 0 0,1 0 0,0 0-1,0-1 1,0 0 0,0 1 0,1-2-1,0 1 1,-1 0 0,1-1-1,0 0 1,0 0 0,0 0 0,10 1-1,-5 0-562,0-1 0,0-1 0,0 0 0,0 0 0,0-1 0,12-1 0,-15 1-699,-1-1 0,1 0-1,0-1 1,-1 0 0,1 0 0,-1 0-1,0-1 1,12-6 0,16-16-12634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7.220"/>
    </inkml:context>
    <inkml:brush xml:id="br0">
      <inkml:brushProperty name="width" value="0.025" units="cm"/>
      <inkml:brushProperty name="height" value="0.025" units="cm"/>
    </inkml:brush>
  </inkml:definitions>
  <inkml:trace contextRef="#ctx0" brushRef="#br0">127 40 20692,'0'0'3384,"-7"14"-1820,-15 31-383,2 0 0,2 2 1,-19 80-1,32-106-1013,-1 5 305,2-1 0,0 1 0,0 26 0,17-81-165,-3 10-274,3-25-34,-2-1 0,8-71 0,-2-52 0,-17 159 0,-4 44 0,2-25 0,0 0 0,1 0 0,0 0 0,1 0 0,0 0 0,0 0 0,1 0 0,1 0 0,4 18 0,-5-26 0,0-1 0,0 1 0,0-1 0,1 1 0,-1-1 0,0 1 0,1-1 0,-1 0 0,1 0 0,0 0 0,-1 0 0,1 0 0,0 0 0,-1 0 0,1 0 0,0 0 0,0-1 0,0 1 0,0-1 0,0 0 0,0 1 0,0-1 0,0 0 0,0 0 0,-1 0 0,1-1 0,0 1 0,0 0 0,0-1 0,0 1 0,0-1 0,2 0 0,2-1 0,1-1 0,-1 1 0,0-1 0,0 0 0,0-1 0,-1 1 0,1-1 0,4-5 0,7-8 0,-2-1 0,0-1 0,-1 0 0,-1-1 0,-1-1 0,19-42 0,-37 119 0,-5-26-43,2 1-1,1 0 1,1 0-1,2 0 1,1 1-1,1 60 1,9-65-2511,4-13-2702,4-7-4279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7.751"/>
    </inkml:context>
    <inkml:brush xml:id="br0">
      <inkml:brushProperty name="width" value="0.025" units="cm"/>
      <inkml:brushProperty name="height" value="0.025" units="cm"/>
    </inkml:brush>
  </inkml:definitions>
  <inkml:trace contextRef="#ctx0" brushRef="#br0">9 1 15407,'0'0'6635,"3"9"-4734,4 27-18,-2 0 0,-2 1 0,-2 68 1,-2-54-1663,10 78 0,-7-111-4056,-7-25-5668,-8-17 2641,-7-7-3799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8.093"/>
    </inkml:context>
    <inkml:brush xml:id="br0">
      <inkml:brushProperty name="width" value="0.025" units="cm"/>
      <inkml:brushProperty name="height" value="0.025" units="cm"/>
    </inkml:brush>
  </inkml:definitions>
  <inkml:trace contextRef="#ctx0" brushRef="#br0">0 87 12908,'0'0'15054,"70"-10"-14189,-29 10-352,6 0-385,5-3-96,5-9-993,1-5-2434,-6-2-1890,2-7-3459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3.336"/>
    </inkml:context>
    <inkml:brush xml:id="br0">
      <inkml:brushProperty name="width" value="0.025" units="cm"/>
      <inkml:brushProperty name="height" value="0.025" units="cm"/>
    </inkml:brush>
  </inkml:definitions>
  <inkml:trace contextRef="#ctx0" brushRef="#br0">60 56 5061,'0'0'26104,"-56"-25"-24502,53 22-1602,3 2 0,0-2 0,3 2 0,12-2 0,2-3 0,-2-2-4068,-1 3-7303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8.464"/>
    </inkml:context>
    <inkml:brush xml:id="br0">
      <inkml:brushProperty name="width" value="0.025" units="cm"/>
      <inkml:brushProperty name="height" value="0.025" units="cm"/>
    </inkml:brush>
  </inkml:definitions>
  <inkml:trace contextRef="#ctx0" brushRef="#br0">330 0 18866,'0'0'6054,"-8"9"-4159,-166 231 2740,35-42-4631,132-191-2692,5-9 446,10-23-1167,18-37-942,-11 29 2577,76-151-6980,-56 125 11375,2 2 5617,-37 57-8106,0 0-1,0 1 0,0-1 0,0 0 0,0 0 0,0 0 0,0 0 0,0 0 1,0 1-1,0-1 0,0 0 0,1 0 0,-1 0 0,0 0 0,0 0 0,0 1 1,0-1-1,0 0 0,0 0 0,0 0 0,0 0 0,1 0 0,-1 0 0,0 0 1,0 0-1,0 1 0,0-1 0,0 0 0,1 0 0,-1 0 0,0 0 0,0 0 1,0 0-1,0 0 0,0 0 0,1 0 0,-1 0 0,0 0 0,0 0 0,0 0 1,0 0-1,1 0 0,-1 0 0,0 0 0,0 0 0,0 0 0,0-1 0,0 1 1,1 0-1,-1 0 0,0 0 0,0 0 0,0 0 0,0 0 0,0 0 1,0 0-1,0-1 0,1 1 0,-2 28 1888,-8 35-1568,3-31-195,2 1-1,1 0 0,2 1 1,1-1-1,6 49 1,-5-75-269,1 0 0,0-1 0,1 1 0,-1-1 0,1 1 0,0-1 0,1 0 0,-1 0 0,1-1 1,1 1-1,5 5 0,-17-9-11369,-8-5 2686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8.792"/>
    </inkml:context>
    <inkml:brush xml:id="br0">
      <inkml:brushProperty name="width" value="0.025" units="cm"/>
      <inkml:brushProperty name="height" value="0.025" units="cm"/>
    </inkml:brush>
  </inkml:definitions>
  <inkml:trace contextRef="#ctx0" brushRef="#br0">0 148 15535,'0'0'12620,"65"9"-10827,-25-9-800,6-5-608,1-3-225,-1-3-128,-5-1-64,-2-3-801,-6-2-1281,-2-8-2114,-7-4-1666,1-5-3587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9.151"/>
    </inkml:context>
    <inkml:brush xml:id="br0">
      <inkml:brushProperty name="width" value="0.025" units="cm"/>
      <inkml:brushProperty name="height" value="0.025" units="cm"/>
    </inkml:brush>
  </inkml:definitions>
  <inkml:trace contextRef="#ctx0" brushRef="#br0">71 79 19314,'0'0'2050,"-5"9"-91,-7 17-1395,1 1 0,2 0 0,0 1 0,2 0 0,1 0 0,1 0 0,2 0 0,1 1 0,1 0 0,4 38 0,-4-67-543,1 0 1,0 0 0,0 0 0,0 0 0,0 0 0,0 1 0,0-1-1,0 0 1,0 0 0,0 0 0,0 0 0,0 0 0,0 0 0,0 0-1,1 0 1,-1 1 0,0-1 0,0 0 0,0 0 0,0 0 0,0 0-1,0 0 1,0 0 0,0 0 0,0 0 0,0 0 0,0 1 0,0-1 0,0 0-1,1 0 1,-1 0 0,0 0 0,0 0 0,0 0 0,0 0 0,0 0-1,0 0 1,0 0 0,0 0 0,1 0 0,-1 0 0,0 0 0,0 0-1,0 0 1,0 0 0,0 0 0,0 0 0,0 0 0,0 0 0,1 0-1,-1 0 1,0 0 0,0 0 0,0 0 0,0 0 0,0 0 0,0 0-1,0 0 1,0-1 0,1 1 0,-1 0 0,0 0 0,0 0 0,0 0-1,0 0 1,0 0 0,9-11 651,6-13-285,-2-19-499,-2 1 1,-2-2 0,-2 1-1,-2-1 1,0-82 0,-15 138-477,-1 15 560,-4 45 322,14-67-256,0 0 0,1 0-1,0 0 1,0 0 0,0 0 0,0 1 0,1-1 0,0 0 0,0 0 0,0 0 0,1 0 0,1 4 0,-2-7-15,1-1 0,-1 1 0,0-1 0,1 1 0,-1-1 0,1 0 1,-1 0-1,1 0 0,0 0 0,-1 0 0,1 0 0,0-1 0,0 1 0,-1 0 1,1-1-1,0 1 0,0-1 0,0 0 0,0 0 0,0 1 0,0-1 1,0-1-1,-1 1 0,1 0 0,0 0 0,0-1 0,0 1 0,0-1 1,0 1-1,2-2 0,2-1 28,0 1 1,0-1 0,-1 0-1,1 0 1,-1-1-1,1 1 1,8-9 0,1-6-47,-2 0 1,1 0-1,-2-1 1,16-35 0,-13 27-69,24-37 0,-39 64 54,0 0 1,0 0-1,0 0 1,0 0-1,0 0 1,0 0-1,0 0 1,0 0-1,0 0 0,0-1 1,0 1-1,0 0 1,0 0-1,1 0 1,-1 0-1,0 0 1,0 0-1,0 0 0,0 0 1,0 0-1,0 0 1,0 0-1,0 0 1,0 0-1,1 0 1,-1 0-1,0 0 1,0 0-1,0 0 0,0 0 1,0 0-1,0 0 1,0 0-1,1 0 1,-1 0-1,0 0 1,0 0-1,0 0 1,0 0-1,0 0 0,0 0 1,0 0-1,0 0 1,0 0-1,1 0 1,-1 0-1,0 0 1,0 1-1,0-1 0,0 0 1,0 0-1,0 0 1,0 0-1,0 0 1,0 0-1,0 0 1,0 0-1,0 0 1,0 1-1,0-1 0,0 0 1,0 0-1,0 0 1,0 0-1,0 0 1,0 0-1,0 0 1,0 1-1,0-1 1,2 15-166,-4 19 233,-19 66 160,14-71-131,0 1 0,2 0 0,1 0-1,1 0 1,2 42 0,1-69-260,1 0-1,-1 0 1,1 0 0,0-1 0,0 1-1,0 0 1,0 0 0,0-1 0,1 1-1,-1-1 1,1 1 0,-1-1 0,1 0-1,0 1 1,0-1 0,0 0 0,0 0-1,5 3 1,-5-4-159,0 1 1,1-1-1,-1 0 0,0 0 0,1 0 1,-1 0-1,1-1 0,0 1 0,-1 0 0,1-1 1,-1 0-1,1 0 0,0 0 0,-1 0 1,1 0-1,-1 0 0,1-1 0,0 1 1,-1-1-1,1 1 0,-1-1 0,0 0 1,1 0-1,-1-1 0,1 1 0,-1 0 1,0-1-1,0 1 0,0-1 0,0 0 0,0 1 1,2-4-1,17-25-10069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1:59.492"/>
    </inkml:context>
    <inkml:brush xml:id="br0">
      <inkml:brushProperty name="width" value="0.025" units="cm"/>
      <inkml:brushProperty name="height" value="0.025" units="cm"/>
    </inkml:brush>
  </inkml:definitions>
  <inkml:trace contextRef="#ctx0" brushRef="#br0">90 1 19538,'0'0'2979,"3"51"-480,9-20-385,4 9-225,1 0-575,3 5-514,-4 4-319,-3 5-97,-9 6-95,-4 6-65,-6 10 32,-21 3-256,-8 5 0,-3-3-577,-5-12-2594,2-19-5092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0.256"/>
    </inkml:context>
    <inkml:brush xml:id="br0">
      <inkml:brushProperty name="width" value="0.025" units="cm"/>
      <inkml:brushProperty name="height" value="0.025" units="cm"/>
    </inkml:brush>
  </inkml:definitions>
  <inkml:trace contextRef="#ctx0" brushRef="#br0">0 0 12332,'0'0'9353,"70"6"-8617,-43 28-223,5 12-193,6 11-192,4 6-96,3 2-128,3 1-545,-3-6-672,0-7-1570,-10-11-1921,-5-11-1730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0.612"/>
    </inkml:context>
    <inkml:brush xml:id="br0">
      <inkml:brushProperty name="width" value="0.025" units="cm"/>
      <inkml:brushProperty name="height" value="0.025" units="cm"/>
    </inkml:brush>
  </inkml:definitions>
  <inkml:trace contextRef="#ctx0" brushRef="#br0">1 312 14798,'0'0'1244,"5"8"480,1 2-1298,1-2-1,0 1 1,0-1 0,1 0-1,0-1 1,1 0 0,-1 0-1,1 0 1,1-1 0,-1-1-1,1 0 1,0 0 0,0-1-1,16 5 1,-5-3-210,0 0 1,0-2 0,0-1-1,1 0 1,-1-2 0,1 0-1,-1-2 1,25-3 0,-37 3-46,-1 0 0,1-1 0,0-1 0,-1 1 0,0-2 0,0 1 0,0-1 0,0 0 0,0 0 0,-1-1 0,0 0 0,0-1 0,0 0 0,0 0 0,-1 0 0,0 0 0,-1-1 0,1 0 0,-1-1 0,0 1 0,-1-1 0,5-11 0,1-9 83,-2 0 1,0-1-1,-2 0 1,3-36-1,-2-15-3204,-3 37-1554,-2 26-2180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3.294"/>
    </inkml:context>
    <inkml:brush xml:id="br0">
      <inkml:brushProperty name="width" value="0.025" units="cm"/>
      <inkml:brushProperty name="height" value="0.025" units="cm"/>
    </inkml:brush>
  </inkml:definitions>
  <inkml:trace contextRef="#ctx0" brushRef="#br0">57 1 11403,'0'0'4868,"-53"43"-4195,49-33-545,5-1-192,28-5 0,16-4 641,16 0 159,18 0-512,14-10-191,14-2-1379,3-1-1793,-2 2-608,0-1-2307</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3.624"/>
    </inkml:context>
    <inkml:brush xml:id="br0">
      <inkml:brushProperty name="width" value="0.025" units="cm"/>
      <inkml:brushProperty name="height" value="0.025" units="cm"/>
    </inkml:brush>
  </inkml:definitions>
  <inkml:trace contextRef="#ctx0" brushRef="#br0">1 1 5157,'57'13'2338,"-1"-2"-320,-3-2-288,4-1-1090,4-5-448,9-2-95,6-1-258,12-2-2465,4-10-4229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1.814"/>
    </inkml:context>
    <inkml:brush xml:id="br0">
      <inkml:brushProperty name="width" value="0.025" units="cm"/>
      <inkml:brushProperty name="height" value="0.025" units="cm"/>
    </inkml:brush>
  </inkml:definitions>
  <inkml:trace contextRef="#ctx0" brushRef="#br0">34 0 17585,'0'0'1569,"-22"96"193,14-38-417,4 7-576,4 1-449,0-3-64,4-3-128,10-3-128,2-2-576,2-2-1346,-6 1-1569,-1-2-3492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3.967"/>
    </inkml:context>
    <inkml:brush xml:id="br0">
      <inkml:brushProperty name="width" value="0.025" units="cm"/>
      <inkml:brushProperty name="height" value="0.025" units="cm"/>
    </inkml:brush>
  </inkml:definitions>
  <inkml:trace contextRef="#ctx0" brushRef="#br0">1 43 12684,'182'0'6296,"0"2"-3862,182 4-5519,361 2-9495,-129 14 22564,-129-1-8790,-235-21-4779,1-11-3751,-127 3 3956</inkml:trace>
  <inkml:trace contextRef="#ctx0" brushRef="#br0" timeOffset="1">3441 73 5573,'70'0'3684,"-9"1"-609,3 4-481,-3-1-1249,4-3-704,3-1-257,7 0-256,8-7-95,3-5-290,8-2-1665,5-3-1217,0-1-2530,-3 2-801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9.387"/>
    </inkml:context>
    <inkml:brush xml:id="br0">
      <inkml:brushProperty name="width" value="0.025" units="cm"/>
      <inkml:brushProperty name="height" value="0.025" units="cm"/>
    </inkml:brush>
  </inkml:definitions>
  <inkml:trace contextRef="#ctx0" brushRef="#br0">21 1 13645,'0'0'9289,"-20"39"-11660,35-60-2529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1:04.101"/>
    </inkml:context>
    <inkml:brush xml:id="br0">
      <inkml:brushProperty name="width" value="0.025" units="cm"/>
      <inkml:brushProperty name="height" value="0.025" units="cm"/>
    </inkml:brush>
  </inkml:definitions>
  <inkml:trace contextRef="#ctx0" brushRef="#br0">255 32 14606,'0'0'16912,"-4"12"-16416,-9 20-412,-2-1 0,-1 0-1,-2-2 1,-1 0-1,-1-1 1,-1-1 0,-1 0-1,-38 32 1,68-86-84,158-283 0,-175 352 0,-3-5 0,2 0 0,2 1 0,1 0 0,2 0 0,0 64 0,4-101 0,1 0 0,0 0 0,0 0 0,0 0 0,0 0 0,0 1 0,0-1 0,0 0 0,0 0 0,0 0 0,0 0 0,0 0 0,1 0 0,-1 0 0,0 0 0,1 0 0,-1 0 0,1 0 0,-1 0 0,1 0 0,0 0 0,-1 0 0,1 0 0,0 0 0,0-1 0,0 1 0,-1 0 0,1-1 0,0 1 0,0 0 0,0-1 0,0 1 0,0-1 0,0 1 0,0-1 0,0 0 0,0 0 0,1 1 0,-1-1 0,0 0 0,0 0 0,0 0 0,0 0 0,2 0 0,0-1 0,-1 0 0,0 0 0,1 0 0,-1 0 0,0 0 0,0 0 0,1-1 0,-1 1 0,0-1 0,0 1 0,-1-1 0,1 0 0,0 0 0,0 0 0,-1 0 0,1 0 0,-1 0 0,2-5 0,-1 4 0,0-1 0,-1 0 0,1 0 0,-1 1 0,0-1 0,0 0 0,-1 0 0,1 0 0,-1 0 0,0 0 0,0 0 0,0 0 0,0 0 0,-1 0 0,1 0 0,-1 0 0,0 0 0,-1 0 0,1 1 0,-4-8 0,3 8 0,-1 0 0,0 0 0,0 0 0,-1 0 0,1 0 0,0 1 0,-1-1 0,0 1 0,1 0 0,-1 0 0,0 1 0,0-1 0,0 1 0,0-1 0,0 1 0,-1 1 0,1-1 0,0 0 0,-6 1 0,-132-3 0,141 3 0,1 0 0,0 0 0,-1 0 0,1 0 0,0 0 0,-1 0 0,1 0 0,-1 0 0,1 0 0,0 0 0,-1 0 0,1 0 0,0 0 0,-1-1 0,1 1 0,0 0 0,-1 0 0,1 0 0,0-1 0,-1 1 0,1 0 0,0 0 0,0-1 0,-1 1 0,1 0 0,0-1 0,0 1 0,0 0 0,-1-1 0,1 1 0,0 0 0,0-1 0,0 1 0,0 0 0,0-1 0,8-12 0,20-9 0,-9 13-25,1 0 0,0 0-1,1 2 1,0 1 0,0 0 0,1 2 0,-1 0 0,1 2-1,0 0 1,0 1 0,-1 2 0,1 0 0,30 5 0,-21-1-2938,-1-4-5157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4.325"/>
    </inkml:context>
    <inkml:brush xml:id="br0">
      <inkml:brushProperty name="width" value="0.025" units="cm"/>
      <inkml:brushProperty name="height" value="0.025" units="cm"/>
    </inkml:brush>
  </inkml:definitions>
  <inkml:trace contextRef="#ctx0" brushRef="#br0">0 47 3651,'71'-9'4837,"-14"2"-705,-11 3-705,-7 3-960,-9 1-642,-5 0-736,-3 0-448,0 0-353,0 0-192,1 0-32,3-3 0,4-3-864,-2-1-1250,5 2-417,1 2-1697,-1 1-2786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7.687"/>
    </inkml:context>
    <inkml:brush xml:id="br0">
      <inkml:brushProperty name="width" value="0.025" units="cm"/>
      <inkml:brushProperty name="height" value="0.025" units="cm"/>
    </inkml:brush>
  </inkml:definitions>
  <inkml:trace contextRef="#ctx0" brushRef="#br0">0 7 2306,'0'0'481,"50"-7"-898,-47 7 706,-2 0-257,1 0-257,-1 0-672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8.016"/>
    </inkml:context>
    <inkml:brush xml:id="br0">
      <inkml:brushProperty name="width" value="0.025" units="cm"/>
      <inkml:brushProperty name="height" value="0.025" units="cm"/>
    </inkml:brush>
  </inkml:definitions>
  <inkml:trace contextRef="#ctx0" brushRef="#br0">117 22 3171,'-66'-21'1089,"57"21"-897,1 0-96,1 0 0,1 0-32,3 0 1,-3 0 223,3 2-256,0 1-256,1 2-481,0-1-352,1-2-352,1 0 992,0 1 417,0-2 32,0 0 0,0 2-929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8.406"/>
    </inkml:context>
    <inkml:brush xml:id="br0">
      <inkml:brushProperty name="width" value="0.025" units="cm"/>
      <inkml:brushProperty name="height" value="0.025" units="cm"/>
    </inkml:brush>
  </inkml:definitions>
  <inkml:trace contextRef="#ctx0" brushRef="#br0">65 158 1473,'0'0'2734,"-2"-5"-3012,-1-2 768,0 0 0,1-1 0,0 1 0,1 0-1,-2-14 1,2 14 752,1 1-1,0-1 0,0 1 1,0 0-1,1-1 0,0 1 1,0-1-1,0 1 0,1 0 1,0 0-1,0 0 0,1 0 1,4-8-1,-8 17 2986,1 6-2845,-1 5-1557,-18 60 926,6-27-641,2 1 0,2 0 0,-4 65 0,13-108-104,0 0 0,0 0-1,0 0 1,1 0 0,-1 0 0,1 0 0,0 0-1,1 0 1,-1-1 0,1 1 0,0 0 0,0-1 0,4 6-1,-4-8 1,-1-1 0,1 1-1,0 0 1,0-1 0,0 0-1,0 1 1,0-1 0,1 0-1,-1 0 1,0 0 0,0-1-1,1 1 1,-1 0-1,1-1 1,-1 1 0,0-1-1,1 0 1,-1 0 0,1 0-1,-1 0 1,1-1 0,-1 1-1,1 0 1,-1-1 0,0 0-1,1 0 1,-1 1-1,0-1 1,4-3 0,-2 2-200,0 0 1,0 0-1,0-1 0,0 1 1,-1-1-1,0 0 0,1 0 1,4-6-1,-4 5-632,0-1-1,-1 0 1,0-1 0,0 1-1,0 0 1,2-8 0,5-25-6178</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8.750"/>
    </inkml:context>
    <inkml:brush xml:id="br0">
      <inkml:brushProperty name="width" value="0.025" units="cm"/>
      <inkml:brushProperty name="height" value="0.025" units="cm"/>
    </inkml:brush>
  </inkml:definitions>
  <inkml:trace contextRef="#ctx0" brushRef="#br0">0 1 19891,'0'0'9513,"11"2"-27835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9.340"/>
    </inkml:context>
    <inkml:brush xml:id="br0">
      <inkml:brushProperty name="width" value="0.025" units="cm"/>
      <inkml:brushProperty name="height" value="0.025" units="cm"/>
    </inkml:brush>
  </inkml:definitions>
  <inkml:trace contextRef="#ctx0" brushRef="#br0">108 1 5990,'0'0'17419,"-2"11"-16458,0 5-685,1 1 1,0-1-1,2 1 0,-1 0 1,2 0-1,0-1 1,1 0-1,10 29 0,-9-33-220,0 0-1,1-1 0,1 1 0,0-1 0,1 0 0,0-1 1,0 0-1,17 18 0,-44-63 2336,20 35-2389,-12-14-72,-1 0 0,-19-16 0,30 28 22,-1-1-1,0 1 0,0 0 1,0 0-1,-1 0 1,1 0-1,0 1 1,-1-1-1,1 1 0,-1 0 1,0 0-1,1 0 1,-1 0-1,0 0 1,1 1-1,-1 0 0,0 0 1,0 0-1,-3 1 1,6-1 34,0 1 0,0 0 0,0 0 1,0 0-1,1 0 0,-1 0 0,0 0 1,0 0-1,1 0 0,-1 0 0,1 0 1,-1 1-1,1-1 0,-1 0 0,1 0 1,0 0-1,0 1 0,0-1 0,-1 0 1,1 0-1,0 1 0,1-1 0,-1 0 1,0 0-1,1 3 0,-1-2 11,0-1 1,0 1-1,0-1 0,0 1 0,0-1 0,1 1 1,-1-1-1,1 1 0,-1-1 0,1 1 0,0-1 1,-1 1-1,1-1 0,0 0 0,0 1 0,0-1 1,0 0-1,0 0 0,0 0 0,2 2 0,1-3 34,0 0-1,1 0 1,-1 0-1,0 0 1,1-1-1,-1 1 1,0-1-1,0 0 1,0-1-1,0 1 0,0-1 1,0 0-1,0 0 1,0 0-1,-1 0 1,1 0-1,-1-1 1,1 0-1,-1 0 1,0 0-1,3-4 1,6-6 195,0 0 0,0-1 0,14-26 0,-81 89-269,45-40-7,-43 33-865,51-40 869,0 0 1,-1-1-1,0 0 0,1 1 0,-1-1 0,0 0 0,0 0 0,0 0 0,1-1 0,-1 1 0,0-1 0,0 1 0,0-1 0,0 0 0,0 0 0,0 0 0,0-1 0,0 1 0,-4-2 0,6 2-5,0-1 0,0 1 0,0 0 0,0-1 0,0 1 0,0-1 0,0 0-1,0 1 1,0-1 0,0 0 0,0 1 0,0-1 0,1 0 0,-1 0 0,0 0 0,1 0 0,-1 0 0,0 0 0,1 0 0,-1 0 0,1 0 0,0 0-1,-1 0 1,1 0 0,0 0 0,-1 0 0,1 0 0,0-1 0,0 1 0,0 0 0,0 0 0,0 0 0,0 0 0,1 0 0,-1-1 0,0 1 0,1 0-1,-1 0 1,0 0 0,1 0 0,-1 0 0,1 0 0,0 0 0,0-1 0,2-2 19,-1 1-1,1 0 1,-1-1 0,1 1 0,0 1-1,0-1 1,1 0 0,-1 1-1,0-1 1,8-3 0,5 1-59,1 0 0,0 1 0,0 0 0,19 0 0,-16 1-2515,0 0-1,26-8 0,-28 4-4012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9.731"/>
    </inkml:context>
    <inkml:brush xml:id="br0">
      <inkml:brushProperty name="width" value="0.025" units="cm"/>
      <inkml:brushProperty name="height" value="0.025" units="cm"/>
    </inkml:brush>
  </inkml:definitions>
  <inkml:trace contextRef="#ctx0" brushRef="#br0">257 1 7591,'0'0'19352,"-9"9"-18797,-13 21-302,1 0 0,2 1 0,1 2 1,-24 56-1,-48 155 365,82-225-610,2-1 0,0 1 0,2 0 0,0 1 1,0-1-1,2 1 0,0 32 0,3-51-14,-1 1 0,0 0 0,1-1 1,0 1-1,-1-1 0,1 1 0,0-1 0,0 1 1,0-1-1,0 1 0,0-1 0,0 0 1,0 1-1,0-1 0,1 0 0,-1 0 1,0 0-1,1 0 0,-1 0 0,1 0 1,-1-1-1,1 1 0,-1 0 0,1-1 1,-1 1-1,1-1 0,0 0 0,-1 1 1,1-1-1,0 0 0,0 0 0,-1 0 1,1 0-1,0 0 0,-1 0 0,1-1 1,0 1-1,-1-1 0,3 0 0,3 0-256,1-1 0,0 0 0,-1-1 0,0 1 0,0-1-1,0-1 1,10-5 0,-5 0-877,-1-1 0,0 0 0,-1 0 0,11-13 0,14-28-6891,-7 2-5364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0.275"/>
    </inkml:context>
    <inkml:brush xml:id="br0">
      <inkml:brushProperty name="width" value="0.025" units="cm"/>
      <inkml:brushProperty name="height" value="0.025" units="cm"/>
    </inkml:brush>
  </inkml:definitions>
  <inkml:trace contextRef="#ctx0" brushRef="#br0">92 21 6118,'0'0'17937,"-1"11"-16539,-11 53 998,-32 106-1,9-47-822,85-337-492,-40 167-1416,6-75 0,-16 126 332,0 0 0,0 0 0,1 0 0,-1 0 0,1 0 1,0 0-1,0 0 0,0 0 0,0 0 0,1 0 0,0 0 0,0-1 0,0 1 1,0-1-1,0 1 0,6 5 0,-5-7 13,-1 0 1,1 0-1,0 0 1,0-1-1,0 1 1,0-1-1,1 0 1,-1 0-1,0 0 1,0 0-1,1-1 1,-1 1-1,0-1 1,1 0-1,-1 0 1,0 0-1,1 0 0,-1-1 1,0 1-1,1-1 1,4-1-1,-1-1 10,-1 1 0,0-1 0,1 0 0,-1-1 0,-1 1 0,1-1-1,0 0 1,-1-1 0,0 1 0,0-1 0,-1 0 0,1 0 0,-1-1 0,0 1-1,0-1 1,-1 0 0,5-10 0,-37 105-20,14-46 0,1 1 0,3 0 0,-13 91 0,24-134-43,0-1 1,0 1-1,0-1 0,0 1 1,0-1-1,0 1 0,0 0 1,0-1-1,0 1 1,0-1-1,0 1 0,0-1 1,0 1-1,0-1 0,1 1 1,-1-1-1,0 1 0,0-1 1,1 1-1,-1-1 0,0 1 1,1-1-1,-1 1 1,0-1-1,1 0 0,-1 1 1,1-1-1,-1 0 0,1 1 1,-1-1-1,1 0 0,-1 0 1,1 1-1,-1-1 0,1 0 1,-1 0-1,1 0 0,-1 0 1,1 0-1,-1 1 1,1-1-1,-1 0 0,1 0 1,-1-1-1,1 1 0,0 0 1,-1 0-1,1 0 0,-1 0 1,1 0-1,-1 0 0,1-1 1,-1 1-1,1 0 1,-1-1-1,1 1 0,-1 0 1,0 0-1,1-1 0,-1 1 1,1-1-1,-1 1 0,1-1 1,30-24-5306,-11-2-1571,2-6-4670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0.615"/>
    </inkml:context>
    <inkml:brush xml:id="br0">
      <inkml:brushProperty name="width" value="0.025" units="cm"/>
      <inkml:brushProperty name="height" value="0.025" units="cm"/>
    </inkml:brush>
  </inkml:definitions>
  <inkml:trace contextRef="#ctx0" brushRef="#br0">90 1 12684,'0'0'12043,"-21"70"-10697,13-37-193,-2 2-160,4 2-417,0-5 97,4-2-353,1-6-256,1-7 32,0-4-64,0-8-864,3-5-1539,0 0-1152,-2-9-1025,-1-12-6471</inkml:trace>
  <inkml:trace contextRef="#ctx0" brushRef="#br0" timeOffset="1">1 120 7303,'0'0'17520,"56"3"-17071,-30-3-257,6-11-608,0-5-1858,-2-5-2307,0-3-4195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0.945"/>
    </inkml:context>
    <inkml:brush xml:id="br0">
      <inkml:brushProperty name="width" value="0.025" units="cm"/>
      <inkml:brushProperty name="height" value="0.025" units="cm"/>
    </inkml:brush>
  </inkml:definitions>
  <inkml:trace contextRef="#ctx0" brushRef="#br0">179 1 6726,'0'0'16341,"-8"11"-14526,-33 62 793,-41 98 0,64-131-2572,-4 10-258,15-28-5069,12-41 2728,1 0 0,11-23 0,2-3-3201,-4 2-535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42:10.131"/>
    </inkml:context>
    <inkml:brush xml:id="br0">
      <inkml:brushProperty name="width" value="0.025" units="cm"/>
      <inkml:brushProperty name="height" value="0.025" units="cm"/>
    </inkml:brush>
  </inkml:definitions>
  <inkml:trace contextRef="#ctx0" brushRef="#br0">1110 27 2626,'-11'-4'5905,"-11"-2"-5113,0 1 0,-1 1 0,1 0 0,-1 2 0,1 1 0,-1 0 0,0 2 0,0 1 1,-34 6-1,27 0-293,-1 0 0,2 2 1,0 2-1,0 0 1,1 2-1,-37 23 0,18-3-204,0 2-1,3 1 1,1 3 0,2 1-1,1 3 1,3 0-1,-41 64 1,45-56-105,1 2 0,4 1 0,1 1 0,-29 92 0,44-110-197,3 1 1,0 0-1,3 0 1,1 1-1,2-1 1,2 1-1,2 0 1,6 46-1,-4-64 6,2 0-1,1-1 0,0 1 0,1-1 0,2 0 1,0-1-1,1 0 0,1-1 0,1 0 0,0 0 1,29 30-1,-30-37-13,0-1 0,2 0 0,-1-1 0,1 0 0,1-1-1,-1-1 1,2 0 0,-1-1 0,1 0 0,0-1 0,0-1 0,1 0 0,0-2 0,-1 1 0,1-2 0,32 2 0,-20-6 36,-1-1 0,1-2 0,0 0 1,-1-2-1,0-1 0,-1-1 1,0-1-1,0-1 0,32-20 0,16-14 474,118-93-1,-93 58 412,140-148 1,-189 174-560,-4-3 1,-1-1-1,-3-3 0,41-79 1,-67 109-92,-2 0-1,-2-1 1,0 0 0,-2-1 0,-2 0-1,7-51 1,-13 71-215,-1 1 0,-1-1 0,0 1 0,0-1 1,-1 1-1,-1 0 0,0-1 0,-1 1 0,0 0 0,0 0 0,-2 0 0,1 1 0,-2-1 0,1 1 0,-2 0 1,1 1-1,-1-1 0,-1 1 0,0 1 0,-16-16 0,7 13-48,0 1 0,-1 0 0,0 1 0,-1 0-1,0 2 1,-1 0 0,0 2 0,0 0 0,0 1 0,0 1 0,-1 1 0,-33-1-1,22 3-65,0 1-1,0 2 0,1 1 0,-1 1 0,1 2 0,-1 1 1,-45 18-1,51-15-306,1 1 1,1 2 0,0 1-1,1 0 1,0 2 0,-20 19-1,29-22-655,0 0 0,1 1-1,1 1 1,0 1 0,-14 24 0,-3 17-5612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1.285"/>
    </inkml:context>
    <inkml:brush xml:id="br0">
      <inkml:brushProperty name="width" value="0.025" units="cm"/>
      <inkml:brushProperty name="height" value="0.025" units="cm"/>
    </inkml:brush>
  </inkml:definitions>
  <inkml:trace contextRef="#ctx0" brushRef="#br0">107 1 4708,'0'0'17654,"6"1"-16799,-5 0-818,1-1 0,-1 0 0,0 1 1,1 0-1,-1-1 0,1 1 1,-1 0-1,0-1 0,0 1 0,1 0 1,-1 0-1,0 0 0,0 0 0,0 0 1,0 1-1,0-1 0,0 0 0,0 0 1,-1 1-1,1-1 0,0 0 1,-1 1-1,1-1 0,-1 1 0,1 1 1,2 47 928,-4-29-611,2 260 2544,3-262-3302,-2-14-3158,-4-12-7370,-4-7 4499</inkml:trace>
  <inkml:trace contextRef="#ctx0" brushRef="#br0" timeOffset="1">0 330 5541,'0'0'15135,"6"6"-13753,-1-2-1272,0-1-1,0 0 1,0 0-1,0 0 0,0-1 1,0 1-1,1-2 1,-1 1-1,1 0 1,-1-1-1,1 0 0,0 0 1,0-1-1,-1 1 1,1-1-1,0-1 1,0 1-1,-1-1 0,1 0 1,0 0-1,-1-1 1,1 1-1,9-6 1,-7 4-698,-1-1 1,1 0 0,-1 0 0,0-1-1,-1 0 1,12-11 0,-11 8-1551,0 0 1,-1 0-1,0-1 1,10-18 0,1-7-4483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1.783"/>
    </inkml:context>
    <inkml:brush xml:id="br0">
      <inkml:brushProperty name="width" value="0.025" units="cm"/>
      <inkml:brushProperty name="height" value="0.025" units="cm"/>
    </inkml:brush>
  </inkml:definitions>
  <inkml:trace contextRef="#ctx0" brushRef="#br0">47 109 5221,'0'0'20932,"-3"8"-20233,-8 23-207,3 0 0,0 1 0,2 0 0,1 0 0,0 59 0,15-137 741,0 11-1201,-4-6-105,-2-1 0,-1 1-1,-6-72 1,2 125-112,-1 26 274,2-36-84,0-1-1,1 0 1,-1 0-1,1 1 0,0-1 1,-1 0-1,1 0 1,0 1-1,0-1 1,-1 0-1,1 0 0,0 0 1,0 0-1,0 0 1,0 0-1,1-1 1,-1 1-1,0 0 0,0-1 1,0 1-1,1 0 1,-1-1-1,0 1 1,1-1-1,-1 0 0,0 1 1,1-1-1,-1 0 1,3 0-1,0 0 18,1-1 0,-1 1 0,0-1 0,0 0 1,1 0-1,-1-1 0,0 1 0,0-1 0,0 0 0,-1 0 0,1 0 0,0 0 0,-1-1 0,1 1 0,-1-1 0,0 0 0,0 0 0,0 0 0,2-4 1,1 0 2,-1 1 0,0-1 0,-1-1 0,1 1 0,-1 0 0,-1-1 0,0 0 0,5-15 0,-35 109-455,18-60 548,1-1 1,-9 50 0,14-56-221,1-1 1,0 1-1,2 0 1,0 0 0,1 0-1,1 0 1,1 0-1,0 0 1,2-1-1,8 24 1,-13-42 100,14 39-4174,-10-13-6522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2.111"/>
    </inkml:context>
    <inkml:brush xml:id="br0">
      <inkml:brushProperty name="width" value="0.025" units="cm"/>
      <inkml:brushProperty name="height" value="0.025" units="cm"/>
    </inkml:brush>
  </inkml:definitions>
  <inkml:trace contextRef="#ctx0" brushRef="#br0">96 0 11179,'0'0'13436,"4"12"-12069,8 24-742,-2 0-1,-2 0 1,-1 1 0,-2 0-1,1 42 1,-4-12-255,-3-1 0,-13 83 0,4-82-371,-26 90-1,27-129-1689,-1 0-1,-1 0 0,-16 27 1,-5-4-7742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2.157"/>
    </inkml:context>
    <inkml:brush xml:id="br0">
      <inkml:brushProperty name="width" value="0.025" units="cm"/>
      <inkml:brushProperty name="height" value="0.025" units="cm"/>
    </inkml:brush>
  </inkml:definitions>
  <inkml:trace contextRef="#ctx0" brushRef="#br0">27 1 13837,'-10'64'1089,"1"0"-544,6 2-545,1-1-1442,-1 0-1953,3 0-5381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02.512"/>
    </inkml:context>
    <inkml:brush xml:id="br0">
      <inkml:brushProperty name="width" value="0.025" units="cm"/>
      <inkml:brushProperty name="height" value="0.025" units="cm"/>
    </inkml:brush>
  </inkml:definitions>
  <inkml:trace contextRef="#ctx0" brushRef="#br0">39 0 5221,'-12'136'9957,"6"0"-5494,4 28-3687,6 82-4513,0 53 645,-10-101 7964,4-94-4135,2-104-855,0 0 1,0 0-1,0 1 1,-1-1-1,1 0 0,0 0 1,0 0-1,0 0 1,-1 0-1,1 0 0,0 0 1,0 1-1,-1-1 1,1 0-1,0 0 1,0 0-1,-1 0 0,1 0 1,0 0-1,0 0 1,-1 0-1,1 0 0,0 0 1,0 0-1,-1-1 1,1 1-1,0 0 1,0 0-1,0 0 0,-1 0 1,1 0-1,0 0 1,0 0-1,-1-1 1,1 1-1,0 0 0,0 0 1,0-1-1,-10-11-4179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49.281"/>
    </inkml:context>
    <inkml:brush xml:id="br0">
      <inkml:brushProperty name="width" value="0.025" units="cm"/>
      <inkml:brushProperty name="height" value="0.025" units="cm"/>
    </inkml:brush>
  </inkml:definitions>
  <inkml:trace contextRef="#ctx0" brushRef="#br0">51 118 13004,'0'0'8279,"0"12"-7162,-3 41 339,-2-1 0,-12 56 1,7-56-741,2 1 1,0 57-1,8-109-401,1-22 1110,17-97-512,5-53-865,-19 83 0,-3 53-106,-2 30-56,0 12-82,-3 37 106,0-8 132,1 59 1,3-94-38,0 1 1,0-1-1,0 0 0,0 0 1,1 0-1,-1 0 1,0 0-1,0 1 1,1-1-1,-1 0 1,1 0-1,-1 0 1,1 0-1,-1 0 1,1 0-1,-1 0 1,1 0-1,0 0 1,0 0-1,0-1 1,-1 1-1,1 0 0,0 0 1,0-1-1,0 1 1,0-1-1,0 1 1,2 0-1,0 0 13,-1-1 0,1 0-1,-1 0 1,1 0 0,0 0-1,-1-1 1,1 1 0,-1 0-1,1-1 1,-1 0 0,1 0-1,2-1 1,7-3 55,-1-1 0,1-1 0,-2 0-1,13-9 1,5-10-15,-1-2-1,-1 0 0,-2-2 0,-1-1 0,-1-1 1,29-57-1,-37 69-64,-13 20 1,-1 0 1,0 0 0,0 0-1,0 0 1,0 0 0,0-1-1,1 1 1,-1 0-1,0 0 1,0 0 0,0 0-1,0 0 1,1 0 0,-1 0-1,0 0 1,0 0 0,0 0-1,0 0 1,0 0 0,1 0-1,-1 0 1,0 0-1,0 1 1,0-1 0,0 0-1,1 0 1,-1 0 0,0 0-1,0 0 1,0 0 0,0 0-1,0 0 1,0 0 0,1 1-1,-1-1 1,0 0-1,0 0 1,0 0 0,0 0-1,0 0 1,0 1 0,0-1-1,0 0 1,0 0 0,0 0-1,0 0 1,0 0-1,0 1 1,0-1 0,0 0-1,0 0 1,0 0 0,0 0-1,0 1 1,-1 42-416,1-37 460,-7 45 140,-27 98 0,22-109-23,3 0 0,0 1 0,-4 81 1,13-122-157,0 1 1,0-1-1,0 1 1,0-1-1,1 1 1,-1-1-1,0 0 1,0 1-1,0-1 1,0 0-1,0 1 1,1-1-1,-1 1 1,0-1-1,0 0 1,1 1-1,-1-1 1,0 0-1,1 0 1,-1 1-1,0-1 1,1 0-1,-1 0 1,0 1-1,1-1 1,-1 0-1,1 0 1,-1 0-1,0 0 1,1 0-1,-1 1 1,1-1-1,-1 0 1,0 0-1,1 0 1,-1 0-1,1 0 1,-1 0-1,1 0 1,-1-1-1,0 1 1,1 0-1,-1 0 0,1 0 1,-1 0-1,0 0 1,1-1-1,-1 1 1,0 0-1,1 0 1,-1-1-1,0 1 1,1 0-1,-1 0 1,1-1-1,20-16-59,-19 13-457,1 0 0,-1 0 0,0 0 0,0 0 0,-1 0 0,1-1 0,0-4 0,1-19-11398,-3 18-754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49.611"/>
    </inkml:context>
    <inkml:brush xml:id="br0">
      <inkml:brushProperty name="width" value="0.025" units="cm"/>
      <inkml:brushProperty name="height" value="0.025" units="cm"/>
    </inkml:brush>
  </inkml:definitions>
  <inkml:trace contextRef="#ctx0" brushRef="#br0">66 0 15150,'0'0'8478,"-1"12"-6605,-26 147 2004,15-104-3454,3-1 1,-5 89-1,15-123-798,-1 10 1329,0-26-4273,-1-16-5131,-2-11 779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49.984"/>
    </inkml:context>
    <inkml:brush xml:id="br0">
      <inkml:brushProperty name="width" value="0.025" units="cm"/>
      <inkml:brushProperty name="height" value="0.025" units="cm"/>
    </inkml:brush>
  </inkml:definitions>
  <inkml:trace contextRef="#ctx0" brushRef="#br0">58 364 8872,'0'0'10565,"-9"-5"-7858,-1 2-1826,-12-5 25,5-4 3371,57-9-1976,-16 6-2129,0-1 0,0-1 0,-2-1 1,0-2-1,-1 0 0,-1 0 0,-1-2 0,-1-1 0,-1 0 0,-1-1 1,24-49-1,-23 50-239,-17 23 62,0 0 1,1 0 0,-1 0-1,0 0 1,1-1 0,-1 1-1,0 0 1,1 0-1,-1 0 1,1 0 0,-1 0-1,0 0 1,1 0 0,-1 0-1,0 0 1,1 0 0,-1 0-1,1 0 1,-1 0-1,0 0 1,1 1 0,-1-1-1,0 0 1,1 0 0,-1 0-1,0 1 1,1-1 0,-1 0-1,0 0 1,1 0-1,-1 1 1,0-1 0,0 0-1,1 1 1,2 4-35,-1 0 0,0 0 0,1 0 0,-2 1 1,1-1-1,1 8 0,-1-4 29,11 49-48,-6-24-375,22 63-1,-26-88 224,1-1-1,-1 0 1,2 0-1,-1-1 0,1 1 1,0-1-1,1 0 1,-1 0-1,2 0 1,-1-1-1,1 0 0,11 8 1,-2-7-7910,2-6-7334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59.712"/>
    </inkml:context>
    <inkml:brush xml:id="br0">
      <inkml:brushProperty name="width" value="0.025" units="cm"/>
      <inkml:brushProperty name="height" value="0.025" units="cm"/>
    </inkml:brush>
  </inkml:definitions>
  <inkml:trace contextRef="#ctx0" brushRef="#br0">78 10 5573,'0'0'7842,"-8"-1"-7292,4 0-570,-29-6 900,31 7-808,1 0 1,0 0-1,0 0 1,0 0-1,0 0 1,0 0-1,0 0 1,0 0-1,0 0 1,0 1-1,0-1 1,0 0-1,0 1 1,0-1-1,0 1 1,0-1-1,0 1 1,0-1-1,0 1 1,0 0-1,0-1 1,1 1-1,-1 0 1,0 0-1,0 0 1,1 0-1,-1-1 1,1 1-1,-1 0 1,0 2-1,1-3 119,-1 1 0,1 0 0,-1 0-1,1-1 1,0 1 0,-1 0 0,1 0 0,0 0 0,0-1-1,-1 1 1,1 0 0,0 0 0,0 0 0,0 0-1,0-1 1,0 1 0,0 0 0,0 0 0,1 0 0,-1 0-1,0-1 1,0 1 0,1 0 0,-1 0 0,0-1-1,1 1 1,-1 0 0,1 0 0,-1-1 0,1 1 0,-1 0-1,2 0 1,29-5 3011,-25 3-3706,26-5 689,0 3 0,0 0 0,0 2-1,43 4 1,5 0 119,194-19 951,117 9-849,-226 9-316,670 1 38,-835-3-389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00.180"/>
    </inkml:context>
    <inkml:brush xml:id="br0">
      <inkml:brushProperty name="width" value="0.025" units="cm"/>
      <inkml:brushProperty name="height" value="0.025" units="cm"/>
    </inkml:brush>
  </inkml:definitions>
  <inkml:trace contextRef="#ctx0" brushRef="#br0">27 6 6086,'0'0'13618,"10"-2"-12924,22 0 248,0 0 0,0 3 1,61 8-1,-61-5-256,-17-2-315,0 0-1,-1 1 1,1 0-1,-1 1 1,15 6-1,-28-9-339,0-1-1,0 0 1,-1 1-1,1-1 1,0 1-1,-1-1 1,1 1-1,0-1 1,-1 1-1,1-1 1,0 1-1,-1-1 1,1 1-1,-1 0 1,0 0-1,1-1 1,-1 1-1,1 0 1,-1 0-1,0-1 1,0 1-1,1 0 1,-1 0-1,0 0 1,0-1-1,0 1 1,0 0-1,0 0 1,0 1-1,-14 23 585,-30 14 247,-9-3 126,-75 35 1,-5 4-494,147-74-4030,17-12-1696,-8-7-2568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7:35.425"/>
    </inkml:context>
    <inkml:brush xml:id="br0">
      <inkml:brushProperty name="width" value="0.025" units="cm"/>
      <inkml:brushProperty name="height" value="0.025" units="cm"/>
    </inkml:brush>
  </inkml:definitions>
  <inkml:trace contextRef="#ctx0" brushRef="#br0">2586 42 3619,'-13'2'6775,"-143"4"-3992,-100-21-3393,188 11 665,1 3 1,-77 9-1,-136 28 1387,75-7-824,-250 48 627,376-57-708,2 4 1,0 3-1,-122 62 1,154-65-334,1 2 0,2 2 0,0 1 0,2 3 1,2 1-1,-65 71 0,86-83-188,0 1 1,1 1-1,1 0 1,2 1-1,0 1 1,1 0-1,2 1 1,1 0-1,0 0 1,2 1-1,2 0 1,0 0-1,1 1 1,1 33-1,3-47 10,1 0-1,0 1 1,1-1 0,0 0 0,1 0-1,1 0 1,1-1 0,-1 1-1,2-1 1,0 0 0,1-1-1,0 1 1,1-1 0,0-1-1,0 1 1,2-1 0,-1-1-1,1 0 1,1 0 0,18 12-1,-2-3-9,1-1 0,1-1-1,1-2 1,0-1-1,55 18 1,170 33 120,-196-52-83,349 76-5,450 38 0,-104-71 19,-222-19-32,293 0-45,-624-41 5,-1-8-1,219-43 0,706-183-159,-1079 227 167,319-87 41,-316 81-45,-2-1 0,0-3-1,-1-2 1,-1-2 0,54-39 0,-89 56 15,0 0 1,-1 0-1,0-1 1,-1 0-1,0 0 1,-1-1 0,1-1-1,-2 1 1,1-1-1,-2 0 1,1 0-1,-2 0 1,6-21 0,-7 23-2,-2-1 1,1 0 0,-1-1 0,-1 1 0,0 0 0,-1 0 0,1 0 0,-2 0-1,1 0 1,-2 0 0,1 0 0,-1 1 0,-1-1 0,0 1 0,0 0 0,-1 0-1,-6-10 1,-7-5 103,-1 0 0,-1 1 0,-2 1 0,0 1 0,-1 1 0,-1 1 0,-35-22 0,-13-2 384,-111-49-1,38 31-240,-3 7 0,-228-51 0,-320-28-365,570 112 156,-1164-151-512,639 135-1557,-1 46-3833,387 8 1090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4.185"/>
    </inkml:context>
    <inkml:brush xml:id="br0">
      <inkml:brushProperty name="width" value="0.025" units="cm"/>
      <inkml:brushProperty name="height" value="0.025" units="cm"/>
    </inkml:brush>
  </inkml:definitions>
  <inkml:trace contextRef="#ctx0" brushRef="#br0">188 17 6438,'0'0'17489,"-10"-5"-16518,8 4-920,0-1 0,-1 1 0,0 0 0,1-1 0,-1 1 0,0 0 0,0 1 0,1-1 0,-1 0 0,0 1 0,0 0 0,0-1-1,0 1 1,0 0 0,0 0 0,0 1 0,1-1 0,-1 1 0,0-1 0,0 1 0,0 0 0,1 0 0,-1 0 0,0 1 0,1-1 0,-1 1 0,1-1 0,-1 1 0,1 0 0,0 0-1,0 0 1,0 0 0,0 0 0,-2 3 0,-5 7 100,0 1-1,1 0 0,0 1 0,1-1 1,1 1-1,0 1 0,1-1 0,-6 26 1,5-11 67,2-1 1,1 1-1,0 49 0,4-74-200,-1 1 0,1-1 0,-1 0 0,1 1 0,0-1 1,1 0-1,-1 0 0,1 0 0,0 0 0,0 0 0,0-1 0,0 1 0,1 0 0,-1-1 0,1 0 0,0 1 0,0-1 0,0 0 0,0-1 0,1 1 0,-1-1 0,1 1 0,0-1 0,0 0 0,0 0 0,0-1 0,0 1 0,4 0 0,-2 0 39,0-1 0,-1 0 0,1 0 0,0 0 0,0-1 0,-1 0 0,1 0 0,0-1 0,0 1 0,-1-1 0,1 0 0,0-1 0,-1 1 0,1-1 0,-1 0-1,0-1 1,1 1 0,-1-1 0,0 0 0,8-7 0,-12 9-40,0 0-1,0 0 1,1 0-1,-1 0 1,0 0-1,0 0 1,0 0-1,0 0 1,0 0-1,-1-1 1,1 1-1,0 0 1,0-1-1,-1 1 1,1 0-1,-1-1 1,1 1-1,-1-1 1,0 1-1,0-1 1,1 1-1,-1-1 1,0 1-1,0-1 1,-1-1-1,0 1 25,0 1-1,1-1 0,-2 1 1,1-1-1,0 1 0,0 0 0,0 0 1,-1-1-1,1 1 0,0 0 1,-1 0-1,0 0 0,1 0 1,-1 0-1,1 1 0,-1-1 0,-3 0 1,-1-1 41,0 0 0,0 0 0,0 1 0,-1 0 1,1 1-1,-1-1 0,1 1 0,0 0 0,-1 1 1,1 0-1,-8 1 0,42-7-82,45-44 0,-60 38 0,1 1 0,1 0 0,-1 1 0,1 1 0,17-7 0,-32 15 0,1 0-1,0-1 1,-1 1 0,1 0-1,-1 0 1,1 0 0,0 0 0,-1 0-1,1 0 1,-1 0 0,1 0-1,0 0 1,-1 0 0,1 0-1,-1 0 1,1 1 0,0-1-1,-1 0 1,1 0 0,-1 0 0,1 1-1,-1-1 1,1 0 0,-1 1-1,1-1 1,-1 1 0,1-1-1,-1 0 1,0 1 0,1-1-1,-1 1 1,0-1 0,1 1 0,-1-1-1,0 1 1,1 0 0,-1 0-1,4 34-20,-15 37 27,2-46 20,5-13-26,0 0 0,0 0 0,1 0 1,1 1-1,-1 14 0,3-28-20,1 1-1,-1-1 1,0 1-1,0-1 1,1 1-1,-1-1 1,0 0-1,1 1 1,-1-1-1,1 1 1,-1-1 0,1 0-1,-1 1 1,1-1-1,-1 0 1,0 0-1,1 1 1,0-1-1,-1 0 1,1 0-1,-1 0 1,1 0 0,-1 0-1,1 0 1,-1 0-1,1 0 1,-1 0-1,1 0 1,-1 0-1,1 0 1,0 0 0,-1 0-1,1 0 1,-1 0-1,1-1 1,0 1-1,23-9-2441,-19 3 463,0 1 0,0-1-1,-1 0 1,1 0 0,5-11 0,6-14-10589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4.545"/>
    </inkml:context>
    <inkml:brush xml:id="br0">
      <inkml:brushProperty name="width" value="0.025" units="cm"/>
      <inkml:brushProperty name="height" value="0.025" units="cm"/>
    </inkml:brush>
  </inkml:definitions>
  <inkml:trace contextRef="#ctx0" brushRef="#br0">0 109 16528,'0'0'11797,"13"2"-11482,-4-1-281,0-1 0,0 1 0,0-1 0,1-1-1,-1 0 1,0 0 0,0-1 0,0 0 0,0 0 0,-1-1-1,1-1 1,-1 1 0,1-1 0,-1 0 0,0-1-1,-1 0 1,14-12 0,-18 15-7,0 0-1,-1-1 1,1 1 0,-1-1-1,1 1 1,-1-1 0,0 0 0,0 0-1,-1 0 1,1 0 0,-1 0-1,1 0 1,-1-1 0,0 1-1,0 0 1,0-4 0,-1 6-17,0 1 1,0 0-1,0 0 1,0-1-1,0 1 0,0 0 1,0 0-1,0 0 1,0-1-1,0 1 1,0 0-1,0 0 0,0-1 1,0 1-1,0 0 1,-1 0-1,1 0 1,0-1-1,0 1 1,0 0-1,0 0 0,0 0 1,-1 0-1,1-1 1,0 1-1,0 0 1,0 0-1,-1 0 0,1 0 1,0 0-1,0 0 1,0 0-1,-1 0 1,1 0-1,0-1 1,0 1-1,-1 0 0,1 0 1,0 0-1,0 0 1,-1 0-1,1 1 1,-15 4 128,-9 11-124,12-3 84,1 0 1,0 1-1,1 0 1,1 0-1,0 1 0,-7 17 1,12-23-5,0 0 0,1 1 0,0-1 0,0 0 0,1 1 1,0 0-1,1-1 0,0 1 0,0 0 0,1 0 0,0 0 0,3 11 1,-2-19-101,0 0 1,0 0-1,0-1 1,0 1-1,1 0 1,-1-1-1,1 1 1,0-1-1,-1 1 1,1-1-1,0 0 1,0 1-1,-1-1 1,1 0-1,0 0 1,0-1-1,0 1 1,0 0 0,1-1-1,-1 1 1,0-1-1,0 1 1,0-1-1,0 0 1,1 0-1,-1 0 1,0 0-1,0-1 1,4 0-1,4 0-345,0 0-1,-1 0 1,1-1 0,0-1-1,12-4 1,-14 3-889,1-1 0,-1 1 0,-1-1 0,1-1 0,-1 0 0,0 0 0,0 0 0,0-1 0,-1 0 0,0 0 0,8-13 0,9-21-8130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4.902"/>
    </inkml:context>
    <inkml:brush xml:id="br0">
      <inkml:brushProperty name="width" value="0.025" units="cm"/>
      <inkml:brushProperty name="height" value="0.025" units="cm"/>
    </inkml:brush>
  </inkml:definitions>
  <inkml:trace contextRef="#ctx0" brushRef="#br0">94 1 14542,'0'0'12321,"-5"10"-11761,-7 20 96,2 1-1,0 0 0,-6 48 1,-11 114 604,19-131-1186,3 40-1697,5-102 1501,0 1-1,0-1 1,0 0 0,0 1-1,0-1 1,0 0-1,0 1 1,0-1 0,0 1-1,0-1 1,0 0 0,0 1-1,0-1 1,0 0-1,0 1 1,0-1 0,0 0-1,1 1 1,-1-1-1,0 0 1,0 1 0,0-1-1,1 0 1,-1 1-1,0-1 1,0 0 0,1 0-1,-1 1 1,0-1 0,0 0-1,1 0 1,-1 0-1,0 1 1,1-1 0,-1 0-1,0 0 1,1 0-1,-1 0 1,0 0 0,1 0-1,-1 0 1,1 0 0,-1 0-1,0 0 1,1 0-1,-1 0 1,0 0 0,1 0-1,-1 0 1,0 0-1,1 0 1,-1 0 0,0 0-1,1 0 1,-1-1-1,0 1 1,1 0 0,18-16-6564,-5-5-1439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5.243"/>
    </inkml:context>
    <inkml:brush xml:id="br0">
      <inkml:brushProperty name="width" value="0.025" units="cm"/>
      <inkml:brushProperty name="height" value="0.025" units="cm"/>
    </inkml:brush>
  </inkml:definitions>
  <inkml:trace contextRef="#ctx0" brushRef="#br0">75 208 8232,'0'0'19725,"-6"10"-19533,-4 7 58,0 1 0,2 0 0,0 1 0,1 0-1,1 0 1,0 0 0,2 1 0,0 0 0,-1 26 0,5-45-228,-1 0 0,1 0 0,0 0 0,0-1 0,0 1 0,0 0 0,0 0 0,0 0 0,1 0 0,-1 0 0,0 0 0,0-1 0,1 1 0,-1 0 0,0 0 0,1 0 0,-1-1 0,1 1 0,-1 0 0,1 0 0,-1-1 0,1 1 0,0 0 0,-1-1 0,1 1 0,0-1 0,-1 1 0,1-1 0,1 1 0,0-1 24,0 1 1,0-1 0,-1-1 0,1 1-1,0 0 1,-1 0 0,1 0-1,0-1 1,0 1 0,-1-1 0,1 0-1,-1 1 1,4-3 0,4-2 138,0-1 0,-1-1 1,16-13-1,0-7-270,-2-1 1,-1-1 0,-1-1-1,-2-1 1,-1 0-1,-1-2 1,-2 1-1,-1-2 1,-2 0 0,14-69-1,-79 271-353,52-157 492,-5 15 111,1 0 1,2 0-1,0 0 1,1 30-1,3-55-163,0 1 0,1 0-1,-1 0 1,0 0 0,1 0 0,-1 0-1,1 0 1,0-1 0,0 1-1,-1 0 1,1 0 0,0-1 0,0 1-1,1-1 1,-1 1 0,0-1 0,0 1-1,1-1 1,-1 0 0,1 1-1,-1-1 1,1 0 0,0 0 0,-1 0-1,1-1 1,0 1 0,0 0 0,-1 0-1,4 0 1,2 0-857,1 1 1,0-2-1,-1 1 0,1-1 1,0 0-1,9-1 0,14-4-7014</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6.052"/>
    </inkml:context>
    <inkml:brush xml:id="br0">
      <inkml:brushProperty name="width" value="0.025" units="cm"/>
      <inkml:brushProperty name="height" value="0.025" units="cm"/>
    </inkml:brush>
  </inkml:definitions>
  <inkml:trace contextRef="#ctx0" brushRef="#br0">24 1 11275,'0'0'14104,"-2"13"-13336,-4 16-256,1-8-155,1-1 1,1 1 0,1 0 0,1 0 0,2 31 0,-1-51-343,1 0 0,-1 0 0,1 0 0,-1 0 0,1 0 0,0 0 0,-1 0-1,1 0 1,0 0 0,0 0 0,0 0 0,0-1 0,0 1 0,0 0 0,0-1 0,0 1 0,0 0 0,0-1 0,0 1 0,0-1 0,1 0 0,-1 1 0,0-1 0,0 0-1,0 0 1,1 0 0,-1 0 0,0 0 0,0 0 0,0 0 0,1 0 0,1-1 0,3 0 57,-1 1 0,1-2 1,-1 1-1,1-1 0,-1 1 0,7-4 0,4-5 3,-1-1-1,-1 0 0,1-1 1,-2-1-1,0 0 1,13-17-1,-7 10-40,-19 19-39,0 0-1,1 1 0,-1-1 0,0 1 0,1-1 0,-1 1 0,0-1 0,1 1 0,-1-1 0,1 1 1,-1 0-1,0-1 0,1 1 0,-1 0 0,1-1 0,-1 1 0,1 0 0,-1-1 0,1 1 1,0 0-1,-1 0 0,1 0 0,-1 0 0,1-1 0,-1 1 0,1 0 0,0 0 0,-1 0 1,1 0-1,-1 0 0,1 0 0,0 1 0,-1-1 0,1 0 0,0 0 0,3 23-146,-12 35 463,2-33-31,3-12-60,0 1-1,0 0 1,0 18-1,3-32-206,0 1-1,0-1 0,0 0 1,0 0-1,0 0 0,0 1 0,0-1 1,0 0-1,0 0 0,0 1 1,0-1-1,0 0 0,0 0 1,0 0-1,0 1 0,0-1 0,0 0 1,1 0-1,-1 0 0,0 0 1,0 1-1,0-1 0,0 0 0,0 0 1,1 0-1,-1 0 0,0 0 1,0 1-1,0-1 0,1 0 0,-1 0 1,0 0-1,0 0 0,0 0 1,1 0-1,-1 0 0,0 0 1,0 0-1,0 0 0,1 0 0,-1 0 1,0 0-1,0 0 0,1 0 1,-1 0-1,0 0 0,0 0 0,1 0 1,14-8 304,12-14 2,99-109-255,-126 131-65,0-1 0,1 1 0,-1-1 0,0 1 1,0-1-1,1 1 0,-1-1 0,0 1 0,1 0 0,-1-1 0,0 1 0,1 0 1,-1-1-1,1 1 0,-1 0 0,1-1 0,-1 1 0,1 0 0,-1 0 0,1-1 1,-1 1-1,1 0 0,-1 0 0,1 0 0,-1 0 0,1 0 0,-1 0 0,1 0 1,-1 0-1,1 0 0,-1 0 0,1 0 0,-1 0 0,1 0 0,-1 0 0,1 1 1,0-1-1,4 23-75,-12 44-61,6-59 132,2 31-126,8-24-3759,-8-15 3442,0 0-1,-1 0 0,1 0 1,0 0-1,0 0 1,-1 0-1,1 0 0,0 0 1,0 0-1,0 0 1,-1 0-1,1-1 0,0 1 1,0 0-1,-1-1 1,1 1-1,0 0 1,0-1-1,-1 1 0,1-1 1,-1 1-1,1-1 1,0 1-1,0-1 0,8-11-11226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6.599"/>
    </inkml:context>
    <inkml:brush xml:id="br0">
      <inkml:brushProperty name="width" value="0.025" units="cm"/>
      <inkml:brushProperty name="height" value="0.025" units="cm"/>
    </inkml:brush>
  </inkml:definitions>
  <inkml:trace contextRef="#ctx0" brushRef="#br0">92 28 15567,'0'0'12935,"-10"7"-12700,1-1-171,1 0 0,0 1 0,0 0 1,1 0-1,-11 15 0,15-19-29,1 0-1,-1 0 1,1 1 0,0-1-1,0 1 1,0 0 0,1-1-1,-1 1 1,1 0 0,0 0-1,0 0 1,0 0-1,1 0 1,0 0 0,-1 0-1,1 0 1,0 0 0,1 0-1,-1 0 1,1 0 0,2 8-1,-2-11-23,-1-1 0,1 1 0,-1 0 0,1 0 0,0-1 0,0 1 0,-1 0 0,1-1 0,0 1 0,0-1 0,0 1 0,0-1 0,0 1 0,0-1 0,0 0 0,-1 0 0,1 1 0,0-1 0,0 0 0,0 0 0,0 0 0,0 0 0,0 0 0,0 0 0,0 0 0,0 0 0,0 0 0,0-1 0,0 1 0,0 0 0,0-1 0,2 0 0,29-15 294,-20 4-324,0-1 1,-1 0 0,0-1 0,-1 0-1,-1 0 1,8-17 0,-15 27 7,2 60-929,-5-37 944,0-12 24,1 1 0,0-1 0,0 0 0,1 1 0,1 8 0,-1-14-17,-1-1 0,1 1 0,-1-1 0,1 1 0,0-1 0,0 1 0,-1-1 0,1 0 0,0 1 0,0-1 0,0 0 0,0 0 0,1 0 0,-1 0 0,0 0 0,0 0 0,1 0 0,-1 0 0,1 0 0,-1 0 0,1-1 0,-1 1 0,1-1 0,-1 1 0,1-1 0,-1 0 0,1 1 0,3-1 0,-1 0 11,1 0 1,-1 0-1,1 0 0,-1-1 0,1 0 0,-1 0 0,0 0 0,1 0 0,-1-1 0,0 1 0,0-1 1,0 0-1,0 0 0,0-1 0,0 1 0,-1-1 0,1 0 0,-1 0 0,0 0 0,0 0 0,0-1 0,4-5 1,-5 6 40,-1 0 0,1 0 0,-1 1 0,0-1 1,0 0-1,0-1 0,0 1 0,-1 0 1,1 0-1,-1 0 0,0 0 0,0-1 0,0 1 1,0 0-1,0 0 0,-1 0 0,1 0 1,-1 0-1,0-1 0,0 1 0,0 0 0,0 0 1,-1 1-1,1-1 0,-1 0 0,0 0 0,0 1 1,0-1-1,0 1 0,0 0 0,0-1 1,-4-1-1,3 2-40,0-1 1,0 1 0,0 0-1,-1 0 1,1 0-1,0 1 1,-1-1-1,-4-1 1,7 3-24,0 0 0,1-1 0,-1 1 0,0 0 0,0 0-1,0 0 1,1 0 0,-1 0 0,0 0 0,0 0 0,0 0 0,0 0 0,1 0 0,-1 0 0,0 0 0,0 1-1,1-1 1,-1 0 0,0 1 0,0-1 0,1 0 0,-1 1 0,0-1 0,1 1 0,-1-1 0,0 1-1,1-1 1,-1 1 0,1 0 0,-1-1 0,1 1 0,-1-1 0,1 1 0,-1 0 0,1 0 0,0-1 0,0 1-1,-1 0 1,1 0 0,0-1 0,0 1 0,0 1 0,0-1 0,1-1 0,-1 1 0,1 0 0,-1-1 0,1 1 0,0-1 0,-1 1 0,1-1 0,0 0 0,-1 1 0,1-1 0,0 0 0,0 1 0,-1-1 0,1 0 0,0 0 0,0 1 0,0-1 0,-1 0 0,1 0 0,0 0 0,0 0 0,0 0 0,0 0 0,0-1 0,32 1 0,-27 0 0,72-8-3201,-68 6 2215,0-1 1,1 0 0,-1 0 0,-1-1 0,1 0 0,0 0 0,-1-1 0,0-1 0,12-8 0,-6-2-7648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7.112"/>
    </inkml:context>
    <inkml:brush xml:id="br0">
      <inkml:brushProperty name="width" value="0.025" units="cm"/>
      <inkml:brushProperty name="height" value="0.025" units="cm"/>
    </inkml:brush>
  </inkml:definitions>
  <inkml:trace contextRef="#ctx0" brushRef="#br0">0 1 13229,'0'0'7249,"1"9"-4676,3 191 4139,-4-58-3708,7-97-3004,-7-44 0,0 0 0,0 0 0,0-1 0,1 1 0,-1 0 0,0 0 0,1 0 0,-1-1 0,0 1 0,1 0 0,-1-1 0,1 1 0,-1 0 0,1-1 0,0 1 0,-1 0 0,1-1 0,-1 1 0,1-1 0,0 0 0,0 1 0,-1-1 0,1 1 0,0-1 0,0 0 0,-1 1 0,1-1 0,0 0 0,0 0 0,0 0 0,-1 0 0,1 0 0,0 0 0,0 0 0,0 0 0,0 0 0,-1 0 0,1 0 0,0 0 0,0-1 0,0 1 0,-1 0 0,1-1 0,0 1 0,0 0 0,-1-1 0,1 1 0,0-1 0,-1 1 0,2-2 0,10-10 0,0 0 0,-1 0 0,-1-1 0,0-1 0,15-26 0,-4 7 0,2-3 0,-12 18 0,0 0 0,25-27 0,-36 44 0,0 1-1,0 0 1,0-1-1,0 1 1,1 0 0,-1 0-1,0-1 1,0 1-1,0 0 1,0 0-1,1 0 1,-1-1 0,0 1-1,0 0 1,1 0-1,-1 0 1,0-1 0,0 1-1,1 0 1,-1 0-1,0 0 1,0 0 0,1 0-1,-1 0 1,0 0-1,1 0 1,-1 0-1,0-1 1,0 1 0,1 0-1,-1 1 1,0-1-1,1 0 1,-1 0 0,0 0-1,1 0 1,-1 0-1,0 0 1,0 0 0,1 0-1,-1 0 1,0 1-1,0-1 1,1 0-1,-1 0 1,0 0 0,0 0-1,1 1 1,1 20-100,-9 36-573,5-49 382,2 2-1349,-3 12-2209,-3-14-7462,3-6 7478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7.442"/>
    </inkml:context>
    <inkml:brush xml:id="br0">
      <inkml:brushProperty name="width" value="0.025" units="cm"/>
      <inkml:brushProperty name="height" value="0.025" units="cm"/>
    </inkml:brush>
  </inkml:definitions>
  <inkml:trace contextRef="#ctx0" brushRef="#br0">19 1 5093,'0'0'8648,"-12"54"-7079,9-45-319,2-4-834,-1 0-352,1-3-961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7.801"/>
    </inkml:context>
    <inkml:brush xml:id="br0">
      <inkml:brushProperty name="width" value="0.025" units="cm"/>
      <inkml:brushProperty name="height" value="0.025" units="cm"/>
    </inkml:brush>
  </inkml:definitions>
  <inkml:trace contextRef="#ctx0" brushRef="#br0">34 0 11755,'0'0'12802,"-6"9"-10523,4-5-2193,-2 2 317,0-1 1,1 1-1,0 0 1,0 0-1,1 0 1,-3 7-1,5-11-337,-1 0 0,1 0 1,0 0-1,0 0 0,0-1 1,0 1-1,0 0 0,0 0 0,0 0 1,1 0-1,-1 0 0,1 0 1,-1-1-1,1 1 0,0 0 0,-1 0 1,1-1-1,0 1 0,0 0 1,0-1-1,1 1 0,-1-1 0,0 1 1,1-1-1,-1 0 0,0 0 1,1 1-1,0-1 0,-1 0 0,3 1 1,30 14-203,18 10-1463,-39-13-3068,-2 1-3633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8.127"/>
    </inkml:context>
    <inkml:brush xml:id="br0">
      <inkml:brushProperty name="width" value="0.025" units="cm"/>
      <inkml:brushProperty name="height" value="0.025" units="cm"/>
    </inkml:brush>
  </inkml:definitions>
  <inkml:trace contextRef="#ctx0" brushRef="#br0">132 1 18289,'0'0'6342,"0"12"-5034,-3 107 1562,2 112-263,2-215-2526,0-1 0,8 29 0,-8-38-102,1-1 0,-1 0 0,1 1 0,0-1 0,1 0-1,-1-1 1,1 1 0,0 0 0,0-1 0,1 1 0,5 5 0,-8-12-297,-1-1 0,0 1 1,0-1-1,0 1 1,0 0-1,0-1 0,0 1 1,-1-1-1,1 1 0,-1 0 1,0-3-1,-10-21 80,-1 1-1,-1 0 1,-1 1-1,-28-36 1,-35-36 4573,74 92-4056,3 4-244,1-1 0,-1 1 0,1-1 0,-1 1 1,1-1-1,-1 1 0,1-1 0,-1 1 0,1-1 0,-1 1 0,1 0 0,-1-1 1,1 1-1,0 0 0,-1 0 0,1-1 0,0 1 0,-1 0 0,1 0 0,0 0 0,-1 0 1,1 0-1,0 0 0,-1 0 0,1 0 0,0 0 0,-1 0 0,1 0 0,-1 1 0,1-1 1,0 0-1,32 0 592,36 5-1297,115 0-6657,-137-10-1396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2.856"/>
    </inkml:context>
    <inkml:brush xml:id="br0">
      <inkml:brushProperty name="width" value="0.025" units="cm"/>
      <inkml:brushProperty name="height" value="0.025" units="cm"/>
    </inkml:brush>
  </inkml:definitions>
  <inkml:trace contextRef="#ctx0" brushRef="#br0">69 29 11211,'0'0'4617,"-9"-1"-2311,-25-4-629,8 2 3599,56 8-3399,73 8-1490,1-4-1,0-5 1,0-5-1,117-14 1,-182 13 8,-22 1 593,-37 1 319,-557 3-645,565-1-454,18 2-330,24 2-103,17-4 223,0-3-1,0-1 0,0-3 1,0-2-1,69-19 0,-108 24 9,18-3 48,-26 5-53,1 0-1,-1 0 1,0 0 0,1 0-1,-1 0 1,1 0-1,-1 0 1,0 0-1,1 1 1,-1-1-1,0 0 1,0 0-1,1 0 1,-1 1 0,0-1-1,1 0 1,-1 1-1,0-1 1,0 0-1,1 0 1,-1 1-1,0-1 1,0 0 0,0 1-1,0-1 1,1 0-1,-1 1 1,0-1-1,0 1 1,0-1-1,0 0 1,0 1 0,0-1-1,0 0 1,0 1-1,0-1 1,0 1-1,0-1 1,0 0-1,0 1 1,0-1-1,-1 0 1,1 1 0,0-1-1,0 0 1,0 1-1,0-1 1,-1 0-1,1 1 1,0-1-1,0 0 1,-1 0 0,1 1-1,0-1 1,-1 0-1,-4 9-216,0 0 1,-1-1-1,0 0 1,0 0-1,-1-1 0,0 0 1,-13 10-1,15-13-509,0 0 0,0 0 1,0-1-1,0 0 0,-1 0 1,0-1-1,0 0 0,-6 2 0,-16-2-7293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8.689"/>
    </inkml:context>
    <inkml:brush xml:id="br0">
      <inkml:brushProperty name="width" value="0.025" units="cm"/>
      <inkml:brushProperty name="height" value="0.025" units="cm"/>
    </inkml:brush>
  </inkml:definitions>
  <inkml:trace contextRef="#ctx0" brushRef="#br0">10 1 9385,'0'0'22934,"0"9"-22561,-5 51-281,2-39-98,2-1 1,0 42-1,1-61 7,1 1 0,-1-1 0,0 1 0,1-1 0,-1 0 0,1 1 0,0-1 0,-1 0 0,1 0 0,0 1 0,0-1 0,0 0 0,0 0 0,0 0 0,0 0 0,0 0 0,0 0 0,0 0 0,0 0 0,1-1 0,-1 1 0,0 0 0,1-1 0,-1 1 0,0-1 0,1 1 0,-1-1 0,1 0 0,-1 0 0,0 1 0,1-1-1,-1 0 1,1 0 0,-1 0 0,1-1 0,-1 1 0,1 0 0,-1-1 0,0 1 0,1 0 0,1-2 0,3 1-24,0-1 0,0 0 0,0 0 0,-1-1 0,1 1 0,0-1 0,-1-1 0,8-5 1,-10 6-298,0 0 0,0 0 0,0-1 0,-1 1 0,1-1 0,-1 1 0,0-1 0,3-7 0,5-36-7659,-10 9-1240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9.048"/>
    </inkml:context>
    <inkml:brush xml:id="br0">
      <inkml:brushProperty name="width" value="0.025" units="cm"/>
      <inkml:brushProperty name="height" value="0.025" units="cm"/>
    </inkml:brush>
  </inkml:definitions>
  <inkml:trace contextRef="#ctx0" brushRef="#br0">18 43 17553,'0'0'15214,"-18"-31"-18930,35 31-3298,-3-12-11724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9.404"/>
    </inkml:context>
    <inkml:brush xml:id="br0">
      <inkml:brushProperty name="width" value="0.025" units="cm"/>
      <inkml:brushProperty name="height" value="0.025" units="cm"/>
    </inkml:brush>
  </inkml:definitions>
  <inkml:trace contextRef="#ctx0" brushRef="#br0">81 0 8136,'0'0'14766,"0"10"-13042,-6 43 901,-17 77 1,10-68-2046,-6 69 0,15 7-396,3-79-4873,-14-69-9095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19.750"/>
    </inkml:context>
    <inkml:brush xml:id="br0">
      <inkml:brushProperty name="width" value="0.025" units="cm"/>
      <inkml:brushProperty name="height" value="0.025" units="cm"/>
    </inkml:brush>
  </inkml:definitions>
  <inkml:trace contextRef="#ctx0" brushRef="#br0">0 0 14061,'0'0'2888,"3"13"-507,5 22-770,2-1-1,1 0 1,2 0-1,22 39 0,-14-33-712,2-2 0,1-1 0,39 47-1,-61-81-845,0-1-1,1 1 0,-1 0 0,1-1 1,-1 1-1,1-1 0,0 0 0,0 0 1,0 0-1,0 0 0,0 0 0,0-1 1,0 1-1,1-1 0,-1 0 0,1 0 1,-1 0-1,1-1 0,6 1 0,-7-2-8,1 0 0,0 0-1,0 0 1,0-1 0,-1 0 0,1 1-1,-1-1 1,1-1 0,-1 1-1,0 0 1,0-1 0,0 0-1,0 0 1,0 1 0,-1-2 0,1 1-1,1-4 1,30-42-895,-3-2 0,-2-1 0,-2-2 0,30-89 0,-36 85-7124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39.815"/>
    </inkml:context>
    <inkml:brush xml:id="br0">
      <inkml:brushProperty name="width" value="0.025" units="cm"/>
      <inkml:brushProperty name="height" value="0.025" units="cm"/>
    </inkml:brush>
  </inkml:definitions>
  <inkml:trace contextRef="#ctx0" brushRef="#br0">449 52 14125,'0'0'2114,"-12"-6"-96,-4-2-1269,0 0-1,0 2 1,-1 0-1,-29-6 0,38 10-506,-1 1 0,1 0 0,0 0 0,0 1 0,-1 0 0,1 0 0,0 1 0,0 0 1,0 1-1,0 0 0,0 0 0,0 0 0,0 1 0,-13 7 0,6 1-63,-1 1 1,2 1 0,0 0-1,1 1 1,0 0 0,1 1 0,0 0-1,2 1 1,0 0 0,0 1 0,2 0-1,0 0 1,1 1 0,0 0-1,2 0 1,0 1 0,1 0 0,1 0-1,1 0 1,0 24 0,1-39-170,1-1-1,0 0 1,0 1 0,0-1 0,1 0 0,-1 1-1,1-1 1,0 0 0,0 1 0,0-1 0,0 0 0,0 0-1,1 0 1,-1 0 0,1 0 0,0 0 0,0 0-1,0-1 1,0 1 0,1-1 0,-1 0 0,1 1-1,-1-1 1,1 0 0,0 0 0,0-1 0,0 1 0,0 0-1,0-1 1,0 0 0,0 0 0,0 0 0,0 0-1,1 0 1,-1-1 0,6 1 0,5 0 80,0 0-1,0-1 1,1-1 0,-1 0 0,0-1 0,0 0 0,20-7-1,-29 8-39,1-1 0,-1 0 0,1-1 0,-1 1 0,0-1 0,0 0 0,0 0 0,0-1 0,-1 0 0,1 1 0,-1-1 0,0-1-1,0 1 1,0-1 0,-1 1 0,1-1 0,-1 0 0,-1 0 0,1-1 0,3-9 0,-6-9 523,0 24-556,0-1-1,-1 0 1,1 1 0,0-1 0,0 1 0,0-1 0,0 0 0,0 1 0,0-1 0,0 1 0,0-1 0,0 0 0,0 1 0,0-1 0,0 1 0,0-1-1,1 0 1,-1 1 0,0-1 0,0 1 0,1-1 0,-1 1 0,0-1 0,1 1 0,-1-1 0,0 1 0,1-1 0,-1 1 0,1-1 0,-1 1 0,1 0-1,-1-1 1,1 1 0,-1 0 0,1-1 0,-1 1 0,1 0 0,1-1 0,21-12-17,-15 7 0,1 1 0,-1 1 0,1 0 0,-1 0 0,1 0 0,16-3 0,-25 7 0,1 0 0,0 0 0,-1 0 0,1 0 0,-1 0 0,1 0 0,-1 0 0,1 0 0,-1 0 0,1 0 0,-1 1 0,1-1 0,0 0 0,-1 0 0,0 1 0,1-1 0,-1 0 0,1 0 0,-1 1 0,1-1 0,-1 1 0,1-1 0,-1 0 0,0 1 0,1-1 0,-1 1 0,0-1 0,0 1 0,1-1 0,-1 1 0,0-1 0,0 1 0,1 0 0,0 26 0,-12 26 0,-17 4 0,22-46 0,0 0 0,1 0 0,0 0 0,0 0 0,1 1 0,-3 18 0,7-29-2,1-1 0,-1 1 0,1 0-1,-1-1 1,1 1 0,-1 0 0,1-1 0,0 1 0,-1-1-1,1 0 1,0 1 0,-1-1 0,1 1 0,0-1 0,0 0-1,-1 0 1,1 1 0,0-1 0,0 0 0,0 0 0,-1 0 0,1 0-1,0 0 1,0 0 0,0 0 0,0 0 0,-1 0 0,1 0-1,0 0 1,0-1 0,-1 1 0,1 0 0,1-1 0,32-7-1681,-6-7-3992,0-5-4703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0.480"/>
    </inkml:context>
    <inkml:brush xml:id="br0">
      <inkml:brushProperty name="width" value="0.025" units="cm"/>
      <inkml:brushProperty name="height" value="0.025" units="cm"/>
    </inkml:brush>
  </inkml:definitions>
  <inkml:trace contextRef="#ctx0" brushRef="#br0">54 168 14286,'0'0'10858,"-6"11"-10351,-1 0-426,1 1 0,0 0 0,0 0 1,1 1-1,1 0 0,0-1 0,1 2 0,1-1 0,-2 20 0,3-32-73,1 0 1,0-1-1,0 1 0,0 0 0,0 0 0,0 0 0,0 0 0,1 0 0,-1 0 1,0-1-1,0 1 0,0 0 0,1 0 0,-1 0 0,1 0 0,-1-1 0,1 1 0,-1 0 1,1 0-1,-1-1 0,1 1 0,-1 0 0,1-1 0,0 1 0,-1-1 0,1 1 1,0-1-1,0 1 0,-1-1 0,1 1 0,0-1 0,2 1 0,-1-1 30,1 0 0,0 0 0,-1 0 0,1-1 0,0 1 0,-1-1-1,1 1 1,0-1 0,-1 0 0,1 0 0,2-2 0,7-3 124,-1 0 1,0-1-1,18-14 0,-6-2-90,0-1 0,-2-1 0,26-37 0,-7 7 25,-40 55-99,0 0 1,0 0-1,0 1 0,0-1 1,0 0-1,0 0 1,0 0-1,-1 0 0,1 0 1,0 0-1,0 1 1,0-1-1,0 0 0,0 0 1,0 0-1,0 0 1,0 0-1,0 1 1,0-1-1,0 0 0,0 0 1,0 0-1,0 0 1,1 0-1,-1 1 0,0-1 1,0 0-1,0 0 1,0 0-1,0 0 0,0 0 1,0 0-1,0 1 1,0-1-1,0 0 1,1 0-1,-1 0 0,0 0 1,0 0-1,0 0 1,0 0-1,0 0 0,0 0 1,1 0-1,-1 0 1,0 0-1,0 0 0,0 0 1,0 0-1,0 1 1,0-1-1,1 0 1,-1 0-1,0-1 0,0 1 1,0 0-1,0 0 1,0 0-1,1 0 0,-1 0 1,0 0-1,0 0 1,0 0-1,0 0 0,0 0 1,0 0-1,1 0 1,-1 12-46,-15 55 662,10-49-459,0 1 0,-3 35 1,8-54-151,0 1 1,0 0-1,0 0 1,0 0 0,0 0-1,0 0 1,0 0 0,1 0-1,-1-1 1,0 1-1,0 0 1,1 0 0,-1 0-1,1 0 1,-1-1 0,1 1-1,-1 0 1,1-1 0,-1 1-1,1 0 1,-1-1-1,1 1 1,0 0 0,-1-1-1,1 1 1,0-1 0,0 1-1,0-1 1,-1 0-1,1 1 1,0-1 0,0 0-1,0 1 1,0-1 0,-1 0-1,1 0 1,0 0-1,0 0 1,0 0 0,0 0-1,0 0 1,0 0 0,0 0-1,-1 0 1,1-1-1,0 1 1,2-1 0,3 0 17,-1-1 1,1 0 0,0 0 0,0-1-1,-1 0 1,6-3 0,5-5-777,-1-1 0,0 0 0,-1-1 0,0-1 0,20-26 0,-14 13-2979,-2-1-1,23-44 1,-13 14-4533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1.152"/>
    </inkml:context>
    <inkml:brush xml:id="br0">
      <inkml:brushProperty name="width" value="0.025" units="cm"/>
      <inkml:brushProperty name="height" value="0.025" units="cm"/>
    </inkml:brush>
  </inkml:definitions>
  <inkml:trace contextRef="#ctx0" brushRef="#br0">189 0 11531,'0'0'2413,"-3"14"635,-15 41 97,-28 56 0,4-12 164,37-87-3137,1 1 0,0 0 0,1 0 0,1-1 0,0 2 0,1-1 1,0 19-1,1-32-195,0 1 0,0 0 0,0 0 0,0 0 0,0 0 0,0-1 0,0 1 1,1 0-1,-1 0 0,0 0 0,0-1 0,1 1 0,-1 0 0,1 0 0,-1-1 0,1 1 1,-1 0-1,1-1 0,-1 1 0,1-1 0,0 1 0,-1-1 0,2 2 0,-1-2-35,-1 0 1,0 0-1,1 0 0,-1 0 0,1 0 0,-1 0 1,0-1-1,1 1 0,-1 0 0,0 0 0,1 0 1,-1 0-1,1 0 0,-1-1 0,0 1 0,1 0 1,-1 0-1,0-1 0,0 1 0,1 0 0,-1-1 1,0 1-1,0 0 0,1 0 0,-1-1 0,0 1 1,0-1-1,0 1 0,1 0 0,-1-1 0,0 1 1,0 0-1,0-1 0,0 1 0,0-1 0,0 1 1,0 0-1,0-1 0,0 1 0,0-1 0,0 1 1,0 0-1,0-1 0,0 1 0,-1-1 0,0-6-286,0 1-1,0-1 1,-1 0 0,0 1-1,-1 0 1,1 0-1,-7-11 1,5 10 459,1 1 0,-1 0-1,0 1 1,0-1 0,-1 1 0,0 0 0,-7-7 0,11 11-71,1 1-1,0 0 1,0 0 0,0-1 0,-1 1-1,1 0 1,0 0 0,0 0-1,-1-1 1,1 1 0,0 0-1,0 0 1,-1 0 0,1 0 0,0 0-1,-1 0 1,1 0 0,0 0-1,-1 0 1,1-1 0,0 1 0,0 0-1,-1 0 1,1 1 0,0-1-1,-1 0 1,1 0 0,0 0-1,-1 0 1,1 0 0,0 0 0,0 0-1,-1 0 1,1 1 0,0-1-1,-1 0 1,1 0 0,0 0-1,0 1 1,0-1 0,-1 0 0,1 0-1,0 0 1,0 1 0,0-1-1,-1 0 1,1 1 0,0-1 0,0 0-1,0 0 1,0 1 0,0-1-1,0 0 1,0 1 0,0-1-1,0 0 1,0 1 0,0-1 0,0 0-1,0 0 1,0 1 0,0-1-1,0 0 1,0 1 0,0-1-1,0 0 1,0 1 0,1-1 0,7 22 805,-3-18-751,0-1-1,0-1 1,1 1 0,-1-1-1,1 0 1,0 0-1,0-1 1,0 0 0,0 0-1,-1 0 1,2 0 0,9-2-1,74-4 294,-76 3-355,1-1 1,-1 0-1,0-2 0,18-7 0,-27 11-15,-1-1 0,1 0-1,-1 0 1,1-1 0,-1 0 0,0 1-1,0-1 1,0 0 0,-1-1 0,1 1 0,-1-1-1,1 0 1,-1 1 0,0-2 0,-1 1-1,4-6 1,-6 10-19,0-1 1,0 1-1,0-1 0,1 0 1,-1 1-1,0-1 0,0 1 0,0-1 1,-1 1-1,1-1 0,0 0 1,0 1-1,0-1 0,0 1 1,0-1-1,-1 1 0,1-1 0,0 1 1,0-1-1,-1 1 0,1-1 1,0 1-1,-1-1 0,1 1 1,-1-1-1,1 1 0,-1 0 1,1-1-1,0 1 0,-1 0 0,1-1 1,-1 1-1,0 0 0,1 0 1,-1 0-1,1-1 0,-1 1 1,1 0-1,-1 0 0,1 0 0,-1 0 1,0 0-1,1 0 0,-1 0 1,1 0-1,-1 0 0,1 0 1,-1 0-1,0 1 0,1-1 0,-1 0 1,1 0-1,-1 0 0,0 1 1,-35 10 36,29-5 1,-1-1 0,1 1 0,0 0 0,0 0 1,0 1-1,1 0 0,0 0 0,1 0 1,0 1-1,0 0 0,0 0 0,1 0 0,0 0 1,-4 15-1,8-23-32,0 1 0,0 0 0,0-1 0,0 1-1,0-1 1,0 1 0,1-1 0,-1 1 0,0 0 0,0-1 0,0 1 0,1-1 0,-1 1 0,0-1 0,1 1 0,-1-1 0,1 1 0,-1-1 0,0 0 0,1 1-1,-1-1 1,1 0 0,-1 1 0,1-1 0,-1 0 0,1 1 0,-1-1 0,1 0 0,-1 0 0,1 0 0,0 1 0,-1-1 0,1 0 0,-1 0 0,1 0-1,-1 0 1,1 0 0,0 0 0,0 0 0,31-1 217,-26 0-175,51-6 90,-45 4-184,0 1 0,1 0 0,-1 1 0,0 0 0,1 1 0,-1 0 0,1 1 0,21 5 0,-32-5 80,0 0 1,0 0-1,0 1 0,0-1 1,0 0-1,-1 1 0,1 0 0,0-1 1,-1 1-1,1 0 0,-1 0 1,0 0-1,0 0 0,0 0 1,0 0-1,0 0 0,0 0 0,0 3 1,6 28 1291,-7-33-990,0-29-14,-2-39-324,0 37 0,1-1 0,7-55 0,-5 85-48,-1 1 1,1-1-1,0 1 1,0-1-1,0 1 1,0-1-1,0 1 0,0 0 1,0-1-1,0 1 1,0 0-1,1 0 1,-1 0-1,0 0 0,1 0 1,-1 0-1,1 0 1,-1 0-1,1 1 1,0-1-1,-1 1 0,1-1 1,0 1-1,-1-1 1,1 1-1,0 0 1,2 0-1,58 0-2915,-42 1 1594,7-1-3769,-10 0-2200,-5 0-6680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1.480"/>
    </inkml:context>
    <inkml:brush xml:id="br0">
      <inkml:brushProperty name="width" value="0.025" units="cm"/>
      <inkml:brushProperty name="height" value="0.025" units="cm"/>
    </inkml:brush>
  </inkml:definitions>
  <inkml:trace contextRef="#ctx0" brushRef="#br0">0 1 18097,'0'0'4901,"70"24"-4004,-31-21-673,2-3-128,3-3-3523,-1-20-9225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2.789"/>
    </inkml:context>
    <inkml:brush xml:id="br0">
      <inkml:brushProperty name="width" value="0.025" units="cm"/>
      <inkml:brushProperty name="height" value="0.025" units="cm"/>
    </inkml:brush>
  </inkml:definitions>
  <inkml:trace contextRef="#ctx0" brushRef="#br0">0 1 13421,'0'0'13367,"3"12"-12422,3 14-605,-1 1 0,1 30 0,-6-56-326,0 0 0,0 1 1,0-1-1,0 0 0,0 0 1,0 1-1,1-1 0,-1 0 1,0 0-1,1 1 0,-1-1 1,1 0-1,-1 0 0,1 0 1,-1 0-1,1 0 1,0 1-1,0-1 0,0-1 1,-1 1-1,1 0 0,0 0 1,0 0-1,0 0 0,0-1 1,2 2-1,-1-2 31,0 1-1,0-1 1,0 0-1,1 0 1,-1 0 0,0 0-1,0 0 1,0-1 0,0 1-1,0-1 1,0 1-1,0-1 1,0 0 0,3-1-1,8-5 168,0-1 1,0 0-1,16-14 0,-26 19-238,10-7 65,-7 4-15,-1 1-1,2 0 1,-1 1-1,1-1 1,-1 1-1,1 1 1,0-1-1,14-4 1,-20 9-22,0-1 1,-1 0 0,1 1 0,0-1 0,-1 1 0,1 0-1,0-1 1,-1 1 0,1-1 0,-1 1 0,1 0 0,-1-1-1,1 1 1,-1 0 0,1 0 0,-1-1 0,0 1 0,1 0-1,-1 0 1,0 0 0,0 0 0,0-1 0,0 1 0,1 0 0,-1 0-1,0 0 1,-1 0 0,1 0 0,0-1 0,0 1 0,-1 2-1,-1 31 425,-8 8 96,7-33-472,1 0 1,-1 0-1,2 0 0,-2 14 1,3-23-46,0 1 0,0-1-1,0 1 1,0-1 0,1 0 0,-1 1 0,0-1 0,0 1 0,0-1 0,0 0-1,1 1 1,-1-1 0,0 0 0,0 1 0,1-1 0,-1 0 0,0 1-1,0-1 1,1 0 0,-1 1 0,0-1 0,1 0 0,-1 0 0,0 0 0,1 1-1,-1-1 1,1 0 0,-1 0 0,0 0 0,1 0 0,-1 0 0,1 0 0,-1 1-1,1-1 1,-1 0 0,0 0 0,1 0 0,-1-1 0,1 1 0,-1 0 0,1 0-1,-1 0 1,0 0 0,1 0 0,-1 0 0,1-1 0,-1 1 0,23-10 240,-7-1-227,0-1-1,0 0 0,22-25 1,-24 23-22,0 1 0,0 0 0,1 1 0,22-13 0,-37 25 3,1-1 0,0 1 0,-1 0 0,1-1 0,0 1 0,-1 0 0,1-1 0,0 1 0,0 0 0,0 0 0,-1-1 0,1 1 0,0 0 0,0 0 0,0 0 0,-1 0 0,1 0 0,0 0 0,0 1 0,0-1 0,-1 0 0,1 0 0,0 0 0,0 1 0,0-1 0,-1 0 0,1 1 0,1 0 0,-1 0 0,0 1 0,0-1 0,0 1 0,0 0 0,0-1 0,-1 1 0,1 0 0,0-1 0,-1 1 0,1 0 0,-1 0 0,1 3 0,-2 71 0,-1-52 0,2-24-4,0 0 0,0 0 0,0 1 0,0-1 0,0 0 0,0 0 0,0 0 0,0 1 0,0-1-1,1 0 1,-1 0 0,0 0 0,0 1 0,0-1 0,0 0 0,0 0 0,0 0 0,1 0 0,-1 1 0,0-1 0,0 0 0,0 0 0,0 0 0,1 0 0,-1 0 0,0 0 0,0 1 0,0-1 0,1 0-1,-1 0 1,0 0 0,0 0 0,0 0 0,1 0 0,-1 0 0,0 0 0,0 0 0,1 0 0,-1 0 0,0 0 0,0 0 0,0 0 0,1 0 0,-1 0 0,0-1 0,0 1 0,0 0 0,1 0 0,-1 0-1,0 0 1,0 0 0,0 0 0,1-1 0,-1 1 0,0 0 0,0 0 0,0 0 0,10-8-1128,36-40-10017,-40 41 8381,12-14-8309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3.181"/>
    </inkml:context>
    <inkml:brush xml:id="br0">
      <inkml:brushProperty name="width" value="0.025" units="cm"/>
      <inkml:brushProperty name="height" value="0.025" units="cm"/>
    </inkml:brush>
  </inkml:definitions>
  <inkml:trace contextRef="#ctx0" brushRef="#br0">127 150 10570,'0'0'14787,"-11"0"-12390,4 0-2146,0 0 0,0 1 0,0 0 0,0 1 0,0 0-1,0 0 1,0 0 0,-9 5 0,13-5-231,0-1 1,0 1-1,1 0 0,-1 0 0,0 0 1,1 0-1,-1 1 0,1-1 1,0 1-1,0-1 0,0 1 1,0 0-1,0 0 0,1 0 1,-1 0-1,1 0 0,0 0 0,0 0 1,0 1-1,0-1 0,0 0 1,1 1-1,0-1 0,0 5 1,0-8-20,0 1 1,0 0-1,1 0 1,-1 0 0,0-1-1,1 1 1,-1 0 0,1-1-1,-1 1 1,1 0-1,-1-1 1,1 1 0,-1-1-1,1 1 1,0 0-1,-1-1 1,1 0 0,0 1-1,-1-1 1,1 1 0,0-1-1,0 0 1,-1 1-1,1-1 1,0 0 0,0 0-1,0 0 1,0 0 0,-1 0-1,1 0 1,0 0-1,1 0 1,35-1 210,-30 1-162,69-10-52,-49 5-328,47-1 0,-67 8 2295,-7-12-1336,1-39-629,-1 25 0,1 1 0,4-30 0,-4 53-17,0-1 0,-1 0 0,1 0 0,0 1 1,-1-1-1,1 0 0,0 1 0,0-1 0,0 1 0,-1-1 0,1 1 0,0-1 1,0 1-1,0 0 0,0 0 0,0-1 0,0 1 0,0 0 0,0 0 0,0 0 1,0 0-1,0 0 0,2 0 0,32 1-1152,-25-1 399,0 0-863,0 0 0,0-1-1,-1-1 1,18-4 0,-19 4-25,-1-1 0,1 0-1,0-1 1,-1 0 0,0 0 0,8-6 0,16-16-7935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6.108"/>
    </inkml:context>
    <inkml:brush xml:id="br0">
      <inkml:brushProperty name="width" value="0.025" units="cm"/>
      <inkml:brushProperty name="height" value="0.025" units="cm"/>
    </inkml:brush>
  </inkml:definitions>
  <inkml:trace contextRef="#ctx0" brushRef="#br0">436 38 4516,'0'0'4442,"-9"-3"-3129,3 0-1470,-11-4 888,0 1 1,0 1-1,-23-5 0,34 9-579,1 0 0,-1 0-1,1 1 1,-1 0 0,0 0-1,1 0 1,-1 1 0,1 0-1,-1 0 1,1 0 0,0 1-1,-1 0 1,1 0 0,0 0 0,0 1-1,0-1 1,-5 5 0,-7 8 59,0 2 0,1 0 0,1 0 0,1 1 0,0 1 0,1 1 0,2 0 0,0 0 0,-10 26 0,5-6 115,2 1 1,2 0-1,1 1 0,-5 45 1,11-48-231,1-1 1,4 76 0,0-102-86,2 0 0,-1 1 0,2-1 0,0 0-1,0 0 1,1-1 0,0 1 0,1-1 0,0 0 0,1 0 0,0 0 0,1-1 0,10 13 0,-12-19 21,1 1 0,0 0 1,0-1-1,0 0 0,0-1 0,0 1 0,1-1 1,0 0-1,0-1 0,-1 1 0,1-1 1,1-1-1,-1 0 0,0 0 0,0 0 0,0-1 1,1 1-1,-1-2 0,0 1 0,0-1 1,0 0-1,1-1 0,8-3 0,10-3 100,-1 0-1,0-2 1,-1-2-1,45-27 1,14-13-1,-2-5 1,75-68 0,-150 118 0,0 0 0,0 0 0,-1 0 0,0-1 1,-1 0-1,1 0 0,-2 0 0,1-1 0,-1 1 1,0-1-1,-1 0 0,0 1 0,0-1 0,-1 0 1,0-1-1,-1 1 0,0 0 0,0 0 0,-1 0 1,-3-15-1,1 4-14,-2 0 0,0 1 0,-11-28 0,8 28-1087,0 1 0,-23-33 0,9 22-2410,-1 6-2456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3.555"/>
    </inkml:context>
    <inkml:brush xml:id="br0">
      <inkml:brushProperty name="width" value="0.025" units="cm"/>
      <inkml:brushProperty name="height" value="0.025" units="cm"/>
    </inkml:brush>
  </inkml:definitions>
  <inkml:trace contextRef="#ctx0" brushRef="#br0">101 1 9897,'0'0'11056,"-5"12"-9673,-12 26-568,1 1 0,2 0 1,2 1-1,2 1 0,2 0 0,-7 76 1,13-98-855,1-5 41,4-23 253,4-14-864,2 1 0,0 0-1,1 1 1,2 0 0,0 0-1,19-23 1,-25 41 585,-4 12-72,-4 14 109,-15 44 741,12-52-700,1 0 1,0 0-1,1 0 0,1 1 0,-1 21 0,3-36-57,0 0 1,0 0-1,0 0 1,1 0 0,-1 0-1,0 0 1,0 0-1,1-1 1,-1 1 0,0 0-1,1 0 1,-1 0-1,1 0 1,-1-1 0,1 1-1,0 0 1,-1-1-1,1 1 1,0 0 0,-1-1-1,1 1 1,0-1-1,0 1 1,0-1 0,-1 1-1,1-1 1,0 0-1,0 1 1,0-1 0,0 0-1,0 0 1,0 1-1,0-1 1,0 0 0,-1 0-1,1 0 1,0 0-1,0 0 1,0-1 0,0 1-1,1 0 1,2-1-163,-1 1 0,0-1 0,0 0 0,1 0 0,-1 0-1,0-1 1,0 1 0,0-1 0,0 1 0,4-5 0,-2 1-1076,0 0 0,-1 0 0,0 0-1,0-1 1,6-11 0,4-9-6387</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4.159"/>
    </inkml:context>
    <inkml:brush xml:id="br0">
      <inkml:brushProperty name="width" value="0.025" units="cm"/>
      <inkml:brushProperty name="height" value="0.025" units="cm"/>
    </inkml:brush>
  </inkml:definitions>
  <inkml:trace contextRef="#ctx0" brushRef="#br0">143 1 6118,'0'0'14771,"-1"9"-13399,-9 41 1264,-23 71 0,20-82-2247,2 0 0,1 1 0,2 0 0,-4 68 1,12-107-257,0-29 518,-1 4-541,0 0-1,-2 0 1,-1 0-1,-2 0 0,0 0 1,-1 1-1,-10-22 1,17 44-87,1 1 1,-1-1-1,1 0 0,-1 1 1,1-1-1,-1 0 1,1 1-1,0-1 0,-1 1 1,1-1-1,0 1 1,-1-1-1,1 1 0,0 0 1,0-1-1,-1 1 0,1 0 1,0 0-1,0-1 1,0 1-1,-1 0 0,1 0 1,0 0-1,0 0 1,0 0-1,-1 0 0,1 0 1,0 0-1,0 0 1,1 1-1,41-1-164,-34 0 224,35 2-130,21 0-2434,-23-6-3068,-2-6-2645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4.827"/>
    </inkml:context>
    <inkml:brush xml:id="br0">
      <inkml:brushProperty name="width" value="0.025" units="cm"/>
      <inkml:brushProperty name="height" value="0.025" units="cm"/>
    </inkml:brush>
  </inkml:definitions>
  <inkml:trace contextRef="#ctx0" brushRef="#br0">1 1 17649,'0'0'8007,"56"44"-6117,-38-17-417,-2 5-672,1 3-480,2-3-193,-2-3-64,-1-7 0,2-6-481,2-11-672,0-5-1377,4-11-833,-1-16-1153,-3-11-4036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5.183"/>
    </inkml:context>
    <inkml:brush xml:id="br0">
      <inkml:brushProperty name="width" value="0.025" units="cm"/>
      <inkml:brushProperty name="height" value="0.025" units="cm"/>
    </inkml:brush>
  </inkml:definitions>
  <inkml:trace contextRef="#ctx0" brushRef="#br0">229 0 16784,'0'0'2947,"-43"75"-129,16-28-864,-2 3-224,-3-1-417,1 6-448,5-6-481,6-6-256,6-9-96,8-5 32,6-13-320,0-11-1025,3-5-1057,10-7-257,-1-14-1152,0-3-994,1-6-3971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5.546"/>
    </inkml:context>
    <inkml:brush xml:id="br0">
      <inkml:brushProperty name="width" value="0.025" units="cm"/>
      <inkml:brushProperty name="height" value="0.025" units="cm"/>
    </inkml:brush>
  </inkml:definitions>
  <inkml:trace contextRef="#ctx0" brushRef="#br0">65 1 14958,'0'0'12140,"1"59"-10699,-8-28-384,-1-1-448,-1 2-385,4-4-128,-1-1-64,5-8 0,0-3-769,-1-6-992,-2-5-994,0-5-832,-4 0-257,-2-15-3267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5.890"/>
    </inkml:context>
    <inkml:brush xml:id="br0">
      <inkml:brushProperty name="width" value="0.025" units="cm"/>
      <inkml:brushProperty name="height" value="0.025" units="cm"/>
    </inkml:brush>
  </inkml:definitions>
  <inkml:trace contextRef="#ctx0" brushRef="#br0">1 22 15182,'0'0'10063,"12"-3"-9358,12-3-371,1 1 0,0 2 0,36-1 0,-50 3-325,1 1 0,0 1 0,0 0 0,0 0 0,-1 2 0,1-1 1,-1 1-1,1 1 0,-1 0 0,20 10 0,-28-12 5,-1-1 0,0 0 0,0 1 0,0 0 0,0-1 0,0 1 0,0 0 0,0 0 0,-1 0 0,1 0 0,-1 1 0,1-1 0,-1 0 0,0 1-1,0-1 1,0 1 0,0-1 0,0 1 0,0-1 0,-1 1 0,1 2 0,-1-1 96,-1 0-1,0-1 0,1 1 0,-1-1 1,0 1-1,0-1 0,-1 0 1,1 1-1,-1-1 0,0 0 0,0 0 1,0 0-1,-4 4 0,-4 4 279,-1 0 0,0-1 0,0-1 0,-1 0 0,0-1 1,-18 10-1,20-13-325,1-1 1,-1 1 0,0-2-1,0 1 1,0-1-1,0-1 1,-1 0 0,1 0-1,-1-1 1,1-1 0,-1 0-1,-20-2 1,31 2-141,0 0 0,-1 0 0,1 1 0,-1-1 0,1 0-1,0 0 1,-1 0 0,1 0 0,-1 0 0,1-1 0,0 1 0,-1 0 0,1 0 0,0 0 0,-1 0-1,1 0 1,0 0 0,-1-1 0,1 1 0,-1 0 0,1 0 0,0 0 0,0-1 0,-1 1 0,1 0 0,0-1-1,0 1 1,-1 0 0,1-1 0,0 1 0,0 0 0,0-1 0,-1 1 0,1 0 0,0-1 0,0 1-1,0 0 1,0-1 0,0 1 0,0-1 0,0 1 0,0 0 0,0-1 0,0 1 0,0-1 0,0 1 0,0 0-1,0-1 1,0 1 0,0 0 0,0-1 0,1 1 0,-1-1 0,0 1 0,0 0 0,0-1 0,1 1-1,-1 0 1,0-1 0,21-13-8152,0 6 360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6.326"/>
    </inkml:context>
    <inkml:brush xml:id="br0">
      <inkml:brushProperty name="width" value="0.025" units="cm"/>
      <inkml:brushProperty name="height" value="0.025" units="cm"/>
    </inkml:brush>
  </inkml:definitions>
  <inkml:trace contextRef="#ctx0" brushRef="#br0">1 41 18385,'0'0'5798,"77"0"-4485,-34-4 257,11-2-738,6 0-543,1-1-161,-5-1-128,-7 3-961,-8 3-1377,-16 0-577,-12 2-1794,-8 0-2081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6.665"/>
    </inkml:context>
    <inkml:brush xml:id="br0">
      <inkml:brushProperty name="width" value="0.025" units="cm"/>
      <inkml:brushProperty name="height" value="0.025" units="cm"/>
    </inkml:brush>
  </inkml:definitions>
  <inkml:trace contextRef="#ctx0" brushRef="#br0">0 1 13581,'0'0'8808,"82"27"-7783,-34-27-576,4 0-321,-1 0-64,-4-3-320,-8-7-2691,-6-5-3555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7.072"/>
    </inkml:context>
    <inkml:brush xml:id="br0">
      <inkml:brushProperty name="width" value="0.025" units="cm"/>
      <inkml:brushProperty name="height" value="0.025" units="cm"/>
    </inkml:brush>
  </inkml:definitions>
  <inkml:trace contextRef="#ctx0" brushRef="#br0">1 1 18193,'0'0'6118,"61"46"-4292,-43-30-97,-1-1-544,1-1-512,3 0-449,0-5-64,2-1-31,1-7-33,4-1-833,-1-9-1857,0-13-2435,-1-5-4260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7.427"/>
    </inkml:context>
    <inkml:brush xml:id="br0">
      <inkml:brushProperty name="width" value="0.025" units="cm"/>
      <inkml:brushProperty name="height" value="0.025" units="cm"/>
    </inkml:brush>
  </inkml:definitions>
  <inkml:trace contextRef="#ctx0" brushRef="#br0">196 0 13357,'0'0'4868,"-49"68"-1793,17-30 0,2 3-288,4 1-833,1 0-865,7-3-577,6-5-384,9-2-96,3-6-448,0-7-1666,9-9-2595,0-5-4227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6.883"/>
    </inkml:context>
    <inkml:brush xml:id="br0">
      <inkml:brushProperty name="width" value="0.025" units="cm"/>
      <inkml:brushProperty name="height" value="0.025" units="cm"/>
    </inkml:brush>
  </inkml:definitions>
  <inkml:trace contextRef="#ctx0" brushRef="#br0">363 110 9641,'-11'3'2151,"-8"2"-1925,1 1-1,-1 1 0,1 0 1,0 2-1,1 0 1,0 1-1,1 0 0,0 1 1,0 1-1,1 1 0,1 0 1,0 1-1,1 1 0,0 0 1,1 1-1,1 0 0,1 0 1,-12 25-1,12-15-17,0 2 0,2-1 0,0 1 0,3 0 1,0 1-1,-1 30 0,5-40-156,1 0 1,0 1-1,1-1 0,1 0 1,1 0-1,1 0 0,1 0 1,0-1-1,16 36 0,-14-44-53,-1 1 0,2-1 0,-1 0 0,1-1 0,1 0 0,0 0 0,0-1 0,0 0 0,1 0 0,1-1 0,-1-1 0,1 1 0,0-2 0,0 0 0,1 0 0,0-1 0,18 4 0,-15-4 4,0-1 1,0-1 0,0-1 0,0 0-1,0-1 1,0-1 0,1 0 0,-1-1-1,0-1 1,0 0 0,-1-1 0,1 0-1,-1-1 1,14-8 0,-2-2 68,-1-1-1,0-1 1,-2-2 0,0 0 0,-1-2 0,-1 0-1,-1-1 1,-1-1 0,-1-1 0,-1-1-1,-1 0 1,17-38 0,-15 24 310,-1-1 0,-2-1 0,-2-1-1,-1 0 1,-2 0 0,-3-1 0,5-80 0,-11 109-322,-1 1 1,-1-1-1,0 0 1,-1 1-1,0-1 1,-1 1-1,-1 0 1,-7-18-1,9 27-61,0 0 0,0 0 1,0 0-1,-1 1 0,1-1 0,-1 1 0,0 0 0,0 0 0,0 0 0,0 0 0,-1 0 0,1 1 1,-1-1-1,0 1 0,0 0 0,1 0 0,-1 1 0,-1-1 0,1 1 0,0 0 0,0 0 1,0 0-1,-1 0 0,1 1 0,0 0 0,-1 0 0,1 0 0,0 0 0,-7 2 0,1 0-291,0 0-1,0 1 0,0 0 0,1 1 1,-1 0-1,1 0 0,0 1 1,0 0-1,0 1 0,1 0 0,-10 9 1,-36 35-4956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7.800"/>
    </inkml:context>
    <inkml:brush xml:id="br0">
      <inkml:brushProperty name="width" value="0.025" units="cm"/>
      <inkml:brushProperty name="height" value="0.025" units="cm"/>
    </inkml:brush>
  </inkml:definitions>
  <inkml:trace contextRef="#ctx0" brushRef="#br0">1 1 11787,'0'0'13677,"50"18"-12620,-20-15-320,7-2-513,6-1-128,-1 0-128,0 0-1601,-8-2-1667,-9-5-1792,-13 2-4389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8.160"/>
    </inkml:context>
    <inkml:brush xml:id="br0">
      <inkml:brushProperty name="width" value="0.025" units="cm"/>
      <inkml:brushProperty name="height" value="0.025" units="cm"/>
    </inkml:brush>
  </inkml:definitions>
  <inkml:trace contextRef="#ctx0" brushRef="#br0">1 37 14253,'0'0'5894,"49"14"-4901,0-14-224,12-7-385,7-3-256,1-1-320,-5-1-2819,-11 2-5509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8.750"/>
    </inkml:context>
    <inkml:brush xml:id="br0">
      <inkml:brushProperty name="width" value="0.025" units="cm"/>
      <inkml:brushProperty name="height" value="0.025" units="cm"/>
    </inkml:brush>
  </inkml:definitions>
  <inkml:trace contextRef="#ctx0" brushRef="#br0">295 20 14029,'0'0'12193,"-12"-5"-11312,6 2-791,2 1-67,1 1-1,-1-1 1,0 1 0,1-1 0,-1 1 0,0 0 0,0 1 0,0-1-1,0 1 1,0-1 0,0 1 0,0 0 0,0 1 0,0-1 0,0 1-1,1 0 1,-1-1 0,0 2 0,0-1 0,0 0 0,-4 4 0,-9 6 38,1 1 1,0 0 0,0 1 0,2 1 0,0 1 0,-17 21 0,23-25-6,1-1 1,0 1-1,1 1 0,0-1 0,0 1 0,1 0 0,1 0 1,0 1-1,1-1 0,-4 25 0,7-34-46,0-1-1,0 1 0,0-1 1,0 1-1,0-1 0,1 1 1,-1-1-1,1 1 0,-1-1 1,1 0-1,0 1 0,0-1 0,0 0 1,0 0-1,1 0 0,-1 1 1,1-1-1,-1-1 0,1 1 1,1 2-1,1-1 15,0-1-1,-1 0 1,1 1-1,0-1 1,0-1-1,0 1 1,0 0-1,1-1 1,-1 0-1,7 1 1,6 0-90,0-2 0,0 1 0,0-2 0,0 0 0,17-4 0,-15 1-958,1-1-1,-2-1 1,31-13 0,17-16-5737,-14 3-2795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9.093"/>
    </inkml:context>
    <inkml:brush xml:id="br0">
      <inkml:brushProperty name="width" value="0.025" units="cm"/>
      <inkml:brushProperty name="height" value="0.025" units="cm"/>
    </inkml:brush>
  </inkml:definitions>
  <inkml:trace contextRef="#ctx0" brushRef="#br0">165 0 10890,'0'0'7335,"-15"54"-5797,5-26-385,-1 5 288,-1 4-320,5-2-480,1-2-513,4-3-64,2-6-609,0-7-2209,0-6-1570,0-8-1730</inkml:trace>
  <inkml:trace contextRef="#ctx0" brushRef="#br0" timeOffset="1">0 138 17457,'0'0'3459,"71"-4"-3331,-32 3-32,0-1-64,4-2 32,4-6-2082,-3-3-3395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9.462"/>
    </inkml:context>
    <inkml:brush xml:id="br0">
      <inkml:brushProperty name="width" value="0.025" units="cm"/>
      <inkml:brushProperty name="height" value="0.025" units="cm"/>
    </inkml:brush>
  </inkml:definitions>
  <inkml:trace contextRef="#ctx0" brushRef="#br0">71 1 9897,'0'0'7976,"-32"64"-6567,17-33-416,4 2 224,3 1-448,3 1-353,5-4-319,0-3-226,0-5-1985,0-2-2178,0-7-3011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49.810"/>
    </inkml:context>
    <inkml:brush xml:id="br0">
      <inkml:brushProperty name="width" value="0.025" units="cm"/>
      <inkml:brushProperty name="height" value="0.025" units="cm"/>
    </inkml:brush>
  </inkml:definitions>
  <inkml:trace contextRef="#ctx0" brushRef="#br0">0 403 8136,'0'0'13036,"55"13"-12011,-19-13-609,3-7-255,2-5-97,-3-2-289,-7-1-2049,-9-3-833,-9-3-1537,-10-1-7399</inkml:trace>
  <inkml:trace contextRef="#ctx0" brushRef="#br0" timeOffset="1">72 20 16528,'0'0'6053,"78"0"-5060,-34 0-256,4 0-513,-2-5-160,4 0-640,-6 1-3941,-2-1-3810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50.156"/>
    </inkml:context>
    <inkml:brush xml:id="br0">
      <inkml:brushProperty name="width" value="0.025" units="cm"/>
      <inkml:brushProperty name="height" value="0.025" units="cm"/>
    </inkml:brush>
  </inkml:definitions>
  <inkml:trace contextRef="#ctx0" brushRef="#br0">155 0 14798,'0'0'2530,"-2"56"-544,-2-23-608,1 6 127,0 1-704,0-3-449,3 2-288,0-7-64,0-5-1665,0-8-962,0-7 641,1-7-544</inkml:trace>
  <inkml:trace contextRef="#ctx0" brushRef="#br0" timeOffset="1">0 186 11979,'0'0'6919,"66"9"-6535,-28-5-256,7-4-128,3 0-1857,2-2-2564,-1-8-2849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50.651"/>
    </inkml:context>
    <inkml:brush xml:id="br0">
      <inkml:brushProperty name="width" value="0.025" units="cm"/>
      <inkml:brushProperty name="height" value="0.025" units="cm"/>
    </inkml:brush>
  </inkml:definitions>
  <inkml:trace contextRef="#ctx0" brushRef="#br0">259 19 16111,'0'0'2840,"-8"-4"-518,4 2-2030,1 0-218,0 1 1,1-1-1,-1 1 1,0 0-1,0 0 0,0 0 1,0 0-1,0 0 1,-1 1-1,1-1 1,0 1-1,0 0 0,0 0 1,-1 0-1,1 0 1,0 1-1,0-1 0,0 1 1,0 0-1,0 0 1,0 0-1,0 0 1,0 0-1,0 1 0,0-1 1,-2 3-1,-11 9 263,1 2 0,0 0-1,1 0 1,0 2 0,2-1-1,-17 29 1,22-33-59,0 1 0,1-1 0,1 1-1,0 0 1,1 0 0,0 1 0,1-1 0,1 1 0,0 0 0,0 26-1,2-36-248,1-1-1,0 1 1,0 0-1,0-1 0,0 1 1,1-1-1,-1 0 0,1 1 1,0-1-1,0 0 1,0 0-1,0 0 0,0 0 1,1 0-1,0-1 0,-1 1 1,1-1-1,0 0 1,0 0-1,0 0 0,0 0 1,1 0-1,-1 0 0,1-1 1,-1 0-1,1 0 1,4 1-1,7 2 37,1-1 0,0 0 0,-1-1 0,1-1 0,17-1 1,-31 0-34,0 0 0,0 0 1,0-1-1,-1 1 1,1 0-1,0-1 1,0 1-1,0-1 0,0 0 1,0 0-1,-1 1 1,1-1-1,0 0 1,-1-1-1,1 1 1,-1 0-1,1 0 0,-1-1 1,0 1-1,1-1 1,-1 1-1,0-1 1,0 1-1,0-1 0,0 0 1,0 0-1,0 1 1,-1-1-1,1 0 1,-1 0-1,1 0 0,-1 0 1,0 0-1,1 0 1,-1 0-1,0 0 1,0 1-1,-1-1 0,1 0 1,0 0-1,-1 0 1,1 0-1,-1 0 1,1 0-1,-1 0 1,0 1-1,0-1 0,0 0 1,0 1-1,0-1 1,0 0-1,0 1 1,-1-1-1,1 1 0,0 0 1,-1 0-1,0-1 1,1 1-1,-1 0 1,1 0-1,-1 0 0,0 0 1,0 1-1,0-1 1,-2 0-1,-43-6 324,43 6-291,16 0-35,-2 0-27,2-1-3,-1-1 0,0 0 0,1-1 0,-1 0 0,-1 0 0,15-9 0,-13 7 0,0 0 0,1 1 0,-1 0 0,19-4 0,-31 9-2,1 0 0,-1 0 0,1 0 0,0 0-1,-1 0 1,1 0 0,-1 0 0,1 0 0,0 1 0,-1-1 0,1 0 0,-1 0-1,1 0 1,-1 1 0,1-1 0,-1 0 0,1 1 0,-1-1 0,1 0 0,-1 1 0,1-1-1,-1 1 1,0-1 0,1 1 0,-1-1 0,1 1 0,-1-1 0,0 1 0,0-1-1,1 1 1,-1-1 0,0 1 0,0 0 0,0-1 0,0 1 0,0-1 0,1 1 0,-1 0-1,0-1 1,0 1 0,-1-1 0,1 1 0,0 0 0,0-1 0,0 1 0,0-1-1,0 1 1,-1-1 0,1 2 0,-10 34-128,9-33 126,-14 37-356,-13 44 575,21-28-7544,7-40-3246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7.036"/>
    </inkml:context>
    <inkml:brush xml:id="br0">
      <inkml:brushProperty name="width" value="0.025" units="cm"/>
      <inkml:brushProperty name="height" value="0.025" units="cm"/>
    </inkml:brush>
  </inkml:definitions>
  <inkml:trace contextRef="#ctx0" brushRef="#br0">144 1 6790,'0'0'22027,"-7"11"-21349,-19 35 140,2 0 0,2 2 0,-20 62 0,36-90-832,1 0 0,1 0 0,1 1 0,1-1 0,0 1 0,2-1 0,3 36 0,-2-54-169,-1-1 1,0 1-1,1-1 1,-1 1-1,1-1 0,0 0 1,-1 1-1,1-1 1,0 0-1,0 0 0,0 1 1,0-1-1,2 2 1,18 4-8281,-9-7 2298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7.378"/>
    </inkml:context>
    <inkml:brush xml:id="br0">
      <inkml:brushProperty name="width" value="0.025" units="cm"/>
      <inkml:brushProperty name="height" value="0.025" units="cm"/>
    </inkml:brush>
  </inkml:definitions>
  <inkml:trace contextRef="#ctx0" brushRef="#br0">26 1 6822,'0'0'22294,"0"11"-20853,-3 13-889,0 1 1,-2-1-1,-10 33 1,17-73-3485,-1-20-7091,-1 28 7347,0-10-7349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8:37.522"/>
    </inkml:context>
    <inkml:brush xml:id="br0">
      <inkml:brushProperty name="width" value="0.025" units="cm"/>
      <inkml:brushProperty name="height" value="0.025" units="cm"/>
    </inkml:brush>
  </inkml:definitions>
  <inkml:trace contextRef="#ctx0" brushRef="#br0">575 1 3940,'-13'0'8877,"2"0"-8511,-36-1 263,0 3-1,-79 12 0,111-11-493,1 0 0,-1 1 0,1 1 1,0 0-1,0 1 0,1 1 0,0 0 0,0 0 0,0 1 0,1 1 1,0 0-1,1 1 0,-16 17 0,13-9 141,1 1 1,0 1-1,1 0 0,2 0 1,0 1-1,1 1 1,1-1-1,1 1 0,-5 24 1,3 3 151,3 1 1,1 0 0,2 56 0,3-87-364,1 0 0,1-1 1,0 1-1,2-1 0,0 0 1,10 29-1,-11-39-60,1 0 0,0 0 0,0 0 0,1-1 1,-1 0-1,2 0 0,-1 0 0,1-1 0,0 0 0,0 0 1,1 0-1,-1-1 0,1 0 0,1 0 0,-1-1 0,14 7 0,-8-7 3,1 0 0,-1-1 0,1 0 0,0-1 0,0 0 0,0-1 0,0-1 0,0 0-1,0-1 1,0-1 0,0 0 0,0-1 0,0 0 0,-1-1 0,0 0 0,23-12 0,-1-1 87,-1-2-1,-1-1 1,-1-2 0,54-46 0,-47 32 83,-1-2 0,-2-2-1,60-84 1,-77 95-146,-1 0 0,-2-1 0,-1 0 0,-1-2 0,-2 1-1,-1-2 1,8-39 0,-16 60-319,-1 0 0,-1 0 0,0 0 0,-1-24 0,0 34 75,-1 0 0,1-1 0,-1 1 0,1 0 0,-1 0 0,1 0 0,-1 0 0,0 0 0,0 0 0,0 0 0,0 0-1,-1 0 1,1 0 0,0 0 0,-1 1 0,0-1 0,1 0 0,-1 1 0,0-1 0,1 1 0,-1 0 0,0 0 0,0 0 0,0 0 0,0 0 0,0 0 0,-1 0-1,1 1 1,0-1 0,0 1 0,-4-1 0,-51 1-5612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7.710"/>
    </inkml:context>
    <inkml:brush xml:id="br0">
      <inkml:brushProperty name="width" value="0.025" units="cm"/>
      <inkml:brushProperty name="height" value="0.025" units="cm"/>
    </inkml:brush>
  </inkml:definitions>
  <inkml:trace contextRef="#ctx0" brushRef="#br0">0 23 10154,'0'0'22613,"8"-22"-22613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18.070"/>
    </inkml:context>
    <inkml:brush xml:id="br0">
      <inkml:brushProperty name="width" value="0.025" units="cm"/>
      <inkml:brushProperty name="height" value="0.025" units="cm"/>
    </inkml:brush>
  </inkml:definitions>
  <inkml:trace contextRef="#ctx0" brushRef="#br0">140 0 5605,'0'0'24520,"1"9"-24174,5 61-85,-3 1 0,-7 78-1,2-128-389,-1 0 1,0-1-1,-2 1 0,0-1 0,-1 1 1,-1-2-1,-1 1 0,-1-1 0,0 0 1,-2-1-1,-22 30 0,11-26-3576,0-10-2599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7.484"/>
    </inkml:context>
    <inkml:brush xml:id="br0">
      <inkml:brushProperty name="width" value="0.025" units="cm"/>
      <inkml:brushProperty name="height" value="0.025" units="cm"/>
    </inkml:brush>
  </inkml:definitions>
  <inkml:trace contextRef="#ctx0" brushRef="#br0">70 1 13196,'0'0'13234,"0"8"-11995,-4 28-51,0 0 1,-14 50 0,-8 55-1253,26-139-515,-3 16-408,-4-12-8103,0-6 2028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7.824"/>
    </inkml:context>
    <inkml:brush xml:id="br0">
      <inkml:brushProperty name="width" value="0.025" units="cm"/>
      <inkml:brushProperty name="height" value="0.025" units="cm"/>
    </inkml:brush>
  </inkml:definitions>
  <inkml:trace contextRef="#ctx0" brushRef="#br0">1 1 15150,'0'0'4965,"-1"10"-3006,2 16-917,1 1 0,1 0-1,1 0 1,1-1 0,2 0 0,15 41-1,-8-27-594,13 32 502,-24-66-777,-1-1 0,1-1 1,0 1-1,0 0 0,0-1 0,1 1 0,0-1 0,0 0 0,0 0 0,8 5 0,-10-8-168,0 0 1,1 0-1,-1 0 1,1 0-1,-1 0 1,1 0 0,0-1-1,-1 0 1,1 1-1,0-1 1,-1 0-1,1 0 1,0-1-1,-1 1 1,1 0-1,0-1 1,-1 0-1,1 1 1,-1-1-1,1 0 1,-1 0-1,0-1 1,1 1-1,-1 0 1,0-1-1,0 1 1,0-1-1,0 0 1,0 0-1,3-4 1,5-5-12,0 0 0,-1-1 0,15-26 0,-24 38 7,7-13-42,46-81-2821,-46 80 1247,-1-1 1,0 0 0,-1 0 0,5-26 0,-8 24-13252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2.967"/>
    </inkml:context>
    <inkml:brush xml:id="br0">
      <inkml:brushProperty name="width" value="0.025" units="cm"/>
      <inkml:brushProperty name="height" value="0.025" units="cm"/>
    </inkml:brush>
  </inkml:definitions>
  <inkml:trace contextRef="#ctx0" brushRef="#br0">0 436 4004,'0'0'13506,"4"-8"-12444,16-27-743,0 1 0,2 1 0,2 1 0,42-44 0,-24 32 55,3 3 0,70-52 0,-107 87-400,-1 1-1,1 0 1,0 1-1,1 0 1,-1 0-1,18-5 1,-24 8 20,0 1-1,0-1 1,1 1-1,-1 0 1,0 0-1,0 0 1,1 0-1,-1 0 1,0 0 0,0 1-1,0-1 1,0 1-1,1 0 1,-1-1-1,0 1 1,0 0-1,0 0 1,0 0 0,0 1-1,-1-1 1,1 0-1,0 1 1,-1-1-1,1 1 1,-1-1-1,1 1 1,-1 0 0,0 0-1,1-1 1,-1 1-1,0 0 1,0 0-1,0 0 1,0 3-1,6 14 16,-2 1 0,6 31 0,-9-36 7,0-1 0,2 1 0,0-1 0,0 1 0,2-1 0,11 22 0,-16-33-17,1-1 0,0 1 1,0-1-1,0 0 0,0 1 0,0-1 0,0 0 0,1 0 0,-1-1 1,1 1-1,-1 0 0,1-1 0,0 0 0,0 1 0,-1-1 0,1 0 0,0 0 1,4 0-1,-2-1 17,0 1 0,1-1 1,-1-1-1,0 1 0,1-1 1,-1 0-1,0 0 0,0 0 0,9-4 1,5-3 43,0-2 1,-1 0-1,0-1 0,17-15 1,29-25 22,-35 26-36,36-22-1,-64 46-46,0 0 1,0 0-1,0 1 1,1-1-1,-1 0 1,0 1-1,0-1 1,1 1-1,-1-1 0,0 1 1,1 0-1,-1 0 1,1 0-1,-1 0 1,3 0-1,-3 0 15,-1 0 1,1 0-1,-1 1 0,1-1 0,0 1 0,-1-1 1,1 0-1,-1 1 0,1-1 0,-1 1 0,1-1 1,-1 1-1,1-1 0,-1 1 0,0 0 0,1-1 1,-1 1-1,0-1 0,1 1 0,-1 0 0,0-1 1,0 2-1,1 5 146,0 0 1,0 0 0,-1 0-1,0 0 1,-2 8-1,1 5 72,0 6 5,0-16-171,1 0-1,0 1 1,1-1-1,0 0 1,0 0-1,4 13 1,-4-21-46,0 1 0,0-1 0,0 1 0,1-1 0,-1 0 0,1 0 0,0 0 0,-1 0 0,1 0 0,0 0 0,0 0 0,0 0 0,0-1 0,1 1 0,-1-1 0,0 0 0,1 1 0,-1-1 0,1 0 0,-1 0 0,1-1 0,-1 1 0,1-1 0,0 1 0,-1-1 0,1 0 0,0 0 0,-1 0 0,4 0 0,10-1 105,1-1 0,0-1 0,-1-1 0,1 0 0,30-13 0,-33 12-453,-1 0 0,1 0 0,0 1 0,1 1 0,-1 0 0,0 1 0,1 1 0,0 0 0,15 1 0,-29 0 193,1 0-1,-1 1 1,0-1 0,1 0 0,-1 0 0,0 1-1,0-1 1,1 1 0,-1-1 0,0 1 0,0 0-1,0-1 1,0 1 0,0 0 0,0 0 0,0 0-1,0 0 1,0 0 0,0 0 0,0 0 0,0 0-1,-1 0 1,2 2 0,0 18-5389,-4-7-3782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3.510"/>
    </inkml:context>
    <inkml:brush xml:id="br0">
      <inkml:brushProperty name="width" value="0.025" units="cm"/>
      <inkml:brushProperty name="height" value="0.025" units="cm"/>
    </inkml:brush>
  </inkml:definitions>
  <inkml:trace contextRef="#ctx0" brushRef="#br0">1 673 3972,'0'0'14600,"11"-7"-13543,156-97 1285,207-94 0,204-57-2152,-508 225-155,-15 5 68,99-29-1,-248 85-8691,45-23 3133</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3.869"/>
    </inkml:context>
    <inkml:brush xml:id="br0">
      <inkml:brushProperty name="width" value="0.025" units="cm"/>
      <inkml:brushProperty name="height" value="0.025" units="cm"/>
    </inkml:brush>
  </inkml:definitions>
  <inkml:trace contextRef="#ctx0" brushRef="#br0">313 32 11179,'0'0'4265,"8"-6"-2151,29-18-518,-37 24-1558,0 0-1,1 0 1,-1 0 0,0-1-1,1 1 1,-1 0 0,0 0-1,0 0 1,1 0 0,-1 0-1,0 0 1,1 0 0,-1-1-1,0 1 1,1 0 0,-1 0-1,0 0 1,1 0-1,-1 0 1,0 1 0,1-1-1,-1 0 1,0 0 0,0 0-1,1 0 1,-1 0 0,0 0-1,1 0 1,-1 1 0,0-1-1,0 0 1,1 0 0,-1 0-1,0 1 1,0-1-1,1 0 1,-1 0 0,0 1-1,0-1 1,0 0 0,1 1-1,2 18 672,-6 19 12,-1-20-543,-1 0 0,-1-1 0,-1 0 0,0 0 0,-1 0 0,-15 22 0,-72 92 249,54-77-45,-6 7 139,21-30-12,1 2 0,2 1 0,-23 45 0,45-77-492,0 0 0,0 0 1,0 0-1,1 0 0,-1 1 0,0-1 0,1 0 0,0 0 0,-1 1 0,1-1 0,0 4 0,1-6-15,-1 1-1,0-1 1,0 1 0,0 0-1,1-1 1,-1 1-1,0-1 1,0 1-1,1-1 1,-1 1-1,1-1 1,-1 0-1,0 1 1,1-1 0,-1 1-1,1-1 1,-1 0-1,1 1 1,-1-1-1,1 0 1,-1 0-1,1 1 1,-1-1 0,1 0-1,-1 0 1,1 0-1,0 0 1,0 0-1,5 0 8,-1 0 0,1-1 0,0 0 0,-1 0 0,1 0 0,-1-1 0,0 0 0,7-3 0,168-80 357,8-4-507,-23 26-2029,-31 12-4015,-61 20-1967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4.366"/>
    </inkml:context>
    <inkml:brush xml:id="br0">
      <inkml:brushProperty name="width" value="0.025" units="cm"/>
      <inkml:brushProperty name="height" value="0.025" units="cm"/>
    </inkml:brush>
  </inkml:definitions>
  <inkml:trace contextRef="#ctx0" brushRef="#br0">404 0 8904,'0'0'13539,"-5"12"-11778,-26 45-670,-3-2 0,-2-1 0,-49 56 0,9-11-890,37-47-192,16-23-391,1 1 0,-30 56-1,55-105-11372,12-15 4335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4.725"/>
    </inkml:context>
    <inkml:brush xml:id="br0">
      <inkml:brushProperty name="width" value="0.025" units="cm"/>
      <inkml:brushProperty name="height" value="0.025" units="cm"/>
    </inkml:brush>
  </inkml:definitions>
  <inkml:trace contextRef="#ctx0" brushRef="#br0">1 2 15567,'0'0'5333,"8"-1"-4426,-5 1-845,-1 0-1,0-1 1,0 1 0,0 0-1,1 0 1,-1 0-1,0 0 1,0 1-1,0-1 1,1 1-1,-1-1 1,0 1 0,0 0-1,0 0 1,0 0-1,4 2 1,-3 1 52,0-1 0,0 1 0,0 0 1,0 0-1,-1 0 0,1 0 0,-1 1 1,0-1-1,2 8 0,155 357 1915,-158-367-2083,2 3-224,0 1 0,-1-1-1,1 1 1,-1-1 0,0 1 0,-1 0-1,2 11 1,-7-13-4834,-18-6-474,-4-8-2016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5.086"/>
    </inkml:context>
    <inkml:brush xml:id="br0">
      <inkml:brushProperty name="width" value="0.025" units="cm"/>
      <inkml:brushProperty name="height" value="0.025" units="cm"/>
    </inkml:brush>
  </inkml:definitions>
  <inkml:trace contextRef="#ctx0" brushRef="#br0">27 95 10794,'0'0'4516,"-27"48"-2754,27-31-545,18-3 129,8-5 191,11-4-256,9-5-416,8 0-352,10-14-289,5-9-128,4-5 0,0-2-544,-6-2-1795,-11 1-2561,-13 1-4741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9:29.487"/>
    </inkml:context>
    <inkml:brush xml:id="br0">
      <inkml:brushProperty name="width" value="0.025" units="cm"/>
      <inkml:brushProperty name="height" value="0.025" units="cm"/>
    </inkml:brush>
  </inkml:definitions>
  <inkml:trace contextRef="#ctx0" brushRef="#br0">619 162 4228,'1'-8'603,"0"7"-657,1-10 1092,0 0 1,-1 1-1,0-1 0,0 0 0,-2-19 0,1 27-801,-1-1-1,0 1 0,1 0 0,-1 0 1,-1 0-1,1 0 0,0 0 0,-1 0 1,1 1-1,-1-1 0,0 0 1,0 1-1,0-1 0,0 1 0,0 0 1,0-1-1,-1 1 0,1 0 1,-1 0-1,0 1 0,0-1 0,1 1 1,-1-1-1,0 1 0,0 0 0,0 0 1,-4-1-1,0 1-95,-1 0 0,1 0 0,-1 0 0,0 1 0,1 1 0,-1-1 0,1 1 0,-1 0 0,1 1 0,0-1-1,-1 2 1,1-1 0,0 1 0,0 0 0,1 0 0,-1 1 0,1 0 0,-1 0 0,1 1 0,0-1 0,-8 11 0,-10 9-63,1 2 1,1 1 0,-27 44-1,33-46 73,-23 34 29,3 3 0,3 0 0,2 3-1,-34 105 1,48-114-129,2 2-1,3-1 0,3 2 1,2-1-1,1 113 0,6-156-35,1 1-1,1-1 0,1 0 1,0 1-1,1-1 0,0-1 1,2 1-1,-1-1 0,2 0 1,0 0-1,10 15 1,-10-21-14,-1 1 1,2-1 0,-1 0 0,1-1 0,0 0-1,0 0 1,1-1 0,0 0 0,0 0-1,1-1 1,0 0 0,0-1 0,0 0 0,0 0-1,0-1 1,19 3 0,-9-4 8,-1 0-1,1-1 1,0-1-1,-1 0 1,1-2-1,-1 0 0,0-2 1,1 0-1,-2 0 1,20-9-1,-15 3 76,0 0-1,0-2 1,-1-1-1,0-1 0,-1-1 1,-1 0-1,19-20 0,-9 5 173,-2-1 0,-2-1 0,-1-2-1,-1-1 1,-2 0 0,-1-2 0,-2 0 0,-2-1-1,16-50 1,-15 31 239,-2-1 0,-3-1-1,-2-1 1,-3 1 0,-3-1-1,-4-117 1,-1 173-425,0 0 0,-1 0-1,0-1 1,0 1 0,-1 0-1,1 0 1,-1 0 0,0 0 0,0 0-1,0 1 1,0-1 0,-1 0-1,1 1 1,-1 0 0,0 0 0,-6-6-1,4 5-23,-1 1 0,0-1 0,0 1-1,0 0 1,0 1 0,0-1 0,0 1-1,-1 0 1,1 1 0,-8-1 0,0 0-63,0 1 1,0 1 0,0 0 0,0 1-1,0 1 1,1 0 0,-1 0 0,0 2 0,-24 9-1,20-5-426,1 1 1,1 0-1,-1 2 0,2 0 0,0 0 0,-14 15 0,-5 13-4113,9 4-4121,19-18-5300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5.429"/>
    </inkml:context>
    <inkml:brush xml:id="br0">
      <inkml:brushProperty name="width" value="0.025" units="cm"/>
      <inkml:brushProperty name="height" value="0.025" units="cm"/>
    </inkml:brush>
  </inkml:definitions>
  <inkml:trace contextRef="#ctx0" brushRef="#br0">78 78 17489,'0'0'1307,"-11"8"92,7-5-1240,-1 0 43,1-1 1,0 2-1,-1-1 0,1 0 1,0 1-1,1 0 0,-1 0 1,1 0-1,-1 0 1,1 1-1,1-1 0,-1 1 1,0 0-1,1-1 0,0 1 1,0 0-1,1 1 1,-2 5-1,3-7-76,-1 0 0,1 0-1,-1 0 1,1 0 0,1 0 0,-1 0 0,0 0 0,1 0-1,0 0 1,0 0 0,0 0 0,1-1 0,-1 1 0,1 0-1,0-1 1,0 1 0,0-1 0,3 4 0,-2-4-106,0-1 0,1 1 0,-1-1 1,1 0-1,0 0 0,0 0 0,0-1 0,-1 1 1,1-1-1,1 0 0,-1 0 0,0 0 0,0-1 1,0 0-1,0 1 0,0-1 0,7-1 1,0-1-55,0 0 0,0-1 0,0 0 0,0 0 0,0-1 0,0-1 0,-1 0 0,0 0 0,0-1 0,-1 0 0,1-1 0,-1 0 0,-1 0 0,15-16 0,-8 8-589,-2-1-1,0-1 0,0 0 1,-2 0-1,0-2 0,-1 1 1,9-24-1,-13 18 443,-13 29 847,-19 34 707,12-5-385,1 1 0,2 1 0,1 0 0,-10 73 1,-6 24-330,15-88-735,1 1 0,3 0-1,-3 76 1,11-95-3324,8-19-3262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4.429"/>
    </inkml:context>
    <inkml:brush xml:id="br0">
      <inkml:brushProperty name="width" value="0.025" units="cm"/>
      <inkml:brushProperty name="height" value="0.025" units="cm"/>
    </inkml:brush>
  </inkml:definitions>
  <inkml:trace contextRef="#ctx0" brushRef="#br0">1 40 6566,'0'0'10586,"12"0"-8968,398-6 3829,-100 0-5225,-41-8 866,-102 3-3715,-55 9-6815</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4.802"/>
    </inkml:context>
    <inkml:brush xml:id="br0">
      <inkml:brushProperty name="width" value="0.025" units="cm"/>
      <inkml:brushProperty name="height" value="0.025" units="cm"/>
    </inkml:brush>
  </inkml:definitions>
  <inkml:trace contextRef="#ctx0" brushRef="#br0">0 10 13389,'0'0'7586,"11"-2"-6295,5-1-950,1 0-1,0 2 0,0 0 1,-1 1-1,1 1 1,33 5-1,115 30 0,-96-19-41,-52-14-223,32 8-55,-48-10 11,1-1 0,-1 0-1,1 1 1,-1-1 0,0 1 0,1-1 0,-1 1-1,0 0 1,1 0 0,-1-1 0,0 1-1,0 0 1,0 0 0,0 0 0,0 0-1,0 0 1,0 1 0,0-1 0,0 0 0,0 0-1,-1 1 1,1-1 0,-1 0 0,2 3-1,-3-3 17,1 1-1,0-1 0,-1 1 0,1-1 0,-1 0 0,1 1 0,-1-1 1,0 0-1,0 0 0,0 1 0,1-1 0,-1 0 0,0 0 0,-1 0 1,1 0-1,0 0 0,0 0 0,0 0 0,-2 1 0,-32 17 668,21-11-408,-78 41 895,59-34-904,0 3 0,1 0 0,0 2 0,2 1 0,-48 45-1,57-39-176,20-26-281,1-1 0,-1 1 0,0 0 0,1 0 0,-1 0 0,0 0-1,1 0 1,0-1 0,-1 1 0,1 0 0,-1 0 0,1 0 0,0 0 0,0 1 0,-1-1 0,1 0 0,0 0 0,0 0 0,0 0 0,0 0-1,0 0 1,1 0 0,-1 0 0,0 0 0,0 0 0,1 0 0,0 1 0,9 0-6593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6.046"/>
    </inkml:context>
    <inkml:brush xml:id="br0">
      <inkml:brushProperty name="width" value="0.025" units="cm"/>
      <inkml:brushProperty name="height" value="0.025" units="cm"/>
    </inkml:brush>
  </inkml:definitions>
  <inkml:trace contextRef="#ctx0" brushRef="#br0">239 1 11627,'-9'3'5136,"-9"3"-4511,0 1 1,0 0 0,1 1 0,1 1 0,-1 1-1,1 1 1,-18 15 0,27-19-410,0-1 0,1 1 0,-1 0 0,2 1 0,-1-1 0,1 1 0,0 0 0,1 1 0,0-1 0,0 1 0,1 0 0,0 0 0,1 0-1,-1 0 1,2 0 0,-1 1 0,1 17 0,1-23-140,0 0 1,0 0-1,1 0 0,-1 0 0,1 1 1,0-1-1,0 0 0,1 0 0,-1 0 0,1-1 1,0 1-1,0 0 0,0-1 0,0 1 0,4 3 1,-4-5-10,0 0 1,0-1 0,0 1 0,0-1-1,0 0 1,1 1 0,-1-1-1,1 0 1,-1 0 0,1 0 0,-1-1-1,1 1 1,-1-1 0,1 1 0,0-1-1,-1 0 1,1 0 0,0 0 0,-1 0-1,1-1 1,-1 1 0,1-1 0,0 1-1,-1-1 1,1 0 0,2-1-1,-2 0 33,1 0-1,-1-1 0,0 1 0,0-1 0,0 1 0,0-1 0,0 0 0,0 0 0,-1 0 0,1-1 0,-1 1 0,0 0 0,0-1 0,0 0 0,-1 1 0,1-1 0,-1 0 1,0 0-1,0 0 0,0 0 0,-1 0 0,1 0 0,-1 0 0,0 0 0,0 0 0,-1-7 0,0 10-88,1 0 0,-1-1 0,1 1 0,-1 0 0,0 0 0,0 0 0,0-1 0,0 1 0,0 0 0,0 0 0,0 0 0,0 1 0,0-1 0,0 0 0,0 0 0,0 0 0,-1 1 0,1-1 0,0 1 0,-1-1 0,1 1 0,0 0 0,-1-1 0,1 1 0,-1 0 0,1 0 0,0 0 0,-1 0 0,1 0 0,-1 0 0,1 0 0,0 1 0,-1-1 0,1 0 0,0 1 0,-2 0 0,-2 0-20,0 0 1,0 0-1,1 0 0,-1 1 1,1-1-1,-1 1 0,1 0 1,0 1-1,-8 4 0,10-5 0,0 0 1,1 0-1,-1 0 0,1 0 0,-1 0 0,1 0 0,0 0 0,-1 1 0,1-1 1,0 0-1,1 1 0,-1-1 0,0 0 0,0 5 0,1-6 11,1 0 0,-1 0 1,0 0-1,1 0 0,-1 0 0,1-1 0,-1 1 1,1 0-1,-1 0 0,1 0 0,-1-1 0,1 1 1,0 0-1,0-1 0,-1 1 0,1-1 0,0 1 0,0-1 1,0 1-1,-1-1 0,1 1 0,0-1 0,0 0 1,0 1-1,0-1 0,0 0 0,0 0 0,0 0 0,0 0 1,0 0-1,0 0 0,0 0 0,0 0 0,0 0 1,0 0-1,-1-1 0,1 1 0,2-1 0,8-2 38,1 0 0,-1-1-1,0-1 1,0 1-1,0-2 1,0 0 0,-1 0-1,0-1 1,-1 0 0,15-13-1,28-19 27,-51 39-71,-1-1 0,0 1 0,1 0 0,-1-1 0,0 1 0,1 0-1,-1 0 1,0-1 0,1 1 0,-1 0 0,0 0 0,1 0 0,-1 0 0,1-1 0,-1 1 0,1 0 0,-1 0 0,0 0-1,1 0 1,-1 0 0,1 0 0,-1 0 0,1 0 0,-1 0 0,0 0 0,1 0 0,-1 1 0,1-1 0,-1 0-1,0 0 1,1 0 0,-1 1 0,1-1 0,-1 0 0,0 0 0,1 1 0,-1-1 0,0 0 0,1 0 0,-1 1-1,0-1 1,0 0 0,1 1 0,-1-1 0,0 1 0,0-1 0,1 1 0,0 30-101,-16 32 168,-3-25 218,11-25-125,1 1 1,0 0-1,-4 19 1,9-29-327,14-23-12940,-10 5 4741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6.435"/>
    </inkml:context>
    <inkml:brush xml:id="br0">
      <inkml:brushProperty name="width" value="0.025" units="cm"/>
      <inkml:brushProperty name="height" value="0.025" units="cm"/>
    </inkml:brush>
  </inkml:definitions>
  <inkml:trace contextRef="#ctx0" brushRef="#br0">55 1 12204,'0'0'16789,"-6"11"-16602,-2 3-107,1 0 0,1 0 0,0 1 0,1 0 0,1 0 0,0 1 0,1-1 0,-2 27 0,5-42-76,0 1 0,0 0 0,1-1 0,-1 1 0,0 0-1,0-1 1,0 1 0,1 0 0,-1-1 0,1 1 0,-1-1 0,0 1 0,1-1-1,-1 1 1,1-1 0,-1 1 0,1-1 0,-1 1 0,1-1 0,0 1-1,-1-1 1,1 0 0,-1 1 0,1-1 0,0 0 0,-1 0 0,1 1 0,0-1-1,-1 0 1,1 0 0,0 0 0,0 0 0,-1 0 0,1 0 0,0 0-1,-1 0 1,1 0 0,0 0 0,-1 0 0,1-1 0,0 1 0,1-1 0,30-12 251,-24 7-265,0-1 0,-1-1 0,0 1 0,0-1 0,-1 0 0,0-1 0,0 0 0,-1 0 0,0 0 0,-1 0 0,1-1 0,-2 0 0,0 1 0,0-1 0,1-11 0,-29 61-364,20-27 349,-1 0 1,2 0-1,0 1 0,0-1 1,2 1-1,0 0 0,-1 25 1,2-38-51,1 0 0,0 0 0,0 0 0,0 0 0,0 0 0,0 0 0,0 0 0,0 0 0,0 0 0,1 0 0,-1 0 0,0 0 0,0 0 0,1 0 0,-1 0 0,1 0 0,-1 0 0,1 0 0,-1 0 0,1 0 0,0-1 0,-1 1 0,1 0 0,0 0 0,0-1 0,-1 1 0,1 0 0,0-1 0,0 1 0,0-1 0,0 1 0,0-1 1,0 0-1,0 1 0,0-1 0,0 0 0,0 0 0,0 0 0,0 1 0,0-1 0,0 0 0,0 0 0,0 0 0,0-1 0,0 1 0,0 0 0,0 0 0,0-1 0,0 1 0,0 0 0,0-1 0,0 1 0,0-1 0,0 1 0,1-2 0,4-1-701,1 0 1,-1-1-1,-1 0 0,1 0 0,0 0 1,-1-1-1,6-6 0,16-25-4269,-1-7-1793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7.119"/>
    </inkml:context>
    <inkml:brush xml:id="br0">
      <inkml:brushProperty name="width" value="0.025" units="cm"/>
      <inkml:brushProperty name="height" value="0.025" units="cm"/>
    </inkml:brush>
  </inkml:definitions>
  <inkml:trace contextRef="#ctx0" brushRef="#br0">167 0 7079,'0'0'16858,"-10"15"-15176,8-12-1631,-16 23 943,2 1 1,1 0-1,-23 59 1,35-77-852,0 1 1,1 0-1,0-1 0,1 1 1,0 0-1,0 0 1,1 0-1,1 14 0,0-19-219,0 0 0,0 0 0,1 0 0,0 0 0,0 0 0,0 0 0,0 0 0,1-1 0,0 1 0,0-1 0,0 1 0,0-1 0,1 0 0,-1-1-1,1 1 1,0 0 0,5 2 0,-9-5 47,1-1-1,-1 0 1,0 0-1,0 1 0,0-1 1,0 0-1,1 0 1,-1 0-1,0 0 0,0 1 1,0-1-1,1 0 1,-1 0-1,0 0 0,0 0 1,1 0-1,-1 0 1,0 0-1,0 0 0,1 0 1,-1 0-1,0 1 1,0-1-1,1 0 0,-1 0 1,0-1-1,0 1 1,1 0-1,-1 0 0,0 0 1,0 0-1,1 0 1,-1 0-1,0 0 0,0 0 1,1 0-1,-1 0 1,0-1-1,0 1 1,0 0-1,1 0 0,-1 0 1,0 0-1,0-1 1,0 1-1,0 0 0,1 0 1,-1-1-1,0 1 1,0 0-1,0-1 0,0-19-786,-13-22-550,8 35 1118,1 0-1,-1 0 0,-1 1 0,1 0 0,-1 0 0,0 0 0,-12-8 0,16 13 283,1 0 0,0 0 0,0 1 0,-1-1 0,1 0 0,0 1 0,-1-1 0,1 1 0,-1-1-1,1 1 1,-1 0 0,1 0 0,0 0 0,-1-1 0,1 1 0,-1 1 0,1-1 0,-1 0 0,-2 1 0,3 0 52,-1 0 1,1 0-1,-1 0 0,1 1 1,0-1-1,0 0 0,0 1 1,0-1-1,0 1 0,0-1 1,0 1-1,1 0 1,-1-1-1,0 1 0,1 0 1,-1-1-1,1 1 0,0 0 1,0 0-1,-1-1 0,1 4 1,0-2-6,-1-1 1,1 1 0,0 0 0,0 0-1,0 0 1,0 0 0,0-1 0,1 1-1,-1 0 1,1 0 0,0 0 0,0-1 0,0 1-1,0 0 1,0-1 0,0 1 0,1-1-1,-1 0 1,1 1 0,2 1 0,-1-1-41,0-1 1,1 0 0,0 0-1,-1 0 1,1 0 0,0-1 0,0 0-1,0 1 1,0-1 0,0-1-1,0 1 1,0 0 0,6-1 0,9 1 134,-1-1 1,1-1-1,-1 0 1,1-2-1,-1 0 1,23-7 0,-33 8-137,0-1 0,0 0 0,-1 0 0,1 0 0,-1-1 0,1 0 0,-1-1 0,-1 1 0,1-2 0,-1 1 0,0 0 0,0-1 0,0 0 0,-1-1 0,0 1 0,7-12 0,-11 17-31,-1 0 0,1 0 0,0 0 0,-1-1 0,1 1-1,-1 0 1,1-1 0,-1 1 0,1 0 0,-1-1 0,0 1 0,0-1 0,0 1 0,0 0 0,0-1 0,0 1 0,0-1-1,0 1 1,0 0 0,-1-1 0,0-1 0,1 3 5,-1-1 1,0 1-1,0-1 0,1 1 1,-1-1-1,0 1 0,0-1 1,0 1-1,0 0 0,1-1 0,-1 1 1,0 0-1,0 0 0,0 0 1,0 0-1,0 0 0,0 0 1,0 0-1,0 0 0,0 0 0,0 0 1,-1 1-1,-4 0 28,0 1 0,1 0 0,-1 0 0,1 0 0,-1 1-1,1 0 1,0 0 0,-7 5 0,-31 38 401,40-43-386,0 0 0,1 1 0,0-1 0,-1 1 0,2 0 0,-1 0 0,0 0 1,1 0-1,-1 0 0,1 0 0,0 0 0,0 7 0,1-11-56,0 1 0,0 0 0,1 0 0,-1-1 0,0 1 0,0 0 0,1-1 0,-1 1 0,1 0 0,-1-1 0,0 1 0,1-1 0,-1 1 0,1-1 0,-1 1 0,1-1 0,0 1 0,-1-1 0,1 1 0,-1-1 0,1 0 0,0 1 0,-1-1 0,1 0 0,0 1 0,0-1 0,-1 0 0,1 0 0,0 0 0,0 0 0,-1 0 0,2 0 0,32 0-5,-23 0 2,43-2 2,-33 0 0,0 1 0,29 3 0,-48-1 0,0-1 0,0 1 0,0 0 0,-1 0 0,1 0 0,0 0 0,0 0 0,-1 0 0,1 0 0,0 0 0,-1 1 0,0-1 0,1 1 0,-1-1 0,0 1 0,1-1 0,-1 1 0,0 0 0,0 0 0,-1 0 0,1-1 0,0 1 0,0 0 0,-1 0 0,1 0 0,-1 0 0,0 0 0,0 0 0,0 0 0,0 0 0,0 3 0,-2-46 0,-11-65 0,6 65 0,-2-66 0,21 104-2880,20 3-7427,-28 0 7441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7.462"/>
    </inkml:context>
    <inkml:brush xml:id="br0">
      <inkml:brushProperty name="width" value="0.025" units="cm"/>
      <inkml:brushProperty name="height" value="0.025" units="cm"/>
    </inkml:brush>
  </inkml:definitions>
  <inkml:trace contextRef="#ctx0" brushRef="#br0">1 0 11018,'0'0'1826,"65"1"128,-28-1-1666,1 0-2690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8.144"/>
    </inkml:context>
    <inkml:brush xml:id="br0">
      <inkml:brushProperty name="width" value="0.025" units="cm"/>
      <inkml:brushProperty name="height" value="0.025" units="cm"/>
    </inkml:brush>
  </inkml:definitions>
  <inkml:trace contextRef="#ctx0" brushRef="#br0">36 0 8712,'0'0'13784,"-2"12"-12514,-9 37-223,5-23-398,0 0-1,2 1 1,-2 49-1,6-75-623,0-1-1,1 1 1,-1 0-1,0 0 0,1-1 1,-1 1-1,0 0 1,1-1-1,-1 1 0,1 0 1,-1-1-1,1 1 1,-1-1-1,1 1 0,0-1 1,-1 1-1,1-1 1,0 1-1,-1-1 1,1 0-1,0 1 0,0-1 1,-1 0-1,1 0 1,0 1-1,0-1 0,-1 0 1,1 0-1,0 0 1,0 0-1,0 0 0,-1 0 1,1 0-1,0 0 1,0 0-1,-1-1 1,1 1-1,0 0 0,0 0 1,-1-1-1,1 1 1,0 0-1,-1-1 0,1 1 1,1-1-1,34-19 658,-16 0-479,0 0 1,29-41 0,-32 39-132,-17 22-71,0 0 0,0 0 0,0-1 1,0 1-1,0 0 0,0 0 0,1 0 0,-1 0 0,0 0 1,0-1-1,0 1 0,0 0 0,0 0 0,0 0 0,0 0 1,0 0-1,0 0 0,0 0 0,1-1 0,-1 1 0,0 0 0,0 0 1,0 0-1,0 0 0,0 0 0,0 0 0,1 0 0,-1 0 1,0 0-1,0 0 0,0 0 0,0 0 0,0 0 0,1 0 1,-1 0-1,0 0 0,0 0 0,0 0 0,0 0 0,0 0 1,1 0-1,-1 0 0,0 0 0,0 0 0,0 0 0,0 0 0,0 0 1,0 0-1,1 1 0,-1-1 0,0 0 0,0 0 0,0 0 1,0 0-1,0 0 0,0 0 0,0 0 0,0 1 0,1-1 1,-1 0-1,0 0 0,0 0 0,0 0 0,0 0 0,0 0 1,0 1-1,0-1 0,0 0 0,1 20 187,-7 36 239,5-43-337,0-10-63,1-1 1,-1 0 0,1 0 0,0 0-1,0 1 1,0-1 0,0 0-1,0 0 1,1 0 0,-1 1 0,0-1-1,1 0 1,0 0 0,0 0-1,-1 0 1,1 0 0,1 0 0,-1 0-1,2 3 1,-1-5 14,0 1 1,-1-1-1,1 1 0,0-1 1,0 0-1,0 0 0,-1 0 1,1 0-1,0 0 0,0 0 1,0-1-1,-1 1 0,1 0 1,0-1-1,-1 1 0,1-1 1,0 0-1,-1 0 0,1 0 1,-1 1-1,1-1 0,-1-1 1,1 1-1,-1 0 0,3-2 1,55-51 250,-46 41-258,0 0-1,1 1 1,20-14 0,-33 26-36,-1 0 0,0 0 1,1-1-1,-1 1 0,0 0 0,0 0 1,1 0-1,-1-1 0,0 1 0,1 0 1,-1 0-1,0 0 0,1 0 0,-1 0 1,0 0-1,1 0 0,-1 0 0,0 0 1,1 0-1,-1 0 0,0 0 0,1 0 1,-1 0-1,1 0 0,-1 0 0,0 0 1,1 0-1,-1 0 0,0 0 0,0 1 1,1-1-1,-1 0 0,0 0 0,1 0 1,-1 1-1,0-1 0,0 0 0,1 0 1,-1 1-1,0-1 0,0 0 0,1 1 1,-1-1-1,2 22-75,-11 33-64,8-49 133,0 17-5553,1-22 5315,1-1 1,-1 1-1,0-1 0,1 0 1,-1 1-1,0-1 1,1 1-1,-1-1 1,0 0-1,1 1 0,-1-1 1,1 0-1,-1 1 1,0-1-1,1 0 0,-1 0 1,1 1-1,-1-1 1,1 0-1,-1 0 0,1 0 1,-1 0-1,1 0 1,0 0-1,-1 0 1,1 0-1,-1 0 0,1 0 1,-1 0-1,1 0 1,-1 0-1,1 0 0,-1 0 1,1-1-1,-1 1 1,1 0-1,-1 0 0,1-1 1,-1 1-1,1-1 1,15-8-10785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8.548"/>
    </inkml:context>
    <inkml:brush xml:id="br0">
      <inkml:brushProperty name="width" value="0.025" units="cm"/>
      <inkml:brushProperty name="height" value="0.025" units="cm"/>
    </inkml:brush>
  </inkml:definitions>
  <inkml:trace contextRef="#ctx0" brushRef="#br0">118 114 15727,'0'0'11317,"-11"-2"-9779,-34-5-700,42 7-816,0 0 1,0 1-1,0-1 1,1 1 0,-1 0-1,0 0 1,1 0-1,-1 0 1,0 0-1,1 1 1,0-1-1,-1 1 1,1 0-1,0 0 1,0-1-1,0 1 1,0 1 0,0-1-1,0 0 1,0 0-1,1 1 1,-1-1-1,1 1 1,0-1-1,0 1 1,0 0-1,0-1 1,0 1 0,1 0-1,-1 0 1,1 0-1,0-1 1,-1 1-1,1 0 1,1 4-1,0-6-16,1 0-1,0 0 0,-1 0 0,1-1 1,0 1-1,0 0 0,-1-1 1,1 1-1,0-1 0,0 0 0,0 1 1,0-1-1,-1 0 0,1 0 1,0 0-1,4-1 0,33-2 119,16-12-562,-44 11 207,1 1 1,0 0-1,0 0 1,0 1 0,14 0-1,-25 2 251,0 0-1,-1 0 0,1 1 0,0-1 0,-1 0 1,1 1-1,0-1 0,-1 0 0,1 1 1,0-1-1,-1 1 0,1-1 0,-1 1 0,1-1 1,-1 1-1,1-1 0,-1 1 0,0 0 1,1-1-1,-1 1 0,0 0 0,1-1 0,-1 1 1,0 0-1,0-1 0,1 1 0,-1 0 1,0 0-1,0-1 0,0 1 0,0 1 0,0 0 161,0 0 0,0 1-1,0-1 1,0 0 0,0 0-1,-1 0 1,1 0-1,0 0 1,-1 0 0,0 0-1,-1 3 1,3-47 878,-2 19-744,1 15-343,1-4-246,-1 1 1,2 0 0,0 0-1,3-11 1,-5 20 203,1 0-1,-1 0 1,1 0 0,0 1-1,0-1 1,0 0 0,0 0-1,0 1 1,0-1 0,0 0-1,0 1 1,1-1 0,-1 1-1,1 0 1,-1-1-1,1 1 1,0 0 0,-1 0-1,1 0 1,0 0 0,0 0-1,0 1 1,-1-1 0,1 0-1,0 1 1,0-1 0,0 1-1,4 0 1,-1-1-1738,0 1 0,1-1 0,-1 0 0,0 0 0,0 0 0,7-4 0,6-4-7810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8.951"/>
    </inkml:context>
    <inkml:brush xml:id="br0">
      <inkml:brushProperty name="width" value="0.025" units="cm"/>
      <inkml:brushProperty name="height" value="0.025" units="cm"/>
    </inkml:brush>
  </inkml:definitions>
  <inkml:trace contextRef="#ctx0" brushRef="#br0">104 1 13581,'0'0'4746,"-6"10"-823,-14 23-873,-22 56-1,35-72-2417,1-1-1,0 1 0,2 0 0,0 1 0,1-1 0,-2 28 0,5-44-632,0 0 0,0 1 0,-1-1 0,1 1 0,0-1 0,0 0 0,1 1-1,-1-1 1,0 0 0,0 1 0,1-1 0,-1 0 0,0 1 0,1-1 0,0 0 0,-1 0 0,1 1 0,0-1 0,-1 0 0,1 0 0,0 0-1,0 0 1,0 0 0,0 0 0,0 0 0,0 0 0,0-1 0,0 1 0,1 0 0,-1 0 0,0-1 0,0 1 0,1-1 0,-1 1 0,0-1 0,1 0-1,-1 0 1,0 1 0,1-1 0,-1 0 0,0 0 0,1 0 0,-1 0 0,3-1 0,0 0-17,0 0 0,0 0 0,-1-1-1,1 1 1,0-1 0,-1 0 0,1 0 0,-1 0 0,0 0-1,1-1 1,-1 1 0,0-1 0,-1 0 0,5-5 0,0-1-395,-1-1 0,-1 0 1,0-1-1,0 1 0,-1-1 0,0 0 1,3-15-1,-2-19-4213,-5 44 3446,-2 2 701,1 0 0,0-1 0,0 1 0,0 0 0,0-1 0,0 1 0,0 0 0,0 0 0,0 0 0,0 0-1,0 0 1,1 0 0,-1 0 0,0 0 0,1 1 0,-1-1 0,1 0 0,-1 0 0,1 0 0,-1 1 0,1-1-1,0 0 1,0 1 0,0 0 0,-7 39-1138,6-37 1999,1-1-192,-2 6 1087,1 1 1,0 0 0,1-1-1,0 1 1,2 12 0,-2-21-1159,1 1-1,-1-1 1,0 1 0,1-1-1,-1 1 1,1-1 0,0 1-1,-1-1 1,1 1 0,0-1 0,0 0-1,0 1 1,0-1 0,0 0-1,0 0 1,0 0 0,0 0-1,1 0 1,-1 0 0,0 0 0,1 0-1,-1 0 1,1-1 0,-1 1-1,1 0 1,-1-1 0,1 1-1,-1-1 1,1 0 0,-1 0 0,1 1-1,0-1 1,-1 0 0,1 0-1,-1 0 1,1-1 0,0 1-1,-1 0 1,2-1 0,15-10-3085,-5-6-4040,-3-1-1845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0:25.930"/>
    </inkml:context>
    <inkml:brush xml:id="br0">
      <inkml:brushProperty name="width" value="0.025" units="cm"/>
      <inkml:brushProperty name="height" value="0.025" units="cm"/>
    </inkml:brush>
  </inkml:definitions>
  <inkml:trace contextRef="#ctx0" brushRef="#br0">168 137 3651,'0'0'6150,"-10"7"-4142,-2 0-1746,1 1 1,-1 0-1,2 1 1,0 0 0,0 1-1,0 0 1,1 1 0,1-1-1,-9 15 1,8-4-102,0 0-1,2 1 1,1 0 0,0 0-1,2 0 1,1 1-1,0 0 1,2-1 0,0 1-1,2 0 1,0 0 0,2-1-1,0 1 1,2-1 0,0 0-1,2 0 1,0 0-1,1-1 1,2 0 0,0-1-1,16 25 1,-22-39-163,0 0-1,1-1 1,-1 1-1,1-1 1,1 0-1,-1 0 1,0-1 0,1 0-1,0 0 1,0 0-1,0-1 1,1 1 0,-1-2-1,1 1 1,0-1-1,-1 0 1,12 2-1,-9-3 78,-1-1 0,1 0 0,0 0 0,0-1-1,-1 0 1,1 0 0,0-1 0,-1-1 0,1 1-1,-1-1 1,0 0 0,0-1 0,13-8 0,15-12 552,-2-1 0,0-1 0,54-57 0,73-108 2118,-138 160-2283,-2 0 1,34-66 0,-49 85-298,-1-1 0,0 0 0,-1 0 0,0-1 0,-1 1 0,-1-1 0,0 0 0,-1 1 0,0-1 0,-1 0 0,-2-19 0,1 29-85,0-1 1,0 1-1,0 0 0,-1 0 0,1 0 1,-1 0-1,0 0 0,0 0 0,-1 1 1,1-1-1,-1 1 0,1-1 0,-1 1 1,0 0-1,-7-5 0,3 3 10,-1 0 0,1 1 0,-1 0-1,0 0 1,0 1 0,0 0 0,-13-3 0,-10 1-624,0 1 0,0 1 1,-42 1-1,69 2 367,-23 5-3854,13 6-1412,6 1-1998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3:29.279"/>
    </inkml:context>
    <inkml:brush xml:id="br0">
      <inkml:brushProperty name="width" value="0.025" units="cm"/>
      <inkml:brushProperty name="height" value="0.025" units="cm"/>
    </inkml:brush>
  </inkml:definitions>
  <inkml:trace contextRef="#ctx0" brushRef="#br0">125 0 10346,'0'0'11878,"-3"10"-9871,-7 26 163,-11 70 0,19-85-2002,0-1 0,2 0 0,0 1 1,1-1-1,6 33 0,1-29-1587,-8-24 1344,0 0 1,0 0-1,0 1 1,0-1-1,0 0 0,0 0 1,0 0-1,0 0 1,0 0-1,0 0 1,0 0-1,0 1 1,0-1-1,0 0 1,1 0-1,-1 0 1,0 0-1,0 0 1,0 0-1,0 0 1,0 0-1,0 0 1,0 0-1,0 0 0,0 1 1,1-1-1,-1 0 1,0 0-1,0 0 1,0 0-1,0 0 1,0 0-1,0 0 1,0 0-1,1 0 1,-1 0-1,0 0 1,0 0-1,0 0 1,0 0-1,0 0 0,0 0 1,0 0-1,1 0 1,-1 0-1,0 0 1,0 0-1,0-1 1,0 1-1,0 0 1,0 0-1,0 0 1,0 0-1,1 0 1,-1 0-1,0 0 1,0 0-1,0 0 0,0 0 1,0 0-1,0-1 1,0 1-1,0 0 1,0 0-1,0 0 1,0 0-1,0-20-5442,-5 1 5078,-3 3 613,0 1-1,0 0 1,-2 1 0,-16-21-1,-17-24 9113,54 54-6035,20 1-3255,-28 3 226,53-4-30,22-3-1941,-27-2-3548,-9-2-1194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5.633"/>
    </inkml:context>
    <inkml:brush xml:id="br0">
      <inkml:brushProperty name="width" value="0.025" units="cm"/>
      <inkml:brushProperty name="height" value="0.025" units="cm"/>
    </inkml:brush>
  </inkml:definitions>
  <inkml:trace contextRef="#ctx0" brushRef="#br0">37 1 15919,'0'0'7255,"-3"11"-4901,-3 16-1150,-3 8 172,2 0 1,-4 60-1,12-41-1074,16 104-1,-16-156-631,3 28-177,-5-15-2454,-5-7-4798,-7-7 1081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5.991"/>
    </inkml:context>
    <inkml:brush xml:id="br0">
      <inkml:brushProperty name="width" value="0.025" units="cm"/>
      <inkml:brushProperty name="height" value="0.025" units="cm"/>
    </inkml:brush>
  </inkml:definitions>
  <inkml:trace contextRef="#ctx0" brushRef="#br0">0 63 9993,'0'0'14115,"4"8"-12641,-4-5-1401,1-1 1,0 0 0,0 0 0,0 0 0,1 0 0,-1 0 0,0 0 0,1 0 0,-1 0 0,1 0 0,-1-1-1,1 1 1,0 0 0,0-1 0,0 0 0,0 1 0,0-1 0,0 0 0,3 1 0,4 0 94,0 0 0,1-1 0,-1 0 1,0-1-1,10 0 0,25-1 36,-1-2-1,0-2 0,52-13 1,-69 12-1091,0-2 0,0-1 1,36-18-1,-61 27 504,1-1 0,-1 0 0,1 0 0,0 1-1,-1-1 1,0-1 0,1 1 0,-1 0 0,0 0 0,1 0 0,-1-1 0,0 1 0,0 0-1,0-1 1,0 1 0,1-4 0,0-9-5852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6.348"/>
    </inkml:context>
    <inkml:brush xml:id="br0">
      <inkml:brushProperty name="width" value="0.025" units="cm"/>
      <inkml:brushProperty name="height" value="0.025" units="cm"/>
    </inkml:brush>
  </inkml:definitions>
  <inkml:trace contextRef="#ctx0" brushRef="#br0">0 123 6150,'0'0'16399,"68"0"-14189,-20 0-96,11-6-640,7-8-930,3-2-351,2 0-129,-3-1-417,-11 0-1569,-7-1-2017,-11-1-3717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6.691"/>
    </inkml:context>
    <inkml:brush xml:id="br0">
      <inkml:brushProperty name="width" value="0.025" units="cm"/>
      <inkml:brushProperty name="height" value="0.025" units="cm"/>
    </inkml:brush>
  </inkml:definitions>
  <inkml:trace contextRef="#ctx0" brushRef="#br0">0 7 11147,'0'0'13596,"9"-2"-11060,-5 1-2408,-2 0 39,1 0 0,-1 1 0,1-1 0,-1 1 0,1 0 0,-1 0 0,1 0 0,0 0 0,-1 0 0,5 1 0,-6 0-89,1 0 1,-1 0-1,0 0 1,0 0-1,1 0 0,-1 0 1,0 0-1,0 0 1,0 0-1,-1 1 1,1-1-1,0 0 0,0 1 1,-1-1-1,1 0 1,-1 1-1,1-1 1,-1 1-1,1-1 0,-1 1 1,0 0-1,0-1 1,0 1-1,0-1 1,0 4-1,0 50 253,-3 0 0,-13 76 0,2-18-4298,11-104-2139,-2-19-568,-2-14-2161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47.050"/>
    </inkml:context>
    <inkml:brush xml:id="br0">
      <inkml:brushProperty name="width" value="0.025" units="cm"/>
      <inkml:brushProperty name="height" value="0.025" units="cm"/>
    </inkml:brush>
  </inkml:definitions>
  <inkml:trace contextRef="#ctx0" brushRef="#br0">1 458 12556,'0'0'17793,"12"-10"-16939,27-21-422,-7 9-149,-2-2 0,0-2 0,41-46 0,-51 41-283,-1 0 0,-2-1 0,-1-1 0,-1 0 0,13-51 0,-18 55 0,-6 34 0,1 22 0,5 48 0,-7-47 0,0-1-338,2-1 0,15 51 0,-19-73 167,0 1 1,1 0 0,0 0-1,0-1 1,0 1-1,0-1 1,1 0 0,0 0-1,0 0 1,0 0-1,0 0 1,0-1 0,1 1-1,0-1 1,0 0 0,0 0-1,0 0 1,0 0-1,0-1 1,1 0 0,-1 0-1,1 0 1,8 2 0,17-3-7859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8.715"/>
    </inkml:context>
    <inkml:brush xml:id="br0">
      <inkml:brushProperty name="width" value="0.025" units="cm"/>
      <inkml:brushProperty name="height" value="0.025" units="cm"/>
    </inkml:brush>
  </inkml:definitions>
  <inkml:trace contextRef="#ctx0" brushRef="#br0">20 95 64,'0'0'4623,"5"-9"246,0 1-3757,23-42 3148,-4 23 4141,-24 27-8307,0 0 1,1 0 0,-1 0 0,0 0-1,0 0 1,0 0 0,0 0-1,0 0 1,1 0 0,-1 0 0,0 0-1,0 0 1,0 0 0,0 0-1,1 0 1,-1 0 0,0 0 0,0 0-1,0 0 1,0 0 0,1 0-1,-1 0 1,0 0 0,0 0-1,0 0 1,0 0 0,0 1 0,1-1-1,-1 0 1,0 0 0,0 0-1,0 0 1,0 0 0,0 0 0,0 1-1,0-1 1,0 0 0,0 0-1,1 0 1,-1 0 0,0 1 0,0-1-1,0 0 1,0 0 0,0 0-1,0 0 1,0 1 0,0-1 0,0 0-1,0 0 1,0 0 0,0 0-1,0 1 1,0 17 1256,-5 19-844,-42 183 1135,27-69-6124,13-147-5250,-1-4 1836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9.046"/>
    </inkml:context>
    <inkml:brush xml:id="br0">
      <inkml:brushProperty name="width" value="0.025" units="cm"/>
      <inkml:brushProperty name="height" value="0.025" units="cm"/>
    </inkml:brush>
  </inkml:definitions>
  <inkml:trace contextRef="#ctx0" brushRef="#br0">1 77 16047,'0'0'7047,"71"5"-5221,-31-11-161,5-4-640,4-1-608,0 1-257,-4 1-160,-1 4 0,-9 2-993,-6 3-833,-6-2-288,-6-3-1858,-8-2-1313,-7-6-3555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9.400"/>
    </inkml:context>
    <inkml:brush xml:id="br0">
      <inkml:brushProperty name="width" value="0.025" units="cm"/>
      <inkml:brushProperty name="height" value="0.025" units="cm"/>
    </inkml:brush>
  </inkml:definitions>
  <inkml:trace contextRef="#ctx0" brushRef="#br0">1 76 16688,'0'0'8680,"76"-27"-6918,-33 19-673,8 0-513,6-1-384,1 4-128,-1-2-96,-4 5-1409,-4-1-2274,-10 1-3652,-6-3-8456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29.727"/>
    </inkml:context>
    <inkml:brush xml:id="br0">
      <inkml:brushProperty name="width" value="0.025" units="cm"/>
      <inkml:brushProperty name="height" value="0.025" units="cm"/>
    </inkml:brush>
  </inkml:definitions>
  <inkml:trace contextRef="#ctx0" brushRef="#br0">33 1 18097,'0'0'5862,"0"73"-4229,-7-37-159,-1 5-770,-1 4-287,5 2-353,-1-4 32,5-4-128,0-10-673,0-8-960,0-11 159,2-10-1152,-1-17-8233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1:20.913"/>
    </inkml:context>
    <inkml:brush xml:id="br0">
      <inkml:brushProperty name="width" value="0.025" units="cm"/>
      <inkml:brushProperty name="height" value="0.025" units="cm"/>
    </inkml:brush>
  </inkml:definitions>
  <inkml:trace contextRef="#ctx0" brushRef="#br0">306 1 1089,'-10'3'-774,"-8"3"1434,0 2 0,1 0 0,1 0 0,-1 2 0,1 0 0,1 1-1,0 1 1,1 0 0,0 1 0,0 0 0,2 1 0,0 1 0,0 0 0,1 1 0,1 0 0,1 0 0,-9 22 0,10-21-650,2 0 1,0 1-1,1 0 1,1 0-1,1 0 1,-2 33 0,4-32-19,1 0 0,1 0 0,1 0 0,0 0 0,2-1 0,0 1 0,6 18 0,-4-24 10,1 1-1,-1 0 1,2-1-1,0-1 1,1 1-1,0-1 1,0-1-1,2 0 1,15 15 0,-12-15-114,-1 0 0,2-1 1,-1-1-1,1 0 0,1-1 0,-1 0 1,24 7-1,-21-9-892,0-2-1,1 0 1,33 3-1,21-6-2812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4:30.085"/>
    </inkml:context>
    <inkml:brush xml:id="br0">
      <inkml:brushProperty name="width" value="0.025" units="cm"/>
      <inkml:brushProperty name="height" value="0.025" units="cm"/>
    </inkml:brush>
  </inkml:definitions>
  <inkml:trace contextRef="#ctx0" brushRef="#br0">0 323 16784,'0'0'12481,"10"-4"-10970,9-7-1346,0-1 0,-1 0 0,0-1 0,-1-1 0,0-1 0,-1 0 0,19-25 0,-12 10 3,-2 0-1,-1-1 1,30-64 0,-48 96-168,0 13 0,2 32 0,-2-14 0,13 51-49,-13-76-121,-1-1 0,2 1 0,-1-1 1,1 0-1,0 0 0,0 0 0,1 0 1,-1-1-1,1 1 0,7 5 1,1-3-7246,3-7-9102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5.751"/>
    </inkml:context>
    <inkml:brush xml:id="br0">
      <inkml:brushProperty name="width" value="0.025" units="cm"/>
      <inkml:brushProperty name="height" value="0.025" units="cm"/>
    </inkml:brush>
  </inkml:definitions>
  <inkml:trace contextRef="#ctx0" brushRef="#br0">22 0 6406,'-3'8'5760,"-1"3"-5385,0 1 1,1 0-1,0 0 0,1 0 1,1 0-1,0 1 0,0-1 1,1 0-1,1 1 0,0-1 1,0 0-1,1 0 0,1 0 1,0 0-1,1 0 0,5 12 0,-2-10-214,1 0-1,0-1 1,1 1-1,0-2 1,1 1-1,0-1 1,1-1-1,0 0 1,1 0-1,0-1 1,1-1-1,23 14 1,-12-12 85,0 0 1,0-2 0,0-1-1,1 0 1,1-2-1,-1-1 1,1-1-1,0-2 1,0 0 0,0-1-1,0-2 1,43-6-1,4-6 404,1-2-1,-2-4 0,78-31 1,-134 44-456,5-2-27,0 1-1,1 0 1,0 2-1,25-3 1,-42 7-162,0 1 1,1-1-1,-1 1 1,0 1-1,0-1 1,0 1-1,1 0 1,-1 0-1,0 0 0,0 1 1,0 0-1,-1 0 1,1 0-1,0 1 1,-1-1-1,1 1 1,-1 0-1,0 0 1,0 1-1,0-1 1,-1 1-1,1 0 1,3 4-1,22 41 83,-22-35-21,0-1 1,1 0-1,1 0 0,20 21 0,-27-31-108,1 0 0,0-1 1,0 1-1,1-1 0,-1 0 0,0 0 0,1 0 0,-1-1 0,1 1 0,0-1 0,-1 0 1,1 0-1,0 0 0,0-1 0,0 1 0,0-1 0,0 0 0,-1 0 0,1 0 1,0 0-1,0-1 0,0 0 0,0 1 0,4-3 0,-3 1-475,-1 0 1,0 0-1,-1-1 0,1 1 0,0-1 1,-1 0-1,1 0 0,-1 0 0,0 0 1,0-1-1,0 0 0,-1 1 0,1-1 1,-1 0-1,0 0 0,0 0 0,1-5 1,6-14-5635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6.140"/>
    </inkml:context>
    <inkml:brush xml:id="br0">
      <inkml:brushProperty name="width" value="0.025" units="cm"/>
      <inkml:brushProperty name="height" value="0.025" units="cm"/>
    </inkml:brush>
  </inkml:definitions>
  <inkml:trace contextRef="#ctx0" brushRef="#br0">0 561 13677,'0'0'6983,"12"-11"-5611,22-18-453,2 2 1,0 1-1,66-33 1,-77 46-717,1 1 1,0 2-1,1 0 0,0 2 1,0 1-1,1 1 1,0 1-1,45-1 1,-71 6-200,0 0 0,1 0 0,-1 0 0,1 1 0,-1-1 0,0 1 0,0 0 0,1-1 0,-1 1 0,0 0 0,0 1 0,0-1 0,0 0 0,0 0 1,0 1-1,0-1 0,-1 1 0,1 0 0,0 0 0,2 3 0,0 2 40,-1 0-1,1 0 1,-1 1 0,4 14 0,13 29 514,-18-49-500,-1 0 1,1 0-1,0 1 1,0-1 0,-1-1-1,1 1 1,0 0-1,1 0 1,-1-1 0,0 1-1,0-1 1,1 0-1,-1 0 1,1 0 0,-1 0-1,1 0 1,-1 0-1,4 0 1,11 0 140,-1 0 0,1-1 1,-1-1-1,1-1 0,-1 0 0,0-1 0,1-1 1,-1-1-1,-1 0 0,1-1 0,29-15 0,12-11-80,85-61-1,-138 90-108,34-23 113,-2-1 0,0-2-1,-2-2 1,52-60 0,-86 90-165,1 0 1,-1 0-1,1 0 1,-1 0-1,0 0 1,0 0-1,1 0 1,-1 0-1,0 0 1,0 0-1,0-1 0,0 1 1,0 0-1,0 0 1,0 0-1,-1-2 1,0-4-1452,5-26-4823,4-14-7494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0.639"/>
    </inkml:context>
    <inkml:brush xml:id="br0">
      <inkml:brushProperty name="width" value="0.025" units="cm"/>
      <inkml:brushProperty name="height" value="0.025" units="cm"/>
    </inkml:brush>
  </inkml:definitions>
  <inkml:trace contextRef="#ctx0" brushRef="#br0">61 58 5189,'0'0'7741,"-9"1"-6476,-42 1 1260,161-3 1433,21-1-3411,191-46-221,-311 44 325,-12 2-166,-27-1 83,-47 4-355,-138 31 22,-19 1 597,414-60-754,-114 13-53,128-7 0,-178 21-34,11-1-6,-24 1 28,-15 2 25,-79 13 254,37-6-395,-107 6-1,177-29-8592,15-7-3315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1.473"/>
    </inkml:context>
    <inkml:brush xml:id="br0">
      <inkml:brushProperty name="width" value="0.025" units="cm"/>
      <inkml:brushProperty name="height" value="0.025" units="cm"/>
    </inkml:brush>
  </inkml:definitions>
  <inkml:trace contextRef="#ctx0" brushRef="#br0">0 120 5381,'0'0'14793,"9"-5"-14334,13-7-239,0 2 1,1 1-1,1 1 0,-1 1 1,33-6-1,138-15 16,-151 23-225,236-13-27,-350 22 545,-91 17-1,41-4 156,56-10-438,24-4 23,-77 16 0,157-20-449,-7 1 45,217-32-402,126-9-548,-359 41 1012,10-1 12,-42 1 221,-318 26 1297,188-10-1654,139-15-69,-36 2-1620,19-6-4140,8-8-8959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5.283"/>
    </inkml:context>
    <inkml:brush xml:id="br0">
      <inkml:brushProperty name="width" value="0.025" units="cm"/>
      <inkml:brushProperty name="height" value="0.025" units="cm"/>
    </inkml:brush>
  </inkml:definitions>
  <inkml:trace contextRef="#ctx0" brushRef="#br0">46 1 7751,'0'0'14088,"2"11"-12326,-3 20-920,0 1 0,-2-1 0,-2 0-1,-8 32 1,5-24-860,-5 62 323,11-81-7299,2-45 1895,-1-12-2673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5.630"/>
    </inkml:context>
    <inkml:brush xml:id="br0">
      <inkml:brushProperty name="width" value="0.025" units="cm"/>
      <inkml:brushProperty name="height" value="0.025" units="cm"/>
    </inkml:brush>
  </inkml:definitions>
  <inkml:trace contextRef="#ctx0" brushRef="#br0">1 27 14958,'0'0'9326,"13"1"-7372,58 4-250,135 3 700,-180-9-3045,0 0 0,0-2 0,0-1 0,0-2 0,48-15 0,-87 17-9466,11 4 9371,-27 0-5696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5.987"/>
    </inkml:context>
    <inkml:brush xml:id="br0">
      <inkml:brushProperty name="width" value="0.025" units="cm"/>
      <inkml:brushProperty name="height" value="0.025" units="cm"/>
    </inkml:brush>
  </inkml:definitions>
  <inkml:trace contextRef="#ctx0" brushRef="#br0">86 0 8360,'0'0'8104,"-47"55"-5446,47-45-576,6-6-192,22-4-193,12 0 1,11-9-641,8-6-609,1 1-319,-7 3-97,-8 6-64,-12 5-1442,-15 0-928,-18 16-577,-5 3-672,-22 1-2563</inkml:trace>
  <inkml:trace contextRef="#ctx0" brushRef="#br0" timeOffset="1">1 351 7559,'0'0'11723,"49"29"-9385,-9-29 1,9-5-578,0-9-383,4 1-994,-5 0-320,-5 0-384,-10 0-1698,-10-1-1473,-8-4-2595,-4-1-6598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6.345"/>
    </inkml:context>
    <inkml:brush xml:id="br0">
      <inkml:brushProperty name="width" value="0.025" units="cm"/>
      <inkml:brushProperty name="height" value="0.025" units="cm"/>
    </inkml:brush>
  </inkml:definitions>
  <inkml:trace contextRef="#ctx0" brushRef="#br0">3 33 16335,'0'0'6508,"-1"11"-4709,0 0-1523,1 44 1910,0-53-2137,0 0 0,0 0 0,1 0 0,-1 0 0,1-1 0,-1 1 0,1 0 0,0 0 0,-1 0-1,1-1 1,0 1 0,0-1 0,0 1 0,1 0 0,-1-1 0,0 0 0,0 1 0,1-1 0,-1 0 0,1 0 0,-1 0 0,1 0 0,0 0 0,-1 0 0,1 0 0,0 0 0,3 0 0,1 0-26,1 0 0,-1 0 0,0-1 0,1 0-1,-1 0 1,0-1 0,1 1 0,-1-2 0,0 1 0,0-1 0,0 1 0,0-2 0,0 1 0,10-6 0,1-3 3,-2 0 0,1-1 0,19-21 0,-19 19-4,0 0-1,29-20 0,-45 34-10,1-1-1,-1 1 1,0-1-1,1 1 1,-1 0-1,1-1 0,-1 1 1,1 0-1,-1 0 1,1 0-1,0-1 1,-1 1-1,1 0 0,-1 0 1,1 0-1,-1 0 1,1 0-1,0 0 1,-1 0-1,1 0 0,-1 0 1,1 0-1,-1 0 1,1 0-1,0 0 0,-1 1 1,1-1-1,-1 0 1,1 0-1,-1 1 1,1-1-1,-1 0 0,1 1 1,-1-1-1,1 0 1,-1 1-1,0-1 1,1 1-1,0 0 0,4 30 645,-15 48 629,9-73-1163,0-2-70,0 1-1,0-1 0,0 0 1,1 1-1,0-1 0,0 0 0,0 0 1,0 1-1,1-1 0,1 6 0,-1-9-32,0 1 0,0-1 0,0 0 0,1 1-1,-1-1 1,0 0 0,1 0 0,-1 0 0,0 0 0,1 0-1,0-1 1,-1 1 0,1 0 0,-1-1 0,1 1-1,0-1 1,-1 1 0,1-1 0,0 0 0,-1 0-1,1 0 1,0 0 0,0 0 0,-1 0 0,1 0-1,0 0 1,2-1 0,10-2 6,-1 0 0,1-1 0,-1-1 0,0 0 1,0 0-1,-1-1 0,1-1 0,-1 0 0,14-12 0,-7 7-183,0 0 1,29-13-1,-48 25 154,1 0-1,-1 0 1,0 0 0,1-1-1,-1 1 1,0 0-1,0 0 1,1 0 0,-1 0-1,0 0 1,1-1-1,-1 1 1,0 0-1,1 0 1,-1 0 0,1 0-1,-1 0 1,0 0-1,1 0 1,-1 0 0,0 0-1,1 0 1,-1 1-1,0-1 1,1 0 0,-1 0-1,0 0 1,1 0-1,-1 0 1,0 1-1,0-1 1,1 0 0,-1 0-1,0 1 1,0-1-1,1 0 1,-3 15-107,-14 15 56,15-30 56,-3 8-317,-23 33 830,26-39-775,0-1-1,0 0 1,0 0-1,0 0 1,0 0-1,0 0 1,0 0-1,0 0 1,0-1-1,0 1 1,0 0-1,0 0 1,-1-1-1,1 1 1,-2 0-1,2-5-5162,1-11 1295,0 13 2629,-1-25-10996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6.673"/>
    </inkml:context>
    <inkml:brush xml:id="br0">
      <inkml:brushProperty name="width" value="0.025" units="cm"/>
      <inkml:brushProperty name="height" value="0.025" units="cm"/>
    </inkml:brush>
  </inkml:definitions>
  <inkml:trace contextRef="#ctx0" brushRef="#br0">0 0 18546,'0'0'10409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13.504"/>
    </inkml:context>
    <inkml:brush xml:id="br0">
      <inkml:brushProperty name="width" value="0.025" units="cm"/>
      <inkml:brushProperty name="height" value="0.025" units="cm"/>
    </inkml:brush>
  </inkml:definitions>
  <inkml:trace contextRef="#ctx0" brushRef="#br0">34 50 5285,'0'0'8605,"-7"-8"-7190,-19-25 32,26 33-1416,0 0 1,0-1 0,0 1-1,0 0 1,0 0-1,-1-1 1,1 1 0,0 0-1,0 0 1,0-1-1,0 1 1,0 0 0,0 0-1,0-1 1,0 1-1,1 0 1,-1 0-1,0 0 1,0-1 0,0 1-1,0 0 1,0 0-1,0-1 1,0 1 0,0 0-1,1 0 1,-1 0-1,0-1 1,0 1 0,0 0-1,1 0 1,-1 0-1,0 0 1,0 0 0,0-1-1,1 1 1,-1 0-1,0 0 1,0 0-1,0 0 1,1 0 0,-1 0-1,0 0 1,0 0-1,1 0 1,-1 0 0,0 0-1,0 0 1,1 0-1,-1 0 1,0 0 0,0 0-1,1 0 1,-1 0-1,0 0 1,1 0 0,19 0 24,-18 0 131,219 17 2282,-35 0-2156,484-4 12,-172-6-143,1198 11 2269,-1432-17-2591,1091 66 1638,-1169-54-919,1097 38 3633,-1331-66-5461,35 15 26,-10 0-2518,11-4-2410,6-3-3298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9.715"/>
    </inkml:context>
    <inkml:brush xml:id="br0">
      <inkml:brushProperty name="width" value="0.025" units="cm"/>
      <inkml:brushProperty name="height" value="0.025" units="cm"/>
    </inkml:brush>
  </inkml:definitions>
  <inkml:trace contextRef="#ctx0" brushRef="#br0">38 1 12748,'0'0'8339,"-1"10"-7186,-12 39-176,7-30-667,0 0-1,2 1 1,-4 32-1,8-51-306,0-1 1,0 0-1,0 1 0,0-1 0,0 0 1,0 1-1,1-1 0,-1 0 1,0 1-1,0-1 0,0 0 0,0 0 1,0 1-1,0-1 0,1 0 0,-1 1 1,0-1-1,0 0 0,0 0 1,1 0-1,-1 1 0,0-1 0,0 0 1,1 0-1,-1 0 0,0 1 0,1-1 1,-1 0-1,0 0 0,1 0 0,-1 0 1,0 0-1,0 0 0,1 0 1,-1 0-1,1 1 0,17-5-21,12-11-384,-10-3-400,-1-1 0,-1 0 0,16-23 1,-25 31 725,-22 36-558,-6 11-4204,11-28-5726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1:21.599"/>
    </inkml:context>
    <inkml:brush xml:id="br0">
      <inkml:brushProperty name="width" value="0.025" units="cm"/>
      <inkml:brushProperty name="height" value="0.025" units="cm"/>
    </inkml:brush>
  </inkml:definitions>
  <inkml:trace contextRef="#ctx0" brushRef="#br0">200 405 10698,'-8'3'8,"-17"8"555,1 0 1,-45 30-1,63-37-422,0 1-1,1-1 0,-1 1 1,1 0-1,0 0 0,1 0 1,-1 1-1,1 0 0,0 0 1,1 0-1,-1 0 0,1 1 1,0-1-1,1 1 0,0 0 1,-3 11-1,4-2-124,1 0 1,0 0-1,1 0 0,1 0 0,0 0 1,2 0-1,-1 0 0,2-1 0,0 0 1,1 0-1,0 0 0,1-1 0,1 1 1,0-2-1,1 1 0,1-1 1,0-1-1,22 22 0,-16-17-199,2-1 0,0-1 0,1 0 0,1-1 0,0-1-1,0-1 1,1-1 0,1-1 0,0-1 0,0-1 0,1 0 0,26 4 0,-27-8-378,0-2 0,0 0 1,0-1-1,0-1 1,1-2-1,-1 0 0,-1-1 1,1-1-1,0-1 0,-1-1 1,33-13-1,-34 9 531,-1 0 0,-1-1 1,0-1-1,0-1 0,-1 0 0,-1-1 0,21-24 0,-12 9 305,-2-2 0,-1 0 0,-1-2 0,-2 0 0,-2-1 0,0-1 0,-3 0 0,14-50 0,-16 41 56,-2-1 0,-2-1 1,-1 1-1,-3-1 0,-2 0 1,-6-72-1,3 109-291,0 0 0,0 0-1,-1 0 1,-1 0 0,0 0 0,0 0 0,0 1 0,-1 0-1,0-1 1,-1 1 0,0 1 0,-7-10 0,9 13 17,0 2 0,-1-1 0,1 0 0,0 1 0,-1-1 0,1 1 0,-1 0 0,0 0 0,0 0 0,0 1 0,0-1 0,0 1 1,0 0-1,0 0 0,0 1 0,0-1 0,-1 1 0,1 0 0,0 0 0,0 0 0,-1 0 0,1 1 0,0 0 0,0 0 0,0 0 0,0 0 1,0 1-1,-7 3 0,-4 3-93,-1 1 1,1 0-1,1 1 1,0 1-1,0 0 1,-18 20 0,-70 88-606,92-107 574,-193 281-1663,159-220-1408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7.031"/>
    </inkml:context>
    <inkml:brush xml:id="br0">
      <inkml:brushProperty name="width" value="0.025" units="cm"/>
      <inkml:brushProperty name="height" value="0.025" units="cm"/>
    </inkml:brush>
  </inkml:definitions>
  <inkml:trace contextRef="#ctx0" brushRef="#br0">3 71 5221,'0'0'7111,"4"-11"-2851,-1-1-2960,-2 8-786,0 0 0,0 0 1,1 0-1,-1 0 0,1 0 0,0 0 0,0 0 0,0 0 0,1 1 0,3-6 1,-2 12 3244,-2 23-3258,-21 204 1827,0-3-1934,18-225-377,1-1-1,0 1 0,0-1 0,0 1 1,0-1-1,0 1 0,0-1 1,1 1-1,-1 0 0,0-1 1,1 1-1,-1-1 0,1 1 1,0-1-1,-1 0 0,1 1 1,0-1-1,0 0 0,0 1 1,0-1-1,0 0 0,0 0 1,0 0-1,2 2 0,-1-3 27,-1 0-1,1 0 0,0 1 1,0-1-1,-1 0 0,1 0 1,0 0-1,-1-1 0,1 1 1,0 0-1,0-1 1,-1 1-1,1-1 0,-1 0 1,1 1-1,0-1 0,2-2 1,7-4 170,0-1 0,0 0 0,-1-1 1,12-13-1,25-34-213,-3-2 0,-3-2 0,-2-1 0,50-109 0,-85 164 46,-3 5-65,0 0-1,0 0 1,-1 0-1,1 0 1,0 0-1,-1 0 1,1 0-1,-1 0 1,1-1-1,-1 1 1,1 0-1,-1 0 1,0-1-1,0 1 1,0 0-1,0 0 1,0-1-1,0 1 1,0 0-1,0-3 1,-37 33-15580,15-11 2638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7.593"/>
    </inkml:context>
    <inkml:brush xml:id="br0">
      <inkml:brushProperty name="width" value="0.025" units="cm"/>
      <inkml:brushProperty name="height" value="0.025" units="cm"/>
    </inkml:brush>
  </inkml:definitions>
  <inkml:trace contextRef="#ctx0" brushRef="#br0">1 71 16143,'0'0'7410,"1"9"-4479,1 0-2473,-1-1 1,2 1 0,-1-1-1,1 0 1,1 0 0,-1 0-1,9 12 1,-9-15-588,0-1 1,1 1-1,-1-1 1,1 0-1,0 0 0,1 0 1,-1 0-1,0-1 1,1 0-1,0 0 1,0 0-1,0 0 1,0-1-1,0 0 0,8 3 1,-8-4-667,1 0 1,-1 0-1,1-1 1,0 1-1,0-1 0,-1 0 1,1-1-1,0 1 1,-1-1-1,1-1 0,0 1 1,-1-1-1,1 1 0,-1-2 1,0 1-1,0-1 1,0 1-1,0-1 0,0-1 1,-1 1-1,1-1 1,-1 1-1,0-1 0,0-1 1,0 1-1,5-8 1,-2 1 540,1 0 0,-2 0 0,0-1 0,7-18 1,0-10 4875,-3 0 4607,-11 40-9113,1 1 1,0-1-1,0 0 1,0 0 0,0 0-1,0 0 1,-1 0 0,1 0-1,0 0 1,0 0 0,0 0-1,0 0 1,0 0 0,-1 0-1,1 0 1,0 0-1,0 0 1,0 0 0,0 0-1,-1 0 1,1 0 0,0 0-1,0 0 1,0 0 0,0 0-1,0 0 1,-1-1 0,1 1-1,0 0 1,0 0 0,0 0-1,0 0 1,0 0-1,0 0 1,0 0 0,-1-1-1,1 1 1,0 0 0,0 0-1,0 0 1,0 0 0,0 0-1,0-1 1,0 1 0,0 0-1,0 0 1,0 0-1,0 0 1,0-1 0,0 1-1,0 0 1,0 0 0,0 0-1,0 0 1,0 0 0,0-1-1,0 1 1,0 0 0,0 0-1,0 0 1,-18 18 1490,-18 30-1350,25-33-98,3-6-59,1 1 0,1-1 0,0 1 1,0 0-1,1 1 0,0 0 0,-5 16 1,10-27-98,0 0 1,0 1-1,0-1 1,0 1-1,-1-1 0,1 0 1,0 1-1,0-1 1,0 1-1,0-1 1,1 0-1,-1 1 1,0-1-1,0 1 1,0-1-1,0 0 1,0 1-1,0-1 1,1 0-1,-1 1 1,0-1-1,0 0 1,0 1-1,1-1 1,-1 0-1,0 1 1,1-1-1,-1 0 1,0 0-1,0 0 1,1 1-1,-1-1 1,1 0-1,-1 0 1,1 1-1,18-2 107,19-13 92,36-28-139,-54 29-57,0 1 0,1 0 0,1 1 0,0 2 1,0 0-1,1 2 0,39-9 0,-61 16 1,1 0 0,-1 0-1,0 0 1,0 0-1,0 0 1,0 1 0,1-1-1,-1 0 1,0 1-1,0-1 1,0 0 0,0 1-1,0 0 1,0-1-1,0 1 1,0-1 0,0 1-1,0 0 1,0 0-1,0 0 1,-1 0-1,1-1 1,0 1 0,-1 0-1,1 0 1,0 0-1,-1 0 1,1 1 0,-1-1-1,0 0 1,1 0-1,-1 0 1,0 0 0,0 0-1,1 1 1,-1-1-1,0 0 1,0 0 0,-1 0-1,1 2 1,-7 64 479,3-35-287,4-32-185,0 1 1,0-1-1,0 0 1,0 1-1,0-1 1,0 0-1,0 0 1,0 1-1,0-1 0,0 0 1,0 1-1,0-1 1,0 0-1,1 0 1,-1 1-1,0-1 0,0 0 1,0 0-1,1 1 1,-1-1-1,0 0 1,0 0-1,0 0 1,1 0-1,-1 1 0,0-1 1,0 0-1,1 0 1,-1 0-1,0 0 1,1 0-1,-1 0 0,0 0 1,0 1-1,1-1 1,-1 0-1,0 0 1,1 0-1,16-4 315,15-13-15,17-21-181,-39 28-154,1 1 0,1 0 1,0 1-1,0 0 1,0 1-1,1 0 0,0 1 1,19-7-1,-31 13 15,0 0-1,-1 0 1,1-1 0,-1 1-1,1 0 1,-1 0 0,1 0-1,0 0 1,-1 0 0,1 0-1,-1 0 1,1 1 0,-1-1 0,1 0-1,0 0 1,-1 0 0,1 0-1,-1 1 1,1-1 0,-1 0-1,1 1 1,-1-1 0,1 0-1,-1 1 1,0-1 0,1 1-1,-1-1 1,1 0 0,-1 1-1,0-1 1,1 1 0,-1 0-1,1 23 45,-17 28 321,14-47-312,-5 30 113,7-35-150,1 1 0,-1 0 0,0 0 0,0-1 0,0 1 0,0 0 0,0 0 0,1-1 0,-1 1 0,0 0 0,1 0 0,-1-1 0,1 1 0,-1 0 0,0-1 0,1 1-1,-1-1 1,1 1 0,0-1 0,-1 1 0,1-1 0,-1 1 0,2 0 0,1-1 6,0 0 1,-1 1-1,1-1 1,0-1-1,0 1 0,-1 0 1,1-1-1,0 1 0,-1-1 1,1 0-1,0 0 0,-1 0 1,1 0-1,-1 0 1,1 0-1,-1-1 0,0 0 1,4-3-1,34-23-2713,-29 20 475,1-1-1,-2 0 0,0-1 0,0 0 0,0-1 0,8-12 0,-13 13-9404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8.045"/>
    </inkml:context>
    <inkml:brush xml:id="br0">
      <inkml:brushProperty name="width" value="0.025" units="cm"/>
      <inkml:brushProperty name="height" value="0.025" units="cm"/>
    </inkml:brush>
  </inkml:definitions>
  <inkml:trace contextRef="#ctx0" brushRef="#br0">0 66 10378,'0'0'11082,"7"-10"-9683,21-28 64,-28 37-1326,1 0 1,-1 0-1,1 0 1,0 0-1,0 0 1,0 0 0,-1 0-1,1 1 1,0-1-1,0 0 1,0 0-1,0 1 1,1-1-1,-1 1 1,0-1 0,0 1-1,2-1 1,-2 1-90,-1 0 1,1 0-1,-1 1 1,1-1 0,-1 0-1,1 0 1,-1 1-1,1-1 1,-1 1 0,0-1-1,1 0 1,-1 1-1,0-1 1,1 1 0,-1-1-1,0 1 1,0-1 0,1 1-1,-1-1 1,0 1-1,0-1 1,0 1 0,0-1-1,0 1 1,0-1-1,0 2 1,0 47 1045,0-40-681,-2 23 119,0-24-366,2-1 0,-1 1 0,1 0 0,1 0-1,1 12 1,-2-20-133,1 1 0,0 0 1,-1-1-1,1 1 0,0 0 0,-1-1 0,1 1 0,0-1 1,0 1-1,-1-1 0,1 0 0,0 1 0,0-1 0,0 0 0,0 0 1,0 1-1,-1-1 0,1 0 0,0 0 0,0 0 0,0 0 0,0 0 1,0 0-1,0 0 0,0 0 0,-1-1 0,1 1 0,0 0 1,0 0-1,1-2 0,29-8 311,-7-3-247,0-1 0,40-32 1,-44 30-169,1 2 1,1 0 0,40-20 0,-62 34 70,0 0 1,0 0-1,1 0 0,-1 0 1,0-1-1,0 1 1,0 0-1,0 0 0,0 0 1,0 0-1,0 0 1,1 0-1,-1 0 0,0 0 1,0 0-1,0 0 0,0 0 1,0 0-1,1 0 1,-1 0-1,0 0 0,0 0 1,0 0-1,0 0 1,0 0-1,0 0 0,0 0 1,1 1-1,-1-1 1,0 0-1,0 0 0,0 0 1,0 0-1,0 0 1,0 0-1,0 0 0,0 0 1,1 0-1,-1 1 1,0-1-1,0 0 0,0 0 1,0 0-1,0 0 1,0 0-1,0 0 0,0 0 1,0 1-1,0-1 1,0 0-1,0 0 0,0 0 1,0 0-1,0 0 0,0 0 1,0 1-1,0-1 1,0 0-1,0 0 0,0 0 1,-4 14 83,-9 10 48,10-18-132,0-3 0,0 1 0,1 0 0,-1 0 0,1-1 0,0 2 0,1-1 0,-1 0 0,1 0 0,-1 0 0,1 1 0,1-1 0,-1 0 0,1 1 0,-1 5 0,2-10 0,0 1 0,0 0 0,0-1 0,0 1 0,0 0 0,0-1 0,1 0 0,-1 1 0,0-1 0,0 1 0,0-1 0,0 0 0,1 0 0,-1 0 0,0 0 0,0 0 0,1 0 0,-1 0 0,0 0 0,0 0 0,0-1 0,2 1 0,29-7 0,-4-4 0,-1 0 0,35-21 0,-45 22 0,0 1 0,0 0 0,1 1 0,0 1 0,0 1 0,1 0 0,0 2 0,26-4 0,-44 8 0,-1 0 0,1 0 0,-1 0 0,1 0 0,-1 0 0,1 0 0,-1 0 0,1 0 0,-1 0 0,1 1 0,-1-1 0,1 0 0,-1 0 0,1 0 0,-1 1 0,0-1 0,1 0 0,-1 1 0,1-1 0,-1 0 0,0 1 0,1-1 0,-1 0 0,0 1 0,1-1 0,-1 1 0,0-1 0,0 0 0,1 1 0,-1-1 0,0 1 0,0-1 0,0 2 0,-2 20 0,-17 21 0,10-29-74,5-10-274,1 0 0,0 0 1,0 0-1,1 1 1,-1-1-1,1 1 1,0 0-1,0 0 1,0 5-1,2-16-6256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4.166"/>
    </inkml:context>
    <inkml:brush xml:id="br0">
      <inkml:brushProperty name="width" value="0.025" units="cm"/>
      <inkml:brushProperty name="height" value="0.025" units="cm"/>
    </inkml:brush>
  </inkml:definitions>
  <inkml:trace contextRef="#ctx0" brushRef="#br0">1 1 7944,'0'0'14397,"2"10"-12160,0-2-1811,0 0 0,1 0 0,0 0 0,0 0 0,1 0 1,0 0-1,0-1 0,1 0 0,0 0 0,6 7 0,47 60 1292,-42-51-1986,2 0-1,31 31 1,-48-53 26,0 1-1,0-1 1,1 0 0,-1 0-1,0 0 1,1 0 0,-1 0 0,0 0-1,1-1 1,-1 1 0,1 0-1,-1-1 1,1 1 0,0-1 0,-1 1-1,1-1 1,0 0 0,-1 0-1,1 0 1,0 0 0,-1 0-1,1 0 1,-1 0 0,4-1 0,-4 0-263,1 0 0,0 0 0,0-1 1,-1 1-1,1-1 0,-1 1 1,1-1-1,-1 1 0,0-1 0,1 0 1,-1 0-1,0 1 0,0-1 1,0 0-1,-1 0 0,1 0 1,0 0-1,0-3 0,6-23-6755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4.507"/>
    </inkml:context>
    <inkml:brush xml:id="br0">
      <inkml:brushProperty name="width" value="0.025" units="cm"/>
      <inkml:brushProperty name="height" value="0.025" units="cm"/>
    </inkml:brush>
  </inkml:definitions>
  <inkml:trace contextRef="#ctx0" brushRef="#br0">183 1 5157,'0'0'17932,"-6"9"-16283,-70 141 1470,-23 98-2795,98-240-4977,7-18 1592,11-20-1951,6-17-4998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4.909"/>
    </inkml:context>
    <inkml:brush xml:id="br0">
      <inkml:brushProperty name="width" value="0.025" units="cm"/>
      <inkml:brushProperty name="height" value="0.025" units="cm"/>
    </inkml:brush>
  </inkml:definitions>
  <inkml:trace contextRef="#ctx0" brushRef="#br0">302 1 9513,'0'0'13704,"-5"8"-12583,-230 379 3838,265-439-5507,-2-1-1,-2-1 0,33-99 1,-68 255 132,1-59 495,-4 11 647,3 0 0,-2 80 1,20-175 138,-8 20-880,-1-1 1,-1 1 0,-1 0 0,-2 0-1,1 0 1,-2 0 0,-1 1 0,-1 0-1,0 0 1,-2 0 0,0 1 0,-1 0-1,-1 1 1,-21-27 0,31 43 15,0 1 0,0-1 1,-1 1-1,1-1 0,-1 1 0,1-1 0,-1 1 1,1 0-1,-1 0 0,0 0 0,0 0 0,0 0 1,0 0-1,1 0 0,-1 1 0,0-1 0,0 1 1,0-1-1,-3 1 0,4 0 1,0 0 1,0 0-1,0 1 0,0-1 0,0 1 0,0-1 1,0 1-1,0-1 0,0 1 0,0-1 1,0 1-1,0 0 0,0 0 0,1-1 1,-1 1-1,0 0 0,1 0 0,-1 0 1,0 0-1,1 0 0,-1 0 0,1 0 1,-1 0-1,0 2 0,1-1 2,-1 1 0,0 0 0,1-1 0,0 1 0,-1 0 0,1-1 0,0 1 0,0 0 0,1 0 0,-1-1 0,0 1 0,1 0 0,0-1 0,0 1 0,0 0 0,0-1 0,0 1 0,0-1 0,0 0 0,1 1 0,-1-1 0,1 0 0,0 0 0,0 0 0,0 0 0,0 0 0,2 2 0,5 0 21,0 1 1,0-1-1,0 0 0,0-1 1,1 0-1,-1-1 0,1 0 0,18 2 1,85-3-991,-66-2-1004,-2-1-1923,-5-6-2066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5.282"/>
    </inkml:context>
    <inkml:brush xml:id="br0">
      <inkml:brushProperty name="width" value="0.025" units="cm"/>
      <inkml:brushProperty name="height" value="0.025" units="cm"/>
    </inkml:brush>
  </inkml:definitions>
  <inkml:trace contextRef="#ctx0" brushRef="#br0">264 1 19859,'0'0'2781,"-10"6"-411,-9 8-1686,1 0-1,1 2 0,1 0 1,0 1-1,0 0 0,-17 27 1,15-16-610,1 0 0,1 1 1,2 0-1,-12 33 1,20-43-54,0-1 0,2 1 0,0 0 0,0 1-1,2-1 1,1 1 0,0-1 0,3 22 0,-2-38-132,0 1-1,1-1 1,0 1 0,0-1-1,0 1 1,0-1-1,1 0 1,-1 1 0,1-1-1,0 0 1,-1 0 0,2 0-1,-1 0 1,0-1-1,0 1 1,1-1 0,0 1-1,-1-1 1,1 0-1,0 0 1,3 2 0,1-1-407,0 0 1,0 0 0,0-1 0,0 0-1,0 0 1,0-1 0,1 0-1,-1 0 1,9-1 0,22 0-5975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6.982"/>
    </inkml:context>
    <inkml:brush xml:id="br0">
      <inkml:brushProperty name="width" value="0.025" units="cm"/>
      <inkml:brushProperty name="height" value="0.025" units="cm"/>
    </inkml:brush>
  </inkml:definitions>
  <inkml:trace contextRef="#ctx0" brushRef="#br0">1 108 13773,'0'0'6379,"5"-8"-3757,13-25-327,-13 31 314,-2 10-1697,-2 13-346,-1-21-505,-2 37 474,-1 1 0,-13 54 0,5-30-245,56-305 1365,-45 249-1655,1 0 0,-1 1 0,1-1 0,0 0 0,1 0 0,0 0 0,3 9 0,-4-13 0,-1 0 0,1 0 0,0 0 0,0 1 0,1-1 0,-1 0 0,0 0 0,1-1 0,-1 1 0,1 0 0,-1 0 0,1-1 0,0 1 0,0-1 0,0 0 0,0 1 0,0-1 0,0 0 0,0 0 0,0 0 0,0 0 0,1-1 0,-1 1 0,0 0 0,1-1 0,-1 0 0,0 0 0,1 1 0,-1-1 0,0-1 0,1 1 0,2-1 0,2-1 0,0 0 0,-1-1 0,0 0 0,1 0 0,-1 0 0,-1-1 0,1 0 0,0 0 0,-1-1 0,0 1 0,0-1 0,0-1 0,7-10 0,5-8 0,26-50 0,-36 62 0,-17 60 0,-4-7 7,4-15-117,1 1-1,1 0 0,1 1 1,1 0-1,-2 43 0,10-57-2448,-2-14 2361,0 1 0,0-1 0,1 0 0,-1 0 0,0 1 0,0-1 0,1 0 1,-1 0-1,0 1 0,1-1 0,-1 0 0,0 0 0,1 0 0,-1 0 0,0 1 0,1-1 1,-1 0-1,0 0 0,1 0 0,-1 0 0,1 0 0,-1 0 0,0 0 0,1 0 0,-1 0 0,0 0 1,1 0-1,-1 0 0,1 0 0,-1-1 0,0 1 0,1 0 0,-1 0 0,0 0 0,1-1 1,11-6-6023</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7.327"/>
    </inkml:context>
    <inkml:brush xml:id="br0">
      <inkml:brushProperty name="width" value="0.025" units="cm"/>
      <inkml:brushProperty name="height" value="0.025" units="cm"/>
    </inkml:brush>
  </inkml:definitions>
  <inkml:trace contextRef="#ctx0" brushRef="#br0">6 0 15855,'0'0'11654,"0"9"-10555,-2 175 1225,-2-51-2085,5-128-2963,0-9-116,0-9-1680,-1-10-3435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7.683"/>
    </inkml:context>
    <inkml:brush xml:id="br0">
      <inkml:brushProperty name="width" value="0.025" units="cm"/>
      <inkml:brushProperty name="height" value="0.025" units="cm"/>
    </inkml:brush>
  </inkml:definitions>
  <inkml:trace contextRef="#ctx0" brushRef="#br0">1 1 17232,'0'0'11147,"59"16"-10282,-29-16-641,3 0-96,2 0-929,1 0-2242,0 0-2562,0-2-4997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1:22.017"/>
    </inkml:context>
    <inkml:brush xml:id="br0">
      <inkml:brushProperty name="width" value="0.025" units="cm"/>
      <inkml:brushProperty name="height" value="0.025" units="cm"/>
    </inkml:brush>
  </inkml:definitions>
  <inkml:trace contextRef="#ctx0" brushRef="#br0">0 1 10025,'0'0'1474,"78"75"-1346,-2-68-128,25-7-1217,19-26-4420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8.026"/>
    </inkml:context>
    <inkml:brush xml:id="br0">
      <inkml:brushProperty name="width" value="0.025" units="cm"/>
      <inkml:brushProperty name="height" value="0.025" units="cm"/>
    </inkml:brush>
  </inkml:definitions>
  <inkml:trace contextRef="#ctx0" brushRef="#br0">222 16 7303,'0'0'23409,"-4"12"-22224,-10 20-1048,-2 0 0,-1-1 0,-2-1 0,-1-1 0,-38 43 0,42-53-260,6-7-620,0 0 0,-1-1-1,-16 14 1,30-36-5774,4-14 1871,9-5-1995</inkml:trace>
  <inkml:trace contextRef="#ctx0" brushRef="#br0" timeOffset="1">186 1 14542,'0'0'9587,"-1"10"-7323,-8 34-657,3-19-1215,0 0 0,2 0 0,1 0 0,2 1 0,0-1 0,3 32 0,-1-53-478,1 0 0,-1 0 0,1 0 0,0 0 0,0 0 1,0 0-1,0 0 0,1-1 0,-1 1 0,1-1 0,0 1 0,0-1 1,1 0-1,-1-1 0,4 4 0,13 11-6462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8.385"/>
    </inkml:context>
    <inkml:brush xml:id="br0">
      <inkml:brushProperty name="width" value="0.025" units="cm"/>
      <inkml:brushProperty name="height" value="0.025" units="cm"/>
    </inkml:brush>
  </inkml:definitions>
  <inkml:trace contextRef="#ctx0" brushRef="#br0">0 51 6086,'0'0'19859,"46"42"-19571,-6-46-96,1-5-192,1-1 32,-3-1-1057,-5 0-1601,-6-2-1346,-6-2-1730,-1-4-2978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18.848"/>
    </inkml:context>
    <inkml:brush xml:id="br0">
      <inkml:brushProperty name="width" value="0.025" units="cm"/>
      <inkml:brushProperty name="height" value="0.025" units="cm"/>
    </inkml:brush>
  </inkml:definitions>
  <inkml:trace contextRef="#ctx0" brushRef="#br0">63 95 10922,'0'0'11798,"-2"9"-9641,-14 58 826,-28 146 637,44-212-3091,16-41 229,-5 5-826,-2-1 0,-1 0 0,-1 0 1,-3-1-1,0 0 0,-3-42 0,-8 84 53,-1 11 99,-4 55 167,11-66-238,0 1 0,1-1 0,0 1 0,0-1 0,1 1 0,-1-1-1,1 1 1,0-1 0,1 0 0,-1 1 0,3 4 0,-2-8-13,-1 0 0,0-1 0,0 0 0,1 1 0,-1-1 0,1 0 0,0 1 0,-1-1 0,1 0 0,0 0 0,-1-1 0,1 1 0,0 0 0,0 0 0,0-1 0,0 1 0,0-1 0,0 0 0,0 1 0,0-1 0,-1 0 0,1 0 0,0 0 0,0-1 0,0 1 0,0 0 0,0-1 0,0 1 0,0-1 0,0 0 0,0 1 0,1-2 0,6-2 0,0 0 0,-1-1 0,0 0 0,0 0 0,9-8 0,9-11 0,-2-1 0,-1-1 0,-1-1 0,37-59 0,-67 136 0,-3-16 0,1 1 0,1 0 0,3 0 0,0 1 0,2 0 0,2 56 0,8-63-1023,6-14-3212,4-7-7067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2:20.393"/>
    </inkml:context>
    <inkml:brush xml:id="br0">
      <inkml:brushProperty name="width" value="0.025" units="cm"/>
      <inkml:brushProperty name="height" value="0.025" units="cm"/>
    </inkml:brush>
  </inkml:definitions>
  <inkml:trace contextRef="#ctx0" brushRef="#br0">267 18 10858,'0'0'5552,"9"-4"-3753,31-9-448,-38 13-1222,1 0 0,0 0 0,-1 0 0,1 0 0,0 1 0,-1-1 0,1 1 0,0-1 0,-1 1 0,1 0 0,-1 0 0,1 0 1,-1 1-1,0-1 0,1 0 0,-1 1 0,0 0 0,0-1 0,0 1 0,0 0 0,2 3 0,34 46 1412,-35-47-1373,8 13 129,-2 0 0,0 1 0,-1-1 0,-1 2-1,-1-1 1,0 1 0,-2 0 0,0 0 0,-1 0 0,-1 1-1,0-1 1,-2 0 0,0 1 0,-1-1 0,-6 29 0,-1-13-234,-1 0 1,-2 0-1,-1-1 1,-2-1 0,-1 0-1,-2-1 1,-30 44-1,11-23-1037,-48 55-1,11-37-2526,58-59 1675,0 0 1,-1-2-1,-20 11 0,-31 5-10975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1.665"/>
    </inkml:context>
    <inkml:brush xml:id="br0">
      <inkml:brushProperty name="width" value="0.025" units="cm"/>
      <inkml:brushProperty name="height" value="0.025" units="cm"/>
    </inkml:brush>
  </inkml:definitions>
  <inkml:trace contextRef="#ctx0" brushRef="#br0">124 66 833,'0'0'3806,"-9"-2"-3368,-36-13 1651,5 0 4876,39 14-6564,-1 1 0,0-1 0,1 1 0,-1 0 0,0-1 0,1 1 0,-1 0 0,0 0 0,0 0 0,1 0 0,-1 1 0,0-1 0,1 0 0,-1 1 0,-1 0 0,2 4 2299,17 0-1764,35 0 469,0-2 1,102-8 0,-110 3-1230,216-18 264,-13 0-990,-82 15-4299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5:52.024"/>
    </inkml:context>
    <inkml:brush xml:id="br0">
      <inkml:brushProperty name="width" value="0.025" units="cm"/>
      <inkml:brushProperty name="height" value="0.025" units="cm"/>
    </inkml:brush>
  </inkml:definitions>
  <inkml:trace contextRef="#ctx0" brushRef="#br0">189 1 15791,'0'0'6048,"11"0"-4921,21 0-877,0 1 0,0 2 1,0 1-1,-1 1 0,0 2 1,0 1-1,0 2 0,51 23 1,-78-31-176,1 0 1,-1 0 0,0 1 0,0 0 0,0-1-1,0 2 1,-1-1 0,1 0 0,-1 1 0,0-1-1,5 9 1,-7-11-23,0 1 0,-1 0 0,1 0 0,-1 0-1,1 0 1,-1 0 0,0-1 0,0 1 0,0 0 0,0 0-1,0 0 1,0 0 0,0 0 0,-1 0 0,1 0 0,-1 0-1,1-1 1,-1 1 0,0 0 0,0 0 0,0-1 0,0 1-1,0 0 1,0-1 0,0 1 0,0-1 0,-1 0 0,1 1-1,0-1 1,-1 0 0,1 0 0,-4 2 0,-49 36 869,-2-3 0,-78 38 0,-61 40-960,134-71-1921,23-15-3214,11-5-4522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8.946"/>
    </inkml:context>
    <inkml:brush xml:id="br0">
      <inkml:brushProperty name="width" value="0.025" units="cm"/>
      <inkml:brushProperty name="height" value="0.025" units="cm"/>
    </inkml:brush>
  </inkml:definitions>
  <inkml:trace contextRef="#ctx0" brushRef="#br0">1 0 13068,'0'0'13101,"14"68"-12461,-14-29-351,-7 8-225,4 0-64,3-3-481,0-7-1120,0-5-97,0-8 1,0-9-1507,0-6-3650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9.271"/>
    </inkml:context>
    <inkml:brush xml:id="br0">
      <inkml:brushProperty name="width" value="0.025" units="cm"/>
      <inkml:brushProperty name="height" value="0.025" units="cm"/>
    </inkml:brush>
  </inkml:definitions>
  <inkml:trace contextRef="#ctx0" brushRef="#br0">0 243 12748,'0'0'16592,"82"-7"-15343,-39-4-416,7-5-257,-1 0-255,4-3-289,-8-2 0,-5-3-641,-6 1-576,-10-1-513,-10-2-1505,-14-1-1313,0-2-2403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09.615"/>
    </inkml:context>
    <inkml:brush xml:id="br0">
      <inkml:brushProperty name="width" value="0.025" units="cm"/>
      <inkml:brushProperty name="height" value="0.025" units="cm"/>
    </inkml:brush>
  </inkml:definitions>
  <inkml:trace contextRef="#ctx0" brushRef="#br0">1 91 12300,'0'0'15694,"81"-13"-14284,-23 5-641,9-2-513,4-2-192,-5 0-256,-8 2-1922,-14-2-3043,-10-1-2274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1.179"/>
    </inkml:context>
    <inkml:brush xml:id="br0">
      <inkml:brushProperty name="width" value="0.025" units="cm"/>
      <inkml:brushProperty name="height" value="0.025" units="cm"/>
    </inkml:brush>
  </inkml:definitions>
  <inkml:trace contextRef="#ctx0" brushRef="#br0">6 0 6566,'0'0'16880,"2"64"-15118,-2-37-257,-5 1-448,3-2-704,2-6-225,0-2-32,0-7-96,1-8-481,7-3-1152,-1-6-769,-3-12-801,-3-10-1058,-1-5-3009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1"/>
    </inkml:context>
    <inkml:brush xml:id="br0">
      <inkml:brushProperty name="width" value="0.025" units="cm"/>
      <inkml:brushProperty name="height" value="0.025" units="cm"/>
    </inkml:brush>
  </inkml:definitions>
  <inkml:trace contextRef="#ctx0" brushRef="#br0">1 239 17617,'0'-10'3571,"1"2"-3169,0 1 0,0-1 1,0 0-1,1 1 0,0-1 0,1 1 0,0 0 0,0 0 0,0 0 1,1 0-1,0 0 0,1 1 0,-1 0 0,10-11 0,-1 5 116,0 0-1,1 0 1,0 2 0,0-1-1,31-15 1,-35 21-451,0 1 1,0 0-1,1 0 1,-1 1 0,1 0-1,0 1 1,0 0 0,-1 1-1,1 0 1,19 2-1,-29-1-64,1 0 1,0 1-1,0 0 0,0-1 0,-1 1 0,1 0 0,0 0 0,-1 0 0,1 0 0,-1 0 0,1 0 0,-1 0 0,0 0 0,1 1 1,-1-1-1,0 1 0,0-1 0,0 1 0,0-1 0,0 1 0,0 0 0,0-1 0,0 1 0,-1 0 0,1 0 0,-1-1 0,1 1 1,-1 0-1,0 0 0,0 0 0,0 0 0,0 3 0,0 4 55,0 0 0,-1 0 0,0-1 0,-1 1 0,1 0 0,-5 9 0,-4 5 26,-1 0 0,-2-1 0,0-1 0,-1 0 0,-1-1 0,-1 0 0,-1-1 0,-20 17 0,16-15-12,1 0 0,1 1 1,1 2-1,1-1 1,-23 42-1,39-62-72,-1 0 0,1-1 0,0 1 0,0 0 0,0 0 0,0 0 0,0 0 0,1 0 0,-1 0 0,1 0 0,0 0 0,0 0 0,0 0 0,0 1 0,1-1 0,-1 0 0,1 0 0,1 4 0,0-5 0,-1 0 0,1 0 0,-1-1 0,1 1 0,0 0 0,0 0 0,0-1 0,0 0 0,0 1 0,1-1 0,-1 0 0,0 0 0,0 0 0,1 0 0,-1 0 0,1-1 0,-1 1 0,1-1 0,-1 1 0,1-1 0,-1 0 0,3 0 0,17 1-597,-1-1 0,0-1 0,36-7 0,-27 2-1529,0-2 1,0-2-1,52-23 1,-34 8-6363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1.523"/>
    </inkml:context>
    <inkml:brush xml:id="br0">
      <inkml:brushProperty name="width" value="0.025" units="cm"/>
      <inkml:brushProperty name="height" value="0.025" units="cm"/>
    </inkml:brush>
  </inkml:definitions>
  <inkml:trace contextRef="#ctx0" brushRef="#br0">1 0 7111,'0'0'15759,"35"18"-15984,-7-16-2017,2-2-2306,5 0-5221</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1.852"/>
    </inkml:context>
    <inkml:brush xml:id="br0">
      <inkml:brushProperty name="width" value="0.025" units="cm"/>
      <inkml:brushProperty name="height" value="0.025" units="cm"/>
    </inkml:brush>
  </inkml:definitions>
  <inkml:trace contextRef="#ctx0" brushRef="#br0">149 1 13645,'0'0'6668,"-11"10"-4021,-127 104 4678,138-114-7324,0 0 1,0 0-1,0 0 0,1 0 1,-1 0-1,0 0 1,0 0-1,0 0 1,0 0-1,0 0 0,0 0 1,0 0-1,0 0 1,0 0-1,0 0 1,0 0-1,0 0 0,1 0 1,-1 0-1,0 0 1,0 0-1,0 0 1,0 0-1,0 0 1,0 0-1,0 0 0,0 0 1,0 1-1,0-1 1,0 0-1,0 0 1,0 0-1,0 0 0,0 0 1,0 0-1,0 0 1,0 0-1,0 0 1,0 0-1,0 0 1,0 0-1,0 0 0,0 1 1,0-1-1,0 0 1,0 0-1,0 0 1,0 0-1,0 0 0,0 0 1,0 0-1,0 0 1,0 0-1,0 0 1,0 0-1,0 1 0,14-2-96,26-6-348,-29 6 264,2-2 11,0 2-1,-1 0 1,1 0-1,0 1 1,-1 1-1,1 0 1,19 5-1,-28-5 166,-1 0-1,1 0 0,-1 1 1,1-1-1,-1 1 0,0 0 0,0-1 1,0 2-1,0-1 0,0 0 1,-1 1-1,1-1 0,-1 1 1,1 0-1,-1-1 0,0 1 0,0 0 1,0 1-1,0-1 0,-1 0 1,1 0-1,-1 1 0,0-1 1,0 1-1,0-1 0,-1 1 0,1 0 1,-1-1-1,0 1 0,0 5 1,0-5 99,-1 1 1,0-1 0,0 1-1,-1-1 1,1 1 0,-1-1-1,0 0 1,0 0 0,0 1-1,0-2 1,-1 1 0,0 0-1,0 0 1,0-1 0,0 0 0,0 1-1,-1-1 1,1-1 0,-1 1-1,0 0 1,0-1 0,0 0-1,0 0 1,-1 0 0,-8 3-1,5-2 48,-1 0-1,1-1 0,-1 0 1,0 0-1,0-1 1,0 0-1,0 0 0,0-1 1,0 0-1,0-1 0,0 0 1,-16-4-1,23 4-157,0 1-1,0-1 0,0 0 1,0 0-1,0 0 0,1 0 1,-1 0-1,0 0 1,1-1-1,-1 1 0,1 0 1,-1-1-1,1 1 0,-1-1 1,1 0-1,-2-3 1,2 3-253,1 0 1,-1 0 0,1 0 0,-1 0 0,1 0-1,0 0 1,-1 0 0,1 0 0,0 0-1,0 0 1,1-1 0,-1 1 0,1-4 0,1 1-931,0-1 0,0 1 0,1 0 0,0 0 0,-1 0 0,2 0 0,-1 0 0,1 1 0,-1-1 1,9-6-1,11-9-5674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2.207"/>
    </inkml:context>
    <inkml:brush xml:id="br0">
      <inkml:brushProperty name="width" value="0.025" units="cm"/>
      <inkml:brushProperty name="height" value="0.025" units="cm"/>
    </inkml:brush>
  </inkml:definitions>
  <inkml:trace contextRef="#ctx0" brushRef="#br0">116 1 7847,'0'0'19219,"2"13"-18579,3 105 167,1 26-187,-4-126-743,1 0 0,1-1 0,0 1 0,1-1 0,1 0 0,9 17 0,-53-92-5998,-10 3 4475,29 33 3577,0 0-1,-24-39 1,43 61-1870,0-1 0,0 1 0,0 0 0,-1 0 1,1-1-1,0 1 0,0 0 0,0 0 0,0-1 0,0 1 0,0 0 0,0-1 1,0 1-1,0 0 0,0 0 0,0-1 0,0 1 0,0 0 0,0 0 0,1-1 1,-1 1-1,0 0 0,0 0 0,0-1 0,0 1 0,0 0 0,0 0 0,1-1 1,-1 1-1,0 0 0,0 0 0,0 0 0,1-1 0,-1 1 0,0 0 1,0 0-1,1 0 0,-1 0 0,0 0 0,0-1 0,1 1 0,-1 0 0,0 0 1,0 0-1,1 0 0,-1 0 0,0 0 0,1 0 0,-1 0 0,1 0 0,18-1-226,-14 1 379,14-1-334,91-6-479,-38-9-7320,-29-2-4866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3.078"/>
    </inkml:context>
    <inkml:brush xml:id="br0">
      <inkml:brushProperty name="width" value="0.025" units="cm"/>
      <inkml:brushProperty name="height" value="0.025" units="cm"/>
    </inkml:brush>
  </inkml:definitions>
  <inkml:trace contextRef="#ctx0" brushRef="#br0">32 1 7207,'0'0'14296,"4"9"-13191,0 7-600,-1-1 0,-1 1 1,-1 0-1,0-1 0,-1 1 0,0 0 0,-2-1 1,1 1-1,-2 0 0,-4 15 0,3-15-36,-6 28 175,2 1 1,-4 78 0,12-123-649,1 0 1,-1 0 0,0 0-1,0 0 1,0 1 0,0-1 0,0 0-1,0 0 1,0 0 0,1 0-1,-1 0 1,0 1 0,0-1 0,0 0-1,0 0 1,1 0 0,-1 0-1,0 0 1,0 0 0,0 0 0,0 0-1,1 0 1,-1 0 0,0 0-1,0 0 1,0 1 0,1-1 0,-1 0-1,0-1 1,0 1 0,0 0-1,1 0 1,-1 0 0,0 0 0,0 0-1,0 0 1,0 0 0,1 0-1,-1 0 1,0 0 0,0 0 0,0 0-1,0-1 1,1 1 0,-1 0-1,0 0 1,0 0 0,0 0 0,0 0-1,0-1 1,0 1 0,1 0-1,-1 0 1,0 0 0,0 0 0,0-1-1,0 1 1,0 0 0,0 0-1,0-1 1,9-9-917,-1-22-4333,-7 9-1719,-1 2-4196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4.186"/>
    </inkml:context>
    <inkml:brush xml:id="br0">
      <inkml:brushProperty name="width" value="0.025" units="cm"/>
      <inkml:brushProperty name="height" value="0.025" units="cm"/>
    </inkml:brush>
  </inkml:definitions>
  <inkml:trace contextRef="#ctx0" brushRef="#br0">61 95 6342,'-47'4'11364,"34"-4"-5871,35-3-3121,57-8-677,79-21 0,62-11-4114,-210 42 1470,10-1-1847,-8-1-2027,-7 0-3766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4.977"/>
    </inkml:context>
    <inkml:brush xml:id="br0">
      <inkml:brushProperty name="width" value="0.025" units="cm"/>
      <inkml:brushProperty name="height" value="0.025" units="cm"/>
    </inkml:brush>
  </inkml:definitions>
  <inkml:trace contextRef="#ctx0" brushRef="#br0">5 11 16912,'0'0'7394,"0"11"-5643,-5 190 1489,5-201-3236,1-1 0,-1 1 0,0 0 0,0 0-1,1-1 1,-1 1 0,0 0 0,0 0 0,1 0 0,-1 0 0,0-1-1,1 1 1,-1 0 0,0 0 0,1 0 0,-1 0 0,0 0 0,1 0 0,-1 0-1,0 0 1,1 0 0,-1 0 0,0 0 0,0 0 0,1 0 0,-1 0 0,0 0-1,1 0 1,-1 0 0,0 0 0,1 1 0,-1-1 0,0 0 0,1 0-1,-1 0 1,0 1 0,0-1 0,1 0 0,-1 0 0,0 0 0,0 1 0,0-1-1,1 0 1,-1 1 0,0-1 0,0 0 0,0 0 0,0 1 0,1-1 0,-1 0-1,0 1 1,0-1 0,0 0 0,0 1 0,0-1 0,0 0 0,0 1-1,0-1 1,0 0 0,0 1 0,0-1 0,0 0 0,0 1 0,-1-1 0,1 0-1,0 1 1,0-1 0,15-21 176,-6-22-82,7-82-1,-15 117 269,-1 11-358,0 0 1,1 0-1,-1 0 1,1 0-1,0 0 1,0 0-1,0 0 0,0 0 1,1-1-1,-1 1 1,0 0-1,1-1 1,0 0-1,0 1 1,0-1-1,0 0 1,0 0-1,0 0 1,1 0-1,-1 0 1,1 0-1,-1-1 1,1 1-1,-1-1 1,1 0-1,0 0 1,0 0-1,0 0 1,0 0-1,0 0 0,0-1 1,0 0-1,0 1 1,5-1-1,-2 0 2,1 0 0,0 0 0,-1 0 0,1-1-1,0 1 1,-1-2 0,1 1 0,-1-1 0,0 0 0,1 0-1,-1-1 1,0 0 0,0 0 0,0 0 0,5-5-1,18-24 32,-27 30-36,-1 1-1,0-1 0,0 1 0,0-1 0,0 0 0,0 1 0,0-1 0,0 0 0,0 0 0,-1 0 0,1 1 1,-1-1-1,1 0 0,-1 0 0,0 0 0,0 0 0,0 0 0,0 0 0,0-3 0,-1 5 0,0 0-1,1 0 0,-1 0 1,0 0-1,1 1 1,-1-1-1,0 0 1,1 0-1,-1 0 0,1 1 1,-1-1-1,0 0 1,1 0-1,-1 1 1,1-1-1,-1 1 0,1-1 1,-1 1-1,1-1 1,-1 0-1,1 1 1,-1-1-1,1 1 0,0 0 1,-1-1-1,1 1 1,-1 0-1,-13 16 93,-26 54 244,38-67-309,0 0 1,1 0 0,-1 0 0,1 0 0,0 1 0,0-1 0,0 0-1,1 1 1,-1-1 0,1 1 0,0-1 0,1 1 0,-1-1 0,1 0-1,-1 1 1,3 4 0,-2-8-22,0 0-1,0 0 0,0 0 1,1 0-1,-1 0 0,0 0 1,1 0-1,-1 0 1,0 0-1,1-1 0,-1 1 1,1-1-1,-1 1 1,1-1-1,0 1 0,-1-1 1,1 0-1,-1 0 0,1 0 1,0 0-1,-1 0 1,1 0-1,-1 0 0,1-1 1,2 0-1,42-12 89,-31 4-109,0 0 1,-1-1-1,-1 0 0,1-1 0,-2-1 1,0 0-1,0-1 0,-1 0 1,0-1-1,-1 0 0,11-21 1,-31 54 23,-2 5 151,-15 42 1,24-57-141,1-1-1,0 0 1,0 0 0,1 1 0,0-1-1,1 1 1,0-1 0,0 1 0,1-1-1,1 10 1,-1-16-37,-1 0 1,1 1-1,0-2 1,0 1-1,0 0 1,0 0-1,0 0 1,1 0-1,-1-1 1,0 1-1,1 0 0,0-1 1,-1 1-1,1-1 1,0 0-1,-1 0 1,1 1-1,0-1 1,0 0-1,0-1 1,0 1-1,0 0 0,0 0 1,0-1-1,0 0 1,1 1-1,-1-1 1,0 0-1,0 0 1,0 0-1,0 0 1,0 0-1,1 0 0,2-2 1,-2 2-66,1-1 0,-1 1 0,0-1 1,1 0-1,-1 0 0,0-1 0,0 1 0,0-1 0,0 1 1,0-1-1,0 0 0,0 0 0,-1 0 0,1-1 0,-1 1 1,1-1-1,-1 1 0,0-1 0,0 0 0,0 0 0,2-3 1,-2-2-1288,-1 0 0,1 1 1,-1-1-1,-1 0 0,0-14 1,0 22 1309,0-42-6463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5.306"/>
    </inkml:context>
    <inkml:brush xml:id="br0">
      <inkml:brushProperty name="width" value="0.025" units="cm"/>
      <inkml:brushProperty name="height" value="0.025" units="cm"/>
    </inkml:brush>
  </inkml:definitions>
  <inkml:trace contextRef="#ctx0" brushRef="#br0">0 0 15503,'0'0'12139,"54"31"-15438,-44-24-3171,3-2-10955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5.666"/>
    </inkml:context>
    <inkml:brush xml:id="br0">
      <inkml:brushProperty name="width" value="0.025" units="cm"/>
      <inkml:brushProperty name="height" value="0.025" units="cm"/>
    </inkml:brush>
  </inkml:definitions>
  <inkml:trace contextRef="#ctx0" brushRef="#br0">82 0 7079,'0'0'17056,"0"8"-15604,-8 58 293,-23 101 0,17-109-515,3 1 0,-7 114 0,24-142-3247,-6-30 1887,0-1-1,0 1 0,1-1 0,-1 1 0,0-1 0,1 1 0,-1-1 0,0 1 1,1-1-1,-1 1 0,1-1 0,-1 1 0,1-1 0,-1 0 0,1 1 0,-1-1 1,1 0-1,-1 1 0,1-1 0,0 0 0,-1 0 0,1 0 0,-1 0 0,1 1 1,0-1-1,-1 0 0,1 0 0,-1 0 0,1 0 0,0 0 0,-1 0 0,1-1 1,-1 1-1,1 0 0,0 0 0,-1 0 0,1 0 0,-1-1 0,1 1 1,-1 0-1,1-1 0,-1 1 0,1 0 0,-1-1 0,1 1 0,-1-1 0,1 1 1,0-1-1,13-17-10914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7.288"/>
    </inkml:context>
    <inkml:brush xml:id="br0">
      <inkml:brushProperty name="width" value="0.025" units="cm"/>
      <inkml:brushProperty name="height" value="0.025" units="cm"/>
    </inkml:brush>
  </inkml:definitions>
  <inkml:trace contextRef="#ctx0" brushRef="#br0">5 190 6246,'-4'6'15570,"14"-14"-11420,3 1-4567,7 1 1321,-1 0 0,1 1-1,1 2 1,33-3 0,-33 4-700,0 0 0,0-1 0,0-2 0,20-6 0,-34 8-185,0 0 0,-1 0 0,1 0 1,-1-1-1,0 0 0,0-1 0,0 1 0,-1-1 1,1 0-1,-1 0 0,-1-1 0,1 0 0,-1 0 1,1 0-1,5-12 0,-9 17-4,0-1 0,0 0 0,0 0 0,-1 0-1,1 0 1,0 1 0,-1-1 0,1 0 0,-1 0 0,1 0 0,-1 0 0,0 0-1,0 0 1,0 0 0,0 0 0,-1-3 0,1 4 0,-1 0 0,1 0 0,-1 1 0,0-1-1,1 0 1,-1 1 0,0-1 0,1 0 0,-1 1 0,0-1 0,0 1 0,1-1 0,-1 1 0,0 0-1,0-1 1,0 1 0,1 0 0,-1 0 0,0-1 0,0 1 0,0 0 0,0 0 0,0 0 0,-2 0 0,-7 1 93,-1 1 0,1-1 0,-1 2 0,-17 6 1,12-4-128,-38 6 60,41-9-21,0 0-1,0 1 1,0 1-1,0 0 1,-22 11-1,32-13-16,0 0-1,0 0 1,0 0-1,0 1 1,1-1-1,-1 1 0,1-1 1,0 1-1,-1 0 1,1 0-1,1 0 1,-1 1-1,0-1 0,1 0 1,-1 1-1,1-1 1,0 1-1,0-1 1,1 1-1,-1-1 0,1 1 1,-1 0-1,1-1 1,1 1-1,-1 0 1,1 3-1,0-4-11,0 1-1,0-1 1,0 0-1,1 0 1,-1 0 0,1 0-1,0 0 1,0 0-1,0 0 1,0-1 0,0 1-1,1-1 1,-1 0-1,1 1 1,0-1 0,-1 0-1,1-1 1,0 1-1,0 0 1,0-1 0,1 0-1,5 2 1,1 1-157,0-1 0,1 0 0,-1 0 0,1-1 0,0-1 1,11 1-1,-20-2-252,-1 0 0,1 0 0,0 0 1,-1-1-1,1 1 0,0 0 0,-1-1 0,1 1 1,-1-1-1,1 1 0,-1-1 0,1 0 0,-1 0 1,1 1-1,-1-1 0,0 0 0,1 0 1,-1-1-1,0 1 0,0 0 0,0 0 0,1-2 1,14-19-11018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8.550"/>
    </inkml:context>
    <inkml:brush xml:id="br0">
      <inkml:brushProperty name="width" value="0.025" units="cm"/>
      <inkml:brushProperty name="height" value="0.025" units="cm"/>
    </inkml:brush>
  </inkml:definitions>
  <inkml:trace contextRef="#ctx0" brushRef="#br0">166 322 10922,'0'0'10255,"-9"-5"-8589,2 2-1428,1 0-1,-1 1 1,0-1-1,0 2 1,0-1 0,0 0-1,0 1 1,0 1 0,-11-1-1,15 1-157,0 1-1,-1-1 1,1 1-1,0-1 1,-1 1-1,1 0 0,0 0 1,0 1-1,0-1 1,0 1-1,0-1 1,0 1-1,0 0 1,1 0-1,-1 0 1,0 1-1,1-1 0,0 0 1,0 1-1,0 0 1,0-1-1,0 1 1,0 0-1,1 0 1,-1 0-1,-1 5 1,3-7-64,-1 0-1,1-1 1,-1 1 0,1-1 0,0 1 0,-1 0 0,1-1 0,0 1 0,0 0 0,-1 0 0,1-1 0,0 1 0,0 0 0,0 0 0,0-1 0,0 1-1,0 0 1,0 0 0,0-1 0,0 1 0,0 0 0,1-1 0,-1 1 0,0 0 0,0 0 0,1-1 0,-1 1 0,0 0 0,1-1 0,-1 1 0,1-1 0,-1 1-1,1 0 1,-1-1 0,1 1 0,-1-1 0,1 0 0,0 1 0,-1-1 0,1 1 0,-1-1 0,1 0 0,0 1 0,0-1 0,-1 0 0,1 0 0,0 0 0,-1 1-1,1-1 1,0 0 0,0 0 0,-1 0 0,1 0 0,0 0 0,0 0 0,-1-1 0,1 1 0,0 0 0,0 0 0,-1 0 0,1-1 0,0 1 0,-1 0 0,2-1-1,5-1 18,0 0 0,0-1 0,-1 0 0,1 0 0,10-7 0,6-8 8,0-1 0,-1-1 1,-1-1-1,-1 0 1,-1-2-1,-2-1 0,0 0 1,-1-1-1,-1 0 0,-2-2 1,21-54-1,-28 54 200,-13 31 72,-20 43 35,23-38-275,-50 117 726,49-111-555,0 1 1,1-1 0,1 1-1,0-1 1,1 1 0,1 24-1,1-39-240,0 0 0,0 1 0,1-1 0,-1 0 0,1 0 0,-1 0 0,1 0 0,-1 0 0,1 0 1,0 0-1,-1 0 0,1 0 0,0-1 0,0 1 0,0 0 0,0 0 0,0 0 0,0-1 0,0 1 0,0-1 0,0 1 0,0-1 0,0 1 0,0-1 0,0 0 0,0 1 0,0-1 0,1 0 0,-1 0 0,0 0 0,0 0 0,0 0 0,0 0 0,1 0 0,-1 0 0,0 0 0,0 0 0,0-1 1,0 1-1,0-1 0,2 0 0,5-1-1,0 0 1,0 0-1,0-1 1,14-8-1,-7 2-3,-1-1 0,0-1 0,0-1 0,-1 0 0,18-21 0,-24 25 0,-1 0 0,1 0 0,-2-1 0,1 0 0,-1 0 0,-1 0 0,0-1 0,0 1 0,0-1 0,2-17 0,-19 39 0,-7 15 0,-29 72 0,44-89 0,2 0 0,-1 0 0,1 1 0,1-1 0,0 1 0,0 0 0,1 0 0,1 13 0,0-23 0,0-1 0,0 1 0,0 0 0,1 0 1,-1 0-1,0 0 0,1 0 0,-1-1 0,0 1 0,1 0 0,-1 0 0,1-1 1,-1 1-1,1 0 0,0-1 0,-1 1 0,1 0 0,0-1 0,-1 1 0,1-1 1,0 1-1,0-1 0,0 1 0,-1-1 0,1 0 0,0 1 0,1-1 0,32 2 4,-23-3-11,-1 0 0,0-1 1,0-1-1,14-4 0,17-20-1949,-6-7-6540,-14 9-628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2"/>
    </inkml:context>
    <inkml:brush xml:id="br0">
      <inkml:brushProperty name="width" value="0.025" units="cm"/>
      <inkml:brushProperty name="height" value="0.025" units="cm"/>
    </inkml:brush>
  </inkml:definitions>
  <inkml:trace contextRef="#ctx0" brushRef="#br0">305 1 22549,'-9'0'2328,"2"1"-2095,0 0-1,1 1 1,-1 0-1,0 0 1,1 1 0,0-1-1,-1 1 1,1 1 0,0-1-1,1 1 1,-1 0 0,1 0-1,-1 1 1,1 0-1,1 0 1,-1 0 0,1 0-1,-6 9 1,-18 24-36,2 0 1,1 1-1,-26 58 1,42-77-133,1 0 1,0 1 0,2 1-1,0-1 1,2 1 0,0 0 0,1 0-1,1 0 1,2 26 0,0-45-41,0-1 0,0 1 0,0 0 0,0 0 1,1 0-1,-1 0 0,1 0 0,0 0 0,0 0 0,0 0 1,0-1-1,0 1 0,1 0 0,-1-1 0,1 1 0,0-1 1,0 0-1,0 1 0,0-1 0,0 0 0,0 0 0,0 0 0,1-1 1,-1 1-1,1 0 0,-1-1 0,1 0 0,0 1 0,0-1 1,-1 0-1,1-1 0,0 1 0,0 0 0,0-1 0,0 0 1,0 1-1,0-1 0,0 0 0,0-1 0,4 0 0,2 0 52,0-1-1,0 0 0,0-1 1,0 0-1,-1 0 0,0-1 0,0 0 1,0-1-1,0 0 0,0 0 0,-1 0 1,8-8-1,-4 2-76,-1-1 0,0 0 0,-1-1 0,0 0 0,8-16 0,-14 24 0,0-1 0,-1 1 0,0 0 0,0-1 0,0 0 0,0 1 0,-1-1 0,0 0 0,-1 0 0,1 0 0,-1 0 0,0 1 0,0-1 0,-1 0 0,0 0 0,-2-10 0,1 14 0,1-1 0,-1 1 0,0 0 0,0-1 0,0 1 0,0 0 0,0 0 0,0 0 0,0 0 0,-1 1 0,1-1 0,-1 1 0,0-1 0,1 1 0,-1 0 0,0 0 0,0 0 0,1 0 0,-1 1 0,0-1 0,0 1 0,0 0 0,0-1 0,0 1 0,0 1 0,-4-1 0,-1 1 0,0-1 0,0 1 0,0 1 0,0-1 0,0 1 0,0 1 0,1 0 0,-12 5 0,14-5-66,-1-1 0,1 1 0,1 1-1,-1-1 1,0 1 0,1 0 0,-1 0 0,1 0 0,0 1 0,1-1-1,-1 1 1,1 0 0,0 0 0,0 0 0,0 0 0,1 1 0,-2 7 0,3-13-122,1 1-1,0-1 1,0 1 0,0-1 0,0 1 0,0-1 0,0 1 0,0-1 0,0 1 0,0-1 0,1 1 0,-1-1 0,0 0 0,0 1 0,0-1 0,0 1 0,1-1 0,-1 1 0,0-1 0,1 0 0,-1 1 0,0-1 0,1 1 0,-1-1 0,0 0-1,1 0 1,-1 1 0,0-1 0,1 0 0,-1 1 0,1-1 0,-1 0 0,1 0 0,-1 0 0,1 0 0,-1 0 0,1 1 0,-1-1 0,1 0 0,-1 0 0,1 0 0,-1 0 0,1 0 0,-1 0 0,0 0 0,1-1 0,-1 1 0,2 0-1,22 0-7535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8.907"/>
    </inkml:context>
    <inkml:brush xml:id="br0">
      <inkml:brushProperty name="width" value="0.025" units="cm"/>
      <inkml:brushProperty name="height" value="0.025" units="cm"/>
    </inkml:brush>
  </inkml:definitions>
  <inkml:trace contextRef="#ctx0" brushRef="#br0">162 1 12556,'-9'3'9080,"-3"2"-7425,-72 32 5760,76-32-7003,-1-1 1,1 2-1,1-1 0,-11 10 0,17-15-413,1 0-1,0 0 1,-1 0 0,1 0-1,0 1 1,-1-1 0,1 0 0,0 0-1,-1 1 1,1-1 0,0 0-1,-1 1 1,1-1 0,0 0-1,0 1 1,-1-1 0,1 0 0,0 1-1,0-1 1,0 1 0,0-1-1,-1 0 1,1 1 0,0-1-1,0 1 1,0-1 0,0 1 0,0-1-1,0 0 1,0 1 0,0-1-1,0 1 1,0-1 0,1 0-1,-1 1 1,0-1 0,0 1-1,0-1 1,0 0 0,1 1 0,-1-1-1,0 1 1,0-1 0,1 0-1,-1 0 1,0 1 0,0-1-1,1 0 1,-1 1 0,0-1 0,1 0-1,-1 0 1,0 1 0,1-1-1,-1 0 1,1 0 0,-1 0-1,0 0 1,1 0 0,-1 0 0,1 0-1,-1 1 1,1-1 0,-1 0-1,0 0 1,1 0 0,-1-1-1,1 1 1,39 0-223,-32 0 127,58-5-512,-49 3 423,0 0 1,0 1 0,22 2-1,-38-1 206,0 1-1,0-1 1,0 0-1,0 0 1,0 1-1,0-1 1,0 0-1,0 1 1,0-1-1,0 1 1,0 0-1,-1-1 1,1 1-1,0 0 1,0-1-1,0 1 1,-1 0-1,1 0 1,0 0-1,-1 0 1,1-1-1,-1 1 1,1 0-1,-1 0 1,1 0-1,-1 0 1,0 0-1,1 0 1,-1 1 0,0-1-1,0 0 1,0 0-1,0 0 1,0 0-1,0 0 1,0 0-1,0 0 1,-1 2-1,1 0 63,-1 1 1,0-1-1,0 1 0,0-1 0,0 0 1,-1 1-1,1-1 0,-1 0 0,0 0 1,-3 5-1,-6 3-57,-1 1-1,0-2 1,-1 1 0,-20 11-1,26-17-46,-1-1 0,1 0 1,-1 0-1,0-1 0,0 0 0,-1 0 0,1-1 0,0 0 0,-1-1 0,-9 1 0,6-5-2233,8-10-3716,4-8-5608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19.658"/>
    </inkml:context>
    <inkml:brush xml:id="br0">
      <inkml:brushProperty name="width" value="0.025" units="cm"/>
      <inkml:brushProperty name="height" value="0.025" units="cm"/>
    </inkml:brush>
  </inkml:definitions>
  <inkml:trace contextRef="#ctx0" brushRef="#br0">222 95 5926,'0'0'9678,"0"-9"-5717,1 3-3544,-1 1-1,0-1 1,0 1-1,-1-1 1,0 1-1,0 0 1,-2-8-1,2 11-267,0-1 1,0 1-1,0 0 0,0 0 0,-1 0 1,1 1-1,-1-1 0,1 0 0,-1 0 0,0 1 1,0-1-1,0 1 0,1 0 0,-1-1 1,-1 1-1,1 0 0,0 0 0,0 0 1,0 0-1,0 1 0,-1-1 0,1 1 1,0-1-1,-1 1 0,-3 0 0,0 0-82,1 0-1,-1 0 0,0 1 1,0 0-1,0 0 0,1 0 1,-1 1-1,0 0 0,1 0 1,0 1-1,-1-1 0,1 1 1,0 0-1,0 1 0,1-1 0,-1 1 1,-7 7-1,7-5-64,-1 0-1,1 0 1,1 0 0,-1 0-1,1 1 1,0-1 0,1 1-1,0 0 1,0 1 0,0-1-1,1 0 1,0 1 0,-1 9-1,2-16-3,1 0-1,0 0 0,0 0 1,0 0-1,0 0 1,0 0-1,0 0 0,0 0 1,0 1-1,0-1 0,1 0 1,-1 0-1,0 0 0,1 0 1,-1 0-1,0 0 0,1 0 1,0 0-1,-1 0 0,1 0 1,-1-1-1,1 1 0,0 0 1,0 0-1,0 0 0,-1-1 1,3 2-1,-1-1-22,0-1 1,1 1-1,-1-1 0,0 1 1,0-1-1,1 0 1,-1 0-1,0 0 0,0 0 1,1 0-1,-1-1 0,4 0 1,3-2-81,0 0 0,0 0 0,0-1 0,0 0 0,13-9 0,3-8-176,-21 16 220,1 1 0,-1 0 0,1 0 0,0 1 0,0-1 0,0 1 0,10-4 0,-15 7 54,1 0 0,0 1-1,-1-1 1,1 0 0,-1 1 0,1-1 0,0 0 0,-1 1 0,1-1 0,-1 1-1,1-1 1,-1 1 0,0-1 0,1 1 0,-1-1 0,1 1 0,-1 0 0,0-1-1,0 1 1,1 0 0,-1-1 0,0 1 0,0 0 0,0-1 0,1 1 0,-1 0-1,0-1 1,0 1 0,0 0 0,0-1 0,0 1 0,-1 0 0,1-1 0,0 2-1,0 34 2,0-29 22,1 37 492,-2 1 0,-2 0 0,-1-1 0,-3 1 0,-21 73 0,24-108-160,0 0 0,0-1-1,-1 1 1,0-1 0,-11 14 0,14-20-272,0-1 0,0 1 0,-1-1 0,1 0 0,-1 1 0,1-1 0,-1 0 0,0-1 0,0 1 0,0 0 0,0-1-1,0 0 1,0 1 0,0-1 0,-1-1 0,1 1 0,0 0 0,0-1 0,-1 1 0,1-1 0,-6 0 0,7-1-76,-1 0 0,1 0 0,0 0 0,-1-1 0,1 1 0,0 0 0,0-1 0,0 0 0,0 1 0,0-1 0,0 0 0,0 0 0,1 0 0,-1 0 0,1 0 0,-1 0 0,1-1 0,0 1 0,0 0 0,0-1 0,0 1 0,0-1 0,0-3 0,-12-62 0,12 59-394,1-1-1,0 1 1,0-1 0,1 1 0,0-1-1,1 1 1,0 0 0,1-1 0,-1 1-1,2 0 1,4-10 0,2 3-1179,0 1 1,1 0 0,1 0-1,23-23 1,-7 7-5726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0.003"/>
    </inkml:context>
    <inkml:brush xml:id="br0">
      <inkml:brushProperty name="width" value="0.025" units="cm"/>
      <inkml:brushProperty name="height" value="0.025" units="cm"/>
    </inkml:brush>
  </inkml:definitions>
  <inkml:trace contextRef="#ctx0" brushRef="#br0">51 116 10954,'0'0'21039,"12"0"-20954,-1-1-119,0 0-1,0-1 1,0 0-1,-1 0 1,1-1-1,15-7 1,-23 9 26,0 0 0,0-1 0,0 1 0,0 0 0,0-1-1,0 0 1,-1 0 0,1 1 0,-1-2 0,1 1 0,-1 0 0,0 0 0,0-1 0,0 1 0,0-1 0,0 0 0,-1 1 0,1-1 0,-1 0 0,0 0 0,0 0 0,0 0 0,0 0 0,0 0 0,0 0 0,-1-1-1,0 1 1,0 0 0,0 0 0,0 0 0,0-1 0,-1-3 0,0 7 6,1-1-1,0 0 1,-1 1 0,1-1-1,-1 1 1,1-1-1,-1 1 1,0-1 0,1 1-1,-1-1 1,0 1 0,1 0-1,-1-1 1,0 1-1,1 0 1,-1 0 0,0-1-1,0 1 1,1 0-1,-1 0 1,0 0 0,0 0-1,1 0 1,-1 0-1,0 0 1,0 0 0,1 0-1,-2 1 1,-23 5-100,17-1 95,0 0 0,0 1 0,1 1 0,0-1 0,0 1-1,0 0 1,1 0 0,-9 14 0,-39 69 125,54-89-121,-29 62 168,25-29-189,4-33 11,0-1-1,0 1 1,1 0 0,-1 0 0,0 0-1,0-1 1,1 1 0,-1 0 0,1 0-1,-1-1 1,1 1 0,-1 0 0,1-1-1,-1 1 1,1-1 0,-1 1 0,1-1 0,0 1-1,-1-1 1,1 1 0,0-1 0,-1 1-1,1-1 1,0 0 0,0 0 0,0 1-1,-1-1 1,1 0 0,0 0 0,1 0-1,5 1-411,-1-1 0,1 0 0,0-1 0,-1 1-1,1-1 1,-1-1 0,0 1 0,1-1 0,11-5-1,-5 0-1815,1 0 0,-1-1-1,16-12 1,12-13-6498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0.377"/>
    </inkml:context>
    <inkml:brush xml:id="br0">
      <inkml:brushProperty name="width" value="0.025" units="cm"/>
      <inkml:brushProperty name="height" value="0.025" units="cm"/>
    </inkml:brush>
  </inkml:definitions>
  <inkml:trace contextRef="#ctx0" brushRef="#br0">142 1 5221,'0'0'16058,"-11"9"-14403,2-2-1389,-51 46 2061,57-50-2152,-1 1 1,1 0-1,-1 0 1,1 0-1,0 0 1,0 0-1,1 1 1,0-1-1,-1 1 1,1 0-1,1 0 1,-1-1-1,-1 11 1,3-14-190,1 0 1,-1 0-1,1 0 1,-1 0-1,1 0 0,-1-1 1,1 1-1,0 0 1,-1 0-1,1-1 1,0 1-1,0 0 0,0-1 1,0 1-1,0-1 1,-1 1-1,1-1 1,0 1-1,0-1 1,0 1-1,0-1 0,0 0 1,0 0-1,0 0 1,1 1-1,-1-1 1,0 0-1,1-1 0,40 4-1136,-34-3 836,5 1-53,60 5-840,-72-5 1250,1-1 0,0 0 0,0 1 0,0-1 0,0 1 0,0-1 0,0 1 0,0 0 1,-1 0-1,1-1 0,0 1 0,-1 1 0,1-1 0,0 0 0,-1 0 0,0 1 0,1-1 0,-1 1 0,0-1 0,1 1 0,-1-1 0,0 1 0,0 0 0,-1-1 0,1 1 0,0 0 0,0 0 0,-1 0 0,1 3 0,-1-2 142,-1 1-1,0-1 1,-1 0-1,1-1 1,0 1-1,-1 0 1,1 0-1,-1 0 1,0-1-1,0 1 0,0-1 1,0 0-1,-1 1 1,1-1-1,-1 0 1,1 0-1,-1-1 1,0 1-1,-4 2 1,-59 28 1697,64-32-1811,-9 5 36,-1-1 1,1 0-1,-1-1 1,0 0-1,0-1 0,0 0 1,-14 0-1,26-2-148,0 0 0,-1 0 0,1 0 0,0 0 0,-1 0 0,1 0-1,0 0 1,-1 0 0,1-1 0,0 1 0,-1 0 0,1 0 0,0 0 0,0 0 0,-1 0-1,1 0 1,0-1 0,-1 1 0,1 0 0,0 0 0,0 0 0,-1-1 0,1 1-1,0 0 1,0 0 0,0-1 0,-1 1 0,1 0 0,0-1 0,0 1 0,0 0-1,0-1 1,-1 1 0,1 0 0,0-1 0,0 1 0,0 0 0,0-1 0,7-15-1861,16-12-1976,40-14-5987,-24 19 1879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0.904"/>
    </inkml:context>
    <inkml:brush xml:id="br0">
      <inkml:brushProperty name="width" value="0.025" units="cm"/>
      <inkml:brushProperty name="height" value="0.025" units="cm"/>
    </inkml:brush>
  </inkml:definitions>
  <inkml:trace contextRef="#ctx0" brushRef="#br0">122 1 12300,'0'0'12513,"-12"9"-11024,4-3-1295,-55 47 1401,60-50-1480,-1 1 0,1 0 1,-1 0-1,1 0 0,0 0 0,1 0 0,-1 1 0,1-1 0,0 1 0,0 0 0,0-1 0,1 1 0,0 0 0,0 0 0,-1 9 0,3-13-107,-1 0-1,1 0 0,0 0 0,0 0 1,-1 0-1,1 0 0,0 0 1,0 0-1,0 0 0,0-1 0,1 1 1,-1 0-1,0-1 0,0 1 1,0-1-1,0 1 0,1-1 0,-1 1 1,0-1-1,0 0 0,1 0 0,-1 1 1,0-1-1,1 0 0,-1 0 1,0 0-1,1-1 0,-1 1 0,1 0 1,44-5-18,-29 0-147,-1-2 1,1 0-1,-1-1 1,-1-1 0,0-1-1,0 0 1,-1 0 0,0-2-1,19-19 1,22-16 123,-69 82 1662,3-19-1275,7-10-168,0 0 1,0 0 0,0 0-1,1 1 1,-1-1 0,1 1 0,1 0-1,0 0 1,0 0 0,0 0-1,-1 11 1,4-17-187,-1-1 0,0 1 0,1-1 0,-1 1 0,1 0 0,0-1 0,-1 0 0,1 1 0,-1-1 0,1 1 0,0-1 0,-1 0 0,1 1 0,0-1 0,-1 0 0,1 0 0,0 1 0,0-1 0,-1 0 0,1 0 0,0 0 0,0 0 0,-1 0 0,1 0 0,0 0 0,0 0 0,1-1 0,22-2 0,-8-3 0,1 0 0,-1-1 0,0-1 0,-1-1 0,0 0 0,15-12 0,52-29 0,-82 50 0,0 0 0,0-1 0,0 1 0,1 0 0,-1 0 0,0 0 0,0 0 0,0-1 0,1 1 0,-1 0 0,0 0 0,0 0 0,1 0 0,-1 0 0,0 0 0,0 0 0,1 0 0,-1 0 0,0-1 0,0 1 0,1 0 0,-1 0 0,0 0 0,0 1 0,1-1 0,-1 0 0,0 0 0,0 0 0,1 0 0,-1 0 0,0 0 0,0 0 0,1 0 0,-1 0 0,0 1 0,0-1 0,0 0 0,1 0 0,-1 0 0,0 0 0,0 1 0,0-1 0,0 0 0,1 0 0,-1 0 0,0 1 0,0-1 0,0 1 0,-5 16 0,-18 25 0,20-37 0,0 1 0,1-3 0,0 1 0,0 0 0,0-1 0,0 1 0,1 0 0,-1 0 0,1 0 0,-1 7 0,2-11 0,0 1 0,0-1 0,1 0 0,-1 1 0,0-1 0,0 0 0,1 1 0,-1-1 0,0 0 0,0 1 0,1-1 0,-1 0 0,0 0 0,1 1 0,-1-1 0,0 0 0,1 0 0,-1 1 0,0-1 0,1 0 0,-1 0 0,1 0 0,-1 0 0,0 0 0,1 0 0,-1 0 0,1 0 0,-1 0 0,1 0 0,-1 0 0,0 0 0,1 0 0,-1 0 0,1 0 0,0 0 0,17-3 0,3-4 0,0-1 0,-1-1 0,0-1 0,0-1 0,19-14 0,45-23 0,-62 43 0,-22 6 0,1-1 0,-1 0 0,1 0 0,-1 1 0,0-1 0,1 0 0,-1 0 0,0 1 0,1-1 0,-1 1 0,0-1 0,1 0 0,-1 1 0,0-1 0,0 1 0,1-1 0,-1 0 0,0 1 0,0-1 0,0 1 0,0-1 0,0 1 0,0-1 0,1 1 0,-1-1 0,0 1 0,-1 0 0,-9 45 0,2-16 0,8-29-44,0-1 1,0 1-1,1-1 0,-1 1 0,0 0 1,0-1-1,1 1 0,-1-1 0,1 0 1,-1 1-1,1-1 0,-1 1 0,0-1 1,1 0-1,-1 1 0,1-1 0,0 0 1,-1 1-1,1-1 0,-1 0 0,1 0 1,-1 0-1,1 1 0,0-1 0,-1 0 1,1 0-1,-1 0 0,1 0 0,0 0 1,-1 0-1,1 0 0,-1 0 0,1-1 1,0 1-1,0 0 0,27-8-4926,-7-8-3187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2.334"/>
    </inkml:context>
    <inkml:brush xml:id="br0">
      <inkml:brushProperty name="width" value="0.025" units="cm"/>
      <inkml:brushProperty name="height" value="0.025" units="cm"/>
    </inkml:brush>
  </inkml:definitions>
  <inkml:trace contextRef="#ctx0" brushRef="#br0">74 59 6374,'0'0'18412,"3"11"-17051,0 2-1032,-1 0 0,0 0 0,-1 1 0,-1-1 0,0 1 0,0-1 0,-6 25 0,-28 110 821,11-53-186,1 57 24,22-355-994,1 202 2,-1 0 0,1 0-1,-1 1 1,1-1-1,0 0 1,-1 0-1,1 0 1,0 1-1,-1-1 1,1 0 0,0 0-1,0 1 1,0-1-1,0 1 1,0-1-1,0 1 1,0-1-1,-1 1 1,1 0 0,0-1-1,1 1 1,-1 0-1,0 0 1,0 0-1,0 0 1,1 0-1,41-5-41,-27 4 52,50-10 6,-31 5-39,1 1 0,37-1 0,-72 6 24,0 0 1,-1 0-1,1 0 0,0 0 1,0 0-1,0 1 1,0-1-1,0 0 0,-1 0 1,1 0-1,0 1 0,0-1 1,0 0-1,-1 1 1,1-1-1,0 1 0,0-1 1,-1 1-1,1-1 0,0 1 1,-1 0-1,1-1 1,-1 1-1,1 0 0,-1-1 1,1 1-1,-1 0 0,1 0 1,-1-1-1,0 1 1,0 0-1,1 0 0,-1 0 1,0 0-1,0-1 0,0 1 1,0 0-1,0 0 0,0 0 1,0 0-1,0 0 1,0-1-1,0 1 0,0 0 1,0 0-1,-1 0 0,1 0 1,0-1-1,-1 1 1,1 0-1,-1 0 0,1-1 1,-1 1-1,0 1 0,-27 43 458,0-17-164,22-23-244,0 0 1,0 1-1,0 0 0,1 0 0,0 0 1,0 0-1,1 1 0,0 0 0,0 0 1,-3 8-1,7-15-47,0 1 0,0-1 0,0 1 0,0-1 0,0 1 0,1-1 0,-1 1 0,0-1 0,0 0 0,0 1 0,0-1 0,1 1 0,-1-1 0,0 1 0,1-1 0,-1 0 0,0 1 0,1-1 0,-1 0 0,0 1 0,1-1 0,-1 0 0,0 1 0,1-1 0,-1 0 0,1 0 0,-1 0 0,1 1 0,-1-1 0,1 0 0,-1 0 0,0 0 0,1 0 0,-1 0 0,1 0 0,-1 0 0,1 0 0,-1 0 0,1 0 0,-1 0 0,1 0 0,-1 0 0,1 0 0,-1-1 0,1 1 0,-1 0 0,1 0 0,-1 0 0,0-1 0,1 1 0,29-10 0,-15 0-91,-1 0 0,0 0-1,0-1 1,-1-1 0,-1 0 0,0-1-1,-1-1 1,0 1 0,-1-2 0,14-25-1,-22 42-192,-2 10 217,-3 15 82,-1-13-4,1-8 39,1 1-1,0-1 0,0 1 1,1-1-1,0 1 0,0 0 1,0 0-1,1-1 0,0 1 1,0 0-1,2 11 0,-1-17-34,0-1 0,0 1 0,0 0-1,0-1 1,0 1 0,0 0-1,0-1 1,0 1 0,0-1 0,0 1-1,1-1 1,-1 0 0,0 0 0,0 1-1,0-1 1,0 0 0,1 0-1,-1 0 1,0 0 0,0 0 0,0 0-1,1-1 1,-1 1 0,0 0 0,0-1-1,0 1 1,0-1 0,2 0 0,32-14 193,-26 8-199,0-1 1,0 1 0,-1-2 0,0 1 0,0-1 0,-1 0-1,9-15 1,-12 17-8,-1 1 0,1-1 0,-1 0-1,-1 0 1,1 0 0,-1 0 0,0 0-1,-1-1 1,0 1 0,0 0 0,0-1-1,-2-11 1,1 19-2,0 0 0,0-1 0,0 1 0,0 0 0,0 0 0,0-1 0,0 1 0,0 0 0,0 0 0,0-1 0,0 1 0,0 0 0,0 0 0,-1 0 0,1-1 0,0 1 0,0 0 0,0 0 0,0 0 0,-1 0 0,1-1 0,0 1 0,0 0 0,0 0 0,-1 0 0,1 0 0,0 0 0,0 0 0,-1 0 0,1 0 0,0 0 0,0-1 0,0 1 0,-1 0 0,1 0 0,0 0 0,0 0 0,-1 0 0,1 0 0,0 1 0,0-1 0,-1 0 0,1 0 0,0 0 0,0 0 0,-1 0 0,1 0 0,0 0 0,0 0 0,0 0 0,-1 1 0,1-1 0,0 0 0,0 1 0,-12 8 0,9-4 0,0-1 0,1 1 0,-1 0 0,1 0 0,0 1 0,0-1 0,1 0 0,-1 0 0,0 11 0,2-15 0,-1 1 0,1-1 0,0 1 0,0-1 0,0 0 0,0 1 0,0-1 0,1 1 0,-1-1 0,0 0 0,1 1 0,-1-1 0,1 0 0,-1 1 0,1-1 0,0 0 0,-1 0 0,1 1 0,0-1 0,0 0 0,0 0 0,0 0 0,0 0 0,0 0 0,0 0 0,0-1 0,0 1 0,0 0 0,1 0 0,-1-1 0,0 1 0,0-1 0,1 1 0,-1-1 0,1 1 0,-1-1 0,0 0 0,1 0 0,-1 0 0,1 0 0,1 0 0,4 0 0,1-1 0,-1 0 0,1-1 0,-1 0 0,0 0 0,0 0 0,0-1 0,0 0 0,0 0 0,0-1 0,-1 0 0,0 0 0,0 0 0,10-9 0,-7 4 0,0 0 0,-1-1 0,0 0 0,0 0 0,-1-1 0,0 0 0,9-21 0,-15 22 0,-12 19 0,-13 22 0,21-27 0,0 1 0,1 0 0,0 0 0,0 0 0,0 0 0,0 0 0,1 1 0,0-1 0,0 0 0,0 1 0,1-1 0,-1 1 0,2 7 0,0-12 0,0 1 0,0-1 0,-1 0 0,1 0 0,0 0 0,1 0 0,-1 0 0,0-1 0,0 1 0,0 0 0,1 0 0,-1-1 0,0 1 0,0-1 0,1 1 0,-1-1 0,1 1 0,-1-1 0,0 0 0,1 0 0,-1 0 0,1 0 0,-1 0 0,1 0 0,-1 0 0,3-1 0,41-3 0,-34 2-53,28-3-573,-39 5 617,0 0 1,1 0 0,-1 0-1,1 0 1,-1 0-1,0 1 1,1-1-1,-1 0 1,1 0-1,-1 0 1,0 0-1,1 1 1,-1-1-1,0 0 1,1 0-1,-1 1 1,0-1-1,0 0 1,1 1-1,-1-1 1,0 0-1,0 1 1,0-1-1,1 0 1,-1 1-1,0-1 1,0 1-1,0-1 1,0 1-1,-7 19 30,0-12 262,5-6-226,0 0 1,0 1-1,0-1 0,0 0 0,0 1 1,1-1-1,-1 1 0,1 0 1,-1 0-1,-1 5 0,5-9-57,0 1 0,0-1 0,0 0 0,0 0 0,0 1 0,0-1 0,0-1 0,0 1 0,0 0 0,-1 0 0,1-1 0,-1 1 0,3-4 0,5-5-392,0 0 1,-1-1-1,-1 0 1,1 0-1,-2 0 0,7-15 1,27-81-4861,-22 55 3022,7-11-3633,-15 42 1025,0-1 0,17-24 0,-1 11 4208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2.680"/>
    </inkml:context>
    <inkml:brush xml:id="br0">
      <inkml:brushProperty name="width" value="0.025" units="cm"/>
      <inkml:brushProperty name="height" value="0.025" units="cm"/>
    </inkml:brush>
  </inkml:definitions>
  <inkml:trace contextRef="#ctx0" brushRef="#br0">172 1 3844,'5'3'10210,"-6"6"-6357,-8 9-2417,8-16-733,-12 20 620,2 1 0,1 0 0,0 1 1,2 0-1,1 0 0,-4 27 1,4-3-1138,2 1 1,2 59-1,-4-116-2462,-9-26 1453,-15-42-135,22 55 826,6 14 338,0 0 1,1 0-1,-1 0 1,1 0-1,1 0 1,-2-13-1,32 18 2090,37 5-1837,-1-1-3075,-65-2 2509,0 0-1,1 0 1,-1 0-1,0 0 1,0 0 0,1 0-1,-1 0 1,0 0-1,1 0 1,-1 0 0,0 0-1,0 0 1,1 0-1,-1 0 1,0-1-1,0 1 1,1 0 0,-1 0-1,0 0 1,0 0-1,0-1 1,1 1 0,-1 0-1,0 0 1,0 0-1,0-1 1,0 1-1,1 0 1,-1 0 0,0-1-1,0 1 1,0 0-1,0 0 1,0-1 0,0 1-1,0 0 1,0-1-1,0 1 1,0 0-1,0 0 1,0-1 0,0 1-1,0 0 1,0 0-1,0-1 1,0 1 0,0 0-1,0 0 1,0-1-1,-1 1 1,1-3-960,-2-11-5526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3.006"/>
    </inkml:context>
    <inkml:brush xml:id="br0">
      <inkml:brushProperty name="width" value="0.025" units="cm"/>
      <inkml:brushProperty name="height" value="0.025" units="cm"/>
    </inkml:brush>
  </inkml:definitions>
  <inkml:trace contextRef="#ctx0" brushRef="#br0">0 1 12812,'0'0'7143,"49"7"-7175,-19 5-1762,3 3-3267,1 1-5220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3.398"/>
    </inkml:context>
    <inkml:brush xml:id="br0">
      <inkml:brushProperty name="width" value="0.025" units="cm"/>
      <inkml:brushProperty name="height" value="0.025" units="cm"/>
    </inkml:brush>
  </inkml:definitions>
  <inkml:trace contextRef="#ctx0" brushRef="#br0">115 5 6022,'0'0'21140,"-9"-2"-20158,4 1-916,1 1 0,-1-1-1,0 1 1,0-1 0,0 1 0,1 1-1,-1-1 1,-7 2 0,10-1-124,0 0-1,0-1 1,1 1 0,-1 0-1,0 0 1,1 0-1,-1 0 1,1 0 0,0 1-1,-1-1 1,1 0 0,0 1-1,-1-1 1,1 1 0,0-1-1,0 1 1,0 0-1,1-1 1,-1 1 0,0 0-1,1-1 1,-1 1 0,1 0-1,-1 0 1,1 0 0,0 0-1,0 0 1,0-1 0,0 1-1,0 3 1,0-4-198,1 0-1,-1 0 1,1 1 0,-1-1 0,1 0 0,-1 0-1,1 1 1,0-1 0,0 0 0,0 0-1,0 0 1,-1 0 0,1 0 0,1 0 0,-1 0-1,0-1 1,0 1 0,0 0 0,2 0-1,34 18-3405,-3-1 1468,-15 1 1247,-17-16 1385,1 0 1,-1 0-1,0 0 1,0 0-1,0 1 0,-1-1 1,3 8-1,-3-10-237,-1 1-1,0 0 1,0-1 0,0 1-1,1 0 1,-2 0 0,1-1-1,0 1 1,0 0-1,-1 0 1,1-1 0,0 1-1,-1 0 1,0-1 0,1 1-1,-1-1 1,0 1 0,0-1-1,0 1 1,0-1-1,0 1 1,0-1 0,0 0-1,-1 0 1,1 1 0,0-1-1,-1 0 1,1 0-1,-1 0 1,1-1 0,-1 1-1,0 0 1,1-1 0,-3 2-1,-5 1 115,-1 1 0,1-1 0,-1-1 0,0 0 0,0 0 0,0-1 0,-17 0 0,26-1-401,0 0 0,0 0 0,0 0-1,0 0 1,0 0 0,0 0 0,0 0 0,0-1 0,0 1 0,0 0 0,0-1 0,0 1-1,0 0 1,0-1 0,0 1 0,1-1 0,-1 1 0,0-1 0,0 0 0,1 1 0,-1-1 0,0 0-1,1 0 1,-1 1 0,0-1 0,0-1 0,-2-27-7823,3 2-4812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3.740"/>
    </inkml:context>
    <inkml:brush xml:id="br0">
      <inkml:brushProperty name="width" value="0.025" units="cm"/>
      <inkml:brushProperty name="height" value="0.025" units="cm"/>
    </inkml:brush>
  </inkml:definitions>
  <inkml:trace contextRef="#ctx0" brushRef="#br0">152 257 6694,'0'0'11387,"-10"7"-6801,4-3-4262,-14 9 1345,0 1-1,-24 24 0,39-34-1457,0 1 1,1-1-1,0 1 1,0 0-1,0 1 1,0-1-1,1 1 1,0-1-1,0 1 0,0 0 1,1 0-1,0 0 1,0 1-1,1-1 1,-2 12-1,3-17-205,0 0 0,0 0 1,0 0-1,1 0 0,-1 0 0,0 0 1,0 1-1,1-1 0,-1 0 0,1 0 0,-1 0 1,1 0-1,-1-1 0,1 1 0,0 0 0,-1 0 1,1 0-1,0 0 0,0-1 0,-1 1 1,1 0-1,0 0 0,0-1 0,0 1 0,0-1 1,1 1-1,2 1 10,0-1-1,-1 0 1,1-1 0,0 1 0,0-1-1,-1 1 1,1-1 0,4 0 0,2-1 1,0 0-1,0-1 1,0 0 0,0 0 0,16-7 0,-10 0-111,0-1-1,-1 0 1,0-1 0,0-1 0,-2 0-1,1-1 1,-2-1 0,1 0-1,-2 0 1,0-1 0,9-18-1,-8 13-5,-1-1-1,-1 0 0,0-1 0,-2 0 0,-1 0 0,-1-1 0,0 0 1,2-30-1,-8 51 92,1 0-1,-1 0 1,0-1 0,0 1 0,0 0 0,0 0 0,0 0-1,0 0 1,-1 0 0,1 0 0,-1 0 0,0 0-1,1 0 1,-1 0 0,0 0 0,0 0 0,0 0 0,0 1-1,0-1 1,-1 0 0,-1-1 0,1 2 11,0 0 0,-1 0 0,1 0 0,0 0-1,-1 1 1,1-1 0,0 1 0,-1 0 0,1 0 0,-1 0 0,1 0 0,-1 0 0,1 0 0,-1 0 0,1 1 0,0 0-1,-1-1 1,-3 3 0,-8 2 207,1 1-1,-1 1 0,1 0 0,0 1 0,1 1 1,0 0-1,0 0 0,1 1 0,0 0 0,1 1 0,0 1 1,-9 14-1,18-25-189,0 0 0,0 1 0,0-1 0,0 1 0,1-1 0,-1 1 0,0-1 0,1 1 0,-1-1 0,1 1 0,0 0 0,0-1 0,-1 1 0,1 0 0,0 0 0,0-1-1,1 1 1,-1 2 0,1-3-9,0 0-1,-1 0 1,1 0-1,0 0 0,0 0 1,-1 0-1,1 0 0,0 0 1,0 0-1,0-1 1,0 1-1,0 0 0,0-1 1,0 1-1,0-1 0,1 1 1,-1-1-1,0 0 1,2 1-1,9 1-75,-1-1-1,1-1 1,0 1-1,18-4 1,-5 2-417,1 0-262,-14 0 208,0 0 0,1 1 1,20 2-1,-31-1 508,0-1 0,-1 0 0,1 1 0,0-1 0,0 1-1,0-1 1,-1 1 0,1 0 0,0 0 0,0-1 0,-1 1 0,1 1 0,-1-1 0,1 0 0,-1 0 0,0 0 0,1 1 0,-1-1 0,0 1 0,0-1 0,0 1 0,0-1 0,0 1 0,0 0 0,0 0 0,-1-1 0,1 1-1,0 0 1,0 3 0,-1 4 198,0 1-1,-1-1 0,0 1 0,0-1 0,-1 0 0,0 1 1,-1-1-1,-5 12 0,5-10-151,-1-1 1,1 1-1,1-1 0,0 1 1,-2 18-1,4-28-140,0-1-1,0 1 1,1 0-1,-1-1 1,0 1 0,0-1-1,0 1 1,0 0 0,0-1-1,1 1 1,-1-1 0,0 1-1,1-1 1,-1 1-1,0-1 1,1 1 0,-1-1-1,0 1 1,1-1 0,-1 1-1,1-1 1,-1 0 0,1 1-1,-1-1 1,1 0-1,-1 1 1,1-1 0,-1 0-1,1 0 1,0 0 0,-1 1-1,1-1 1,-1 0 0,1 0-1,0 0 1,-1 0-1,1 0 1,-1 0 0,1 0-1,0 0 1,-1 0 0,1 0-1,-1-1 1,1 1-1,1 0 1,28-15-8183,-9-6 576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3"/>
    </inkml:context>
    <inkml:brush xml:id="br0">
      <inkml:brushProperty name="width" value="0.025" units="cm"/>
      <inkml:brushProperty name="height" value="0.025" units="cm"/>
    </inkml:brush>
  </inkml:definitions>
  <inkml:trace contextRef="#ctx0" brushRef="#br0">1 0 13933,'0'0'18834,"60"1"-37091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4.792"/>
    </inkml:context>
    <inkml:brush xml:id="br0">
      <inkml:brushProperty name="width" value="0.025" units="cm"/>
      <inkml:brushProperty name="height" value="0.025" units="cm"/>
    </inkml:brush>
  </inkml:definitions>
  <inkml:trace contextRef="#ctx0" brushRef="#br0">86 270 3107,'0'0'19672,"-9"7"-17046,6-4-2461,-44 44 2377,44-43-2395,0 0 1,0 0-1,1 0 0,0 0 1,-1 0-1,1 0 0,1 1 1,-1-1-1,1 1 0,0-1 1,0 1-1,0 0 0,0-1 1,1 9-1,0-12-139,1 0 0,-1 0 0,1 0 0,0 0 0,-1 0 0,1 0 0,0 0-1,-1 0 1,1 0 0,0 0 0,0-1 0,0 1 0,0 0 0,0 0 0,0-1 0,0 1 0,0-1 0,0 1 0,0-1 0,0 1-1,0-1 1,0 0 0,1 1 0,-1-1 0,0 0 0,0 0 0,0 0 0,0 0 0,1 0 0,-1 0 0,0 0 0,0-1 0,0 1 0,0 0-1,1 0 1,0-2 0,4 2-28,-1-1 0,0-1 0,0 1 0,0-1 0,0 0 0,0 0 0,6-3 0,0-5-138,0 0-1,-1-1 1,-1 1-1,0-2 0,0 0 1,-1 0-1,6-13 0,23-31-445,-59 110 1661,18-45-890,0 0 0,1 1 0,1-1 0,-3 16 0,7 7 318,-1-31-475,-1 0 1,1-1 0,-1 1-1,1 0 1,-1 0-1,1 0 1,-1 0 0,1-1-1,0 1 1,-1 0 0,1-1-1,0 1 1,0 0-1,0-1 1,-1 1 0,1-1-1,0 1 1,0-1 0,0 0-1,0 1 1,0-1-1,0 0 1,0 0 0,0 1-1,1-1 1,3 0 9,0 0 0,-1 0 1,1-1-1,-1 0 0,1 0 0,-1 0 1,1 0-1,-1 0 0,0-1 0,1 0 0,-1 0 1,0 0-1,4-4 0,2 0-16,-2-1 0,1-1 0,-1 1 0,0-1 0,8-10 0,2-7-262,-1-1-1,-1-1 1,14-29 0,-27 50 61,0 0 0,-1 1 0,0-1 0,0 0 0,0 0 0,0 0 0,-1-1 0,1-7 1,-3 14 183,0-1 1,1 1 0,-1 0 0,0 0 0,1 0 0,-1 0 0,1 0-1,-1 0 1,0 0 0,1 0 0,-1 0 0,0 1 0,1-1 0,-1 0 0,1 0-1,-1 1 1,0-1 0,1 0 0,-1 0 0,1 1 0,-2 0 0,-8 8 171,1 0 1,-1 0 0,1 1 0,1 1 0,0-1 0,-10 18 0,1 2 655,-18 44 0,28-56-870,2 0 1,0 1 0,1-1-1,1 1 1,1 1-1,0-1 1,1 0-1,2 0 1,2 25-1,-3-43 39,0 0 0,0-1 0,0 1-1,0 0 1,0 0 0,0-1 0,0 1 0,1 0-1,-1 0 1,0-1 0,0 1 0,1 0-1,-1-1 1,0 1 0,1 0 0,-1-1 0,1 1-1,-1 0 1,1-1 0,-1 1 0,1-1 0,-1 1-1,1-1 1,-1 1 0,1-1 0,0 0-1,-1 1 1,1-1 0,0 1 0,0-1 0,0 0-1,1 0 30,0 0 0,-1 0-1,1-1 1,0 1 0,-1-1 0,1 0-1,-1 1 1,1-1 0,-1 0-1,1 0 1,-1 0 0,0 0-1,2-1 1,35-39 414,-6-10-403,-3-1 0,33-81 1,-43 87-72,2 1 0,1 1 1,3 1-1,39-52 1,-92 157-29,1-12 635,-32 83 1,51-108-374,1-1 0,0 1-1,2 0 1,1 0 0,-2 49 0,6-74-187,0 1 0,0-1 0,0 0 0,0 1 0,0-1 0,0 0 0,0 1 0,0-1 0,0 0 0,0 1 0,0-1 0,0 0 0,0 1 0,0-1 0,0 0 0,0 1 0,0-1 0,0 0 0,1 0 0,-1 1 0,0-1 0,0 0 0,0 1 0,0-1 0,1 0 0,-1 0 0,0 1 0,0-1 0,1 0 0,-1 0 0,0 0 0,0 0 0,1 1 0,-1-1 0,0 0 0,1 0 0,9-8 0,8-18 0,-10-2-140,-1-1 0,-1 0 0,-1 0 1,1-46-1,-4 77 142,0 0 0,1-1 0,-1 1 0,0 0 0,0-1 1,1 0-1,-1 0 0,1 0 0,-1 0 0,1 0 0,-1 0 1,1 0-1,0-1 0,-1 1 0,1-1 0,0 0 0,-1 0 1,1 0-1,0 0 0,0 0 0,4-2 0,1 1 13,-1 0-1,1-1 1,-1 0-1,1 0 1,-1 0 0,11-6-1,-1-2-6,0-1 0,-1-1 0,-1 0 0,0-1 0,-1 0 0,0-1 0,-1-1 0,0 0 0,-2-1 0,1-1 0,10-22 0,-21 38-8,0-1-1,0 0 1,0 0-1,0 1 1,-1-1-1,1 0 1,-1 0-1,0 0 1,1 0-1,-1 0 1,0 1-1,0-1 1,0 0-1,0 0 1,0 0-1,-1-2 1,0 3-5,1 1 0,-1-1 1,1 1-1,-1 0 0,1 0 1,-1-1-1,0 1 0,1 0 1,-1 0-1,1-1 0,-1 1 1,0 0-1,1 0 0,-1 0 1,0 0-1,1 0 0,-1 0 1,0 0-1,1 0 0,-1 1 1,1-1-1,-1 0 0,0 0 1,1 0-1,-1 1 0,1-1 0,-1 0 1,0 1-1,0 0 0,-7 3 3,1 1-1,-1 0 0,1 0 0,0 0 1,-8 9-1,-1 4 88,1 0 1,0 1-1,-20 37 0,28-46-54,2 2 0,0-1 0,0 0 0,1 1 0,1 0-1,-1 0 1,2 0 0,-2 25 0,3-35-31,2 0 0,-1 0 0,0 0 0,0 0 0,1 0 0,-1 0 0,1 0 0,-1 0 0,1 0 0,0 0 0,0 0 0,0 0 0,0 0 0,0-1 0,0 1 0,1 0 0,-1-1 0,0 1 0,1-1 0,-1 1 0,1-1 0,0 0 0,-1 0 0,1 0 0,0 0 0,0 0 0,0 0 0,0 0 0,0 0 0,0-1 0,0 1 0,0-1 0,0 1 0,0-1 0,0 0 0,0 0 0,4 0 0,1 0 0,-1 0 0,1-1 0,0 0 0,-1 0 0,1 0 0,-1-1 0,1 0 0,-1 0 0,0-1 0,11-5 0,-7 1-11,1 0 1,-2-1-1,1 0 0,-1-1 1,-1 0-1,1 0 0,-1-1 1,-1 0-1,0 0 0,0 0 1,-1-1-1,7-18 0,-15 26-249,-6 9 228,-8 11 175,10-9-126,1 0 0,0 0 0,0 1 0,1 0 0,0 0-1,1 0 1,0 0 0,0 1 0,1-1 0,1 1 0,-1 0 0,1-1 0,1 1 0,0 0 0,0 0 0,2 10 0,-1-19-140,0 1 0,-1 0-1,1-1 1,0 1 0,0 0 0,0-1 0,0 1 0,1-1-1,-1 0 1,0 1 0,1-1 0,-1 0 0,1 0 0,-1 0-1,1 0 1,-1 0 0,1 0 0,0 0 0,-1-1-1,1 1 1,0-1 0,0 1 0,-1-1 0,1 1 0,0-1-1,2 0 1,-1 0-370,0 0 0,0 0 0,1 0 1,-1 0-1,0 0 0,0-1 0,0 0 0,0 0 0,1 0 0,-1 0 0,0 0 0,-1 0 0,1-1 0,5-3 1,14-17-9032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5.163"/>
    </inkml:context>
    <inkml:brush xml:id="br0">
      <inkml:brushProperty name="width" value="0.025" units="cm"/>
      <inkml:brushProperty name="height" value="0.025" units="cm"/>
    </inkml:brush>
  </inkml:definitions>
  <inkml:trace contextRef="#ctx0" brushRef="#br0">34 1 7527,'-11'0'7687,"1"0"-4291,2 7-578,4 4-1120,4 3-1218,0-1-576,0-1-3267,13-3-5477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5.491"/>
    </inkml:context>
    <inkml:brush xml:id="br0">
      <inkml:brushProperty name="width" value="0.025" units="cm"/>
      <inkml:brushProperty name="height" value="0.025" units="cm"/>
    </inkml:brush>
  </inkml:definitions>
  <inkml:trace contextRef="#ctx0" brushRef="#br0">118 287 7079,'0'0'12903,"-10"5"-9033,8-4-3699,-11 5 1151,1 1 0,-1 0 0,-17 14 1,27-19-1173,0 1 0,1-1 0,-1 0 1,0 1-1,1 0 0,-1 0 0,1-1 0,0 2 1,0-1-1,0 0 0,1 0 0,-1 0 1,1 1-1,-1-1 0,1 1 0,0-1 1,1 1-1,-1 0 0,0-1 0,1 1 1,0 0-1,0 5 0,1-8-150,0 1 0,-1-1 0,1 1 0,0-1 0,0 0 0,0 1 0,0-1 0,0 0 0,1 0 0,-1 0 0,0 0 0,0 0 0,1 0 0,-1 0 0,0 0 0,1-1 0,-1 1 0,1 0 0,-1-1 0,1 1 0,0-1 0,-1 0 0,1 1 0,-1-1 0,1 0 0,0 0 0,-1 0 0,1 0 0,0 0 0,-1-1 0,3 1 0,3-1-27,0 0-1,-1 0 1,1 0-1,0-1 1,0 1-1,7-5 1,-2-1-141,-1 0 1,-1-1-1,1 0 1,-1 0-1,-1-1 1,0-1-1,0 0 1,0 0-1,-2 0 1,11-19 0,3-8-231,30-74 1,-44 94 179,0 0 1,-1 0 0,-1 0-1,-1-1 1,-1 0 0,3-25-1,-6 43 215,0 0-1,0-1 0,0 1 1,0 0-1,0-1 1,0 1-1,0 0 0,0-1 1,-1 1-1,1 0 1,0-1-1,0 1 1,0 0-1,0-1 0,0 1 1,0 0-1,-1-1 1,1 1-1,0 0 0,0-1 1,-1 1-1,1 0 1,0 0-1,0-1 0,-1 1 1,1 0-1,0 0 1,-1 0-1,1 0 1,0-1-1,-1 1 0,1 0 1,0 0-1,-1 0 1,1 0-1,0 0 0,-1 0 1,0 0-1,-17 5-30,-15 16 64,23-12 122,0 0 0,0 1-1,1 1 1,1-1 0,-1 1 0,-7 16-1,14-24-132,0 1 0,0-1 0,0 1 0,1 0-1,-1-1 1,1 1 0,0 0 0,1 0-1,-1 0 1,0 0 0,1 0 0,0 0 0,0-1-1,0 1 1,1 0 0,-1 0 0,1 0-1,0 0 1,0 0 0,0 0 0,1-1 0,-1 1-1,1 0 1,0-1 0,0 0 0,3 5 0,31 30-1588,-25-27 566,0 0 1,-1 1-1,0 0 0,14 23 0,-22-31 1010,0-1 0,-1 1 0,1-1 0,-1 1-1,0 0 1,0-1 0,0 1 0,-1 0 0,1 0 0,-1 0 0,0 0 0,0 0 0,0 0 0,-1-1 0,1 1 0,-1 0-1,0 0 1,0 0 0,0-1 0,-1 1 0,1-1 0,-1 1 0,-3 5 0,-8 11 68,1-3-1212,5-5-2398,4-7-3506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5.866"/>
    </inkml:context>
    <inkml:brush xml:id="br0">
      <inkml:brushProperty name="width" value="0.025" units="cm"/>
      <inkml:brushProperty name="height" value="0.025" units="cm"/>
    </inkml:brush>
  </inkml:definitions>
  <inkml:trace contextRef="#ctx0" brushRef="#br0">21 67 6278,'0'0'19378,"8"4"-18102,30 10-630,-36-13-631,0-1-1,-1 1 1,1-1 0,0 0 0,0 0-1,0 0 1,-1 0 0,1 0-1,0 0 1,0-1 0,0 1-1,-1 0 1,1-1 0,0 1 0,-1-1-1,1 0 1,0 0 0,-1 0-1,1 0 1,-1 0 0,1 0-1,-1 0 1,1 0 0,-1 0-1,0-1 1,0 1 0,1 0 0,-1-1-1,0 1 1,0-1 0,-1 0-1,1 1 1,0-1 0,0 0-1,-1 1 1,1-4 0,0 3-16,-1 1 1,1-1 0,-1 0-1,0 1 1,1-1 0,-1 0-1,0 1 1,0-1-1,0 0 1,0 1 0,-1-1-1,1 0 1,0 1-1,-1-1 1,1 0 0,-1 1-1,1-1 1,-1 1 0,0-1-1,0 1 1,0-1-1,0 1 1,0 0 0,0-1-1,0 1 1,0 0 0,0 0-1,-1 0 1,1 0-1,0 0 1,-1 0 0,1 0-1,-1 0 1,1 1-1,-1-1 1,1 0 0,-1 1-1,0 0 1,-1-1 0,0 1 18,0-1 0,0 1 0,0 0 1,0 0-1,0 1 0,0-1 0,0 1 1,0-1-1,0 1 0,0 0 0,0 0 1,0 0-1,0 1 0,1-1 0,-1 1 1,1-1-1,-1 1 0,1 0 0,-1 0 1,1 0-1,0 0 0,-3 4 0,3-2 109,-1-1-1,0 1 1,1 0-1,0 0 1,0 1-1,0-1 1,0 0-1,1 1 1,0-1-1,-1 1 1,2 0-1,-1-1 0,1 1 1,-1 5-1,1-9-111,1 0 0,-1 1-1,0-1 1,1 0 0,-1 1-1,1-1 1,-1 0-1,1 1 1,0-1 0,0 0-1,-1 0 1,1 0 0,0 0-1,0 0 1,0 0-1,0 0 1,0 0 0,0 0-1,1 0 1,-1-1 0,0 1-1,0 0 1,0-1-1,1 1 1,-1-1 0,0 1-1,1-1 1,-1 0 0,1 1-1,-1-1 1,2 0-1,53 2-111,-42-3-113,13 0-538,-1-2 0,28-5 1,-31 3 695,0 2 0,1 0 0,24 1 0,-47 2 97,0 1 0,-1-1-1,1 0 1,-1 1-1,1-1 1,-1 1 0,1-1-1,-1 0 1,0 1-1,1-1 1,-1 1 0,1-1-1,-1 1 1,0 0-1,0-1 1,1 1 0,-1-1-1,0 1 1,0-1-1,1 1 1,-1 0 0,0-1-1,0 1 1,0 0-1,0-1 1,0 1 0,0 0-1,0-1 1,0 1-1,0-1 1,-1 1 0,1 0-1,0-1 1,0 1 0,0-1-1,-1 1 1,1 0-1,0-1 1,-1 1 0,1 0-1,-12 27 721,12-28-764,-3 6 225,0 0 1,1 1-1,0-1 1,0 1 0,0-1-1,1 1 1,0 0-1,0 6 1,1-12-226,1 0 1,-1 0-1,1 0 1,0-1-1,0 1 0,-1 0 1,1-1-1,0 1 0,0-1 1,0 1-1,0-1 1,0 1-1,0-1 0,0 1 1,0-1-1,0 0 0,0 0 1,0 1-1,0-1 1,0 0-1,0 0 0,0 0 1,0 0-1,0 0 0,0 0 1,0 0-1,0-1 1,0 1-1,0 0 0,1-1 1,36-7-216,5-16-4110,-23 9-2007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6.562"/>
    </inkml:context>
    <inkml:brush xml:id="br0">
      <inkml:brushProperty name="width" value="0.025" units="cm"/>
      <inkml:brushProperty name="height" value="0.025" units="cm"/>
    </inkml:brush>
  </inkml:definitions>
  <inkml:trace contextRef="#ctx0" brushRef="#br0">57 0 9513,'0'0'14798,"-19"71"-13517,8-36-224,-1 3-96,5 3-544,1-3-353,4-5 0,2-4-32,0-9-192,8-6-769,-1-6-224,2-8-289,-3 0-480,-3-16-1249,-3-7-2978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6.903"/>
    </inkml:context>
    <inkml:brush xml:id="br0">
      <inkml:brushProperty name="width" value="0.025" units="cm"/>
      <inkml:brushProperty name="height" value="0.025" units="cm"/>
    </inkml:brush>
  </inkml:definitions>
  <inkml:trace contextRef="#ctx0" brushRef="#br0">1 57 13068,'0'0'13869,"72"-50"-12523,-37 48-770,-1 1-319,-1-1-161,0 0-96,-5 2-545,-9 0-1569,-8 0-1377,-7 0-1057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7.243"/>
    </inkml:context>
    <inkml:brush xml:id="br0">
      <inkml:brushProperty name="width" value="0.025" units="cm"/>
      <inkml:brushProperty name="height" value="0.025" units="cm"/>
    </inkml:brush>
  </inkml:definitions>
  <inkml:trace contextRef="#ctx0" brushRef="#br0">192 0 9897,'0'0'9898,"-51"41"-7432,49-34-320,2-2-576,4-1-385,15-4-288,7 0-321,1 0-352,6 0-160,-1 0-288,-4-4-1634,-5 2-1633,-8-1-1794</inkml:trace>
  <inkml:trace contextRef="#ctx0" brushRef="#br0" timeOffset="1">51 231 8264,'0'0'13164,"-51"50"-10473,51-44-897,10-3-545,19-3-384,7-1-321,7-10-416,9 0-64,1-1-96,-1 2-993,-5 1-1761,-5 1-1891,-12-1-2818,-6 0-4869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7.602"/>
    </inkml:context>
    <inkml:brush xml:id="br0">
      <inkml:brushProperty name="width" value="0.025" units="cm"/>
      <inkml:brushProperty name="height" value="0.025" units="cm"/>
    </inkml:brush>
  </inkml:definitions>
  <inkml:trace contextRef="#ctx0" brushRef="#br0">39 0 7976,'0'0'11093,"-6"10"-8275,-20 30-666,25-39-2079,1 0-1,-1-1 1,1 1 0,-1 0 0,1 0-1,-1-1 1,1 1 0,-1 0 0,1 0 0,0 0-1,-1 0 1,1-1 0,0 1 0,0 0 0,0 0-1,0 0 1,0 0 0,0 0 0,0 0 0,0-1-1,0 1 1,0 0 0,0 0 0,1 0-1,-1 0 1,0 0 0,1-1 0,-1 1 0,0 0-1,1 0 1,-1-1 0,1 1 0,-1 0 0,1 0-1,0-1 1,-1 1 0,1-1 0,0 1 0,-1-1-1,1 1 1,0-1 0,-1 1 0,1-1-1,0 1 1,0-1 0,0 0 0,0 1 0,-1-1-1,1 0 1,2 0 0,47 2 34,-42-2 67,7-2-168,0 0 1,0 0-1,0-1 1,-1-1 0,1 0-1,13-7 1,-14 5-28,1 1 0,0 0 0,0 1 0,1 1 0,19-2 0,-34 6 59,0-1 0,0 0 0,-1 0 0,1 1 0,0-1 0,0 0 0,0 1 0,0-1 0,-1 1 0,1-1 0,0 1 0,-1 0 0,1-1 0,0 1 0,-1 0 0,1-1 0,-1 1 0,1 0 0,-1 0 0,1-1 0,-1 1 0,1 0 0,-1 0 0,0 0 0,1 0 0,-1-1 0,0 1 0,0 0 0,0 0 0,0 0 0,0 0 0,0 0 0,0 0 0,0 1 0,-2 44 1644,1-27-1139,3-18-514,0 0 0,0 0 0,0 0 0,0-1 0,0 1 0,0-1 0,0 0 0,1 1 0,-1-1 0,0 0 0,0 0 0,0 0 1,1-1-1,-1 1 0,4-1 0,12-3-503,-1-1 0,34-13 0,14-4-2681,-57 20 2180,0 1 0,0-1 0,0 2 0,-1-1-1,1 1 1,13 1 0,-21 0 930,0 0 0,0-1 0,0 1 1,0 0-1,0 0 0,0 0 0,0 0 0,0 0 1,0 0-1,-1 0 0,1 0 0,0-1 0,-1 1 1,1 0-1,0 0 0,-1 0 0,1-1 0,-1 1 1,1 0-1,-1 0 0,0-1 0,-1 2 0,-25 12-2186,12-12-2392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7.944"/>
    </inkml:context>
    <inkml:brush xml:id="br0">
      <inkml:brushProperty name="width" value="0.025" units="cm"/>
      <inkml:brushProperty name="height" value="0.025" units="cm"/>
    </inkml:brush>
  </inkml:definitions>
  <inkml:trace contextRef="#ctx0" brushRef="#br0">1 1 21524,'0'0'2050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8.285"/>
    </inkml:context>
    <inkml:brush xml:id="br0">
      <inkml:brushProperty name="width" value="0.025" units="cm"/>
      <inkml:brushProperty name="height" value="0.025" units="cm"/>
    </inkml:brush>
  </inkml:definitions>
  <inkml:trace contextRef="#ctx0" brushRef="#br0">1 60 7111,'0'0'15711,"6"10"-13966,-1 2-1412,0 2 0,0-1 0,-1 0-1,-1 1 1,0 0 0,-1 0 0,-1 0-1,0 0 1,-1 0 0,0 0 0,-3 14-1,-2 7 36,3-26-236,0 0 0,1 0 0,0 0 0,1 0 0,-1 0 0,3 17 0,-1-25-104,0-1 0,-1 1 0,1 0 0,-1-1 0,1 1 0,0 0 0,-1-1 0,1 1 0,0-1 0,-1 1 0,1-1 0,0 0 0,0 1 0,0-1 0,0 0 0,-1 0 0,1 1 0,0-1 0,0 0-1,0 0 1,0 0 0,0 0 0,-1 0 0,1 0 0,0 0 0,0 0 0,0 0 0,0-1 0,1 1 0,27-8 489,-15 1-354,-1-1-1,1 0 1,-2-1 0,0-1-1,22-20 1,51-63 128,-77 83-239,1-1-257,53-68 833,-58 73-965,1 0 0,-2 0 0,1-1 0,-1 1 0,0-1 0,0 0 0,-1 0 0,0-1 1,0 1-1,1-13 0,-3 20 131,0 0 0,0-1 0,0 1 0,0-1 0,0 1 1,0-1-1,0 1 0,0 0 0,-1-1 0,1 1 0,0-1 1,0 1-1,0 0 0,-1-1 0,1 1 0,0 0 0,0-1 1,-1 1-1,1 0 0,0-1 0,0 1 0,-1 0 0,1 0 1,-1-1-1,1 1 0,0 0 0,-1 0 0,1 0 0,0-1 1,-1 1-1,1 0 0,-1 0 0,1 0 0,-1 0 0,1 0 1,0 0-1,-1 0 0,1 0 0,-1 0 0,1 0 0,-1 0 1,0 0-1,-1 0-654,-19 0-7142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4"/>
    </inkml:context>
    <inkml:brush xml:id="br0">
      <inkml:brushProperty name="width" value="0.025" units="cm"/>
      <inkml:brushProperty name="height" value="0.025" units="cm"/>
    </inkml:brush>
  </inkml:definitions>
  <inkml:trace contextRef="#ctx0" brushRef="#br0">1 593 14414,'0'0'11781,"13"-7"-10280,12-10-893,-1 0 1,-1-1-1,-1-1 1,0-2-1,-2 0 1,24-31 0,19-30-339,-4-3 1,87-165-1,-143 247-270,-5 16 0,-7 21 0,8-30 0,-128 409 0,128-410 1,-3 28 58,4-30-65,0-1 1,0 1 0,0-1 0,0 0-1,0 1 1,0-1 0,0 1 0,0-1-1,0 1 1,0-1 0,1 1 0,-1-1-1,0 1 1,0-1 0,0 0 0,1 1-1,-1-1 1,0 1 0,1-1-1,-1 0 1,0 1 0,1-1 0,-1 0-1,0 1 1,1-1 0,-1 0 0,0 0-1,1 1 1,-1-1 0,1 0 0,-1 0-1,1 0 1,-1 0 0,1 0 0,-1 0-1,0 1 1,1-1 0,-1 0-1,1 0 1,-1 0 0,1 0 0,-1 0-1,1-1 1,-1 1 0,1 0 0,-1 0-1,1 0 1,-1 0 0,0 0 0,1-1-1,-1 1 1,1 0 0,-1 0 0,0-1-1,1 1 1,-1-1 0,7-4-1059,0 0-1,-1 0 1,1-1 0,-1 0 0,-1 0-1,1-1 1,-1 1 0,8-15 0,-6 10-1396,15-22-7139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8.657"/>
    </inkml:context>
    <inkml:brush xml:id="br0">
      <inkml:brushProperty name="width" value="0.025" units="cm"/>
      <inkml:brushProperty name="height" value="0.025" units="cm"/>
    </inkml:brush>
  </inkml:definitions>
  <inkml:trace contextRef="#ctx0" brushRef="#br0">15 1 5894,'0'0'7527,"-14"68"-4164,14-41-384,4-2-609,11-8-352,9-2-289,0-4-543,6-3-674,-2-3-416,3-2-1409,-9-3-2563,-3 0-3555</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9.126"/>
    </inkml:context>
    <inkml:brush xml:id="br0">
      <inkml:brushProperty name="width" value="0.025" units="cm"/>
      <inkml:brushProperty name="height" value="0.025" units="cm"/>
    </inkml:brush>
  </inkml:definitions>
  <inkml:trace contextRef="#ctx0" brushRef="#br0">93 69 7815,'0'0'9481,"1"-8"-5173,5-45 1356,-6 53-5611,0 0 0,0 0-1,0-1 1,0 1 0,0 0-1,0 0 1,0-1 0,0 1-1,0 0 1,0 0 0,0-1-1,0 1 1,0 0 0,0 0-1,0-1 1,-1 1 0,1 0-1,0 0 1,0 0 0,0-1-1,0 1 1,0 0 0,-1 0-1,1 0 1,0-1 0,0 1-1,0 0 1,0 0 0,-1 0-1,1 0 1,0 0 0,0-1-1,0 1 1,-1 0 0,1 0-1,0 0 1,0 0 0,-1 0-1,1 0 1,0 0 0,0 0-1,-1 0 1,1 0 0,-1 0-1,-12 7 705,-10 15-606,16-12-71,0 1 0,0 1 0,1-1 1,1 1-1,0 0 0,0 1 0,1-1 0,1 1 0,-4 25 0,7-37-71,0 0 0,0 0 0,0 0 0,0 0 0,0 0 0,0-1 0,0 1 0,0 0 0,1 0 0,-1 0 0,0 0 0,0 0 0,1-1 0,-1 1 0,1 0 0,-1 0 0,1 0 0,-1-1 0,1 1 0,-1 0 0,1-1 0,0 1 0,-1-1 0,1 1 0,0 0 0,-1-1 0,1 0 0,0 1 0,1 0 0,1 0 5,0-1 1,0 1 0,0-1-1,0 1 1,0-1 0,0 0-1,0 0 1,0 0-1,4-1 1,4-1 12,-1 0 0,1-1-1,-1-1 1,16-6 0,24-20-146,-1-1 1,71-62-1,-104 80 144,-28 52 808,8-31-795,-2 2-2,0 0 1,1 0 0,0 1-1,1-1 1,0 1 0,1 0 0,0 0-1,-2 21 1,5-32-37,0 1 0,1 0 0,-1 0 0,1-1 0,-1 1 0,1 0 0,-1-1 0,1 1 0,-1 0 0,1-1 0,-1 1 0,1-1 0,0 1 0,-1-1 0,1 1 0,0-1 0,0 1 0,-1-1 0,1 0 0,0 1 0,0-1 0,0 0 0,0 0 0,-1 0 0,1 0 0,0 0 0,0 0 0,0 0 0,0 0 0,-1 0 0,1 0 0,0 0 0,0 0 0,0 0 0,0-1 0,-1 1 0,2-1 0,36-10 0,-11-2 0,37-27 0,-47 28 0,0 1 0,0 1 0,1 1 0,0 0 0,31-9 0,-49 17 0,1 1 0,-1 0 0,1 0 0,-1 0 0,1 0 0,0-1 0,-1 1 0,1 0 0,-1 0 0,1 0 0,-1 0 0,1 0 0,-1 0 0,1 0 0,-1 1 0,1-1 0,-1 0 0,1 0 0,-1 0 0,1 0 0,-1 1 0,1-1 0,-1 0 0,1 1 0,-1-1 0,1 0 0,-1 1 0,0-1 0,1 0 0,-1 1 0,1-1 0,-1 1 0,0-1 0,0 0 0,1 1 0,-1-1 0,0 1 0,0-1 0,1 2 0,-4 26 0,-19 26 0,16-44 0,2-5 0,1 0 0,0 1 0,0-1 0,1 1 0,-3 11 0,5-16 0,0-1 0,0 1 0,0-1 0,1 0 0,-1 1 0,0-1 0,0 1 0,1-1 0,-1 1 0,0-1 0,1 0 0,-1 1 0,1-1 0,-1 0 0,0 1 0,1-1 0,-1 0 0,1 0 0,-1 0 0,1 1 0,-1-1 0,1 0 0,-1 0 0,1 0 0,-1 0 0,1 0 0,-1 0 0,1 0 0,-1 0 0,1 0 0,-1 0 0,1 0 0,-1 0 0,1 0 0,-1 0 0,1 0 0,-1-1 0,1 1 0,-1 0 0,1 0 0,0-1 0,-1 1 0,18-7 0,0-1 0,-1 0 0,0-2 0,0 0 0,-1 0 0,22-20 0,4-1 0,16-6 0,-58 37 0,1 1 0,-1-1 0,0 0 0,0 0 0,1 0 0,-1 1 0,0-1 0,0 0 0,1 0 0,-1 0 0,0 1 0,0-1 0,0 0 0,1 0 0,-1 1 0,0-1 0,0 0 0,0 1 0,0-1 0,0 0 0,0 1 0,0-1 0,0 0 0,0 1 0,0-1 0,0 0 0,0 0 0,0 1 0,0-1 0,0 0 0,0 1 0,0-1 0,0 0 0,0 1 0,0-1 0,0 0 0,0 0 0,-1 1 0,1-1 0,0 0 0,0 1 0,0-1 0,-1 0 0,1 0 0,0 1 0,-6 15 0,-10 9 0,12-19 0,0-1 0,1 1 0,-1 0 0,1 0 0,0 0 0,1 1 0,-3 7 0,5-14 4,0 0 0,0 1-1,1-1 1,-1 0 0,0 1 0,0-1 0,0 0 0,0 1-1,0-1 1,0 0 0,1 1 0,-1-1 0,0 0 0,0 0-1,1 1 1,-1-1 0,0 0 0,0 0 0,1 1 0,-1-1-1,0 0 1,0 0 0,1 0 0,-1 1 0,0-1 0,1 0-1,-1 0 1,0 0 0,1 0 0,-1 0 0,0 0-1,1 0 1,-1 0 0,0 0 0,1 0 0,-1 0 0,1 0-1,-1 0 1,0 0 0,1 0 0,-1 0 0,0 0 0,1 0-1,-1-1 1,15-2-865,4-11-3425,3-5-4064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29.708"/>
    </inkml:context>
    <inkml:brush xml:id="br0">
      <inkml:brushProperty name="width" value="0.025" units="cm"/>
      <inkml:brushProperty name="height" value="0.025" units="cm"/>
    </inkml:brush>
  </inkml:definitions>
  <inkml:trace contextRef="#ctx0" brushRef="#br0">1 47 4933,'0'0'9246,"7"-8"-7170,22-25 118,-19 27 2919,-7 13-3063,-6 12-281,-16 26 876,15-38-2410,0 1 0,0 0 1,1 0-1,0 1 0,-2 13 1,5-21-224,0-1 1,0 1-1,0 0 0,1-1 1,-1 1-1,0 0 1,0-1-1,1 1 0,-1-1 1,0 1-1,1-1 1,-1 1-1,1-1 0,-1 1 1,1-1-1,-1 1 1,1-1-1,-1 1 0,1-1 1,-1 1-1,1-1 1,0 0-1,-1 0 0,1 1 1,0-1-1,-1 0 1,1 0-1,0 0 0,-1 0 1,1 1-1,0-1 1,-1 0-1,1 0 0,0 0 1,-1-1-1,1 1 1,0 0-1,-1 0 0,1 0 1,0 0-1,-1-1 1,1 1-1,0-1 0,34-8 83,-11-2-532,43-27 0,-50 26-43,1 2 1,0 0-1,0 1 0,34-11 1,-52 20 489,1 0 1,-1 0-1,0-1 1,0 1-1,0 0 1,1 0-1,-1 0 1,0 0 0,0 0-1,1 0 1,-1 0-1,0 0 1,0 0-1,0 0 1,1 0-1,-1 0 1,0 1-1,0-1 1,1 0-1,-1 0 1,0 0-1,0 0 1,0 0-1,1 0 1,-1 0-1,0 1 1,0-1-1,0 0 1,0 0-1,1 0 1,-1 0-1,0 1 1,0-1-1,0 0 1,0 0-1,0 0 1,0 1-1,1-1 1,-1 0-1,0 0 1,0 0-1,0 1 1,0-1-1,0 0 1,0 0-1,0 1 1,0-1-1,0 0 1,0 1-1,-5 17 502,-10 16-33,6-22-380,6-8-81,0 0 1,0 0-1,1 0 1,-1 0-1,1 0 1,0 0-1,0 1 1,0-1-1,1 1 1,-1-1-1,1 1 1,0 0-1,0 5 1,5-9-3,-1-1 0,1 0 0,0 1 0,0-2 0,-1 1 0,1 0 0,0-1 0,-1 1 0,1-1 0,5-2 0,14-7-590,1 0-1,21-14 1,-31 15 224,-1 1 0,1 1 0,0 0 1,1 1-1,-1 1 0,1 0 0,0 1 0,1 1 1,15-2-1,-31 5 414,1 0-1,-1 1 1,1-1 0,-1 0-1,0 1 1,1-1 0,-1 1-1,0-1 1,1 0 0,-1 1-1,0-1 1,1 1 0,-1-1-1,0 1 1,0-1 0,0 1-1,1-1 1,-1 1 0,0-1-1,0 1 1,0-1 0,0 1-1,0-1 1,0 1 0,0 0 0,0-1-1,0 1 1,0-1 0,0 1-1,0-1 1,-1 1 0,1-1-1,0 1 1,0-1 0,-1 1-1,1-1 1,0 1 0,0-1-1,-1 1 1,-8 21 725,-2-7-489,-11 18 1766,16-12-5681,6-29-3864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0.512"/>
    </inkml:context>
    <inkml:brush xml:id="br0">
      <inkml:brushProperty name="width" value="0.025" units="cm"/>
      <inkml:brushProperty name="height" value="0.025" units="cm"/>
    </inkml:brush>
  </inkml:definitions>
  <inkml:trace contextRef="#ctx0" brushRef="#br0">1 125 12684,'0'0'13923,"8"5"-12317,-3-2-1519,0 0-1,1-1 1,-1 0-1,1 0 1,-1 0 0,1 0-1,0-1 1,0 0-1,0 0 1,0-1-1,0 0 1,0 0-1,0 0 1,0-1-1,0 1 1,0-2-1,-1 1 1,1-1-1,0 1 1,-1-1-1,1-1 1,-1 1-1,8-6 1,-5 4-62,0-1 0,0-1-1,-1 1 1,0-1 0,9-9 0,-14 13-34,0 0 1,0-1 0,-1 1-1,1 0 1,0 0 0,-1-1-1,0 1 1,1-1 0,-1 1-1,0-1 1,0 1 0,0-1-1,-1 0 1,1 0 0,-1 1 0,1-1-1,-1 0 1,0 0 0,0 0-1,0 1 1,-1-1 0,0-4-1,0 6-7,0-1 0,0 0 0,0 1 0,0-1 0,-1 1 0,1 0 0,0-1 0,-1 1 0,1 0 0,-1 0 0,0 0 0,1 0 0,-1 0 0,0 0 0,0 0 0,1 1 0,-1-1 0,0 0 0,0 1 0,0 0 0,0-1 0,0 1 0,0 0 0,0 0 0,0 0 0,0 0 0,1 1 0,-1-1 0,0 0 0,0 1 0,-3 1 0,-2-1-31,1 0 1,-1 1-1,0 1 0,1-1 0,0 1 1,0 0-1,-11 6 0,10-2 32,0-1-1,0 1 1,0 0-1,1 1 1,-7 11-1,11-16 26,0 0-1,0 0 0,0 0 0,1 1 1,-1-1-1,1 1 0,0-1 1,0 1-1,0-1 0,0 1 1,1-1-1,0 1 0,0 0 1,0-1-1,0 1 0,0 0 1,2 5-1,-1-7 8,0 0 1,1-1-1,0 1 0,-1 0 1,1-1-1,0 0 0,0 1 1,-1-1-1,1 0 0,0 0 1,0 0-1,1 0 0,-1 0 1,0-1-1,0 1 0,0 0 1,0-1-1,1 0 1,-1 1-1,0-1 0,0 0 1,1 0-1,1-1 0,59-2 135,-60 3-149,19-4 9,0-1 1,0-1-1,0-1 1,-1-1-1,26-13 0,53-19-107,-100 40 103,1 0 0,-1-1 0,0 1 0,0 0 0,0 0 1,0 0-1,1 0 0,-1 0 0,0 0 0,0 0 0,0 0 1,1 0-1,-1 0 0,0 0 0,0 0 0,0 0 0,0 0 0,1 0 1,-1 0-1,0 0 0,0 0 0,0 0 0,1 0 0,-1 0 0,0 0 1,0 1-1,0-1 0,0 0 0,0 0 0,1 0 0,-1 0 1,0 0-1,0 0 0,0 1 0,0-1 0,0 0 0,0 0 0,0 0 1,1 0-1,-1 0 0,0 1 0,0-1 0,0 0 0,0 0 1,0 0-1,0 1 0,0-1 0,0 0 0,0 0 0,-4 14 305,-11 15 160,14-27-396,0 0-56,-14 30 833,15-32-841,0 1 1,0 0-1,0-1 1,0 1-1,0 0 1,0-1 0,0 1-1,0 0 1,0-1-1,0 1 1,1 0-1,-1-1 1,0 1-1,0-1 1,1 1-1,-1-1 1,0 1-1,1 0 1,-1-1-1,0 1 1,1-1 0,-1 0-1,1 1 1,-1-1-1,1 1 1,-1-1-1,1 0 1,-1 1-1,1-1 1,0 0-1,-1 1 1,1-1-1,-1 0 1,1 0 0,0 0-1,-1 0 1,1 1-1,0-1 1,-1 0-1,1 0 1,-1 0-1,1 0 1,0 0-1,-1-1 1,1 1-1,0 0 1,12-1-88,0 0 1,0-1-1,0 0 1,-1-1-1,1 0 0,-1-1 1,17-8-1,82-47-920,-34 16 677,-75 42 493,-3 4-96,-1 0 0,1 0 1,-1 0-1,0 0 1,0 0-1,0 0 0,0-1 1,0 1-1,-1-1 0,1 1 1,-5 2-1,-4 5-73,10-8-165,-22 29-650,15-9-6340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0.855"/>
    </inkml:context>
    <inkml:brush xml:id="br0">
      <inkml:brushProperty name="width" value="0.025" units="cm"/>
      <inkml:brushProperty name="height" value="0.025" units="cm"/>
    </inkml:brush>
  </inkml:definitions>
  <inkml:trace contextRef="#ctx0" brushRef="#br0">205 9 9161,'0'0'16303,"-12"-2"-12982,9 2-3144,-10-3 330,0 1 0,0 1-1,0 1 1,-18 0 0,29 0-472,-1 0 1,1 0-1,-1 0 0,1 1 1,-1-1-1,1 1 0,0-1 0,-1 1 1,1 0-1,0 0 0,-1 0 1,1 0-1,0 0 0,0 0 1,0 1-1,0-1 0,0 1 0,0 0 1,0-1-1,1 1 0,-1 0 1,1 0-1,-1 0 0,1 0 1,0 0-1,-1 0 0,1 1 1,0-1-1,1 0 0,-1 1 0,0-1 1,1 0-1,-1 1 0,1-1 1,0 4-1,0-4-94,1 0 1,-1-1-1,1 1 1,0 0-1,0 0 1,0 0-1,0-1 0,0 1 1,0-1-1,1 1 1,-1 0-1,1-1 0,-1 0 1,1 1-1,-1-1 1,1 0-1,-1 0 1,1 0-1,0 0 0,0 0 1,0-1-1,0 1 1,-1 0-1,1-1 0,0 1 1,0-1-1,4 1 1,65 8-2491,-60-8 2200,13 0-856,-17-1 1039,-1-1 0,0 1 1,0 1-1,1-1 1,-1 1-1,0 1 1,0-1-1,0 1 1,0 0-1,0 0 1,0 0-1,5 4 1,-10-5 263,0 0 1,-1 0-1,1 1 1,0-1-1,-1 0 1,1 0-1,-1 0 1,0 1-1,1-1 1,-1 0-1,0 1 1,0-1-1,1 0 1,-1 1 0,0-1-1,-1 0 1,1 1-1,0-1 1,0 0-1,0 1 1,-1-1-1,1 0 1,-1 0-1,1 1 1,-1-1-1,1 0 1,-1 0-1,0 0 1,0 0 0,1 0-1,-1 0 1,0 0-1,0 0 1,0 0-1,0 0 1,0 0-1,0 0 1,-2 0-1,-48 36 2183,46-34-2164,-18 11 109,-6 5 459,-41 19 0,61-35-1525,0 1-1,0-1 0,0 0 0,0-1 0,-15 2 1,0-3-8439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1.570"/>
    </inkml:context>
    <inkml:brush xml:id="br0">
      <inkml:brushProperty name="width" value="0.025" units="cm"/>
      <inkml:brushProperty name="height" value="0.025" units="cm"/>
    </inkml:brush>
  </inkml:definitions>
  <inkml:trace contextRef="#ctx0" brushRef="#br0">0 1 9993,'0'0'21568,"11"8"-20704,3 4-807,-1 0 0,0 1 0,-1 1 0,-1-1 0,15 25 0,-21-30-322,0 0 1,0 0-1,1-1 0,0 0 0,0 0 1,1 0-1,13 10 0,-17-15 122,-1 0 0,1-1 0,0 1 0,0-1 1,-1 0-1,1 0 0,0 0 0,0 0 0,0 0 0,0-1 0,0 1 0,0-1 0,0 0 0,0 0 1,0 0-1,0 0 0,0-1 0,0 1 0,0-1 0,0 0 0,0 1 0,0-1 0,0-1 1,-1 1-1,1 0 0,0-1 0,-1 1 0,4-4 0,1-1-1630,-1 0 0,0 0 0,0-1 0,0 1 0,-1-2-1,7-11 1,10-20-9437</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1.943"/>
    </inkml:context>
    <inkml:brush xml:id="br0">
      <inkml:brushProperty name="width" value="0.025" units="cm"/>
      <inkml:brushProperty name="height" value="0.025" units="cm"/>
    </inkml:brush>
  </inkml:definitions>
  <inkml:trace contextRef="#ctx0" brushRef="#br0">296 1 6726,'0'0'13645,"-21"51"-9897,-8-9-577,-1 11-1121,-7 7-513,-3 6-192,-2 0-800,7 1-545,4-3 0,11-5 0,10-7 0,9-7 0,1-11-2402,0-13-3107,3-11-4869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2.316"/>
    </inkml:context>
    <inkml:brush xml:id="br0">
      <inkml:brushProperty name="width" value="0.025" units="cm"/>
      <inkml:brushProperty name="height" value="0.025" units="cm"/>
    </inkml:brush>
  </inkml:definitions>
  <inkml:trace contextRef="#ctx0" brushRef="#br0">113 1 6374,'0'0'12684,"-16"73"-7783,4-40-577,-3 2-1634,-1 4-896,-1 1-1794,4-3 0,0-2 0,5-4 0,5-6 0,3-7 0,0-5 0,0-4 0,0-5-1602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6:32.658"/>
    </inkml:context>
    <inkml:brush xml:id="br0">
      <inkml:brushProperty name="width" value="0.025" units="cm"/>
      <inkml:brushProperty name="height" value="0.025" units="cm"/>
    </inkml:brush>
  </inkml:definitions>
  <inkml:trace contextRef="#ctx0" brushRef="#br0">33 476 18898,'0'0'4404,"-6"9"-139,-18 30-1051,22-28-2215,8-10-395,7-5-221,-13 4-383,26-17 0,0-1 0,-2-1 0,39-38 0,-26 23 0,0-1 0,-2-1 0,-1-1 0,-2-2 0,-1-2 0,-2-1 0,-3-1 0,25-51 0,-38 75 0,-12 19 0,-1 0 0,0 0 0,1 0 0,-1 0 0,0 0 0,1 1 0,-1-1 0,0 0 0,1 0 0,-1 0 0,0 0 0,0 1 0,1-1 0,-1 0 0,0 0 0,0 1 0,1-1 0,-1 0 0,0 1 0,0-1 0,0 0 0,1 0 0,-1 1 0,0-1 0,0 0 0,0 1 0,0-1 0,0 0 0,0 1 0,0-1 0,0 1 0,0-1 0,0 1 0,4 47 0,-4-39 0,0 59 41,4 53-3,-3-108-96,1-1 0,0 1 0,1-1 0,1 0 0,0 0 0,0 0 1,8 13-1,2-5-3017,5-8-4997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7:31.283"/>
    </inkml:context>
    <inkml:brush xml:id="br0">
      <inkml:brushProperty name="width" value="0.025" units="cm"/>
      <inkml:brushProperty name="height" value="0.025" units="cm"/>
    </inkml:brush>
  </inkml:definitions>
  <inkml:trace contextRef="#ctx0" brushRef="#br0">0 186 6054,'0'0'7906,"5"8"-7260,16 26-70,-19-32-486,-1-1-1,1 1 1,0 0-1,-1-1 1,1 1-1,0-1 1,0 0-1,0 1 0,0-1 1,0 0-1,0 0 1,0-1-1,0 1 1,1 0-1,-1-1 1,0 1-1,0-1 1,1 0-1,-1 0 0,0 0 1,1 0-1,-1 0 1,0 0-1,1 0 1,-1-1-1,2 0 1,6-2 243,0 0 1,-1 0 0,19-10 0,-26 13-305,22-12 186,0 2 0,1 1 0,0 1 0,0 1 1,1 1-1,0 1 0,0 1 0,0 2 0,33 0 0,82-4 589,174-31 0,-176 17-239,178-3 1,-23 27-345,384-14 118,-435-1-144,333 28 0,219-5-118,2-44 26,-641 25-96,2300-31 1173,-1260 37-1043,-479-6-82,-255 43-55,-110-4 0,-58-17 9,427 15 25,-692-29-32,180-4 87,-181 1-74,-2-1 0,1-2 0,0-1 0,-1-1 0,42-17 0,-48 13 723,-38 10-4218,-3 2 206,-11 0-3170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5"/>
    </inkml:context>
    <inkml:brush xml:id="br0">
      <inkml:brushProperty name="width" value="0.025" units="cm"/>
      <inkml:brushProperty name="height" value="0.025" units="cm"/>
    </inkml:brush>
  </inkml:definitions>
  <inkml:trace contextRef="#ctx0" brushRef="#br0">1 489 21749,'0'0'8941,"14"-5"-8449,1 0-341,-1 0 0,0-1 0,-1-1 1,0 0-1,0-1 0,0 0 0,-1-1 1,12-11-1,34-36-106,-2-3-1,-3-2 1,-2-2 0,64-107 0,-115 170-45,0 0 0,0 0 0,0 0 0,0 1 0,0-1 0,0 0 0,0 0 0,0 0 0,1 0 0,-1 0 0,0 0 0,0 0 0,0 0 0,0 0 0,0 0 0,0 0 0,0 0 0,0 0 0,0 0 0,0 0 0,0 0 0,0 0 0,0 0 0,0 0 0,-4 14 0,-10 21 0,-4 1 0,-64 138 0,72-147 0,0 0 0,2 0 0,0 1 0,-4 45 0,11-70-137,1 0-1,0-1 1,0 1-1,0-1 1,0 1-1,0-1 1,0 1-1,1-1 1,0 1-1,-1-1 1,1 1-1,1 2 1,-1-4-41,0 0 0,-1-1-1,1 1 1,0 0 0,0-1 0,0 1 0,0-1-1,-1 1 1,1-1 0,0 1 0,0-1-1,0 0 1,0 0 0,0 1 0,0-1 0,0 0-1,0 0 1,0 0 0,0 0 0,0 0 0,0 0-1,0 0 1,0 0 0,0 0 0,0-1 0,0 1-1,0 0 1,0-1 0,0 1 0,0-1-1,2 0 1,12-9-9564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2.363"/>
    </inkml:context>
    <inkml:brush xml:id="br0">
      <inkml:brushProperty name="width" value="0.025" units="cm"/>
      <inkml:brushProperty name="height" value="0.025" units="cm"/>
    </inkml:brush>
  </inkml:definitions>
  <inkml:trace contextRef="#ctx0" brushRef="#br0">0 166 11819,'0'0'9385,"0"-166"-9417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5.126"/>
    </inkml:context>
    <inkml:brush xml:id="br0">
      <inkml:brushProperty name="width" value="0.025" units="cm"/>
      <inkml:brushProperty name="height" value="0.025" units="cm"/>
    </inkml:brush>
  </inkml:definitions>
  <inkml:trace contextRef="#ctx0" brushRef="#br0">314 62 5381,'0'0'16597,"-2"-9"-14963,2 9-1628,0-2 116,-1-1 1,1 1 0,0 0-1,-1 0 1,1-1-1,-1 1 1,0 0 0,0 0-1,1 0 1,-2 0 0,1 0-1,0 0 1,0 0-1,-1 0 1,1 0 0,-1 0-1,1 1 1,-1-1-1,0 1 1,1-1 0,-1 1-1,0 0 1,0-1 0,0 1-1,0 0 1,0 0-1,-1 1 1,1-1 0,0 0-1,0 1 1,-1-1 0,1 1-1,0 0 1,-1 0-1,1 0 1,-4 0 0,-3 0 8,0 1 0,0 0 1,0 0-1,0 1 0,0 1 1,0-1-1,0 1 0,1 1 1,-1-1-1,1 2 0,0-1 1,0 1-1,1 0 0,-1 1 1,1-1-1,0 1 0,1 1 1,-1 0-1,1 0 0,1 0 1,-1 0-1,-4 10 0,0-1-75,1 0 0,0 0 0,2 1 0,0 1 0,1-1 0,0 1 0,2 0-1,0 0 1,1 0 0,-1 22 0,4-31-2,-1 0 0,2 0 0,-1 0 0,2 0 0,-1 0 0,1-1 0,0 1 0,1 0 1,3 8-1,-4-14-35,0 1 0,0-1 0,0 0-1,1 0 1,-1 0 0,1 0 0,0 0 0,0 0 0,0-1 0,0 0 0,0 1 0,1-1 0,-1 0 0,0 0 0,1-1 0,0 1 0,-1-1 0,1 0 0,0 0 0,0 0 0,0 0 0,6 0 0,-2-1-19,-1 1 0,1-1 0,-1 0 0,1-1 0,-1 0 0,0 0 0,1 0 0,-1-1 0,10-3 0,-15 3 0,1 1 0,0 0 0,-1-1 0,1 1 0,-1-1 0,0 0 0,0 0 0,1 0 0,-1 0 0,0 0 0,-1-1 0,1 1 0,0 0 0,-1-1 0,1 1 0,-1-1 0,0 0 0,0 0 0,0 1 0,0-1 0,0 0 0,-1 0 0,1 0 0,-1 0 0,0 0 0,0-4 0,0 6 0,-1-1 0,0 1 0,0 0 0,0-1 0,-1 1 0,1 0 0,0 0 0,0 0 0,-1 0 0,1 0 0,0 0 0,-1 0 0,1 0 0,-1 0 0,1 1 0,-1-1 0,0 0 0,1 1 0,-1 0 0,0-1 0,1 1 0,-1 0 0,0 0 0,1 0 0,-4 0 0,3 0 0,0-1 0,0 1 0,0 0 0,-1 0 0,1 0 0,0 0 0,0 0 0,0 0 0,0 0 0,0 1 0,0-1 0,0 1 0,0 0 0,0-1 0,0 1 0,0 0 0,0 0 0,0 0 0,1 1 0,-4 1 0,7-2 0,1-1 0,-1 0 0,0 0 0,0 1 0,1-1 0,-1-1 0,0 1 0,0 0 0,1 0 0,-1-1 0,3 0 0,8-6 0,0 0 0,25-17 0,-29 18 0,0-1 0,0 1 0,1 1 0,0 0 0,0 0 0,0 1 0,14-4 0,-23 8 0,0 0 0,0 1 0,0-1 0,0 0 0,0 0 0,0 1 0,0-1 0,-1 1 0,1-1 0,0 1 0,0-1 0,0 1 0,-1-1 0,1 1 0,0 0 0,-1-1 0,1 1 0,-1 0 0,1 0 0,-1-1 0,1 1 0,-1 0 0,1 0 0,-1 0 0,0 0 0,1-1 0,-1 1 0,0 0 0,0 0 0,0 0 0,0 0 0,0 0 0,0 0 0,0 0 0,0 0 0,0 1 0,0 47 0,-1-37 0,1 108 0,1-119-41,-1 0 0,0-1 1,0 1-1,0 0 0,1-1 0,-1 1 0,0-1 1,1 1-1,-1 0 0,1-1 0,-1 1 1,0-1-1,1 1 0,-1-1 0,1 0 0,0 1 1,-1-1-1,1 1 0,-1-1 0,1 0 0,-1 1 1,1-1-1,0 0 0,-1 0 0,1 0 1,0 1-1,-1-1 0,1 0 0,0 0 0,-1 0 1,1 0-1,0 0 0,-1 0 0,1 0 0,0 0 1,-1-1-1,1 1 0,0 0 0,-1 0 1,2-1-1,0 1-341,1-1 1,-1 1 0,1-1-1,-1 0 1,1 0 0,-1 0-1,0 0 1,0-1 0,1 1-1,2-3 1,10-16-6142,-2-2-3412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206"/>
    </inkml:context>
    <inkml:brush xml:id="br0">
      <inkml:brushProperty name="width" value="0.025" units="cm"/>
      <inkml:brushProperty name="height" value="0.025" units="cm"/>
    </inkml:brush>
  </inkml:definitions>
  <inkml:trace contextRef="#ctx0" brushRef="#br0">33 191 13229,'0'0'18545,"-5"10"-18091,5-10-448,-19 34 200,18-32-191,0 0-1,0 0 1,0 0 0,0 0 0,0 0 0,1 0 0,-1 0-1,1 0 1,-1 0 0,1 0 0,0 0 0,0 1-1,0-1 1,0 0 0,0 0 0,0 0 0,0 0 0,1 1-1,-1-1 1,2 4 0,0-6-14,-1 1 0,1 0 0,-1 0 0,1 0 0,-1-1-1,1 1 1,0-1 0,-1 1 0,1-1 0,0 0 0,-1 0 0,1 0 0,0 0 0,-1 0 0,1 0 0,0 0-1,-1 0 1,1 0 0,0-1 0,-1 1 0,3-2 0,32-14-5,-26 7 4,-1-1 0,0 0 0,13-17 0,-7 7 0,-14 65 0,-2-40 0,-1 5 1,0 0 0,1 0 0,1 0 0,-1 1 1,3 15-1,-2-25-2,0 1 0,1 0 0,-1 0 0,1-1 1,-1 1-1,1 0 0,0-1 0,-1 1 0,1-1 0,0 1 1,0-1-1,0 1 0,0-1 0,1 0 0,-1 1 0,0-1 0,0 0 1,1 0-1,-1 0 0,1 0 0,-1 0 0,1 0 0,0 0 1,-1-1-1,1 1 0,-1-1 0,1 1 0,0-1 0,0 1 1,-1-1-1,1 0 0,0 0 0,0 0 0,-1 0 0,1 0 1,0 0-1,0-1 0,-1 1 0,4-1 0,4-2-211,0 0 1,0 0-1,0-1 0,0 0 0,-1-1 0,1 0 0,-1 0 0,0-1 0,-1 0 0,1 0 0,-1-1 1,-1 0-1,1 0 0,5-10 0,5-4-594,-2-2 1,0 0-1,20-46 1,-33 64 752,5-8 46,-1-1 0,0 0 0,-1 0 0,-1-1 0,-1 1 0,4-28 0,-25 62 1657,6 4-1302,2-1 1,0 1 0,1 1-1,2 0 1,1 0 0,0 0-1,2 1 1,1 0-1,1 0 1,1 0 0,2 0-1,4 33 1,-4-67-321,1-43 162,-2 49-184,0 0 0,-1-1 0,1 1 0,0 0 0,-1-1-1,1 1 1,-1 0 0,0 0 0,0 0 0,0 0 0,0-1 0,0 1-1,0 0 1,-1 1 0,1-1 0,-1 0 0,1 0 0,-1 1-1,1-1 1,-1 1 0,-2-3 0,3 5-6,1 0 0,0 0 0,0-1 0,-1 1 0,1 0 0,0 0 0,0 0 0,0-1 0,0 1 0,0 0 0,0 0 0,0-1 0,0 1 0,1 0 0,-1 0 0,0-1 0,0 1 0,1 0 0,-1 0 0,0-1 0,2 2 0,2 1 0,0 0 0,0 0 0,1-1 0,0 1 0,-1-1 0,1 0 0,0-1 0,0 1 0,0-1 0,0 0 0,0 0 0,0-1 0,0 1 0,1-1 0,6-1 0,-5 1 0,0 0 0,0-1 0,0 1 0,0-1 0,0-1 0,-1 0 0,1 0 0,0 0 0,-1 0 0,0-1 0,8-5 0,-12 6 0,1 0 0,-1 0 0,0-1 0,1 0 0,-1 1 0,-1-1 0,1 0 0,0 0 0,0 0 0,0-3 0,-1 5 0,-1 0 0,0 1 0,0-1 0,0 0 0,1 1 0,-1-1 0,0 0 0,0 1 0,0-1 0,0 0 0,0 1 0,0-1 0,0 0 0,-1 1 0,1-1 0,0 0 0,0 1 0,0-1 0,-1 1 0,1-1 0,0 0 0,-1 1 0,1-1 0,0 1 0,-1-1 0,1 1 0,-1-1 0,1 1 0,-1-1 0,1 1 0,-1 0 0,1-1 0,-1 1 0,1 0 0,-1-1 0,0 1 0,1 0 0,-1 0 0,0-1 0,1 1 0,-1 0 0,0 0 0,1 0 0,-1 0 0,0 0 0,1 0 0,-1 0 0,0 0 0,1 0 0,-1 0 0,1 0 0,-1 1 0,-1-1 0,1 1 0,-1-1 0,1 1 0,-1 0 0,1 0 0,-1 0 0,1 0 0,0 0 0,-1 0 0,1 0 0,0 0 0,0 0 0,0 1 0,0-1 0,0 0 0,0 1 0,0-1 0,0 1 0,0-1 0,1 1 0,-1 0 0,0 2 0,1-4 0,-1 1 0,1 0 0,-1 0 0,1-1 0,0 1 0,-1 0 0,1 0 0,0 0 0,0-1 0,0 1 0,-1 0 0,1 0 0,0 0 0,0 0 0,0 0 0,0 0 0,1-1 0,-1 1 0,0 0 0,0 0 0,0 0 0,1 0 0,-1-1 0,0 1 0,1 0 0,-1 0 0,1-1 0,-1 1 0,1 0 0,-1 0 0,1-1 0,0 1 0,-1-1 0,1 1 0,0-1 0,-1 1 0,1-1 0,0 1 0,1 0 0,61-1 0,-47-1 0,-1 0 0,1 2 0,0-1 0,18 5 0,-31-5 0,0 1 0,0 0 0,0 0 0,0 0 0,0 0 0,0 1 0,0-1 0,0 1 0,0 0 0,0-1 0,-1 1 0,1 1 0,-1-1 0,0 0 0,1 1 0,-1-1 0,0 1 0,0-1 0,-1 1 0,1 0 0,-1 0 0,1 0 0,-1 0 0,2 6 0,1 3 0,0-13 0,0-24 0,-3-44 0,-1 68 0,-10-53 0,49 49 0,60-2-5386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547"/>
    </inkml:context>
    <inkml:brush xml:id="br0">
      <inkml:brushProperty name="width" value="0.025" units="cm"/>
      <inkml:brushProperty name="height" value="0.025" units="cm"/>
    </inkml:brush>
  </inkml:definitions>
  <inkml:trace contextRef="#ctx0" brushRef="#br0">1 34 17745,'0'0'3491,"3"0"-736,15 0-1538,8-3-929,9-3-256,6-6-1986,1-1-5381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330"/>
    </inkml:context>
    <inkml:brush xml:id="br0">
      <inkml:brushProperty name="width" value="0.025" units="cm"/>
      <inkml:brushProperty name="height" value="0.025" units="cm"/>
    </inkml:brush>
  </inkml:definitions>
  <inkml:trace contextRef="#ctx0" brushRef="#br0">0 1 6278,'0'0'22133,"3"9"-21071,16 133 1399,-19-141-2453,0 0-1,0 0 0,0 0 0,0 0 1,1 0-1,-1 0 0,0 0 1,1 0-1,-1 0 0,1 0 1,-1 0-1,1 0 0,-1 0 0,1 0 1,0 0-1,-1-1 0,1 1 1,0 0-1,0 0 0,-1-1 1,1 1-1,0 0 0,0-1 0,0 1 1,0-1-1,0 1 0,0-1 1,0 0-1,1 1 0,1-1 15,-1 0 0,1 0 1,-1-1-1,1 1 0,0-1 0,-1 1 0,0-1 0,1 0 0,-1 0 0,1 0 0,3-2 0,8-6 94,0 0-1,23-22 0,-35 28-112,21-21-3,-18 18 0,0 0 0,0 1 0,0 0 0,1 0 0,-1 0 0,1 0 0,0 1 0,1 0 0,8-4 0,-13 40 0,-6 14 0,3-36 0,-1 0 0,2 1 0,-1-1 0,2 15 0,-1-25 0,0 0 0,0 1 0,1-1 0,-1 1 0,0-1 0,0 0 0,0 1 0,0-1 0,0 0 0,1 1 0,-1-1 0,0 0 0,0 1 0,0-1 0,1 0 0,-1 0 0,0 1 0,1-1 0,-1 0 0,0 0 0,0 1 0,1-1 0,-1 0 0,0 0 0,1 0 0,-1 0 0,1 0 0,-1 1 0,0-1 0,1 0 0,-1 0 0,0 0 0,1 0 0,-1 0 0,1 0 0,18-6 0,12-14 0,16-28 0,-37 36 0,1 1 0,0 0 0,0 1 0,17-12 0,-28 23 0,1 0 0,0 0 0,0 1 0,-1-1 0,1 0 0,-1 0 0,1 1 0,-1-1 0,1 0 0,-1 1 0,0-1 0,0 1 0,0-1 0,0 0 0,0 1 0,0-1 0,0 1 0,0 0 0,0 40 0,0-40 0,0-1-141,0 0 0,0 0 0,-1-1 1,1 1-1,0 0 0,0 0 0,0 0 0,0 0 0,0 0 0,0 0 0,0 0 1,1 0-1,-1-1 0,0 1 0,0 0 0,1 0 0,-1 0 0,0 0 0,1-1 1,-1 1-1,1 0 0,-1 0 0,1-1 0,-1 1 0,1 0 0,0-1 0,-1 1 1,1 0-1,0-1 0,0 1 0,-1-1 0,1 1 0,0-1 0,0 0 1,0 1-1,0-1 0,-1 0 0,1 0 0,0 1 0,0-1 0,0 0 0,0 0 1,0 0-1,0 0 0,0 0 0,1 0 0,2-2-1013,0 1-1,-1-1 0,1 1 1,0-1-1,-1 0 1,1 0-1,-1-1 1,0 1-1,5-5 0,10-12-10947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722"/>
    </inkml:context>
    <inkml:brush xml:id="br0">
      <inkml:brushProperty name="width" value="0.025" units="cm"/>
      <inkml:brushProperty name="height" value="0.025" units="cm"/>
    </inkml:brush>
  </inkml:definitions>
  <inkml:trace contextRef="#ctx0" brushRef="#br0">127 49 6246,'0'0'17451,"-9"2"-15113,-1 1-1689,0 0-1,1 1 0,-1 0 1,1 0-1,-14 10 1,19-11-514,1-1 0,-1 0 1,1 1-1,0-1 0,0 1 0,0 0 1,1 0-1,-1 0 0,1 0 1,0 1-1,-1-1 0,1 1 1,1-1-1,-1 1 0,0 0 1,1 0-1,0 0 0,0 0 0,0 0 1,0 5-1,1-8-135,0-1 0,0 1 0,0-1 0,0 1 0,1 0 0,-1-1 0,0 1 0,0-1 0,0 1 0,1 0 0,-1-1 0,0 1 0,1-1 0,-1 1 0,0-1 0,1 1 0,-1-1 0,1 0 0,-1 1 0,1-1 0,-1 1 0,1-1 0,-1 0 0,1 1 0,-1-1 0,1 0 0,0 0 0,-1 1 0,2-1 0,25 2 0,24-13 0,-16-2 0,-24 9 0,-1-1 0,0 2 0,1 0 0,0 0 0,0 1 0,19-2 0,-29 5 0,0-1 0,0 1 0,0 0 0,-1-1 0,1 1 0,0-1 0,-1 1 0,1 0 0,0 0 0,-1-1 0,1 1 0,-1 0 0,1 0 0,-1 0 0,1 0 0,-1 0 0,0 0 0,1 0 0,-1-1 0,0 1 0,0 0 0,0 0 0,0 0 0,0 0 0,0 0 0,0 0 0,0 0 0,0 0 0,0 0 0,0 0 0,-1 0 0,1 0 0,0 0 0,-1 1 0,2 18 0,0-22 0,1 1 0,-1-1 0,0 0 0,1 0 0,-1 1 0,0-1 0,0 0 0,0 0 0,0 0 0,0 0 0,-1 0 0,1-3 0,2-8 0,-1-1 0,0 1 0,-1-19 0,-1 19 0,1 0 0,0 0 0,5-19 0,-3 31-461,-1 0 0,1 0 0,0 1 0,0-1 0,0 1 0,0-1 0,-1 1 0,1 0 0,0 0 0,0 0 0,5 1 0,-3 0-974,13-1-3780,2 1-1501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153"/>
    </inkml:context>
    <inkml:brush xml:id="br0">
      <inkml:brushProperty name="width" value="0.025" units="cm"/>
      <inkml:brushProperty name="height" value="0.025" units="cm"/>
    </inkml:brush>
  </inkml:definitions>
  <inkml:trace contextRef="#ctx0" brushRef="#br0">49 0 9513,'0'0'15850,"-5"12"-13896,-6 22-864,2 1 0,1 0 0,2 0 0,-4 63 0,16-36-1258,-6-60 160,0-1 0,1 0 1,-1 0-1,0 0 0,1 0 0,-1 1 1,1-1-1,-1 0 0,1 0 0,0 0 1,-1 0-1,1 0 0,0 0 0,0-1 1,0 1-1,0 0 0,-1 0 0,3 1 1,-1-2 1,-1 0 1,0 0 0,0 0-1,0 0 1,0-1 0,1 1-1,-1 0 1,0-1 0,0 1-1,0-1 1,0 1 0,0-1-1,0 1 1,0-1 0,0 1-1,0-1 1,0 0 0,0 0 0,0 0-1,-1 1 1,1-1 0,0 0-1,-1 0 1,2-2 0,8-9-514,-1-1 0,-1 0 0,0 0 0,-1-1 0,0 0 0,-1-1 0,-1 1 0,0-1 1,5-27-1,-10 41 273,-1 5 177,0 0-1,0 1 1,-1-1-1,0 0 1,1 0-1,-1 1 1,-4 5-1,-6 13 44,9-15 73,1 0-1,0 0 1,0 0 0,0 0-1,1 1 1,1-1-1,-1 0 1,1 1 0,1-1-1,1 11 1,-1-18-33,1 1 0,-1 0 0,1-1 0,0 1 0,-1-1 0,1 1 0,0-1 0,0 0 0,0 0 0,0 1 0,0-2 0,0 1 0,0 0 0,1 0 0,-1-1 0,0 1 0,0-1 1,1 1-1,-1-1 0,0 0 0,0 0 0,1 0 0,1-1 0,4 1-855,-1 0 1,1 0-1,-1-1 1,0 0-1,1-1 1,7-2-1,-9 1 173,-1 0 0,0 0 0,0-1 0,0 1 0,0-1 0,0 0 0,-1-1-1,1 1 1,-1-1 0,-1 0 0,7-10 0,-1 0-1297,-1-1 0,12-32 0,-9 12-2861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512"/>
    </inkml:context>
    <inkml:brush xml:id="br0">
      <inkml:brushProperty name="width" value="0.025" units="cm"/>
      <inkml:brushProperty name="height" value="0.025" units="cm"/>
    </inkml:brush>
  </inkml:definitions>
  <inkml:trace contextRef="#ctx0" brushRef="#br0">117 0 5733,'0'0'18439,"-3"10"-17291,-7 26-606,1 0 0,2 1-1,2 0 1,1 0 0,2 0 0,2 1 0,5 44 0,0-60-1203,-1-39-1701,-3-39-1715,-4 42 3479,0 0 0,0 1 1,-2-1-1,1 1 1,-2 0-1,-13-24 0,-4 1 2392,-3 3 5774,29 32-7328,0 1-1,0-1 1,0 1 0,0 0-1,0 1 1,0-1 0,0 0 0,0 1-1,3 0 1,-1 0 80,130 12 453,-43-13-6083,-33-5-4556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966"/>
    </inkml:context>
    <inkml:brush xml:id="br0">
      <inkml:brushProperty name="width" value="0.025" units="cm"/>
      <inkml:brushProperty name="height" value="0.025" units="cm"/>
    </inkml:brush>
  </inkml:definitions>
  <inkml:trace contextRef="#ctx0" brushRef="#br0">0 0 10282,'0'0'22485,"60"36"-24759,-42-36-5349,-3 0-12749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9.341"/>
    </inkml:context>
    <inkml:brush xml:id="br0">
      <inkml:brushProperty name="width" value="0.025" units="cm"/>
      <inkml:brushProperty name="height" value="0.025" units="cm"/>
    </inkml:brush>
  </inkml:definitions>
  <inkml:trace contextRef="#ctx0" brushRef="#br0">19 6 11435,'0'0'20723,"-19"-6"-39652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6"/>
    </inkml:context>
    <inkml:brush xml:id="br0">
      <inkml:brushProperty name="width" value="0.025" units="cm"/>
      <inkml:brushProperty name="height" value="0.025" units="cm"/>
    </inkml:brush>
  </inkml:definitions>
  <inkml:trace contextRef="#ctx0" brushRef="#br0">0 42 27546,'0'0'5221,"46"-41"-22613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626"/>
    </inkml:context>
    <inkml:brush xml:id="br0">
      <inkml:brushProperty name="width" value="0.025" units="cm"/>
      <inkml:brushProperty name="height" value="0.025" units="cm"/>
    </inkml:brush>
  </inkml:definitions>
  <inkml:trace contextRef="#ctx0" brushRef="#br0">1 7 3587,'8'-6'12610,"0"7"-5065,4 14-938,3 35-6579,-14-42 1807,1 0-1951,1 6 278,1-1 0,0 0 0,0 0 0,1 0 0,11 17 0,-15-27-360,1-1 0,0 1 0,0-1-1,0 0 1,0 1 0,0-1 0,0 0-1,1-1 1,-1 1 0,1 0 0,-1-1-1,1 1 1,3 1 0,-3-3-330,0 1 0,0-1 0,0 1 0,0-1 0,0 0 0,0 0 0,0 0 0,0-1 0,0 1-1,0-1 1,0 1 0,0-1 0,0 0 0,0 0 0,0 0 0,2-2 0,18-13-6502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966"/>
    </inkml:context>
    <inkml:brush xml:id="br0">
      <inkml:brushProperty name="width" value="0.025" units="cm"/>
      <inkml:brushProperty name="height" value="0.025" units="cm"/>
    </inkml:brush>
  </inkml:definitions>
  <inkml:trace contextRef="#ctx0" brushRef="#br0">178 1 11050,'0'0'13998,"-31"70"-11692,11-34-705,-2 4-512,-4 5-576,2-1-353,3-1-96,4-7-32,7-5-288,4-10-609,5-6-512,1-13-1282,9-2-992,6-10-769,3-13-5318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323"/>
    </inkml:context>
    <inkml:brush xml:id="br0">
      <inkml:brushProperty name="width" value="0.025" units="cm"/>
      <inkml:brushProperty name="height" value="0.025" units="cm"/>
    </inkml:brush>
  </inkml:definitions>
  <inkml:trace contextRef="#ctx0" brushRef="#br0">33 1 19346,'0'0'12300,"-10"72"-12140,2-47-96,0 0-64,4-5-801,2-2-1152,2-4-1186,0-10-769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683"/>
    </inkml:context>
    <inkml:brush xml:id="br0">
      <inkml:brushProperty name="width" value="0.025" units="cm"/>
      <inkml:brushProperty name="height" value="0.025" units="cm"/>
    </inkml:brush>
  </inkml:definitions>
  <inkml:trace contextRef="#ctx0" brushRef="#br0">0 6 16912,'0'0'10111,"12"-2"-9033,22 0-635,1 0-1,36 5 1,-54-2-415,0 1 1,0 1-1,0 0 1,0 1-1,0 1 1,30 14-1,-44-18-27,-1 0-1,0 0 1,0 0-1,0 0 1,0 1-1,0-1 1,0 1-1,0-1 1,0 1 0,0 0-1,-1 0 1,1 0-1,-1 0 1,1 0-1,-1 0 1,0 0 0,0 0-1,0 0 1,0 1-1,0-1 1,0 4-1,-1-3 54,0 0 0,0-1 0,-1 1 0,1 0 0,-1-1-1,0 1 1,0-1 0,0 1 0,0-1 0,0 0 0,-1 1 0,1-1-1,-1 0 1,1 0 0,-1 0 0,-3 3 0,-4 4 210,-1-1 1,0-1-1,0 1 0,-1-2 1,1 1-1,-2-2 1,-12 6-1,4-4-248,0-1 0,-1-1 0,1-1 0,-1-1 0,-42 1 0,63-3-53,-1-1 0,1 0 1,-1 0-1,0 0 0,1 0 0,-1 0 1,1 0-1,-1 0 0,0 0 0,1 0 0,-1 0 1,1 0-1,-1 0 0,0 0 0,1 0 0,-1 0 1,1-1-1,-1 1 0,1 0 0,-1 0 1,1-1-1,-1 1 0,1 0 0,-1-1 0,1 1 1,-1-1-1,1 1 0,0 0 0,-1-1 1,1 1-1,0-1 0,-1 0 0,13-13-3146,32-11-6348,-5 11-2518</inkml:trace>
  <inkml:trace contextRef="#ctx0" brushRef="#br0" timeOffset="1">578 212 15631,'0'0'12396,"59"3"-11179,-11-3-609,12 0-480,4 0-224,-4 0-1569,-9 1-2115,-11 4-992,-14-1-1474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040"/>
    </inkml:context>
    <inkml:brush xml:id="br0">
      <inkml:brushProperty name="width" value="0.025" units="cm"/>
      <inkml:brushProperty name="height" value="0.025" units="cm"/>
    </inkml:brush>
  </inkml:definitions>
  <inkml:trace contextRef="#ctx0" brushRef="#br0">1 0 13805,'0'0'11563,"75"12"-10314,-37-10-608,3 1-353,-3 1-192,2 0-160,-5-3-2402,-3-1-4869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456"/>
    </inkml:context>
    <inkml:brush xml:id="br0">
      <inkml:brushProperty name="width" value="0.025" units="cm"/>
      <inkml:brushProperty name="height" value="0.025" units="cm"/>
    </inkml:brush>
  </inkml:definitions>
  <inkml:trace contextRef="#ctx0" brushRef="#br0">220 31 5445,'0'0'22421,"-11"-6"-21337,-38-16-203,46 21-835,-1 1 0,1-1 1,-1 1-1,1 0 0,-1 0 0,1 0 0,0 0 1,-1 0-1,1 1 0,-1-1 0,1 1 0,0 0 1,0 0-1,-1 1 0,1-1 0,0 1 0,0-1 1,0 1-1,0 0 0,1 0 0,-1 0 0,-3 4 1,-3 2 91,0 1 1,1 0 0,0 1-1,-8 12 1,11-15-40,1 0-1,0 0 0,0 0 1,1 0-1,0 1 0,1-1 1,-4 13-1,6-18-92,-1 0 1,1 0-1,0 0 1,0 0-1,0 0 1,0 0-1,0 0 1,0 0-1,1 0 1,-1 0-1,0 0 1,1 0-1,0 0 1,-1 0 0,1 0-1,0 0 1,0-1-1,0 1 1,0 0-1,1 0 1,-1-1-1,0 1 1,1-1-1,-1 1 1,1-1-1,-1 0 1,1 0-1,0 0 1,-1 1-1,1-2 1,0 1-1,0 0 1,0 0-1,2 0 1,13 4-537,0-1 0,1-1 0,-1-1 0,1 0 0,-1-2 0,25-1 0,-24 0-2288,0-1 1,-1-1-1,24-7 1,7-7-9712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798"/>
    </inkml:context>
    <inkml:brush xml:id="br0">
      <inkml:brushProperty name="width" value="0.025" units="cm"/>
      <inkml:brushProperty name="height" value="0.025" units="cm"/>
    </inkml:brush>
  </inkml:definitions>
  <inkml:trace contextRef="#ctx0" brushRef="#br0">54 1 16624,'0'0'11338,"-38"53"-10216,30-33-450,3 7-448,2-4-160,3 4-64,0-4-288,0-1-673,0-3-961,0-5-896,0-6-385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154"/>
    </inkml:context>
    <inkml:brush xml:id="br0">
      <inkml:brushProperty name="width" value="0.025" units="cm"/>
      <inkml:brushProperty name="height" value="0.025" units="cm"/>
    </inkml:brush>
  </inkml:definitions>
  <inkml:trace contextRef="#ctx0" brushRef="#br0">1 119 14958,'0'0'13325,"83"-10"-13069,-36 14-192,9-1-1153,2-3-3011,-4 0 96,-3 0-2946</inkml:trace>
  <inkml:trace contextRef="#ctx0" brushRef="#br0" timeOffset="1">597 0 17553,'0'0'9000,"-10"63"-8007,10-43-480,0 4-417,2 2-96,-2 0-1185,0 2-865,0-5-993,0-2-1570,0-4-1440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499"/>
    </inkml:context>
    <inkml:brush xml:id="br0">
      <inkml:brushProperty name="width" value="0.025" units="cm"/>
      <inkml:brushProperty name="height" value="0.025" units="cm"/>
    </inkml:brush>
  </inkml:definitions>
  <inkml:trace contextRef="#ctx0" brushRef="#br0">0 291 17264,'0'0'9385,"49"-14"-8552,-12 9-353,6 0-351,-1 1-65,1 0-225,-1-1-1408,-8-1-1858,-5-1 192,-10-4-4517</inkml:trace>
  <inkml:trace contextRef="#ctx0" brushRef="#br0" timeOffset="1">33 7 13421,'0'0'10602,"49"-6"-9161,-7 6-352,8 4-352,5 2-481,1 0-192,0 0 0,-3-1-1377,-2-1-1217,-8-1-2019,-5-3-1697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854"/>
    </inkml:context>
    <inkml:brush xml:id="br0">
      <inkml:brushProperty name="width" value="0.025" units="cm"/>
      <inkml:brushProperty name="height" value="0.025" units="cm"/>
    </inkml:brush>
  </inkml:definitions>
  <inkml:trace contextRef="#ctx0" brushRef="#br0">137 0 11147,'0'0'17648,"1"61"-16238,-1-40-578,0 3-511,0 1-225,0 3-96,0-2-96,0-1-993,0-2-1474,0-9-1665,2-5-1345</inkml:trace>
  <inkml:trace contextRef="#ctx0" brushRef="#br0" timeOffset="1">0 153 15054,'0'0'10346,"51"-3"-8969,-16 3-576,7 0-481,7 1-224,3 1-704,-1-2-3428,-1 0-3747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7"/>
    </inkml:context>
    <inkml:brush xml:id="br0">
      <inkml:brushProperty name="width" value="0.025" units="cm"/>
      <inkml:brushProperty name="height" value="0.025" units="cm"/>
    </inkml:brush>
  </inkml:definitions>
  <inkml:trace contextRef="#ctx0" brushRef="#br0">3 247 6758,'-1'-9'7816,"0"2"-7358,1 0 0,-1 1 0,1-1-1,0 0 1,1 0 0,0 1 0,0-1 0,0 1 0,1-1 0,0 1 0,0-1 0,0 1 0,1 0 0,0 0 0,1 0-1,-1 0 1,8-9 0,0 4 33,1 1 0,0 0 0,0 1 0,1 1 0,0 0 0,0 0 0,1 1 0,15-5-1,-14 6-306,1 1 0,0 0 0,1 1-1,-1 0 1,1 2 0,-1 0-1,1 1 1,0 0 0,-1 2 0,1 0-1,0 0 1,17 5 0,-31-5-175,1 1 1,0-1-1,-1 0 0,0 1 1,1 0-1,-1 0 1,0 0-1,0 0 0,0 1 1,0-1-1,0 1 1,-1 0-1,1-1 1,-1 1-1,1 0 0,-1 1 1,0-1-1,0 0 1,-1 1-1,1-1 0,-1 1 1,0-1-1,0 1 1,0-1-1,0 1 1,0 0-1,-1 0 0,0 0 1,0 3-1,0 2 90,0 0-1,-1 0 0,0 0 1,-1-1-1,0 1 0,0 0 1,-1-1-1,0 1 0,0-1 1,-1 0-1,-6 10 0,-13 14 488,-38 40 0,15-19-108,45-52-478,0 0 1,-1 1-1,1-1 1,0 1-1,0-1 1,0 1-1,0-1 1,0 1-1,0 0 1,1-1-1,-1 1 1,1 0-1,-1 0 0,1 0 1,-1 0-1,1-1 1,0 1-1,0 2 1,0-3-35,1 0 0,-1 0 1,1 0-1,-1 0 1,1 0-1,0 0 0,-1 0 1,1 0-1,0-1 0,0 1 1,-1 0-1,1-1 0,0 1 1,0 0-1,0-1 0,0 1 1,0-1-1,0 1 0,0-1 1,0 0-1,0 1 1,2-1-1,6 2-485,1-1 1,-1 0 0,1-1-1,0 0 1,14-2-1,33-10-3981,6-9-2755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522"/>
    </inkml:context>
    <inkml:brush xml:id="br0">
      <inkml:brushProperty name="width" value="0.025" units="cm"/>
      <inkml:brushProperty name="height" value="0.025" units="cm"/>
    </inkml:brush>
  </inkml:definitions>
  <inkml:trace contextRef="#ctx0" brushRef="#br0">286 20 11435,'0'0'15107,"-10"-4"-14098,8 3-972,-3-1 18,0-1 1,-1 1-1,1 0 0,0 1 0,-1-1 1,0 1-1,1 0 0,-1 1 1,0-1-1,0 1 0,1 0 1,-1 1-1,0-1 0,1 1 1,-1 0-1,-9 3 0,-1 4 292,1 0-1,-1 1 1,1 1-1,1 0 0,0 1 1,-12 13-1,21-20-262,0 1-1,1-1 0,-1 1 0,1 0 0,1 0 1,-1 1-1,1-1 0,0 1 0,0-1 0,0 1 1,1 0-1,0 0 0,0 0 0,0 1 0,1-1 1,0 0-1,0 0 0,1 1 0,0 10 1,1-15-82,0 1 1,0-1 0,0 0 0,0 0-1,0 0 1,0 0 0,1-1-1,-1 1 1,1 0 0,-1 0 0,1-1-1,0 1 1,0-1 0,0 0 0,0 1-1,0-1 1,0 0 0,0 0 0,0 0-1,0 0 1,0-1 0,1 1 0,-1-1-1,0 1 1,0-1 0,5 0 0,68 3 69,-66-3-69,-2-1-3,0 1 0,-1-1 0,1 0 0,0-1 0,-1 0 0,1 0 0,-1 0 0,0-1 0,0 1 0,8-6 0,-11 6 0,-1 0 0,1 0 0,0 0 0,-1 0 0,1-1 0,-1 1 0,1-1 0,-1 0 0,0 0 0,0 1 0,-1-1 0,1 0 0,-1-1 0,1 1 0,-1 0 0,0 0 0,0 0 0,0-1 0,0 1 0,-1-1 0,1-4 0,-1 8 0,-1 0 0,1-1 0,0 1 0,0 0 0,0 0 0,0-1 0,0 1 0,0 0 0,-1 0 0,1-1 0,0 1 0,0 0 0,0 0 0,-1 0 0,1-1 0,0 1 0,0 0 0,-1 0 0,1 0 0,0 0 0,0 0 0,-1 0 0,1-1 0,0 1 0,0 0 0,-1 0 0,1 0 0,0 0 0,-1 0 0,1 0 0,0 0 0,0 0 0,-1 0 0,1 0 0,0 0 0,0 0 0,-1 0 0,1 1 0,0-1 0,-1 0 0,1 0 0,0 0 0,0 0 0,-1 0 0,1 1 0,-12 9 0,11-9 0,1-1 0,0 1 0,0 0 0,0 0 0,0-1 0,0 1 0,0 0 0,0 0 0,0-1 0,0 1 0,1 0 0,-1 0 0,0-1 0,0 1 0,1 0 0,-1-1 0,0 1 0,1 0 0,-1-1 0,1 1 0,-1-1 0,0 1 0,1 0 0,0-1 0,-1 1 0,1-1 0,0 1 0,26 9 0,35-7 0,-56-3 0,5 0 0,-6-1 0,-1 1 0,0 0 0,1 0 0,-1 1 0,0-1 0,1 1 0,4 2 0,-8-3 0,-1 0 0,1 0 0,-1 1 0,1-1 0,-1 0 0,1 0 0,-1 1 0,0-1 0,1 1 0,-1-1 0,0 0 0,1 1 0,-1-1 0,0 1 0,1-1 0,-1 1 0,0-1 0,0 1 0,0-1 0,1 1 0,-1-1 0,0 1 0,0-1 0,0 2 0,-9 20 0,-13 7-58,17-24-167,1 0 0,-1 1 0,1 0 0,0 0 0,0 0 1,1 1-1,0-1 0,-2 8 0,5-1-4702,7-11-2734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942"/>
    </inkml:context>
    <inkml:brush xml:id="br0">
      <inkml:brushProperty name="width" value="0.025" units="cm"/>
      <inkml:brushProperty name="height" value="0.025" units="cm"/>
    </inkml:brush>
  </inkml:definitions>
  <inkml:trace contextRef="#ctx0" brushRef="#br0">0 10 2210,'0'0'28955,"88"6"-27641,-38-11-1026,8 0-288,5 0 0,1 4 0,-9 1 0,-12 0-2338,-14 0-2979,-19 0-3363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6.283"/>
    </inkml:context>
    <inkml:brush xml:id="br0">
      <inkml:brushProperty name="width" value="0.025" units="cm"/>
      <inkml:brushProperty name="height" value="0.025" units="cm"/>
    </inkml:brush>
  </inkml:definitions>
  <inkml:trace contextRef="#ctx0" brushRef="#br0">1 0 13549,'0'0'8360,"49"0"-6727,-5 0-287,10 0-289,1 0-321,1 0-544,-1 1-128,-12-1-2754,-4 0-6823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389"/>
    </inkml:context>
    <inkml:brush xml:id="br0">
      <inkml:brushProperty name="width" value="0.025" units="cm"/>
      <inkml:brushProperty name="height" value="0.025" units="cm"/>
    </inkml:brush>
  </inkml:definitions>
  <inkml:trace contextRef="#ctx0" brushRef="#br0">95 1 8520,'0'0'14713,"1"10"-14083,-6 75-182,6-84-451,-1 0-1,1 0 1,-1 0-1,1 1 1,0-1 0,-1 0-1,1 0 1,0 0-1,0 0 1,0 0 0,0 0-1,0-1 1,0 1-1,0 0 1,0 0 0,0-1-1,0 1 1,0 0-1,1-1 1,-1 0 0,0 1-1,0-1 1,1 0-1,-1 1 1,2-1 0,41 8-263,-34-7 140,43 15-764,-52-15 893,0-1 0,0 1 0,0-1 0,1 1-1,-1 0 1,0-1 0,0 1 0,0 0-1,0 0 1,0 0 0,0 0 0,-1 0 0,1 0-1,0 0 1,0 0 0,0 2 0,-1-2 26,0 0 1,0-1 0,0 1-1,0 0 1,0 0 0,-1 0-1,1 0 1,0 0 0,-1-1 0,1 1-1,0 0 1,-1 0 0,1 0-1,-1-1 1,1 1 0,-1 0-1,1 0 1,-1-1 0,0 1-1,1-1 1,-1 1 0,0-1-1,1 1 1,-1-1 0,0 1-1,0-1 1,-1 1 0,-10 5 169,0-1 1,-1 0 0,1 0-1,-1-2 1,0 0-1,0 0 1,0-1-1,0 0 1,0-1 0,-1-1-1,1 0 1,-20-4-1,31 4-261,0 0-1,1-1 0,-1 1 0,0-1 1,0 1-1,1-1 0,-1 0 1,1 1-1,-1-1 0,1 0 0,-1 0 1,1 0-1,-1 0 0,1-1 0,0 1 1,0 0-1,0-1 0,0 1 1,0 0-1,0-1 0,0 1 0,0-1 1,0 0-1,0 1 0,1-1 0,-1-1 1,-4-48-7673,5 49 7447,0-35-9844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732"/>
    </inkml:context>
    <inkml:brush xml:id="br0">
      <inkml:brushProperty name="width" value="0.025" units="cm"/>
      <inkml:brushProperty name="height" value="0.025" units="cm"/>
    </inkml:brush>
  </inkml:definitions>
  <inkml:trace contextRef="#ctx0" brushRef="#br0">0 1 16207,'0'0'6599,"72"14"-5286,-38-10-929,7-1-320,1-2-2242,2-1-3267,3 0-5381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089"/>
    </inkml:context>
    <inkml:brush xml:id="br0">
      <inkml:brushProperty name="width" value="0.025" units="cm"/>
      <inkml:brushProperty name="height" value="0.025" units="cm"/>
    </inkml:brush>
  </inkml:definitions>
  <inkml:trace contextRef="#ctx0" brushRef="#br0">164 0 11435,'0'0'6972,"-12"5"-3652,-2 1-2692,0 0 0,1 1 1,0 0-1,0 1 0,-23 19 0,32-24-553,0 1 0,0 0 0,0 0 0,0 0 0,1 0 0,0 1 0,0 0 0,0-1 0,0 1 0,1 0 0,-1 1 0,1-1 0,1 0 0,-1 1 0,1-1 0,0 0 0,0 1-1,0 0 1,1-1 0,0 1 0,0-1 0,2 10 0,-2-14-58,1 1 0,-1 0 0,1 0 0,0-1 0,-1 1 0,1-1 0,0 1-1,0 0 1,0-1 0,0 1 0,1-1 0,-1 0 0,0 1 0,1-1 0,-1 0 0,0 0-1,1 0 1,-1 0 0,1 0 0,2 1 0,2 0 61,-1 0 1,0-1-1,0 1 1,1-1-1,-1-1 0,1 1 1,5-1-1,2 0 51,0 0 0,0-1 0,0-1 1,0 0-1,17-6 0,-18 3-112,0 0 0,-1 0 0,1-2 0,-1 1 0,19-16 0,-26 19 76,0 0 0,-1 0 0,1 0-1,-1-1 1,0 1 0,0-1 0,0 0 0,0 0 0,-1 0-1,0 0 1,0 0 0,0 0 0,0-1 0,-1 1 0,1-1 0,-1 1-1,0-1 1,0 0 0,-1-7 0,0 11-39,0-1 1,0 1-1,-1-1 1,1 0-1,-1 1 1,1-1-1,-1 1 1,0-1-1,1 1 1,-1 0-1,0-1 1,0 1-1,0 0 1,0-1-1,0 1 1,-1 0-1,1 0 1,0 0-1,0 0 1,-3-1-1,-1-1-16,1 1-1,-1 0 1,0 0-1,0 1 0,1 0 1,-11-2-1,1 1-58,0 2 1,0-1-1,0 2 0,-18 2 0,30-3-71,-1 1 0,0 0-1,1-1 1,-1 1 0,1 0-1,-1 1 1,1-1 0,0 0-1,-1 1 1,1-1-1,0 1 1,0 0 0,0 0-1,0 0 1,-2 2 0,4-3-39,0-1 0,-1 1 0,1-1 1,0 1-1,0-1 0,-1 1 1,1-1-1,0 1 0,0-1 0,0 1 1,0-1-1,0 1 0,-1-1 0,1 1 1,0-1-1,0 1 0,0-1 1,1 1-1,-1-1 0,0 1 0,0-1 1,0 1-1,0-1 0,0 1 1,1-1-1,-1 1 0,1 0 0,0 0-234,0 0-1,0 0 0,0 0 0,1-1 0,-1 1 0,0 0 0,1-1 1,-1 1-1,1-1 0,-1 1 0,0-1 0,1 0 0,-1 1 0,1-1 1,2 0-1,21 0-6254,7 0-4836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430"/>
    </inkml:context>
    <inkml:brush xml:id="br0">
      <inkml:brushProperty name="width" value="0.025" units="cm"/>
      <inkml:brushProperty name="height" value="0.025" units="cm"/>
    </inkml:brush>
  </inkml:definitions>
  <inkml:trace contextRef="#ctx0" brushRef="#br0">65 0 9673,'0'0'17264,"9"68"-15214,-4-44-256,0-1-705,1-2-576,0-2-417,0-1-32,-3-4-192,2-4-801,-4-3-737,-12-24-16719</inkml:trace>
  <inkml:trace contextRef="#ctx0" brushRef="#br0" timeOffset="1">1 79 13325,'0'0'11627,"64"-10"-10859,-29 10-447,6 0-289,2 0-993,2 0-3556,-1 0-4355</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789"/>
    </inkml:context>
    <inkml:brush xml:id="br0">
      <inkml:brushProperty name="width" value="0.025" units="cm"/>
      <inkml:brushProperty name="height" value="0.025" units="cm"/>
    </inkml:brush>
  </inkml:definitions>
  <inkml:trace contextRef="#ctx0" brushRef="#br0">130 56 7976,'0'0'12657,"0"-9"-11317,0-26-251,0 34-1054,0 1 0,0-1 1,0 1-1,0-1 0,0 1 1,0-1-1,0 1 0,-1 0 0,1-1 1,0 1-1,0-1 0,0 1 1,-1-1-1,1 1 0,0 0 0,-1-1 1,1 1-1,0 0 0,-1-1 1,1 1-1,-1 0 0,1-1 0,0 1 1,-1 0-1,1 0 0,-1 0 1,1-1-1,-1 1 0,1 0 1,-1 0-1,1 0 0,0 0 0,-1 0 1,1 0-1,-1 0 0,1 0 1,-1 0-1,1 0 0,-1 0 0,1 0 1,-1 0-1,1 0 0,-1 0 1,1 1-1,-1-1 0,1 0 0,-1 0 1,1 0-1,-1 1 0,-18 9 416,18-10-425,-9 6 1008,-1 1 1,1 0 0,0 1-1,-14 14 1,21-18-975,0 0 1,1 0 0,-1 0 0,1 0 0,0 0-1,0 1 1,0-1 0,1 1 0,-1 0 0,1-1-1,0 1 1,1 0 0,-1 0 0,1-1 0,0 6-1,-1-7-47,1 1-1,0-1 1,0 0-1,0 0 0,0 0 1,0 0-1,1 0 0,0 0 1,-1 0-1,1 0 1,0 0-1,0 0 0,1 0 1,-1-1-1,0 1 0,1 0 1,0-1-1,0 1 1,0-1-1,0 1 0,0-1 1,0 0-1,0 0 0,1 0 1,-1 0-1,1-1 1,-1 1-1,1-1 0,0 1 1,0-1-1,0 0 0,0 0 1,0 0-1,0 0 1,0-1-1,0 1 0,0-1 1,0 0-1,0 0 0,0 0 1,0 0-1,0 0 1,6-2-1,-3 1 18,0-1 0,1 0 0,-1 0 0,-1 0 0,1 0 0,0-1 0,-1 0-1,1 0 1,-1-1 0,0 1 0,0-1 0,0 0 0,-1-1 0,1 1 0,5-9 0,-5 8-7,-1-1-1,1 0 1,-1-1 0,0 1 0,-1-1-1,0 1 1,0-1 0,0 0-1,-1 0 1,0 0 0,-1 0-1,2-15 1,-3 20-26,0 0 0,-1 0 0,1 0 0,-1 0 0,0 1 0,1-1-1,-1 0 1,0 0 0,0 0 0,0 1 0,-1-1 0,1 0 0,0 1 0,-1-1 0,1 1 0,-1 0 0,1-1 0,-1 1-1,1 0 1,-1 0 0,0 0 0,0 0 0,0 0 0,0 0 0,-2 0 0,1 0-41,0 0-1,0 0 1,0 0 0,0 0 0,0 1-1,-1-1 1,1 1 0,0 0-1,0 0 1,0 0 0,0 1 0,0-1-1,-1 1 1,1-1 0,0 1-1,-4 2 1,6-2-238,0 0-1,0 0 1,0 0-1,0 0 1,1 0-1,-1 0 1,0 0-1,1 0 0,-1 0 1,1 0-1,-1 0 1,1 0-1,0 1 1,-1-1-1,1 0 1,0 0-1,0 2 1,2 23-11684,7-16 478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130"/>
    </inkml:context>
    <inkml:brush xml:id="br0">
      <inkml:brushProperty name="width" value="0.025" units="cm"/>
      <inkml:brushProperty name="height" value="0.025" units="cm"/>
    </inkml:brush>
  </inkml:definitions>
  <inkml:trace contextRef="#ctx0" brushRef="#br0">70 1 833,'0'0'25624,"-46"67"-23222,34-44-992,3 3-642,6-2-383,3 2-289,0-7-352,11-5-1218,2-5-1601,1-9-1089,-1 0-704,-2-18-4421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488"/>
    </inkml:context>
    <inkml:brush xml:id="br0">
      <inkml:brushProperty name="width" value="0.025" units="cm"/>
      <inkml:brushProperty name="height" value="0.025" units="cm"/>
    </inkml:brush>
  </inkml:definitions>
  <inkml:trace contextRef="#ctx0" brushRef="#br0">92 114 13389,'0'0'16912,"-5"1"-16859,5-1-53,-1 0 0,0 0-1,0 0 1,1 0 0,-1 0-1,0 0 1,1 1 0,-1-1 0,0 0-1,1 0 1,-1 1 0,0-1 0,1 0-1,-1 1 1,1-1 0,-1 0 0,0 1-1,1-1 1,-1 1 0,1-1 0,-1 1-1,1 0 1,0-1 0,-1 1 0,1-1-1,0 1 1,-1 0 0,1-1 0,0 1-1,-1 0 1,1-1 0,0 1-1,0 0 1,0-1 0,0 1 0,0 0-1,0-1 1,0 1 0,0 0 0,0 0-1,2 3 0,0-1 0,0 0 0,0 0 0,1 0-1,-1 0 1,1 0 0,-1 0 0,7 4 0,4 2-209,0 0 1,0 0 0,25 11-1,-24-14-19,0 2-1,-1 0 0,22 16 0,-34-23 220,0 0-1,0 0 1,0 0 0,0 0-1,0 1 1,0-1-1,0 0 1,0 0-1,-1 1 1,1-1 0,0 0-1,-1 1 1,1-1-1,-1 1 1,0-1-1,1 1 1,-1-1 0,0 1-1,0-1 1,0 1-1,0-1 1,0 1-1,0-1 1,-1 1-1,1-1 1,0 1 0,-1-1-1,1 1 1,-1-1-1,1 0 1,-1 1-1,0-1 1,0 0 0,0 0-1,1 1 1,-1-1-1,0 0 1,0 0-1,-1 0 1,1 0 0,0 0-1,0 0 1,0 0-1,-3 1 1,-6 5 175,-1 0 1,1-1-1,-22 10 1,32-16-161,-14 7 376,1-2 1,-1 1-1,0-2 0,-1 0 1,1-1-1,-1 0 1,1-1-1,-19 0 0,31-2-364,1 0-1,-1 0 0,1 0 0,0 0 0,-1-1 0,1 1 0,-1-1 0,1 1 0,0-1 0,-1 1 0,1-1 0,0 0 0,0 0 1,0 1-1,-1-1 0,1 0 0,0 0 0,0 0 0,0 0 0,0-1 0,1 1 0,-1 0 0,0 0 0,0 0 0,1-1 0,-1 1 1,1 0-1,-1-1 0,1 1 0,-1-1 0,1 1 0,0 0 0,0-1 0,0 1 0,0-1 0,0 1 0,0-1 0,0-1 1,0-1-46,1 0 1,-1 0-1,1 1 1,0-1 0,0 0-1,0 0 1,0 1-1,1-1 1,-1 1 0,1-1-1,0 1 1,0 0-1,5-6 1,7-3-240,2 0 1,0 1-1,32-18 1,-30 20 268,-2-1 1,1-1 0,-1 0 0,17-17-1,-29 24 37,0 0 0,0 0-1,-1-1 1,1 0-1,-1 0 1,0 0 0,-1 0-1,1 0 1,-1 0 0,0-1-1,0 1 1,-1-1-1,0 0 1,0 1 0,0-1-1,0 0 1,-1 0-1,-1-8 1,1 11-32,-1 0-1,0 1 1,0-1-1,0 0 1,0 1-1,-1-1 1,1 1-1,-1 0 1,1-1-1,-1 1 1,0 0-1,0 0 1,0 0 0,0 0-1,0 0 1,0 1-1,-1-1 1,-4-2-1,5 3-20,0 0 1,0-1-1,0 1 0,0 1 0,0-1 0,0 0 0,0 0 0,0 1 0,0-1 0,-1 1 1,1 0-1,0 0 0,0 0 0,-1 0 0,1 0 0,0 0 0,0 0 0,-1 1 0,1-1 1,0 1-1,0 0 0,0 0 0,0-1 0,-4 3 0,5-1-173,0-1 0,0 0-1,0 1 1,0-1 0,0 1 0,1-1-1,-1 1 1,0-1 0,1 1 0,-1 0-1,1-1 1,-1 1 0,1 0 0,0-1-1,0 4 1,1 26-8010,5-15 1071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8"/>
    </inkml:context>
    <inkml:brush xml:id="br0">
      <inkml:brushProperty name="width" value="0.025" units="cm"/>
      <inkml:brushProperty name="height" value="0.025" units="cm"/>
    </inkml:brush>
  </inkml:definitions>
  <inkml:trace contextRef="#ctx0" brushRef="#br0">201 30 13036,'-14'4'10789,"4"-1"-10355,-1 1 0,0 0 0,1 1-1,0 0 1,0 0 0,0 1 0,1 0 0,0 1 0,0 0-1,1 0 1,-1 1 0,2 0 0,-1 1 0,1 0-1,0 0 1,1 0 0,0 1 0,-5 12 0,7-14-382,1-1 0,1 1 0,-1 0 0,1 0 1,0 0-1,1 0 0,0 0 0,1 0 0,0 17 0,0-23-46,1 1 0,0 0-1,-1 0 1,1 0-1,0-1 1,0 1-1,1-1 1,-1 1-1,0-1 1,1 1 0,0-1-1,-1 0 1,1 1-1,0-1 1,0 0-1,0 0 1,1-1-1,-1 1 1,0 0-1,1-1 1,-1 1 0,1-1-1,-1 0 1,1 0-1,0 0 1,0 0-1,-1 0 1,1-1-1,0 1 1,0-1-1,3 0 1,5 1-6,0-1 0,0 0 0,0-1 0,0-1 0,0 1 0,0-2 0,0 1 0,0-2 0,-1 1 0,0-2 0,1 1 0,-2-1 0,1-1 0,0 1 0,-1-2 0,0 1 0,-1-2 0,0 1 0,0-1 0,0 0 0,-1 0 0,0-1 0,0 0 0,-1 0 0,-1-1 0,1 0 0,-2 0 0,1 0 0,-1 0 0,-1-1 0,0 0 0,0 0 0,-1 0 0,-1 0 0,0 0 0,0 0 0,-1 0 0,0 0 0,-3-15 0,3 24 2,-1 1-1,1-1 1,0 0-1,-1 1 1,1-1-1,-1 1 1,1-1-1,-1 1 1,0-1-1,0 1 1,0-1-1,0 1 1,0 0-1,0-1 1,0 1-1,0 0 1,0 0-1,0 0 1,-1 0-1,1 0 1,-1 0-1,1 0 1,-1 0-1,1 0 1,-1 1-1,1-1 1,-1 1-1,1-1 1,-1 1-1,0-1 1,1 1-1,-1 0 1,0 0-1,1 0 1,-1 0-1,0 0 1,1 0-1,-1 1 1,-2 0-1,0 0-68,-1 0-1,1 0 1,-1 1-1,1 0 1,0 0-1,0 0 1,0 1-1,0-1 1,0 1 0,0 0-1,1 0 1,-6 6-1,-27 48-8713,26-36 2076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816"/>
    </inkml:context>
    <inkml:brush xml:id="br0">
      <inkml:brushProperty name="width" value="0.025" units="cm"/>
      <inkml:brushProperty name="height" value="0.025" units="cm"/>
    </inkml:brush>
  </inkml:definitions>
  <inkml:trace contextRef="#ctx0" brushRef="#br0">36 0 10794,'0'0'19186,"-35"54"-17648,35-35-385,0-2-1057,9-3-96,6-1 0,2-5 0,2-6 0,2-2-1249,5 0-1153,-2-6-1858,-2-11-1250,0-2-1024</inkml:trace>
  <inkml:trace contextRef="#ctx0" brushRef="#br0" timeOffset="1">245 31 2691,'0'0'16399,"-23"54"-12587,10-29-513,-2 5-449,1 2-703,-1 1-578,3 2-1569,0-1 0,5 0 0,5-5 0,2-6 0,0-6-3235,4-12-6086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0.783"/>
    </inkml:context>
    <inkml:brush xml:id="br0">
      <inkml:brushProperty name="width" value="0.025" units="cm"/>
      <inkml:brushProperty name="height" value="0.025" units="cm"/>
    </inkml:brush>
  </inkml:definitions>
  <inkml:trace contextRef="#ctx0" brushRef="#br0">28 1 16784,'0'0'12652,"7"55"-12588,-18-25-32,1-3-64,4-2-417,3-3-575,0-1-834,3-6-1185,0-5-1153,-2-7-833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156"/>
    </inkml:context>
    <inkml:brush xml:id="br0">
      <inkml:brushProperty name="width" value="0.025" units="cm"/>
      <inkml:brushProperty name="height" value="0.025" units="cm"/>
    </inkml:brush>
  </inkml:definitions>
  <inkml:trace contextRef="#ctx0" brushRef="#br0">1 46 4740,'0'0'24504,"43"-33"-24729,-14 33-1664,2-4-1378,-2 0-1762,0-1-3619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484"/>
    </inkml:context>
    <inkml:brush xml:id="br0">
      <inkml:brushProperty name="width" value="0.025" units="cm"/>
      <inkml:brushProperty name="height" value="0.025" units="cm"/>
    </inkml:brush>
  </inkml:definitions>
  <inkml:trace contextRef="#ctx0" brushRef="#br0">1 21 17873,'0'0'13074,"9"-4"-12129,29-11-374,-37 15-567,0 0 1,-1-1-1,1 1 1,0 0-1,-1 0 1,1 0-1,0-1 1,0 1-1,-1 0 1,1 0-1,0 0 1,0 0-1,-1 0 1,1 0-1,0 0 1,0 1-1,-1-1 1,1 0-1,0 0 1,0 0-1,-1 1 1,1-1-1,0 0 1,-1 1-1,1-1 1,-1 1-1,1-1 1,0 1-1,-1-1 1,1 1-1,-1-1 1,1 1-1,-1 0 1,0-1-1,1 1 1,-1-1-1,1 1 1,-1 0-1,0 0 1,0-1-1,1 1 1,-1 0-1,0-1 1,0 1-1,0 0 1,0 0-1,0-1 1,0 1-1,0 0 1,0 0-1,0-1 1,0 1-1,0 0 1,-1 0-1,1 0 1,-1 3 1,0 0 0,1-1-1,-1 1 1,-1-1 0,1 0 0,0 1-1,-1-1 1,-3 6 0,-6-1-6,9-6 0,0-1 0,0 0 0,0 0 0,0 1 0,0-1 0,1 1 0,-1 0 0,0-1 0,1 1 0,0 0 0,-1 0 0,1 0 0,-2 3 0,30 5 0,-15-6-68,0 1 0,0 0-1,-1 1 1,0 0 0,0 1 0,0 0-1,14 13 1,-23-18 51,-1-1 1,1 1-1,0 0 0,0 0 1,-1 1-1,1-1 0,-1 0 0,0 0 1,0 1-1,0-1 0,0 1 1,0-1-1,0 1 0,-1-1 0,1 1 1,-1 0-1,1 3 0,-2-3 18,0 0 0,0 0 0,0 0 0,0-1 0,0 1 0,0 0 0,-1 0 0,1-1 0,-1 1 0,0-1 0,0 0 0,0 1 0,0-1 0,0 0 0,0 0 0,-1 0 0,1 0 0,-1-1 0,-2 2 0,-1 2 50,-1-1 1,1-1 0,-1 1-1,0-1 1,0 0 0,0-1 0,0 1-1,0-2 1,0 1 0,-1-1-1,1 0 1,-1 0 0,1-1 0,-1 0-1,-8-1 1,15 1-85,0 0 0,1 0 0,-1-1 0,0 1 0,0 0-1,1 0 1,-1-1 0,1 1 0,-1 0 0,0-1 0,1 1 0,-1 0 0,1-1 0,-1 1 0,0-1 0,1 1-1,-1-1 1,1 1 0,0-1 0,-1 0 0,1 1 0,-1-1 0,1 1 0,0-1 0,0 0 0,-1 1 0,1-1 0,0 0-1,0 0 1,0 1 0,0-1 0,0 0 0,0 1 0,0-1 0,0 0 0,0 0 0,0 1 0,0-1 0,0 0-1,0 1 1,1-1 0,-1 0 0,0 1 0,0-1 0,1 0 0,-1 1 0,0-1 0,1 1 0,-1-1 0,1 1-1,-1-1 1,1 1 0,-1-1 0,1 1 0,-1-1 0,1 1 0,1-1 0,32-29-4401,-2 16-1406,7-2-1602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857"/>
    </inkml:context>
    <inkml:brush xml:id="br0">
      <inkml:brushProperty name="width" value="0.025" units="cm"/>
      <inkml:brushProperty name="height" value="0.025" units="cm"/>
    </inkml:brush>
  </inkml:definitions>
  <inkml:trace contextRef="#ctx0" brushRef="#br0">121 65 11755,'0'0'8643,"-9"-1"-4228,4 1-4219,1-1 1,0 1 0,0 0 0,-1 0-1,1 1 1,0-1 0,0 1-1,0 0 1,-1 0 0,1 0-1,0 1 1,0-1 0,1 1-1,-1 0 1,0 0 0,1 0-1,-1 1 1,1 0 0,-1-1 0,1 1-1,0 0 1,0 0 0,1 1-1,-1-1 1,1 0 0,-1 1-1,1 0 1,0 0 0,0-1-1,1 1 1,-3 8 0,3-10-174,1 1 0,0-1 0,-1 1 0,1-1 0,0 1 0,0-1 0,0 1 0,1-1 0,-1 1 1,1-1-1,-1 0 0,1 1 0,0-1 0,0 0 0,0 1 0,0-1 0,0 0 0,0 0 0,1 0 0,-1 0 0,1 0 1,-1 0-1,1 0 0,0-1 0,0 1 0,0 0 0,0-1 0,0 0 0,0 1 0,0-1 0,0 0 0,1 0 0,-1 0 0,0 0 1,1-1-1,-1 1 0,0-1 0,1 1 0,-1-1 0,5 0 0,-1 1 19,0-1 0,0 1 0,0-1 0,0-1 0,0 1 0,0-1 0,0 0 0,0-1 0,0 1 0,-1-1 0,1 0 0,0 0 0,-1-1 0,1 0 0,-1 0 0,6-4 0,-7 3-46,0-1 0,-1 1-1,1-1 1,-1 1 0,0-1 0,0 0-1,0 0 1,0-1 0,-1 1 0,0-1 0,0 1-1,-1-1 1,0 1 0,0-1 0,0 0-1,0 0 1,-1-9 0,0 11-20,-1 1 1,1-1-1,-1 1 0,1 0 1,-1-1-1,0 1 1,0 0-1,-1-1 0,1 1 1,-1 0-1,0 0 0,1 0 1,-1 0-1,0 0 1,-1 1-1,1-1 0,0 1 1,-1-1-1,0 1 0,1 0 1,-1 0-1,0 0 1,0 0-1,0 0 0,-1 1 1,1 0-1,0-1 1,0 1-1,-7-1 0,1 1-2900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198"/>
    </inkml:context>
    <inkml:brush xml:id="br0">
      <inkml:brushProperty name="width" value="0.025" units="cm"/>
      <inkml:brushProperty name="height" value="0.025" units="cm"/>
    </inkml:brush>
  </inkml:definitions>
  <inkml:trace contextRef="#ctx0" brushRef="#br0">1 31 7175,'0'0'22741,"57"-12"-22004,-22 7-513,8 1-192,1 4-1121,4-4-2594,-3 2-2787,-6-2-4709</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650"/>
    </inkml:context>
    <inkml:brush xml:id="br0">
      <inkml:brushProperty name="width" value="0.025" units="cm"/>
      <inkml:brushProperty name="height" value="0.025" units="cm"/>
    </inkml:brush>
  </inkml:definitions>
  <inkml:trace contextRef="#ctx0" brushRef="#br0">0 8 17008,'0'0'8264,"11"-1"-7052,-10 0-1162,14-1 470,0 0 0,-1 1 1,24 1-1,-34 0-411,0 0 0,0 1 0,0 0-1,-1 0 1,1 0 0,0 0 0,-1 0 0,1 1 0,5 3-1,-8-4-92,1 0 0,-1 0 0,0 0-1,0 0 1,0 1 0,0-1 0,0 0 0,0 1-1,0-1 1,0 0 0,0 1 0,-1-1-1,1 1 1,0-1 0,-1 1 0,0 0-1,1-1 1,-1 1 0,0 0 0,0-1-1,0 1 1,0-1 0,0 4 0,-1-3 33,1 0 0,-1 0-1,1 1 1,-1-1 0,0 0 0,0 0 0,0 0 0,0 0 0,0-1-1,-1 1 1,1 0 0,0 0 0,-1-1 0,0 1 0,1-1 0,-1 1 0,-2 1-1,-38 20 1309,15-8-908,68-2-604,-27-10-236,0 1-1,-1 0 1,1 1 0,-1 0-1,20 12 1,-31-16 343,0 0 0,0 0 0,0 1 0,0-1 0,0 1 0,-1 0 0,1-1 1,0 1-1,-1 0 0,0 0 0,1 0 0,-1 0 0,0 0 0,0 0 0,0 0 0,0 1 0,0 2 0,-1-3 69,0 0-1,0 0 1,0 1-1,-1-1 1,1 0-1,-1 0 1,0 1-1,0-1 1,0 0-1,0 0 1,0 0-1,0 0 1,0 0-1,-1 0 1,1-1-1,-1 1 1,1 0-1,-1-1 1,0 1-1,1-1 1,-5 3-1,-7 6 385,-1 0-1,-1 0 0,-25 11 1,33-17-287,0-1 0,-1-1 0,1 0-1,0 0 1,-1 0 0,1-1 0,-1 0 0,1 0 0,-1-1 0,-13 0 0,21 0-118,0 0 0,0 0 1,-1 0-1,1 0 0,0 0 0,0 0 0,-1 0 0,1 0 1,0-1-1,0 1 0,0 0 0,-1 0 0,1 0 0,0 0 1,0 0-1,0 0 0,0 0 0,-1 0 0,1-1 1,0 1-1,0 0 0,0 0 0,0 0 0,0 0 0,-1-1 1,1 1-1,0 0 0,0 0 0,0 0 0,0 0 0,0-1 1,0 1-1,0 0 0,0 0 0,0 0 0,0-1 0,0 1 1,0 0-1,0 0 0,0-1 0,0 1 0,0 0 1,0 0-1,0 0 0,0-1 0,8-11-112,13-6-1289,44-12-9564,-25 14 1590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994"/>
    </inkml:context>
    <inkml:brush xml:id="br0">
      <inkml:brushProperty name="width" value="0.025" units="cm"/>
      <inkml:brushProperty name="height" value="0.025" units="cm"/>
    </inkml:brush>
  </inkml:definitions>
  <inkml:trace contextRef="#ctx0" brushRef="#br0">159 58 4773,'0'0'11963,"-9"-3"-6940,3 1-4597,-1 0 1,1 1-1,-1-1 0,0 1 0,0 1 1,0-1-1,1 1 0,-1 0 0,-9 2 0,13-1-283,-1 0-1,1 0 0,-1 0 0,1 0 0,-1 1 1,1-1-1,0 1 0,-1 0 0,1 0 0,0 1 1,1-1-1,-1 0 0,0 1 0,1 0 0,-1 0 0,1 0 1,0 0-1,0 0 0,0 0 0,0 0 0,0 1 1,0 3-1,0-5-108,1 1 0,0 0 0,0-1 0,0 1 0,0 0 0,0 0 0,1 0 0,-1 0 0,1 0 0,0 0 0,0 0 0,0 0 0,0 0 0,0 0 0,1 0 0,-1 0 0,1 0 0,0 0 0,0-1-1,0 1 1,0 0 0,3 4 0,-2-5 39,1 1 0,0-1 0,0 1 0,0-1 0,0 0 0,0 0 1,0 0-1,1 0 0,-1-1 0,0 1 0,1-1 0,-1 0 0,1 0 0,0 0 0,5 0 0,2 0 44,-1 0 0,1-1 1,-1 0-1,1-1 0,-1 0 1,1-1-1,-1 0 0,0 0 1,0-1-1,0 0 0,0-1 1,11-6-1,-14 4-119,1 0 1,-1 0-1,-1-1 0,1 0 0,-1 0 1,0 0-1,0-1 0,-1 0 0,5-10 1,-8 15-5,-1-1 0,0 1 1,1 0-1,-1-1 1,0 1-1,-1 0 0,1-1 1,-1 0-1,1 1 1,-1-1-1,0 1 1,-1-5-1,1 6-1,-1 0-1,0 0 1,0 0 0,1 0-1,-1 0 1,0 0 0,-1 0-1,1 0 1,0 0 0,-1 0 0,1 1-1,0-1 1,-1 1 0,0-1-1,1 1 1,-1 0 0,0-1-1,0 1 1,0 0 0,0 0-1,-3-1 1,0 0-148,0 0-1,0 1 1,-1 0 0,1 0-1,0 0 1,-1 0 0,1 1-1,0 0 1,-1 0-1,1 0 1,0 1 0,-7 1-1,9-2-64,1 1-1,1-1 1,-1 1-1,0 0 1,0 0-1,0-1 1,0 1-1,0 1 1,1-1-1,-1 0 1,0 0-1,1 1 1,-1-1-1,1 0 1,0 1-1,-1 0 1,1-1-1,0 1 1,0 0-1,0 0 1,0-1-1,0 1 1,0 0-1,1 0 1,-1 0-1,1 0 1,-1 0-1,1 0 1,0 0-1,0 0 1,0 0-1,0 0 1,0 0-1,0 3 1,1-3-121,0 0-1,0 0 1,0 0 0,0 0 0,0-1-1,0 1 1,0 0 0,0 0-1,1-1 1,-1 1 0,1 0 0,-1-1-1,1 0 1,0 1 0,-1-1-1,1 0 1,0 0 0,0 0 0,0 0-1,0 0 1,0 0 0,0-1 0,0 1-1,0-1 1,0 1 0,0-1-1,4 0 1,28 6-6828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319"/>
    </inkml:context>
    <inkml:brush xml:id="br0">
      <inkml:brushProperty name="width" value="0.025" units="cm"/>
      <inkml:brushProperty name="height" value="0.025" units="cm"/>
    </inkml:brush>
  </inkml:definitions>
  <inkml:trace contextRef="#ctx0" brushRef="#br0">214 24 12492,'0'0'6192,"-11"-3"-1798,-2 0-3648,0 0 0,0 1 1,-1 1-1,1 0 0,0 1 1,-18 1-1,27-1-624,0 1 1,-1-1-1,1 1 1,0 0-1,0 0 1,0 1-1,0-1 1,0 1-1,1 0 1,-1 0-1,0 0 1,1 0-1,-1 1 1,1-1-1,0 1 1,0 0-1,0 0 1,0 0-1,1 1 1,-1-1-1,1 1 1,0-1-1,0 1 1,0 0-1,0-1 1,0 1-1,1 0 1,-1 6-1,1-7-109,0-1 0,1 1 0,-1 0 0,1 0 0,0 0 0,0 0 0,0 0 0,1-1 0,-1 1 0,0 0 0,1 0 0,0 0 0,0-1 0,0 1 0,0 0 0,0-1 0,0 1 0,1-1 0,-1 1 0,4 3 0,-2-3 12,1 0 0,0 0 0,0 0 0,-1 0 0,1-1 0,1 0 0,-1 0 0,0 0 0,1 0 0,-1 0 0,9 1 0,-3-1 3,-1-1 0,1 1 1,0-2-1,0 1 0,0-2 1,0 1-1,0-1 1,0-1-1,0 0 0,0 0 1,16-6-1,-18 3-25,0 0 0,0 0-1,0-1 1,-1 0 0,0 0 0,0-1 0,-1 0-1,0 0 1,0 0 0,7-13 0,-11 18-6,-1 0-1,0 1 1,0-1 0,0 0 0,0 0 0,0 0 0,0 0 0,0 0 0,-1 0-1,1-1 1,-1 1 0,0 0 0,1 0 0,-1 0 0,0 0 0,0-1-1,-1 1 1,1 0 0,0 0 0,-1 0 0,1 0 0,-1-1 0,0 1 0,1 0-1,-1 0 1,0 0 0,0 1 0,-1-1 0,1 0 0,0 0 0,0 0-1,-1 1 1,1-1 0,-1 1 0,0-1 0,1 1 0,-1 0 0,0-1 0,0 1-1,0 0 1,0 0 0,0 1 0,0-1 0,0 0 0,0 0 0,0 1-1,0 0 1,-4-1 0,0-1-333,0 1-1,-1 0 1,1 0-1,0 0 1,0 1-1,0 0 1,-1 0-1,-6 2 1,11-2-9,0 0 1,0 1-1,1-1 1,-1 1-1,0 0 0,1 0 1,-1-1-1,1 1 1,-1 0-1,1 0 1,0 1-1,-1-1 1,-1 2-1,2-1-219,0-1 0,0 1-1,0 0 1,0 0 0,1-1 0,-1 1-1,0 0 1,1 0 0,0 0 0,-1 0-1,1 0 1,0 0 0,0-1 0,0 1-1,0 2 1,2 10-5014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649"/>
    </inkml:context>
    <inkml:brush xml:id="br0">
      <inkml:brushProperty name="width" value="0.025" units="cm"/>
      <inkml:brushProperty name="height" value="0.025" units="cm"/>
    </inkml:brush>
  </inkml:definitions>
  <inkml:trace contextRef="#ctx0" brushRef="#br0">65 0 9993,'0'0'17788,"-9"9"-16026,4-4-1573,0-1 1,1 2 0,-1-1-1,1 0 1,0 1 0,0 0-1,0 0 1,1 0 0,0 1-1,0-1 1,1 1 0,0-1-1,0 1 1,0 0 0,1 0-1,-1 9 1,2-14-189,0 1 0,0-1 1,0 1-1,0-1 0,0 1 0,0-1 0,1 1 1,-1-1-1,1 1 0,-1-1 0,1 0 0,0 1 1,0-1-1,0 0 0,0 0 0,1 1 1,-1-1-1,1 0 0,-1 0 0,3 1 0,-1-1-10,1 0-1,-1-1 0,1 1 0,-1-1 1,1 0-1,0 0 0,0 0 0,0-1 1,-1 1-1,1-1 0,0 0 0,6 0 1,-8 0-180,-1 0 1,1 0 0,0-1 0,0 1 0,-1 0 0,1-1-1,0 1 1,0-1 0,-1 0 0,1 1 0,-1-1 0,1 0 0,-1 0-1,3-1 1,14-23-7832,-6 0-863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40.258"/>
    </inkml:context>
    <inkml:brush xml:id="br0">
      <inkml:brushProperty name="width" value="0.025" units="cm"/>
      <inkml:brushProperty name="height" value="0.025" units="cm"/>
    </inkml:brush>
  </inkml:definitions>
  <inkml:trace contextRef="#ctx0" brushRef="#br0">1 11 10250,'0'0'16495,"58"11"-15213,-26-11-386,4 0-351,3 0-289,2-1-160,-2-5-64,-5 0-192,-6 1-1057,-10 1-1410,-11 4-1857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69"/>
    </inkml:context>
    <inkml:brush xml:id="br0">
      <inkml:brushProperty name="width" value="0.025" units="cm"/>
      <inkml:brushProperty name="height" value="0.025" units="cm"/>
    </inkml:brush>
  </inkml:definitions>
  <inkml:trace contextRef="#ctx0" brushRef="#br0">54 75 22325,'0'0'7303,"12"-10"-5178,-9 8-1989,4-5-68,0 1-1,1 0 1,0 0-1,0 1 1,0 0-1,1 1 1,-1-1-1,1 2 1,0-1-1,0 1 1,1 1-1,11-3 1,-14 5-68,0-1 0,0 1 0,0 0 0,-1 0 0,1 1 0,12 2 0,-18-2 0,1 0 0,-1-1 0,0 1 0,1 0 0,-1 0 0,0 0 0,0 0 0,1 0 0,-1 0 0,0 0 0,0 0 0,0 0 0,0 0 0,0 1 0,-1-1 0,1 0 0,0 1 0,-1-1 0,1 1 0,-1-1 0,1 1 0,-1-1 0,0 1 0,1-1 0,-1 1 0,0-1 0,0 1 0,0 0 0,0-1 0,0 1 0,-1-1 0,1 1 0,0-1 0,-1 1 0,0 1 0,-2 5 0,1-1 0,-1 0 0,0 0 0,-1-1 0,0 1 0,0-1 0,0 0 0,-1 0 0,0 0 0,-10 10 0,-67 52 0,53-46 0,7-6 0,-33 29 0,52-43 0,1 1 0,-1 0 0,1 0 0,-1 0 0,1 0 0,0 0 0,0 0 0,0 0 0,1 1 0,-1-1 0,1 0 0,0 1 0,0 0 0,-1 6 0,2-9 0,0 0 0,1 0 0,-1 0 0,0 1 0,1-1 0,-1 0 0,1 0 0,0 0 0,-1 0 0,1 0 0,0 0 0,-1 0 0,1 0 0,0 0 0,0 0 0,0 0 0,0 0 0,0-1 0,0 1 0,0 0 0,0-1 0,1 1 0,-1-1 0,0 1 0,0-1 0,0 0 0,1 1 0,1-1 0,45 8 0,-39-8 0,56 5-432,102-7-1,-128-3-4478,-4-4-3214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020"/>
    </inkml:context>
    <inkml:brush xml:id="br0">
      <inkml:brushProperty name="width" value="0.025" units="cm"/>
      <inkml:brushProperty name="height" value="0.025" units="cm"/>
    </inkml:brush>
  </inkml:definitions>
  <inkml:trace contextRef="#ctx0" brushRef="#br0">0 0 17489,'0'0'12684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718"/>
    </inkml:context>
    <inkml:brush xml:id="br0">
      <inkml:brushProperty name="width" value="0.025" units="cm"/>
      <inkml:brushProperty name="height" value="0.025" units="cm"/>
    </inkml:brush>
  </inkml:definitions>
  <inkml:trace contextRef="#ctx0" brushRef="#br0">1 0 9737,'0'0'16624,"2"49"-15567,1-31-673,6 5-63,-3 4-193,-2 1-96,-1 1-481,0-2-1601,-3-4-1089,0-5-1313,0-4-1537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5.076"/>
    </inkml:context>
    <inkml:brush xml:id="br0">
      <inkml:brushProperty name="width" value="0.025" units="cm"/>
      <inkml:brushProperty name="height" value="0.025" units="cm"/>
    </inkml:brush>
  </inkml:definitions>
  <inkml:trace contextRef="#ctx0" brushRef="#br0">1 1 18257,'0'0'6887,"70"0"-6663,-25 0-416,0 0-2947,0 0-4420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542"/>
    </inkml:context>
    <inkml:brush xml:id="br0">
      <inkml:brushProperty name="width" value="0.025" units="cm"/>
      <inkml:brushProperty name="height" value="0.025" units="cm"/>
    </inkml:brush>
  </inkml:definitions>
  <inkml:trace contextRef="#ctx0" brushRef="#br0">92 51 10602,'0'0'15823,"11"-8"-13704,36-23-928,-45 29-1133,0 1 1,0 0-1,0-1 1,1 1-1,-1 0 1,0 1-1,1-1 1,-1 0-1,0 1 1,1-1-1,-1 1 1,1 0 0,-1 0-1,1 0 1,-1 0-1,1 0 1,-1 0-1,1 1 1,-1-1-1,1 1 1,-1 0-1,0 0 1,1 0-1,-1 0 1,0 0-1,0 0 1,1 0-1,-1 1 1,0-1-1,-1 1 1,1 0-1,0 0 1,0-1-1,-1 1 1,1 0-1,-1 0 1,2 4-1,-1-3-47,0 0-1,0 1 0,-1-1 1,0 1-1,0-1 0,0 1 1,0-1-1,0 1 0,-1 0 1,0 0-1,1-1 0,-1 1 1,-1 0-1,1-1 0,0 1 1,-1 0-1,0-1 0,0 1 0,0 0 1,0-1-1,-1 1 0,-2 4 1,-7 4 30,1-1 0,-2 0-1,0-1 1,0 0 0,-1 0 0,0-2 0,0 0 0,-22 10 0,17-9-1,0 1 1,0 1 0,1 1-1,-16 14 1,34-27-41,-1 1 0,0 0 0,1 0 0,-1 0 0,0 0 0,1 0 0,-1 0 0,0 0 0,1 0 0,-1 0 0,0 0 0,1 0 0,-1 0 0,0 1 0,1-1 0,-1 0 0,0 0 0,1 0 0,-1 0 0,0 1 0,1-1 0,-1 0 0,0 0 0,0 0 0,1 1 0,-1-1 0,0 0 0,0 0 0,1 1 0,-1-1 0,0 0 0,0 1 0,0-1 0,0 0 0,0 1 0,1-1 0,-1 0 0,0 1 0,0-1 0,0 0 0,0 1 0,0-1 0,0 0 0,0 1 0,0-1 0,0 0 0,0 1 0,0-1 0,0 0 0,-1 1 0,1-1 0,0 0 0,0 1 0,0-1 0,0 0 0,-1 1 0,1-1 0,0 0 0,0 0 0,0 1 0,-1-1 0,1 0 0,0 0 0,0 1 0,-1-1 0,1 0 0,0 0 0,-1 0 0,0 1 0,37-1 0,-28 0 0,48 0-3969,29 0-8168,-61 0 1562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883"/>
    </inkml:context>
    <inkml:brush xml:id="br0">
      <inkml:brushProperty name="width" value="0.025" units="cm"/>
      <inkml:brushProperty name="height" value="0.025" units="cm"/>
    </inkml:brush>
  </inkml:definitions>
  <inkml:trace contextRef="#ctx0" brushRef="#br0">174 74 18962,'0'0'3203,"-8"-3"-790,5 1-2313,0 1-1,0 0 1,0-1 0,0 1-1,0 0 1,0 1 0,0-1 0,0 1-1,0-1 1,-1 1 0,1 0-1,0 0 1,0 0 0,0 0 0,-1 1-1,1-1 1,0 1 0,0 0-1,0 0 1,0 0 0,0 1-1,0-1 1,0 0 0,0 1 0,1 0-1,-1 0 1,1 0 0,-1 0-1,1 0 1,-4 5 0,-4 4 60,1 0 0,1 1 0,-1 0 0,-8 19 1,14-24-100,0-1 0,1 1 0,-1 0 0,1 0 0,1 0 0,-1 0 1,1 0-1,0 0 0,1 0 0,1 15 0,-1-21-47,0 1-1,0-1 0,1 1 1,-1-1-1,1 1 0,-1-1 1,1 1-1,-1-1 0,1 0 1,0 1-1,0-1 0,0 0 1,0 1-1,0-1 1,0 0-1,0 0 0,0 0 1,0 0-1,1 0 0,-1 0 1,0 0-1,3 0 0,-1 1 27,1-1-1,-1 0 0,1 0 1,-1-1-1,1 1 0,-1-1 1,1 0-1,0 0 1,5-1-1,0 0 126,0 0 1,0-1-1,0 0 0,-1-1 1,1 0-1,-1 0 0,11-7 0,-6 1-39,0 0-1,-1-1 0,0 0 0,-1-1 0,0 0 0,-1-1 0,11-15 0,-17 21-91,0 0-1,0-1 1,-1 1-1,0-1 0,0 0 1,0 0-1,-1 0 0,0 0 1,0 0-1,-1 0 0,0-1 1,0 1-1,-1 0 1,0-1-1,0 1 0,0-1 1,-3-8-1,2 14-33,1 0 0,-1 0 0,0 1 0,-1-1 0,1 0 0,0 0 0,0 1 0,-1-1 0,1 1 0,-1-1 0,0 1 0,1-1 0,-1 1 0,0 0 0,0 0 0,1 0 0,-1 0 0,0 0 0,0 1 0,0-1 0,0 0 0,0 1 0,-1-1 0,1 1 0,0 0 0,0 0 0,0 0 0,0 0 0,0 0 0,-4 1 0,0-1 0,0 1 0,0 0 0,0 0 0,0 0 0,1 1 0,-1 0 0,0 0 0,1 0 0,-9 6 0,-29 29-5496,24-19-736,4-5-8913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315"/>
    </inkml:context>
    <inkml:brush xml:id="br0">
      <inkml:brushProperty name="width" value="0.025" units="cm"/>
      <inkml:brushProperty name="height" value="0.025" units="cm"/>
    </inkml:brush>
  </inkml:definitions>
  <inkml:trace contextRef="#ctx0" brushRef="#br0">1 21 5477,'0'0'25987,"10"1"-24887,215-2-980,-127-10-9385,-83 7 3516,-7-1-1703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672"/>
    </inkml:context>
    <inkml:brush xml:id="br0">
      <inkml:brushProperty name="width" value="0.025" units="cm"/>
      <inkml:brushProperty name="height" value="0.025" units="cm"/>
    </inkml:brush>
  </inkml:definitions>
  <inkml:trace contextRef="#ctx0" brushRef="#br0">1 0 13805,'0'0'14478,"57"17"-13101,-32-14-768,7-2-449,1 2-128,-3-3-481,1 0-1857,-4-1-3523,-1-14-6055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168"/>
    </inkml:context>
    <inkml:brush xml:id="br0">
      <inkml:brushProperty name="width" value="0.025" units="cm"/>
      <inkml:brushProperty name="height" value="0.025" units="cm"/>
    </inkml:brush>
  </inkml:definitions>
  <inkml:trace contextRef="#ctx0" brushRef="#br0">1 241 10794,'3'0'11838,"7"-5"-8943,10-9-2152,23-27 980,-1-2-1,70-94 1,-128 184-1382,5-22-396,-20 54 368,29-72-442,0 1 0,0 0 0,0 0 0,1-1 1,1 1-1,-1 0 0,1 0 0,1 8 0,-1-15 42,1-1 1,-1 0-1,0 1 0,1-1 0,-1 0 0,0 1 0,1-1 1,-1 0-1,1 0 0,-1 0 0,1 1 0,-1-1 0,1 0 0,-1 0 1,1 0-1,-1 0 0,1 0 0,-1 0 0,1 0 0,-1 0 1,1 0-1,-1 0 0,1 0 0,-1 0 0,1 0 0,-1 0 1,0 0-1,1-1 0,-1 1 0,1 0 0,-1 0 0,1 0 1,-1-1-1,1 1 0,-1 0 0,1-1 0,17-9-2268,3-10-2049,1-4-2023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540"/>
    </inkml:context>
    <inkml:brush xml:id="br0">
      <inkml:brushProperty name="width" value="0.025" units="cm"/>
      <inkml:brushProperty name="height" value="0.025" units="cm"/>
    </inkml:brush>
  </inkml:definitions>
  <inkml:trace contextRef="#ctx0" brushRef="#br0">78 0 16624,'0'0'6208,"-9"12"-4291,2-5-1727,0 0 0,1 0 1,0 1-1,1 0 0,-1 1 1,2-1-1,-1 1 0,1 0 0,0 0 1,1 0-1,0 0 0,1 1 1,0-1-1,0 1 0,1 0 0,0 9 1,1-17-190,0-1 1,1 1 0,-1-1-1,1 1 1,-1-1-1,1 0 1,0 1-1,0-1 1,-1 0 0,1 1-1,0-1 1,0 0-1,0 0 1,0 0-1,0 0 1,1 0 0,-1 0-1,0 0 1,0 0-1,1 0 1,-1-1 0,0 1-1,1-1 1,-1 1-1,1-1 1,-1 1-1,1-1 1,-1 0 0,1 1-1,-1-1 1,1 0-1,-1 0 1,1 0-1,-1 0 1,1-1 0,-1 1-1,4-1 1,0 0 81,1 0 1,0 0-1,0 0 1,-1-1-1,1 0 1,-1 0-1,1 0 1,9-7-1,-10 6 81,-1-1 0,1 0 0,-1 0 0,0 0 0,0-1-1,0 0 1,0 1 0,-1-1 0,0-1 0,0 1 0,0 0 0,0-1 0,-1 0-1,0 1 1,-1-1 0,1 0 0,-1 0 0,0 0 0,0 0 0,-1 0-1,0 0 1,0-8 0,-1 13-157,0-1 0,0 1-1,0-1 1,0 1 0,0 0-1,0-1 1,0 1 0,0 0 0,-1 0-1,1 0 1,0 0 0,-1 0 0,1 0-1,-1 0 1,1 1 0,-1-1-1,1 0 1,-1 1 0,1-1 0,-1 1-1,0 0 1,1 0 0,-1-1 0,0 1-1,1 0 1,-1 0 0,0 0-1,1 1 1,-1-1 0,0 0 0,1 1-1,-1-1 1,-2 2 0,1-2-14,0 1 1,-1 0-1,1 0 1,0 0-1,0 0 1,0 0-1,0 1 1,0-1 0,1 1-1,-1 0 1,0 0-1,1 0 1,-1 0-1,1 0 1,0 0-1,0 1 1,-2 2-1,3-4-98,1-1 0,0 1 0,0-1 0,0 0 0,0 1 0,-1-1 0,1 1-1,0-1 1,0 1 0,0-1 0,0 0 0,0 1 0,0-1 0,0 1 0,0-1 0,1 1 0,-1-1-1,0 0 1,0 1 0,0-1 0,0 1 0,0-1 0,1 0 0,-1 1 0,0-1 0,0 1 0,1-1-1,-1 0 1,0 1 0,1-1 0,-1 0 0,0 0 0,1 1 0,-1-1 0,0 0 0,1 0 0,-1 1-1,1-1 1,-1 0 0,0 0 0,1 0 0,-1 0 0,1 0 0,-1 0 0,1 0 0,-1 0 0,1 0-1,28 0-5366,-19 0 2905,18 0-4341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868"/>
    </inkml:context>
    <inkml:brush xml:id="br0">
      <inkml:brushProperty name="width" value="0.025" units="cm"/>
      <inkml:brushProperty name="height" value="0.025" units="cm"/>
    </inkml:brush>
  </inkml:definitions>
  <inkml:trace contextRef="#ctx0" brushRef="#br0">128 11 15631,'0'0'8386,"-9"-1"-6208,5 1-2102,0-1-1,0 1 1,0 0-1,1 0 1,-1 0-1,0 0 1,0 1-1,0-1 1,1 1-1,-1 0 1,0 0-1,1 1 1,-1-1-1,0 1 1,1-1-1,0 1 1,-1 0-1,1 0 0,0 1 1,0-1-1,0 1 1,1 0-1,-1-1 1,1 1-1,-1 0 1,1 0-1,0 1 1,-2 3-1,0 1-49,1-1 0,0 1 0,0-1 0,1 1 0,-2 14 0,3-20-25,1-1 0,-1 1 0,1-1 0,0 1 0,0-1 0,0 1 1,0-1-1,0 1 0,0-1 0,0 1 0,0-1 0,0 1 0,1-1 0,-1 1 1,0-1-1,1 1 0,0-1 0,-1 0 0,1 1 0,0-1 0,0 0 1,-1 0-1,1 1 0,0-1 0,0 0 0,0 0 0,1 0 0,-1 0 1,0 0-1,0 0 0,1 0 0,-1-1 0,0 1 0,1 0 0,-1-1 1,3 1-1,1 0 103,0-1 1,0-1 0,-1 1-1,1-1 1,0 0 0,0 0-1,-1 0 1,1-1-1,-1 1 1,1-1 0,-1 0-1,0-1 1,0 1 0,0-1-1,0 0 1,0 0-1,0 0 1,-1 0 0,1 0-1,-1-1 1,0 0 0,0 0-1,-1 0 1,1 0 0,-1 0-1,0 0 1,0-1-1,0 1 1,0-1 0,-1 1-1,0-1 1,0 0 0,0 1-1,0-1 1,-1 0-1,0 0 1,0 1 0,0-1-1,-2-8 1,1 11-273,0 1 1,0-1-1,0 0 1,0 0-1,0 0 0,0 0 1,0 1-1,-1-1 1,1 1-1,-1-1 0,1 1 1,-1-1-1,0 1 1,0 0-1,1 0 0,-1 0 1,0 0-1,0 0 1,0 0-1,0 0 1,0 1-1,0-1 0,0 1 1,-1-1-1,-3 1 1,5 0-14,0 0 0,-1-1 0,1 1 0,-1 0 1,1 0-1,-1 0 0,1 1 0,0-1 0,-1 0 0,1 0 1,-1 1-1,1-1 0,0 1 0,-1-1 0,1 1 1,0 0-1,0-1 0,-1 1 0,1 0 0,0 0 1,0 0-1,0 0 0,0 0 0,0 0 0,0 0 1,0 0-1,1 0 0,-1 1 0,0-1 0,0 0 1,1 0-1,-1 1 0,1-1 0,0 1 0,-1-1 1,1 0-1,0 1 0,0-1 0,-1 3 0,1 5-6262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70"/>
    </inkml:context>
    <inkml:brush xml:id="br0">
      <inkml:brushProperty name="width" value="0.025" units="cm"/>
      <inkml:brushProperty name="height" value="0.025" units="cm"/>
    </inkml:brush>
  </inkml:definitions>
  <inkml:trace contextRef="#ctx0" brushRef="#br0">210 0 21973,'0'0'9171,"-9"7"-7794,-1 0-1315,0 2-1,1-1 1,0 1-1,-8 10 0,14-16-64,0 1 0,0-1 0,1 1 0,0-1 0,0 1 0,0 0 0,0 0 0,1 0 0,-1 0 0,1 0 0,0 0 0,0 0-1,0 0 1,1 1 0,-1-1 0,1 0 0,0 0 0,1 1 0,0 4 0,0-8 3,1 0 0,-1 0 0,1 1 0,-1-1 0,1 0 0,-1 0 0,1-1 0,0 1 0,0 0 0,-1-1 0,1 1 0,0-1 0,0 1 0,0-1 0,0 0 0,0 0 0,0 0 0,-1 0 0,1 0 0,0 0 0,0 0 0,3-1 0,3 0 0,92-9 0,-80 7 0,0 0 0,1 1 0,-1 1 0,1 1 0,26 3 0,-44-3 0,-1 0 0,0 1 0,1-1 0,-1 1 0,0-1 0,1 1 0,-1-1 0,0 1 0,0 0 0,1 0 0,-1 0 0,0 1 0,0-1 0,0 0 0,-1 1 0,1-1 0,0 1 0,0 0 0,-1 0 0,1-1 0,-1 1 0,1 0 0,-1 0 0,0 0 0,0 1 0,0-1 0,0 0 0,0 0 0,-1 1 0,1-1 0,-1 0 0,1 1 0,-1-1 0,0 0 0,0 1 0,0-1 0,0 4 0,-1 0 0,-1 0 0,0 0 0,0 0 0,0 0 0,-1 0 0,0 0 0,0-1 0,0 1 0,-1-1 0,0 0 0,0 0 0,0 0 0,-6 4 0,-12 10 0,-1 0 0,-1-2 0,-1-1 0,-40 19 0,49-27 0,-1-1 0,0 0 0,0-1 0,-1-2 0,0 1 0,1-2 0,-1 0 0,-28 0 0,43-3-157,0-1-1,0 1 1,0 0 0,0-1-1,1 1 1,-1-1 0,0 0-1,1 0 1,-1 0 0,0 0-1,1 0 1,-1-1 0,1 1-1,0-1 1,-1 1 0,1-1-1,0 0 1,0 0 0,-3-5-1,-14-32-8306,7-10-11123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242"/>
    </inkml:context>
    <inkml:brush xml:id="br0">
      <inkml:brushProperty name="width" value="0.025" units="cm"/>
      <inkml:brushProperty name="height" value="0.025" units="cm"/>
    </inkml:brush>
  </inkml:definitions>
  <inkml:trace contextRef="#ctx0" brushRef="#br0">80 1 10186,'0'0'19410,"-39"68"-18513,25-42-545,2 0-288,3 0 0,3-3-32,6-3-576,0-5-1314,6-7-1217,4-4-384,3-4-897,-5 0-3940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600"/>
    </inkml:context>
    <inkml:brush xml:id="br0">
      <inkml:brushProperty name="width" value="0.025" units="cm"/>
      <inkml:brushProperty name="height" value="0.025" units="cm"/>
    </inkml:brush>
  </inkml:definitions>
  <inkml:trace contextRef="#ctx0" brushRef="#br0">0 12 9161,'0'0'19890,"75"0"-19473,-42 0-289,2-3-320,-5 0-2435,-1 1-2690,4-2-3203</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957"/>
    </inkml:context>
    <inkml:brush xml:id="br0">
      <inkml:brushProperty name="width" value="0.025" units="cm"/>
      <inkml:brushProperty name="height" value="0.025" units="cm"/>
    </inkml:brush>
  </inkml:definitions>
  <inkml:trace contextRef="#ctx0" brushRef="#br0">178 24 18481,'0'0'5285,"-10"-1"-3950,4 1-1243,1 0-1,-1 0 1,0 0 0,1 1-1,-1 0 1,1 0 0,0 0-1,-1 1 1,1-1 0,0 1-1,0 1 1,0-1-1,0 1 1,0-1 0,0 2-1,1-1 1,-5 5 0,0 0 40,1 0 1,0 1 0,0 1 0,-10 15 0,16-21-59,-1 1-1,1-1 1,0 0 0,0 1 0,0-1 0,1 1 0,0 0 0,-1-1 0,2 1 0,-1 0-1,1 0 1,-1 0 0,1 0 0,1 5 0,0-8-57,0-1 0,-1 1 0,1-1 1,0 0-1,0 1 0,0-1 0,1 0 0,-1 0 0,0 0 0,0 0 1,1 0-1,-1 0 0,0 0 0,1 0 0,-1 0 0,1-1 0,-1 1 1,1 0-1,0-1 0,-1 1 0,1-1 0,-1 0 0,1 0 0,0 0 0,-1 0 1,1 0-1,0 0 0,3 0 0,1 0 55,0-1-1,1 1 1,-1-1-1,1 0 1,-1-1 0,10-3-1,-8 1 14,-1-1 0,1 0-1,-1-1 1,0 0 0,-1 0 0,1 0-1,-1-1 1,-1 0 0,1 0-1,-1 0 1,0-1 0,-1 0 0,0 0-1,0 0 1,0 0 0,-1-1-1,-1 0 1,1 1 0,-1-1 0,-1 0-1,0 0 1,0-15 0,-1 23-86,0 0 0,0 0-1,-1 0 1,1 0 0,0 0 0,-1 0 0,1 0 0,-1 0 0,1 0 0,-1 1 0,0-1-1,1 0 1,-1 0 0,0 0 0,0 1 0,1-1 0,-1 0 0,0 1 0,0-1 0,0 1-1,0-1 1,0 1 0,0-1 0,0 1 0,0 0 0,0-1 0,0 1 0,0 0-1,0 0 1,0 0 0,0 0 0,0 0 0,0 0 0,0 0 0,-1 0 0,1 0 0,0 0-1,-1 1 1,-2-1-13,0 1-1,1 0 1,-1-1-1,0 1 1,1 1-1,-1-1 1,1 0-1,-1 1 1,1 0-1,-4 2 1,4-1-71,0 0 1,0 0-1,0 1 1,1-1-1,0 1 1,-1-1-1,1 1 0,0 0 1,1 0-1,-1 0 1,1 0-1,-1 6 1,3 19-4144,-1-27 3639,1-1-1,0 1 1,-1-1 0,1 1 0,0-1-1,0 0 1,0 1 0,0-1-1,0 0 1,0 1 0,1-1 0,-1 0-1,0 0 1,1 0 0,1 1 0,15 7-10029</inkml:trace>
  <inkml:trace contextRef="#ctx0" brushRef="#br0" timeOffset="1">279 162 18225,'0'0'6374,"-49"63"-3843,35-36-1282,2-4-705,4 0-383,7-4-129,1-6-993,4-9-2338,9-4-1314,2 0-2401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421"/>
    </inkml:context>
    <inkml:brush xml:id="br0">
      <inkml:brushProperty name="width" value="0.025" units="cm"/>
      <inkml:brushProperty name="height" value="0.025" units="cm"/>
    </inkml:brush>
  </inkml:definitions>
  <inkml:trace contextRef="#ctx0" brushRef="#br0">133 39 11179,'0'0'19282,"-8"1"-18941,-27 4-239,34-4-101,0-1 1,0 0-1,1 1 1,-1-1 0,0 1-1,0-1 1,0 1-1,1-1 1,-1 1-1,0 0 1,1-1-1,-1 1 1,1 0-1,-1 0 1,0-1-1,1 1 1,0 0-1,-1 0 1,1 0-1,-1 0 1,1 0 0,0 0-1,0-1 1,0 1-1,-1 0 1,1 0-1,0 0 1,0 0-1,0 0 1,0 0-1,0 0 1,1 0-1,-1 0 1,0 0-1,0 0 1,1 0-1,-1-1 1,0 1 0,1 0-1,0 1 1,18 30 36,13-4-299,-23-22 93,-2 0 0,1 1 0,-1 0 0,0 0-1,10 13 1,-16-19 150,0 1 0,0 0 0,0-1-1,-1 1 1,1 0 0,0 0 0,-1 0-1,1 0 1,-1 0 0,0-1 0,1 1 0,-1 0-1,0 0 1,0 0 0,-1 0 0,1 0-1,0 0 1,0 0 0,-1 0 0,0 0 0,1 0-1,-1-1 1,0 1 0,0 0 0,1 0-1,-2-1 1,1 1 0,0-1 0,0 1-1,0-1 1,-1 1 0,1-1 0,-3 2 0,-11 11 518,-1-1 0,-28 19 1,37-28-342,1 0 0,-1-1 0,0 1 0,0-1 0,-1-1 0,1 1 0,-1-1 0,1 0 1,-1-1-1,-8 1 0,15-2-151,0-1 0,1 1 0,-1 0 0,1 0 0,-1-1 0,1 1 0,-1 0 0,1-1 1,-1 1-1,1 0 0,-1-1 0,1 1 0,-1-1 0,1 1 0,0-1 0,-1 1 0,1-1 1,0 1-1,-1-1 0,1 1 0,0-1 0,0 0 0,0 1 0,-1-1 0,1 1 0,0-1 1,0 0-1,0 1 0,0-1 0,0 0 0,0 1 0,0-1 0,0 1 0,0-1 0,1 0 0,-1 1 1,0-1-1,0 1 0,1-2 0,9-27 68,0 17-76,0 1 0,0 0 0,1 1 0,0 0 0,1 1 0,0 0 0,1 1 0,0 0 0,19-8 0,-17 9 0,0-1 0,-1-1 0,0 0 0,-1 0 0,0-2 0,0 1 0,17-20 0,-28 27 0,0 1 0,-1-1 0,1 1 0,0-1 0,-1 0 0,1 0 0,-1 0 0,0 0 0,0 0 0,0 0 0,-1 0 0,1 0 0,0-4 0,-1 5 0,-1 0 0,1 1 0,0-1 0,-1 0 0,1 1 0,-1-1 0,1 0 0,-1 1 0,0-1 0,1 1 0,-1-1 0,0 1 0,0 0 0,0-1 0,0 1 0,-1 0 0,1 0 0,-2-2 0,-2 0 0,1 0 0,-1 1 0,0 0 0,0 0 0,0 0 0,0 1 0,0-1 0,0 1 0,0 0 0,-1 1 0,1-1 0,0 1 0,0 0 0,-6 1 0,10-1-111,0 0 1,1 0-1,-1-1 0,1 1 1,-1 0-1,1 0 0,-1 0 1,0 0-1,1 0 0,-1 0 1,1 0-1,-1 0 0,1 1 1,-1-1-1,0 0 0,1 0 0,-1 0 1,1 1-1,-1-1 0,1 0 1,-1 0-1,1 1 0,-1-1 1,1 1-1,0-1 0,-1 0 1,1 1-1,-1-1 0,1 1 1,0-1-1,-1 1 0,1-1 1,0 1-1,0-1 0,-1 1 1,1-1-1,0 1 0,0-1 1,0 1-1,0 0 0,0-1 1,0 1-1,0-1 0,0 1 0,0-1 1,0 1-1,0 0 0,0-1 1,0 1-1,0-1 0,0 1 1,1-1-1,-1 1 0,0-1 1,0 1-1,1 0 0,0 1-885,1 0 0,-1 0 0,1 0 0,0 0 0,-1 0-1,1-1 1,0 1 0,0 0 0,0-1 0,0 0 0,4 2-1,10 4-13507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764"/>
    </inkml:context>
    <inkml:brush xml:id="br0">
      <inkml:brushProperty name="width" value="0.025" units="cm"/>
      <inkml:brushProperty name="height" value="0.025" units="cm"/>
    </inkml:brush>
  </inkml:definitions>
  <inkml:trace contextRef="#ctx0" brushRef="#br0">32 3 19442,'0'0'11723,"-32"56"-10441,32-47-962,9-5-320,8 0 0,4-4 0,0 0 0,1-4-1890,-1-9-1121,-3-1-1537,0-2 96,-4 1-577,-4 2-1537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123"/>
    </inkml:context>
    <inkml:brush xml:id="br0">
      <inkml:brushProperty name="width" value="0.025" units="cm"/>
      <inkml:brushProperty name="height" value="0.025" units="cm"/>
    </inkml:brush>
  </inkml:definitions>
  <inkml:trace contextRef="#ctx0" brushRef="#br0">106 1 6086,'0'0'14766,"-31"61"-12844,19-39-33,-2-1-223,2 4-353,-1 1-416,1 1-256,6-1-385,0-1-192,6-2-577,0-6-3010,6-9-2915,9-7-9801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855"/>
    </inkml:context>
    <inkml:brush xml:id="br0">
      <inkml:brushProperty name="width" value="0.025" units="cm"/>
      <inkml:brushProperty name="height" value="0.025" units="cm"/>
    </inkml:brush>
  </inkml:definitions>
  <inkml:trace contextRef="#ctx0" brushRef="#br0">2 18 8584,'-1'0'17040,"4"0"-15182,10 0-737,8 0-737,6 0-287,5-1-65,1-1-1890,-1-4-2658,1-3-2948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333"/>
    </inkml:context>
    <inkml:brush xml:id="br0">
      <inkml:brushProperty name="width" value="0.025" units="cm"/>
      <inkml:brushProperty name="height" value="0.025" units="cm"/>
    </inkml:brush>
  </inkml:definitions>
  <inkml:trace contextRef="#ctx0" brushRef="#br0">1 25 16720,'0'0'10271,"11"-4"-9086,-6 3-1055,65-16 1231,-68 16-1293,1 1 0,-1-1 0,1 1-1,-1 0 1,1-1 0,0 1 0,-1 1 0,1-1-1,-1 0 1,1 0 0,0 1 0,-1 0 0,1-1 0,-1 1-1,0 0 1,1 0 0,-1 0 0,0 1 0,1-1-1,-1 0 1,0 1 0,0 0 0,0-1 0,0 1-1,0 0 1,-1 0 0,3 3 0,-4-4-50,0 0 1,0 1-1,1-1 1,-1 1-1,0-1 1,-1 1-1,1-1 1,0 0-1,0 1 1,-1-1-1,1 1 0,0-1 1,-1 0-1,1 1 1,-1-1-1,0 0 1,0 0-1,1 1 1,-1-1-1,0 0 1,0 0-1,0 0 1,0 0-1,0 0 1,0 0-1,0 0 1,-1-1-1,1 1 0,0 0 1,0 0-1,-1-1 1,-1 1-1,-49 21 267,45-19-240,-8 5-104,18 0 82,35 4 48,-5-1-276,-30-9 144,1 1 1,-1-1-1,1 1 0,-1 0 1,0 0-1,0 0 1,0 1-1,0-1 1,-1 1-1,1-1 1,-1 1-1,0 0 1,0 0-1,0 0 0,-1 0 1,1 0-1,-1 1 1,0-1-1,0 0 1,-1 1-1,1-1 1,-1 0-1,0 1 1,0-1-1,-2 7 0,2-7 155,-1 0 0,0 0-1,0-1 1,-1 1 0,1 0-1,-1-1 1,0 0 0,1 1-1,-2-1 1,1 0 0,0 0-1,-1 0 1,1 0 0,-1 0-1,0-1 1,0 1 0,0-1-1,0 0 1,-5 3 0,6-4-85,-1 1 1,0-1 0,0 0-1,0 0 1,0 0 0,0-1-1,0 1 1,0-1-1,-1 0 1,1 1 0,0-1-1,0-1 1,0 1 0,0 0-1,0-1 1,0 0 0,0 1-1,-3-3 1,4 3-27,0-1 0,0 0 1,0 0-1,1 0 0,-1 0 0,0-1 0,1 1 1,-1 0-1,1-1 0,0 1 0,-1-1 0,1 0 0,0 1 1,0-1-1,0 0 0,0 0 0,0 1 0,0-1 0,1 0 1,-1 0-1,1 0 0,-1 0 0,1 0 0,0 0 1,0 0-1,0 0 0,0 0 0,0-3 0,1 3-504,0 0 0,0 0-1,0 0 1,0 0 0,1 0 0,-1 1-1,1-1 1,-1 0 0,1 1 0,0-1-1,0 1 1,-1-1 0,1 1-1,0 0 1,0 0 0,0 0 0,0 0-1,1 0 1,3-1 0,2-2-1578,22-9-4542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707"/>
    </inkml:context>
    <inkml:brush xml:id="br0">
      <inkml:brushProperty name="width" value="0.025" units="cm"/>
      <inkml:brushProperty name="height" value="0.025" units="cm"/>
    </inkml:brush>
  </inkml:definitions>
  <inkml:trace contextRef="#ctx0" brushRef="#br0">171 31 13421,'0'0'13565,"-11"1"-12076,5-1-1377,-1 0 1,1 1-1,-1-1 1,1 1-1,0 1 1,-1 0-1,1-1 0,0 2 1,0-1-1,0 1 1,0 0-1,0 0 1,1 1-1,0-1 1,-10 10-1,7-6 44,1 1 0,1 0 0,-1 0 1,-6 12-1,12-17-131,-1 0 1,0 0-1,1 0 0,0 0 1,0 0-1,0 0 1,0 0-1,0 1 1,1-1-1,-1 0 0,1 0 1,0 1-1,0-1 1,0 0-1,0 1 1,1-1-1,1 6 0,-1-7-14,0-1 0,1 1-1,-1-1 1,1 0-1,-1 1 1,1-1-1,-1 0 1,1 0-1,0 0 1,-1 0-1,1 0 1,0-1-1,0 1 1,0 0 0,0-1-1,0 0 1,0 1-1,0-1 1,0 0-1,-1 0 1,1 0-1,3 0 1,46-3 280,-43 2-264,-1-1 0,1 0 0,0 0-1,-1-1 1,0 0 0,1 0 0,-1-1-1,0 0 1,-1 0 0,1-1 0,-1 0-1,11-10 1,-13 11-25,1-1 1,-1 1-1,-1-1 0,1 0 1,-1 0-1,0-1 0,0 1 1,0-1-1,-1 0 0,1 1 1,-2-1-1,1 0 0,-1 0 1,1 0-1,-2 0 0,1 0 1,-1-7-1,0 10-56,-1 1-1,0 0 1,0-1-1,-1 1 1,1 0 0,0 0-1,-1-1 1,1 1 0,-1 0-1,0 0 1,0 1-1,0-1 1,0 0 0,0 1-1,0-1 1,0 1-1,0-1 1,-1 1 0,1 0-1,0 0 1,-1 0-1,1 1 1,-1-1 0,1 0-1,-1 1 1,1 0 0,-1-1-1,-3 1 1,3 0-264,0 0 1,0 0 0,0 0-1,-1 0 1,1 0 0,0 1-1,0-1 1,0 1 0,0 0-1,0 0 1,-3 1 0,5-1-69,-1 0-1,1 0 1,0 0 0,0-1 0,0 1 0,0 0-1,-1 0 1,1 1 0,1-1 0,-1 0 0,0 0-1,0 0 1,0 1 0,1-1 0,-1 0 0,0 1 0,1-1-1,-1 1 1,1-1 0,0 0 0,-1 1 0,1-1-1,0 3 1,0 7-5609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060"/>
    </inkml:context>
    <inkml:brush xml:id="br0">
      <inkml:brushProperty name="width" value="0.025" units="cm"/>
      <inkml:brushProperty name="height" value="0.025" units="cm"/>
    </inkml:brush>
  </inkml:definitions>
  <inkml:trace contextRef="#ctx0" brushRef="#br0">217 37 9961,'0'0'15391,"-9"-3"-13629,3 1-1614,0 0 0,-1 0 1,1 0-1,-1 1 0,1 1 1,-1-1-1,0 1 0,1 0 1,-1 0-1,1 1 1,-1 0-1,0 0 0,1 0 1,0 1-1,-1 0 0,1 0 1,0 1-1,-9 5 0,5-2-54,1 0-1,0 0 1,1 2-1,-13 11 1,20-18-80,-1 1 1,0-1 0,1 1-1,-1 0 1,1-1 0,0 1 0,-1 0-1,1 0 1,0 0 0,0 0 0,0 0-1,1 0 1,-1 0 0,0 0-1,1 0 1,-1 0 0,1 0 0,0 0-1,-1 1 1,1-1 0,0 0-1,0 0 1,1 0 0,-1 1 0,0-1-1,1 0 1,-1 0 0,1 0-1,0 0 1,1 3 0,1-3 8,0 0 1,0 0 0,0 0-1,0 0 1,1-1-1,-1 1 1,1-1 0,-1 0-1,1 0 1,-1 0-1,1-1 1,-1 1 0,1-1-1,0 0 1,-1 0-1,6 0 1,3-1 64,1 1 0,0-2 0,19-3 0,-25 2-61,0 1 1,0-1 0,-1-1 0,1 1 0,-1-1 0,0 0-1,0 0 1,0-1 0,0 1 0,6-9 0,-9 10-20,0 0 0,-1 0 1,1-1-1,-1 1 0,1 0 1,-1-1-1,-1 0 0,1 0 0,0 1 1,-1-1-1,0 0 0,0 0 1,0 0-1,0 0 0,-1-1 1,1 1-1,-1 0 0,0 0 0,0 0 1,-1-5-1,0 7-66,0 1 0,0-1-1,0 0 1,-1 0 0,1 0 0,0 1-1,0-1 1,-1 0 0,1 1 0,-1 0 0,0-1-1,1 1 1,-1 0 0,0 0 0,0 0-1,0 0 1,0 0 0,0 0 0,0 0 0,0 1-1,0-1 1,0 1 0,0-1 0,0 1-1,0 0 1,0 0 0,-1 0 0,1 0-1,-3 1 1,-33 6-3932,36-6 3291,0 0 1,0 0-1,0 0 1,0 0-1,0 0 0,0 1 1,0-1-1,0 1 1,0-1-1,0 1 1,-1 2-1,-3 7-6508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71"/>
    </inkml:context>
    <inkml:brush xml:id="br0">
      <inkml:brushProperty name="width" value="0.025" units="cm"/>
      <inkml:brushProperty name="height" value="0.025" units="cm"/>
    </inkml:brush>
  </inkml:definitions>
  <inkml:trace contextRef="#ctx0" brushRef="#br0">1 92 12268,'0'0'15086,"91"-18"-11210,-37 8-2339,13-1-1537,8 0 0,3 4 0,2-1 0,-10-4 0,-3-2-8968</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404"/>
    </inkml:context>
    <inkml:brush xml:id="br0">
      <inkml:brushProperty name="width" value="0.025" units="cm"/>
      <inkml:brushProperty name="height" value="0.025" units="cm"/>
    </inkml:brush>
  </inkml:definitions>
  <inkml:trace contextRef="#ctx0" brushRef="#br0">17 0 7527,'0'0'22640,"0"10"-22085,-14 76 1036,13-85-1573,1 1-1,0-1 1,-1 1-1,1 0 1,0-1-1,0 1 1,0 0-1,0-1 1,0 1-1,0-1 1,1 1-1,-1 0 0,0-1 1,1 1-1,-1-1 1,1 1-1,0-1 1,-1 1-1,1-1 1,0 0-1,0 1 1,0-1-1,0 0 1,0 0-1,0 1 1,1-1-1,-1 0 1,2 1-1,1-1-78,0 1-1,1-1 1,-1-1 0,0 1-1,0 0 1,1-1 0,-1 0-1,1 0 1,7-2-1,-9 2-246,0 0 0,0-1 0,-1 1 0,1-1 0,0 0 0,0 0 0,0 0 0,-1 0 0,1-1 0,0 1 0,-1-1 0,0 0 0,4-2 0,13-20-6595,-7-2-2941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748"/>
    </inkml:context>
    <inkml:brush xml:id="br0">
      <inkml:brushProperty name="width" value="0.025" units="cm"/>
      <inkml:brushProperty name="height" value="0.025" units="cm"/>
    </inkml:brush>
  </inkml:definitions>
  <inkml:trace contextRef="#ctx0" brushRef="#br0">0 0 20884,'0'0'9289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3.772"/>
    </inkml:context>
    <inkml:brush xml:id="br0">
      <inkml:brushProperty name="width" value="0.025" units="cm"/>
      <inkml:brushProperty name="height" value="0.025" units="cm"/>
    </inkml:brush>
  </inkml:definitions>
  <inkml:trace contextRef="#ctx0" brushRef="#br0">0 194 4837,'0'0'18182,"13"-7"-16778,37-24-280,98-54 607,-133 78-1696,1 0 1,1 1-1,-1 0 1,1 1 0,0 1-1,0 1 1,32-2-1,-23 1-2094,-11-6-6767,-4-4-6698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5.178"/>
    </inkml:context>
    <inkml:brush xml:id="br0">
      <inkml:brushProperty name="width" value="0.025" units="cm"/>
      <inkml:brushProperty name="height" value="0.025" units="cm"/>
    </inkml:brush>
  </inkml:definitions>
  <inkml:trace contextRef="#ctx0" brushRef="#br0">0 64 5157,'0'0'15631,"71"-3"-13806,-36-3-607,1-1-514,-2 0-383,1 5-97,1-2-96,-6 1-96,1-2-160,2 0-1121,-1-3-2499,-4-5-3907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038"/>
    </inkml:context>
    <inkml:brush xml:id="br0">
      <inkml:brushProperty name="width" value="0.025" units="cm"/>
      <inkml:brushProperty name="height" value="0.025" units="cm"/>
    </inkml:brush>
  </inkml:definitions>
  <inkml:trace contextRef="#ctx0" brushRef="#br0">297 116 4516,'0'0'7906,"3"-9"-3987,-1 5-3476,17-39 2245,-18 40-2248,0 0-1,0 0 1,0 0 0,-1 0-1,1 0 1,-1-1 0,0 1 0,1 0-1,-1 0 1,-1 0 0,1 0-1,0-1 1,-1 1 0,-1-4-1,1 6-335,0 0 0,1 1 0,-1-1 0,0 0 0,0 1 1,0-1-1,0 0 0,-1 1 0,1-1 0,0 1 0,0-1 0,0 1 0,0 0 0,0 0 0,-1-1 0,1 1 0,0 0 0,0 0 0,0 0 0,0 0 0,-1 0 0,1 1 0,0-1 0,0 0 0,-2 1 0,-29 10 170,8 6-220,2 1-1,0 0 0,0 2 1,2 0-1,1 2 0,1 0 1,0 1-1,2 1 1,0 0-1,2 1 0,1 1 1,-12 31-1,22-47-9,1-1 1,0 1-1,0 0 0,0 0 1,2 0-1,-1 20 0,1-28-31,1 1 0,-1-1-1,0 0 1,1 0 0,-1 1-1,1-1 1,0 0 0,-1 0 0,1 1-1,0-1 1,1 0 0,-1 0-1,0 0 1,0 0 0,1 0-1,-1-1 1,1 1 0,0 0 0,0-1-1,-1 1 1,1-1 0,0 0-1,0 1 1,0-1 0,0 0 0,1 0-1,-1 0 1,0-1 0,0 1-1,1 0 1,-1-1 0,0 0-1,5 1 1,2-1 119,1 0 0,-1-1-1,1 0 1,-1 0 0,1-1 0,-1-1-1,0 1 1,14-7 0,-18 7-102,0-1 1,0 1 0,0-1 0,0 0-1,-1 0 1,1 0 0,-1-1 0,0 0-1,0 0 1,0 0 0,0 0 0,-1 0-1,0-1 1,0 1 0,0-1 0,3-7-1,-6 11-15,1 1 0,-1-1-1,0 0 1,1 1 0,-1-1-1,0 0 1,0 1 0,1-1-1,-1 0 1,0 0 0,0 1-1,0-1 1,0 0 0,0 0-1,0 1 1,0-1 0,0 0-1,0 1 1,0-1 0,-1 0-1,1 0 1,0 1 0,0-1-1,-1 0 1,1 1 0,0-1-1,-1 0 1,1 1-1,-1-1 1,1 1 0,-1-1-1,1 1 1,-1-1 0,1 1-1,-2-2 1,-4-3 34,8 4-67,0-1-1,-1 1 1,1 0-1,0-1 1,0 1-1,0 0 1,-1 0-1,1 0 1,0 0 0,5-1-1,6-3-188,1 0-1,0 0 1,0 2-1,1 0 1,-1 0 0,24 0-1,-37 4 194,0-1 0,0 1 0,0 0-1,0 0 1,0 0 0,0 0 0,0 0 0,0 0 0,0 1-1,0-1 1,-1 0 0,1 0 0,0 0 0,-1 1 0,1-1-1,-1 0 1,1 1 0,-1-1 0,0 1 0,0-1 0,0 0-1,1 1 1,-1-1 0,0 1 0,-1-1 0,1 3-1,-2 44 303,2-47-257,-11 38 472,9-34-477,0 0-1,1-1 0,-1 1 0,1 0 0,0 0 1,0 0-1,1 0 0,-1 0 0,1 1 1,0-1-1,1 6 0,0-11-167,-1 0 0,1 0 0,-1 0 0,1 0 0,-1 0 0,1 0 0,-1 0 0,1 0 0,-1 0 0,1 0 0,-1 0 0,1 0 0,0 0 0,-1 0 0,1-1 0,-1 1 0,1 0 0,-1 0 0,0 0-1,1-1 1,-1 1 0,1 0 0,-1-1 0,1 1 0,-1-1 0,0 1 0,1 0 0,-1-1 0,0 1 0,1-1 0,-1 1 0,0-1 0,1 0 0,14-16-4574,1-11-4172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580"/>
    </inkml:context>
    <inkml:brush xml:id="br0">
      <inkml:brushProperty name="width" value="0.025" units="cm"/>
      <inkml:brushProperty name="height" value="0.025" units="cm"/>
    </inkml:brush>
  </inkml:definitions>
  <inkml:trace contextRef="#ctx0" brushRef="#br0">110 1 14414,'0'0'14226,"-6"10"-13233,-18 28-311,-18 44 0,35-68-642,1 1 0,1 1 1,0-1-1,1 1 1,0-1-1,2 1 1,-2 24-1,4-33-37,0 0 0,0 0 0,1 0 0,-1 0 0,2 1 0,-1-1 0,1-1 0,3 11 0,-3-15 10,-1 0 1,1 0 0,0 1 0,-1-1 0,1 0 0,0 0 0,0 0 0,1-1 0,-1 1 0,0 0-1,0-1 1,1 0 0,-1 1 0,1-1 0,-1 0 0,1 0 0,0-1 0,-1 1 0,1 0-1,0-1 1,0 1 0,-1-1 0,1 0 0,4-1 0,-3 2 27,0-1 0,0-1 0,1 1 0,-1-1-1,0 0 1,0 0 0,0 0 0,0 0 0,-1 0 0,1-1 0,0 0 0,-1 0 0,6-4 0,-7 5-24,0 0 1,-1-1 0,1 0 0,-1 1 0,0-1 0,1 0 0,-1 0 0,0 0-1,0 0 1,0 0 0,0 0 0,-1 0 0,1 0 0,0 0 0,-1 0 0,1 0-1,-1 0 1,0-1 0,0 1 0,0 0 0,0 0 0,0 0 0,0 0 0,-1-1-1,1 1 1,-1 0 0,-1-3 0,1 3-18,0 1 0,-1-1 0,1 1 0,0 0 0,-1 0 0,0-1 0,1 1 0,-1 0 0,0 0 0,1 1 0,-1-1 0,0 0 0,0 1 0,0-1 0,0 1 0,0-1 0,0 1 0,0 0 0,0 0 0,1 0 0,-1 0 0,0 0 0,-4 1 0,5-2 0,-1 1 0,1 0 0,-1 0 0,1 0 0,-1 0 0,0 1 0,1-1 0,-1 0 0,1 1 0,-1-1 0,1 1 0,0-1 0,-1 1 0,1 0 0,-1-1 0,1 1 0,0 0 0,0 0 0,-1 0 0,1 0 0,0 0 0,0 0 0,0 0 0,0 1 0,0-1 0,0 0 0,1 1 0,-1-1 0,0 0 0,0 3 0,3-3 0,0-1 0,1 1 0,-1-1 0,0 0 0,1 0 0,-1 0 0,1 0 0,-1 0 0,0 0 0,0-1 0,1 1 0,2-2 0,6-2-25,-1-1 1,1 0-1,-1-1 1,0 0-1,12-9 1,-14 9-13,-1 0 0,1 1 0,0 0 0,1 0 0,-1 1 0,1 0 0,0 1 0,18-5 0,-26 8 24,-1 0 0,1 0 0,-1 1 0,0-1 1,1 0-1,-1 0 0,1 0 0,-1 0 1,0 1-1,1-1 0,-1 0 0,0 1 0,1-1 1,-1 0-1,0 0 0,0 1 0,1-1 1,-1 0-1,0 1 0,0-1 0,1 1 1,-1-1-1,0 0 0,0 1 0,0-1 0,0 1 1,0-1-1,0 0 0,0 1 0,0-1 1,0 1-1,0-1 0,0 1 0,0-1 0,0 0 1,0 1-1,0 0 0,-3 19-163,-19 51 334,17-59-55,0 1 0,1 1 1,0-1-1,1 0 0,0 1 0,0 17 0,3-30-148,0-1-1,0 1 0,0-1 1,1 0-1,-1 1 0,0-1 1,0 1-1,0-1 0,1 1 1,-1-1-1,0 0 0,1 1 1,-1-1-1,0 0 0,1 1 1,-1-1-1,0 0 0,1 1 1,-1-1-1,1 0 0,-1 0 1,1 1-1,-1-1 0,0 0 1,1 0-1,-1 0 0,1 0 1,-1 0-1,1 0 0,-1 1 1,1-1-1,-1 0 0,1 0 1,-1-1-1,1 1 0,-1 0 1,1 0-1,-1 0 0,1 0 1,-1 0-1,1 0 0,-1-1 1,0 1-1,1 0 0,-1 0 1,1-1-1,-1 1 0,0 0 1,1-1-1,-1 1 0,0 0 1,1-1-1,-1 0 0,26-18-7609,-8-7-3679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938"/>
    </inkml:context>
    <inkml:brush xml:id="br0">
      <inkml:brushProperty name="width" value="0.025" units="cm"/>
      <inkml:brushProperty name="height" value="0.025" units="cm"/>
    </inkml:brush>
  </inkml:definitions>
  <inkml:trace contextRef="#ctx0" brushRef="#br0">1 1 10218,'0'0'20339,"75"1"-20243,-39-1-96,3 0-1505,-5 0-2115,-1 0-159,-6-1-4357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267"/>
    </inkml:context>
    <inkml:brush xml:id="br0">
      <inkml:brushProperty name="width" value="0.025" units="cm"/>
      <inkml:brushProperty name="height" value="0.025" units="cm"/>
    </inkml:brush>
  </inkml:definitions>
  <inkml:trace contextRef="#ctx0" brushRef="#br0">1 1 19346,'0'0'7559,"9"70"-7334,-6-44-129,-2 0-224,1-1-1410,-2-2-512,0-4-640,0-4-930,0-9-2530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612"/>
    </inkml:context>
    <inkml:brush xml:id="br0">
      <inkml:brushProperty name="width" value="0.025" units="cm"/>
      <inkml:brushProperty name="height" value="0.025" units="cm"/>
    </inkml:brush>
  </inkml:definitions>
  <inkml:trace contextRef="#ctx0" brushRef="#br0">1 61 15407,'0'0'6000,"9"-8"-4020,-3 2-1801,0 1 0,0 0 1,1 1-1,-1 0 0,1 0 0,0 0 0,0 1 0,1 0 0,-1 0 0,1 1 0,-1 0 0,1 0 0,0 1 0,12-1 0,1 1 76,60 0 179,-76 1-377,0 0 0,1 1 0,-1 0 0,0 0 0,0 0 0,0 1 0,0 0 0,0 0 0,-1 0 0,1 0 0,0 1 0,4 3 0,-8-4 22,1-1 0,-1 1 0,0 0 0,0 0 0,0-1-1,0 1 1,0 0 0,0 0 0,0 0 0,-1 0 0,1 0 0,-1 0-1,0 0 1,1 0 0,-1 1 0,0-1 0,0 0 0,0 0 0,0 0-1,-1 0 1,1 0 0,-1 0 0,1 0 0,-1 0 0,0 0 0,1 0-1,-1 0 1,0 0 0,0 0 0,-1-1 0,1 1 0,0 0 0,0-1-1,-3 3 1,1 0 88,0 0 0,0-1 0,-1 1 0,1-1 0,-1 0 0,0 0 0,0 0 0,0 0 0,0-1-1,0 0 1,0 1 0,-1-1 0,1-1 0,-6 2 0,43-8-692,-24 3 232,0 0 1,0 1-1,0 0 1,0 0-1,0 1 1,0 0 0,0 1-1,0 0 1,0 0-1,17 5 1,-25-5 272,1 0 0,-1-1 0,1 1 0,-1 0 0,1 0 0,-1 0 0,0 0 0,1 0 0,-1 0 0,0 1 0,0-1 0,0 0 0,0 1 0,0-1 0,0 0 0,0 1 0,-1-1 0,1 1 0,0-1 0,-1 1 1,0 0-1,1-1 0,-1 1 0,0 0 0,1-1 0,-1 1 0,0 0 0,0-1 0,0 1 0,-1 0 0,1-1 0,0 1 0,-1-1 0,1 1 0,-1 0 0,1-1 0,-1 1 0,-1 2 0,-2 3 215,0-1 0,0 1-1,0-1 1,-1 0 0,1 0 0,-1-1-1,-7 7 1,-1-2 3,0 0-1,0 0 1,-1-2-1,0 1 1,0-2-1,-1 0 1,0-1-1,0 0 1,-1-1-1,1-1 1,-1-1-1,0 0 1,0-1-1,-22 1 1,37-3-230,0 0-1,0 0 1,0 0 0,0 0 0,0 0-1,-1 0 1,1 0 0,0 0-1,0 0 1,0 0 0,0-1 0,-1 1-1,1-1 1,0 1 0,0-1-1,0 1 1,0-1 0,0 1-1,0-1 1,0 0 0,0 1 0,1-1-1,-1 0 1,0 0 0,0 0-1,1 0 1,-1 0 0,0 0 0,1 0-1,-1 0 1,1 0 0,-1 0-1,1 0 1,0 0 0,-1 0 0,1-1-1,0 1 1,0 0 0,0 0-1,0-2 1,0 0-229,1 1 1,-1-1-1,1 1 1,0-1-1,0 1 0,0-1 1,0 1-1,0 0 0,1-1 1,-1 1-1,1 0 0,0 0 1,-1 0-1,1 0 1,0 0-1,4-2 0,17-10-8424,5 0-6599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267"/>
    </inkml:context>
    <inkml:brush xml:id="br0">
      <inkml:brushProperty name="width" value="0.025" units="cm"/>
      <inkml:brushProperty name="height" value="0.025" units="cm"/>
    </inkml:brush>
  </inkml:definitions>
  <inkml:trace contextRef="#ctx0" brushRef="#br0">23 94 16592,'0'0'13538,"11"1"-12657,-2 0-796,1-1 1,-1 0-1,1-1 1,-1 0-1,0-1 1,17-4 0,-22 5-99,-1 0 1,1-1-1,-1 1 1,0 0-1,1-1 1,-1 0 0,0 0-1,0 0 1,0 0-1,0-1 1,0 1-1,-1-1 1,1 1 0,-1-1-1,1 0 1,-1 0-1,0 0 1,0 0-1,0 0 1,-1-1 0,1 1-1,-1-1 1,0 1-1,1-7 1,-1 10 3,-1-1 1,0 0-1,0 1 1,0-1-1,0 0 1,0 1-1,0-1 0,0 1 1,0-1-1,0 0 1,0 1-1,0-1 1,-1 1-1,1-1 0,0 0 1,0 1-1,0-1 1,-1 1-1,1-1 1,0 1-1,-1-1 0,1 1 1,-1-1-1,1 1 1,0-1-1,-1 1 1,1 0-1,-1-1 1,1 1-1,-1 0 0,1-1 1,-1 1-1,0 0 1,1 0-1,-1-1 1,-27 4-164,20-1 167,1 1-1,0 0 1,-1 0-1,1 1 1,-7 5-1,2 1 130,0 1 0,1 1-1,-14 18 1,21-25-11,1 0 0,-1 0 0,1 1 0,0 0 1,0 0-1,1 0 0,-1 0 0,2 0 0,-1 0 1,1 0-1,-2 9 0,3-14-109,0 0 0,0-1 0,0 1 0,0 0 0,0 0 0,1-1 0,-1 1 0,0 0 0,0 0 0,1-1 0,-1 1 0,0 0 0,0-1 0,1 1 0,-1 0 0,1-1 0,-1 1 0,1-1 0,-1 1 0,1-1 0,-1 1 0,1-1 0,0 1 0,-1-1 1,1 1-1,-1-1 0,1 0 0,0 1 0,0-1 0,1 1 0,29-1-10,-20-2-468,-1 0 0,1-2-1,19-7 1,-9 0-2983,0-2-1,19-14 1,0-4-5501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6:02.372"/>
    </inkml:context>
    <inkml:brush xml:id="br0">
      <inkml:brushProperty name="width" value="0.025" units="cm"/>
      <inkml:brushProperty name="height" value="0.025" units="cm"/>
    </inkml:brush>
  </inkml:definitions>
  <inkml:trace contextRef="#ctx0" brushRef="#br0">9305 259 3523,'-2'0'7719,"1"1"-7704,0-1-1,0 0 0,0 0 0,0 0 0,0 1 1,1-1-1,-1 0 0,0 0 0,0 0 0,0 0 1,0-1-1,0 1 0,0 0 0,1 0 0,-1 0 1,0-1-1,0 1 0,-1-1 0,1-4 4329,-16 4-648,-20 0-3440,-92 0 981,-130-17 0,-61-15-933,-55-7 19,-99 11 259,275 25-532,-355-28 1482,242 12-1012,-57-6-348,-397-12-81,-227 28 76,404 44-125,327-12-29,225-20-11,-721 34 265,-1951-34-181,2701-2-165,-52-2-567,22-5-2779,19 0-1443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622"/>
    </inkml:context>
    <inkml:brush xml:id="br0">
      <inkml:brushProperty name="width" value="0.025" units="cm"/>
      <inkml:brushProperty name="height" value="0.025" units="cm"/>
    </inkml:brush>
  </inkml:definitions>
  <inkml:trace contextRef="#ctx0" brushRef="#br0">38 133 12844,'0'0'7250,"-6"8"-4747,-16 25-864,21-32-1582,0 1 1,0-1-1,0 0 1,0 0-1,1 1 0,-1-1 1,0 1-1,1-1 1,-1 0-1,1 1 0,-1-1 1,1 1-1,0-1 1,-1 1-1,1 0 0,0-1 1,0 1-1,0-1 1,0 1-1,1-1 0,-1 1 1,0-1-1,1 1 1,-1-1-1,1 1 0,-1-1 1,1 1-1,-1-1 1,1 0-1,0 1 0,1 1 1,1-2-8,1 1 1,-1-1 0,1 0-1,-1 0 1,1 0 0,-1-1-1,1 1 1,0-1-1,-1 0 1,1 0 0,-1 0-1,1 0 1,0-1 0,-1 1-1,1-1 1,-1 0 0,1 0-1,-1 0 1,0-1 0,1 1-1,-1-1 1,0 0 0,0 0-1,5-3 1,5-5-10,0 0 1,-1 0-1,-1-1 1,13-15-1,27-40 29,-48 61-39,0 0 1,0 1-1,-1-1 0,0 0 0,0 0 0,0-1 0,0 1 0,-1 0 1,0-1-1,0 1 0,0-1 0,-1-10 0,-14 26 850,4 1-683,1 1-1,1 0 1,0 0-1,0 1 1,1 0-1,1 0 1,1 1-1,-1 0 1,2 0-1,0 0 1,1 1-1,0-1 1,1 1-1,0 17 1,2-31-289,0 0 0,0 0-1,1 0 1,-1 0 0,0 0 0,0 0 0,1 0 0,-1 0 0,0 0 0,1 0 0,-1 0 0,1 0-1,-1 0 1,1-1 0,0 1 0,-1 0 0,1 0 0,0-1 0,0 1 0,-1 0 0,1-1 0,0 1-1,0 0 1,0-1 0,0 1 0,1 0 0,29 0-6578,-3-5-1717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966"/>
    </inkml:context>
    <inkml:brush xml:id="br0">
      <inkml:brushProperty name="width" value="0.025" units="cm"/>
      <inkml:brushProperty name="height" value="0.025" units="cm"/>
    </inkml:brush>
  </inkml:definitions>
  <inkml:trace contextRef="#ctx0" brushRef="#br0">27 1 17969,'0'0'8456,"-25"55"-5733,23-39-1506,2-4-1057,0-7-288,5-5-4228,5-5-8777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324"/>
    </inkml:context>
    <inkml:brush xml:id="br0">
      <inkml:brushProperty name="width" value="0.025" units="cm"/>
      <inkml:brushProperty name="height" value="0.025" units="cm"/>
    </inkml:brush>
  </inkml:definitions>
  <inkml:trace contextRef="#ctx0" brushRef="#br0">1 0 6822,'0'0'20356,"3"10"-18707,1 9-1055,0-1-98,1 1-1,0-1 0,2 0 0,12 25 0,-16-38-498,-1 0-1,1-1 0,0 0 1,0 0-1,1 1 0,-1-2 0,1 1 1,0 0-1,0-1 0,0 0 0,0 0 1,1 0-1,-1 0 0,1-1 0,0 0 1,0 0-1,0 0 0,0 0 0,0-1 1,0 0-1,0 0 0,8 0 0,-8 0-417,0-1-1,0-1 0,-1 1 0,1 0 1,0-1-1,-1 0 0,1 0 0,-1-1 1,1 1-1,-1-1 0,0 0 0,7-4 0,-5 1-918,0 0-1,0 0 1,0 0-1,-1-1 1,0 0-1,0 0 1,4-7-1,7-13-5198</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672"/>
    </inkml:context>
    <inkml:brush xml:id="br0">
      <inkml:brushProperty name="width" value="0.025" units="cm"/>
      <inkml:brushProperty name="height" value="0.025" units="cm"/>
    </inkml:brush>
  </inkml:definitions>
  <inkml:trace contextRef="#ctx0" brushRef="#br0">175 1 8808,'0'0'12375,"-7"9"-10224,-70 114 2643,59-92-4576,2 1 0,2 0-1,1 1 1,-14 55 0,24-69-467,8-3-4463,-4-16 4351,0-1-1,1 1 1,-1 0-1,0 0 0,0 0 1,1-1-1,-1 1 1,0 0-1,0-1 1,0 1-1,0-1 0,0 0 1,0 1-1,0-1 1,0 0-1,0 0 1,0 1-1,0-1 0,0 0 1,0 0-1,0 0 1,-1 0-1,1 0 0,0 0 1,-1 0-1,1-2 1,20-27-10802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
    </inkml:context>
    <inkml:brush xml:id="br0">
      <inkml:brushProperty name="width" value="0.025" units="cm"/>
      <inkml:brushProperty name="height" value="0.025" units="cm"/>
    </inkml:brush>
  </inkml:definitions>
  <inkml:trace contextRef="#ctx0" brushRef="#br0">57 0 5926,'0'0'18903,"0"11"-17558,-2 9-1143,0 0 0,-2 0 0,-1 0 0,0 0 0,-13 28 0,13-31-2103,-2-46-12042,-2 13 2497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355"/>
    </inkml:context>
    <inkml:brush xml:id="br0">
      <inkml:brushProperty name="width" value="0.025" units="cm"/>
      <inkml:brushProperty name="height" value="0.025" units="cm"/>
    </inkml:brush>
  </inkml:definitions>
  <inkml:trace contextRef="#ctx0" brushRef="#br0">0 72 11883,'0'0'8777,"7"-8"-7315,-1 2-1326,0 0 0,1 1 0,0 0-1,0 0 1,0 0 0,0 1 0,1 0 0,0 0-1,-1 1 1,1 0 0,1 1 0,-1-1 0,0 2-1,1-1 1,15 0 0,-16 1-64,12-1-86,0 2-1,0-1 0,0 2 0,25 4 0,-42-4 32,1 0-1,-1-1 0,0 1 1,0 1-1,1-1 0,-1 0 1,0 1-1,0 0 1,0-1-1,-1 1 0,1 0 1,0 0-1,-1 1 0,4 2 1,-5-3 34,0 1-1,0-1 1,0 0 0,0 0-1,-1 1 1,1-1 0,0 1-1,-1-1 1,0 0 0,1 1-1,-1-1 1,0 1 0,0-1-1,-1 1 1,1-1 0,0 1-1,-1-1 1,0 0 0,1 1-1,-1-1 1,0 0 0,-2 4-1,-1 2 327,-1 0 0,0 0 0,-1-1 0,0 0 0,0 0 0,0 0 0,-1-1 0,0 1 0,0-2 0,-12 8 0,5-3 181,0-2-1,-1 0 1,-1 0-1,-29 9 1,-16-10-396,32-13-219,28 6 50,1-1 0,-1 1 0,1 0 1,-1-1-1,1 1 0,-1-1 0,1 1 0,-1-1 1,1 1-1,0-1 0,-1 0 0,1 1 0,0-1 1,0 1-1,-1-1 0,1 0 0,0 1 0,0-1 0,0 0 1,0 1-1,-1-1 0,1 0 0,0 1 0,0-1 1,1 0-1,-1 1 0,0-1 0,0 0 0,0 1 1,0-1-1,0 0 0,1 1 0,-1-1 0,1 0 0,2-1-592,0 0-1,0 1 0,0-1 0,0 1 0,1 0 0,-1-1 0,1 1 0,-1 1 0,1-1 0,-1 1 0,1-1 0,-1 1 1,5 0-1,9-2-3803,10-3-3546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711"/>
    </inkml:context>
    <inkml:brush xml:id="br0">
      <inkml:brushProperty name="width" value="0.025" units="cm"/>
      <inkml:brushProperty name="height" value="0.025" units="cm"/>
    </inkml:brush>
  </inkml:definitions>
  <inkml:trace contextRef="#ctx0" brushRef="#br0">1 6 9033,'0'0'18545,"80"11"-17872,-39-15-513,5-2-32,-6 3-128,-4 0-961,-6 3-1441,-12 0-737,-11 0-160,-7 5-1089,0 6-513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038"/>
    </inkml:context>
    <inkml:brush xml:id="br0">
      <inkml:brushProperty name="width" value="0.025" units="cm"/>
      <inkml:brushProperty name="height" value="0.025" units="cm"/>
    </inkml:brush>
  </inkml:definitions>
  <inkml:trace contextRef="#ctx0" brushRef="#br0">0 10 5221,'0'0'21108,"88"14"-20564,-44-16-351,2-5-97,-4 2-1538,-10 1-1857,-5 2-1505,-9-2-3941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382"/>
    </inkml:context>
    <inkml:brush xml:id="br0">
      <inkml:brushProperty name="width" value="0.025" units="cm"/>
      <inkml:brushProperty name="height" value="0.025" units="cm"/>
    </inkml:brush>
  </inkml:definitions>
  <inkml:trace contextRef="#ctx0" brushRef="#br0">28 16 12716,'0'0'10666,"-25"53"-8648,23-35-448,2 2-674,0-2-575,9-5-257,11-5 0,4-7-224,4-1-321,4-8-416,0-10-1185,-5-7-1377,-1 0-417,-5-1-2626</inkml:trace>
  <inkml:trace contextRef="#ctx0" brushRef="#br0" timeOffset="1">256 1 5605,'0'0'7784,"-7"9"-3450,-46 70 1827,48-71-5633,0 1 0,1 0 0,0 0 0,1 1 0,0-1 0,1 1 0,-1-1 0,2 1 0,-1 12 0,3 17-505,0-14-531,-4 45-1,3-64 132,-1 0-1,0-1 0,0 1 0,-1 0 0,0-1 0,0 1 0,0-1 1,0 0-1,-1 1 0,0-1 0,0 0 0,-1-1 0,-3 6 0,-4-3-3892,3-6-2713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6.666"/>
    </inkml:context>
    <inkml:brush xml:id="br0">
      <inkml:brushProperty name="width" value="0.025" units="cm"/>
      <inkml:brushProperty name="height" value="0.025" units="cm"/>
    </inkml:brush>
  </inkml:definitions>
  <inkml:trace contextRef="#ctx0" brushRef="#br0">1 0 4965,'0'0'27578,"11"5"-27375,17 1-204,1 0 0,0-2-1,1-1 1,43-1 0,-45-1-389,-12 0-1616,-1 0-4550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18.749"/>
    </inkml:context>
    <inkml:brush xml:id="br0">
      <inkml:brushProperty name="width" value="0.025" units="cm"/>
      <inkml:brushProperty name="height" value="0.025" units="cm"/>
    </inkml:brush>
  </inkml:definitions>
  <inkml:trace contextRef="#ctx0" brushRef="#br0">5 160 6118,'0'0'15353,"0"0"-15325,-1 0-1,1 1 1,0-1 0,0 0-1,0 0 1,-1 0 0,1 0-1,0 0 1,0 0 0,0 0-1,-1 1 1,1-1 0,0 0-1,0 0 1,0 0 0,0 0-1,0 1 1,-1-1 0,1 0-1,0 0 1,0 0 0,0 1-1,0-1 1,0 0 0,0 0-1,0 1 1,0-1 0,0 0-1,0 0 1,0 0 0,0 1-1,0-1 1,0 0 0,0 0-1,0 1 1,0-1 0,0 0-1,0 0 1,0 0 0,0 1-1,1-1 1,-1 0-1,0 0 1,9 5 109,1 0 1,0-1-1,0 0 0,1-1 1,-1 0-1,1-1 0,12 1 1,-14-1-116,33 4 346,0-1 0,1-3 0,0-1 0,45-5 0,170-31 1012,-156 18-1338,121-12 585,324-3 0,-22 50 586,3 1-712,28-46-162,2 0 224,-432 29-543,-31 1 50,117-13 0,-198 5 62,-19-3-712,-26-10-2453,22 14 1123,-20-14-4849,-3-2-5722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021"/>
    </inkml:context>
    <inkml:brush xml:id="br0">
      <inkml:brushProperty name="width" value="0.025" units="cm"/>
      <inkml:brushProperty name="height" value="0.025" units="cm"/>
    </inkml:brush>
  </inkml:definitions>
  <inkml:trace contextRef="#ctx0" brushRef="#br0">1 1 14958,'0'0'14222,"75"31"-14062,-43-31-64,2 0-384,-5 0-1666,-3 0-1441,-8 0-1570,-3 0-1954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350"/>
    </inkml:context>
    <inkml:brush xml:id="br0">
      <inkml:brushProperty name="width" value="0.025" units="cm"/>
      <inkml:brushProperty name="height" value="0.025" units="cm"/>
    </inkml:brush>
  </inkml:definitions>
  <inkml:trace contextRef="#ctx0" brushRef="#br0">25 15 15214,'0'0'9449,"9"-3"-8061,19-1-944,-1 0 1,1 2-1,0 0 0,30 4 0,-57-2-422,1 0 0,-1 0 0,0 0 0,1 0 0,-1 0 0,1 0-1,-1 0 1,1 0 0,-1 1 0,0-1 0,1 1 0,-1-1 0,0 1 0,1 0 0,-1-1 0,0 1-1,0 0 1,1 0 0,-1 0 0,0 0 0,0 0 0,0 0 0,0 0 0,0 0 0,0 0 0,-1 0-1,1 1 1,0-1 0,-1 0 0,1 1 0,-1-1 0,1 0 0,-1 1 0,1-1 0,-1 1 0,0-1 0,0 0-1,0 1 1,0-1 0,0 1 0,0-1 0,0 1 0,0-1 0,-1 1 0,1-1 0,0 0 0,-1 1-1,0 1 1,-2 5 238,-1 0-1,0-1 0,-1 1 0,1-1 1,-1 1-1,-10 9 0,-106 113-208,68-77-10063,30-29-6318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101"/>
    </inkml:context>
    <inkml:brush xml:id="br0">
      <inkml:brushProperty name="width" value="0.025" units="cm"/>
      <inkml:brushProperty name="height" value="0.025" units="cm"/>
    </inkml:brush>
  </inkml:definitions>
  <inkml:trace contextRef="#ctx0" brushRef="#br0">1 1 17392,'0'0'12204,"45"59"-11531,-29-47-289,1-1-288,0-2 0,1 0-64,-2-1 0,-1-2-833,-2-2-1152,1-4-1827,0 0-1665,-1-9-2915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429"/>
    </inkml:context>
    <inkml:brush xml:id="br0">
      <inkml:brushProperty name="width" value="0.025" units="cm"/>
      <inkml:brushProperty name="height" value="0.025" units="cm"/>
    </inkml:brush>
  </inkml:definitions>
  <inkml:trace contextRef="#ctx0" brushRef="#br0">198 1 16688,'0'0'8680,"-62"74"-6726,43-40-577,-2 6-480,1 0-481,2-1-223,3-3-129,4-2 0,3-5-64,0-6-641,3-1-1217,1-7-1761,0-1-1858,2-6-4485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771"/>
    </inkml:context>
    <inkml:brush xml:id="br0">
      <inkml:brushProperty name="width" value="0.025" units="cm"/>
      <inkml:brushProperty name="height" value="0.025" units="cm"/>
    </inkml:brush>
  </inkml:definitions>
  <inkml:trace contextRef="#ctx0" brushRef="#br0">0 12 7143,'0'0'21428,"54"11"-20467,-12-11-609,5 0-224,-1-6-96,-1 1-1025,-6 1-2081,-9 0-962,-15 1-1185,-9 3-1089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3.113"/>
    </inkml:context>
    <inkml:brush xml:id="br0">
      <inkml:brushProperty name="width" value="0.025" units="cm"/>
      <inkml:brushProperty name="height" value="0.025" units="cm"/>
    </inkml:brush>
  </inkml:definitions>
  <inkml:trace contextRef="#ctx0" brushRef="#br0">1 4 17328,'0'0'5317,"49"2"-3427,-14-2-96,7 0-321,3 0-928,1 0-481,-2 0-1185,-5 0-4036,-4-6-8776</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4.745"/>
    </inkml:context>
    <inkml:brush xml:id="br0">
      <inkml:brushProperty name="width" value="0.025" units="cm"/>
      <inkml:brushProperty name="height" value="0.025" units="cm"/>
    </inkml:brush>
  </inkml:definitions>
  <inkml:trace contextRef="#ctx0" brushRef="#br0">37 125 8040,'0'0'14221,"-7"8"-12534,-20 25-331,26-32-1324,1-1 0,0 0 0,0 0 0,0 0-1,0 0 1,0 0 0,0 0 0,0 0 0,0 0 0,-1 0 0,1 0 0,0 1 0,0-1-1,0 0 1,0 0 0,0 0 0,0 0 0,0 0 0,0 0 0,0 1 0,0-1 0,0 0-1,0 0 1,0 0 0,0 0 0,0 0 0,0 0 0,0 1 0,0-1 0,0 0 0,0 0 0,0 0-1,0 0 1,0 0 0,0 0 0,0 0 0,0 1 0,0-1 0,0 0 0,1 0 0,-1 0-1,0 0 1,0 0 0,0 0 0,0 0 0,0 0 0,0 1 0,0-1 0,0 0 0,1 0 0,-1 0-1,0 0 1,0 0 0,0 0 0,0 0 0,0 0 0,0 0 0,0 0 0,1 0 0,12-1 870,12-5 94,-5-7-735,0 1 1,-1-2 0,0-1 0,21-22 0,-18 17-418,46-34 1,-67 56 117,-1-1 0,0 0 0,1 1 0,-1-1-1,0 0 1,0 1 0,0-1 0,0 0 0,0 1 0,0-1 0,-1 1 0,1-1 0,0 0 0,-2 3 0,-18 41-64,14-35-105,1 1 0,0-1 0,1 1 0,0 0 0,1 0 0,0 0 0,1 0 0,-2 19 0,4-29 54,0-1-1,0 1 1,0-1 0,0 1 0,0-1-1,1 1 1,-1-1 0,0 1-1,0-1 1,1 1 0,-1-1-1,0 1 1,0-1 0,1 0 0,-1 1-1,1-1 1,-1 1 0,0-1-1,1 0 1,-1 1 0,1-1-1,-1 0 1,1 0 0,-1 1 0,1-1-1,-1 0 1,1 0 0,-1 0-1,1 0 1,-1 1 0,1-1-1,-1 0 1,1 0 0,-1 0-1,1 0 1,0 0 0,24-5-5807,0-10-1626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121"/>
    </inkml:context>
    <inkml:brush xml:id="br0">
      <inkml:brushProperty name="width" value="0.025" units="cm"/>
      <inkml:brushProperty name="height" value="0.025" units="cm"/>
    </inkml:brush>
  </inkml:definitions>
  <inkml:trace contextRef="#ctx0" brushRef="#br0">81 1 15663,'0'0'3091,"-8"12"-257,1-1-2386,-36 62 2301,39-65-2454,1 0 0,0 0 0,0 1 0,0-1 0,1 1-1,0-1 1,1 1 0,-1 13 0,2-21-284,0 0-1,0 0 1,0 0-1,0-1 1,1 1-1,-1 0 0,0 0 1,0 0-1,1-1 1,-1 1-1,0 0 1,1 0-1,-1-1 1,0 1-1,1 0 0,-1-1 1,1 1-1,0 0 1,-1-1-1,1 1 1,-1-1-1,1 1 1,0-1-1,-1 1 1,1-1-1,0 0 0,0 1 1,-1-1-1,3 1 1,28-2 248,-22-1-206,-1-1 1,0 0-1,0 0 0,0 0 0,9-6 0,-8 3-33,-1-1 0,-1 1 0,1-1 0,-1 0 0,0-1 0,7-11 0,-11 15-7,0 0 0,-1 0 0,1-1 0,-1 1 0,0-1 1,-1 0-1,1 1 0,-1-1 0,0 0 0,0 0 0,0 0 0,-1 0 0,0 0 0,0-8 0,-1 11-6,1 1 0,-1 0 0,0 0 0,1 0 0,-1 0 0,0-1 0,0 1 0,0 0 0,0 0-1,0 1 1,0-1 0,0 0 0,0 0 0,0 0 0,0 1 0,-1-1 0,1 0 0,0 1 0,0 0 0,-1-1 0,1 1 0,0 0 0,-1-1 0,1 1-1,0 0 1,-1 0 0,1 0 0,-1 0 0,1 0 0,0 0 0,-1 1 0,1-1 0,0 0 0,-3 2 0,-2-2 3,1 1 0,-1 1 1,0-1-1,0 1 0,1 0 1,-10 5-1,12-5-83,0 0 1,0 0-1,1 0 0,-1 1 0,0-1 0,1 1 1,0 0-1,-1-1 0,1 1 0,0 0 1,0 0-1,1 0 0,-1 1 0,1-1 1,-1 0-1,1 1 0,0-1 0,0 4 0,3-6-497,1 0-1,0 0 0,0 0 0,-1-1 0,1 1 0,0-1 0,0 1 1,0-1-1,0 0 0,0 0 0,0-1 0,-1 1 0,1 0 1,4-2-1,23-8-4720,4-4-3522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452"/>
    </inkml:context>
    <inkml:brush xml:id="br0">
      <inkml:brushProperty name="width" value="0.025" units="cm"/>
      <inkml:brushProperty name="height" value="0.025" units="cm"/>
    </inkml:brush>
  </inkml:definitions>
  <inkml:trace contextRef="#ctx0" brushRef="#br0">126 0 14125,'0'0'3550,"-9"5"-960,-6 4-1622,1 0 0,-1 1 0,-18 18 1,28-23-653,1 0 0,-1 0 0,1 0 0,0 0 1,1 0-1,-6 11 0,8-14-268,0 0 1,0 1-1,0-1 0,1 0 0,-1 1 1,1-1-1,0 0 0,-1 1 1,1-1-1,0 0 0,0 1 0,1-1 1,-1 1-1,0-1 0,1 0 0,-1 1 1,1-1-1,0 0 0,1 3 1,0-3-41,-1 0 1,1-1 0,0 1 0,0-1 0,0 1 0,0-1 0,0 0-1,0 1 1,0-1 0,0 0 0,0 0 0,1-1 0,-1 1 0,0 0 0,1-1-1,-1 1 1,1-1 0,-1 0 0,4 0 0,51-1 162,-52 1-140,5-1-16,0 0 0,-1-1 0,0-1 0,1 1 0,-1-2 0,0 1 0,-1-1 0,15-9 0,-19 11 67,0 0 0,0 0 0,-1-1 0,0 0 1,1 1-1,-1-1 0,0-1 0,0 1 0,0 0 0,-1-1 1,1 1-1,-1-1 0,0 0 0,0 0 0,0 0 1,-1 0-1,1 0 0,-1 0 0,0 0 0,0 0 1,0-6-1,-1 9-11,0-1 0,0 1-1,-1-1 1,1 1 0,0-1 0,-1 1 0,1-1 0,-1 1 0,1 0 0,-1-1 0,0 1 0,0 0 0,1-1 0,-1 1 0,0 0-1,0 0 1,0 0 0,-1 0 0,1 0 0,0 0 0,-2-1 0,-1-1 12,0 1 0,0 0 0,-1 0 1,1 0-1,-1 1 0,-8-2 0,-6 0-40,0 1-1,-28 0 0,44 2-21,-22 3-140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447"/>
    </inkml:context>
    <inkml:brush xml:id="br0">
      <inkml:brushProperty name="width" value="0.025" units="cm"/>
      <inkml:brushProperty name="height" value="0.025" units="cm"/>
    </inkml:brush>
  </inkml:definitions>
  <inkml:trace contextRef="#ctx0" brushRef="#br0">20 0 6502,'1'0'15695,"-1"7"-13261,0 6-384,-6 1-544,0 6-609,2 0-449,-1 2-288,5-3-96,0-4-32,0 0-576,8-7-1026,-2-2-928,-2-5-801,-1-1-1314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35.758"/>
    </inkml:context>
    <inkml:brush xml:id="br0">
      <inkml:brushProperty name="width" value="0.025" units="cm"/>
      <inkml:brushProperty name="height" value="0.025" units="cm"/>
    </inkml:brush>
  </inkml:definitions>
  <inkml:trace contextRef="#ctx0" brushRef="#br0">0 38 4548,'0'0'19411,"66"14"-18418,-38-14-353,3 0-352,0 0-255,0 0 31,-1 0-96,1-4-1057,-5-10-1250,-1-1-1953,-5-4-6918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787"/>
    </inkml:context>
    <inkml:brush xml:id="br0">
      <inkml:brushProperty name="width" value="0.025" units="cm"/>
      <inkml:brushProperty name="height" value="0.025" units="cm"/>
    </inkml:brush>
  </inkml:definitions>
  <inkml:trace contextRef="#ctx0" brushRef="#br0">1 8 11018,'0'0'12236,"58"2"-11756,-23-2-383,1 0-386,4 0-2433,2-10-3236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131"/>
    </inkml:context>
    <inkml:brush xml:id="br0">
      <inkml:brushProperty name="width" value="0.025" units="cm"/>
      <inkml:brushProperty name="height" value="0.025" units="cm"/>
    </inkml:brush>
  </inkml:definitions>
  <inkml:trace contextRef="#ctx0" brushRef="#br0">161 1 16784,'0'0'3502,"-13"2"-454,6-1-2811,0 1-1,-1-1 1,1 1 0,0 1-1,0-1 1,0 1 0,1 0-1,-1 1 1,1-1 0,-1 1-1,1 1 1,0-1 0,1 1-1,-1 0 1,1 0 0,0 1-1,0-1 1,1 1 0,-1 0-1,1 1 1,1-1 0,-1 1-1,-3 11 1,6-16-221,0 1 0,0-1 0,0 1 0,0 0 0,1-1 0,-1 1 0,1 0 0,-1 0 0,1 0 0,0-1 0,1 1 1,-1 0-1,0 0 0,1-1 0,-1 1 0,1 0 0,0 0 0,0-1 0,0 1 0,0-1 0,0 1 0,1-1 0,-1 1 0,1-1 0,0 0 0,-1 0 0,1 0 0,0 0 0,3 2 0,0-1 4,1-1 0,-1 0 1,0 0-1,1-1 0,-1 0 0,1 1 0,-1-2 0,1 1 1,0-1-1,-1 0 0,1 0 0,0-1 0,10-1 1,-11 1-8,1-1 1,-1 1-1,0-1 1,1 0 0,-1 0-1,0-1 1,0 1 0,0-1-1,-1 0 1,1-1 0,-1 1-1,1-1 1,-1 0 0,0 0-1,-1 0 1,1-1 0,4-6-1,-4 5 3,0-1-1,-1 0 1,1-1-1,-1 1 1,-1-1 0,1 1-1,-1-1 1,0 0-1,-1 0 1,0 0-1,0-12 1,-1 18-14,0 0 0,0 0 1,-1 1-1,1-1 0,0 0 0,-1 0 1,1 1-1,-1-1 0,0 0 0,1 1 0,-1-1 1,0 0-1,0 1 0,0-1 0,0 1 1,0 0-1,-1-1 0,1 1 0,0 0 1,-1 0-1,1 0 0,0-1 0,-1 2 1,0-1-1,1 0 0,-1 0 0,1 0 0,-1 1 1,0-1-1,0 1 0,1-1 0,-1 1 1,0 0-1,0 0 0,1-1 0,-1 1 1,0 1-1,-3-1 0,0 0-10,0 1 0,0 0 0,0 0 0,0 0-1,1 0 1,-1 1 0,0-1 0,1 1 0,-1 0 0,1 1 0,0-1-1,0 1 1,-6 4 0,6-3-216,0 1 0,0-1 0,1 1-1,0 0 1,-1 0 0,2 0 0,-6 11 0,7-13-650,0 0 1,0 1 0,1-1 0,-1 1 0,0 0 0,1-1 0,0 1 0,0 5-1,3 1-6268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487"/>
    </inkml:context>
    <inkml:brush xml:id="br0">
      <inkml:brushProperty name="width" value="0.025" units="cm"/>
      <inkml:brushProperty name="height" value="0.025" units="cm"/>
    </inkml:brush>
  </inkml:definitions>
  <inkml:trace contextRef="#ctx0" brushRef="#br0">35 1 10346,'0'0'20339,"-17"51"-19602,9-24-449,1 0-192,4 0-128,3-5-1089,0-7-641,0-7-1313,9-8-1249,3 0-2306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831"/>
    </inkml:context>
    <inkml:brush xml:id="br0">
      <inkml:brushProperty name="width" value="0.025" units="cm"/>
      <inkml:brushProperty name="height" value="0.025" units="cm"/>
    </inkml:brush>
  </inkml:definitions>
  <inkml:trace contextRef="#ctx0" brushRef="#br0">78 30 15471,'0'0'7137,"-8"2"-4783,5-1-2205,-1 0 0,1-1 0,-1 2 0,1-1 0,0 0 0,-1 1 0,1-1 0,0 1 0,0 0 0,0 0-1,0 0 1,1 0 0,-1 1 0,0-1 0,1 1 0,0-1 0,-1 1 0,1 0 0,0 0 0,1 0 0,-1 0 0,0 0 0,1 1-1,0-1 1,0 0 0,0 1 0,0-1 0,-1 8 0,3-11-134,-1 1 0,1 0 0,-1 0 1,1 0-1,-1 0 0,1-1 0,-1 1 0,1 0 0,-1-1 1,1 1-1,0 0 0,-1-1 0,1 1 0,0-1 0,0 1 0,0-1 1,-1 1-1,1-1 0,0 0 0,0 1 0,0-1 0,0 0 0,0 0 1,0 1-1,-1-1 0,1 0 0,0 0 0,0 0 0,1 0 1,37 1 218,-31-1-202,-6 0-17,9-1-201,0 1 1,1 1-1,-1 0 1,1 0-1,-1 1 1,0 1-1,0-1 0,20 10 1,-30-12 185,0 1 1,0 0-1,1 0 0,-1 0 1,0 0-1,0 1 1,0-1-1,0 0 0,0 0 1,-1 1-1,1-1 0,0 0 1,-1 1-1,1-1 1,0 1-1,-1-1 0,0 1 1,1-1-1,-1 1 0,0-1 1,0 1-1,0-1 1,0 1-1,0 0 0,0-1 1,0 1-1,-1-1 1,1 1-1,0-1 0,-1 1 1,1-1-1,-1 0 0,0 1 1,1-1-1,-1 1 1,0-1-1,0 0 0,0 0 1,0 1-1,0-1 1,0 0-1,-2 1 0,-3 6 298,-1-1 0,-1 0 0,0 0-1,-16 11 1,18-14-90,-1 1 1,0-1-1,0 0 0,0-1 0,-1 1 0,1-2 1,-1 1-1,0-1 0,1 0 0,-1 0 0,0-1 1,0 0-1,-9-1 0,16 0-208,-1-1 0,1 1 0,-1-1 0,1 1 0,0-1 0,-1 0 0,1 0 0,0 0 0,0 0 0,0 0 0,0 0 0,0 0 0,0 0 0,0 0 0,0 0 0,0-1 0,0 1 0,1 0 0,-1 0 0,0-1 0,1 1 0,-1-1 0,1 1 0,0-1 0,-1 1 0,1-1 0,0 1 0,0-1 0,0 1 0,0-1 0,0 1 0,0-1 0,0 1 0,1-3 0,0-1 0,-1 1 0,1-1 0,0 1 0,0-1 0,0 1 0,0-1 0,1 1 0,0-1 0,0 1 0,3-5 0,4 1 0,0 0 0,0 0 0,19-11 0,-16 12 0,-1-1 0,0-1 0,17-16 0,-26 23 0,0-1 0,0 1 0,0-1 0,0 1 0,0-1 0,-1 0 0,1 1 0,-1-1 0,0 0 0,0 0 0,0 0 0,0 0 0,-1 0 0,1 0 0,-1 0 0,0 0 0,0-1 0,0 1 0,0 0 0,0 0 0,-1-3 0,-1 4 0,1 0 0,0 0 0,0 0 0,-1 0 0,1 0 0,-1 1 0,1-1 0,-1 0 0,0 1 0,0-1 0,0 1 0,0 0 0,0 0 0,0 0 0,0 0 0,0 0 0,0 0 0,0 0 0,-1 1 0,1-1 0,0 1 0,-1 0 0,1-1 0,0 1 0,-1 0 0,1 1 0,0-1 0,0 0 0,-1 0 0,-3 2 0,6-2-90,-1 0-1,1 1 1,-1-1-1,1 0 1,0 1 0,-1-1-1,1 0 1,-1 1 0,1-1-1,-1 0 1,1 1-1,0-1 1,-1 1 0,1-1-1,0 1 1,-1-1 0,1 1-1,0-1 1,0 1-1,0-1 1,-1 1 0,1-1-1,0 1 1,0-1-1,0 1 1,0 0 0,0-1-1,0 2 1,0-1-334,0 0 0,0 0 0,0 0 0,1 1 0,-1-1 0,0 0 0,1 0 0,-1 0 0,0 0 0,1 0 0,-1 1 0,1-1 0,0 0 0,-1 0 0,1 0 0,0-1 0,0 1 0,0 0-1,-1 0 1,3 1 0,12 3-8133</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188"/>
    </inkml:context>
    <inkml:brush xml:id="br0">
      <inkml:brushProperty name="width" value="0.025" units="cm"/>
      <inkml:brushProperty name="height" value="0.025" units="cm"/>
    </inkml:brush>
  </inkml:definitions>
  <inkml:trace contextRef="#ctx0" brushRef="#br0">50 0 6822,'0'0'18802,"-44"60"-16239,39-42-994,5-1-736,0-3-481,5-6-224,13-4-64,5-4-640,6 0-801,-4-8-1218,1-9-1761,-2-2-2434,-3-3-7592</inkml:trace>
  <inkml:trace contextRef="#ctx0" brushRef="#br0" timeOffset="1">213 44 7783,'0'0'12076,"-58"68"-7720,41-43-1153,0 1-1345,2 1-769,4-1-385,4-1-447,4-1-193,3-6-705,0-7-2946,9-9-5286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685"/>
    </inkml:context>
    <inkml:brush xml:id="br0">
      <inkml:brushProperty name="width" value="0.025" units="cm"/>
      <inkml:brushProperty name="height" value="0.025" units="cm"/>
    </inkml:brush>
  </inkml:definitions>
  <inkml:trace contextRef="#ctx0" brushRef="#br0">0 22 17617,'0'0'12556,"79"0"-12428,-41 0-64,7-3-2050,-1-5-4388,2-3-6534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200"/>
    </inkml:context>
    <inkml:brush xml:id="br0">
      <inkml:brushProperty name="width" value="0.025" units="cm"/>
      <inkml:brushProperty name="height" value="0.025" units="cm"/>
    </inkml:brush>
  </inkml:definitions>
  <inkml:trace contextRef="#ctx0" brushRef="#br0">0 19 9065,'0'0'17659,"10"-4"-16559,-8 4-1061,3-3 88,1 1-1,-1 0 0,1 0 1,-1 1-1,1-1 0,0 1 1,-1 1-1,1-1 0,0 1 0,0 0 1,-1 0-1,1 0 0,0 1 1,0 0-1,9 3 0,-8-1 60,1 0-112,-1 0 0,1 0 0,-1 1 0,0 0 0,9 6 0,-15-9-62,-1-1 1,1 1 0,0-1 0,-1 1-1,1 0 1,-1-1 0,1 1 0,-1 0-1,1 0 1,-1-1 0,0 1 0,1 0-1,-1 0 1,0 0 0,1-1-1,-1 1 1,0 0 0,0 0 0,0 0-1,0 0 1,0-1 0,0 3 0,-1-1 34,1-1 1,-1 1 0,0-1 0,0 1 0,0-1-1,0 0 1,0 1 0,0-1 0,-1 0 0,1 0-1,0 0 1,-1 0 0,1 0 0,0 0 0,-1 0-1,-2 1 1,-11 5 309,-38 26 99,51-32-462,0 0-1,1 0 1,-1 0 0,1 0-1,0 0 1,-1 1 0,1-1-1,0 0 1,0 1 0,0 0-1,0-1 1,0 1 0,0-1-1,1 1 1,-1 0 0,0 0-1,1-1 1,-1 1 0,1 0-1,0 0 1,-1 0 0,1-1-1,0 1 1,0 0 0,0 0-1,1 0 1,-1 2 0,4-1-95,0-1 0,0 1 0,-1-1 0,1 0 0,1 0 0,-1 0 0,0-1 0,0 0 0,1 0 1,-1 0-1,0 0 0,1 0 0,4-1 0,5 2-286,-11-1 298,1 0-1,0 0 0,0 1 1,-1-1-1,1 1 0,-1 0 1,1 0-1,-1 0 0,0 0 1,0 1-1,0-1 0,0 1 1,0 0-1,0 0 0,-1 0 1,5 6-1,-7-7 142,1-1 1,0 1-1,-1 0 0,1 0 0,-1-1 0,0 1 1,0 0-1,0 0 0,0 0 0,0 0 1,0-1-1,0 1 0,0 0 0,-1 0 1,1 0-1,-1-1 0,1 1 0,-1 0 0,0-1 1,1 1-1,-1 0 0,0-1 0,0 1 1,0-1-1,-1 1 0,1-1 0,0 0 0,0 1 1,-1-1-1,1 0 0,-1 0 0,1 0 1,-1 0-1,1 0 0,-1 0 0,0-1 1,1 1-1,-3 0 0,-3 2 86,0 0 1,0-1-1,0 0 1,0 0-1,-1-1 0,1 0 1,0 0-1,0-1 0,-1 0 1,1 0-1,-1 0 1,-11-4-1,18 4-176,0 0 0,1 0 0,-1 0 0,1 0 0,-1 0-1,0-1 1,1 1 0,-1 0 0,1 0 0,-1-1 0,1 1 0,-1 0 0,1-1 0,-1 1 0,1-1 0,-1 1-1,1 0 1,0-1 0,-1 1 0,1-1 0,0 1 0,-1-1 0,1 0 0,0 1 0,0-1 0,-1 1 0,1-1 0,0 1-1,0-1 1,0-1 0,12-12-2882,27-7-4411,-39 21 7211,29-13-6938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543"/>
    </inkml:context>
    <inkml:brush xml:id="br0">
      <inkml:brushProperty name="width" value="0.025" units="cm"/>
      <inkml:brushProperty name="height" value="0.025" units="cm"/>
    </inkml:brush>
  </inkml:definitions>
  <inkml:trace contextRef="#ctx0" brushRef="#br0">149 6 13421,'0'0'9080,"-8"-2"-6854,4 1-2080,0 0 0,0 1 0,0-1 0,0 1 0,0 0 0,-1 0-1,1 0 1,0 1 0,0-1 0,0 1 0,0 0 0,0 1-1,0-1 1,0 0 0,0 1 0,0 0 0,1 0 0,-1 0 0,1 1-1,-1-1 1,1 1 0,0 0 0,0-1 0,0 2 0,0-1 0,1 0-1,-4 5 1,2-2 36,-1 1-1,1 0 1,1-1 0,-1 2-1,1-1 1,0 0-1,-3 13 1,6-18-160,-1 0 1,1 0-1,-1 0 1,1 0-1,0 0 0,0 0 1,0 0-1,0 0 0,0-1 1,0 1-1,0 0 1,1 0-1,-1 0 0,1 0 1,-1 0-1,1 0 0,0-1 1,0 1-1,0 0 0,0-1 1,0 1-1,0 0 1,0-1-1,0 1 0,1-1 1,-1 0-1,1 1 0,-1-1 1,1 0-1,-1 0 1,1 0-1,0 0 0,-1 0 1,1 0-1,2 0 0,4 1 17,-1 0 1,0-1-1,0 0 0,1 0 0,-1-1 0,0 0 0,1 0 0,-1 0 0,0-1 0,0 0 0,1-1 0,-1 0 0,0 0 0,0 0 0,0-1 0,10-5 0,-13 5-30,1 0 0,-1 0 0,1-1 0,-1 1 0,0-1 0,0 0 0,0 0 0,-1 0 0,0 0 0,0-1 0,0 0 0,0 1 0,0-1 0,-1 0 0,0 0 0,0 0 0,-1-1 0,1 1 0,-1 0 0,0-1 0,0 1 0,-1-10 0,0 13-24,0 1 1,-1-1-1,1 0 1,-1 0 0,0 0-1,0 0 1,1 1 0,-1-1-1,0 0 1,-1 1 0,1-1-1,0 1 1,0-1 0,-1 1-1,1-1 1,-1 1-1,1 0 1,-1 0 0,1 0-1,-1 0 1,0 0 0,1 0-1,-1 0 1,0 1 0,0-1-1,-3 0 1,-25-2-2369,28 4 1885,0-1-1,1 0 0,-1 1 1,1-1-1,-1 1 0,1-1 1,-1 1-1,1 0 1,-1 0-1,1-1 0,-1 1 1,1 0-1,0 0 0,-2 2 1,-5 6-6522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044"/>
    </inkml:context>
    <inkml:brush xml:id="br0">
      <inkml:brushProperty name="width" value="0.025" units="cm"/>
      <inkml:brushProperty name="height" value="0.025" units="cm"/>
    </inkml:brush>
  </inkml:definitions>
  <inkml:trace contextRef="#ctx0" brushRef="#br0">135 13 4965,'0'0'24706,"-11"-3"-24194,10 2-506,-1 0 12,-1 0-1,0 0 1,0 0-1,0 0 1,1 0-1,-1 0 1,0 1 0,0-1-1,0 1 1,0 0-1,-1 0 1,1 0-1,0 0 1,0 0 0,0 1-1,0 0 1,1-1-1,-1 1 1,0 0-1,0 0 1,0 1 0,1-1-1,-1 0 1,0 1-1,1 0 1,-1 0-1,1 0 1,0 0 0,0 0-1,0 0 1,0 0-1,0 1 1,-2 2-1,0 1 88,0 1 0,0-1-1,1 1 1,0-1 0,0 1-1,1 0 1,-3 11-1,5-17-82,-1 1 0,1-1-1,0 1 1,0 0 0,-1-1-1,1 1 1,0-1 0,0 1-1,0-1 1,1 1 0,-1-1-1,0 1 1,1-1-1,-1 1 1,1-1 0,-1 1-1,1-1 1,0 1 0,-1-1-1,1 0 1,0 1 0,0-1-1,0 0 1,0 0-1,0 0 1,0 0 0,1 0-1,-1 0 1,0 0 0,0 0-1,1 0 1,-1 0 0,0-1-1,1 1 1,-1 0 0,1-1-1,-1 0 1,1 1-1,-1-1 1,3 0 0,5 1 6,0 0 1,1-1-1,-1-1 0,0 0 1,0 0-1,0-1 0,0 0 1,0 0-1,-1-1 1,1 0-1,12-7 0,-18 9-53,1-1-1,-1 0 1,0 0-1,1 0 1,-1 0 0,0-1-1,-1 1 1,1-1-1,0 0 1,-1 0-1,1 0 1,-1 0-1,0 0 1,0 0 0,0-1-1,-1 1 1,1 0-1,-1-1 1,0 0-1,0 1 1,0-1-1,0 0 1,-1 1 0,1-1-1,-1 0 1,0 0-1,0 0 1,0 1-1,-1-1 1,-1-5-1,2 8-140,-1-1 1,1 1-1,-1 0 0,0 1 0,1-1 0,-1 0 0,0 0 1,0 0-1,0 0 0,0 0 0,1 1 0,-1-1 0,0 0 0,0 1 1,-1-1-1,1 1 0,0-1 0,0 1 0,0 0 0,0-1 0,0 1 1,0 0-1,-3 0 0,-26 1-9424,24 3 2341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387"/>
    </inkml:context>
    <inkml:brush xml:id="br0">
      <inkml:brushProperty name="width" value="0.025" units="cm"/>
      <inkml:brushProperty name="height" value="0.025" units="cm"/>
    </inkml:brush>
  </inkml:definitions>
  <inkml:trace contextRef="#ctx0" brushRef="#br0">54 1 9769,'0'0'21338,"-7"8"-19945,3-2-1235,-26 36 15,28-39-177,0 0 0,1 0 0,-1 0 0,1 0 0,0 0 0,0 0 0,0 0 0,1 0 0,-1 1 0,1-1 0,-1 0 0,1 1 0,0-1 0,0 0 0,2 6 0,-2-8 4,1 0 0,0 0 0,-1 0 0,1 0 0,0 0 0,0 0 0,0 0 0,0 0 0,-1 0 0,1 0 0,0-1 0,1 1 0,-1-1 0,0 1 0,0 0 0,0-1 0,0 0 0,0 1 0,1-1 0,-1 0 0,0 1 0,0-1 0,3 0 0,34 1 0,-28-2 0,35-5-2281,-40 4 1610,-1 0-1,1 0 0,-1 0 0,0 0 1,0 0-1,0-1 0,0 0 1,0 0-1,-1 0 0,0 0 0,1 0 1,4-7-1,8-16-8846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36.786"/>
    </inkml:context>
    <inkml:brush xml:id="br0">
      <inkml:brushProperty name="width" value="0.025" units="cm"/>
      <inkml:brushProperty name="height" value="0.025" units="cm"/>
    </inkml:brush>
  </inkml:definitions>
  <inkml:trace contextRef="#ctx0" brushRef="#br0">0 67 18257,'0'0'6214,"49"6"-4548,-20-8-33,10-8-319,3-3-674,5-3-416,0 0-160,-2 6-32,-2 5-576,-8 5-1858,-11 0-2275,-8 8-3747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731"/>
    </inkml:context>
    <inkml:brush xml:id="br0">
      <inkml:brushProperty name="width" value="0.025" units="cm"/>
      <inkml:brushProperty name="height" value="0.025" units="cm"/>
    </inkml:brush>
  </inkml:definitions>
  <inkml:trace contextRef="#ctx0" brushRef="#br0">0 0 16688,'0'0'14542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7.459"/>
    </inkml:context>
    <inkml:brush xml:id="br0">
      <inkml:brushProperty name="width" value="0.025" units="cm"/>
      <inkml:brushProperty name="height" value="0.025" units="cm"/>
    </inkml:brush>
  </inkml:definitions>
  <inkml:trace contextRef="#ctx0" brushRef="#br0">46 0 6726,'0'0'22358,"-2"68"-21974,-5-39-160,-2 7-96,2 0-96,-4-4 32,7 0-32,-1-4-32,5-4-929,0-9-2370,2-10-3267</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495"/>
    </inkml:context>
    <inkml:brush xml:id="br0">
      <inkml:brushProperty name="width" value="0.025" units="cm"/>
      <inkml:brushProperty name="height" value="0.025" units="cm"/>
    </inkml:brush>
  </inkml:definitions>
  <inkml:trace contextRef="#ctx0" brushRef="#br0">5 10 4484,'-5'5'23575,"16"-5"-22006,5 0-384,7 0-448,4 0-385,5 0-256,-1 0-96,2 0-448,-1 0-1602,-6-5-2979,-5-4-2498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918"/>
    </inkml:context>
    <inkml:brush xml:id="br0">
      <inkml:brushProperty name="width" value="0.025" units="cm"/>
      <inkml:brushProperty name="height" value="0.025" units="cm"/>
    </inkml:brush>
  </inkml:definitions>
  <inkml:trace contextRef="#ctx0" brushRef="#br0">98 47 1057,'0'0'8018,"9"-4"-3736,29-14-957,-37 17-3015,0 1 0,-1 0-1,1-1 1,0 1-1,0-1 1,0 1 0,0-1-1,0 1 1,-1-1-1,1 0 1,0 0 0,-1 1-1,1-1 1,0 0 0,-1 0-1,1 0 1,-1 1-1,1-1 1,0-1 0,-12-6 3497,-21 5-1571,27 4-2142,-1 1-1,1 0 1,0-1 0,0 2 0,0-1-1,1 1 1,-1-1 0,0 1 0,1 0-1,0 1 1,0-1 0,0 1 0,0 0-1,0 0 1,1 0 0,0 1 0,-1-1-1,2 1 1,-4 5 0,2-1-28,-1 0 0,1 0 0,0 1 0,1 0 0,0 0 0,1 0 0,0 0 1,1 0-1,-1 12 0,2-20-57,0-1 0,0 1 0,0-1 0,1 1 0,-1 0 0,0-1 0,1 1 0,-1-1-1,1 1 1,0-1 0,-1 1 0,1-1 0,0 1 0,0-1 0,0 0 0,0 0 0,0 1 0,0-1 0,0 0 0,1 0 0,-1 0 0,0 0 0,1 0 0,-1 0 0,0-1 0,1 1 0,-1 0 0,1-1 0,-1 1 0,1-1 0,0 1 0,-1-1 0,1 0 0,-1 0 0,3 0 0,0 1 40,0-1 0,-1 0-1,1-1 1,0 1 0,0-1 0,-1 1 0,1-1 0,0 0 0,-1-1 0,1 1 0,-1 0 0,0-1 0,1 0 0,5-4 0,-2 0-35,-1 0 0,0 0 0,0-1 1,0 0-1,-1 0 0,1 0 0,-2-1 1,1 0-1,-1 0 0,0 0 0,-1 0 1,0 0-1,0-1 0,-1 0 0,0 1 1,-1-1-1,1-14 0,-2 21-71,0 1 1,0 0-1,0 0 1,0 0-1,0 0 1,0 0-1,0 0 1,-1 0-1,1 0 0,0 0 1,-1 0-1,1 0 1,-1 0-1,1 0 1,-1 0-1,0 0 1,1 0-1,-1 0 1,0 0-1,1 0 0,-1 1 1,0-1-1,0 0 1,0 1-1,0-1 1,0 0-1,0 1 1,0-1-1,0 1 0,0 0 1,0-1-1,0 1 1,0 0-1,0 0 1,0-1-1,0 1 1,0 0-1,-1 0 1,1 0-1,0 0 0,0 1 1,0-1-1,0 0 1,0 0-1,0 1 1,0-1-1,0 0 1,0 1-1,0-1 0,-1 2 1,-3-1-316,1 1 1,0-1-1,0 1 1,1 0-1,-1 1 1,0-1-1,1 1 1,-1-1-1,1 1 1,0 0-1,0 1 1,-4 3-1,0 10-4589,5-6-1780,2-1-6610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2.290"/>
    </inkml:context>
    <inkml:brush xml:id="br0">
      <inkml:brushProperty name="width" value="0.025" units="cm"/>
      <inkml:brushProperty name="height" value="0.025" units="cm"/>
    </inkml:brush>
  </inkml:definitions>
  <inkml:trace contextRef="#ctx0" brushRef="#br0">8 0 8520,'0'0'16848,"6"71"-14606,-6-46-736,-3-1-674,-3 0-607,3-3-161,1-6-32,2-2-577,0-8-960,5-5-3940,6-14 1537,-1-8-3779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020"/>
    </inkml:context>
    <inkml:brush xml:id="br0">
      <inkml:brushProperty name="width" value="0.025" units="cm"/>
      <inkml:brushProperty name="height" value="0.025" units="cm"/>
    </inkml:brush>
  </inkml:definitions>
  <inkml:trace contextRef="#ctx0" brushRef="#br0">119 52 3171,'0'0'23452,"-3"-7"-22043,3 7-1405,-1-2 72,0 0 0,0 0 0,0 0 0,0 0 0,0 0 0,0 1 0,-1-1 0,1 1 1,-1-1-1,1 1 0,-1-1 0,-2-1 0,3 3-25,-1 0 1,1 0-1,-1-1 1,1 1-1,-1 1 1,1-1-1,-1 0 0,1 0 1,-1 1-1,1-1 1,-1 0-1,1 1 1,-1 0-1,1-1 1,-1 1-1,1 0 1,0 0-1,0-1 1,-1 1-1,1 0 0,0 0 1,0 1-1,0-1 1,-2 2-1,1-2-23,0 1 0,1-1-1,-1 1 1,0 0-1,0 0 1,1 0-1,-1 0 1,1 0 0,-1 0-1,1 0 1,0 0-1,0 0 1,0 1 0,0-1-1,1 0 1,-1 1-1,0-1 1,1 1 0,0-1-1,-1 1 1,2 4-1,-1-5-24,1 0 0,1 1 0,-1-1-1,0 0 1,1 1 0,-1-1 0,1 0-1,-1 0 1,1 0 0,0-1 0,0 1-1,0 0 1,0-1 0,0 1 0,0-1-1,1 0 1,-1 1 0,0-1 0,6 1-1,-7-1 14,9 3-122,-1 0 1,0 0-1,0 1 0,0 0 0,10 9 1,-18-13 83,0 0 0,0 0 0,0 0 0,0 0 1,0 0-1,0 0 0,-1 0 0,1 0 0,0 1 1,-1-1-1,1 0 0,-1 0 0,1 1 0,-1-1 1,0 0-1,1 1 0,-1-1 0,0 0 0,0 3 1,0-2 27,-1 0 1,0-1 0,1 1-1,-1 0 1,0 0 0,0 0-1,0-1 1,0 1 0,-1-1-1,1 1 1,0-1 0,-1 1 0,1-1-1,-1 1 1,1-1 0,-1 0-1,-3 2 1,0 0 147,0 1 0,-1-1 1,0-1-1,0 1 0,1-1 0,-1 0 0,-1 0 1,1-1-1,0 1 0,0-2 0,-1 1 0,1-1 0,0 1 1,-1-2-1,1 1 0,-11-3 0,16 3-151,1 0-1,-1 0 0,0 0 1,0 0-1,0-1 1,1 1-1,-1 0 0,0-1 1,0 1-1,1-1 0,-1 1 1,0-1-1,1 1 1,-1-1-1,0 0 0,1 1 1,-1-1-1,1 1 1,-1-1-1,1 0 0,-1 0 1,1 1-1,0-1 0,-1 0 1,1 0-1,0 0 1,-1 1-1,1-1 0,0 0 1,0 0-1,0 0 0,0 0 1,0 1-1,0-1 1,0 0-1,0 0 0,0 0 1,0 0-1,1 0 1,-1 1-1,0-1 0,1 0 1,-1 0-1,0 0 0,1 1 1,-1-1-1,1 0 1,-1 1-1,1-1 0,-1 0 1,1 1-1,0-1 1,-1 1-1,1-1 0,1 0 1,36-30-30,-28 25 27,5-2 0,-1-1 0,1-1 0,19-16 0,-31 23 0,0 0 0,0 0 0,-1 0 0,1 0 0,-1 0 0,1-1 0,-1 1 0,0-1 0,0 1 0,-1-1 0,1 0 0,-1 0 0,0 0 0,0 0 0,0 0 0,0 0 0,-1 0 0,0 0 0,0 0 0,0-6 0,-1 8 0,0 0 0,0 0 0,-1 0 0,1 0 0,-1 0 0,1 1 0,-1-1 0,0 0 0,1 1 0,-1-1 0,0 1 0,0 0 0,0 0 0,0-1 0,0 1 0,0 0 0,-1 1 0,1-1 0,0 0 0,0 1 0,-1-1 0,1 1 0,0 0 0,-1 0 0,1 0 0,0 0 0,-1 0 0,1 0 0,0 0 0,-1 1 0,-2 0 0,0 9-2132,4-9 1650,1 0-1,0 1 1,-1-1-1,1 0 1,0 0-1,0 1 1,0-1-1,0 0 1,0 0-1,0 0 1,0 1-1,1-1 0,-1 0 1,0 0-1,1 0 1,-1 0-1,1 1 1,-1-1-1,1 0 1,-1 0-1,1 0 1,0 0-1,0 0 1,0 1-1,12 2-8224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362"/>
    </inkml:context>
    <inkml:brush xml:id="br0">
      <inkml:brushProperty name="width" value="0.025" units="cm"/>
      <inkml:brushProperty name="height" value="0.025" units="cm"/>
    </inkml:brush>
  </inkml:definitions>
  <inkml:trace contextRef="#ctx0" brushRef="#br0">61 0 15951,'0'0'11595,"-53"56"-10570,49-38-224,1 1 0,3-3-129,0-1-159,3-5-225,9-3-160,4-6-32,7-1-320,1 0-1378,-2-13-2177,-1-5-2179,3-4-2722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704"/>
    </inkml:context>
    <inkml:brush xml:id="br0">
      <inkml:brushProperty name="width" value="0.025" units="cm"/>
      <inkml:brushProperty name="height" value="0.025" units="cm"/>
    </inkml:brush>
  </inkml:definitions>
  <inkml:trace contextRef="#ctx0" brushRef="#br0">157 1 5189,'0'0'14029,"-52"60"-10570,33-34-320,0 2-480,-2 1-833,4 2-769,2-1-577,6-1-352,5 0-96,4-3-1505,0-8-3172,9-7-3746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7.314"/>
    </inkml:context>
    <inkml:brush xml:id="br0">
      <inkml:brushProperty name="width" value="0.025" units="cm"/>
      <inkml:brushProperty name="height" value="0.025" units="cm"/>
    </inkml:brush>
  </inkml:definitions>
  <inkml:trace contextRef="#ctx0" brushRef="#br0">14 0 11627,'0'0'13613,"14"73"-12140,-14-28-416,-1 4-608,-7-1-289,-1-3-96,4-6-480,1-10-1154,4-8-1121,0-14-1665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248"/>
    </inkml:context>
    <inkml:brush xml:id="br0">
      <inkml:brushProperty name="width" value="0.025" units="cm"/>
      <inkml:brushProperty name="height" value="0.025" units="cm"/>
    </inkml:brush>
  </inkml:definitions>
  <inkml:trace contextRef="#ctx0" brushRef="#br0">0 1 25208,'0'0'7559,"57"6"-21877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4.579"/>
    </inkml:context>
    <inkml:brush xml:id="br0">
      <inkml:brushProperty name="width" value="0.025" units="cm"/>
      <inkml:brushProperty name="height" value="0.025" units="cm"/>
    </inkml:brush>
  </inkml:definitions>
  <inkml:trace contextRef="#ctx0" brushRef="#br0">1 1 224,'0'0'22117,"13"2"-21129,110 10 671,241-7 1,-193-7-1589,-87 3-41,-31 1 1,0-2 0,96-14-1,-143 13 745,-25 4-519,-28 7-486,39-8-164,-33 8-2283,15-10-4042,12-5-4631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701"/>
    </inkml:context>
    <inkml:brush xml:id="br0">
      <inkml:brushProperty name="width" value="0.025" units="cm"/>
      <inkml:brushProperty name="height" value="0.025" units="cm"/>
    </inkml:brush>
  </inkml:definitions>
  <inkml:trace contextRef="#ctx0" brushRef="#br0">104 1 16143,'0'0'11323,"-8"9"-9428,6-7-1643,-30 31 849,31-32-1077,-1 1 0,0 0 0,1 0-1,-1 0 1,1 0 0,0 0 0,-1 0-1,1 1 1,0-1 0,1 0 0,-1 1-1,0-1 1,1 1 0,-1-1 0,1 0-1,-1 1 1,1-1 0,0 4-1,3-5-134,0 0-1,0-1 0,0 1 0,0-1 0,0 1 0,0-1 0,0 0 0,0 0 1,0-1-1,4 0 0,-4 1-174,29-2-926,-23 1 1038,-1 0-1,1 0 1,-1 1 0,0 1-1,1-1 1,12 4-1,-18-4 182,-1 1 0,0 0 0,0 0 0,-1 0-1,1 0 1,0 0 0,0 1 0,0-1 0,-1 1 0,1-1 0,-1 1-1,1-1 1,-1 1 0,0 0 0,1 0 0,-1 0 0,0 0 0,0 0-1,0 0 1,-1 0 0,1 0 0,0 0 0,-1 0 0,1 0-1,-1 0 1,0 1 0,0-1 0,0 0 0,0 0 0,0 3 0,-1 4 154,0-1 1,-1 0 0,1 0 0,-2 0-1,1 0 1,-1-1 0,0 1 0,-1-1 0,0 1-1,0-1 1,0 0 0,-1-1 0,0 1-1,0-1 1,-1 0 0,0 0 0,0-1-1,0 1 1,-1-1 0,0-1 0,1 1 0,-2-1-1,1-1 1,0 1 0,-1-1 0,0 0-1,0-1 1,0 0 0,0 0 0,0-1-1,0 0 1,-15 0 0,22-1-236,-1 0 0,1-1 0,-1 1 0,1-1 0,0 1 1,-1-1-1,1 0 0,0 1 0,0-1 0,-1 0 0,1 0 0,0 0 0,0 0 0,0 0 0,0 0 0,0 0 1,0-1-1,1 1 0,-1 0 0,0 0 0,1-1 0,-1 1 0,0 0 0,1-1 0,0 1 0,-1 0 0,1-4 1,-4-43-4930,4 40 3881,0-32-6507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9.057"/>
    </inkml:context>
    <inkml:brush xml:id="br0">
      <inkml:brushProperty name="width" value="0.025" units="cm"/>
      <inkml:brushProperty name="height" value="0.025" units="cm"/>
    </inkml:brush>
  </inkml:definitions>
  <inkml:trace contextRef="#ctx0" brushRef="#br0">0 14 5990,'0'0'19570,"50"-4"-16559,-31 4-1441,2 0-193,5 0-640,-2 0-577,2 0-320,-1 0-2243,-1-4-4163,-4-2-8456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691"/>
    </inkml:context>
    <inkml:brush xml:id="br0">
      <inkml:brushProperty name="width" value="0.025" units="cm"/>
      <inkml:brushProperty name="height" value="0.025" units="cm"/>
    </inkml:brush>
  </inkml:definitions>
  <inkml:trace contextRef="#ctx0" brushRef="#br0">29 0 19314,'0'0'6855,"-11"55"-5734,4-31 128,1 7-640,1 0-385,5 1-160,0 0 32,0-1-416,5-3-1794,1-6-1153,-3-3-1058,-3-7-1408,0-6-3588</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016"/>
    </inkml:context>
    <inkml:brush xml:id="br0">
      <inkml:brushProperty name="width" value="0.025" units="cm"/>
      <inkml:brushProperty name="height" value="0.025" units="cm"/>
    </inkml:brush>
  </inkml:definitions>
  <inkml:trace contextRef="#ctx0" brushRef="#br0">1 52 6534,'0'0'19282,"61"13"-17936,-15-13-578,9 0-415,3-8-257,1 2-32,-3-2-320,-4 0-2563,-13-3-2018,-13 1-832,-11-3-5189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391"/>
    </inkml:context>
    <inkml:brush xml:id="br0">
      <inkml:brushProperty name="width" value="0.025" units="cm"/>
      <inkml:brushProperty name="height" value="0.025" units="cm"/>
    </inkml:brush>
  </inkml:definitions>
  <inkml:trace contextRef="#ctx0" brushRef="#br0">0 25 7911,'0'0'17937,"79"-22"-17456,-36 22-385,4 0-64,5 0-1377,-4 0-3268,1-2-5028</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735"/>
    </inkml:context>
    <inkml:brush xml:id="br0">
      <inkml:brushProperty name="width" value="0.025" units="cm"/>
      <inkml:brushProperty name="height" value="0.025" units="cm"/>
    </inkml:brush>
  </inkml:definitions>
  <inkml:trace contextRef="#ctx0" brushRef="#br0">228 11 10826,'0'0'12364,"-11"-2"-9652,2-1-2473,0 1 1,0 1 0,0 0-1,0 0 1,0 0-1,0 1 1,0 1-1,0 0 1,0 0-1,0 1 1,0 0 0,0 0-1,0 1 1,0 0-1,-9 5 1,10-3-183,1 1 0,0-1 0,0 1 1,0 0-1,-8 11 0,14-16-57,0 0 1,0 0-1,0 0 0,0 0 0,0 0 0,0 0 1,1 1-1,-1-1 0,0 0 0,1 0 0,-1 1 1,0-1-1,1 0 0,0 1 0,-1-1 0,1 1 1,0-1-1,0 1 0,0-1 0,-1 0 1,2 1-1,-1-1 0,0 1 0,0-1 0,0 1 1,1-1-1,-1 0 0,1 1 0,-1-1 0,1 1 1,-1-1-1,1 0 0,0 0 0,0 1 0,0-1 1,-1 0-1,1 0 0,0 0 0,1 0 0,-1 0 1,0 0-1,2 1 0,13 6-272,1-1 0,0 0 0,1-1 0,0-1 0,0-1 0,19 2 0,-15-2-21,-1 0 1,0 2-1,39 14 0,-59-20 319,1 1 0,-1 0 0,1-1 0,-1 1 0,1 0 0,-1 0 0,1 0 0,-1 0 0,0 0 0,0 0 0,1 0 0,-1 0 0,0 0 0,0 1 0,0-1 0,0 0 0,0 1 0,-1-1 0,1 1 0,0-1 0,-1 1 0,2 2 0,-3-2 44,1-1 1,0 1 0,-1 0-1,1-1 1,-1 1 0,1-1-1,-1 1 1,0-1-1,1 1 1,-1-1 0,0 1-1,0-1 1,0 0 0,0 0-1,-1 1 1,1-1 0,0 0-1,-2 1 1,-7 5 328,0 0 0,-1-1 0,0 0 0,-17 7 0,11-6-173,0 0 1,0-2-1,0 0 1,0 0-1,-1-2 1,-22 2-1,40-5-321,0 0 0,0 0-1,-1 0 1,1 0 0,0 0 0,-1 0-1,1 0 1,0 0 0,-1 0-1,1 0 1,0 0 0,-1 0 0,1-1-1,0 1 1,0 0 0,-1 0 0,1 0-1,0 0 1,-1-1 0,1 1 0,0 0-1,0 0 1,0-1 0,-1 1-1,1 0 1,0 0 0,0-1 0,0 1-1,0 0 1,0-1 0,-1 1 0,1 0-1,0-1 1,0 1 0,0 0 0,0 0-1,0-1 1,0 1 0,0 0-1,0-1 1,0 1 0,0 0 0,0-1-1,0 1 1,0 0 0,1-1 0,-1 1-1,0-1 1,0-2-1392,1-18-7273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107"/>
    </inkml:context>
    <inkml:brush xml:id="br0">
      <inkml:brushProperty name="width" value="0.025" units="cm"/>
      <inkml:brushProperty name="height" value="0.025" units="cm"/>
    </inkml:brush>
  </inkml:definitions>
  <inkml:trace contextRef="#ctx0" brushRef="#br0">1 58 4676,'0'0'20340,"75"7"-19347,-36-14-257,7-5-447,5-2-225,0-3-2627,1 2-4804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450"/>
    </inkml:context>
    <inkml:brush xml:id="br0">
      <inkml:brushProperty name="width" value="0.025" units="cm"/>
      <inkml:brushProperty name="height" value="0.025" units="cm"/>
    </inkml:brush>
  </inkml:definitions>
  <inkml:trace contextRef="#ctx0" brushRef="#br0">66 1 5894,'0'0'16335,"0"9"-15155,-3 25 193,-1 0 0,-1 0 0,-15 47 0,9-36-863,-10 73 1,21-118-491,-1 1 0,1-1 0,0 1 0,0-1 0,0 1 0,0-1 0,0 1 0,0-1 0,0 1 0,0-1 0,0 1 0,0-1 0,0 1 0,0-1 0,0 0 0,0 1 0,0-1 0,0 1 0,0-1 0,1 1 0,-1-1 0,0 1 0,0-1 0,1 0 0,-1 1 0,0-1 0,0 1 0,1-1 0,-1 0 0,0 1 0,1-1 0,-1 0 0,1 0 0,-1 1 0,0-1 0,1 0 0,-1 0 0,1 0 0,-1 1 0,1-1 0,-1 0 0,1 0 0,23-12 832,21-30-210,43-64-524,26-28-33,-93 119-1563,-13 15-80,-9 12-291,-5-2-3366,-5-1-2622</inkml:trace>
  <inkml:trace contextRef="#ctx0" brushRef="#br0" timeOffset="1">134 231 6150,'0'0'16752,"-7"54"-14798,7-40 63,9-4-703,3 2-898,0-2-320,3 2-576,-2-2-2787,-1-4-2819,2 0-6310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40.665"/>
    </inkml:context>
    <inkml:brush xml:id="br0">
      <inkml:brushProperty name="width" value="0.025" units="cm"/>
      <inkml:brushProperty name="height" value="0.025" units="cm"/>
    </inkml:brush>
  </inkml:definitions>
  <inkml:trace contextRef="#ctx0" brushRef="#br0">2 124 13805,'0'0'12092,"0"9"-10464,-1 0-1315,1 32 737,1-40-1030,-1 0 0,1 1 0,-1-1 0,1 1 0,0-1 0,-1 0 0,1 1 0,0-1 0,0 0 0,0 0 0,0 0 0,0 1 0,0-1 0,0 0 0,0 0 0,1-1 0,-1 1 0,0 0 0,1 0 0,-1-1 0,0 1 0,1 0 0,-1-1 0,1 0 0,-1 1 0,1-1 0,-1 0 0,3 1 0,3-1 4,0-1-1,0 1 1,0-1-1,0 0 1,0-1 0,0 0-1,-1 0 1,1 0 0,-1-1-1,1 0 1,-1 0-1,0 0 1,0-1 0,7-6-1,-8 7-32,-1 0 1,1-1-1,-1 1 0,0-1 0,-1 0 0,1-1 1,-1 1-1,1-1 0,-1 1 0,0-1 0,-1 0 0,1 0 1,-1 0-1,0-1 0,-1 1 0,1 0 0,-1-1 1,1-8-1,-2 14 19,0-1 1,0 1 0,0 0 0,0-1-1,0 1 1,-1 0 0,1-1 0,0 1-1,0 0 1,0-1 0,-1 1 0,1 0-1,0 0 1,0-1 0,-1 1-1,1 0 1,0 0 0,0-1 0,-1 1-1,1 0 1,0 0 0,-1 0 0,1 0-1,0-1 1,-1 1 0,1 0-1,0 0 1,-1 0 0,1 0 0,0 0-1,-1 0 1,1 0 0,0 0 0,-1 0-1,1 0 1,-1 0 0,1 0 0,0 0-1,-1 0 1,1 1 0,0-1-1,-1 0 1,1 0 0,0 0 0,0 0-1,-1 1 1,1-1 0,0 0 0,-1 0-1,1 1 1,0-1 0,0 0 0,-1 0-1,1 1 1,-19 12 135,8 0 52,-1 0-1,-15 23 0,25-32-141,0-1 0,-1 0 1,1 1-1,1-1 0,-1 1 0,0 0 0,1 0 0,0 0 0,0-1 0,0 1 0,0 0 0,1 0 0,-1 0 1,1 1-1,0-1 0,0 0 0,1 5 0,0-8-44,0 0-1,0 0 1,0 0 0,1-1-1,-1 1 1,0 0-1,0-1 1,0 1 0,0-1-1,1 1 1,-1-1 0,0 0-1,1 1 1,-1-1 0,0 0-1,1 0 1,-1 0 0,0 0-1,1 0 1,-1 0 0,0 0-1,0 0 1,1-1-1,-1 1 1,3-2 0,34-9 123,-14-2-478,38-27 0,-42 26 255,1 0 0,28-12-1,-48 25 82,0 0 0,0 1 0,0-1-1,0 1 1,0-1 0,0 1-1,0 0 1,0-1 0,0 1-1,0 0 1,0 0 0,1 0 0,-1 0-1,0 0 1,0 0 0,0 0-1,0 0 1,0 0 0,0 1-1,0-1 1,1 0 0,-1 1 0,0-1-1,0 1 1,0-1 0,0 1-1,0-1 1,-1 1 0,1 0-1,0 0 1,0-1 0,0 1 0,0 0-1,-1 0 1,1 0 0,0 0-1,-1 0 1,1 0 0,0 2-1,1 3 2,0 1 0,0 0 0,0 0 0,-1 0 0,0 10 0,1-4 19,-2-9 70,1 1 0,-1 0 0,0 0 0,0-1 0,0 1 0,-1 0 0,1 0 0,-1-1-1,0 1 1,-1 0 0,1-1 0,-1 1 0,0-1 0,0 1 0,0-1 0,-1 0 0,1 0-1,-5 5 1,12-19-76,-1 0 0,-1 0 0,5-19 0,-6 20-8,2-9 1,-2-1 0,1 0 0,-2 0 0,-1-22 0,0 26 0,0 16 0,1 0 0,0 0 0,-1 0 0,1 0 0,0 0 0,0 0 0,-1-1 0,1 1 0,0 0 0,0 0 0,0-1 0,0 1 0,0 0 0,0-1 0,1 1 0,-1-1 0,0 1 0,0-1 0,0 0 0,0 0 0,1 1 0,-1-1 0,0 0 0,0 0 0,0 0 0,3 0 0,42 1 0,-40-1 0,223-5 0,-228 5 0,-1 0 0,1 0 0,-1 0 0,1 0 0,-1 0 0,1 0 0,-1 0 0,1 0 0,-1 1 0,1-1 0,-1 0 0,1 0 0,-1 0 0,1 1 0,-1-1 0,1 0 0,-1 1 0,1-1 0,-1 0 0,0 1 0,1-1 0,-1 0 0,0 1 0,1-1 0,-1 1 0,0-1 0,1 1 0,-1-1 0,0 1 0,0-1 0,0 1 0,0-1 0,1 1 0,-1-1 0,0 1 0,0-1 0,0 1 0,0-1 0,0 1 0,0-1 0,0 1 0,0-1 0,0 1 0,-1 0 0,1-1 0,0 1 0,0-1 0,0 1 0,-1-1 0,1 0 0,0 1 0,0-1 0,-1 1 0,1-1 0,0 1 0,-1-1 0,1 0 0,-1 1 0,1-1 0,-1 1 0,-26 34 0,22-29 0,1 0 0,-1 0 0,1 0 0,1 1 0,-1-1 0,1 1 0,-3 9 0,6-15 0,-1 1 0,1-1 0,-1 0 0,1 0 0,0 0 0,0 0 0,-1 0 0,1 0 0,0 0 0,0 0 0,0 0 0,0 1 0,0-1 0,1 0 0,-1 0 0,0 0 0,0 0 0,1 0 0,-1 0 0,1 0 0,-1 0 0,1 0 0,-1 0 0,1 0 0,-1 0 0,1 0 0,0 0 0,0 0 0,0-1 0,-1 1 0,1 0 0,0 0 0,0-1 0,0 1 0,0-1 0,0 1 0,0-1 0,0 1 0,0-1 0,0 0 0,0 1 0,0-1 0,1 0 0,-1 0 0,0 0 0,0 0 0,0 0 0,2 0 0,6 0 0,0-1 0,0 0 0,0-1 0,0 0 0,0 0 0,-1-1 0,1 0 0,-1 0 0,0-1 0,0 0 0,0 0 0,0-1 0,-1 0 0,12-10 0,-4 2 0,-1-1 0,-1-1 0,0 0 0,-1 0 0,18-32 0,-29 48 0,1-1 0,-1 1 0,0-1 0,0 1 0,0-1 0,0 1 0,0 0 0,0 0 0,0-1 0,0 1 0,0 0 0,0 0 0,0 0 0,-1 0 0,1 0 0,0 0 0,0 2 0,31 26 0,-22-26 0,0 0 0,0-1 0,0 0 0,0 0 0,0-1 0,1-1 0,-1 0 0,0 0 0,1-1 0,-1 0 0,14-4 0,-18 4 0,0-1 0,0 0 0,0 0 0,-1-1 0,1 0 0,-1 1 0,0-2 0,1 1 0,4-6 0,-7 7 0,-1 0 0,0-1 0,1 1 0,-1-1 0,-1 0 0,1 1 0,0-1 0,-1 0 0,1 0 0,-1-1 0,0 1 0,0 0 0,0 0 0,0 0 0,-1-1 0,1 1 0,-1-6 0,0 8 0,0 0 0,0-1 0,0 1 0,0-1 0,0 1 0,-1 0 0,1-1 0,0 1 0,-1 0 0,1 0 0,-1-1 0,1 1 0,-1 0 0,0 0 0,1-1 0,-1 1 0,0 0 0,0 0 0,0 0 0,0 0 0,0 0 0,0 0 0,0 1 0,0-1 0,-1-1 0,-1 1 0,0 1 0,1-1 0,-1 0 0,1 1 0,-1-1 0,0 1 0,0 0 0,1 0 0,-1 0 0,0 0 0,1 0 0,-4 1 0,0 1 0,0-1 0,0 1 0,0 0 0,0 0 0,0 0 0,1 1 0,-1 0 0,1 0 0,0 0 0,-10 9 0,11-7 0,0 0 0,0 0 0,0 0 0,1 1 0,0 0 0,0-1 0,0 1 0,1 0 0,0 1 0,0-1 0,0 0 0,-1 13 0,3-16 0,0 1 0,0-1 0,1 1 0,-1-1 0,1 1 0,0-1 0,0 0 0,0 1 0,0-1 0,0 0 0,1 0 0,-1 0 0,1 0 0,0 0 0,0 0 0,0 0 0,0-1 0,1 1 0,-1-1 0,1 1 0,0-1 0,-1 0 0,1 0 0,0 0 0,5 2 0,2 0-446,0 0-1,1 0 1,-1-1-1,1 0 1,-1-1-1,1 0 1,18 1 0,38-2-6777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2.757"/>
    </inkml:context>
    <inkml:brush xml:id="br0">
      <inkml:brushProperty name="width" value="0.025" units="cm"/>
      <inkml:brushProperty name="height" value="0.025" units="cm"/>
    </inkml:brush>
  </inkml:definitions>
  <inkml:trace contextRef="#ctx0" brushRef="#br0">0 8 3748,'0'0'17018,"19"24"-13809,-19-24-3186,9 23-628,-4-17 393,-4-17 1080,-1 10-585,1 34 310,6-12-142,-4-23 445,-1-13 367,-4-17 377,1 31-1390,0 19-421,1-14 168,2 33-76,-2-36 73,0-1 0,0 1 0,0-1 0,0 1 1,0-1-1,0 1 0,0-1 0,0 1 0,0-1 0,0 1 0,0-1 0,0 1 0,0-1 1,1 1-1,-1-1 0,0 1 0,0-1 0,1 1 0,-1-1 0,0 1 0,1-1 1,-1 0-1,1 1 0,-1-1 0,0 1 0,1-1 0,-1 0 0,1 0 0,-1 1 1,1-1-1,-1 0 0,1 0 0,-1 1 0,1-1 0,-1 0 0,1 0 0,-1 0 1,1 0-1,-1 0 0,1 0 0,-1 0 0,1 0 0,-1 0 0,1 0 0,0 0 1,-1 0-1,1 0 0,-1-1 0,1 1 0,-1 0 0,1 0 0,-1 0 0,1-1 1,0 0-1,0 0 26,1-1 0,-1 0 0,1 1 0,-1-1 0,0 0 0,0 0 1,0 0-1,0 0 0,0-1 0,0 1 0,-1 0 0,1 0 0,-1 0 0,1-1 1,-1-3-1,2-38 541,-2 37-275,0 6-217,-2 37-320,2-33 1549,1-15-596,2-32-456,-2 26-442,-2 30 164,-10 77 160,11-88-37,1-33 292,1 24-8122,-16 17 350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8.486"/>
    </inkml:context>
    <inkml:brush xml:id="br0">
      <inkml:brushProperty name="width" value="0.025" units="cm"/>
      <inkml:brushProperty name="height" value="0.025" units="cm"/>
    </inkml:brush>
  </inkml:definitions>
  <inkml:trace contextRef="#ctx0" brushRef="#br0">473 42 4708,'0'0'20847,"2"-6"-19630,6-20-53,-8 26-1115,0 0 1,0-1-1,0 1 1,0-1-1,0 1 1,0-1-1,-1 1 1,1-1-1,0 1 1,0 0-1,-1-1 1,1 1-1,0-1 1,0 1-1,-1 0 1,1-1-1,-1 1 1,1 0-1,0-1 1,-1 1-1,1 0 1,-1 0-1,1 0 1,0-1-1,-1 1 1,1 0-1,-1 0 1,1 0-1,-1 0 1,1 0-1,-1 0 1,1 0-1,-1 0 1,1 0-1,-1 0 1,1 0-1,-1 0 1,1 0-1,0 0 1,-2 0-1,-20 2 143,10 2-61,0-1 0,1 2 0,-1 0 0,1 0 0,0 1 1,0 0-1,-19 16 0,0 2 3,-33 36 1,49-46-113,1 0-1,1 1 1,1 0-1,-13 24 1,19-32-13,2 1 1,-1 0 0,1 0 0,0 0 0,0 0-1,1 0 1,1 1 0,-1-1 0,1 1 0,0-1-1,1 1 1,1 10 0,1-13-1,0-1 1,1 1-1,0 0 1,0-1-1,0 0 0,1 1 1,-1-1-1,1-1 1,1 1-1,5 5 0,17 24 21,-23-29 3,-1 1 0,-1 0 0,1 0 0,-1 0 0,0 0 0,-1 1 0,1-1 0,-1 0 0,0 1 0,-1-1 0,0 1 0,0-1 0,0 1 0,-1-1 0,0 1 0,0-1 0,0 0 0,-1 1 0,0-1 0,0 0 0,-1 0 0,0 0 0,0-1 0,0 1 0,-1-1 0,1 1 0,-10 8 0,53-19-33,-36 4-14,0 0 0,0 0 0,0 0 0,1 1 0,-1 0 0,0 0 0,0 0 0,0 0 0,0 0 0,0 1 0,0 0 0,0 0 0,5 2 0,-7-2 6,-1 1 0,1-1 0,-1 1 0,1 0 1,-1-1-1,0 1 0,1 0 0,-1 0 0,0 0 0,0 0 0,0 0 1,-1 0-1,1 0 0,0 0 0,-1 1 0,1-1 0,-1 0 0,0 0 1,0 0-1,0 1 0,0-1 0,0 0 0,0 0 0,-1 0 0,0 4 1,-1 4 20,0 1 0,-1-1 0,0-1 1,0 1-1,-1 0 0,-1-1 1,1 0-1,-8 10 0,-55 72 200,23-33-145,42-55-194,0 0 1,0 0-1,0 0 0,1 1 1,-1-1-1,1 1 0,0-1 1,0 1-1,0-1 0,1 1 1,-1-1-1,1 1 0,0 0 1,0-1-1,0 1 0,0 0 1,2 6-1,0 13-222,-2-11 327,-1 0 0,0 0 0,0 0 0,-1 0 1,-1-1-1,0 1 0,-7 17 0,-42 78 307,36-76 140,-23 56 0,34-70-382,1 1-1,0-1 1,1 1 0,1 0-1,1 29 1,1-45-43,0-1-1,0 1 1,0-1 0,1 0 0,-1 1 0,1-1 0,-1 1 0,1-1 0,-1 1 0,1-1-1,0 0 1,0 0 0,0 1 0,0-1 0,-1 0 0,2 0 0,-1 0 0,0 0 0,0 0-1,0 0 1,0 0 0,1 0 0,-1-1 0,0 1 0,1 0 0,-1-1 0,1 1 0,-1-1-1,0 1 1,1-1 0,-1 0 0,3 0 0,56 3-665,-44-4-260,3 1-663,39 0-8821,-22-3-4257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20.723"/>
    </inkml:context>
    <inkml:brush xml:id="br0">
      <inkml:brushProperty name="width" value="0.025" units="cm"/>
      <inkml:brushProperty name="height" value="0.025" units="cm"/>
    </inkml:brush>
  </inkml:definitions>
  <inkml:trace contextRef="#ctx0" brushRef="#br0">44 13 2691,'0'0'11776,"-7"0"-10196,-30 0 4164,69 7-1783,135-6-1195,-202 0-2377,-37 0 145,67-2-517,-1 1 0,1-1 0,0 0 0,-1 0 0,1-1 0,0 1 0,0-1 0,0 0 0,0-1 0,-5-3 0,7 4-86,38 5-7912,-22-3 1073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1.643"/>
    </inkml:context>
    <inkml:brush xml:id="br0">
      <inkml:brushProperty name="width" value="0.025" units="cm"/>
      <inkml:brushProperty name="height" value="0.025" units="cm"/>
      <inkml:brushProperty name="color" value="#E71224"/>
    </inkml:brush>
  </inkml:definitions>
  <inkml:trace contextRef="#ctx0" brushRef="#br0">336 94 6694,'0'0'8019,"3"-10"-4037,-3 9-3876,13-43 3485,-12 43-3406,-1 0 0,1 0 0,-1 0 0,0 0 0,1-1 0,-1 1 0,0 0 0,0 0 0,0 0 0,0 0 0,0-1 0,0 1 0,0 0 0,0 0 0,-1 0 0,1-1 0,0 1 0,-1 0 0,1 0 0,-1 0 0,1 0 0,-1 0 0,0 0 0,1 0 0,-1 0 0,0 0 0,0 0 0,0 0 0,1 0 0,-1 1 0,0-1 0,0 0 0,0 1 0,0-1 0,0 1 0,-1-1 0,1 1 0,-1-1 0,-9 1-80,0 0 1,0 1 0,0 0-1,0 1 1,0 0 0,0 1-1,0 1 1,1-1 0,0 1-1,0 1 1,0 0 0,0 1-1,1-1 1,0 2 0,0-1-1,-10 11 1,1-1 89,0 1 0,1 1 0,1 0-1,1 2 1,1 0 0,-17 30 0,28-45-195,0 1 0,0 0 0,1 0 0,-1 1 0,1-1 0,1 0 0,-1 1 0,1-1 0,0 1 0,1-1 0,-1 1 0,1-1 0,2 13 0,-1-15 0,0 0 0,1-1 0,-1 0 0,1 1 0,-1-1 0,1 0 0,0 0 0,0 0 0,1 0 0,-1 0 0,1 0 0,-1-1 0,1 1 0,0-1 0,0 0 0,0 0 0,0 0 0,0 0 0,1 0 0,-1-1 0,1 1 0,-1-1 0,1 0 0,-1 0 0,6 0 0,6 2 0,1 0 0,-1-2 0,1 0 0,-1-1 0,1 0 0,18-3 0,-29 2 0,0 0 0,0 0 0,-1 0 0,1-1 0,-1 0 0,1 0 0,-1 0 0,0 0 0,0-1 0,8-5 0,-10 6 0,-1 0 0,1 0 0,0 0 0,-1 0 0,1 0 0,-1-1 0,0 1 0,0 0 0,0-1 0,0 1 0,0-1 0,0 0 0,-1 1 0,1-1 0,-1 1 0,0-1 0,0 0 0,0 1 0,0-1 0,0 0 0,-1-2 0,0 3 0,0-1 0,0 1 0,0 0 0,0 0 0,-1 0 0,1 0 0,-1 1 0,1-1 0,-1 0 0,0 1 0,1-1 0,-1 1 0,0-1 0,0 1 0,0 0 0,0 0 0,0 0 0,-1 0 0,1 0 0,0 0 0,0 1 0,-1-1 0,1 1 0,0-1 0,-1 1 0,1 0 0,-4 0 0,4 0 0,0 0 0,0-1 0,0 1 0,0 0 0,0 0 0,0 0 0,0 1 0,0-1 0,0 0 0,1 1 0,-1-1 0,0 1 0,0 0 0,0-1 0,0 1 0,0 0 0,1 0 0,-1 0 0,1 1 0,-1-1 0,0 0 0,1 0 0,0 1 0,-1-1 0,1 1 0,0 0 0,0-1 0,0 1 0,0 0 0,0-1 0,0 1 0,0 0 0,0 3 0,1-4 0,1 0 0,-1 0 0,1-1 0,-1 1 0,1 0 0,0 0 0,-1-1 0,1 1 0,0 0 0,-1-1 0,1 1 0,0-1 0,0 1 0,0-1 0,0 0 0,-1 1 0,1-1 0,0 0 0,0 1 0,0-1 0,0 0 0,0 0 0,0 0 0,0 0 0,0 0 0,0 0 0,0 0 0,-1 0 0,1 0 0,2-1 0,34-2 0,-26-1 0,1 0 0,-1 0 0,17-10 0,-18 9 0,0 0 0,1 1 0,-1 0 0,16-4 0,-26 8 0,1 0 0,-1 0 0,1 0 0,-1 0 0,0 0 0,1 0 0,-1 0 0,1 0 0,-1 0 0,0 0 0,1 0 0,-1 0 0,1 1 0,-1-1 0,0 0 0,1 0 0,-1 0 0,0 0 0,1 1 0,-1-1 0,0 0 0,0 1 0,1-1 0,-1 0 0,0 0 0,0 1 0,1-1 0,-1 0 0,0 1 0,0-1 0,0 0 0,1 1 0,-1-1 0,0 1 0,0 0 0,1 21 0,-9 21 0,-6 2 0,6-21 0,1 0 0,1 1 0,2-1 0,-4 44 0,8-67 2,0-1 1,1 0-1,-1 0 1,0 1-1,0-1 1,1 0-1,-1 0 1,0 0-1,1 1 1,-1-1-1,0 0 1,1 0-1,-1 0 1,0 0-1,1 0 1,-1 0-1,0 0 1,1 0-1,-1 0 1,0 0-1,1 0 0,-1 0 1,1 0-1,-1 0 1,0 0-1,1 0 1,-1 0-1,0 0 1,1 0-1,-1-1 1,0 1-1,1 0 1,-1 0-1,0 0 1,0-1-1,1 1 1,-1 0-1,0 0 1,0-1-1,1 1 1,-1 0-1,0 0 0,0-1 1,0 1-1,1 0 1,-1-1-1,0 0 1,15-12-981,10-25-10473,-13 13 283</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201"/>
    </inkml:context>
    <inkml:brush xml:id="br0">
      <inkml:brushProperty name="width" value="0.025" units="cm"/>
      <inkml:brushProperty name="height" value="0.025" units="cm"/>
      <inkml:brushProperty name="color" value="#E71224"/>
    </inkml:brush>
  </inkml:definitions>
  <inkml:trace contextRef="#ctx0" brushRef="#br0">0 320 15599,'0'0'13463,"5"9"-12059,-4-7-1355,0 1 0,0-1-1,0 1 1,0-1 0,1 0 0,-1 1-1,1-1 1,0 0 0,0 0-1,0 0 1,0 0 0,0-1 0,0 1-1,0 0 1,0-1 0,1 1 0,-1-1-1,1 0 1,-1 0 0,1 0-1,-1 0 1,1-1 0,0 1 0,-1 0-1,1-1 1,0 0 0,-1 0 0,1 0-1,0 0 1,0 0 0,-1 0-1,1-1 1,0 0 0,-1 1 0,1-1-1,-1 0 1,1 0 0,3-2 0,2-1-18,1-1 1,-1 1-1,0-2 0,0 1 1,0-1-1,11-12 1,-16 15-21,0 0 0,1-1 1,-1 0-1,-1 0 0,1 0 0,0 0 1,-1 0-1,0 0 0,0-1 0,0 1 1,-1-1-1,1 1 0,-1-1 0,0 0 1,0-5-1,-1 9-11,0 0 0,0 0 0,-1 1 0,1-1 0,0 0 0,-1 0 0,1 0 0,0 1 0,-1-1 0,1 0 0,-1 1 0,1-1 0,-1 0 0,1 1 0,-1-1 0,0 1 0,1-1 0,-1 1 0,0-1 0,1 1 0,-1-1 0,0 1 0,0 0 0,1-1 0,-1 1 0,0 0 0,0 0 0,0-1 0,0 1 0,1 0 0,-1 0 0,0 0 0,0 0 0,0 0 0,0 0 0,1 1 0,-1-1 0,0 0 0,0 0 0,-1 1 0,-36 12 0,29-6 0,1 1 0,-1 0 0,1 1 0,1-1 0,0 1 0,0 1 0,0 0 0,1-1 0,1 2 0,0-1 0,0 1 0,1 0 0,0 0 0,1 0 0,1 0 0,-1 0 0,2 1 0,-1 13 0,2-23 0,0 0 0,0-1 0,0 1 0,0 0 0,0-1 0,0 1 0,1-1 0,-1 1 0,1-1 0,-1 1 0,1-1 0,0 1 0,-1-1 0,1 1 0,0-1 0,0 0 0,0 1 0,0-1 0,0 0 0,0 0 0,1 0 0,-1 0 0,0 0 0,0 0 0,1 0 0,1 1 0,1-1 0,0 0 0,0 0 0,0 0 0,0 0 0,0-1 0,0 0 0,0 0 0,0 0 0,0 0 0,6-2 0,4 0 0,-1-1 0,1-1 0,-1 0 0,0-1 0,19-11 0,1-5 0,-2-2 0,0-1 0,-2-1 0,-1-2 0,-1-1 0,-1-1 0,-1-1 0,-2-1 0,-1-1 0,32-66 0,-50 92 0,-1-1 0,0 1 0,0-1 0,-1 0 0,1 1 0,-2-1 0,1 0 0,-1 0 0,1-10 0,-3 17 0,0-1 0,1 1 0,-1 0 0,0-1 0,1 1 0,-1-1 0,0 1 0,1 0 0,-1 0 0,0-1 0,0 1 0,1 0 0,-1 0 0,0 0 0,0 0 0,1 0 0,-1 0 0,0 0 0,0 0 0,0 0 0,1 0 0,-1 0 0,0 1 0,0-1 0,1 0 0,-1 1 0,0-1 0,0 1 0,-10 4 0,1 0 0,1 1 0,-1 0 0,1 1 0,0 0 0,0 0 0,1 1 0,0 0 0,-7 9 0,-9 13 0,-27 43 0,39-53 0,0 1 0,-14 36 0,22-48 0,1 0 0,0 0 0,1 1 0,0-1 0,0 1 0,1 0 0,1-1 0,-1 1 0,2 13 0,0-22-28,-1 1 0,0 0 0,1-1 1,0 1-1,-1 0 0,1-1 0,0 1 0,0 0 0,-1-1 0,1 1 0,1-1 1,-1 0-1,0 1 0,0-1 0,0 0 0,1 0 0,-1 0 0,0 0 1,1 0-1,2 2 0,0-1-167,1 0 0,-1-1 0,1 1 1,0-1-1,-1 0 0,1 0 0,8 0 1,0-1-615,-1 0 1,1-1 0,-1-1-1,0 0 1,18-4 0,5-8-5251,-1-3-1164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531"/>
    </inkml:context>
    <inkml:brush xml:id="br0">
      <inkml:brushProperty name="width" value="0.025" units="cm"/>
      <inkml:brushProperty name="height" value="0.025" units="cm"/>
      <inkml:brushProperty name="color" value="#E71224"/>
    </inkml:brush>
  </inkml:definitions>
  <inkml:trace contextRef="#ctx0" brushRef="#br0">175 197 8584,'0'0'13378,"-12"1"-9945,6-1-3178,-1 0 1,1 1 0,-1 0-1,1 0 1,0 1 0,-1 0-1,1 0 1,0 0 0,0 1-1,0 0 1,0 0-1,1 1 1,-1-1 0,1 1-1,0 0 1,0 1 0,-5 4-1,3 0 20,-1 1-1,1-1 1,-10 19 0,15-25-235,0 0 0,1 0 1,-1 0-1,1 0 1,0 1-1,0-1 1,0 0-1,0 1 0,1-1 1,-1 1-1,1-1 1,0 1-1,0-1 0,0 1 1,1-1-1,-1 1 1,2 4-1,-1-7-26,0 0 0,0 0 1,0 1-1,0-1 0,1 0 0,-1 0 0,0 0 1,1 0-1,-1 0 0,0-1 0,1 1 0,-1 0 1,1-1-1,-1 1 0,1 0 0,0-1 0,-1 0 1,1 1-1,0-1 0,-1 0 0,1 0 0,-1 0 1,1 0-1,0 0 0,-1-1 0,4 0 0,2 0 40,0 0-1,-1 0 1,1-1 0,0 0-1,9-5 1,5-5-34,0-1 1,-1-1-1,-1-1 1,0-1-1,-1 0 1,0-2-1,17-23 1,7-12 17,45-79 0,-72 104-38,-11 18-23,-7 10-37,-5 8-103,-14 19 190,1 0 0,-33 60 0,46-72-14,1-1 0,1 2 0,0-1 0,1 0 0,1 1 0,0 0 0,1 0 0,-1 25 0,9-4-1117,-5-36 793,1 0 0,0 1 1,-1-1-1,1 0 0,0 0 0,0 0 1,0 0-1,0 0 0,0 0 0,0 0 0,0 0 1,0 0-1,1-1 0,-1 1 0,0 0 0,0-1 1,1 1-1,-1-1 0,0 1 0,1-1 1,-1 0-1,1 1 0,1-1 0,25 1-9239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434"/>
    </inkml:context>
    <inkml:brush xml:id="br0">
      <inkml:brushProperty name="width" value="0.025" units="cm"/>
      <inkml:brushProperty name="height" value="0.025" units="cm"/>
      <inkml:brushProperty name="color" value="#E71224"/>
    </inkml:brush>
  </inkml:definitions>
  <inkml:trace contextRef="#ctx0" brushRef="#br0">11 0 6342,'0'0'20505,"3"9"-18669,-1 4-1503,0 0 0,-1 0-1,0 0 1,-1 1 0,-1-1 0,0 0-1,0 0 1,-7 24 0,5-25-222,1 0 0,1 0-1,-1 22 1,2-34-103,0 1 0,0-1 1,0 1-1,1-1 0,-1 1 0,0 0 0,0-1 0,1 1 0,-1-1 1,0 1-1,0-1 0,1 1 0,-1-1 0,1 0 0,-1 1 1,0-1-1,1 1 0,-1-1 0,1 0 0,-1 1 0,1-1 1,-1 0-1,1 1 0,0-1 0,-1 0 0,1 0 0,-1 0 1,1 0-1,-1 1 0,1-1 0,0 0 0,-1 0 0,1 0 0,-1 0 1,1 0-1,0 0 0,-1-1 0,1 1 0,-1 0 0,1 0 1,-1 0-1,1 0 0,0-1 0,29-11 279,-17 1-287,-1 0 0,1 0 0,12-18 0,-15 18 0,0 0 0,1 0 0,0 1 0,17-12 0,-28 22 0,0 0 0,0 0 0,0 0 0,0 0 0,1 0 0,-1 0 0,0 0 0,0-1 0,0 1 0,1 0 0,-1 0 0,0 0 0,0 0 0,1 0 0,-1 0 0,0 0 0,0 0 0,0 0 0,1 0 0,-1 0 0,0 0 0,0 0 0,0 1 0,1-1 0,-1 0 0,0 0 0,0 0 0,0 0 0,1 0 0,-1 0 0,0 0 0,0 1 0,0-1 0,0 0 0,1 0 0,-1 0 0,0 0 0,0 1 0,0-1 0,0 0 0,0 0 0,0 0 0,0 1 0,0-1 0,0 0 0,1 1 0,1 16 0,-4 17 0,-6 22 0,10-56 0,-1 1 0,0-1 0,1 0 0,-1 1 0,0-1 0,1 0 0,-1 0 0,0 0 0,1 0 0,-1 0 0,0-1 0,1 1 0,-1 0 0,0 0 0,3-2 0,7-3 0,0-1 0,-1 0 0,0-1 0,16-12 0,23-16 0,-49 35 0,1 0 0,-1 0 0,0-1 0,0 1 0,1 0 0,-1 0 0,0 0 0,0 0 0,1 0 0,-1 0 0,0 0 0,0 0 0,1 0 0,-1 0 0,0 0 0,0 0 0,1 0 0,-1 0 0,0 0 0,0 0 0,1 0 0,-1 0 0,0 0 0,0 0 0,1 0 0,-1 0 0,0 1 0,0-1 0,0 0 0,1 0 0,-1 0 0,0 0 0,0 0 0,0 1 0,1-1 0,-1 0 0,0 0 0,0 0 0,0 1 0,0-1 0,0 0 0,1 0 0,-1 1 0,0-1 0,0 0 0,0 0 0,0 1 0,0-1 0,0 0 0,0 0 0,0 1 0,-1 23 0,-8 22 0,6-38 0,1 1 0,0 0 0,0-1 0,0 16 0,3-24-377,0 1-1,0-1 1,1 0-1,-1 0 1,0 0-1,0 0 1,1 0 0,-1 0-1,0 0 1,0 0-1,1-1 1,-1 1-1,0 0 1,0-1 0,0 1-1,0-1 1,0 1-1,1-1 1,0-1 0,16-14-7572,1-6-5798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918"/>
    </inkml:context>
    <inkml:brush xml:id="br0">
      <inkml:brushProperty name="width" value="0.025" units="cm"/>
      <inkml:brushProperty name="height" value="0.025" units="cm"/>
      <inkml:brushProperty name="color" value="#E71224"/>
    </inkml:brush>
  </inkml:definitions>
  <inkml:trace contextRef="#ctx0" brushRef="#br0">61 45 9289,'0'0'23126,"12"-9"-22774,-67 64-352,50-50 0,-7 11 0,12-16 0,0 0 0,0 1 0,0-1 0,0 0 0,0 1 0,0-1 0,0 0 0,0 1 0,1-1 0,-1 0 0,0 1 0,0-1 0,0 0 0,0 0 0,1 1 0,-1-1 0,0 0 0,0 0 0,1 1 0,-1-1 0,0 0 0,0 0 0,1 1 0,-1-1 0,0 0 0,1 0 0,-1 0 0,0 0 0,1 0 0,-1 0 0,0 1 0,1-1 0,-1 0 0,0 0 0,1 0 0,-1 0 0,0 0 0,1 0 0,-1 0 0,0-1 0,1 1 0,-1 0 0,0 0 0,1 0 0,-1 0 0,0 0 0,1-1 0,149-8 0,-149 9 0,0 0 0,-1 0 0,1 0 0,0 0 0,0 0 0,0 0 0,0 0 0,-1 1 0,1-1 0,0 0 0,0 1 0,0-1 0,-1 0 0,1 1 0,0-1 0,-1 1 0,1-1 0,0 1 0,-1-1 0,1 1 0,-1 0 0,1-1 0,-1 1 0,1 0 0,-1-1 0,1 1 0,-1 0 0,0 0 0,1-1 0,-1 1 0,0 0 0,1 0 0,-1 0 0,0-1 0,0 1 0,0 2 0,7 13 0,-6-16 0,-1 0 0,1 0 0,-1 0 0,1 0 0,-1 0 0,1 0 0,-1 0 0,0 0 0,1-1 0,-1 1 0,1 0 0,-1 0 0,0-1 0,1 1 0,-1 0 0,0 0 0,1-1 0,-1 1 0,0 0 0,1-1 0,-1 1 0,0-1 0,1 1 0,-1 0 0,0-1 0,0 1 0,0-1 0,0 1 0,1-1 0,-1 1 0,0 0 0,0-1 0,0 1 0,0-1 0,0 1 0,0-1 0,0 1 0,0-1 0,0 1 0,0-1 0,-1 0 0,6-26 0,-5 26 0,6-60 0,-3 60-80,0 0 0,-1 0 0,1 1 0,0-1 0,0 1 0,0 0 0,-1 0 0,1 0 0,5 0 0,2 0-791,-1-1-918,1 0 0,-1-1 0,1-1 0,-1 1-1,0-2 1,12-5 0,7-7-6117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4.619"/>
    </inkml:context>
    <inkml:brush xml:id="br0">
      <inkml:brushProperty name="width" value="0.025" units="cm"/>
      <inkml:brushProperty name="height" value="0.025" units="cm"/>
      <inkml:brushProperty name="color" value="#E71224"/>
    </inkml:brush>
  </inkml:definitions>
  <inkml:trace contextRef="#ctx0" brushRef="#br0">116 0 15503,'0'0'11589,"-7"11"-10243,-11 22-630,2 0 0,1 0 0,2 1 1,1 1-1,-7 36 0,13-42-705,2 1-1,-1 52 1,5-81-10,0 0-1,0 0 1,0 0 0,0 0-1,0 1 1,0-1 0,0 0-1,0 0 1,0 0 0,1 0-1,-1 0 1,1 0 0,-1 1-1,1-1 1,-1 0 0,1 0-1,-1 0 1,1 0 0,0-1-1,-1 1 1,1 0 0,0 0-1,0 0 1,0-1 0,0 1-1,0 0 1,0-1 0,0 1-1,0-1 1,0 1 0,0-1-1,0 1 1,0-1 0,0 0-1,0 1 1,1-1 0,-1 0-1,0 0 1,0 0 0,0 0-1,0 0 1,1 0 0,-1 0-1,0-1 1,0 1 0,0 0-1,0-1 1,0 1 0,0 0-1,0-1 1,0 1 0,0-1-1,2-1 1,3-1-23,1 0-1,-1 0 0,0-1 1,0 0-1,0 0 1,-1 0-1,10-10 1,-6 3-352,0 0 0,-1-1-1,-1 0 1,0 0 0,0-1 0,-2 0 0,1 0 0,-2-1 0,1 1 0,-2-1-1,4-27 1,-25 67-608,10-12 1109,1 1 0,0 1 0,1-1 0,1 1 0,0 0 0,2 1 0,-1-1 0,-1 29-1,5-44-126,1 0-1,-1 0 1,0 0-1,0 0 1,0 0-1,1 0 1,-1 0-1,1-1 1,-1 1-1,1 0 1,-1 0-1,1 0 1,-1 0-1,1-1 1,0 1-1,-1 0 1,1 0-1,0-1 1,0 1-1,-1-1 1,1 1-1,0-1 1,0 1-1,0-1 1,0 1-1,0-1 1,0 0-1,0 1 0,0-1 1,0 0-1,0 0 1,0 0-1,-1 0 1,1 0-1,0 0 1,0 0-1,0 0 1,0 0-1,0 0 1,0-1-1,0 1 1,0 0-1,0-1 1,0 1-1,1-1 1,3 0-106,0-1 0,0 0 0,0 0 1,0 0-1,0 0 0,0-1 0,6-4 0,8-12-462,-1 0 0,-1-1 0,-1-1 0,14-22 0,51-97 1105,-51 86-406,-6 6 432,-17 35 638,-16 30 1102,-6 18-2205,1 0 0,2 1-1,1 1 1,2 0 0,1 0 0,3 1-1,0 0 1,3 0 0,3 53-1,1-80-425,1-16-73,2-20-845,-5 12 692,-1-1 1,-1 1-1,0-1 1,0 1-1,-2 0 0,-7-23 1,-3 6 2739,-26-45 0,39 75-2124,1-1 0,0 1 0,0 0 0,0 0 0,0 0 0,0-1 0,-1 1 0,1 0 1,0 0-1,0-1 0,0 1 0,0 0 0,0-1 0,0 1 0,0 0 0,0 0 0,0-1 0,0 1 1,0 0-1,0 0 0,0-1 0,0 1 0,0 0 0,0 0 0,1-1 0,-1 1 0,0 0 1,0 0-1,0-1 0,0 1 0,0 0 0,1 0 0,-1-1 0,0 1 0,0 0 0,0 0 0,1 0 1,-1 0-1,0-1 0,0 1 0,0 0 0,1 0 0,-1 0 0,18-3 431,23 7-788,33 8-3164,-31-9-2120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5.952"/>
    </inkml:context>
    <inkml:brush xml:id="br0">
      <inkml:brushProperty name="width" value="0.025" units="cm"/>
      <inkml:brushProperty name="height" value="0.025" units="cm"/>
      <inkml:brushProperty name="color" value="#E71224"/>
    </inkml:brush>
  </inkml:definitions>
  <inkml:trace contextRef="#ctx0" brushRef="#br0">1 1 5349,'0'0'24343,"2"61"-24247,-2-45-1697,0-6-3556,4-3-4324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6.295"/>
    </inkml:context>
    <inkml:brush xml:id="br0">
      <inkml:brushProperty name="width" value="0.025" units="cm"/>
      <inkml:brushProperty name="height" value="0.025" units="cm"/>
      <inkml:brushProperty name="color" value="#E71224"/>
    </inkml:brush>
  </inkml:definitions>
  <inkml:trace contextRef="#ctx0" brushRef="#br0">0 12 14253,'0'0'18066,"5"21"-19316,8-32-4771,0-11-12237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074"/>
    </inkml:context>
    <inkml:brush xml:id="br0">
      <inkml:brushProperty name="width" value="0.025" units="cm"/>
      <inkml:brushProperty name="height" value="0.025" units="cm"/>
      <inkml:brushProperty name="color" value="#E71224"/>
    </inkml:brush>
  </inkml:definitions>
  <inkml:trace contextRef="#ctx0" brushRef="#br0">15 82 7175,'0'0'11968,"2"-10"-9154,10-43 1937,-7 133 1308,-9-21-6059,-13 62 0,5-42 0,25-227 0,-9 8 0,0 146 0,0 0 0,1-1 0,-1 1 0,1-1 0,0 0 0,6 4 0,-9-8 0,1 0 0,0 0 0,0 0 0,0 0 0,0 0 0,0-1 0,0 0 0,0 1 0,1-1 0,-1-1 0,0 1 0,0 0 0,0-1 0,0 1 0,0-1 0,0 0 0,0 0 0,0 0 0,0 0 0,-1-1 0,1 1 0,0-1 0,-1 0 0,3-2 0,8-6 0,0-1 0,-2-1 0,17-19 0,6-5 0,-34 36 0,0 0 0,1 0 0,-1 0 0,0 0 0,0 0 0,1 0 0,-1 0 0,0 0 0,1 0 0,-1 0 0,0 0 0,0 0 0,1 1 0,-1-1 0,0 0 0,0 0 0,0 0 0,1 1 0,-1-1 0,0 0 0,0 0 0,0 0 0,1 1 0,-1-1 0,0 0 0,0 0 0,0 1 0,0-1 0,0 0 0,0 0 0,0 1 0,0-1 0,1 0 0,-1 1 0,0-1 0,0 0 0,0 0 0,0 1 0,-1-1 0,1 0 0,0 1 0,0-1 0,0 0 0,0 0 0,0 1 0,0-1 0,0 0 0,0 1 0,-1-1 0,1 18 0,-19 78 0,11-64 0,1 1 0,2-1 0,2 1 0,0 42 0,3-75-2,0 1 0,0 0 1,0 0-1,0 0 0,0 0 0,1 0 0,-1 0 1,0-1-1,0 1 0,1 0 0,-1 0 1,1 0-1,-1 0 0,0-1 0,1 1 0,0 0 1,-1-1-1,1 1 0,-1 0 0,1-1 0,0 1 1,-1-1-1,1 1 0,0-1 0,0 1 0,0-1 1,-1 1-1,1-1 0,0 0 0,0 1 0,0-1 1,0 0-1,-1 0 0,1 0 0,0 0 1,0 0-1,0 0 0,0 0 0,0 0 0,1 0 1,0-1-86,0 1-1,-1 0 1,1-1 0,-1 1 0,1-1 0,-1 1 0,1-1 0,-1 0 0,1 0 0,-1 1 0,0-1-1,0 0 1,1 0 0,-1-1 0,0 1 0,0 0 0,0 0 0,0 0 0,0-1 0,0 1 0,0-1-1,0-1 1,2-12-6196,-2-2-3454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0.542"/>
    </inkml:context>
    <inkml:brush xml:id="br0">
      <inkml:brushProperty name="width" value="0.025" units="cm"/>
      <inkml:brushProperty name="height" value="0.025" units="cm"/>
    </inkml:brush>
  </inkml:definitions>
  <inkml:trace contextRef="#ctx0" brushRef="#br0">7 1 4773,'0'0'14461,"-1"0"-14337,1 1 0,0-1 0,0 0 0,0 1 0,0-1 0,0 1 0,0-1 0,0 1-1,0-1 1,-1 1 0,2-1 0,-1 0 0,0 1 0,0-1 0,0 1 0,0-1 0,0 1 0,0-1 0,0 0 0,0 1-1,1-1 1,-1 1 0,0-1 0,0 0 0,1 1 0,-1-1 0,0 0 0,0 1 0,1-1 0,-1 0 0,0 1 0,1-1-1,21 3 589,-1-1 0,1-1 0,0-1 0,26-4 0,22 1 335,-70 4-1031,1-1-1,-1 1 0,0-1 0,0 1 0,1 0 0,-1-1 0,0 1 0,0-1 0,0 1 0,1 0 0,-1-1 0,0 1 0,0 0 1,0-1-1,0 1 0,0 0 0,-1-1 0,1 1 0,0 0 0,0-1 0,0 1 0,0-1 0,-1 1 0,1 0 0,0-1 1,-1 1-1,1-1 0,0 1 0,-1-1 0,1 1 0,-1-1 0,1 1 0,0-1 0,-1 1 0,0-1 0,1 0 0,-1 1 1,1-1-1,-1 1 0,-9 1 295,-1 1 1,1-1 0,0-1 0,-1 0-1,1-1 1,0 1 0,-1-2-1,-13-2 1,9 2-215,1 0 1,-1 1-1,-17 2 0,32-2-104,0 0-1,1 1 0,-1-1 0,0 0 0,1 0 0,-1 1 1,1-1-1,-1 0 0,0 0 0,0 1 0,1-1 0,-1 0 1,0 1-1,0-1 0,1 1 0,-1-1 0,0 0 0,0 1 1,0-1-1,0 1 0,1-1 0,-1 0 0,0 1 0,0-1 1,0 1-1,0-1 0,0 1 0,0-1 0,0 1 0,0-1 1,0 0-1,0 1 0,-1-1 0,1 1 0,0-1 0,0 1 1,0-1-1,0 0 0,-1 1 0,1-1 0,0 0 0,0 1 1,-1-1-1,1 0 0,0 1 0,-1-1 0,1 0 1,0 1-1,-1-1 0,1 0 0,-1 1 0,143 0 267,-70-3-217,-71 2-9,-15-1 96,1 0 0,0 1 0,0 0 0,0 1 0,-1 1 0,1 0 0,-18 5 0,-3 0 28,-48 3-156,111-31-3987,-17 10-1486,15-9-9794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418"/>
    </inkml:context>
    <inkml:brush xml:id="br0">
      <inkml:brushProperty name="width" value="0.025" units="cm"/>
      <inkml:brushProperty name="height" value="0.025" units="cm"/>
      <inkml:brushProperty name="color" value="#E71224"/>
    </inkml:brush>
  </inkml:definitions>
  <inkml:trace contextRef="#ctx0" brushRef="#br0">1 0 13132,'0'0'19203,"4"9"-18798,-3-6-398,-1-1-6,1 0 0,0 1-1,0-1 1,0 0 0,0 0-1,0 0 1,1 0 0,-1 0-1,1 0 1,-1 0 0,1 0-1,-1-1 1,1 1 0,0-1-1,0 1 1,0-1 0,0 1-1,0-1 1,0 0-1,0 0 1,1 0 0,-1 0-1,0-1 1,1 1 0,-1-1-1,0 1 1,1-1 0,-1 0-1,3 0 1,169-11-1,-118 5 0,87 1 0,-130 8-3055,-5-1-3787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045"/>
    </inkml:context>
    <inkml:brush xml:id="br0">
      <inkml:brushProperty name="width" value="0.025" units="cm"/>
      <inkml:brushProperty name="height" value="0.025" units="cm"/>
      <inkml:brushProperty name="color" value="#E71224"/>
    </inkml:brush>
  </inkml:definitions>
  <inkml:trace contextRef="#ctx0" brushRef="#br0">41 1 5733,'0'0'25400,"1"10"-24545,0 33-641,-2 0 1,-13 84 0,0 7-80,11-43-314,2-54-237,1-31 71,0-13-114,2-45-5885,-5-2-3487,-6 10-1903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393"/>
    </inkml:context>
    <inkml:brush xml:id="br0">
      <inkml:brushProperty name="width" value="0.025" units="cm"/>
      <inkml:brushProperty name="height" value="0.025" units="cm"/>
      <inkml:brushProperty name="color" value="#E71224"/>
    </inkml:brush>
  </inkml:definitions>
  <inkml:trace contextRef="#ctx0" brushRef="#br0">0 137 6694,'0'0'11868,"1"-10"-7331,-1 8-4425,-1-2 169,1 1 0,0 0-1,1-1 1,-1 1 0,1 0-1,-1-1 1,1 1 0,0 0-1,0 0 1,0-1 0,1 1-1,-1 0 1,1 0 0,0 1-1,-1-1 1,1 0 0,0 0-1,1 1 1,-1-1 0,0 1-1,1 0 1,0 0 0,-1 0 0,1 0-1,4-2 1,19-6-30,-1 1 0,2 1 0,-1 2-1,1 0 1,0 2 0,0 1 0,0 1 0,51 3 0,-75-1-251,-1 0 0,0 0 0,0 0 0,1 0 0,-1 1 0,0-1 0,0 1 0,0-1 0,1 1 0,-1 0 0,0 0 0,0 0 0,0 0 0,0 0 0,-1 0 0,4 3 0,-4-3 0,0 0 0,0 1 0,-1-1 0,1 0 0,0 1 0,-1-1 0,1 0 0,-1 1 0,1-1 0,-1 1 0,1-1 0,-1 1 0,0-1 0,0 1 0,0-1 0,0 1 0,0-1 0,-1 3 0,0 1 0,0-1 0,0 0 0,-1 0 0,1 0 0,-1 0 0,0 0 0,0-1 0,-1 1 0,1 0 0,-1-1 0,0 0 0,0 0 0,0 1 0,0-2 0,-5 5 0,-4 0 0,0-1 0,0 0 0,0-1 0,-1 0 0,1-1 0,-1 0 0,0-1 0,0 0 0,-1-2 0,1 1 0,0-1 0,-27-3 0,38 3 5,1-1 0,-1 0 0,1 0 0,-1 0 0,1-1 0,-1 1 0,1 0 0,-1-1 0,1 1 0,-1 0 0,1-1 0,-1 0 0,1 1 0,0-1 0,-1 0-1,1 0 1,0 0 0,0 0 0,-1 0 0,1 0 0,0 0 0,0 0 0,0 0 0,0 0 0,1-1 0,-1 1 0,0 0 0,0-1 0,1 1 0,-1-1 0,1 1 0,-1-1 0,1 1 0,0-1 0,-1-1 0,1 0-50,1 0 0,-1 0 1,1 1-1,-1-1 0,1 1 1,0-1-1,0 0 0,0 1 0,0-1 1,0 1-1,1 0 0,-1-1 1,1 1-1,0 0 0,-1 0 0,1 0 1,0 0-1,0 0 0,3-1 1,22-16-4409,2 3-3495,7-1-5297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755"/>
    </inkml:context>
    <inkml:brush xml:id="br0">
      <inkml:brushProperty name="width" value="0.025" units="cm"/>
      <inkml:brushProperty name="height" value="0.025" units="cm"/>
      <inkml:brushProperty name="color" value="#E71224"/>
    </inkml:brush>
  </inkml:definitions>
  <inkml:trace contextRef="#ctx0" brushRef="#br0">1 7 18289,'0'0'13037,"10"4"-11799,6 1-1218,0 0 1,1-2-1,-1 0 0,1 0 1,0-2-1,0 0 0,0-1 0,-1 0 1,33-7-1,-3-1-941,-21 2-1196,0 2 1,45-2-1,-74 7-3080,-3 2 2937,1 1 290,-19 5-4009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112"/>
    </inkml:context>
    <inkml:brush xml:id="br0">
      <inkml:brushProperty name="width" value="0.025" units="cm"/>
      <inkml:brushProperty name="height" value="0.025" units="cm"/>
      <inkml:brushProperty name="color" value="#E71224"/>
    </inkml:brush>
  </inkml:definitions>
  <inkml:trace contextRef="#ctx0" brushRef="#br0">1 28 9545,'0'0'18994,"72"19"-17264,-33-19-481,4-8-609,0-2-415,-3 3-161,-2 0-289,-9 2-2145,-2 0-3427,-4 1-7079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703"/>
    </inkml:context>
    <inkml:brush xml:id="br0">
      <inkml:brushProperty name="width" value="0.025" units="cm"/>
      <inkml:brushProperty name="height" value="0.025" units="cm"/>
      <inkml:brushProperty name="color" value="#E71224"/>
    </inkml:brush>
  </inkml:definitions>
  <inkml:trace contextRef="#ctx0" brushRef="#br0">12 1 9321,'0'0'18641,"1"8"-16703,1 23-1224,-2 1 0,-7 52-1,0 28 13,7-112-726,0 0 0,0 1 0,0-1 0,-1 0 0,1 0 0,0 0 0,0 1 0,1-1 0,-1 0 0,0 0 0,0 1 0,0-1 0,0 0 0,0 0 0,0 0 0,0 1 0,0-1 0,0 0 0,0 0 0,0 0 0,1 1 0,-1-1 0,0 0 0,0 0 0,0 0 0,0 0 0,1 1 0,-1-1 0,0 0 0,0 0 0,0 0 0,1 0 0,-1 0 0,0 0 0,0 0 0,0 0 0,1 0 0,-1 0 0,0 0 0,0 1 0,1-1 0,-1 0 0,0 0 0,0-1 0,0 1 0,1 0 0,13-7 0,10-14 0,27-40 0,-28 32 0,2 2 0,37-36 0,-61 63 0,-1-1 0,1 0 0,-1 1 0,1-1 0,0 1 0,-1-1 0,1 1 0,-1-1 0,1 1 0,0-1 0,0 1 0,-1-1 0,1 1 0,0 0 0,0 0 0,0-1 0,-1 1 0,1 0 0,0 0 0,0 0 0,0 0 0,-1 0 0,1 0 0,0 0 0,0 0 0,0 0 0,1 1 0,-1 0 0,-1 0 0,1 0 0,-1 0 0,1 0 0,-1 0 0,1 0 0,-1 0 0,0 0 0,0 0 0,1 0 0,-1 0 0,0 0 0,0 0 0,0 1 0,0-1 0,0 0 0,-1 1 0,-11 55 0,11-55 0,-6 21 0,4-16 0,0 0 0,1 0 0,0 0 0,0 0 0,1 0 0,0 0 0,0 1 0,0-1 0,1 1 0,1 10 0,0-18 0,-1 0 0,1 1 0,-1-1 0,1 0 0,-1 0 0,1 1 0,-1-1 0,1 0 0,0 0 0,-1 0 0,1 0 0,-1 1 0,1-1 0,0 0 0,-1 0 0,1 0 0,0-1 0,-1 1 0,1 0 0,-1 0 0,1 0 0,0 0 0,-1 0 0,1-1 0,-1 1 0,1 0 0,-1-1 0,1 1 0,-1 0 0,1-1 0,-1 1 0,2-1 0,17-12 0,31-30 0,-40 32 0,1 0 0,0 1 0,1 1 0,0 0 0,0 0 0,1 2 0,0-1 0,25-9 0,-37 17 0,0 0 0,-1-1 0,1 1 0,0 0 0,-1 0 0,1 0 0,0 0 0,-1 0 0,1 0 0,0 0 0,-1 0 0,1 1 0,0-1 0,-1 0 0,1 0 0,-1 1 0,1-1 0,0 0 0,-1 1 0,1-1 0,-1 0 0,1 1 0,-1-1 0,1 1 0,-1-1 0,1 1 0,-1-1 0,1 1 0,6 25 0,-8 43 0,-1-44 0,2-17 0,0 22-1054,0-30 879,0 1-1,0 0 1,0 0-1,0 0 1,0-1-1,0 1 0,0 0 1,0 0-1,1-1 1,-1 1-1,0 0 1,1-1-1,-1 1 1,0 0-1,1-1 1,-1 1-1,1 0 1,-1-1-1,1 1 0,-1-1 1,1 1-1,-1-1 1,1 1-1,0-1 1,-1 1-1,1-1 1,0 0-1,0 1 1,8-1-13380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497"/>
    </inkml:context>
    <inkml:brush xml:id="br0">
      <inkml:brushProperty name="width" value="0.025" units="cm"/>
      <inkml:brushProperty name="height" value="0.025" units="cm"/>
      <inkml:brushProperty name="color" value="#E71224"/>
    </inkml:brush>
  </inkml:definitions>
  <inkml:trace contextRef="#ctx0" brushRef="#br0">0 0 5189,'0'0'26724,"10"0"-26014,46 0-563,97 4-262,-129 4-1947,-15 0-2813,-12 2-5442,-2-8 2059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855"/>
    </inkml:context>
    <inkml:brush xml:id="br0">
      <inkml:brushProperty name="width" value="0.025" units="cm"/>
      <inkml:brushProperty name="height" value="0.025" units="cm"/>
      <inkml:brushProperty name="color" value="#E71224"/>
    </inkml:brush>
  </inkml:definitions>
  <inkml:trace contextRef="#ctx0" brushRef="#br0">1 0 8456,'0'0'21332,"39"28"-21076,-20-26-127,7 0-65,-4 2-64,1 0 0,-1-2-769,-1 1-993,0-3-1505,-5 0-2626,-1-9-7144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197"/>
    </inkml:context>
    <inkml:brush xml:id="br0">
      <inkml:brushProperty name="width" value="0.025" units="cm"/>
      <inkml:brushProperty name="height" value="0.025" units="cm"/>
      <inkml:brushProperty name="color" value="#E71224"/>
    </inkml:brush>
  </inkml:definitions>
  <inkml:trace contextRef="#ctx0" brushRef="#br0">77 1 14318,'0'0'14888,"8"9"-13334,-4-4-1436,0-1 1,-1 1-1,1 0 1,-1 0-1,0 1 0,0-1 1,-1 1-1,1-1 1,-1 1-1,-1 0 1,1 0-1,-1 0 1,0 0-1,0 0 0,0 8 1,-2-3-112,-1 1 1,0-1 0,-1 0-1,0 0 1,-1 0-1,0 0 1,0 0 0,-1-1-1,-1 0 1,0 0-1,0 0 1,-10 10 0,7-7-6,0 0 0,1 1 0,0 0 1,1 0-1,-8 23 0,15-35-2,-1-1 0,0 1 0,1 0 0,-1-1 0,1 1 0,-1 0 0,1-1 0,0 1 0,-1 0 0,1 0 0,0-1 0,0 1 0,1 0 0,-1 0 0,0-1 0,0 1 0,1 0 0,-1-1 0,1 1 0,0 0 0,-1-1 0,1 1 0,0-1 0,0 1 0,0-1 0,0 1 0,0-1 0,0 0 0,0 0 0,1 1 0,-1-1 0,0 0 0,1 0 0,-1 0 0,1 0 0,-1-1 0,1 1 0,-1 0 0,3 0 0,6 1 0,-1-1 0,0 0 0,1 0 0,-1-1 0,0-1 0,11-1 0,-12 2 0,7-2-1082,0 0 0,0-1 0,0-1-1,0 0 1,-1 0 0,24-13 0,-15 4-5789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554"/>
    </inkml:context>
    <inkml:brush xml:id="br0">
      <inkml:brushProperty name="width" value="0.025" units="cm"/>
      <inkml:brushProperty name="height" value="0.025" units="cm"/>
      <inkml:brushProperty name="color" value="#E71224"/>
    </inkml:brush>
  </inkml:definitions>
  <inkml:trace contextRef="#ctx0" brushRef="#br0">97 1 9001,'0'0'21668,"-2"9"-20963,-3 12-555,-1-1 1,-1 1-1,-17 33 1,10-22 120,-14 44 0,25-67-246,1 0 0,0 1 0,0-1 0,1 0 0,1 1-1,-1-1 1,1 1 0,1-1 0,2 16 0,-1-22-209,-1 0 1,1 0-1,-1 0 0,1-1 1,0 1-1,0-1 0,0 0 1,0 1-1,0-1 0,1 0 1,-1 0-1,1 0 0,-1-1 1,1 1-1,0-1 0,0 1 1,-1-1-1,1 0 0,0 0 1,0 0-1,0 0 0,0-1 1,1 1-1,-1-1 0,4 0 1,2 1-873,0 0 1,0-1-1,-1 0 1,1-1-1,0 0 1,-1 0-1,1-1 1,9-2-1,5-8-10357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40.774"/>
    </inkml:context>
    <inkml:brush xml:id="br0">
      <inkml:brushProperty name="width" value="0.025" units="cm"/>
      <inkml:brushProperty name="height" value="0.025" units="cm"/>
    </inkml:brush>
  </inkml:definitions>
  <inkml:trace contextRef="#ctx0" brushRef="#br0">26 1 15695,'0'0'8194,"-2"10"-6875,-4 14-818,1-3-220,0 0 1,-3 40-1,8-60-278,0-1 0,1 0 0,-1 1 0,0-1-1,0 0 1,0 1 0,1-1 0,-1 0 0,0 0 0,0 1-1,1-1 1,-1 0 0,0 0 0,0 1 0,1-1 0,-1 0-1,0 0 1,1 0 0,-1 1 0,0-1 0,1 0 0,-1 0 0,0 0-1,1 0 1,-1 0 0,0 0 0,1 0 0,-1 0 0,1 0-1,-1 0 1,0 0 0,1 0 0,-1 0 0,0 0 0,1 0 0,-1 0-1,0-1 1,1 1 0,-1 0 0,0 0 0,1 0 0,-1 0-1,0-1 1,1 1 0,17-9 19,-7-1-309,-1 0 1,0-1 0,0 0 0,9-15 0,15-16-995,-72 115 1350,38-73-66,-4 7 208,0 0-1,0 0 0,1 0 0,0 1 0,1-1 1,-1 1-1,1 0 0,-1 11 0,34-46-1277,-16 6-2798,1-2-3897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31.289"/>
    </inkml:context>
    <inkml:brush xml:id="br0">
      <inkml:brushProperty name="width" value="0.025" units="cm"/>
      <inkml:brushProperty name="height" value="0.025" units="cm"/>
    </inkml:brush>
  </inkml:definitions>
  <inkml:trace contextRef="#ctx0" brushRef="#br0">1 74 8616,'0'0'22240,"12"-9"-21306,-5 3-845,1 1 0,1-1 0,-1 1-1,1 1 1,0 0 0,0 0 0,0 0 0,1 1-1,-1 1 1,19-3 0,48 3-1427,-49 2-871,1-1 0,43-8 0,-57 5-5585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133"/>
    </inkml:context>
    <inkml:brush xml:id="br0">
      <inkml:brushProperty name="width" value="0.025" units="cm"/>
      <inkml:brushProperty name="height" value="0.025" units="cm"/>
      <inkml:brushProperty name="color" value="#E71224"/>
    </inkml:brush>
  </inkml:definitions>
  <inkml:trace contextRef="#ctx0" brushRef="#br0">4 0 15663,'0'0'15257,"-1"10"-13720,0 1-1322,-1 45-47,2-55-171,0 1 1,1 0-1,-1 0 1,0 0-1,1-1 1,-1 1-1,1 0 1,-1 0-1,1-1 1,0 1-1,0-1 1,0 1-1,0-1 1,0 1-1,0-1 1,0 1-1,0-1 1,1 0-1,-1 0 1,1 0-1,-1 0 1,1 0-1,-1 0 1,1 0-1,-1 0 1,1 0-1,0-1 1,2 2-1,5-1-648,-1 0-1,0-1 1,0 0-1,0 0 1,1 0-1,-1-1 1,9-3-1,-14 4 302,-1-1-1,1 1 1,-1-1-1,1 0 1,-1 0-1,1 0 0,-1 0 1,0 0-1,1 0 1,-1-1-1,0 1 1,0-1-1,0 0 0,0 1 1,-1-1-1,1 0 1,0 0-1,-1 0 1,1 0-1,-1-1 0,0 1 1,1 0-1,-1-1 1,0 1-1,-1 0 1,1-1-1,0-2 0,0-11-10598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476"/>
    </inkml:context>
    <inkml:brush xml:id="br0">
      <inkml:brushProperty name="width" value="0.025" units="cm"/>
      <inkml:brushProperty name="height" value="0.025" units="cm"/>
      <inkml:brushProperty name="color" value="#E71224"/>
    </inkml:brush>
  </inkml:definitions>
  <inkml:trace contextRef="#ctx0" brushRef="#br0">79 0 16560,'0'0'9897,"0"51"-6950,0-25-577,-9 6-1377,0 5-993,-2 5 0,1 6 0,-1 2 0,1 2 0,1-8-2498,3-8-4645,3-12-7815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135"/>
    </inkml:context>
    <inkml:brush xml:id="br0">
      <inkml:brushProperty name="width" value="0.025" units="cm"/>
      <inkml:brushProperty name="height" value="0.025" units="cm"/>
      <inkml:brushProperty name="color" value="#E71224"/>
    </inkml:brush>
  </inkml:definitions>
  <inkml:trace contextRef="#ctx0" brushRef="#br0">0 0 8488,'0'0'21551,"1"10"-21241,1 113 424,-2-67-5734,5-64-5420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493"/>
    </inkml:context>
    <inkml:brush xml:id="br0">
      <inkml:brushProperty name="width" value="0.025" units="cm"/>
      <inkml:brushProperty name="height" value="0.025" units="cm"/>
      <inkml:brushProperty name="color" value="#E71224"/>
    </inkml:brush>
  </inkml:definitions>
  <inkml:trace contextRef="#ctx0" brushRef="#br0">21 0 17168,'0'0'14526,"-1"10"-13618,-6 35-720,2-17-196,1 0 1,0 33-1,5-60 2,-1 0-1,0 0 1,1 0-1,-1 0 1,1 0-1,-1 0 1,1 0-1,0 0 1,-1 0-1,1 0 1,0 0-1,0 0 1,-1-1-1,1 1 1,0 0-1,0 0 1,0-1-1,0 1 1,0-1-1,0 1 1,0-1-1,0 1 1,0-1 0,0 0-1,0 0 1,1 1-1,-1-1 1,0 0-1,0 0 1,0 0-1,0 0 1,0 0-1,0 0 1,1-1-1,-1 1 1,0 0-1,0-1 1,0 1-1,0 0 1,1-1-1,3 0-171,1-1 0,-1 1-1,1-1 1,-1 0 0,0 0-1,0-1 1,5-3 0,-5 3-1152,0-2 1,-1 1 0,0-1 0,0 1-1,0-1 1,3-6 0,5-12-7116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834"/>
    </inkml:context>
    <inkml:brush xml:id="br0">
      <inkml:brushProperty name="width" value="0.025" units="cm"/>
      <inkml:brushProperty name="height" value="0.025" units="cm"/>
      <inkml:brushProperty name="color" value="#E71224"/>
    </inkml:brush>
  </inkml:definitions>
  <inkml:trace contextRef="#ctx0" brushRef="#br0">12 1 17457,'0'0'13260,"-11"20"-17104,15-14-1473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3.207"/>
    </inkml:context>
    <inkml:brush xml:id="br0">
      <inkml:brushProperty name="width" value="0.025" units="cm"/>
      <inkml:brushProperty name="height" value="0.025" units="cm"/>
      <inkml:brushProperty name="color" value="#E71224"/>
    </inkml:brush>
  </inkml:definitions>
  <inkml:trace contextRef="#ctx0" brushRef="#br0">17 1 13677,'0'0'13031,"7"11"-11269,7 11-1252,-1 1 1,-1 0-1,-1 1 1,-1 0-1,-2 1 1,0 0-1,4 28 0,-8-18-496,-2 1-1,-2-1 1,-2 1-1,0-1 1,-15 63-1,-9-10-2374,-12-5-3345,5-31-2622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272"/>
    </inkml:context>
    <inkml:brush xml:id="br0">
      <inkml:brushProperty name="width" value="0.025" units="cm"/>
      <inkml:brushProperty name="height" value="0.025" units="cm"/>
      <inkml:brushProperty name="color" value="#E71224"/>
    </inkml:brush>
  </inkml:definitions>
  <inkml:trace contextRef="#ctx0" brushRef="#br0">0 211 4548,'16'0'3326,"-12"0"-3155,26 0 670,1-1-1,0-1 1,53-12 0,132-59 3445,-149 47-3342,1 3 0,0 3-1,124-19 1,-105 31 1067,1 3 0,115 10-1,-181-2-1700,0 1 0,-1 2-1,1 0 1,-1 1 0,0 1-1,-1 1 1,0 1-1,-1 1 1,0 0 0,0 2-1,-1 0 1,-1 1 0,20 20-1,-33-29-163,0 1-1,0-1 0,0 0 1,-1 1-1,0 0 1,0 0-1,0 0 0,-1 0 1,0 1-1,0-1 1,0 0-1,-1 1 0,0-1 1,-1 1-1,1 0 1,-2 10-1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953"/>
    </inkml:context>
    <inkml:brush xml:id="br0">
      <inkml:brushProperty name="width" value="0.025" units="cm"/>
      <inkml:brushProperty name="height" value="0.025" units="cm"/>
      <inkml:brushProperty name="color" value="#E71224"/>
    </inkml:brush>
  </inkml:definitions>
  <inkml:trace contextRef="#ctx0" brushRef="#br0">0 467 13100,'0'0'6204,"7"-9"-5500,3-4-438,1 1 0,0 1-1,1 0 1,0 0 0,1 1 0,0 1-1,0 0 1,30-14 0,333-144 719,-283 133-769,1 5 0,115-22 0,-157 44-47,1 1 0,-1 3 0,1 3 0,0 1 0,0 3-1,-1 2 1,78 20 0,278 42 4091,-384-65-3918,1-1 0,-1-1 0,1-1 0,36-4 0,-54 3-244,0-1 0,-1 1 0,1-1 0,-1-1 0,1 1 0,-1-1 0,0 0 0,0 0 0,7-6 1,-10 7-74,0-1 0,1 0 1,-2 0-1,1-1 1,0 1-1,-1-1 1,1 1-1,-1-1 1,0 0-1,0 1 0,-1-1 1,1 0-1,-1 0 1,0-1-1,0 1 1,1-5-1,-2 7-127,0 0 1,0 0-1,1 1 1,-1-1-1,0 0 1,-1 0-1,1 0 1,0 0-1,0 1 1,-1-1-1,1 0 1,-1 0-1,0 1 1,1-1-1,-1 0 1,-2-2-1,2 2-394,-1 1-1,0-1 0,0 0 0,0 0 0,-1 1 0,1-1 1,0 1-1,-1 0 0,1-1 0,-5 0 0,-31-11-8808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078"/>
    </inkml:context>
    <inkml:brush xml:id="br0">
      <inkml:brushProperty name="width" value="0.025" units="cm"/>
      <inkml:brushProperty name="height" value="0.025" units="cm"/>
      <inkml:brushProperty name="color" value="#E71224"/>
    </inkml:brush>
  </inkml:definitions>
  <inkml:trace contextRef="#ctx0" brushRef="#br0">296 23 8456,'0'0'12759,"-9"-5"-10715,3 2-1734,4 1-225,0 1 0,-1-1-1,1 1 1,-1-1 0,1 1-1,-1 0 1,0 0 0,0 0 0,0 0-1,1 1 1,-1-1 0,0 1 0,0 0-1,0 0 1,0 0 0,0 0 0,0 0-1,0 0 1,1 1 0,-1 0 0,0-1-1,0 1 1,-3 2 0,-11 9 142,1 0-1,0 2 1,0 0-1,2 0 1,0 2 0,0 0-1,2 0 1,0 1-1,0 1 1,2 0 0,0 0-1,2 1 1,0 0-1,1 1 1,0 0 0,2 0-1,0 0 1,2 1 0,-2 33-1,4-52-219,1 0 0,0 1 0,0-1 0,0 0 0,1 1 0,-1-1 0,0 0 0,1 0 0,0 1 0,-1-1 0,1 0 0,0 0 0,0 0 0,0 0 0,0 0-1,1 0 1,-1 0 0,0 0 0,1 0 0,0-1 0,-1 1 0,1-1 0,0 1 0,0-1 0,0 0 0,0 1 0,0-1 0,0 0 0,0 0 0,0 0 0,0-1 0,0 1 0,1 0 0,-1-1 0,0 0 0,0 1 0,1-1-1,-1 0 1,0 0 0,1 0 0,-1-1 0,0 1 0,3-1 0,2 0 22,1-1-1,0 0 0,-1 0 1,0 0-1,1-1 0,-1 0 0,0-1 1,-1 1-1,1-1 0,-1-1 1,12-9-1,-12 7-9,0 1-1,-1-1 1,0-1 0,0 1-1,5-12 1,-8 16-9,-1 1-1,0-1 1,0 0-1,0 0 1,0 0-1,0 0 1,0 0 0,-1 0-1,1-1 1,-1 1-1,0 0 1,0 0-1,0 0 1,-1 0-1,1 0 1,-1 0 0,0-1-1,-1-3 1,1 6-7,0 0 0,0 0 0,0 0 0,0 0 0,0 1-1,0-1 1,0 0 0,0 0 0,-1 1 0,1-1 0,0 0 0,0 1 0,-1 0 0,1-1 0,0 1 0,-1 0 0,1-1 0,-1 1 0,1 0 0,0 0 0,-1 0 0,1 0 0,-1 1 0,1-1 0,0 0 0,-1 1 0,1-1 0,0 0 0,-1 1 0,1 0 0,-2 0-1,-1 1 2,-1 0-1,1 0 0,0 0 0,0 1 0,0-1 0,0 1 0,0 0 0,-3 4 1,4-4 26,0 1 1,0-1 0,0 1-1,0 0 1,1 0 0,0 1-1,0-1 1,0 0 0,0 1-1,1-1 1,0 1 0,0-1 0,0 1-1,0 0 1,1 7 0,0-11-26,1-1 0,-1 1 1,1 0-1,-1 0 0,1-1 0,0 1 1,-1-1-1,1 1 0,0-1 1,0 1-1,-1-1 0,1 1 1,0-1-1,0 0 0,0 1 1,0-1-1,-1 0 0,1 0 0,0 0 1,0 0-1,0 1 0,0-1 1,0 0-1,0 0 0,0-1 1,1 1-1,26-3 145,-18 0-123,0 0-1,0-1 0,-1 0 1,1-1-1,-1 0 1,0 0-1,12-10 0,-11 8-158,0 0 0,0 1 0,1 0 0,0 0 0,14-4-1,-25 10 125,0 0 0,1 0 0,-1 0 0,0 0 0,1 0-1,-1 0 1,0 0 0,1 0 0,-1 0 0,0 0-1,1 0 1,-1 1 0,0-1 0,1 0 0,-1 0 0,0 0-1,0 0 1,1 0 0,-1 1 0,0-1 0,1 0 0,-1 0-1,0 1 1,0-1 0,0 0 0,1 0 0,-1 1 0,0-1-1,0 0 1,0 0 0,1 1 0,-1-1 0,0 0-1,0 1 1,0-1 0,0 0 0,0 1 0,0-1 0,0 0-1,0 1 1,1 23-95,-9 23 141,0-21-40,3-12-77,1 0 1,1 0-1,0 0 1,-2 26-1,5-40-48,0 0-1,0 0 1,0 0-1,0 0 1,0 0-1,0 0 1,0 0 0,0 1-1,1-1 1,-1 0-1,0 0 1,0 0 0,0 0-1,0 0 1,0 0-1,0 0 1,0 0-1,0 1 1,0-1 0,1 0-1,-1 0 1,0 0-1,0 0 1,0 0-1,0 0 1,0 0 0,0 0-1,0 0 1,1 0-1,-1 0 1,0 0 0,0 0-1,0 0 1,0 0-1,0 0 1,0 0-1,1 0 1,-1 0 0,0 0-1,0 0 1,0 0-1,0 0 1,0 0-1,0 0 1,1 0 0,-1 0-1,0-1 1,0 1-1,0 0 1,0 0 0,0 0-1,0 0 1,0 0-1,0 0 1,0 0-1,0 0 1,1-1 0,-1 1-1,0 0 1,0 0-1,0 0 1,0 0 0,0 0-1,7-8-4454,1-10-7200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607"/>
    </inkml:context>
    <inkml:brush xml:id="br0">
      <inkml:brushProperty name="width" value="0.025" units="cm"/>
      <inkml:brushProperty name="height" value="0.025" units="cm"/>
      <inkml:brushProperty name="color" value="#E71224"/>
    </inkml:brush>
  </inkml:definitions>
  <inkml:trace contextRef="#ctx0" brushRef="#br0">181 1 16624,'0'0'8280,"-11"4"-6268,1 0-1782,0 1-1,0 1 1,0 0-1,1 0 1,0 1-1,0 0 1,1 0 0,0 1-1,0 0 1,0 1-1,1-1 1,1 1-1,-7 11 1,7-9-132,0 1 0,0-1-1,1 1 1,0 0 0,1 1 0,1-1 0,0 1 0,0-1 0,1 1 0,1 0-1,0 20 1,2-31-95,-1 1 1,0-1-1,0 0 0,1 0 0,-1 0 0,1 0 0,0 0 0,0 0 1,-1 0-1,1 0 0,1-1 0,-1 1 0,0 0 0,0 0 1,1-1-1,-1 1 0,0-1 0,1 1 0,0-1 0,-1 0 0,1 0 1,2 2-1,0-1 12,1 0 0,0 0 0,-1-1 0,1 1 0,0-1 0,0 0 0,0-1 0,0 1 0,6-1 0,0 0 13,1-1 0,-1 0 0,0 0 0,0-1 0,0-1 0,0 0 0,-1 0 0,11-5 0,12-15 20,-32 23-29,0-1 0,0 1-1,0-1 1,-1 0 0,1 1 0,0-1 0,0 0-1,0 0 1,-1 1 0,1-1 0,0 0-1,-1 0 1,1 0 0,-1 0 0,1 0 0,-1 0-1,1 0 1,-1 0 0,0 0 0,0 0-1,1 0 1,-1-1 0,0 1 0,0 0-1,0 0 1,0 0 0,0 0 0,0 0 0,-1 0-1,1 0 1,0 0 0,-1-2 0,-3 2 7,0-1 0,0 1 0,0 0 0,0 0 0,0 0 0,-1 0 0,1 1 0,0 0 0,0 0 0,-1 0 0,-4 1 0,1-1-18,-21 2-8,7-1 0,43-10 0,30-12-175,-39 15 95,0 1-1,0 1 1,0 0 0,0 0 0,0 1 0,1 0-1,14 0 1,-26 4 69,0-1 0,-1 1 0,1 0-1,0 0 1,-1 0 0,1 0 0,-1 0 0,1 0-1,-1 0 1,0 0 0,1 0 0,-1 0 0,0 0-1,0 0 1,0 0 0,1 0 0,-1 1 0,0-1 0,-1 0-1,1 0 1,0 2 0,-2 28 161,-17 34 436,3-17-3088,23-58-8410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32.305"/>
    </inkml:context>
    <inkml:brush xml:id="br0">
      <inkml:brushProperty name="width" value="0.025" units="cm"/>
      <inkml:brushProperty name="height" value="0.025" units="cm"/>
    </inkml:brush>
  </inkml:definitions>
  <inkml:trace contextRef="#ctx0" brushRef="#br0">0 35 7976,'0'0'21876,"47"23"-21075,-11-23-417,3 0-159,2-5-193,1 0-193,-1-2-1056,-6-1-2114,-6-6-2723,-5-4-11178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938"/>
    </inkml:context>
    <inkml:brush xml:id="br0">
      <inkml:brushProperty name="width" value="0.025" units="cm"/>
      <inkml:brushProperty name="height" value="0.025" units="cm"/>
      <inkml:brushProperty name="color" value="#E71224"/>
    </inkml:brush>
  </inkml:definitions>
  <inkml:trace contextRef="#ctx0" brushRef="#br0">1 1 20852,'0'0'11755,"49"13"-11595,-23-13-160,1 0-1890,-3 0-3683,-3-8-7047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311"/>
    </inkml:context>
    <inkml:brush xml:id="br0">
      <inkml:brushProperty name="width" value="0.025" units="cm"/>
      <inkml:brushProperty name="height" value="0.025" units="cm"/>
      <inkml:brushProperty name="color" value="#E71224"/>
    </inkml:brush>
  </inkml:definitions>
  <inkml:trace contextRef="#ctx0" brushRef="#br0">11 0 11307,'0'0'14125,"0"69"-12491,0-38-641,-5 2-673,2-2-256,1 1-32,2-6-609,0-7-2081,0-5-1890,0-10-1698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682"/>
    </inkml:context>
    <inkml:brush xml:id="br0">
      <inkml:brushProperty name="width" value="0.025" units="cm"/>
      <inkml:brushProperty name="height" value="0.025" units="cm"/>
      <inkml:brushProperty name="color" value="#E71224"/>
    </inkml:brush>
  </inkml:definitions>
  <inkml:trace contextRef="#ctx0" brushRef="#br0">0 61 15182,'0'0'5611,"10"-7"-3887,2 0-1381,1 0 1,0 1-1,0 0 0,0 1 0,1 1 0,0 0 0,0 1 0,0 0 0,0 1 0,15 0 1,-2 0-14,-15 0-176,1 1 0,0 1 0,0 0 0,0 1 0,21 4 0,-33-5-100,0 1-1,0-1 1,0 1-1,0 0 1,-1-1-1,1 1 1,0 0-1,0 0 1,-1-1-1,1 1 1,0 0-1,-1 0 1,1 0-1,-1 0 1,1 0-1,-1 0 1,0 0 0,1 0-1,-1 0 1,0 0-1,0 0 1,0 0-1,1 0 1,-1 1-1,0-1 1,-1 0-1,1 0 1,0 0-1,0 0 1,0 0-1,-1 0 1,1 0-1,0 0 1,-1 0-1,1 0 1,-2 1-1,-18 37 1869,-35 17-1047,41-43-764,0 0 0,1 1 0,-16 22 0,29-36-111,0 1 0,0-1 0,1 0 0,-1 1 0,0-1 0,0 0 0,1 1 0,-1-1 0,0 0 0,0 0 0,1 1 0,-1-1 0,0 0 0,1 0 0,-1 1 0,0-1 0,1 0 0,-1 0 0,1 0 0,-1 1 0,0-1 0,1 0 0,-1 0 0,1 0 0,-1 0 0,0 0 0,1 0 0,-1 0 0,1 0 0,-1 0 0,0 0 0,1 0 0,-1 0 0,1 0 0,-1-1 0,0 1 0,1 0 0,0-1 0,19 0 0,8-5-502,-1 1 0,46-1 1,-72 6 475,-1-1 0,1 1 0,0 0 1,0 0-1,0 0 0,0 0 0,0 1 1,-1-1-1,1 0 0,0 0 0,0 0 1,0 1-1,0-1 0,-1 0 1,1 1-1,0-1 0,0 1 0,-1-1 1,1 1-1,0-1 0,-1 1 0,1-1 1,0 1-1,-1 0 0,1-1 0,-1 1 1,1 0-1,-1 0 0,1-1 0,-1 1 1,0 0-1,1 0 0,-1 0 1,0-1-1,0 1 0,0 0 0,1 0 1,-1 0-1,0 0 0,0 0 0,0-1 1,0 1-1,0 0 0,-1 0 0,1 0 1,0 0-1,0 0 0,-1-1 0,1 1 1,0 0-1,-1 0 0,1-1 0,-1 1 1,0 1-1,-1 3 118,-1 0 0,0 0 1,0 0-1,0 0 0,0-1 0,-1 1 0,-4 3 1,-8 4 119,1-1 0,-2 0 0,1-1 0,-1-1-1,-27 10 1,33-15-129,0 0 0,0-1 0,0 0 0,-1-1 0,1 0 0,-1 0 0,0-2-1,1 1 1,-1-1 0,-14-3 0,25 3-122,1 0 0,-1 0 1,1 0-1,-1 0 0,1 0 0,-1 0 0,1 0 0,-1 0 1,1-1-1,-1 1 0,1 0 0,0 0 0,-1 0 0,1-1 1,-1 1-1,1 0 0,0-1 0,-1 1 0,1 0 0,0-1 1,-1 1-1,1 0 0,0-1 0,0 1 0,-1-1 1,1 1-1,0-1 0,0 1 0,0 0 0,-1-1 0,1 1 1,0-1-1,0 1 0,0-1 0,0 1 0,0-1 0,0 1 1,0-1-1,0 1 0,0-1 0,0 1 0,0-1 0,1 1 1,-1-1-1,0 1 0,0 0 0,0-1 0,1 1 0,-1-1 1,0 1-1,0 0 0,1-1 0,-1 1 0,0-1 1,1 1-1,-1 0 0,0 0 0,1-1 0,-1 1 0,1 0 1,-1 0-1,0-1 0,1 1 0,0 0 0,27-21-5311,-4 9-2247,5-1-5791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304"/>
    </inkml:context>
    <inkml:brush xml:id="br0">
      <inkml:brushProperty name="width" value="0.025" units="cm"/>
      <inkml:brushProperty name="height" value="0.025" units="cm"/>
      <inkml:brushProperty name="color" value="#E71224"/>
    </inkml:brush>
  </inkml:definitions>
  <inkml:trace contextRef="#ctx0" brushRef="#br0">0 125 16944,'0'0'9935,"9"3"-8339,-5-1-1508,1 0 1,-1 0-1,1-1 1,0 1-1,0-1 1,-1 0-1,1 0 0,0-1 1,0 0-1,0 1 1,0-2-1,0 1 1,0-1-1,0 1 0,0-1 1,-1-1-1,1 1 1,0-1-1,-1 1 1,1-1-1,-1-1 0,7-3 1,-4 0-59,0 0-1,0 0 1,0 0 0,-1-1-1,7-9 1,-11 13-16,0 1 0,-1 0 1,1-1-1,-1 1 0,1-1 0,-1 0 0,0 1 0,0-1 0,0 0 0,0 0 1,-1 0-1,1 1 0,-1-1 0,1 0 0,-1 0 0,0 0 0,0 0 1,-1 0-1,1 0 0,-2-5 0,2 7-8,-1 1-1,0-1 1,0 0 0,1 0-1,-1 0 1,0 1-1,0-1 1,0 1 0,0-1-1,0 0 1,0 1 0,0 0-1,0-1 1,0 1-1,0-1 1,-1 1 0,1 0-1,0 0 1,0 0 0,0 0-1,0 0 1,0 0 0,0 0-1,-1 0 1,1 0-1,0 0 1,0 1 0,0-1-1,0 1 1,-1 0 0,-34 14 102,28-7-52,0-1 1,1 1-1,0 0 1,0 1-1,1 0 1,0 0-1,-6 12 1,8-14-8,1-1-1,0 1 1,1 0 0,0 0-1,0 0 1,0 0-1,1 0 1,0 0 0,0 0-1,1 0 1,0 14 0,1-20-44,-1 1 1,1-1-1,0 0 1,-1 0-1,1 0 1,0 0-1,0 0 1,0 0-1,0 0 1,0 0-1,0 0 1,0 0-1,0-1 1,0 1-1,1 0 1,-1-1-1,0 1 1,0 0-1,1-1 1,-1 0-1,0 1 1,0-1-1,1 0 1,-1 0-1,1 0 1,-1 0-1,0 0 1,1 0-1,-1 0 1,2 0-1,44-8-389,-37 5-523,1-2 1,-1 1-1,18-12 1,26-22-8985,-20 9-2147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694"/>
    </inkml:context>
    <inkml:brush xml:id="br0">
      <inkml:brushProperty name="width" value="0.025" units="cm"/>
      <inkml:brushProperty name="height" value="0.025" units="cm"/>
      <inkml:brushProperty name="color" value="#E71224"/>
    </inkml:brush>
  </inkml:definitions>
  <inkml:trace contextRef="#ctx0" brushRef="#br0">95 152 12716,'0'0'8018,"-8"8"-5920,-2 2-1885,1-1 0,1 1 0,0 1 0,0 0 0,1 0 0,0 0 0,1 1 0,0 0 0,-5 18 0,9-25 18,1 0 1,0-1-1,0 1 0,1 0 0,-1 0 0,1-1 0,0 1 1,0 0-1,2 7 0,-2-11-184,0 0 1,1-1-1,-1 1 1,0 0-1,1 0 0,-1-1 1,1 1-1,-1 0 1,1 0-1,0-1 1,-1 1-1,1-1 0,0 1 1,-1-1-1,1 1 1,0-1-1,0 1 1,0-1-1,-1 1 0,3-1 1,0 1-40,-1-1 0,1 1 1,0-1-1,-1 0 0,1 0 0,0 0 0,0-1 1,-1 1-1,6-2 0,-1-1-97,0 0 0,0 0 0,0-1 0,0 0 1,-1 0-1,0 0 0,0-1 0,0 0 0,0 0 0,-1 0 0,0-1 0,0 0 0,4-7 0,5-6-627,-1-2-1,19-39 0,-21 35 946,0-1 1,-2 1 0,-1-1-1,-1-1 1,4-27-1,-15 73 620,0 1 0,-1-1 1,-2-1-1,-13 31 0,-9 25-50,23-54-689,1 1 0,0 0 0,2 1 0,-2 37 0,5-58-236,0 0 0,0 0 0,0 0 0,0 0 1,0 0-1,0 0 0,0 0 0,0 0 0,1 0 0,-1 0 0,0 0 0,1 0 1,-1 0-1,1 0 0,-1 0 0,1-1 0,-1 1 0,1 0 0,-1 0 0,1-1 1,0 1-1,-1 0 0,1-1 0,1 2 0,17-4-7329,3-10-4071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0.022"/>
    </inkml:context>
    <inkml:brush xml:id="br0">
      <inkml:brushProperty name="width" value="0.025" units="cm"/>
      <inkml:brushProperty name="height" value="0.025" units="cm"/>
      <inkml:brushProperty name="color" value="#E71224"/>
    </inkml:brush>
  </inkml:definitions>
  <inkml:trace contextRef="#ctx0" brushRef="#br0">36 1 18417,'0'0'11756,"-33"51"-10027,30-40-1024,3-4-545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1.546"/>
    </inkml:context>
    <inkml:brush xml:id="br0">
      <inkml:brushProperty name="width" value="0.025" units="cm"/>
      <inkml:brushProperty name="height" value="0.025" units="cm"/>
      <inkml:brushProperty name="color" value="#E71224"/>
    </inkml:brush>
  </inkml:definitions>
  <inkml:trace contextRef="#ctx0" brushRef="#br0">10 199 5285,'0'0'7041,"-2"-8"-5973,1 5-997,-1 0 10,1 0 0,0 1-1,1-1 1,-1 0-1,0 0 1,1 0 0,-1 0-1,1 0 1,0 0 0,0 0-1,1 0 1,-1-1-1,0 1 1,1 0 0,0 1-1,0-1 1,-1 0-1,2 0 1,-1 0 0,0 0-1,1 1 1,-1-1 0,1 1-1,0-1 1,3-3-1,8-5 161,1 0-1,0 1 1,0 0-1,1 1 0,0 1 1,1 1-1,0 0 1,0 1-1,28-7 1,-15 7-222,-1 0 1,1 3 0,0 0 0,58 3 0,-75 1-85,-1 1 1,1 0-1,-1 0 1,1 1-1,-1 0 0,0 1 1,0 1-1,0 0 0,-1 0 1,1 1-1,-1 0 1,-1 1-1,1 0 0,10 11 1,2 5 25,-1 1 0,-1 1 0,-1 0 0,16 31 0,-30-48 148,0 1-1,1-1 0,0 0 1,1 0-1,-1-1 0,1 0 0,1 0 1,-1-1-1,1 0 0,0 0 1,10 4-1,-11-7-15,0 0-1,0-1 1,1 0-1,-1 0 1,0-1 0,1 0-1,-1-1 1,1 1-1,-1-1 1,1-1 0,-1 1-1,0-1 1,1-1-1,-1 1 1,11-5 0,85-34 379,-77 29-512,0 0 0,0 1 0,1 2 0,41-7 0,-60 14 18,1 0 0,-1 1 0,0 0 0,0 0 0,1 1 1,-1 0-1,0 1 0,0 0 0,0 0 0,0 0 0,0 1 0,0 1 0,-1-1 0,1 1 1,-1 0-1,0 1 0,-1 0 0,1 0 0,9 10 0,-5-4 146,0 0 0,0-1 1,2 0-1,-1-1 0,17 9 0,-25-16 38,0 0-1,1-1 1,-1 1 0,0-1 0,1 0-1,0 0 1,-1 0 0,1-1 0,0 0-1,-1 0 1,1 0 0,0 0-1,-1-1 1,1 1 0,-1-1 0,1 0-1,-1-1 1,1 1 0,-1-1-1,0 0 1,7-4 0,21-13 316,-21 11-489,0 2 1,0-1 0,0 1-1,0 1 1,1 0-1,0 1 1,0 0 0,23-4-1,-34 8-31,0 0 0,0 0 0,0 0 0,0 0 0,0 0 0,0 0 0,-1 0 0,1 0 0,0 0 0,0 0 0,0 1 0,0-1 0,0 0 0,0 1 0,0-1 0,-1 1 0,1-1 0,0 1 0,0-1 0,0 1 0,-1-1 0,1 1 0,0 0 0,-1-1 0,1 1 0,-1 0 0,1 0 0,-1 0 0,1 1 0,0 0-365,0 0 0,-1 0 0,0 1 0,1-1 0,-1 0-1,0 0 1,0 1 0,0-1 0,-1 0 0,0 5-1,-3 2-5789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2.699"/>
    </inkml:context>
    <inkml:brush xml:id="br0">
      <inkml:brushProperty name="width" value="0.025" units="cm"/>
      <inkml:brushProperty name="height" value="0.025" units="cm"/>
      <inkml:brushProperty name="color" value="#E71224"/>
    </inkml:brush>
  </inkml:definitions>
  <inkml:trace contextRef="#ctx0" brushRef="#br0">148 1 12268,'0'0'13207,"1"13"-12492,-1-8-662,1 4-3,0-1 0,-1 1 0,0-1 0,0 1 0,-1-1 0,0 1 0,-1-1 0,0 1 0,0-1 0,-7 16 0,-48 72 801,40-71-677,1 1 1,2 1-1,-16 37 0,30-64-179,0 0-1,0 0 1,1 0-1,-1 0 1,0 0-1,0 0 1,0 0-1,0 0 1,0 0-1,0 0 1,0 0-1,1 0 0,-1 0 1,0 0-1,0 0 1,0 0-1,0 0 1,0 0-1,0 0 1,0 0-1,0 0 1,1 0-1,-1 0 0,0 0 1,0 0-1,0 0 1,0 0-1,0 0 1,0 0-1,0 0 1,0 1-1,1-1 1,-1 0-1,0 0 0,0 0 1,0 0-1,0 0 1,0 0-1,0 0 1,0 0-1,0 0 1,0 1-1,0-1 1,0 0-1,0 0 1,0 0-1,0 0 0,0 0 1,0 0-1,0 0 1,0 0-1,0 1 1,0-1-1,0 0 1,0 0-1,0 0 1,0 0-1,0 0 0,0 0 1,0 0-1,0 1 1,0-1-1,0 0 1,14-10-479,15-17-840,17-24-3969,-3-2-1,64-103 0,-138 221 14416,2 16-6280,24-62-2587,0 0 1,1 1-1,1 0 1,1 0-1,0-1 1,2 1-1,1 23 1,3-27-295,-4-8-1324,-20-17-65,-18-7-227,27 12 1800,0 0 0,0-1 0,0 0 0,1-1 0,-11-8 1,63 13 3201,-14-1-2926,-1-1-1,40-8 1,32-4-221,-98 15-117,-1 1 0,1-1 0,-1 1 0,1-1 0,0 1 0,-1-1 0,1 1 0,-1-1 0,1 1-1,-1 0 1,0-1 0,1 1 0,-1 0 0,0 0 0,1-1 0,-1 1 0,0 0 0,0 0 0,0-1-1,1 1 1,-1 0 0,0 0 0,0 0 0,0-1 0,0 1 0,-1 1 0,1 32 1158,0-25-877,0-9-353,0 0 1,1 0-1,-1 0 1,1 0-1,-1 1 0,1-1 1,-1 0-1,1 0 0,-1 0 1,1 0-1,-1 0 0,1 0 1,-1 0-1,1 0 1,-1 0-1,1-1 0,-1 1 1,1 0-1,-1 0 0,0 0 1,1 0-1,-1-1 0,1 1 1,-1 0-1,1 0 0,-1-1 1,0 1-1,1 0 1,-1-1-1,0 1 0,1-1 1,-1 0-1,17-11 105,-7 4-37,-7 4-149,1 1 0,-1-1 0,1 1 0,0 0 0,1 0 0,-1 0 0,0 1 0,1-1 0,0 1 0,-1 0 0,1 1 0,0-1 0,0 1 0,7-1 0,-11 2 60,0 1-1,0 0 1,-1-1 0,1 1 0,0 0 0,0 0 0,-1 0 0,1 0 0,0 0-1,-1 0 1,1 0 0,-1 0 0,1 0 0,-1 0 0,0 0 0,1 0 0,-1 0 0,0 1-1,0-1 1,0 0 0,0 0 0,0 0 0,0 0 0,0 1 0,0-1 0,-1 1-1,-1 36 60,1-31-198,-3 18 470,4-25-358,0 1-1,0-1 0,0 0 0,0 1 1,0-1-1,0 0 0,0 1 0,0-1 1,1 0-1,-1 1 0,0-1 0,0 0 1,0 0-1,0 1 0,1-1 1,-1 0-1,0 1 0,0-1 0,0 0 1,1 0-1,-1 0 0,0 1 0,1-1 1,-1 0-1,0 0 0,0 0 0,1 0 1,-1 1-1,0-1 0,1 0 0,-1 0 1,0 0-1,1 0 0,-1 0 1,0 0-1,1 0 0,-1 0 0,0 0 1,1 0-1,-1 0 0,0 0 0,1 0 1,-1 0-1,0 0 0,1-1 0,-1 1 1,0 0-1,1 0 0,-1 0 0,0 0 1,1-1-1,-1 1 0,0 0 1,0 0-1,1-1 0,-1 1 0,0 0 1,0 0-1,0-1 0,1 1 0,10-9-1774,0 0-1,-1-1 0,0 0 0,-1-1 1,11-15-1,-6 8-1665,8-8-3841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210"/>
    </inkml:context>
    <inkml:brush xml:id="br0">
      <inkml:brushProperty name="width" value="0.025" units="cm"/>
      <inkml:brushProperty name="height" value="0.025" units="cm"/>
      <inkml:brushProperty name="color" value="#E71224"/>
    </inkml:brush>
  </inkml:definitions>
  <inkml:trace contextRef="#ctx0" brushRef="#br0">94 1 9289,'0'0'5317,"-8"11"-1954,-1 2-2813,-39 59 1937,44-65-1974,0 0-1,0 1 1,1-1-1,0 1 1,0 0-1,1 0 1,0 0-1,-2 16 1,8-23-473,-1 0-1,0 0 1,1 0 0,-1 0-1,1 0 1,-1-1 0,1 0-1,-1 0 1,1 0 0,-1 0-1,7-1 1,-4 1-14,-3 0-29,0 0 0,1 0 0,-1 0 0,0 0 0,0 1 0,0-1 1,0 1-1,0 0 0,0 0 0,0 0 0,-1 0 0,1 0 0,0 1 0,-1-1 1,1 1-1,3 3 0,-4-2 3,1 0 0,-1 1 0,0-1 0,1 1 0,-2-1 0,1 1 0,0 0 0,-1 0 0,0 0 0,0 0 1,0 0-1,0 5 0,2 5 479,-1 1 0,0-1 1,-2 1-1,1-1 0,-2 1 1,-3 24-1,3-36-389,0 1 0,1-1 1,-1 0-1,0 0 0,0 0 0,0 0 1,-1 0-1,1 0 0,-1-1 0,0 1 1,1 0-1,-1-1 0,0 1 0,-1-1 1,1 0-1,0 0 0,-1 0 0,1 0 1,-1 0-1,0 0 0,1-1 0,-1 1 1,0-1-1,0 0 0,0 0 0,0 0 1,0 0-1,0 0 0,-1-1 0,1 1 1,0-1-1,0 0 0,0 0 0,0 0 1,-1 0-1,-4-2 0,7 2-90,0-1 0,0 0 0,1 0 0,-1 1 0,0-1 0,0 0 0,0 0 0,1 0 0,-1 0 0,0 0 0,1 0 0,-1 0 0,1 0 0,-1 0 0,1 0 0,0 0 0,-1 0 0,1 0 0,0-1 0,0 1 0,0 0 0,0 0 0,0 0 0,0 0 0,0-1 0,0 1 0,0 0 0,1-1 0,5-37 0,6 15-337,0 1-1,2 0 1,0 1 0,2 0-1,0 1 1,29-28 0,-2 0-19,-29 33 384,-9 12-9,-1-1 0,1 0 0,-1 0 0,0 0 0,0-1 0,0 1 0,-1-1 0,0 0 0,0 0 0,0 0 0,-1 0 0,0 0-1,1-9 1,-4 15 5,0-1-1,-1 1 0,1-1 0,-1 1 1,1 0-1,0-1 0,-1 1 0,1 0 1,-1 0-1,1 0 0,-1 0 0,1 0 0,-1 1 1,1-1-1,-1 0 0,-2 2 0,0 0-14,0 1 0,-1 0-1,1 0 1,0 0-1,1 1 1,-1 0 0,1-1-1,-1 1 1,1 0-1,0 1 1,1-1-1,-1 0 1,1 1 0,-3 6-1,0 1 13,0-1 1,1 1-1,1 0 0,-4 23 0,6-33-46,1 0-1,-1 0 0,1 1 1,0-1-1,0 0 0,0 0 1,0 0-1,0 1 1,1-1-1,-1 0 0,1 0 1,-1 0-1,1 0 0,0 0 1,-1 0-1,1 0 0,0 0 1,1 0-1,-1 0 0,0 0 1,0-1-1,1 1 1,-1 0-1,1-1 0,2 3 1,-2-4-217,0 1 1,1-1 0,-1 0 0,0 1-1,0-1 1,0 0 0,0 0-1,1 0 1,-1-1 0,0 1 0,0 0-1,0-1 1,0 0 0,0 1-1,0-1 1,0 0 0,0 0 0,0 0-1,0 0 1,0 0 0,0-1 0,-1 1-1,1-1 1,-1 1 0,4-4-1,18-22-5027,-2-8-1708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567"/>
    </inkml:context>
    <inkml:brush xml:id="br0">
      <inkml:brushProperty name="width" value="0.025" units="cm"/>
      <inkml:brushProperty name="height" value="0.025" units="cm"/>
      <inkml:brushProperty name="color" value="#E71224"/>
    </inkml:brush>
  </inkml:definitions>
  <inkml:trace contextRef="#ctx0" brushRef="#br0">67 0 12075,'0'0'4549,"-5"9"-1442,-4 7-2339,0 2 0,1-1 0,0 1 0,2 1 0,0-1 0,1 1 1,1 0-1,-3 33 0,7-51-765,0 0 1,0 0 0,0 0-1,0 0 1,0-1-1,0 1 1,1 0 0,-1 0-1,0 0 1,0 0-1,1 0 1,-1-1 0,0 1-1,1 0 1,-1 0-1,1-1 1,-1 1 0,1 0-1,-1 0 1,1-1-1,-1 1 1,1-1 0,0 1-1,-1 0 1,1-1-1,0 0 1,1 2 0,0-2 12,0 0 1,-1 1 0,1-1 0,0 0 0,0 0 0,0 0-1,0 0 1,0 0 0,0-1 0,0 1 0,0-1-1,2 0 1,58-29 289,-51 24-355,-10 5 20,1-1 0,-1 1 0,1 0-1,0 0 1,0 0 0,0 1-1,-1-1 1,1 0 0,0 1 0,0-1-1,0 1 1,0-1 0,0 1 0,0 0-1,0 0 1,0 0 0,0 0-1,0 0 1,0 1 0,0-1 0,4 2-1,-5-1 58,1 1-1,-1 0 0,0 0 0,0 0 0,0 0 0,0 1 0,0-1 1,0 0-1,0 0 0,-1 0 0,1 1 0,-1-1 0,0 0 1,1 1-1,-1-1 0,0 0 0,-1 1 0,1 2 0,0 10 328,1-3 430,-1 0 0,-1 0 0,-3 23 0,4-33-717,-1 0 0,1 0 0,0 0 1,-1 0-1,0-1 0,1 1 0,-1 0 0,0 0 0,0-1 0,0 1 0,0-1 1,0 1-1,0-1 0,-1 1 0,1-1 0,0 1 0,-1-1 0,1 0 0,-1 0 1,1 0-1,-1 0 0,0 0 0,1 0 0,-1 0 0,0-1 0,0 1 0,0 0 1,1-1-1,-1 0 0,0 1 0,-3-1 0,4-1-302,-1 1 1,1-1-1,-1 1 1,1-1-1,-1 0 0,1 0 1,0 0-1,-1 0 1,1 0-1,0 0 0,0 0 1,0 0-1,0 0 1,0 0-1,0-1 0,0 1 1,0-1-1,0 1 1,1 0-1,-1-1 1,0 1-1,1-1 0,-1 1 1,1-1-1,0 0 1,0 1-1,-1-1 0,1 1 1,0-1-1,0 0 1,1 1-1,-1-1 0,1-2 1,-2 0-366,1 1 1,1-1 0,-1 0-1,0 0 1,1 1 0,0-1-1,0 0 1,0 1 0,0-1-1,1 1 1,-1-1 0,1 1-1,0 0 1,3-5 0,18-10-2397,-9 7 454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36.752"/>
    </inkml:context>
    <inkml:brush xml:id="br0">
      <inkml:brushProperty name="width" value="0.025" units="cm"/>
      <inkml:brushProperty name="height" value="0.025" units="cm"/>
    </inkml:brush>
  </inkml:definitions>
  <inkml:trace contextRef="#ctx0" brushRef="#br0">19 29 4740,'0'0'14638,"0"8"-9996,-1 13-3102,0 29-1035,0 2 400,1-52-833,0 0 0,0 0 0,0 0-1,0 0 1,0 0 0,1 0 0,1-31 412,8-95 973,-10 125-955,-1 9 198,-27 116-465,36-200-63,0 38 899,-15 109-889,2-61 41,4-47-83,1 31-141,0 0 0,0 0-1,1 0 1,0 0 0,0 1 0,0-1 0,1 0-1,4-11 1,-3 67-180,-3 24 682,0-19-1817,0-24-5525,0-48-333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4.287"/>
    </inkml:context>
    <inkml:brush xml:id="br0">
      <inkml:brushProperty name="width" value="0.025" units="cm"/>
      <inkml:brushProperty name="height" value="0.025" units="cm"/>
      <inkml:brushProperty name="color" value="#E71224"/>
    </inkml:brush>
  </inkml:definitions>
  <inkml:trace contextRef="#ctx0" brushRef="#br0">59 127 10794,'0'0'3075,"-2"8"-3043,-21 65 2378,-3 8 2597,19-27-5105,7-53 101,0 0-1,1 0 1,-1 0-1,1 0 1,0 1 0,-1-1-1,1 0 1,0 0-1,0 0 1,0 0-1,-1 0 1,1 0 0,0-1-1,0 1 1,0 0-1,0 0 1,1-1 0,-1 1-1,0 0 1,0-1-1,0 0 1,1 1-1,-1-1 1,0 1 0,0-1-1,1 0 1,-1 0-1,0 0 1,0 0 0,1 0-1,-1 0 1,2 0-1,0 0 54,0 0 0,0 0 1,0 0-1,0 0 0,0-1 0,1 1 0,-1-1 0,0 0 0,0 0 0,-1 0 0,1 0 0,0-1 0,4-1 0,0-6 155,0 1-1,0-1 0,0 0 1,-1-1-1,-1 1 0,0-1 1,6-16-1,24-83 27,-22 62-171,16-60 121,-31 117-129,2-1 0,-1 0 0,2 1-1,1 13 1,0 11 21,-4 40 1111,0-25 695,6 59 0,-4-107-1871,0 0 0,0 0 0,0 0 0,0 0 0,1 0 0,-1 0 0,0 0 0,0 0 0,1 0 1,-1 0-1,1 0 0,-1-1 0,0 1 0,1 0 0,0 0 0,-1 0 0,1-1 0,-1 1 0,1 0 0,0-1 0,0 1 1,-1-1-1,1 1 0,0-1 0,0 1 0,0-1 0,0 1 0,-1-1 0,1 0 0,0 1 0,0-1 0,0 0 1,0 0-1,0 0 0,2 0 0,-2-6 46,-1 0 0,1-1 1,-1 1-1,0-1 0,-1 1 0,-1-10 1,-8-3-256,0 1 1,-1 0-1,-1 0 1,-1 1-1,0 1 1,-20-18-1,81 29 1850,-25 6-1750,18-1-1498,-13-4-2378,5-7-3951</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5.282"/>
    </inkml:context>
    <inkml:brush xml:id="br0">
      <inkml:brushProperty name="width" value="0.025" units="cm"/>
      <inkml:brushProperty name="height" value="0.025" units="cm"/>
      <inkml:brushProperty name="color" value="#E71224"/>
    </inkml:brush>
  </inkml:definitions>
  <inkml:trace contextRef="#ctx0" brushRef="#br0">1 167 5093,'0'0'9273,"4"-10"-6182,4-1-2930,0 1 1,0 0 0,1 0-1,0 0 1,0 1 0,1 1-1,1 0 1,-1 0 0,1 1-1,1 0 1,-1 1 0,1 0-1,15-5 1,-6 3-132,0 2 1,0 0-1,0 1 0,0 1 1,1 1-1,26 0 0,-38 3-31,1 0-1,0 1 0,-1 1 0,1-1 1,-1 2-1,0-1 0,1 1 1,-1 1-1,-1 0 0,1 0 1,0 1-1,-1 1 0,0-1 1,14 12-1,-9-3 43,2-1 0,-1-1 0,31 17 0,-38-25 77,-1-1 0,0 0 0,1-1 0,-1 0 0,1 0 0,0-1 0,0 0 0,-1 0 0,1-1 0,0 0-1,0 0 1,14-3 0,4-3 142,0-1-1,-1-1 1,1-1-1,31-17 1,-32 14-501,0 0-1,1 3 1,0 0 0,36-7-1,-52 14 43,-1 1-1,1 0 1,0 0-1,0 1 1,0 1-1,18 2 1,-24-2 250,0 0 0,1 1 0,-1 0 0,0 0 0,0 0 0,0 0 0,0 0 0,0 1 0,0 0 0,-1 0 0,1 0 0,-1 0 0,0 1 1,0-1-1,0 1 0,3 6 0,-3-6 176,0 1 0,0-1 1,0 0-1,0 0 0,0 0 0,1 0 1,0 0-1,0-1 0,0 0 1,0 1-1,8 3 0,-9-6-73,1 0 0,0 0 0,0-1 0,-1 1 0,1-1 0,0 0 0,0 0 0,0 0 0,0 0 0,-1-1 0,1 1 0,0-1 0,0 0-1,-1 0 1,1-1 0,-1 1 0,5-3 0,89-47 1212,-19 8-3831,-24 20-8559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030"/>
    </inkml:context>
    <inkml:brush xml:id="br0">
      <inkml:brushProperty name="width" value="0.025" units="cm"/>
      <inkml:brushProperty name="height" value="0.025" units="cm"/>
      <inkml:brushProperty name="color" value="#E71224"/>
    </inkml:brush>
  </inkml:definitions>
  <inkml:trace contextRef="#ctx0" brushRef="#br0">38 0 6438,'0'0'15279,"-1"9"-14660,-36 237 1014,58-312-5605,8-34-6774,-21 31 10319,-10 74 6448,-3 5-4145,-6 13-1429,6 0 266,1 0 1,1 1-1,1 0 0,2 40 0,0-61-659,0 0 0,1 0-1,0 0 1,0 0 0,0 0 0,0 0-1,0 0 1,1-1 0,-1 1-1,1 0 1,0-1 0,-1 1-1,1-1 1,0 0 0,1 1 0,-1-1-1,0 0 1,1 0 0,-1-1-1,1 1 1,-1 0 0,1-1 0,0 0-1,0 1 1,0-1 0,0 0-1,0-1 1,0 1 0,0 0 0,0-1-1,0 0 1,0 0 0,4 0-1,-2 1-40,1-1-1,-1 0 0,0 0 0,1 0 1,-1-1-1,0 0 0,0 0 0,1 0 1,-1 0-1,0-1 0,0 0 0,0 0 1,-1-1-1,1 1 0,0-1 1,-1 0-1,0 0 0,0 0 0,6-6 1,-5 0 231,0 0 1,0 0 0,-1-1-1,0 1 1,-1-1 0,0 0 0,0 0-1,2-19 1,-3 11 586,-1 1 0,0 0 0,-2-1 0,-2-26 1,3 44-815,0 0 0,0-1 0,0 1 1,0 0-1,0-1 0,0 1 1,0 0-1,0-1 0,0 1 1,0-1-1,0 1 0,-1 0 0,1-1 1,0 1-1,0 0 0,0-1 1,0 1-1,0 0 0,-1-1 0,1 1 1,0 0-1,0 0 0,-1-1 1,1 1-1,0 0 0,0 0 1,-1-1-1,1 1 0,0 0 0,-1 0 1,1 0-1,0-1 0,-1 1 1,1 0-1,0 0 0,-1 0 0,1 0 1,-1 0-1,1 0 0,0 0 1,-1 0-1,-6 13-103,7-2-356,-1 22-3413,3 0-7030,0-23 523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403"/>
    </inkml:context>
    <inkml:brush xml:id="br0">
      <inkml:brushProperty name="width" value="0.025" units="cm"/>
      <inkml:brushProperty name="height" value="0.025" units="cm"/>
      <inkml:brushProperty name="color" value="#E71224"/>
    </inkml:brush>
  </inkml:definitions>
  <inkml:trace contextRef="#ctx0" brushRef="#br0">79 36 15407,'0'0'9134,"-8"1"-8259,5 0-844,-1-1-1,1 0 1,0 1-1,0 0 1,0 0-1,0 0 1,0 0-1,0 0 1,0 1-1,0 0 1,0-1-1,1 1 1,-1 0-1,1 0 1,-1 0-1,1 1 1,0-1-1,-1 0 1,1 1-1,1 0 1,-1-1-1,0 1 1,1 0-1,-1 0 1,1 0-1,0 0 1,0 0-1,0 0 1,0 0-1,1 0 1,-1 1-1,1-1 1,0 0-1,0 6 1,0-7-8,-1-1 1,1 1 0,0-1-1,0 1 1,0 0-1,0-1 1,0 1 0,1 0-1,-1-1 1,0 1 0,1-1-1,-1 1 1,1-1-1,0 1 1,-1-1 0,1 1-1,0-1 1,0 0 0,0 1-1,0-1 1,0 0-1,2 2 1,-1-2 10,0 0 0,0 0 0,0-1 0,0 1-1,0-1 1,0 1 0,0-1 0,1 0 0,-1 0 0,0 0 0,0 0 0,0 0-1,0-1 1,1 1 0,-1 0 0,0-1 0,3-1 0,1-1 4,0 0 0,0 0 0,0 0-1,-1-1 1,0 0 0,1 0 0,-1-1 0,-1 1 0,1-1 0,-1 0 0,0 0 0,6-10 0,-5 8 3,-1 1 1,0-1-1,0 0 1,-1-1 0,0 1-1,0 0 1,-1-1-1,0 0 1,0 0-1,0-11 1,-3 26-33,0-1 1,0 0-1,-1 0 1,0 0-1,-4 9 0,-6 24-12,10-29-133,1 1-1,0-1 1,1 1-1,1 19 1,0-29 28,-1 0 0,0 1 0,0-1 1,1 0-1,-1 1 0,0-1 1,1 0-1,0 0 0,-1 1 1,1-1-1,0 0 0,-1 0 0,1 0 1,0 0-1,0 0 0,0 0 1,0 0-1,0 0 0,1 1 0,0-2-96,-1 1 0,1-1 0,-1 0 0,1 0-1,0 0 1,-1 0 0,1 0 0,-1 0 0,1 0-1,-1-1 1,1 1 0,-1 0 0,1-1 0,-1 1-1,1-1 1,-1 0 0,1 1 0,-1-1-1,0 0 1,1 0 0,1-1 0,19-18-4131,3-7-1462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837"/>
    </inkml:context>
    <inkml:brush xml:id="br0">
      <inkml:brushProperty name="width" value="0.025" units="cm"/>
      <inkml:brushProperty name="height" value="0.025" units="cm"/>
      <inkml:brushProperty name="color" value="#E71224"/>
    </inkml:brush>
  </inkml:definitions>
  <inkml:trace contextRef="#ctx0" brushRef="#br0">78 132 2434,'-6'9'9887,"3"-5"-9204,-44 78 5280,44-75-5493,-1 0-1,2 0 0,-1 1 1,1-1-1,0 1 0,0-1 1,1 1-1,0-1 0,0 1 1,1 0-1,0 10 0,1-18-447,-1 1 0,0 0 0,1 0-1,-1 0 1,1-1 0,-1 1 0,1 0 0,0-1-1,-1 1 1,1 0 0,0-1 0,-1 1 0,1-1-1,0 1 1,0-1 0,-1 1 0,1-1-1,0 1 1,0-1 0,0 0 0,0 0 0,0 1-1,0-1 1,-1 0 0,1 0 0,0 0 0,0 0-1,0 0 1,0 0 0,0 0 0,0 0 0,0-1-1,0 1 1,-1 0 0,1 0 0,0-1-1,1 0 1,34-15 538,-27 8-502,-1 0 0,-1 0 1,1-1-1,-2 0 0,1 0 0,-1-1 0,0 1 0,-1-1 0,0-1 0,-1 1 1,0-1-1,3-12 0,-1-3 19,-1 0 1,-2 0-1,0 0 0,-1-30 1,-2 55-83,0 1 1,1-1-1,-1 0 1,0 0-1,0 0 1,0 0-1,0 0 1,0 0-1,0 0 1,0 0-1,-1 0 1,1 0-1,0 0 1,0 1-1,-1-1 0,1 0 1,-1 0-1,1 0 1,-1 0-1,1 1 1,-1-1-1,1 0 1,-1 0-1,1 1 1,-1-1-1,0 0 1,0 1-1,1-1 1,-1 1-1,-1-1 1,1 1-8,-1 0 0,0 0 0,1 1 0,-1-1 0,1 1 0,-1-1 0,1 1 0,-1-1 0,1 1 0,0 0 0,-1 0 0,1 0 0,0 0 0,0 0 0,-2 2 1,-42 48-69,36-39 78,1-2 155,0 0 0,1 0-1,0 1 1,1 0-1,0 1 1,0-1-1,2 1 1,-5 14 0,9-26-153,0 1 1,0-1 0,0 0-1,0 0 1,0 0 0,0 0 0,0 1-1,0-1 1,0 0 0,0 0-1,0 0 1,0 1 0,1-1-1,-1 0 1,0 0 0,0 0 0,0 0-1,0 0 1,0 1 0,0-1-1,0 0 1,1 0 0,-1 0 0,0 0-1,0 0 1,0 0 0,0 0-1,0 0 1,1 1 0,-1-1-1,0 0 1,0 0 0,0 0 0,0 0-1,1 0 1,-1 0 0,0 0-1,0 0 1,0 0 0,1 0 0,-1 0-1,0 0 1,0 0 0,0 0-1,0 0 1,1-1 0,14-3-48,13-8-372,-17 6-157,57-26-2825,-63 30 3282,0 1-1,0-1 1,0 1-1,0 0 1,0 0-1,0 1 1,0-1-1,0 1 1,0 0-1,0 1 1,0-1-1,6 2 1,-10-1 151,1 0 1,-1 0 0,0 0 0,0 0 0,1 0 0,-1 1 0,0-1-1,0 0 1,0 1 0,0-1 0,-1 0 0,1 1 0,0-1 0,-1 1-1,1-1 1,-1 1 0,1 0 0,-1-1 0,1 1 0,-1-1 0,0 1-1,0 0 1,0 1 0,0 49 829,-1-37-852,0 7-16,0 10-319,4-14-3503,8-16-12630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384"/>
    </inkml:context>
    <inkml:brush xml:id="br0">
      <inkml:brushProperty name="width" value="0.025" units="cm"/>
      <inkml:brushProperty name="height" value="0.025" units="cm"/>
      <inkml:brushProperty name="color" value="#E71224"/>
    </inkml:brush>
  </inkml:definitions>
  <inkml:trace contextRef="#ctx0" brushRef="#br0">77 1 16528,'0'0'7804,"-7"9"-7574,1-1-122,0 0 1,1 0-1,0 1 0,1 0 1,0 0-1,0 0 0,1 0 1,0 1-1,-3 17 1,-6 65 1468,1 113 1,11-205-1569,0 0 0,0 0 0,0 0 1,0 1-1,0-1 0,0 0 1,0 0-1,0 1 0,0-1 0,0 0 1,0 0-1,0 1 0,0-1 1,0 0-1,0 0 0,0 1 0,0-1 1,0 0-1,0 0 0,0 0 1,0 1-1,1-1 0,-1 0 0,0 0 1,0 0-1,0 1 0,0-1 1,1 0-1,-1 0 0,0 0 0,0 0 1,0 0-1,1 1 0,-1-1 1,0 0-1,0 0 0,0 0 0,1 0 1,-1 0-1,0 0 0,0 0 1,1 0-1,-1 0 0,12-7 495,9-16 20,-20 22-520,62-81 104,-57 75-119,0 0 1,1 1-1,0 0 0,0 0 0,0 1 1,1-1-1,-1 1 0,1 1 1,10-4-1,-18 7-9,1 1 0,0 0 1,0-1-1,0 1 0,0 0 0,0 0 1,0 0-1,0 0 0,0 0 0,0 0 0,0 0 1,-1 0-1,1 0 0,0 0 0,0 1 1,0-1-1,0 0 0,0 1 0,0-1 0,0 0 1,-1 1-1,1-1 0,0 1 0,0 0 1,-1-1-1,1 1 0,0-1 0,-1 1 0,1 0 1,0 0-1,-1-1 0,1 1 0,-1 0 1,1 0-1,-1 0 0,0-1 0,1 1 0,-1 0 1,0 0-1,0 0 0,1 0 0,-1 0 1,0 0-1,0 0 0,0 0 0,0 0 1,0 0-1,0 0 0,-1 1 0,1 0 40,0 1-1,0 0 1,0 0-1,-1-1 1,1 1-1,-1 0 1,1-1-1,-1 1 1,0-1 0,0 1-1,0-1 1,0 1-1,-1-1 1,1 0-1,-1 1 1,-2 1-1,3-7 222,0 0-1,0 0 1,0 0-1,0-1 0,0 1 1,1 0-1,0-1 1,0 1-1,-1 0 0,2-7 1,-1 9-158,1-26-2,0 19-66,0-1 0,-1 0 1,-1 1-1,1-1 0,-1 0 0,-3-9 0,4 21-200,-1-2 118,1 0 0,0 0 0,0 0-1,0 0 1,0 0 0,0 0 0,0 0 0,0 0 0,0 0-1,0 0 1,0 0 0,1 0 0,-1 0 0,0 0 0,1 0-1,-1 0 1,1 0 0,-1 0 0,1 0 0,-1 0 0,1-1 0,0 1-1,-1 0 1,1 0 0,0-1 0,-1 1 0,1 0 0,0-1-1,0 1 1,0-1 0,0 1 0,0-1 0,0 1 0,1-1-1,5 3-537,0 0 0,0-1-1,0 0 1,0 0 0,1-1-1,-1 0 1,1-1 0,14 0-1,-14 0-568,-1-1 1,1 0-1,-1 0 0,0-1 0,9-3 0,9-7-6338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738"/>
    </inkml:context>
    <inkml:brush xml:id="br0">
      <inkml:brushProperty name="width" value="0.025" units="cm"/>
      <inkml:brushProperty name="height" value="0.025" units="cm"/>
      <inkml:brushProperty name="color" value="#E71224"/>
    </inkml:brush>
  </inkml:definitions>
  <inkml:trace contextRef="#ctx0" brushRef="#br0">69 0 11627,'0'0'5504,"-9"9"-1927,5-5-3196,-35 38 2343,37-39-2585,0-1 0,0 1 0,1-1 0,-1 1 1,1 0-1,0-1 0,0 1 0,0 0 0,0 0 0,0 0 0,0 0 0,1 0 1,0 0-1,-1 0 0,1 0 0,0 0 0,0 0 0,1 0 0,-1 0 1,2 4-1,-1-6-130,0 0 1,0 0-1,0 0 1,0 0 0,0 0-1,0 0 1,1 0-1,-1 0 1,0-1 0,1 1-1,-1 0 1,0-1-1,1 0 1,-1 1 0,1-1-1,-1 0 1,1 1-1,-1-1 1,1 0-1,-1 0 1,1 0 0,-1 0-1,1-1 1,-1 1-1,1 0 1,-1-1 0,0 1-1,3-1 1,1 0 16,0-1 0,0 1-1,1-1 1,-1 0 0,0 0 0,7-5 0,-3-1-219,0-1 0,-1-1 0,0 1 1,0-1-1,-1 0 0,0-1 0,-1 0 1,7-15-1,-19 39 241,0 0 0,2 0 0,-1 0 0,2 1 0,-1-1 0,-1 27 0,5-40-48,0 1-1,0-1 0,0 1 1,0-1-1,0 1 1,0-1-1,0 1 1,1-1-1,-1 0 1,0 1-1,0-1 1,0 1-1,1-1 1,-1 0-1,0 1 1,1-1-1,-1 0 1,0 1-1,1-1 1,-1 0-1,0 1 1,1-1-1,-1 0 0,0 0 1,1 0-1,-1 1 1,1-1-1,-1 0 1,1 0-1,-1 0 1,0 0-1,1 0 1,-1 0-1,1 0 1,-1 0-1,1 0 1,-1 0-1,1 0 1,-1 0-1,1 0 1,-1 0-1,0 0 0,1 0 1,-1 0-1,1-1 1,-1 1-1,0 0 1,1 0-1,-1-1 1,1 1-1,23-14-1125,-8-2-2691,-1-1 0,24-34 0,-15 17-5050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8.191"/>
    </inkml:context>
    <inkml:brush xml:id="br0">
      <inkml:brushProperty name="width" value="0.025" units="cm"/>
      <inkml:brushProperty name="height" value="0.025" units="cm"/>
      <inkml:brushProperty name="color" value="#E71224"/>
    </inkml:brush>
  </inkml:definitions>
  <inkml:trace contextRef="#ctx0" brushRef="#br0">47 94 11243,'-4'11'3181,"0"-2"-2614,-3 6 812,0 1 1,1 1-1,1-1 1,1 1-1,0 0 1,-1 21-1,5-38-1369,0 1 1,0-1-1,0 1 0,0-1 0,1 1 0,-1-1 0,0 1 0,0-1 1,1 1-1,-1-1 0,0 1 0,1-1 0,-1 0 0,0 1 0,1-1 1,-1 0-1,1 1 0,-1-1 0,1 0 0,-1 1 0,1-1 0,-1 0 1,0 0-1,1 1 0,0-1 0,-1 0 0,1 0 0,-1 0 0,1 0 1,-1 0-1,1 0 0,-1 0 0,1 0 0,0 0 0,30-1-2471,-29 1 2128,1-1-1,0 1 1,0 0-1,0-1 1,0 1 0,-1 1-1,1-1 1,0 0-1,0 1 1,0-1 0,3 3-1,-4 0 542,0 0 0,0 0 0,0 0 0,-1 1 0,0-1 0,1 1 0,-1 0 0,0-1 0,-1 1 0,1-1 0,-1 1 0,0 0 0,0 0 0,0-1 0,0 1 0,-1 7 0,-1 2 394,0 1-1,-1 0 0,-6 16 1,-15 22 262,23-50-738,0 0-1,-1 0 1,1 0-1,0 0 1,-1-1-1,1 1 1,-1 0-1,1-1 1,-1 1-1,0-1 1,0 1-1,1-1 0,-1 0 1,0 0-1,0 0 1,-1 0-1,1 0 1,0 0-1,0 0 1,0-1-1,-4 1 1,5-2-111,0 0 0,0 0 1,0 0-1,1 0 0,-1 0 1,0 0-1,1 0 0,-1 0 1,1-1-1,-1 1 0,1 0 1,0 0-1,-1-1 0,1 1 1,0 0-1,0-1 0,0 1 1,0 0-1,0 0 0,0-1 1,1-1-1,1-32-1153,0 25 1001,0 1-1,1 0 1,0 0 0,1-1-1,0 2 1,0-1 0,1 0 0,0 1-1,9-11 1,65-71 459,-52 62-227,1-2 185,-7 9 266,-1-1-1,-1 0 0,26-42 0,-44 62-455,0 1-1,0-1 1,0 0 0,0 1-1,0-1 1,0 0 0,0 0-1,-1 0 1,1 0-1,-1 0 1,0 0 0,1 1-1,-1-1 1,0 0 0,0 0-1,0 0 1,-1-2-1,1 3-51,0 1 0,-1-1 0,0 1 0,1-1 0,-1 1 0,1-1 0,-1 1 0,1-1 0,-1 1 0,0 0-1,1 0 1,-1-1 0,0 1 0,1 0 0,-1 0 0,0 0 0,0-1 0,1 1 0,-1 0 0,0 0 0,1 0-1,-1 0 1,0 1 0,0-1 0,1 0 0,-1 0 0,0 0 0,1 0 0,-2 1 0,-3 1 3,-1 0 1,1 0 0,0 1-1,-1-1 1,1 1-1,1 0 1,-1 1 0,0-1-1,1 1 1,-5 5 0,3-3-35,1 1 0,1 0 1,-1 0-1,1 0 0,0 0 0,1 1 1,-1 0-1,1 0 0,1 0 1,0 0-1,0 0 0,1 0 1,0 1-1,0-1 0,0 0 1,2 1-1,-1-1 0,2 10 0,-1-15-10,0 0 0,1-1 0,-1 1 0,1-1 0,-1 1 0,1-1 0,0 0 0,0 0 0,0 0 0,0 0 0,1 0 0,-1 0 0,0 0 0,1-1 0,-1 1 0,1-1 0,0 0 0,-1 0 0,1 0 0,0 0 0,0 0 0,0 0 0,0-1 0,0 1 0,-1-1 0,1 0 0,0 0 0,0 0 0,3-1 0,4 1-682,-1-1-1,1 0 0,-1 0 0,0-1 1,0 0-1,0-1 0,0 0 0,10-5 1,31-23-9069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5.893"/>
    </inkml:context>
    <inkml:brush xml:id="br0">
      <inkml:brushProperty name="width" value="0.025" units="cm"/>
      <inkml:brushProperty name="height" value="0.025" units="cm"/>
      <inkml:brushProperty name="color" value="#E71224"/>
    </inkml:brush>
  </inkml:definitions>
  <inkml:trace contextRef="#ctx0" brushRef="#br0">1 9 16688,'0'0'10346,"63"0"-8489,-33 0-672,4 0-512,4-1-321,1-2-255,-2 1-65,-5-1 0,-4 3-289,-9 0-768,-5 0-768,-8 0-1218,-27 0-11435</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233"/>
    </inkml:context>
    <inkml:brush xml:id="br0">
      <inkml:brushProperty name="width" value="0.025" units="cm"/>
      <inkml:brushProperty name="height" value="0.025" units="cm"/>
      <inkml:brushProperty name="color" value="#E71224"/>
    </inkml:brush>
  </inkml:definitions>
  <inkml:trace contextRef="#ctx0" brushRef="#br0">32 0 897,'0'0'19314,"-31"50"-16880,31-40-544,3-2-256,10-3-449,10-1-448,4-3-449,3-1-128,3 0-448,2 0-2403,-2-2-1921,-7-8-2595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0.025"/>
    </inkml:context>
    <inkml:brush xml:id="br0">
      <inkml:brushProperty name="width" value="0.025" units="cm"/>
      <inkml:brushProperty name="height" value="0.025" units="cm"/>
    </inkml:brush>
  </inkml:definitions>
  <inkml:trace contextRef="#ctx0" brushRef="#br0">1 83 6150,'0'0'14686,"10"0"-14051,20 2-508,1-2 0,-1-1 0,0-1 1,0-2-1,0-1 0,0-2 0,-1 0 0,0-2 0,-1-1 0,40-20 1,-68 30-104,-1 0 1,1 0-1,0 0 1,0 0-1,0-1 1,0 1-1,-1 0 1,1 0-1,0 0 1,0 0-1,0 0 1,0 0-1,0 0 1,-1 0-1,1 0 1,0 0-1,0 0 1,0-1-1,0 1 1,0 0-1,0 0 1,-1 0 0,1 0-1,0 0 1,0-1-1,0 1 1,0 0-1,0 0 1,0 0-1,0 0 1,0 0-1,0-1 1,0 1-1,0 0 1,0 0-1,0 0 1,0 0-1,0-1 1,0 1-1,0 0 1,0 0-1,0 0 1,0 0-1,0-1 1,0 1-1,0 0 1,0 0-1,0 0 1,1 0-1,-1-1 1,-36 1 324,-61 6-491,81-5 275,-131 7 2857,219-22-2413,-47 13-597,-4-1 24,0 2 0,0 0 0,1 2 0,30 5 0,-38 1-62,-26-2 76,-24 1 134,-21-3 620,39-4-284,0 1-1,0 0 1,-32 8-1,50-9-490,-1 0 1,1 0-1,0 0 0,-1 0 0,1 0 0,0 0 0,-1 0 1,1 0-1,0 1 0,-1-1 0,1 0 0,0 0 1,-1 0-1,1 0 0,0 0 0,-1 0 0,1 1 1,0-1-1,-1 0 0,1 0 0,0 1 0,0-1 0,-1 0 1,1 0-1,0 1 0,0-1 0,0 0 0,-1 0 1,1 1-1,0-1 0,0 0 0,0 1 0,0-1 0,0 0 1,0 1-1,0-1 0,-1 0 0,1 1 0,0 0 1,14 6-166,23 2-278,-3-6-2094,0-1 1,1-2-1,55-6 0,-69-1-396,-21 7 2854,0 0-1,0-1 0,0 1 1,0 0-1,0 0 1,0 0-1,0 0 0,0-1 1,0 1-1,0 0 1,0 0-1,0 0 1,0-1-1,0 1 0,0 0 1,0 0-1,0 0 1,0 0-1,0-1 0,0 1 1,0 0-1,0 0 1,0 0-1,-1 0 1,1-1-1,0 1 0,0 0 1,0 0-1,0 0 1,0 0-1,0 0 0,-1-1 1,1 1-1,0 0 1,0 0-1,0 0 0,0 0 1,-1 0-1,1 0 1,0 0-1,0 0 1,0 0-1,0 0 0,-1 0 1,1 0-1,0 0 1,0 0-1,-1 0 0,-39-6-6013,2 6 1505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606"/>
    </inkml:context>
    <inkml:brush xml:id="br0">
      <inkml:brushProperty name="width" value="0.025" units="cm"/>
      <inkml:brushProperty name="height" value="0.025" units="cm"/>
      <inkml:brushProperty name="color" value="#E71224"/>
    </inkml:brush>
  </inkml:definitions>
  <inkml:trace contextRef="#ctx0" brushRef="#br0">82 19 9961,'0'0'14409,"9"-4"-12925,-5 2-1390,0-1-1,0 2 1,1-1 0,-1 0 0,1 1 0,-1 0 0,1 0-1,-1 0 1,1 1 0,0-1 0,-1 1 0,1 0 0,0 0-1,-1 1 1,1 0 0,0 0 0,-1 0 0,1 0-1,-1 0 1,1 1 0,-1 0 0,0 0 0,0 0 0,0 1-1,0-1 1,0 1 0,0 0 0,-1 0 0,0 0 0,1 0-1,-1 1 1,4 6 0,-5-6-89,1 0-1,-2 0 1,1 0-1,0 0 1,-1 0 0,0 1-1,0-1 1,0 1-1,-1-1 1,1 0 0,-1 1-1,0-1 1,0 1-1,-1-1 1,0 1 0,1-1-1,-1 1 1,-1-1-1,1 0 1,0 0 0,-1 0-1,0 0 1,0 0-1,-4 6 1,-6 7 150,0-1 0,-1 0 0,-1-1 0,-17 15 0,8-7-9,-5 7-186,-20 19-79,15-22-4436,18-19-2844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8.882"/>
    </inkml:context>
    <inkml:brush xml:id="br0">
      <inkml:brushProperty name="width" value="0.025" units="cm"/>
      <inkml:brushProperty name="height" value="0.025" units="cm"/>
      <inkml:brushProperty name="color" value="#E71224"/>
    </inkml:brush>
  </inkml:definitions>
  <inkml:trace contextRef="#ctx0" brushRef="#br0">87 0 9545,'0'0'18311,"-1"10"-17281,-4 8-620,0 1 0,-1-1 0,-16 32-1,14-35-193,1 0-1,1 1 0,0-1 0,1 1 1,1 0-1,0 1 0,1-1 0,-1 28 1,4-42-214,1-1 0,-1 1-1,1-1 1,0 0 0,-1 1 0,1-1 0,0 0 0,0 0 0,0 0 0,0 0 0,0 0 0,0 0 0,0 0-1,0 0 1,1 0 0,-1 0 0,0 0 0,0-1 0,1 1 0,-1 0 0,0-1 0,1 1 0,-1-1 0,1 0 0,-1 1-1,1-1 1,-1 0 0,1 0 0,-1 0 0,0 0 0,1 0 0,-1 0 0,1-1 0,-1 1 0,3-1 0,4 0-488,0 0 0,0-1 0,0 1 1,0-2-1,10-3 0,-8 1-1416,-2 0 0,1-1 0,0 0-1,-1 0 1,8-8 0,8-12-9800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256"/>
    </inkml:context>
    <inkml:brush xml:id="br0">
      <inkml:brushProperty name="width" value="0.025" units="cm"/>
      <inkml:brushProperty name="height" value="0.025" units="cm"/>
      <inkml:brushProperty name="color" value="#E71224"/>
    </inkml:brush>
  </inkml:definitions>
  <inkml:trace contextRef="#ctx0" brushRef="#br0">53 0 14830,'0'0'6182,"-38"70"-3940,29-47-608,4 0-417,5-1-481,5-5-511,19-6-225,11-10-1089,10-1-1602,4-10-1761,0-13-3684</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581"/>
    </inkml:context>
    <inkml:brush xml:id="br0">
      <inkml:brushProperty name="width" value="0.025" units="cm"/>
      <inkml:brushProperty name="height" value="0.025" units="cm"/>
      <inkml:brushProperty name="color" value="#E71224"/>
    </inkml:brush>
  </inkml:definitions>
  <inkml:trace contextRef="#ctx0" brushRef="#br0">166 0 14990,'-9'2'3182,"1"1"-2815,0 0-1,0 1 1,0 0 0,0 0 0,1 0 0,0 1-1,0 0 1,0 1 0,1 0 0,-1 0 0,1 0 0,1 0-1,-11 15 1,10-11-20,0 0 0,0 0 0,1 1 0,0 0 0,1 0 0,0 0 0,1 0 0,0 0 0,0 1 0,-1 21 0,4-31-324,0 0-1,0 0 0,1 0 0,-1 0 1,0 0-1,1 0 0,-1 0 0,1 0 1,0 0-1,-1-1 0,1 1 0,0 0 1,0 0-1,0-1 0,0 1 0,1 0 1,-1-1-1,0 1 0,1-1 0,-1 0 1,1 1-1,-1-1 0,1 0 0,0 0 1,0 0-1,-1 0 0,1 0 0,0 0 1,0-1-1,0 1 0,0 0 0,0-1 1,0 0-1,0 1 0,0-1 0,0 0 1,0 0-1,0 0 0,0 0 0,0-1 1,3 0-1,3 0 23,1 0 0,-1 0 0,1-1 0,-1 0 0,0-1 0,0 0 0,0 0 0,14-9 0,-13 6-24,0-1 1,-1 0-1,0 0 0,0-1 0,-1 0 1,0-1-1,0 1 0,-1-1 0,5-10 0,-8 14-17,0-1 0,-1 1-1,1-1 1,-1 0 0,-1 0-1,1 0 1,-1 0 0,0 0-1,0 0 1,-1 0-1,0 0 1,0 0 0,0 0-1,-1 0 1,0 0 0,0 0-1,-3-10 1,3 14-1,0 0-1,0 0 1,1 0 0,-1 0 0,0 1-1,0-1 1,-1 0 0,1 1-1,0-1 1,-1 0 0,1 1 0,-1 0-1,1-1 1,-1 1 0,1 0 0,-1 0-1,0 0 1,0 0 0,0 0 0,0 0-1,1 1 1,-1-1 0,0 0-1,0 1 1,0 0 0,0-1 0,0 1-1,-1 0 1,1 0 0,0 0 0,0 0-1,0 1 1,0-1 0,0 0 0,0 1-1,-3 1 1,1-1-6,0 1 0,0 0 0,0 0 0,1 0-1,-1 0 1,0 0 0,1 1 0,0 0 0,0 0 0,0 0 0,0 0 0,0 0-1,0 0 1,1 1 0,0-1 0,-4 8 0,5-10-66,0 0-1,1 1 1,-1-1 0,1 0-1,-1 0 1,1 0 0,0 0-1,-1 1 1,1-1 0,0 0-1,0 0 1,0 1 0,-1-1 0,1 0-1,1 1 1,-1-1 0,0 0-1,0 0 1,0 1 0,1-1-1,-1 0 1,1 0 0,-1 0-1,1 0 1,-1 1 0,1-1-1,0 0 1,-1 0 0,1 0 0,0 0-1,0 0 1,0-1 0,0 1-1,0 0 1,0 0 0,0 0-1,0-1 1,0 1 0,0-1-1,0 1 1,1-1 0,-1 1-1,0-1 1,0 1 0,0-1 0,2 0-1,5 1-1031,1-1 0,-1 1 0,0-2 0,0 1 0,1-1 0,8-2 0,26-10-5994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939"/>
    </inkml:context>
    <inkml:brush xml:id="br0">
      <inkml:brushProperty name="width" value="0.025" units="cm"/>
      <inkml:brushProperty name="height" value="0.025" units="cm"/>
      <inkml:brushProperty name="color" value="#E71224"/>
    </inkml:brush>
  </inkml:definitions>
  <inkml:trace contextRef="#ctx0" brushRef="#br0">173 0 15439,'-8'6'3373,"-4"4"-2231,-1 0-1,2 0 0,-1 1 0,-15 20 0,22-25-817,1-1-1,0 1 0,0 1 0,0-1 0,1 0 1,0 1-1,0 0 0,1 0 0,0 0 0,0 0 1,0 0-1,1 0 0,0 0 0,0 9 0,1-14-301,1-1 0,-1 1 0,0 0 0,1-1 0,-1 1 0,1 0-1,-1-1 1,1 1 0,0-1 0,0 1 0,0-1 0,-1 1-1,1-1 1,1 0 0,-1 1 0,0-1 0,0 0 0,0 0-1,1 0 1,-1 0 0,1 0 0,-1 0 0,3 1 0,1 0 9,0 0 1,0-1-1,0 1 0,0-1 1,0 0-1,1-1 1,9 1-1,-1-1 16,-1-1 0,0 0 0,1-1 0,-1-1 0,22-7-1,-24 6-17,0-2-1,-1 1 1,0-1-1,0-1 1,0 0-1,16-15 1,-23 19-15,0 1 0,0-1 1,-1 0-1,1 0 0,-1 0 1,0 0-1,0 0 0,0 0 1,0 0-1,-1-1 0,1 1 0,-1-1 1,0 1-1,0-1 0,0 1 1,-1-1-1,1 0 0,-1 0 1,0 1-1,0-1 0,0 0 0,0 1 1,0-1-1,-1 0 0,-2-7 1,1 8 5,0 0 0,-1 0 0,1 0 0,-1 0 0,0 0 0,0 1 0,0-1 0,0 1 1,0 0-1,0 0 0,-1 0 0,1 0 0,-1 0 0,1 1 0,-1 0 0,0 0 0,1 0 0,-1 0 1,-5-1-1,-10-1-30,-1 1 1,-26 0-1,36 2-318,0 0-1,-1 1 1,1 0-1,0 1 0,0 0 1,-19 6-1,20-4-867,1 0-1,0 0 0,0 1 1,0 0-1,1 0 1,-1 1-1,-11 12 1,-5 8-4751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312"/>
    </inkml:context>
    <inkml:brush xml:id="br0">
      <inkml:brushProperty name="width" value="0.025" units="cm"/>
      <inkml:brushProperty name="height" value="0.025" units="cm"/>
      <inkml:brushProperty name="color" value="#E71224"/>
    </inkml:brush>
  </inkml:definitions>
  <inkml:trace contextRef="#ctx0" brushRef="#br0">0 74 10698,'0'0'10618,"10"3"-8643,5 1-1362,0-1 0,0-1 0,0 0 1,0-1-1,1 0 0,29-4 0,105-20 1386,-76 10-1595,145-14-431,365 3 0,-600 38-90,3-7-347,-38 15 326,34-18-3360,-2-3-3805,13-1-219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656"/>
    </inkml:context>
    <inkml:brush xml:id="br0">
      <inkml:brushProperty name="width" value="0.025" units="cm"/>
      <inkml:brushProperty name="height" value="0.025" units="cm"/>
      <inkml:brushProperty name="color" value="#E71224"/>
    </inkml:brush>
  </inkml:definitions>
  <inkml:trace contextRef="#ctx0" brushRef="#br0">0 55 4228,'0'0'18316,"12"-7"-16576,5-1-1112,0 1-1,0 0 1,0 1 0,1 1-1,0 1 1,0 0-1,0 1 1,29 0-1,-46 3-614,0 0-1,1 0 1,-1 0-1,0 0 0,1 0 1,-1 0-1,0 0 1,0 1-1,0-1 1,1 0-1,-1 1 0,0-1 1,0 1-1,0 0 1,0-1-1,0 1 0,0 0 1,0 0-1,0-1 1,0 1-1,0 0 1,0 0-1,0 0 0,-1 0 1,1 0-1,0 0 1,0 2-1,0 0 10,-1 0 1,1 0-1,-1-1 0,0 1 1,0 0-1,0 0 1,0 0-1,0-1 0,-1 1 1,1 0-1,-3 5 0,0 2 65,-1 1 0,0-2 0,-1 1 0,-1 0 0,-10 14-1,0-6 195,-2 0-1,-1-1 0,-30 22 1,-27 24 295,76-62-576,0-1 0,0 0 0,0 0 0,0 1 0,0-1 0,0 0 0,0 0 0,0 1 0,0-1 0,0 0 0,1 0 0,-1 1 0,0-1 0,0 0 0,0 0 0,0 1 0,0-1 0,0 0 0,0 0 0,1 0 0,-1 1 0,0-1 0,0 0 0,0 0 0,1 0 0,-1 0 0,0 1 0,0-1 0,0 0 0,1 0 0,-1 0 0,0 0 0,0 0 0,1 0 0,-1 0 0,0 0 0,0 0 0,1 0 0,-1 0 0,0 0 0,0 0 0,1 0 0,-1 0 0,0 0 0,0 0 0,1 0 0,-1 0 0,0 0 0,0 0 0,1 0 0,-1 0 0,0 0 0,0 0 0,1-1 0,23 2 0,-20-1 0,201-11-3203,-110 4-1596,-42 4-8339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261"/>
    </inkml:context>
    <inkml:brush xml:id="br0">
      <inkml:brushProperty name="width" value="0.025" units="cm"/>
      <inkml:brushProperty name="height" value="0.025" units="cm"/>
      <inkml:brushProperty name="color" value="#E71224"/>
    </inkml:brush>
  </inkml:definitions>
  <inkml:trace contextRef="#ctx0" brushRef="#br0">1 0 14862,'0'0'11979,"72"17"-10281,-38-8-385,6-3-608,3 2-513,4-3-128,-7 0-224,-5 0-1313,-8-1-2211,-16-1-2370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668"/>
    </inkml:context>
    <inkml:brush xml:id="br0">
      <inkml:brushProperty name="width" value="0.025" units="cm"/>
      <inkml:brushProperty name="height" value="0.025" units="cm"/>
      <inkml:brushProperty name="color" value="#E71224"/>
    </inkml:brush>
  </inkml:definitions>
  <inkml:trace contextRef="#ctx0" brushRef="#br0">1 0 14894,'0'0'3171,"65"9"-192,-24-7-993,6 1-1217,-3 3-513,-3 2-224,-7-3-2306,-3-1-5798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521"/>
    </inkml:context>
    <inkml:brush xml:id="br0">
      <inkml:brushProperty name="width" value="0.025" units="cm"/>
      <inkml:brushProperty name="height" value="0.025" units="cm"/>
      <inkml:brushProperty name="color" value="#E71224"/>
    </inkml:brush>
  </inkml:definitions>
  <inkml:trace contextRef="#ctx0" brushRef="#br0">277 104 3683,'0'0'5990,"3"-8"-2098,0 1-3744,-1 2 607,0-1 1,0 0-1,0 0 0,-1 0 1,0 0-1,1-6 0,-2 10-513,0 1-1,0-1 0,0 1 1,-1-1-1,1 1 0,0-1 1,-1 1-1,1-1 0,-1 1 1,1-1-1,-1 1 0,1-1 1,-1 1-1,0 0 0,0 0 1,0-1-1,0 1 0,0 0 1,0 0-1,0 0 0,0 0 1,-1 0-1,1 0 0,0 0 1,0 0-1,-1 1 0,1-1 1,-1 0-1,1 1 0,-1-1 1,1 1-1,-4-1 0,-3 0-110,-1 0 0,0 0 0,0 1 0,0 0 0,0 0 0,0 1 0,0 0 0,0 1 0,0 0 0,0 0 0,1 1 0,-1 0 0,1 0 0,0 1 0,0 1 0,0-1 0,1 1 0,-1 0 0,1 1 0,0 0 0,1 0 0,-1 0 0,1 1 0,-7 9 0,7-7-143,0-1 0,0 1-1,1 0 1,0 1 0,0-1 0,1 1 0,0 0 0,1 0 0,0 0 0,1 0 0,0 1 0,0-1 0,1 1 0,1-1 0,0 1 0,0-1 0,1 1 0,0-1 0,1 1 0,5 18 0,-6-26 16,1-1 0,-1 1 0,0 0 0,1-1 0,0 1 0,-1-1 0,1 1 0,0-1 0,0 0 0,0 0 0,1 0 0,-1 0 0,0 0 0,1 0 0,-1-1 0,1 1 1,0-1-1,2 2 0,1-1 27,0-1 0,0 1 0,0-1 0,0 0 0,1-1 0,-1 1 0,0-1 1,9-1-1,0-1 42,-1 0 0,0-2 1,0 1-1,0-2 0,0 0 1,24-12-1,-26 10-51,-1 0 0,0-1 1,0 0-1,-1 0 0,0-1 1,13-16-1,-20 21 16,1 0 0,-1-1 0,0 1-1,0-1 1,-1 0 0,0 0 0,1 0 0,-1 0 0,-1 0 0,1-1-1,-1 1 1,0 0 0,0-1 0,-1 1 0,0-1 0,0 1 0,0-1 0,-1-7-1,0 11-37,0 0 0,0 0-1,0 0 1,-1 0-1,1 0 1,0 1 0,-1-1-1,1 0 1,-1 1 0,1-1-1,-1 1 1,0 0-1,0-1 1,0 1 0,0 0-1,0 0 1,0 0 0,0 0-1,0 1 1,0-1-1,0 0 1,0 1 0,-1 0-1,1-1 1,0 1-1,0 0 1,0 0 0,-1 0-1,1 1 1,-4 0 0,2-1-296,-1 0 0,1 1-1,-1-1 1,1 1 0,0 0 0,-1 0 0,1 1 0,0-1 0,0 1 0,0 0 0,0 0 0,0 1 0,0-1 0,-5 5 0,7-4-524,0 0-1,0 0 1,0 1-1,0-1 1,1 0-1,-1 1 1,1-1-1,0 1 1,-1 5-1,1 11-6049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3.502"/>
    </inkml:context>
    <inkml:brush xml:id="br0">
      <inkml:brushProperty name="width" value="0.025" units="cm"/>
      <inkml:brushProperty name="height" value="0.025" units="cm"/>
    </inkml:brush>
  </inkml:definitions>
  <inkml:trace contextRef="#ctx0" brushRef="#br0">5 0 5093,'0'0'14285,"0"51"-13388,-3-26-192,1 0-417,2 3-224,0-1-96,0 1-993,0-6-1345,0-2-5317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892"/>
    </inkml:context>
    <inkml:brush xml:id="br0">
      <inkml:brushProperty name="width" value="0.025" units="cm"/>
      <inkml:brushProperty name="height" value="0.025" units="cm"/>
      <inkml:brushProperty name="color" value="#E71224"/>
    </inkml:brush>
  </inkml:definitions>
  <inkml:trace contextRef="#ctx0" brushRef="#br0">34 0 9545,'0'0'14990,"4"54"-12908,-10-28-160,-3 3-865,-1 0-416,3 0-449,2-6-160,5-4 0,0-5-641,0-6-1056,8-7-866,2-1-1088,1-9-1826,0-11-6887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223"/>
    </inkml:context>
    <inkml:brush xml:id="br0">
      <inkml:brushProperty name="width" value="0.025" units="cm"/>
      <inkml:brushProperty name="height" value="0.025" units="cm"/>
      <inkml:brushProperty name="color" value="#E71224"/>
    </inkml:brush>
  </inkml:definitions>
  <inkml:trace contextRef="#ctx0" brushRef="#br0">108 0 13132,'0'0'10053,"-10"5"-7475,1 0-2116,1 0 0,-1 0 0,1 0 1,1 1-1,-14 12 0,17-14-340,1 0 1,-1 0 0,1 0-1,1 0 1,-1 0 0,0 1-1,1-1 1,0 1 0,0 0-1,0-1 1,1 1 0,0 0-1,0 0 1,0 0 0,0 10-1,1-15-114,0 1-1,1 0 0,-1 0 1,1 0-1,-1 0 0,1-1 1,0 1-1,-1 0 1,1-1-1,-1 1 0,1 0 1,0-1-1,0 1 0,-1-1 1,1 1-1,0-1 0,0 0 1,0 1-1,0-1 1,0 0-1,-1 1 0,1-1 1,0 0-1,0 0 0,0 0 1,0 0-1,0 0 1,0 0-1,2 0 0,38 0 127,-29-1-110,8 1-152,-9-1-75,0 1 1,0 0-1,0 1 1,0 0-1,19 5 0,-28-5 183,1 0 0,0 0 0,-1 0-1,1 1 1,-1-1 0,0 1 0,1-1-1,-1 1 1,0 0 0,0 0-1,0 0 1,0 0 0,-1 0 0,1 1-1,0-1 1,-1 0 0,0 1 0,1-1-1,-1 1 1,0-1 0,0 1 0,0 0-1,-1-1 1,1 1 0,-1 0 0,1 0-1,-1 5 1,0-1 129,-1 0 0,1 0 1,-1 0-1,0 0 0,-1 0 0,0 0 0,0 0 0,-1 0 0,1-1 1,-1 1-1,-1-1 0,1 0 0,-9 11 0,9-13 3,0 0 0,-1 0-1,0 0 1,0 0 0,0-1 0,0 1-1,-1-1 1,1 0 0,-1 0 0,0-1-1,1 1 1,-1-1 0,0 0 0,-1-1-1,1 1 1,0-1 0,0 0 0,-11 1 0,14-3-201,1 1 1,-1-1 0,0 1 0,1-1-1,-1 1 1,1-1 0,-1 0 0,1 0-1,0 0 1,-1 0 0,1 0 0,0 0-1,-1 0 1,1-1 0,0 1 0,0 0-1,0-1 1,0 1 0,0-1 0,1 1-1,-1-1 1,0 1 0,1-1 0,-1 1-1,1-1 1,-1 0 0,1 1 0,0-1 0,0-2-1,-7-62-6735,7 51 4135,-3-32-4860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564"/>
    </inkml:context>
    <inkml:brush xml:id="br0">
      <inkml:brushProperty name="width" value="0.025" units="cm"/>
      <inkml:brushProperty name="height" value="0.025" units="cm"/>
      <inkml:brushProperty name="color" value="#E71224"/>
    </inkml:brush>
  </inkml:definitions>
  <inkml:trace contextRef="#ctx0" brushRef="#br0">1 5 5157,'0'0'22998,"63"-5"-22102,-40 5-575,5 0-257,-2 0-32,2 0-1025,-2 0-2370,0 0-2563,-3 0-4612</inkml:trace>
  <inkml:trace contextRef="#ctx0" brushRef="#br0" timeOffset="1">423 50 16239,'0'0'9930,"-10"51"-7912,10-33-545,0-1-480,7-3-513,9-4-351,1-2-33,4-7-96,-2-1-833,2 0-1601,-3-5-2691,0-8-2819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922"/>
    </inkml:context>
    <inkml:brush xml:id="br0">
      <inkml:brushProperty name="width" value="0.025" units="cm"/>
      <inkml:brushProperty name="height" value="0.025" units="cm"/>
      <inkml:brushProperty name="color" value="#E71224"/>
    </inkml:brush>
  </inkml:definitions>
  <inkml:trace contextRef="#ctx0" brushRef="#br0">191 1 5958,'0'0'15550,"-7"10"-13473,-29 52 1301,-28 66 0,38-71-2939,-28 99 0,51-133-1925,4-17-6877,6-7-932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5.796"/>
    </inkml:context>
    <inkml:brush xml:id="br0">
      <inkml:brushProperty name="width" value="0.025" units="cm"/>
      <inkml:brushProperty name="height" value="0.025" units="cm"/>
      <inkml:brushProperty name="color" value="#E71224"/>
    </inkml:brush>
  </inkml:definitions>
  <inkml:trace contextRef="#ctx0" brushRef="#br0">1 1 14990,'0'0'12268,"36"50"-10987,-9-47-512,5-3-481,4 0-192,2 0-384,1-5-2307,-5-8-2658,0-5-4644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167"/>
    </inkml:context>
    <inkml:brush xml:id="br0">
      <inkml:brushProperty name="width" value="0.025" units="cm"/>
      <inkml:brushProperty name="height" value="0.025" units="cm"/>
      <inkml:brushProperty name="color" value="#E71224"/>
    </inkml:brush>
  </inkml:definitions>
  <inkml:trace contextRef="#ctx0" brushRef="#br0">1 5 13485,'0'0'4036,"9"0"-1752,10-2-1309,76 0 3164,-88 2-3951,-1 0 1,0 0-1,0 1 1,0 0-1,0 1 0,0-1 1,0 1-1,0 0 1,-1 1-1,1-1 1,-1 1-1,1 0 0,5 4 1,-10-5-150,1 0 0,-1 0 1,1 0-1,-1 0 0,0 0 0,0 0 1,0 0-1,0 0 0,0 0 1,0 0-1,-1 1 0,1-1 0,-1 0 1,1 1-1,-1-1 0,0 0 1,0 1-1,0-1 0,0 0 0,0 1 1,-1-1-1,1 0 0,-1 0 0,1 1 1,-1-1-1,0 0 0,0 0 1,0 0-1,0 0 0,0 0 0,-1 0 1,1 0-1,-3 3 0,-6 8 214,-1-1 1,0 0-1,-23 18 0,19-17-82,-4 4 44,-38 39 1133,53-52-1286,1-1 0,1 1 1,-1 0-1,1 1 0,-1-1 0,1 0 1,0 1-1,1-1 0,-1 1 1,1 0-1,0-1 0,0 1 0,-1 8 1,3-12-73,-1 0 0,1 1 1,-1-1-1,1 1 0,-1-1 0,1 0 1,0 0-1,0 1 0,-1-1 1,1 0-1,0 0 0,0 0 0,0 0 1,0 0-1,0 0 0,1 0 0,-1 0 1,0-1-1,0 1 0,1 0 1,-1-1-1,0 1 0,1-1 0,-1 1 1,0-1-1,1 0 0,-1 1 1,1-1-1,-1 0 0,0 0 0,3 0 1,56 1-2142,-48-1 1100,-2 0-569,0-1 0,1 0 0,-1-1-1,0 0 1,13-5 0,13-5-7375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701"/>
    </inkml:context>
    <inkml:brush xml:id="br0">
      <inkml:brushProperty name="width" value="0.025" units="cm"/>
      <inkml:brushProperty name="height" value="0.025" units="cm"/>
      <inkml:brushProperty name="color" value="#E71224"/>
    </inkml:brush>
  </inkml:definitions>
  <inkml:trace contextRef="#ctx0" brushRef="#br0">70 0 7783,'0'0'22737,"1"9"-22086,-1 91-69,0-99-591,0 0 0,0 0 0,1-1 1,-1 1-1,1 0 0,-1 0 0,1 0 1,-1 0-1,1 0 0,0 0 0,-1-1 1,1 1-1,0 0 0,-1 0 0,1-1 1,0 1-1,0-1 0,0 1 0,0 0 1,0-1-1,0 0 0,1 1 0,33 12-697,-5-1-132,-28-11 819,-1 0 0,1 0 0,-1 0 1,1 1-1,-1-1 0,0 1 0,1-1 0,-1 1 0,0-1 0,0 1 0,0-1 1,-1 1-1,1 0 0,0 0 0,0-1 0,-1 1 0,1 0 0,-1 0 0,0 0 1,0 0-1,1 0 0,-1 2 0,-1 0 25,1 1 1,-1-1-1,0 1 0,-1-1 1,1 0-1,-1 0 0,1 1 1,-1-1-1,-3 5 0,-1-1 169,0 1-1,0-1 1,-1 0-1,0 0 1,0 0-1,0-1 1,-17 11-1,23-17-166,0 0 1,-1 1-1,1-1 1,-1 0-1,1 0 0,-1-1 1,1 1-1,-1 0 0,0 0 1,1-1-1,-1 1 1,0-1-1,1 0 0,-1 1 1,0-1-1,0 0 0,0 0 1,1 0-1,-1 0 1,0 0-1,0-1 0,1 1 1,-1 0-1,0-1 0,0 1 1,1-1-1,-1 0 1,0 0-1,1 1 0,-1-1 1,1 0-1,-1 0 0,1 0 1,0-1-1,-1 1 1,-1-3-1,0-2-776,0 0 0,0 0-1,0-1 1,1 1 0,0-1 0,0 0 0,1 1 0,-1-11-1,-3-23-6523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074"/>
    </inkml:context>
    <inkml:brush xml:id="br0">
      <inkml:brushProperty name="width" value="0.025" units="cm"/>
      <inkml:brushProperty name="height" value="0.025" units="cm"/>
      <inkml:brushProperty name="color" value="#E71224"/>
    </inkml:brush>
  </inkml:definitions>
  <inkml:trace contextRef="#ctx0" brushRef="#br0">1 1 7687,'0'0'15087,"54"18"-13678,-28-17-801,2 1-415,5-2-225,6 0-2819,5-2-6118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444"/>
    </inkml:context>
    <inkml:brush xml:id="br0">
      <inkml:brushProperty name="width" value="0.025" units="cm"/>
      <inkml:brushProperty name="height" value="0.025" units="cm"/>
      <inkml:brushProperty name="color" value="#E71224"/>
    </inkml:brush>
  </inkml:definitions>
  <inkml:trace contextRef="#ctx0" brushRef="#br0">132 0 7751,'0'0'7971,"-12"7"-4389,4-3-3143,0 1 0,0 0 1,0 0-1,0 0 0,1 1 1,0 0-1,0 1 0,1 0 0,0 0 1,0 0-1,1 1 0,-1 0 1,2 0-1,-1 0 0,1 0 1,-5 16-1,7-14-191,0-1-1,0 1 1,1 0-1,1 0 1,0 0 0,0 0-1,3 19 1,-2-26-223,0 0 0,-1 0 0,1 0 0,0 0-1,0 0 1,1-1 0,-1 1 0,1 0 0,-1 0 0,1-1 0,0 1 0,0-1 0,0 0 0,0 0-1,0 1 1,1-1 0,-1-1 0,0 1 0,1 0 0,0 0 0,-1-1 0,1 0 0,0 1 0,0-1-1,0 0 1,0-1 0,0 1 0,0 0 0,4 0 0,0-2 5,0 1 0,1-1 0,-1 1-1,0-2 1,0 1 0,0-1 0,0-1 0,0 1 0,0-1 0,0 0 0,-1 0 0,1-1 0,-1 0-1,0 0 1,-1-1 0,1 1 0,-1-1 0,10-11 0,-10 10 76,0 1 0,0-1-1,-1-1 1,0 1 0,0-1 0,-1 1 0,1-1-1,-1 0 1,-1 0 0,0-1 0,0 1 0,0 0-1,0-1 1,-1 1 0,-1-1 0,1 1 0,-1-1 0,-2-12-1,1 17-87,0 1 0,0-1 0,-1 1 0,1-1 0,-1 1 0,0-1 0,0 1 0,1 0 1,-1 0-1,-1 0 0,1 0 0,0 0 0,0 1 0,-1-1 0,1 1 0,-1-1 0,1 1 0,-1 0 0,0 0 0,1 0 0,-1 0 0,0 1 0,0-1 0,0 1 0,1-1 0,-1 1 0,0 0 0,0 0 0,-5 1 0,0-1-3,0 1-1,0-1 1,0 1 0,0 1 0,0-1 0,1 1 0,-1 1-1,0-1 1,-11 7 0,-9 16-3564,26-23 2914,1 0 0,-1 0 0,0 0 0,1 0 0,0 1 0,-1-1 0,1 0-1,0 1 1,0-1 0,1 1 0,-1-1 0,0 1 0,1 0 0,0-1 0,-1 1 0,1 0 0,0-1 0,0 1 0,1 2 0,3 5-13576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818"/>
    </inkml:context>
    <inkml:brush xml:id="br0">
      <inkml:brushProperty name="width" value="0.025" units="cm"/>
      <inkml:brushProperty name="height" value="0.025" units="cm"/>
      <inkml:brushProperty name="color" value="#E71224"/>
    </inkml:brush>
  </inkml:definitions>
  <inkml:trace contextRef="#ctx0" brushRef="#br0">71 251 5926,'0'0'24535,"-53"59"-23382,43-33-288,3-3-577,6-2-288,1-5 0,3-4 0,12-7 0,3-5 0,6 0 0,-1-8-96,-2-9-2402,-3-7-2147,-3-3-2209</inkml:trace>
  <inkml:trace contextRef="#ctx0" brushRef="#br0" timeOffset="1">82 1 5637,'0'0'25977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3.860"/>
    </inkml:context>
    <inkml:brush xml:id="br0">
      <inkml:brushProperty name="width" value="0.025" units="cm"/>
      <inkml:brushProperty name="height" value="0.025" units="cm"/>
    </inkml:brush>
  </inkml:definitions>
  <inkml:trace contextRef="#ctx0" brushRef="#br0">1 1 2530,'0'0'1570,"0"53"-1538,1-31 4708,1 2-3651,-2-1-352,0 0-673,0 0-897,0-1-448,0-3 1025,0 1 256,0-5-160,0 0-577,0-3-416,0-1-1441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479"/>
    </inkml:context>
    <inkml:brush xml:id="br0">
      <inkml:brushProperty name="width" value="0.025" units="cm"/>
      <inkml:brushProperty name="height" value="0.025" units="cm"/>
      <inkml:brushProperty name="color" value="#E71224"/>
    </inkml:brush>
  </inkml:definitions>
  <inkml:trace contextRef="#ctx0" brushRef="#br0">21 32 17424,'8'-3'1682,"4"-3"-1175,0 2 0,0-1 1,1 2-1,-1 0 0,1 0 0,0 1 0,-1 1 0,1 0 0,23 1 1,-35 0-475,0 1 0,0-1 1,0 1-1,1-1 0,-1 1 1,0-1-1,0 1 0,0 0 1,0-1-1,0 1 0,0 0 1,-1 0-1,1 0 0,0 0 1,0 0-1,-1 0 0,1 0 1,0 0-1,-1 0 0,1 0 1,-1 0-1,1 0 1,-1 0-1,0 1 0,1-1 1,-1 0-1,0 0 0,0 0 1,0 1-1,0-1 0,0 0 1,0 0-1,0 0 0,0 1 1,0-1-1,-1 0 0,1 0 1,-1 0-1,1 0 0,0 1 1,-1-1-1,0 0 0,0 1 1,-2 5 224,0 0 0,-1-1-1,0 0 1,1 0 0,-2 0 0,-4 6 0,-44 36 1236,37-35-1164,2 0 0,0 0 0,0 1 1,1 1-1,-15 22 0,27-36-317,0 1 0,0-1 0,0 1 0,0 0 0,1-1 0,-1 1 0,0 0 0,0-1 1,1 1-1,0 0 0,-1 0 0,1 0 0,0 0 0,0-1 0,0 1 0,0 0 0,0 0 0,0 0 0,0 0 0,1 0 0,-1-1 0,1 1 0,-1 0 0,1 0 0,1 1 0,-1-1-59,1 0 0,0 0 0,1 0 1,-1-1-1,0 1 0,0-1 0,1 1 0,-1-1 0,1 0 0,-1 0 1,1 0-1,-1 0 0,1-1 0,0 1 0,2 0 0,12 0-1362,1 0 0,-1 0-1,0-2 1,21-2 0,7-7-5137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855"/>
    </inkml:context>
    <inkml:brush xml:id="br0">
      <inkml:brushProperty name="width" value="0.025" units="cm"/>
      <inkml:brushProperty name="height" value="0.025" units="cm"/>
      <inkml:brushProperty name="color" value="#E71224"/>
    </inkml:brush>
  </inkml:definitions>
  <inkml:trace contextRef="#ctx0" brushRef="#br0">77 33 16816,'0'0'5835,"-11"6"-4159,9-4-1609,-3 0 47,1 0 0,0 1 0,0-1 0,0 1 0,1 0 0,-1 0 0,1 1 0,-1-1 0,1 1 0,0 0 0,1 0 0,-1 0 0,1 0 0,-1 0 0,1 0 0,0 1 0,1-1 0,-1 1 0,1-1 0,-2 10 0,3-11-69,-1 0 0,1 0 1,0 1-1,-1-1 0,2 0 0,-1 0 0,0 0 1,1 0-1,-1 1 0,1-1 0,0 0 0,0 0 1,0 0-1,0 0 0,1-1 0,-1 1 1,1 0-1,0 0 0,0-1 0,0 1 0,0-1 1,2 3-1,1-3 11,-1 1 0,1-1 0,0 0 0,0-1 0,0 1 1,0-1-1,0 0 0,0 0 0,0 0 0,0-1 0,0 1 0,0-1 1,7-1-1,-5 0 50,0 0-1,0 0 1,0-1 0,0 0 0,-1 0-1,1-1 1,0 0 0,-1 0 0,0 0 0,0-1-1,0 0 1,0 0 0,0 0 0,-1-1 0,6-6-1,-7 7-11,1-1 0,-1 0-1,-1 1 1,1-1 0,-1-1 0,0 1-1,0 0 1,0-1 0,-1 0-1,0 1 1,0-1 0,0 0-1,-1 0 1,0 0 0,0 0 0,0 0-1,-1-13 1,-1 17-70,0-1-1,-1 0 1,1 1 0,0-1 0,-1 1 0,1-1-1,-1 1 1,0 0 0,0 0 0,0 0-1,0 0 1,0 0 0,-1 0 0,1 0 0,0 1-1,-1-1 1,0 1 0,1 0 0,-1 0-1,0 0 1,1 0 0,-1 0 0,0 0 0,0 1-1,0 0 1,0-1 0,-3 1 0,-1-1-34,0 0 1,0 1-1,0-1 0,0 2 1,0-1-1,0 1 1,0 0-1,1 0 1,-1 1-1,-10 3 0,16-4-109,-1 0 1,0 0-1,1 0 0,-1 0 0,1 0 0,0 0 0,-1 1 0,1-1 0,0 0 0,0 1 0,0-1 0,0 1 0,0 0 0,0-1 0,0 1 0,0 0 0,1-1 0,-1 1 0,1 0 0,-1 2 0,1-2-99,0-1-1,0 0 1,0 0 0,0 0-1,0 0 1,0 0-1,0 0 1,1 0 0,-1 0-1,0 0 1,1 0-1,-1 0 1,1 0-1,-1 0 1,1 0 0,0 0-1,-1 0 1,1 0-1,0 0 1,0-1 0,-1 1-1,1 0 1,0-1-1,0 1 1,0 0 0,0-1-1,0 1 1,0-1-1,0 0 1,0 1 0,0-1-1,0 0 1,2 1-1,25 3-4617,9-3-2163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211"/>
    </inkml:context>
    <inkml:brush xml:id="br0">
      <inkml:brushProperty name="width" value="0.025" units="cm"/>
      <inkml:brushProperty name="height" value="0.025" units="cm"/>
      <inkml:brushProperty name="color" value="#E71224"/>
    </inkml:brush>
  </inkml:definitions>
  <inkml:trace contextRef="#ctx0" brushRef="#br0">141 1 13293,'0'0'9972,"-10"4"-7677,1 1-2019,0 1-1,0 0 1,0 0-1,1 1 0,0 0 1,0 0-1,1 1 1,0 0-1,0 0 1,1 0-1,0 1 1,1 0-1,0 0 1,-4 11-1,5-11-161,1 0-1,0 0 1,1 0-1,0 0 1,-1 15-1,2-22-99,1 0 0,0 0-1,0 0 1,0 0 0,0 0-1,0 0 1,0 0 0,1 0 0,-1-1-1,1 1 1,-1 0 0,1 0 0,0 0-1,0-1 1,0 1 0,0 0-1,0-1 1,0 1 0,0-1 0,0 1-1,1-1 1,-1 1 0,0-1 0,1 0-1,-1 0 1,1 0 0,0 0-1,-1 0 1,1 0 0,0 0 0,0 0-1,-1-1 1,4 1 0,7 1 40,0-1 0,0 0 1,0-1-1,0 0 0,0-1 0,0-1 1,0 0-1,0 0 0,-1-1 1,1 0-1,-1-1 0,1-1 0,-1 0 1,-1 0-1,1-1 0,-1-1 0,0 1 1,0-2-1,-1 1 0,0-1 1,0-1-1,-1 0 0,10-12 0,-17 19-36,1 0 0,-1 0 0,1 0 0,-1 0 0,0 0 0,0-1 0,0 1 0,0 0 0,0-1 0,-1 1 0,1 0 0,-1-1 0,1 1 0,-1 0 0,0-1 0,0 1 0,0-1 0,0 1 0,-1-1 0,1 1 0,0 0 0,-1-1 0,0 1 0,1 0 0,-1-1 0,0 1 0,0 0 0,-1 0 0,1 0 0,0 0 0,-1 0 0,1 0 0,-1 0 0,0 0 0,1 1 0,-1-1 0,0 1 0,0-1-1,0 1 1,0 0 0,0-1 0,-1 1 0,1 0 0,0 1 0,0-1 0,-1 0 0,-3 0 0,-7-3-309,0 2 0,1-1-1,-1 2 1,0-1-1,0 2 1,0 0 0,-23 2-1,20 3-4624,7 0-3930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679"/>
    </inkml:context>
    <inkml:brush xml:id="br0">
      <inkml:brushProperty name="width" value="0.025" units="cm"/>
      <inkml:brushProperty name="height" value="0.025" units="cm"/>
      <inkml:brushProperty name="color" value="#E71224"/>
    </inkml:brush>
  </inkml:definitions>
  <inkml:trace contextRef="#ctx0" brushRef="#br0">0 1 5477,'0'0'22101,"56"16"-20692,-22-14-672,5 0-513,4-1-160,1 0-32,-5 1-768,-3 1-1474,-13 1-1314,-7 3-1184,-15 0-1890,-1 2-3812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021"/>
    </inkml:context>
    <inkml:brush xml:id="br0">
      <inkml:brushProperty name="width" value="0.025" units="cm"/>
      <inkml:brushProperty name="height" value="0.025" units="cm"/>
      <inkml:brushProperty name="color" value="#E71224"/>
    </inkml:brush>
  </inkml:definitions>
  <inkml:trace contextRef="#ctx0" brushRef="#br0">1 18 10282,'0'0'14029,"63"19"-12492,-20-24-704,6-3-577,1 0-223,-4 1-1379,-5 2-4163,-7 1-10762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629"/>
    </inkml:context>
    <inkml:brush xml:id="br0">
      <inkml:brushProperty name="width" value="0.025" units="cm"/>
      <inkml:brushProperty name="height" value="0.025" units="cm"/>
      <inkml:brushProperty name="color" value="#E71224"/>
    </inkml:brush>
  </inkml:definitions>
  <inkml:trace contextRef="#ctx0" brushRef="#br0">178 102 5765,'0'0'4293,"1"-10"698,1 0-4427,-1 4 214,-1 1 0,1-1 0,-1 0 0,0 1 0,0-1 0,-3-11 0,3 15-593,-1 0 1,1 1 0,-1-1-1,0 0 1,0 1-1,0-1 1,0 1 0,0-1-1,0 1 1,0 0 0,-1-1-1,1 1 1,0 0 0,-1 0-1,1 0 1,-1 0 0,1 0-1,-1 0 1,0 0-1,1 0 1,-1 1 0,0-1-1,0 1 1,1-1 0,-1 1-1,0 0 1,0-1 0,0 1-1,-3 0 1,0 1-119,0-1 1,0 1-1,-1 0 1,1 0-1,0 1 1,0-1-1,0 1 1,0 0-1,1 0 1,-1 1-1,0 0 1,1-1-1,0 2 0,0-1 1,0 0-1,0 1 1,0 0-1,1 0 1,-1 0-1,1 0 1,0 0-1,0 1 1,1-1-1,-1 1 1,1 0-1,-2 5 1,0 1-51,-1 0 1,2 1 0,-1-1 0,2 1 0,-1 0 0,2 0-1,0 0 1,0 0 0,1 0 0,2 20 0,-2-30 8,1 0 0,0 1 1,-1-1-1,1 0 0,0 0 0,0 0 0,0 0 1,0 0-1,1 0 0,-1 0 0,0 0 1,1-1-1,-1 1 0,1 0 0,0-1 1,-1 1-1,1-1 0,0 0 0,0 1 1,0-1-1,0 0 0,0 0 0,0 0 1,1-1-1,-1 1 0,0 0 0,0-1 1,0 0-1,1 1 0,-1-1 0,0 0 1,1 0-1,-1 0 0,0 0 0,1-1 1,-1 1-1,0-1 0,3 0 0,3-1 97,0 0 0,0 0 0,0-1 0,0 0 0,-1 0 0,1-1 0,-1 0 0,0 0 0,9-7 0,-8 5-36,-1-1 1,1-1-1,-1 1 1,0-1-1,-1 0 1,0-1-1,0 1 0,-1-1 1,0 0-1,-1-1 1,0 1-1,0-1 1,-1 0-1,0 0 1,-1 0-1,0 0 1,1-15-1,-3 24-83,0 0 0,0 0 0,0 0 0,0 0 0,0 0 0,-1-1 0,1 1 0,0 0 0,0 0 0,-1 0 0,1 0 0,-1 0 0,1 0 0,-1 1 0,1-1 0,-1 0 0,0 0 0,1 0 0,-1 0 0,0 1 0,0-1 0,1 0 0,-1 0 0,0 1 0,0-1 0,0 1 0,0-1 0,0 1 0,0-1 0,0 1 0,0 0 0,0-1 0,0 1 0,0 0 0,0 0 0,0 0 0,0 0 0,0 0 0,0 0 0,0 0 0,-1 0 0,1 0 0,0 1 0,0-1 0,-1 1 0,-1-1-75,0 1 0,0 0 0,0 0 0,0 0 0,0 1 0,0-1 0,0 1 0,0-1 0,1 1 1,-1 0-1,1 0 0,-1 0 0,1 0 0,-3 4 0,2-1-560,1 0 1,-1-1 0,1 1 0,0 0 0,1 0-1,0 1 1,-2 7 0,5 21-8774,6-20 72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986"/>
    </inkml:context>
    <inkml:brush xml:id="br0">
      <inkml:brushProperty name="width" value="0.025" units="cm"/>
      <inkml:brushProperty name="height" value="0.025" units="cm"/>
      <inkml:brushProperty name="color" value="#E71224"/>
    </inkml:brush>
  </inkml:definitions>
  <inkml:trace contextRef="#ctx0" brushRef="#br0">34 0 7399,'0'0'10730,"0"64"-7367,-7-33-1089,-1 1-320,0-1-416,2-3-545,4-4-673,0-4-224,2-5-64,0-8-704,7-6-1571,1-1-1056,2-3-2466,0-12-9642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333"/>
    </inkml:context>
    <inkml:brush xml:id="br0">
      <inkml:brushProperty name="width" value="0.025" units="cm"/>
      <inkml:brushProperty name="height" value="0.025" units="cm"/>
      <inkml:brushProperty name="color" value="#E71224"/>
    </inkml:brush>
  </inkml:definitions>
  <inkml:trace contextRef="#ctx0" brushRef="#br0">30 1 7175,'0'0'24642,"-4"11"-24130,0 1-429,0-5-51,1 1 0,1 0-1,0 0 1,0 0-1,0 0 1,0 16 0,3-23-34,-1-1 0,1 1 1,-1 0-1,1 0 0,0-1 1,0 1-1,-1 0 1,1-1-1,0 1 0,0 0 1,0-1-1,0 0 1,0 1-1,0-1 0,0 1 1,0-1-1,0 0 1,0 0-1,0 1 0,0-1 1,0 0-1,0 0 0,0 0 1,0 0-1,0 0 1,1-1-1,39 1-314,-30 0 78,10-1-284,-15 0 329,1 1 0,0 0 0,0 0 1,-1 0-1,1 1 0,7 2 0,-13-3 168,1 1 1,-1-1-1,1 1 1,-1 0-1,0 0 1,1-1-1,-1 1 1,0 0-1,1 0 1,-1 1-1,0-1 1,0 0-1,0 0 1,0 0-1,0 1 1,0-1-1,0 1 1,-1-1-1,1 1 0,0-1 1,-1 1-1,1-1 1,-1 1-1,0-1 1,1 1-1,-1 0 1,0-1-1,0 1 1,0-1-1,0 3 1,-1 3 127,0 0 0,0 0 0,-1-1 0,0 1 0,0 0 0,0-1 1,-1 0-1,0 1 0,-1-1 0,1 0 0,-1 0 0,0-1 0,0 1 0,-1-1 0,-5 5 0,6-5-2,-1-1 0,0 1 0,0-1 0,0 0-1,-1 0 1,1-1 0,-1 0 0,0 0 0,0 0-1,0-1 1,0 1 0,0-1 0,-1-1 0,1 0-1,-1 1 1,-7-1 0,13-1-214,0-1 0,0 1 0,0-1-1,-1 1 1,1-1 0,0 1 0,0-1 0,0 0 0,0 1 0,0-1-1,0 0 1,0 0 0,0 0 0,0 0 0,1 0 0,-1 0 0,0 0-1,1 0 1,-1 0 0,0 0 0,1 0 0,-1-1 0,1 1 0,0 0 0,-1 0-1,1 0 1,0-1 0,0-1 0,-4-41-7198,4 39 6153,-1-31-9065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670"/>
    </inkml:context>
    <inkml:brush xml:id="br0">
      <inkml:brushProperty name="width" value="0.025" units="cm"/>
      <inkml:brushProperty name="height" value="0.025" units="cm"/>
      <inkml:brushProperty name="color" value="#E71224"/>
    </inkml:brush>
  </inkml:definitions>
  <inkml:trace contextRef="#ctx0" brushRef="#br0">1 9 8264,'0'0'19795,"72"-2"-18514,-43 0-545,2 0-543,-2 0-161,-1 2-353,-2 0-2081,-2 0-2755,-4 0-4452</inkml:trace>
  <inkml:trace contextRef="#ctx0" brushRef="#br0" timeOffset="1">438 120 16367,'0'0'11371,"-15"65"-9769,15-47-577,0-1-385,9-7-447,8-3-129,4-7-545,-1 0-896,4-7-1474,-2-8-1985,-4-6-2692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028"/>
    </inkml:context>
    <inkml:brush xml:id="br0">
      <inkml:brushProperty name="width" value="0.025" units="cm"/>
      <inkml:brushProperty name="height" value="0.025" units="cm"/>
      <inkml:brushProperty name="color" value="#E71224"/>
    </inkml:brush>
  </inkml:definitions>
  <inkml:trace contextRef="#ctx0" brushRef="#br0">119 1 4965,'0'0'13901,"-40"61"-10570,25-35-1025,-2 0-448,3 4-417,2 0-384,1 2-576,4-2-225,4-2-160,3-4-96,0-8-1505,0-9-3684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15.893"/>
    </inkml:context>
    <inkml:brush xml:id="br0">
      <inkml:brushProperty name="width" value="0.025" units="cm"/>
      <inkml:brushProperty name="height" value="0.025" units="cm"/>
    </inkml:brush>
  </inkml:definitions>
  <inkml:trace contextRef="#ctx0" brushRef="#br0">106 2 6758,'0'0'25785,"-6"-2"-25582,40 14-199,1-2 0,0-1 0,0-2 1,53 5-1,71-12-4,-199-2 0,-68-13 0,74 9 0,1 2 0,-1 0 0,-43 3 0,25 15 0,112-10 0,70 15 0,-80-11 0,-186-11 0,-75 1 0,404 3 0,29-12-3849,-200 7-2637,-5-2-4223</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684"/>
    </inkml:context>
    <inkml:brush xml:id="br0">
      <inkml:brushProperty name="width" value="0.025" units="cm"/>
      <inkml:brushProperty name="height" value="0.025" units="cm"/>
      <inkml:brushProperty name="color" value="#E71224"/>
    </inkml:brush>
  </inkml:definitions>
  <inkml:trace contextRef="#ctx0" brushRef="#br0">0 2 8008,'0'0'20083,"50"27"-19315,-11-27-608,9 0-224,5-5-2626,-2-6-2339,-2-1-3395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058"/>
    </inkml:context>
    <inkml:brush xml:id="br0">
      <inkml:brushProperty name="width" value="0.025" units="cm"/>
      <inkml:brushProperty name="height" value="0.025" units="cm"/>
      <inkml:brushProperty name="color" value="#E71224"/>
    </inkml:brush>
  </inkml:definitions>
  <inkml:trace contextRef="#ctx0" brushRef="#br0">10 1 5157,'0'0'20900,"9"1"-19673,6 1-901,0 1 0,0 1-1,0 1 1,16 7-1,-28-11-292,1 0 0,-1 1 0,0 0 0,0 0 0,-1 0 0,1 0 0,0 0 0,-1 0 0,1 1 0,-1-1 0,0 1 0,4 4 0,-5-5-29,-1 0 0,0-1 0,1 1 1,-1-1-1,0 1 0,0 0 0,0-1 1,0 1-1,0 0 0,0-1 0,0 1 1,-1-1-1,1 1 0,0 0 0,-1-1 1,0 1-1,1-1 0,-1 1 0,0-1 1,0 1-1,0-1 0,1 0 0,-2 1 0,1-1 1,0 0-1,0 0 0,0 0 0,0 0 1,-2 1-1,-41 31 265,-13 10 278,54-40-443,0-1 0,0 1 0,0 1 0,0-1 0,1 0 0,-1 1 0,1-1 0,0 1 0,0 0-1,0-1 1,1 1 0,-3 7 0,4-10-91,0 0 0,0 0 1,1-1-1,-1 1 0,0 0 0,0 0 0,1 0 0,-1 0 0,0-1 0,1 1 0,-1 0 0,1 0 0,-1-1 0,1 1 1,-1 0-1,1-1 0,-1 1 0,1-1 0,0 1 0,-1 0 0,1-1 0,0 1 0,0-1 0,-1 0 0,1 1 1,0-1-1,0 0 0,0 1 0,-1-1 0,1 0 0,0 0 0,0 0 0,0 0 0,0 0 0,0 0 0,-1 0 0,2 0 1,44 1-436,-34-2-97,6 1-423,2 1-2696,-1-2 0,27-3 0,-13-4-4167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431"/>
    </inkml:context>
    <inkml:brush xml:id="br0">
      <inkml:brushProperty name="width" value="0.025" units="cm"/>
      <inkml:brushProperty name="height" value="0.025" units="cm"/>
      <inkml:brushProperty name="color" value="#E71224"/>
    </inkml:brush>
  </inkml:definitions>
  <inkml:trace contextRef="#ctx0" brushRef="#br0">117 0 14734,'0'0'11130,"-10"10"-9160,4-4-1744,-33 37 1305,36-40-1454,1 0 0,0 1 0,0 0-1,0 0 1,0-1 0,1 1 0,0 0 0,-1 0 0,1 0-1,1 0 1,-1 1 0,1-1 0,-1 0 0,1 7 0,1-11-76,-1 1 0,1 0-1,-1-1 1,1 1 0,-1 0 0,1-1 0,-1 1 0,1-1 0,0 1 0,-1-1-1,1 1 1,0-1 0,-1 0 0,1 1 0,0-1 0,0 0 0,-1 1 0,1-1-1,0 0 1,0 0 0,0 0 0,-1 0 0,1 0 0,0 0 0,0 0 0,1 0-1,30 0-120,-22 0-18,23-2-563,-23 1 419,0 0 0,0 1 0,0 0 0,0 0 0,-1 1 0,15 3 0,-23-3 265,0 0 0,0-1-1,0 1 1,0 0 0,0 0-1,0 0 1,0 0-1,-1 0 1,1 0 0,0 0-1,-1 0 1,1 0 0,0 0-1,-1 0 1,1 1 0,-1-1-1,0 0 1,1 0 0,-1 1-1,0-1 1,0 0-1,0 0 1,0 1 0,0-1-1,0 0 1,0 1 0,0-1-1,-1 0 1,1 0 0,0 1-1,-1-1 1,1 0 0,-1 0-1,0 2 1,-1 2 153,0 1 1,-1-1-1,1 0 0,-1 1 1,0-1-1,-5 6 0,-6 4 481,-1 0-1,0-1 0,-25 17 0,34-26-453,-1-1 1,0 0-1,1 0 0,-1-1 0,-1 0 0,1 0 0,0-1 0,-1 0 0,1 0 1,-1 0-1,0-1 0,-10 0 0,17-1-247,0-1 0,0 1 0,0 0 1,1-1-1,-1 1 0,0-1 0,0 1 0,0-1 0,0 1 0,1-1 1,-1 0-1,0 1 0,1-1 0,-1 0 0,0 1 0,1-1 0,-1 0 1,1 0-1,-1 0 0,1 0 0,0 0 0,-1 1 0,1-1 0,0 0 1,-1 0-1,1 0 0,0 0 0,0 0 0,0 0 0,0-1 0,-1-38-6143,1 30 3721,0-26-7846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773"/>
    </inkml:context>
    <inkml:brush xml:id="br0">
      <inkml:brushProperty name="width" value="0.025" units="cm"/>
      <inkml:brushProperty name="height" value="0.025" units="cm"/>
      <inkml:brushProperty name="color" value="#E71224"/>
    </inkml:brush>
  </inkml:definitions>
  <inkml:trace contextRef="#ctx0" brushRef="#br0">1 31 6182,'0'0'19859,"66"-27"-19251,-42 24-480,6 3-128,4 0-1729,2 0-2403,2 0-2563,4 2-3490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118"/>
    </inkml:context>
    <inkml:brush xml:id="br0">
      <inkml:brushProperty name="width" value="0.025" units="cm"/>
      <inkml:brushProperty name="height" value="0.025" units="cm"/>
      <inkml:brushProperty name="color" value="#E71224"/>
    </inkml:brush>
  </inkml:definitions>
  <inkml:trace contextRef="#ctx0" brushRef="#br0">124 1 12684,'0'0'6662,"-10"8"-4665,-1 2-1449,0 0-1,1 0 1,0 1 0,1 1 0,1-1 0,-1 1-1,2 1 1,0-1 0,0 1 0,1 1 0,1-1-1,-4 15 1,8-23-406,-1 1 0,1 0-1,1 0 1,-1 0 0,1 0-1,0-1 1,1 1-1,-1 0 1,1 0 0,0 0-1,2 5 1,-2-9-115,1 1-1,-1-1 0,0 0 1,1 0-1,-1-1 1,1 1-1,0 0 1,0 0-1,0-1 0,0 1 1,0-1-1,0 0 1,0 0-1,0 1 1,0-1-1,1 0 0,-1-1 1,0 1-1,1 0 1,-1-1-1,0 1 1,1-1-1,-1 0 0,1 0 1,-1 0-1,1 0 1,-1 0-1,3-1 1,3 0 31,-1-1 1,0 0 0,0 0-1,0-1 1,0 0 0,0 0 0,-1 0-1,1-1 1,-1 0 0,0 0 0,0-1-1,0 0 1,-1 0 0,0 0-1,0 0 1,8-12 0,-6 9 11,-1-1 0,0 0-1,-1 0 1,0 0 0,0-1 0,-1 0 0,0 1 0,-1-1-1,0-1 1,0 1 0,1-15 0,-4 22-70,0 0 0,-1 1 0,1-1 0,0 1 0,-1-1 0,0 0 0,1 1 0,-1-1 0,0 1 0,0 0 0,-1-1 0,1 1 0,0 0 0,-1-1 0,1 1 0,-1 0 0,0 0 0,0 0 0,0 1 0,0-1 0,0 0 0,0 1 0,0-1 0,-1 1 0,1 0 0,0 0 0,-1 0 0,1 0 0,-1 0 0,1 0 0,-1 1 0,1-1 0,-1 1 0,0 0 0,1-1 0,-1 1 0,0 0 0,1 1 0,-1-1 0,0 0 0,1 1 0,-1 0 0,-4 1 0,5-1-324,0 0-1,0 1 1,0-1-1,0 0 1,1 1-1,-1 0 1,0-1-1,1 1 1,-1 0-1,1 0 1,-1 0-1,1 0 1,0 0 0,0 0-1,0 0 1,-2 4-1,3-5 74,-1 0 0,1 0-1,-1 0 1,1 0 0,0 0-1,-1 0 1,1 0 0,0 0 0,0 0-1,-1 0 1,1 0 0,0 0-1,0 0 1,0 0 0,0 0 0,1 0-1,-1 0 1,0 0 0,0 0-1,0 0 1,1 0 0,-1 0 0,1 0-1,-1 0 1,1 0 0,-1-1 0,1 1-1,-1 0 1,1 0 0,0 0-1,-1-1 1,1 1 0,0 0 0,0-1-1,0 1 1,0 0 0,-1-1-1,3 1 1,16 1-10121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509"/>
    </inkml:context>
    <inkml:brush xml:id="br0">
      <inkml:brushProperty name="width" value="0.025" units="cm"/>
      <inkml:brushProperty name="height" value="0.025" units="cm"/>
      <inkml:brushProperty name="color" value="#E71224"/>
    </inkml:brush>
  </inkml:definitions>
  <inkml:trace contextRef="#ctx0" brushRef="#br0">85 237 10218,'0'0'14541,"-42"53"-11113,26-30-1442,2-1-385,5 3-608,6-2-993,3-5 0,0-6 0,14-4 0,7-5 0,2-3 0,0 0-1057,-1-16-1313,-2-5-2371,-4-8-1505,-4-7-6918</inkml:trace>
  <inkml:trace contextRef="#ctx0" brushRef="#br0" timeOffset="1">110 1 5093,'0'0'18513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609"/>
    </inkml:context>
    <inkml:brush xml:id="br0">
      <inkml:brushProperty name="width" value="0.025" units="cm"/>
      <inkml:brushProperty name="height" value="0.025" units="cm"/>
      <inkml:brushProperty name="color" value="#E71224"/>
    </inkml:brush>
  </inkml:definitions>
  <inkml:trace contextRef="#ctx0" brushRef="#br0">1 1 13901,'0'0'8841,"58"37"-7656,-22-31-609,3-3-448,5-1-256,-5-1-2018,-3-1-1858,-11 0-1409,-5 0-6630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951"/>
    </inkml:context>
    <inkml:brush xml:id="br0">
      <inkml:brushProperty name="width" value="0.025" units="cm"/>
      <inkml:brushProperty name="height" value="0.025" units="cm"/>
      <inkml:brushProperty name="color" value="#E71224"/>
    </inkml:brush>
  </inkml:definitions>
  <inkml:trace contextRef="#ctx0" brushRef="#br0">236 0 4644,'0'0'13661,"9"1"-12342,-1 0-897,-1 0 0,1 1 0,-1 0 0,14 5 0,-19-7-331,-1 1 0,0-1 0,0 1 0,1-1 1,-1 1-1,0-1 0,0 1 0,0 0 0,0 0 1,0 0-1,0-1 0,0 1 0,0 0 0,0 0 0,0 0 1,0 0-1,0 1 0,-1-1 0,1 0 0,0 0 0,-1 0 1,1 1-1,-1-1 0,0 0 0,1 0 0,-1 1 0,0-1 1,0 0-1,0 1 0,0-1 0,0 0 0,0 1 0,0-1 1,0 0-1,0 1 0,-1-1 0,1 0 0,0 1 0,-1-1 1,1 0-1,-1 0 0,0 0 0,1 1 0,-1-1 0,0 0 1,0 0-1,-1 1 0,-9 9 407,-1 0 0,0-1 0,-1 0 1,0-1-1,0-1 0,-1 0 0,-24 10 0,-9 6 316,29-14-588,1-1 92,0 1 0,0 1-1,1 0 1,-26 24 0,41-34-317,1 0 1,-1-1-1,0 1 0,0 0 0,0 0 0,1 0 0,-1 0 0,0 0 1,1-1-1,-1 1 0,1 0 0,-1 1 0,1-1 0,0 0 1,-1 0-1,1 0 0,0 0 0,0 0 0,0 0 0,0 0 0,-1 0 1,2 1-1,-1 0 0,0-1 0,1 0 1,0 0-1,0 0 0,-1-1 1,1 1-1,0 0 1,0 0-1,0-1 0,0 1 1,0-1-1,0 1 0,0-1 1,0 1-1,0-1 1,0 0-1,0 1 0,0-1 1,0 0-1,2 0 0,10 1-20,0 0-1,0-1 0,15-2 0,-16 1-62,34-2-3083,59-14 0,-85 13 1225,38-6-5976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448"/>
    </inkml:context>
    <inkml:brush xml:id="br0">
      <inkml:brushProperty name="width" value="0.025" units="cm"/>
      <inkml:brushProperty name="height" value="0.025" units="cm"/>
      <inkml:brushProperty name="color" value="#E71224"/>
    </inkml:brush>
  </inkml:definitions>
  <inkml:trace contextRef="#ctx0" brushRef="#br0">57 1 14221,'0'0'10827,"-15"64"-9098,6-31-287,-3 4-577,3 0-353,2 0-256,2 1-192,5-5 0,0-1-224,8-9-1377,10-5-1314,10-10-480,6-8-769,5 0-4260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806"/>
    </inkml:context>
    <inkml:brush xml:id="br0">
      <inkml:brushProperty name="width" value="0.025" units="cm"/>
      <inkml:brushProperty name="height" value="0.025" units="cm"/>
      <inkml:brushProperty name="color" value="#E71224"/>
    </inkml:brush>
  </inkml:definitions>
  <inkml:trace contextRef="#ctx0" brushRef="#br0">140 9 6054,'0'0'9406,"-12"3"-4537,3-1-4220,0 1 1,0 1-1,0-1 1,0 1-1,1 1 1,0 0-1,-12 9 1,16-11-450,0 0 0,0 1 1,0-1-1,1 1 1,0 0-1,0 0 0,0 0 1,0 1-1,1-1 0,-1 1 1,1-1-1,0 1 0,1 0 1,-1 0-1,1-1 1,0 1-1,0 0 0,1 1 1,-1 4-1,1-9-189,0 0-1,0 0 1,0 0-1,0 0 1,0 0 0,1 0-1,-1 0 1,0-1-1,0 1 1,1 0 0,-1 0-1,1 0 1,-1 0-1,1-1 1,-1 1 0,1 0-1,-1 0 1,1-1 0,0 1-1,-1 0 1,1-1-1,0 1 1,0-1 0,-1 1-1,1-1 1,0 1-1,1 0 1,31 1 182,-25-3-158,-1 0-1,1-1 1,0 0-1,0-1 0,-1 1 1,9-6-1,-5 1-10,-1 0-1,0-1 1,0 0-1,-1 0 0,10-12 1,-16 17-13,-1 0 0,1 0 0,-1 0 0,1-1 0,-1 1 0,0-1 0,-1 1 1,1-1-1,0 0 0,-1 1 0,0-1 0,0 0 0,0 0 0,-1 0 0,1 0 0,-1 0 1,0 0-1,0 0 0,0 0 0,-1-5 0,0 8-17,1 1 1,-1-1-1,1 0 0,-1 1 0,1-1 1,-1 1-1,0-1 0,1 1 1,-1-1-1,0 1 0,1 0 1,-1-1-1,0 1 0,0 0 0,1-1 1,-1 1-1,0 0 0,0 0 1,0 0-1,1 0 0,-1 0 1,0 0-1,0 0 0,0 0 0,1 0 1,-1 0-1,0 0 0,0 0 1,0 1-1,1-1 0,-1 0 0,0 1 1,0-1-1,1 0 0,-1 1 1,0-1-1,0 1 0,-27 17-1149,21-4-28,8-3-3511,-1-11 4252,1 1 1,0-1-1,-1 1 0,1-1 0,0 1 1,0-1-1,-1 1 0,1-1 1,0 1-1,0-1 0,0 0 0,0 0 1,-1 1-1,1-1 0,0 0 0,0 0 1,0 0-1,0 0 0,0 0 1,0 0-1,0 0 0,-1 0 0,1-1 1,0 1-1,0 0 0,1-1 1,19-6-9580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19.877"/>
    </inkml:context>
    <inkml:brush xml:id="br0">
      <inkml:brushProperty name="width" value="0.025" units="cm"/>
      <inkml:brushProperty name="height" value="0.025" units="cm"/>
    </inkml:brush>
  </inkml:definitions>
  <inkml:trace contextRef="#ctx0" brushRef="#br0">129 0 7495,'0'0'18866,"-9"12"-17510,-5 8-894,1 0-1,0 0 1,2 1 0,0 1 0,-8 23 0,9-13-83,2 0 1,1 0 0,2 1 0,1-1 0,0 36 0,4-67-378,0 0-1,1 0 1,-1 0-1,0 1 1,1-1-1,-1 0 1,1 0-1,0 0 1,-1 0-1,1 0 1,0 0-1,0 0 1,-1 0-1,1 0 1,0 0 0,0 0-1,0-1 1,0 1-1,0 0 1,0-1-1,1 1 1,-1 0-1,0-1 1,0 1-1,0-1 1,0 0-1,1 1 1,-1-1 0,0 0-1,0 0 1,1 0-1,-1 0 1,0 0-1,0 0 1,1 0-1,-1 0 1,0-1-1,0 1 1,3-1-1,2 0-79,0 0 0,0 0-1,0-1 1,-1 1-1,1-1 1,0-1 0,6-3-1,-6 2-860,-1 0-1,0 0 0,0-1 1,0 1-1,0-2 1,-1 1-1,5-7 1,7-15-6225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135"/>
    </inkml:context>
    <inkml:brush xml:id="br0">
      <inkml:brushProperty name="width" value="0.025" units="cm"/>
      <inkml:brushProperty name="height" value="0.025" units="cm"/>
      <inkml:brushProperty name="color" value="#E71224"/>
    </inkml:brush>
  </inkml:definitions>
  <inkml:trace contextRef="#ctx0" brushRef="#br0">72 0 3940,'0'0'19565,"-9"7"-17958,5-4-1414,-33 24 913,35-25-1033,0 0 0,0-1 1,1 1-1,-1 0 0,1 0 0,-1 0 1,1 0-1,0 0 0,-1 0 0,1 1 0,0-1 1,0 0-1,1 1 0,-1-1 0,0 0 1,1 1-1,0-1 0,-1 5 0,4-6-49,-1 0-1,1 0 0,0-1 1,-1 1-1,1-1 0,0 1 0,-1-1 1,1 0-1,0 0 0,4-1 1,-2 0-73,36 0-1275,-27 0 667,0 0 1,0 1-1,-1 1 1,1 0-1,22 5 1,-34-6 695,-1 0 0,0 1 0,1-1 1,-1 1-1,1-1 0,-1 1 0,0 0 0,0-1 1,1 1-1,-1 0 0,0 0 0,0 0 1,0 0-1,0 0 0,0 0 0,0 0 0,0 0 1,0 0-1,-1 1 0,1-1 0,0 0 0,-1 1 1,1-1-1,-1 0 0,1 1 0,-1-1 0,1 0 1,-1 1-1,0-1 0,0 1 0,0-1 0,0 1 1,0-1-1,0 1 0,0-1 0,-1 0 0,1 1 1,0-1-1,-1 1 0,1-1 0,-1 0 0,1 1 1,-1-1-1,0 0 0,0 0 0,0 1 0,1-1 1,-3 1-1,-2 6 531,0-1-1,-1 0 1,0 0 0,0-1 0,-1 0 0,-9 7-1,13-10-247,-1 0 0,0-1-1,0 0 1,0 0 0,-1 0-1,1 0 1,0-1-1,-1 0 1,1 0 0,-1 0-1,-4 0 1,8-1-330,0 0 0,0 0 0,1 0 0,-1 0 0,0 0 0,1 0 0,-1 0 0,0-1 0,0 1 0,1 0 0,-1 0 0,0-1 0,1 1 0,-1 0 0,1-1 0,-1 1 0,0-1 0,1 1 0,-1-1 0,1 1 0,-1-1 0,1 0 0,0 1 0,-1-1 0,1 1 0,-1-2 0,1 0-288,-1 0 1,1 0-1,0 0 0,0-1 0,0 1 1,0 0-1,0 0 0,1 0 1,-1 0-1,1 0 0,-1 0 0,1 0 1,2-4-1,10-17-5955,8 0-3647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522"/>
    </inkml:context>
    <inkml:brush xml:id="br0">
      <inkml:brushProperty name="width" value="0.025" units="cm"/>
      <inkml:brushProperty name="height" value="0.025" units="cm"/>
      <inkml:brushProperty name="color" value="#E71224"/>
    </inkml:brush>
  </inkml:definitions>
  <inkml:trace contextRef="#ctx0" brushRef="#br0">42 31 12748,'0'0'15145,"2"-1"-15126,-1 1 0,0 0 1,0 0-1,0-1 0,1 1 0,-1-1 1,0 1-1,0-1 0,0 1 0,0-1 0,0 0 1,0 1-1,0-1 0,1-1 0,-1-17-8,-12 17-46,9 2 51,0 1 0,-1 0 0,1 0-1,0 0 1,0 0 0,0 1 0,0-1 0,1 0 0,-1 1-1,0-1 1,1 1 0,-1 0 0,-1 2 0,-16 37 650,16-19-281,3-21-368,0-1-1,1 1 0,-1-1 0,0 1 0,0-1 0,0 0 0,0 1 0,1-1 0,-1 1 0,0-1 0,0 1 0,1-1 0,-1 0 0,0 1 0,1-1 0,-1 1 0,0-1 0,1 0 0,-1 0 0,1 1 0,-1-1 0,1 0 0,-1 0 0,0 1 0,1-1 0,-1 0 0,1 0 0,-1 0 0,1 0 0,-1 0 0,2 0 0,5 0-182,0 0 1,-1-1-1,1 0 0,0-1 1,0 1-1,-1-1 1,1-1-1,-1 1 0,1-1 1,-1 0-1,0-1 0,6-4 1,-6 4-15,0 0 1,0 1-1,1 0 1,-1 0 0,1 0-1,0 1 1,0 0 0,0 0-1,0 0 1,9 0-1,-15 8 563,0-1 0,0 0-1,0 1 1,-1-1-1,0 1 1,0-1 0,0 1-1,-2 7 1,2-12-330,-1 0 1,1 0-1,0 0 0,0 0 1,-1 0-1,1 0 1,0-1-1,0 1 1,0 0-1,0 0 1,0 0-1,1 0 0,-1 0 1,0 0-1,0 0 1,0 0-1,1 0 1,-1 0-1,1-1 0,-1 1 1,1 0-1,-1 0 1,1 0-1,-1-1 1,1 1-1,-1 0 1,1-1-1,0 1 0,0 0 1,-1-1-1,1 1 1,0-1-1,0 1 1,0-1-1,1 1 0,2-1 38,0 1-1,0-1 1,1-1-1,-1 1 1,0 0 0,0-1-1,7-2 1,26-7-6,-24 6-610,0 1 0,1 0-1,-1 0 1,19 0-1,-32 3 489,0 1-1,0-1 1,0 0-1,1 0 1,-1 1-1,0-1 1,0 0-1,0 0 0,0 1 1,0-1-1,0 0 1,1 1-1,-1-1 1,0 0-1,0 1 0,0-1 1,0 0-1,0 1 1,0-1-1,0 0 1,0 1-1,0-1 1,0 0-1,-1 1 0,1-1 1,0 0-1,0 0 1,0 1-1,0-1 1,0 0-1,-1 1 0,1-1 1,0 0-1,0 0 1,0 1-1,-1-1 1,1 0-1,0 0 1,0 0-1,-1 1 0,1-1 1,0 0-1,0 0 1,-1 0-1,-9 13-1848,-1-8-2257,3-5-3058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851"/>
    </inkml:context>
    <inkml:brush xml:id="br0">
      <inkml:brushProperty name="width" value="0.025" units="cm"/>
      <inkml:brushProperty name="height" value="0.025" units="cm"/>
      <inkml:brushProperty name="color" value="#E71224"/>
    </inkml:brush>
  </inkml:definitions>
  <inkml:trace contextRef="#ctx0" brushRef="#br0">1 1 10122,'0'0'4196,"76"0"-4261,-44 0-8134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380"/>
    </inkml:context>
    <inkml:brush xml:id="br0">
      <inkml:brushProperty name="width" value="0.025" units="cm"/>
      <inkml:brushProperty name="height" value="0.025" units="cm"/>
      <inkml:brushProperty name="color" value="#E71224"/>
    </inkml:brush>
  </inkml:definitions>
  <inkml:trace contextRef="#ctx0" brushRef="#br0">0 1 4837,'0'0'23793,"3"11"-22507,1 15-768,-2-4 74,2 0 1,9 30 0,-13-51-586,1 0 1,0 1-1,-1-1 1,1 0-1,0 0 1,0 0-1,0 0 1,0 0-1,0 0 0,0 0 1,0 0-1,0-1 1,0 1-1,1 0 1,-1 0-1,0-1 1,0 1-1,1-1 1,-1 1-1,0-1 1,1 0-1,-1 0 0,1 1 1,-1-1-1,0 0 1,1 0-1,-1 0 1,1 0-1,-1-1 1,0 1-1,1 0 1,-1-1-1,0 1 1,1 0-1,-1-1 1,0 0-1,0 1 0,1-1 1,-1 0-1,1 0 1,55-35 234,-52 32-235,19-17-25,-19 16 8,0 0 0,0 0 0,0 0 0,1 1 0,-1 0 0,1 0 1,0 1-1,0 0 0,13-5 0,-19 8-2,1 1 0,-1 0 0,1-1 0,-1 1 0,1 0 0,-1-1 0,0 1 0,1 0 0,-1 0 0,0 0 0,0-1 0,0 1 0,1 0 0,-1 0 0,0 0 0,0-1 0,0 1 0,0 0 0,0 0 0,-1 0 0,1-1 0,0 1 0,0 0 0,0 0 0,-1 1 0,-5 24 217,-4 3-97,6-20-88,1 0-1,0 1 0,0-1 0,1 1 1,-2 19-1,5-29-47,-1 1 0,0-1 1,0 1-1,0-1 0,1 1 0,-1-1 0,0 0 0,1 1 1,-1-1-1,0 1 0,1-1 0,-1 0 0,1 1 1,-1-1-1,0 0 0,1 1 0,-1-1 0,1 0 0,-1 0 1,1 1-1,-1-1 0,1 0 0,-1 0 0,1 0 1,0 0-1,-1 0 0,1 0 0,-1 0 0,1 0 0,-1 0 1,1 0-1,-1 0 0,1 0 0,-1 0 0,1 0 0,-1 0 1,1 0-1,-1-1 0,1 1 0,-1 0 0,1 0 1,-1-1-1,1 1 0,0-1 0,25-12-3001,-2-6-1851,3-3-2455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717"/>
    </inkml:context>
    <inkml:brush xml:id="br0">
      <inkml:brushProperty name="width" value="0.025" units="cm"/>
      <inkml:brushProperty name="height" value="0.025" units="cm"/>
      <inkml:brushProperty name="color" value="#E71224"/>
    </inkml:brush>
  </inkml:definitions>
  <inkml:trace contextRef="#ctx0" brushRef="#br0">123 5 5445,'0'0'13266,"-11"5"-9219,4-1-3682,-57 35 3765,61-36-3904,0-1 1,0 1 0,0-1 0,0 1-1,0 0 1,1 0 0,-1 1-1,1-1 1,0 0 0,0 1 0,0-1-1,0 1 1,1 0 0,-1 0 0,1-1-1,0 1 1,0 0 0,0 5 0,2-8-220,-1 0 1,1 0-1,-1 0 1,1 0-1,0-1 1,0 1-1,0 0 1,-1 0-1,1-1 1,0 1 0,0 0-1,0-1 1,0 1-1,0-1 1,0 1-1,0-1 1,1 0-1,-1 1 1,0-1-1,0 0 1,0 0 0,0 0-1,0 0 1,0 0-1,0 0 1,1 0-1,-1 0 1,0 0-1,0 0 1,0-1-1,0 1 1,2-1 0,41-11-209,-36 6 117,-1 0 0,1-1 0,-1 0 0,0 0 0,-1-1 0,0 0 0,0 0 0,-1 0 1,0 0-1,0-1 0,-1 0 0,0 0 0,3-11 0,-28 64 285,17-38-186,0 0 1,1 1 0,0-1-1,0 1 1,0-1 0,1 1-1,0 0 1,-2 14 0,4-20-110,0 0 1,0 0 0,0-1-1,0 1 1,0 0-1,0 0 1,0 0 0,0 0-1,0 0 1,0-1-1,0 1 1,0 0-1,1 0 1,-1 0 0,0 0-1,0-1 1,1 1-1,-1 0 1,1 0 0,-1-1-1,1 1 1,-1 0-1,1-1 1,0 1 0,-1 0-1,1-1 1,-1 1-1,1-1 1,1 1 0,28-2-7189,-2-7-790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091"/>
    </inkml:context>
    <inkml:brush xml:id="br0">
      <inkml:brushProperty name="width" value="0.025" units="cm"/>
      <inkml:brushProperty name="height" value="0.025" units="cm"/>
      <inkml:brushProperty name="color" value="#E71224"/>
    </inkml:brush>
  </inkml:definitions>
  <inkml:trace contextRef="#ctx0" brushRef="#br0">98 221 6598,'0'0'11969,"-11"10"-8462,5-5-3190,-45 47 2702,47-49-2745,1 1 0,1 0 0,-1-1 0,0 1 0,1 0 0,0 1 0,0-1 0,0 0 0,1 0 0,-1 1 0,1-1 0,0 1 0,0-1 0,1 1 0,-1 7 0,2-12-266,-1 1 0,1 0 0,-1 0 0,1 0 0,0-1 0,-1 1 0,1 0 0,0-1 1,0 1-1,0 0 0,0-1 0,-1 1 0,1-1 0,0 1 0,0-1 0,0 0 0,0 1 1,0-1-1,0 0 0,0 0 0,0 0 0,0 0 0,0 0 0,0 0 0,0 0 1,0 0-1,0 0 0,0 0 0,0 0 0,2-1 0,33-8-73,-24 2 15,-1 0 0,0-1-1,-1 0 1,1-1-1,-2 0 1,1-1 0,12-16-1,0-4-126,27-48-1,-42 65 143,0 0-1,0 0 1,-1 0-1,-1-1 0,-1 1 1,0-1-1,0 0 1,2-27-1,-6 40 26,0 1 0,0-1 0,0 0 0,0 0 0,0 0 0,0 0 0,0 0 0,0 0 0,0 1 0,0-1 0,-1 0 0,1 0 0,0 0 0,0 1 0,-1-1 0,1 0 0,-1 0 0,1 1 0,-1-1 0,1 0 0,-1 0 0,1 1 0,-1-1 0,0 1 0,1-1 0,-1 1 0,0-1 0,-1 0 0,1 1-4,-1 0 1,1-1-1,-1 1 0,0 0 1,1 0-1,-1 0 1,0 1-1,1-1 0,-1 0 1,0 1-1,1-1 0,-1 1 1,-2 0-1,-44 29-44,40-25 11,-52 47 911,57-49-799,0 0 1,0 1 0,0-1 0,1 0-1,-1 1 1,1-1 0,0 1 0,0 0-1,0 0 1,1 0 0,-1 0-1,1 0 1,0 0 0,0 0 0,0 7-1,1-9-76,1-1-1,0 1 1,-1-1-1,1 1 1,0-1-1,0 1 1,0-1-1,0 1 1,1-1-1,-1 0 1,0 0-1,0 0 1,1 1-1,-1-1 1,1-1-1,-1 1 1,1 0-1,-1 0 1,1 0-1,2 0 1,45 18-1458,-26-11-413,-19-6 1535,0-1 0,0 1 0,0 1 1,-1-1-1,1 0 0,-1 1 0,1 0 1,-1 0-1,0 0 0,0 0 0,0 0 0,-1 1 1,1-1-1,-1 1 0,0 0 0,0 0 1,0 0-1,2 4 0,-2 4-769,1 0 0,-2 0 0,1 0 0,-2 0 0,0 14-1,0-24 790,0 18-9528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434"/>
    </inkml:context>
    <inkml:brush xml:id="br0">
      <inkml:brushProperty name="width" value="0.025" units="cm"/>
      <inkml:brushProperty name="height" value="0.025" units="cm"/>
      <inkml:brushProperty name="color" value="#E71224"/>
    </inkml:brush>
  </inkml:definitions>
  <inkml:trace contextRef="#ctx0" brushRef="#br0">0 0 15214,'0'0'14766,"6"50"-13516,10-40-546,7 0-416,2-4-159,5-4-1026,-3-2-1954,2 0-2722,-8-15-5093</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809"/>
    </inkml:context>
    <inkml:brush xml:id="br0">
      <inkml:brushProperty name="width" value="0.025" units="cm"/>
      <inkml:brushProperty name="height" value="0.025" units="cm"/>
      <inkml:brushProperty name="color" value="#E71224"/>
    </inkml:brush>
  </inkml:definitions>
  <inkml:trace contextRef="#ctx0" brushRef="#br0">184 0 12524,'0'0'7975,"-41"55"-4003,21-27-929,-2 4-1121,2 3-673,1 1-352,2 4-577,4 0-256,-1-3-1505,5-4-4293,0-6-9672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585"/>
    </inkml:context>
    <inkml:brush xml:id="br0">
      <inkml:brushProperty name="width" value="0.025" units="cm"/>
      <inkml:brushProperty name="height" value="0.025" units="cm"/>
      <inkml:brushProperty name="color" value="#E71224"/>
    </inkml:brush>
  </inkml:definitions>
  <inkml:trace contextRef="#ctx0" brushRef="#br0">0 12 15182,'2'0'6535,"15"-1"-5057,15-3 794,-24 2-2031,0 0 1,0 1 0,0 0 0,0 0 0,0 1-1,1 0 1,-1 1 0,0 0 0,0 0 0,0 0-1,13 5 1,-19-5-228,-1 0 0,1 0-1,-1 1 1,0-1 0,1 0 0,-1 1-1,0-1 1,0 1 0,0-1 0,0 1-1,0-1 1,0 1 0,0 0-1,-1-1 1,1 1 0,-1 0 0,1 0-1,-1 0 1,0-1 0,0 1 0,1 0-1,-1 0 1,0 0 0,-1 0 0,1-1-1,0 1 1,0 0 0,-1 0-1,1 0 1,-1-1 0,0 1 0,0 0-1,1-1 1,-3 4 0,-2 4 182,0-1 1,-1 1-1,0-1 0,-12 13 1,-12 8 380,-19 21 928,46-47-1444,0 0 0,1 1 0,0-1 0,0 1 0,0 0 0,0 0 0,0 0 0,1 0 0,0 0 0,-1 0 0,2 0 0,-1 0 0,0 6 0,1-9-68,0 0-1,1 1 1,-1-1-1,1 0 1,-1 0-1,1 0 1,0 0-1,-1 1 1,1-1 0,0 0-1,0 0 1,0 0-1,0 0 1,-1-1-1,1 1 1,1 0-1,-1 0 1,0-1-1,0 1 1,0 0 0,0-1-1,0 1 1,1-1-1,-1 1 1,0-1-1,0 0 1,1 0-1,-1 1 1,0-1 0,1 0-1,0 0 1,52 2-907,-43-3 475,3 2-1448,0-2 0,1 0 0,14-3 0,8-8-5950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959"/>
    </inkml:context>
    <inkml:brush xml:id="br0">
      <inkml:brushProperty name="width" value="0.025" units="cm"/>
      <inkml:brushProperty name="height" value="0.025" units="cm"/>
      <inkml:brushProperty name="color" value="#E71224"/>
    </inkml:brush>
  </inkml:definitions>
  <inkml:trace contextRef="#ctx0" brushRef="#br0">118 39 19026,'0'0'3689,"-11"0"-742,5 0-2615,0 0 1,-1 0 0,1 1-1,0 0 1,0 0 0,0 1-1,0 0 1,1 0 0,-9 4-1,11-4-249,0-1-1,1 1 0,-1 0 0,1 0 1,-1 1-1,1-1 0,0 1 0,0-1 1,0 1-1,0-1 0,0 1 0,0 0 1,1 0-1,0 0 0,-1 0 1,1 0-1,0 0 0,1 1 0,-1-1 1,0 0-1,1 0 0,0 1 0,0 5 1,0-6-75,0 0 0,0-1 0,1 1 1,-1 0-1,1 0 0,-1 0 0,1-1 1,0 1-1,0 0 0,0-1 0,1 1 1,-1-1-1,0 1 0,1-1 0,0 0 1,0 0-1,-1 1 0,1-1 0,0 0 1,1-1-1,-1 1 0,0 0 1,1-1-1,-1 1 0,0-1 0,1 0 1,0 0-1,-1 0 0,1 0 0,0 0 1,-1 0-1,1-1 0,0 1 0,5-1 1,-1 1 37,-1-1 0,0 0 1,0-1-1,0 1 0,0-1 1,0 0-1,0-1 0,0 0 1,0 1-1,0-2 0,-1 1 1,1-1-1,-1 0 0,0 0 1,10-7-1,-10 5-15,0 0 1,-1-1-1,1 1 0,-1-1 1,0 0-1,-1 0 0,1 0 1,-1 0-1,0-1 1,-1 1-1,0-1 0,0 0 1,2-12-1,-4 17-23,1-1 0,-1 1 0,0 0 0,-1-1 0,1 1 0,0-1 0,-1 1 0,1 0 0,-1-1 0,1 1 0,-1 0 0,0-1 0,0 1 0,0 0 0,-1 0 0,1 0 0,0 0 0,-1 0 0,1 0 0,-1 0 0,0 0-1,0 1 1,0-1 0,0 1 0,0-1 0,0 1 0,0 0 0,0 0 0,0 0 0,0 0 0,-1 0 0,1 0 0,0 1 0,-1-1 0,1 1 0,-1 0 0,1-1 0,0 1 0,-1 0 0,1 0 0,-4 1 0,-1-1-43,1 0-1,-1 0 1,1 1 0,0 0-1,-1 0 1,1 0-1,-9 4 1,13-4-17,0 0 0,0 0 0,0 0 0,0 0 0,1 0 0,-1 1 0,0-1 0,1 0 0,-1 1 0,1-1 0,-1 1 0,1 0 0,0-1 0,0 1 0,0 0 0,0 0 0,0 0 0,0 0 0,0 0 0,1 0 0,-1 0 0,1 0 0,-1 0 0,1 0 0,0 0 0,0 4 0,0-5-319,0 0 1,1 0-1,-1 0 0,0 0 0,1 0 1,-1 0-1,1 0 0,0 0 1,-1 0-1,1 0 0,0 0 0,-1 0 1,1 0-1,0 0 0,0-1 1,0 1-1,0 0 0,0-1 0,0 1 1,0 0-1,0-1 0,0 1 0,0-1 1,0 0-1,0 1 0,0-1 1,0 0-1,0 0 0,1 0 0,-1 1 1,0-1-1,0 0 0,0-1 1,0 1-1,2 0 0,22 0-7498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20.220"/>
    </inkml:context>
    <inkml:brush xml:id="br0">
      <inkml:brushProperty name="width" value="0.025" units="cm"/>
      <inkml:brushProperty name="height" value="0.025" units="cm"/>
    </inkml:brush>
  </inkml:definitions>
  <inkml:trace contextRef="#ctx0" brushRef="#br0">0 0 17649,'0'0'9641,"19"17"-21717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0.412"/>
    </inkml:context>
    <inkml:brush xml:id="br0">
      <inkml:brushProperty name="width" value="0.025" units="cm"/>
      <inkml:brushProperty name="height" value="0.025" units="cm"/>
      <inkml:brushProperty name="color" value="#E71224"/>
    </inkml:brush>
  </inkml:definitions>
  <inkml:trace contextRef="#ctx0" brushRef="#br0">139 73 5573,'0'0'11222,"0"-8"-7389,0 3-3166,-1 0 1,1 0 0,0 1 0,-1-1-1,0 0 1,0 0 0,-3-6 0,3 10-533,1-1 1,-1 1-1,0 0 1,0 0-1,1 0 1,-1 0-1,0-1 1,0 1 0,0 1-1,0-1 1,0 0-1,-1 0 1,1 0-1,0 0 1,0 1-1,-1-1 1,1 1 0,0-1-1,0 1 1,-1-1-1,1 1 1,-1 0-1,1-1 1,0 1-1,-1 0 1,1 0 0,-1 0-1,1 0 1,0 1-1,-1-1 1,1 0-1,-1 0 1,1 1-1,0-1 1,-1 1 0,1-1-1,0 1 1,-1 0-1,-3 2-80,0 0-1,0 0 1,1 1-1,-1-1 1,1 1-1,0 0 1,0 0-1,0 0 0,1 0 1,0 1-1,0 0 1,0 0-1,0-1 1,1 2-1,-3 5 1,1-1 36,0 0 0,1 1 1,0 0-1,0-1 0,1 1 1,0 20-1,2-30-91,0 1 0,0 0 0,0-1 0,0 1 0,0 0 0,1-1 0,-1 1 0,1-1 0,-1 1 0,1-1 0,0 1 0,0-1 0,-1 1 0,1-1 0,0 1 0,0-1 0,0 0 0,1 0 0,-1 1 0,0-1 0,0 0 0,1 0 0,-1 0 0,3 1 0,0 0 0,1-1 0,-1 1 0,0-1 0,0 0 0,1 0 0,-1-1 0,1 1 0,-1-1 0,7-1 0,-1 1 0,0-1 0,0-1 0,-1 1 0,1-2 0,-1 1 0,1-2 0,-1 1 0,13-7 0,-16 6 0,-1 1 0,1-1 0,-1-1 0,0 1 0,0-1 0,0 1 0,0-1 0,-1-1 0,0 1 0,0-1 0,0 1 0,-1-1 0,0 0 0,0-1 0,-1 1 0,1 0 0,-1-1 0,-1 1 0,1-1 0,-1 0 0,1-10 0,-3 15-4,0-1 1,1 1-1,-1 0 1,0 0-1,0 0 1,0 0-1,0 0 1,-1 0-1,1 0 1,0 1-1,-1-1 0,1 0 1,-1 1-1,0-1 1,0 1-1,1 0 1,-1-1-1,0 1 1,0 0-1,0 0 1,0 0-1,0 0 0,-1 1 1,1-1-1,0 0 1,0 1-1,0 0 1,-1-1-1,1 1 1,0 0-1,-4 1 1,-1-2-91,1 1 0,-1 0-1,1 0 1,0 0 0,-1 1 0,1 0 0,0 0 0,0 1 0,0 0 0,-9 4 0,1 3-2477,5-3-2639,7-3 1519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1.827"/>
    </inkml:context>
    <inkml:brush xml:id="br0">
      <inkml:brushProperty name="width" value="0.025" units="cm"/>
      <inkml:brushProperty name="height" value="0.025" units="cm"/>
      <inkml:brushProperty name="color" value="#E71224"/>
    </inkml:brush>
  </inkml:definitions>
  <inkml:trace contextRef="#ctx0" brushRef="#br0">74 0 14574,'-6'26'8600,"-18"17"-4123,3-3-2222,16-29-2022,1 1 1,1 0 0,0 0 0,0 1 0,1-1 0,1 0-1,0 1 1,0-1 0,3 16 0,-2-26-285,0-1 0,1 1-1,-1-1 1,1 1 0,-1-1 0,1 0 0,0 1 0,0-1 0,-1 0 0,1 1-1,0-1 1,0 0 0,0 0 0,0 0 0,1 0 0,-1 0 0,0 0 0,0 0-1,1 0 1,-1-1 0,0 1 0,1 0 0,-1-1 0,1 1 0,-1-1 0,1 0-1,-1 1 1,1-1 0,-1 0 0,1 0 0,-1 0 0,1 0 0,-1 0 0,1 0-1,2-1 1,-3 1-322,1-1 0,-1 1-1,0-1 1,0 1-1,1-1 1,-1 1 0,0-1-1,0 0 1,0 0 0,0 1-1,0-1 1,0 0 0,0 0-1,0 0 1,-1 0 0,1 0-1,0 0 1,0-1-1,-1 1 1,1 0 0,-1 0-1,1 0 1,-1-1 0,1 1-1,-1 0 1,0 0 0,0-1-1,1 0 1,-1-15-6519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172"/>
    </inkml:context>
    <inkml:brush xml:id="br0">
      <inkml:brushProperty name="width" value="0.025" units="cm"/>
      <inkml:brushProperty name="height" value="0.025" units="cm"/>
      <inkml:brushProperty name="color" value="#E71224"/>
    </inkml:brush>
  </inkml:definitions>
  <inkml:trace contextRef="#ctx0" brushRef="#br0">1 26 5125,'0'0'25112,"72"-4"-24760,-36 3-256,5-1-64,-2 1-576,-3-3-2307,-3-1-3011,-2-3-6790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559"/>
    </inkml:context>
    <inkml:brush xml:id="br0">
      <inkml:brushProperty name="width" value="0.025" units="cm"/>
      <inkml:brushProperty name="height" value="0.025" units="cm"/>
      <inkml:brushProperty name="color" value="#E71224"/>
    </inkml:brush>
  </inkml:definitions>
  <inkml:trace contextRef="#ctx0" brushRef="#br0">0 20 17521,'0'0'7489,"10"-4"-5076,5 0-1872,0 0 1,1 2-1,-1-1 0,1 2 0,17 0 0,-29 1-469,-1 0-1,1 0 1,0 1-1,-1-1 1,1 1-1,-1 0 1,1 0 0,-1 0-1,1 0 1,-1 1-1,0 0 1,0-1-1,0 1 1,4 3 0,-6-3-57,1 0 1,-1 0 0,0-1 0,0 2-1,0-1 1,0 0 0,0 0 0,-1 0-1,1 0 1,-1 0 0,1 1 0,-1-1-1,0 0 1,0 0 0,0 1 0,0-1-1,0 0 1,-1 0 0,1 1 0,0-1 0,-1 0-1,0 0 1,0 0 0,1 0 0,-1 0-1,-2 3 1,-1 3 23,-1 0 0,-1 0 0,1 0 0,-1-1 1,-1 0-1,1 0 0,-1 0 0,0-1 0,-13 8 0,12-8-18,1 0-1,-1 0 1,1 0 0,0 1-1,1 0 1,-1 0 0,1 1 0,1 0-1,-9 15 1,13-22-24,1 0 0,0 0 0,-1 0 0,1 0 0,0 0 0,-1-1 0,1 1 0,0 0 0,0 0 0,0 0 0,0 0 0,0 0 0,0 0 0,0 0 0,0 0 0,0 0 0,1 0 0,-1 0 0,0 0 0,1-1 0,-1 1 0,0 0 0,1 0 0,-1 0 0,1-1 0,-1 1 0,1 0 0,0 0 0,-1-1 0,2 2 0,0-1-34,0 0 0,0 0 0,1 1-1,-1-1 1,1-1 0,-1 1 0,1 0 0,-1-1 0,1 1-1,5-1 1,3 1-473,-1-2-1,1 1 1,0-1 0,19-5-1,-1-7-4992,1-4-1955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903"/>
    </inkml:context>
    <inkml:brush xml:id="br0">
      <inkml:brushProperty name="width" value="0.025" units="cm"/>
      <inkml:brushProperty name="height" value="0.025" units="cm"/>
      <inkml:brushProperty name="color" value="#E71224"/>
    </inkml:brush>
  </inkml:definitions>
  <inkml:trace contextRef="#ctx0" brushRef="#br0">91 1 8008,'0'0'19458,"-9"7"-17173,3-2-1880,-42 40 1343,46-43-1707,0 0 0,0 0 0,0 0 1,0 1-1,1-1 0,-1 1 0,1 0 0,-1-1 0,1 1 0,0 0 0,0 0 0,0 0 0,1 0 0,-1 0 0,0 0 1,1 0-1,0 0 0,0 0 0,0 0 0,1 5 0,1-6-41,1-1 0,0 0 0,0 1 0,0-1 0,0-1 0,0 1 0,0 0 0,0-1 0,0 1 0,0-1 0,0 0 0,0 0 0,0 0 0,0-1 0,5 0 0,2 0 0,21 0-374,-22 0 180,0 0-1,-1 0 1,1 1 0,0 1-1,-1-1 1,1 1 0,0 1 0,-1 0-1,10 3 1,-17-5 205,0 1 0,0 0 1,0 0-1,0 0 0,0 0 0,0 0 0,0 1 0,0-1 0,0 0 0,-1 0 0,1 0 1,0 1-1,-1-1 0,1 0 0,-1 1 0,1-1 0,-1 1 0,0-1 0,0 0 1,1 1-1,-1-1 0,0 1 0,0-1 0,0 1 0,-1-1 0,1 0 0,0 1 1,-1-1-1,1 1 0,0-1 0,-2 2 0,0 2 137,0 0 0,0 0 1,-1 0-1,1 0 0,-1-1 0,-7 9 0,-4 3 56,-2 0-1,-24 19 0,35-31-182,1-1 0,-1 0 0,0 1 0,0-2 0,0 1 0,0-1 0,-1 0 0,1 0 0,-1 0-1,1-1 1,-1 1 0,1-1 0,-1-1 0,-11 1 0,16-2-82,0 1 0,0 0 1,0-1-1,0 1 0,0-1 0,0 0 0,-1 1 0,2-1 1,-1 0-1,0 0 0,0 0 0,0 0 0,0 1 0,0-1 1,1 0-1,-1 0 0,0-1 0,1 1 0,-1 0 0,1 0 1,-1 0-1,1 0 0,0 0 0,-1-1 0,1 1 0,0 0 1,0-2-1,-3-41-4362,3 38 3332,0-34-7718,0-2-7003</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248"/>
    </inkml:context>
    <inkml:brush xml:id="br0">
      <inkml:brushProperty name="width" value="0.025" units="cm"/>
      <inkml:brushProperty name="height" value="0.025" units="cm"/>
      <inkml:brushProperty name="color" value="#E71224"/>
    </inkml:brush>
  </inkml:definitions>
  <inkml:trace contextRef="#ctx0" brushRef="#br0">1 0 5189,'0'0'24407,"56"0"-23190,-33 0-288,1 3-545,3-1-320,4 2-320,-1-4-1441,0 0-1731,5 0-5412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586"/>
    </inkml:context>
    <inkml:brush xml:id="br0">
      <inkml:brushProperty name="width" value="0.025" units="cm"/>
      <inkml:brushProperty name="height" value="0.025" units="cm"/>
      <inkml:brushProperty name="color" value="#E71224"/>
    </inkml:brush>
  </inkml:definitions>
  <inkml:trace contextRef="#ctx0" brushRef="#br0">133 1 12075,'0'0'14756,"-11"10"-12359,-8 9-1258,-29 38 0,41-48-999,1 1 0,0 0 0,0 0 0,1 0 0,0 1 1,1 0-1,0 0 0,-3 14 0,5-17-140,1 0 0,0-1 0,1 1 0,0 0 0,0 0 0,2 15 0,-1-21 0,-1 1 0,1-1 0,0 0 0,0 0 0,0 0 0,0 0 0,0 0 0,0 0 0,0 0 0,0 0 0,1-1 0,-1 1 0,1 0 0,-1-1 0,1 1 0,0-1 0,0 0 0,0 1 0,0-1 0,0 0 0,0 0 0,0 0 0,0 0 0,0-1 0,0 1 0,0-1 0,0 1 0,3 0 0,3-1 0,-1 0 0,1 0 0,0 0 0,-1-1 0,1 0 0,-1 0 0,1-1 0,-1 0 0,0-1 0,0 1 0,0-1 0,0-1 0,0 1 0,-1-1 0,1 0 0,-1-1 0,0 1 0,0-1 0,-1-1 0,6-6 0,-4 5 0,0-1 0,-1 0 0,0-1 0,-1 0 0,0 0 0,0 0 0,-1 0 0,0-1 0,0 1 0,-1-1 0,-1 0 0,0 0 0,0 0 0,0-17 0,-2 24-32,0 1 1,0 0-1,-1-1 0,1 1 1,-1-1-1,1 1 0,-1 0 0,0-1 1,0 1-1,0 0 0,0 0 1,-1 0-1,1 0 0,-1 0 1,1 0-1,-1 0 0,0 0 0,1 1 1,-1-1-1,0 0 0,0 1 1,0 0-1,0-1 0,0 1 1,-1 0-1,1 0 0,0 0 1,-1 1-1,1-1 0,0 0 0,-1 1 1,1 0-1,-1-1 0,1 1 1,-4 0-1,1 0-203,0 0 1,0 0-1,0 0 0,-1 1 1,2 0-1,-1 0 0,0 0 1,0 1-1,0-1 0,0 1 1,1 0-1,-1 0 0,1 1 1,0-1-1,-1 1 0,1 0 1,-4 5-1,0 2-7372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913"/>
    </inkml:context>
    <inkml:brush xml:id="br0">
      <inkml:brushProperty name="width" value="0.025" units="cm"/>
      <inkml:brushProperty name="height" value="0.025" units="cm"/>
      <inkml:brushProperty name="color" value="#E71224"/>
    </inkml:brush>
  </inkml:definitions>
  <inkml:trace contextRef="#ctx0" brushRef="#br0">35 1 8008,'0'0'23398,"-5"11"-22213,3-8-1102,-20 44 53,21-45-138,0 0 0,0 0 0,0 1 1,1-1-1,-1 0 0,1 1 0,-1-1 0,1 0 0,0 1 0,0-1 0,0 1 1,0-1-1,1 0 0,-1 1 0,1-1 0,-1 0 0,1 0 0,0 1 0,0-1 1,0 0-1,0 0 0,2 4 0,1-4 5,0 1 1,0-1-1,0-1 0,0 1 0,0 0 1,0-1-1,0 0 0,0 0 1,0 0-1,1 0 0,-1-1 1,0 0-1,1 1 0,-1-2 0,0 1 1,5-1-1,-2 0-28,-1 1-1,1-1 1,-1-1-1,0 1 1,1-1-1,-1 0 1,0-1-1,0 1 1,0-1-1,6-4 1,6-13-2093,-6-5-4103,-2-7-4370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4.256"/>
    </inkml:context>
    <inkml:brush xml:id="br0">
      <inkml:brushProperty name="width" value="0.025" units="cm"/>
      <inkml:brushProperty name="height" value="0.025" units="cm"/>
      <inkml:brushProperty name="color" value="#E71224"/>
    </inkml:brush>
  </inkml:definitions>
  <inkml:trace contextRef="#ctx0" brushRef="#br0">1 1 19891,'0'0'12876,"1"27"-29083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050"/>
    </inkml:context>
    <inkml:brush xml:id="br0">
      <inkml:brushProperty name="width" value="0.025" units="cm"/>
      <inkml:brushProperty name="height" value="0.025" units="cm"/>
      <inkml:brushProperty name="color" value="#E71224"/>
    </inkml:brush>
  </inkml:definitions>
  <inkml:trace contextRef="#ctx0" brushRef="#br0">10 1 12812,'0'0'14606,"-8"76"-13613,6-42-224,2 5-545,0 1-160,0-3-32,0-4-32,0-4-320,0-5-577,6-8-1345,-2-4-1890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20.557"/>
    </inkml:context>
    <inkml:brush xml:id="br0">
      <inkml:brushProperty name="width" value="0.025" units="cm"/>
      <inkml:brushProperty name="height" value="0.025" units="cm"/>
    </inkml:brush>
  </inkml:definitions>
  <inkml:trace contextRef="#ctx0" brushRef="#br0">1 133 6406,'0'0'22186,"6"0"-21385,-3-1-754,0 1 0,0 0 0,-1-1 0,1 0 0,0 0 0,-1 0-1,1 0 1,-1 0 0,1 0 0,-1 0 0,0-1 0,1 0 0,-1 1 0,0-1 0,0 0 0,0 0-1,0 0 1,0 0 0,-1 0 0,3-3 0,31-62 118,-19 33-242,-16 34 68,0 0-1,0 0 1,0 1-1,0-1 1,0 0-1,0 0 1,0 0-1,0 0 1,0 0-1,0 1 1,0-1-1,0 0 1,0 0-1,0 0 1,0 0-1,0 1 1,0-1-1,0 0 1,0 0 0,0 0-1,0 0 1,0 0-1,1 1 1,-1-1-1,0 0 1,0 0-1,0 0 1,0 0-1,0 0 1,0 0-1,0 0 1,1 1-1,-1-1 1,0 0-1,0 0 1,0 0-1,0 0 1,0 0-1,1 0 1,-1 0-1,0 0 1,0 0-1,0 0 1,0 0-1,1 0 1,-1 0-1,0 0 1,0 0 0,0 0-1,0 0 1,1 0-1,-1 0 1,0 0-1,0 0 1,0 0-1,0 0 1,0-1-1,1 1 1,-1 0-1,0 0 1,3 30-41,-1 35 272,-3-38-230,0-19-22,0 0 1,1 0 0,-1 0-1,2 1 1,-1-1 0,2 0 0,-1 0-1,1 0 1,0-1 0,5 14-1,2-13-2613,0-8-3463,1-4-5457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777"/>
    </inkml:context>
    <inkml:brush xml:id="br0">
      <inkml:brushProperty name="width" value="0.025" units="cm"/>
      <inkml:brushProperty name="height" value="0.025" units="cm"/>
      <inkml:brushProperty name="color" value="#E71224"/>
    </inkml:brush>
  </inkml:definitions>
  <inkml:trace contextRef="#ctx0" brushRef="#br0">1 10 22453,'0'0'10314,"48"-9"-40422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3.123"/>
    </inkml:context>
    <inkml:brush xml:id="br0">
      <inkml:brushProperty name="width" value="0.025" units="cm"/>
      <inkml:brushProperty name="height" value="0.025" units="cm"/>
      <inkml:brushProperty name="color" value="#E71224"/>
    </inkml:brush>
  </inkml:definitions>
  <inkml:trace contextRef="#ctx0" brushRef="#br0">1 30 1730,'0'0'24770,"9"-3"-22923,-9 3-1819,100-22 2411,-90 20-2351,1 1 0,-1 0 0,0 0 0,0 1 0,1 1 0,-1 0 0,0 0 0,0 1 0,10 3 0,-17-4-82,-1-1 0,0 1 1,0 0-1,1 0 0,-1 1 0,0-1 0,0 0 0,0 1 1,0-1-1,-1 1 0,1 0 0,0-1 0,-1 1 0,1 0 1,-1 0-1,0 0 0,1 0 0,-1 0 0,0 1 1,0-1-1,0 0 0,-1 0 0,1 1 0,0-1 0,-1 1 1,0-1-1,1 0 0,-1 1 0,0-1 0,0 1 0,-1-1 1,1 0-1,0 1 0,-1-1 0,1 1 0,-1-1 1,0 0-1,0 0 0,0 1 0,0-1 0,-2 2 0,-3 9 117,-2 0-1,0 0 0,0-1 0,-1 0 1,-13 12-1,-37 32-27,42-42-98,2 0 0,0 1 0,1 0 0,-24 33 0,38-47 3,-1-1 0,1 1 0,-1-1 0,1 1 0,0-1 0,-1 1 0,1-1 0,0 1 0,0-1 0,0 1 0,-1 0 0,1-1 0,0 1 0,0-1 0,0 1 0,0 0 0,0-1 0,0 1 0,0-1 0,0 1 0,0 0 0,0-1 0,0 1 0,0-1 0,1 1 0,-1-1 0,0 1 0,0-1 0,1 1 0,-1-1 0,0 1 0,1-1 0,-1 1 0,0-1 0,1 1 0,-1-1 0,1 1 0,-1-1 0,1 0 0,0 1 0,31 4 0,41-14 0,4-8-1584,56-10-7124,-88 18-2012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501"/>
    </inkml:context>
    <inkml:brush xml:id="br0">
      <inkml:brushProperty name="width" value="0.025" units="cm"/>
      <inkml:brushProperty name="height" value="0.025" units="cm"/>
      <inkml:brushProperty name="color" value="#E71224"/>
    </inkml:brush>
  </inkml:definitions>
  <inkml:trace contextRef="#ctx0" brushRef="#br0">252 22 4740,'0'0'20511,"-12"-5"-19268,3 1-984,6 2-190,0 1 1,0-1-1,0 1 1,0 0-1,0-1 1,-1 1-1,1 0 1,0 1-1,-1-1 1,1 1 0,-1 0-1,1-1 1,-1 1-1,1 1 1,-1-1-1,1 1 1,0-1-1,-1 1 1,1 0 0,-1 0-1,1 0 1,-4 3-1,-6 5 173,0 0 0,1 1-1,0 1 1,1 0 0,0 0 0,1 1-1,-17 25 1,21-28-97,1 1-1,0 0 1,0 0-1,1 0 0,0 1 1,1-1-1,0 1 1,1 0-1,0 0 1,0-1-1,1 23 1,1-31-132,1 0 0,-1 0 0,1 0 0,0 0 1,-1 0-1,1 0 0,0-1 0,0 1 0,0 0 1,0-1-1,0 1 0,1 0 0,-1-1 0,0 0 1,1 1-1,-1-1 0,1 0 0,0 0 0,-1 1 0,1-1 1,0 0-1,-1-1 0,1 1 0,0 0 0,0-1 1,0 1-1,0-1 0,0 1 0,0-1 0,0 0 1,0 0-1,0 0 0,0 0 0,3 0 0,4 0 23,-1-1 0,1 0-1,-1 0 1,0 0 0,0-1 0,1-1-1,9-3 1,-7 0-36,0 1 0,0-2 0,-1 0 0,0 0 0,0-1 0,-1 0 0,17-18 0,-22 21 0,1 0 0,-1-1 0,0 0 0,-1 0 0,1 0 0,-1 0 0,-1 0 0,1-1 0,-1 1 0,0-1 0,0 0 0,-1 1 0,0-1 0,0 0 0,-1-12 0,0 17-1,0 1-1,0-1 1,0 1-1,-1-1 1,1 1-1,0-1 1,-1 1-1,1 0 1,-1-1-1,0 1 1,1-1 0,-1 1-1,0 0 1,0 0-1,0 0 1,0-1-1,0 1 1,0 0-1,0 0 1,0 0-1,0 1 1,-1-1 0,1 0-1,0 0 1,0 1-1,-1-1 1,1 0-1,-1 1 1,1-1-1,-1 1 1,1 0-1,-1 0 1,1-1 0,0 1-1,-1 0 1,1 0-1,-1 0 1,1 1-1,-1-1 1,1 0-1,-1 0 1,1 1-1,-3 0 1,0 0-20,0 0-1,0 1 1,0-1 0,-1 1-1,1 0 1,1 0-1,-1 0 1,0 1 0,1-1-1,-1 1 1,1 0 0,-1 0-1,1 0 1,-3 4 0,-11 38-1668,14-18-2052,3-26 3157,0 0 0,0 1 0,0-1 0,0 0 0,1 0 0,-1 0 0,0 0 0,1 0 0,-1 0 0,1 1 0,-1-1-1,1 0 1,-1 0 0,1-1 0,0 1 0,0 1 0,12 4-10899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874"/>
    </inkml:context>
    <inkml:brush xml:id="br0">
      <inkml:brushProperty name="width" value="0.025" units="cm"/>
      <inkml:brushProperty name="height" value="0.025" units="cm"/>
      <inkml:brushProperty name="color" value="#E71224"/>
    </inkml:brush>
  </inkml:definitions>
  <inkml:trace contextRef="#ctx0" brushRef="#br0">75 0 13581,'0'0'8520,"-28"61"-5157,13-32-576,1 1-1314,7 2-704,-1-3-321,5-5-288,3-6-128,0-7-768,6-7-962,5-4-1377,2-9-1057,1-12-2818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214"/>
    </inkml:context>
    <inkml:brush xml:id="br0">
      <inkml:brushProperty name="width" value="0.025" units="cm"/>
      <inkml:brushProperty name="height" value="0.025" units="cm"/>
      <inkml:brushProperty name="color" value="#E71224"/>
    </inkml:brush>
  </inkml:definitions>
  <inkml:trace contextRef="#ctx0" brushRef="#br0">89 0 5125,'0'0'18359,"-5"8"-15754,2-4-2489,-1 1 363,0 0 1,1 1 0,-1-1 0,1 1-1,1 0 1,-1 0 0,1 0 0,0 1-1,0-1 1,0 0 0,1 1 0,0 6-1,1-12-467,1 0 0,-1 0 0,1-1 0,-1 1 1,1 0-1,0-1 0,-1 1 0,1-1 0,0 1 0,0-1 0,-1 1 0,1-1 0,0 1 0,0-1 0,0 0 0,0 0 0,0 1 0,-1-1 0,1 0 0,0 0 0,0 0 0,0 0 0,0 0 0,0 0 0,1 0 0,34 1-26,-27-1-44,2 0-129,0 1 0,-1 0 1,1 0-1,-1 1 1,0 0-1,0 1 0,12 4 1,-20-6 177,0 0 0,0 1 0,0-1 0,-1 0 0,1 0 0,0 1 0,-1-1 0,1 1 0,-1 0 0,1-1 0,-1 1 0,0 0 0,1 0 0,-1 0 0,0 0 0,1 3 0,-2-2 32,1 0 1,-1 0-1,1 1 0,-1-1 0,0 0 0,0 1 1,-1-1-1,1 0 0,-1 1 0,1-1 0,-1 0 1,0 0-1,0 0 0,-2 4 0,-3 4 63,0 0-1,0 0 0,-1 0 0,0-1 1,-1 0-1,0 0 0,-1-1 0,-10 9 1,13-12-42,0-1 0,0 0 0,-1 0 0,0-1-1,1 0 1,-1 0 0,-1-1 0,1 0 0,-1 0 0,1 0 0,-1-1 0,0 0 0,-15 1 0,22-3-113,-1 0-1,1 0 1,-1 0-1,1-1 1,-1 1-1,1 0 1,-1-1-1,1 1 1,0-1-1,-1 0 1,1 1-1,-1-1 1,1 0-1,0 0 1,0 0-1,-1 0 1,1 0-1,0 0 1,0 0-1,0 0 1,0 0-1,0-1 1,1 1-1,-1 0 1,0-1-1,1 1 1,-1-1-1,0 1 1,1 0-1,-1-4 1,-3-49-5549,4 44 4053,0-29-7868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571"/>
    </inkml:context>
    <inkml:brush xml:id="br0">
      <inkml:brushProperty name="width" value="0.025" units="cm"/>
      <inkml:brushProperty name="height" value="0.025" units="cm"/>
      <inkml:brushProperty name="color" value="#E71224"/>
    </inkml:brush>
  </inkml:definitions>
  <inkml:trace contextRef="#ctx0" brushRef="#br0">1 6 6598,'0'0'22646,"66"0"-21173,-45 0-480,8 0-577,1 0-352,9 0-384,3 0-1602,2 0-896,4 0-3749,-3-3-12747</inkml:trace>
  <inkml:trace contextRef="#ctx0" brushRef="#br0" timeOffset="1">751 0 8552,'0'0'24119,"49"20"-24023,-23-19-96,8-1 0,2 0 0,1 0 0,1 0 0,-7 0-1634,-7 0-896,-10 0-1185,-11 0-706,-3 5-1921,-11 2-4228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899"/>
    </inkml:context>
    <inkml:brush xml:id="br0">
      <inkml:brushProperty name="width" value="0.025" units="cm"/>
      <inkml:brushProperty name="height" value="0.025" units="cm"/>
      <inkml:brushProperty name="color" value="#E71224"/>
    </inkml:brush>
  </inkml:definitions>
  <inkml:trace contextRef="#ctx0" brushRef="#br0">0 0 6278,'0'0'26489,"74"18"-26489,-39-18 0,-4 0 0,-2 0 0,-6 0-1473,-3 0-2563,-4 0-3139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268"/>
    </inkml:context>
    <inkml:brush xml:id="br0">
      <inkml:brushProperty name="width" value="0.025" units="cm"/>
      <inkml:brushProperty name="height" value="0.025" units="cm"/>
      <inkml:brushProperty name="color" value="#E71224"/>
    </inkml:brush>
  </inkml:definitions>
  <inkml:trace contextRef="#ctx0" brushRef="#br0">1 0 5285,'0'0'26639,"4"8"-25919,8 19-592,-9-17-128,0-1-1,1 0 1,0 0-1,1 0 1,0 0-1,0-1 1,1 0-1,0 0 1,9 9-1,-13-16-255,-1 0 0,1 0-1,0 0 1,0 0 0,0 0 0,0-1 0,-1 1-1,1-1 1,0 0 0,0 1 0,0-1 0,0 0 0,0 0-1,0 0 1,0 0 0,0-1 0,0 1 0,0 0-1,0-1 1,0 0 0,0 1 0,-1-1 0,1 0-1,3-1 1,0-2-1447,-1 1 0,1-1 0,-1 0 0,1 0 0,-1-1-1,6-7 1,7-13-11904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640"/>
    </inkml:context>
    <inkml:brush xml:id="br0">
      <inkml:brushProperty name="width" value="0.025" units="cm"/>
      <inkml:brushProperty name="height" value="0.025" units="cm"/>
      <inkml:brushProperty name="color" value="#E71224"/>
    </inkml:brush>
  </inkml:definitions>
  <inkml:trace contextRef="#ctx0" brushRef="#br0">247 0 5830,'0'0'15951,"-39"75"-13357,18-36-96,-2 6-255,-4 7-546,2 1-768,-1 1-641,5-4-224,1-4-32,5-2-544,1-11-1282,4-11-3811,4-8-10250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401"/>
    </inkml:context>
    <inkml:brush xml:id="br0">
      <inkml:brushProperty name="width" value="0.025" units="cm"/>
      <inkml:brushProperty name="height" value="0.025" units="cm"/>
      <inkml:brushProperty name="color" value="#E71224"/>
    </inkml:brush>
  </inkml:definitions>
  <inkml:trace contextRef="#ctx0" brushRef="#br0">1 0 13132,'0'0'11179,"0"62"-9033,0-35-64,0 2-737,0 2-512,5-2-352,4-3-193,3-3-160,5-9-32,5-4-320,5-10-961,2 0-737,0-16-1922,-1-9-1889,0-4-4549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41.179"/>
    </inkml:context>
    <inkml:brush xml:id="br0">
      <inkml:brushProperty name="width" value="0.025" units="cm"/>
      <inkml:brushProperty name="height" value="0.025" units="cm"/>
    </inkml:brush>
  </inkml:definitions>
  <inkml:trace contextRef="#ctx0" brushRef="#br0">98 1 16143,'0'0'2814,"-7"10"-369,-9 11-1129,-31 46 1936,43-61-2985,1-1 1,-1 1 0,1 0-1,1 0 1,-1 0-1,1 0 1,0 0 0,0 1-1,0 7 1,2-13-263,1-1 0,-1 1 1,0-1-1,1 1 0,-1-1 1,1 0-1,-1 1 0,1-1 1,-1 0-1,1 0 0,0 1 1,-1-1-1,1 0 0,-1 0 1,1 0-1,0 1 1,-1-1-1,1 0 0,-1 0 1,1 0-1,0 0 0,-1 0 1,1 0-1,-1-1 0,1 1 1,0 0-1,-1 0 0,1 0 1,-1 0-1,1-1 0,-1 1 1,1 0-1,0-1 0,23-8 113,-5-3-466,-1 0 1,-1-1-1,0-1 0,0-1 1,-2 0-1,0-1 1,-1-1-1,15-22 0,-45 67-630,1 0 0,2 0 0,-12 36-1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24.846"/>
    </inkml:context>
    <inkml:brush xml:id="br0">
      <inkml:brushProperty name="width" value="0.025" units="cm"/>
      <inkml:brushProperty name="height" value="0.025" units="cm"/>
    </inkml:brush>
  </inkml:definitions>
  <inkml:trace contextRef="#ctx0" brushRef="#br0">2 0 4420,'0'0'18882,"3"9"-18594,7 26-74,0-21 235,-2-17 915,0-19 1035,-8 21-2307,0 0 0,0-1 0,0 1 0,0 0 0,0 0 0,0 0 0,0 0 0,0 0 0,-1 0 0,1 0 0,0 0 0,-1 0 0,1 0 0,-1 0 0,1 0 0,-1 0 0,0 0 0,1 0 0,-1 0 0,0 0 0,0 1 0,1-1 1,-1 0-1,0 0 0,0 1 0,0-1 0,0 1 0,-2-2 0,2 2-77,1 0 0,-1 1 0,0-1 0,0 0 0,0 0 1,0 0-1,0 1 0,0-1 0,0 0 0,1 1 0,-1-1 0,0 1 0,0-1 1,1 1-1,-1-1 0,0 1 0,1-1 0,-1 1 0,0 0 0,1 0 1,-1-1-1,1 1 0,-1 0 0,1 0 0,-1-1 0,1 1 0,0 0 0,-1 0 1,1 0-1,0 0 0,0 0 0,0 0 0,-1-1 0,1 1 0,0 2 1,-1 41-205,1-43 190,0 0 0,0 0 0,0 0 0,0-1 1,0 1-1,0 0 0,0 0 0,0-1 0,0 1 0,1 0 0,-1 0 1,0-1-1,1 1 0,-1 0 0,0-1 0,1 1 0,-1 0 0,1-1 1,-1 1-1,1 0 0,-1-1 0,1 1 0,0-1 0,-1 1 0,1-1 1,0 1-1,-1-1 0,1 0 0,0 1 0,-1-1 0,1 0 0,0 0 1,0 1-1,-1-1 0,1 0 0,0 0 0,0 0 0,0 0 0,-1 0 1,1 0-1,0 0 0,0 0 0,0 0 0,-1 0 0,1-1 0,0 1 1,0 0-1,-1-1 0,1 1 0,0 0 0,-1-1 0,2 0 0,0-1 55,0 0 1,0 0-1,0-1 0,0 1 0,0-1 0,0 1 0,-1-1 0,1 0 0,-1 0 0,0 1 0,0-1 0,0 0 0,0 0 0,-1 0 0,1-4 0,3-14 477,-4 17-362,-1 6-106,-5 66-65,6-69 0,0 1 0,0 0 0,0 0 0,0 0 0,0 0 0,0 0 0,0 0 0,0 0 0,0 0 0,0 0 0,1 0 0,-1 0 0,0 0 0,0 0 0,0 0 0,0 0 0,0 0 0,0 0 0,0 0 0,0 0 0,1 0 0,-1 0 0,0 0 0,0 0 0,0 0 0,0 0 0,0 0 0,0 0 0,0 0 0,0 0 0,0 0 0,1 0 0,-1 0 0,0 0 0,0 0 0,0 0 0,0 0 0,0 0 0,0 0 0,0 0 0,0 0 0,0 0 0,0 1 0,0-1 0,0 0 0,1 0 0,-1 0 0,0 0 0,0 0 0,0 0 0,0 0 0,0 0 0,0 0 0,0 1 0,0-1 0,0 0 0,0 0 0,0 0 0,0 0 0,0 0 0,0 0 0,0 0 0,0 0 0,0 1 0,0-1 0,0 0 0,0 0 0,0 0 0,-1 0 0,10-10 0,5-13 0,-13 18 0,1 1 0,0 0 0,-1-1 0,0 1 0,0-1 0,0 1 0,0-8 0,-1 12 0,0-1 0,0 1 0,0 0 0,0 0 0,0-1 0,0 1 0,0 0 0,0-1 0,0 1 0,-1 0 0,1-1 0,0 1 0,0 0 0,0 0 0,0-1 0,0 1 0,-1 0 0,1 0 0,0-1 0,0 1 0,0 0 0,-1 0 0,1 0 0,0 0 0,0-1 0,-1 1 0,1 0 0,0 0 0,0 0 0,-1 0 0,1 0 0,0 0 0,-1-1 0,1 1 0,0 0 0,-1 0 0,1 0 0,0 0 0,0 0 0,-1 0 0,1 0 0,0 0 0,-1 1 0,1-1 0,0 0 0,0 0 0,-1 0 0,1 0 0,0 0 0,-1 0 0,1 1 0,0-1 0,0 0 0,-1 0 0,1 0 0,0 0 0,0 1 0,0-1 0,-1 0 0,1 0 0,0 1 0,-14 11 0,6-2 0,1 0 0,0 1 0,1 0 0,0 1 0,1 0 0,0-1 0,1 1 0,0 1 0,1-1 0,-2 21 0,17-147 0,-14 113 17,-2 7-15,-2 12-352,5 27-3616,1-28-668,0-5-3347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761"/>
    </inkml:context>
    <inkml:brush xml:id="br0">
      <inkml:brushProperty name="width" value="0.025" units="cm"/>
      <inkml:brushProperty name="height" value="0.025" units="cm"/>
      <inkml:brushProperty name="color" value="#E71224"/>
    </inkml:brush>
  </inkml:definitions>
  <inkml:trace contextRef="#ctx0" brushRef="#br0">168 1 8488,'0'0'9577,"-35"52"-6854,15-17-97,1 2-864,-2 3-33,3 2-287,1-2-673,3 0-609,5-4-128,0-4-192,5-5-833,2-7-1794,2-6-3010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099"/>
    </inkml:context>
    <inkml:brush xml:id="br0">
      <inkml:brushProperty name="width" value="0.025" units="cm"/>
      <inkml:brushProperty name="height" value="0.025" units="cm"/>
      <inkml:brushProperty name="color" value="#E71224"/>
    </inkml:brush>
  </inkml:definitions>
  <inkml:trace contextRef="#ctx0" brushRef="#br0">1 0 12748,'0'0'18546,"35"50"-17682,2-49-575,7-1-161,4 0-128,-3-3-865,-5-4-865,-5 2-832,-13 1-961,-11 4-1122</inkml:trace>
  <inkml:trace contextRef="#ctx0" brushRef="#br0" timeOffset="1">88 96 4805,'0'0'21075,"-28"50"-19377,49-46-545,4-1-576,9-3-353,5 0-160,2 0-32,-2-7-1057,-3-2-3331,-5-2-5093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691"/>
    </inkml:context>
    <inkml:brush xml:id="br0">
      <inkml:brushProperty name="width" value="0.025" units="cm"/>
      <inkml:brushProperty name="height" value="0.025" units="cm"/>
      <inkml:brushProperty name="color" value="#E71224"/>
    </inkml:brush>
  </inkml:definitions>
  <inkml:trace contextRef="#ctx0" brushRef="#br0">21 0 16496,'0'0'14984,"4"9"-13900,-2-4-1073,-1-1 0,1 1-1,-1 0 1,0-1 0,0 1-1,0 0 1,-1 0 0,0 0-1,0 0 1,0-1 0,-1 1-1,1 0 1,-1 0 0,0 0-1,0-1 1,-1 1 0,0-1-1,-3 8 1,1-3-11,1 0 0,-1 1 0,2 0 0,-1 0 0,2 0 0,-1 0 0,1 0 0,0 0 0,2 10 0,-1-18 1,1-1 1,0 0-1,0 0 1,-1 0-1,1 1 1,0-1-1,0 0 0,0 0 1,0 0-1,0 0 1,1-1-1,-1 1 1,0 0-1,0 0 0,1-1 1,-1 1-1,0 0 1,1-1-1,-1 0 1,0 1-1,1-1 0,-1 0 1,1 0-1,-1 1 1,1-1-1,-1 0 0,1 0 1,1-1-1,45-4-207,-25-9-1564,-3-5-3758,-1-6-3248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036"/>
    </inkml:context>
    <inkml:brush xml:id="br0">
      <inkml:brushProperty name="width" value="0.025" units="cm"/>
      <inkml:brushProperty name="height" value="0.025" units="cm"/>
      <inkml:brushProperty name="color" value="#E71224"/>
    </inkml:brush>
  </inkml:definitions>
  <inkml:trace contextRef="#ctx0" brushRef="#br0">49 1 5573,'0'0'17521,"-26"49"-13645,19-27-1410,0 2-865,2 3-416,2-2-640,3 0-545,0-2 0,3-6-1409,11-7-2563,6-9-2915,6-1-4323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409"/>
    </inkml:context>
    <inkml:brush xml:id="br0">
      <inkml:brushProperty name="width" value="0.025" units="cm"/>
      <inkml:brushProperty name="height" value="0.025" units="cm"/>
      <inkml:brushProperty name="color" value="#E71224"/>
    </inkml:brush>
  </inkml:definitions>
  <inkml:trace contextRef="#ctx0" brushRef="#br0">139 28 18578,'0'0'4831,"-10"3"-1393,3-1-3193,-1 0-1,1 1 1,1 0 0,-1 0 0,0 1 0,1-1 0,-1 2 0,1-1 0,0 0-1,1 1 1,-1 0 0,1 1 0,0-1 0,0 1 0,1 0 0,-1 0 0,1 0-1,1 1 1,-1 0 0,1-1 0,0 1 0,-2 8 0,4-11-234,0-1 0,0 0 1,0 1-1,1 0 0,-1-1 0,1 1 1,0-1-1,0 1 0,0-1 1,1 1-1,-1 0 0,1-1 0,0 1 1,0-1-1,0 0 0,0 1 1,0-1-1,1 0 0,0 0 0,-1 1 1,5 4-1,-3-6-9,0 0-1,-1 0 1,1-1 0,0 1-1,0 0 1,1-1 0,-1 0-1,0 0 1,0 0 0,1 0-1,-1-1 1,0 1 0,1-1-1,-1 0 1,0 0 0,1 0-1,-1 0 1,1 0 0,-1-1-1,0 0 1,1 1 0,-1-1-1,5-3 1,0 1-26,-1-1-1,0 1 1,0-2-1,0 1 1,0-1 0,-1 0-1,0 0 1,0-1-1,0 0 1,-1 0 0,0 0-1,0-1 1,7-13-1,-7 13 3,-2 1-1,1-1 0,-1 0 0,0-1 0,0 1 1,-1 0-1,0-1 0,-1 0 0,1 1 1,-1-1-1,-1 0 0,0 0 0,0 1 0,-2-14 1,2 19 16,-1 1 1,1-1-1,-1 0 1,0 0-1,0 1 1,0-1 0,0 0-1,0 1 1,0-1-1,-1 1 1,1-1-1,0 1 1,-1 0-1,1-1 1,-1 1-1,1 0 1,-1 0 0,0 0-1,1 0 1,-1 1-1,0-1 1,0 0-1,0 1 1,0-1-1,0 1 1,1-1-1,-1 1 1,0 0 0,0 0-1,0 0 1,0 0-1,0 0 1,0 1-1,-3 0 1,2-1-103,0 1 1,0-1 0,0 1 0,0 0-1,0 0 1,0 0 0,0 1-1,1-1 1,-1 1 0,0-1-1,1 1 1,0 0 0,-1 0-1,1 0 1,0 0 0,0 1-1,0-1 1,0 0 0,0 1 0,1-1-1,-3 6 1,0 19-3011,5-26 2755,-1 0 0,0 0 0,0 1 0,1-1 1,-1 0-1,1 0 0,-1 0 0,1 0 0,0 0 1,-1 0-1,1 0 0,0 0 0,0 0 0,0 0 1,-1 0-1,1 0 0,0-1 0,0 1 0,0 0 0,0-1 1,1 1-1,-1-1 0,0 1 0,0-1 0,0 1 1,0-1-1,0 0 0,1 0 0,1 1 0,26 2-9657</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752"/>
    </inkml:context>
    <inkml:brush xml:id="br0">
      <inkml:brushProperty name="width" value="0.025" units="cm"/>
      <inkml:brushProperty name="height" value="0.025" units="cm"/>
      <inkml:brushProperty name="color" value="#E71224"/>
    </inkml:brush>
  </inkml:definitions>
  <inkml:trace contextRef="#ctx0" brushRef="#br0">152 47 5477,'0'0'13682,"-10"3"-8108,0 0-4965,0 1 1,1-1 0,0 2 0,0 0-1,0 0 1,0 0 0,-13 12 0,17-13-425,0 1 1,1-1 0,0 1-1,0 0 1,0 0 0,0 0-1,1 0 1,0 1 0,0-1-1,0 1 1,1 0 0,0 0-1,0 0 1,0 0 0,1 0-1,-1 7 1,1-10-186,1-1 0,0 0 0,0 1 0,0-1 0,0 0 0,0 1 0,1-1 0,-1 0 0,1 1 0,-1-1 0,1 0 0,0 0 0,0 0 0,0 1 0,0-1 0,0 0 0,0 0 0,1 0 0,-1-1 0,1 1 0,-1 0 0,4 2 0,-2-2 0,0-1 0,0 1 0,0-1 0,0 0 0,0 0 0,1 0 0,-1 0 0,0-1 0,1 1 0,-1-1 0,1 0 0,-1 0 0,7-1 0,1 0 0,-1-1 0,0-1 0,1 1 0,-1-2 0,0 1 0,-1-2 0,1 1 0,-1-1 0,13-9 0,-12 6 0,0 0 0,-1-1 0,0 0 0,0-1 0,-1 0 0,7-13 0,-11 17 0,-1 0 0,1 0 0,-2 0 0,1 0 0,-1-1 0,0 1 0,0-1 0,0 0 0,-1 0 0,0 1 0,-1-1 0,0 0 0,0-7 0,-1 12 3,1-1 0,-1 1 1,0 0-1,0 0 0,0 0 0,0 0 1,0 1-1,-1-1 0,1 0 0,0 0 1,-1 1-1,0-1 0,1 1 0,-1-1 1,0 1-1,0 0 0,1 0 0,-1 0 0,0 0 1,0 0-1,0 0 0,0 0 0,-1 1 1,1-1-1,0 1 0,0-1 0,0 1 1,0 0-1,-1 0 0,1 0 0,0 0 0,-4 1 1,0-1-105,-1 0 0,1 0 0,-1 1 0,1 0 0,-1 1 0,1-1 0,0 1 0,-1 0 0,1 1 0,-6 3 0,-9 11-4783,5-2-4795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087"/>
    </inkml:context>
    <inkml:brush xml:id="br0">
      <inkml:brushProperty name="width" value="0.025" units="cm"/>
      <inkml:brushProperty name="height" value="0.025" units="cm"/>
      <inkml:brushProperty name="color" value="#E71224"/>
    </inkml:brush>
  </inkml:definitions>
  <inkml:trace contextRef="#ctx0" brushRef="#br0">25 1 8136,'0'0'20761,"-2"10"-19448,-3 21-593,-11 83 695,15-105-1521,0 0 0,1 0 1,0 0-1,1 0 0,0 0 0,0 0 1,1 0-1,1 0 0,-1-1 0,6 12 1,0-9-286,1-6-4149,-9-5 4233,1 0 0,-1-1-1,1 1 1,-1 0-1,1 0 1,-1 0 0,1-1-1,-1 1 1,0 0 0,1-1-1,-1 1 1,1 0 0,-1-1-1,0 1 1,1 0-1,-1-1 1,0 1 0,1-1-1,-1 1 1,0-1 0,0 1-1,1-1 1,-1 1 0,0-1-1,0 1 1,0-1-1,0 1 1,0-1 0,1 1-1,-1-1 1,0 1 0,0-1-1,-1 0 1,1 1 0,0-1-1,0 1 1,0-1 0,0 0-1,0-19-7678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431"/>
    </inkml:context>
    <inkml:brush xml:id="br0">
      <inkml:brushProperty name="width" value="0.025" units="cm"/>
      <inkml:brushProperty name="height" value="0.025" units="cm"/>
      <inkml:brushProperty name="color" value="#E71224"/>
    </inkml:brush>
  </inkml:definitions>
  <inkml:trace contextRef="#ctx0" brushRef="#br0">1 1 8008,'0'0'22549,"38"2"-22197,-15 1-256,2 0-32,4-1-352,3-2-1634,1 0-2946,-2-4-3428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773"/>
    </inkml:context>
    <inkml:brush xml:id="br0">
      <inkml:brushProperty name="width" value="0.025" units="cm"/>
      <inkml:brushProperty name="height" value="0.025" units="cm"/>
      <inkml:brushProperty name="color" value="#E71224"/>
    </inkml:brush>
  </inkml:definitions>
  <inkml:trace contextRef="#ctx0" brushRef="#br0">67 41 6278,'0'0'20942,"1"8"-19004,-12 108 1644,11-115-3590,1 0-1,0 0 1,-1 0 0,1 0-1,-1-1 1,1 1-1,0 0 1,0 0-1,-1 0 1,1 0-1,0-1 1,0 1 0,0 0-1,0-1 1,0 1-1,0-1 1,0 1-1,0-1 1,0 0-1,0 1 1,0-1-1,0 0 1,1 1 0,-1-1-1,0 0 1,0 0-1,0 0 1,0 0-1,0 0 1,2-1-1,44-1-976,-42 2 786,30-6-680,-27 4 676,0 0 0,0 1 0,0 0 0,0 0 0,1 1 0,-1 0 0,0 0-1,0 1 1,16 3 0,-23-4 205,-1 1 0,1 0 0,0 0 0,0-1 0,0 1 0,-1 0 0,1 0 0,0 0 0,-1-1-1,1 1 1,-1 0 0,1 0 0,-1 0 0,1 0 0,-1 0 0,0 0 0,1 0 0,-1 0 0,0 1 0,0-1 0,0 0 0,0 0-1,0 0 1,0 0 0,0 0 0,0 0 0,0 0 0,-1 0 0,1 0 0,0 0 0,-1 2 0,-16 31 993,-3-8-370,-2-1 0,-32 29 0,48-48-528,0-1 0,-1 1-1,0-2 1,0 1 0,0-1 0,0 0-1,-1 0 1,1-1 0,-1 0-1,0 0 1,0-1 0,0 0 0,-1 0-1,-15 1 1,23-4-257,-1 1 0,1-1 0,-1 0 0,1 1 0,-1-1 0,1 0 0,-1 0 0,1 0 0,0 0 0,-1 0 0,1 0 0,0-1 0,0 1 0,0 0 0,0-1 0,0 1 0,0-1 0,0 1 0,0-1 0,1 1 0,-1-1 0,1 1 0,-1-1 0,1 0 0,-1 1 0,1-4 0,-8-51-9439,7 48 7508,-1-29-12200</inkml:trace>
  <inkml:trace contextRef="#ctx0" brushRef="#br0" timeOffset="1">24 1 10954,'0'0'15567,"51"0"-13517,-26 3-673,7 0-640,2 0-609,2-1-224,0-2-1986,4 0-3651,-1 0-4997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129"/>
    </inkml:context>
    <inkml:brush xml:id="br0">
      <inkml:brushProperty name="width" value="0.025" units="cm"/>
      <inkml:brushProperty name="height" value="0.025" units="cm"/>
      <inkml:brushProperty name="color" value="#E71224"/>
    </inkml:brush>
  </inkml:definitions>
  <inkml:trace contextRef="#ctx0" brushRef="#br0">140 0 6118,'0'0'14285,"-11"9"-11391,-5 5-1458,0 1 1,-28 33 0,38-40-1137,0 0 1,1 0 0,-1 1-1,1 0 1,1 0 0,0 0 0,0 0-1,1 1 1,0-1 0,-2 16 0,4-21-255,1 0 1,-1 1 0,1-1 0,0 1-1,1-1 1,-1 0 0,1 1 0,0-1-1,0 0 1,0 0 0,0 1 0,1-1 0,0 0-1,0 0 1,0-1 0,0 1 0,5 5-1,-5-6-32,1-1 0,-1 0 0,1 0 0,0-1 0,0 1 0,0 0-1,0-1 1,1 0 0,-1 0 0,0 0 0,0 0 0,1 0 0,-1-1-1,0 1 1,1-1 0,-1 0 0,1 0 0,-1 0 0,0-1 0,1 1-1,-1-1 1,0 0 0,6-1 0,-4 0-3,0-1 0,1 1 1,-1-1-1,-1 0 0,1 0 0,0-1 0,-1 1 1,1-1-1,-1 0 0,0 0 0,0 0 0,-1-1 1,0 0-1,1 1 0,-1-1 0,-1 0 0,1 0 0,-1-1 1,3-8-1,0-1 57,0 0 1,-2 0 0,1 0-1,-2-1 1,1-31-1,-3 46-52,0-1-1,0 0 1,0 0 0,-1 0-1,1 0 1,0 0-1,-1 0 1,0 1-1,1-1 1,-1 0 0,0 0-1,0 1 1,0-1-1,0 0 1,0 1-1,-1-1 1,1 1-1,0 0 1,-1-1 0,1 1-1,-1 0 1,1 0-1,-1 0 1,1 0-1,-1 0 1,0 0 0,0 0-1,1 1 1,-1-1-1,0 1 1,0-1-1,0 1 1,0 0 0,0-1-1,0 1 1,0 0-1,0 0 1,1 1-1,-1-1 1,0 0 0,-3 1-1,2 0-211,0 0 1,-1-1-1,1 1 0,0 1 0,0-1 0,0 0 1,0 1-1,0 0 0,0-1 0,0 1 1,-2 2-1,3-2-387,1-1-1,-1 1 1,1 0 0,-1-1 0,1 1 0,0 0 0,0 0-1,0 0 1,0 0 0,0 0 0,0 0 0,0 0-1,1 0 1,-1 0 0,1 1 0,-1-1 0,1 3-1,0 4-6751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5:32.132"/>
    </inkml:context>
    <inkml:brush xml:id="br0">
      <inkml:brushProperty name="width" value="0.025" units="cm"/>
      <inkml:brushProperty name="height" value="0.025" units="cm"/>
    </inkml:brush>
  </inkml:definitions>
  <inkml:trace contextRef="#ctx0" brushRef="#br0">47 152 4933,'0'0'22731,"-7"9"-20319,8-25-810,0 11-837,0 9-441,-1-4-324,0 0 0,0 0 0,0 1 0,0-1 0,0 0 0,0 0 0,0 0 0,0 1 0,1-1 0,-1 0 0,0 0 0,0 0 0,0 0 0,0 0 0,0 1 0,1-1 0,-1 0 0,0 0 0,0 0 0,0 0 0,0 0 0,1 0 0,-1 0 0,0 0 0,0 0 0,0 1 0,1-1 0,-1 0 0,0 0 0,0 0 0,0 0 0,1 0 0,-1 0 0,0 0 0,0-1 0,1 1 0,-1 0 0,0 0 0,0 0 0,0 0 0,0 0 0,1 0 0,-1 0 0,0 0 0,0 0 0,0-1 0,1 1 0,-1 0 0,0 0 0,0 0 0,0 0 0,0 0 0,0-1 0,0 1 0,1 0 0,-1 0 0,0 0 0,0-1 0,0 1 0,0 0 0,0 0 0,11-13 0,-3-40 0,-12 26 0,4 27 0,0-1 0,0 1 0,-1-1 0,1 1 0,0-1 0,-1 1 0,1 0 0,-1-1 0,1 1 0,0-1 0,-1 1 0,1 0 0,-1-1 0,1 1 0,-1 0 0,1 0 0,-1-1 0,1 1 0,-1 0 0,1 0 0,-1 0 0,1 0 0,-1 0 0,1 0 0,-1 0 0,0 0 0,1 0 0,-1 0 0,1 0 0,-1 0 0,1 0 0,-1 0 0,1 0 0,-1 0 0,0 1 0,-1 0 0,1 0 0,-1 0 0,1 0 0,-1 1 0,1-1 0,0 0 0,0 1 0,0-1 0,-1 1 0,1-1 0,1 1 0,-1 0 0,0-1 0,0 1 0,1 0 0,-1 0 0,1-1 0,-1 1 0,1 0 0,-1 3 0,-2 41 0,3-41 0,1 27 0,4-19 0,-4-13 0,-1 0 0,0 0 0,1 0 0,-1 0 0,1 0 0,-1 0 0,0 0 0,1-1 0,-1 1 0,0 0 0,1 0 0,-1 0 0,0 0 0,1 0 0,-1-1 0,0 1 0,1 0 0,-1 0 0,0-1 0,1 1 0,-1 0 0,0 0 0,0-1 0,0 1 0,1 0 0,-1-1 0,0 1 0,0 0 0,0-1 0,1 1 0,-1 0 0,0-1 0,0 1 0,0 0 0,0-1 0,3-8 0,0 0 0,0-1 0,-1 1 0,0-1 0,0 1 0,-2-1 0,1 1 0,-1-12 0,-2 19 0,-3 9 0,-3 9 0,5 4 0,0 0 0,1 29 0,7-94 0,-3 32 0,0 1 0,0 0 0,-2-1 0,0 1 0,-2-22 0,-2 30 0,-3 12 0,-3 10 0,7-3 0,1-1 0,1 0 0,0 1 0,1 17 0,0-15 0,0-17 0,0 0 0,1-1 0,-1 1 0,0 0 0,0-1 0,1 1 0,-1 0 0,0-1 0,1 1 0,-1 0 0,0 0 0,1-1 0,-1 1 0,0 0 0,1 0 0,-1 0 0,0-1 0,1 1 0,-1 0 0,1 0 0,-1 0 0,1 0 0,-1 0 0,0 0 0,1 0 0,-1 0 0,1 0 0,-1 0 0,0 0 0,1 0 0,-1 0 0,1 0 0,-1 0 0,1 1 0,-1-1 0,0 0 0,1 0 0,-1 0 0,0 1 0,1-1 0,-1 0 0,0 0 0,1 1 0,-1-1 0,0 0 0,1 1 0,-1-1 0,0 0 0,0 1 0,0-1 0,1 0 0,-1 1 0,0-1 0,0 1 0,0-1 0,0 0 0,0 1 0,1-1 0,-1 1 0,0-1 0,0 0 0,0 1 0,0-1 0,0 1 0,-1-1 0,1 1 0,0-1 0,0 1 0,22-28 0,-17 14 0,0 0 0,-1 0 0,0-1 0,-1 1 0,-1-1 0,0 1 0,1-18 0,-4 31 0,1 0 0,0 0 0,0 0 0,-1-1 0,1 1 0,0 0 0,0 0 0,-1 0 0,1 0 0,0 0 0,0 0 0,-1 0 0,1 0 0,0 0 0,0 0 0,-1 0 0,1 0 0,0 0 0,0 0 0,0 0 0,-1 1 0,1-1 0,0 0 0,0 0 0,-1 0 0,1 0 0,0 0 0,0 0 0,0 1 0,-1-1 0,1 0 0,0 0 0,0 0 0,0 0 0,0 1 0,0-1 0,-1 0 0,1 0 0,0 1 0,0-1 0,0 0 0,0 0 0,0 1 0,0-1 0,0 0 0,0 0 0,0 1 0,0-1 0,0 0 0,0 1 0,-10 14 0,5 2 0,1 1 0,0-1 0,2 1 0,0 0 0,0 33 0,2-51 0,0 0 0,0 0 0,0 0 0,0 0 0,0 0 0,0 0 0,0 0 0,0 1 0,0-1 0,0 0 0,0 0 0,0 0 0,0 0 0,-1 0 0,1 0 0,0 1 0,0-1 0,0 0 0,0 0 0,0 0 0,0 0 0,0 0 0,1 0 0,-1 1 0,0-1 0,0 0 0,0 0 0,0 0 0,0 0 0,0 0 0,0 0 0,0 1 0,0-1 0,0 0 0,0 0 0,0 0 0,0 0 0,1 0 0,-1 0 0,0 0 0,0 0 0,0 0 0,0 0 0,0 1 0,0-1 0,0 0 0,1 0 0,-1 0 0,0 0 0,0 0 0,0 0 0,0 0 0,0 0 0,0 0 0,1 0 0,-1 0 0,0 0 0,0 0 0,0 0 0,0 0 0,0 0 0,1 0 0,-1 0 0,0 0 0,0 0 0,0-1 0,0 1 0,9-12 0,6-18 0,-11 16 0,-1 1 0,0-1 0,-1 0 0,0 0 0,-1-16 0,-1 29 0,0 1 0,0 0 0,0 0 0,0-1 0,0 1 0,0 0 0,0 0 0,0-1 0,-1 1 0,1 0 0,0 0 0,0-1 0,0 1 0,0 0 0,-1 0 0,1 0 0,0 0 0,0-1 0,0 1 0,-1 0 0,1 0 0,0 0 0,0 0 0,-1 0 0,1 0 0,0-1 0,0 1 0,-1 0 0,1 0 0,0 0 0,0 0 0,-1 0 0,1 0 0,0 0 0,-1 0 0,1 0 0,0 0 0,0 0 0,-1 0 0,1 0 0,0 1 0,0-1 0,-1 0 0,1 0 0,0 0 0,0 0 0,-1 0 0,1 1 0,0-1 0,0 0 0,0 0 0,0 0 0,-1 0 0,1 1 0,0-1 0,0 0 0,0 0 0,0 1 0,-1-1 0,1 0 0,0 0 0,0 1 0,0-1 0,0 1 0,-15 14 0,7-4 0,1 1 0,-1 0 0,2 0 0,0 1 0,0 0 0,1 0 0,1 0 0,0 0 0,-3 27 0,29-87 0,-22 46 0,9-20 0,-1-1 0,-1 0 0,-1-1 0,3-25 0,-17 57 0,-2 11 0,4 0 0,1 0 0,1 0 0,1 0 0,1 1 0,0 29 0,2-50 0,0 0 0,0 0 0,0 0 0,0 0 0,0 0 0,0 0 0,0 0 0,0 0 0,0 0 0,0 0 0,0 0 0,1 0 0,-1 0 0,0 0 0,0 0 0,0 0 0,0 0 0,0 0 0,0 0 0,0 0 0,0 0 0,0 0 0,0 0 0,0 0 0,1 0 0,-1 0 0,0 0 0,0 0 0,0 0 0,0 0 0,0 0 0,0 0 0,0 0 0,0 0 0,0 0 0,0 0 0,0 0 0,0 0 0,0 0 0,1 0 0,-1 0 0,0 1 0,0-1 0,0 0 0,0 0 0,0 0 0,0 0 0,0 0 0,0 0 0,0 0 0,0 0 0,0 0 0,0 0 0,0 0 0,0 0 0,0 1 0,0-1 0,0 0 0,0 0 0,0 0 0,7-11 0,6-15 0,-6 1 0,-1 0 0,-1 0 0,0 0 0,-3 0 0,1-27 0,-3 52 0,0 0 0,0 0 0,0 1 0,0-1 0,0 0 0,-1 0 0,1 0 0,0 1 0,0-1 0,0 0 0,0 0 0,0 0 0,-1 0 0,1 1 0,0-1 0,0 0 0,0 0 0,0 0 0,-1 0 0,1 0 0,0 0 0,0 0 0,0 0 0,-1 0 0,1 0 0,0 1 0,0-1 0,-1 0 0,1 0 0,0 0 0,0 0 0,0 0 0,-1-1 0,1 1 0,0 0 0,0 0 0,0 0 0,-1 0 0,1 0 0,0 0 0,0 0 0,0 0 0,-1 0 0,1 0 0,0-1 0,0 1 0,0 0 0,0 0 0,-1 0 0,1 0 0,0-1 0,0 1 0,0 0 0,0 0 0,0 0 0,0-1 0,0 1 0,-1 0 0,1 0 0,0 0 0,0-1 0,-10 16 0,6-7-539,0 1 0,0 0 1,1 1-1,0-1 0,1 0 0,0 1 1,1 0-1,-1-1 0,2 1 0,0 0 1,0 0-1,2 14 0,2-20-6006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489"/>
    </inkml:context>
    <inkml:brush xml:id="br0">
      <inkml:brushProperty name="width" value="0.025" units="cm"/>
      <inkml:brushProperty name="height" value="0.025" units="cm"/>
      <inkml:brushProperty name="color" value="#E71224"/>
    </inkml:brush>
  </inkml:definitions>
  <inkml:trace contextRef="#ctx0" brushRef="#br0">129 54 5221,'0'0'16896,"0"-9"-13912,1-25-208,-1 34-2691,0-1 0,0 1 0,-1-1 0,1 1 0,0-1 0,0 1 0,0-1 0,0 1 0,-1-1 0,1 1 0,0 0 0,0-1-1,-1 1 1,1-1 0,0 1 0,-1 0 0,1-1 0,0 1 0,-1 0 0,1-1 0,-1 1 0,1 0 0,0 0 0,-1 0 0,1-1 0,-1 1 0,1 0 0,-1 0 0,1 0 0,-1 0 0,1 0 0,-1 0 0,1 0 0,-1 0 0,1 0 0,-1 0-1,1 0 1,-1 0 0,1 0 0,-1 0 0,1 0 0,0 0 0,-1 1 0,1-1 0,-1 0 0,0 1 0,-18 8 646,10-2-708,1 1 0,0 0 0,1 0 0,-1 0 0,2 1 0,-1 0 0,1 0 0,-5 12 0,7-15-25,1 0-1,1 0 0,-1 0 0,1 1 1,0-1-1,0 1 0,1-1 0,0 1 1,0 0-1,0-1 0,1 1 0,0 0 1,0-1-1,3 13 0,-2-17 3,0 1 0,1-1 0,-1 0 0,1 0 0,0 0 0,0 0 0,-1 0 0,1 0 0,1 0 0,-1 0 0,0-1 0,0 1 0,1-1 0,-1 0 0,0 0 0,1 0 0,0 0 0,-1 0 0,1 0 0,-1-1 0,1 1 0,0-1 0,-1 0 0,1 1 0,0-1 0,0-1 0,-1 1 0,4-1 0,1 1 0,0-1 0,0 0 0,0 0 0,-1 0 0,1-1 0,0 0 0,-1 0 0,0-1 0,1 0 0,6-4 0,-7 2-11,-1 0 0,0 0 0,0-1 0,0 0 0,-1 0-1,0 0 1,0 0 0,-1 0 0,0-1 0,0 1 0,0-1 0,-1 0 0,0 0 0,0 0 0,1-11-1,-2 15-21,-1 1-1,0-1 0,0 0 0,0 0 1,0 1-1,0-1 0,-1 0 0,1 0 0,-1 1 1,0-1-1,1 0 0,-1 1 0,0-1 1,-1 1-1,1-1 0,0 1 0,-1 0 0,0-1 1,1 1-1,-1 0 0,0 0 0,0 0 1,0 0-1,0 1 0,0-1 0,-1 0 0,1 1 1,0 0-1,-1-1 0,1 1 0,-1 0 1,0 0-1,1 0 0,-1 1 0,0-1 0,1 1 1,-1-1-1,0 1 0,0 0 0,1 0 1,-6 1-1,-10-1-3986,5 0-3048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035"/>
    </inkml:context>
    <inkml:brush xml:id="br0">
      <inkml:brushProperty name="width" value="0.025" units="cm"/>
      <inkml:brushProperty name="height" value="0.025" units="cm"/>
      <inkml:brushProperty name="color" value="#E71224"/>
    </inkml:brush>
  </inkml:definitions>
  <inkml:trace contextRef="#ctx0" brushRef="#br0">22 1 7303,'0'0'23179,"-4"9"-21262,3-6-1844,-2 4-18,0 0 1,1 0-1,-1 1 0,2-1 0,-1 1 1,0 10-1,2-16-59,0 1 1,0-1 0,1 1 0,-1-1-1,0 0 1,1 1 0,0-1 0,0 0-1,0 1 1,0-1 0,0 0-1,0 0 1,0 0 0,1 0 0,-1 0-1,1 0 1,-1 0 0,1 0-1,0-1 1,0 1 0,0 0 0,0-1-1,0 0 1,0 0 0,0 1 0,0-1-1,5 1 1,0 1-231,1 0 0,-1 0 0,1-1 0,0-1 0,0 1 0,0-1 0,0 0 0,0-1 0,0 0 0,0 0 0,9-2 0,-11-6-4955,-5-6-1996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363"/>
    </inkml:context>
    <inkml:brush xml:id="br0">
      <inkml:brushProperty name="width" value="0.025" units="cm"/>
      <inkml:brushProperty name="height" value="0.025" units="cm"/>
      <inkml:brushProperty name="color" value="#E71224"/>
    </inkml:brush>
  </inkml:definitions>
  <inkml:trace contextRef="#ctx0" brushRef="#br0">0 19 7271,'0'0'24183,"8"-18"-49968</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1.895"/>
    </inkml:context>
    <inkml:brush xml:id="br0">
      <inkml:brushProperty name="width" value="0.025" units="cm"/>
      <inkml:brushProperty name="height" value="0.025" units="cm"/>
      <inkml:brushProperty name="color" value="#E71224"/>
    </inkml:brush>
  </inkml:definitions>
  <inkml:trace contextRef="#ctx0" brushRef="#br0">37 38 4036,'10'-24'17305,"-9"36"-9391,-10 45-5882,8-50-1876,-1 5-20,-7 39 252,-4 90 1,13-140-314,1-33 261,29-230-336,-33 290 0,-1-1 0,-11 46 0,8-48 0,2 0 0,1 0 0,-2 35 0,8-88 0,1 1 0,12-50 0,3-19 0,-17 92 0,2-25 0,-2 26 0,0 19 0,-14 99-1708,7-78-1450,-1 54 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2.904"/>
    </inkml:context>
    <inkml:brush xml:id="br0">
      <inkml:brushProperty name="width" value="0.025" units="cm"/>
      <inkml:brushProperty name="height" value="0.025" units="cm"/>
      <inkml:brushProperty name="color" value="#E71224"/>
    </inkml:brush>
  </inkml:definitions>
  <inkml:trace contextRef="#ctx0" brushRef="#br0">63 1 4292,'0'0'26099,"4"6"-25239,-2-4-803,0 1 1,0 0-1,0 0 1,-1 0-1,0 0 1,1 0-1,-1 0 1,0 0-1,0 0 1,-1 1-1,1-1 1,-1 0-1,0 0 1,0 1-1,0-1 1,0 0-1,0 1 1,-1-1-1,1 0 1,-1 0-1,0 1 1,0-1-1,0 0 1,0 0-1,-2 3 1,-18 40-39,12-29-19,1 0 0,1 0 1,0 1-1,2 1 0,0-1 0,1 1 1,-4 35-1,8-53 0,0 0 1,0 0-1,0 0 1,0 0-1,0 0 1,1 0-1,-1 0 1,0 0-1,0 0 1,1 0-1,-1 0 1,1 0-1,-1 0 0,1 0 1,-1 0-1,1-1 1,-1 1-1,1 0 1,0 0-1,-1-1 1,1 1-1,0 0 1,0-1-1,0 1 1,-1-1-1,1 1 0,0-1 1,2 1-1,0 0 2,0 0-1,0-1 0,0 1 1,0-1-1,0 0 0,0 0 1,1 0-1,-1-1 0,5 0 1,4-2-36,0-1 1,-1 0 0,22-10-1,-29 12-93,23-15-2804,-13 1-4613,-8 2-901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276"/>
    </inkml:context>
    <inkml:brush xml:id="br0">
      <inkml:brushProperty name="width" value="0.025" units="cm"/>
      <inkml:brushProperty name="height" value="0.025" units="cm"/>
      <inkml:brushProperty name="color" value="#E71224"/>
    </inkml:brush>
  </inkml:definitions>
  <inkml:trace contextRef="#ctx0" brushRef="#br0">53 1 8200,'0'0'22170,"-3"8"-21358,-8 19-848,2 1 1,1 0 0,1 0 0,1 1 0,2 0 0,-1 30 0,5-58-110,0 0 0,0 0 0,0 0-1,1 0 1,-1 0 0,0 0 0,0 0 0,1 0 0,-1 0 0,1 0-1,-1 0 1,1 0 0,-1 0 0,1 0 0,0 0 0,-1-1 0,1 1-1,0 0 1,0 0 0,0-1 0,-1 1 0,1-1 0,0 1 0,0-1-1,0 1 1,0-1 0,0 1 0,0-1 0,0 0 0,0 1 0,2-1-1,0 1-583,-1-1 0,1 0-1,0 0 1,0 0-1,0 0 1,0 0 0,0 0-1,0-1 1,0 1-1,4-3 1,14-9-5367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602"/>
    </inkml:context>
    <inkml:brush xml:id="br0">
      <inkml:brushProperty name="width" value="0.025" units="cm"/>
      <inkml:brushProperty name="height" value="0.025" units="cm"/>
      <inkml:brushProperty name="color" value="#E71224"/>
    </inkml:brush>
  </inkml:definitions>
  <inkml:trace contextRef="#ctx0" brushRef="#br0">99 40 14157,'0'0'8488,"-8"5"-6304,0 0-2015,2 0 0,-1 1 1,0 0-1,1 0 0,0 1 0,0 0 1,1 0-1,0 0 0,0 0 0,1 1 1,0 0-1,0 0 0,1 0 0,0 0 1,0 1-1,-2 15 0,4-18-52,0 1-1,0 0 1,1 0 0,0 0-1,0-1 1,0 1 0,4 13-1,-4-19-84,0 0 0,1 0 0,-1 0 0,1 0 0,-1 0-1,1 1 1,-1-1 0,1 0 0,0 0 0,-1-1 0,1 1 0,0 0-1,0 0 1,0 0 0,0 0 0,0-1 0,0 1 0,0 0 0,0-1 0,1 2-1,0-2 27,0 0 1,0 0-1,0 0 0,0 0 0,0 0 0,0 0 0,0-1 0,0 1 0,-1-1 0,1 1 0,0-1 1,0 0-1,0 1 0,-1-1 0,1 0 0,0 0 0,1-2 0,5-3 68,0 0-1,-1-1 1,0 0-1,-1 0 1,0 0-1,0-1 1,0 0-1,-1 0 1,0 0-1,-1-1 1,6-13-1,-6 11-29,0-1-1,0 1 1,-1-1-1,-1 0 0,0 0 1,0 0-1,-1 0 1,-1-22-1,0 33-98,0 0 0,0 0 1,0 0-1,-1 0 0,1 0 0,0 0 1,0 0-1,0 0 0,-1 0 0,1 0 1,-1 0-1,1 0 0,-1 0 0,1 0 1,-1 0-1,1 0 0,-1 0 0,0 0 0,0 1 1,1-1-1,-1 0 0,0 1 0,0-1 1,0 0-1,0 1 0,0-1 0,0 1 1,0-1-1,0 1 0,0 0 0,0-1 1,0 1-1,0 0 0,0 0 0,0 0 0,0 0 1,0-1-1,0 2 0,0-1 0,0 0 1,0 0-1,0 0 0,0 0 0,0 1 1,0-1-1,0 0 0,0 1 0,0-1 1,0 1-1,0-1 0,0 1 0,-1 1 0,-4 1-170,0 0-1,1 1 0,0-1 0,0 1 0,0 0 0,0 1 0,-5 6 0,4-4-402,1 1 0,0 0 0,1 0-1,0 0 1,-3 9 0,2 4-3698,3 1-4218,2-13-1309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931"/>
    </inkml:context>
    <inkml:brush xml:id="br0">
      <inkml:brushProperty name="width" value="0.025" units="cm"/>
      <inkml:brushProperty name="height" value="0.025" units="cm"/>
      <inkml:brushProperty name="color" value="#E71224"/>
    </inkml:brush>
  </inkml:definitions>
  <inkml:trace contextRef="#ctx0" brushRef="#br0">56 36 15471,'0'0'14968,"-5"11"-14567,-31 74 663,33-76-978,0 0 0,0 1 1,1-1-1,1 0 0,0 1 1,0-1-1,0 1 0,1 0 1,2 11-1,-2-20-86,1 0 0,-1 0 0,0 0 0,1 0 0,-1 0 0,1 0 0,-1 0 0,1 0 0,0-1 0,-1 1 0,1 0 0,0 0 0,0 0 0,-1-1 0,1 1 0,0-1 0,0 1 0,0 0 0,0-1 0,0 1 0,0-1 0,0 0 0,0 1 0,0-1 0,0 0 0,0 0 0,0 1 0,0-1 0,0 0 0,0 0 0,0 0 0,1 0 0,-1-1 0,0 1 0,0 0 0,0 0 0,0-1 0,0 1 0,0 0 0,0-1 0,0 1 0,0-1 0,-1 1 0,1-1 0,1-1 0,4 0 0,-1-1 0,1 0 0,-1-1 0,0 1 0,0-1 0,7-7 0,-1-3 0,-1 0 0,-1 0 0,0-1 0,9-20 0,-15 29 0,0 0 0,-1 0 0,0-1 0,0 1 0,0-1 0,-1 1 0,0-1 0,0 1 0,-1-1 0,0 0 0,0 1 0,0-1 0,-1 0 0,-2-8 0,2 13-21,0 1 0,0-1 0,0 1 0,-1-1 1,1 1-1,0-1 0,-1 1 0,1 0 0,-1 0 0,0 0 0,1 0 0,-1 0 0,0 0 0,0 0 1,1 1-1,-1-1 0,0 1 0,0-1 0,0 1 0,0-1 0,0 1 0,0 0 0,0 0 0,1 0 1,-1 0-1,0 1 0,0-1 0,-2 1 0,-61 12-3603,56-11 2254,-15 4-9077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354"/>
    </inkml:context>
    <inkml:brush xml:id="br0">
      <inkml:brushProperty name="width" value="0.025" units="cm"/>
      <inkml:brushProperty name="height" value="0.025" units="cm"/>
    </inkml:brush>
  </inkml:definitions>
  <inkml:trace contextRef="#ctx0" brushRef="#br0">73 115 4164,'-8'6'2274,"0"2"0,0-1 0,1 1 0,-8 11-1,12-15-1197,0 0 0,0 0-1,0 0 1,1 0-1,0 1 1,0 0-1,0-1 1,0 1-1,0 0 1,0 9 0,24-24 2431,2-8-3082,0-1 0,-1-2 0,31-34 0,-29 28-813,50-41-1,-75 68 382,0 0 0,1 0-1,-1-1 1,0 1 0,0 0 0,0 0-1,0 0 1,0 0 0,1 0-1,-1-1 1,0 1 0,0 0-1,0 0 1,0 0 0,1 0-1,-1 0 1,0 0 0,0 0-1,0 0 1,0 0 0,1 0-1,-1 0 1,0 0 0,0 0 0,0 0-1,1 0 1,-1 0 0,0 0-1,0 0 1,0 0 0,1 0-1,-1 0 1,0 0 0,0 0-1,0 0 1,1 0 0,-1 0-1,0 0 1,0 0 0,0 1-1,0-1 1,1 0 0,-1 0 0,0 0-1,0 0 1,0 0 0,0 1-1,0-1 1,0 0 0,0 0-1,1 0 1,-1 0 0,0 1-1,0-1 1,0 0 0,0 0-1,0 0 1,0 1 0,-1 18-106,-10 23 273,2-18-77,2-7-59,0 1 0,1 0 0,1 0 0,1 0 0,1 1 0,-2 21 0,5-40-95,0 1 0,0-1 0,0 1 0,0-1-1,1 1 1,-1-1 0,0 1 0,0-1 0,0 1 0,0-1 0,0 0 0,1 1 0,-1-1-1,0 1 1,0-1 0,1 0 0,-1 1 0,0-1 0,1 0 0,-1 1 0,0-1 0,1 0-1,-1 1 1,1-1 0,-1 0 0,0 0 0,1 0 0,-1 1 0,1-1 0,-1 0 0,1 0-1,-1 0 1,1 0 0,-1 0 0,1 0 0,-1 0 0,1 0 0,-1 0 0,0 0 0,1 0-1,-1 0 1,1 0 0,-1 0 0,1 0 0,-1-1 0,1 1 0,-1 0 0,0 0 0,1 0-1,-1-1 1,1 1 0,-1 0 0,1-1 0,23-16-6376,-7-5-1283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741"/>
    </inkml:context>
    <inkml:brush xml:id="br0">
      <inkml:brushProperty name="width" value="0.025" units="cm"/>
      <inkml:brushProperty name="height" value="0.025" units="cm"/>
    </inkml:brush>
  </inkml:definitions>
  <inkml:trace contextRef="#ctx0" brushRef="#br0">0 0 7271,'0'0'22389,"74"46"-23254,-47-50-3587,-3-6-3588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28.641"/>
    </inkml:context>
    <inkml:brush xml:id="br0">
      <inkml:brushProperty name="width" value="0.025" units="cm"/>
      <inkml:brushProperty name="height" value="0.025" units="cm"/>
    </inkml:brush>
  </inkml:definitions>
  <inkml:trace contextRef="#ctx0" brushRef="#br0">0 77 4965,'0'0'10052,"12"0"-8728,17-1-584,0-2 1,-1-1 0,53-13 0,-39 6-419,0 1 1,1 3-1,49-3 1,131 7 95,-85 4-374,218 15 3024,-197 5-2749,7 2 418,266 3 1,-278-38-426,-114 7-222,1 1 1,0 2-1,0 2 0,0 1 1,47 9-1,13 4 88,0-5-1,1-3 1,113-10 0,-40 1-147,-121 0-2,0-2 0,60-14 0,49-5 589,27-3 312,-131 16-405,0 2 1,0 3-1,66 2 1,-69 15-3,-38-2-5664,-26-16-1121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067"/>
    </inkml:context>
    <inkml:brush xml:id="br0">
      <inkml:brushProperty name="width" value="0.025" units="cm"/>
      <inkml:brushProperty name="height" value="0.025" units="cm"/>
    </inkml:brush>
  </inkml:definitions>
  <inkml:trace contextRef="#ctx0" brushRef="#br0">95 17 4965,'0'0'15572,"-9"1"-13666,5 0-1822,0 0 0,0 0 0,-1 0 0,1 1 1,1-1-1,-1 1 0,0 0 0,0 0 0,1 0 1,-1 1-1,1-1 0,0 1 0,-1 0 0,1 0 1,1 0-1,-1 0 0,0 0 0,1 1 1,-1-1-1,1 1 0,0 0 0,1 0 0,-1-1 1,0 1-1,1 0 0,0 0 0,0 1 0,0-1 1,1 0-1,-1 8 0,0-7 158,0 0 0,1 0 0,0 1 0,0-1-1,0 0 1,0 1 0,3 9 0,-2-14-179,-1 1 0,1-1-1,0 0 1,0 0 0,0 0-1,-1 0 1,1 0 0,0 0 0,1 0-1,-1 0 1,0 0 0,0 0 0,0 0-1,0-1 1,1 1 0,-1 0-1,0-1 1,1 1 0,-1-1 0,0 0-1,1 1 1,-1-1 0,0 0 0,1 0-1,-1 0 1,1 0 0,-1 0 0,0 0-1,1 0 1,-1-1 0,1 1-1,-1 0 1,2-1 0,2-1-10,0 1 1,-1-1-1,1 0 1,0 0-1,-1-1 1,1 1-1,-1-1 0,0 0 1,0 0-1,0-1 1,-1 1-1,1-1 1,-1 0-1,1 0 1,-1 0-1,-1 0 0,1 0 1,3-8-1,-2 5 11,-1 1 0,-1-1 0,1 1 0,-1-1 0,0 0 0,0 0 0,-1 0 0,0 0 0,0 0 0,-1 0 0,0 0 0,-1-13 0,1 20-59,0-1 0,-1 0-1,1 0 1,0 1 0,0-1 0,-1 0 0,1 0 0,0 1 0,-1-1-1,1 0 1,0 1 0,-1-1 0,1 0 0,-1 1 0,0-1-1,1 1 1,-1-1 0,1 1 0,-1-1 0,0 1 0,1-1-1,-1 1 1,0 0 0,0-1 0,1 1 0,-1 0 0,0 0-1,0-1 1,1 1 0,-1 0 0,0 0 0,0 0 0,0 0 0,1 0-1,-1 0 1,0 0 0,0 0 0,1 0 0,-1 1 0,0-1-1,0 0 1,0 0 0,1 1 0,-1-1 0,0 1 0,1-1-1,-1 0 1,0 1 0,1-1 0,-1 1 0,0 0 0,-3 1-29,1 1 1,-1-1-1,1 1 1,0 0-1,0 0 1,0 0-1,-5 7 1,6-5-115,0 0 1,-1 0-1,2 0 0,-1 0 0,1 1 1,0-1-1,-1 8 0,1 21-6042,3-25-482,8-6-4468</inkml:trace>
  <inkml:trace contextRef="#ctx0" brushRef="#br0" timeOffset="1">183 188 6598,'0'0'13901,"-28"70"-11691,22-49-1056,6-1-770,0-5-320,0-8-1986,11-7-3107,5 0-6822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578"/>
    </inkml:context>
    <inkml:brush xml:id="br0">
      <inkml:brushProperty name="width" value="0.025" units="cm"/>
      <inkml:brushProperty name="height" value="0.025" units="cm"/>
    </inkml:brush>
  </inkml:definitions>
  <inkml:trace contextRef="#ctx0" brushRef="#br0">118 13 6887,'0'0'10297,"-10"0"-5530,8 0-4702,-6 1 629,1 0 1,-1 0 0,0 0 0,0 1 0,0 0 0,-8 4 0,14-5-593,0 0-1,0 0 1,-1 0-1,1 1 1,0-1 0,1 1-1,-1 0 1,0-1-1,0 1 1,1 0-1,-1 0 1,1 0 0,-1 0-1,1 0 1,0 0-1,0 1 1,0-1-1,0 0 1,0 0-1,1 1 1,-1-1 0,1 1-1,-1-1 1,1 1-1,0-1 1,0 1-1,0-1 1,0 4 0,1-4-95,0-1 0,0 1 1,-1-1-1,1 1 1,0 0-1,0-1 1,0 0-1,0 1 0,1-1 1,-1 0-1,0 1 1,1-1-1,-1 0 1,0 0-1,1 0 0,0 0 1,-1 0-1,1-1 1,-1 1-1,1 0 1,0-1-1,0 1 1,-1-1-1,1 0 0,0 1 1,3-1-1,58 6-78,-48-6-229,-9 1 109,0-1 1,0 1 0,0 0-1,0 1 1,0-1 0,0 1-1,6 3 1,-11-5 180,-1 1 1,1-1-1,0 0 1,-1 1 0,1-1-1,-1 1 1,1-1-1,-1 1 1,1-1-1,-1 1 1,1-1 0,-1 1-1,0 0 1,1-1-1,-1 1 1,0 0-1,1-1 1,-1 1-1,0 0 1,0-1 0,0 1-1,1 0 1,-1 0-1,0-1 1,0 2-1,-1 0 35,0 0-1,1 0 0,-1-1 1,0 1-1,0 0 0,0 0 0,0-1 1,0 1-1,0-1 0,-1 1 1,1-1-1,0 1 0,-1-1 0,-1 2 1,-74 57 2321,70-56-2149,1 1 1,-1-1-1,0-1 0,0 1 0,0-1 1,-1-1-1,1 1 0,-1-1 0,1 0 1,-12 0-1,19-2-197,0 0 0,0 0 0,-1 0 0,1 0 0,0 0 0,0 0 0,-1 0 0,1 0 0,0 0 0,0 0 0,-1 0 0,1 0 0,0-1 0,0 1 0,0 0 0,-1 0 0,1 0 0,0 0 0,0-1 0,0 1 0,0 0 0,-1 0 0,1 0 0,0-1 0,0 1 0,0 0 0,0 0 0,0 0 0,0-1 0,0 1 0,0 0 0,0 0 0,-1-1 0,1 1 0,0 0 0,0 0 0,0-1 0,1 1 0,-1 0 0,0 0 0,0-1 0,0 1 0,0 0 0,0 0 0,0-1 0,0 1 0,0 0 0,0 0 0,0-1 0,1 1 0,-1 0 0,0 0 0,0 0 0,0 0 0,0-1 0,1 1 0,-1 0 0,0 0 0,0 0 0,0 0 0,1 0 0,-1-1 0,1 1 0,12-13 0,42-18 0,-34 21 0,-1-1 0,0-1 0,27-21 0,-44 30 0,1 0 0,-1 0 0,1 0 0,-1-1 0,0 1 0,-1-1 0,1 0 0,0 1 0,-1-1 0,0-1 0,0 1 0,0 0 0,-1 0 0,1-1 0,-1 1 0,0-1 0,0 1 0,-1-1 0,1 1 0,-1-1 0,0 1 0,-1-9 0,0 10 0,0 0 0,0 1 0,-1-1 0,1 1 0,-1-1 0,1 1 0,-1-1 0,0 1 0,0 0 0,0 0 0,0 0 0,-1 0 0,1 0 0,0 1 0,-1-1 0,1 1 0,-1-1 0,0 1 0,1 0 0,-1 0 0,0 0 0,0 0 0,0 1 0,1-1 0,-5 1 0,-5-2 0,-1 0 0,1 1 0,0 1 0,-21 2 0,32-2-184,0 0 0,0 0 1,1 1-1,-1-1 0,0 0 0,0 0 0,1 1 1,-1-1-1,0 1 0,1-1 0,-1 1 0,0-1 1,1 1-1,-1-1 0,1 1 0,-1 0 1,1-1-1,-1 1 0,1 0 0,-1 0 0,1 0 49,0-1-1,-1 0 0,1 1 1,0-1-1,0 0 0,0 0 1,0 1-1,0-1 0,0 0 1,0 1-1,0-1 0,0 0 1,0 0-1,0 1 0,0-1 1,0 0-1,0 1 0,0-1 1,1 0-1,-1 0 0,0 1 0,0-1 1,0 0-1,0 0 0,0 1 1,1-1-1,-1 0 0,0 0 1,0 1-1,0-1 0,1 0 1,-1 0-1,0 0 0,0 0 1,1 1-1,-1-1 0,0 0 1,1 0-1,-1 0 0,0 0 1,0 0-1,1 0 0,-1 0 1,0 0-1,1 0 0,-1 0 1,0 0-1,0 0 0,1 0 1,-1 0-1,0 0 0,1 0 1,13 0-7040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937"/>
    </inkml:context>
    <inkml:brush xml:id="br0">
      <inkml:brushProperty name="width" value="0.025" units="cm"/>
      <inkml:brushProperty name="height" value="0.025" units="cm"/>
    </inkml:brush>
  </inkml:definitions>
  <inkml:trace contextRef="#ctx0" brushRef="#br0">134 1 5605,'0'0'18210,"2"10"-16806,-1-1-1226,1 0 1,0 0-1,1 0 1,0 0-1,0 0 1,1-1-1,0 1 1,6 7-1,-5-9-149,-1 0 1,0 0-1,0 0 0,-1 1 0,1 0 0,-2-1 0,1 1 0,-1 0 0,0 0 0,-1 0 0,0 1 0,0-1 0,-1 0 0,0 0 0,0 1 1,-1-1-1,0 0 0,-1 0 0,1 0 0,-1 0 0,-1 0 0,-6 13 0,4-11-230,0 0 1,-1 0-1,0 0 0,-1-1 1,0 0-1,-16 15 0,14-15-660,0-2 0,-1 0 0,0 0 0,0 0 0,-1-1 0,-18 7 0,-8 0-5716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324"/>
    </inkml:context>
    <inkml:brush xml:id="br0">
      <inkml:brushProperty name="width" value="0.025" units="cm"/>
      <inkml:brushProperty name="height" value="0.025" units="cm"/>
    </inkml:brush>
  </inkml:definitions>
  <inkml:trace contextRef="#ctx0" brushRef="#br0">233 0 6246,'0'0'18257,"-11"5"-17403,-6 4-643,1 1-1,0 0 1,0 1 0,1 1-1,1 1 1,0 0-1,1 0 1,-20 26-1,25-26-113,-1 0 0,2 0 0,0 0 0,0 1 0,1 0 0,1 1 0,0-1 0,1 1 0,1 0 0,-2 16 0,5-23-99,-1-1 0,1 0 1,0 1-1,1-1 0,-1 0 0,2 1 0,-1-1 1,1 0-1,0 0 0,0 0 0,1 0 0,0 0 0,0-1 1,1 1-1,0-1 0,0 0 0,0 0 0,1 0 1,0 0-1,0-1 0,0 0 0,10 7 0,-2-3-510,1-1 0,-1-1-1,1 0 1,1 0 0,-1-2-1,21 6 1,51 4-5399,-26-13-1562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713"/>
    </inkml:context>
    <inkml:brush xml:id="br0">
      <inkml:brushProperty name="width" value="0.025" units="cm"/>
      <inkml:brushProperty name="height" value="0.025" units="cm"/>
    </inkml:brush>
  </inkml:definitions>
  <inkml:trace contextRef="#ctx0" brushRef="#br0">19 1 4100,'0'0'23959,"-18"61"-22390,18-41-544,2-1-160,10-1-321,4-5-319,4-3-97,4-3-321,-2-6-1921,1-1-2146,-4 0-2178,-1-15-4836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070"/>
    </inkml:context>
    <inkml:brush xml:id="br0">
      <inkml:brushProperty name="width" value="0.025" units="cm"/>
      <inkml:brushProperty name="height" value="0.025" units="cm"/>
    </inkml:brush>
  </inkml:definitions>
  <inkml:trace contextRef="#ctx0" brushRef="#br0">150 1 6150,'0'0'19218,"-38"69"-16880,22-42-512,-2 5-673,-2 3-416,1 1-449,3 2-224,5-1 0,3-6-384,5-4-1250,3-8-1344,0-10-834,14-9-3427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397"/>
    </inkml:context>
    <inkml:brush xml:id="br0">
      <inkml:brushProperty name="width" value="0.025" units="cm"/>
      <inkml:brushProperty name="height" value="0.025" units="cm"/>
    </inkml:brush>
  </inkml:definitions>
  <inkml:trace contextRef="#ctx0" brushRef="#br0">0 0 4132,'0'0'24823,"65"0"-23926,-26 0-448,4 2-257,-1-1-128,-3 0-64,-6 0-1025,-9 1-2274,-9-2-1986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753"/>
    </inkml:context>
    <inkml:brush xml:id="br0">
      <inkml:brushProperty name="width" value="0.025" units="cm"/>
      <inkml:brushProperty name="height" value="0.025" units="cm"/>
    </inkml:brush>
  </inkml:definitions>
  <inkml:trace contextRef="#ctx0" brushRef="#br0">1 0 7143,'0'0'18866,"50"36"-17841,-12-36-641,3 0-256,3-2-1890,-2-13-4836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1.940"/>
    </inkml:context>
    <inkml:brush xml:id="br0">
      <inkml:brushProperty name="width" value="0.025" units="cm"/>
      <inkml:brushProperty name="height" value="0.025" units="cm"/>
    </inkml:brush>
  </inkml:definitions>
  <inkml:trace contextRef="#ctx0" brushRef="#br0">1 198 6022,'-1'8'11110,"8"-6"-4637,21-11-2087,30-21-3630,145-122-180,-182 135-597,-31 45-363,-15 14 390,16-29-6,1 1 0,0 0 0,1 1 0,0 0-1,1 0 1,1 1 0,-5 21 0,9-36-89,1-1 0,0 1 0,0 0-1,0-1 1,-1 1 0,1 0-1,0-1 1,0 1 0,0-1 0,0 1-1,0 0 1,0-1 0,1 1-1,-1 0 1,0-1 0,0 1 0,0-1-1,1 1 1,-1 0 0,0-1 0,0 1-1,1-1 1,-1 1 0,1-1-1,-1 1 1,0-1 0,1 1 0,-1-1-1,1 1 1,-1-1 0,1 0 0,-1 1-1,1-1 1,-1 0 0,1 1-1,0-1 1,-1 0 0,1 0 0,-1 0-1,1 1 1,0-1 0,-1 0-1,1 0 1,0 0 0,-1 0 0,1 0-1,0 0 1,-1 0 0,1 0 0,-1-1-1,1 1 1,0 0 0,-1 0-1,1 0 1,0-1 0,35-17-5156,-4-8-1166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301"/>
    </inkml:context>
    <inkml:brush xml:id="br0">
      <inkml:brushProperty name="width" value="0.025" units="cm"/>
      <inkml:brushProperty name="height" value="0.025" units="cm"/>
    </inkml:brush>
  </inkml:definitions>
  <inkml:trace contextRef="#ctx0" brushRef="#br0">100 1 6246,'0'0'13720,"-10"13"-11558,10-12-2154,-18 23 1350,-22 44-1,35-59-1027,0 1 0,1 0-1,0 0 1,1 1 0,0-1 0,1 1 0,0-1 0,0 1-1,1 18 1,1-27-314,0 1-1,1-1 0,-1 1 0,1-1 0,0 0 1,0 1-1,0-1 0,0 0 0,0 0 1,0 1-1,1-1 0,-1 0 0,1 0 1,-1-1-1,1 1 0,0 0 0,0 0 1,0-1-1,0 1 0,0-1 0,0 0 1,0 1-1,0-1 0,1 0 0,-1 0 1,0-1-1,1 1 0,-1 0 0,1-1 1,-1 0-1,1 1 0,-1-1 0,1 0 0,-1 0 1,3-1-1,4 1 17,-1 0-1,0 0 1,0-1-1,1-1 1,-1 0 0,0 0-1,0 0 1,0-1 0,10-5-1,-9 3-35,-1-1 1,-1 1-1,1-1 0,-1-1 1,0 1-1,0-2 0,-1 1 0,6-10 1,-9 14 5,0-1 0,-1 0 1,0 0-1,0-1 0,0 1 1,0 0-1,-1-1 0,1 1 1,-1-1-1,0 1 0,-1-1 1,1 0-1,-1 1 0,0-1 0,0 0 1,0 1-1,-1-1 0,-1-8 1,0 11-2,0 0 0,1 0 0,-1 1 0,0-1 0,0 0 0,0 1 0,0-1 0,0 1 0,0-1 0,0 1 0,0 0 0,-1 0 0,1 0 0,0 0 0,-1 1 0,1-1 0,-1 1 0,1-1 0,-1 1 0,1 0 0,-1 0 0,1 0 0,-1 0 0,-3 1 0,-1-1-1,0 0 0,0 1 1,1 0-1,-1 0 0,1 1 0,-1-1 0,1 2 0,-9 2 0,14-4-174,-1 0-1,1 0 1,-1 0-1,1 0 1,-1 0-1,1 0 0,0 0 1,-1 1-1,1-1 1,0 0-1,0 1 0,0-1 1,0 1-1,0-1 1,1 1-1,-1 0 0,0-1 1,1 1-1,-1 0 1,1-1-1,-1 4 1,1-4-6,1 0 0,-1 0 0,1 0 0,-1 0 0,1 0 0,-1 0 0,1 0 0,0 0 0,0-1 0,-1 1 0,1 0 0,0 0 0,0-1 0,0 1 0,0 0 0,0-1 0,0 1 0,0-1 0,0 1 0,0-1 0,0 1 0,0-1 0,0 0 0,0 0 0,0 0 0,0 1 0,0-1 0,0 0 0,0 0 0,1 0 0,-1-1 1,2 1-1,25-2-5703,3-5-5104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8:25.120"/>
    </inkml:context>
    <inkml:brush xml:id="br0">
      <inkml:brushProperty name="width" value="0.025" units="cm"/>
      <inkml:brushProperty name="height" value="0.025" units="cm"/>
    </inkml:brush>
  </inkml:definitions>
  <inkml:trace contextRef="#ctx0" brushRef="#br0">994 154 7559,'0'0'4901,"-9"-10"-3972,3 3-963,-14-15 1554,-36-30 1,48 45-1149,0 1 0,0 0 0,-1 1 0,1 0 0,-1 0 0,-1 1-1,1 0 1,0 0 0,-20-3 0,3 4-45,-1 1-1,0 2 1,0 0-1,0 2 1,1 1 0,-1 1-1,1 2 1,0 0-1,-45 18 1,24-4 152,1 1-1,0 3 1,2 2-1,-49 37 1,77-50-392,1 1 0,0 1 1,2 0-1,-1 0 1,2 1-1,0 1 0,1 0 1,1 1-1,0 0 0,2 1 1,-10 27-1,5-5 23,1 1-1,3 0 1,1 1-1,-3 60 1,9-69 68,2-1-1,1 0 1,1 0 0,2 0-1,2 0 1,13 48 0,21 42-53,5-1 1,5-2-1,121 209 1,-151-298-120,1-1 1,1-2-1,1 0 1,2-1-1,0-2 1,2 0 0,1-2-1,1-1 1,1-1-1,0-2 1,2-1-1,52 22 1,-73-36-2,-1-1 0,1-1 0,-1 0 0,1 0-1,0-1 1,0-1 0,-1 0 0,1 0 0,0-1 0,0 0 0,0-1 0,-1 0 0,1-1 0,-1 0 0,13-6-1,11-7 30,0-1-1,-2-2 1,34-26-1,47-27 11,-76 55 1,-30 14-72,0 1 0,0-1 1,0-1-1,0 1 0,0-1 0,-1-1 0,1 1 1,-1-1-1,0 0 0,0 0 0,-1-1 0,0 0 0,0 0 1,0 0-1,-1 0 0,0-1 0,4-8 0,12-38 46,-3 0 0,19-102 0,-2-116 21,-28 194 44,-4-90 0,-4 132-41,-1-1 0,-3 1 0,0-1 1,-21-60-1,8 41-29,-9-26 410,-3 2 0,-47-87 0,65 143-365,-1 0 0,-2 1 1,0 0-1,-1 1 0,-1 1 0,-1 1 0,0 1 1,-2 0-1,0 2 0,-1 0 0,-26-13 0,-55-16-3114,55 26-3376,15 4-3568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673"/>
    </inkml:context>
    <inkml:brush xml:id="br0">
      <inkml:brushProperty name="width" value="0.025" units="cm"/>
      <inkml:brushProperty name="height" value="0.025" units="cm"/>
    </inkml:brush>
  </inkml:definitions>
  <inkml:trace contextRef="#ctx0" brushRef="#br0">94 0 5221,'0'0'18017,"-10"7"-16197,1 1-1358,-1-1-1,2 1 1,-1 0 0,1 1-1,-12 16 1,18-23-393,0 1 1,0 0-1,0 1 1,0-1 0,0 0-1,1 0 1,0 1 0,-1-1-1,1 1 1,0-1 0,1 1-1,-1 0 1,1-1 0,-1 1-1,1 0 1,0-1-1,1 1 1,-1 0 0,0-1-1,1 1 1,0 0 0,0-1-1,0 1 1,0-1 0,1 0-1,0 1 1,1 3 0,1-4-54,-1 0 0,1 1 1,0-1-1,0 0 1,0-1-1,0 1 1,0-1-1,0 1 1,1-1-1,-1-1 0,1 1 1,0-1-1,-1 0 1,1 0-1,0 0 1,0 0-1,0-1 1,0 0-1,0 0 0,6-1 1,-2 1 11,0-1 0,1 0 0,-1-1 0,0 0-1,0-1 1,0 1 0,0-2 0,-1 1 0,15-9 0,-20 11-14,-1-1-1,0 1 1,0 0-1,0-1 1,0 1-1,0-1 1,-1 0 0,1 0-1,0 1 1,-1-1-1,1 0 1,-1 0-1,0-1 1,0 1-1,0 0 1,0 0 0,0-1-1,0 1 1,0 0-1,-1-1 1,1 1-1,-1-1 1,0 1 0,1 0-1,-1-1 1,-1 1-1,1-1 1,0 1-1,0-1 1,-1 1-1,0-3 1,-1 2-23,1 0 1,-1 1-1,0 0 1,0-1-1,0 1 0,0 0 1,0 0-1,-1 0 1,1 0-1,-1 0 0,1 0 1,-1 1-1,1-1 1,-1 1-1,0 0 0,0 0 1,0 0-1,0 0 1,0 0-1,0 1 0,0 0 1,0-1-1,0 1 1,-4 0-1,-20 1-5281,18 4-1303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238"/>
    </inkml:context>
    <inkml:brush xml:id="br0">
      <inkml:brushProperty name="width" value="0.025" units="cm"/>
      <inkml:brushProperty name="height" value="0.025" units="cm"/>
    </inkml:brush>
  </inkml:definitions>
  <inkml:trace contextRef="#ctx0" brushRef="#br0">1 0 11723,'0'0'17200,"71"19"-16975,-42-19-129,0 0-1057,4-4-2402,1-10-3011</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705"/>
    </inkml:context>
    <inkml:brush xml:id="br0">
      <inkml:brushProperty name="width" value="0.025" units="cm"/>
      <inkml:brushProperty name="height" value="0.025" units="cm"/>
    </inkml:brush>
  </inkml:definitions>
  <inkml:trace contextRef="#ctx0" brushRef="#br0">46 1 5477,'0'0'12508,"8"0"-10640,-8 0-1861,7-1 363,-1 2 1,1-1 0,-1 1-1,1 0 1,-1 0-1,7 3 1,-11-4-293,-1 1 1,1-1-1,-1 1 0,0 0 1,1-1-1,-1 1 0,0 0 1,0 0-1,0 0 0,1 0 1,-1 0-1,0 0 0,0 0 0,0 1 1,-1-1-1,1 0 0,0 0 1,0 1-1,-1-1 0,1 0 1,-1 1-1,1-1 0,-1 1 1,1-1-1,-1 1 0,0-1 1,0 1-1,0-1 0,0 1 1,0-1-1,0 1 0,0-1 1,0 1-1,-1-1 0,1 1 1,0-1-1,-1 0 0,0 1 1,0 2-1,-2 1 107,0 0-1,-1 0 1,1 0 0,-1 0 0,0 0 0,0-1-1,0 0 1,-1 0 0,1 0 0,-7 3 0,6-3 111,-1 0 1,1 1-1,0-1 0,1 1 1,-1 0-1,1 1 1,-7 9-1,56-16-397,-27-2-348,-9 1-57,0 1 1,0-1-1,1 1 0,11 1 0,-20 0 454,0 0 1,1 0-1,-1 0 0,0 0 1,1 1-1,-1-1 0,0 0 1,0 1-1,0-1 0,1 1 1,-1-1-1,0 1 0,0-1 0,0 1 1,0 0-1,0 0 0,0 0 1,0-1-1,0 1 0,0 0 1,0 0-1,-1 0 0,1 0 1,0 0-1,-1 1 0,1-1 1,0 0-1,-1 0 0,0 0 0,1 1 1,-1-1-1,0 0 0,1 0 1,-1 1-1,0-1 0,0 2 1,0 1 188,0 0 1,-1 0 0,1 0-1,-1 0 1,0 0 0,0-1 0,0 1-1,-1 0 1,1 0 0,-1-1-1,0 1 1,0-1 0,0 0-1,0 0 1,-1 0 0,1 0 0,-1 0-1,0 0 1,0 0 0,0-1-1,0 1 1,0-1 0,-1 0-1,1 0 1,-1 0 0,1-1 0,-8 3-1,-4 0 515,1 0 0,-1-1 0,0 0 0,0-2 0,-30 1 0,71-9-5718,18-5-4746,-10 4 443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047"/>
    </inkml:context>
    <inkml:brush xml:id="br0">
      <inkml:brushProperty name="width" value="0.025" units="cm"/>
      <inkml:brushProperty name="height" value="0.025" units="cm"/>
    </inkml:brush>
  </inkml:definitions>
  <inkml:trace contextRef="#ctx0" brushRef="#br0">131 65 3812,'0'0'21060,"-10"-3"-19635,7 1-1333,0 1 1,1 0 0,-1 0-1,0 0 1,0 1-1,-1-1 1,1 1 0,0 0-1,0-1 1,0 1-1,0 1 1,0-1 0,0 0-1,0 1 1,0-1-1,0 1 1,0 0-1,0 0 1,0 0 0,0 1-1,0-1 1,1 1-1,-1-1 1,1 1 0,-1 0-1,1 0 1,0 0-1,-1 0 1,1 1-1,0-1 1,-2 4 0,0-1 62,1 0 1,0 0 0,0 0 0,0 0 0,1 1-1,0 0 1,0-1 0,0 1 0,0 0 0,1 0-1,0 0 1,0 6 0,1-10-135,0 0-1,0 0 1,0 0 0,0 1 0,0-1-1,1 0 1,-1 0 0,1 0-1,-1 0 1,1 0 0,0 0-1,0 0 1,0 0 0,0 0 0,0-1-1,0 1 1,1 0 0,-1-1-1,0 1 1,1-1 0,-1 1-1,1-1 1,0 1 0,0-1 0,-1 0-1,1 0 1,0 0 0,0 0-1,0 0 1,0-1 0,0 1-1,0 0 1,0-1 0,0 0 0,4 1-1,1-1-34,0 0 1,-1 0-1,1 0 0,0-1 0,0 0 0,-1 0 0,1-1 1,0 0-1,-1 0 0,0-1 0,1 1 0,-1-1 0,0-1 0,-1 1 1,1-1-1,0 0 0,-1 0 0,0-1 0,0 0 0,0 0 0,-1 0 1,0 0-1,0-1 0,0 1 0,0-1 0,-1 0 0,0 0 0,-1 0 1,1-1-1,-1 1 0,0-1 0,0 1 0,-1-1 0,0 0 1,0 0-1,-1-12 0,0 17 16,-1-1 0,1 0 1,-1 1-1,0-1 0,0 1 0,0-1 1,0 1-1,0-1 0,0 1 0,-1 0 1,1 0-1,-1 0 0,0-1 0,1 2 1,-1-1-1,0 0 0,0 0 1,0 0-1,0 1 0,-1-1 0,1 1 1,0 0-1,-1 0 0,1 0 0,-1 0 1,1 0-1,-1 0 0,1 1 0,-1-1 1,-5 0-1,6 1-87,-1-1 1,1 1-1,0 0 1,-1 0-1,1-1 1,0 2-1,-1-1 1,1 0-1,0 0 1,-1 1-1,1-1 1,0 1-1,0 0 1,-1-1-1,1 1 1,0 0-1,0 1 1,0-1-1,0 0 1,0 0-1,0 1 1,1-1-1,-1 1 0,0 0 1,1-1-1,-1 1 1,1 0-1,-1 0 1,1 0-1,0 0 1,0 0-1,0 0 1,0 1-1,-1 2 1,2-3-289,-1-1 0,1 1 0,0-1 0,-1 1 0,1-1 0,0 1 0,0-1 0,0 1 0,0 0 0,0-1 0,0 1 0,1-1 0,-1 1 0,0-1 1,1 1-1,-1-1 0,1 1 0,0-1 0,-1 1 0,1-1 0,0 0 0,0 1 0,0-1 0,0 0 0,0 0 0,0 0 0,0 1 0,2 0 0,17 6-7319</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387"/>
    </inkml:context>
    <inkml:brush xml:id="br0">
      <inkml:brushProperty name="width" value="0.025" units="cm"/>
      <inkml:brushProperty name="height" value="0.025" units="cm"/>
    </inkml:brush>
  </inkml:definitions>
  <inkml:trace contextRef="#ctx0" brushRef="#br0">174 27 15503,'0'0'4281,"-10"2"-1339,-3 2-2220,-1 0 1,1 0 0,1 1-1,-1 1 1,1 0 0,-15 10 0,23-13-605,-1 0 1,1 0 0,0 0 0,0 0 0,1 1 0,-1-1 0,1 1-1,-1 0 1,1 0 0,0 1 0,1-1 0,-1 1 0,1-1-1,0 1 1,0 0 0,0 0 0,1 0 0,0 0 0,0 0 0,0 0-1,0 0 1,1 0 0,0 5 0,0-8-115,1-1 0,-1 1 0,1-1 0,0 1 0,0-1 0,0 0 0,0 1 0,0-1 0,0 0 0,0 0 0,0 0 0,0 1 0,0-1 0,1-1 0,-1 1 0,0 0 0,1 0 0,-1 0 0,1-1 0,-1 1 0,1-1 0,-1 1 0,1-1 0,-1 1 0,1-1 0,-1 0 0,1 0 0,0 0 0,-1 0 0,1 0 0,3-1 0,2 1 19,0 0-1,0-1 1,0 0 0,1 0 0,-1 0 0,8-4 0,-7 2-24,-1-1 0,0 0 0,0 0 0,0-1 0,0 0 0,-1 0-1,1 0 1,-2-1 0,1 0 0,0 0 0,-1-1 0,0 0 0,-1 1 0,0-1 0,0-1-1,0 1 1,-1-1 0,0 1 0,0-1 0,-1 0 0,0 0 0,0 0 0,0-11 0,-2 17 5,-1 1 0,1-1 0,-1 0 0,1 1 0,-1-1 0,0 0 0,1 1 0,-1-1 0,0 1 0,0-1 0,0 1 1,0-1-1,-1 1 0,1 0 0,0 0 0,-1-1 0,1 1 0,0 0 0,-1 0 0,0 0 0,1 1 0,-1-1 0,1 0 0,-1 1 1,0-1-1,1 1 0,-1-1 0,0 1 0,0 0 0,1-1 0,-1 1 0,-3 1 0,2-2-202,1 1-1,-1 0 0,0 0 1,1 0-1,-1 0 1,0 0-1,0 0 0,1 1 1,-1 0-1,0-1 1,1 1-1,-1 0 0,1 0 1,-1 0-1,1 1 1,-1-1-1,1 1 1,0-1-1,0 1 0,-4 3 1,-5 25-9273,10-16 247</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718"/>
    </inkml:context>
    <inkml:brush xml:id="br0">
      <inkml:brushProperty name="width" value="0.025" units="cm"/>
      <inkml:brushProperty name="height" value="0.025" units="cm"/>
    </inkml:brush>
  </inkml:definitions>
  <inkml:trace contextRef="#ctx0" brushRef="#br0">99 1 5221,'0'0'21658,"-10"11"-19571,2-3-1645,-42 49 1724,47-52-2067,-1 1 1,1-1-1,0 1 0,0-1 1,0 1-1,1 0 1,0 0-1,0 0 1,0 0-1,1 0 1,-1 11-1,2-16-107,0 0-1,0 1 1,0-1 0,0 0-1,0 0 1,0 0 0,0 0-1,1 0 1,-1 0 0,0 1-1,1-1 1,-1 0 0,1 0-1,-1 0 1,1 0 0,0 0-1,-1 0 1,1-1 0,0 1-1,0 0 1,-1 0 0,1 0-1,0-1 1,0 1 0,0 0-1,0-1 1,1 1 0,1 0-50,0 0 0,-1-1 1,1 1-1,0-1 1,-1 0-1,1 0 0,0 0 1,-1 0-1,1 0 0,0-1 1,3 0-1,1-1-281,1-1 0,-1 1 1,0-1-1,0 0 0,0-1 0,-1 1 0,12-10 1,0-8-4301,-4-4-1693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5.076"/>
    </inkml:context>
    <inkml:brush xml:id="br0">
      <inkml:brushProperty name="width" value="0.025" units="cm"/>
      <inkml:brushProperty name="height" value="0.025" units="cm"/>
    </inkml:brush>
  </inkml:definitions>
  <inkml:trace contextRef="#ctx0" brushRef="#br0">1 1 7015,'0'0'24695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276"/>
    </inkml:context>
    <inkml:brush xml:id="br0">
      <inkml:brushProperty name="width" value="0.025" units="cm"/>
      <inkml:brushProperty name="height" value="0.025" units="cm"/>
    </inkml:brush>
  </inkml:definitions>
  <inkml:trace contextRef="#ctx0" brushRef="#br0">8 0 17168,'0'0'9769,"-8"58"-7847,8-43-865,0-1-384,11-1-321,1 1-192,1-5-63,2-1-33,3-4-128,1-2-801,-2-2-929,0 0-2242,-2-6-2082,-3-10-4676</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618"/>
    </inkml:context>
    <inkml:brush xml:id="br0">
      <inkml:brushProperty name="width" value="0.025" units="cm"/>
      <inkml:brushProperty name="height" value="0.025" units="cm"/>
    </inkml:brush>
  </inkml:definitions>
  <inkml:trace contextRef="#ctx0" brushRef="#br0">138 0 5477,'0'0'14734,"-35"49"-11883,20-25-321,0 4-704,0 4-513,2 2-544,-1 2-545,4-1-128,0-2-32,2-5-96,5-3-897,3-9-896,0-8-1442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990"/>
    </inkml:context>
    <inkml:brush xml:id="br0">
      <inkml:brushProperty name="width" value="0.025" units="cm"/>
      <inkml:brushProperty name="height" value="0.025" units="cm"/>
    </inkml:brush>
  </inkml:definitions>
  <inkml:trace contextRef="#ctx0" brushRef="#br0">27 1 8968,'0'0'23799,"18"53"-23799,8-49 0,3-3 0,4-1 0,-2 0-256,1 0-2243,-7 0-768,-10 0-1345,-6 0-4677</inkml:trace>
  <inkml:trace contextRef="#ctx0" brushRef="#br0" timeOffset="1">0 129 5445,'0'0'25048,"58"32"-24504,-19-32-383,1 0-129,-4 0-1442,-3 0-3362,-7-5-3844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9.886"/>
    </inkml:context>
    <inkml:brush xml:id="br0">
      <inkml:brushProperty name="width" value="0.025" units="cm"/>
      <inkml:brushProperty name="height" value="0.025" units="cm"/>
    </inkml:brush>
  </inkml:definitions>
  <inkml:trace contextRef="#ctx0" brushRef="#br0">438 6 4612,'-9'-1'5787,"-5"0"-5069,1-1 127,-1 1-1,1 0 0,-21 2 1,30 0-697,-1-1 1,1 1-1,-1 0 0,1 1 1,0-1-1,-1 1 1,1 0-1,0-1 0,0 2 1,0-1-1,0 1 1,0-1-1,1 1 0,-1 0 1,-4 6-1,-12 17-51,1 1 0,2 0 0,0 2-1,-15 38 1,-42 127 1281,74-193-1361,-22 67 123,2 2 0,4 0 0,3 0 0,3 1 0,3 1 0,4-1 0,9 130 0,0-148-79,3 0-1,1-1 0,3 0 1,32 79-1,-29-94 197,1 0 0,2-1-1,2-2 1,1 0 0,1-1 0,45 48-1,-40-56-321,0 0-1,1-2 1,1 0-1,2-3 1,0 0-1,1-2 1,0-2-1,2-1 1,0-1-1,72 17 1,-98-30 9,-1 1 0,0-1 0,1-1 0,-1 0 0,1 0 0,-1-1 0,0 1 0,1-2 0,-1 1 0,0-1 1,0-1-1,0 1 0,0-2 0,0 1 0,-1-1 0,9-5 0,5-6 143,-2-1 0,1-1 0,-2 0 0,16-21 1,-29 32-70,257-301 521,-249 287-742,-1 0 0,-1 0 0,-1-1 0,-1 0 0,-1-1 0,0 0 0,-2-1 0,-1 1 0,4-29 0,-1-29 1765,-2-101 0,-6 174-1465,1-58 670,-3-1 1,-3 1-1,-16-74 1,-106-325-171,124 454-368,-1-1 0,0 1 0,-1 0 0,0 0 0,0 0 1,-1 1-1,-1 0 0,-12-15 0,12 18-136,0 0 0,0 1 1,-1 0-1,1 0 0,-1 0 1,0 1-1,0 1 1,-1-1-1,1 1 0,-1 0 1,-10-1-1,-59-10 3,-1 3 0,-156-1 0,226 13-444,1-1-1,-1 1 0,0 0 0,1 0 0,-14 5 1,13-2-717,1-1 1,-1 1 0,1 1 0,0-1 0,-8 7 0,-25 21-8289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6.734"/>
    </inkml:context>
    <inkml:brush xml:id="br0">
      <inkml:brushProperty name="width" value="0.025" units="cm"/>
      <inkml:brushProperty name="height" value="0.025" units="cm"/>
    </inkml:brush>
  </inkml:definitions>
  <inkml:trace contextRef="#ctx0" brushRef="#br0">81 0 6086,'0'0'24188,"-9"7"-23521,-29 21-170,37-27-483,-1 0 0,1 1 0,-1-1 0,1 0 0,-1 1 0,1-1 0,0 1 0,0-1 0,0 1 0,0 0 0,0-1 0,0 1 0,0 0 0,0 3 0,1-4-14,0-1 1,0 1-1,0-1 1,0 1-1,1 0 1,-1-1-1,0 1 1,0-1-1,1 1 1,-1-1 0,0 1-1,1-1 1,-1 1-1,0-1 1,1 1-1,-1-1 1,1 1-1,-1-1 1,1 0-1,-1 1 1,1-1-1,-1 0 1,1 1-1,-1-1 1,1 0-1,-1 0 1,1 0-1,1 1 1,5 0-55,0 1 1,0-1-1,1-1 1,-1 0-1,9 0 1,-10 0-33,21-1-397,-19-1 340,-1 2-1,0-1 0,0 1 0,1 0 0,-1 0 0,0 1 0,0 0 0,1 1 0,-1-1 0,13 6 0,-19-6 146,1 0 0,-1 0 0,0 1 0,0-1-1,0 1 1,0-1 0,0 0 0,0 1 0,0 0 0,0-1-1,0 1 1,-1-1 0,1 1 0,-1 0 0,1 0 0,-1-1-1,1 1 1,-1 0 0,0 0 0,0-1 0,0 1 0,0 0-1,0 0 1,-1 0 0,1-1 0,0 1 0,-1 0 0,0 0-1,1-1 1,-1 1 0,0-1 0,0 1 0,1 0 0,-1-1-1,-1 0 1,1 1 0,0-1 0,-2 3 0,-5 5 263,0 0 1,-1 0-1,0-1 1,-10 8-1,14-12-144,-1 1 0,0-1 0,0 0 0,0 0 0,0-1 0,-1 1 0,1-2 0,-1 1 0,0-1 0,0 0 0,0 0 0,0 0 0,0-1 0,0-1 0,0 1 0,0-1 0,-11-1 0,17 1-252,0-1-1,-1 1 1,1-1 0,0 1 0,0-1-1,0 0 1,-1 1 0,1-1-1,0 0 1,0 0 0,0 0 0,0 0-1,0 0 1,1 0 0,-1 0 0,0 0-1,0 0 1,1 0 0,-1 0-1,0-1 1,1 1 0,-1 0 0,1 0-1,-1-3 1,-2-35-7338,3 35 6508,0-25-9524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089"/>
    </inkml:context>
    <inkml:brush xml:id="br0">
      <inkml:brushProperty name="width" value="0.025" units="cm"/>
      <inkml:brushProperty name="height" value="0.025" units="cm"/>
    </inkml:brush>
  </inkml:definitions>
  <inkml:trace contextRef="#ctx0" brushRef="#br0">0 15 5765,'0'0'23959,"60"-1"-23767,-32-1-192,3 0-2370,4-2-3524,1-2-6117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444"/>
    </inkml:context>
    <inkml:brush xml:id="br0">
      <inkml:brushProperty name="width" value="0.025" units="cm"/>
      <inkml:brushProperty name="height" value="0.025" units="cm"/>
    </inkml:brush>
  </inkml:definitions>
  <inkml:trace contextRef="#ctx0" brushRef="#br0">146 1 5926,'0'0'14248,"-12"4"-9155,1-2-4535,-1 2 0,1 0 0,0 0 0,0 1 0,-13 8 1,20-11-496,0 1 0,1-1 0,-1 1 0,0 0 0,1 1 1,0-1-1,0 0 0,0 1 0,0 0 0,1 0 0,-1 0 1,1 0-1,0 0 0,0 0 0,0 1 0,1-1 0,0 0 1,0 1-1,-1 8 0,1-10-61,1-1-1,-1 0 1,1 0-1,0 1 1,0-1-1,0 0 1,1 0-1,-1 1 1,0-1 0,1 0-1,-1 0 1,1 0-1,0 0 1,0 0-1,0 0 1,0 0-1,0 0 1,0 0 0,1 0-1,-1 0 1,0 0-1,1-1 1,0 1-1,-1-1 1,1 1-1,0-1 1,0 0 0,0 0-1,3 2 1,2-1-1,0 0 0,1 0 1,-1-1-1,0 0 0,1-1 1,-1 0-1,1 0 0,7-1 1,-8 0-52,0 0-1,0 0 1,0-1 0,0 0 0,-1 0 0,1-1 0,0 0 0,-1 0-1,0-1 1,0 1 0,0-1 0,0-1 0,-1 1 0,6-6 0,-7 6 123,0 0 1,-1 0 0,1 0 0,-1 0 0,0-1 0,0 1 0,0-1 0,-1 0 0,0 0 0,0 0 0,0 0-1,-1 0 1,1-1 0,-1 1 0,0 0 0,-1-1 0,1 1 0,-1-1 0,-1-5 0,1 10-49,0-1 1,0 1 0,-1 0-1,1-1 1,-1 1 0,1-1-1,-1 1 1,0 0 0,1-1-1,-1 1 1,0 0-1,0 0 1,0 0 0,0 0-1,0 0 1,0 0 0,0 0-1,-1 0 1,1 0 0,0 0-1,0 0 1,-3 0 0,0-1 51,0 1 0,0 0 0,0 0 0,0 0 0,0 1 0,-1-1 0,1 1 0,-6 0 1,3 1 13,-1-1 0,1 1 0,-1 1 0,1 0 0,-1 0 0,1 0 0,0 1 0,-13 6 0,18-8-173,1 0-1,-1 0 1,1 0 0,-1 0 0,1 1-1,0-1 1,0 0 0,-1 1 0,1-1-1,0 1 1,0-1 0,0 1 0,-1 2-1,2-3-20,0-1 1,0 1-1,0 0 0,0-1 0,0 1 0,0-1 0,0 1 0,0 0 0,0-1 1,1 1-1,-1-1 0,0 1 0,0 0 0,0-1 0,1 1 0,-1-1 1,0 1-1,1-1 0,-1 1 0,0-1 0,1 1 0,-1-1 0,1 0 1,-1 1-1,1-1 0,0 1 0,2 1-476,0-1 1,1 1 0,-1-1-1,1 1 1,0-1-1,-1-1 1,1 1-1,0 0 1,-1-1-1,8 0 1,20 0-5241,5 0-2381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786"/>
    </inkml:context>
    <inkml:brush xml:id="br0">
      <inkml:brushProperty name="width" value="0.025" units="cm"/>
      <inkml:brushProperty name="height" value="0.025" units="cm"/>
    </inkml:brush>
  </inkml:definitions>
  <inkml:trace contextRef="#ctx0" brushRef="#br0">140 20 5701,'0'0'15909,"-8"3"-12744,-2 0-2742,0 1-1,1 0 0,0 0 1,0 1-1,0 1 0,0-1 1,1 2-1,-9 7 0,13-11-383,1 0-1,-1 0 0,1 0 0,0 1 1,0-1-1,0 1 0,1 0 0,-1 0 1,1 0-1,0 0 0,0 0 0,1 0 1,-1 1-1,1-1 0,0 1 0,0-1 1,0 1-1,0-1 0,1 1 1,0-1-1,0 1 0,0 0 0,2 5 1,-1-8-36,0 0 0,0 0 0,1 0-1,-1 0 1,1 0 0,-1-1 0,1 1 0,0-1 0,-1 1 0,1-1 0,0 0 0,0 1 0,0-1 0,0 0 0,0 0 0,1 0 0,-1-1 0,0 1 0,0 0 0,0-1 0,1 0 0,-1 1 0,0-1 0,5 0 0,4 1 0,0-1 0,0 0-1,19-3 1,-20 0-41,-1 0 1,0 0-1,0 0 0,0-1 0,-1-1 1,0 1-1,1-2 0,-1 1 0,14-13 1,-19 15 145,1 0 0,-1 0 1,0 0-1,0 0 1,0 0-1,-1-1 0,1 1 1,-1-1-1,0 0 1,1 1-1,-2-1 1,1 0-1,0 0 0,-1-1 1,0 1-1,0 0 1,0 0-1,-1-1 0,1 1 1,-1 0-1,0-1 1,0 1-1,0 0 0,-2-5 1,1 6-58,-1 0 1,0 0-1,0 0 1,-1 0-1,1 0 1,0 0-1,-1 1 1,0 0-1,0-1 1,1 1-1,-1 0 1,0 0-1,-1 0 0,1 1 1,0-1-1,-1 1 1,1 0-1,0 0 1,-6-1-1,3 0-161,0 1 0,0 0 0,0 0-1,0 0 1,0 1 0,0 0 0,0 0-1,0 0 1,0 1 0,0 0 0,-6 2-1,0 5-3247,4 1-3154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405"/>
    </inkml:context>
    <inkml:brush xml:id="br0">
      <inkml:brushProperty name="width" value="0.025" units="cm"/>
      <inkml:brushProperty name="height" value="0.025" units="cm"/>
    </inkml:brush>
  </inkml:definitions>
  <inkml:trace contextRef="#ctx0" brushRef="#br0">2 10 15759,'-2'6'4965,"2"-1"-2915,3-3-449,15 0-800,9-2 0,6 0-449,7 0-384,2-9-3203,2-6-5029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764"/>
    </inkml:context>
    <inkml:brush xml:id="br0">
      <inkml:brushProperty name="width" value="0.025" units="cm"/>
      <inkml:brushProperty name="height" value="0.025" units="cm"/>
    </inkml:brush>
  </inkml:definitions>
  <inkml:trace contextRef="#ctx0" brushRef="#br0">23 1 11403,'0'0'17745,"-4"65"-16913,-2-36-383,0 1-321,1 0-32,3-4-96,2-4-641,0-5-960,0-7-1410,1-7-288,8-3-897,1-3-3908</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097"/>
    </inkml:context>
    <inkml:brush xml:id="br0">
      <inkml:brushProperty name="width" value="0.025" units="cm"/>
      <inkml:brushProperty name="height" value="0.025" units="cm"/>
    </inkml:brush>
  </inkml:definitions>
  <inkml:trace contextRef="#ctx0" brushRef="#br0">22 1 7399,'0'0'23991,"-11"61"-23863,7-44-577,-2-2-608,6-3-160,0-5-480,0-2-161,12-5-2626,2-6 95,2-6-5220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755"/>
    </inkml:context>
    <inkml:brush xml:id="br0">
      <inkml:brushProperty name="width" value="0.025" units="cm"/>
      <inkml:brushProperty name="height" value="0.025" units="cm"/>
    </inkml:brush>
  </inkml:definitions>
  <inkml:trace contextRef="#ctx0" brushRef="#br0">32 0 4644,'0'0'26730,"3"2"-26303,2 1-356,1 0 0,-1-1 0,1 0 0,-1 0 0,1-1 0,11 2 0,-11-2-29,0 0 1,1 0 0,-1 1-1,0 0 1,0 0 0,-1 0-1,1 1 1,0-1 0,-1 2-1,6 3 1,-8-6-43,-1 1 0,1 0 0,-1 1 0,0-1 0,0 0 0,1 1 0,-2-1 0,1 1 0,0-1 0,0 1 0,-1 0 0,1 0 0,-1 0 0,0 0 0,0 0 0,0 0 0,-1 0 0,1 0 0,-1 1 0,1-1 0,-1 6 0,-1-6 0,0-1 0,0 1 0,-1 0 0,1-1 0,-1 0 0,1 1 0,-1-1 0,0 0 0,0 1 0,0-1 0,0 0 0,0-1 0,0 1 0,-1 0 0,1 0 0,-1-1 0,1 0 0,-1 1 0,1-1 0,-1 0 0,0 0 0,0-1 0,1 1 0,-5 0 0,-10 2 0,0 0 0,0-1 0,0-1 0,-18-1 0,21 0 0,14 0-53,-1 0-1,1 0 1,-1 0-1,0 0 1,1 0 0,-1-1-1,1 1 1,-1 0-1,1 0 1,-1 0-1,1 0 1,-1-1 0,1 1-1,-1 0 1,1 0-1,-1-1 1,1 1 0,-1 0-1,1-1 1,0 1-1,-1 0 1,1-1 0,-1 1-1,1-1 1,0 1-1,-1-1 1,1 1 0,0-1-1,0 1 1,0-1-1,-1 1 1,1-1-1,0 1 1,0-1 0,0 1-1,0-1 1,0 0-1,0 1 1,0-1 0,0 1-1,0-1 1,0 1-1,0-1 1,0 1 0,0-1-1,1 0 1,-1 1-1,0-1 1,14-26-6912,2 9-3024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110"/>
    </inkml:context>
    <inkml:brush xml:id="br0">
      <inkml:brushProperty name="width" value="0.025" units="cm"/>
      <inkml:brushProperty name="height" value="0.025" units="cm"/>
    </inkml:brush>
  </inkml:definitions>
  <inkml:trace contextRef="#ctx0" brushRef="#br0">0 31 5637,'0'0'25625,"59"-29"-25433,-35 28-192,-2 1-385,-1 0-2081,-2 0-4036,1 0-5670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451"/>
    </inkml:context>
    <inkml:brush xml:id="br0">
      <inkml:brushProperty name="width" value="0.025" units="cm"/>
      <inkml:brushProperty name="height" value="0.025" units="cm"/>
    </inkml:brush>
  </inkml:definitions>
  <inkml:trace contextRef="#ctx0" brushRef="#br0">98 1 5349,'0'0'17852,"-10"7"-15012,4-3-2610,-1 0 0,1 0 1,0 1-1,0 0 1,0 0-1,1 1 0,0 0 1,0 0-1,1 0 1,-1 0-1,1 1 0,1 0 1,-1 0-1,1 0 1,0 0-1,1 0 0,0 0 1,-2 11-1,3-14-202,1 0 0,-1 0 1,1 0-1,0 0 0,1 0 0,-1 1 0,1-1 0,0 0 1,0 0-1,0 0 0,0 0 0,1 0 0,-1 0 0,4 4 1,-3-6-10,0 0 0,0 0 0,0-1 0,0 1 1,1-1-1,-1 0 0,0 1 0,1-1 0,-1 0 0,0-1 1,1 1-1,0 0 0,-1-1 0,1 1 0,-1-1 1,1 0-1,0 1 0,-1-2 0,1 1 0,-1 0 1,1 0-1,0-1 0,-1 1 0,4-2 0,-2 0 22,0 1-1,0-1 0,0 0 1,0 0-1,0-1 1,-1 0-1,1 1 0,-1-1 1,1 0-1,-1 0 1,0-1-1,0 1 0,0-1 1,-1 1-1,1-1 1,-1 0-1,0 0 0,2-6 1,-2 6-1,1-1 0,-2 1 0,1-1 0,0 0-1,-1 0 1,0 0 0,0 1 0,0-1 0,-1 0 0,0 0 0,0 0 0,0-1 0,0 1 0,-1 0 0,0 1 0,-2-9 0,1 11-119,1 0 0,-1 0 1,0 0-1,0 0 0,1 1 0,-1-1 0,0 0 0,-1 1 0,1-1 1,0 1-1,0 0 0,-1 0 0,1 0 0,0 0 0,-1 0 1,1 1-1,-1-1 0,1 1 0,-1-1 0,0 1 0,1 0 1,-1 0-1,1 0 0,-1 0 0,1 1 0,-1-1 0,0 1 1,-3 1-1,4-2-31,1 0 1,-1 1-1,0-1 0,0 1 1,1-1-1,-1 1 1,0 0-1,1-1 1,-1 1-1,1 0 0,-1 0 1,1 0-1,0 1 1,-1-1-1,1 0 0,0 0 1,0 1-1,-1-1 1,1 0-1,0 1 0,1-1 1,-1 1-1,0 0 1,0-1-1,1 1 0,-1 0 1,1-1-1,-1 1 1,1 0-1,0 0 0,-1-1 1,1 1-1,0 0 1,0 0-1,0-1 1,1 1-1,-1 0 0,0 0 1,1-1-1,-1 1 1,1 0-1,0 1 0,9 6-5612,9-4-2024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6.615"/>
    </inkml:context>
    <inkml:brush xml:id="br0">
      <inkml:brushProperty name="width" value="0.025" units="cm"/>
      <inkml:brushProperty name="height" value="0.025" units="cm"/>
    </inkml:brush>
  </inkml:definitions>
  <inkml:trace contextRef="#ctx0" brushRef="#br0">2 0 5445,'0'0'25422,"0"9"-24275,0 17-892,-1-1-172,1 0 0,1 0 0,1 0 0,1 0 0,11 42 0,-14-66-143,1 1-1,-1-1 1,0 0-1,1 1 1,0-1 0,-1 0-1,1 1 1,0-1-1,-1 0 1,1 0 0,0 0-1,0 0 1,0 0 0,0 0-1,0 0 1,0 0-1,0 0 1,1 0 0,-1-1-1,0 1 1,0 0-1,1-1 1,-1 1 0,0-1-1,1 1 1,-1-1-1,0 0 1,1 1 0,-1-1-1,1 0 1,-1 0 0,1 0-1,-1 0 1,0 0-1,1-1 1,-1 1 0,1 0-1,-1-1 1,0 1-1,1-1 1,-1 1 0,0-1-1,0 1 1,1-1-1,-1 0 1,0 0 0,2-1-1,4-4-637,0 0 1,0 0-1,-1 0 0,0 0 0,0-1 0,6-10 1,-4 3-2882,0 0 0,11-31 0,-4 9 748,4 1 4948,-20 44 7795,-8 36-6147,-102 174 1849,42-90-6440,72-136-5371,1-3 1942,3-8-1708,4-5-7026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796"/>
    </inkml:context>
    <inkml:brush xml:id="br0">
      <inkml:brushProperty name="width" value="0.025" units="cm"/>
      <inkml:brushProperty name="height" value="0.025" units="cm"/>
    </inkml:brush>
  </inkml:definitions>
  <inkml:trace contextRef="#ctx0" brushRef="#br0">185 10 7143,'0'0'15849,"-11"-1"-12352,4 0-3216,-1 1 1,1 0-1,0 0 0,0 0 0,-1 1 0,1 0 1,0 0-1,0 1 0,0 0 0,0 0 1,0 1-1,0-1 0,1 2 0,-1-1 1,1 1-1,0 0 0,0 0 0,0 0 1,1 1-1,-1 0 0,-6 9 0,9-11-275,1 0-1,0-1 0,0 1 1,1 0-1,-1 0 1,0 0-1,1 1 0,0-1 1,0 0-1,0 1 1,0-1-1,0 0 0,1 1 1,0-1-1,-1 1 1,1-1-1,0 1 0,1-1 1,-1 1-1,2 3 1,-1-5-7,0 1 0,0-1 0,1 0 0,-1 0 0,1 1 0,-1-1 1,1 0-1,0 0 0,0-1 0,0 1 0,0 0 0,0-1 0,0 1 0,1-1 1,-1 0-1,0 1 0,1-1 0,-1 0 0,1-1 0,-1 1 0,1 0 1,0-1-1,-1 1 0,1-1 0,5 0 0,1 0 1,0 0 0,0-1 0,0 0 0,0 0 0,-1-1 0,1 0 0,0-1 0,-1 0 0,1 0 0,-1-1 0,14-8 0,-18 10 0,-1 0 0,1 0 0,-1-1 0,1 0 0,-1 1 0,0-2 0,0 1 0,0 0 0,0 0 0,-1-1 0,1 1 0,-1-1 0,0 0 0,0 0 0,0 0 0,-1 0 0,1 0 0,-1 0 0,0 0 0,0-1 0,0 1 0,-1 0 0,0-1 0,0 1 0,0 0 0,-1-8 0,0 10-18,1 0 0,-1 0 0,0 0 0,0 0 0,0 0 0,0 0 0,0 0 0,0 1 0,-1-1 0,1 0-1,0 1 1,-1-1 0,0 1 0,1-1 0,-1 1 0,0 0 0,0 0 0,1 0 0,-1 0 0,0 0 0,0 0 0,-4-1 0,2 1-178,-1 0 0,1 0 0,-1 0 0,0 0 0,1 1 0,-1 0 0,1 0 0,-1 0-1,-6 2 1,10-2-233,0 0-1,1 0 0,-1 1 0,1-1 1,-1 0-1,1 1 0,-1-1 0,1 0 1,-1 1-1,1-1 0,0 1 1,-1-1-1,1 1 0,-1-1 0,1 1 1,0-1-1,0 1 0,-1-1 0,1 1 1,0-1-1,0 1 0,0 0 0,-1-1 1,1 2-1,0-2-59,-1 10-10118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1.156"/>
    </inkml:context>
    <inkml:brush xml:id="br0">
      <inkml:brushProperty name="width" value="0.025" units="cm"/>
      <inkml:brushProperty name="height" value="0.025" units="cm"/>
    </inkml:brush>
  </inkml:definitions>
  <inkml:trace contextRef="#ctx0" brushRef="#br0">35 217 7751,'0'0'24199,"-1"9"-23483,-13 36-591,9-31-131,0 1 0,1-1 0,-2 16 0,6-29-19,1 0-1,-1 0 1,0 0-1,0 0 1,1 0-1,-1 1 1,0-1-1,1 0 1,-1 0-1,1 0 1,-1-1 0,1 1-1,0 0 1,-1 0-1,1 0 1,0 0-1,0 0 1,0-1-1,0 1 1,-1 0-1,1-1 1,0 1 0,0-1-1,0 1 1,0-1-1,0 1 1,0-1-1,1 0 1,-1 1-1,0-1 1,0 0-1,0 0 1,0 0 0,0 0-1,0 0 1,0 0-1,0 0 1,1 0-1,-1-1 1,2 1-1,1-1-269,1 1 0,0-1 1,-1 0-1,1 0 0,-1 0 0,1 0 0,-1-1 0,0 0 0,6-3 0,-6 2-1126,0-1-1,0 0 1,0 0 0,0 0-1,-1 0 1,0-1-1,5-7 1,4-16-9896</inkml:trace>
  <inkml:trace contextRef="#ctx0" brushRef="#br0" timeOffset="1">45 44 7431,'0'0'25336,"-3"-31"-28635,26 19-12748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4.217"/>
    </inkml:context>
    <inkml:brush xml:id="br0">
      <inkml:brushProperty name="width" value="0.025" units="cm"/>
      <inkml:brushProperty name="height" value="0.025" units="cm"/>
    </inkml:brush>
  </inkml:definitions>
  <inkml:trace contextRef="#ctx0" brushRef="#br0">82 0 11018,'0'0'3460,"-11"50"-2371,7-19 384,-2 2-352,-3 11-320,-2 3-192,0 7-289,-2 1-128,5 2-96,1-6-32,6-7-288,1-10-1217,0-12-1282,11-14-800,2-8-1218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367"/>
    </inkml:context>
    <inkml:brush xml:id="br0">
      <inkml:brushProperty name="width" value="0.025" units="cm"/>
      <inkml:brushProperty name="height" value="0.025" units="cm"/>
    </inkml:brush>
  </inkml:definitions>
  <inkml:trace contextRef="#ctx0" brushRef="#br0">1 172 5477,'0'0'10698,"10"2"-10580,117 9 1276,202-7 1,-173-6-1382,838-49 195,-503 16-127,-356 27-75,711-52 879,-389 29 1464,-349 30-1134,1 5 1,130 21-1,-133-10-999,107-1 1,0-11-3084,-213-3 2692,0 0-1,0 0 1,0 0 0,0 0 0,0 0-1,0 1 1,0-1 0,0 0-1,0 0 1,0 0 0,0 0 0,0 0-1,0 0 1,0 0 0,0 1 0,1-1-1,-1 0 1,0 0 0,0 0 0,-14 2-4765,0-2-6063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759"/>
    </inkml:context>
    <inkml:brush xml:id="br0">
      <inkml:brushProperty name="width" value="0.025" units="cm"/>
      <inkml:brushProperty name="height" value="0.025" units="cm"/>
    </inkml:brush>
  </inkml:definitions>
  <inkml:trace contextRef="#ctx0" brushRef="#br0">107 1 12780,'0'0'11782,"5"12"-11109,-3-6-607,1 0 6,0 1 1,-1 0-1,0 0 1,0-1-1,-1 2 1,0-1-1,0 0 1,0 0-1,-1 0 1,0 0-1,0 1 1,-3 9 0,-22 107 936,-28 121-1042,51-239-225,-13 40-1755,-3-23-3761,4-17-1550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278"/>
    </inkml:context>
    <inkml:brush xml:id="br0">
      <inkml:brushProperty name="width" value="0.025" units="cm"/>
      <inkml:brushProperty name="height" value="0.025" units="cm"/>
    </inkml:brush>
  </inkml:definitions>
  <inkml:trace contextRef="#ctx0" brushRef="#br0">43 241 11179,'0'0'2845,"-9"2"-1324,8-1-1529,-26 5 1165,22-2-251,20-3-147,206-13 3806,-39-1-3760,502 9-323,-96 2-300,-1-32-147,-102-20-438,872-69 3289,-1265 117-2869,218-1 137,-310 7-186,0 0 1,1 0 0,-1 0-1,0 0 1,0 0 0,0 0-1,1 0 1,-1 0 0,0 0-1,0 0 1,0 0 0,1 0-1,-1 1 1,0-1 0,0 0-1,0 0 1,0 0-1,1 0 1,-1 0 0,0 0-1,0 0 1,0 1 0,0-1-1,0 0 1,0 0 0,1 0-1,-1 0 1,0 0 0,0 1-1,0-1 1,0 0 0,0 0-1,0 0 1,0 1 0,0-1-1,0 0 1,0 0 0,0 0-1,0 0 1,0 1 0,0-1-1,0 0 1,0 0 0,0 0-1,0 1 1,0-1 0,0 0-1,0 0 1,0 1 0,-3 0-3324,-4 0-1829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914"/>
    </inkml:context>
    <inkml:brush xml:id="br0">
      <inkml:brushProperty name="width" value="0.025" units="cm"/>
      <inkml:brushProperty name="height" value="0.025" units="cm"/>
    </inkml:brush>
  </inkml:definitions>
  <inkml:trace contextRef="#ctx0" brushRef="#br0">1 1 6598,'0'0'13613,"57"13"-12620,-19-10-480,8-2-321,8-1-128,2 0-64,-2 0-2050,-7-9-3363</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306"/>
    </inkml:context>
    <inkml:brush xml:id="br0">
      <inkml:brushProperty name="width" value="0.025" units="cm"/>
      <inkml:brushProperty name="height" value="0.025" units="cm"/>
    </inkml:brush>
  </inkml:definitions>
  <inkml:trace contextRef="#ctx0" brushRef="#br0">264 1 10218,'0'0'11349,"11"6"-10329,-7-3-793,6 3 63,0 0 0,0 1 0,-1 0 1,14 13-1,-22-18-224,1-1 0,-1 0-1,0 1 1,1-1 0,-1 1 0,0-1 0,0 1 0,0 0 0,0-1 0,0 1 0,0 0-1,0 0 1,-1-1 0,1 1 0,0 0 0,-1 0 0,0 0 0,1 0 0,-1 0-1,0 0 1,0 0 0,0 0 0,0 0 0,-1 0 0,1 0 0,-1 0 0,1 0 0,-1 0-1,1-1 1,-1 1 0,0 0 0,0 0 0,0 0 0,0-1 0,0 1 0,0-1-1,-1 1 1,1-1 0,-3 3 0,-17 12 714,-1-1-1,0-1 1,-1-1 0,-28 12-1,18-9-72,-37 23 0,60-32-630,2-3-37,0 1-1,0 0 1,0 1 0,1 0 0,0 0 0,0 0 0,1 1 0,-1 0-1,1 0 1,1 1 0,-6 9 0,11-17-40,0 1 0,-1 0 0,1-1 0,0 1 0,0-1 0,0 1 0,0 0 0,0-1 0,0 1 0,0-1 0,0 1 0,0 0 0,0-1 0,0 1 0,0 0 0,0-1 0,1 1 0,-1-1 0,0 1 0,0-1 0,1 1 0,-1 0 0,0-1 0,1 1 0,-1-1 0,1 1 0,-1-1 0,0 0 0,1 1 0,-1-1 0,1 1 0,-1-1 0,1 0 0,0 1 0,-1-1 0,1 0 0,-1 0 0,1 1 0,-1-1 0,2 0 0,27 3 0,-24-3 0,58 0-4137,123-15 0,-107 3-2835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57.893"/>
    </inkml:context>
    <inkml:brush xml:id="br0">
      <inkml:brushProperty name="width" value="0.025" units="cm"/>
      <inkml:brushProperty name="height" value="0.025" units="cm"/>
    </inkml:brush>
  </inkml:definitions>
  <inkml:trace contextRef="#ctx0" brushRef="#br0">0 97 4837,'0'0'10666,"0"-4"-9022,0-11-32,0 11 1319,6 30 170,68-27-313,99-8-2335,-86-3-142,-57 7 11,56-3 0,-43 7-147,48-9 1,-80 9-105,37-3 589,-38 4-532,-1 0 1,1-1-1,-1 0 0,0-1 1,0 1-1,0-2 0,0 1 1,0-2-1,14-6 0,21-10 785,-19 16-3428,-25 4 1973,1 0 1,0 0-1,0 0 0,0 0 0,0 0 0,0 1 0,0-1 0,0 0 0,-1 1 0,1-1 0,0 0 0,0 1 0,0-1 0,-1 1 0,1-1 0,0 1 0,-1 0 0,1-1 0,0 1 0,0 0 0,4 9-11101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13.459"/>
    </inkml:context>
    <inkml:brush xml:id="br0">
      <inkml:brushProperty name="width" value="0.025" units="cm"/>
      <inkml:brushProperty name="height" value="0.025" units="cm"/>
    </inkml:brush>
  </inkml:definitions>
  <inkml:trace contextRef="#ctx0" brushRef="#br0">0 1651 2210,'21'-4'2180,"-15"1"-401,-12 2 2974,1 7-4337,-2 2 2334,7-8-2627,0 0 1,0 0-1,0 0 0,0 0 1,-1 0-1,1 0 0,0 0 0,0 1 1,0-1-1,0 0 0,0 0 0,0 0 1,-1-1-1,1 1 0,0 0 1,0 0-1,0 0 0,0 0 0,0 0 1,0 0-1,-1 0 0,1 0 0,0 0 1,0 0-1,0 0 0,0 0 1,0 0-1,0 0 0,0 0 0,0-1 1,-1 1-1,1 0 0,0 0 0,0 0 1,0 0-1,0 0 0,0 0 1,0 0-1,0-1 0,0 1 0,0 0 1,0 0-1,0 0 0,0 0 0,0 0 1,0 0-1,0-1 0,0 1 1,0 0-1,0 0 0,0 0 0,0 0 1,0 0-1,0 0 0,0-1 0,0 1 1,0 0-1,0 0 0,0 0 1,0 0-1,1-1 1395,34-25 340,-24 20-1786,1 0 0,-1-1 0,15-11 1,32-19-31,-21 19-19,0-2 1,-1-1-1,-1-2 1,49-41-1,60-39-23,-29 23 0,-43 30-244,133-69-1,-9 7-29,-25-5 230,81-49-46,0 0 109,-46 27-6,372-201 697,-576 335-4132,-2-4-1809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7.333"/>
    </inkml:context>
    <inkml:brush xml:id="br0">
      <inkml:brushProperty name="width" value="0.025" units="cm"/>
      <inkml:brushProperty name="height" value="0.025" units="cm"/>
    </inkml:brush>
  </inkml:definitions>
  <inkml:trace contextRef="#ctx0" brushRef="#br0">123 0 6887,'0'0'23883,"0"9"-23034,-2 5-751,0 1-1,-1-1 0,-1 1 0,-1-1 1,0 0-1,0-1 0,-9 15 0,-60 97 273,68-121-370,5-13 0,6-16 0,1 4-747,1 1 1,0 0-1,2 1 0,0-1 0,1 2 1,2-1-1,22-28 0,-34 86 2103,-16 45 335,10-57-715,1 0-1,-3 52 1,8-95-993,-2 0 0,0-1 0,-1 1 0,-1 0 0,0 1 1,-1-1-1,-1 1 0,0 0 0,-1 0 0,-1 0 0,-11-15 0,40 42-1483,0 0 0,1-2 0,0-1 0,32 9 0,-41-17-6428</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0.744"/>
    </inkml:context>
    <inkml:brush xml:id="br0">
      <inkml:brushProperty name="width" value="0.025" units="cm"/>
      <inkml:brushProperty name="height" value="0.025" units="cm"/>
    </inkml:brush>
  </inkml:definitions>
  <inkml:trace contextRef="#ctx0" brushRef="#br0">159 1 12812,'0'0'15225,"-1"9"-14686,-1 5-303,-2 1-1,0-1 1,0 0-1,-2 0 1,0-1-1,0 1 1,-1-1-1,-12 16 1,-9 11 235,-20 34 570,44-67-985,1-1 0,0 1 0,0-1 0,1 1 0,-1 0 0,2 0-1,-1 0 1,1 1 0,-1 7 0,2-14-56,1 1 0,-1-1 0,0 0 0,1 0 0,-1 0 0,1 0 0,-1 0 0,1 0 0,0-1 0,-1 1 0,1 0 0,0 0 0,0 0 0,0-1 0,-1 1 0,1 0 0,0-1 0,0 1 0,0 0 0,0-1 0,0 1 0,0-1 0,0 0 0,0 1 0,0-1 0,1 0 0,-1 0 0,0 0 0,0 0 0,0 0 0,0 0 0,2 0 0,45-1 0,-38 0 0,33-3-997,52-13-1,-56 9-504,-24 5-3692,-4-2-2322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1.578"/>
    </inkml:context>
    <inkml:brush xml:id="br0">
      <inkml:brushProperty name="width" value="0.025" units="cm"/>
      <inkml:brushProperty name="height" value="0.025" units="cm"/>
    </inkml:brush>
  </inkml:definitions>
  <inkml:trace contextRef="#ctx0" brushRef="#br0">72 39 12908,'0'0'14707,"-1"12"-14061,-6 22-237,-1-1-1,-19 46 1,-2 7 608,94-221 1246,-56 105-2263,0-1 0,-6 24 0,-2 11 0,-1 9 0,-1-8 0,1 0 0,0-1 0,0 1 0,0 0 0,0 0 0,1 0 0,0-1 0,2 9 0,-2-12 0,0 1 0,1-1 0,-1 0 0,0 0 0,0 0 0,0 0 0,1 0 0,-1 0 0,0-1 0,1 1 0,-1 0 0,1-1 0,-1 1 0,1-1 0,-1 1 0,1-1 0,-1 0 0,1 1 0,-1-1 0,1 0 0,0 0 0,-1 0 0,1-1 0,-1 1 0,1 0 0,-1 0 0,1-1 0,-1 1 0,1-1 0,-1 0 0,1 1 0,1-2 0,6-2 0,1 0 0,-1 0 0,0-1 0,0 0 0,-1-1 0,1 0 0,12-12 0,51-56 0,-59 60 0,4-3 0,-17 17 0,0 1 0,0-1 0,0 0 0,0 0 0,0 0 0,0 0 0,0 0 0,0 0 0,0 0 0,0 0 0,0 0 0,0 1 0,0-1 0,0 0 0,0 0 0,0 0 0,0 0 0,0 0 0,0 0 0,0 0 0,0 0 0,0 0 0,1 0 0,-1 1 0,0-1 0,0 0 0,0 0 0,0 0 0,0 0 0,0 0 0,0 0 0,0 0 0,0 0 0,0 0 0,0 0 0,1 0 0,-1 0 0,0 0 0,0 0 0,0 0 0,0 0 0,0 0 0,0 0 0,0 0 0,0 0 0,0 0 0,1 0 0,-1 0 0,0 0 0,0 0 0,0 0 0,0 0 0,0 0 0,0 0 0,0 0 0,0 0 0,0 0 0,0 0 0,0 0 0,1 0 0,-1 0 0,0-1 0,-18 39 0,10-22 0,-44 90 0,48-96 0,0-1 0,1 1 0,1-1 0,-1 1 0,1 0 0,1 0 0,0 0 0,0 0 0,2 12 0,-1-21-9,0 0 0,0-1 1,1 1-1,-1 0 0,0-1 0,0 1 0,1 0 0,-1-1 1,1 1-1,-1-1 0,1 1 0,-1-1 0,1 1 0,-1-1 1,1 1-1,-1-1 0,1 1 0,-1-1 0,1 0 0,0 1 1,-1-1-1,1 0 0,0 0 0,-1 1 0,1-1 1,0 0-1,-1 0 0,1 0 0,0 0 0,1 0 0,23-2-3876,-4-3-6402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5.589"/>
    </inkml:context>
    <inkml:brush xml:id="br0">
      <inkml:brushProperty name="width" value="0.025" units="cm"/>
      <inkml:brushProperty name="height" value="0.025" units="cm"/>
      <inkml:brushProperty name="color" value="#008C3A"/>
    </inkml:brush>
  </inkml:definitions>
  <inkml:trace contextRef="#ctx0" brushRef="#br0">72 205 4644,'0'0'9204,"8"-5"-9818,21-12 1361,-9 6-107,-1-1 0,34-28 0,-47 36-73,-1-2 0,0 1 0,-1 0 0,1-1 0,5-10 0,-8 12-5,0 1 0,-1-1 0,1 0 0,-1 0 0,0 0 0,0 0 0,0 0-1,-1 0 1,1 0 0,-1 0 0,0-4 0,0 7-436,0 0 1,0 0-1,-1-1 0,1 1 0,0 0 1,0 0-1,-1 0 0,1 0 0,-1 0 1,1 0-1,-1 1 0,1-1 1,-1 0-1,1 0 0,-1 0 0,0 0 1,0 1-1,1-1 0,-1 0 0,0 0 1,0 1-1,0-1 0,0 1 1,0-1-1,0 1 0,-1-1 0,-1 0-13,0 0 0,-1 1 0,1-1 0,0 1 0,0 0-1,0 0 1,-1 0 0,1 0 0,-4 2 0,0-1-74,0 1 0,0-1 0,0 2 0,1-1 0,-1 1 1,1 0-1,0 0 0,-7 5 0,1 4 50,0 0 0,1 0 0,0 2 0,1-1 0,0 1 0,1 1 0,1-1 0,0 2 1,1-1-1,1 1 0,0 0 0,1 0 0,1 1 0,0-1 0,1 1 0,1 0 0,1 0 0,1 30 0,2-42-85,-1 0-1,1-1 0,0 1 1,0 0-1,1-1 1,0 1-1,-1-1 1,1 0-1,1 0 0,-1 0 1,0-1-1,1 1 1,0-1-1,0 1 0,0-1 1,0-1-1,1 1 1,-1 0-1,1-1 1,-1 0-1,1 0 0,0 0 1,0-1-1,7 2 1,-8-2-3,0 0 1,0 0 0,1 0 0,-1 0 0,0-1 0,0 1-1,1-1 1,-1 0 0,0-1 0,1 1 0,-1-1 0,0 0 0,0 0-1,1 0 1,-1 0 0,0-1 0,0 1 0,-1-1 0,1 0-1,0-1 1,0 1 0,-1-1 0,0 1 0,1-1 0,-1 0-1,0 0 1,0 0 0,4-8 0,-6 10-2,0 0 0,0 0 0,-1-1 0,1 1 0,-1 0 0,1-1 0,-1 1 0,1 0 0,-1-1 0,0 1 0,0-1 0,0 1 0,0 0 0,0-1 0,0 1 0,0-1 0,0 1 0,0-1 0,-1 1 0,1 0 0,0-1 0,-1 1 0,0 0 0,1-1 0,-1 1 0,0 0 0,1 0 0,-1-1 0,0 1 0,-1-1 0,0 0 0,-1 1 0,1-1 0,-1 1 0,1 0 0,-1 0 0,1-1 0,-1 2 0,0-1 0,1 0 0,-1 1 0,0-1 0,0 1 0,1 0 0,-5 0 0,12-9 0,6 0 0,15-12 0,-22 17 0,0 0 0,1 0 0,0 0 0,-1 0 0,1 1 0,0 0 0,1 0 0,-1 0 0,1 0 0,-1 1 0,1 0 0,10-2 0,-14 6 0,-1 0 0,0 1 0,0-1 0,0 0 0,0 1 0,-1-1 0,1 1 0,-1-1 0,0 1 0,1-1 0,-1 1 0,0 0 0,0-1 0,-1 1 0,0 4 0,1-1 0,-8 72 0,5-61 0,1 0 0,0 0 0,2 0 0,1 23 0,-1-40 2,0 0 0,0 1-1,1-1 1,-1 0 0,0 1 0,0-1-1,0 0 1,1 0 0,-1 1 0,0-1-1,0 0 1,1 0 0,-1 0 0,0 0-1,0 1 1,1-1 0,-1 0 0,0 0-1,1 0 1,-1 0 0,0 0 0,1 0-1,-1 0 1,0 0 0,1 0 0,-1 0-1,0 0 1,1 0 0,-1 0 0,0 0-1,1 0 1,-1 0 0,0 0 0,1 0-1,-1 0 1,0 0 0,0 0-1,1-1 1,-1 1 0,0 0 0,1 0-1,-1 0 1,0-1 0,1 1 0,12-9-396,1-11-1956,-4-4-4044,-3-5-5110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071"/>
    </inkml:context>
    <inkml:brush xml:id="br0">
      <inkml:brushProperty name="width" value="0.025" units="cm"/>
      <inkml:brushProperty name="height" value="0.025" units="cm"/>
      <inkml:brushProperty name="color" value="#008C3A"/>
    </inkml:brush>
  </inkml:definitions>
  <inkml:trace contextRef="#ctx0" brushRef="#br0">43 66 5317,'0'0'19517,"-2"9"-16976,1-5-2273,-8 36 1887,9-39-2082,0 0 1,0 0-1,0 1 0,0-1 0,0 0 0,0 0 0,0 1 0,0-1 1,0 0-1,1 0 0,-1 1 0,1-1 0,-1 0 0,1 0 0,-1 0 0,1 0 1,-1 0-1,1 0 0,0 0 0,0 0 0,0 0 0,-1 0 0,1 0 1,0 0-1,0 0 0,0-1 0,0 1 0,1 0 0,-1-1 0,0 1 1,0-1-1,2 1 0,3 0-52,-1 0 0,1-1 0,0 0 0,-1 0-1,1 0 1,0-1 0,-1 0 0,1 0 0,-1-1 0,1 1 0,-1-1 0,1 0 0,-1-1 0,0 1 0,0-1 0,0 0 0,0 0 0,6-7 0,-6 7-14,-1 0 1,0-1-1,-1 0 1,1 0-1,-1 0 1,0 0-1,0-1 1,0 1-1,0-1 1,-1 0-1,0 0 1,0 0-1,0 0 1,-1 0-1,1 0 1,-1 0-1,0 0 1,-1-1-1,0 1 1,0-8-1,0 12-7,-1 0 0,1 0 0,-1 0 0,1 0 0,-1 0 0,0 0 0,1 0 0,-1 1 0,0-1 0,0 0 0,0 1 0,0-1 0,0 0 0,1 1 0,-1-1 0,0 1 0,0-1 0,0 1 0,-1 0 0,1-1 0,0 1 0,0 0 0,0 0 0,0 0 0,0 0 0,0 0 0,0 0 0,0 0 0,0 0 0,-2 1 0,-36 5 0,28 0 0,1 1 0,-1 0 0,1 0 0,1 1 0,0 0 0,0 1 0,0 0 0,1 1 0,1 0 0,0 0 0,0 0 0,1 1 0,0 0 0,0 0 0,2 0 0,-7 23 0,11-32-34,-1 0 0,1-1 1,1 1-1,-1 0 0,0 0 0,0 0 0,1 0 1,-1-1-1,1 1 0,0 0 0,-1-1 1,1 1-1,0 0 0,0-1 0,0 1 0,0-1 1,0 1-1,0-1 0,1 0 0,-1 1 0,0-1 1,1 0-1,-1 0 0,1 0 0,-1 0 0,1 0 1,0 0-1,-1 0 0,1-1 0,0 1 1,0-1-1,-1 1 0,1-1 0,0 0 0,0 1 1,0-1-1,3 0 0,11 1-972,0 0 1,1-1-1,20-2 1,-26 1 102,24-3-6725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463"/>
    </inkml:context>
    <inkml:brush xml:id="br0">
      <inkml:brushProperty name="width" value="0.025" units="cm"/>
      <inkml:brushProperty name="height" value="0.025" units="cm"/>
      <inkml:brushProperty name="color" value="#008C3A"/>
    </inkml:brush>
  </inkml:definitions>
  <inkml:trace contextRef="#ctx0" brushRef="#br0">123 0 4452,'0'0'23409,"-9"0"-22293,4 0-1019,0 1 0,0-1 1,0 1-1,0 0 0,0 0 1,0 0-1,0 1 0,-5 2 1,8-3-93,0 0 0,0 0 1,0 0-1,0 0 0,1 1 1,-1-1-1,0 1 0,0-1 1,1 1-1,-1 0 0,1-1 1,0 1-1,-1 0 0,1 0 1,0 0-1,0 0 0,0 0 0,0 1 1,1-1-1,-1 0 0,0 0 1,1 1-1,0-1 0,-1 0 1,1 4-1,1-5-17,-1-1-1,0 1 0,1 0 1,-1 0-1,1 0 1,-1 0-1,1 0 1,-1-1-1,1 1 1,0 0-1,-1-1 1,1 1-1,0 0 1,0-1-1,-1 1 1,1-1-1,0 1 1,0-1-1,0 1 1,0-1-1,0 0 1,0 1-1,0-1 1,0 0-1,1 0 1,34 7 48,-23-5-83,-8-1 16,-1 1 1,1-1-1,-1 1 1,0 0-1,1 0 1,-1 0-1,0 0 1,0 1-1,-1 0 1,1 0-1,4 4 1,-7-6 90,0 1 0,0-1 0,0 0 1,-1 0-1,1 0 0,0 1 0,-1-1 0,1 0 1,-1 1-1,0-1 0,1 0 0,-1 1 0,0-1 0,0 0 1,0 1-1,0-1 0,0 1 0,0-1 0,0 0 1,0 1-1,-1-1 0,1 1 0,-1-1 0,1 0 1,-1 0-1,1 1 0,-1-1 0,0 0 0,1 0 0,-1 1 1,0-1-1,0 0 0,0 0 0,0 0 0,0 0 1,0 0-1,0-1 0,0 1 0,0 0 0,-1 0 1,-1 0-1,-5 5 13,0-1 0,-1 0 0,1 0 0,-1-1 0,0 0 0,0-1 0,-1 0 1,1 0-1,-1-1 0,1-1 0,-1 1 0,-16-1 0,26-1-113,0 0 0,-1 1 0,1-1 0,0 0 0,-1 0 0,1 0 0,0 0 0,0 0 0,-1 0 0,1 0 0,0 0 0,0 0 0,-1 0 0,1 0 0,0 0 0,0 0 0,-1-1 0,1 1 0,0 0 0,0 0 0,-1 0 0,1 0 0,0 0 0,0 0 0,-1-1 0,1 1 0,0 0 0,0 0 0,0 0 0,0-1 0,-1 1 0,1 0 0,0 0 0,0 0 0,0-1 0,0 1 0,0 0 0,0 0 0,-1-1 0,1 1 0,0 0 0,0 0 0,0-1 0,9-11-4247,18-9-5900,-3 8 444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026"/>
    </inkml:context>
    <inkml:brush xml:id="br0">
      <inkml:brushProperty name="width" value="0.025" units="cm"/>
      <inkml:brushProperty name="height" value="0.025" units="cm"/>
      <inkml:brushProperty name="color" value="#008C3A"/>
    </inkml:brush>
  </inkml:definitions>
  <inkml:trace contextRef="#ctx0" brushRef="#br0">103 0 6054,'0'0'25341,"-11"3"-25175,6-3-145,1 1 1,0 0 0,-1 0-1,1 1 1,0-1 0,0 1-1,0 0 1,0 0 0,0 0-1,0 0 1,1 1 0,-1 0-1,1-1 1,-1 1 0,1 0-1,0 1 1,0-1 0,1 1-1,-1-1 1,1 1 0,0 0-1,0 0 1,0 0 0,0 0-1,0 0 1,1 0 0,0 1-1,0-1 1,0 0 0,1 1 0,-1-1-1,1 6 1,0-9-16,0 0 1,0 0 0,0 0-1,0 0 1,0 0-1,0 0 1,1 0-1,-1 0 1,0 0 0,0 0-1,1 0 1,-1 0-1,1 0 1,-1 0-1,1 0 1,-1 0-1,1 0 1,0-1 0,-1 1-1,1 0 1,0 0-1,0-1 1,-1 1-1,1-1 1,0 1 0,0 0-1,0-1 1,1 1-1,1 0 14,0-1-1,0 1 1,0-1-1,-1 0 1,1 0-1,0 0 1,0 0-1,0 0 1,0-1-1,4 0 1,1-1-46,0-1 0,1 0 0,-1 0 1,0 0-1,0-1 0,10-8 0,12-17-412,-24 22 401,0 1 0,0 0-1,0 0 1,1 1 0,-1 0-1,9-5 1,-15 10 39,1 0 1,-1 0 0,0 1-1,1-1 1,-1 0-1,0 0 1,1 0 0,-1 0-1,0 1 1,1-1-1,-1 0 1,0 0-1,0 1 1,1-1 0,-1 0-1,0 0 1,0 1-1,1-1 1,-1 0 0,0 1-1,0-1 1,0 0-1,0 1 1,0-1 0,1 0-1,-1 1 1,0-1-1,0 0 1,0 1 0,0-1-1,0 0 1,0 1-1,0-1 1,0 1 0,0-1-1,0 0 1,0 1-1,-1 0 1,1 15 269,0-16-250,-5 69 549,7-69-571,1 1 0,0-1 0,-1 0 0,1-1 0,-1 1 0,1 0 0,0-1 0,-1 0 0,1 1 0,-1-1 0,5-2 0,38-25 0,-37 22 0,0 0 0,1 1 0,-1 0 0,1 0 0,0 1 0,0 1 0,18-6 0,-26 10 0,0-1 0,-1 1 0,1-1 0,0 1 0,-1 0 0,1-1 0,0 1 0,-1 0 0,1 0 0,-1-1 0,1 1 0,-1 0 0,1 0 0,-1 0 0,0 0 0,1-1 0,-1 1 0,0 0 0,0 0 0,0 0 0,1 0 0,-1 0 0,0 0 0,0 0 0,-1 0 0,1 0 0,0 0 0,0 0 0,-1 1 0,-1 33 0,1-29 0,1-1 0,-1-1 0,1 1 0,-1-1 0,1 0 0,0 1 0,1-1 0,1 9 0,-2-13 0,0 1 0,0 0 0,1-1 0,-1 1 0,0-1 0,1 1 0,-1 0 0,1-1 0,-1 1 0,1-1 0,-1 1 0,1-1 0,-1 0 0,1 1 0,-1-1 0,1 1 0,0-1 0,-1 0 0,1 0 0,0 1 0,1-1 0,24-4 0,-17-1-540,1 0 1,-1-1-1,17-13 0,-21 14 164,1 1-1,0-1 1,0 1 0,0 0-1,0 1 1,0 0-1,1-1 1,0 2 0,-1-1-1,1 1 1,0 0-1,8-1 1,-15 4 229,1 0 1,-1 0-1,1 0 1,-1 0-1,1 0 1,-1-1-1,1 1 1,-1 0-1,0 0 1,0 0-1,1 0 0,-1 0 1,0 0-1,0 0 1,0 0-1,0 0 1,0 0-1,0 0 1,-1 0-1,1 0 0,0 0 1,-1 1-1,-3 25-2675,2-16-2564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412"/>
    </inkml:context>
    <inkml:brush xml:id="br0">
      <inkml:brushProperty name="width" value="0.025" units="cm"/>
      <inkml:brushProperty name="height" value="0.025" units="cm"/>
      <inkml:brushProperty name="color" value="#008C3A"/>
    </inkml:brush>
  </inkml:definitions>
  <inkml:trace contextRef="#ctx0" brushRef="#br0">135 0 14446,'0'0'5840,"-4"9"-2642,-4 12-2452,0-1 0,2 1 0,0 0 0,2 0 0,0 1 0,1 0 0,1 22 0,2-20-880,0 0-1,2-1 1,8 38 0,-7-50-716,0-1 1,1 0 0,0 0 0,0 0 0,1-1 0,7 12 0,-17-43-18423,-8 8 23557,-1 1-1,-25-20 0,24 22 0,0-1 0,-19-21 0,34 33-4249,0 0-1,0-1 1,-1 1 0,1 0 0,0-1 0,0 1-1,0 0 1,0-1 0,0 1 0,0 0 0,0-1 0,-1 1-1,1-1 1,0 1 0,0 0 0,0-1 0,1 1-1,-1 0 1,0-1 0,0 1 0,0 0 0,0-1-1,0 1 1,0-1 0,0 1 0,1 0 0,-1-1-1,0 1 1,0 0 0,0 0 0,1-1 0,-1 1-1,0 0 1,0 0 0,1-1 0,-1 1 0,0 0 0,1 0-1,-1-1 1,0 1 0,1 0 0,-1 0 0,0 0-1,1 0 1,-1 0 0,0 0 0,1 0 0,-1 0-1,1 0 1,-1 0 0,0 0 0,1 0 0,27-6 1368,-23 5-1288,75-15-2555,-2-6-4996,-34 5-5590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583"/>
    </inkml:context>
    <inkml:brush xml:id="br0">
      <inkml:brushProperty name="width" value="0.025" units="cm"/>
      <inkml:brushProperty name="height" value="0.025" units="cm"/>
      <inkml:brushProperty name="color" value="#008C3A"/>
    </inkml:brush>
  </inkml:definitions>
  <inkml:trace contextRef="#ctx0" brushRef="#br0">0 91 4324,'0'0'20532,"8"-8"-18552,-3 2-1727,0 0-1,1 0 1,0 1-1,0 0 1,0 0-1,1 1 1,-1 0-1,1 0 1,0 0 0,1 1-1,-1 0 1,15-3-1,-10 3 15,26-1 508,-37 4-763,-1 1 0,1-1 1,0 0-1,0 1 0,0-1 0,0 1 1,0-1-1,0 1 0,0-1 0,-1 1 0,1 0 1,0-1-1,0 1 0,-1 0 0,1 0 1,0 0-1,-1-1 0,1 1 0,-1 0 0,1 0 1,-1 0-1,0 0 0,1 0 0,-1 0 1,0 0-1,0 0 0,0 0 0,1 0 0,-1 0 1,0 0-1,0 0 0,0 0 0,-1 2 1,0 6 69,0-1 0,-1 1 1,0 0-1,0-1 1,-1 1-1,-1-1 0,-7 15 1,8-16-53,-1 0 1,1 1 0,0-1 0,0 1-1,1 0 1,0 0 0,0 0-1,1 0 1,-1 12 0,2-19-28,1-1 1,0 1-1,-1-1 1,1 1-1,-1-1 1,1 0-1,0 1 1,-1-1-1,1 0 1,0 0-1,-1 1 1,1-1-1,0 0 0,0 0 1,-1 0-1,1 0 1,0 0-1,0 0 1,-1 0-1,1 0 1,0 0-1,-1 0 1,1-1-1,0 1 1,0 0-1,0-1 1,21-4 99,-11-2-100,0 0-1,-1 0 1,1-1-1,-2 0 1,1-1-1,-1 0 1,-1-1-1,0 0 0,0 0 1,-1 0-1,11-21 1,9-10-6,-29 93 3,-1-38 0,-8 60 0,11-69 0,-1 0 0,1 0 0,0 0 0,1 0 0,-1 0 0,1 0 0,0 0 0,0-1 0,0 1 0,1 0 0,3 7 0,-3-10 0,0 0 0,0 0 0,-1 0 0,1 0 0,0-1 0,1 1 0,-1-1 0,0 1 0,0-1 0,1 0 0,-1 0 0,0 0 0,1 0 0,-1 0 0,1-1 0,-1 1 0,1-1 0,0 1 0,-1-1 0,1 0 0,0 0 0,-1 0 0,1-1 0,-1 1 0,1-1 0,-1 1 0,1-1 0,3-1 0,1-1 0,0 1 0,0-1 0,0 0 0,-1-1 0,1 1 0,-1-1 0,0-1 0,10-8 0,-9 5 0,0 0 0,-1 0 0,0-1 0,-1 0 0,0 0 0,0 0 0,-1-1 0,0 1 0,-1-1 0,0 0 0,0 0 0,-1 0 0,0-1 0,-1 1 0,0-19 0,-1 28 0,0 1 0,0 0 0,0 0 0,0 0 0,0 0 0,0-1 0,0 1 0,0 0 0,0 0 0,0 0 0,0 0 0,0-1 0,0 1 0,0 0 0,0 0 0,-1 0 0,1 0 0,0-1 0,0 1 0,0 0 0,0 0 0,0 0 0,0 0 0,0 0 0,-1-1 0,1 1 0,0 0 0,0 0 0,0 0 0,0 0 0,-1 0 0,1 0 0,0 0 0,0 0 0,0 0 0,0 0 0,-1 0 0,1 0 0,0 0 0,0 0 0,0 0 0,0 0 0,-1 0 0,1 0 0,0 0 0,-12 5 0,-6 10 0,0 9 0,17-23 0,0 0 0,1 0 0,-1 0 0,0 0 0,1 0 0,-1 0 0,1 0 0,-1 0 0,1 0 0,-1 0 0,1 0 0,0 0 0,0 0 0,-1 0 0,1 1 0,0-1 0,0 0 0,0 0 0,0 0 0,0 0 0,1 0 0,-1 3 0,1-4 0,0 0 0,0 1 0,0-1 0,0 0 0,1 0 0,-1 0 0,0 1 0,0-1 0,0 0 0,0 0 0,0-1 0,0 1 0,0 0 0,0 0 0,0 0 0,0-1 0,0 1 0,0-1 0,0 1 0,0-1 0,0 1 0,0-1 0,0 1 0,-1-1 0,1 0 0,0 1 0,0-1 0,0-1 0,25-23 0,-24 24 0,34-42 0,-33 75 0,-2 44 0,-1-75 0,1 0 0,-1 0 0,1 0 0,0 0 0,-1 0 0,1 0 0,0 0 0,0 0 0,-1-1 0,1 1 0,0 0 0,0-1 0,0 1 0,0-1 0,0 1 0,0-1 0,0 1 0,0-1 0,0 1 0,0-1 0,1 0 0,-1 0 0,0 0 0,0 0 0,0 0 0,0 0 0,0 0 0,1 0 0,-1 0 0,0 0 0,0 0 0,0-1 0,2 0 0,37-11 0,19-19-16,-58 31 16,-1 0 1,0 0-1,1 0 1,-1 0-1,0 0 1,1 1-1,-1-1 1,0 0-1,1 0 0,-1 0 1,0 1-1,0-1 1,1 0-1,-1 0 1,0 0-1,0 1 1,1-1-1,-1 0 0,0 1 1,0-1-1,0 0 1,0 1-1,1-1 1,-1 0-1,0 0 1,0 1-1,0-1 1,0 0-1,0 1 0,0-1 1,0 1-1,0-1 1,0 0-1,0 1 1,0-1-1,0 0 1,0 1-1,0-1 0,0 0 1,0 1-1,-1-1 1,1 0-1,0 1 1,2 8-5,1-9-61,0 0-1,0 0 1,0-1-1,0 1 1,0-1 0,0 0-1,0 0 1,0 0-1,0 0 1,0-1 0,0 1-1,0-1 1,-1 0-1,1 1 1,-1-1 0,1-1-1,-1 1 1,3-3-1,39-47-3458,-22 19-2509,0-5-2545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940"/>
    </inkml:context>
    <inkml:brush xml:id="br0">
      <inkml:brushProperty name="width" value="0.025" units="cm"/>
      <inkml:brushProperty name="height" value="0.025" units="cm"/>
      <inkml:brushProperty name="color" value="#008C3A"/>
    </inkml:brush>
  </inkml:definitions>
  <inkml:trace contextRef="#ctx0" brushRef="#br0">161 0 7431,'0'0'15999,"-6"10"-12721,-2 5-2521,1 0 1,0 1-1,1 0 0,1 0 1,1 1-1,0 0 1,-2 22-1,4-10-1151,1 1 1,1 0-1,2 0 1,1-1-1,2 1 1,14 52-1,-18-89 162,-1 0-1,-1 1 0,1-1 0,-1 0 0,0 0 0,0 1 0,-4-9 0,-3 0 387,-1 1 0,0 1-1,-1 0 1,-1 0 0,0 1-1,-18-15 1,-4-6 1199,33 33-1298,-1-1 1,1 1-1,0 0 0,-1-1 0,1 1 0,-1-1 1,1 1-1,0 0 0,-1-1 0,1 1 0,0-1 0,0 1 1,-1-1-1,1 0 0,0 1 0,0-1 0,0 1 1,0-1-1,0 1 0,0-1 0,0 1 0,0-1 1,0 1-1,0-1 0,0 0 0,0 1 0,0-1 0,0 1 1,0-1-1,0 1 0,1-1 0,-1 0 0,19-10 554,41 0-1380,-45 9 335,-6 1-289,23-7-3088,-16-3-2769,-11 1-422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281"/>
    </inkml:context>
    <inkml:brush xml:id="br0">
      <inkml:brushProperty name="width" value="0.025" units="cm"/>
      <inkml:brushProperty name="height" value="0.025" units="cm"/>
      <inkml:brushProperty name="color" value="#008C3A"/>
    </inkml:brush>
  </inkml:definitions>
  <inkml:trace contextRef="#ctx0" brushRef="#br0">64 21 4260,'0'0'13325,"-51"-16"-9962,38 12 4260,23 4-7527,6 2-224,10 4-1826,4 0-2786,3 5-4837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7.908"/>
    </inkml:context>
    <inkml:brush xml:id="br0">
      <inkml:brushProperty name="width" value="0.025" units="cm"/>
      <inkml:brushProperty name="height" value="0.025" units="cm"/>
    </inkml:brush>
  </inkml:definitions>
  <inkml:trace contextRef="#ctx0" brushRef="#br0">122 0 5605,'0'0'25230,"-4"12"-24238,-8 24-711,-22 45-1,-14 37 6,42-103-271,2 1 1,0 0-1,1 0 1,0 0-1,0 24 1,3-39-20,0 0 0,0 0 0,0 0 0,0 0 0,0 0 0,1 0-1,-1 1 1,0-1 0,1 0 0,-1 0 0,1 0 0,-1 0 0,1 0 0,0 0 0,-1-1 0,1 1 0,0 0 0,0 0-1,-1 0 1,1 0 0,0-1 0,0 1 0,0 0 0,0-1 0,1 1 0,1 0-43,0 1 0,1-1 0,-1 0 0,1-1 0,-1 1 0,0-1 0,1 1 0,5-1 1,0-1-358,1 0 1,-1 0 0,1 0 0,-1-1 0,15-6 0,10-9-4855,-2-7-3001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624"/>
    </inkml:context>
    <inkml:brush xml:id="br0">
      <inkml:brushProperty name="width" value="0.025" units="cm"/>
      <inkml:brushProperty name="height" value="0.025" units="cm"/>
      <inkml:brushProperty name="color" value="#008C3A"/>
    </inkml:brush>
  </inkml:definitions>
  <inkml:trace contextRef="#ctx0" brushRef="#br0">81 1 6534,'0'0'25011,"-9"3"-23965,7-2-1174,-36 14 693,36-14-704,0 0 0,0-1 0,0 1 0,0 0 0,1 0 0,-1 1 0,0-1 0,1 0 0,-1 0 0,1 1 0,-1-1 0,1 1 0,0-1 0,0 1 0,-1 0 0,1 0 0,0-1 0,0 1 0,1 0 0,-2 4 0,5-4-93,0-1 0,0 1 1,1 0-1,-1-1 1,1 0-1,-1 0 1,1 0-1,0 0 1,-1 0-1,1-1 1,4 1-1,-2 0-225,0 0-23,4 1 278,0 0 0,-1 0 1,1 1-1,11 5 0,-21-7 282,1-1 0,0 0-1,0 1 1,0-1 0,0 1-1,0-1 1,-1 1 0,1-1-1,0 1 1,0 0 0,-1-1 0,1 1-1,0 0 1,-1-1 0,1 1-1,-1 0 1,1 0 0,-1 0-1,1 0 1,-1 0 0,0 0-1,1-1 1,-1 1 0,0 0 0,0 0-1,1 0 1,-1 0 0,0 0-1,0 0 1,0 0 0,0 0-1,-1 0 1,1 0 0,0 0-1,0 0 1,-1 0 0,1 0 0,0 0-1,-1 0 1,1-1 0,-1 1-1,1 0 1,-1 0 0,1 0-1,-1-1 1,0 1 0,1 0-1,-1-1 1,0 1 0,1 0-1,-1-1 1,0 1 0,0-1 0,0 1-1,-1 0 1,-4 4 135,-1 0 0,1 0 0,-1 0 0,0-1 0,0 0 0,-8 3 0,12-6-496,-1 0-1,1 0 1,0 0-1,-1 0 1,1-1-1,-1 0 1,1 1-1,0-1 1,-1 0 0,-5-2-1,8 2-18,1 0 1,-1 0-1,1-1 0,-1 1 1,1 0-1,-1-1 0,1 1 1,-1 0-1,1-1 0,-1 1 1,1-1-1,-1 1 0,1 0 0,0-1 1,-1 1-1,1-1 0,0 1 1,0-1-1,-1 0 0,1 1 1,0-1-1,0 1 0,0-1 1,0 1-1,-1-1 0,1 0 1,0 1-1,0-1 0,0 1 0,0-1 1,1 0-1,-1-1-835,-1-13-9926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967"/>
    </inkml:context>
    <inkml:brush xml:id="br0">
      <inkml:brushProperty name="width" value="0.025" units="cm"/>
      <inkml:brushProperty name="height" value="0.025" units="cm"/>
      <inkml:brushProperty name="color" value="#008C3A"/>
    </inkml:brush>
  </inkml:definitions>
  <inkml:trace contextRef="#ctx0" brushRef="#br0">108 283 7591,'0'0'17718,"-11"8"-15924,9-6-1767,-11 9 334,-1 0 0,1 2 0,-12 15-1,22-25-285,0 0 0,0 1 0,1 0 0,-1-1 0,1 1 0,0 0 0,0 0-1,0 0 1,0 0 0,1 1 0,0-1 0,0 0 0,0 1 0,0-1 0,1 1-1,-1-1 1,1 0 0,0 1 0,1-1 0,-1 1 0,2 5 0,-1-9-68,-1 0 0,1 1 0,0-1 1,0 0-1,0-1 0,-1 1 1,1 0-1,0 0 0,0 0 0,0 0 1,0-1-1,0 1 0,1 0 1,-1-1-1,0 1 0,0-1 0,0 0 1,0 1-1,1-1 0,-1 0 1,0 1-1,0-1 0,1 0 0,-1 0 1,0 0-1,0 0 0,1-1 0,-1 1 1,2-1-1,1 1 30,1-1 0,-1 0 0,0 0-1,0 0 1,0-1 0,-1 0 0,1 0 0,5-2-1,3-7-24,-1 1-1,1-1 0,-2-1 0,1 0 1,-2 0-1,1-1 0,-2-1 0,0 1 0,9-21 1,-1-3-7,-2-1 0,14-58 1,-23 76 3,-1 0 0,-1-1 1,1-37-1,-4 57-14,0 0 0,1 1 1,-1-1-1,0 0 0,0 1 0,0-1 1,0 0-1,0 1 0,-1-1 0,1 0 0,0 1 1,0-1-1,0 0 0,0 1 0,-1-1 1,1 1-1,0-1 0,-1 0 0,1 1 0,0-1 1,-1 1-1,1-1 0,-1 1 0,1-1 1,-1 1-1,1 0 0,-1-1 0,1 1 1,-1-1-1,1 1 0,-1 0 0,0 0 0,1-1 1,-1 1-1,0 0 0,-2 0-5,1 0 0,0 0 0,0 1 0,0-1 0,0 1 0,0 0 0,0-1 0,0 1 0,0 0 0,0 0 0,-2 2-1,-44 35-22,46-36 28,-50 52 496,48-49-409,1 0-1,-1 0 1,1 0-1,0 0 1,0 1-1,0-1 1,1 1-1,0-1 1,0 1-1,-1 7 1,3-12-78,0 0 0,0 1 0,0-1 0,1 0 0,-1 0 0,0 0 0,1 0 0,-1 0 0,1 0 0,-1 0 0,1 0 0,-1 0 0,1 0-1,0 0 1,-1-1 0,1 1 0,0 0 0,0 0 0,0-1 0,0 1 0,0 0 0,-1-1 0,1 1 0,0-1 0,0 1 0,1-1 0,-1 0 0,0 1 0,0-1 0,0 0 0,0 0 0,2 1 0,47 5-411,-32-5-241,-8 0-76,-1 1 0,1 0 0,-1 0 0,0 1 0,0 0 0,0 0 0,10 7 0,-16-8 565,0 0-1,0 0 1,-1 0-1,1 1 1,-1-1-1,1 1 1,-1-1 0,0 1-1,0 0 1,0 0-1,-1 0 1,1 0-1,-1 1 1,0-1-1,1 0 1,-1 1-1,-1-1 1,1 0 0,0 1-1,-1-1 1,0 1-1,0 5 1,0 16-1742,-3-3-2401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270"/>
    </inkml:context>
    <inkml:brush xml:id="br0">
      <inkml:brushProperty name="width" value="0.025" units="cm"/>
      <inkml:brushProperty name="height" value="0.025" units="cm"/>
      <inkml:brushProperty name="color" value="#008C3A"/>
    </inkml:brush>
  </inkml:definitions>
  <inkml:trace contextRef="#ctx0" brushRef="#br0">47 278 12556,'0'0'15252,"-7"10"-14911,2-2-283,0 0 0,0 1 0,1-1 0,0 1 0,1 0 0,0 0 0,0 0 0,1 0 0,0 0 0,0 0 0,1 1 0,1-1 0,0 15 0,0-23-51,0-1-1,0 1 1,0-1 0,1 0 0,-1 1 0,0-1 0,0 1 0,1-1-1,-1 0 1,0 0 0,1 1 0,-1-1 0,0 0 0,1 1 0,-1-1-1,0 0 1,1 0 0,-1 0 0,1 1 0,-1-1 0,0 0 0,1 0-1,-1 0 1,1 0 0,-1 0 0,1 0 0,-1 0 0,1 0-1,-1 0 1,0 0 0,1 0 0,-1 0 0,1 0 0,-1 0 0,1 0-1,-1 0 1,0 0 0,1-1 0,0 1 0,17-8 365,-11 1-324,1 1 0,-1-1 0,0 0 0,-1-1 0,0 0 0,0 0 0,-1 0 0,0-1 1,4-9-1,-2 4-24,-1-1 1,0 0-1,-2 0 0,7-31 1,-12 39-282,-4 10 158,-3 11 12,-1 2 111,2 1 0,0-1 0,0 2 0,2-1 0,0 1 0,1-1 0,1 1 0,1 0 0,-1 22 0,3-39-19,0 0 1,0 0-1,1-1 1,-1 1-1,0 0 1,0 0-1,1 0 1,-1-1-1,0 1 0,1 0 1,-1-1-1,1 1 1,-1 0-1,1-1 1,-1 1-1,1 0 0,-1-1 1,1 1-1,0-1 1,-1 1-1,1-1 1,0 1-1,-1-1 1,1 0-1,0 1 0,0-1 1,-1 0-1,1 0 1,0 1-1,0-1 1,-1 0-1,1 0 0,0 0 1,0 0-1,0 0 1,0 0-1,-1 0 1,1 0-1,0 0 1,0-1-1,0 1 0,-1 0 1,1 0-1,0-1 1,0 1-1,-1-1 1,2 0-1,3 0 22,-1-1 0,1 0-1,-1 0 1,1-1 0,-1 0 0,7-5-1,8-12-91,-1 0-1,-1-1 0,-1-1 0,0-1 0,16-34 0,-7 6-126,28-83 0,-45 114 146,-7 18-3,-2 4-3,-11 32 50,-10 20 105,2 0 1,-20 91-1,34-117-79,1 1 0,2 0 0,1-1 0,1 2 0,1-1 0,2 0-1,6 33 1,-7-56-91,0 0-1,1 0 0,0 0 1,0 0-1,0-1 0,7 11 1,-9-16 59,0 1 1,1 0-1,-1-1 1,0 1-1,1-1 0,-1 0 1,1 1-1,-1-1 1,1 1-1,-1-1 1,1 0-1,-1 1 1,1-1-1,-1 0 1,1 1-1,0-1 0,-1 0 1,1 0-1,-1 0 1,1 0-1,0 1 1,-1-1-1,1 0 1,0 0-1,-1 0 1,1 0-1,0-1 1,1 1 25,-1-1 1,0 0 0,1 0 0,-1 0-1,0-1 1,1 1 0,-1 0 0,0 0 0,0-1-1,0 1 1,0 0 0,0-1 0,-1 1-1,1-1 1,1-2 0,26-65 221,-3 0 0,18-85 0,-23 77-429,46-115 0,-63 184 168,-2 4 8,1 0-1,-1 0 1,1 0 0,0 0 0,0 1 0,0-1 0,1 1-1,-1 0 1,1-1 0,-1 1 0,1 0 0,4-3 0,-6 25-452,-5 7 574,0 0 1,-17 51-1,-4 25 188,20-65-57,-2 63 0,16-155 491,-9-56-378,44 111 15,-30-2-327,-1 0 0,1-1 0,-1 0 0,0-1 0,0 0 0,0-1 0,0-1 0,-1 0 1,0 0-1,0-1 0,17-15 0,-17 13-6,0 0 0,-1-2 1,0 1-1,-1-1 0,-1-1 0,1 0 1,-2 0-1,0-1 0,0 0 1,8-20-1,-15 31-35,0-1 0,0 1 0,0 0 0,-1-1 0,1 1 0,-1-1 0,1 0 0,-1 1 0,0-1 0,0 1 0,0-4 0,0 6 0,-1 0 0,1-1 0,0 1 0,0 0 0,0-1 0,-1 1 0,1 0 0,0-1 0,0 1 0,-1 0 0,1 0 0,0-1 0,-1 1 0,1 0 0,0 0 0,-1 0 0,1-1 0,0 1 0,-1 0 0,1 0 0,0 0 0,-1 0 0,1 0 0,0 0 0,-1 0 0,1 0 0,-1 0 0,1 0 0,0 0 0,-1 0 0,1 0 0,0 0 0,-1 0 0,1 0 0,-1 0 0,1 0 0,0 0 0,-1 0 0,1 1 0,-5 1 0,1 1 0,-1-1 0,1 1 0,0 0 0,0 1 0,0-1 0,1 0 0,-1 1 0,-3 6 0,-10 12 0,2 2 0,1 0 0,0 0 0,-9 28 0,18-39 0,0 0 0,1 0 0,0 0 0,1 1 0,1-1 0,0 1 0,0 0 0,2-1 0,0 1 0,2 16 0,-2-28 0,1-1 0,-1 1 0,1-1 0,-1 1 0,1-1 0,0 1 0,0-1 0,0 0 0,0 1 0,0-1 0,0 0 0,0 0 0,0 0 0,0 1 0,0-1 0,1 0 0,-1-1 0,0 1 0,1 0 0,-1 0 0,1-1 0,-1 1 0,1 0 0,-1-1 0,1 0 0,0 1 0,-1-1 0,1 0 0,-1 0 0,1 0 0,0 0 0,-1 0 0,1 0 0,-1 0 0,1-1 0,0 1 0,-1 0 0,1-1 0,-1 0 0,3 0 0,3-2 0,0 1 0,0-1 0,0 0 0,0 0 0,-1 0 0,0-1 0,10-8 0,-2-3 0,-1 0 0,-1 0 0,0-2 0,-1 1 0,-1-2 0,0 1 0,-2-1 0,12-33 0,-41 152 0,18-89 0,1 0 0,0 1 0,1-1 0,0 1 0,1-1 0,1 1 0,1 13 0,-2-25-78,1 0-1,-1-1 1,0 1-1,0 0 1,1-1 0,-1 1-1,0-1 1,1 1 0,-1 0-1,0-1 1,1 1-1,-1-1 1,1 1 0,-1-1-1,1 1 1,-1-1-1,1 0 1,0 1 0,-1-1-1,1 0 1,-1 1 0,1-1-1,0 0 1,-1 0-1,1 1 1,0-1 0,-1 0-1,1 0 1,0 0-1,-1 0 1,1 0 0,0 0-1,0 0 1,-1 0-1,1 0 1,0 0 0,-1-1-1,1 1 1,0 0 0,-1 0-1,1-1 1,-1 1-1,1 0 1,0-1 0,-1 1-1,1 0 1,-1-1-1,2 0 1,24-25-8872,-9-4-3723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615"/>
    </inkml:context>
    <inkml:brush xml:id="br0">
      <inkml:brushProperty name="width" value="0.025" units="cm"/>
      <inkml:brushProperty name="height" value="0.025" units="cm"/>
      <inkml:brushProperty name="color" value="#008C3A"/>
    </inkml:brush>
  </inkml:definitions>
  <inkml:trace contextRef="#ctx0" brushRef="#br0">24 0 14830,'-10'0'6790,"3"10"-3907,2 3-737,3 3-640,2 1-962,0-2-448,2 1-929,10-3-2722,6-2-2082,3-1-5414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992"/>
    </inkml:context>
    <inkml:brush xml:id="br0">
      <inkml:brushProperty name="width" value="0.025" units="cm"/>
      <inkml:brushProperty name="height" value="0.025" units="cm"/>
      <inkml:brushProperty name="color" value="#008C3A"/>
    </inkml:brush>
  </inkml:definitions>
  <inkml:trace contextRef="#ctx0" brushRef="#br0">39 241 4933,'0'0'15155,"-2"8"-11754,-9 24-1111,5-19-1568,2 0-1,-1 1 1,2-1-1,0 1 1,-2 17-1,5-30-716,1-1-1,-1 1 1,0-1-1,0 1 1,0-1-1,1 1 1,-1-1-1,0 0 1,1 1-1,-1-1 1,0 1-1,1-1 1,-1 0-1,0 1 1,1-1-1,-1 0 1,1 1-1,-1-1 0,1 0 1,-1 0-1,1 1 1,-1-1-1,1 0 1,-1 0-1,1 0 1,-1 0-1,1 0 1,-1 1-1,1-1 1,-1 0-1,1 0 1,-1-1-1,1 1 1,-1 0-1,1 0 0,-1 0 1,1 0-1,0 0 1,-1 0-1,0-1 1,1 1-1,-1 0 1,1 0-1,-1-1 1,1 1-1,0-1 1,25-14 99,-15 2-116,-1-1 0,0-1 0,-1 0 0,-1 0 0,0-1 0,-1 0 0,0 0 0,5-24 0,-4 10 47,-2-1 0,0 0 0,1-56 0,-7 85-15,1 1-1,-1 0 0,0 0 0,1 0 0,-1-1 0,0 1 0,0 0 0,0 0 0,0 0 0,0-1 1,-1 1-1,1 0 0,0 0 0,-1 0 0,1-1 0,0 1 0,-1 0 0,1 0 0,-1 0 1,0 0-1,1 0 0,-1 0 0,0 0 0,-1-1 0,0 2-13,0 2-1,0-1 1,1 0-1,-1 0 1,0 1-1,1-1 1,-1 1-1,1-1 1,-1 1-1,1 0 1,0-1-1,-1 1 1,1 0-1,-1 2 1,-9 13 42,-43 69 909,51-79-889,-1 0 0,1 0 0,0 0-1,1 1 1,0-1 0,0 0 0,0 1 0,1 0-1,0-1 1,1 13 0,0-19-78,1 1 1,-1-1-1,1 0 1,-1 0-1,1 0 1,-1 1-1,1-1 1,0 0-1,0 0 1,0 0-1,-1 0 1,1 0-1,0 0 1,0-1-1,0 1 0,0 0 1,1 0-1,-1-1 1,0 1-1,0 0 1,0-1-1,1 1 1,-1-1-1,2 1 1,38 7-800,-27-6 233,-1 1-338,0-1 1,-1 1-1,0 1 0,1 0 1,20 11-1,-31-13 963,1 0-1,-1 0 1,1-1 0,-1 1 0,0 1 0,0-1 0,0 0-1,0 1 1,0-1 0,0 1 0,-1-1 0,3 6 0,-3-5 225,0 0 1,0 0 0,-1 0 0,1 0-1,-1 1 1,0-1 0,0 0 0,0 0-1,0 1 1,-1-1 0,1 0 0,-1 0 0,0 0-1,-1 5 1,0-5-218,1 1-1,-1-1 0,0 1 1,0-1-1,0 0 1,0 0-1,0 0 1,-1 0-1,1 0 0,-1 0 1,0-1-1,0 1 1,-4 2-1,6-10-5913,2-17-2011,7-6-5547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319"/>
    </inkml:context>
    <inkml:brush xml:id="br0">
      <inkml:brushProperty name="width" value="0.025" units="cm"/>
      <inkml:brushProperty name="height" value="0.025" units="cm"/>
      <inkml:brushProperty name="color" value="#008C3A"/>
    </inkml:brush>
  </inkml:definitions>
  <inkml:trace contextRef="#ctx0" brushRef="#br0">0 25 9641,'0'0'17222,"11"5"-15023,5 1-1740,0-1-1,0 0 1,0-1-1,19 2 1,-30-5-388,0 0-1,0-1 1,1 0-1,-1 0 1,0 0 0,1 0-1,-1-1 1,0 0-1,0 0 1,1 0 0,-1-1-1,0 1 1,0-1-1,-1-1 1,1 1 0,0-1-1,-1 0 1,1 0-1,7-6 1,-12 8-71,1 1 0,0-1 0,-1 1 0,1-1 0,0 0 0,-1 1 0,1-1 0,-1 1 0,1-1 0,-1 0 0,1 0 0,-1 1 0,0-1 0,1 0 0,-1 0 0,0 1 0,0-1 0,1 0 0,-1 0 0,0 0 0,0 1 0,0-1 0,0 0 0,0 0 0,0 0 0,-1-1 0,1 1 0,-1 1 0,0-1 0,0 1 0,0 0 0,0-1 0,0 1 0,0 0 0,0-1 0,1 1 0,-1 0 0,0 0 0,0 0 0,0 0 0,0 0 0,0 0 0,0 0 0,0 0 0,-1 1 0,-5 0 0,1 0 0,0 0 0,0 1 0,0 0 0,0 0 0,-6 4 0,4 0 0,0-1 0,0 2 0,1-1 0,0 1 0,0 1 0,1-1 0,0 1 0,0 0 0,1 0 0,0 1 0,0-1 0,1 1 0,0 0 0,1 0 0,0 1 0,0-1 0,-2 17 0,5-25-24,0 0-1,0 0 1,0 0 0,0 0-1,0 0 1,0 1 0,1-1 0,-1 0-1,0 0 1,0 0 0,1 0-1,-1 0 1,1 0 0,-1 0-1,1-1 1,-1 1 0,1 0-1,-1 0 1,1 0 0,0 0-1,-1-1 1,1 1 0,0 0 0,0 0-1,0-1 1,0 1 0,-1-1-1,3 1 1,-1 0-131,1 0 0,-1-1 0,1 0 0,-1 1 0,1-1 0,-1 0 0,1 0 0,-1-1 0,1 1 0,0 0 0,3-2 0,2 0-653,0-1 0,0 0 0,0 0 0,0-1 0,0 0 0,10-8 0,13-16-6057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692"/>
    </inkml:context>
    <inkml:brush xml:id="br0">
      <inkml:brushProperty name="width" value="0.025" units="cm"/>
      <inkml:brushProperty name="height" value="0.025" units="cm"/>
      <inkml:brushProperty name="color" value="#008C3A"/>
    </inkml:brush>
  </inkml:definitions>
  <inkml:trace contextRef="#ctx0" brushRef="#br0">121 1 11275,'0'0'19186,"-9"1"-17425,-1 1-1665,0 0-1,0 1 0,0 1 1,0 0-1,-10 5 0,18-8-97,-1 0-1,1 0 0,-1 0 1,1 1-1,0-1 1,0 1-1,0-1 0,0 1 1,0 0-1,0-1 1,0 1-1,0 0 0,1 0 1,-1 1-1,1-1 1,-1 0-1,1 0 0,0 1 1,0-1-1,0 0 1,0 1-1,1-1 0,-1 1 1,1 0-1,-1-1 1,1 1-1,0-1 0,0 1 1,0 0-1,0 3 1,1-5-67,0 0 0,-1 0 0,1 0 0,0 0 0,0-1 0,-1 1 0,1 0 0,0 0 0,0-1 0,0 1 0,0 0 0,0-1 0,0 1 0,0-1 0,0 1 0,0-1 0,0 0 0,0 1 0,1-1 0,1 0 1,28 4-2001,-24-4 1208,-3 0 541,14 2-3145,-1 0 1,1 1-1,22 6 0,-36-8 3225,0 1 0,0-1 0,0 1 0,0 0 0,0 0 0,-1 1 0,1-1 0,5 5 0,1 10 3333,-8 5 3918,-3-20-6728,0 0 1,0 0 0,0 0-1,0 0 1,-1 0-1,1 0 1,-1 0-1,1 0 1,-1 0-1,0-1 1,0 1-1,1-1 1,-1 1-1,0-1 1,0 0 0,-1 0-1,1 0 1,0 0-1,0 0 1,-1 0-1,-3 1 1,-53 9 4144,53-10-4421,0 0-250,0 0 0,0-1 1,0 1-1,0-1 0,0-1 0,0 1 0,0-1 0,0 0 1,0 0-1,0-1 0,0 1 0,-6-4 0,-2-9-7561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379"/>
    </inkml:context>
    <inkml:brush xml:id="br0">
      <inkml:brushProperty name="width" value="0.025" units="cm"/>
      <inkml:brushProperty name="height" value="0.025" units="cm"/>
      <inkml:brushProperty name="color" value="#008C3A"/>
    </inkml:brush>
  </inkml:definitions>
  <inkml:trace contextRef="#ctx0" brushRef="#br0">267 184 3876,'10'-13'4810,"-5"7"-4039,37-57 4395,-40 59-4603,1 0 1,-1 0-1,0 0 1,-1 0 0,1-1-1,-1 1 1,0 0 0,0-1-1,0 1 1,-1-1-1,0 0 1,1 1 0,-2-1-1,1 1 1,0-1 0,-3-8-1,2 12-424,0-1 0,0 1 0,0 0 0,0-1-1,-1 1 1,1 0 0,0 0 0,-1 0 0,1 0 0,-1 0-1,1 0 1,-1 0 0,1 1 0,-1-1 0,0 1 0,1-1-1,-1 1 1,0-1 0,1 1 0,-1 0 0,0 0-1,0 0 1,1 0 0,-1 0 0,0 0 0,0 0 0,1 1-1,-1-1 1,0 1 0,1-1 0,-1 1 0,0-1 0,-1 2-1,-6 1 44,0 1-1,0 0 0,1 0 1,-1 0-1,-7 7 0,-7 7 76,1 1-1,1 0 0,1 2 0,1 1 1,-22 30-1,31-38-146,1 1 1,0 0 0,1 0-1,0 1 1,2 0 0,0 1-1,1-1 1,0 1 0,1 0-1,-1 18 1,4-32-111,1 0 0,-1 1 0,1-1 0,0 0 0,0 0 0,1 0 0,-1 0 0,0 0 0,1 1 0,0-1 0,0 0 0,0 0 0,0 0 0,0-1 0,1 1 0,-1 0 0,1 0 0,0-1 0,0 1 0,0-1 0,0 1 0,0-1 0,1 0 0,4 4 0,0-3 0,-1 0 0,1-1 0,0 0 0,0 0 0,0-1 0,1 0 0,-1 0 0,0 0 0,14-1 0,-10-1 0,1 0 0,-1-1 0,0 0 0,0 0 0,0-1 0,20-9 0,-26 11 0,-1-1 0,1 0 0,-1-1 0,1 1 0,-1-1 0,0 0 0,0 0 0,-1 0 0,1 0 0,0-1 0,-1 1 0,0-1 0,0 0 0,0 0 0,0 0 0,-1-1 0,0 1 0,3-7 0,-5 10 0,0 0 0,1 1 0,-1-1 0,0 0 0,0 0 0,0 0 0,0 0 0,0 1 0,0-1 0,0 0 0,-1 0 0,1 0 0,0 0 0,0 1 0,0-1 0,-1 0 0,1 0 0,-1 0 0,1 1 0,0-1 0,-1 0 0,1 1 0,-1-1 0,0 0 0,1 1 0,-1-1 0,0 1 0,1-1 0,-1 1 0,-1-2 0,-32-5 0,22 6 0,0 2 0,-1 0 0,-21 4 0,27-3 0,-1 1 0,0 0 0,1 1 0,0-1 0,-11 8 0,14-9 0,1 0 0,0 1 0,0-1 0,0 1 0,0 0 0,0-1 0,1 1 0,-1 0 0,1 1 0,0-1 0,0 0 0,0 1 0,-2 5 0,4-8 0,0-1 0,0 1 0,0-1 0,0 1 0,0-1 0,0 0 0,1 1 0,-1-1 0,0 1 0,0-1 0,0 0 0,1 1 0,-1-1 0,0 0 0,0 1 0,1-1 0,-1 0 0,0 1 0,1-1 0,-1 0 0,1 1 0,-1-1 0,0 0 0,1 0 0,-1 0 0,1 1 0,-1-1 0,0 0 0,1 0 0,-1 0 0,1 0 0,-1 0 0,1 0 0,-1 0 0,0 0 0,1 0 0,-1 0 0,1 0 0,-1 0 0,1 0 0,-1 0 0,1-1 0,22-2 0,-6-3 0,0 0 0,-1-1 0,0-1 0,0-1 0,-1 0 0,0-1 0,17-15 0,51-31 0,-83 56 0,1-1 0,-1 1 0,1 0 0,-1-1 0,1 1 0,-1 0 0,1 0 0,-1-1 0,1 1 0,0 0 0,-1 0 0,1 0 0,-1 0 0,1 0 0,-1 0 0,1 0 0,0 0 0,-1 0 0,1 0 0,-1 0 0,1 0 0,-1 0 0,1 1 0,-1-1 0,1 0 0,0 0 0,-1 1 0,1-1 0,-1 0 0,0 1 0,1-1 0,-1 0 0,1 1 0,6 23 0,-11 38 0,3-54 0,-8 52 6,4-37-17,2 0 0,-2 27 0,5-49-56,0-1 0,0 0-1,0 0 1,0 1-1,0-1 1,0 0 0,0 0-1,0 1 1,0-1 0,0 0-1,0 1 1,0-1 0,0 0-1,0 0 1,0 1 0,0-1-1,0 0 1,0 0-1,0 1 1,1-1 0,-1 0-1,0 0 1,0 1 0,0-1-1,0 0 1,1 0 0,-1 0-1,0 1 1,0-1-1,0 0 1,1 0 0,-1 0-1,0 0 1,0 1 0,1-1-1,-1 0 1,0 0 0,0 0-1,1 0 1,-1 0-1,0 0 1,0 0 0,1 0-1,-1 0 1,0 0 0,0 0-1,1 0 1,-1 0 0,0 0-1,1 0 1,-1 0-1,0 0 1,15-10-4995,6-14-2646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858"/>
    </inkml:context>
    <inkml:brush xml:id="br0">
      <inkml:brushProperty name="width" value="0.025" units="cm"/>
      <inkml:brushProperty name="height" value="0.025" units="cm"/>
      <inkml:brushProperty name="color" value="#008C3A"/>
    </inkml:brush>
  </inkml:definitions>
  <inkml:trace contextRef="#ctx0" brushRef="#br0">203 0 19699,'-9'5'4457,"-7"6"-3860,0 0 1,0 1-1,1 0 0,1 1 0,0 1 0,1 0 0,0 1 0,-15 25 1,21-29-367,0 1 0,1 0 0,1 1 0,0 0 0,0 0 1,2 0-1,-1 0 0,2 0 0,0 1 0,0-1 0,1 1 1,1 0-1,2 23 0,-1-34-231,-1 0 0,1-1 0,0 1 0,-1 0 0,1-1 0,0 1 0,1 0 0,-1-1 0,0 1 0,1-1 0,0 0 0,-1 1 0,1-1 0,0 0 0,0 0 0,0 0 0,0 0 0,3 1 0,0 0 0,0 0 0,1 0 0,-1-1 0,0 0 0,1 0 0,0 0 0,-1-1 0,10 1 0,-1 0 0,0-1 0,0-1 0,0 0 0,1-1 0,-1-1 0,23-5 0,-30 3 0,1 1 0,-1-1 0,0 0 0,0 0 0,0-1 0,0 0 0,-1 0 0,8-8 0,-12 11 0,0 0 0,-1 0 0,1 0 0,0 0 0,-1 0 0,0 0 0,1-1 0,-1 1 0,0 0 0,0-1 0,-1 1 0,1-1 0,0-2 0,-1 3 0,0 1 0,0-1 0,0 1 0,-1 0 0,1-1 0,0 1 0,-1 0 0,1 0 0,-1-1 0,0 1 0,1 0 0,-1 0 0,0 0 0,0-1 0,1 1 0,-1 0 0,0 0 0,0 0 0,0 1 0,-1-1 0,1 0 0,0 0 0,0 0 0,0 1 0,-1-1 0,-1 0 0,-14-5 0,0 2 0,-1 0 0,0 0 0,1 2 0,-1 0 0,0 1 0,0 1 0,0 1 0,-20 2 0,16 4 0,19-3 0,14-2 0,9-4 0,0-1 0,-1-1 0,1 0 0,-1-2 0,0 0 0,-1-1 0,1-1 0,17-11 0,22-7 0,-58 25 0,1 1 0,0 0 0,-1-1 0,1 1 0,-1 0 0,1 0 0,0 0 0,-1-1 0,1 1 0,-1 0 0,1 0 0,0 0 0,-1 0 0,1 0 0,0 0 0,-1 0 0,1 0 0,0 0 0,-1 0 0,1 1 0,0-1 0,-1 0 0,1 0 0,-1 1 0,1-1 0,-1 0 0,1 1 0,0-1 0,-1 0 0,1 1 0,-1-1 0,0 1 0,1-1 0,-1 1 0,1-1 0,-1 1 0,0-1 0,1 1 0,-1 0 0,1 2 0,0 1 0,0-1 0,-1 0 0,1 1 0,-1-1 0,0 0 0,0 1 0,-1 5 0,-16 67 0,14-66 18,-6 19-613,1 1 0,-8 58 0,15-65-6959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5.650"/>
    </inkml:context>
    <inkml:brush xml:id="br0">
      <inkml:brushProperty name="width" value="0.025" units="cm"/>
      <inkml:brushProperty name="height" value="0.025" units="cm"/>
      <inkml:brushProperty name="color" value="#008C3A"/>
    </inkml:brush>
  </inkml:definitions>
  <inkml:trace contextRef="#ctx0" brushRef="#br0">0 11 18257,'0'0'8713,"56"-4"-13582,-39-3-4836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8.452"/>
    </inkml:context>
    <inkml:brush xml:id="br0">
      <inkml:brushProperty name="width" value="0.025" units="cm"/>
      <inkml:brushProperty name="height" value="0.025" units="cm"/>
    </inkml:brush>
  </inkml:definitions>
  <inkml:trace contextRef="#ctx0" brushRef="#br0">58 0 5765,'0'0'24061,"-2"9"-23613,-18 54 132,12-45-248,1 1-1,2-1 0,0 1 0,-5 39 1,10-57-333,-1 0-1,1-1 1,0 1 0,0 0 0,1-1-1,-1 1 1,0 0 0,0-1 0,0 1-1,0 0 1,1-1 0,-1 1 0,0-1 0,0 1-1,1 0 1,-1-1 0,1 1 0,-1-1-1,0 1 1,1-1 0,-1 1 0,1-1 0,-1 1-1,1-1 1,-1 0 0,1 1 0,0-1-1,-1 0 1,1 1 0,-1-1 0,1 0 0,0 0-1,-1 1 1,1-1 0,0 0 0,-1 0-1,1 0 1,0 0 0,-1 0 0,1 0-1,0 0 1,-1 0 0,1 0 0,0-1 0,-1 1-1,1 0 1,0 0 0,-1 0 0,1-1-1,-1 1 1,1 0 0,0-1 0,-1 1 0,2-1-1,2-1-356,-1 0-1,1 0 1,0-1-1,0 1 0,-1-1 1,0 0-1,5-4 1,11-22-5803,0-6-5049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6.008"/>
    </inkml:context>
    <inkml:brush xml:id="br0">
      <inkml:brushProperty name="width" value="0.025" units="cm"/>
      <inkml:brushProperty name="height" value="0.025" units="cm"/>
      <inkml:brushProperty name="color" value="#008C3A"/>
    </inkml:brush>
  </inkml:definitions>
  <inkml:trace contextRef="#ctx0" brushRef="#br0">27 1 5830,'0'0'14029,"-24"52"-10826,21-43-513,3 0-287,0-1-962,0-2-929,0-2-447,7-4-1219,4-2-4002,2-16-5991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0.788"/>
    </inkml:context>
    <inkml:brush xml:id="br0">
      <inkml:brushProperty name="width" value="0.025" units="cm"/>
      <inkml:brushProperty name="height" value="0.025" units="cm"/>
      <inkml:brushProperty name="color" value="#008C3A"/>
    </inkml:brush>
  </inkml:definitions>
  <inkml:trace contextRef="#ctx0" brushRef="#br0">50 0 14125,'0'0'8670,"-3"10"-6599,-2 6-1052,-5 17 133,0 1 0,3 0 0,-7 65 0,14-87-1126,0 0 0,1 0 0,1 0 1,0-1-1,1 1 0,0-1 0,8 20 1,11 16-3163,-21-46 2869,4 12-4487,-5-13 4508,0 1 0,0-1 0,0 0 0,0 1-1,0-1 1,0 0 0,0 0 0,-1 1 0,1-1 0,0 0 0,0 0 0,0 1 0,0-1 0,0 0 0,0 1 0,0-1-1,-1 0 1,1 0 0,0 0 0,0 1 0,0-1 0,-1 0 0,1 0 0,0 0 0,0 1 0,0-1 0,-1 0 0,1 0-1,0 0 1,0 0 0,-1 0 0,1 0 0,0 0 0,-1 1 0,1-1 0,0 0 0,0 0 0,-1 0 0,1 0 0,0 0 0,-1 0-1,1 0 1,0 0 0,-1-1 0,-15 1-5364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160"/>
    </inkml:context>
    <inkml:brush xml:id="br0">
      <inkml:brushProperty name="width" value="0.025" units="cm"/>
      <inkml:brushProperty name="height" value="0.025" units="cm"/>
      <inkml:brushProperty name="color" value="#008C3A"/>
    </inkml:brush>
  </inkml:definitions>
  <inkml:trace contextRef="#ctx0" brushRef="#br0">0 465 4324,'0'0'22971,"2"1"-21668,11 1-1046,0 0 1,0 0-1,0-2 1,0 1 0,0-2-1,0 0 1,0 0-1,26-7 1,11 1-121,-11 4-226,20-2-1601,-23-4-3812,-21 2-306,-8-5-2483</inkml:trace>
  <inkml:trace contextRef="#ctx0" brushRef="#br0" timeOffset="1">14 28 5093,'0'0'18866,"78"-26"-17873,-33 25-513,9 1-320,3 0-160,2 0-1281,-5 0-2627,-1 4-2530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564"/>
    </inkml:context>
    <inkml:brush xml:id="br0">
      <inkml:brushProperty name="width" value="0.025" units="cm"/>
      <inkml:brushProperty name="height" value="0.025" units="cm"/>
      <inkml:brushProperty name="color" value="#008C3A"/>
    </inkml:brush>
  </inkml:definitions>
  <inkml:trace contextRef="#ctx0" brushRef="#br0">230 1 18193,'0'0'9599,"-11"0"-9087,3 0-488,-1 0 0,1 1 0,0 0 0,0 0 0,0 1 0,0 0 0,0 1 0,1 0 0,-1 0 0,1 0 0,-1 1 0,1 0 0,-8 7 0,-3 2-6,10-9-13,1 0 0,0 1-1,0 1 1,0-1 0,1 1 0,0 0-1,0 0 1,0 1 0,1 0 0,0 0-1,-8 13 1,13-19-6,0 0 0,0 0 0,0-1 0,0 1 0,0 0 0,0 0 0,0-1 0,0 1 0,0 0 0,1 0 0,-1-1 0,0 1 1,0 0-1,1-1 0,-1 1 0,0 0 0,1 0 0,-1-1 0,0 1 0,1-1 0,-1 1 0,1 0 0,-1-1 0,1 1 0,0-1 0,-1 1 0,1-1 0,0 0 0,-1 1 0,1-1 0,0 0 0,-1 1 0,1-1 0,0 0 0,-1 0 0,2 1 0,33 4-12,-26-4-39,24 3-281,-16-2-35,0 0 0,-1 0 0,1 2 0,0 0 0,-1 1-1,24 10 1,-39-14 393,1-1 0,0 1 1,-1 0-1,1 0 0,-1 0 0,1 0 0,-1 1 0,1-1 0,-1 0 0,0 1 0,0-1 0,1 0 0,-1 1 0,0 0 0,0-1 1,-1 1-1,1-1 0,0 1 0,0 0 0,-1 0 0,1 0 0,-1-1 0,0 1 0,1 0 0,-1 0 0,0 0 0,0 0 0,0-1 1,0 1-1,-1 0 0,1 0 0,0 0 0,-1 0 0,1-1 0,-1 1 0,0 0 0,0 0 0,1-1 0,-1 1 0,0-1 0,0 1 0,-1-1 1,1 1-1,0-1 0,0 1 0,-3 0 0,-5 8 662,-1 0-1,0-1 1,-1 0 0,-20 13 0,15-12 78,-1 0 0,-28 11 1,39-18-757,0-1 0,-1 0 1,1 0-1,0-1 0,-1 0 0,1 0 1,-1 0-1,1-1 0,-1 0 1,1 0-1,-9-2 0,14 2-133,1 0-1,-1-1 0,1 1 0,-1-1 1,0 1-1,1-1 0,-1 1 0,1-1 1,0 1-1,-1-1 0,1 0 1,0 1-1,-1-1 0,1 0 0,0 1 1,-1-1-1,1 0 0,0 1 0,0-1 1,0 0-1,0 1 0,0-1 1,0 0-1,0 0 0,0 1 0,0-1 1,0 0-1,0 1 0,0-1 1,0 0-1,1-1 0,7-23-8984,13-1-8465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313"/>
    </inkml:context>
    <inkml:brush xml:id="br0">
      <inkml:brushProperty name="width" value="0.025" units="cm"/>
      <inkml:brushProperty name="height" value="0.025" units="cm"/>
      <inkml:brushProperty name="color" value="#008C3A"/>
    </inkml:brush>
  </inkml:definitions>
  <inkml:trace contextRef="#ctx0" brushRef="#br0">1 1 7527,'0'0'21204,"65"12"-20339,-18-12-545,4 0-192,-2 0-96,-1 0-160,-8 0-801,-9 0-800,-13 3-1122,-12 3-1313,-6 0-2242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670"/>
    </inkml:context>
    <inkml:brush xml:id="br0">
      <inkml:brushProperty name="width" value="0.025" units="cm"/>
      <inkml:brushProperty name="height" value="0.025" units="cm"/>
      <inkml:brushProperty name="color" value="#008C3A"/>
    </inkml:brush>
  </inkml:definitions>
  <inkml:trace contextRef="#ctx0" brushRef="#br0">0 10 4324,'0'0'21108,"75"19"-19346,-31-19-705,5 0-641,3 0-352,-4-4-256,0-3-2274,-9-1-2819,-3-2-8200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076"/>
    </inkml:context>
    <inkml:brush xml:id="br0">
      <inkml:brushProperty name="width" value="0.025" units="cm"/>
      <inkml:brushProperty name="height" value="0.025" units="cm"/>
      <inkml:brushProperty name="color" value="#008C3A"/>
    </inkml:brush>
  </inkml:definitions>
  <inkml:trace contextRef="#ctx0" brushRef="#br0">130 1 12332,'0'0'18556,"4"13"-17499,-1-4-855,-1-4-166,-1 0 1,1 0-1,-1 0 1,1 0-1,-1 0 1,-1 1-1,1-1 1,-1 0-1,0 1 1,0-1-1,-1 0 1,0 1-1,1-1 1,-2 0-1,1 0 1,-4 10-1,-64 104-36,9-17 0,59-100 0,0-1 0,0 1 0,1 0 0,-1 0 0,0 0 0,1 0 0,-1 0 0,1 0 0,-1 0 0,1 0 0,0 0 0,0 0 0,0 2 0,0-3 0,1 0 0,-1 0 0,0-1 0,0 1 0,1 0 0,-1 0 0,1-1 0,-1 1 0,1 0 0,-1-1 0,1 1 0,-1-1 0,1 1 0,-1-1 0,1 1 0,0-1 0,-1 1 0,1-1 0,0 1 0,-1-1 0,1 0 0,1 1 0,5 0 0,-1 0 0,0 0 0,1-1 0,-1 0 0,0 0 0,11-2 0,-10 1 0,18-1-515,-1-1 0,1-1 0,-1-1-1,0-1 1,0-2 0,-1 0 0,29-15 0,-34 8-4236,-4-3-1976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621"/>
    </inkml:context>
    <inkml:brush xml:id="br0">
      <inkml:brushProperty name="width" value="0.025" units="cm"/>
      <inkml:brushProperty name="height" value="0.025" units="cm"/>
      <inkml:brushProperty name="color" value="#008C3A"/>
    </inkml:brush>
  </inkml:definitions>
  <inkml:trace contextRef="#ctx0" brushRef="#br0">55 35 14862,'0'0'10463,"-3"12"-8941,0-1-1096,-12 43 973,3 0 0,-9 102 0,25-149-1030,6-13 59,8-13 72,-8 0-500,0 0 0,-1-1 0,0 0 0,-2 0 0,-1-1 0,0 0 0,-2-1 0,0 1 0,-1-1 0,-1 1 0,-2-25 0,-5 21 0,4 25 0,1-1 0,0 1 0,-1-1 0,1 1 0,0-1 0,-1 1 0,1 0 0,-1-1 0,1 1 0,-1 0 0,1-1 0,-1 1 0,1 0 0,-1 0 0,1-1 0,-1 1 0,1 0 0,-1 0 0,0 0 0,1 0 0,-1 0 0,1 0 0,-1 0 0,-1 0 0,0 1 0,0-1 0,0 1 0,1 0 0,-1 0 0,0 0 0,0 0 0,0 1 0,1-1 0,-1 0 0,0 1 0,1-1 0,0 1 0,-1 0 0,1-1 0,0 1 0,0 0 0,0 0 0,-2 2 0,-1 5 0,1 0 0,-1 0 0,1 0 0,0 1 0,1-1 0,-2 19 0,4-27 0,0 1 0,-1 0 0,1 0 0,0 0 0,0 0 0,0 0 0,0 0 0,1 0 0,-1 0 0,1 0 0,-1 0 0,1-1 0,-1 1 0,1 0 0,0 0 0,0 0 0,0-1 0,0 1 0,0-1 0,0 1 0,0-1 0,1 1 0,-1-1 0,1 0 0,-1 1 0,1-1 0,-1 0 0,1 0 0,0 0 0,-1 0 0,1 0 0,0-1 0,0 1 0,0 0 0,-1-1 0,1 0 0,0 1 0,0-1 0,3 0 0,3 0 0,1 0 0,-1-1 0,1 0 0,0-1 0,-1 1 0,0-2 0,1 1 0,-1-1 0,0 0 0,0-1 0,-1 0 0,10-6 0,6-7 0,-1 0 0,28-29 0,-17 15 0,-33 31 0,0 0 0,0 0 0,0 0 0,1 0 0,-1 0 0,0 0 0,0-1 0,0 1 0,0 0 0,0 0 0,0 0 0,1 0 0,-1 0 0,0 0 0,0 0 0,0 0 0,0 0 0,0 0 0,1 0 0,-1 0 0,0 0 0,0 0 0,0 0 0,0 0 0,1 0 0,-1 0 0,0 0 0,0 0 0,0 0 0,0 0 0,0 0 0,1 0 0,-1 0 0,0 0 0,0 0 0,0 0 0,0 0 0,0 0 0,1 1 0,-1-1 0,0 0 0,0 0 0,0 0 0,0 0 0,0 0 0,0 0 0,0 0 0,0 1 0,0-1 0,1 0 0,-1 0 0,0 0 0,0 0 0,0 0 0,0 1 0,0-1 0,0 0 0,0 0 0,0 0 0,0 0 0,0 1 0,0 18 0,-6 21 0,1-17 0,0-1 0,2 1 0,0 1 0,1 38 0,3-60-71,-1 0 0,0 0 0,1-1 0,-1 1 0,1 0 0,-1-1 0,1 1 0,0 0 0,0-1 0,0 1 0,0-1 0,0 1 0,0-1 0,0 0 0,0 1 0,0-1 0,1 0 0,-1 0 0,1 0 0,-1 0 0,1 0 0,-1 0 0,1 0 0,-1 0 0,1-1 0,0 1 0,-1 0 0,1-1 0,0 0 0,0 1 0,-1-1 0,1 0 0,0 0 0,0 0 0,0 0 0,-1 0 0,1 0 0,0-1 0,0 1 0,-1-1 0,1 1 0,0-1 0,-1 0 0,1 1 0,0-1 0,2-2 1,9-13-7773</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4.351"/>
    </inkml:context>
    <inkml:brush xml:id="br0">
      <inkml:brushProperty name="width" value="0.025" units="cm"/>
      <inkml:brushProperty name="height" value="0.025" units="cm"/>
      <inkml:brushProperty name="color" value="#008C3A"/>
    </inkml:brush>
  </inkml:definitions>
  <inkml:trace contextRef="#ctx0" brushRef="#br0">1 21 8712,'0'0'19800,"1"12"-18940,-1 1-674,0 0-100,1 0-1,0 0 1,1 0-1,0-1 1,5 16-1,-7-27-103,1 1 1,-1-1-1,1 0 1,-1 0-1,1 0 0,-1 0 1,1 0-1,0 0 0,0 0 1,-1 0-1,1 0 0,0 0 1,0 0-1,0 0 0,0 0 1,0-1-1,0 1 0,0 0 1,0-1-1,0 1 1,1-1-1,-1 1 0,0-1 1,0 0-1,0 1 0,1-1 1,-1 0-1,0 0 0,0 0 1,1 0-1,-1 0 0,0 0 1,0 0-1,1 0 0,-1-1 1,0 1-1,0 0 1,0-1-1,1 1 0,-1-1 1,0 1-1,0-1 0,0 0 1,0 1-1,0-1 0,0 0 1,1-1-1,5-3-207,-1 0-1,0-1 1,-1 0-1,0 0 1,9-12 0,11-27-1317,10-15 142,-33 104 2980,-15 73 316,13-116-1961,0 0 0,0 1 1,0-1-1,0 0 1,0 0-1,0 0 1,1 0-1,-1 0 0,0 0 1,1 0-1,-1 0 1,1 0-1,-1 0 0,1 0 1,-1-1-1,1 1 1,0 0-1,-1 0 1,1 0-1,0-1 0,0 1 1,-1 0-1,1-1 1,0 1-1,0 0 1,0-1-1,0 0 0,0 1 1,0-1-1,0 1 1,0-1-1,0 0 1,0 0-1,0 1 0,0-1 1,0 0-1,0 0 1,0 0-1,0 0 1,0 0-1,0-1 0,0 1 1,1 0-1,-1 0 1,0-1-1,0 1 1,-1-1-1,1 1 0,0 0 1,0-1-1,2-1 1,25-17-6278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5.172"/>
    </inkml:context>
    <inkml:brush xml:id="br0">
      <inkml:brushProperty name="width" value="0.025" units="cm"/>
      <inkml:brushProperty name="height" value="0.025" units="cm"/>
      <inkml:brushProperty name="color" value="#008C3A"/>
    </inkml:brush>
  </inkml:definitions>
  <inkml:trace contextRef="#ctx0" brushRef="#br0">1 20 5285,'0'0'26382,"1"8"-25917,8 47 10,-9-55-473,0 1 1,0 0-1,1 0 1,-1-1-1,0 1 1,0 0-1,1 0 1,-1-1-1,1 1 1,-1 0-1,1-1 1,-1 1-1,1-1 1,-1 1-1,1-1 1,0 1-1,-1-1 1,1 1-1,0-1 1,-1 1-1,1-1 1,0 0-1,-1 0 1,1 1-1,0-1 1,0 0-1,-1 0 1,1 0-1,0 0 1,0 0-1,0 0 1,-1 0-1,1 0 1,0 0-1,0 0 1,-1 0-1,1 0 1,0 0-1,0-1 1,-1 1-1,1 0 1,0-1-1,0 1 1,-1 0-1,1-1 1,0 1-1,0-2 1,34-20 37,-12-1-40,-19 17 0,1 1 0,0 0 0,0 0 0,1 0 0,0 0 0,0 1 0,12-7 0,-16 16 0,-1 0 0,0 1 0,0-1 0,0 0 0,-1 1 0,0-1 0,0 0 0,-1 8 0,-2 5-193,-4 38-1519,6-55 1598,1 1 1,0-1-1,0 0 0,0 0 1,0 1-1,0-1 0,0 0 1,0 1-1,0-1 0,0 0 1,0 0-1,1 0 0,-1 1 0,1-1 1,-1 0-1,1 0 0,-1 0 1,1 0-1,-1 1 0,1-1 1,0 0-1,0 0 0,0 0 1,0-1-1,0 1 0,0 0 1,0 0-1,0 0 0,0-1 1,1 2-1,17-1-6757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8.811"/>
    </inkml:context>
    <inkml:brush xml:id="br0">
      <inkml:brushProperty name="width" value="0.025" units="cm"/>
      <inkml:brushProperty name="height" value="0.025" units="cm"/>
    </inkml:brush>
  </inkml:definitions>
  <inkml:trace contextRef="#ctx0" brushRef="#br0">1 0 20371,'0'0'11595,"48"42"-17232,-36-39-2499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0.667"/>
    </inkml:context>
    <inkml:brush xml:id="br0">
      <inkml:brushProperty name="width" value="0.025" units="cm"/>
      <inkml:brushProperty name="height" value="0.025" units="cm"/>
      <inkml:brushProperty name="color" value="#008C3A"/>
    </inkml:brush>
  </inkml:definitions>
  <inkml:trace contextRef="#ctx0" brushRef="#br0">150 1 19314,'0'0'3960,"-1"8"-2368,-25 62 2984,19-57-4426,1 1 0,1 0 0,1 0 0,0 0 0,0 1 0,2 0 0,-2 16 0,4-30-147,0 0 0,1 0 0,-1-1 1,0 1-1,1 0 0,-1-1 0,1 1 0,-1-1 0,1 1 0,-1 0 0,1-1 0,-1 1 0,1-1 0,-1 1 0,1-1 0,0 0 0,-1 1 0,1-1 0,0 0 0,-1 1 0,1-1 0,0 0 0,-1 0 0,1 0 1,0 1-1,0-1 0,-1 0 0,1 0 0,0 0 0,0 0 0,-1 0 0,1 0 0,0-1 0,0 1 0,-1 0 0,1 0 0,0 0 0,1-1 0,41-10 174,-28 7-179,-12 3 0,-1 1 1,0-1-1,0 1 0,0-1 1,0 1-1,1 0 0,-1 0 1,0 0-1,0 0 0,1 0 1,-1 0-1,0 1 0,0-1 0,0 1 1,0-1-1,0 1 0,1 0 1,-1 0-1,0 0 0,-1 0 1,1 0-1,0 1 0,0-1 1,0 0-1,-1 1 0,1 0 1,-1-1-1,3 4 0,-1 2 76,-2 0 0,1-1 0,-1 1-1,0 0 1,0 0 0,0 0 0,-1 0 0,-1 7-1,1-10-10,0 5-17,-1 0 1,-1 1-1,1-1 1,-2 0-1,1 0 1,-1 0-1,0 0 0,-1 0 1,0 0-1,-1-1 1,0 0-1,0 0 1,0 0-1,-10 10 1,11-14-29,0 1 0,-1-1 0,1 0 1,-1 0-1,0-1 0,1 0 0,-2 1 1,1-1-1,0-1 0,-1 1 0,1-1 1,-1 0-1,0 0 0,1-1 0,-1 0 1,0 0-1,0 0 0,0-1 0,0 0 1,0 0-1,0 0 0,0-1 0,0 1 1,-5-3-1,8 2-156,0-1 0,0 0 0,1 0 0,-1 1 0,1-2 0,-1 1 0,1 0 0,0 0 0,0-1 0,0 1 0,0-1 0,0 0 0,1 1 0,-1-1 0,1 0 0,0 0 0,0 0 0,0 0 0,0 0 0,0 0 0,1 0 0,-1 0 0,1-1 0,0 1 0,0 0 0,1-6 0,-1-7-1787,1-1 1,0 0-1,7-28 1,3 2-7215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026"/>
    </inkml:context>
    <inkml:brush xml:id="br0">
      <inkml:brushProperty name="width" value="0.025" units="cm"/>
      <inkml:brushProperty name="height" value="0.025" units="cm"/>
      <inkml:brushProperty name="color" value="#008C3A"/>
    </inkml:brush>
  </inkml:definitions>
  <inkml:trace contextRef="#ctx0" brushRef="#br0">0 9 5701,'0'0'25464,"72"-8"-25399,-42 9-354,3 1-1857,4-2-3299,2 0-4004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369"/>
    </inkml:context>
    <inkml:brush xml:id="br0">
      <inkml:brushProperty name="width" value="0.025" units="cm"/>
      <inkml:brushProperty name="height" value="0.025" units="cm"/>
      <inkml:brushProperty name="color" value="#008C3A"/>
    </inkml:brush>
  </inkml:definitions>
  <inkml:trace contextRef="#ctx0" brushRef="#br0">110 0 18514,'0'0'4228,"-10"10"-945,0-1-2919,1 0 0,0 1 0,0 0 1,1 0-1,1 1 0,0 0 0,0 0 1,1 1-1,0 0 0,1 0 0,1 0 1,-4 16-1,6-18-327,1 0 0,0-1 1,1 1-1,0 0 0,0 0 1,1 0-1,0 0 0,1 0 1,0 0-1,7 15 0,-7-20-33,0-1 0,0 0 0,1-1-1,-1 1 1,1 0 0,0-1-1,0 0 1,0 1 0,1-1 0,-1-1-1,1 1 1,0 0 0,-1-1-1,1 0 1,0 0 0,1 0 0,-1 0-1,0 0 1,1-1 0,-1 0-1,0 0 1,1 0 0,-1-1-1,1 1 1,6-1 0,-4-1 8,0 0 0,-1 1 0,1-2 0,0 1-1,0-1 1,-1 0 0,1-1 0,-1 0 0,0 0 0,0 0 0,0 0 0,0-1 0,0 0 0,-1 0 0,0-1-1,1 0 1,-2 0 0,1 0 0,-1 0 0,8-11 0,-8 10 49,0-1 1,0 1-1,-1-1 1,0 0-1,0 0 1,0 0-1,-1 0 0,0-1 1,-1 1-1,1 0 1,-1-1-1,-1 1 1,0-1-1,0 1 0,0-1 1,-1 0-1,0 1 1,0 0-1,-3-10 1,2 14-61,0-1 1,0 1 0,0 0-1,0 0 1,0 1 0,-1-1 0,1 0-1,-1 1 1,0-1 0,1 1-1,-1 0 1,0 0 0,-1 0 0,1 0-1,0 1 1,0-1 0,-1 1-1,1 0 1,-1 0 0,1 0 0,-1 0-1,0 1 1,1-1 0,-1 1-1,1 0 1,-7 1 0,7-1-11,0 0 0,0 0 1,0 0-1,0 1 0,0-1 1,0 1-1,1 0 0,-1 0 1,0 0-1,0 0 0,1 0 1,-1 1-1,0-1 0,1 1 1,0 0-1,-1 0 0,1 0 1,0 0-1,0 0 0,0 0 1,0 0-1,0 1 0,0-1 1,1 1-1,-1-1 0,1 1 0,0 0 1,0-1-1,0 1 0,0 0 1,0 0-1,0 4 0,1-6-177,0 0 0,0-1 0,0 1-1,0 0 1,0 0 0,0-1 0,0 1-1,0 0 1,0 0 0,1-1-1,-1 1 1,0 0 0,1 0 0,-1-1-1,0 1 1,1 0 0,-1-1 0,1 1-1,-1 0 1,1-1 0,-1 1 0,1-1-1,-1 1 1,1-1 0,-1 1-1,1-1 1,0 1 0,-1-1 0,1 0-1,0 1 1,0-1 0,-1 0 0,3 1-1,28 0-6844,-19-2 4620,25 0-5863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742"/>
    </inkml:context>
    <inkml:brush xml:id="br0">
      <inkml:brushProperty name="width" value="0.025" units="cm"/>
      <inkml:brushProperty name="height" value="0.025" units="cm"/>
      <inkml:brushProperty name="color" value="#008C3A"/>
    </inkml:brush>
  </inkml:definitions>
  <inkml:trace contextRef="#ctx0" brushRef="#br0">114 0 4356,'0'0'19288,"-8"4"-16011,0 1-2986,0 0-1,1 0 0,0 1 0,0 0 0,0 0 0,1 1 0,0-1 1,0 1-1,1 1 0,0-1 0,0 1 0,1 0 0,0 0 0,0 0 1,0 1-1,1-1 0,1 1 0,0 0 0,-2 10 0,4-16-288,-1 0 0,1 0 0,-1 0 0,1 0 0,0 0 0,1 0 0,-1 1 0,0-1-1,1 0 1,0 0 0,-1 0 0,1 0 0,0 0 0,1 0 0,-1-1 0,1 1 0,-1 0 0,1-1 0,0 1-1,0 0 1,0-1 0,0 0 0,0 0 0,0 0 0,1 0 0,-1 0 0,4 2 0,0-1-3,0-1 0,0 0 0,0-1 0,1 1 1,-1-1-1,1 0 0,-1-1 0,0 0 0,1 0 0,-1 0 1,1 0-1,10-3 0,-10 1 1,0-1 0,0 1 0,0-1 0,0 0 0,0-1 0,-1 1 0,1-1 0,-1-1 0,0 1 0,-1-1 0,1 0 0,-1 0 0,0-1 0,0 1 0,7-11 0,-9 10 0,1 1 0,-1-1 0,1 0 0,-2 1 0,1-2 0,-1 1 0,0 0 0,0 0 0,0-1 0,-1 1 0,0-1 0,0 1 0,-1-1 0,0 1 0,0-1 0,0 1 0,-1-1 0,-2-6 0,2 10 3,0 1 0,-1-1 0,1 1 0,-1 0 0,1 0 0,-1-1-1,0 1 1,0 0 0,0 1 0,0-1 0,-1 0 0,1 0 0,0 1 0,-1 0 0,1-1 0,-1 1 0,1 0 0,-1 0-1,0 0 1,1 1 0,-1-1 0,0 1 0,1-1 0,-1 1 0,0 0 0,0 0 0,0 0 0,1 0 0,-1 1 0,0-1-1,-3 2 1,1-2-27,1 1-1,-1 0 1,1 0-1,-1 0 0,1 1 1,-1-1-1,1 1 1,0 0-1,0 0 1,0 1-1,0-1 0,1 1 1,-1 0-1,0 0 1,1 0-1,0 0 0,0 1 1,-4 5-1,3 8-4167,4-17 3837,0 1 0,0-1 0,0 0 0,0 1 0,0-1-1,0 0 1,1 1 0,-1-1 0,0 0 0,0 0 0,0 1 0,1-1 0,-1 0-1,0 1 1,0-1 0,1 0 0,-1 0 0,0 0 0,1 1 0,-1-1 0,0 0-1,0 0 1,1 0 0,-1 0 0,0 1 0,1-1 0,-1 0 0,1 0 0,-1 0-1,0 0 1,1 0 0,18 0-11709</inkml:trace>
  <inkml:trace contextRef="#ctx0" brushRef="#br0" timeOffset="1">419 126 18898,'0'0'13869,"73"14"-13869,-38-14 0,1-6 0,-4-2-2530,0 0-5126,-4-2-13676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193"/>
    </inkml:context>
    <inkml:brush xml:id="br0">
      <inkml:brushProperty name="width" value="0.025" units="cm"/>
      <inkml:brushProperty name="height" value="0.025" units="cm"/>
      <inkml:brushProperty name="color" value="#008C3A"/>
    </inkml:brush>
  </inkml:definitions>
  <inkml:trace contextRef="#ctx0" brushRef="#br0">43 1 9673,'0'0'12460,"-5"55"-9513,-6-20 64,1 1-1282,2 6-608,1-5-352,6 0-449,1-6-288,0-4 0,1-6-608,7-6-513,-2-6-545,0-6-1024,-1-3-1218,1 0-1953,-1-14-5446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566"/>
    </inkml:context>
    <inkml:brush xml:id="br0">
      <inkml:brushProperty name="width" value="0.025" units="cm"/>
      <inkml:brushProperty name="height" value="0.025" units="cm"/>
      <inkml:brushProperty name="color" value="#008C3A"/>
    </inkml:brush>
  </inkml:definitions>
  <inkml:trace contextRef="#ctx0" brushRef="#br0">55 1 4708,'0'0'24861,"-7"10"-24039,5-7-754,-27 37 422,27-37-466,1-1 0,-1 0 0,1 1 0,0-1 0,0 1 0,0-1 0,0 1-1,0-1 1,1 1 0,-1 0 0,1 0 0,-1-1 0,1 1 0,0 0-1,0 0 1,0-1 0,2 6 0,0-6-30,1-1 1,0 0-1,0-1 0,0 1 1,0 0-1,0-1 0,0 0 1,0 0-1,0 0 0,0 0 0,0 0 1,5-1-1,0 1-5,-2-1-115,1 1 0,-1 1 1,0-1-1,1 1 0,-1 0 0,0 1 1,1 0-1,-1 0 0,0 0 1,0 0-1,0 1 0,-1 0 1,1 0-1,6 6 0,-10-7 145,0 1 1,0-1-1,1 1 0,-2 0 0,1 0 0,0 0 0,-1 0 1,1 0-1,-1 0 0,0 0 0,0 1 0,0-1 1,-1 0-1,1 0 0,-1 1 0,1-1 0,-1 1 0,0-1 1,-1 0-1,1 1 0,0-1 0,-1 0 0,0 1 0,0-1 1,0 0-1,0 0 0,-1 0 0,-2 6 0,1-3 46,-5 14 459,-2-1 0,-15 25 0,23-40-466,0-1 1,0 1-1,-1-1 0,0 0 1,1 0-1,-1 0 0,0 0 0,0 0 1,0-1-1,-1 0 0,1 1 1,-1-1-1,1 0 0,-1-1 1,0 1-1,1 0 0,-1-1 0,0 0 1,-8 1-1,11-2-71,-1-1 0,0 1-1,0-1 1,0 0 0,1 1 0,-1-1-1,0 0 1,1 0 0,-1 0 0,1-1 0,-1 1-1,1 0 1,0 0 0,-1-1 0,1 1 0,0-1-1,0 1 1,0-1 0,0 1 0,0-1-1,0 0 1,1 0 0,-1 1 0,0-1 0,1 0-1,0 0 1,-1-2 0,-10-61-2119,11 57 1442,-3-37-5935,2-3-3801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891"/>
    </inkml:context>
    <inkml:brush xml:id="br0">
      <inkml:brushProperty name="width" value="0.025" units="cm"/>
      <inkml:brushProperty name="height" value="0.025" units="cm"/>
      <inkml:brushProperty name="color" value="#008C3A"/>
    </inkml:brush>
  </inkml:definitions>
  <inkml:trace contextRef="#ctx0" brushRef="#br0">0 1 6182,'0'0'21204,"66"0"-19250,-41 0-865,7 0-609,1 0-416,3 0-480,-2 0-2147,-3 0-1921,0 0-5669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235"/>
    </inkml:context>
    <inkml:brush xml:id="br0">
      <inkml:brushProperty name="width" value="0.025" units="cm"/>
      <inkml:brushProperty name="height" value="0.025" units="cm"/>
      <inkml:brushProperty name="color" value="#008C3A"/>
    </inkml:brush>
  </inkml:definitions>
  <inkml:trace contextRef="#ctx0" brushRef="#br0">152 0 6342,'0'0'11333,"-10"8"-6010,-3 4-4451,-1 0 1,2 1 0,-1 0-1,2 1 1,0 0-1,1 1 1,0 0-1,1 1 1,1-1 0,-13 34-1,19-40-854,0 0 0,0 0 0,0 0-1,1 0 1,0 0 0,1 0 0,0 0 0,1 0-1,0 0 1,0 0 0,4 15 0,-3-20-20,0 0 1,0-1-1,0 1 1,0 0-1,0-1 1,1 1-1,0-1 0,-1 0 1,1 0-1,1 0 1,-1-1-1,0 1 1,0-1-1,1 1 1,0-1-1,-1 0 1,1 0-1,0-1 1,0 1-1,0-1 1,0 0-1,0 0 1,0 0-1,0-1 1,1 1-1,-1-1 0,5 0 1,-3 0 1,0-1 0,1 0 0,-1 0 0,0 0 0,0-1 0,0 0 0,0 0 0,0 0 0,0-1 0,-1 0 0,1 0 0,-1-1 0,0 1 0,0-1 0,0 0 0,0-1 0,0 1 0,-1-1 0,0 0 0,0 0 0,-1 0 0,1 0 0,-1-1 0,0 1 0,0-1 0,1-6 0,2 0 0,-2-1 0,0 1 0,0-1 0,-1 1 0,-1-1 0,0 0 0,-1 0 0,0-1 0,-1 1 0,0 0 0,-1 0 0,-3-13 0,4 24 0,0 0 0,-1 1 0,1-1 0,-1 0 0,0 1 0,0-1 0,1 1 0,-1-1 0,0 1 0,0-1 0,0 1 0,0-1 0,-1 1 0,1 0 0,0 0 0,-1-1 0,1 1 0,-1 0 0,1 0 0,-1 1 0,1-1 0,-1 0 0,1 0 0,-1 1 0,0-1 0,0 1 0,1-1 0,-1 1 0,0 0 0,0 0 0,1 0 0,-1 0 0,0 0 0,0 0 0,1 0 0,-1 1 0,0-1 0,-2 1 0,-1 1 0,0-1 0,0 1 0,0 0 0,0 0 0,0 1 0,1-1 0,-1 1 0,1 0 0,0 1 0,0-1 0,-7 8 0,9-10-235,0 1 0,1-1 0,0 1 0,-1 0 0,1-1 0,0 1 0,0 0 0,0 0 0,0 0 0,0 0 0,0 0 0,0 0 0,1 0 0,-1 0 0,1 0 0,0 0 0,-1 0 0,1 1 0,0-1 0,0 0 0,0 0 0,1 0 0,-1 0 0,0 0 0,1 0 0,1 4 0,0-4-312,0 0 0,0 0 0,0 0 0,0-1 0,0 1 0,1-1 0,-1 1 0,1-1 0,-1 0 0,1 0 0,0 0 0,-1 0 0,1 0 0,0 0 0,0-1 0,0 0-1,-1 1 1,1-1 0,5-1 0,30 2-10161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610"/>
    </inkml:context>
    <inkml:brush xml:id="br0">
      <inkml:brushProperty name="width" value="0.025" units="cm"/>
      <inkml:brushProperty name="height" value="0.025" units="cm"/>
      <inkml:brushProperty name="color" value="#008C3A"/>
    </inkml:brush>
  </inkml:definitions>
  <inkml:trace contextRef="#ctx0" brushRef="#br0">217 45 4132,'0'0'19421,"-11"-3"-15796,5 1-3424,0 1 0,0-1 1,0 1-1,-1 0 0,1 1 1,0-1-1,0 1 0,-1 0 0,1 1 1,0 0-1,-1 0 0,1 0 1,0 1-1,0-1 0,0 2 1,0-1-1,0 1 0,1-1 0,-1 2 1,1-1-1,0 0 0,-1 1 1,-4 5-1,4-3-158,0 1 1,1-1-1,0 1 0,0 0 1,0 0-1,1 1 0,0-1 1,1 1-1,0 0 0,0 0 1,0 0-1,-1 11 0,3-16-38,1 0-1,0-1 1,0 1 0,0 0-1,0-1 1,0 1 0,0 0-1,1-1 1,-1 1 0,1 0-1,0-1 1,0 1-1,0-1 1,0 1 0,0-1-1,0 1 1,1-1 0,-1 0-1,1 0 1,0 0 0,-1 0-1,1 0 1,0 0-1,0 0 1,1-1 0,-1 1-1,0-1 1,0 1 0,1-1-1,-1 0 1,1 0 0,-1 0-1,1 0 1,-1 0 0,1-1-1,0 1 1,-1-1-1,1 0 1,0 1 0,-1-1-1,4-1 1,4 2-5,-1-1 0,1 0 0,-1-1 0,0 0 0,1 0 0,-1-1 0,0 0 0,0-1 0,0 0 0,0 0 0,0-1 0,-1 0 0,16-10 0,-19 10 0,0-1 0,0 1 0,0-1 0,0 0 0,-1 0 0,0 0 0,0-1 0,0 1 0,-1-1 0,1 0 0,-2 0 0,1-1 0,-1 1 0,1 0 0,-2-1 0,1 0 0,-1 1 0,0-1 0,0 0 0,-1-8 0,0 12-86,0-1 0,-1 1 0,1-1 1,-1 1-1,0 0 0,0 0 0,0-1 0,0 1 0,0 0 1,-1 0-1,1 0 0,-1 0 0,0 0 0,0 0 0,0 1 1,0-1-1,-1 1 0,1-1 0,-1 1 0,1 0 0,-1 0 0,0 0 1,0 0-1,-3-1 0,0 0-399,0 1-1,0-1 1,0 1-1,0 1 1,-1-1 0,1 1-1,0 0 1,-1 1 0,1-1-1,-1 1 1,1 1-1,-8 0 1,8 2-9637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956"/>
    </inkml:context>
    <inkml:brush xml:id="br0">
      <inkml:brushProperty name="width" value="0.025" units="cm"/>
      <inkml:brushProperty name="height" value="0.025" units="cm"/>
      <inkml:brushProperty name="color" value="#008C3A"/>
    </inkml:brush>
  </inkml:definitions>
  <inkml:trace contextRef="#ctx0" brushRef="#br0">66 255 10186,'0'0'21545,"-8"11"-20680,3-3-785,-33 58 53,35-61-136,1 0 0,0 0 0,0 0 1,1 0-1,0 0 0,0 1 0,0-1 1,0 0-1,1 1 0,0-1 0,0 0 0,0 1 1,1-1-1,1 6 0,-1-9 3,0 0 0,1 0 0,-1 0 0,1 0 0,0 0 0,0 0 0,-1-1 0,1 1 0,0-1 0,0 1 0,1-1 0,-1 0 0,0 0 0,0 0 0,1 0 0,-1 0 0,0 0 0,1 0 0,-1-1 0,1 0 0,-1 1 0,1-1 0,-1 0 0,5 0 0,3 0 0,-1 0 0,0-1 0,0 0 0,0 0 0,17-5 0,-21 4-230,0 0 1,0 0-1,0-1 1,-1 0-1,1 1 1,-1-2-1,0 1 1,1 0-1,3-6 1,-2 3-659,-1-1 1,-1 1 0,1-1 0,-1 0-1,0 0 1,-1 0 0,0-1 0,0 1-1,3-12 1,3-28-9213</inkml:trace>
  <inkml:trace contextRef="#ctx0" brushRef="#br0" timeOffset="1">93 1 18257,'0'0'12492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05.823"/>
    </inkml:context>
    <inkml:brush xml:id="br0">
      <inkml:brushProperty name="width" value="0.025" units="cm"/>
      <inkml:brushProperty name="height" value="0.025" units="cm"/>
    </inkml:brush>
  </inkml:definitions>
  <inkml:trace contextRef="#ctx0" brushRef="#br0">0 1420 6822,'0'0'6070,"9"0"-5749,13 2 1,0-2 1,0-1 0,0 0 0,0-2 0,34-8 0,35-16 339,-7 0 24,0 3 0,2 5 0,104-11 0,609-68 1679,612-102-75,-615 155-1273,4 44-858,-358 4-64,-228-2 124,256-4 656,-277-13-543,-110 7-307,1 4-1,122 7 1,-181 2-10,1 1 1,-2 1-1,36 14 1,-38-12-4,0 0 0,1-2 0,-1-1 1,35 4-1,-56-9-3,0 1 1,0-1 0,0 0 0,0 0-1,0 0 1,0 0 0,0 0 0,0 0-1,0 0 1,0 0 0,0 0 0,0 0-1,0 0 1,0-1 0,0 1 0,0 0-1,0-1 1,0 1 0,-1-1 0,1 1-1,0-1 1,0 1 0,0-1 0,-1 0-1,1 1 1,0-1 0,0 0 0,-1 0-1,1 1 1,-1-1 0,1 0 0,-1 0-1,1 0 1,-1 0 0,1 0 0,-1-1-1,0-3 45,0 0 0,-1 0 0,1 0-1,-1 0 1,0 0 0,-4-8-1,4 10-53,-6-16-96,-2 0-1,0 0 0,-21-31 0,-7-15-151,-16-63-20,29 62-8,19 53 245,-1 0 0,1 1 0,-2-1 0,0 1 0,0 1 0,-1-1 0,-1 1 0,0 1 0,0-1 0,-1 1 1,0 1-1,-1 0 0,0 1 0,0 0 0,-1 0 0,0 1 0,-1 1 0,1 0 0,-1 1 0,0 0 0,0 1 0,-1 0 1,-22-2-1,-362-28 99,22 4 147,-1183-134-557,1233 139 307,-683-37 91,-171 54 506,157 4-115,1008 4-452,-21 0-74,0-2 1,-37-7 0,77 12 25,0 1-1,-1 0 1,0-1-1,0 1 1,0 0 0,0 0-1,0 1 1,2 6-1,0-2 22,11 20 33,-2 1-1,-1 1 1,-1 0-1,-2 1 0,-1 0 1,-1 1-1,4 47 1,-4 2 18,-7 151 1,-29-20 63,17-151 148,-7 122 0,18-183-231,0 1 1,0-1 0,0 0 0,0 0 0,0 0-1,1 0 1,-1 0 0,0 1 0,0-1 0,1 0-1,-1 0 1,1 0 0,-1 0 0,1 0-1,-1 0 1,1 0 0,-1 0 0,1 0 0,0 0-1,0 0 1,0-1 0,-1 1 0,1 0 0,0 0-1,0-1 1,0 1 0,2 0 0,-1 0-67,1-1 0,-1 1 1,1-1-1,-1 0 1,1 0-1,-1 0 1,1 0-1,-1 0 0,1 0 1,-1-1-1,0 1 1,4-2-1,2 0-946,-1-1 0,0 0 0,1-1 0,-1 1 1,0-1-1,-1-1 0,12-8 0,17-27-10951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9.157"/>
    </inkml:context>
    <inkml:brush xml:id="br0">
      <inkml:brushProperty name="width" value="0.025" units="cm"/>
      <inkml:brushProperty name="height" value="0.025" units="cm"/>
    </inkml:brush>
  </inkml:definitions>
  <inkml:trace contextRef="#ctx0" brushRef="#br0">1 173 8392,'0'0'23115,"11"-11"-22682,116-143-1458,-120 146 871,-4 9 110,-6 18 187,-10 29 387,3-19-283,3-9-64,0 1 0,1-1 0,2 1 0,0 0 0,-2 28 0,24-80-10812,-7 0-3726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484"/>
    </inkml:context>
    <inkml:brush xml:id="br0">
      <inkml:brushProperty name="width" value="0.025" units="cm"/>
      <inkml:brushProperty name="height" value="0.025" units="cm"/>
      <inkml:brushProperty name="color" value="#008C3A"/>
    </inkml:brush>
  </inkml:definitions>
  <inkml:trace contextRef="#ctx0" brushRef="#br0">1 0 12748,'0'0'19218,"56"56"-18417,-23-51-801,6-2 0,6-3 0,-2 0 0,-1-2 0,-8-4-2562,-12-1-1570,-13 1-1089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860"/>
    </inkml:context>
    <inkml:brush xml:id="br0">
      <inkml:brushProperty name="width" value="0.025" units="cm"/>
      <inkml:brushProperty name="height" value="0.025" units="cm"/>
      <inkml:brushProperty name="color" value="#008C3A"/>
    </inkml:brush>
  </inkml:definitions>
  <inkml:trace contextRef="#ctx0" brushRef="#br0">1 0 10922,'0'0'14862,"43"50"-12652,2-47-800,9-3-706,5 0-479,6 0-161,-2-7-449,-4-2-3010,-2-5-4708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621"/>
    </inkml:context>
    <inkml:brush xml:id="br0">
      <inkml:brushProperty name="width" value="0.025" units="cm"/>
      <inkml:brushProperty name="height" value="0.025" units="cm"/>
      <inkml:brushProperty name="color" value="#008C3A"/>
    </inkml:brush>
  </inkml:definitions>
  <inkml:trace contextRef="#ctx0" brushRef="#br0">31 0 7527,'0'0'22261,"0"9"-21332,-2 10-625,0 0 0,-8 29 0,6-34-177,0 1-1,1 0 1,1 0-1,0 0 0,1 1 1,1-1-1,0 0 1,4 23-1,-3-36-273,1 1 0,0 0 0,-1 0 0,1-1 0,0 1 0,0-1-1,1 1 1,-1-1 0,0 0 0,1 0 0,0 0 0,-1 0 0,1 0 0,0-1 0,0 1 0,0-1 0,0 0 0,0 0-1,0 0 1,0 0 0,0-1 0,1 1 0,3-1 0,-3 1-315,1 0-1,-1-1 1,1 1 0,0-1-1,-1 0 1,1-1 0,-1 1-1,1-1 1,-1 0-1,1 0 1,-1 0 0,0-1-1,0 0 1,1 1 0,6-6-1,7-11-8308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948"/>
    </inkml:context>
    <inkml:brush xml:id="br0">
      <inkml:brushProperty name="width" value="0.025" units="cm"/>
      <inkml:brushProperty name="height" value="0.025" units="cm"/>
      <inkml:brushProperty name="color" value="#008C3A"/>
    </inkml:brush>
  </inkml:definitions>
  <inkml:trace contextRef="#ctx0" brushRef="#br0">39 0 7335,'0'0'19474,"-36"69"-18064,33-40-578,3 1-543,0-1-225,3-4 0,15-7-993,6-8-2306,7-8-1858,4-2-3011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308"/>
    </inkml:context>
    <inkml:brush xml:id="br0">
      <inkml:brushProperty name="width" value="0.025" units="cm"/>
      <inkml:brushProperty name="height" value="0.025" units="cm"/>
      <inkml:brushProperty name="color" value="#008C3A"/>
    </inkml:brush>
  </inkml:definitions>
  <inkml:trace contextRef="#ctx0" brushRef="#br0">165 48 11819,'0'0'7175,"-9"1"-3294,2 0-3618,1 1 0,0-1 0,-1 1 0,1 1 0,0-1 0,0 1 0,1 0 0,-1 0 1,1 1-1,-1-1 0,1 1 0,0 0 0,0 1 0,1-1 0,-1 1 0,1 0 0,-5 8 0,1-1-11,0 0-1,1 1 1,1 0 0,-6 14-1,10-21-212,0 0 0,0 1 0,0-1 0,1 1 0,0-1-1,0 1 1,1 0 0,0-1 0,0 1 0,1 0 0,1 7-1,-2-12-34,1-1-1,0 1 1,-1-1-1,1 1 1,0-1-1,0 1 1,0-1-1,0 0 1,0 0-1,1 1 1,-1-1-1,0 0 1,1 0-1,-1 0 1,0 0-1,1-1 1,-1 1-1,1 0 1,-1-1 0,1 1-1,-1 0 1,1-1-1,0 0 1,-1 1-1,1-1 1,0 0-1,-1 0 1,1 0-1,0 0 1,-1 0-1,1-1 1,0 1-1,-1 0 1,4-2-1,1 1 13,0 0 0,1-1 0,-1 0 0,0-1 0,0 1 0,-1-1 0,11-6 0,-7 1 76,1-1-1,-2 0 0,1 0 1,-1 0-1,-1-1 0,0-1 1,0 1-1,-1-1 0,0 0 0,-1 0 1,0-1-1,-1 0 0,0 0 1,-1 0-1,0 0 0,-1 0 1,-1 0-1,1-17 0,-2 27-37,0 0-1,0 0 1,0-1-1,-1 1 1,1 0 0,-1 0-1,1-1 1,-1 1-1,0 0 1,0 0-1,0 0 1,0 0-1,0 0 1,0 0-1,0 0 1,-1 1-1,1-1 1,-1 0 0,0 1-1,1-1 1,-1 1-1,-3-3 1,2 3-28,-1-1 0,0 0 0,1 1 0,-1 0 0,0 0 0,0 0 0,0 0 0,0 1 0,0-1 0,0 1 0,0 0 0,-5 1 0,4-1-49,1 0-1,-1 1 1,1-1-1,0 1 1,-1 0 0,1 1-1,0-1 1,0 1-1,0 0 1,0 0 0,0 0-1,0 0 1,1 1-1,-1-1 1,1 1-1,-1 0 1,1 0 0,0 1-1,0-1 1,1 0-1,-1 1 1,1 0-1,-1-1 1,1 1 0,-1 5-1,2-8-175,1 1 0,-1-1 0,1 1 0,0-1 0,-1 1 0,1 0 0,0-1 0,0 1 0,0-1 0,1 1 0,-1 0 0,0-1 0,0 1-1,1-1 1,-1 1 0,1-1 0,0 1 0,-1-1 0,1 1 0,0-1 0,0 0 0,2 3 0,-1-2-415,0-1 0,1 1 0,-1-1 0,1 1 0,0-1 0,-1 0-1,1 0 1,0 0 0,0-1 0,0 1 0,0-1 0,3 1 0,29 2-6518</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633"/>
    </inkml:context>
    <inkml:brush xml:id="br0">
      <inkml:brushProperty name="width" value="0.025" units="cm"/>
      <inkml:brushProperty name="height" value="0.025" units="cm"/>
      <inkml:brushProperty name="color" value="#008C3A"/>
    </inkml:brush>
  </inkml:definitions>
  <inkml:trace contextRef="#ctx0" brushRef="#br0">191 2 8936,'0'0'16186,"-9"-1"-13335,2 0-2663,1 1 0,0 0 0,-1 1 0,1-1 0,0 1 0,0 0 0,-1 1 0,1 0 0,0 0 0,0 0 0,1 0 0,-1 1 0,0 0 0,1 0 0,0 1 0,0 0 0,0 0 0,0 0 0,0 0 0,1 1 0,0-1 0,-6 9 0,4-5-146,1 0 0,-1 1 1,1 0-1,1 0 0,0 0 0,0 0 0,0 1 0,-3 18 0,7-26-39,-1 1-1,1-1 0,-1 1 1,1-1-1,0 1 0,0 0 1,0-1-1,0 1 0,0-1 1,1 1-1,-1-1 0,1 1 0,0-1 1,-1 1-1,1-1 0,1 1 1,-1-1-1,0 0 0,0 1 1,1-1-1,-1 0 0,1 0 1,0 0-1,0 0 0,-1-1 1,1 1-1,0 0 0,1-1 1,-1 1-1,0-1 0,0 0 1,1 0-1,-1 1 0,0-2 1,1 1-1,-1 0 0,1 0 1,3 0-1,2-1-2,0 1 0,1-1 0,-1 0 0,0-1 0,0 0 0,0 0 0,0-1 0,0 0 0,0 0 0,0-1 0,0 0 0,-1 0 0,0-1 0,1 0 0,-1 0 0,-1-1 0,9-7 0,-9 8 0,-1-1 0,1 0 0,-1 0 0,0 0 0,-1-1 0,1 1 0,-1-1 0,0 0 0,-1-1 0,0 1 0,0-1 0,0 1 0,0-1 0,-1 0 0,0 0 0,-1 0 0,0 0 0,0 0 0,0 0 0,-1-9 0,-1 14-43,0-1-1,0 0 1,0 1-1,0-1 1,-1 1-1,1-1 1,-1 1 0,0 0-1,1-1 1,-1 1-1,0 0 1,0 0-1,-1 0 1,1 1 0,0-1-1,-1 1 1,1-1-1,-1 1 1,1 0-1,-1-1 1,1 1 0,-1 1-1,0-1 1,0 0-1,-4 0 1,1 0-205,1 0-1,-1 0 1,1 0 0,-1 1 0,1-1 0,-1 1-1,0 1 1,1-1 0,-1 1 0,1 0-1,-1 0 1,-9 4 0,4 5-5688,6 0-3599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067"/>
    </inkml:context>
    <inkml:brush xml:id="br0">
      <inkml:brushProperty name="width" value="0.025" units="cm"/>
      <inkml:brushProperty name="height" value="0.025" units="cm"/>
      <inkml:brushProperty name="color" value="#008C3A"/>
    </inkml:brush>
  </inkml:definitions>
  <inkml:trace contextRef="#ctx0" brushRef="#br0">13 1 7687,'0'0'20692,"-1"54"-19571,-2-26-128,1 6-385,-3 2-383,4-1-161,1-1-32,0-3-32,0-6-257,1-8-767,4-7-258,0-9-928,-1-1-1473,-3-3-1218,-1-13-3779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391"/>
    </inkml:context>
    <inkml:brush xml:id="br0">
      <inkml:brushProperty name="width" value="0.025" units="cm"/>
      <inkml:brushProperty name="height" value="0.025" units="cm"/>
      <inkml:brushProperty name="color" value="#008C3A"/>
    </inkml:brush>
  </inkml:definitions>
  <inkml:trace contextRef="#ctx0" brushRef="#br0">0 63 1890,'0'0'28763,"16"-22"-28026,10 18-481,6-1-192,1 1-64,-3-1-384,0 0-1858,-5-4-3204,1 1-6020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871"/>
    </inkml:context>
    <inkml:brush xml:id="br0">
      <inkml:brushProperty name="width" value="0.025" units="cm"/>
      <inkml:brushProperty name="height" value="0.025" units="cm"/>
      <inkml:brushProperty name="color" value="#008C3A"/>
    </inkml:brush>
  </inkml:definitions>
  <inkml:trace contextRef="#ctx0" brushRef="#br0">101 0 9929,'0'0'22544,"-7"10"-22293,-23 29-208,30-39-43,-1 1 0,1-1 0,-1 1 0,1-1 0,0 0 0,0 1 0,-1 0 0,1-1 0,0 1 0,0-1 0,0 1 0,-1-1 0,1 1 0,0-1 0,0 1 0,0 0 0,0-1 0,0 1 0,0-1 0,0 1 0,0-1 0,1 1 0,-1 0 0,0-1 0,0 1 0,0-1 0,1 1 0,-1-1 0,0 1 0,0-1 0,1 1 0,-1-1 0,1 1 0,-1-1 0,0 1 0,1-1 0,-1 0 0,1 1 0,-1-1 0,1 0 0,-1 1 0,1-1 0,-1 0 0,1 0 0,-1 1 0,1-1 0,-1 0 0,1 0 0,-1 0 0,1 0 0,1 0 0,32 4 0,-30-3 0,9-1 0,-1 2 0,0 0 0,0 0 0,1 1 0,16 7 0,-26-9 0,-1 0 0,0 0 0,0 0 0,0 0 0,0 0 0,0 1 0,0-1 0,0 0 0,0 1 0,-1 0 0,1 0 0,0-1 0,-1 1 0,0 0 0,1 0 0,-1 0 0,0 0 0,0 1 0,0-1 0,0 0 0,0 0 0,-1 1 0,1-1 0,-1 0 0,0 1 0,1-1 0,-1 0 0,0 1 0,0-1 0,0 1 0,-1-1 0,1 0 0,-1 1 0,1-1 0,-1 0 0,-1 4 0,-2 1 0,0 0 0,0 0 0,0 0 0,-1-1 0,0 0 0,0 0 0,-1 0 0,0-1 0,0 0 0,0 0 0,-10 6 0,8-5 0,-1-1 0,0 0 0,0 0 0,0-1 0,-1 0 0,1 0 0,-1-1 0,-16 3 0,24-6-13,0 0-1,0 1 1,-1-1 0,1 0 0,0 0-1,0 0 1,-1 0 0,1 0-1,0-1 1,0 1 0,0-1-1,-1 0 1,1 1 0,0-1 0,0 0-1,0 0 1,0 0 0,0 0-1,1-1 1,-1 1 0,0 0 0,0-1-1,1 1 1,-2-3 0,0-1-203,1 1 0,1-1 0,-1 0 0,1 1 0,-1-1 1,1 0-1,1 0 0,-1 0 0,1 0 0,0-6 0,-1-31-5944,1-5-3487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198"/>
    </inkml:context>
    <inkml:brush xml:id="br0">
      <inkml:brushProperty name="width" value="0.025" units="cm"/>
      <inkml:brushProperty name="height" value="0.025" units="cm"/>
      <inkml:brushProperty name="color" value="#008C3A"/>
    </inkml:brush>
  </inkml:definitions>
  <inkml:trace contextRef="#ctx0" brushRef="#br0">0 0 9065,'0'0'20531,"54"0"-19218,-31 0-512,3 0-641,7 0-128,2 1-993,4 3-2850,3-3-3620,3 3-7720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19.531"/>
    </inkml:context>
    <inkml:brush xml:id="br0">
      <inkml:brushProperty name="width" value="0.025" units="cm"/>
      <inkml:brushProperty name="height" value="0.025" units="cm"/>
    </inkml:brush>
  </inkml:definitions>
  <inkml:trace contextRef="#ctx0" brushRef="#br0">88 1 12236,'0'0'16533,"9"8"-15653,-3-4-821,-1 1-1,1 1 0,-1-1 1,0 1-1,0 0 0,-1 0 1,0 0-1,0 1 0,-1 0 1,1-1-1,-1 1 0,-1 0 1,4 14-1,-3 4 113,-1 0 0,-1 0 0,-2 1 0,0-1-1,-2 0 1,0 0 0,-2 0 0,-1-1 0,0 0 0,-19 43-1,17-50-653,-1 1-1,-1-2 0,0 1 1,-25 29-1,12-26-4865,4-12-4847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541"/>
    </inkml:context>
    <inkml:brush xml:id="br0">
      <inkml:brushProperty name="width" value="0.025" units="cm"/>
      <inkml:brushProperty name="height" value="0.025" units="cm"/>
      <inkml:brushProperty name="color" value="#008C3A"/>
    </inkml:brush>
  </inkml:definitions>
  <inkml:trace contextRef="#ctx0" brushRef="#br0">171 19 8456,'0'0'18049,"-12"2"-15769,5-1-2125,0 1 0,0-1 0,0 2 0,0-1 0,0 1 0,1 0 1,-1 0-1,1 1 0,0 0 0,0 0 0,0 1 0,0-1 0,1 1 1,-1 0-1,-4 8 0,4-6-67,0 1 0,0 1 1,1-1-1,1 1 0,-1 0 0,1 0 1,1 0-1,0 1 0,0-1 0,1 1 1,0 0-1,0 0 0,1 0 0,1 0 1,0 0-1,1 14 0,0-22-88,0 1 0,0 0 0,0-1 0,0 1 0,0-1 0,0 1 0,1-1 0,-1 0 0,1 1 0,0-1 0,-1 0 0,1 0 0,0 0 0,0 0 0,1-1 0,-1 1 0,0-1 0,0 1 0,1-1 0,-1 0 0,1 1 0,0-1 0,-1-1 0,1 1 0,-1 0 0,1-1 0,0 1 0,0-1 0,-1 0 0,1 0 0,3 0 0,1 0 0,1 0 0,-1 0 0,0-1 0,0 0 0,0-1 0,0 1 0,-1-1 0,1-1 0,0 1 0,-1-1 0,8-5 0,-5 2 0,-1 0 0,0-1 0,0 0 0,-1 0 0,0-1 0,0 0 0,0-1 0,-1 1 0,-1-1 0,0 0 0,0-1 0,0 1 0,-1-1 0,-1 0 0,0 0 0,0 0 0,-1 0 0,0-1 0,0 1 0,-1 0 0,-1-1 0,-1-15 0,0 23-145,0 0-1,0 0 1,0 0 0,0 0-1,0 0 1,-1 0 0,0 0 0,1 1-1,-1-1 1,0 0 0,0 1-1,-1 0 1,1-1 0,0 1-1,-1 0 1,0 0 0,1 0-1,-1 1 1,0-1 0,0 1 0,0-1-1,0 1 1,0 0 0,0 0-1,0 0 1,0 1 0,0-1-1,-1 1 1,1 0 0,0 0-1,0 0 1,-6 0 0,6 0-107,0 0 0,0 0 0,-1 1-1,1-1 1,0 0 0,0 1 0,0 0 0,0 0 0,0 0 0,0 0 0,0 0 0,1 1 0,-1-1 0,0 1 0,1-1-1,-1 1 1,1 0 0,-1 0 0,1 1 0,0-1 0,0 0 0,0 1 0,0-1 0,0 1 0,1-1 0,-1 1-1,1 0 1,0 0 0,-1 0 0,1 0 0,1 0 0,-1 0 0,0 0 0,0 4 0,1 6-9096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867"/>
    </inkml:context>
    <inkml:brush xml:id="br0">
      <inkml:brushProperty name="width" value="0.025" units="cm"/>
      <inkml:brushProperty name="height" value="0.025" units="cm"/>
      <inkml:brushProperty name="color" value="#008C3A"/>
    </inkml:brush>
  </inkml:definitions>
  <inkml:trace contextRef="#ctx0" brushRef="#br0">172 60 3491,'0'0'21482,"-1"-9"-18711,-5-28-599,6 37-2097,0-1 0,-1 0-1,1 0 1,-1 0 0,1 1-1,-1-1 1,1 0 0,-1 1-1,1-1 1,-1 0 0,0 1-1,1-1 1,-1 1 0,0-1-1,1 1 1,-1-1-1,0 1 1,0-1 0,1 1-1,-1 0 1,0 0 0,0-1-1,0 1 1,0 0 0,0 0-1,1 0 1,-1 0 0,0 0-1,0 0 1,0 0 0,0 0-1,-1 0 1,-24 9 291,17-3-364,2 0 0,-1 0 0,1 1 1,0 0-1,0 0 0,1 1 0,0 0 0,0 0 1,1 0-1,0 0 0,-6 15 0,5-10-2,1 0-1,1 0 0,0 1 1,0-1-1,2 1 0,0 0 1,-1 21-1,3-32 1,0-1 0,0 1 0,1 0 0,-1 0 0,1-1 0,-1 1 0,1 0 0,0-1 0,0 1 0,0-1 0,1 1 0,-1-1 0,1 1 0,-1-1 0,1 0 0,0 0 0,-1 0 0,1 0 0,0 0 0,1 0 0,-1-1 0,0 1 0,0 0 0,1-1 0,-1 0 0,1 0 0,-1 0 0,1 0 0,0 0 0,-1 0 0,1-1 0,0 1 0,-1-1 0,1 1 0,0-1 0,0 0 0,3-1 0,3 1 0,-1 0 0,0-1 0,0 0 0,0 0 0,0-1 0,0 0 0,-1-1 0,1 1 0,-1-2 0,1 1 0,13-9 0,-15 7 0,1 0 0,-1 0 0,0-1 0,0 0 0,-1 0 0,1-1 0,-1 1 0,-1-1 0,1 0 0,-1-1 0,-1 1 0,1-1 0,-1 1 0,-1-1 0,1 0 0,-1 0 0,0 0 0,-1-1 0,0 1 0,-1 0 0,0-15 0,0 20-145,-1 1 0,1 0 0,-1 0 0,0 0 0,0 0 0,0 0 0,0 0 0,0 0 0,-1 0 0,1 0 0,0 0 0,-1 0 0,1 1 0,-1-1 0,0 1 0,0-1 1,1 1-1,-1-1 0,0 1 0,0 0 0,-4-1 0,4 1-187,0 0 0,0 0 0,0 0 0,0 1 0,0-1 0,0 1 0,0 0 0,0-1 0,0 1 0,-1 0 0,1 0 0,0 0 0,0 1 0,0-1 0,0 0 0,0 1 0,0 0 0,-1-1 0,1 1 0,0 0 0,1 0 0,-1 0 0,0 0 0,0 0 0,0 1 0,1-1 0,-1 0 0,0 1 0,1-1 0,-1 1 0,1 0 0,0-1 0,0 1 0,-2 2 0,-2 12-12661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0.238"/>
    </inkml:context>
    <inkml:brush xml:id="br0">
      <inkml:brushProperty name="width" value="0.025" units="cm"/>
      <inkml:brushProperty name="height" value="0.025" units="cm"/>
      <inkml:brushProperty name="color" value="#008C3A"/>
    </inkml:brush>
  </inkml:definitions>
  <inkml:trace contextRef="#ctx0" brushRef="#br0">29 269 3716,'0'0'24134,"2"8"-21336,-1 0-2635,-1-1 0,1 1 0,-1 0 0,-1-1 0,1 1 0,-1-1 0,-1 1 0,1-1 0,-1 1 0,-1-1 0,1 0 0,-7 12 0,7-15-163,1 0 0,-1 0 0,1 0 0,-1 1 0,1-1 0,0 1 0,1-1 0,-1 1 0,1-1 0,0 1 0,0-1 0,1 8 0,-1-11 0,0 0 0,1 0 0,-1 0 0,1 0 0,-1 0 0,1 0 0,-1 0 0,1 0 0,0 0 0,-1-1 0,1 1 0,0 0 0,0 0 0,-1 0 0,1-1 0,0 1 0,0 0 0,0-1 0,0 1 0,2 0 0,-1 0 0,1-1 0,-1 0 0,1 1 0,-1-1 0,1 0 0,-1 0 0,1 0 0,-1-1 0,0 1 0,1-1 0,-1 1 0,1-1 0,2-1 0,-3 1-264,1 0 0,0-1 0,-1 1 0,1-1 0,-1 0 0,1 0 0,-1 0 0,0 0 0,0 0 0,0 0 0,0 0 0,0-1 0,-1 1 0,1-1 0,1-3 0,15-45-8084,-11 17-1277</inkml:trace>
  <inkml:trace contextRef="#ctx0" brushRef="#br0" timeOffset="1">68 1 8648,'0'0'24119,"-24"-1"-29468,37 1-11979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278"/>
    </inkml:context>
    <inkml:brush xml:id="br0">
      <inkml:brushProperty name="width" value="0.025" units="cm"/>
      <inkml:brushProperty name="height" value="0.025" units="cm"/>
      <inkml:brushProperty name="color" value="#008C3A"/>
    </inkml:brush>
  </inkml:definitions>
  <inkml:trace contextRef="#ctx0" brushRef="#br0">0 0 15182,'0'0'13357,"46"60"-12748,-42-19-225,-1 6-224,-3 3-64,0 1-64,0 2-64,0-4-448,-3-5-1026,-2-9-1216,1-8-1346,2-13-2050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605"/>
    </inkml:context>
    <inkml:brush xml:id="br0">
      <inkml:brushProperty name="width" value="0.025" units="cm"/>
      <inkml:brushProperty name="height" value="0.025" units="cm"/>
      <inkml:brushProperty name="color" value="#008C3A"/>
    </inkml:brush>
  </inkml:definitions>
  <inkml:trace contextRef="#ctx0" brushRef="#br0">1 0 13068,'0'0'15919,"69"9"-15726,-42-8-193,3-1-1218,1 0-1696,-2 0-1186,-4 0-3267</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949"/>
    </inkml:context>
    <inkml:brush xml:id="br0">
      <inkml:brushProperty name="width" value="0.025" units="cm"/>
      <inkml:brushProperty name="height" value="0.025" units="cm"/>
      <inkml:brushProperty name="color" value="#008C3A"/>
    </inkml:brush>
  </inkml:definitions>
  <inkml:trace contextRef="#ctx0" brushRef="#br0">18 0 4324,'0'0'26954,"6"13"-26266,-1-3-565,-3-7-92,0 1 0,0-1 1,0 1-1,-1 0 0,1 0 0,-1 0 0,0 0 1,0 0-1,0 0 0,-1 0 0,1 0 1,-1 0-1,0 0 0,0 0 0,0 0 1,-1 0-1,0 0 0,0 0 0,-2 7 1,-8 14 20,6-16-51,1 0-1,0-1 0,1 1 0,0 1 0,0-1 0,1 0 0,-2 13 0,4-21-60,1 0 0,-1 0 0,1 0 0,-1-1 1,1 1-1,-1 0 0,1 0 0,-1-1 0,1 1 0,0-1 0,-1 1 0,1 0 1,0-1-1,-1 1 0,1-1 0,0 0 0,0 1 0,0-1 0,-1 1 0,1-1 1,0 0-1,0 0 0,0 0 0,0 1 0,0-1 0,-1 0 0,1 0 0,0 0 0,0 0 1,0 0-1,0-1 0,0 1 0,0 0 0,-1 0 0,1-1 0,0 1 0,1-1 1,35-10-4163,-31 6 2920,-1 0 1,1 1-1,-1-1 0,0-1 1,-1 1-1,6-9 0,12-20 1899,-29 49 6077,-2 14-3462,0-1-1882,5-19-1147,1 1 0,0-1 0,0 1 0,1 0 0,0 0-1,1 0 1,-1 20 0,2-29-302,1 0 0,-1 0-1,0 0 1,0 0 0,1 1 0,-1-1 0,1 0-1,-1 0 1,1 0 0,0 0 0,-1 0 0,1 0-1,0 0 1,0-1 0,-1 1 0,1 0-1,0 0 1,0-1 0,0 1 0,0 0 0,0-1-1,0 1 1,0-1 0,0 1 0,0-1 0,0 0-1,1 1 1,-1-1 0,0 0 0,0 0-1,0 0 1,0 1 0,1-1 0,0-1 0,3 1-1029,0 0 0,1 0-1,-1-1 1,0 1 0,0-1 0,9-4 0,18-11-6859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308"/>
    </inkml:context>
    <inkml:brush xml:id="br0">
      <inkml:brushProperty name="width" value="0.025" units="cm"/>
      <inkml:brushProperty name="height" value="0.025" units="cm"/>
      <inkml:brushProperty name="color" value="#008C3A"/>
    </inkml:brush>
  </inkml:definitions>
  <inkml:trace contextRef="#ctx0" brushRef="#br0">127 3 14157,'0'0'7533,"-12"5"-3161,5-3-4103,1 0-1,-1 1 1,1 0 0,0 0-1,0 0 1,0 1 0,0 0 0,1 0-1,-1 0 1,1 1 0,0 0-1,0 0 1,1 0 0,0 1-1,0 0 1,0-1 0,0 1 0,1 1-1,0-1 1,0 0 0,1 1-1,0-1 1,-2 11 0,3-13-281,1-1 0,-1 1 0,1 0-1,0-1 1,0 1 0,1-1 0,-1 1 0,1-1 0,0 1 0,0-1 0,0 0 0,0 1 0,1-1 0,-1 0-1,1 0 1,0 0 0,0 0 0,0 0 0,0 0 0,0 0 0,3 2 0,-2-3 2,1 0 1,-1 0-1,1 0 0,0 0 1,0-1-1,-1 1 1,1-1-1,0 0 0,0 0 1,0-1-1,0 1 1,0-1-1,0 0 0,0 0 1,0 0-1,0-1 1,0 1-1,7-3 0,-5 1 31,-1 0-1,0 0 1,1-1-1,-1 0 1,0 0-1,0-1 1,0 1-1,-1-1 1,1 0-1,-1-1 0,0 1 1,0-1-1,-1 1 1,1-1-1,-1 0 1,0 0-1,4-10 1,-4 9 1,0 0 1,0-1-1,-1 0 0,1 1 1,-2-1-1,1 0 1,-1 0-1,0 0 0,0 0 1,-1 0-1,0-1 1,0 1-1,0 0 1,-3-10-1,2 15-24,0 0-1,1 1 1,-1-1 0,0 0-1,0 1 1,-1-1 0,1 1-1,0-1 1,0 1 0,-1 0-1,1-1 1,0 1 0,-1 0-1,0 0 1,1 0 0,-1 0-1,0 0 1,1 1 0,-1-1-1,0 0 1,0 1 0,1-1 0,-1 1-1,0 0 1,0-1 0,0 1-1,0 0 1,0 0 0,0 0-1,0 1 1,1-1 0,-1 0-1,0 1 1,-3 0 0,1 0-29,0 0 0,0 1 1,0-1-1,0 1 1,1 0-1,-1 0 0,1 0 1,-1 0-1,1 0 0,-1 1 1,1 0-1,0-1 1,0 1-1,1 0 0,-4 5 1,4-5-274,1 1 0,-1 0 0,1-1 0,-1 1 0,1 0 0,0 0-1,1 0 1,-1 7 0,0-10-53,1 1-1,0-1 0,0 1 0,1-1 1,-1 1-1,0-1 0,0 1 0,1-1 1,-1 1-1,1-1 0,-1 1 0,1-1 1,0 0-1,-1 1 0,1-1 0,0 0 1,0 0-1,0 1 0,0-1 0,0 0 1,0 0-1,0 0 0,1 0 0,-1 0 1,2 1-1,21 7-7020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633"/>
    </inkml:context>
    <inkml:brush xml:id="br0">
      <inkml:brushProperty name="width" value="0.025" units="cm"/>
      <inkml:brushProperty name="height" value="0.025" units="cm"/>
      <inkml:brushProperty name="color" value="#008C3A"/>
    </inkml:brush>
  </inkml:definitions>
  <inkml:trace contextRef="#ctx0" brushRef="#br0">188 0 3203,'0'0'10832,"-9"2"-3876,-4 0-6006,1 1 0,1 1 0,-1 0 0,0 0 0,1 2 0,0-1 0,-14 10 0,19-12-792,1 1 1,0-1-1,0 1 0,0 0 0,1 1 1,-1-1-1,1 1 0,0-1 0,1 1 1,-1 1-1,1-1 0,0 0 0,0 1 1,0-1-1,1 1 0,0 0 0,0 0 1,-1 11-1,3-16-157,0 0 0,0 1 0,0-1 0,0 0 0,0 1 0,0-1 0,0 0 0,1 0 0,-1 0 0,1 1 0,-1-1 0,1 0 0,-1 0 0,1 0 0,0 0 0,-1 0 0,1 0 0,0 0 0,0 0 0,0 0 0,0 0 0,0 0 0,0-1 0,2 2 0,1 0 0,-1 0 1,1-1-1,0 1 0,0-1 0,0 0 0,0 0 0,0-1 0,5 1 0,2 0 18,-1-1-1,1 0 0,0-1 0,0 0 0,17-5 0,-19 3 47,0-1 0,0 0 0,0-1 0,0 0 0,-1 0 0,0-1 0,11-9 1,-15 11-37,0 1 1,-1 0 0,1-1-1,-1 0 1,0 0 0,0 0-1,0 0 1,-1 0 0,1-1-1,-1 1 1,0-1 0,0 1-1,-1-1 1,1 0 0,-1 0-1,1-7 1,-3 10-49,1 1 0,-1-1 0,0 1 0,1 0 0,-1-1 0,0 1 0,0 0 0,0-1 0,0 1 0,0 0 0,0 0 0,0 0 0,-1 0 0,1 0 0,0 0 0,0 0 0,-1 1 0,1-1 0,-1 0 0,1 1 0,0-1 0,-1 1 0,1 0 0,-1-1 0,0 1 0,1 0 0,-1 0 0,1 0 0,-1 0 0,-2 0 0,-57 0-1883,54 1 1441,-6 0-4109,4-1-3058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368"/>
    </inkml:context>
    <inkml:brush xml:id="br0">
      <inkml:brushProperty name="width" value="0.025" units="cm"/>
      <inkml:brushProperty name="height" value="0.025" units="cm"/>
      <inkml:brushProperty name="color" value="#008C3A"/>
    </inkml:brush>
  </inkml:definitions>
  <inkml:trace contextRef="#ctx0" brushRef="#br0">21 1 2626,'0'0'27253,"-2"11"-25870,-1 9-1106,-12 100 1163,14-107-2031,1 0 0,1 0 0,-1 0-1,4 15 1,-2-22 164,2 0-5208,-2-16-5968,-3-9 1039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725"/>
    </inkml:context>
    <inkml:brush xml:id="br0">
      <inkml:brushProperty name="width" value="0.025" units="cm"/>
      <inkml:brushProperty name="height" value="0.025" units="cm"/>
      <inkml:brushProperty name="color" value="#008C3A"/>
    </inkml:brush>
  </inkml:definitions>
  <inkml:trace contextRef="#ctx0" brushRef="#br0">0 26 3940,'0'0'26585,"78"-11"-26297,-45 11-224,0 0-288,-5 0-2274,-5-4-4421,-1-7-11466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41.518"/>
    </inkml:context>
    <inkml:brush xml:id="br0">
      <inkml:brushProperty name="width" value="0.025" units="cm"/>
      <inkml:brushProperty name="height" value="0.025" units="cm"/>
    </inkml:brush>
  </inkml:definitions>
  <inkml:trace contextRef="#ctx0" brushRef="#br0">0 0 1698,'0'0'640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068"/>
    </inkml:context>
    <inkml:brush xml:id="br0">
      <inkml:brushProperty name="width" value="0.025" units="cm"/>
      <inkml:brushProperty name="height" value="0.025" units="cm"/>
      <inkml:brushProperty name="color" value="#008C3A"/>
    </inkml:brush>
  </inkml:definitions>
  <inkml:trace contextRef="#ctx0" brushRef="#br0">28 1 4228,'0'0'25080,"-1"55"-23319,-7-20-640,2 1-544,-1 0-577,2-3 0,4-5 0,1-6 0,0-6-1281,7-6-1154,3-7-1825,3-3-1697,-3 0-4741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424"/>
    </inkml:context>
    <inkml:brush xml:id="br0">
      <inkml:brushProperty name="width" value="0.025" units="cm"/>
      <inkml:brushProperty name="height" value="0.025" units="cm"/>
      <inkml:brushProperty name="color" value="#008C3A"/>
    </inkml:brush>
  </inkml:definitions>
  <inkml:trace contextRef="#ctx0" brushRef="#br0">106 0 18674,'0'0'6902,"-11"9"-4932,4-3-1859,-46 43 1503,50-45-1522,-1 0-1,1 0 0,0 0 1,1 0-1,-1 1 1,1 0-1,0-1 0,0 1 1,0 0-1,0 0 1,1 0-1,0 0 0,0 0 1,0 6-1,1-11-98,1 1-1,-1 0 1,1 0 0,-1-1-1,1 1 1,-1 0-1,1-1 1,0 1-1,-1-1 1,1 1 0,0 0-1,-1-1 1,1 1-1,0-1 1,0 0 0,-1 1-1,1-1 1,0 0-1,0 1 1,0-1-1,-1 0 1,1 0 0,0 0-1,0 0 1,0 0-1,0 0 1,0 0-1,1 0 1,36 0 22,-27 0-76,1 0-45,0 1 1,0 0-1,-1 1 1,16 3-1,-25-4 89,1-1 0,-1 1 0,0 0-1,1 0 1,-1 0 0,0 0 0,0 0 0,0 0-1,0 1 1,0-1 0,0 1 0,0-1 0,0 1-1,0 0 1,-1-1 0,1 1 0,-1 0 0,1 0 0,-1 0-1,0 1 1,0-1 0,0 0 0,0 0 0,0 1-1,-1-1 1,1 0 0,0 4 0,-1 0 102,0-1 1,-1 1 0,0-1 0,0 1-1,0-1 1,-1 0 0,0 0-1,0 0 1,0 0 0,0 0-1,-1 0 1,0 0 0,0-1-1,0 1 1,0-1 0,-1 0-1,0 0 1,0 0 0,-8 6-1,5-5 45,1 0-1,-1-1 0,0 0 1,-1 0-1,1 0 1,-1-1-1,1 0 0,-1-1 1,0 0-1,0 0 0,0 0 1,-16 0-1,23-2-214,0-1 0,-1 1 0,1 0 0,0-1 0,0 1 0,-1-1 0,1 0 0,0 1 0,0-1 0,0 0 0,0 0 0,0 1 0,0-1 0,0 0 0,0 0 0,0 0 0,0 0 0,0-1 0,1 1 0,-1 0 0,0 0 0,1 0 0,-1 0 0,1-1 0,-1 1 0,1 0 0,0-1 0,0 1 0,-1 0 0,1-1 0,0-1 0,-1-55-6191,1 44 3789,0-30-6882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798"/>
    </inkml:context>
    <inkml:brush xml:id="br0">
      <inkml:brushProperty name="width" value="0.025" units="cm"/>
      <inkml:brushProperty name="height" value="0.025" units="cm"/>
      <inkml:brushProperty name="color" value="#008C3A"/>
    </inkml:brush>
  </inkml:definitions>
  <inkml:trace contextRef="#ctx0" brushRef="#br0">0 2 3459,'0'0'25400,"54"-1"-24279,-31 1-448,9 0-609,7 5-512,1-2-2627,4-3-3620,2 0-704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139"/>
    </inkml:context>
    <inkml:brush xml:id="br0">
      <inkml:brushProperty name="width" value="0.025" units="cm"/>
      <inkml:brushProperty name="height" value="0.025" units="cm"/>
      <inkml:brushProperty name="color" value="#008C3A"/>
    </inkml:brush>
  </inkml:definitions>
  <inkml:trace contextRef="#ctx0" brushRef="#br0">139 0 8936,'0'0'9198,"-9"5"-4799,-1 0-3860,1 1 1,0 0-1,0 0 0,0 1 0,1 0 0,0 0 1,0 1-1,1 0 0,0 1 0,1-1 0,-9 15 0,11-15-466,0 1 0,1-1 0,0 1 0,0-1 0,1 1 0,0 0 0,1 0 0,0 0 0,0 0-1,1 13 1,0-19-78,1-1 0,-1 0 0,0 1 0,1-1 0,0 0 0,0 0 0,-1 1 0,1-1 0,1 0 0,-1 0 0,0 0 0,0 0 0,1 0 0,-1-1 0,1 1 0,0 0 0,3 2-1,-3-3-11,1 1-1,0-1 0,1 0 0,-1 0 0,0 0 0,0 0 0,0-1 0,0 1 0,1-1 0,-1 0 0,0 0 0,1 0 0,-1 0 0,0-1 0,0 1 0,5-2 0,-1-1-16,0 1-1,0-1 0,0-1 1,-1 1-1,1-1 0,-1-1 1,0 1-1,0-1 0,-1 0 1,1 0-1,-1-1 0,0 1 1,0-1-1,-1 0 0,8-13 1,-9 13 170,1 0 1,-1-1-1,0 1 0,0 0 1,-1-1-1,1 0 0,-2 1 1,1-1-1,-1 0 1,0 0-1,0 0 0,-1 0 1,0 0-1,0 0 0,-1 0 1,1 0-1,-4-10 1,3 15-112,0 0 0,-1-1 0,1 1 0,-1 0 0,0 0 1,0-1-1,0 1 0,0 1 0,0-1 0,0 0 0,0 0 0,-1 1 1,1-1-1,0 1 0,-1 0 0,1 0 0,-1 0 0,0 0 0,1 0 1,-1 1-1,0-1 0,0 1 0,1-1 0,-1 1 0,0 0 0,-3 1 1,4-1-113,0 0 0,1 0 1,-1 0-1,0 1 1,1-1-1,-1 1 1,0-1-1,1 1 0,-1 0 1,0 0-1,1 0 1,-1-1-1,1 1 1,0 1-1,-1-1 0,1 0 1,-2 2-1,2-1-168,0-1-1,0 1 1,1 0-1,-1 0 0,0-1 1,1 1-1,0 0 1,-1 0-1,1-1 1,0 1-1,0 0 1,0 0-1,0 0 1,0 0-1,0-1 0,0 1 1,1 0-1,-1 0 1,1-1-1,0 4 1,10 9-3941,6-2-1586</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483"/>
    </inkml:context>
    <inkml:brush xml:id="br0">
      <inkml:brushProperty name="width" value="0.025" units="cm"/>
      <inkml:brushProperty name="height" value="0.025" units="cm"/>
      <inkml:brushProperty name="color" value="#008C3A"/>
    </inkml:brush>
  </inkml:definitions>
  <inkml:trace contextRef="#ctx0" brushRef="#br0">185 27 4740,'0'0'18359,"-11"-4"-14553,3 1-3357,0-1-1,-1 2 0,0-1 1,1 1-1,-1 1 0,-15-2 1,20 3-376,0 0-1,0 1 1,1-1 0,-1 1 0,0 0 0,0 0 0,1 0-1,-1 1 1,0-1 0,1 1 0,0 0 0,-1 0-1,1 0 1,0 0 0,0 1 0,0-1 0,0 1 0,0-1-1,1 1 1,-1 0 0,-2 6 0,2-4-31,0-1 1,0 1-1,1 1 0,-1-1 0,1 0 1,1 0-1,-1 1 0,1-1 1,0 1-1,0-1 0,1 1 1,-1 0-1,1-1 0,1 1 0,0 7 1,0-10-34,-1 0 0,1 0 0,0 0 0,0 0 0,0 0 0,1 0 1,-1-1-1,1 1 0,-1 0 0,1-1 0,0 0 0,0 1 0,0-1 0,0 0 0,1 0 1,-1 0-1,1 0 0,-1 0 0,1-1 0,-1 1 0,1-1 0,0 1 0,0-1 0,0 0 1,0 0-1,0-1 0,0 1 0,0 0 0,3-1 0,3 1-2,0 0 0,0-1 0,1-1 0,-1 1-1,0-1 1,0-1 0,0 0 0,0 0 0,0-1 0,-1 0-1,1 0 1,-1-1 0,0 0 0,0-1 0,0 0 0,0 0-1,-1 0 1,0-1 0,0 0 0,0-1 0,-1 1 0,0-1-1,0-1 1,5-8 0,-10 14-157,0 0 0,0 0 0,0 0 1,0 0-1,0 0 0,0 0 0,0 0 0,-1-1 0,1 1 0,-1 0 0,1-1 1,-1 1-1,0 0 0,0-1 0,0 1 0,0 0 0,-1-1 0,1 1 0,-1-4 1,0 5-56,0 0 0,0-1 0,0 1 0,0 0 0,0 0 0,0 0 0,0 0 1,-1 0-1,1 0 0,0 0 0,0 0 0,-1 0 0,1 1 0,-1-1 1,1 0-1,-1 1 0,1-1 0,-1 1 0,1 0 0,-1-1 0,1 1 1,-1 0-1,1 0 0,-1 0 0,1 0 0,-1 0 0,-2 1 0</inkml:trace>
  <inkml:trace contextRef="#ctx0" brushRef="#br0" timeOffset="1">487 1 4740,'0'0'24728,"-49"49"-22998,28-22-289,5 6-1313,4-2-128,4-3 0,8-4 0,0-7 0,15-7 0,3-6 0,6-4 0,2-6-2306,-7-15-2659,-1-11-3171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825"/>
    </inkml:context>
    <inkml:brush xml:id="br0">
      <inkml:brushProperty name="width" value="0.025" units="cm"/>
      <inkml:brushProperty name="height" value="0.025" units="cm"/>
      <inkml:brushProperty name="color" value="#008C3A"/>
    </inkml:brush>
  </inkml:definitions>
  <inkml:trace contextRef="#ctx0" brushRef="#br0">1 0 11403,'0'0'17713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515"/>
    </inkml:context>
    <inkml:brush xml:id="br0">
      <inkml:brushProperty name="width" value="0.025" units="cm"/>
      <inkml:brushProperty name="height" value="0.025" units="cm"/>
      <inkml:brushProperty name="color" value="#008C3A"/>
    </inkml:brush>
  </inkml:definitions>
  <inkml:trace contextRef="#ctx0" brushRef="#br0">21 253 6726,'0'0'6727,"-3"9"-2110,-2-1-3443,3-5-791,1 0 0,-1 0 0,1 0 0,0 0 0,-1 0 0,1 0 1,1 0-1,-1 1 0,0-1 0,1 0 0,-1 5 0,1-7-296,1-1-1,-1 0 1,0 1 0,0-1-1,0 0 1,0 0-1,1 1 1,-1-1 0,0 0-1,0 1 1,0-1-1,1 0 1,-1 0-1,0 0 1,1 1 0,-1-1-1,0 0 1,0 0-1,1 0 1,-1 0 0,0 1-1,1-1 1,-1 0-1,0 0 1,1 0-1,-1 0 1,0 0 0,1 0-1,-1 0 1,0 0-1,1 0 1,-1 0 0,0 0-1,1 0 1,-1 0-1,0 0 1,1-1 0,-1 1-1,0 0 1,1 0-1,-1 0 1,0 0-1,1-1 1,-1 1 0,0 0-1,19-9 853,14-14-491,-2-1-1,-1-1 1,-2-2 0,39-44-1,-45 47-331,51-66 626,-56 67-64,-29 60-448,5-22-224,-2 2-49,0 1 0,1 0 1,1 0-1,1 0 0,0 1 0,2 0 1,0 0-1,1 1 0,0 21 0,3-40-152,0 0 0,0 0 0,0 0-1,0 1 1,0-1 0,1 0 0,-1 0 0,0 0-1,1 0 1,-1 0 0,1 0 0,-1 0 0,1 1-1,0-2 1,-1 1 0,1 0 0,0 0 0,0 0-1,0 0 1,-1 0 0,1 0 0,0-1 0,0 1-1,0 0 1,0-1 0,0 1 0,1-1 0,-1 1-1,0-1 1,0 0 0,0 1 0,0-1 0,0 0-1,1 0 1,-1 0 0,0 0 0,2 0 0,1 0-853,0-1 1,1 1 0,-1-1 0,0 0 0,0-1 0,0 1 0,1-1 0,-2 1-1,8-5 1,22-17-10238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857"/>
    </inkml:context>
    <inkml:brush xml:id="br0">
      <inkml:brushProperty name="width" value="0.025" units="cm"/>
      <inkml:brushProperty name="height" value="0.025" units="cm"/>
      <inkml:brushProperty name="color" value="#008C3A"/>
    </inkml:brush>
  </inkml:definitions>
  <inkml:trace contextRef="#ctx0" brushRef="#br0">79 1 6726,'0'0'10127,"-3"9"-4457,-18 33-2184,13-28-2908,0 1 0,1 0 1,1 0-1,0 0 0,1 1 1,1 0-1,0 0 0,-2 29 1,6-43-584,0 0 0,0-1 0,0 1 0,1 0 0,-1-1 1,1 1-1,-1-1 0,1 1 0,-1 0 0,1-1 0,0 0 1,0 1-1,0-1 0,0 1 0,0-1 0,0 0 0,0 0 0,0 1 1,1-1-1,-1 0 0,3 2 0,-1-2-6,1 1 1,0-1-1,-1 1 0,1-1 0,0 0 1,-1-1-1,1 1 0,0 0 0,6-1 0,-2 0 19,1 0 0,-1-1 0,0 0 0,0-1-1,1 1 1,-1-2 0,0 1 0,12-6-1,-14 4 65,0 0-1,0 0 1,0-1-1,-1 0 0,1 0 1,-1 0-1,0-1 1,-1 1-1,0-1 0,0 0 1,6-12-1,-9 16-47,0 0-1,0-1 0,0 1 1,0-1-1,0 1 0,-1-1 1,1 1-1,-1-1 0,0 1 1,1-1-1,-1 1 0,0-1 1,-1 0-1,1 1 1,0-1-1,-1 1 0,0-1 1,1 1-1,-1-1 0,0 1 1,0-1-1,0 1 0,-1 0 1,1 0-1,-1 0 0,1 0 1,-1 0-1,0 0 0,1 0 1,-1 0-1,0 0 1,0 1-1,0-1 0,-1 1 1,-2-2-1,-5-2-23,0 0 0,-1 0 0,1 1 0,-1 1 0,0 0 0,0 0 0,0 1 0,-1 1 0,1-1 0,0 2 0,-1 0 0,-21 2 0,33-2-28,-1 0 0,0 0 0,1 0 0,-1 0 0,0 0 1,0 0-1,1 0 0,-1 0 0,0 0 0,0 0 0,1 0 0,-1 1 0,0-1 0,1 0 0,-1 1 1,0-1-1,1 0 0,-1 1 0,0-1 0,1 1 0,-1-1 0,1 0 0,-1 1 0,1 0 0,-1-1 0,1 1 1,-1-1-1,1 1 0,0 0 0,-1-1 0,1 1 0,0 0 0,-1-1 0,1 1 0,0 0 0,0-1 1,0 1-1,0 0 0,0 0 0,0-1 0,0 1 0,0 0 0,0 1 0,0-1-96,1 0 0,0 0-1,0 0 1,0 0 0,0 0 0,0 0 0,0 0-1,0 0 1,0 0 0,1 0 0,-1 0-1,0 0 1,0-1 0,1 1 0,-1-1-1,0 1 1,1-1 0,-1 1 0,1-1-1,-1 0 1,3 0 0,66 0-9261,-24-4 2136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219"/>
    </inkml:context>
    <inkml:brush xml:id="br0">
      <inkml:brushProperty name="width" value="0.025" units="cm"/>
      <inkml:brushProperty name="height" value="0.025" units="cm"/>
      <inkml:brushProperty name="color" value="#008C3A"/>
    </inkml:brush>
  </inkml:definitions>
  <inkml:trace contextRef="#ctx0" brushRef="#br0">172 0 6758,'0'0'14168,"-12"6"-10137,-5 3-3083,0 0 1,1 1-1,1 1 0,-26 23 1,36-30-816,1 0 1,-1 0-1,1 0 0,0 0 1,1 1-1,-1 0 1,1 0-1,0 0 0,0 0 1,0 0-1,1 1 1,0-1-1,0 1 0,0 0 1,1-1-1,0 1 1,0 0-1,0 0 0,1 0 1,0 0-1,0 0 1,1 10-1,1-14-133,-1 1 0,1-1 0,-1 0 0,1 0 0,0 0 0,-1 0 0,1 0 0,0-1 0,0 1 0,1 0 0,-1-1 0,0 0 0,0 1 0,1-1 0,-1 0 0,1 0 0,-1 0 0,1-1 0,-1 1 0,1-1 0,-1 1 0,1-1 0,0 0 0,4 0 0,5 1 0,-1-1 0,0-1 0,0 1 0,18-5 0,-15 0 0,-1 0 0,0 0 0,-1-1 0,1-1 0,-1 0 0,-1-1 0,1 0 0,-1-1 0,-1 0 0,0-1 0,0 0 0,0 0 0,-2-1 0,1 0 0,6-13 0,-14 22-27,1 1-1,-1-1 1,-1 1-1,1-1 1,0 0 0,0 1-1,0-1 1,-1 0 0,1 0-1,-1 1 1,1-1-1,-1 0 1,0 0 0,0 0-1,0 0 1,0 1 0,0-1-1,0 0 1,0 0-1,-1 0 1,1 0 0,-1 1-1,1-1 1,-1 0 0,0 1-1,0-1 1,1 0-1,-1 1 1,0-1 0,0 1-1,-1-1 1,1 1 0,0 0-1,0-1 1,-1 1-1,1 0 1,-1 0 0,1 0-1,-1 0 1,1 0 0,-1 0-1,0 0 1,1 1-1,-1-1 1,0 1 0,-3-1-1,-10-2-916,1 1 0,-1 0 0,0 2 0,-27 1 0,19 0-1307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658"/>
    </inkml:context>
    <inkml:brush xml:id="br0">
      <inkml:brushProperty name="width" value="0.025" units="cm"/>
      <inkml:brushProperty name="height" value="0.025" units="cm"/>
      <inkml:brushProperty name="color" value="#008C3A"/>
    </inkml:brush>
  </inkml:definitions>
  <inkml:trace contextRef="#ctx0" brushRef="#br0">1 20 11115,'0'0'12940,"67"3"-10218,-23-3-928,13-6-929,5-1-609,-2 2-192,-9 4-608,-5 0-2403,-11-1-3043,-15 2-2049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42.125"/>
    </inkml:context>
    <inkml:brush xml:id="br0">
      <inkml:brushProperty name="width" value="0.025" units="cm"/>
      <inkml:brushProperty name="height" value="0.025" units="cm"/>
    </inkml:brush>
  </inkml:definitions>
  <inkml:trace contextRef="#ctx0" brushRef="#br0">0 0 1986,'0'0'779,"3"8"-384,10 25-272,18 10 21,-25-31 52,-2-5 1816,-17-9-216,-26-18 2496,35 14-1614,27 10-1480,0 2-1351,0-2 0,0 0 1,0-1-1,39-1 0,-62-2 447,-48-13 880,13-7-1216,27 16-641,24 13-140,-6-4 410,34 16-4662,-28-19-3647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046"/>
    </inkml:context>
    <inkml:brush xml:id="br0">
      <inkml:brushProperty name="width" value="0.025" units="cm"/>
      <inkml:brushProperty name="height" value="0.025" units="cm"/>
      <inkml:brushProperty name="color" value="#008C3A"/>
    </inkml:brush>
  </inkml:definitions>
  <inkml:trace contextRef="#ctx0" brushRef="#br0">1 9 8968,'0'0'18706,"79"14"-17649,-26-14-640,2 0-321,6 0-417,1-7-2914,-4-2-4100,-2 3-7687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578"/>
    </inkml:context>
    <inkml:brush xml:id="br0">
      <inkml:brushProperty name="width" value="0.025" units="cm"/>
      <inkml:brushProperty name="height" value="0.025" units="cm"/>
      <inkml:brushProperty name="color" value="#008C3A"/>
    </inkml:brush>
  </inkml:definitions>
  <inkml:trace contextRef="#ctx0" brushRef="#br0">1 27 13453,'0'0'7425,"10"-3"-5166,8-3-1561,1 1 1,0 1 0,0 1-1,19-1 1,-24 3-502,-1 0 1,1 1-1,-1 1 0,1 0 0,-1 1 1,0 0-1,22 7 0,-33-8-191,0-1 0,1 1 0,-1 0 0,0 0 0,0 0 0,0 0 0,0 0 0,-1 0 0,1 1 0,0-1 0,-1 1 0,1-1 0,0 1 0,-1 0 1,0-1-1,1 1 0,-1 0 0,0 0 0,0 0 0,0 0 0,0 0 0,1 3 0,-2-2 4,0-1 1,-1 1 0,1-1-1,0 1 1,-1-1 0,0 1-1,1-1 1,-1 1-1,0-1 1,0 1 0,0-1-1,-1 0 1,1 0 0,0 1-1,-1-1 1,-2 2 0,-9 9 97,0 0 0,-1 0 1,0-2-1,-19 13 0,24-18-8,-8 5 38,-31 24 277,46-33-389,0-1 0,0 1 0,0 0 0,0 1 0,1-1-1,-1 0 1,0 0 0,1 1 0,0-1 0,0 1 0,-1-1 0,1 1-1,1 0 1,-1-1 0,0 1 0,0 5 0,2-7-23,-1 1 1,1 0 0,-1-1-1,1 1 1,0-1-1,0 1 1,0-1 0,0 1-1,0-1 1,0 0-1,0 1 1,0-1 0,1 0-1,-1 0 1,0 0-1,1 0 1,-1 0 0,1 0-1,-1 0 1,1 0-1,-1-1 1,1 1 0,0-1-1,-1 1 1,1-1-1,2 1 1,51 9-550,20-6-2310,0-9-4345,-23-8-1437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917"/>
    </inkml:context>
    <inkml:brush xml:id="br0">
      <inkml:brushProperty name="width" value="0.025" units="cm"/>
      <inkml:brushProperty name="height" value="0.025" units="cm"/>
      <inkml:brushProperty name="color" value="#008C3A"/>
    </inkml:brush>
  </inkml:definitions>
  <inkml:trace contextRef="#ctx0" brushRef="#br0">172 25 6470,'-10'-1'11558,"0"0"-10459,-1 1 0,1 0 0,-1 1-1,1 0 1,0 0 0,-11 4 0,17-4-954,0 0 0,0 1 0,0 0 0,0-1 0,0 2 0,1-1 0,-1 0-1,1 1 1,-1-1 0,1 1 0,0 0 0,0 0 0,0 1 0,0-1 0,1 0 0,-1 1 0,1 0-1,0 0 1,0-1 0,-2 6 0,2-5-130,1 0-1,-1 0 0,1 0 0,0 0 1,0 0-1,0 0 0,1 0 1,-1 0-1,1 0 0,0 0 0,0 1 1,0-1-1,1 0 0,-1 0 1,1 0-1,0 0 0,0 0 1,1 0-1,-1 0 0,1-1 0,0 1 1,0 0-1,0-1 0,0 1 1,1-1-1,-1 0 0,1 0 1,0 0-1,0 0 0,0 0 0,0 0 1,1-1-1,-1 0 0,1 0 1,0 0-1,-1 0 0,1 0 0,0-1 1,0 1-1,7 0 0,-3 0-62,1 0 0,0 0 0,-1-1-1,1 0 1,0-1 0,-1 0-1,1-1 1,0 1 0,0-1 0,-1-1-1,1 0 1,-1 0 0,0-1 0,1 0-1,-1 0 1,0-1 0,-1 0-1,14-9 1,-15 6 98,1 1-1,-1-1 1,0-1 0,-1 1-1,0-1 1,0 0-1,-1 0 1,0 0 0,0 0-1,-1-1 1,4-12 0,-6 18 0,0 0 0,-1 0 0,1 1 0,0-1 0,-1 0 0,0 0 0,0 0 0,0 0 0,0 0 0,0 0 0,0 0 0,-1 1 0,0-1 0,1 0 0,-1 0 0,0 0 0,0 1 0,-1-1 0,1 1 0,0-1 0,-1 1 0,0-1 0,1 1 0,-1 0 0,0 0 0,0 0 0,0 0 0,-1 0 0,1 0 0,0 0 0,-1 1 0,1-1 0,-1 1 1,1 0-1,-1 0 0,0 0 0,0 0 0,-4-1 0,0 1-56,0-1 0,0 1 1,0 1-1,0 0 0,0 0 1,0 0-1,-1 1 0,1 0 1,1 0-1,-1 0 0,0 1 1,-7 3-1,10-3-131,0-1 0,1 1 0,-1 0 0,1 1 0,-1-1 0,1 1 0,0-1 0,0 1 0,0 0 0,0 0 0,1 0 0,-1 0 0,1 1 0,0-1 0,0 1 0,0 0 0,0-1 0,1 1 0,-1 0 0,1 0 0,0 0 0,-1 4 0,2-7-56,0 0 0,0 0 0,0 0-1,-1 0 1,1 0 0,0 0 0,0 0 0,0 0-1,1 0 1,-1 0 0,0 0 0,0 0 0,0 0-1,1 0 1,-1 0 0,1 0 0,-1 0-1,0 0 1,1 0 0,0-1 0,-1 1 0,1 0-1,-1 0 1,1 0 0,0-1 0,0 1 0,-1 0-1,1-1 1,0 1 0,0-1 0,0 1 0,0-1-1,1 1 1,36 3-5704,-33-4 5039,30 0-5340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278"/>
    </inkml:context>
    <inkml:brush xml:id="br0">
      <inkml:brushProperty name="width" value="0.025" units="cm"/>
      <inkml:brushProperty name="height" value="0.025" units="cm"/>
      <inkml:brushProperty name="color" value="#008C3A"/>
    </inkml:brush>
  </inkml:definitions>
  <inkml:trace contextRef="#ctx0" brushRef="#br0">217 43 5381,'0'0'19880,"-12"-3"-16949,5 2-2733,-1-1 0,1 1 0,-1 0 0,1 0 0,-1 1 0,0 0 0,1 0 0,-1 1 0,1 0 1,-1 0-1,1 1 0,-1 0 0,1 0 0,0 1 0,0 0 0,0 0 0,0 1 0,0 0 0,-9 7 0,11-7-167,1 0-1,-1 0 1,1 0 0,1 0 0,-1 0-1,1 1 1,-1 0 0,1 0-1,1 0 1,-1 0 0,1 0-1,-3 9 1,4-12-25,1 1 0,0-1 0,-1 0 0,1 0 0,0 0 0,1 1 0,-1-1 0,0 0 0,1 0 0,-1 0 0,1 0 0,-1 0 0,1 0 0,0 0 0,0 0 0,0 0 0,0 0 0,1 0 0,-1 0 0,0 0-1,1-1 1,-1 1 0,1-1 0,0 1 0,-1-1 0,1 0 0,0 1 0,0-1 0,0 0 0,0 0 0,0 0 0,0-1 0,0 1 0,0 0 0,4 0 0,5 2-11,1 0 1,0-1-1,0 0 1,1-1-1,-1 0 1,0-1-1,0 0 1,1-1-1,-1 0 1,0-1-1,0-1 1,13-3-1,-17 3 4,1 0-1,-1 0 1,0-1-1,0 0 1,0 0-1,-1-1 1,1 0-1,-1 0 1,0-1-1,0 0 1,-1 0-1,0-1 1,0 1 0,-1-1-1,1-1 1,-1 1-1,4-11 1,-7 16 4,-1-1 0,0 1 0,0-1 1,0 1-1,0-1 0,0 0 0,-1 0 1,1 0-1,-1 1 0,0-1 0,0 0 1,0 0-1,0 0 0,0 0 0,-1 1 1,1-1-1,-1 0 0,-1-3 0,1 4 0,0 0 0,-1 0 0,1 0 0,-1 0 0,0 0 0,1 1 0,-1-1 0,0 0 0,0 1-1,0-1 1,0 1 0,-1 0 0,1 0 0,0 0 0,0 0 0,-5-1 0,-8-1-34,-1 0 1,0 1-1,1 1 0,-1 1 1,-19 1-1,22 0-46,10-1-398,-1 0 0,0 0 0,0 0 0,0 1 0,1-1-1,-1 1 1,0 0 0,0 0 0,1 1 0,-1-1 0,-4 3 0,-5 9-7042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947"/>
    </inkml:context>
    <inkml:brush xml:id="br0">
      <inkml:brushProperty name="width" value="0.025" units="cm"/>
      <inkml:brushProperty name="height" value="0.025" units="cm"/>
      <inkml:brushProperty name="color" value="#008C3A"/>
    </inkml:brush>
  </inkml:definitions>
  <inkml:trace contextRef="#ctx0" brushRef="#br0">164 53 7079,'0'0'18588,"-10"-7"-16074,-34-19-917,42 25-1565,-1 0 1,1 0 0,-1 1-1,0-1 1,1 1 0,-1 0 0,1-1-1,-1 1 1,0 1 0,1-1 0,-1 0-1,0 0 1,1 1 0,-1 0 0,1-1-1,-1 1 1,1 0 0,-1 0 0,1 0-1,0 1 1,-1-1 0,1 1 0,0-1-1,0 1 1,0 0 0,0-1 0,0 1-1,1 0 1,-3 4 0,-1-1 4,1 0 0,1 0 1,-1 1-1,1 0 1,0 0-1,0 0 0,1 0 1,0 0-1,-3 12 0,4-15-31,1 0 0,-1 0 0,1 1-1,0-1 1,0 0 0,0 0 0,0 0-1,1 1 1,-1-1 0,1 0 0,0 0-1,0 0 1,0 0 0,0 0 0,1 0-1,-1 0 1,1 0 0,0-1 0,-1 1-1,1-1 1,0 1 0,3 2 0,-1-3 4,0 0 0,-1 0 0,1 0 0,0 0 0,0-1 0,0 1 0,0-1 1,1 0-1,-1-1 0,0 1 0,0-1 0,1 1 0,-1-1 0,0-1 0,0 1 1,8-2-1,-4 0 8,1 0 0,-1-1 0,0 0 0,0-1 1,0 0-1,-1 0 0,1 0 0,-1-1 0,0 0 0,13-13 1,-8 7 30,0-2 1,-1 1 0,0-2-1,15-23 1,-25 36-36,0-1-1,0 1 1,0-1-1,0 1 1,0-1 0,0 1-1,-1-1 1,1 1-1,-1-1 1,1 0-1,-1 1 1,1-1 0,-1 0-1,0 0 1,0 1-1,0-1 1,0 0-1,0 0 1,0 1-1,0-1 1,-1 0 0,1 1-1,-1-1 1,0-2-1,0 3-8,-1 0 1,1-1-1,-1 1 0,1 0 0,-1 0 0,0 0 0,1 1 0,-1-1 0,0 0 0,1 1 1,-1-1-1,0 1 0,0-1 0,0 1 0,1 0 0,-1 0 0,0 0 0,-3 0 0,-4 1-69,1-1 0,-1 2-1,0-1 1,1 1-1,-1 0 1,1 1-1,0 0 1,-14 7-1,16-6-250,-1 1 0,1 0 1,0 1-1,1-1 0,-7 9 0,-1 12-3141,12-25 2994,1 1-1,0-1 1,0 1 0,0-1-1,0 0 1,0 1 0,0-1 0,0 1-1,0-1 1,0 0 0,1 1-1,-1-1 1,1 0 0,-1 1 0,1-1-1,-1 0 1,2 2 0,8 1-5635,9-3-2455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309"/>
    </inkml:context>
    <inkml:brush xml:id="br0">
      <inkml:brushProperty name="width" value="0.025" units="cm"/>
      <inkml:brushProperty name="height" value="0.025" units="cm"/>
      <inkml:brushProperty name="color" value="#008C3A"/>
    </inkml:brush>
  </inkml:definitions>
  <inkml:trace contextRef="#ctx0" brushRef="#br0">65 0 8008,'0'0'20339,"-9"7"-17793,3-2-2305,-1 1 0,1-1 0,0 1 0,1 1 0,-7 7 0,11-12-226,-1 0 0,1 1 1,-1-1-1,1 0 0,0 0 0,0 1 1,0-1-1,0 1 0,0-1 1,1 1-1,-1-1 0,1 1 1,0-1-1,0 1 0,0-1 0,0 1 1,0 0-1,0-1 0,0 1 1,1-1-1,0 1 0,-1-1 1,1 1-1,0-1 0,0 0 0,0 1 1,3 3-1,-1-3-32,0-1 1,0 1-1,1-1 1,-1 0-1,0 0 1,1 0-1,-1-1 1,1 1-1,-1-1 1,1 0-1,0 0 0,0 0 1,-1 0-1,7-1 1,-3 1-127,1 0 0,0-1 0,0 0 0,0 0 0,-1-1 0,12-2 0,-18 3-100,1-1 0,-1 1 0,1-1 0,-1 0 1,0 1-1,0-1 0,1 0 0,-1 0 0,0 0 0,0 0 0,0 0 1,0 0-1,0 0 0,0 0 0,0-1 0,0 1 0,0 0 0,-1-1 1,1 1-1,-1 0 0,2-3 0,3-31-9125,-5 30 7562,2-25-10280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654"/>
    </inkml:context>
    <inkml:brush xml:id="br0">
      <inkml:brushProperty name="width" value="0.025" units="cm"/>
      <inkml:brushProperty name="height" value="0.025" units="cm"/>
      <inkml:brushProperty name="color" value="#008C3A"/>
    </inkml:brush>
  </inkml:definitions>
  <inkml:trace contextRef="#ctx0" brushRef="#br0">0 0 10154,'0'0'19442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247"/>
    </inkml:context>
    <inkml:brush xml:id="br0">
      <inkml:brushProperty name="width" value="0.025" units="cm"/>
      <inkml:brushProperty name="height" value="0.025" units="cm"/>
      <inkml:brushProperty name="color" value="#008C3A"/>
    </inkml:brush>
  </inkml:definitions>
  <inkml:trace contextRef="#ctx0" brushRef="#br0">0 0 5029,'0'0'24247,"20"85"-23511,-20-39-415,0 5-289,0-2 64,0-3-32,0-5-513,0-5-800,0-8-1377,0-9-1090,0-7-736,0-6-2819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577"/>
    </inkml:context>
    <inkml:brush xml:id="br0">
      <inkml:brushProperty name="width" value="0.025" units="cm"/>
      <inkml:brushProperty name="height" value="0.025" units="cm"/>
      <inkml:brushProperty name="color" value="#008C3A"/>
    </inkml:brush>
  </inkml:definitions>
  <inkml:trace contextRef="#ctx0" brushRef="#br0">14 1 14990,'0'0'13389,"-14"53"-12428,14-39-577,0 1-288,4-5-480,7-4-3588,-1-4-4772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920"/>
    </inkml:context>
    <inkml:brush xml:id="br0">
      <inkml:brushProperty name="width" value="0.025" units="cm"/>
      <inkml:brushProperty name="height" value="0.025" units="cm"/>
      <inkml:brushProperty name="color" value="#008C3A"/>
    </inkml:brush>
  </inkml:definitions>
  <inkml:trace contextRef="#ctx0" brushRef="#br0">26 0 18097,'0'0'13965,"-26"45"-14317,37-44-17489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20.220"/>
    </inkml:context>
    <inkml:brush xml:id="br0">
      <inkml:brushProperty name="width" value="0.025" units="cm"/>
      <inkml:brushProperty name="height" value="0.025" units="cm"/>
    </inkml:brush>
  </inkml:definitions>
  <inkml:trace contextRef="#ctx0" brushRef="#br0">100 102 5061,'0'0'14301,"-5"0"-14071,2 2-28,-1 0 0,1 0 0,0 0 0,0 0 0,0 1 0,0-1 0,0 1 0,0 0 0,1-1 0,-1 1 1,1 1-1,0-1 0,0 0 0,0 0 0,0 1 0,1-1 0,-1 1 0,1 0 0,-1 3 0,-8 18-173,2-1 0,1 1 0,1 0 0,0 1 0,2 0 0,2-1 0,0 1 1,3 43-1,1-59 5,2 0 1,-1 0 0,1-1 0,1 1 0,-1-1 0,2 0 0,-1 0-1,1 0 1,1-1 0,-1 0 0,15 13 0,25 35 118,-32-38-123,2 0 1,0-1-1,1 0 0,0-1 1,1-1-1,1-1 0,0-1 1,37 19-1,-50-29-15,-3-1 17,-1-1-1,1 0 1,0 0-1,-1 0 1,1-1-1,0 1 1,-1-1 0,1 1-1,0-1 1,0 0-1,0 0 1,-1 0-1,1 0 1,0-1 0,0 1-1,-1-1 1,1 1-1,0-1 1,-1 0-1,4-2 1,7-3 192,-1-1-1,-1 0 1,13-10 0,23-12-42,-41 27-159,0-1 1,0 1-1,0-1 0,0-1 0,0 1 0,-1-1 0,1 0 0,-1 0 0,0 0 0,0-1 0,-1 0 0,1 0 0,-1 0 0,0-1 0,0 1 0,-1-1 0,0 0 0,0 0 0,0 0 0,-1 0 0,3-12 1,0-7 204,-1 10 151,-1 0 1,-1 0-1,0-16 0,23-18-363,-21 43-50,-1 0 0,1 0-1,-1-1 1,0 1 0,0-1 0,-1 1-1,0-1 1,0 0 0,-1 0 0,2-12-1,-1-77-82,-3 62 184,2 22-46,-1-1 1,-1 0-1,0 0 1,-1 1-1,0-1 0,-1 1 1,0-1-1,-1 1 0,-9-20 1,10 28 21,0 1 0,-1 0 1,1-1-1,-1 2 1,1-1-1,-1 0 0,0 1 1,0 0-1,0-1 1,0 2-1,-8-4 0,-50-13 382,56 16-411,-25-7 5,0 2 0,0 0 1,-1 3-1,0 0 0,0 2 1,-47 3-1,69 1 85,0 1 0,0 0 1,1 0-1,0 1 0,-1 1 0,1-1 1,0 1-1,-12 11 0,-42 19-2037,58-33 822,-1 0 0,1-1 0,-1 1 1,1-1-1,-1 0 0,-9-1 0,4 0-6566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559"/>
    </inkml:context>
    <inkml:brush xml:id="br0">
      <inkml:brushProperty name="width" value="0.025" units="cm"/>
      <inkml:brushProperty name="height" value="0.025" units="cm"/>
      <inkml:brushProperty name="color" value="#008C3A"/>
    </inkml:brush>
  </inkml:definitions>
  <inkml:trace contextRef="#ctx0" brushRef="#br0">12 31 3395,'0'0'24653,"9"-7"-24440,-7 5-206,1 0-1,-1-1 1,1 1-1,0 0 0,0 1 1,0-1-1,0 0 1,0 1-1,0 0 0,1 0 1,-1 0-1,0 0 1,1 0-1,-1 1 1,1-1-1,-1 1 0,1 0 1,-1 0-1,0 0 1,1 0-1,-1 1 0,1 0 1,-1-1-1,0 1 1,1 0-1,-1 1 0,0-1 1,0 1-1,0-1 1,0 1-1,0 0 0,0 0 1,0 0-1,4 5 1,-5-5-3,-1 0 1,0 0 0,1 0 0,-1 0 0,0 0 0,0 1-1,0-1 1,0 0 0,-1 1 0,1-1 0,-1 1 0,1-1-1,-1 1 1,0-1 0,0 0 0,0 1 0,0-1 0,0 1-1,-1-1 1,1 1 0,-1-1 0,1 1 0,-1-1 0,0 0-1,0 0 1,0 1 0,0-1 0,-1 0 0,1 0 0,-3 3-1,-5 8 50,-1-1 0,0 1 0,-19 16-1,17-18-12,9-8-31,-3 2 8,0 1 1,0-1-1,1 1 1,0 0 0,0 0-1,1 0 1,0 1-1,0 0 1,0 0-1,1 0 1,0 0 0,-3 11-1,6-17-24,0 0-1,0 0 1,0 0-1,0 0 1,1 0-1,-1-1 1,0 1-1,0 0 1,1 0-1,-1 0 1,1 0-1,-1 0 1,0 0-1,1 0 1,0-1-1,-1 1 1,1 0-1,0 0 1,-1-1-1,1 1 1,0 0-1,-1-1 0,1 1 1,0-1-1,0 1 1,0-1-1,0 1 1,0-1-1,0 0 1,0 1-1,-1-1 1,1 0-1,0 0 1,0 0-1,2 0 1,42 2-907,-35-2 395,1 0-348,-1-1 0,0 0 1,0 0-1,0-1 0,0-1 0,11-3 1,31-17-6859,-2-3-4816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888"/>
    </inkml:context>
    <inkml:brush xml:id="br0">
      <inkml:brushProperty name="width" value="0.025" units="cm"/>
      <inkml:brushProperty name="height" value="0.025" units="cm"/>
      <inkml:brushProperty name="color" value="#008C3A"/>
    </inkml:brush>
  </inkml:definitions>
  <inkml:trace contextRef="#ctx0" brushRef="#br0">145 12 16047,'-8'1'4079,"1"1"-3634,0-1 1,0 1 0,0 0 0,0 1-1,0-1 1,1 1 0,-1 1 0,1-1 0,0 1-1,0 0 1,0 0 0,1 1 0,-1 0-1,1 0 1,0 0 0,1 1 0,-1 0-1,1-1 1,0 2 0,0-1 0,-4 12-1,6-15-429,1-1 0,0 0 0,1 1-1,-1-1 1,0 1 0,1-1 0,-1 0-1,1 1 1,0 0 0,0-1-1,0 1 1,0-1 0,0 1 0,1-1-1,-1 1 1,1-1 0,0 1 0,-1-1-1,1 0 1,0 1 0,0-1 0,1 0-1,-1 0 1,0 0 0,1 0 0,0 0-1,-1 0 1,1 0 0,0 0 0,0 0-1,0-1 1,0 1 0,0-1 0,0 0-1,0 1 1,0-1 0,1 0 0,-1 0-1,4 1 1,0-1-16,-1 0-1,1 0 1,-1 0 0,1-1 0,-1 0-1,1 0 1,-1 0 0,1 0-1,-1-1 1,1 0 0,-1 0 0,0-1-1,1 0 1,-1 1 0,0-2-1,0 1 1,8-5 0,-8 3 31,0 0 1,0 0-1,0 0 0,-1-1 1,1 0-1,-1 0 0,0 0 1,0 0-1,-1 0 1,0-1-1,0 0 0,0 1 1,-1-1-1,1 0 0,-1 0 1,-1-1-1,1 1 0,-1 0 1,0-1-1,-1 1 1,1 0-1,-1-1 0,-2-10 1,1 15 7,0-1 1,0 1 0,0 0 0,0 0 0,-1 0 0,1 0-1,-1 0 1,1 0 0,-1 0 0,0 1 0,0-1 0,0 0-1,0 1 1,0 0 0,0-1 0,0 1 0,0 0 0,-1 0-1,1 0 1,0 1 0,-1-1 0,1 0 0,0 1-1,-1-1 1,-2 1 0,-65-3-56,66 4-34,0-1-1,0 1 0,-1 0 1,1 0-1,0 0 0,0 0 1,0 1-1,0 0 0,0 0 0,1 0 1,-1 0-1,-4 3 0,6-3-223,1-1-1,-1 1 1,0-1-1,1 1 1,-1 0-1,1 0 1,0 0-1,-1 0 1,1 0-1,0 0 1,0 0-1,0 0 1,1 0-1,-1 0 1,0 0-1,1 1 1,0-1-1,-1 0 1,1 0-1,0 1 1,0-1-1,0 0 1,0 1-1,1 2 0,0-4-197,-1 1-1,1-1 0,0 1 1,-1-1-1,1 0 0,0 1 1,0-1-1,0 0 0,0 0 1,0 1-1,0-1 0,0 0 0,0 0 1,1 0-1,-1 0 0,0-1 1,1 1-1,-1 0 0,1 0 1,-1-1-1,3 2 0,23 6-7561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1.277"/>
    </inkml:context>
    <inkml:brush xml:id="br0">
      <inkml:brushProperty name="width" value="0.025" units="cm"/>
      <inkml:brushProperty name="height" value="0.025" units="cm"/>
      <inkml:brushProperty name="color" value="#008C3A"/>
    </inkml:brush>
  </inkml:definitions>
  <inkml:trace contextRef="#ctx0" brushRef="#br0">177 2 11755,'0'0'13255,"-12"-1"-11269,4 1-1719,-1 0 0,1 1-1,-1 0 1,1 0-1,0 1 1,-1 0 0,1 0-1,-15 7 1,18-7-182,0 1 0,1-1 0,-1 1 0,1 0 0,0 0 0,-1 0 0,2 1 0,-1 0 0,0-1 0,1 1 0,0 1 0,-1-1 0,2 0 0,-1 1 0,0-1 0,1 1 0,0 0 0,0 0 0,-1 6 0,2-8-66,0-1 0,0 1 0,1-1 0,-1 1 0,1 0-1,0-1 1,-1 1 0,1-1 0,1 1 0,-1 0 0,0-1 0,0 1 0,1 0-1,0-1 1,-1 1 0,1-1 0,0 1 0,0-1 0,1 0 0,-1 1 0,0-1 0,1 0-1,-1 0 1,1 0 0,0 0 0,0 0 0,-1 0 0,1 0 0,1 0 0,-1-1-1,0 1 1,0-1 0,1 0 0,-1 0 0,0 0 0,1 0 0,-1 0 0,1 0 0,0 0-1,-1-1 1,1 0 0,-1 1 0,1-1 0,4 0 0,2 0 4,-1 0 1,1-1-1,-1 1 0,1-2 1,-1 1-1,1-1 0,-1-1 1,0 1-1,0-1 0,0-1 1,0 1-1,14-11 0,-16 9 3,0 0-1,0-1 0,-1 0 1,0 0-1,0-1 0,-1 1 1,0-1-1,0 0 0,0 0 1,4-13-1,-8 18-20,1 1 0,0-1 0,-1 0 0,1 0 1,-1 0-1,0 0 0,1 0 0,-1 0 0,0 0 0,0 0 0,0 0 0,-1 0 0,1 0 0,0 0 0,-1 0 0,1 1 1,-1-1-1,0 0 0,0 0 0,0 0 0,0 1 0,0-1 0,0 0 0,0 1 0,0-1 0,0 1 0,-1-1 0,1 1 1,-1 0-1,1-1 0,-1 1 0,0 0 0,1 0 0,-1 0 0,0 0 0,0 0 0,1 1 0,-1-1 0,0 1 0,0-1 1,0 1-1,0 0 0,0-1 0,0 1 0,0 0 0,-4 1 0,-2-2-444,-1 0 1,0 1-1,1 1 0,-1 0 1,-14 2-1,16-1-861,0 1 0,0-1-1,0 1 1,0 1 0,1-1 0,-12 9-1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2.274"/>
    </inkml:context>
    <inkml:brush xml:id="br0">
      <inkml:brushProperty name="width" value="0.025" units="cm"/>
      <inkml:brushProperty name="height" value="0.025" units="cm"/>
      <inkml:brushProperty name="color" value="#008C3A"/>
    </inkml:brush>
  </inkml:definitions>
  <inkml:trace contextRef="#ctx0" brushRef="#br0">102 32 8776,'0'0'18444,"-9"2"-17429,4-1-944,1 0 0,-1 0 1,1 1-1,-1 0 1,1-1-1,0 2 0,0-1 1,0 0-1,0 1 0,0 0 1,0 0-1,1 0 1,-1 0-1,1 1 0,0 0 1,0-1-1,0 1 0,1 0 1,-1 0-1,1 0 1,0 1-1,0-1 0,1 0 1,-1 1-1,1-1 1,-1 9-1,0-10-9,1 1 0,1-1 0,-1 0 0,0 1 0,1-1-1,-1 1 1,1 0 0,0-1 0,1 1 0,-1-1 0,0 1 0,1-1 0,0 0 0,0 1 0,0-1 0,0 1 0,1-1 0,-1 0 0,1 0 0,-1 0 0,5 5-1,-2-6-13,-1 1 0,1-1-1,0 0 1,0 0 0,0 0-1,0 0 1,1-1 0,-1 1-1,0-1 1,1-1 0,-1 1-1,1 0 1,-1-1 0,1 0-1,-1 0 1,8-1 0,-3 0-23,0-1 1,0 0 0,0 0-1,0 0 1,0-1 0,0-1-1,-1 1 1,0-1 0,1-1 0,-1 0-1,8-7 1,-11 9-19,0-1 0,0 0 0,-1 0-1,1-1 1,-1 1 0,0-1 0,0 0 0,-1 0 0,0 0 0,0-1 0,0 1 0,0-1 0,-1 0-1,0 0 1,0 1 0,-1-1 0,2-12 0,-3 16-4,0-1 0,-1 1 0,1 0 0,-1-1 0,1 1 0,-1-1 0,0 1 0,0 0 0,0 0 0,-1 0 0,1-1 0,0 1 0,-1 0 0,1 0 0,-1 1 0,0-1 0,0 0 0,1 1-1,-1-1 1,0 1 0,0-1 0,-1 1 0,1 0 0,0 0 0,0 0 0,-1 0 0,1 0 0,0 0 0,-1 1 0,-4-1 0,-11-3-57,-1 1-1,0 1 1,-20-1-1,16 2-209,-2-3-2741,9-4-4618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534"/>
    </inkml:context>
    <inkml:brush xml:id="br0">
      <inkml:brushProperty name="width" value="0.025" units="cm"/>
      <inkml:brushProperty name="height" value="0.025" units="cm"/>
      <inkml:brushProperty name="color" value="#008C3A"/>
    </inkml:brush>
  </inkml:definitions>
  <inkml:trace contextRef="#ctx0" brushRef="#br0">48 0 10762,'0'0'17035,"1"9"-15583,-2 5-1172,-1-1 0,0 1 0,-1-1 0,-1 0 0,-7 21 0,6-22-113,0 0 0,2 0 0,-1 0 0,1 0 0,1 0 1,0 1-1,1-1 0,0 1 0,1 0 0,3 22 0,-2-33-264,0 0 0,0 0 1,0-1-1,0 1 0,0-1 0,0 1 0,0-1 1,1 1-1,-1-1 0,0 0 0,1 1 0,-1-1 0,1 0 1,0 0-1,-1 0 0,1 0 0,0 0 0,0-1 1,0 1-1,-1 0 0,1-1 0,0 0 0,0 1 1,0-1-1,4 0 0,-3 0-213,-1 1-1,1-1 1,0 0 0,0 0-1,-1-1 1,1 1 0,0-1-1,-1 1 1,1-1 0,0 0-1,-1 0 1,1 0 0,-1 0-1,1 0 1,-1-1 0,0 1-1,1-1 1,1-2 0,12-19-7580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890"/>
    </inkml:context>
    <inkml:brush xml:id="br0">
      <inkml:brushProperty name="width" value="0.025" units="cm"/>
      <inkml:brushProperty name="height" value="0.025" units="cm"/>
      <inkml:brushProperty name="color" value="#008C3A"/>
    </inkml:brush>
  </inkml:definitions>
  <inkml:trace contextRef="#ctx0" brushRef="#br0">3 18 13837,'0'0'18770,"-2"-17"-19635,14 24-1761,1-1-2691,0-3-4229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441"/>
    </inkml:context>
    <inkml:brush xml:id="br0">
      <inkml:brushProperty name="width" value="0.025" units="cm"/>
      <inkml:brushProperty name="height" value="0.025" units="cm"/>
      <inkml:brushProperty name="color" value="#008C3A"/>
    </inkml:brush>
  </inkml:definitions>
  <inkml:trace contextRef="#ctx0" brushRef="#br0">118 24 7783,'0'0'10149,"9"-4"-5430,1 0-3576,19-8 778,-1 8 2590,-27 5-4457,0-1-1,-1 1 1,1-1 0,0 1-1,-1-1 1,1 1 0,0 0-1,-1-1 1,1 1-1,-1 0 1,1-1 0,-1 1-1,1 0 1,-1 0 0,0-1-1,1 1 1,-1 0 0,0 0-1,0 0 1,1-1 0,-1 1-1,0 0 1,0 0 0,0 0-1,0 0 1,0 0 0,0-1-1,0 1 1,-1 0 0,1 0-1,-1 1 1,-5 34 236,-6-10-217,-1-1 1,-2-1-1,0 0 0,-1 0 1,-31 31-1,-17 27 21,57-75-94,9-17 0,8-17 0,11-14-534,2-4-1190,18-50 0,-43 108 1902,1 1 1,0-1-1,1 20 1,0 6 30,-3 0 135,0-10 410,2 0-1,5 56 1,-4-85-750,0-1 0,0 1 0,0 0 0,0 0 0,0 0 0,0 0 0,0 0 0,0 0 0,1 0 0,-1-1 0,0 1 0,0 0 0,0 0 0,0 0 0,0 0 0,0 0 0,1 0 0,-1 0 0,0 0 0,0 0 0,0 0 0,0 0 0,0 0 0,1 0 0,-1 0 0,0 0 0,0 0 0,0 0 0,0 0 0,0 0 0,1 0 0,-1 0 0,0 0 0,0 0 0,0 0 0,0 0 0,0 0 0,0 0 0,1 0 0,-1 0 0,0 0 0,0 0 0,0 0 0,0 1 0,0-1 0,0 0 0,0 0-1,1 0 1,-1 0 0,0 0 0,0 0 0,0 1 0,0-1 0,0 0 0,0 0 0,0 0 0,0 0 0,0 0 0,0 1 0,0-1 0,0 0 0,0 0 0,0 0 0,0 0 0,0 0 0,0 1 0,0-1 0,6-11 179,-6-3-204,0 0 0,0 0 0,-1 0 0,-1 0 0,0 0 0,-1 1-1,-1-1 1,0 1 0,0-1 0,-2 1 0,1 1 0,-2-1 0,0 1 0,0 0 0,-1 0 0,0 1 0,-1 0 0,-16-15 0,24 26 26,1 1 0,0-1 0,0 0 0,0 0 1,0 0-1,0 1 0,0-1 0,0 0 0,0 0 0,0 0 1,0 0-1,0 1 0,-1-1 0,1 0 0,0 0 1,0 0-1,0 0 0,0 0 0,0 0 0,-1 1 1,1-1-1,0 0 0,0 0 0,0 0 0,0 0 0,-1 0 1,1 0-1,0 0 0,0 0 0,0 0 0,-1 0 1,1 0-1,0 0 0,0 0 0,0 0 0,-1 0 1,1 0-1,0 0 0,0 0 0,0 0 0,-1 0 0,1 0 1,0 0-1,13 20 167,1-10-696,0-2 1,1 1-1,-1-2 1,2 0-1,-1-1 1,26 7-1,-4-4-3686,66 6-1,-63-12-8014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766"/>
    </inkml:context>
    <inkml:brush xml:id="br0">
      <inkml:brushProperty name="width" value="0.025" units="cm"/>
      <inkml:brushProperty name="height" value="0.025" units="cm"/>
      <inkml:brushProperty name="color" value="#008C3A"/>
    </inkml:brush>
  </inkml:definitions>
  <inkml:trace contextRef="#ctx0" brushRef="#br0">0 1 20467,'0'0'11820,"54"21"-11628,-27-17-96,3-2-1025,-3-2-2466,-4 0-2595,-3-2-3779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7.105"/>
    </inkml:context>
    <inkml:brush xml:id="br0">
      <inkml:brushProperty name="width" value="0.025" units="cm"/>
      <inkml:brushProperty name="height" value="0.025" units="cm"/>
      <inkml:brushProperty name="color" value="#008C3A"/>
    </inkml:brush>
  </inkml:definitions>
  <inkml:trace contextRef="#ctx0" brushRef="#br0">0 33 9705,'0'0'15599,"81"12"-15151,-44-20-352,2-2-352,-3 0-2082,0 2-3203,0-1-9770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034"/>
    </inkml:context>
    <inkml:brush xml:id="br0">
      <inkml:brushProperty name="width" value="0.025" units="cm"/>
      <inkml:brushProperty name="height" value="0.025" units="cm"/>
      <inkml:brushProperty name="color" value="#008C3A"/>
    </inkml:brush>
  </inkml:definitions>
  <inkml:trace contextRef="#ctx0" brushRef="#br0">1 199 3972,'0'0'20462,"9"3"-18503,-6-1-1835,1-1 0,-1 0 0,0-1-1,0 1 1,0 0 0,1-1 0,-1 0 0,0 0 0,0 0 0,1 0 0,-1 0-1,0-1 1,4 0 0,-2-1-22,0 0-1,-1-1 1,1 1-1,-1-1 1,0 0-1,0-1 1,0 1-1,0-1 1,0 1-1,4-7 1,4-3 76,0-1 1,-1 0-1,-1 0 1,0-1-1,-1 0 1,-1-1-1,0 0 1,10-34 0,-28 76 353,4-14-547,1 1 1,0-1 0,-4 21 0,7-22-136,1-1 1,0 1 0,1 0 0,0-1 0,1 1 0,2 16 0,-2-26-54,-1 1 0,1 0 1,-1 0-1,1 0 0,-1-1 1,1 1-1,0 0 0,0 0 1,0-1-1,0 1 0,0-1 1,1 1-1,-1-1 0,0 0 1,1 1-1,-1-1 0,0 0 1,1 0-1,0 0 0,-1 0 1,1 0-1,0 0 0,-1 0 1,1-1-1,0 1 0,0-1 0,0 1 1,-1-1-1,1 0 0,0 1 1,0-1-1,0 0 0,0 0 1,0 0-1,0-1 0,0 1 1,-1 0-1,1-1 0,0 1 1,0-1-1,0 0 0,-1 0 1,1 1-1,3-3 0,18-14-3907,-1-6-1762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03.125"/>
    </inkml:context>
    <inkml:brush xml:id="br0">
      <inkml:brushProperty name="width" value="0.025" units="cm"/>
      <inkml:brushProperty name="height" value="0.025" units="cm"/>
      <inkml:brushProperty name="color" value="#E71224"/>
    </inkml:brush>
  </inkml:definitions>
  <inkml:trace contextRef="#ctx0" brushRef="#br0">60 0 3619,'0'0'7816,"-18"27"-7752,13-25-416,-4 2-1378,-3 2-993,-3 0-3651</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369"/>
    </inkml:context>
    <inkml:brush xml:id="br0">
      <inkml:brushProperty name="width" value="0.025" units="cm"/>
      <inkml:brushProperty name="height" value="0.025" units="cm"/>
      <inkml:brushProperty name="color" value="#008C3A"/>
    </inkml:brush>
  </inkml:definitions>
  <inkml:trace contextRef="#ctx0" brushRef="#br0">40 0 8936,'0'0'12973,"-4"11"-11078,4-10-1867,-8 17 531,2 0 1,0 0 0,2 1 0,0 0-1,1 0 1,0 0 0,1 36-1,3-53-545,-1 0 0,0 0 0,1-1-1,0 1 1,-1 0 0,1 0-1,0-1 1,0 1 0,0 0-1,0-1 1,0 1 0,0-1 0,1 0-1,-1 1 1,0-1 0,1 0-1,-1 0 1,1 0 0,-1 0 0,1 0-1,0 0 1,-1 0 0,1 0-1,0-1 1,0 1 0,-1-1-1,1 1 1,0-1 0,0 0 0,0 1-1,0-1 1,0 0 0,-1 0-1,1 0 1,3-1 0,0 0 39,0 1 1,0-1 0,0-1-1,0 1 1,0-1 0,0 1-1,0-1 1,0-1 0,-1 1-1,1-1 1,7-5 0,-5 2 7,-1 0 1,1 0 0,-1-1 0,0 0 0,-1 0 0,1 0 0,-1-1-1,-1 0 1,1 0 0,-2 0 0,1 0 0,-1-1 0,0 1 0,-1-1-1,0 0 1,2-14 0,-4 21-40,0 1 1,-1-1-1,1 1 0,0 0 1,-1-1-1,1 1 0,-1 0 0,0 0 1,1-1-1,-1 1 0,0 0 1,1 0-1,-1 0 0,0 0 0,0 0 1,0 0-1,0 0 0,0 0 0,0 0 1,-1 0-1,1 1 0,0-1 1,0 0-1,0 1 0,-1-1 0,1 1 1,0 0-1,-1-1 0,1 1 0,0 0 1,-1 0-1,1-1 0,-1 1 1,1 0-1,0 1 0,-1-1 0,1 0 1,0 0-1,-1 0 0,-1 1 1,-2 0-39,0 0 1,0-1 0,1 2 0,-1-1 0,0 1 0,0-1 0,0 1 0,1 1 0,-1-1 0,-4 4 0,5-2-121,0 0 1,0 1-1,0 0 1,0-1-1,1 1 1,0 0-1,0 1 1,-3 7 0,6-12-15,-1 0 0,1 0 0,-1 0-1,1 0 1,-1 0 0,1 1 0,0-1 0,0 0 0,-1 0 0,1 1 0,0-1 0,0 0 0,0 0 0,0 0 0,1 1 0,-1-1 0,0 0 0,0 0 0,1 0 0,-1 1 0,1-1 0,-1 0 0,1 0 0,-1 0 0,1 0 0,0 0 0,-1 0 0,1 0 0,0 0 0,0 0 0,0 0 0,0 0 0,0-1 0,0 1 0,0 0 0,0-1 0,0 1 0,0-1 0,0 1 0,0-1-1,0 1 1,1-1 0,-1 0 0,2 1 0,15 1-2427,0 0 0,0-2 0,30-2 0,-7-2-2126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743"/>
    </inkml:context>
    <inkml:brush xml:id="br0">
      <inkml:brushProperty name="width" value="0.025" units="cm"/>
      <inkml:brushProperty name="height" value="0.025" units="cm"/>
      <inkml:brushProperty name="color" value="#008C3A"/>
    </inkml:brush>
  </inkml:definitions>
  <inkml:trace contextRef="#ctx0" brushRef="#br0">100 60 11147,'0'0'15844,"-8"-4"-14536,6 2-1263,0 1 1,1 0-1,-1 0 1,0 0-1,0 0 1,0 0-1,1 0 1,-1 1-1,0-1 1,0 1-1,0-1 1,0 1-1,0 0 1,0 0-1,0 0 1,-1 0-1,1 0 1,0 0-1,0 0 1,0 1-1,0-1 1,0 1-1,0-1 1,1 1-1,-1 0 1,0 0-1,0 0 1,0 0-1,1 0 1,-1 0-1,0 0 1,1 1-1,-1-1 1,1 1-1,-1-1 1,1 1-1,0-1 1,0 1-1,0 0 1,0 0-1,0-1 1,0 1-1,-1 3 1,1-3-3,-1 1 1,1-1-1,-1 1 1,1 0 0,0-1-1,0 1 1,0 0-1,1 0 1,-1-1 0,1 1-1,-1 0 1,1 0-1,0 0 1,0 0 0,0 0-1,1 0 1,-1 0-1,1-1 1,-1 1 0,1 0-1,0 0 1,0-1-1,0 1 1,0 0 0,1-1-1,-1 1 1,1-1-1,0 1 1,-1-1 0,1 0-1,0 0 1,0 0-1,1 0 1,-1 0 0,0 0-1,1-1 1,4 3-1,-3-2-27,-1 0-1,1-1 1,0 0 0,0 0-1,0 0 1,0 0-1,1-1 1,-1 1-1,0-1 1,0 0-1,0-1 1,0 1 0,0 0-1,1-1 1,-1 0-1,0 0 1,0-1-1,-1 1 1,1-1-1,0 1 1,0-1 0,-1 0-1,1-1 1,-1 1-1,0-1 1,4-3-1,-2 1 6,0-1-1,0-1 0,-1 1 0,0-1 1,0 1-1,0-1 0,-1 0 0,0-1 1,-1 1-1,3-13 0,-4 17-16,0 1 1,-1 0-1,1 0 0,-1-1 1,0 1-1,0 0 0,0-1 0,0 1 1,0 0-1,0 0 0,-1-1 1,1 1-1,-1 0 0,1 0 0,-1-1 1,0 1-1,0 0 0,0 0 0,0 0 1,-1 0-1,1 0 0,0 0 1,-1 1-1,1-1 0,-1 0 0,0 1 1,1-1-1,-1 1 0,0 0 0,0-1 1,0 1-1,0 0 0,0 0 1,0 0-1,0 0 0,-1 1 0,1-1 1,-4 0-1,1 0-244,0 0 0,0 1 1,0 0-1,0 0 0,0 0 0,0 1 0,0 0 1,0 0-1,-6 2 0,2 0-847,0 1 0,1 0 0,0 1 0,0 0 1,0 0-1,1 1 0,-8 7 0,-8 7-8191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070"/>
    </inkml:context>
    <inkml:brush xml:id="br0">
      <inkml:brushProperty name="width" value="0.025" units="cm"/>
      <inkml:brushProperty name="height" value="0.025" units="cm"/>
      <inkml:brushProperty name="color" value="#008C3A"/>
    </inkml:brush>
  </inkml:definitions>
  <inkml:trace contextRef="#ctx0" brushRef="#br0">1 75 7495,'0'0'16314,"14"3"-14552,-10-2-1626,12 3 272,0 0 0,1-2 0,-1 0 0,0 0 0,33-3 0,182-30 1361,92-9-1355,-238 34-700,122-6 732,-71 9-5256,-130 4 1839,-6 1-371,-11 2-1929,-10-1-3548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566"/>
    </inkml:context>
    <inkml:brush xml:id="br0">
      <inkml:brushProperty name="width" value="0.025" units="cm"/>
      <inkml:brushProperty name="height" value="0.025" units="cm"/>
      <inkml:brushProperty name="color" value="#008C3A"/>
    </inkml:brush>
  </inkml:definitions>
  <inkml:trace contextRef="#ctx0" brushRef="#br0">0 74 8712,'0'0'15855,"6"-9"-13276,-4 4-2367,1 1 0,0-1-1,1 1 1,-1 0 0,1 0 0,0 0 0,0 1 0,0-1 0,0 1 0,0 0 0,1 0 0,0 0 0,-1 1-1,1-1 1,0 1 0,0 0 0,1 1 0,-1-1 0,0 1 0,0 0 0,1 1 0,5-1 0,-10 1-210,-1 0 0,1 0 0,-1 0 0,1 0 0,0 0 0,-1 0 0,1 0 0,-1 0 1,1 0-1,-1 1 0,1-1 0,-1 0 0,1 0 0,-1 1 0,1-1 0,-1 0 0,0 1 1,1-1-1,-1 0 0,1 1 0,-1-1 0,0 0 0,1 1 0,-1-1 0,0 1 0,1-1 1,-1 1-1,0-1 0,0 1 0,1-1 0,-1 1 0,0 0 0,-2 22 12,-18 21 9,-11-1 28,24-35-47,0 1 0,0-1 0,1 1 0,0 1 0,1-1 1,0 1-1,0 0 0,1 0 0,0 1 0,-2 12 0,6-22-2,0 0-1,0 0 1,0-1-1,0 1 0,1 0 1,-1 0-1,0 0 1,0-1-1,1 1 0,-1 0 1,0-1-1,1 1 0,-1 0 1,1-1-1,-1 1 1,1 0-1,-1-1 0,1 1 1,0-1-1,-1 1 0,1-1 1,-1 1-1,1-1 1,0 1-1,0-1 0,-1 0 1,1 1-1,1-1 1,33 6-40,33-10-1753,-58 1 793,0 1-1,-1-1 0,0-1 1,1 0-1,11-7 1,19-16-5994,-6-1-3060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927"/>
    </inkml:context>
    <inkml:brush xml:id="br0">
      <inkml:brushProperty name="width" value="0.025" units="cm"/>
      <inkml:brushProperty name="height" value="0.025" units="cm"/>
      <inkml:brushProperty name="color" value="#008C3A"/>
    </inkml:brush>
  </inkml:definitions>
  <inkml:trace contextRef="#ctx0" brushRef="#br0">98 7 16656,'0'0'3956,"-9"6"-252,-1 1-3085,1 0 0,0 1-1,0 0 1,1 0-1,-12 15 1,18-20-533,-1 0 0,1 0 1,0 0-1,0 1 0,0-1 0,0 0 0,0 1 1,1 0-1,0-1 0,-1 1 0,1 0 1,1 0-1,-1 0 0,1 0 0,-1-1 0,1 1 1,0 0-1,0 0 0,1 0 0,-1 0 0,1 0 1,0 0-1,0-1 0,2 6 0,-1-7-72,-1 0-1,1 0 0,0-1 0,0 1 1,0-1-1,0 1 0,0-1 0,0 0 1,0 0-1,0 0 0,1 0 1,-1 0-1,0-1 0,1 1 0,-1 0 1,0-1-1,1 0 0,-1 0 0,1 0 1,-1 0-1,1 0 0,3-1 0,0 1 8,-1-1-1,1 1 0,-1-1 0,1-1 0,-1 1 1,0-1-1,1 0 0,-1 0 0,5-4 0,-3 1-10,0 0 0,-1-1-1,0 0 1,-1-1-1,1 1 1,-1-1 0,0 0-1,4-9 1,-7 13 5,0-1 0,0 1 0,-1-1 1,1 1-1,-1-1 0,0 0 0,0 1 0,0-1 1,0 0-1,-1 0 0,0 0 0,0 0 0,0 0 1,0 0-1,0 1 0,-1-1 0,0 0 0,1 0 1,-1 0-1,-2-4 0,1 6 18,1 0-1,-1 1 1,1-1 0,-1 0-1,0 1 1,1-1 0,-1 1 0,0 0-1,0-1 1,0 1 0,0 0-1,0 0 1,-1 0 0,1 0-1,0 1 1,0-1 0,0 1-1,-1-1 1,1 1 0,0 0-1,-1 0 1,1 0 0,0 0-1,-1 0 1,1 0 0,0 1 0,-1-1-1,1 1 1,-2 0 0,0 0-78,0 0 1,1 0 0,-1 1 0,1-1 0,-1 1 0,1 0 0,0-1 0,-1 2 0,1-1 0,0 0 0,0 0-1,1 1 1,-1 0 0,0 0 0,1 0 0,0 0 0,-3 3 0,4-4-169,0 0 1,0 0-1,0 0 0,1 0 1,-1 0-1,0 0 1,1 0-1,-1 0 0,1 0 1,0 0-1,0 0 1,0 1-1,0-1 0,0 0 1,0 0-1,0 0 1,1 0-1,-1 0 0,1 0 1,0 0-1,1 3 0,0-3-252,-1 0 0,1-1-1,0 1 1,0-1-1,0 0 1,0 0-1,0 1 1,0-1-1,0 0 1,1-1-1,-1 1 1,0 0 0,1-1-1,-1 1 1,0-1-1,1 0 1,-1 0-1,0 0 1,4 0-1,23 0-5203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253"/>
    </inkml:context>
    <inkml:brush xml:id="br0">
      <inkml:brushProperty name="width" value="0.025" units="cm"/>
      <inkml:brushProperty name="height" value="0.025" units="cm"/>
      <inkml:brushProperty name="color" value="#008C3A"/>
    </inkml:brush>
  </inkml:definitions>
  <inkml:trace contextRef="#ctx0" brushRef="#br0">130 15 7399,'0'0'20270,"-10"1"-19101,5-1-1109,1 0 0,0 1 0,-1 0 0,1 0 0,0 0 0,0 0 0,0 1 0,0 0 0,0 0 1,0 0-1,0 0 0,0 0 0,1 1 0,-1 0 0,1-1 0,0 1 0,0 1 0,0-1 0,0 0 0,1 1 0,-1-1 0,1 1 0,-3 6 0,0-1 139,0 0 0,1 1-1,0 0 1,1-1 0,0 2 0,0-1-1,-1 12 1,4-20-180,0 0-1,0 1 1,0-1-1,0 0 1,0 0-1,0 0 1,0 0-1,1 0 1,-1 0-1,1 0 1,0 0-1,-1 0 1,1 0-1,0 0 1,0 0-1,0 0 1,0 0-1,1-1 1,-1 1-1,0 0 1,1-1-1,0 1 1,-1-1-1,1 0 1,-1 1-1,1-1 1,0 0 0,0 0-1,0 0 1,0 0-1,0-1 1,0 1-1,0 0 1,0-1-1,0 1 1,0-1-1,0 0 1,0 0-1,1 0 1,2 0-1,3 0-14,0-1 0,0 0 0,0 0 0,-1-1 0,1 0 0,0 0 0,-1 0 0,1-1 0,-1-1 0,0 1 0,0-1 0,0 0 0,-1-1 0,1 1 0,-1-1 0,0-1 0,0 1 0,-1-1 0,0 0-1,0 0 1,0-1 0,-1 1 0,0-1 0,0 0 0,0 0 0,-1-1 0,0 1 0,-1-1 0,0 1 0,0-1 0,0 0 0,-1 0 0,0 0 0,-1-9 0,0 16-4,0-1 0,0 1 0,0 0 0,0-1 0,0 1 0,-1 0 0,1-1 0,-1 1 0,1 0 0,-1-1 0,1 1 0,-1 0 0,0 0 0,1 0 0,-1-1 0,0 1 0,0 0 0,0 0 0,0 0 0,0 0 0,0 1 0,0-1 0,-2-1 0,0 0 0,0 1 0,0 0 0,0 0 0,0 0 0,0 1 0,0-1 0,0 1 0,0-1 0,-1 1 0,-2 0 0,-2 1 0,1-1 0,-1 1 0,1 1 0,-1-1 0,1 1 0,0 0 0,0 1 0,-10 5 0,-28 27-2039,43-33 1894,1-1 0,-1 1 0,1-1 0,-1 1 0,1-1 0,0 1 0,-1 0 0,1-1 0,0 1 0,0 0 0,1 0 0,-1 0 0,0 0 0,0 0 0,1 0 0,0 0 0,-1 0 1,1 0-1,0 0 0,0 0 0,0 0 0,0 0 0,0 0 0,0 0 0,1 3 0,0-4-226,0 0 1,0 0-1,0 0 0,0-1 1,0 1-1,0 0 0,0-1 1,0 1-1,0-1 1,0 1-1,0-1 0,1 1 1,-1-1-1,0 0 0,0 0 1,0 1-1,0-1 1,1 0-1,-1 0 0,0 0 1,2-1-1,0 1-652,21 1-6189</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627"/>
    </inkml:context>
    <inkml:brush xml:id="br0">
      <inkml:brushProperty name="width" value="0.025" units="cm"/>
      <inkml:brushProperty name="height" value="0.025" units="cm"/>
      <inkml:brushProperty name="color" value="#008C3A"/>
    </inkml:brush>
  </inkml:definitions>
  <inkml:trace contextRef="#ctx0" brushRef="#br0">166 29 3459,'0'0'24082,"-12"4"-22070,-2 1-1677,0 1 0,0 0 0,1 2 0,0-1 0,-22 18 0,31-22-292,0 0 1,0 0 0,1 0 0,-1 0 0,1 1-1,0-1 1,0 1 0,0 0 0,0 0 0,1 0 0,0 0-1,0 1 1,0-1 0,0 0 0,0 1 0,1 0-1,0-1 1,0 1 0,0 0 0,1-1 0,0 1 0,-1 0-1,2 0 1,-1-1 0,0 1 0,3 6 0,-2-9-43,0 0 0,0 0 0,1-1-1,-1 1 1,1 0 0,-1-1 0,1 0 0,0 1 0,0-1 0,-1 0 0,1 0 0,0 0 0,0 0 0,0 0 0,0 0 0,0-1 0,0 1 0,0-1 0,1 1 0,-1-1 0,0 0 0,0 0 0,0 0 0,0 0-1,1 0 1,-1 0 0,3-2 0,3 2-1,0-1-1,0-1 0,0 1 0,0-2 1,0 1-1,8-4 0,-5 0 1,0-1 0,-1 0 0,0 0 0,0-1 0,-1-1 0,0 1 0,12-16 0,-17 18 0,1 0 0,-1 0 0,0 0 0,0 0 0,-1-1 0,0 1 0,0-1 0,-1 0 0,0 0 0,0 0 0,0 0 0,-1-1 0,0 1 0,0-9 0,-2 14 3,1 0 0,-1 1 0,0-1 0,0 1 0,1-1 0,-1 1 0,0-1-1,0 1 1,-1 0 0,1-1 0,0 1 0,0 0 0,0 0 0,-1 0 0,1 0 0,-1 0 0,1 0 0,-1 0 0,1 0 0,-1 1 0,0-1-1,1 0 1,-1 1 0,0 0 0,1-1 0,-1 1 0,0 0 0,0 0 0,1 0 0,-4 0 0,-56 2-777,30 7-2450,4 3-3781,4 1-5017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080"/>
    </inkml:context>
    <inkml:brush xml:id="br0">
      <inkml:brushProperty name="width" value="0.025" units="cm"/>
      <inkml:brushProperty name="height" value="0.025" units="cm"/>
      <inkml:brushProperty name="color" value="#008C3A"/>
    </inkml:brush>
  </inkml:definitions>
  <inkml:trace contextRef="#ctx0" brushRef="#br0">1 0 641,'0'0'3395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486"/>
    </inkml:context>
    <inkml:brush xml:id="br0">
      <inkml:brushProperty name="width" value="0.025" units="cm"/>
      <inkml:brushProperty name="height" value="0.025" units="cm"/>
      <inkml:brushProperty name="color" value="#008C3A"/>
    </inkml:brush>
  </inkml:definitions>
  <inkml:trace contextRef="#ctx0" brushRef="#br0">19 391 5477,'0'0'23308,"-5"5"-22171,-8 12-321,29-21 199,45-31-60,109-70-891,241-163-69,-439 280-7175,6-5 10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2.158"/>
    </inkml:context>
    <inkml:brush xml:id="br0">
      <inkml:brushProperty name="width" value="0.025" units="cm"/>
      <inkml:brushProperty name="height" value="0.025" units="cm"/>
      <inkml:brushProperty name="color" value="#008C3A"/>
    </inkml:brush>
  </inkml:definitions>
  <inkml:trace contextRef="#ctx0" brushRef="#br0">21 269 641,'0'0'25026,"-6"8"-23013,-8 21-26,14-29-1952,0 1 0,0-1 0,0 0 0,0 0 0,0 0 0,0 1 0,0-1 0,0 0 0,0 0 0,1 0 0,-1 1 0,0-1 0,0 0 0,0 0 0,0 0 0,0 0 0,0 1 0,1-1 0,-1 0 0,0 0 0,0 0 0,0 0 0,0 0 0,1 0 0,-1 0 0,0 1 0,0-1 0,0 0 0,1 0 0,-1 0 0,0 0 0,0 0 0,0 0 0,1 0 0,-1 0 0,0 0 0,0 0 0,1 0 0,-1 0-1,0 0 1,0 0 0,0 0 0,1-1 0,-1 1 0,0 0 0,0 0 0,27-13 1181,182-99-913,-28 16-836,-141 70-2306,-6-4-3456,-3-2-3928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05.136"/>
    </inkml:context>
    <inkml:brush xml:id="br0">
      <inkml:brushProperty name="width" value="0.025" units="cm"/>
      <inkml:brushProperty name="height" value="0.025" units="cm"/>
      <inkml:brushProperty name="color" value="#E71224"/>
    </inkml:brush>
  </inkml:definitions>
  <inkml:trace contextRef="#ctx0" brushRef="#br0">3 2317 4068,'0'0'15193,"-2"-23"-8734,11 17-6139,0 0 0,0 0-1,1 1 1,0 0-1,0 0 1,0 1 0,15-3-1,30-14 189,-27 10-459,1 1 0,-1 1 1,46-8-1,39-11 111,182-90-146,26-8 1003,-315 124-1007,93-31 220,198-37-1,-64 16-107,-183 40-105,482-142 69,-246 70-102,315-96 74,-288 81-33,193-55-50,-35 24 52,87-23-22,-83 10-5,-216 61-213,303-72 137,-128 37 104,-224 60-57,178-54 31,-356 102 27,0 1 1,1 2-1,0 2 0,1 1 1,36-1-1,-66-4 1142,-4-7-4042,0 14 834,0-14-4844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3.650"/>
    </inkml:context>
    <inkml:brush xml:id="br0">
      <inkml:brushProperty name="width" value="0.025" units="cm"/>
      <inkml:brushProperty name="height" value="0.025" units="cm"/>
      <inkml:brushProperty name="color" value="#008C3A"/>
    </inkml:brush>
  </inkml:definitions>
  <inkml:trace contextRef="#ctx0" brushRef="#br0">1 31 10474,'0'0'15759,"59"30"-14446,-13-30-480,11-10-577,5-3-224,-3-1-1185,-8 2-1345,-13 4-545,-15 4-32,-15 4-64,-16 1-8072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4.007"/>
    </inkml:context>
    <inkml:brush xml:id="br0">
      <inkml:brushProperty name="width" value="0.025" units="cm"/>
      <inkml:brushProperty name="height" value="0.025" units="cm"/>
      <inkml:brushProperty name="color" value="#008C3A"/>
    </inkml:brush>
  </inkml:definitions>
  <inkml:trace contextRef="#ctx0" brushRef="#br0">1 32 14862,'0'0'12108,"93"5"-11084,-38-12-735,1-2-225,-1 2-1474,-2-2-4515,-4 5-7368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8.739"/>
    </inkml:context>
    <inkml:brush xml:id="br0">
      <inkml:brushProperty name="width" value="0.025" units="cm"/>
      <inkml:brushProperty name="height" value="0.025" units="cm"/>
      <inkml:brushProperty name="color" value="#008C3A"/>
    </inkml:brush>
  </inkml:definitions>
  <inkml:trace contextRef="#ctx0" brushRef="#br0">37 84 6374,'0'0'6630,"9"-9"-2973,-2 1-2848,30-36 1519,-6 22 4539,-30 22-6707,-1 1 1,0-1-1,0 1 0,1-1 0,-1 1 1,0-1-1,0 1 0,1-1 0,-1 1 1,0-1-1,0 1 0,0-1 0,0 1 1,0-1-1,0 1 0,0 0 0,0-1 1,0 1-1,0-1 0,0 1 0,0-1 0,0 1 1,0-1-1,0 1 0,-1-1 0,1 1 1,0-1-1,0 1 0,-1-1 0,1 1 1,0-1-1,-1 1 0,0 0 0,-8 23 361,-11 4-392,14-20-129,0-1 1,1 1-1,0 0 0,0 0 1,0 1-1,1 0 0,1-1 1,0 1-1,0 1 1,-3 14-1,6-24 0,1 1 1,-1 0-1,0-1 0,1 1 1,-1-1-1,0 1 0,1-1 0,-1 1 1,0-1-1,1 1 0,-1-1 1,1 1-1,-1-1 0,1 1 1,0-1-1,-1 0 0,1 1 1,-1-1-1,1 0 0,-1 0 1,1 1-1,0-1 0,-1 0 0,1 0 1,0 0-1,-1 0 0,1 0 1,0 0-1,-1 0 0,2 0 1,30 0-18,-21-1-19,21-1-258,-23 1 46,0 1-1,0-1 1,1 1-1,-1 1 1,15 2-1,-22-2 217,0-1 0,0 1 0,0 0 0,0 0 0,-1 0 0,1 0 0,0 0 1,0 0-1,-1 0 0,1 1 0,-1-1 0,1 0 0,-1 1 0,1 0 0,-1-1 0,0 1 0,0 0 0,0-1 0,0 1 0,0 0 0,0 0 0,0 0 0,-1 0 0,1 0 0,0 0 0,-1 0 0,0 0 0,0 0 0,0 4 0,0 3 119,-1-1 1,0 1-1,-1 0 0,0 0 0,0-1 0,-1 0 0,0 1 0,-1-1 0,1 0 0,-2 0 0,1-1 0,-1 1 0,0-1 1,-1 0-1,1-1 0,-1 1 0,-1-1 0,1 0 0,-1-1 0,0 1 0,0-1 0,-1-1 0,0 1 0,0-1 0,0-1 0,0 1 1,0-1-1,-1-1 0,1 0 0,-1 0 0,-14 1 0,21-3-190,1 0 0,-1 0-1,0 0 1,1-1 0,-1 1 0,0 0-1,1-1 1,-1 1 0,0-1 0,1 0-1,-1 1 1,1-1 0,-1 0 0,1 0-1,0 0 1,-1 0 0,1 0 0,0-1-1,-1 1 1,1 0 0,0 0 0,0-1-1,0 1 1,0-1 0,1 1 0,-1-1-1,-1-2 1,0-3-1081,0-1 1,0 1-1,1-1 0,0 0 0,0-8 1,-1-28-8651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110"/>
    </inkml:context>
    <inkml:brush xml:id="br0">
      <inkml:brushProperty name="width" value="0.025" units="cm"/>
      <inkml:brushProperty name="height" value="0.025" units="cm"/>
      <inkml:brushProperty name="color" value="#008C3A"/>
    </inkml:brush>
  </inkml:definitions>
  <inkml:trace contextRef="#ctx0" brushRef="#br0">0 20 17873,'0'0'11018,"50"-19"-9256,-32 19-353,2 5-704,4 6-705,3 0 0,5-1-320,5-2-1698,2-4-2050,2-4-2306,6 0-1762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453"/>
    </inkml:context>
    <inkml:brush xml:id="br0">
      <inkml:brushProperty name="width" value="0.025" units="cm"/>
      <inkml:brushProperty name="height" value="0.025" units="cm"/>
      <inkml:brushProperty name="color" value="#008C3A"/>
    </inkml:brush>
  </inkml:definitions>
  <inkml:trace contextRef="#ctx0" brushRef="#br0">166 0 17649,'0'0'10458,"1"10"-8804,-1-1-1448,0 0-1,0 0 0,-1 0 1,0-1-1,0 1 0,-1 0 0,0-1 1,-1 1-1,0-1 0,-5 12 1,8-20-206,-36 70-150,-70 105 1,102-199-21226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810"/>
    </inkml:context>
    <inkml:brush xml:id="br0">
      <inkml:brushProperty name="width" value="0.025" units="cm"/>
      <inkml:brushProperty name="height" value="0.025" units="cm"/>
      <inkml:brushProperty name="color" value="#008C3A"/>
    </inkml:brush>
  </inkml:definitions>
  <inkml:trace contextRef="#ctx0" brushRef="#br0">101 47 14253,'0'0'4922,"-10"4"-1772,3-1-2781,1 1 1,-1 0-1,1 0 0,-1 1 0,1-1 0,0 1 1,1 1-1,-10 10 0,12-12-297,1-1 1,-1 1-1,0 1 0,1-1 1,0 0-1,0 0 1,0 1-1,1-1 0,0 1 1,-1 0-1,2-1 0,-1 1 1,0 0-1,1-1 0,0 1 1,0 0-1,0 0 1,2 7-1,-1-10-60,-1-1 1,1 1-1,0-1 1,-1 1-1,1-1 1,0 0-1,0 1 0,0-1 1,0 0-1,0 1 1,0-1-1,1 0 1,-1 0-1,0 0 1,1 0-1,-1 0 0,0 0 1,1-1-1,-1 1 1,1 0-1,-1-1 1,1 1-1,0-1 1,-1 1-1,1-1 0,0 0 1,-1 0-1,1 0 1,0 0-1,-1 0 1,1 0-1,-1 0 1,1 0-1,0-1 0,-1 1 1,1-1-1,-1 1 1,3-2-1,2 1 110,0-1-1,0 0 1,0-1 0,0 1-1,0-1 1,-1-1 0,0 1-1,10-8 1,-8 3 63,0 0 0,0-1 0,-1 0 0,0 0 1,-1 0-1,7-15 0,-10 20-48,0-1 0,0 0-1,-1 0 1,1 0 0,-1 0 0,0 0 0,0 0 0,-1 0 0,1 0 0,-1-1 0,-1 1-1,1 0 1,-1 0 0,1 0 0,-4-8 0,4 11-129,-1 1 0,0-1 0,0 1-1,1 0 1,-1 0 0,0-1 0,0 1 0,-1 0 0,1 0 0,0 0 0,0 0-1,0 0 1,-1 0 0,1 1 0,0-1 0,-1 0 0,1 1 0,-1-1-1,1 1 1,-1-1 0,1 1 0,-1 0 0,1-1 0,-1 1 0,1 0-1,-1 0 1,0 0 0,1 0 0,-1 1 0,1-1 0,-1 0 0,1 1-1,-1-1 1,1 1 0,-1-1 0,1 1 0,0 0 0,-1-1 0,-1 2-1,-2 1-30,0 0-1,0 0 0,0 0 0,0 1 0,1 0 0,-1-1 0,1 2 0,0-1 0,-5 6 0,3 0-341,1 0 1,0 1-1,0 0 1,1 0-1,1 0 1,0 0-1,-4 22 1,6-20-1635,0 0 0,1-1 0,2 26 0,4-10-5480</inkml:trace>
  <inkml:trace contextRef="#ctx0" brushRef="#br0" timeOffset="1">453 375 14286,'0'0'11637,"-12"10"-8685,4-3-2641,-12 9 489,2 1 0,-23 26 0,36-37-715,0 0-1,0 0 0,1 1 1,0 0-1,0 0 0,1 0 1,-1 0-1,2 0 0,-1 1 1,1-1-1,0 1 0,1 0 1,-2 11-1,4-17-84,-1-1 0,0 0 0,1 0 0,-1 1 0,1-1 0,-1 0 0,1 0 0,0 0 0,0 0 0,-1 0 0,1 0 0,0 0 0,0 0 0,0 0 0,0 0 0,0 0 0,0-1 0,0 1 0,0 0 0,1-1 0,-1 1 0,0-1 0,0 1 0,0-1 0,1 1 0,-1-1 0,0 0 0,1 0 0,-1 0 0,0 0 0,1 0 0,-1 0 0,0 0 0,3 0 0,4 0 0,0-1 0,0 0 0,0 0 0,15-4 0,-9 0 0,0-1 0,0 0 0,-1-2 0,0 1 0,0-1 0,-1-1 0,0 0 0,-1-1 0,0 0 0,0-1 0,-1 0 0,0-1 0,12-20 0,-21 31 2,0 0 0,-1 0-1,1-1 1,0 1 0,-1 0 0,1 0-1,-1 0 1,0-1 0,1 1 0,-1 0-1,0-1 1,0 1 0,0 0 0,0 0 0,0-1-1,0 1 1,0 0 0,0-1 0,-1 1-1,1 0 1,0-1 0,-1 1 0,1 0-1,-1 0 1,1 0 0,-1 0 0,0-1 0,0 1-1,1 0 1,-1 0 0,0 0 0,0 0-1,0 0 1,0 1 0,0-1 0,0 0-1,0 0 1,0 1 0,0-1 0,-1 1 0,1-1-1,0 1 1,0-1 0,-1 1 0,1 0-1,0-1 1,0 1 0,-1 0 0,-1 0-1,-11-2-53,0 1-1,-1 0 0,-24 2 0,21 0-198,-2-1-2877,3 0-5413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1.142"/>
    </inkml:context>
    <inkml:brush xml:id="br0">
      <inkml:brushProperty name="width" value="0.025" units="cm"/>
      <inkml:brushProperty name="height" value="0.025" units="cm"/>
    </inkml:brush>
  </inkml:definitions>
  <inkml:trace contextRef="#ctx0" brushRef="#br0">21 1 7911,'0'0'16389,"1"9"-15705,16 183 1443,-10 262 0,-5-59-232,19-90-1483,1 57 382,-20-266-580,-21 170 0,-10 147-214,22-248 0,8 0 0,2-108 0,-4 1 0,-8 70 0,2-105-825,6-22 765,1-1 0,0 0 0,0 0 0,-1 0 0,1 0 0,0 0 0,0 0 0,-1 0 0,1 0 0,0 0 0,-1 0 0,1-1 0,0 1 0,0 0 0,-1 0 0,1 0 0,0 0 0,0 0 0,0 0 0,-1-1 0,1 1 0,0 0 0,0 0 0,-1 0 0,1 0 0,0-1 0,0 1 0,0 0 0,0 0 0,0-1 0,-1 1 0,1 0 0,0 0 0,0-1 0,0 1 0,0 0 0,0 0 1,0-1-1,0 1 0,0-1 0,-12-44-9655,7 3-6658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344"/>
    </inkml:context>
    <inkml:brush xml:id="br0">
      <inkml:brushProperty name="width" value="0.025" units="cm"/>
      <inkml:brushProperty name="height" value="0.025" units="cm"/>
    </inkml:brush>
  </inkml:definitions>
  <inkml:trace contextRef="#ctx0" brushRef="#br0">0 35 5125,'3'8'10231,"9"-4"-6763,22-4-3290,-25 0 1335,292-8 3452,-23 0-4719,155-8-429,135 1-152,-232 47 355,-43-3 24,655-38-1165,-511 5 1540,30-2-892,-324 3 2833,239 27 0,-49 4-2084,-191-24-3414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682"/>
    </inkml:context>
    <inkml:brush xml:id="br0">
      <inkml:brushProperty name="width" value="0.025" units="cm"/>
      <inkml:brushProperty name="height" value="0.025" units="cm"/>
    </inkml:brush>
  </inkml:definitions>
  <inkml:trace contextRef="#ctx0" brushRef="#br0">38 34 22742,'0'0'4735,"12"-5"-3855,4-1-812,1 0-1,-1 2 0,1 0 1,-1 1-1,32-2 0,-43 5-57,0 0 0,1 0 0,-1 1 0,1-1 0,-1 1 0,0 1 0,0-1 0,1 1 0,-1 0 0,0 0 1,7 4-1,-10-4 23,1 0 1,-1 0 0,0 0 0,1 0 0,-1 1 0,0-1 0,-1 1 0,1 0 0,0-1 0,-1 1 0,1 0 0,-1 0 0,0 0 0,0 0 0,0 0-1,0 0 1,-1 0 0,1 0 0,-1 1 0,0-1 0,0 5 0,0-1 56,-1-1-1,0 0 1,-1 1-1,0-1 1,1 0-1,-2 0 1,1 0-1,-1 0 1,0 0-1,0-1 1,-1 1-1,1-1 1,-1 0-1,0 0 1,-6 5-1,-11 11 433,-1-2-1,-27 18 0,21-16-378,10-7-113,-40 33-256,54-43 28,0-1 0,1 1-1,-1 0 1,1 0 0,0 1 0,0-1 0,0 1 0,1-1 0,0 1 0,-4 9-1,6-8-6426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3.584"/>
    </inkml:context>
    <inkml:brush xml:id="br0">
      <inkml:brushProperty name="width" value="0.025" units="cm"/>
      <inkml:brushProperty name="height" value="0.025" units="cm"/>
    </inkml:brush>
  </inkml:definitions>
  <inkml:trace contextRef="#ctx0" brushRef="#br0">0 341 5509,'0'0'19667,"7"1"-18664,-4-1-860,1 0 0,-1-1-1,0 1 1,1-1-1,-1 0 1,0 0 0,1 0-1,-1-1 1,0 1-1,0-1 1,0 0-1,0 0 1,0 0 0,-1 0-1,1 0 1,0 0-1,-1-1 1,0 1 0,0-1-1,1 0 1,1-4-1,13-17 324,22-42-1,-17 28-283,1-1-78,-11 17-80,0 2 0,2 0 0,0 0 0,19-19 0,-32 38-29,0 0-1,1 0 1,-1 0 0,0 0 0,1 0-1,-1 0 1,0 0 0,1 0 0,-1 0-1,1 1 1,0-1 0,-1 1 0,1-1-1,-1 1 1,1-1 0,0 1 0,-1 0-1,1 0 1,0 0 0,-1 0 0,1 0-1,2 1 1,-1 0 1,-1 0 0,1 0 0,-1 0 1,1 1-1,-1-1 0,1 1 0,-1 0 0,0-1 0,0 1 0,0 0 0,0 0 1,2 4-1,6 8 9,-2 1 0,1-1 0,10 29 1,-12-25 11,12 24-166,19 41 180,-35-77-478,0 0-1,1-1 1,-1 1-1,1-1 1,1 0-1,-1 0 1,1-1 0,-1 1-1,1-1 1,9 5-1,2-5-6289,-1-4-5888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9.316"/>
    </inkml:context>
    <inkml:brush xml:id="br0">
      <inkml:brushProperty name="width" value="0.025" units="cm"/>
      <inkml:brushProperty name="height" value="0.025" units="cm"/>
      <inkml:brushProperty name="color" value="#E71224"/>
    </inkml:brush>
  </inkml:definitions>
  <inkml:trace contextRef="#ctx0" brushRef="#br0">0 0 5445,'0'0'15439,"7"78"-14767,-7-46-191,0 2-289,0-5-128,0-2-32,0-8 0,0-3-96,0-7-480,0-3-1314,0-2-2114,0 1-3683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022"/>
    </inkml:context>
    <inkml:brush xml:id="br0">
      <inkml:brushProperty name="width" value="0.025" units="cm"/>
      <inkml:brushProperty name="height" value="0.025" units="cm"/>
    </inkml:brush>
  </inkml:definitions>
  <inkml:trace contextRef="#ctx0" brushRef="#br0">1 0 5862,'0'0'26649,"28"64"-26393,-12-43-256,2 2 0,2-3 0,2-6 0,1-1-1858,-3-8-1249,1-5-929,2-1 193,-4-14-1410,-1-1-1602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380"/>
    </inkml:context>
    <inkml:brush xml:id="br0">
      <inkml:brushProperty name="width" value="0.025" units="cm"/>
      <inkml:brushProperty name="height" value="0.025" units="cm"/>
    </inkml:brush>
  </inkml:definitions>
  <inkml:trace contextRef="#ctx0" brushRef="#br0">167 9 7847,'0'0'20708,"2"-4"-19325,0-1-1072,-7 12 99,-18 31 532,-30 54 224,28-49-1129,13-26-99,1 1 0,1 1 0,1 0 1,-13 37-1,22-51-207,-1-2-1131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4.835"/>
    </inkml:context>
    <inkml:brush xml:id="br0">
      <inkml:brushProperty name="width" value="0.025" units="cm"/>
      <inkml:brushProperty name="height" value="0.025" units="cm"/>
    </inkml:brush>
  </inkml:definitions>
  <inkml:trace contextRef="#ctx0" brushRef="#br0">72 1 3331,'0'0'27317,"-1"9"-26415,-4 7-699,0-1-1,-14 27 1,13-30-135,0 1 0,0 0-1,1 0 1,1 0-1,0 0 1,0 1 0,2-1-1,-3 27 1,7-39-68,-1 0 0,1 0 0,-1 0 0,1 0 0,-1-1 0,1 1 0,0 0 0,-1-1 0,1 0 0,0 1 0,-1-1 0,1 0 0,0 0 0,-1 0 0,1 0 0,0 0 0,-1 0 0,1 0 0,2-1 0,3 0 0,3 1-741,1-1 1,-1-1-1,0 0 0,0 0 0,18-7 1,-24 8 252,0 0 1,-1-1-1,1 1 0,-1-1 1,1 0-1,-1 0 0,0 0 1,1-1-1,-1 1 1,-1-1-1,1 1 0,0-1 1,0 0-1,-1 0 0,0 0 1,0-1-1,0 1 1,3-7-1,-3-8-11011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5.164"/>
    </inkml:context>
    <inkml:brush xml:id="br0">
      <inkml:brushProperty name="width" value="0.025" units="cm"/>
      <inkml:brushProperty name="height" value="0.025" units="cm"/>
    </inkml:brush>
  </inkml:definitions>
  <inkml:trace contextRef="#ctx0" brushRef="#br0">42 66 17168,'0'0'8136,"-3"-54"-4132,3 44-1122,-3 8-2305,-1 2-577,-5 12 0,-1 10 0,3 5 0,1-3 0,6-11-609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8.524"/>
    </inkml:context>
    <inkml:brush xml:id="br0">
      <inkml:brushProperty name="width" value="0.025" units="cm"/>
      <inkml:brushProperty name="height" value="0.025" units="cm"/>
    </inkml:brush>
  </inkml:definitions>
  <inkml:trace contextRef="#ctx0" brushRef="#br0">1 1 3619,'0'0'673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9.046"/>
    </inkml:context>
    <inkml:brush xml:id="br0">
      <inkml:brushProperty name="width" value="0.025" units="cm"/>
      <inkml:brushProperty name="height" value="0.025" units="cm"/>
    </inkml:brush>
  </inkml:definitions>
  <inkml:trace contextRef="#ctx0" brushRef="#br0">19 71 545,'-2'-2'388,"1"1"0,0 0 0,-1 0 0,1-1 0,0 1 0,0-1 0,0 1 0,0-1 0,0 1 0,1-1 0,-1 1 1,0-1-1,1 0 0,-1 0 0,1 1 0,0-1 0,-1 0 0,1 0 0,0 1 0,0-1 0,0 0 0,0 0 0,1 1 1,-1-1-1,0 0 0,1 0 0,-1 1 0,2-3 0,0-17 14158,-2 52-12961,1 16-1140,-1-2-149,-1 0 1,-7 48 0,14-159 413,-3-69 0,-3 134-774,0 8-278,-5 146 610,2-60-1649,2-32-3170,1-53-1454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3.530"/>
    </inkml:context>
    <inkml:brush xml:id="br0">
      <inkml:brushProperty name="width" value="0.025" units="cm"/>
      <inkml:brushProperty name="height" value="0.025" units="cm"/>
    </inkml:brush>
  </inkml:definitions>
  <inkml:trace contextRef="#ctx0" brushRef="#br0">20 19 7431,'0'0'23943,"7"0"-23271,35-4-464,199-11 305,-341 31-513,35-5 0,29-5 0,-68 4 0,103-10 0,1 0 0,0 0 0,0-1 0,-1 1 0,1 0 0,0 0 0,0 0 0,0 0 0,-1-1 0,1 1 0,0 0 0,0 0 0,0 0 0,-1-1 0,1 1 0,0 0 0,0 0 0,0-1 0,0 1 0,0 0 0,0 0 0,0-1 0,-1 1 0,1 0 0,0-1 0,0 1 0,0 0 0,0 0 0,0-1 0,0 1 0,0 0 0,0-1 0,1 1 0,-1 0 0,0 0 0,0-1 0,0 1 0,0 0 0,0 0 0,0-1 0,1 1 0,-1 0 0,0 0 0,0-1 0,0 1 0,0 0 0,1 0 0,-1 0 0,0-1 0,0 1 0,1 0 0,-1 0 0,0 0 0,0 0 0,1 0 0,-1 0 0,0 0 0,1-1 0,15-13 0,-6 12 0,0 0 0,0 1 0,0 0 0,0 1 0,0 0 0,0 1 0,0-1 0,0 2 0,0 0 0,0 0 0,0 1 0,0 0 0,-1 0 0,1 1 0,12 7 0,-20-10 3,1 0-1,-1 0 1,1-1 0,-1 0-1,1 1 1,0-1 0,-1 0-1,1 0 1,0 0 0,-1-1-1,1 1 1,-1-1 0,4 0-1,1 0-38,-18 13-114,9-10-305,0 1 0,0-2 0,-1 1 1,1 0-1,-1 0 0,1-1 0,-1 1 1,0-1-1,0 0 0,-3 1 0,-11-1-6212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4.808"/>
    </inkml:context>
    <inkml:brush xml:id="br0">
      <inkml:brushProperty name="width" value="0.025" units="cm"/>
      <inkml:brushProperty name="height" value="0.025" units="cm"/>
    </inkml:brush>
  </inkml:definitions>
  <inkml:trace contextRef="#ctx0" brushRef="#br0">59 1 8104,'0'0'22682,"4"0"-21582,16 0-829,-13-1-205,0 1 0,0 0 0,0 0 0,-1 1 0,1 0 0,12 3 0,-18-4-60,0 1-1,0-1 1,0 1 0,0-1-1,0 1 1,0 0-1,0-1 1,0 1-1,-1 0 1,1-1 0,0 1-1,0 0 1,-1 0-1,1 0 1,-1 0-1,1 0 1,0 0 0,-1 0-1,1 2 1,-1-1-4,1 0 1,-1 0-1,0 1 1,0-1 0,-1 0-1,1 0 1,0 1-1,-1-1 1,1 0 0,-1 0-1,0 0 1,0 0-1,-1 4 1,-1-1-3,-1 0 0,0 0 0,0 0 0,0 0 0,0-1 0,-1 0 0,1 0 0,-1 0 0,-7 4 0,-12 11 0,24-19 0,0 0 0,0 1 0,0-1 0,0 0 0,0 1 0,0-1 0,0 0 0,0 0 0,0 1 0,0-1 0,0 0 0,0 0 0,0 1 0,0-1 0,0 0 0,0 1 0,1-1 0,-1 0 0,0 0 0,0 0 0,0 1 0,0-1 0,1 0 0,-1 0 0,0 1 0,0-1 0,0 0 0,1 0 0,-1 0 0,0 0 0,0 0 0,1 1 0,-1-1 0,0 0 0,0 0 0,1 0 0,-1 0 0,0 0 0,0 0 0,1 0 0,-1 0 0,0 0 0,1 0 0,-1 0 0,0 0 0,0 0 0,1 0 0,-1 0 0,0 0 0,0 0 0,1 0 0,-1-1 0,31 6 0,-10-2 0,-18-2 0,-1-1 0,0 1 0,1 0 0,-1 0 0,0 1 0,0-1 0,1 0 0,-1 1 0,0-1 0,-1 1 0,1 0 0,0-1 0,0 1 0,-1 0 0,1 0 0,-1 0 0,1 0 0,-1 1 0,0-1 0,0 0 0,0 1 0,0-1 0,0 0 0,-1 1 0,1-1 0,-1 1 0,1-1 0,-1 1 0,0-1 0,0 1 0,0-1 0,-1 1 0,1-1 0,0 1 0,-1-1 0,-1 4 0,1-1 0,0 0 0,-1-1 0,0 0 0,0 1 0,0-1 0,0 0 0,-1 0 0,1 0 0,-1 0 0,0 0 0,0-1 0,-1 1 0,1-1 0,-1 0 0,0 0 0,0 0 0,0-1 0,-7 5 0,1-5 0,0 1 0,0-1 0,0-1 0,-11 1 0,17-2 0,1 1 0,-1-1 0,0 0 0,1 0 0,-1-1 0,0 1 0,0-1 0,1 0 0,-1 1 0,1-2 0,-1 1 0,1 0 0,-7-4 0,8-1-2924,5-3-7210,5 0 547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275"/>
    </inkml:context>
    <inkml:brush xml:id="br0">
      <inkml:brushProperty name="width" value="0.025" units="cm"/>
      <inkml:brushProperty name="height" value="0.025" units="cm"/>
    </inkml:brush>
  </inkml:definitions>
  <inkml:trace contextRef="#ctx0" brushRef="#br0">23 29 10090,'0'0'13057,"9"-5"-10217,-5 3-2514,1-1-90,0 0 0,0 0 0,0 1-1,0 0 1,0 0 0,1 0 0,-1 1-1,1 0 1,-1 0 0,1 0 0,10 0-1,-15 1-235,-1 0-1,1 0 0,-1 0 1,1 1-1,-1-1 0,1 0 1,-1 0-1,1 0 1,-1 0-1,1 1 0,-1-1 1,1 0-1,-1 1 0,1-1 1,-1 0-1,1 1 0,-1-1 1,0 0-1,1 1 1,-1-1-1,0 1 0,1-1 1,-1 1-1,0-1 0,0 1 1,1-1-1,-1 1 0,0-1 1,0 1-1,0-1 1,0 1-1,0 0 0,-4 23 578,-18 19 1638,12-31-1867,7-9-309,0 1 0,0-1 0,0 0 0,1 1 0,-1 0 0,1 0-1,0 0 1,0 0 0,0 0 0,1 0 0,0 0 0,-2 6 0,8-8-39,-1-1 0,0 0 0,1 0 0,0 0 0,-1-1 0,1 1 0,0-1 0,-1 0 0,1-1 0,4 0 0,-2 1 0,-3 0 0,0-1 0,0 1 0,0 0 0,0 1 0,0-1 0,-1 1 0,1-1 0,0 1 0,0 0 0,0 1 0,6 2 0,-8-2 0,-1 0 0,1 1 0,-1-1 0,1 0 0,-1 0 0,0 1 0,0-1 0,0 1 0,0-1 0,0 1 0,-1-1 0,1 1 0,-1-1 0,0 1 0,0 0 0,0-1 0,0 1 0,-1 4 0,1-7 0,1 11 0,-1 0 0,-1 0 0,0-1 0,0 1 0,-5 18 0,4-26 0,1 0 0,0 0 0,-1-1 0,1 1 0,-1 0 0,0-1 0,1 0 0,-1 1 0,-1-1 0,1 0 0,0 0 0,0 0 0,-1 0 0,1 0 0,-1-1 0,0 1 0,1-1 0,-1 1 0,0-1 0,0 0 0,0 0 0,0 0 0,0-1 0,-6 1 0,2 1 0,0-1 0,0 0 0,0-1 0,0 0 0,-1 0 0,1 0 0,0-1 0,0 0 0,0-1 0,0 1 0,0-1 0,1-1 0,-1 1 0,-8-6 0,21 5-2047,15-3-5553,-18 5 5940,14-4-7116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617"/>
    </inkml:context>
    <inkml:brush xml:id="br0">
      <inkml:brushProperty name="width" value="0.025" units="cm"/>
      <inkml:brushProperty name="height" value="0.025" units="cm"/>
    </inkml:brush>
  </inkml:definitions>
  <inkml:trace contextRef="#ctx0" brushRef="#br0">0 0 10154,'0'0'21556,"7"68"-21460,-7-40-128,0 2-416,-1-6-737,-1-2-257,-1-5-576,2-8-768,1-34-16336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9.658"/>
    </inkml:context>
    <inkml:brush xml:id="br0">
      <inkml:brushProperty name="width" value="0.025" units="cm"/>
      <inkml:brushProperty name="height" value="0.025" units="cm"/>
      <inkml:brushProperty name="color" value="#E71224"/>
    </inkml:brush>
  </inkml:definitions>
  <inkml:trace contextRef="#ctx0" brushRef="#br0">29 0 3555,'0'0'5670,"-16"67"-4645,11-47-321,0 1-704,3 0-1505,2 1-2179</inkml:trace>
  <inkml:trace contextRef="#ctx0" brushRef="#br0" timeOffset="1">1 277 2274,'0'0'929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986"/>
    </inkml:context>
    <inkml:brush xml:id="br0">
      <inkml:brushProperty name="width" value="0.025" units="cm"/>
      <inkml:brushProperty name="height" value="0.025" units="cm"/>
    </inkml:brush>
  </inkml:definitions>
  <inkml:trace contextRef="#ctx0" brushRef="#br0">1 1 6374,'0'0'25923,"6"0"-25517,-5 0-403,1 0-1,-1 0 1,0-1 0,0 1 0,0 0 0,0 0-1,1 1 1,-1-1 0,0 0 0,0 0-1,0 0 1,0 1 0,0-1 0,1 1-1,-1-1 1,0 1 0,0-1 0,0 1-1,0 0 1,-1-1 0,1 1 0,0 0-1,0 0 1,0 0 0,0 0 0,-1-1 0,1 1-1,1 2 1,-2 0-4,0 1 0,1-1-1,-1 0 1,0 0 0,-1 1 0,1-1-1,-1 0 1,1 1 0,-1-1 0,0 0-1,0 0 1,-2 5 0,2-8 0,1 1 1,0 0-1,0-1 1,-1 1-1,1 0 1,0-1-1,0 1 1,0 0-1,0-1 1,0 1-1,0 0 0,0-1 1,0 1-1,0 0 1,1-1-1,-1 1 1,0 0-1,0-1 1,0 1-1,1 0 1,-1-1-1,0 1 0,1-1 1,-1 1-1,1 0 1,-1-1-1,1 1 1,-1-1-1,1 1 1,0 0-1,23 10-43,-22-11 39,0 1 0,0-1 0,0 0 0,0 1 0,0 0 0,0-1 1,0 1-1,0 0 0,0 0 0,-1 0 0,1 0 0,0 1 0,-1-1 1,1 0-1,-1 1 0,1-1 0,-1 1 0,0-1 0,0 1 0,0 0 1,0-1-1,0 1 0,0 0 0,0 0 0,0 0 0,0 0 0,0 2 0,-1-1 10,0 0 0,0 1 0,0-1 0,0 0 0,-1 0 0,1 0 0,-1 0 0,0 1 0,0-1 0,0 0 0,0 0 0,0-1 0,-1 1 0,1 0 0,-1 0-1,0-1 1,0 1 0,0-1 0,0 1 0,0-1 0,0 0 0,-1 0 0,1 0 0,-1 0 0,0 0 0,1-1 0,-1 1 0,0-1 0,0 1 0,0-1 0,0 0-1,0 0 1,0-1 0,0 1 0,-1-1 0,1 1 0,0-1 0,0 0 0,-6-1 0,8 1-38,1 0 0,0 0 0,0 0 0,0 0 0,-1 0 0,1 0 0,0 0 0,0 0 0,0 0 0,-1 0 0,1 0-1,0 0 1,0 0 0,0 0 0,0 0 0,-1 0 0,1 0 0,0 0 0,0 0 0,0-1 0,-1 1 0,1 0 0,0 0 0,0 0 0,0 0 0,0 0 0,0-1 0,0 1 0,-1 0 0,1 0 0,0 0 0,0 0 0,0-1 0,0 1 0,0 0-1,0 0 1,0 0 0,0 0 0,0-1 0,0 1 0,0 0 0,0 0 0,0 0 0,0-1 0,0 1 0,0 0 0,0 0 0,0 0 0,0-1 0,0 1 0,0 0 0,0 0 0,0 0 0,0-1 0,0 1 0,1 0 0,-1 0 0,0 0 0,0 0-1,0 0 1,0-1 0,0 1 0,1 0 0,-1 0 0,0 0 0,9-10-5527,3 2-2074</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331"/>
    </inkml:context>
    <inkml:brush xml:id="br0">
      <inkml:brushProperty name="width" value="0.025" units="cm"/>
      <inkml:brushProperty name="height" value="0.025" units="cm"/>
    </inkml:brush>
  </inkml:definitions>
  <inkml:trace contextRef="#ctx0" brushRef="#br0">171 1 18610,'0'0'12555,"-28"70"-12394,11-43-161,-2 5 0,1-3 0,-2-1-257,2-4-223,3-6-321,0-5-160,6-7-961,0-6-1024,7-4-1987,2-15-5445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689"/>
    </inkml:context>
    <inkml:brush xml:id="br0">
      <inkml:brushProperty name="width" value="0.025" units="cm"/>
      <inkml:brushProperty name="height" value="0.025" units="cm"/>
    </inkml:brush>
  </inkml:definitions>
  <inkml:trace contextRef="#ctx0" brushRef="#br0">100 32 7976,'0'0'14910,"-6"9"-14627,4-7-192,-31 53 135,31-50 228,0 1 1,0-1-1,1 1 0,-1 0 0,1-1 0,0 1 0,1 7 0,1-14-247,1 1 1,0 0-1,0-1 1,0 0-1,0 1 1,-1-1-1,1 0 1,0 0-1,-1 0 1,1 0-1,-1 0 1,1 0-1,-1 0 1,3-3-1,2-1-43,0-1 0,-1 0 0,0 0 1,0-1-1,0 0 0,-1 1 0,0-2 0,0 1 0,0 0 0,-1-1 0,0 1 0,-1-1 0,0 0 0,2-14 0,-4 22-162,0-1 0,0 0 0,0 0 0,0 1 0,-1-1-1,1 0 1,0 1 0,0-1 0,-1 0 0,1 0 0,0 1 0,-1-1 0,1 1-1,-1-1 1,1 0 0,-1 1 0,1-1 0,-1 1 0,1-1 0,-1 1 0,1-1-1,-1 1 1,0-1 0,1 1 0,-1 0 0,0-1 0,1 1 0,-1 0-1,0 0 1,0 0 0,1-1 0,-1 1 0,0 0 0,0 0 0,1 0 0,-1 0-1,0 0 1,0 0 0,1 0 0,-1 0 0,0 1 0,0-1 0,1 0-1,-1 0 1,0 1 0,1-1 0,-1 0 0,0 1 0,-1 0 0,-34 20-21,-11 32-1935,44-49 1687,0 0 0,1 1 0,-1-1 0,1 1 1,0-1-1,0 1 0,0 0 0,1 0 0,0 0 0,0 0 0,-1 8 0,2-12-2,0-1-1,0 1 0,1-1 1,-1 1-1,0 0 1,0-1-1,1 1 1,-1-1-1,1 1 0,-1 0 1,0-1-1,1 1 1,-1-1-1,1 0 1,-1 1-1,1-1 1,-1 1-1,1-1 0,-1 0 1,1 1-1,0-1 1,-1 0-1,1 0 1,0 1-1,-1-1 0,1 0 1,-1 0-1,1 0 1,0 0-1,-1 0 1,1 0-1,0 0 0,-1 0 1,2 0-1,26-2-6509,-27 2 6375,25-7-10588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7.017"/>
    </inkml:context>
    <inkml:brush xml:id="br0">
      <inkml:brushProperty name="width" value="0.025" units="cm"/>
      <inkml:brushProperty name="height" value="0.025" units="cm"/>
    </inkml:brush>
  </inkml:definitions>
  <inkml:trace contextRef="#ctx0" brushRef="#br0">5 38 13293,'0'0'3016,"-2"9"-678,2-9-2338,-1 10 782,0 0 0,1 0 0,-1 1 0,2-1 0,1 11 1,-2-20-607,0 1 1,1-1 0,-1 1-1,1-1 1,-1 1 0,1-1 0,-1 0-1,1 1 1,0-1 0,-1 0-1,1 1 1,0-1 0,0 0 0,0 0-1,0 0 1,0 0 0,0 0-1,1 0 1,-1 0 0,2 1 0,-1-2-40,0 0 0,0 0 0,0 1 0,0-1 0,0 0 0,1-1 1,-1 1-1,0 0 0,0-1 0,0 1 0,0-1 0,0 0 0,0 1 1,0-1-1,0 0 0,0 0 0,-1 0 0,1-1 0,3-1 1,1-2 27,1 0 0,-1 0 0,0 0 0,-1 0 0,1-1 1,-1 0-1,0 0 0,-1-1 0,1 1 0,-1-1 1,-1 0-1,1 0 0,-1 0 0,0-1 0,-1 1 1,0-1-1,2-11 0,-4 18-165,-1 0 0,1 1 0,-1-1 0,0 1 0,1-1 0,-1 1 0,0-1 0,1 1 0,-1-1 0,0 1 0,0 0 0,0-1 0,1 1 0,-1 0 0,0 0 0,0-1 0,0 1 0,0 0 0,0 0 0,1 0 0,-1 0 0,0 0 0,0 0 0,0 1 0,0-1 0,1 0 0,-3 1 0,-27 5 0,-7 19-2278,6 8-5421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208"/>
    </inkml:context>
    <inkml:brush xml:id="br0">
      <inkml:brushProperty name="width" value="0.025" units="cm"/>
      <inkml:brushProperty name="height" value="0.025" units="cm"/>
    </inkml:brush>
  </inkml:definitions>
  <inkml:trace contextRef="#ctx0" brushRef="#br0">1 1 3555,'0'0'513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551"/>
    </inkml:context>
    <inkml:brush xml:id="br0">
      <inkml:brushProperty name="width" value="0.025" units="cm"/>
      <inkml:brushProperty name="height" value="0.025" units="cm"/>
    </inkml:brush>
  </inkml:definitions>
  <inkml:trace contextRef="#ctx0" brushRef="#br0">24 34 1473,'-20'-33'2210,"17"33"-2786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1.937"/>
    </inkml:context>
    <inkml:brush xml:id="br0">
      <inkml:brushProperty name="width" value="0.025" units="cm"/>
      <inkml:brushProperty name="height" value="0.025" units="cm"/>
    </inkml:brush>
  </inkml:definitions>
  <inkml:trace contextRef="#ctx0" brushRef="#br0">47 61 4356,'0'0'6668,"-6"-9"-5686,-5-2-379,-5-7 175,2-4 2742,20 31-2304,0 0 0,1 0 0,0-1 0,1 0 0,10 10 0,-5-8-525,-1 0 1,1-1 0,22 12 0,6 3-596,-1 2 1,56 46 0,-2 1 8,15 2-31,167 124 252,-213-148-265,114 84-47,498 347 1763,-386-284-1819,-244-165-187,-1 1 1,45 45 0,39 32-192,-59-58 395,228 162-303,17-7-2672,-88-48 2194,-172-117-56,88 53 0,-128-87 741,1 0 0,-2 2 0,26 23 0,-30-25 290,8 4 318,19 18-345,-35-30-477,0 0 0,0 1 1,0-1-1,0 0 0,0 1 0,-1-1 1,1 1-1,0-1 0,-1 0 0,1 1 1,-1 0-1,1-1 0,-1 4 1,0 1-4332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4.691"/>
    </inkml:context>
    <inkml:brush xml:id="br0">
      <inkml:brushProperty name="width" value="0.025" units="cm"/>
      <inkml:brushProperty name="height" value="0.025" units="cm"/>
    </inkml:brush>
  </inkml:definitions>
  <inkml:trace contextRef="#ctx0" brushRef="#br0">9 0 15887,'0'0'11179,"8"64"-10218,-8-35-193,0 2-640,-3-1-96,-2-5 32,1-3 1,1-4-1,1-2-128,2-8-1218,0-6-1889,6-2-1697,7-8-4133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5.094"/>
    </inkml:context>
    <inkml:brush xml:id="br0">
      <inkml:brushProperty name="width" value="0.025" units="cm"/>
      <inkml:brushProperty name="height" value="0.025" units="cm"/>
    </inkml:brush>
  </inkml:definitions>
  <inkml:trace contextRef="#ctx0" brushRef="#br0">128 1 18546,'0'0'13180,"-8"2"-13052,-38 19-28,44-20-98,1-1 0,-1 1 0,1 0 0,0 0 0,-1-1 0,1 1 0,0 0 0,-1 0 0,1 1 0,0-1 0,0 0 0,0 0 0,0 0 0,0 1-1,0-1 1,0 1 0,1-1 0,-1 0 0,0 1 0,1 0 0,-1-1 0,1 1 0,0-1 0,-1 1 0,1-1 0,0 1 0,0 0 0,0-1 0,0 1 0,0 0 0,0-1 0,1 1 0,-1-1 0,0 1 0,2 2 0,1-1 2,0 0 0,0 0 0,0 0 0,1 0 0,0 0 0,-1-1 0,1 0 1,0 0-1,0 0 0,6 2 0,31 21-12,-39-24 18,1 2 1,-1-1-1,0 0 0,0 0 0,0 1 0,-1-1 0,1 1 0,-1-1 0,1 1 1,-1 0-1,0 0 0,0-1 0,0 1 0,0 0 0,0 0 0,-1 0 0,1 0 1,-1 0-1,0 0 0,0 0 0,0 0 0,0 0 0,-1 0 0,1 0 0,-1 0 1,0 0-1,0 0 0,0 0 0,0 0 0,0 0 0,-1-1 0,1 1 1,-3 3-1,0-2 9,1 0 0,-1 0 0,0 0 0,0-1-1,0 1 1,-1-1 0,1 0 0,-1-1 0,0 1 0,1-1 0,-1 0 0,0 0 0,-1 0 0,1-1 0,0 0 0,0 0 0,0 0 0,-10 0 0,4-1-30,-17-2-835,27 1 704,0 1 1,0-1-1,0 0 0,0 1 0,0-1 0,1 0 0,-1 1 0,0-1 0,1 0 1,-1 0-1,1 0 0,-1 1 0,0-1 0,1 0 0,0 0 0,-1 0 1,1 0-1,0 0 0,-1 0 0,1 0 0,0 0 0,0 0 0,0 0 1,0 0-1,0 0 0,0-2 0,0-10-9457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480"/>
    </inkml:context>
    <inkml:brush xml:id="br0">
      <inkml:brushProperty name="width" value="0.025" units="cm"/>
      <inkml:brushProperty name="height" value="0.025" units="cm"/>
    </inkml:brush>
  </inkml:definitions>
  <inkml:trace contextRef="#ctx0" brushRef="#br0">1 4 14958,'0'0'2274,"68"0"-1473,-35 0-353,2-2-287,5 0-97,3 2-64,3 0-545,-1 0-576,-3 0-384,2 3-385,-8 1-576,-2-2-2147</inkml:trace>
  <inkml:trace contextRef="#ctx0" brushRef="#br0" timeOffset="1">896 50 7207,'0'0'7847,"55"9"-6245,-43-4-641,0-1-321,4 3-319,2-2-257,2 0-32,-1-2-64,2 0-64,-1-3-225,1 0 1,-1 0-641,2-1-2050,3-7-2818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0"/>
    </inkml:context>
    <inkml:brush xml:id="br0">
      <inkml:brushProperty name="width" value="0.025" units="cm"/>
      <inkml:brushProperty name="height" value="0.025" units="cm"/>
      <inkml:brushProperty name="color" value="#E71224"/>
    </inkml:brush>
  </inkml:definitions>
  <inkml:trace contextRef="#ctx0" brushRef="#br0">31 1 3235,'0'0'6887,"-8"53"-6119,8-43 129,0-2-192,0-5-321,0-1-416,4-2-769,3 0-864,-2 1-866,1 4-896</inkml:trace>
  <inkml:trace contextRef="#ctx0" brushRef="#br0" timeOffset="1">13 315 6438,'0'0'10410,"-12"39"-10058,12-33-63,0 3-289,0 4 160,0 1-32,0 1-96,0-2-384,0-4-1474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2.779"/>
    </inkml:context>
    <inkml:brush xml:id="br0">
      <inkml:brushProperty name="width" value="0.025" units="cm"/>
      <inkml:brushProperty name="height" value="0.025" units="cm"/>
    </inkml:brush>
  </inkml:definitions>
  <inkml:trace contextRef="#ctx0" brushRef="#br0">1 33 4805,'0'0'11819,"54"-10"-9929,-34 4-257,1 2-320,1 0-672,0 4-449,1 0-128,3 0-64,2 0-32,2 0-801,5 0-1697,1-2-2435,4-5-2626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121"/>
    </inkml:context>
    <inkml:brush xml:id="br0">
      <inkml:brushProperty name="width" value="0.025" units="cm"/>
      <inkml:brushProperty name="height" value="0.025" units="cm"/>
    </inkml:brush>
  </inkml:definitions>
  <inkml:trace contextRef="#ctx0" brushRef="#br0">1 0 7655,'0'0'10378,"54"13"-9513,-27-13-385,3 0-320,9 0-95,6 0-1347,0 0-1280,5 0-1474,-6 0-1249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564"/>
    </inkml:context>
    <inkml:brush xml:id="br0">
      <inkml:brushProperty name="width" value="0.025" units="cm"/>
      <inkml:brushProperty name="height" value="0.025" units="cm"/>
    </inkml:brush>
  </inkml:definitions>
  <inkml:trace contextRef="#ctx0" brushRef="#br0">60 15 4708,'13'-8'8259,"2"2"1865,-24 24-7607,-6 4-2095,-31 51 1181,43-68-1421,1 0 0,0 0 1,-1 0-1,2 0 0,-1 0 0,1 1 0,0-1 1,0 1-1,0-1 0,1 1 0,0-1 1,0 9-1,5-13-200,-1 1 1,1-2-1,-1 1 1,1 0-1,-1-1 1,1 0-1,0 0 1,-1 0-1,1 0 1,6-2 0,-7 1-536,0-1 1,-1 1 0,1-1 0,0 0-1,0 0 1,-1 0 0,0 0 0,1-1 0,-1 1-1,0-1 1,0 0 0,0 0 0,0 0-1,-1 0 1,1 0 0,-1-1 0,3-5-1,9-19-5895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903"/>
    </inkml:context>
    <inkml:brush xml:id="br0">
      <inkml:brushProperty name="width" value="0.025" units="cm"/>
      <inkml:brushProperty name="height" value="0.025" units="cm"/>
    </inkml:brush>
  </inkml:definitions>
  <inkml:trace contextRef="#ctx0" brushRef="#br0">23 0 13261,'0'0'14798,"-22"4"-14766,27 1-737,2-1-1313,3-3-769,-3-1-928,0 0-3268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6.368"/>
    </inkml:context>
    <inkml:brush xml:id="br0">
      <inkml:brushProperty name="width" value="0.025" units="cm"/>
      <inkml:brushProperty name="height" value="0.025" units="cm"/>
    </inkml:brush>
  </inkml:definitions>
  <inkml:trace contextRef="#ctx0" brushRef="#br0">184 0 14990,'0'0'10415,"-9"11"-9710,-23 28-224,-78 100 2983,139-159-3982,-18 9-81,43-47-3024,-50 54 3313,-1 0 1,0 0 0,-1-1 0,1 1 0,-1 0-1,0-1 1,0 0 0,0 0 0,0 1-1,-1-1 1,0 0 0,1-8 0,-3 13 302,0 0 0,0 0 0,0-1 0,0 1 0,0 0 0,0 0 0,0 0 0,0 1 0,0-1 0,0 0 0,0 0 1,0 1-1,0-1 0,0 0 0,0 1 0,0-1 0,0 1 0,0-1 0,-1 2 0,-5 3 279,0 1 1,1-1-1,0 2 0,0-1 0,0 0 1,1 1-1,0 0 0,0 1 0,1-1 1,0 1-1,0-1 0,0 1 0,1 1 1,1-1-1,-1 0 0,1 1 0,1-1 1,-1 12-1,2-18-256,1 1 0,0-1 1,0 0-1,0 0 0,0 0 0,1 0 1,-1 0-1,0-1 0,1 1 1,0 0-1,-1-1 0,1 1 0,0-1 1,0 1-1,0-1 0,0 0 0,0 0 1,0 0-1,0 0 0,3 1 0,1 1 10,0-1 0,0 0 0,0 0 0,0-1 0,0 1 0,10 0 0,-16-3-11,1 1 0,-1 0 0,0-1 1,1 1-1,-1 0 0,0-1 0,0 1 0,1-1 0,-1 1 0,0 0 0,0-1 1,0 1-1,0-1 0,1 1 0,-1-1 0,0 1 0,0-1 0,0 1 0,0-1 1,0 1-1,0-1 0,0 1 0,0 0 0,-1-1 0,1 1 0,0-1 0,0 1 1,0-1-1,0 1 0,-1-1 0,1 1 0,0 0 0,0-1 0,-1 1 0,1 0 1,0-1-1,-1 1 0,1 0 0,0-1 0,-1 1 0,-12-20 54,-32-21 12,34 32-13,0 0 0,0-1-1,1 0 1,0-1 0,1 0-1,-9-15 1,22 23 61,11 6-136,13 6-19,-11-2 11,1-1 0,0-1 1,24 5-1,25-5-3535,-22-5-1623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059"/>
    </inkml:context>
    <inkml:brush xml:id="br0">
      <inkml:brushProperty name="width" value="0.025" units="cm"/>
      <inkml:brushProperty name="height" value="0.025" units="cm"/>
    </inkml:brush>
  </inkml:definitions>
  <inkml:trace contextRef="#ctx0" brushRef="#br0">1 0 19090,'0'0'11883,"49"2"-11723,-19-2-95,-1 0-98,0 0-415,-3 0-673,-2 0-897,-9 0-833,-6 0-1793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387"/>
    </inkml:context>
    <inkml:brush xml:id="br0">
      <inkml:brushProperty name="width" value="0.025" units="cm"/>
      <inkml:brushProperty name="height" value="0.025" units="cm"/>
    </inkml:brush>
  </inkml:definitions>
  <inkml:trace contextRef="#ctx0" brushRef="#br0">1 23 13453,'0'0'16495,"59"19"-15662,-28-20-641,7-9-384,-4 0-1922,-3 0-3651,-5 0-4869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270"/>
    </inkml:context>
    <inkml:brush xml:id="br0">
      <inkml:brushProperty name="width" value="0.025" units="cm"/>
      <inkml:brushProperty name="height" value="0.025" units="cm"/>
    </inkml:brush>
  </inkml:definitions>
  <inkml:trace contextRef="#ctx0" brushRef="#br0">130 1 5189,'0'0'25966,"-4"10"-25304,-1 2-509,1-4-41,0 2-1,0-1 1,1 0-1,0 1 1,1 0-1,-2 14 1,6-23-111,0 0 0,0 0 0,1 0 0,-1 0 0,0-1 0,1 1 0,-1-1 1,0 1-1,1-1 0,-1 0 0,1 0 0,-1 0 0,1 0 0,-1 0 0,4-1 0,2 0-2,0 1-2,0 0-24,-1 0 0,0 0 0,0 0 0,1 1 0,-1 0-1,0 1 1,13 3 0,-18-4 20,0 1 1,0-1-1,0 1 0,-1-1 0,1 1 0,-1-1 0,1 1 0,-1 0 1,0 0-1,0 0 0,1 0 0,-1 0 0,0 0 0,-1 0 0,1 0 0,0 0 1,-1 0-1,1 0 0,-1 1 0,0-1 0,1 0 0,-1 0 0,0 0 1,0 1-1,-1-1 0,1 0 0,0 0 0,-1 0 0,1 1 0,-3 2 1,1 2 18,-1 0 1,1-1 0,-2 0 0,1 0-1,-1 0 1,0 0 0,0 0 0,-1-1-1,1 1 1,-1-1 0,-1 0 0,1-1 0,-1 1-1,1-1 1,-14 6 0,14-6-1,-1-1 1,0 1 0,0-1 0,0-1-1,0 1 1,0-1 0,-1-1-1,1 1 1,-1-1 0,1 0-1,-1 0 1,1-1 0,-1 0-1,0 0 1,1 0 0,-1-1-1,-8-2 1,12 1-116,1 1 0,-1-1 0,1 0 0,-1 0 0,1 0 0,0 0 0,0-1 0,0 1 0,0-1 0,0 1 0,1-1 0,-1 0 0,1 1-1,-1-1 1,1 0 0,0 0 0,0 0 0,0 0 0,1 0 0,-1-6 0,-4-65-4743,5 71 4510,0-37-6102,2 1-1719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600"/>
    </inkml:context>
    <inkml:brush xml:id="br0">
      <inkml:brushProperty name="width" value="0.025" units="cm"/>
      <inkml:brushProperty name="height" value="0.025" units="cm"/>
    </inkml:brush>
  </inkml:definitions>
  <inkml:trace contextRef="#ctx0" brushRef="#br0">0 35 8264,'0'0'13132,"50"-18"-10505,-32 18-353,2 0-32,2 0-769,4 0-672,-1 0-641,4 0-64,-4 0-64,2 0-864,-1-2-1058,-7-2-1473,-5-1-1730,-6-1-3780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940"/>
    </inkml:context>
    <inkml:brush xml:id="br0">
      <inkml:brushProperty name="width" value="0.025" units="cm"/>
      <inkml:brushProperty name="height" value="0.025" units="cm"/>
    </inkml:brush>
  </inkml:definitions>
  <inkml:trace contextRef="#ctx0" brushRef="#br0">3 0 16848,'0'0'9000,"3"51"-5220,-3-28-1954,0 2-641,0 1-1057,-3 1-128,1 1-96,2-3-1922,0-6-2338,0-6-2274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8.472"/>
    </inkml:context>
    <inkml:brush xml:id="br0">
      <inkml:brushProperty name="width" value="0.025" units="cm"/>
      <inkml:brushProperty name="height" value="0.025" units="cm"/>
    </inkml:brush>
  </inkml:definitions>
  <inkml:trace contextRef="#ctx0" brushRef="#br0">98 69 10025,'9'-20'2619,"-8"15"-1578,1 0 0,0 0-1,1 0 1,-1 0 0,1 0-1,0 1 1,0-1 0,5-4-1,-5 13 2349,-3 20-2561,-6 8 80,-1-1 0,-1 0 0,-1-1 0,-28 58 0,25-63-929,1 1 0,1 0 0,1 1 0,1 0 0,2 0 0,1 0 1,-3 40-1,12-57-3108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4.253"/>
    </inkml:context>
    <inkml:brush xml:id="br0">
      <inkml:brushProperty name="width" value="0.025" units="cm"/>
      <inkml:brushProperty name="height" value="0.025" units="cm"/>
      <inkml:brushProperty name="color" value="#E71224"/>
    </inkml:brush>
  </inkml:definitions>
  <inkml:trace contextRef="#ctx0" brushRef="#br0">3 0 15182,'0'0'10923,"-3"52"-8937,3-34-641,0 4-384,0-4-417,9-1-416,1-3-64,5-3-64,8-7-224,1-4-288,2 0-545,5-6-801,-3-10-1473,-1-3-1314,-4-3-1568,-4-1-4614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568"/>
    </inkml:context>
    <inkml:brush xml:id="br0">
      <inkml:brushProperty name="width" value="0.025" units="cm"/>
      <inkml:brushProperty name="height" value="0.025" units="cm"/>
    </inkml:brush>
  </inkml:definitions>
  <inkml:trace contextRef="#ctx0" brushRef="#br0">261 0 9513,'0'0'21145,"-11"12"-20670,-31 34-134,-17 16 305,-78 106 1,126-155-2284,12-24-2396,13-31-5960,-12 37 8333,6-17-7602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956"/>
    </inkml:context>
    <inkml:brush xml:id="br0">
      <inkml:brushProperty name="width" value="0.025" units="cm"/>
      <inkml:brushProperty name="height" value="0.025" units="cm"/>
    </inkml:brush>
  </inkml:definitions>
  <inkml:trace contextRef="#ctx0" brushRef="#br0">97 53 12812,'0'0'9513,"-9"-1"-8205,6 0-1123,0 1 1,0 0-1,0 0 0,-1 0 1,1 0-1,0 0 0,0 0 1,0 1-1,0-1 0,0 1 1,0 0-1,0 0 0,0 0 1,0 1-1,0-1 0,0 1 1,1-1-1,-1 1 0,1 0 1,-1 0-1,1 0 0,-1 0 1,1 1-1,0-1 0,0 1 1,0-1-1,1 1 0,-1 0 1,1-1-1,-1 1 1,1 0-1,0 0 0,0 0 1,0 0-1,0 0 0,1 0 1,-1 1-1,1 3 0,0-5-169,1-1-1,-1 1 0,0-1 0,1 0 1,0 1-1,-1-1 0,1 0 1,0 0-1,-1 0 0,1 1 1,0-1-1,0 0 0,0 0 1,0 0-1,0 0 0,0-1 1,1 1-1,-1 0 0,0 0 0,0-1 1,1 1-1,-1 0 0,0-1 1,1 1-1,-1-1 0,0 0 1,1 0-1,-1 1 0,1-1 1,1 0-1,52 3 310,-47-3-260,-3 0-46,0-1 0,-1 1 0,1-1 0,0 0 0,-1 0 0,1 0-1,-1-1 1,1 0 0,-1 0 0,0 0 0,0 0 0,0-1 0,0 1 0,0-1 0,4-3 0,-6 3 9,0 1 1,0 0 0,0-1 0,0 0-1,0 1 1,0-1 0,-1 0 0,1 0 0,-1 0-1,0 0 1,0 0 0,0 0 0,0 0-1,0 0 1,-1 0 0,1-1 0,-1 1-1,0 0 1,0 0 0,0-1 0,-1 1-1,1 0 1,-2-4 0,1 4-26,0 0-1,-1 0 1,0 1-1,0-1 1,0 0 0,0 1-1,0 0 1,0 0-1,0-1 1,-1 1 0,1 0-1,-1 1 1,0-1 0,1 0-1,-1 1 1,0 0-1,0-1 1,0 1 0,0 0-1,0 1 1,0-1-1,-6 0 1,0-1-4,0 1-1,1 0 1,-1 1-1,0-1 1,0 2-1,0-1 1,-9 3-1,16-3-148,0 1 0,0 0 0,1-1-1,-1 1 1,0 0 0,1 0 0,-1 0 0,0 0 0,1 0 0,-1 0 0,1 1-1,0-1 1,-1 0 0,0 2 0,0 1-467,0-1 0,1 0 0,-1 0 0,1 0 0,-1 1 0,1-1 0,1 1 0,-1-1 0,0 1 0,1-1-1,-1 1 1,1-1 0,0 1 0,1 0 0,-1-1 0,0 1 0,1-1 0,1 6 0,9 11-6195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0.302"/>
    </inkml:context>
    <inkml:brush xml:id="br0">
      <inkml:brushProperty name="width" value="0.025" units="cm"/>
      <inkml:brushProperty name="height" value="0.025" units="cm"/>
    </inkml:brush>
  </inkml:definitions>
  <inkml:trace contextRef="#ctx0" brushRef="#br0">35 80 16303,'0'0'5157,"-5"9"-3171,3-6-1759,-19 38 1268,20-38-1318,0-1 0,0 1 0,0-1 0,1 1 0,-1-1-1,1 1 1,-1-1 0,1 1 0,0-1 0,0 1 0,0-1 0,0 1-1,0 0 1,1-1 0,-1 1 0,1-1 0,-1 1 0,2 2-1,0-4-90,-1 1 0,1-1 0,-1 0 0,1 0 0,0 0 0,-1 0 0,1 0 0,0-1 0,-1 1 0,1 0 0,0-1 0,0 1 0,0-1 0,0 0-1,0 1 1,0-1 0,-1 0 0,1 0 0,0 0 0,0-1 0,0 1 0,0 0 0,0-1 0,0 1 0,-1-1 0,1 0 0,0 1 0,2-3 0,4 0 245,1-1 0,-1 0 0,0 0 0,11-9 0,-12 7-319,0-1-1,-1 1 0,0-1 1,0 0-1,-1 0 0,0-1 1,0 0-1,0 0 0,4-14 1,-8 20-13,0 0 1,0 0-1,0 0 1,0 0-1,-1 0 1,1 0-1,-1 0 1,0 0-1,0 0 1,0 0-1,0 0 1,0-1-1,0 1 1,0 0-1,-1 0 1,1 0-1,-1 0 1,1 0-1,-1 0 1,0 0-1,0 0 1,0 0-1,0 0 1,0 0-1,0 1 1,0-1-1,-1 0 1,1 1-1,-1-1 1,1 1-1,-1-1 1,0 1-1,1 0 1,-1 0-1,0 0 1,0 0-1,0 0 1,0 0-1,0 0 1,0 0-1,0 1 1,0-1-1,0 1 1,-5-1-1,-2 0-260,-1 0-1,1 0 1,-1 1 0,-16 2 0,-15 7-4172,23-5-6580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7.167"/>
    </inkml:context>
    <inkml:brush xml:id="br0">
      <inkml:brushProperty name="width" value="0.025" units="cm"/>
      <inkml:brushProperty name="height" value="0.025" units="cm"/>
    </inkml:brush>
  </inkml:definitions>
  <inkml:trace contextRef="#ctx0" brushRef="#br0">55 48 4292,'6'-25'15344,"-1"22"-9092,-3 17-4877,-5 18-721,-9 48-1,2-34-133,8-36-50,2-12 233,7-46-151,-1-1 0,-1-53-1,-24 136-727,6 13 345,2-1 0,-5 55 0,26-132-43,-2 7-82,-1 0 0,-1-1 1,-1 0-1,3-47 0,-8 72-108,-4 43-347,3 36 572,-1-6-941,-3-26-5712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115"/>
    </inkml:context>
    <inkml:brush xml:id="br0">
      <inkml:brushProperty name="width" value="0.025" units="cm"/>
      <inkml:brushProperty name="height" value="0.025" units="cm"/>
    </inkml:brush>
  </inkml:definitions>
  <inkml:trace contextRef="#ctx0" brushRef="#br0">82 5 4292,'10'-4'13472,"-5"5"-6806,-4 14-3056,-1-3-3634,-1 9 306,-2 0-1,0 0 1,-1-1 0,-1 1 0,-10 23 0,5-10-35,12-37-225,0-1 0,0 1 0,1 0 0,-1 0 0,1 0 0,0 0 0,0 1 1,0-1-1,0 1 0,1 0 0,-1 0 0,1 0 0,-1 0 0,1 0 0,0 1 0,-1 0 1,7-2-1,-8 2-48,1 1 0,0-1 0,0 1 0,-1 0 0,1-1 0,0 1 1,0 0-1,-1 1 0,1-1 0,0 0 0,5 2 0,-7-1 15,1-1 0,-1 1 0,0 0 0,0-1 0,0 1 0,0 0 0,1 0 0,-1 0 0,0 0 0,-1 0 0,1 0 0,0 0 0,0 0 0,0 0 1,-1 1-1,1-1 0,0 0 0,-1 1 0,1-1 0,-1 0 0,0 1 0,1-1 0,-1 0 0,0 3 0,1 3 110,-1 0 1,1 0-1,-2 0 1,1 1-1,-1-1 1,0 0-1,0 0 1,-1 0-1,0-1 1,-1 1-1,1 0 1,-1-1-1,0 1 0,-6 7 1,6-10-37,1 0 0,-1-1-1,-1 1 1,1-1 0,0 0 0,-1 0 0,0 0 0,1-1-1,-1 1 1,0-1 0,-1 0 0,1 0 0,0 0 0,0-1-1,-1 1 1,1-1 0,-1 0 0,1 0 0,-1-1 0,0 0-1,1 1 1,-1-1 0,-5-1 0,8 0-223,0 1 1,-1-1-1,1 1 1,0-1-1,0 0 0,0 0 1,0 0-1,1 0 1,-1 0-1,0 0 0,0-1 1,1 1-1,-1 0 0,0-1 1,1 0-1,0 1 1,-1-1-1,1 0 0,0 0 1,0 1-1,0-1 1,0 0-1,0 0 0,0 0 1,1 0-1,-2-4 1,0-3-1560,0 0 0,1-1 1,0 1-1,0-16 0,1-3-8376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471"/>
    </inkml:context>
    <inkml:brush xml:id="br0">
      <inkml:brushProperty name="width" value="0.025" units="cm"/>
      <inkml:brushProperty name="height" value="0.025" units="cm"/>
    </inkml:brush>
  </inkml:definitions>
  <inkml:trace contextRef="#ctx0" brushRef="#br0">0 25 8456,'0'0'20852,"60"-13"-19923,-42 12-257,3-1-512,-1-2-96,-1 2-64,1 0-704,-2 2-1154,-5 0-1441,-4 0-1281,-2 0-2819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813"/>
    </inkml:context>
    <inkml:brush xml:id="br0">
      <inkml:brushProperty name="width" value="0.025" units="cm"/>
      <inkml:brushProperty name="height" value="0.025" units="cm"/>
    </inkml:brush>
  </inkml:definitions>
  <inkml:trace contextRef="#ctx0" brushRef="#br0">54 11 6470,'0'0'16362,"-3"10"-15097,-13 44-206,8-31-533,1 0 0,1 1 0,0 0 0,-2 35 0,8-53-425,5 32 347,-5-37-421,0 0-1,1 0 1,-1 0 0,1-1-1,-1 1 1,1 0 0,0 0 0,-1-1-1,1 1 1,0-1 0,-1 1 0,1 0-1,0-1 1,0 0 0,0 1-1,-1-1 1,1 1 0,0-1 0,0 0-1,0 0 1,0 1 0,0-1-1,0 0 1,0 0 0,-1 0 0,1 0-1,0 0 1,0 0 0,0 0 0,0 0-1,0-1 1,0 1 0,0 0-1,0 0 1,-1-1 0,1 1 0,0-1-1,0 1 1,0-1 0,0 0 0,4-2 113,0 0 1,-1 0 0,1-1 0,-1 0 0,0 0 0,0 0-1,-1 0 1,1-1 0,-1 1 0,0-1 0,0 0 0,0 0 0,2-6-1,3-7 200,-1-1-1,8-27 0,-11 31-281,-2 0 0,1 0 0,-2 0-1,0 0 1,-2-23 0,1 38-58,0-1 0,1 0 1,-1 1-1,0-1 0,0 0 0,0 1 0,0-1 1,0 0-1,0 1 0,-1-1 0,1 0 0,0 1 0,0-1 1,0 0-1,-1 1 0,1-1 0,0 0 0,0 1 1,-1-1-1,1 1 0,-1-1 0,1 1 0,-1-1 1,1 1-1,-1-1 0,1 1 0,-1-1 0,1 1 0,-1 0 1,1-1-1,-1 1 0,1 0 0,-1-1 0,0 1 1,1 0-1,-1 0 0,0 0 0,1 0 0,-1-1 1,0 1-1,1 0 0,-1 0 0,0 0 0,1 0 0,-1 1 1,0-1-1,1 0 0,-1 0 0,0 0 0,1 0 1,-1 1-1,0-1 0,1 0 0,-1 1 0,1-1 1,-2 1-1,-1 1-7,-1 1 0,1-1 1,0 1-1,0-1 0,0 1 1,1 0-1,-5 6 0,-13 34-3326,17-12-7849,3-25 4824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9.154"/>
    </inkml:context>
    <inkml:brush xml:id="br0">
      <inkml:brushProperty name="width" value="0.025" units="cm"/>
      <inkml:brushProperty name="height" value="0.025" units="cm"/>
    </inkml:brush>
  </inkml:definitions>
  <inkml:trace contextRef="#ctx0" brushRef="#br0">53 60 3876,'0'0'23120,"-7"12"-22394,4-7-647,-3 6 128,0 1 1,0 0-1,1 0 0,1 0 0,0 0 0,0 1 0,1 0 0,-2 22 0,5-34-188,0 0-1,0-1 0,0 1 0,0 0 0,0 0 0,0 0 0,0 0 0,1 0 1,-1-1-1,0 1 0,0 0 0,1 0 0,-1 0 0,0-1 0,1 1 1,-1 0-1,1 0 0,-1-1 0,1 1 0,-1 0 0,1-1 0,-1 1 0,1-1 1,0 1-1,-1-1 0,1 1 0,0-1 0,0 1 0,-1-1 0,1 1 1,0-1-1,0 0 0,0 0 0,-1 1 0,1-1 0,0 0 0,0 0 0,0 0 1,0 0-1,0 0 0,-1 0 0,1 0 0,0 0 0,0 0 0,0-1 1,0 1-1,-1 0 0,1 0 0,0-1 0,0 1 0,0-1 0,0 0 0,4-1 163,1 0 0,-1-1 0,0 1-1,-1-1 1,1-1 0,8-6 0,0-3-22,-1-1 0,-1 0 1,19-29-1,-25 36-139,-2 0 0,1 0 0,-1 0 0,0 0-1,-1-1 1,0 1 0,0-1 0,0 0 0,-1 1-1,0-1 1,-1-13 0,0 20-58,0 0 1,-1 1-1,1-1 1,0 0-1,-1 0 1,1 0-1,-1 0 1,1 1-1,-1-1 1,0 0-1,1 1 1,-1-1-1,0 0 0,0 1 1,1-1-1,-1 1 1,0-1-1,0 1 1,0-1-1,0 1 1,1 0-1,-1 0 1,0-1-1,0 1 0,0 0 1,0 0-1,0 0 1,0 0-1,0 0 1,0 0-1,0 0 1,0 0-1,0 0 1,0 0-1,0 1 1,1-1-1,-3 1 0,-44 11-4496,38-9 2253,-7 1-8503</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609"/>
    </inkml:context>
    <inkml:brush xml:id="br0">
      <inkml:brushProperty name="width" value="0.025" units="cm"/>
      <inkml:brushProperty name="height" value="0.025" units="cm"/>
    </inkml:brush>
  </inkml:definitions>
  <inkml:trace contextRef="#ctx0" brushRef="#br0">0 19 2915,'0'0'18946,"3"-4"-16656,0 0-2235,5-6 2993,-8 10-2994,0 0 0,1 0-1,-1 0 1,0 0 0,1 0-1,-1 0 1,0 0 0,0 0-1,1 1 1,-1-1 0,0 0-1,0 0 1,0 0 0,1 0-1,-1 0 1,0 1 0,0-1-1,0 0 1,1 0 0,-1 0-1,0 1 1,0-1 0,0 0-1,0 0 1,0 0 0,1 1-1,-1-1 1,0 0 0,0 0-1,0 1 1,0-1-1,0 0 1,0 1 0,0-1-1,0 0 1,0 0 0,0 1-1,0-1 1,0 0 0,0 0-1,0 1 1,0-1 0,0 0-1,-1 0 1,1 1 0,0-1-1,0 0 1,0 0 0,0 1-1,-1-1 1,-4 63 1614,1-30-3626,2-1-8882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954"/>
    </inkml:context>
    <inkml:brush xml:id="br0">
      <inkml:brushProperty name="width" value="0.025" units="cm"/>
      <inkml:brushProperty name="height" value="0.025" units="cm"/>
    </inkml:brush>
  </inkml:definitions>
  <inkml:trace contextRef="#ctx0" brushRef="#br0">0 0 15663,'0'0'10890,"1"7"-11520,4 64-4851,-3-34 5106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4.628"/>
    </inkml:context>
    <inkml:brush xml:id="br0">
      <inkml:brushProperty name="width" value="0.025" units="cm"/>
      <inkml:brushProperty name="height" value="0.025" units="cm"/>
      <inkml:brushProperty name="color" value="#E71224"/>
    </inkml:brush>
  </inkml:definitions>
  <inkml:trace contextRef="#ctx0" brushRef="#br0">199 0 4708,'0'0'17489,"-40"68"-15471,20-34-288,1 1-257,-2 1-640,1 3-353,1-5-256,1 1-160,3-7-32,1-5 65,7-6-194,1-7-927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2.735"/>
    </inkml:context>
    <inkml:brush xml:id="br0">
      <inkml:brushProperty name="width" value="0.025" units="cm"/>
      <inkml:brushProperty name="height" value="0.025" units="cm"/>
    </inkml:brush>
  </inkml:definitions>
  <inkml:trace contextRef="#ctx0" brushRef="#br0">52 1 6086,'0'0'16746,"5"8"-15699,0 5-857,0 0 0,-1 1 0,-1-1 0,0 1 0,-1 0 0,0 0 0,-1 0 0,-1 0 0,-1 19 0,-3 10 403,-2-1 0,-1 1 1,-15 43-1,9-34 601,-10 70 1,23-104-1161,-1-10-6697,-1-20 31,0-7-1359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109"/>
    </inkml:context>
    <inkml:brush xml:id="br0">
      <inkml:brushProperty name="width" value="0.025" units="cm"/>
      <inkml:brushProperty name="height" value="0.025" units="cm"/>
    </inkml:brush>
  </inkml:definitions>
  <inkml:trace contextRef="#ctx0" brushRef="#br0">1 196 13293,'0'0'15817,"9"1"-14509,-3 0-1019,-4-1-220,0 1 0,0 0 0,0-1 0,0 0 0,0 1 0,0-1 0,0 0 0,1 0 0,-1 0 0,0-1 0,0 1 0,0 0 0,0-1 0,0 0 0,0 1 0,0-1 0,0 0 0,0 0 0,-1 0 0,1 0 0,0 0 0,0 0 0,-1-1 0,1 1 0,-1 0 0,1-1 0,1-2 0,97-177 59,-97 232-128,-4-23-382,0-13-632,0 1 0,4 28-1,-3-41 805,0 0-1,1 0 1,-1-1-1,1 1 1,0 0-1,0-1 1,0 1-1,0 0 1,0-1-1,1 1 1,-1-1-1,1 0 1,-1 1-1,1-1 1,0 0-1,0 0 1,0 0-1,0 0 1,0-1-1,1 1 1,3 2-1,5-1-6883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749"/>
    </inkml:context>
    <inkml:brush xml:id="br0">
      <inkml:brushProperty name="width" value="0.025" units="cm"/>
      <inkml:brushProperty name="height" value="0.025" units="cm"/>
    </inkml:brush>
  </inkml:definitions>
  <inkml:trace contextRef="#ctx0" brushRef="#br0">0 1 15695,'0'0'11691,"10"60"-9705,-1-42-801,6-2-256,1-4-513,2-8-256,2 0-128,1-4-672,1 0-738,-4-6-736,-1-6-1665,-2-1-801,-1-5-1762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124"/>
    </inkml:context>
    <inkml:brush xml:id="br0">
      <inkml:brushProperty name="width" value="0.025" units="cm"/>
      <inkml:brushProperty name="height" value="0.025" units="cm"/>
    </inkml:brush>
  </inkml:definitions>
  <inkml:trace contextRef="#ctx0" brushRef="#br0">175 0 14510,'0'0'8680,"-42"74"-5925,22-38-770,1 7-671,-4-1-97,4-1-96,2-3-673,1-7-352,5-5-32,6-8-128,2-7-704,3-8-1506,14-11-19731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587"/>
    </inkml:context>
    <inkml:brush xml:id="br0">
      <inkml:brushProperty name="width" value="0.025" units="cm"/>
      <inkml:brushProperty name="height" value="0.025" units="cm"/>
    </inkml:brush>
  </inkml:definitions>
  <inkml:trace contextRef="#ctx0" brushRef="#br0">197 18 19122,'0'0'12882,"-6"11"-12231,-17 26-629,-1-1 1,-2-2-1,-1 0 1,-44 40-1,99-106-573,-1-1 0,-2-2-1,26-44 1,-40 58 547,-9 17 16,0-1 0,0 1 0,0 0 1,1 0-1,0 0 0,-1 0 0,2 0 0,-1 1 1,4-5-1,-26 51-39,1-14 106,10-18 45,1 1 0,-1 0 0,2 1 0,0-1 0,0 1 0,2 1 0,-1-1 0,2 1 0,-4 20 0,7-33-119,0 0 0,0-1 0,0 1 0,0-1 0,0 1 0,0 0 1,1-1-1,-1 1 0,0-1 0,0 1 0,1 0 0,-1-1 1,0 1-1,1-1 0,-1 1 0,0-1 0,1 1 0,-1-1 0,1 0 1,-1 1-1,0-1 0,1 1 0,-1-1 0,1 0 0,0 0 0,-1 1 1,1-1-1,-1 0 0,1 0 0,-1 1 0,2-1 0,24-1 264,-19 0-217,-1 0 0,1-1-1,-1 0 1,0-1 0,0 1-1,6-4 1,-11 5-52,1 0 0,-1 0 0,0 0 0,1 0 0,-1 0 0,0 0 0,0 0 0,1 0 0,-1-1 0,0 1 0,0 0 0,0-1 0,-1 1 0,1-1 0,0 1 0,0-1 0,-1 1 0,1-1 0,-1 0 0,1 1 0,-1-1 0,0 1 0,0-3 0,0 2 0,-1 1 0,0-1 0,0 1 0,0-1 0,0 1 0,0 0 0,0-1 0,0 1 0,-1 0 0,1 0 0,0-1 0,-1 1 0,1 0 0,-1 1 0,1-1 0,-1 0 0,1 0 0,-1 1 0,0-1 0,1 1 0,-3-1 0,-40-16 0,29 10 0,-1 1 0,0 1 0,-1 0 0,1 1 0,-33-4 0,74 9-241,1 2-1,-1 1 1,48 14 0,-46-10-1091,1-1-1,1-2 1,28 2 0,-10-6-10535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252"/>
    </inkml:context>
    <inkml:brush xml:id="br0">
      <inkml:brushProperty name="width" value="0.025" units="cm"/>
      <inkml:brushProperty name="height" value="0.025" units="cm"/>
      <inkml:brushProperty name="color" value="#008C3A"/>
    </inkml:brush>
  </inkml:definitions>
  <inkml:trace contextRef="#ctx0" brushRef="#br0">0 0 15663,'0'0'14189,"13"67"-12299,-5-43-865,3 0-1025,2 3 0,4-2 0,4-2 0,-2-1 0,2-6 0,-1-4-416,-1-6-2179,-1-6-2145,-1 0-1795,-4-13-6629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610"/>
    </inkml:context>
    <inkml:brush xml:id="br0">
      <inkml:brushProperty name="width" value="0.025" units="cm"/>
      <inkml:brushProperty name="height" value="0.025" units="cm"/>
      <inkml:brushProperty name="color" value="#008C3A"/>
    </inkml:brush>
  </inkml:definitions>
  <inkml:trace contextRef="#ctx0" brushRef="#br0">243 1 19026,'0'0'3753,"-6"12"-491,-63 114 101,-95 239 0,160-355-8623,8-25-4476,2-3-1148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343"/>
    </inkml:context>
    <inkml:brush xml:id="br0">
      <inkml:brushProperty name="width" value="0.025" units="cm"/>
      <inkml:brushProperty name="height" value="0.025" units="cm"/>
      <inkml:brushProperty name="color" value="#008C3A"/>
    </inkml:brush>
  </inkml:definitions>
  <inkml:trace contextRef="#ctx0" brushRef="#br0">203 1 2114,'0'0'28576,"-1"8"-27620,0 2-875,-1 0 0,-1 0-1,0 0 1,0 0 0,-1-1 0,0 1 0,-10 15 0,-50 74 317,27-45-322,-11 25-76,181-361-4361,-145 344 5674,7-42-1052,1 1 0,1-1 0,0 1-1,2 0 1,0-1 0,1 1 0,5 27 0,-5-47-245,1 1-1,-1-1 1,1 1-1,-1-1 1,1 0-1,0 1 1,0-1-1,0 0 1,0 1-1,0-1 1,0 0-1,0 0 1,0 0-1,0 0 1,0 0-1,0 0 1,1 0-1,-1-1 1,0 1-1,1 0 1,-1-1-1,1 1 1,-1-1-1,1 1 1,-1-1-1,1 0 1,-1 0-1,1 0 1,-1 0-1,1 0 1,-1 0-1,1 0 1,-1 0-1,1 0 1,-1-1-1,1 1 1,-1 0-1,1-1 1,-1 0-1,1 1 0,-1-1 1,0 0-1,1 0 1,-1 1-1,0-1 1,0 0-1,0 0 1,0-1-1,0 1 1,0 0-1,0 0 1,0 0-1,0-1 1,0 1-1,-1 0 1,1-1-1,0 1 1,-1-1-1,1 1 1,-1-1-1,1-1 1,-1-3-18,0-1 0,0 1 0,0 0 1,0 0-1,-1 0 0,0 0 0,0 0 0,-1 0 0,0 0 1,0 0-1,0 1 0,-6-11 0,2 8-7,-1 0 0,1 1 0,-1-1 0,-1 1 0,1 1 0,-1-1 0,-10-4 0,1 0 28,-1 1 0,0 2 1,0-1-1,-21-5 0,140 28-19,-57-9 0,-1 1 0,58 17 0,-82-16-574,14 3-3400,1-4-4360,-9-4-9757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747"/>
    </inkml:context>
    <inkml:brush xml:id="br0">
      <inkml:brushProperty name="width" value="0.025" units="cm"/>
      <inkml:brushProperty name="height" value="0.025" units="cm"/>
      <inkml:brushProperty name="color" value="#008C3A"/>
    </inkml:brush>
  </inkml:definitions>
  <inkml:trace contextRef="#ctx0" brushRef="#br0">1 20 15182,'0'0'14318,"75"5"-13645,-25-6-385,2-5-256,1 0-160,-6 1-993,-5 1-2082,-12 3-1442,-9 0-2017,-12 1-4837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8.090"/>
    </inkml:context>
    <inkml:brush xml:id="br0">
      <inkml:brushProperty name="width" value="0.025" units="cm"/>
      <inkml:brushProperty name="height" value="0.025" units="cm"/>
      <inkml:brushProperty name="color" value="#008C3A"/>
    </inkml:brush>
  </inkml:definitions>
  <inkml:trace contextRef="#ctx0" brushRef="#br0">1 15 18546,'0'0'9192,"64"16"-7334,-17-16-929,5 0-609,8-7-224,-1 0-576,0-2-2851,-4 2-5830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5.047"/>
    </inkml:context>
    <inkml:brush xml:id="br0">
      <inkml:brushProperty name="width" value="0.025" units="cm"/>
      <inkml:brushProperty name="height" value="0.025" units="cm"/>
      <inkml:brushProperty name="color" value="#E71224"/>
    </inkml:brush>
  </inkml:definitions>
  <inkml:trace contextRef="#ctx0" brushRef="#br0">183 0 9417,'0'0'17675,"-3"10"-16954,-14 29-27,-1 0 0,-2-2 0,-1 0 0,-33 42 0,73-122-3267,-1 14 443,-1 3-324,-1 0 0,18-42 0,-38 81 3622,-6 9-240,1 1 0,1 1 0,1-1-1,1 1 1,1 0 0,1 1 0,1-1 0,1 36 0,6-44-647,0-29-74,-3-31-252,-6 29 44,0 1 1,-1 0-1,-1 1 1,0-1-1,-1 1 1,0 1-1,-1 0 1,-1 0-1,0 0 1,-19-17-1,96 68 108,1-18-1227,-21-12-4817,-27-6 273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4.804"/>
    </inkml:context>
    <inkml:brush xml:id="br0">
      <inkml:brushProperty name="width" value="0.025" units="cm"/>
      <inkml:brushProperty name="height" value="0.025" units="cm"/>
      <inkml:brushProperty name="color" value="#008C3A"/>
    </inkml:brush>
  </inkml:definitions>
  <inkml:trace contextRef="#ctx0" brushRef="#br0">55 0 17457,'0'0'14173,"4"10"-13212,21 88-785,-23-95-176,-1 1 0,1-1 0,0 0 0,-1-1 0,1 1 0,1 0 0,-1-1 0,0 1 0,1-1 0,-1 1 0,1-1 0,0 0 0,0 0 0,0 0 0,0-1 0,0 1 0,0-1 0,0 1 0,0-1 0,1 0 0,-1-1 0,0 1 0,1 0 0,4-1 0,-2 2 0,0-1 0,0 1 0,0 0 0,-1 0 0,1 1 0,6 3 0,-10-4 0,0-1 0,0 1 0,-1-1 0,1 1 0,-1 0 0,1-1 0,-1 1 0,0 0 0,0 0 0,0 0 0,0 0 0,0 0 0,0 1 0,0-1 0,-1 0 0,1 0 0,-1 1 0,1-1 0,-1 0 0,0 0 0,0 4 0,-1 2 0,-1-1 0,1 1 0,-1-1 0,-1 0 0,1 1 0,-1-1 0,-1-1 0,1 1 0,-1 0 0,0-1 0,-1 0 0,0 1 0,0-2 0,0 1 0,0-1 0,-8 6 0,7-5 0,-1 0 0,0 0 0,0-1 0,-1 0 0,0-1 0,0 1 0,0-1 0,0-1 0,0 0 0,-1 0 0,0 0 0,1-1 0,-15 1 0,22-3-30,-1 0 0,1 0 0,-1-1 0,1 1 0,-1 0 0,1-1 0,0 1 0,-1-1 0,1 0 0,0 1 0,-1-1 0,1 0 0,0 0 0,0 0 0,0 0 0,0 0 0,0 0 0,0 0 0,0 0 0,0 0 0,0-1 0,0 1 0,0 0 0,1 0 0,-1-1 0,1 1 0,-1-1 0,1 1 0,-1 0 0,1-1 0,0 1 0,0-1 0,0 1 0,0-3-1,3-57-4380,-3 57 3883,10-39-8280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163"/>
    </inkml:context>
    <inkml:brush xml:id="br0">
      <inkml:brushProperty name="width" value="0.025" units="cm"/>
      <inkml:brushProperty name="height" value="0.025" units="cm"/>
      <inkml:brushProperty name="color" value="#008C3A"/>
    </inkml:brush>
  </inkml:definitions>
  <inkml:trace contextRef="#ctx0" brushRef="#br0">0 0 20403,'0'0'11595,"57"6"-11403,-30-6-127,3 0-1891,3 0-3139,-2 0-2978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507"/>
    </inkml:context>
    <inkml:brush xml:id="br0">
      <inkml:brushProperty name="width" value="0.025" units="cm"/>
      <inkml:brushProperty name="height" value="0.025" units="cm"/>
      <inkml:brushProperty name="color" value="#008C3A"/>
    </inkml:brush>
  </inkml:definitions>
  <inkml:trace contextRef="#ctx0" brushRef="#br0">154 1 17809,'0'0'6465,"-8"4"-4036,-2 0-2213,1 2 1,-1 0 0,1 0 0,0 0 0,0 1 0,1 1-1,0-1 1,0 1 0,1 1 0,0-1 0,1 1-1,-1 0 1,2 1 0,-1 0 0,2 0 0,-1 0 0,1 0-1,1 1 1,-1-1 0,2 1 0,0 0 0,0 0-1,1 0 1,0 0 0,1 12 0,0-20-209,1 0-1,0 0 1,-1 0 0,1 0-1,0 0 1,0 0 0,1 0-1,-1 0 1,0-1 0,1 1-1,0-1 1,0 1 0,-1-1-1,2 1 1,-1-1 0,0 0-1,0 0 1,1 0 0,-1 0-1,1-1 1,-1 1 0,1 0-1,0-1 1,0 0 0,-1 0-1,1 0 1,0 0 0,0 0-1,0-1 1,0 1 0,4-1-1,0 1 7,0 0 0,0-1 0,0 0 0,1 0 0,-1-1 0,0 0 0,0 0 0,0-1 0,0 0 0,0 0 0,0 0 0,10-6 0,-8 2-14,-1 0 0,1-1 0,-1 0 0,0 0 0,0-1 0,-1 0 0,0 0 0,-1-1 0,7-11 0,-10 16 0,0-1 0,0 0 0,-1 0 0,0 0 0,0 0 0,0 0 0,-1-1 0,0 1 0,0 0 0,0-1 0,0 1 0,-1-1 0,0 1 0,0-1 0,-1 1 0,1-1 0,-1 1 0,0-1 0,-4-9 0,3 12 0,0 0 0,0 0 0,-1 1 0,1-1 0,-1 1 0,1 0 0,-1 0 0,0-1 0,0 2 0,0-1 0,0 0 0,0 1 0,0-1 0,-1 1 0,1 0 0,0 0 0,-1 0 0,1 0 0,-1 1 0,1 0 0,0-1 0,-1 1 0,1 0 0,-8 2 0,4-2 0,0 1 0,0-1 0,0 2 0,1-1 0,-1 1 0,0 0 0,0 0 0,1 1 0,0 0 0,-1 0 0,-8 7 0,0 9-3028,15-18 2898,0-1 1,0 0-1,-1 1 0,1-1 1,0 1-1,0-1 0,0 1 1,0-1-1,0 1 1,0-1-1,0 1 0,0-1 1,0 0-1,0 1 1,0-1-1,0 1 0,0-1 1,0 1-1,0-1 0,0 1 1,0-1-1,1 1 1,-1-1-1,0 0 0,0 1 1,1-1-1,-1 1 0,0-1 1,0 0-1,1 1 1,-1-1-1,0 0 0,1 1 1,-1-1-1,1 0 1,-1 0-1,0 1 0,1-1 1,-1 0-1,1 0 0,-1 0 1,1 0-1,-1 1 1,0-1-1,1 0 0,-1 0 1,1 0-1,0 0 0,21 1-7274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864"/>
    </inkml:context>
    <inkml:brush xml:id="br0">
      <inkml:brushProperty name="width" value="0.025" units="cm"/>
      <inkml:brushProperty name="height" value="0.025" units="cm"/>
      <inkml:brushProperty name="color" value="#008C3A"/>
    </inkml:brush>
  </inkml:definitions>
  <inkml:trace contextRef="#ctx0" brushRef="#br0">115 1 19923,'0'0'4255,"-9"5"-924,1-1-3081,0 1-1,1 0 1,0 1 0,0-1 0,1 1 0,-1 1 0,1-1-1,1 1 1,-1 0 0,1 0 0,0 1 0,1-1 0,0 1-1,0 0 1,0 0 0,1 1 0,1-1 0,-1 1 0,-1 12-1,4-17-243,-1-1 0,1 1-1,0-1 1,0 1-1,1 0 1,-1-1-1,1 1 1,0-1-1,0 1 1,0-1-1,0 1 1,0-1 0,1 0-1,-1 0 1,1 0-1,0 0 1,0 0-1,5 5 1,-4-5 4,1 0-1,0-1 1,0 1-1,1-1 1,-1 0 0,0-1-1,1 1 1,-1-1 0,1 1-1,0-1 1,-1-1-1,1 1 1,9 0 0,-2-1-8,1-1 1,-1 0-1,0-1 0,0 0 1,0 0-1,0-2 1,0 1-1,0-2 0,-1 1 1,20-12-1,-26 13-2,0 0 0,0 0 0,0 0-1,0-1 1,-1 1 0,1-1 0,-1-1 0,0 1-1,0 0 1,-1-1 0,1 0 0,-1 0 0,0 0-1,-1 0 1,1 0 0,-1-1 0,0 1 0,0-1-1,0 0 1,-1 1 0,0-1 0,0 0-1,-1 0 1,0-8 0,0 12 0,-1 0 0,1 0 0,-1 0 0,0 0 0,0 0 0,0 0 0,0 0 0,0 0 0,0 1 0,0-1 0,0 0 0,-1 1 0,1-1 0,-1 1 0,1 0 0,-1-1 0,0 1 0,0 0 0,1 0 0,-1 0 0,0 0 0,0 1 0,0-1 0,0 0 0,0 1 0,0-1 0,0 1 0,-3-1 0,-9-1 0,-1 1 0,1 0 0,-15 1 0,16 0 0,-43 5-1786,54-4 1532,0-1 0,0 0 0,0 0 0,0 1 0,1-1 0,-1 1 0,0 0 0,0-1 0,0 1-1,1 0 1,-1 0 0,0 0 0,1 0 0,-1 0 0,1 1 0,-1-1 0,1 0 0,0 1 0,-1-1 0,1 1-1,0-1 1,0 1 0,0 0 0,0-1 0,-1 5 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6.335"/>
    </inkml:context>
    <inkml:brush xml:id="br0">
      <inkml:brushProperty name="width" value="0.025" units="cm"/>
      <inkml:brushProperty name="height" value="0.025" units="cm"/>
      <inkml:brushProperty name="color" value="#008C3A"/>
    </inkml:brush>
  </inkml:definitions>
  <inkml:trace contextRef="#ctx0" brushRef="#br0">1 50 12204,'0'0'11082,"51"5"-7495,-15-7-1216,6-9-1026,6 2-801,-3 1-447,3 0-482,-5 0-3202,0-1-7880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7.817"/>
    </inkml:context>
    <inkml:brush xml:id="br0">
      <inkml:brushProperty name="width" value="0.025" units="cm"/>
      <inkml:brushProperty name="height" value="0.025" units="cm"/>
      <inkml:brushProperty name="color" value="#008C3A"/>
    </inkml:brush>
  </inkml:definitions>
  <inkml:trace contextRef="#ctx0" brushRef="#br0">0 333 11851,'0'0'14414,"12"-11"-13133,9-10-1140,-1-1 0,-1-1 0,0-1 0,17-31 0,52-121 1012,-88 253 512,-6-31-1650,-1 8-497,-1 56-1,12-98-2302,-4-12 2562,1 1 0,-1-1 1,1 0-1,-1 0 0,0 0 1,1 0-1,-1 0 0,0 0 0,1 0 1,-1 0-1,1 0 0,-1 0 1,0 0-1,1 0 0,-1 0 1,0 0-1,1 0 0,-1 0 1,0 0-1,1-1 0,-1 1 1,0 0-1,1 0 0,-1 0 1,0-1-1,1 1 0,-1 0 1,0 0-1,1-1 0,-1 1 1,0 0-1,0-1 0,1 1 1,9-15-7209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190"/>
    </inkml:context>
    <inkml:brush xml:id="br0">
      <inkml:brushProperty name="width" value="0.025" units="cm"/>
      <inkml:brushProperty name="height" value="0.025" units="cm"/>
      <inkml:brushProperty name="color" value="#008C3A"/>
    </inkml:brush>
  </inkml:definitions>
  <inkml:trace contextRef="#ctx0" brushRef="#br0">22 0 20147,'0'0'11456,"-3"10"-10981,0 1-369,-1 2-23,1 1 0,0 0 0,-2 26 0,8-39-76,0 0 0,0 0 0,1 0 0,-1 0-1,0 0 1,1-1 0,-1 1 0,1-1 0,-1 0 0,1 0 0,-1 0 0,6-2-1,-1 2 17,14 0 13,-11-1-171,0 1 0,0 0 0,0 0 0,-1 2 1,1-1-1,17 6 0,-26-7 111,0 1 0,0 0 0,0 0 0,-1 0 0,1 0-1,0 0 1,-1 1 0,1-1 0,-1 0 0,1 1 0,-1-1 0,0 1 0,1-1 0,-1 1 0,0 0 0,0-1 0,1 4 0,-1-2 33,-1 0 0,1 0-1,-1 1 1,1-1 0,-1 1 0,0-1 0,0 0 0,-1 1 0,1-1 0,-1 0-1,0 1 1,1-1 0,-4 6 0,0 0 74,0 0 1,-1 0-1,0-1 0,-1 1 1,1-1-1,-2 0 0,1 0 1,-12 10-1,14-15-49,0 1-1,0 0 1,0-1 0,0 0-1,-1 0 1,1 0 0,-1-1-1,0 1 1,0-1 0,0 0-1,0-1 1,0 1 0,0-1-1,0 0 1,0 0 0,-1 0-1,-9-1 1,14 0-100,0-1-1,-1 0 1,1 1 0,0-1-1,0 0 1,0 1-1,0-1 1,0 0 0,0 0-1,0 0 1,0 0 0,0 0-1,0 0 1,0 0-1,1 0 1,-1 0 0,0 0-1,1 0 1,-1-1 0,1 1-1,0 0 1,-1-1-1,1 1 1,0 0 0,0 0-1,-1-2 1,-1-41-5245,2 38 3905,0-30-8470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577"/>
    </inkml:context>
    <inkml:brush xml:id="br0">
      <inkml:brushProperty name="width" value="0.025" units="cm"/>
      <inkml:brushProperty name="height" value="0.025" units="cm"/>
      <inkml:brushProperty name="color" value="#008C3A"/>
    </inkml:brush>
  </inkml:definitions>
  <inkml:trace contextRef="#ctx0" brushRef="#br0">0 7 19186,'0'0'10730,"52"-7"-10698,-31 9-1057,3 2-3010,4-3-2692,3-1-7815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919"/>
    </inkml:context>
    <inkml:brush xml:id="br0">
      <inkml:brushProperty name="width" value="0.025" units="cm"/>
      <inkml:brushProperty name="height" value="0.025" units="cm"/>
      <inkml:brushProperty name="color" value="#008C3A"/>
    </inkml:brush>
  </inkml:definitions>
  <inkml:trace contextRef="#ctx0" brushRef="#br0">92 0 15150,'-6'8'5659,"-7"12"-3950,0 1-1,1 0 1,-17 45-1,25-56-1574,1 0 1,0 0-1,0 0 0,1 0 0,1 0 0,0 1 0,0-1 0,1 0 1,0 1-1,1-1 0,0 1 0,0-1 0,4 10 0,-5-18-129,1 0 0,-1 0-1,1 0 1,-1 0 0,1-1-1,0 1 1,0 0 0,0-1-1,0 1 1,0 0 0,0-1-1,1 1 1,-1-1 0,0 1-1,1-1 1,-1 0 0,1 0-1,-1 0 1,1 0 0,0 0-1,-1 0 1,1 0-1,0 0 1,0-1 0,0 1-1,-1-1 1,1 1 0,0-1-1,0 0 1,0 1 0,0-1-1,0 0 1,0 0 0,0-1-1,0 1 1,0 0 0,0-1-1,3 0 1,0-1 83,-1 0 0,1-1 0,-1 1 0,1-1 0,-1 0 0,0 0 1,0 0-1,0 0 0,0-1 0,-1 0 0,1 0 0,-1 0 0,4-6 0,1-4 123,-1-1 0,-1 0 0,0 0 0,5-19 1,-9 25-142,0 1 1,-1 0-1,0 0 1,0-1-1,0 1 1,-1 0-1,0-1 1,-1 1-1,0-1 0,-2-7 1,2 14-71,0 0 0,0 0 0,0 0 0,-1 1 0,1-1 0,0 0 0,-1 1 0,1-1 0,-1 1 0,1 0 0,-1 0 0,0-1 0,1 1 0,-1 0 0,0 0 0,0 0 0,0 1 0,0-1 0,0 0 0,0 1 0,0-1 0,0 1 0,0 0 0,0 0 0,0 0 0,0 0 0,-1 0 0,1 0 0,0 0 0,0 1 0,0-1 0,-3 2 0,-2-1 0,0 1 0,-1 0 0,1 0 0,0 1 0,0-1 0,0 2 0,-11 6 0,14-6 6,-21 15 30,24-18-46,0 0 0,0 0 0,0-1 0,0 1 1,1 0-1,-1 0 0,0 0 0,0 0 0,1 0 0,-1 0 0,1 0 0,-1 0 0,1 0 0,-1 0 0,1 0 0,0 0 0,0 0 1,-1 0-1,1 0 0,0 0 0,0 2 0,3-3-804,1 0 1,-1 1-1,0-1 1,1 0-1,-1-1 0,0 1 1,0-1-1,1 1 1,4-3-1,17-8-4300,4-5-1095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276"/>
    </inkml:context>
    <inkml:brush xml:id="br0">
      <inkml:brushProperty name="width" value="0.025" units="cm"/>
      <inkml:brushProperty name="height" value="0.025" units="cm"/>
      <inkml:brushProperty name="color" value="#008C3A"/>
    </inkml:brush>
  </inkml:definitions>
  <inkml:trace contextRef="#ctx0" brushRef="#br0">38 1 15246,'0'0'9791,"-5"10"-8488,0 3-1071,0 1 1,0 0-1,1-1 1,1 2 0,0-1-1,-1 25 1,4-32 49,0-1 0,1 0 0,-1 0 1,1 0-1,1 0 0,-1 0 0,1 0 0,4 11 1,-5-15-219,0-1 1,0 1-1,0-1 1,1 1-1,-1-1 1,0 1-1,1-1 1,-1 0 0,1 0-1,-1 0 1,1 0-1,-1 0 1,1 0-1,0 0 1,0 0-1,-1-1 1,1 1 0,0-1-1,0 1 1,0-1-1,0 0 1,0 1-1,-1-1 1,1 0-1,0 0 1,0-1 0,0 1-1,0 0 1,0-1-1,0 1 1,-1-1-1,1 1 1,0-1-1,2-1 1,2-1-65,1-1 0,-1 0 0,-1 0 0,1 0 0,-1 0 0,1-1 0,-1 0 0,0 0 0,-1-1 0,0 1 0,5-7 0,-2 1 0,0-1 0,-1 1 0,0-1 0,0 0 0,3-13 0,-8 23 0,-1 0 0,1 1 0,0-1 0,-1 0 0,1 0 0,-1 1 0,0-1 0,0 0 0,0 0 0,1 0 0,-2 1 0,1-1 0,0 0 0,0 0 0,-1 1 0,1-1 0,0 0 0,-1 0 0,0 1 0,1-1 0,-1 0 0,0 1 0,0-1 0,0 1 0,0-1 0,0 1 0,-1 0 0,1-1 0,0 1 0,0 0 0,-1 0 0,1 0 0,-1 0 0,1 0 0,-1 0 0,0 0 0,1 0 0,-1 1 0,-3-2 0,-3 1 0,0 0 0,-1 0 0,0 0 0,1 1 0,-1 0 0,1 1 0,-13 2 0,16-2-286,0 0 0,0 1 1,0 0-1,0 0 0,0 0 0,0 0 1,-8 7-1,11-8-210,-1 0 0,1 1 0,0 0 0,0-1 1,0 1-1,1 0 0,-1 0 0,0 0 0,1 0 0,-1 1 1,1-1-1,0 0 0,0 0 0,-1 1 0,2-1 0,-1 1 1,0-1-1,0 4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5.389"/>
    </inkml:context>
    <inkml:brush xml:id="br0">
      <inkml:brushProperty name="width" value="0.025" units="cm"/>
      <inkml:brushProperty name="height" value="0.025" units="cm"/>
      <inkml:brushProperty name="color" value="#E71224"/>
    </inkml:brush>
  </inkml:definitions>
  <inkml:trace contextRef="#ctx0" brushRef="#br0">188 1 6854,'0'0'20388,"-8"12"-19166,-29 44-334,9-15-345,1 1-1,2 1 1,-29 68 0,53-107-518,-1 0-1,1 0 1,-1 1 0,2-1-1,-1 1 1,0-1-1,1 1 1,0-1 0,0 1-1,0-1 1,0 0-1,1 1 1,-1-1 0,3 7-1,-1-8-127,-1-1 0,1 0 0,0 0-1,0 1 1,0-1 0,0 0 0,0-1-1,0 1 1,0 0 0,0-1 0,1 1-1,-1-1 1,1 0 0,-1 0 0,1 0-1,0 0 1,-1 0 0,1 0 0,0-1-1,-1 1 1,1-1 0,0 0 0,5 0 0,27 1-4355,3-1-3331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602"/>
    </inkml:context>
    <inkml:brush xml:id="br0">
      <inkml:brushProperty name="width" value="0.025" units="cm"/>
      <inkml:brushProperty name="height" value="0.025" units="cm"/>
      <inkml:brushProperty name="color" value="#008C3A"/>
    </inkml:brush>
  </inkml:definitions>
  <inkml:trace contextRef="#ctx0" brushRef="#br0">0 1 25816,'0'0'6951,"52"3"-6951,-40-3-1922,-2 0-5637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319"/>
    </inkml:context>
    <inkml:brush xml:id="br0">
      <inkml:brushProperty name="width" value="0.025" units="cm"/>
      <inkml:brushProperty name="height" value="0.025" units="cm"/>
      <inkml:brushProperty name="color" value="#008C3A"/>
    </inkml:brush>
  </inkml:definitions>
  <inkml:trace contextRef="#ctx0" brushRef="#br0">0 0 5093,'0'0'512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657"/>
    </inkml:context>
    <inkml:brush xml:id="br0">
      <inkml:brushProperty name="width" value="0.025" units="cm"/>
      <inkml:brushProperty name="height" value="0.025" units="cm"/>
      <inkml:brushProperty name="color" value="#008C3A"/>
    </inkml:brush>
  </inkml:definitions>
  <inkml:trace contextRef="#ctx0" brushRef="#br0">40 0 3331,'-40'9'737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999"/>
    </inkml:context>
    <inkml:brush xml:id="br0">
      <inkml:brushProperty name="width" value="0.025" units="cm"/>
      <inkml:brushProperty name="height" value="0.025" units="cm"/>
      <inkml:brushProperty name="color" value="#008C3A"/>
    </inkml:brush>
  </inkml:definitions>
  <inkml:trace contextRef="#ctx0" brushRef="#br0">103 0 13901,'0'0'17393,"1"8"-16566,-3 2-747,1 0 0,-1 0 1,-1 0-1,0-1 0,0 1 0,-1-1 0,-10 18 1,10-17-77,3-10-4,1 1 0,-1 0 0,1-1 0,0 1 0,-1 0 0,1-1 0,0 1 0,-1 0 0,1 0 0,0-1 0,0 1 0,0 0 0,0 0 0,0-1 0,-1 1 0,1 0 0,1 0 0,-1-1 0,0 1 0,0 0 0,0 0 0,0 0 0,0-1 0,1 1 0,-1 0 0,0-1 0,1 1 0,-1 0 0,1-1 0,-1 1 0,0 0 0,1-1 0,-1 1 0,1-1 0,0 1 0,-1-1 0,1 1 0,-1-1 0,1 1 0,0-1 0,-1 1 0,1-1 0,0 0 0,0 0 0,1 1 0,47 2 0,-4 1 0,-42-3 0,-1 0 0,0 0 0,1 0 0,-1 1 0,0-1 0,0 0 0,1 1 0,-1 0 0,0 0 0,-1-1 0,1 1 0,0 0 0,0 0 0,-1 1 0,1-1 0,-1 0 0,0 1 0,0-1 0,0 0 0,2 5 0,-3-2 0,1-1 0,-1 0 0,0 0 0,0 1 0,0-1 0,-1 0 0,1 0 0,-1 1 0,0-1 0,0 0 0,-1 0 0,-1 4 0,0 0 0,-1-1 0,1 0 0,-2 0 0,1 0 0,-1 0 0,0-1 0,0 0 0,-1 0 0,0 0 0,0-1 0,0 0 0,-1 0 0,-8 5 0,10-8 5,1 1 1,-1-2-1,0 1 1,0-1-1,0 1 1,0-1-1,0-1 0,0 1 1,0-1-1,0 0 1,0 0-1,0 0 1,0-1-1,-8-1 0,11 1-19,-1 0-1,1-1 1,-1 1-1,1 0 1,0-1-1,-1 1 1,1-1-1,0 0 1,0 0-1,0 0 0,0 0 1,0 0-1,1 0 1,-1-1-1,1 1 1,-1-1-1,1 1 1,0-1-1,0 1 1,0-1-1,0 0 1,1 1-1,-1-1 0,1 0 1,-1 1-1,1-1 1,0-4-1,2-48-8179,7 25-550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342"/>
    </inkml:context>
    <inkml:brush xml:id="br0">
      <inkml:brushProperty name="width" value="0.025" units="cm"/>
      <inkml:brushProperty name="height" value="0.025" units="cm"/>
      <inkml:brushProperty name="color" value="#008C3A"/>
    </inkml:brush>
  </inkml:definitions>
  <inkml:trace contextRef="#ctx0" brushRef="#br0">1 23 17136,'0'0'12236,"55"2"-10955,-26-2-704,-1 0-321,2 0-160,-1 0-96,-2 0-577,-7-4-2017,-3-4-3364,-5-5-3747</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684"/>
    </inkml:context>
    <inkml:brush xml:id="br0">
      <inkml:brushProperty name="width" value="0.025" units="cm"/>
      <inkml:brushProperty name="height" value="0.025" units="cm"/>
      <inkml:brushProperty name="color" value="#008C3A"/>
    </inkml:brush>
  </inkml:definitions>
  <inkml:trace contextRef="#ctx0" brushRef="#br0">200 0 14798,'0'0'11510,"-6"9"-9888,-25 30-478,-128 175-195,156-208-4350,7-13 481,10-13-3331,1-4-4666</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060"/>
    </inkml:context>
    <inkml:brush xml:id="br0">
      <inkml:brushProperty name="width" value="0.025" units="cm"/>
      <inkml:brushProperty name="height" value="0.025" units="cm"/>
      <inkml:brushProperty name="color" value="#008C3A"/>
    </inkml:brush>
  </inkml:definitions>
  <inkml:trace contextRef="#ctx0" brushRef="#br0">115 3 16592,'0'0'6150,"-10"-1"-5526,6 1-614,1-1 0,-1 1-1,1 0 1,0 0 0,-1 0 0,1 0 0,-1 0-1,1 1 1,-1 0 0,1-1 0,0 1 0,0 1-1,-1-1 1,1 0 0,0 1 0,0 0-1,0-1 1,0 1 0,1 0 0,-1 1 0,0-1-1,1 0 1,-1 1 0,1-1 0,0 1 0,0 0-1,0 0 1,0 0 0,-1 4 0,1-4 130,0 0 1,0 0-1,1 0 1,-1 0-1,1 0 1,0 0-1,0 1 1,0-1-1,0 0 1,0 0-1,1 1 1,0-1-1,0 0 1,0 1-1,0-1 1,0 1-1,0-1 1,2 6-1,0-7-38,0 0 0,0 0 0,0 0 0,0 0 0,0 0-1,0-1 1,0 1 0,0-1 0,1 0 0,-1 0 0,0 1 0,1-2-1,-1 1 1,1 0 0,-1 0 0,1-1 0,0 1 0,-1-1 0,1 0-1,0 0 1,-1 0 0,1 0 0,3-1 0,-1 1-64,0 0 1,-1-1-1,1 0 0,0 0 0,0 0 1,-1-1-1,1 1 0,-1-1 1,1 0-1,-1-1 0,0 1 1,1-1-1,-1 0 0,-1 0 1,1 0-1,0 0 0,-1-1 1,0 1-1,1-1 0,-1 0 0,-1 0 1,1 0-1,-1 0 0,1-1 1,-1 1-1,0 0 0,-1-1 1,1 0-1,-1 1 0,0-1 1,0 0-1,-1 0 0,1-5 0,-1 9 18,0 0 0,0 0 0,0 0-1,-1 0 1,1 0 0,0 0 0,0 0-1,-1 1 1,1-1 0,0 0-1,-1 0 1,1 0 0,-1 0 0,0 1-1,1-1 1,-1 0 0,1 1 0,-1-1-1,0 0 1,0 1 0,1-1 0,-1 1-1,0-1 1,0 1 0,-1-1-1,-31-5 308,26 6-371,0 0 1,0 1-1,0 0 1,0 0-1,0 1 0,1-1 1,-10 5-1,12-3-44,-1 0-1,1 0 1,-1 1-1,1 0 1,0 0-1,1 0 1,-1 0-1,1 0 1,0 1-1,0 0 0,0 0 1,0-1-1,1 1 1,0 1-1,0-1 1,-2 8-1,2 21-3128,11-2-3800,6-13-627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405"/>
    </inkml:context>
    <inkml:brush xml:id="br0">
      <inkml:brushProperty name="width" value="0.025" units="cm"/>
      <inkml:brushProperty name="height" value="0.025" units="cm"/>
      <inkml:brushProperty name="color" value="#008C3A"/>
    </inkml:brush>
  </inkml:definitions>
  <inkml:trace contextRef="#ctx0" brushRef="#br0">11 8 10090,'0'0'14168,"-3"9"-12391,-4 28-458,7-36-1265,0 0 1,0 0-1,0 0 1,0 0-1,1 0 0,-1 0 1,0 0-1,1 0 1,-1 0-1,1 0 1,-1 0-1,1 0 1,-1 0-1,1-1 0,0 1 1,-1 0-1,1 0 1,0 0-1,0-1 1,-1 1-1,1-1 0,0 1 1,0 0-1,0-1 1,0 1-1,0-1 1,0 0-1,0 1 0,0-1 1,0 0-1,0 0 1,0 0-1,1 1 1,39 0 974,-33-1-690,-2 0-178,1-1-1,0 0 1,-1 0 0,1-1-1,-1 0 1,0 0-1,12-5 1,-16 6-133,-1 0-1,1 1 1,0-1-1,0 0 1,-1 0-1,1 0 1,-1 0-1,1-1 1,-1 1 0,1 0-1,-1-1 1,0 1-1,0 0 1,0-1-1,0 0 1,0 1-1,0-1 1,0 0-1,0 1 1,0-1 0,-1 0-1,1 0 1,-1 1-1,0-1 1,1 0-1,-1 0 1,0 0-1,0 0 1,0 0-1,0 0 1,0 1-1,-1-3 1,0 3-28,0 0 0,0 0 0,1 0 0,-1 0 0,0 0 0,0 1 0,0-1 0,0 0 0,0 1 0,-1-1 0,1 1 0,0-1 0,0 1 0,0 0 0,0-1 0,-1 1 0,1 0 0,0 0 0,0 0 0,0 0 0,-3 0 0,-34 0 0,27 0 0,-39 4-4468,28 1-3396</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0.987"/>
    </inkml:context>
    <inkml:brush xml:id="br0">
      <inkml:brushProperty name="width" value="0.025" units="cm"/>
      <inkml:brushProperty name="height" value="0.025" units="cm"/>
      <inkml:brushProperty name="color" value="#008C3A"/>
    </inkml:brush>
  </inkml:definitions>
  <inkml:trace contextRef="#ctx0" brushRef="#br0">0 1 14798,'0'0'17686,"13"8"-17435,-4-3-230,-2 0-20,-1-1 0,1-1 0,0 1 0,0-1-1,0 0 1,1 0 0,-1-1 0,1 0 0,-1-1 0,1 1 0,12-1 0,71-3-3995,-2 0-3468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342"/>
    </inkml:context>
    <inkml:brush xml:id="br0">
      <inkml:brushProperty name="width" value="0.025" units="cm"/>
      <inkml:brushProperty name="height" value="0.025" units="cm"/>
      <inkml:brushProperty name="color" value="#008C3A"/>
    </inkml:brush>
  </inkml:definitions>
  <inkml:trace contextRef="#ctx0" brushRef="#br0">0 1 13805,'0'0'17296,"55"34"-16815,-27-32-257,4-2-160,-4 0-32,1 0-769,-4-1-1665,-4-8-2466,-3-2-2435,-3-3-8937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6.180"/>
    </inkml:context>
    <inkml:brush xml:id="br0">
      <inkml:brushProperty name="width" value="0.025" units="cm"/>
      <inkml:brushProperty name="height" value="0.025" units="cm"/>
      <inkml:brushProperty name="color" value="#E71224"/>
    </inkml:brush>
  </inkml:definitions>
  <inkml:trace contextRef="#ctx0" brushRef="#br0">46 0 6278,'0'0'19021,"-4"8"-17697,-1 4-880,-24 58 1423,27-66-1806,1 0 0,0 1 0,0-1-1,0 0 1,0 1 0,1-1-1,-1 0 1,1 1 0,0-1-1,1 1 1,-1-1 0,1 0 0,0 1-1,0-1 1,2 6 0,-2-9-91,1 1 1,-1-1 0,1 1-1,-1-1 1,1 0-1,-1 0 1,1 0 0,-1 0-1,1 0 1,0 0 0,0 0-1,-1 0 1,1-1 0,0 1-1,0-1 1,0 1-1,0-1 1,0 0 0,0 0-1,0 0 1,0 0 0,0 0-1,0 0 1,0 0 0,-1-1-1,1 1 1,0-1-1,2 0 1,0 0-629,0-1-1,0 1 1,0 0-1,0-1 1,0 0-1,-1 0 1,1 0-1,-1 0 1,0-1-1,1 1 1,-1-1 0,4-4-1,7-17-6062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687"/>
    </inkml:context>
    <inkml:brush xml:id="br0">
      <inkml:brushProperty name="width" value="0.025" units="cm"/>
      <inkml:brushProperty name="height" value="0.025" units="cm"/>
      <inkml:brushProperty name="color" value="#008C3A"/>
    </inkml:brush>
  </inkml:definitions>
  <inkml:trace contextRef="#ctx0" brushRef="#br0">72 0 12588,'0'0'19576,"3"12"-19053,0-3-517,-2-1 0,1 0 0,-1 1 1,-1-1-1,0 1 0,0-1 0,0 1 0,-1-1 0,0 1 1,-1-1-1,0 0 0,-4 11 0,-22 39-6,22-47 0,1-1 0,-1 0 0,1 1 0,1 0 0,0 0 0,1 0 0,0 1 0,-2 21 0,6-32 2,0 0-1,0 0 1,0-1-1,0 1 1,0 0 0,0 0-1,0 0 1,1-1 0,-1 1-1,0-1 1,0 1-1,1-1 1,-1 1 0,0-1-1,1 0 1,-1 1-1,0-1 1,1 0 0,-1 0-1,0 0 1,1 0-1,-1 0 1,3-1 0,37-2-196,-4-11-2593,-4-9-5524,-14 6 538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042"/>
    </inkml:context>
    <inkml:brush xml:id="br0">
      <inkml:brushProperty name="width" value="0.025" units="cm"/>
      <inkml:brushProperty name="height" value="0.025" units="cm"/>
      <inkml:brushProperty name="color" value="#008C3A"/>
    </inkml:brush>
  </inkml:definitions>
  <inkml:trace contextRef="#ctx0" brushRef="#br0">71 0 13389,'0'0'12876,"-37"67"-10442,24-39-1057,3 0-448,4-1-352,2 0-353,3-3-160,1-4-64,0-5-833,5-3-1313,7-10-1505,0-2-1986,3-7-4998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368"/>
    </inkml:context>
    <inkml:brush xml:id="br0">
      <inkml:brushProperty name="width" value="0.025" units="cm"/>
      <inkml:brushProperty name="height" value="0.025" units="cm"/>
      <inkml:brushProperty name="color" value="#008C3A"/>
    </inkml:brush>
  </inkml:definitions>
  <inkml:trace contextRef="#ctx0" brushRef="#br0">4 17 11627,'0'0'14061,"11"-4"-11632,-3 1-2115,1 1 0,0-1 0,0 2 0,0-1 0,-1 1 0,2 0 0,-1 1 0,9 1 0,-15-1-261,0 0 1,-1 1 0,1-1-1,0 1 1,0 0 0,0 0-1,-1 0 1,1 0 0,0 1-1,-1-1 1,1 1 0,-1-1-1,1 1 1,-1 0-1,0 0 1,0 0 0,0 0-1,0 0 1,0 1 0,0-1-1,-1 0 1,1 1 0,-1 0-1,0-1 1,1 1 0,-1 0-1,-1-1 1,1 1 0,0 0-1,-1 0 1,1 0 0,-1 0-1,0 5 1,0-2-54,0 0 0,-1 0 0,1-1 0,-1 1 0,-1 0 0,1 0 0,-1-1 0,0 1 0,0-1 0,-1 1 0,0-1 0,0 0 0,0 0 0,-7 8 0,-5 5 0,-2-1 0,-26 22 0,-5 6 0,47-45 0,1 0 0,-1 1 0,0-1 0,1 1 0,-1 0 0,0-1 0,1 1 0,-1-1 0,1 1 0,-1 0 0,1 0 0,-1-1 0,1 1 0,0 0 0,-1 0 0,1-1 0,0 1 0,-1 0 0,1 0 0,0 0 0,0 0 0,0-1 0,0 1 0,0 0 0,0 0 0,0 0 0,0 0 0,0 0 0,0-1 0,1 1 0,-1 0 0,1 1 0,0-1 0,1 0 0,-1 0 0,1 0 0,-1 0 0,1 0 0,0-1 0,-1 1 0,1-1 0,0 1 0,0-1 0,0 1 0,-1-1 0,1 0 0,2 0 0,67-5 0,-5-14-3042,-4-12-4363,-36 12-2615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728"/>
    </inkml:context>
    <inkml:brush xml:id="br0">
      <inkml:brushProperty name="width" value="0.025" units="cm"/>
      <inkml:brushProperty name="height" value="0.025" units="cm"/>
      <inkml:brushProperty name="color" value="#008C3A"/>
    </inkml:brush>
  </inkml:definitions>
  <inkml:trace contextRef="#ctx0" brushRef="#br0">135 79 10602,'0'0'7431,"-8"7"-2626,-14 13-1636,-31 37 0,47-50-2920,1-1 0,0 1-1,0 0 1,0 0 0,1 0-1,0 1 1,1 0 0,-1-1 0,2 1-1,-1 1 1,1-1 0,-1 10-1,3-17-243,0-1-1,0 1 0,0-1 0,1 1 0,-1-1 1,0 1-1,1-1 0,-1 1 0,0-1 1,1 1-1,-1-1 0,1 0 0,-1 1 0,1-1 1,-1 0-1,1 1 0,-1-1 0,1 0 1,-1 0-1,1 1 0,-1-1 0,1 0 0,-1 0 1,1 0-1,0 0 0,-1 0 0,1 0 1,-1 0-1,1 0 0,0 0 0,-1 0 0,1 0 1,26-1 86,-23 0-65,91-16-869,-71 11 73,1 2 0,-1 0-1,29 0 1,-52 3 769,0 1-1,0 0 1,0 0 0,0 0 0,0 0-1,0 0 1,0 0 0,0 1 0,0-1-1,0 0 1,0 1 0,0-1 0,0 0-1,0 1 1,0-1 0,0 1 0,0-1-1,0 1 1,0 0 0,0-1 0,-1 1-1,1 0 1,0 0 0,0 0 0,-1-1-1,1 1 1,-1 0 0,1 0 0,-1 0-1,1 0 1,-1 0 0,1 0 0,-1 0-1,0 0 1,0 0 0,1 0 0,-1 0-1,0 0 1,0 0 0,0 1 0,0-1-1,0 0 1,-1 0 0,1 0 0,0 0-1,0 0 1,-1 0 0,0 1 0,0 4 227,-1 0-1,0-1 1,-1 1 0,0-1 0,0 0 0,0 1 0,-5 5 0,-7 8 262,-2 0 0,-31 28 0,42-43-430,0 1 0,0-1 0,0 0 1,0 0-1,-1 0 0,1-1 0,-1 0 1,0 0-1,0-1 0,0 0 0,-1 0 1,1-1-1,-12 1 0,18-2-146,-1 0-1,1 0 1,0 0 0,0-1 0,0 1-1,-1 0 1,1-1 0,0 1-1,0-1 1,0 1 0,0-1 0,0 0-1,0 0 1,0 1 0,0-1 0,0 0-1,0 0 1,0 0 0,0 0-1,1 0 1,-1 0 0,0 0 0,1 0-1,-1 0 1,1 0 0,-1 0-1,1 0 1,-1-1 0,1 1 0,0-2-1,-4-42-7775,4 41 6721,0-25-12289</inkml:trace>
  <inkml:trace contextRef="#ctx0" brushRef="#br0" timeOffset="1">97 1 17424,'0'0'15343,"64"2"-15343,-28 1 0,1 1 0,5-1 0,-2-3-3876,4 0-4227,3-8-10571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353"/>
    </inkml:context>
    <inkml:brush xml:id="br0">
      <inkml:brushProperty name="width" value="0.025" units="cm"/>
      <inkml:brushProperty name="height" value="0.025" units="cm"/>
      <inkml:brushProperty name="color" value="#008C3A"/>
    </inkml:brush>
  </inkml:definitions>
  <inkml:trace contextRef="#ctx0" brushRef="#br0">1 15 17777,'0'0'11723,"49"27"-11339,-10-27-192,8 0-95,-2-3-386,0-6-1280,-6-3-1858,-13 4-1538,-9-2-2498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691"/>
    </inkml:context>
    <inkml:brush xml:id="br0">
      <inkml:brushProperty name="width" value="0.025" units="cm"/>
      <inkml:brushProperty name="height" value="0.025" units="cm"/>
      <inkml:brushProperty name="color" value="#008C3A"/>
    </inkml:brush>
  </inkml:definitions>
  <inkml:trace contextRef="#ctx0" brushRef="#br0">0 0 14350,'0'0'12908,"68"26"-11883,-29-26-641,3 0-288,0-4-64,-3 0-256,-5 3-1634,-8 1-2178,-3 0-3747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571"/>
    </inkml:context>
    <inkml:brush xml:id="br0">
      <inkml:brushProperty name="width" value="0.025" units="cm"/>
      <inkml:brushProperty name="height" value="0.025" units="cm"/>
      <inkml:brushProperty name="color" value="#008C3A"/>
    </inkml:brush>
  </inkml:definitions>
  <inkml:trace contextRef="#ctx0" brushRef="#br0">12 65 12236,'0'0'7980,"9"-9"-4905,29-30-464,-37 37-2523,0 1 0,1 0 1,-1-1-1,0 1 0,0 0 1,1 0-1,-1 0 0,1 0 1,-1 0-1,1 1 0,-1-1 1,1 0-1,0 1 0,-1-1 1,1 1-1,0-1 0,-1 1 1,1 0-1,2 0 0,-3 0 11,0 1 1,0-1-1,-1 1 0,1-1 0,0 1 1,0-1-1,0 1 0,-1 0 0,1-1 1,0 1-1,-1 0 0,1 0 0,0-1 1,-1 1-1,1 0 0,-1 0 0,0 0 1,1 0-1,-1 0 0,0 0 0,1 0 1,-1 1-1,1 5 303,0 0 1,0 0-1,-1 0 0,0 0 0,0 0 1,-2 8-1,-3 4-402,-1 0 0,-1-1 0,0 0 0,-1 0 0,-12 18 0,8-16 0,1 2 0,-14 39 0,24-60 1,1 1-1,-1-1 1,1 0-1,-1 1 1,1-1 0,0 0-1,-1 1 1,1-1 0,0 0-1,0 1 1,0-1-1,0 1 1,0-1 0,0 0-1,1 1 1,-1-1 0,0 0-1,1 1 1,-1-1-1,1 0 1,-1 1 0,1-1-1,0 0 1,-1 0 0,1 0-1,0 0 1,0 0-1,0 0 1,1 2 0,1-2 0,0 0 0,-1 0 1,1 0-1,0 0 0,0-1 1,0 1-1,-1-1 0,1 0 1,0 0-1,0 0 0,0 0 1,0 0-1,3-1 0,11-3-47,0 0-1,0-1 0,27-11 1,2-8-3543,-43 21 2280,1 1 0,-1-1 0,1 0 0,-1 0 0,0 0 1,0 0-1,0 0 0,-1-1 0,5-5 0,-1-9-9026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914"/>
    </inkml:context>
    <inkml:brush xml:id="br0">
      <inkml:brushProperty name="width" value="0.025" units="cm"/>
      <inkml:brushProperty name="height" value="0.025" units="cm"/>
      <inkml:brushProperty name="color" value="#008C3A"/>
    </inkml:brush>
  </inkml:definitions>
  <inkml:trace contextRef="#ctx0" brushRef="#br0">32 0 13229,'0'0'16399,"-25"73"-15438,21-42-545,1 3-288,3-2-63,0-1-130,14-12-1088,8-5-2210,2-12-1057,2-2 576,3-16-1377,-1-11-4003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255"/>
    </inkml:context>
    <inkml:brush xml:id="br0">
      <inkml:brushProperty name="width" value="0.025" units="cm"/>
      <inkml:brushProperty name="height" value="0.025" units="cm"/>
      <inkml:brushProperty name="color" value="#008C3A"/>
    </inkml:brush>
  </inkml:definitions>
  <inkml:trace contextRef="#ctx0" brushRef="#br0">99 19 12684,'0'0'12769,"-10"7"-11621,3-2-1047,0 0-1,1 0 0,0 1 1,0 0-1,0 0 0,0 0 1,1 1-1,0 0 0,1 0 1,0 0-1,0 1 1,0 0-1,1-1 0,0 1 1,0 0-1,1 1 0,0-1 1,1 0-1,-1 13 0,1-13-67,0-1 0,1 0-1,0 1 1,0-1 0,0 0-1,1 1 1,1-1 0,-1 0-1,4 8 1,-4-13-17,0 0 0,0 0-1,1 0 1,-1 0 0,1-1 0,-1 1 0,1-1 0,0 1-1,-1-1 1,1 1 0,0-1 0,0 0 0,0 0 0,0 0-1,0 0 1,0 0 0,1-1 0,-1 1 0,0-1 0,0 1-1,0-1 1,1 0 0,-1 0 0,0 0 0,0 0 0,1 0-1,-1 0 1,0-1 0,0 1 0,1-1 0,-1 1 0,0-1-1,3-1 1,1-1 65,0 1-1,0-1 0,0 0 1,-1-1-1,1 1 0,-1-1 1,0 0-1,0 0 1,0-1-1,0 0 0,-1 0 1,0 0-1,0 0 0,0 0 1,-1-1-1,0 0 1,4-7-1,-1 0 146,-1 0 0,0 0 1,-1 0-1,-1 0 0,0-1 0,0 1 0,0-19 1,-3 29-227,1 1 1,-1-1 0,0 1 0,0-1-1,0 0 1,0 1 0,-1-1-1,1 1 1,-1-1 0,1 0 0,-1 1-1,0-1 1,0 1 0,0 0-1,0-1 1,-1 1 0,1 0 0,0 0-1,-1 0 1,0 0 0,1 0-1,-1 0 1,0 0 0,0 0 0,0 1-1,0-1 1,-1 1 0,1 0-1,0-1 1,-1 1 0,1 0 0,-1 0-1,1 0 1,-1 1 0,1-1 0,-1 1-1,1-1 1,-1 1 0,0 0-1,1 0 1,-1 0 0,1 0 0,-1 1-1,0-1 1,1 1 0,-1-1-1,1 1 1,-1 0 0,1 0 0,0 0-1,-5 3 1,0-1-139,0 1 0,0 0 0,0 0 0,-11 10 0,16-12 17,0 0 0,0 0 0,0 0-1,0 0 1,0 0 0,0 0 0,0 1 0,1-1 0,-1 1 0,1-1 0,0 1-1,0-1 1,0 1 0,0 0 0,0 0 0,0 4 0,1-7-151,0 1-1,1-1 1,-1 1 0,0-1 0,1 1-1,-1-1 1,1 0 0,-1 1 0,1-1 0,-1 0-1,0 1 1,1-1 0,-1 0 0,1 0 0,0 1-1,-1-1 1,1 0 0,-1 0 0,1 0 0,-1 0-1,1 0 1,-1 1 0,1-1 0,0 0 0,-1-1-1,1 1 1,-1 0 0,1 0 0,0 0-1,20-2-4602,6-5-2748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613"/>
    </inkml:context>
    <inkml:brush xml:id="br0">
      <inkml:brushProperty name="width" value="0.025" units="cm"/>
      <inkml:brushProperty name="height" value="0.025" units="cm"/>
      <inkml:brushProperty name="color" value="#008C3A"/>
    </inkml:brush>
  </inkml:definitions>
  <inkml:trace contextRef="#ctx0" brushRef="#br0">105 0 14958,'0'0'10159,"-10"8"-8702,2-2-1253,0 1 0,1 0 0,-1 0-1,2 1 1,-1 0 0,1 0 0,0 1-1,1-1 1,-1 1 0,2 1 0,0-1-1,0 0 1,0 1 0,1 0 0,1 0-1,0 0 1,-2 15 0,4-20-154,-1 0-1,1 0 1,0 0-1,1 0 1,-1 0-1,1 0 1,0 0-1,0 0 1,1 0 0,-1 0-1,1 0 1,0-1-1,5 9 1,-5-11 4,1 1 0,0-1 0,-1 0 0,1 0 0,0 0 0,0 0 1,0 0-1,0-1 0,1 0 0,-1 1 0,0-1 0,1 0 0,-1-1 0,0 1 1,1-1-1,-1 1 0,1-1 0,-1 0 0,1 0 0,-1 0 0,5-2 0,-3 2-33,0-1 0,0 0 0,0-1-1,0 1 1,0-1 0,0 0 0,0 0-1,0-1 1,-1 0 0,1 1 0,-1-1-1,0-1 1,0 1 0,0-1 0,0 1-1,-1-1 1,1 0 0,-1 0 0,0-1-1,0 1 1,3-7 0,-2 1-4,1 1-1,-2 0 1,1-1 0,-1 0 0,-1 0-1,0 0 1,0 0 0,-1 0 0,0 0-1,-1-13 1,0 21-17,0-1 0,-1 1 0,1 0 0,-1-1 0,1 1 0,-1 0 0,0 0 0,0-1 0,0 1 0,0 0 0,-1 0 0,1 0 0,-1 0 0,1 0 0,-1 1 0,1-1 0,-1 0 0,0 1 0,0-1 0,0 1 0,0 0 0,0-1 0,0 1 0,0 0 0,0 0 0,-1 1 0,1-1 0,-4-1 0,-4 0 0,-1 0 0,1 1 0,-1 0 0,1 1 0,-13 1 0,22-1-165,0 0 1,-1 0-1,1 0 1,0 0-1,-1 1 0,1-1 1,0 0-1,-1 1 1,1-1-1,0 1 0,0-1 1,0 1-1,0 0 1,-1 0-1,1-1 0,0 1 1,-1 1-1,1 0-296,0-1-1,1 0 1,-1 0-1,0 1 1,1-1 0,-1 0-1,1 1 1,0-1-1,-1 1 1,1-1-1,0 0 1,0 1 0,0-1-1,-1 1 1,2 1-1,0 6-10044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6.538"/>
    </inkml:context>
    <inkml:brush xml:id="br0">
      <inkml:brushProperty name="width" value="0.025" units="cm"/>
      <inkml:brushProperty name="height" value="0.025" units="cm"/>
      <inkml:brushProperty name="color" value="#E71224"/>
    </inkml:brush>
  </inkml:definitions>
  <inkml:trace contextRef="#ctx0" brushRef="#br0">52 28 8680,'0'0'19475,"-50"-27"-18130,48 27-320,2 5-1153,8 4-417,7-1-1729,-2 4-2370,2-1-2915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251"/>
    </inkml:context>
    <inkml:brush xml:id="br0">
      <inkml:brushProperty name="width" value="0.025" units="cm"/>
      <inkml:brushProperty name="height" value="0.025" units="cm"/>
      <inkml:brushProperty name="color" value="#008C3A"/>
    </inkml:brush>
  </inkml:definitions>
  <inkml:trace contextRef="#ctx0" brushRef="#br0">42 0 8104,'0'0'20446,"1"10"-18829,-12 218 487,12-213-3809,2-23-3165,-1-27-3711,-25-12-2005,8 23 7516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609"/>
    </inkml:context>
    <inkml:brush xml:id="br0">
      <inkml:brushProperty name="width" value="0.025" units="cm"/>
      <inkml:brushProperty name="height" value="0.025" units="cm"/>
      <inkml:brushProperty name="color" value="#008C3A"/>
    </inkml:brush>
  </inkml:definitions>
  <inkml:trace contextRef="#ctx0" brushRef="#br0">24 34 384,'-11'-14'7367,"5"3"-2562,0 3 9128,14 8-12267,7 0-225,9 2-384,1 3-448,8-2-289,-1 0-256,1-3-320,-4 0-2050,-1-1-4069,-7-11-7045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363"/>
    </inkml:context>
    <inkml:brush xml:id="br0">
      <inkml:brushProperty name="width" value="0.025" units="cm"/>
      <inkml:brushProperty name="height" value="0.025" units="cm"/>
      <inkml:brushProperty name="color" value="#008C3A"/>
    </inkml:brush>
  </inkml:definitions>
  <inkml:trace contextRef="#ctx0" brushRef="#br0">90 1 5862,'0'0'19997,"-2"8"-17878,-3 8-1389,0 1 1,-1-1-1,-14 24 0,20-39-726,0-1 0,0 1 1,0-1-1,0 1 0,0-1 1,0 1-1,0 0 1,0-1-1,1 1 0,-1-1 1,0 1-1,0-1 1,0 0-1,1 1 0,-1-1 1,0 1-1,1-1 0,-1 1 1,0-1-1,1 0 1,-1 1-1,1-1 0,-1 0 1,0 1-1,1-1 1,-1 0-1,1 0 0,-1 1 1,1-1-1,-1 0 0,1 0 1,-1 0-1,1 0 1,-1 1-1,1-1 0,-1 0 1,1 0-1,-1 0 0,1 0 1,-1 0-1,1 0 1,-1-1-1,2 1 0,43 5-279,-2-1-587,-40-3 833,-1-1 0,1 1 1,-1-1-1,0 1 1,1 0-1,-1 0 0,0 0 1,1 0-1,-1 1 0,0-1 1,0 0-1,0 1 0,0 0 1,0-1-1,-1 1 1,1 0-1,0 0 0,-1 0 1,1 0-1,-1 0 0,0 0 1,0 1-1,0-1 0,0 0 1,0 1-1,0-1 1,0 1-1,-1-1 0,1 1 1,-1-1-1,0 1 0,0-1 1,0 1-1,0-1 0,0 1 1,-1-1-1,1 1 1,-1-1-1,1 1 0,-1-1 1,-2 5-1,0-1 187,0-1 0,0 1 0,-1-1 0,0 0 0,0 0 0,0 0-1,-1 0 1,1-1 0,-1 0 0,0 0 0,0 0 0,-1 0 0,1-1 0,-1 0 0,-11 4 0,13-5-57,0-1 1,-1 1 0,1-1 0,-1-1-1,1 1 1,-1 0 0,1-1-1,-1 0 1,1 0 0,-1-1 0,1 1-1,-1-1 1,1 0 0,-1 0 0,1 0-1,-5-3 1,6 3-225,1-1 0,-1 0 1,0 0-1,1 0 0,0-1 0,-1 1 1,1 0-1,0-1 0,0 0 0,0 1 1,1-1-1,-1 0 0,1 0 0,0 0 0,-1 0 1,1 0-1,0 0 0,1 0 0,-1 0 1,1-1-1,-1 1 0,1-6 0,2-49-8313,0 50 5668,-1-1 0,2 1-1,-1-1 1,6-12 0,3-3-4337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705"/>
    </inkml:context>
    <inkml:brush xml:id="br0">
      <inkml:brushProperty name="width" value="0.025" units="cm"/>
      <inkml:brushProperty name="height" value="0.025" units="cm"/>
      <inkml:brushProperty name="color" value="#008C3A"/>
    </inkml:brush>
  </inkml:definitions>
  <inkml:trace contextRef="#ctx0" brushRef="#br0">36 27 4164,'-35'20'5285,"41"-30"-1538,3 0 33,0 1-737,6 3-513,0 0-928,3 2-449,-1 2-288,2 2-545,-2 0-256,1 0-608,-2 0-2051,-1 0-2850,3 0-7623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049"/>
    </inkml:context>
    <inkml:brush xml:id="br0">
      <inkml:brushProperty name="width" value="0.025" units="cm"/>
      <inkml:brushProperty name="height" value="0.025" units="cm"/>
      <inkml:brushProperty name="color" value="#008C3A"/>
    </inkml:brush>
  </inkml:definitions>
  <inkml:trace contextRef="#ctx0" brushRef="#br0">50 0 17392,'0'0'6161,"-6"10"-3914,-27 52-674,31-57-1531,0 0-1,1 0 0,-1 0 1,1 0-1,0 0 1,0 0-1,1 0 1,-1 1-1,1-1 0,1 0 1,-1 0-1,1 1 1,-1-1-1,3 7 0,-2-11-29,0 1 0,0-1-1,0 1 1,0-1-1,0 1 1,1-1-1,-1 0 1,0 0 0,1 0-1,-1 1 1,1-1-1,-1 0 1,1-1-1,-1 1 1,1 0-1,0 0 1,-1-1 0,1 1-1,0-1 1,0 1-1,-1-1 1,1 0-1,0 0 1,0 0-1,0 0 1,-1 0 0,1 0-1,0 0 1,0 0-1,0-1 1,-1 1-1,1-1 1,2-1 0,3 1 67,-1-1 0,0-1 0,0 1 0,-1-1 0,1 0 0,0 0 0,-1-1 0,7-5 1,-7 5 51,-1 1 0,0-1 0,0 0 1,0 0-1,-1 0 0,0-1 0,0 0 1,0 1-1,0-1 0,-1 0 1,1 0-1,-1 0 0,0 0 0,-1-1 1,1 1-1,-1 0 0,0-1 0,-1 1 1,1-1-1,-1 1 0,-1-9 1,0 13-110,0-1 0,0 0 1,0 1-1,0-1 1,-1 1-1,1-1 1,-1 1-1,1 0 1,-1-1-1,1 1 0,-1 0 1,0 0-1,0 0 1,1 0-1,-1 1 1,0-1-1,0 0 1,0 1-1,0-1 0,0 1 1,0 0-1,0-1 1,0 1-1,0 0 1,0 0-1,-3 1 1,-1-1-2,0 0 1,-1 0 0,1 1-1,0 0 1,0 0 0,0 0-1,-10 4 1,14-4-299,0 0 1,0 0-1,1 0 0,-1 0 1,0 0-1,0 0 0,1 0 1,-1 1-1,1-1 0,-1 1 1,1-1-1,0 1 0,-1-1 1,1 1-1,0 0 0,0 0 1,0 0-1,1-1 0,-1 1 1,0 0-1,1 0 0,-2 3 1,3-3-3,-1-1 1,1 0-1,-1 1 0,1-1 1,0 0-1,-1 0 1,1 0-1,0 1 1,0-1-1,0 0 1,0 0-1,0 0 1,0 0-1,0-1 1,0 1-1,0 0 0,0 0 1,0-1-1,1 1 1,-1 0-1,0-1 1,0 1-1,1-1 1,-1 0-1,0 1 1,1-1-1,-1 0 1,1 0-1,-1 0 0,0 0 1,1 0-1,-1 0 1,2-1-1,23 2-6853</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391"/>
    </inkml:context>
    <inkml:brush xml:id="br0">
      <inkml:brushProperty name="width" value="0.025" units="cm"/>
      <inkml:brushProperty name="height" value="0.025" units="cm"/>
      <inkml:brushProperty name="color" value="#008C3A"/>
    </inkml:brush>
  </inkml:definitions>
  <inkml:trace contextRef="#ctx0" brushRef="#br0">117 1 9321,'0'0'15887,"-11"7"-13714,0 0-1770,0 1 1,1 0-1,0 0 1,-18 20-1,24-23-347,0 0 0,1-1 0,0 1 1,0 1-1,0-1 0,0 0 0,1 1 0,-1-1 0,2 1 0,-1 0 0,0 0 0,1 0 0,0 0 0,1 0 0,-1 11 0,2-15-48,-1 0 0,1-1 0,-1 1 0,1 0 0,-1-1 0,1 1 0,0-1 0,0 1 0,-1-1 0,1 0 0,0 1 0,1-1 0,-1 0 0,0 1 0,0-1 0,0 0 0,1 0 0,-1 0 0,1 0 0,-1 0 0,1-1 0,-1 1 0,1 0 0,-1-1 0,1 1 0,-1-1 0,1 1 0,0-1 0,-1 0 0,1 0-1,0 0 1,-1 0 0,1 0 0,0 0 0,1 0 0,2 0 43,0-1-1,-1 1 0,1-1 1,0 0-1,-1 0 1,1 0-1,-1-1 0,1 1 1,-1-1-1,0 0 0,7-5 1,-3 0 67,0 0 1,-1 0 0,0-1-1,0 0 1,-1-1-1,7-11 1,-10 16-75,-1 0 0,0 0 0,0-1 0,-1 1 1,1 0-1,-1-1 0,0 0 0,0 1 0,0-1 0,-1 1 0,0-1 0,1 0 1,-2 1-1,1-1 0,-1 0 0,-1-6 0,1 9-58,0 0 0,-1-1 0,1 1 0,-1 0 0,0 1 0,0-1 1,0 0-1,0 0 0,0 1 0,0-1 0,0 1 0,0 0 0,-1-1 0,1 1 0,0 0 0,-1 0 0,1 1 0,-1-1 1,1 1-1,-1-1 0,1 1 0,-1 0 0,1-1 0,-1 1 0,0 1 0,1-1 0,-5 1 0,5-1-47,-1 0 1,0 0-1,1 0 0,-1 1 0,1-1 0,-1 1 1,1-1-1,-1 1 0,1 0 0,-1 0 0,1 0 0,-1 0 1,1 1-1,0-1 0,0 1 0,0-1 0,0 1 1,0 0-1,0 0 0,0 0 0,0 0 0,1 0 0,-1 0 1,1 0-1,0 1 0,-1-1 0,0 3 0,1 11-4136,2-6-1663,2-1-3642</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734"/>
    </inkml:context>
    <inkml:brush xml:id="br0">
      <inkml:brushProperty name="width" value="0.025" units="cm"/>
      <inkml:brushProperty name="height" value="0.025" units="cm"/>
      <inkml:brushProperty name="color" value="#008C3A"/>
    </inkml:brush>
  </inkml:definitions>
  <inkml:trace contextRef="#ctx0" brushRef="#br0">0 1 26201,'0'0'6566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072"/>
    </inkml:context>
    <inkml:brush xml:id="br0">
      <inkml:brushProperty name="width" value="0.025" units="cm"/>
      <inkml:brushProperty name="height" value="0.025" units="cm"/>
      <inkml:brushProperty name="color" value="#008C3A"/>
    </inkml:brush>
  </inkml:definitions>
  <inkml:trace contextRef="#ctx0" brushRef="#br0">111 71 17489,'0'0'14301,"0"10"-13532,0 47-561,0-57-236,0 1-1,1-1 1,-1 1 0,0 0-1,1-1 1,-1 1-1,0-1 1,1 1 0,-1-1-1,0 1 1,1-1 0,-1 1-1,1-1 1,-1 0-1,1 1 1,-1-1 0,1 0-1,0 1 1,-1-1 0,1 0-1,-1 0 1,1 1-1,0-1 1,-1 0 0,1 0-1,-1 0 1,2 0 0,29 4-1555,2 2 319,-32-6 1280,0 1-1,0-1 0,0 1 1,0 0-1,0 0 1,0-1-1,0 1 0,0 0 1,0 0-1,-1 0 0,1 0 1,0 0-1,-1 0 1,1 0-1,0 0 0,-1 1 1,1-1-1,-1 0 1,0 0-1,1 0 0,-1 1 1,0-1-1,0 0 0,0 2 1,0 0 75,-1 0 1,1 0-1,-1 0 1,0 0-1,0-1 1,0 1-1,0 0 1,-1-1-1,1 1 1,-3 2-1,-3 5 151,0-1 0,-1-1-1,0 0 1,-12 10 0,13-12-168,0-1 1,0 0-1,0 0 0,-1 0 1,1-1-1,-1 0 1,0-1-1,-1 0 0,1 0 1,0-1-1,-1 0 0,0 0 1,-11 0-1,18-2-210,1 0 0,0-1 0,0 1 0,0-1 0,0 1 0,0-1 0,0 0 0,0 1 0,1-1 0,-1 0 0,0 0 0,0 0 0,0 0 0,1 1 0,-1-1 0,0 0 0,1 0-1,-1 0 1,1 0 0,-1-1 0,1 1 0,0 0 0,-1 0 0,1 0 0,0 0 0,0 0 0,0 0 0,0-1 0,0 1 0,0 0 0,0-2 0,2-47-8853,-2 42 6999,4-25-9680</inkml:trace>
  <inkml:trace contextRef="#ctx0" brushRef="#br0" timeOffset="1">78 4 15246,'0'0'13773,"52"13"-12363,-32-10-609,4-2-545,0-1-224,-1 0-1313,2-8-3204,4-5-4419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401"/>
    </inkml:context>
    <inkml:brush xml:id="br0">
      <inkml:brushProperty name="width" value="0.025" units="cm"/>
      <inkml:brushProperty name="height" value="0.025" units="cm"/>
      <inkml:brushProperty name="color" value="#008C3A"/>
    </inkml:brush>
  </inkml:definitions>
  <inkml:trace contextRef="#ctx0" brushRef="#br0">162 1 14894,'0'0'15054,"-37"67"-14221,21-43-481,-2 2-223,0 0-97,0 0-161,2-4-447,1-4 63,3-4-383,3-5-290,7-4-671,2-19-11980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742"/>
    </inkml:context>
    <inkml:brush xml:id="br0">
      <inkml:brushProperty name="width" value="0.025" units="cm"/>
      <inkml:brushProperty name="height" value="0.025" units="cm"/>
      <inkml:brushProperty name="color" value="#008C3A"/>
    </inkml:brush>
  </inkml:definitions>
  <inkml:trace contextRef="#ctx0" brushRef="#br0">166 3 16688,'0'0'11942,"-11"1"-10907,-1 1-884,-1 1 0,1 0 0,-1 0-1,-12 7 1,21-9-72,0 1 0,1 0-1,-1 0 1,0 1 0,1-1 0,0 1-1,-1 0 1,1-1 0,-3 5 0,5-6-30,0 1 0,0 0 1,0-1-1,0 1 0,1 0 1,-1 0-1,0-1 0,1 1 1,-1 0-1,1 0 0,0 0 1,-1 0-1,1 0 0,0-1 1,0 1-1,0 0 0,0 0 1,1 0-1,-1 0 0,0 0 1,2 2-1,-1-2-41,0-1 1,0 0-1,0 0 1,1 0-1,-1 0 1,0-1-1,0 1 1,1 0-1,-1 0 0,1-1 1,-1 1-1,1-1 1,-1 1-1,1-1 1,-1 0-1,1 0 1,-1 1-1,1-1 0,-1 0 1,1 0-1,-1-1 1,1 1-1,-1 0 1,3-1-1,37-8 139,-36 7-149,-1-1 1,0 1 0,-1-1 0,1 0 0,0 0 0,-1 0 0,1 0 0,-1-1 0,0 1 0,0-1 0,-1 0 0,1 0 0,-1 0 0,0 0 0,0 0-1,0-1 1,0 1 0,-1-1 0,2-7 0,-4 11 4,1 0 1,-1 0-1,0 0 0,0 0 0,0 0 1,0 0-1,0 0 0,0 0 0,0 0 0,0 0 1,0 0-1,0 0 0,0 1 0,-1-1 1,1 1-1,0-1 0,0 1 0,-1-1 0,1 1 1,0 0-1,-1-1 0,1 1 0,-1 0 1,1 0-1,0 0 0,-1 0 0,1 0 0,-3 1 1,-44 2 41,43-1-196,0 0 0,0 0 0,1 0 0,-1 0 0,1 1 0,-1 0 0,1-1-1,0 2 1,0-1 0,0 0 0,1 1 0,-1 0 0,1 0 0,0 0 0,0 0 0,0 0 0,1 1 0,-1-1 0,1 1 0,-2 7 0,2-8-176,0 0 0,1 1 0,0-1 0,0 1 0,0-1 0,0 1 0,1 0 0,0-1 0,0 1 0,0 0 0,0-1 0,1 1 0,0-1 0,0 1 0,0-1 0,0 1 0,1-1 0,0 1 0,0-1 0,0 0 0,0 0 0,5 6 0,13 9-10408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36.876"/>
    </inkml:context>
    <inkml:brush xml:id="br0">
      <inkml:brushProperty name="width" value="0.025" units="cm"/>
      <inkml:brushProperty name="height" value="0.025" units="cm"/>
      <inkml:brushProperty name="color" value="#E71224"/>
    </inkml:brush>
  </inkml:definitions>
  <inkml:trace contextRef="#ctx0" brushRef="#br0">1 333 12812,'0'0'15556,"11"-1"-14889,-2 0-533,0-1 3,0 0-1,0 1 1,1 0 0,-1 0 0,0 1 0,1 0 0,15 3-1,-24-2-108,0 0-1,0 0 1,-1 0-1,1 1 0,0-1 1,-1 0-1,1 0 1,-1 1-1,1-1 1,-1 0-1,0 1 0,1-1 1,-1 1-1,0-1 1,0 0-1,0 1 0,0-1 1,0 1-1,-1 1 1,-3 29 614,-18 20-45,19-47-538,0 1 1,0-1 0,0 1-1,0 0 1,1 0 0,0 0 0,1 0-1,-1 1 1,1-1 0,0 0-1,1 9 1,0-14-69,1 0 0,-1 0 0,1-1-1,0 1 1,-1 0 0,1-1 0,0 1 0,0 0 0,0-1-1,-1 1 1,1-1 0,0 1 0,0-1 0,0 0 0,0 1 0,0-1-1,0 0 1,0 0 0,0 1 0,0-1 0,0 0 0,0 0-1,0 0 1,0 0 0,0 0 0,0-1 0,1 1 0,33-5-1337,-30 3 491,0-1 0,0 0 0,-1 0 0,1 0 0,-1-1 0,0 1 0,0-1 0,0 0-1,0-1 1,3-4 0,16-25-6907</inkml:trace>
  <inkml:trace contextRef="#ctx0" brushRef="#br0" timeOffset="1">245 1 10570,'0'0'12876,"21"63"-11018,-9-33-289,0 4-480,-3 5-416,-2 2-32,-4 6-33,-3 6-223,-1 7-193,-17 7-96,-6 4-64,-2-1-352,-5-8-3108,1-13-4451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8.086"/>
    </inkml:context>
    <inkml:brush xml:id="br0">
      <inkml:brushProperty name="width" value="0.025" units="cm"/>
      <inkml:brushProperty name="height" value="0.025" units="cm"/>
      <inkml:brushProperty name="color" value="#008C3A"/>
    </inkml:brush>
  </inkml:definitions>
  <inkml:trace contextRef="#ctx0" brushRef="#br0">54 43 7911,'0'0'24317,"-5"9"-23837,-17 28-421,21-36-59,0 0 0,1 0 0,-1 0 0,1 0 0,-1 0 0,1 0 0,-1 0 0,1 0 0,0 0 0,-1 0 0,1 1 0,0-1 0,0 0 0,0 0 0,0 0 0,0 0 0,0 0 0,0 1 0,0-1 0,1 0 0,-1 0 0,0 0 0,1 2 0,0-2 0,0-1 0,0 1 0,0 0 0,0-1 0,0 1 0,0-1 0,0 1 0,0-1 0,0 1 0,0-1 0,0 0 0,0 1 0,0-1 0,0 0 0,0 0 0,1 0 0,-1 0 0,2 0 0,1 0 0,1-1 0,-1 1 0,0-1 0,0 0 0,1 0 0,-1 0 0,0-1 0,0 0 0,6-3 0,-6 1 0,0 0 0,0-1 0,0 0 0,-1 0 0,0 0 0,0 0 0,0 0 0,-1-1 0,4-9 0,-5 14 0,-1 0 0,1-1 0,-1 1 0,0-1 0,1 1 0,-1-1 0,0 1 0,0 0 0,0-1 0,0 1 0,0-1 0,0 1 0,0-1 0,-1 1 0,1-1 0,0 1 0,-1-1 0,1 1 0,-1 0 0,0-1 0,1 1 0,-1 0 0,0-1 0,0 1 0,0 0 0,0 0 0,0 0 0,0 0 0,0 0 0,0 0 0,0 0 0,0 0 0,-1 0 0,1 1 0,0-1 0,-1 0 0,1 1 0,-1-1 0,1 1 0,0 0 0,-1-1 0,-2 1 0,-1-1-150,-1 0 0,1 1 0,-1-1 0,1 1 0,-1 1 0,0-1 0,1 1 0,-1 0 0,-7 2 0,11-2-219,-1 0 0,0 0 1,1 1-1,0-1 0,-1 0 0,1 1 1,0 0-1,0-1 0,-1 1 0,1 0 1,1 0-1,-4 5 0,0 3-11242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18.144"/>
    </inkml:context>
    <inkml:brush xml:id="br0">
      <inkml:brushProperty name="width" value="0.025" units="cm"/>
      <inkml:brushProperty name="height" value="0.025" units="cm"/>
      <inkml:brushProperty name="color" value="#008C3A"/>
    </inkml:brush>
  </inkml:definitions>
  <inkml:trace contextRef="#ctx0" brushRef="#br0">1 317 7079,'0'55'-833,"0"4"3844,0-4-3428,8-10-1665,10-16 353,7-22 1216,13-12 5094,10-35 543,11-17-1985,11-13-1633,9-8-769,11 0-641,0-2-737,-5 13-1409,-13 14 64,-14 15-4356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325"/>
    </inkml:context>
    <inkml:brush xml:id="br0">
      <inkml:brushProperty name="width" value="0.025" units="cm"/>
      <inkml:brushProperty name="height" value="0.025" units="cm"/>
    </inkml:brush>
  </inkml:definitions>
  <inkml:trace contextRef="#ctx0" brushRef="#br0">1 28 9513,'0'0'18471,"10"0"-17361,144-13 1997,-66 3-5192,-44 7-3366,-2 1-4293,-50 2 2222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668"/>
    </inkml:context>
    <inkml:brush xml:id="br0">
      <inkml:brushProperty name="width" value="0.025" units="cm"/>
      <inkml:brushProperty name="height" value="0.025" units="cm"/>
    </inkml:brush>
  </inkml:definitions>
  <inkml:trace contextRef="#ctx0" brushRef="#br0">0 0 15503,'0'0'11050,"58"14"-9865,-22-14-736,5 0-353,2-1-192,-4 0-2114,-7 1-2018,-7 0-2627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061"/>
    </inkml:context>
    <inkml:brush xml:id="br0">
      <inkml:brushProperty name="width" value="0.025" units="cm"/>
      <inkml:brushProperty name="height" value="0.025" units="cm"/>
    </inkml:brush>
  </inkml:definitions>
  <inkml:trace contextRef="#ctx0" brushRef="#br0">122 0 20692,'0'0'10826,"-6"12"-10559,-26 49 54,12-28-101,2 1 1,-24 67-1,41-100-220,1 0 1,-1 0-1,1 0 1,-1 0-1,1 0 1,0 0-1,0 0 1,-1 0-1,1 1 1,0-1-1,0 0 1,0 0-1,0 0 0,0 0 1,0 1-1,1-1 1,-1 0-1,0 0 1,1 0-1,-1 0 1,0 0-1,1 0 1,-1 0-1,1 0 1,0 0-1,-1 0 1,1 0-1,0 0 0,1 1 1,0-1-4,1 0-1,0-1 1,0 1-1,0-1 1,0 1 0,0-1-1,0 0 1,0 0 0,5-1-1,6 1-35,-7 0-378,0 0 0,1-1 0,-1 0 0,0 0-1,9-3 1,-12 2-600,1 1-1,-1-1 1,0 0-1,0-1 0,0 1 1,0-1-1,0 1 1,0-1-1,3-4 1,6-11-8219</inkml:trace>
  <inkml:trace contextRef="#ctx0" brushRef="#br0" timeOffset="1">173 163 15663,'0'0'6790,"-24"55"-3875,13-25-513,4 3-992,1 3-706,1 2-255,4-4-289,1-3-128,0-7-416,11-9-1506,7-8-1762,-2-7-1409,-1 0-1633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403"/>
    </inkml:context>
    <inkml:brush xml:id="br0">
      <inkml:brushProperty name="width" value="0.025" units="cm"/>
      <inkml:brushProperty name="height" value="0.025" units="cm"/>
    </inkml:brush>
  </inkml:definitions>
  <inkml:trace contextRef="#ctx0" brushRef="#br0">21 34 21492,'0'0'5926,"10"-6"-4922,-1 2-843,0-1 1,0 2-1,1-1 1,-1 1-1,1 1 1,0 0-1,12-1 1,-20 2-138,1 1-1,-1-1 1,1 1 0,-1 0 0,0 0 0,1 0 0,-1 1 0,1-1 0,-1 0 0,0 1-1,1 0 1,-1-1 0,0 1 0,1 0 0,-1 0 0,0 0 0,0 0 0,0 1 0,0-1-1,0 1 1,0-1 0,-1 1 0,1 0 0,0-1 0,-1 1 0,1 0 0,-1 0 0,0 0-1,1 0 1,-1 1 0,0-1 0,0 0 0,-1 0 0,1 1 0,0-1 0,-1 0 0,1 1 0,-1-1-1,0 1 1,0-1 0,0 5 0,-1-2 29,0 0 1,0 0-1,0 0 0,0 0 1,-1-1-1,0 1 0,0 0 1,0-1-1,-1 1 1,1-1-1,-1 0 0,0 0 1,0 0-1,-4 4 0,-61 55 997,38-37-850,30-26-200,-38 41 0,36-39 0,0 0 0,1-1 0,-1 1 0,1 0 0,0 1 0,0-1 0,0 0 0,0 0 0,0 1 0,0-1 0,0 0 0,1 1 0,-1-1 0,1 0 0,0 1 0,0-1 0,0 1 0,0-1 0,0 5 0,2-6 0,0 0 0,0 1 0,0-1 0,0-1 0,1 1 0,-1 0 0,0 0 0,0-1 0,0 1 0,1-1 0,-1 0 0,0 0 0,1 0 0,-1 0 0,0 0 0,0 0 0,5-1 0,2 0 0,65-2-2870,-62 1 1697,0 0 0,0 0 1,-1-1-1,1-1 0,-1 0 1,0 0-1,14-9 0,6-6-7459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762"/>
    </inkml:context>
    <inkml:brush xml:id="br0">
      <inkml:brushProperty name="width" value="0.025" units="cm"/>
      <inkml:brushProperty name="height" value="0.025" units="cm"/>
    </inkml:brush>
  </inkml:definitions>
  <inkml:trace contextRef="#ctx0" brushRef="#br0">135 0 5285,'0'0'23580,"-9"6"-23383,2-2-159,4-3-34,-1 0 0,1 0-1,0 1 1,0 0-1,1 0 1,-1-1 0,0 2-1,0-1 1,1 0-1,-1 0 1,1 1 0,0 0-1,0-1 1,0 1-1,0 0 1,0 0 0,1 0-1,-3 6 1,4-8-3,0-1 0,0 1 0,1-1 0,-1 1 0,0-1 0,0 1 0,1-1 0,-1 1 0,0-1 0,1 1 0,-1-1 0,0 0 0,1 1 0,-1-1 0,1 1 0,-1-1 0,1 0 0,-1 0 0,0 1 0,1-1 0,-1 0 0,1 0 0,0 1 0,-1-1 0,1 0 0,-1 0 0,1 0 0,-1 0 0,1 0 0,-1 0 0,1 0 0,-1 0 0,1 0 0,1 0 0,26 0 71,-22 0-46,15 0 31,60 5-669,-75-5 572,0 1 0,-1 0 0,1 0 0,-1 1 0,1 0 0,-1 0 0,0 0 0,0 0 0,0 1 0,0 0 0,6 5 0,-10-7 41,0 0 1,0 0 0,0 0-1,0 0 1,0 0-1,0 0 1,-1 0 0,1 0-1,0 0 1,-1 0-1,1 1 1,-1-1 0,1 0-1,-1 1 1,0-1-1,1 0 1,-1 0 0,0 1-1,0-1 1,0 1 0,0-1-1,0 0 1,-1 3-1,0-1 40,0-1 0,0 1-1,0 0 1,-1 0 0,1-1-1,-1 1 1,0-1-1,1 1 1,-1-1 0,-3 3-1,-6 5 369,-1 0 0,1-1 0,-19 10-1,24-15-126,-10 6-8,-5 4 340,-44 22 0,60-34-574,0 1-1,-1-1 1,1 0 0,-1-1 0,1 1-1,-1-1 1,1 0 0,-1-1 0,0 1-1,0-1 1,1 0 0,-1-1 0,0 1-1,-8-3 1,13 2-197,0 0 0,-1 0 1,1 0-1,0 0 0,0 0 0,-1 0 0,1 0 1,0 0-1,0 0 0,0-1 0,0 1 0,1-1 1,-1 1-1,0 0 0,1-1 0,-1 1 0,1-1 1,-1 1-1,1-1 0,0 0 0,-1 1 0,1-1 1,0-1-1,0-46-7778,0 36 4776,0-17-7352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6.090"/>
    </inkml:context>
    <inkml:brush xml:id="br0">
      <inkml:brushProperty name="width" value="0.025" units="cm"/>
      <inkml:brushProperty name="height" value="0.025" units="cm"/>
    </inkml:brush>
  </inkml:definitions>
  <inkml:trace contextRef="#ctx0" brushRef="#br0">0 98 12812,'0'0'12011,"55"-27"-8679,-21 19-1250,17 4-801,12-1-577,11 4-511,5-3-193,3-5-1570,3-6-5028,0-9-11755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25.679"/>
    </inkml:context>
    <inkml:brush xml:id="br0">
      <inkml:brushProperty name="width" value="0.025" units="cm"/>
      <inkml:brushProperty name="height" value="0.025" units="cm"/>
      <inkml:brushProperty name="color" value="#FFC114"/>
    </inkml:brush>
  </inkml:definitions>
  <inkml:trace contextRef="#ctx0" brushRef="#br0">1 52 5349,'0'0'10122,"34"-9"-10090,-39-5-289,-19-15-3234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3.207"/>
    </inkml:context>
    <inkml:brush xml:id="br0">
      <inkml:brushProperty name="width" value="0.025" units="cm"/>
      <inkml:brushProperty name="height" value="0.025" units="cm"/>
      <inkml:brushProperty name="color" value="#FFC114"/>
    </inkml:brush>
  </inkml:definitions>
  <inkml:trace contextRef="#ctx0" brushRef="#br0">26 348 5765,'-11'14'9102,"-3"3"-1414,24-27-4133,66-73-33,34-49-2558,-12 16-581,-95 111-323,2 1 0,-1-1 0,1 1 0,-1 0 0,1 0 0,0 1 0,9-5 0,-14 7 106,-2 74 17,0-48-63,1 1-1,1 0 1,1 0 0,1-1 0,1 1 0,2-1 0,10 36 0,-6-45-3412,5-2-8481,-23-14-1028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4.912"/>
    </inkml:context>
    <inkml:brush xml:id="br0">
      <inkml:brushProperty name="width" value="0.025" units="cm"/>
      <inkml:brushProperty name="height" value="0.025" units="cm"/>
      <inkml:brushProperty name="color" value="#E71224"/>
    </inkml:brush>
  </inkml:definitions>
  <inkml:trace contextRef="#ctx0" brushRef="#br0">0 0 8616,'0'0'11595,"0"65"-10314,0-37-480,0 3-320,1 3-321,4 3-128,3 4-801,-4 4-1089,-1-2-320,-3 3-1121,0 2-224,0-3-2723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3.580"/>
    </inkml:context>
    <inkml:brush xml:id="br0">
      <inkml:brushProperty name="width" value="0.025" units="cm"/>
      <inkml:brushProperty name="height" value="0.025" units="cm"/>
      <inkml:brushProperty name="color" value="#FFC114"/>
    </inkml:brush>
  </inkml:definitions>
  <inkml:trace contextRef="#ctx0" brushRef="#br0">0 74 9033,'0'0'19730,"9"4"-19062,4-1-515,0 0 1,1-1 0,-1 0 0,1-1 0,-1 0 0,1-1-1,-1-1 1,1 0 0,-1-1 0,18-4 0,-16 3-214,0 0-730,-1 0-1,1-1 0,21-8 0,-32 10-458,1 0 1,-1-1-1,0 1 0,0-1 0,0 0 0,0 0 0,0-1 1,-1 1-1,4-5 0,8-14-11056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4.046"/>
    </inkml:context>
    <inkml:brush xml:id="br0">
      <inkml:brushProperty name="width" value="0.025" units="cm"/>
      <inkml:brushProperty name="height" value="0.025" units="cm"/>
      <inkml:brushProperty name="color" value="#FFC114"/>
    </inkml:brush>
  </inkml:definitions>
  <inkml:trace contextRef="#ctx0" brushRef="#br0">240 4 20916,'0'0'6812,"-11"-2"-5745,6 2-1009,0-1-1,1 1 1,-1-1-1,0 1 1,0 1 0,0-1-1,0 1 1,0 0-1,0 0 1,0 0-1,1 1 1,-1 0 0,0-1-1,1 2 1,0-1-1,-1 0 1,1 1-1,0 0 1,0 0-1,1 0 1,-1 1 0,-4 4-1,-6 7 11,1 1-1,0 0 1,1 1-1,1 0 0,1 1 1,-11 24-1,16-31-35,1 1-1,0 0 0,0 0 1,1 0-1,1 0 1,0 0-1,1 1 0,0-1 1,1 0-1,0 1 1,4 20-1,-4-31-20,1 1 1,-1-1-1,1 0 1,0 0-1,-1 0 1,1 0-1,0 0 1,0 0-1,1-1 1,-1 1-1,0 0 1,1 0-1,-1-1 1,1 1-1,-1-1 1,1 1-1,0-1 0,0 0 1,-1 0-1,5 2 1,-2-2 19,-1 1 0,1-1 0,0 0 1,0-1-1,0 1 0,0-1 0,0 0 0,1 0 0,-1 0 1,6-1-1,-3 0 7,0 0 1,0-1-1,0 0 1,0 0-1,-1-1 1,1 0-1,-1 0 0,0 0 1,0-1-1,0 0 1,0 0-1,7-7 1,14-34 350,-26 42-369,0 1-1,0-1 0,0 1 0,0-1 0,-1 0 0,1 1 0,-1-1 1,0 0-1,0 1 0,0-1 0,0 0 0,0 1 0,0-1 1,-1 0-1,1 1 0,-2-5 0,1 6-19,1 1 0,0-1 0,-1 0 0,1 1 0,-1-1 0,1 1 0,-1-1 0,0 1 0,1-1 0,-1 1 0,1-1 0,-1 1 0,0-1 0,1 1 0,-1 0 0,0 0 0,1-1 0,-1 1 0,0 0 0,0 0 0,1 0 0,-1 0 0,0 0 0,0 0 0,0 0 0,1 0 0,-1 0 0,0 0 0,0 0 0,1 0 0,-1 0 0,0 1 0,1-1 0,-1 0 0,0 1 0,1-1 0,-1 0 0,0 1 0,1-1 0,-1 1 0,0-1 0,1 1 0,-1-1 0,1 1 0,-1 0 0,-22 26 0,22-26 0,0 1 0,0-1 0,0 1 0,0-1 0,1 1 0,-1 0 0,1-1 0,-1 1 0,1 0 0,-1-1 0,1 1 0,0 0 0,0 0 0,0-1 0,0 1 0,0 0 0,0 0 0,1 2 0,0-3 0,0 0 0,-1-1 0,1 1 0,0-1 0,0 1 0,-1-1 0,1 1 0,0-1 0,0 0 0,0 1 0,-1-1 0,1 0 0,0 0 0,0 0 0,0 1 0,0-1 0,0 0 0,0 0 0,0 0 0,-1 0 0,1-1 0,0 1 0,0 0 0,0 0 0,1-1 0,6-1 0,1-1 0,0 0 0,-1-1 0,0 0 0,13-8 0,7-11 0,-23 17 0,1 1 0,0 0 0,0 1 0,0 0 0,0-1 0,10-3 0,-15 14 0,0-1 0,0 1 0,-1-1 0,0 1 0,0 0 0,-1 5 0,-15 61 0,11-56 0,1 0 0,0 0 0,-1 19 0,5-35-32,0 0 0,0 0-1,0 0 1,0 1 0,0-1 0,0 0-1,0 0 1,0 0 0,0 1 0,1-1-1,-1 0 1,0 0 0,0 0 0,0 1 0,0-1-1,0 0 1,0 0 0,0 0 0,0 1-1,1-1 1,-1 0 0,0 0 0,0 0 0,0 0-1,0 0 1,0 1 0,1-1 0,-1 0-1,0 0 1,0 0 0,0 0 0,1 0-1,-1 0 1,0 0 0,0 0 0,0 0 0,1 0-1,-1 0 1,0 0 0,0 0 0,1 0-1,-1 0 1,0 0 0,0 0 0,0 0 0,1 0-1,-1 0 1,0 0 0,0 0 0,0 0-1,1 0 1,-1 0 0,0 0 0,0-1-1,0 1 1,0 0 0,1 0 0,-1 0 0,0 0-1,0-1 1,10-6-4840,3-10-1999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4.385"/>
    </inkml:context>
    <inkml:brush xml:id="br0">
      <inkml:brushProperty name="width" value="0.025" units="cm"/>
      <inkml:brushProperty name="height" value="0.025" units="cm"/>
      <inkml:brushProperty name="color" value="#FFC114"/>
    </inkml:brush>
  </inkml:definitions>
  <inkml:trace contextRef="#ctx0" brushRef="#br0">1 0 11115,'0'0'21049,"13"3"-20686,16 1-415,1-1 0,0-2 0,41-3 0,-55 0-784,14-1-1559,-14 6-4800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4.745"/>
    </inkml:context>
    <inkml:brush xml:id="br0">
      <inkml:brushProperty name="width" value="0.025" units="cm"/>
      <inkml:brushProperty name="height" value="0.025" units="cm"/>
      <inkml:brushProperty name="color" value="#FFC114"/>
    </inkml:brush>
  </inkml:definitions>
  <inkml:trace contextRef="#ctx0" brushRef="#br0">0 1 8520,'0'0'21877,"63"27"-21237,-33-27-255,1 0-97,-3 0-224,0-5-32,-8 3-288,-4-1-1442,-6-1-3234,-2 0-4678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5.603"/>
    </inkml:context>
    <inkml:brush xml:id="br0">
      <inkml:brushProperty name="width" value="0.025" units="cm"/>
      <inkml:brushProperty name="height" value="0.025" units="cm"/>
      <inkml:brushProperty name="color" value="#FFC114"/>
    </inkml:brush>
  </inkml:definitions>
  <inkml:trace contextRef="#ctx0" brushRef="#br0">29 71 4132,'0'0'19271,"-7"-8"-17242,1 1-1760,4 6-162,1-1 1,-1 0-1,1 1 0,-1-1 1,1 0-1,0 0 0,0 0 1,0 0-1,0 1 0,0-2 1,-1-2-1,9-6 677,17 4 78,-6 4-285,1 0-129,-1 0-1,0 1 1,1 1-1,-1 1 0,19 2 1,-35-2-440,-1 0 1,0 0-1,1 1 1,-1-1-1,1 0 1,-1 1-1,0 0 1,0-1 0,1 1-1,-1-1 1,0 1-1,0 0 1,0 0-1,0 0 1,0 0-1,0 0 1,0 0-1,0 0 1,0 0-1,0 0 1,0 0-1,-1 1 1,1-1-1,0 0 1,0 2-1,-1 1 19,1-1-1,-1 0 0,0 0 1,0 1-1,0-1 0,0 0 1,0 0-1,-1 0 0,0 1 1,-1 4-1,-2 4 46,-1-1 0,0 1-1,-1-1 1,-12 18 0,-38 36-72,40-49 0,1 1 0,1 0 0,1 1 0,-12 20 0,24-36 0,0 0 0,0-1 0,0 1 1,1 0-1,-1-1 0,0 1 0,1 0 0,-1 0 0,1 0 1,-1-1-1,1 1 0,0 0 0,0 0 0,0 0 0,0 0 1,0 0-1,0 0 0,0 0 0,1-1 0,-1 1 0,1 0 1,-1 0-1,1 0 0,2 3 0,-1-4-5,0 1 0,0 0 1,0 0-1,0-1 0,0 1 0,1-1 1,-1 0-1,1 0 0,-1 1 0,1-2 1,0 1-1,-1 0 0,1 0 0,0-1 1,2 1-1,10 0-149,0-1 1,-1 0-1,1-1 1,0 0 0,17-5-1,45-20-4803,-2-11-3955,-27 11 648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5.960"/>
    </inkml:context>
    <inkml:brush xml:id="br0">
      <inkml:brushProperty name="width" value="0.025" units="cm"/>
      <inkml:brushProperty name="height" value="0.025" units="cm"/>
      <inkml:brushProperty name="color" value="#FFC114"/>
    </inkml:brush>
  </inkml:definitions>
  <inkml:trace contextRef="#ctx0" brushRef="#br0">115 127 14414,'0'0'12347,"-9"-1"-10366,5 1-1880,-1 0 1,1 0 0,0 1-1,-1 0 1,1 0-1,0 0 1,0 0 0,0 0-1,0 1 1,0 0-1,0 0 1,0 0 0,0 0-1,1 1 1,-1-1-1,1 1 1,0 0-1,-1 0 1,1 0 0,1 1-1,-1-1 1,0 0-1,1 1 1,0 0 0,0 0-1,0 0 1,0 0-1,0 0 1,1 0 0,0 0-1,0 0 1,-1 6-1,2-8-89,-1 0 0,1 0 0,0 0 0,-1-1 0,1 1 0,0 0 0,0 0 0,0 0 0,0 0 0,0-1 0,1 1 1,-1 0-1,1 0 0,-1 0 0,1-1 0,-1 1 0,1 0 0,0 0 0,0-1 0,0 1 0,0-1 0,0 1 0,0-1 0,1 1 0,-1-1 0,0 0 0,1 0 0,-1 0 0,1 1 0,-1-1 0,4 1 0,-1-1 10,1 1 0,0-1 0,-1-1 0,1 1 1,0-1-1,-1 0 0,1 0 0,0 0 0,-1 0 0,1-1 1,0 0-1,5-1 0,-2-1-15,-1-1 0,1 1-1,0-1 1,-1 0 0,0-1 0,0 1 0,0-2 0,-1 1-1,1-1 1,-1 0 0,-1 0 0,1 0 0,-1-1-1,0 0 1,0 0 0,-1 0 0,6-14 0,-8 18-23,-1-1-1,1 0 1,-1 0 0,1 0 0,-1 0 0,0 0 0,-1 0 0,1 0-1,-1 0 1,0 0 0,0 0 0,0 0 0,0-1 0,-1 1-1,1 0 1,-1 0 0,0 0 0,0 0 0,-1 0 0,1 1 0,-1-1-1,0 0 1,0 1 0,0-1 0,-1 1 0,1 0 0,-1-1-1,0 1 1,1 0 0,-1 1 0,-1-1 0,1 0 0,0 1-1,-1 0 1,1 0 0,-1 0 0,-5-2 0,-27-8-5720,21 8-171,-6-4-10562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39:37.078"/>
    </inkml:context>
    <inkml:brush xml:id="br0">
      <inkml:brushProperty name="width" value="0.025" units="cm"/>
      <inkml:brushProperty name="height" value="0.025" units="cm"/>
      <inkml:brushProperty name="color" value="#FFC114"/>
    </inkml:brush>
  </inkml:definitions>
  <inkml:trace contextRef="#ctx0" brushRef="#br0">1462 199 3972,'0'0'11296,"-10"-8"-9113,-10-6-1370,-1 1 1,0 1-1,-1 1 0,0 1 0,-40-12 0,-333-64 786,323 75-1251,0 4 0,-1 3-1,-113 7 1,157 0-308,0 1 1,1 2-1,-1 1 0,1 0 1,1 3-1,0 0 0,0 1 1,1 2-1,-30 19 1,42-23-9,1 0 1,0 1 0,1 1 0,0 0-1,0 1 1,1 1 0,1-1-1,0 1 1,1 1 0,0 0 0,1 0-1,1 1 1,0 0 0,1 0 0,0 1-1,2-1 1,-5 27 0,5-12 63,2-1 0,1 1 0,1 0 1,2-1-1,0 1 0,3 0 0,0-1 0,2 0 0,1-1 1,21 52-1,-20-60-89,1-1 1,0 0 0,1-1-1,1 0 1,1-1-1,0-1 1,1 0 0,1 0-1,1-2 1,0 0 0,1 0-1,0-2 1,1 0-1,0-1 1,39 17 0,-27-18 27,1-1 0,0-2 0,0-1 1,0-1-1,1-2 0,0-1 0,39-3 0,-2-4 112,-1-2-1,88-23 0,294-102 146,-360 97-236,-1-5 0,153-91-1,-221 117 48,-1 0-1,0-1 1,-1-1-1,-1-1 0,32-37 1,-45 48 1,0 0 1,-1-1 0,0 1 0,0-1-1,0 0 1,-1 0 0,0 0 0,0-1-1,-1 1 1,0-1 0,0 1 0,0-1-1,-1 0 1,-1 0 0,1 1 0,-1-1-1,-1 0 1,1 0 0,-1 0 0,-1 1 0,1-1-1,-1 1 1,-3-8 0,0 6-59,0 1 1,-1-1-1,1 2 1,-2-1-1,1 0 1,-1 1-1,0 1 1,-1-1-1,1 1 0,-1 0 1,0 1-1,-1 0 1,1 0-1,-14-5 1,-15-5-73,0 1 0,-47-10 0,-252-47-870,108 33-3606,103 17-1348,12 3-5136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14.057"/>
    </inkml:context>
    <inkml:brush xml:id="br0">
      <inkml:brushProperty name="width" value="0.025" units="cm"/>
      <inkml:brushProperty name="height" value="0.025" units="cm"/>
      <inkml:brushProperty name="color" value="#FFC114"/>
    </inkml:brush>
  </inkml:definitions>
  <inkml:trace contextRef="#ctx0" brushRef="#br0">1 1 10762,'0'0'12140,"22"8"-10090,171-8 2755,12 0-4704,-116 11 444,-61-6-278,51 2-1,175-12 106,100 1-194,209 41-93,-490-29-53,1-3 0,1-3 0,93-10 0,48 4-12,-122 6 99,-94-2 388,-28 0-202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16.113"/>
    </inkml:context>
    <inkml:brush xml:id="br0">
      <inkml:brushProperty name="width" value="0.025" units="cm"/>
      <inkml:brushProperty name="height" value="0.025" units="cm"/>
      <inkml:brushProperty name="color" value="#FFC114"/>
    </inkml:brush>
  </inkml:definitions>
  <inkml:trace contextRef="#ctx0" brushRef="#br0">425 18 7079,'0'0'7297,"-11"-4"-5802,1 1-1102,0 0 1,-1 1-1,1 0 0,-1 0 0,1 1 1,-1 1-1,0 0 0,1 0 0,-1 1 1,1 0-1,-13 4 0,3 1 188,0 1 0,0 1 0,1 1 0,1 1 0,0 0 0,0 1 0,1 1 0,-21 19 0,29-22-443,1 0-1,0 0 1,1 0 0,0 1-1,1 0 1,0 1 0,0-1-1,1 1 1,0 0-1,1 1 1,1-1 0,0 1-1,0-1 1,1 1 0,-1 24-1,1-10-131,2 0-1,1-1 0,0 1 1,3 0-1,0 0 0,1-1 1,1 0-1,2 0 0,0-1 1,2 0-1,0 0 0,2-1 1,1 0-1,0-1 0,33 39 1,-41-55 2,1 0 1,0-1-1,0 0 1,0 0-1,0 0 1,1-1-1,0 0 1,0 0-1,0-1 1,1 1-1,-1-2 1,1 1-1,-1-1 1,1 0 0,8 0-1,-5-1 80,0-1-1,-1 0 1,1-1 0,0 0-1,-1-1 1,1 0 0,-1-1-1,1 0 1,-1-1 0,10-5-1,4-3 184,0-2 0,-1 0 0,-1-2-1,0-1 1,-1 0 0,-1-2 0,34-40 0,-30 29-106,-2-2 1,0 0 0,-3-1 0,31-71-1,-40 81-102,-2-1 0,-1-1 0,0 0-1,-2 0 1,-1 0 0,-1 0 0,-1-1-1,-3-37 1,1 59-63,0 0 0,-1 0 0,0 0 0,0 0 0,0 0 0,0 1 0,-1-1 0,1 0 0,-1 1 0,0-1 0,0 1 0,0 0 0,-1-1 0,1 1 0,-1 0 0,0 0 0,-3-2 0,0 1 0,1 0 0,-1 0 0,0 1 0,0 0 0,0 1 0,-1-1 0,1 1 0,-1 1 0,-9-3 0,-9 2 0,0 0 0,-1 1 0,1 2 0,-34 4 0,-8 4-666,-78 5-5597,67-13-2855</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39.511"/>
    </inkml:context>
    <inkml:brush xml:id="br0">
      <inkml:brushProperty name="width" value="0.025" units="cm"/>
      <inkml:brushProperty name="height" value="0.025" units="cm"/>
      <inkml:brushProperty name="color" value="#FFC114"/>
    </inkml:brush>
  </inkml:definitions>
  <inkml:trace contextRef="#ctx0" brushRef="#br0">470 108 3972,'0'0'3523,"-6"-10"-3667,0 0-530,0 0 1226,1 1 0,-2-1 0,0 1 0,-13-14 0,17 20-353,0 0 0,0 1 0,0-1 0,-1 1 0,1 0 1,0 0-1,-1 1 0,1-1 0,-1 1 0,0-1 0,0 1 0,1 0 0,-1 1 0,0-1 1,0 1-1,0-1 0,0 1 0,0 0 0,0 0 0,-4 2 0,-8 1 12,0 1 0,0 1 1,0 0-1,1 1 0,0 1 0,0 0 0,1 1 0,0 0 0,0 2 0,1-1 0,0 2 1,1-1-1,0 2 0,1 0 0,0 0 0,1 1 0,0 0 0,1 1 0,1 0 0,0 0 1,-6 17-1,3-4-175,2 0 0,1 1 0,1 0 1,2 0-1,0 0 0,2 1 0,1 0 0,2-1 1,0 1-1,2 0 0,1-1 0,2 1 1,7 27-1,-9-49-29,5 22-4,1-2 0,2 1 0,27 51 1,-34-73 0,0 0 0,0 0 1,0 0-1,1 0 1,0-1-1,0 0 1,1 0-1,-1 0 0,1-1 1,0 0-1,0 0 1,0 0-1,1-1 1,-1 0-1,1 0 1,0 0-1,0-1 0,0 0 1,0-1-1,0 0 1,12 1-1,17-3 215,1-2 0,-1-1 1,0-2-1,36-11 0,-33 7-185,1 2 1,-1 2-1,45-2 0,-26 8-16,-23 1 6,0 0 0,0-3 0,0-1 1,0-1-1,-1-2 0,66-21 0,54-42 104,-109 45-98,1 3 1,1 2-1,0 2 0,2 2 1,50-9-1,-74 20 26,1-1 1,-1-1 0,0-2-1,0 0 1,-1-1 0,29-16-1,-40 18 65,0-1 0,-1 0-1,0-1 1,0-1-1,-1 1 1,0-2 0,-1 1-1,0-2 1,-1 1 0,0-1-1,-1-1 1,9-18-1,-16 30-68,0-1-1,0 0 0,-1 0 0,1 1 0,-1-1 1,1 0-1,-1 0 0,0 0 0,1 1 0,-1-1 1,0 0-1,0 0 0,0 0 0,-1 0 1,1 1-1,0-1 0,-1 0 0,1 0 0,-1 1 1,0-1-1,-1-2 0,-27-28 821,2 5-847,11 5 299,-2 0 1,-1 1 0,-29-26-1,35 36-245,-1 2 1,0-1-1,0 2 0,-1 0 0,0 1 1,0 0-1,-20-5 0,-63-18 12,-116-20 0,172 43-330,0 2 1,-1 2-1,1 2 1,-1 1-1,-68 11 1,-127 42-4116,124-24 828,-21 1-2639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5.271"/>
    </inkml:context>
    <inkml:brush xml:id="br0">
      <inkml:brushProperty name="width" value="0.025" units="cm"/>
      <inkml:brushProperty name="height" value="0.025" units="cm"/>
      <inkml:brushProperty name="color" value="#E71224"/>
    </inkml:brush>
  </inkml:definitions>
  <inkml:trace contextRef="#ctx0" brushRef="#br0">1 1 8136,'0'0'7399,"0"59"-5125,0-38-929,0 4-480,0-1-385,0 6-384,0 1-352,0 0-1634,0-3-1761,0 0-4164</inkml:trace>
  <inkml:trace contextRef="#ctx0" brushRef="#br0" timeOffset="1">40 841 9673,'-11'52'2915,"1"1"-2819,2-1-160,3-3-1538,3-1-4355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3.826"/>
    </inkml:context>
    <inkml:brush xml:id="br0">
      <inkml:brushProperty name="width" value="0.025" units="cm"/>
      <inkml:brushProperty name="height" value="0.025" units="cm"/>
      <inkml:brushProperty name="color" value="#FFC114"/>
    </inkml:brush>
  </inkml:definitions>
  <inkml:trace contextRef="#ctx0" brushRef="#br0">184 67 4132,'0'0'9187,"-8"-6"-7575,0 0-1074,6 3-368,-1 1 0,1 0 0,-1 0 1,0 0-1,0 0 0,0 0 0,0 1 0,0-1 0,0 1 0,-1 0 0,1 0 1,-6-1-1,8 2-30,0-1 1,0 2-1,0-1 1,-1 0-1,1 0 1,0 0-1,0 0 1,0 1-1,0-1 1,0 1-1,0-1 1,0 1-1,0-1 1,0 1-1,0 0 1,0-1-1,0 1 1,0 0-1,0 0 1,0-1-1,0 1 1,1 0-1,-1 0 0,0 0 1,1 0-1,-1 0 1,1 0-1,-1 0 1,1 1-1,-1-1 1,1 0-1,0 0 1,0 0-1,0 0 1,-1 0-1,1 1 1,0-1-1,0 0 1,0 0-1,1 2 1,40 0 1551,31-2-1549,1-3 0,-1-3-1,117-24 1,-84 11 39,-165 18 821,37-1-1028,0 1 0,-27 3 1,-87 9 97,102-11-96,1 1 0,0 2 0,0 1 0,0 2 1,-61 20-1,94-27 18,1 0 1,0 0-1,0 0 0,-1 0 1,1 0-1,0 0 1,0 0-1,-1 0 1,1 0-1,0 0 0,0 0 1,-1 0-1,1 0 1,0 0-1,0 0 1,-1 0-1,1 1 1,0-1-1,0 0 0,-1 0 1,1 0-1,0 0 1,0 0-1,0 1 1,-1-1-1,1 0 1,0 0-1,0 0 0,0 1 1,0-1-1,-1 0 1,1 0-1,0 0 1,0 1-1,0-1 0,0 0 1,0 0-1,0 1 1,0-1-1,0 0 1,0 0-1,0 1 1,0-1-1,0 0 0,0 0 1,0 1-1,0-1 1,0 0-1,0 0 1,0 1-1,0-1 0,0 0 1,0 0-1,0 1 1,21 3-53,44-4 139,-55 0-91,84-7-17,1-3 0,-2-5-1,100-30 1,-151 35 45,-146 32 713,91-18-816,-335 86-159,196-66-3738,76-19-904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9.169"/>
    </inkml:context>
    <inkml:brush xml:id="br0">
      <inkml:brushProperty name="width" value="0.025" units="cm"/>
      <inkml:brushProperty name="height" value="0.025" units="cm"/>
      <inkml:brushProperty name="color" value="#FFC114"/>
    </inkml:brush>
  </inkml:definitions>
  <inkml:trace contextRef="#ctx0" brushRef="#br0">69 1 9929,'0'0'17137,"2"3"-16475,-1-1-608,-1 1 0,1-1 0,-1 1 0,0-1 0,0 1 0,0 0 0,0-1 0,0 1 0,0-1 0,-1 1 0,1-1 0,-1 1 0,0-1 0,1 1 0,-1-1 0,-2 3 0,-25 53 593,7-15-114,18-36-464,1-2-19,-1 0 1,2 0 0,-1 0 0,0 0-1,1 0 1,0 1 0,0-1 0,1 1-1,-1-1 1,1 1 0,1 8 0,0-14-35,0 1 1,0 0 0,0 0 0,0-1 0,1 1 0,-1 0 0,0-1 0,0 1 0,0-1 0,1 0-1,-1 1 1,0-1 0,0 0 0,1 0 0,-1 0 0,0 1 0,1-2 0,-1 1 0,3 0 0,27-2 253,32-12-670,-31-1-3038,-11-5-5894,-15 7 1736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9.542"/>
    </inkml:context>
    <inkml:brush xml:id="br0">
      <inkml:brushProperty name="width" value="0.025" units="cm"/>
      <inkml:brushProperty name="height" value="0.025" units="cm"/>
      <inkml:brushProperty name="color" value="#FFC114"/>
    </inkml:brush>
  </inkml:definitions>
  <inkml:trace contextRef="#ctx0" brushRef="#br0">59 1 11499,'0'0'14109,"-5"11"-12603,4-10-1475,-8 18 224,0 0 1,2 1-1,0 0 1,1 0 0,1 0-1,-4 36 1,9-55-342,1 0 1,0 0-1,-1 0 0,1-1 1,0 1-1,0 0 0,0-1 1,0 1-1,-1 0 0,1-1 1,0 1-1,0-1 0,0 0 0,0 1 1,0-1-1,0 0 0,0 1 1,1-1-1,-1 0 0,0 0 1,0 0-1,0 0 0,0 0 1,0 0-1,0 0 0,0-1 1,0 1-1,0 0 0,0 0 1,0-1-1,1 0 0,38-8-4000,-12-6 109,3-5-1436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0:49.871"/>
    </inkml:context>
    <inkml:brush xml:id="br0">
      <inkml:brushProperty name="width" value="0.025" units="cm"/>
      <inkml:brushProperty name="height" value="0.025" units="cm"/>
      <inkml:brushProperty name="color" value="#FFC114"/>
    </inkml:brush>
  </inkml:definitions>
  <inkml:trace contextRef="#ctx0" brushRef="#br0">143 47 15118,'0'0'6187,"-10"5"-4452,3-2-1517,0 1 1,0 0-1,0 0 0,1 0 0,0 1 0,-1 0 0,2 0 0,-1 1 0,1 0 0,0 0 0,0 0 0,0 0 0,1 1 0,0 0 0,0 0 0,1 0 0,0 0 0,-3 11 0,4-13-150,1-1-1,0 1 1,0-1 0,0 1 0,1 0-1,-1-1 1,1 1 0,0 0-1,1-1 1,-1 1 0,2 5-1,-1-8-53,0-1 0,0 1 0,0-1 0,0 0 0,0 1 0,0-1 0,0 0 0,1 0 0,-1 0 0,0 0 0,1 0 0,-1 0 0,1 0 0,-1 0 0,1 0 0,-1-1 0,1 1-1,-1-1 1,1 1 0,0-1 0,-1 0 0,1 1 0,0-1 0,0 0 0,-1 0 0,1 0 0,0 0 0,-1-1 0,1 1 0,0 0 0,-1-1 0,1 1 0,2-2 0,10-3 237,0-1-1,0 0 1,-1-1 0,-1-1 0,1 0 0,-1-1 0,0 0 0,-1 0 0,0-1 0,-1-1 0,0 0-1,0 0 1,-1-1 0,-1-1 0,12-22 0,-18 33-240,-1 0 0,0 0-1,0 0 1,-1 0 0,1 0 0,0 0-1,-1-1 1,1 1 0,-1 0 0,0 0 0,0-1-1,0 1 1,0 0 0,0-1 0,0 1-1,0 0 1,-1-1 0,1 1 0,-1 0-1,0 0 1,0 0 0,-2-4 0,2 4-7,-2 0 1,1 0 0,0 0-1,0 0 1,-1 1 0,1-1-1,-1 1 1,1-1 0,-1 1-1,0 0 1,1 0-1,-1 0 1,0 1 0,0-1-1,-4 0 1,-8 0-524,0 0 0,0 1 0,1 1 0,-1 0 0,-29 7 0,-11 10-4419,0 7-4858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4.124"/>
    </inkml:context>
    <inkml:brush xml:id="br0">
      <inkml:brushProperty name="width" value="0.025" units="cm"/>
      <inkml:brushProperty name="height" value="0.025" units="cm"/>
      <inkml:brushProperty name="color" value="#FFC114"/>
    </inkml:brush>
  </inkml:definitions>
  <inkml:trace contextRef="#ctx0" brushRef="#br0">0 175 15054,'0'0'8616,"10"-7"-7254,18-15-448,-1-2 0,-1 0-1,-1-2 1,33-45 0,-58 71-904,0 0 1,0 0-1,0 0 0,0 0 0,0 0 0,0 1 0,0-1 0,0 0 1,0 0-1,0 0 0,0 0 0,0 0 0,1 0 0,-1 1 0,0-1 1,0 0-1,0 0 0,0 0 0,0 0 0,0 0 0,0 0 0,0 0 1,0 0-1,1 1 0,-1-1 0,0 0 0,0 0 0,0 0 0,0 0 1,0 0-1,0 0 0,1 0 0,-1 0 0,0 0 0,0 0 0,0 0 1,0 0-1,0 0 0,1 0 0,-1 0 0,0 0 0,0 0 0,0 0 1,0 0-1,0 0 0,0 0 0,1 0 0,-1 0 0,0 0 0,0 0 1,0-1-1,0 1 0,0 0 0,0 0 0,0 0 0,1 0 0,-1 0 1,0 0-1,0 0 0,0-1 0,-1 26 370,-7 40 21,6-56-311,0 7-23,1-1 1,0 0 0,2 20 0,-1-30-114,1 0 0,-1-1 0,1 1 0,0 0 0,0-1 1,1 1-1,0-1 0,-1 0 0,2 1 0,-1-1 1,0 0-1,1 0 0,0 0 0,4 5 0,-6-8-134,-1-1 0,0 0 0,1 1 0,-1-1 0,0 1 0,1-1 0,-1 0-1,1 1 1,-1-1 0,1 0 0,-1 0 0,1 1 0,-1-1 0,1 0 0,-1 0 0,1 0-1,-1 1 1,1-1 0,-1 0 0,1 0 0,-1 0 0,1 0 0,-1 0 0,1 0 0,-1 0-1,1 0 1,-1-1 0,1 1 0,-1 0 0,1 0 0,-1 0 0,1 0 0,-1-1 0,1 1-1,-1 0 1,2-1 0,8-18-6053,1-6-654</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4.482"/>
    </inkml:context>
    <inkml:brush xml:id="br0">
      <inkml:brushProperty name="width" value="0.025" units="cm"/>
      <inkml:brushProperty name="height" value="0.025" units="cm"/>
      <inkml:brushProperty name="color" value="#FFC114"/>
    </inkml:brush>
  </inkml:definitions>
  <inkml:trace contextRef="#ctx0" brushRef="#br0">29 11 13485,'0'0'14851,"6"-3"-14653,-3 2-182,-1 0 1,0 0-1,0 0 1,1 0 0,-1 0-1,0 1 1,1-1-1,-1 1 1,1 0 0,-1 0-1,1 0 1,-1 0-1,4 0 1,-5 1-9,0 0-1,0-1 1,0 1 0,0 0 0,0 0 0,0 0-1,0 0 1,0 0 0,0 0 0,0 0-1,-1 0 1,1 0 0,0 0 0,-1 1-1,1-1 1,0 0 0,-1 0 0,0 1 0,1-1-1,-1 0 1,0 1 0,0-1 0,0 0-1,1 1 1,-2-1 0,1 0 0,0 1 0,0-1-1,0 0 1,0 1 0,-1-1 0,1 0-1,-1 2 1,-1 3 31,-1-1-1,1 1 1,-1-1 0,0 0-1,0 1 1,0-1-1,-1-1 1,1 1 0,-1 0-1,-9 6 1,-21 32 284,33-41-320,0-1 0,0 0 0,0 0 0,1 1 0,-1-1 0,0 0 0,1 1 0,-1-1 1,1 1-1,-1-1 0,1 1 0,0-1 0,0 1 0,0-1 0,0 1 0,0-1 0,0 1 1,0-1-1,0 1 0,0-1 0,1 1 0,-1-1 0,1 1 0,-1-1 0,1 1 1,-1-1-1,2 2 0,0-1-33,0-1 1,0 0-1,0 0 0,0 0 1,0-1-1,0 1 0,1 0 1,-1-1-1,0 1 1,0-1-1,0 0 0,1 0 1,-1 0-1,0 0 0,0 0 1,3-1-1,10-1-891,-1-1-1,1 0 1,-1-1 0,22-9-1,3-7-3984,0 0-1810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4.812"/>
    </inkml:context>
    <inkml:brush xml:id="br0">
      <inkml:brushProperty name="width" value="0.025" units="cm"/>
      <inkml:brushProperty name="height" value="0.025" units="cm"/>
      <inkml:brushProperty name="color" value="#FFC114"/>
    </inkml:brush>
  </inkml:definitions>
  <inkml:trace contextRef="#ctx0" brushRef="#br0">129 14 13773,'0'0'8077,"-10"0"-5814,5-1-2129,0 1-1,1 0 1,-1 0-1,0 1 1,1-1-1,-1 1 1,0 0-1,1 0 1,-1 1-1,1-1 1,0 1-1,0 0 0,-1 0 1,1 1-1,0-1 1,1 1-1,-1 0 1,0 0-1,1 0 1,0 0-1,-1 1 1,1-1-1,1 1 0,-1 0 1,0 0-1,1 0 1,0 0-1,0 0 1,0 1-1,1-1 1,-1 0-1,1 1 1,-1 4-1,2-8-128,0-1-1,0 1 0,0 0 1,0-1-1,0 1 1,0 0-1,0-1 1,0 1-1,0 0 0,0-1 1,0 1-1,0 0 1,0-1-1,0 1 1,1-1-1,-1 1 1,0 0-1,1-1 0,-1 1 1,0-1-1,1 1 1,-1-1-1,0 1 1,1-1-1,-1 1 0,1-1 1,-1 1-1,1-1 1,-1 0-1,1 1 1,0-1-1,-1 0 1,1 1-1,-1-1 0,2 0 1,27-3 609,-21 0-427,0 0 0,1-1-1,-2 1 1,1-2 0,8-5 0,-13 8-67,1-1-1,0 0 1,-1 0-1,1 0 1,-1-1-1,0 1 1,0-1-1,0 0 1,-1 1-1,1-1 1,-1-1-1,0 1 1,0 0 0,-1 0-1,1-1 1,-1 1-1,2-10 1,-3 13-118,-1 0 0,1 1 1,0-1-1,-1 0 1,1 0-1,0 0 0,-1 1 1,1-1-1,-1 0 0,1 1 1,-1-1-1,0 0 1,1 1-1,-1-1 0,0 1 1,1-1-1,-1 1 1,0-1-1,0 1 0,1-1 1,-1 1-1,0 0 1,0-1-1,0 1 0,0 0 1,0 0-1,1 0 0,-1 0 1,0 0-1,0 0 1,0 0-1,0 0 0,0 0 1,0 0-1,1 0 1,-1 0-1,0 1 0,0-1 1,0 0-1,0 1 1,0 0-1,-38 14-321,10 15-5335,21-18-2081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5.903"/>
    </inkml:context>
    <inkml:brush xml:id="br0">
      <inkml:brushProperty name="width" value="0.025" units="cm"/>
      <inkml:brushProperty name="height" value="0.025" units="cm"/>
      <inkml:brushProperty name="color" value="#FFC114"/>
    </inkml:brush>
  </inkml:definitions>
  <inkml:trace contextRef="#ctx0" brushRef="#br0">1 149 6470,'0'0'18482,"7"-7"-18199,25-22-33,0 1 1,2 2 0,50-31 0,-84 57-246,1 0 1,-1 0-1,0 0 0,0 0 1,0 0-1,0-1 0,1 1 0,-1 0 1,0 0-1,0 0 0,0 0 0,0 0 1,1 0-1,-1 0 0,0 0 0,0 0 1,0 0-1,1 0 0,-1-1 1,0 1-1,0 0 0,0 0 0,1 1 1,-1-1-1,0 0 0,0 0 0,0 0 1,1 0-1,-1 0 0,0 0 1,0 0-1,0 0 0,1 0 0,-1 0 1,0 0-1,0 1 0,0-1 0,0 0 1,0 0-1,1 0 0,-1 0 1,0 0-1,0 1 0,0-1 0,0 0 1,0 0-1,-2 14 441,-16 23 497,14-28-743,-1 1-110,1-3-69,0 0 0,1 0 0,0 0 0,0 0 0,1 0 0,0 0 0,0 1 0,1-1 0,0 1 0,0 0 0,1-1 0,0 13 0,1-19-334,-1 0 0,1 0 1,0 0-1,-1 1 1,1-1-1,0 0 0,0-1 1,0 1-1,0 0 1,0 0-1,0 0 0,0 0 1,0-1-1,0 1 1,0-1-1,0 1 1,1 0-1,-1-1 0,0 0 1,0 1-1,1-1 1,-1 0-1,0 0 0,0 0 1,1 0-1,1 0 1,12 1-5785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6.243"/>
    </inkml:context>
    <inkml:brush xml:id="br0">
      <inkml:brushProperty name="width" value="0.025" units="cm"/>
      <inkml:brushProperty name="height" value="0.025" units="cm"/>
      <inkml:brushProperty name="color" value="#FFC114"/>
    </inkml:brush>
  </inkml:definitions>
  <inkml:trace contextRef="#ctx0" brushRef="#br0">30 39 11787,'0'0'8104,"10"-6"-7175,-8 5-817,33-22 528,-33 22-598,0 0 1,-1 0-1,1 0 0,0 0 0,0 1 0,0-1 1,0 0-1,0 1 0,0 0 0,0-1 0,0 1 1,0 0-1,0 0 0,1 0 0,-1 0 1,0 0-1,0 1 0,0-1 0,0 1 0,2 0 1,-3 0 1,-1 0 1,1-1 0,-1 1-1,1 0 1,-1 0-1,1 0 1,-1 0 0,1 0-1,-1 0 1,0 0 0,0 0-1,1 0 1,-1 0 0,0 0-1,0 0 1,0 0 0,0 0-1,0 0 1,0 0 0,0 0-1,-1 0 1,1 0 0,0 0-1,0 0 1,-1 0 0,1 0-1,-1 0 1,1 0 0,-1 0-1,-16 28 1328,-19 12-79,-11 14 245,44-51-1463,0 1 1,1-1-1,-1 0 1,1 1 0,0-1-1,0 1 1,1 0-1,0 0 1,-1 0-1,2-1 1,-2 10-1,3-12-78,-1 0 0,1 0 0,-1 0 0,1 0 0,0 0-1,0 0 1,0 0 0,0 0 0,0 0 0,1-1 0,-1 1 0,0 0-1,1-1 1,-1 1 0,1-1 0,-1 0 0,1 1 0,0-1-1,0 0 1,0 0 0,0 0 0,-1 0 0,1-1 0,0 1 0,0 0-1,1-1 1,-1 1 0,0-1 0,0 0 0,3 0 0,12 3-768,1-2 0,27 0 0,-35-1-182,-2 0-101,0 0 0,-1-1-1,1 0 1,0 0 0,-1 0-1,0-1 1,11-4 0,12-9-6479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6.605"/>
    </inkml:context>
    <inkml:brush xml:id="br0">
      <inkml:brushProperty name="width" value="0.025" units="cm"/>
      <inkml:brushProperty name="height" value="0.025" units="cm"/>
      <inkml:brushProperty name="color" value="#FFC114"/>
    </inkml:brush>
  </inkml:definitions>
  <inkml:trace contextRef="#ctx0" brushRef="#br0">115 37 14798,'0'0'8093,"-11"0"-6871,7-1-1181,1 1 0,-1-1-1,0 1 1,1 0 0,-1 1-1,0-1 1,1 1 0,-1-1-1,1 1 1,-1 0 0,1 0-1,-1 1 1,1-1-1,-1 1 1,1-1 0,0 1-1,0 0 1,0 1 0,0-1-1,0 0 1,1 1 0,-1-1-1,1 1 1,0 0 0,-1 0-1,1 0 1,0 0-1,1 0 1,-1 1 0,-2 6-1,2-6-21,1-1-1,0 1 0,-1 0 0,1 0 0,1 0 0,-1 1 1,0-1-1,1 0 0,0 0 0,0 0 0,0 0 0,1 0 1,0 0-1,-1 0 0,1 0 0,1 0 0,-1 0 0,2 4 1,-1-6-5,0 0 0,-1 0 0,1 0-1,0 0 1,0 0 0,1 0 0,-1-1 0,0 1 0,1-1 0,-1 0 0,1 0 0,-1 0 0,1 0 0,-1 0 0,1 0 0,0-1 0,-1 1 0,1-1 0,0 0 0,-1 1 0,1-1 0,0-1 0,0 1 0,-1 0 0,1-1 0,0 1 0,4-2 0,0-1 109,0 1 0,0-1 1,0 0-1,-1-1 0,1 1 0,-1-1 0,0-1 1,0 1-1,0-1 0,-1 0 0,1 0 0,8-12 0,-11 13-9,1 0 0,-1-1-1,0 1 1,0-1-1,-1 0 1,1 1-1,-1-1 1,0 0-1,-1-1 1,1 1-1,-1 0 1,0 0-1,0-1 1,0 1-1,-1 0 1,0-1-1,0 1 1,-1-9-1,0 12-98,0 0 1,0 1-1,0-1 0,-1 0 0,1 0 1,0 1-1,-1-1 0,1 0 0,-1 1 1,1 0-1,-1-1 0,0 1 0,0 0 0,0 0 1,1 0-1,-1 0 0,0 0 0,0 0 1,0 0-1,0 1 0,-1-1 0,1 1 0,0 0 1,0-1-1,0 1 0,0 0 0,-5 1 1,1-1-211,0 0 1,0 0-1,0 1 1,0 0-1,0 0 1,0 1-1,0 0 1,-10 4-1,10-2-782,0-1-1,1 2 1,-1-1-1,1 1 0,0-1 1,0 2-1,-4 5 1,-5 12-7672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5.629"/>
    </inkml:context>
    <inkml:brush xml:id="br0">
      <inkml:brushProperty name="width" value="0.025" units="cm"/>
      <inkml:brushProperty name="height" value="0.025" units="cm"/>
      <inkml:brushProperty name="color" value="#E71224"/>
    </inkml:brush>
  </inkml:definitions>
  <inkml:trace contextRef="#ctx0" brushRef="#br0">58 1 12556,'0'0'2819,"-3"72"-2243,3-39-544,0-3-96,11 0-705,2 0 65,-4 4-994,0 0-3331</inkml:trace>
  <inkml:trace contextRef="#ctx0" brushRef="#br0" timeOffset="1">42 1074 9993,'-7'75'1442,"1"-4"-1314,1-9-160,4-9 0,-2-6 64,0-12 0,-1-5 32,-2-3-320,0 0-3107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7.614"/>
    </inkml:context>
    <inkml:brush xml:id="br0">
      <inkml:brushProperty name="width" value="0.025" units="cm"/>
      <inkml:brushProperty name="height" value="0.025" units="cm"/>
      <inkml:brushProperty name="color" value="#FFC114"/>
    </inkml:brush>
  </inkml:definitions>
  <inkml:trace contextRef="#ctx0" brushRef="#br0">0 239 4164,'0'0'17819,"10"-3"-16746,12-4-828,0-1-1,0-1 0,-1-1 0,0-1 0,-1 0 0,0-2 0,-1 0 0,0-2 0,-2 0 0,1 0 0,-2-2 0,0 0 0,20-29 0,-25 24-148,-9 15 44,-6 15 270,-17 29-296,-30 62 580,46-89-567,1 1 0,0 0 1,1 0-1,0 1 0,1-1 0,0 0 1,-1 14-1,3-24-171,1 0 0,-1-1 1,0 1-1,0 0 1,0 0-1,0-1 0,1 1 1,-1 0-1,0 0 0,1-1 1,-1 1-1,1 0 1,-1-1-1,0 1 0,1-1 1,0 1-1,-1-1 0,1 1 1,-1-1-1,1 1 1,0-1-1,-1 1 0,1-1 1,0 1-1,-1-1 0,1 0 1,0 0-1,-1 1 1,1-1-1,0 0 0,0 0 1,-1 0-1,1 0 0,0 0 1,0 0-1,0 0 1,-1 0-1,1 0 0,0 0 1,1-1-1,1 1-697,0 0-1,0-1 1,0 0-1,0 0 1,0 0-1,0 0 1,0 0-1,0 0 1,3-3-1,12-12-7020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8.097"/>
    </inkml:context>
    <inkml:brush xml:id="br0">
      <inkml:brushProperty name="width" value="0.025" units="cm"/>
      <inkml:brushProperty name="height" value="0.025" units="cm"/>
      <inkml:brushProperty name="color" value="#FFC114"/>
    </inkml:brush>
  </inkml:definitions>
  <inkml:trace contextRef="#ctx0" brushRef="#br0">1 47 8616,'0'0'12556,"9"-7"-11739,31-24-97,-40 30-661,1 1 0,0-1 0,-1 0 0,1 1-1,0-1 1,-1 1 0,1-1 0,0 1-1,0-1 1,-1 1 0,1-1 0,0 1-1,0 0 1,0 0 0,0-1 0,-1 1-1,1 0 1,0 0 0,0 0 0,0 0-1,0 0 1,0 0 0,0 0 0,0 0-1,-1 0 1,1 0 0,0 1 0,0-1-1,0 0 1,0 1 0,0-1 0,-1 0-1,1 1 1,0-1 0,0 1 0,-1-1-1,1 1 1,0 0 0,-1-1 0,1 1-1,-1 0 1,1-1 0,-1 1 0,1 0-1,-1 0 1,1-1 0,-1 1 0,1 0-1,-1 0 1,0 0 0,0 0 0,0 0-1,1-1 1,-1 1 0,0 0 0,0 0-1,0 0 1,0 0 0,0 0 0,0 0-1,-1 1 1,1 4 399,0 0-1,0 0 0,0 0 0,-1 1 1,0-1-1,-3 9 0,-13 15 537,13-25-940,1 1 1,-1-1-1,1 1 1,0 0 0,1 1-1,-1-1 1,1 0-1,0 1 1,1-1-1,-1 1 1,1-1 0,0 11-1,7-16-381,-1 1-1,1-1 1,0-1 0,-1 1-1,1-1 1,0 0-1,0-1 1,6 0-1,-5-1-887,-1 1-1,1-1 0,-1 0 1,0 0-1,0-1 0,1 0 1,-2 0-1,1 0 0,0-1 0,6-5 1,11-12-8629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08.442"/>
    </inkml:context>
    <inkml:brush xml:id="br0">
      <inkml:brushProperty name="width" value="0.025" units="cm"/>
      <inkml:brushProperty name="height" value="0.025" units="cm"/>
      <inkml:brushProperty name="color" value="#FFC114"/>
    </inkml:brush>
  </inkml:definitions>
  <inkml:trace contextRef="#ctx0" brushRef="#br0">84 1 15887,'0'0'6016,"-8"7"-4233,-2 3-1310,0 0 0,1 0-1,0 0 1,-7 14 0,13-20-398,0 0 0,1-1 1,0 1-1,0 0 0,0 0 1,1 0-1,-1 1 0,1-1 1,0 0-1,0 1 0,1-1 1,-1 0-1,1 1 0,0-1 1,0 1-1,0-1 0,1 0 0,-1 1 1,1-1-1,2 6 0,-2-8-62,0-1-1,1 0 1,-1 1-1,0-1 1,1 0-1,-1 0 1,0 0-1,1 0 1,0 0-1,-1 0 1,1 0-1,-1-1 1,1 1-1,0-1 0,0 1 1,-1-1-1,1 1 1,0-1-1,0 0 1,0 0-1,-1 0 1,1 0-1,0 0 1,3-1-1,0 1 45,0-1-1,0 0 1,1 0-1,-1 0 0,0-1 1,0 0-1,7-3 1,-6 1-3,0 0 0,0-1-1,-1 0 1,1 0 0,-1 0 0,0-1 0,0 0 0,-1 0 0,4-6-1,-6 8 57,0 1-1,0 0 0,0-1 0,-1 0 0,1 1 1,-1-1-1,0 0 0,0 1 0,0-1 0,-1 0 1,1 0-1,-1 0 0,0 0 0,0 0 0,-1 1 1,1-1-1,-1 0 0,1 0 0,-3-4 0,2 6-82,0 0 1,0 0-1,0 1 0,0-1 0,-1 1 0,1-1 0,0 1 0,-1-1 0,1 1 0,-1 0 0,0 0 0,1 0 0,-1 0 0,0 0 0,0 0 0,0 0 0,1 1 0,-1-1 0,0 1 0,0-1 0,0 1 0,0 0 0,0-1 0,0 1 0,0 0 0,0 0 0,0 1 1,0-1-1,0 0 0,0 1 0,-3 0 0,-4 1-815,1 1 1,-1 0-1,1 0 1,0 1-1,-13 7 1,-3 1-6340,4-4-6630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40.179"/>
    </inkml:context>
    <inkml:brush xml:id="br0">
      <inkml:brushProperty name="width" value="0.025" units="cm"/>
      <inkml:brushProperty name="height" value="0.025" units="cm"/>
      <inkml:brushProperty name="color" value="#FFC114"/>
    </inkml:brush>
  </inkml:definitions>
  <inkml:trace contextRef="#ctx0" brushRef="#br0">200 77 13741,'0'0'4458,"3"-10"-2937,2-1-892,4-12 29,-6-2 2593,-4 25-3142,1-1 0,0 0 0,-1 1 1,1-1-1,-1 1 0,1-1 0,-1 1 1,0 0-1,1-1 0,-1 1 0,1-1 0,-1 1 1,0 0-1,1-1 0,-1 1 0,0 0 1,1 0-1,-1 0 0,0-1 0,1 1 1,-1 0-1,0 0 0,1 0 0,-1 0 0,0 0 1,1 0-1,-1 1 0,-1-1 0,-23 3 567,18 0-567,-1 1 0,1 0-1,0 0 1,1 0 0,-1 1-1,1 0 1,0 0 0,0 1-1,0-1 1,-6 10 0,-1 1 85,1 1 0,-18 33 0,22-35-107,2 0 1,0 1-1,0 0 0,2 0 1,0 0-1,1 0 0,0 1 1,1-1-1,1 1 0,1 17 1,0-32-67,0 1 0,1 0-1,-1-1 1,0 1 0,1 0 0,0-1 0,-1 1 0,1 0 0,0-1-1,0 1 1,0-1 0,1 0 0,-1 1 0,1-1 0,-1 0 0,1 0-1,0 0 1,0 0 0,0 0 0,0 0 0,0 0 0,0-1 0,0 1 0,0-1-1,1 1 1,-1-1 0,1 0 0,-1 0 0,1 0 0,-1-1 0,1 1-1,0 0 1,-1-1 0,1 0 0,0 1 0,0-1 0,-1 0 0,1-1-1,0 1 1,4-1 0,3-1 38,0 1 0,0-1 1,-1-1-1,1 0 0,0 0 0,-1-1 0,0 0 0,0-1 0,15-10 1,10-18 62,-32 32-105,0-1 1,-1 0 0,0 0 0,1 0 0,-1 0 0,0 0-1,0 0 1,0-1 0,-1 1 0,1 0 0,0 0 0,-1-1-1,1 1 1,-1 0 0,0-1 0,0 1 0,0-3 0,-1 3-16,0 0 0,-1 0 0,1 1 0,-1-1 0,1 0 0,-1 1 0,1 0 0,-1-1 0,0 1 0,1 0 0,-1 0 0,0 0 0,0 0 0,0 0 0,0 0 0,0 1 0,0-1 0,0 1 0,0-1 0,0 1 0,0 0 0,-5 0 0,-54-5-11,57 5 9,-10-1-13,-31 2-193,44-1 190,0 0-1,0 0 0,-1 1 0,1-1 0,0 0 1,0 0-1,0 1 0,0-1 0,0 1 0,0-1 1,0 1-1,0-1 0,1 1 0,-1 0 0,0-1 1,0 1-1,0 0 0,1 0 0,-1 0 0,0 0 0,1 0 1,-1-1-1,0 1 0,1 0 0,-1 0 0,1 0 1,0 0-1,-1 1 0,1-1 0,0 0 0,0 0 1,0 0-1,-1 1 0,2-1-166,0 0 0,-1 0 0,1 0 1,0 0-1,-1 0 0,1-1 0,0 1 0,0 0 1,0-1-1,-1 1 0,1 0 0,0-1 0,0 1 1,0-1-1,0 1 0,0-1 0,0 1 0,0-1 0,1 0 1,-1 0-1,0 0 0,0 1 0,0-1 0,0 0 1,0 0-1,0 0 0,0-1 0,0 1 0,0 0 1,3-1-1,39-6-6551,-5-10-638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40.554"/>
    </inkml:context>
    <inkml:brush xml:id="br0">
      <inkml:brushProperty name="width" value="0.025" units="cm"/>
      <inkml:brushProperty name="height" value="0.025" units="cm"/>
      <inkml:brushProperty name="color" value="#FFC114"/>
    </inkml:brush>
  </inkml:definitions>
  <inkml:trace contextRef="#ctx0" brushRef="#br0">210 14 11691,'0'0'6774,"-12"3"-3074,0 1-3270,0-1-1,1 2 1,-1-1 0,1 2 0,0 0-1,1 0 1,-1 1 0,1 0 0,1 0-1,-1 1 1,-15 18 0,19-18-385,0 0 0,0 0-1,1 1 1,0-1 0,1 1 0,0 0 0,0 0 0,1 1-1,0-1 1,1 1 0,0 0 0,0-1 0,1 1 0,1 19-1,0-27-44,0-1 0,0 1-1,0 0 1,0 0-1,1 0 1,-1-1-1,1 1 1,-1 0-1,1 0 1,0-1-1,0 1 1,0 0-1,0-1 1,0 1-1,0-1 1,0 0-1,0 1 1,1-1-1,-1 0 1,0 1-1,1-1 1,-1 0-1,3 1 1,-1-1 10,1 0 1,-1 1-1,1-2 1,-1 1-1,1 0 1,0-1-1,0 1 1,-1-1-1,1 0 1,7-1-1,-1 0 43,1-1 0,-1-1 0,0 0 1,0 0-1,0-1 0,0 0 0,12-7 0,-7 1 308,-1 0 0,-1-1 0,0 0 0,0-1 0,21-28 0,-28 33-201,-1-1 0,1 1 0,-2-2-1,1 1 1,-1 0 0,-1-1 0,0 0 0,0 0 0,0 0-1,-1 0 1,-1 0 0,2-16 0,-3 23-160,0 0 0,0 0 0,-1 0 0,1 0 0,0 0 0,-1 0 0,1 1 0,-1-1 0,0 0 0,0 0 0,1 1 0,-1-1 0,0 0 0,-1 1 0,1-1 0,0 1 0,0-1 0,-1 1 0,1 0 0,-1-1 0,1 1 0,-3-1 0,0 0 0,0 0 0,0 0 0,0 0 0,-1 1 0,1-1 0,-1 1 0,1 0 0,-1 1 0,-6-1 0,4 0 0,-1 1 0,0 1 0,1-1 0,-1 1 0,1 0 0,0 1 0,-1 0 0,1 0 0,0 0 0,0 1 0,-13 7 0,16-7-279,0 1 0,1-1 0,0 1 0,0-1 0,0 1 0,0 0 0,0 1 1,1-1-1,0 0 0,-1 1 0,0 4 0,2-8 143,1 1 1,-1-1-1,1 0 0,0 0 1,0 1-1,-1-1 1,1 0-1,0 1 0,0-1 1,0 0-1,0 1 1,1-1-1,-1 0 0,0 0 1,0 1-1,1-1 1,-1 0-1,1 0 1,-1 1-1,1-1 0,0 0 1,-1 0-1,1 0 1,0 0-1,0 0 0,-1 0 1,1 0-1,0 0 1,0 0-1,0 0 0,0-1 1,1 1-1,-1 0 1,0-1-1,0 1 0,0-1 1,1 1-1,-1-1 1,0 1-1,0-1 0,1 0 1,-1 0-1,0 0 1,2 0-1,22 1-6644,3-2-3736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1:40.896"/>
    </inkml:context>
    <inkml:brush xml:id="br0">
      <inkml:brushProperty name="width" value="0.025" units="cm"/>
      <inkml:brushProperty name="height" value="0.025" units="cm"/>
      <inkml:brushProperty name="color" value="#FFC114"/>
    </inkml:brush>
  </inkml:definitions>
  <inkml:trace contextRef="#ctx0" brushRef="#br0">111 76 17585,'-9'8'3635,"-4"5"-2615,1 0-1,1 1 0,0 0 1,-12 20-1,19-26-832,-1 0-1,1 1 1,1-1-1,0 1 1,0-1-1,0 1 1,1 0-1,1 0 1,-1 0-1,1 1 1,1-1-1,0 9 1,0-15-176,1 0 0,-1-1 0,1 1 0,-1 0 0,1-1 0,0 1 0,0-1 0,0 1 0,0-1 0,0 1 0,1-1 0,-1 0 1,1 1-1,-1-1 0,1 0 0,0 0 0,0 0 0,0-1 0,0 1 0,0 0 0,0-1 0,1 1 0,-1-1 0,1 0 0,-1 0 0,1 0 0,-1 0 0,1 0 0,-1 0 0,1-1 0,0 1 0,-1-1 1,1 0-1,0 0 0,-1 0 0,1 0 0,0 0 0,5-2 0,0 1 86,0 0-1,1-1 1,-1-1-1,0 1 1,0-1 0,-1 0-1,1-1 1,-1 0 0,1 0-1,-1-1 1,10-7 0,-6 1 46,-1-1 0,0 1 0,0-2 0,-2 1 1,1-1-1,-1-1 0,-1 1 0,0-1 0,-1 0 1,-1-1-1,0 0 0,-1 0 0,-1 0 0,0 0 1,-1 0-1,0-25 0,-1 38-141,-1 0 0,0 0 0,0 0 0,0 0 0,-1 0 1,1 0-1,0 0 0,-1 0 0,0 0 0,1 0 0,-1 1 0,0-1 0,0 0 0,0 0 0,0 0 1,0 1-1,0-1 0,0 1 0,-1-1 0,1 1 0,-1-1 0,1 1 0,-1 0 0,1-1 0,-1 1 0,0 0 1,0 0-1,1 0 0,-1 1 0,0-1 0,0 0 0,0 1 0,0-1 0,0 1 0,0 0 0,0-1 0,0 1 1,0 0-1,0 0 0,0 0 0,0 1 0,0-1 0,-2 1 0,-3 0-40,0 1-1,0-1 1,0 1 0,1 1-1,-1-1 1,1 1 0,0 0-1,-1 0 1,1 1-1,1 0 1,-10 7 0,10-5-504,-8 7-1898,4-7-2399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2.101"/>
    </inkml:context>
    <inkml:brush xml:id="br0">
      <inkml:brushProperty name="width" value="0.025" units="cm"/>
      <inkml:brushProperty name="height" value="0.025" units="cm"/>
      <inkml:brushProperty name="color" value="#FFC114"/>
    </inkml:brush>
  </inkml:definitions>
  <inkml:trace contextRef="#ctx0" brushRef="#br0">770 161 11018,'0'0'2077,"-4"-11"-358,2 3-1375,-2-1 0,1 0 0,-1 1 0,0 0 0,-1 0 0,0 0 0,0 0 0,-1 1 1,1 0-1,-2 0 0,1 0 0,-1 1 0,0 0 0,0 0 0,-1 1 0,0 0 0,0 0 0,0 1 0,-11-5 0,6 6-145,-1 0 0,0 1 0,1 1 0,-1 0 0,0 1 0,0 1 0,0 0 0,0 0-1,1 1 1,-1 1 0,1 1 0,-1 0 0,1 0 0,1 1 0,-1 1 0,1 0 0,-1 1 0,-14 11 0,-5 5 91,1 2 0,1 0 0,1 3 0,1 0 0,-29 40 0,38-43-204,1 2 0,2 0 0,1 1 0,1 1 0,1 0-1,2 1 1,1 0 0,1 1 0,-7 47 0,5 4-72,3 1 1,5 119-1,4-178-12,1 0 0,0 0-1,2 0 1,1-1 0,1 1-1,1-1 1,1 0 0,11 22 0,-14-35 2,-1-1 0,2 0 1,0 0-1,0 0 0,0-1 1,1 0-1,0 0 0,1 0 1,0-1-1,0-1 0,0 1 1,1-1-1,0 0 1,0-1-1,0 0 0,1-1 1,0 0-1,0 0 0,0-1 1,19 3-1,-9-4 25,1-1 0,0-2-1,-1 0 1,1-1 0,-1 0 0,1-2 0,-1-1-1,0 0 1,-1-2 0,1 0 0,-1-1 0,21-12-1,24-17 179,119-91 0,-171 119-194,-4 3 6,57-43 166,-1-2 1,79-84-1,-127 118-76,-1 0 1,-2 0-1,1-2 0,-2 1 0,-1-2 0,0 0 0,-1 0 0,-1 0 0,-1-2 1,-1 1-1,-1-1 0,-1 1 0,4-42 0,-7 40-18,-2-1 0,0 1 0,-2 0 0,0 0 0,-2 0 0,0 1 0,-2-1 1,0 1-1,-1 0 0,-2 1 0,0 0 0,-1 0 0,-1 1 0,-1 0 0,-1 1 0,-1 0 0,-31-33 0,32 39-91,-1 2 0,0-1 0,0 2 0,-1 0 0,0 1 0,-1 0 0,0 1 0,0 1 0,-1 1 0,0 0 0,0 1 0,-1 1 0,1 0 0,-1 2 0,0 0 0,0 0 0,1 2 0,-1 1 0,0 0 0,0 1 0,0 0 0,1 2 0,-1 0 0,1 1 0,-31 14 0,-6 6-1515,-93 56-1,-43 48-7512,90-56-6395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8.333"/>
    </inkml:context>
    <inkml:brush xml:id="br0">
      <inkml:brushProperty name="width" value="0.025" units="cm"/>
      <inkml:brushProperty name="height" value="0.025" units="cm"/>
      <inkml:brushProperty name="color" value="#FFC114"/>
    </inkml:brush>
  </inkml:definitions>
  <inkml:trace contextRef="#ctx0" brushRef="#br0">183 134 5445,'0'0'5061,"5"-9"-3438,1-3-1141,22-51 3500,-18 17 3288,-11 46-7110,0-1 1,1 1 0,-1 0-1,0-1 1,1 1 0,-1 0 0,0-1-1,1 1 1,-1 0 0,0 0-1,0 0 1,1-1 0,-1 1-1,0 0 1,0 0 0,1 0 0,-1 0-1,0 0 1,0 0 0,1 1-1,-1-1 1,0 0 0,0 0-1,1 0 1,-1 1 0,0-1 0,0 1-1,-24 7 172,12 0-182,0 1 0,1 0 0,0 1 0,1 0 0,0 1 0,0 1 0,1-1 0,1 1 0,0 1 0,0 0 0,-7 17 0,7-13-61,2 0 0,0 0 0,1 1-1,1 0 1,0 1 0,1-1 0,1 1 0,0 32 0,2-48-79,1 0 1,0 0-1,0 0 0,0 0 1,1 0-1,-1 0 1,1 0-1,0-1 1,-1 1-1,1 0 1,1 0-1,-1-1 1,0 1-1,1 0 1,-1-1-1,1 1 1,0-1-1,-1 0 1,1 0-1,0 1 0,1-1 1,-1 0-1,0-1 1,1 1-1,-1 0 1,1-1-1,-1 1 1,1-1-1,0 0 1,-1 0-1,1 0 1,0 0-1,0 0 1,0-1-1,0 1 0,0-1 1,0 0-1,0 0 1,0 0-1,3-1 1,1 1 23,1-1 1,-1 0-1,1-1 1,-1 0 0,0 0-1,0-1 1,0 0-1,0 0 1,0 0-1,-1-1 1,1 0 0,-1 0-1,0-1 1,0 0-1,5-5 1,-9 8-24,0 0-1,0 0 1,0-1 0,0 1 0,0-1 0,0 1-1,-1-1 1,1 0 0,-1 1 0,0-1-1,0 0 1,0 0 0,0 0 0,0 0 0,-1 0-1,1 0 1,-1 0 0,0 0 0,0 0 0,0 0-1,0 0 1,0 0 0,-1 0 0,0-4-1,-1 5 0,0-1-1,0 1 0,0 0 0,0-1 1,0 1-1,0 0 0,-1 0 0,1 0 1,-1 0-1,1 1 0,-1-1 0,0 1 0,0 0 1,0-1-1,0 1 0,1 0 0,-1 1 1,-1-1-1,1 1 0,0-1 0,0 1 1,0 0-1,-5 0 0,8 0-9,-8 0-431,0-1 1,0 2 0,-1-1-1,1 1 1,-11 2-1,18-2 309,-1-1 0,1 1 1,-1-1-1,0 1 0,1 0 0,0 0 0,-1-1 0,1 1 0,0 0 1,-1 0-1,1 0 0,0 1 0,0-1 0,0 0 0,0 0 0,0 1 0,0-1 1,0 0-1,0 1 0,0-1 0,1 1 0,-1-1 0,1 1 0,-1-1 0,1 1 1,-1 0-1,1-1 0,0 1 0,0 0 0,0-1 0,0 1 0,0-1 1,1 4-1,-1-4-256,1 0 1,-1 0 0,1 1-1,0-1 1,0 0 0,-1 0 0,1 0-1,0 0 1,0 0 0,0-1-1,0 1 1,0 0 0,0 0-1,1-1 1,-1 1 0,0 0 0,0-1-1,0 1 1,1-1 0,-1 0-1,0 1 1,0-1 0,1 0-1,-1 0 1,0 0 0,1 0 0,-1 0-1,0 0 1,0 0 0,1 0-1,-1-1 1,2 0 0,3 1-1832,22 0-8115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8.722"/>
    </inkml:context>
    <inkml:brush xml:id="br0">
      <inkml:brushProperty name="width" value="0.025" units="cm"/>
      <inkml:brushProperty name="height" value="0.025" units="cm"/>
      <inkml:brushProperty name="color" value="#FFC114"/>
    </inkml:brush>
  </inkml:definitions>
  <inkml:trace contextRef="#ctx0" brushRef="#br0">182 0 11819,'0'0'6929,"-11"3"-4991,3 0-1756,1-1-1,-1 1 1,1 1-1,0-1 1,0 1-1,0 1 1,0-1-1,0 1 1,1 0-1,0 1 1,0-1-1,1 1 1,0 0-1,-8 11 1,4-2 212,0 0 0,0 0 0,1 1 0,-10 32 0,15-39-255,0 0 1,1 1 0,1-1 0,-1 1 0,1 0-1,1-1 1,0 1 0,0 0 0,1 0-1,3 14 1,-3-22-120,0 1 0,0 0 0,0-1 0,0 1 0,1-1 0,-1 0 1,1 1-1,0-1 0,-1 0 0,1 0 0,0 0 0,0 0 0,0 0 0,0 0 0,1-1 0,-1 1 0,1-1 0,-1 1 0,1-1 0,-1 0 0,1 0 0,-1 0 1,1-1-1,0 1 0,0 0 0,-1-1 0,1 0 0,0 0 0,0 0 0,-1 0 0,1 0 0,0 0 0,3-1 0,4-1 80,-1 1 0,1-2 0,-1 1-1,0-1 1,0 0 0,0-1 0,0 0-1,11-8 1,-7 3-35,0 0-1,0-1 0,-1-1 1,-1 0-1,0-1 0,13-18 1,-19 24 36,-1 0 0,-1 0 0,1 0 0,-1-1 0,0 1 0,0-1 0,-1 0 0,0 0 0,0 0 0,-1 0 0,0 0 0,0 0 0,-1 0 0,1-1 0,-2 1 0,-1-12 0,2 16-66,-1 1 0,0-1 0,0 0 0,0 1 0,0-1 0,-1 1 0,1-1 0,-1 1 1,0-1-1,1 1 0,-1 0 0,0 0 0,0 0 0,-1 0 0,1 0 0,0 0 0,-1 1 0,1-1 1,-1 1-1,1 0 0,-1-1 0,1 1 0,-1 0 0,0 1 0,0-1 0,0 0 0,1 1 0,-1 0 1,0-1-1,0 1 0,-5 1 0,2-1-43,1 0 1,-1 1-1,1 0 1,-1 0-1,1 0 1,0 0 0,-1 1-1,1 0 1,0 0-1,0 1 1,0-1-1,1 1 1,-1 0-1,0 0 1,-7 8-1,8-6-217,1 1-1,-1-1 0,1 1 1,0 0-1,0 0 0,1 0 1,0 0-1,-2 9 0,3-13-153,1 1 0,-1-1 0,1 1 0,0-1-1,0 1 1,0-1 0,0 1 0,1-1 0,-1 1 0,1-1 0,0 3-1,0-4-47,-1 0-1,1 0 0,-1 0 0,1 1 0,0-1 1,0 0-1,0 0 0,-1-1 0,1 1 0,0 0 0,0 0 1,0 0-1,0-1 0,1 1 0,-1 0 0,0-1 0,0 1 1,0-1-1,0 1 0,1-1 0,-1 0 0,2 1 0,17 0-8860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2:59.051"/>
    </inkml:context>
    <inkml:brush xml:id="br0">
      <inkml:brushProperty name="width" value="0.025" units="cm"/>
      <inkml:brushProperty name="height" value="0.025" units="cm"/>
      <inkml:brushProperty name="color" value="#FFC114"/>
    </inkml:brush>
  </inkml:definitions>
  <inkml:trace contextRef="#ctx0" brushRef="#br0">63 69 14318,'0'0'5914,"-3"9"-4259,-8 26-702,1 1-1,1 0 0,3 0 1,-5 67-1,11-101-912,0 0 0,0 0 0,0 0 0,0 0 0,0 0 0,0 1-1,1-1 1,-1 0 0,1 0 0,-1 0 0,1 0 0,0 0 0,0 0 0,0 0 0,0 0 0,0-1-1,0 1 1,1 0 0,-1-1 0,0 1 0,1 0 0,-1-1 0,1 0 0,0 1 0,0-1-1,-1 0 1,1 0 0,0 0 0,0 0 0,0 0 0,0 0 0,0-1 0,0 1 0,0-1-1,0 1 1,0-1 0,1 0 0,-1 0 0,0 0 0,0 0 0,0 0 0,0 0 0,0-1 0,3 0-1,4-1 164,1 0 0,-1-1-1,1-1 1,-1 0 0,0 0 0,-1 0-1,1-1 1,10-8 0,-2 0 24,-1-1-1,0-1 1,-1 0 0,0-1 0,21-32 0,-29 39-140,-1-2 1,0 1-1,-1-1 1,0 1-1,-1-2 1,0 1-1,0 0 1,-2-1-1,1 1 1,-1-1-1,-1 0 1,0-12-1,-1 22-87,0 0 0,0-1 0,-1 1 0,1 0 0,0 0 0,-1-1 0,0 1 0,0 0 0,1 0 0,-1 0 0,-1 0 0,1 0 0,0 0 0,0 0 0,-1 0 0,1 0 0,-1 1 0,1-1 0,-1 1 0,-3-3 0,1 2 0,0 0 0,0 0 0,0 0 0,0 0 0,-1 1 0,1 0 0,0 0 0,-1 0 0,1 1 0,-6-1 0,-1 1 0,0 0 0,0 1 0,1 0 0,-1 1 0,0 0 0,1 1 0,-1 0 0,-13 6 0,-32 27-1475,5 6-4134,43-35 4194,-24 22-11482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8.818"/>
    </inkml:context>
    <inkml:brush xml:id="br0">
      <inkml:brushProperty name="width" value="0.025" units="cm"/>
      <inkml:brushProperty name="height" value="0.025" units="cm"/>
    </inkml:brush>
  </inkml:definitions>
  <inkml:trace contextRef="#ctx0" brushRef="#br0">0 118 15855,'0'0'11499,"85"-6"-9802,-33-8-928,11-3-448,1 1-193,-2 1-64,-5 5-64,-6 0 0,-11 3-673,-10 4-960,-4 1-1122,-13-1-768,-8-2-1250,-5-5-3523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5.971"/>
    </inkml:context>
    <inkml:brush xml:id="br0">
      <inkml:brushProperty name="width" value="0.025" units="cm"/>
      <inkml:brushProperty name="height" value="0.025" units="cm"/>
      <inkml:brushProperty name="color" value="#E71224"/>
    </inkml:brush>
  </inkml:definitions>
  <inkml:trace contextRef="#ctx0" brushRef="#br0">19 1 4644,'0'64'64,"-1"-1"2659,-7-3 480,2-6-2210,5-4-705,-1-9 1,2-5-674,0-8-2786,0-6-1954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0.061"/>
    </inkml:context>
    <inkml:brush xml:id="br0">
      <inkml:brushProperty name="width" value="0.025" units="cm"/>
      <inkml:brushProperty name="height" value="0.025" units="cm"/>
      <inkml:brushProperty name="color" value="#FFC114"/>
    </inkml:brush>
  </inkml:definitions>
  <inkml:trace contextRef="#ctx0" brushRef="#br0">7 111 5894,'0'0'12587,"-2"-9"-10980,1 6-1459,0 0-1,0 0 1,1 0-1,-1 0 0,1-1 1,0 1-1,0 0 1,0 0-1,0 0 0,1 0 1,-1 0-1,2-6 1,0 7 8,0-1 1,-1 0 0,1 1-1,0-1 1,1 1 0,-1 0 0,0-1-1,1 1 1,-1 0 0,1 1-1,0-1 1,-1 0 0,1 1 0,0-1-1,0 1 1,5-2 0,3-1 290,1 0 0,-1 1 0,23-3 0,-32 5-405,-1 1 1,1-1-1,-1 1 1,1 0-1,0 0 0,-1-1 1,1 1-1,0 0 1,-1 1-1,1-1 1,-1 0-1,1 0 0,0 1 1,-1-1-1,1 1 1,-1-1-1,1 1 1,-1 0-1,1-1 0,-1 1 1,0 0-1,1 0 1,-1 0-1,0 0 1,0 0-1,1 0 0,-1 1 1,0-1-1,0 0 1,0 1-1,-1-1 1,1 0-1,0 1 0,0-1 1,-1 1-1,1 0 1,0 2-1,-1 0 8,0 0-1,0 0 0,0 0 1,0 0-1,-1 0 1,1-1-1,-1 1 1,0 0-1,-1 0 0,1 0 1,0-1-1,-1 1 1,0-1-1,0 1 0,-3 4 1,-3 0 156,0 1 1,0-1-1,-18 13 1,-17 18 584,41-36-785,0-1-1,0 1 1,0-1 0,1 1-1,0 0 1,-1 0 0,1 0-1,0 0 1,0 0 0,1 0-1,-1 0 1,1 0 0,-1 0-1,1 0 1,0 0 0,0 1 0,0-1-1,1 0 1,-1 0 0,1 0-1,-1 0 1,1 0 0,0 0-1,1 0 1,-1 0 0,0 0-1,1-1 1,-1 1 0,3 3-1,-1-2-73,1 1-1,-1 0 0,1-1 1,0 0-1,0 0 0,0 0 0,1-1 1,-1 1-1,1-1 0,0 0 1,0 0-1,0-1 0,0 1 0,1-1 1,7 2-1,-7-3-455,0 0-1,1-1 1,-1 1-1,0-1 1,1-1 0,-1 1-1,0-1 1,1 0-1,-1 0 1,7-3 0,-5 1-884,1-1-1,-1 0 1,0 0 0,-1-1 0,1 0 0,9-9 0,14-15-8767</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0.447"/>
    </inkml:context>
    <inkml:brush xml:id="br0">
      <inkml:brushProperty name="width" value="0.025" units="cm"/>
      <inkml:brushProperty name="height" value="0.025" units="cm"/>
      <inkml:brushProperty name="color" value="#FFC114"/>
    </inkml:brush>
  </inkml:definitions>
  <inkml:trace contextRef="#ctx0" brushRef="#br0">161 10 10442,'0'0'6139,"-11"3"-2904,-3 2-2721,2 0-1,-1 0 0,0 1 1,1 1-1,0 0 1,-12 10-1,20-15-439,1 1-1,-1 0 0,1 0 1,-1 0-1,1 0 1,0 1-1,0-1 1,0 1-1,1 0 1,-1 0-1,1 0 1,0 0-1,0 0 0,0 1 1,1-1-1,0 0 1,-1 1-1,1-1 1,1 1-1,-1 0 1,1-1-1,0 1 1,0-1-1,0 1 0,2 8 1,-1-10-50,0-1 0,1 0 1,-1 0-1,1 0 0,0 0 0,-1-1 0,1 1 1,0 0-1,0-1 0,0 1 0,0-1 1,0 1-1,0-1 0,0 0 0,1 0 0,-1 0 1,0 0-1,1-1 0,-1 1 0,1-1 0,-1 1 1,1-1-1,-1 0 0,1 0 0,4 0 1,4 0 83,0 0 1,-1-1 0,1 0 0,18-4 0,-17 1-46,1-1 0,-1 0 0,-1 0 0,1-1 0,-1-1 0,0 0 0,0 0 0,9-10 0,-15 13 68,-1 1 0,-1 0 0,1-1 1,0 0-1,-1 0 0,0 0 0,0-1 0,0 1 0,0-1 0,-1 1 0,0-1 0,0 0 0,0 0 1,0 0-1,-1 0 0,0 0 0,0 0 0,0 0 0,-1-1 0,0 1 0,0 0 0,-1-8 0,0 12-92,1-1-1,-1 1 1,0-1-1,0 1 1,0-1-1,0 1 1,0 0-1,-1-1 1,1 1-1,0 0 1,-1 0-1,1 0 1,0 0-1,-1 0 1,1 0-1,-1 1 1,0-1-1,1 0 1,-1 1-1,1-1 1,-1 1-1,0 0 1,0-1-1,1 1 1,-1 0-1,-2 0 1,-53 1 97,47 0-105,-3 0-27,0 1 0,0 0 1,1 1-1,-25 9 0,31-10-17,-1 1-1,1 0 1,1 0 0,-1 0-1,0 0 1,1 1 0,-1 0-1,1 0 1,0 1 0,1-1-1,-7 9 1,10-12-73,0-1 0,1 1 1,-1 0-1,1 0 0,-1-1 0,1 1 0,-1 0 1,1 0-1,0 0 0,-1-1 0,1 1 0,0 0 0,0 0 1,-1 0-1,1 0 0,0 0 0,0 0 0,0 0 0,0 0 1,0-1-1,0 1 0,1 0 0,-1 0 0,0 0 0,0 0 1,1 0-1,-1 0 0,0 0 0,1-1 0,-1 1 0,1 0 1,-1 0-1,1-1 0,-1 1 0,1 0 0,0-1 0,-1 1 1,1 0-1,0-1 0,-1 1 0,1-1 0,0 1 0,0-1 1,0 0-1,0 1 0,-1-1 0,1 0 0,0 1 1,0-1-1,0 0 0,0 0 0,0 0 0,0 0 0,0 0 1,1 0-1,60 1-5236,-52-1 4485,30-4-3044,1-8-1751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0.788"/>
    </inkml:context>
    <inkml:brush xml:id="br0">
      <inkml:brushProperty name="width" value="0.025" units="cm"/>
      <inkml:brushProperty name="height" value="0.025" units="cm"/>
      <inkml:brushProperty name="color" value="#FFC114"/>
    </inkml:brush>
  </inkml:definitions>
  <inkml:trace contextRef="#ctx0" brushRef="#br0">122 60 10890,'0'0'10068,"-9"8"-8877,0 1-934,1-1-1,0 1 1,1 1-1,0-1 1,0 1 0,1 1-1,0-1 1,1 1-1,0 0 1,1 0 0,0 0-1,1 1 1,0-1-1,-2 23 1,5-31-185,-1 0 0,1 0-1,0 0 1,0 0 0,0 1 0,1-1 0,-1 0 0,1 0 0,0 0-1,-1 0 1,1 0 0,1 0 0,-1-1 0,0 1 0,1 0 0,-1 0-1,1-1 1,0 1 0,0-1 0,4 5 0,-2-5 37,0 0 1,-1-1-1,1 1 1,0-1 0,0 0-1,0 0 1,1 0-1,-1 0 1,0 0-1,0-1 1,0 0-1,0 0 1,1 0 0,-1-1-1,5 0 1,3-2 27,0 0 1,-1-1-1,1 0 1,-1 0-1,0-1 1,-1-1 0,1 0-1,-1 0 1,0-1-1,-1 0 1,0-1-1,0 0 1,14-17 0,-16 18-45,0-1 0,-1 0 0,0 0 0,0-1 0,-1 0 0,0 0 0,0 0 0,-1-1 0,-1 0 0,1 1 0,-2-1 0,1 0 0,-1-1 0,-1 1 0,0 0 0,0-14 0,-2 21-93,1 1 0,-1-1 0,0 0 0,0 1 0,0-1 0,0 1 0,0-1 0,0 1 0,-1 0 0,1-1 0,-1 1 0,0 0 0,0 0 0,0 0 0,0 0 0,0 1 0,0-1 0,0 0 0,-1 1 0,1-1 0,0 1 0,-1 0 0,1 0 0,-1 0 0,0 0 0,1 1 0,-1-1 0,0 0 0,1 1 0,-1 0 0,0 0 0,-3 0 0,-1-1 0,-1 1 0,1 1 0,0-1 0,-1 1 0,1 0 0,0 1 0,0 0 0,0 0 0,0 1 0,0-1 0,-8 6 0,-5 6-1277,0 1 0,-24 25 0,-17 14-7784,21-26-10269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5.376"/>
    </inkml:context>
    <inkml:brush xml:id="br0">
      <inkml:brushProperty name="width" value="0.025" units="cm"/>
      <inkml:brushProperty name="height" value="0.025" units="cm"/>
      <inkml:brushProperty name="color" value="#FFC114"/>
    </inkml:brush>
  </inkml:definitions>
  <inkml:trace contextRef="#ctx0" brushRef="#br0">0 122 4676,'0'0'11611,"6"-9"-9790,3-5-1200,0 1-1,1 1 1,1 0 0,13-12-1,-21 20-428,1 1 1,-1 0-1,1 0 0,0 0 0,0 0 0,0 0 0,0 1 0,0 0 0,1 0 0,-1 0 0,1 0 0,-1 1 1,1-1-1,0 1 0,-1 0 0,1 1 0,0-1 0,0 1 0,0 0 0,-1 0 0,8 2 0,-11-2-125,-1 1 0,1 0 0,0 0 0,-1-1 1,1 1-1,0 0 0,-1 0 0,1 0 0,-1 0 0,1-1 0,-1 1 0,0 0 0,1 0 0,-1 0 0,0 0 0,0 0 0,0 0 0,1 0 0,-1 0 0,0 0 0,0 0 0,-1 0 0,1 0 0,0 0 0,0 0 0,0 0 0,-1 0 0,1 0 0,0 0 0,-1 0 0,1 0 0,-2 1 0,-14 32 892,-29 20-68,30-38-601,2 1 1,-14 19-1,24-30-253,-1-1 0,1 1 0,1 0 0,-1 1 0,1-1 0,0 0-1,0 1 1,1-1 0,0 1 0,-1 13 0,2-18-37,1-1 1,-1 1 0,1 0-1,-1 0 1,1 0-1,0-1 1,-1 1 0,1 0-1,0-1 1,0 1 0,0 0-1,0-1 1,1 1-1,-1-1 1,0 0 0,1 1-1,-1-1 1,1 0 0,-1 0-1,1 0 1,-1 0-1,1 0 1,0 0 0,0-1-1,-1 1 1,1 0-1,0-1 1,0 0 0,0 1-1,0-1 1,2 0 0,10 2-301,0-1 0,0 0 1,16-1-1,-22-1-112,3 1-656,0-1 1,0-1-1,0 0 0,0-1 1,-1 0-1,1 0 0,-1-1 1,17-9-1,6-7-5087</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5.749"/>
    </inkml:context>
    <inkml:brush xml:id="br0">
      <inkml:brushProperty name="width" value="0.025" units="cm"/>
      <inkml:brushProperty name="height" value="0.025" units="cm"/>
      <inkml:brushProperty name="color" value="#FFC114"/>
    </inkml:brush>
  </inkml:definitions>
  <inkml:trace contextRef="#ctx0" brushRef="#br0">115 56 11851,'0'0'3721,"-12"4"-715,4-1-2580,0 0 0,0 0 1,1 1-1,-1 1 0,1-1 1,-1 1-1,-8 8 0,13-10-294,0 0 1,0 0-1,1 0 0,-1 0 0,1 1 1,-1 0-1,1-1 0,0 1 0,1 0 0,-1 0 1,1 0-1,-1 0 0,1 0 0,1 0 0,-1 0 1,0 1-1,1-1 0,0 0 0,0 0 1,1 8-1,-1-11-115,1 0-1,-1-1 1,0 1 0,1 0 0,-1-1 0,1 1-1,-1 0 1,1-1 0,-1 1 0,1-1 0,-1 1-1,1-1 1,0 1 0,-1-1 0,1 1 0,0-1 0,-1 0-1,1 1 1,0-1 0,0 0 0,-1 1 0,1-1-1,0 0 1,0 0 0,0 0 0,-1 0 0,1 0-1,0 0 1,0 0 0,0 0 0,-1 0 0,1 0-1,0 0 1,0-1 0,-1 1 0,2-1 0,30-10 605,-18 3-557,-2-1 0,1 0 1,-1-2-1,-1 1 0,12-13 0,-19 18 52,1-1-1,-1 1 0,0-1 0,0 0 0,0 0 0,-1 0 0,0 0 1,0 0-1,-1-1 0,1 1 0,-1-1 0,-1 0 0,2-11 1,-3 16-71,-1 1 0,1 0 0,-1 0 0,1 0 0,-1 0 0,1 0 0,-1 1 0,0-1 0,1 0 0,-1 0 0,0 0 0,0 0 0,0 1 0,0-1 0,0 0 0,1 1 0,-1-1-1,0 1 1,-1-1 0,1 1 0,0-1 0,0 1 0,0 0 0,0 0 0,0-1 0,0 1 0,0 0 0,0 0 0,-1 0 0,1 0 0,0 0 0,0 0 0,0 1 0,-1-1 0,-4 0-17,1 1 0,-1-1-1,1 1 1,0 0-1,-1 1 1,-6 2-1,8-2-94,0 0 0,1 1 0,-1-1 0,0 1 0,1 0 0,0 0 0,0 0-1,0 0 1,0 1 0,0-1 0,1 1 0,0 0 0,0 0 0,0 0 0,0 0 0,0 0 0,1 0 0,-1 0-1,0 9 1,2-11-198,-1 1 0,1-1-1,0 0 1,0 0-1,1 1 1,-1-1-1,0 0 1,1 0 0,0 0-1,-1 0 1,1 1-1,0-1 1,0 0 0,0 0-1,0 0 1,3 3-1,-2-3-234,0 0-1,0 0 0,0-1 0,1 1 1,-1-1-1,1 1 0,-1-1 1,1 0-1,-1 0 0,1 0 0,0 0 1,0 0-1,-1-1 0,1 1 0,0-1 1,4 0-1,19 1-4582</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16.079"/>
    </inkml:context>
    <inkml:brush xml:id="br0">
      <inkml:brushProperty name="width" value="0.025" units="cm"/>
      <inkml:brushProperty name="height" value="0.025" units="cm"/>
      <inkml:brushProperty name="color" value="#FFC114"/>
    </inkml:brush>
  </inkml:definitions>
  <inkml:trace contextRef="#ctx0" brushRef="#br0">176 1 11787,'0'0'6358,"-12"8"-4495,2-1-1613,-1 1-1,2 0 1,-1 0 0,1 1-1,0 0 1,1 1-1,0-1 1,1 2-1,0-1 1,0 1 0,1 0-1,1 1 1,0-1-1,0 1 1,-4 18-1,8-26-171,0 1-1,1-1 0,-1 1 1,1-1-1,0 1 0,0-1 1,0 1-1,1 0 0,0-1 1,1 6-1,-1-9-26,0 0 0,0 1 0,0-1 0,0 0 0,0 0 0,0 0-1,0 0 1,0 0 0,1 0 0,-1 0 0,0 0 0,1 0 0,-1-1 0,1 1 0,-1 0 0,1-1 0,-1 1-1,1-1 1,0 0 0,-1 1 0,1-1 0,-1 0 0,1 0 0,0 0 0,-1 0 0,1-1 0,-1 1 0,1 0 0,-1 0-1,4-2 1,6-2 134,-1 0-1,0 0 1,1-1 0,-1 0-1,-1-1 1,1 0-1,-1-1 1,0 0-1,-1 0 1,0-1-1,0 0 1,0 0 0,-1-1-1,0 0 1,-1-1-1,0 1 1,0-1-1,-1 0 1,-1 0-1,5-15 1,-8 24-144,-1-1 0,1 1 0,-1-1 0,0 0 0,1 1 0,-1-1 0,0 1 0,0-1 0,0 0 0,0 1 0,-1-1 0,1 0 0,0 1 0,-1-1 0,1 1 0,-1-1 0,1 1 0,-1-1 0,0 1 0,1-1 0,-1 1 0,0 0 0,0-1 0,0 1 0,0 0 0,0 0 0,-1 0 0,1-1 0,0 1 0,0 1 0,-1-1 0,1 0 0,-1 0 0,1 0 0,-1 1 0,1-1 0,-3 0-1,-4 0-15,0 0 0,0 0-1,0 1 1,-1 0-1,1 1 1,-10 1 0,8 0-295,0 0 1,1 1-1,-1 0 1,1 1-1,-1-1 1,-15 11 0,-26 18-7017,21-10-2349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0.362"/>
    </inkml:context>
    <inkml:brush xml:id="br0">
      <inkml:brushProperty name="width" value="0.025" units="cm"/>
      <inkml:brushProperty name="height" value="0.025" units="cm"/>
      <inkml:brushProperty name="color" value="#FFC114"/>
    </inkml:brush>
  </inkml:definitions>
  <inkml:trace contextRef="#ctx0" brushRef="#br0">19 383 5445,'0'0'9588,"-3"9"-5931,1-4-3125,-1 2 226,1-1 1,0 1-1,0-1 0,1 1 0,0 0 1,-1 10-1,2-16-678,0-1 1,0 0-1,1 1 0,-1-1 1,0 0-1,0 1 1,0-1-1,1 0 0,-1 1 1,0-1-1,0 0 1,1 1-1,-1-1 0,0 0 1,1 0-1,-1 1 1,0-1-1,1 0 0,-1 0 1,1 0-1,-1 0 1,0 1-1,1-1 0,-1 0 1,0 0-1,1 0 1,-1 0-1,1 0 0,-1 0 1,0 0-1,1 0 1,-1 0-1,1 0 0,-1 0 1,1 0-1,-1 0 1,0-1-1,1 1 0,-1 0 1,1 0-1,20-8 932,-3-4-504,1-2 1,-2 0 0,1 0-1,21-26 1,57-75-165,-74 88-274,79-113-39,-57 77-110,-31 51 3,-13 24-115,-12 30 133,-58 117 577,46-112-423,3 0-1,2 1 1,-25 98 0,42-105-111,2-41-32,0 1 0,0 0 0,0-1 0,0 1 0,0-1 0,0 1 1,1 0-1,-1-1 0,0 1 0,0-1 0,1 1 0,-1 0 0,1-1 0,-1 1 0,0-1 0,1 1 1,-1-1-1,1 1 0,-1-1 0,1 0 0,-1 1 0,1-1 0,-1 1 0,1-1 0,0 0 0,-1 0 1,1 1-1,-1-1 0,1 0 0,0 0 0,-1 0 0,1 0 0,0 0 0,-1 0 0,1 0 1,0 0-1,-1 0 0,1 0 0,0 0 0,-1 0 0,1 0 0,-1 0 0,1 0 0,0-1 0,-1 1 1,1 0-1,-1-1 0,1 1 0,0 0 0,-1-1 0,1 1 0,-1-1 0,1 1 0,-1-1 0,5-3-801,-1 0 0,0 0 0,0 0-1,0-1 1,-1 1 0,1-1 0,-1 0-1,3-7 1,-3 7-134,19-33-6518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0.701"/>
    </inkml:context>
    <inkml:brush xml:id="br0">
      <inkml:brushProperty name="width" value="0.025" units="cm"/>
      <inkml:brushProperty name="height" value="0.025" units="cm"/>
      <inkml:brushProperty name="color" value="#FFC114"/>
    </inkml:brush>
  </inkml:definitions>
  <inkml:trace contextRef="#ctx0" brushRef="#br0">59 45 16528,'-5'9'2210,"-4"9"-1405,1 1 0,1-1 0,0 1 1,1 1-1,1-1 0,1 1 0,1 0 0,0 0 1,2 0-1,0 0 0,3 24 0,-2-41-763,1 1 0,-1-1 0,1 0 1,0 1-1,0-1 0,0 0 0,0 0 0,1 0 0,-1 0 0,1 0 0,0 0 0,0 0 0,0-1 0,0 1 0,0-1 1,1 1-1,-1-1 0,1 0 0,-1 0 0,1 0 0,0 0 0,0 0 0,0-1 0,0 1 0,0-1 0,0 0 0,0 0 1,1 0-1,-1 0 0,4 0 0,-1-1 42,0 0-1,0 0 1,-1-1 0,1 1-1,0-1 1,0 0 0,-1-1 0,1 0-1,-1 0 1,0 0 0,1 0-1,-1-1 1,0 0 0,0 0 0,-1 0-1,9-7 1,-3 1 2,-1-1 1,0 0-1,0 0 0,-1-1 0,-1 0 1,0 0-1,0-1 0,-1 0 0,0 0 1,-1 0-1,-1-1 0,0 0 0,-1 0 1,0 0-1,-1 0 0,0 0 0,-1-1 1,-1-22-1,-1 31-89,0 1 0,0-1-1,0 0 1,-1 1 0,1-1 0,-1 1 0,-1-1-1,1 1 1,0 0 0,-1 0 0,0 0-1,0 0 1,0 0 0,-1 1 0,1 0 0,-1-1-1,0 1 1,0 0 0,0 1 0,0-1 0,0 1-1,0 0 1,-1 0 0,1 0 0,-1 0-1,-5 0 1,6 0-19,0 1-1,0 1 1,0-1-1,0 0 1,0 1-1,0 0 1,0 0-1,0 0 1,0 0-1,0 1 1,1 0-1,-1 0 1,0 0 0,0 0-1,0 0 1,1 1-1,-1-1 1,0 1-1,1 0 1,0 0-1,-1 1 1,1-1-1,0 1 1,0-1-1,0 1 1,1 0-1,-1 0 1,1 0-1,-1 1 1,1-1-1,-3 8 1,-7 29-3742,10-12-3165,2-12-950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1.058"/>
    </inkml:context>
    <inkml:brush xml:id="br0">
      <inkml:brushProperty name="width" value="0.025" units="cm"/>
      <inkml:brushProperty name="height" value="0.025" units="cm"/>
      <inkml:brushProperty name="color" value="#FFC114"/>
    </inkml:brush>
  </inkml:definitions>
  <inkml:trace contextRef="#ctx0" brushRef="#br0">233 0 6182,'0'0'18065,"-12"67"-16015,-17-26-513,-5 5-576,-4 3-512,2 1-257,4-3-32,8-11-160,8-8 0,8-13-352,4-13-865,4-4-833,0-20-1506,0-10-2337</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1.402"/>
    </inkml:context>
    <inkml:brush xml:id="br0">
      <inkml:brushProperty name="width" value="0.025" units="cm"/>
      <inkml:brushProperty name="height" value="0.025" units="cm"/>
      <inkml:brushProperty name="color" value="#FFC114"/>
    </inkml:brush>
  </inkml:definitions>
  <inkml:trace contextRef="#ctx0" brushRef="#br0">124 88 17200,'-9'3'2232,"0"0"-1603,0 1 1,0 0 0,0 0-1,1 1 1,0 0-1,-13 10 1,18-13-456,1 0 1,-1 1-1,0 0 0,1-1 1,0 1-1,-1 0 0,1 0 1,0 0-1,1 0 0,-1 1 1,0-1-1,1 0 0,0 1 1,0-1-1,0 1 0,0 0 1,0-1-1,1 1 0,0 0 1,0-1-1,0 1 0,0 0 1,0-1-1,1 5 0,0-7-157,0 1 0,0 0-1,0-1 1,0 1 0,0-1-1,0 1 1,0-1 0,0 0-1,0 0 1,1 1 0,-1-1-1,0 0 1,1 0 0,-1 0-1,1 0 1,0-1 0,-1 1-1,1 0 1,0-1 0,-1 1-1,1-1 1,0 1 0,-1-1-1,1 0 1,0 1 0,0-1-1,0 0 1,2-1 0,5 1 60,-1 0 0,1-1 1,-1 0-1,15-4 0,-9 0 58,0 0-1,-1-1 0,0-1 1,-1 0-1,1-1 0,-1 0 1,21-19-1,-28 23-75,0-1 0,0 1 0,0-1 0,-1-1 0,1 1-1,-1 0 1,0-1 0,-1 0 0,1 0 0,-1 0 0,-1 0 0,1-1 0,-1 1 0,0-1 0,0 0 0,-1 1 0,0-1 0,1-12 0,-3 17-37,1 1 0,0-1 0,0 1 0,-1-1 0,1 1 0,-1-1 1,0 1-1,1 0 0,-1-1 0,0 1 0,0 0 0,0 0 0,0-1 1,0 1-1,0 0 0,0 0 0,0 0 0,0 0 0,-1 0 0,1 0 1,-2-1-1,-1 1-9,0-1 1,0 1 0,0 0-1,0 0 1,0 0 0,0 0-1,0 1 1,-5-1 0,-2 1-22,-1 1 1,1 0 0,-1 0-1,1 1 1,-14 4-1,16-2-88,-1 0 0,1 0 0,0 1 0,1 0 0,-1 0 0,1 1 0,0 0 0,0 1 0,1 0 0,-1 0 0,2 1 1,-1-1-1,1 1 0,-8 15 0,9-16-266,1 1 0,1 0 1,0 1-1,0-1 0,0 0 0,1 1 1,-2 13-1,4-15-257,0 0 0,0 0 1,0 1-1,1-1 0,-1 0 0,2 0 0,-1 0 0,1 0 0,5 12 1,11 8-3493,4-8-1169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6.344"/>
    </inkml:context>
    <inkml:brush xml:id="br0">
      <inkml:brushProperty name="width" value="0.025" units="cm"/>
      <inkml:brushProperty name="height" value="0.025" units="cm"/>
      <inkml:brushProperty name="color" value="#E71224"/>
    </inkml:brush>
  </inkml:definitions>
  <inkml:trace contextRef="#ctx0" brushRef="#br0">0 1 12011,'1'55'180,"1"1"0,16 82 0,-11-80 54,-2 0 1,-2 0 0,-6 61-1,1-9-1968,2-99-860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1.747"/>
    </inkml:context>
    <inkml:brush xml:id="br0">
      <inkml:brushProperty name="width" value="0.025" units="cm"/>
      <inkml:brushProperty name="height" value="0.025" units="cm"/>
      <inkml:brushProperty name="color" value="#FFC114"/>
    </inkml:brush>
  </inkml:definitions>
  <inkml:trace contextRef="#ctx0" brushRef="#br0">118 0 8072,'0'0'9726,"-7"11"-7729,-1 2-1681,-56 101 4787,57-102-4584,2 1 0,0 0 0,1 0 0,0 0 0,1 0-1,0 1 1,1 0 0,0 14 0,2-26-468,0 0-1,0 0 0,0-1 1,1 1-1,-1 0 0,0-1 1,1 1-1,0 0 0,-1-1 1,1 1-1,0-1 0,0 1 1,0-1-1,0 1 1,0-1-1,0 0 0,0 1 1,1-1-1,-1 0 0,0 0 1,1 0-1,-1 0 0,0 0 1,1 0-1,0 0 0,-1-1 1,1 1-1,-1 0 0,1-1 1,0 1-1,0-1 0,-1 0 1,1 0-1,0 1 1,-1-1-1,1 0 0,0-1 1,0 1-1,1 0 0,4-1 30,0 0 0,-1 0 0,1 0 0,0-1 0,-1 0 0,1 0 0,-1 0 0,0-1 0,7-4 0,1-2-66,-1-1 1,0 0-1,-1-1 0,0 0 1,13-17-1,-19 22-15,-1-1 0,-1 0-1,1 0 1,-1-1 0,0 1-1,0-1 1,-1 0 0,0 0-1,-1 0 1,0 0 0,0-1-1,0-8 1,-1 16 2,-1-1 0,0 0 0,0 1 0,0-1 0,0 1 0,0-1 0,0 1 0,-1-1 0,1 0 0,0 1 0,-1-1 0,1 1 0,-1 0 0,0-1 0,0 1 0,1-1 0,-1 1 0,0 0 1,0-1-1,0 1 0,0 0 0,0 0 0,0 0 0,-1 0 0,-1-2 0,0 2 1,0 0 0,0 0 0,0 1 0,0-1 0,0 0 0,0 1 0,-1 0 0,1 0 0,0 0 0,0 0 0,0 0 0,-4 2 0,-4 0-40,0 1 0,1 0 0,0 1 0,0 0 0,0 0 0,-16 11-1,-21 21-2579,18-11-2755,-5 5-6953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8.566"/>
    </inkml:context>
    <inkml:brush xml:id="br0">
      <inkml:brushProperty name="width" value="0.025" units="cm"/>
      <inkml:brushProperty name="height" value="0.025" units="cm"/>
      <inkml:brushProperty name="color" value="#FFC114"/>
    </inkml:brush>
  </inkml:definitions>
  <inkml:trace contextRef="#ctx0" brushRef="#br0">165 1 7495,'-4'0'846,"1"0"0,0 1 0,-1-1 0,1 1 0,-1 0 0,1 0 1,0 0-1,0 1 0,-1-1 0,1 1 0,0 0 0,-4 2 0,1 1-400,0 0 0,0 1 0,1-1 0,0 1 0,-6 8 0,0 4-236,-1 1 0,2 0 0,-8 21 0,12-26 20,1 0 0,1 0 0,0 1-1,1-1 1,1 1 0,0 0 0,1 0 0,1 0 0,1 21-1,-1-32-190,1 0 0,-1 0 0,1 0 0,0 0 0,0 0-1,0 0 1,1 0 0,-1 0 0,1 0 0,0-1 0,0 1-1,0-1 1,1 1 0,-1-1 0,1 0 0,0 0 0,0 0-1,0 0 1,0 0 0,0-1 0,1 1 0,-1-1 0,1 0 0,-1 0-1,1-1 1,0 1 0,0-1 0,0 1 0,0-1 0,0 0-1,0-1 1,0 1 0,0-1 0,0 0 0,1 0 0,-1 0 0,6-1-1,-2-1 13,0 0-1,0-1 0,0 0 1,0 0-1,-1 0 0,1-1 1,-1 0-1,0-1 0,-1 0 1,1 0-1,-1 0 0,0-1 1,0 1-1,0-2 0,-1 1 1,0-1-1,0 1 0,-1-1 1,0-1-1,0 1 0,0 0 1,-1-1-1,0 0 0,-1 0 1,0 0-1,0 0 0,1-12 1,-3 18 7,0 1 1,0 0-1,-1-1 0,1 1 1,0 0-1,0 0 1,-1-1-1,1 1 0,-1 0 1,1 0-1,-1 0 1,1-1-1,-1 1 1,0 0-1,0 0 0,1 0 1,-1 0-1,0 0 1,0 0-1,0 1 0,0-1 1,0 0-1,-2-1 1,-1 1 14,1-1 0,0 1-1,-1 0 1,1 0 0,0 0 0,-1 1 0,0-1 0,-6 1 0,1 0-28,-1 0 1,1 1-1,0 1 0,0-1 1,0 1-1,-13 5 0,14-3-47,0 0 0,0 0 0,1 0-1,0 1 1,-1 0 0,-5 7 0,10-10-17,0 1 0,0 0 0,1 0 0,0 0 1,-1 0-1,1 0 0,0 0 0,0 1 0,1-1 0,-1 1 0,1-1 0,0 1 1,0 0-1,0-1 0,0 1 0,0 4 0,2-7-102,-1 1-1,0-1 1,0 0 0,1 0-1,-1 0 1,0 1 0,1-1-1,-1 0 1,1 0 0,0 0-1,-1 0 1,1 0-1,0 0 1,0 0 0,0 0-1,-1 0 1,1 0 0,0 0-1,0 0 1,0-1 0,1 1-1,-1 0 1,0-1 0,0 1-1,0-1 1,0 1 0,1-1-1,-1 0 1,0 1 0,0-1-1,1 0 1,-1 0 0,2 0-1,45 0-4646,-10-12 674,3-12-1421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8.928"/>
    </inkml:context>
    <inkml:brush xml:id="br0">
      <inkml:brushProperty name="width" value="0.025" units="cm"/>
      <inkml:brushProperty name="height" value="0.025" units="cm"/>
      <inkml:brushProperty name="color" value="#FFC114"/>
    </inkml:brush>
  </inkml:definitions>
  <inkml:trace contextRef="#ctx0" brushRef="#br0">132 1 11403,'0'0'8915,"-10"4"-7105,4-1-1621,-1 1 0,0-1 1,1 1-1,0 1 0,0-1 1,0 1-1,0 0 0,1 0 1,0 1-1,0 0 1,0 0-1,1 0 0,0 0 1,0 1-1,0-1 0,-3 12 1,1-4 22,1 0 1,1 0-1,0 0 1,1 1-1,1-1 1,0 1 0,0 0-1,2 0 1,0-1-1,2 18 1,-1-30-196,-1 1 0,0-1-1,1 0 1,0 1 0,-1-1 0,1 0 0,0 0 0,0 0-1,0 1 1,1-1 0,-1 0 0,0 0 0,1-1 0,-1 1 0,1 0-1,0 0 1,0-1 0,-1 1 0,1-1 0,0 1 0,4 1-1,-3-2 0,1 0 0,0 0-1,-1 0 1,1-1 0,0 1-1,0-1 1,0 0 0,-1 0-1,1 0 1,0 0-1,0-1 1,5-1 0,2-1 11,1-1 0,0 0 0,-1-1 0,0 0 0,0-1 0,0 0 0,13-11 0,-4 1 16,-1-1 0,30-35-1,-43 46-19,-1-1 0,1 0-1,-2-1 1,1 1 0,-1-1-1,0 0 1,-1 0 0,0 0-1,0 0 1,-1-1 0,3-15-1,-5 22 22,0 1-1,0 0 0,0 0 0,0 0 1,0 0-1,-1 0 0,1 0 1,0 0-1,-1 0 0,1 0 1,0 0-1,-1 0 0,1 0 0,-1 0 1,0 0-1,1 0 0,-1 0 1,0 0-1,1 0 0,-1 1 0,0-1 1,0 0-1,0 1 0,0-1 1,0 0-1,-1 0 0,-2-1 54,0 1-1,0 0 0,0-1 1,0 1-1,0 0 1,-1 1-1,-4-1 0,-8 1 82,0 0-1,-28 4 0,34-2-135,1 1 0,-1 0 0,1 0 1,-12 7-1,19-9-90,0 0-1,0 1 1,1 0 0,-1 0 0,0 0 0,1 0 0,0 0-1,-5 5 1,7-6-38,-1 0 0,0 0-1,1-1 1,-1 1 0,1 0 0,0 0-1,-1 0 1,1 0 0,0 0 0,0 0-1,0 1 1,-1-1 0,1 0 0,0 0-1,0 0 1,0 0 0,1 0 0,-1 0-1,0 0 1,0 0 0,1 0 0,-1 0-1,0 0 1,1 0 0,-1 0 0,2 1-1,-1 0-269,1 0 0,0-1 0,-1 1 0,1-1 0,0 1 0,0-1 0,0 0 0,0 0 0,0 0 0,0 0 0,1 0 0,-1 0 0,0-1 0,0 1 1,1-1-1,-1 1 0,0-1 0,4 0 0,46-2-8672,-17-6-1253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29.290"/>
    </inkml:context>
    <inkml:brush xml:id="br0">
      <inkml:brushProperty name="width" value="0.025" units="cm"/>
      <inkml:brushProperty name="height" value="0.025" units="cm"/>
      <inkml:brushProperty name="color" value="#FFC114"/>
    </inkml:brush>
  </inkml:definitions>
  <inkml:trace contextRef="#ctx0" brushRef="#br0">97 1 11659,'0'0'7442,"-4"9"-5793,-7 23 51,-15 62-1,23-78-1417,0-1 0,2 1-1,0-1 1,0 1 0,1 0 0,1-1 0,4 18 0,-5-29-242,1-1 0,0 1 0,0-1 0,0 1 0,0-1 0,0 0 0,1 1 0,0-1-1,0 0 1,0 0 0,0 0 0,0 0 0,0 0 0,1-1 0,-1 1 0,1-1 0,0 0 0,0 1 0,0-1 0,0 0 0,0-1 0,0 1 0,1-1 0,-1 1 0,0-1 0,1 0 0,-1 0 0,1 0 0,-1-1 0,1 1 0,0-1 0,-1 0 0,1 0 0,0 0 0,4-1 0,2-1 85,0 0 0,-1-1-1,1 1 1,-1-2 0,0 1-1,0-2 1,0 1 0,0-1 0,-1 0-1,0-1 1,14-12 0,-10 7 39,-1-1-1,-1-1 1,0 1 0,16-28 0,-23 35-58,-1 0-1,1 0 1,-1-1 0,1 1 0,-2 0-1,1-1 1,-1 0 0,1 1 0,-1-1-1,-1 0 1,1 0 0,-1 0 0,0 1-1,-1-1 1,1 0 0,-1 0 0,-2-5-1,2 9-86,0 0-1,-1 0 0,1 1 0,-1-1 1,1 0-1,-1 1 0,0 0 0,0-1 1,0 1-1,0 0 0,0 0 0,0 0 1,0 0-1,0 0 0,0 1 0,0-1 1,0 0-1,-1 1 0,1 0 0,0 0 1,0-1-1,0 1 0,-1 1 1,-2-1-1,-59 8 230,38 0-1347,1 2 1,0 0-1,1 2 1,0 1-1,-39 28 1,54-35 472,-36 25-6955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7.287"/>
    </inkml:context>
    <inkml:brush xml:id="br0">
      <inkml:brushProperty name="width" value="0.025" units="cm"/>
      <inkml:brushProperty name="height" value="0.025" units="cm"/>
      <inkml:brushProperty name="color" value="#FFC114"/>
    </inkml:brush>
  </inkml:definitions>
  <inkml:trace contextRef="#ctx0" brushRef="#br0">1 224 10570,'0'0'14488,"10"-6"-13495,15-12-704,-2-2 1,0-1-1,-2 0 0,0-2 0,32-46 0,-44 57-243,-7 8-25,1 0 0,0 0 0,1-1 0,-1 2-1,1-1 1,7-6 0,-10 16 149,0-1-1,0 1 1,0 0-1,-1 0 1,0-1-1,0 1 1,-3 11-1,-20 78 966,15-69-969,1 1 0,1 0 0,2 0 0,-2 32 0,7-59-318,-1 0-1,1 0 1,0 0 0,0 0 0,0 0-1,-1-1 1,1 1 0,0 0 0,0 0-1,-1-1 1,1 1 0,0 0 0,0-1-1,-1 1 1,1 0 0,0-1 0,-1 1-1,1-1 1,-1 1 0,1-1 0,-1 0-1,1 1 1,-1-1 0,2-1 0,30-49-11198,-13 15 364</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7.624"/>
    </inkml:context>
    <inkml:brush xml:id="br0">
      <inkml:brushProperty name="width" value="0.025" units="cm"/>
      <inkml:brushProperty name="height" value="0.025" units="cm"/>
      <inkml:brushProperty name="color" value="#FFC114"/>
    </inkml:brush>
  </inkml:definitions>
  <inkml:trace contextRef="#ctx0" brushRef="#br0">96 1 13293,'0'0'5183,"-10"13"-2007,-1 4-2549,0-1 0,2 2-1,-1-1 1,2 1-1,0 1 1,2-1-1,0 1 1,1 0-1,0 1 1,-1 25-1,6-41-611,0-1-1,0 1 1,0 0 0,0 0-1,1 0 1,0 0-1,0 0 1,0 0-1,0 0 1,1-1 0,-1 1-1,1-1 1,0 1-1,0-1 1,0 0-1,1 1 1,-1-1 0,4 3-1,-4-5-2,0 1-1,1-1 0,-1 0 1,1 0-1,-1 0 1,1 0-1,-1 0 1,1-1-1,0 1 1,-1-1-1,1 0 0,0 1 1,-1-1-1,1 0 1,0-1-1,-1 1 1,1 0-1,0-1 1,-1 0-1,1 1 0,-1-1 1,1 0-1,-1 0 1,1-1-1,-1 1 1,0 0-1,1-1 0,2-2 1,5-4 87,1 0 1,-2-1-1,1 0 0,-1 0 1,0-1-1,-1-1 0,13-20 1,-16 24 13,-1 0 0,0 0 0,-1 0 0,0-1 1,0 1-1,0-1 0,-1 1 0,0-1 1,-1 0-1,1 0 0,-2 0 0,1 0 0,-1 0 1,-1-10-1,0 16-85,1 1 0,-1-1-1,0 1 1,0 0 0,0-1 0,0 1 0,0 0 0,0 0-1,0 0 1,-1 0 0,1-1 0,0 2 0,-1-1-1,1 0 1,0 0 0,-1 0 0,1 1 0,-1-1 0,1 0-1,-1 1 1,0 0 0,1-1 0,-1 1 0,0 0-1,-2 0 1,-50-1-8,41 1-26,-5 3 302,15 2-3626,4-4 2698,0 0 0,0 0 0,0 0 0,1 0 0,-1-1 0,1 1 0,-1-1 0,0 1 0,1-1 0,-1 1 0,1-1 0,-1 0-1,1 0 1,-1 0 0,1 1 0,2-2 0,18 1-5768</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8.091"/>
    </inkml:context>
    <inkml:brush xml:id="br0">
      <inkml:brushProperty name="width" value="0.025" units="cm"/>
      <inkml:brushProperty name="height" value="0.025" units="cm"/>
      <inkml:brushProperty name="color" value="#FFC114"/>
    </inkml:brush>
  </inkml:definitions>
  <inkml:trace contextRef="#ctx0" brushRef="#br0">151 0 18257,'0'0'9764,"-6"13"-8237,-132 332-604,138-345-1085,-1 0-1,1 0 1,0 0-1,0-1 1,0 1-1,0 0 1,0 0-1,0 0 1,-1 0-1,1 0 1,0 0-1,0 0 1,0 0-1,0 0 1,-1 0-1,1 0 1,0-1-1,0 1 1,0 0-1,0 0 1,-1 0-1,1 0 1,0 0-1,0 0 1,0 0-1,0 1 1,-1-1-1,1 0 1,0 0-1,0 0 1,0 0-1,0 0 1,-1 0-1,1 0 1,0 0-1,0 0 1,0 0-1,0 1 1,0-29-3518,0 21 2087,0-29-4584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8.465"/>
    </inkml:context>
    <inkml:brush xml:id="br0">
      <inkml:brushProperty name="width" value="0.025" units="cm"/>
      <inkml:brushProperty name="height" value="0.025" units="cm"/>
      <inkml:brushProperty name="color" value="#FFC114"/>
    </inkml:brush>
  </inkml:definitions>
  <inkml:trace contextRef="#ctx0" brushRef="#br0">142 60 16111,'0'0'3369,"-9"4"-316,5-2-2937,-59 37 3886,60-37-3845,0 1-1,0-1 1,-1 1 0,2 0-1,-1 0 1,0 0 0,1 0-1,-1 1 1,1-1 0,0 1 0,0-1-1,0 1 1,1 0 0,-1 0-1,1-1 1,0 1 0,0 0-1,-1 5 1,2-9-155,0 0 1,0 1-1,0-1 0,0 0 1,0 0-1,0 0 0,0 1 0,0-1 1,0 0-1,0 0 0,0 0 1,0 0-1,1 1 0,-1-1 1,0 0-1,0 0 0,0 0 1,0 0-1,0 1 0,0-1 1,0 0-1,0 0 0,1 0 0,-1 0 1,0 0-1,0 1 0,0-1 1,0 0-1,1 0 0,-1 0 1,0 0-1,0 0 0,0 0 1,0 0-1,1 0 0,-1 0 0,0 0 1,0 0-1,0 0 0,0 0 1,1 0-1,-1 0 0,0 0 1,0 0-1,0 0 0,1 0 1,11-6 96,9-11 45,-14 10-120,-1-1 0,0 0 0,-1 0 0,1-1 0,-2 1-1,1-1 1,-1 0 0,-1 0 0,1-1 0,-1 1 0,-1-1 0,0 1-1,-1-1 1,1-10 0,-2 19-12,0 0-1,-1 1 1,1-1 0,0 0-1,-1 1 1,1-1 0,-1 0-1,1 1 1,-1-1-1,1 1 1,-1-1 0,1 1-1,-1-1 1,1 1 0,-1 0-1,0-1 1,1 1 0,-1 0-1,0-1 1,1 1 0,-1 0-1,0 0 1,1-1-1,-1 1 1,0 0 0,0 0-1,1 0 1,-1 0 0,0 0-1,0 0 1,1 0 0,-1 0-1,0 1 1,0-1 0,1 0-1,-1 0 1,0 1 0,0-1-1,-30 11 485,24-5-408,0 0-1,0 1 1,1-1 0,0 1-1,1 1 1,-7 9-1,10-13-118,0 0 0,-1-1-1,2 1 1,-1 0 0,0 0 0,1 0-1,0 1 1,0-1 0,0 0-1,0 0 1,1 1 0,-1-1-1,1 0 1,0 1 0,1 6-1,1-11-533,-1 1 0,0 0 0,1-1 0,-1 1 0,1-1-1,-1 0 1,1 1 0,-1-1 0,1 0 0,-1 0-1,1 0 1,-1 0 0,1 0 0,-1 0 0,1 0 0,-1-1-1,1 1 1,-1 0 0,0-1 0,1 1 0,-1-1 0,3-1-1,9-6-6817</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38.853"/>
    </inkml:context>
    <inkml:brush xml:id="br0">
      <inkml:brushProperty name="width" value="0.025" units="cm"/>
      <inkml:brushProperty name="height" value="0.025" units="cm"/>
      <inkml:brushProperty name="color" value="#FFC114"/>
    </inkml:brush>
  </inkml:definitions>
  <inkml:trace contextRef="#ctx0" brushRef="#br0">29 1 11691,'0'0'14665,"0"13"-14238,-8 61 669,2-37-131,3 1 1,0 47 0,3-85-945,0 1 0,0 0 0,0-1 1,0 1-1,0 0 0,0-1 0,0 1 1,1 0-1,-1-1 0,0 1 0,0-1 1,0 1-1,1 0 0,-1-1 0,0 1 0,1-1 1,-1 1-1,1-1 0,-1 1 0,1-1 1,-1 1-1,0-1 0,1 0 0,0 1 1,-1-1-1,1 0 0,-1 1 0,1-1 0,-1 0 1,1 1-1,0-1 0,-1 0 0,1 0 1,0 0-1,-1 0 0,1 0 0,-1 0 1,1 0-1,0 0 0,-1 0 0,1 0 0,0 0 1,-1 0-1,1 0 0,0 0 0,-1-1 1,1 1-1,-1 0 0,1 0 0,0-1 1,-1 1-1,2-1 0,27-22 760,-21 12-775,-1 0 1,0-1-1,-1 0 1,0 0-1,-1 0 1,0 0 0,-1-1-1,-1 0 1,0 1-1,0-2 1,-2 1-1,2-26 1,-3 38-7,0 0 0,0 1 0,0-1 0,0 0 0,0 1 0,0-1 0,0 0 0,0 1 0,0-1 0,0 0 0,-1 1 0,1-1 0,0 1 0,0-1 0,-1 0 0,1 1 0,0-1 0,-1 1 0,1-1 0,0 1 0,-1-1 0,1 1 0,-1-1 0,1 1 0,-1-1 0,1 1 0,-1-1 0,1 1 0,-1 0 0,0-1 0,0 1 0,-20 6 0,15-3 0,1 1 0,-1 0 0,1 1 0,0-1 0,-7 9 0,-16 31-2696,6 3-4420,18-36-3667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0.091"/>
    </inkml:context>
    <inkml:brush xml:id="br0">
      <inkml:brushProperty name="width" value="0.025" units="cm"/>
      <inkml:brushProperty name="height" value="0.025" units="cm"/>
      <inkml:brushProperty name="color" value="#FFC114"/>
    </inkml:brush>
  </inkml:definitions>
  <inkml:trace contextRef="#ctx0" brushRef="#br0">71 0 16656,'0'0'12620,"1"10"-11798,0-2-698,-1 0 0,-1 0 0,1 0 0,-1-1 0,-1 1 0,1 0 0,-1-1 0,-1 1 0,1-1 0,-1 0 0,-1 1 0,-4 7 0,-27 59 501,33-70-598,0 0 0,1 1 0,-1-1 0,1 1 0,0 0 0,1-1 0,-1 1 0,1 0 0,0 0 0,0-1 0,0 1 0,1 0 0,-1-1 0,1 1 0,2 5 0,-1-8-27,-1-1 0,1 1 0,0-1 0,0 1 0,0-1 0,0 0 0,0 0 0,0 0 0,0 0 0,0 0 0,1-1 0,-1 1 0,0 0 0,0-1 0,1 0 0,-1 0 0,0 1 0,1-1 0,3-1 0,46-3 0,-43 3-756,-1-1 0,1-1 0,-1 1 0,0-1 1,0-1-1,0 0 0,8-5 0,-13 7 278,-1 1 1,1-1 0,0 0-1,-1 0 1,1-1-1,-1 1 1,0-1-1,1 1 1,-1-1-1,0 0 1,-1 1-1,1-1 1,0 0-1,-1 0 1,0 0-1,0-1 1,0 1 0,0 0-1,0 0 1,0-7-1,-1-6-8880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7.230"/>
    </inkml:context>
    <inkml:brush xml:id="br0">
      <inkml:brushProperty name="width" value="0.025" units="cm"/>
      <inkml:brushProperty name="height" value="0.025" units="cm"/>
      <inkml:brushProperty name="color" value="#E71224"/>
    </inkml:brush>
  </inkml:definitions>
  <inkml:trace contextRef="#ctx0" brushRef="#br0">39 1 11082,'0'0'13816,"-6"10"-12156,2-3-1372,-1 0 0,1 1 0,1 0 0,0 0-1,0 0 1,0 0 0,1 0 0,0 1 0,0-1-1,0 15 1,2-12 25,0 1 1,1-1-1,0 1 0,1 0 1,0-1-1,5 14 0,-7-22-386,1-1 1,1 1-1,-1-1 0,0 0 1,0 0-1,1 1 0,-1-1 0,1 0 1,0 0-1,0-1 0,0 1 0,0 0 1,0-1-1,0 1 0,0-1 1,0 1-1,0-1 0,1 0 0,-1 0 1,1 0-1,-1 0 0,1 0 0,-1-1 1,1 1-1,-1-1 0,1 0 1,0 0-1,-1 0 0,1 0 0,-1 0 1,1 0-1,0-1 0,-1 1 1,4-2-1,-3 1-534,0 0 0,0-1 0,0 1 0,0-1 0,0 1-1,0-1 1,0 0 0,-1 0 0,1 0 0,-1 0 0,1-1 0,-1 1 0,4-6 0,14-18-6493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0.449"/>
    </inkml:context>
    <inkml:brush xml:id="br0">
      <inkml:brushProperty name="width" value="0.025" units="cm"/>
      <inkml:brushProperty name="height" value="0.025" units="cm"/>
      <inkml:brushProperty name="color" value="#FFC114"/>
    </inkml:brush>
  </inkml:definitions>
  <inkml:trace contextRef="#ctx0" brushRef="#br0">63 0 11179,'0'0'11915,"-41"56"-9641,34-27-352,-1 1-769,2 4-545,5-1-415,1-6-97,0-5-64,7-7-192,7-8-1346,-1-7-1441,3 0-1569,-1-16-1506,0-4-7078</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0.792"/>
    </inkml:context>
    <inkml:brush xml:id="br0">
      <inkml:brushProperty name="width" value="0.025" units="cm"/>
      <inkml:brushProperty name="height" value="0.025" units="cm"/>
      <inkml:brushProperty name="color" value="#FFC114"/>
    </inkml:brush>
  </inkml:definitions>
  <inkml:trace contextRef="#ctx0" brushRef="#br0">121 1 10442,'0'0'10127,"-5"10"-7501,0-2-2239,-1 1 180,0 0 0,1 0-1,1 1 1,-1-1 0,1 1 0,1 0 0,0 0-1,-3 17 1,9-26-547,0 0 0,0 0-1,0 0 1,0-1 0,0 1-1,1-1 1,-1 0 0,0 1 0,0-2-1,0 1 1,0 0 0,5-1-1,25-4-396,30-2-788,-62 8 1166,0-1 0,0 1 1,0-1-1,0 1 1,0 0-1,-1-1 1,1 1-1,0 0 1,0 0-1,-1 0 0,1-1 1,-1 1-1,1 0 1,0 0-1,-1 0 1,0 0-1,1 0 1,-1 0-1,0 0 0,1 0 1,-1 0-1,0 0 1,0 0-1,0 0 1,0 0-1,0 0 1,0 0-1,0 1 0,0-1 1,0 0-1,0 0 1,-1 0-1,1 0 1,0 0-1,-1 1 1,-12 41 720,5-27-236,-2-1 0,1 1 0,-2-2 0,-24 28 0,31-38-378,0 0 1,0 0-1,0 0 0,-1-1 0,0 1 1,1-1-1,-1 0 0,0 0 1,0-1-1,0 0 0,-1 1 1,1-2-1,-1 1 0,1-1 0,-1 0 1,1 0-1,-1 0 0,0-1 1,-10 0-1,15 0-249,-1-1 0,1 1 0,0-1 0,-1 0 0,1 1 0,0-1 0,0 0 0,0 0 1,0 0-1,0 0 0,0 0 0,0 0 0,0 0 0,0 0 0,0 0 0,1 0 0,-1 0 0,0 0 0,1-1 0,-1 1 0,1 0 0,-1-1 0,1 1 0,0 0 0,-1-1 0,1-2 1,-2-41-7293,3 35 5523,0-21-6082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3:51.147"/>
    </inkml:context>
    <inkml:brush xml:id="br0">
      <inkml:brushProperty name="width" value="0.025" units="cm"/>
      <inkml:brushProperty name="height" value="0.025" units="cm"/>
      <inkml:brushProperty name="color" value="#FFC114"/>
    </inkml:brush>
  </inkml:definitions>
  <inkml:trace contextRef="#ctx0" brushRef="#br0">0 79 15407,'0'0'14413,"68"-16"-14189,-35 8-160,4-2-64,-1 2-1089,1-4-1665,-1 3-1602,-4 0-2723,-4 3-5861</inkml:trace>
  <inkml:trace contextRef="#ctx0" brushRef="#br0" timeOffset="1">412 6 3459,'0'0'13288,"-5"9"-10101,-26 42-58,-26 44 501,52-83-3426,0-1 0,0 1 0,1 0 1,0 1-1,1-1 0,-2 23 1,4-28-119,0 0 0,1 0 1,0 0-1,1 1 1,-1-1-1,1 0 1,1 0-1,-1-1 0,6 14 1,-6-17-71,1 0 0,0-1-1,0 1 1,0-1 0,0 1 0,1-1 0,-1 0-1,1 0 1,0 0 0,-1 0 0,1 0 0,0 0-1,0-1 1,0 0 0,0 1 0,0-1 0,0 0 0,1-1-1,-1 1 1,0 0 0,0-1 0,1 0 0,4 0-1,1 0 34,1-1 0,0 0-1,-1 0 1,1-1-1,-1 0 1,0-1-1,0 0 1,0 0 0,0-1-1,0 0 1,-1-1-1,1 0 1,-1 0-1,0-1 1,-1 0 0,0 0-1,10-11 1,-9 9 12,-1-1 0,0 1 0,0-1 0,-1 0 0,0-1 1,-1 1-1,0-1 0,0 0 0,-1 0 0,0-1 0,-1 1 0,0-1 0,-1 0 1,0 0-1,0-12 0,-2 21-31,0 0 1,0-1-1,0 1 1,-1-1-1,1 1 1,-1 0-1,0-1 1,1 1-1,-1 0 1,0 0-1,0-1 1,0 1 0,-1 0-1,1 0 1,0 0-1,-1 0 1,1 1-1,-1-1 1,0 0-1,0 1 1,0-1-1,0 1 1,0-1-1,0 1 1,0 0-1,0 0 1,0 0-1,0 0 1,-1 0-1,1 0 1,0 1-1,-1-1 1,1 1-1,0 0 1,-1 0-1,1 0 1,-4 0-1,-3 0-20,1 0 0,-1 1 0,0 0 0,1 1 0,-1 0 1,1 0-1,-1 0 0,1 1 0,-10 6 0,2 0-103,0 2 0,0 0 1,1 1-1,1 0 0,-16 18 0,-9 13-3557,18-19-2777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3.452"/>
    </inkml:context>
    <inkml:brush xml:id="br0">
      <inkml:brushProperty name="width" value="0.025" units="cm"/>
      <inkml:brushProperty name="height" value="0.025" units="cm"/>
      <inkml:brushProperty name="color" value="#FFC114"/>
    </inkml:brush>
  </inkml:definitions>
  <inkml:trace contextRef="#ctx0" brushRef="#br0">127 6 7911,'5'-5'12601,"-4"10"-5136,-3 25-3155,-6 27-6506,5-41 4061,1-7-1830,0 25 136,10-27-83,11-12-3,-13 2-51,1-1-169,1 1 0,0 0 1,0 0-1,14-3 0,-21 5 121,0 1-1,0 0 1,0 0-1,0-1 1,0 1-1,1 0 1,-1 0 0,0 0-1,0 0 1,0 1-1,0-1 1,1 0 0,-1 0-1,0 1 1,0-1-1,0 1 1,0-1-1,0 1 1,0-1 0,0 1-1,0 0 1,0-1-1,0 1 1,0 0-1,0 0 1,-1 0 0,1-1-1,0 1 1,0 0-1,-1 0 1,1 0-1,-1 0 1,1 0 0,-1 1-1,1-1 1,-1 0-1,0 0 1,1 0-1,-1 0 1,0 0 0,0 1-1,0 0 1,1 9 73,-1 0 1,-1 0-1,0 0 1,0 1 0,-1-1-1,-1-1 1,0 1-1,0 0 1,-1-1 0,0 1-1,-1-1 1,0 0-1,-12 17 1,13-21-24,0-1-1,0 1 1,-1-1 0,0 0 0,0 0-1,0-1 1,0 0 0,-1 0 0,1 0-1,-1 0 1,0-1 0,0 0 0,0 0-1,-1-1 1,1 0 0,-1 0 0,1 0-1,-1-1 1,0 0 0,0 0 0,1-1-1,-1 1 1,-13-3 0,18 2-205,0-1-1,0 0 1,0 0 0,0 0 0,0-1-1,0 1 1,0 0 0,0-1 0,1 1-1,-1-1 1,0 0 0,1 1 0,-1-1-1,1 0 1,0 0 0,0 0 0,0 0-1,0 0 1,0 0 0,0-1-1,0 1 1,0 0 0,1 0 0,0 0-1,-1-1 1,1 1 0,0 0 0,0-5-1,-1-5-1468,1 1 0,0-1-1,1 0 1,3-16 0,5-4-5633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3.823"/>
    </inkml:context>
    <inkml:brush xml:id="br0">
      <inkml:brushProperty name="width" value="0.025" units="cm"/>
      <inkml:brushProperty name="height" value="0.025" units="cm"/>
      <inkml:brushProperty name="color" value="#FFC114"/>
    </inkml:brush>
  </inkml:definitions>
  <inkml:trace contextRef="#ctx0" brushRef="#br0">1 43 15054,'0'0'15599,"50"-24"-15599,-26 19 32,6 2-929,-1 0-1986,-1 0-2081,3-1-2852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4.155"/>
    </inkml:context>
    <inkml:brush xml:id="br0">
      <inkml:brushProperty name="width" value="0.025" units="cm"/>
      <inkml:brushProperty name="height" value="0.025" units="cm"/>
      <inkml:brushProperty name="color" value="#FFC114"/>
    </inkml:brush>
  </inkml:definitions>
  <inkml:trace contextRef="#ctx0" brushRef="#br0">115 0 11819,'0'0'8462,"-10"12"-6044,-3 3-1810,1 0 1,1 1 0,0 0-1,1 1 1,1 0-1,0 1 1,-11 35-1,17-41-505,1 0 1,0 0-1,1 0 0,0 0 0,1 1 0,0-1 0,3 14 0,-3-24-93,1 1 1,-1-1-1,1 1 0,0-1 1,0 1-1,0-1 0,0 1 1,0-1-1,1 0 0,-1 0 1,1 1-1,-1-1 0,1 0 1,0-1-1,0 1 0,0 0 1,0 0-1,0-1 0,0 1 1,0-1-1,0 0 0,1 1 1,-1-1-1,1 0 0,-1-1 1,1 1-1,-1 0 0,1-1 1,-1 1-1,1-1 1,0 0-1,-1 0 0,1 0 1,0 0-1,-1 0 0,1-1 1,-1 1-1,4-2 0,2 1 14,-1-2-1,0 1 1,0-1-1,0 0 1,0 0 0,0-1-1,-1 0 1,1 0-1,-1-1 1,0 1-1,0-1 1,-1-1-1,1 1 1,-1-1-1,0 0 1,7-12-1,-6 9 43,-1-1 0,1 0 1,-2 0-1,1-1 0,-1 0 0,-1 1 0,0-1 0,0 0 0,-2 0 0,2-21 0,-3 30-20,0-1 1,-1 0-1,1 1 1,-1-1-1,0 1 1,0 0-1,0-1 1,0 1-1,-1 0 1,1-1-1,0 1 1,-1 0-1,0 0 1,1 0-1,-1 0 1,0 1-1,0-1 1,0 0-1,0 1 0,0-1 1,-1 1-1,1 0 1,0 0-1,-1 0 1,1 0-1,0 0 1,-1 0-1,0 1 1,-3-1-1,0-1-40,0 1 0,0 0-1,0 1 1,0 0 0,0-1-1,0 2 1,0-1 0,0 1-1,0 0 1,0 0-1,0 1 1,-7 2 0,12-3-80,-1-1 1,1 1-1,0 0 1,0-1-1,0 1 1,0 0-1,0 0 1,0 0-1,0 0 1,1 0-1,-1 0 1,0 0-1,0 0 1,1 0-1,-1 0 1,1 1-1,-1-1 1,1 0-1,-1 2 1,1-2-182,0 0 0,0 0 0,-1 0 0,1 0 1,0 0-1,0 0 0,1-1 0,-1 1 0,0 0 0,0 0 0,0 0 1,1 0-1,-1 0 0,0 0 0,1 0 0,-1-1 0,1 1 0,-1 0 0,1 0 1,-1 0-1,1-1 0,-1 1 0,1 0 0,0-1 0,0 1 0,-1-1 1,1 1-1,0-1 0,0 1 0,0-1 0,-1 1 0,1-1 0,0 0 1,0 1-1,0-1 0,0 0 0,0 0 0,0 0 0,1 0 0,18 1-4571,3-1-2033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4.498"/>
    </inkml:context>
    <inkml:brush xml:id="br0">
      <inkml:brushProperty name="width" value="0.025" units="cm"/>
      <inkml:brushProperty name="height" value="0.025" units="cm"/>
      <inkml:brushProperty name="color" value="#FFC114"/>
    </inkml:brush>
  </inkml:definitions>
  <inkml:trace contextRef="#ctx0" brushRef="#br0">119 1 12556,'0'0'11226,"-10"10"-8989,-1 2-1880,0 1 0,0 0 0,1 1 0,1 0 0,0 1-1,1-1 1,1 2 0,0-1 0,1 1 0,1 0 0,0 0-1,-3 25 1,7-36-336,1-1 0,0 1 0,-1-1 0,1 1-1,1-1 1,-1 1 0,1-1 0,0 0 0,0 1-1,0-1 1,0 0 0,1 1 0,3 5-1,-3-8-10,0 0-1,0 0 0,1-1 1,-1 1-1,0 0 0,1-1 1,-1 1-1,1-1 0,0 0 1,-1 0-1,1 0 0,0 0 1,0-1-1,0 1 0,-1-1 1,1 0-1,0 0 0,0 0 1,0 0-1,0 0 0,5-1 1,0 0 1,1-1-1,-1 0 1,0 0 0,0-1 0,0 0-1,-1-1 1,1 1 0,-1-1 0,0-1-1,1 1 1,-2-1 0,1-1 0,-1 1-1,0-1 1,0 0 0,0-1 0,5-7-1,-6 6 22,1 1 0,-1-1 0,0-1 0,-1 1 0,0-1 0,0 0 0,-1 0 0,0 0 0,0 0 0,-1 0 0,-1-1 0,1 1 0,-2-1 0,0-18-1,0 26-14,-1-1-1,1 1 0,-1 0 0,0 0 0,0-1 0,0 1 1,0 0-1,0 0 0,-1 0 0,1 0 0,-1 0 1,1 1-1,-1-1 0,0 0 0,0 1 0,1-1 0,-1 1 1,0-1-1,0 1 0,0 0 0,-1 0 0,1 0 0,0 0 1,0 0-1,-1 1 0,1-1 0,0 1 0,-1-1 0,1 1 1,-1 0-1,1 0 0,0 0 0,-4 1 0,0-1 12,0 0 0,0 0 0,1 1 0,-1 0-1,0 1 1,0-1 0,1 1 0,-1 0 0,1 0 0,0 1-1,0-1 1,0 1 0,-6 5 0,-18 26-2177,26-30 1510,0 1 0,1-1 0,0 1 0,0 0 0,0-1 0,1 1 0,0 0 0,-1 0 0,2 0 0,-1 0 0,0 6 0,1-2-7289</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4.856"/>
    </inkml:context>
    <inkml:brush xml:id="br0">
      <inkml:brushProperty name="width" value="0.025" units="cm"/>
      <inkml:brushProperty name="height" value="0.025" units="cm"/>
      <inkml:brushProperty name="color" value="#FFC114"/>
    </inkml:brush>
  </inkml:definitions>
  <inkml:trace contextRef="#ctx0" brushRef="#br0">8 7 13421,'0'0'19346,"-7"31"-21236,7-46-4516,0-8-11114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5.321"/>
    </inkml:context>
    <inkml:brush xml:id="br0">
      <inkml:brushProperty name="width" value="0.025" units="cm"/>
      <inkml:brushProperty name="height" value="0.025" units="cm"/>
      <inkml:brushProperty name="color" value="#FFC114"/>
    </inkml:brush>
  </inkml:definitions>
  <inkml:trace contextRef="#ctx0" brushRef="#br0">1 396 17809,'0'0'10778,"10"-10"-9737,14-16-925,125-141 230,-124 135-331,-1 0 1,-1-2-1,30-60 0,-68 126 111,-8 17 484,2 0 1,2 1-1,-13 55 1,31-104-619,1 1 0,0-1 0,-1 0 0,1 1 0,-1-1 0,1 0 0,0 1 0,0-1 0,0 1 0,0-1-1,0 0 1,0 1 0,0-1 0,1 1 0,-1-1 0,0 0 0,1 1 0,-1-1 0,1 0 0,-1 1 0,1-1 0,1 2 0,-1-3-123,0 1-1,0-1 1,1 0-1,-1 0 1,0 0 0,0 0-1,0-1 1,0 1-1,0 0 1,0 0 0,0-1-1,0 1 1,0 0-1,0-1 1,0 1 0,0-1-1,0 1 1,0-1-1,0 0 1,0 1 0,1-2-1,8-7-2897,1 0 0,-1-1-1,9-11 1,8-12-8315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5.652"/>
    </inkml:context>
    <inkml:brush xml:id="br0">
      <inkml:brushProperty name="width" value="0.025" units="cm"/>
      <inkml:brushProperty name="height" value="0.025" units="cm"/>
      <inkml:brushProperty name="color" value="#FFC114"/>
    </inkml:brush>
  </inkml:definitions>
  <inkml:trace contextRef="#ctx0" brushRef="#br0">103 24 13933,'0'0'5029,"-5"9"-828,-15 21-702,-30 62-1,45-82-3301,1-1 0,0 1 1,1 0-1,0 0 0,0 1 0,1-1 1,1 0-1,0 1 0,0 0 1,1-1-1,0 1 0,3 15 0,-3-25-195,0 1 0,1 0 0,-1 0 0,1-1 0,0 1-1,-1 0 1,1-1 0,0 1 0,0-1 0,0 1 0,0-1 0,0 1-1,0-1 1,1 1 0,-1-1 0,0 0 0,1 0 0,-1 0 0,1 0-1,-1 0 1,1 0 0,3 1 0,-2-1-1,0-1 0,0 1-1,0-1 1,0 0 0,0 0 0,0 0 0,0 0 0,0-1-1,0 1 1,0-1 0,0 0 0,4-2 0,3 0-3,-1-2 1,0 0 0,0 0-1,-1 0 1,0-1 0,0 0-1,10-10 1,-8 6 1,-1-1 0,0 0 0,-1 0 0,0-1 0,-1 0 0,-1 0 0,1-1 0,-2 0 0,0 0 0,0 0 0,-1-1 0,-1 1 0,0-1 0,-1 0 0,-1 0 0,0 0 0,-1-15 0,0 27 0,-1 0 0,1 1 0,0-1 0,-1 0 0,1 0 1,-1 1-1,0-1 0,0 0 0,1 1 0,-1-1 0,0 1 0,0-1 0,-1 1 0,1-1 0,0 1 1,0 0-1,-1-1 0,1 1 0,-1 0 0,1 0 0,-1 0 0,1 0 0,-1 0 0,0 1 0,1-1 0,-1 0 1,0 1-1,0-1 0,1 1 0,-1 0 0,0-1 0,0 1 0,0 0 0,1 0 0,-1 0 0,0 0 0,0 1 1,0-1-1,1 0 0,-1 1 0,0 0 0,-3 0 0,0 1-2,-1 0 1,1 0-1,-1 0 1,1 1-1,0-1 1,0 1-1,0 0 1,0 1-1,0-1 1,1 1-1,0 0 1,-6 7-1,-10 34-1078,15-18-1664,10-7-3527,3-17 1023,6-3-2391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7.571"/>
    </inkml:context>
    <inkml:brush xml:id="br0">
      <inkml:brushProperty name="width" value="0.025" units="cm"/>
      <inkml:brushProperty name="height" value="0.025" units="cm"/>
      <inkml:brushProperty name="color" value="#E71224"/>
    </inkml:brush>
  </inkml:definitions>
  <inkml:trace contextRef="#ctx0" brushRef="#br0">180 1 15407,'0'0'5509,"-31"58"-3395,17-26-256,-3 5-321,-1 4-224,0 3-352,0 1-352,-1-1-321,4-4-128,2-6-128,3-6 0,4-6 0,5-9-704,1-10-2531,12-15-13261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6.024"/>
    </inkml:context>
    <inkml:brush xml:id="br0">
      <inkml:brushProperty name="width" value="0.025" units="cm"/>
      <inkml:brushProperty name="height" value="0.025" units="cm"/>
      <inkml:brushProperty name="color" value="#FFC114"/>
    </inkml:brush>
  </inkml:definitions>
  <inkml:trace contextRef="#ctx0" brushRef="#br0">203 0 17424,'0'0'6310,"-5"12"-3913,-90 163 2239,-8 14-4195,120-276-13312,-7 43 5681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6.367"/>
    </inkml:context>
    <inkml:brush xml:id="br0">
      <inkml:brushProperty name="width" value="0.025" units="cm"/>
      <inkml:brushProperty name="height" value="0.025" units="cm"/>
      <inkml:brushProperty name="color" value="#FFC114"/>
    </inkml:brush>
  </inkml:definitions>
  <inkml:trace contextRef="#ctx0" brushRef="#br0">149 76 2466,'0'0'17089,"-10"-3"-14228,2 1-2562,-3 0 466,1-1 0,0 2 0,-1-1 0,1 1 1,-16 1-1,24 0-663,0 0 0,0 0 1,0 0-1,-1 1 0,1-1 1,0 1-1,0 0 0,0-1 1,0 1-1,0 0 0,0 0 1,0 0-1,0 1 0,0-1 1,0 0-1,1 1 0,-1-1 1,0 1-1,1 0 0,0-1 0,-1 1 1,1 0-1,0 0 0,0 0 1,0 0-1,0 0 0,0 0 1,0 0-1,0 0 0,1 0 1,-1 0-1,1 1 0,0-1 1,0 0-1,0 3 0,-1-2-47,1 0 0,-1 0-1,1 1 1,0-1 0,0 0-1,1 0 1,-1 1 0,1-1-1,-1 0 1,1 0 0,0 0 0,0 0-1,1 0 1,-1 0 0,1 0-1,-1 0 1,1 0 0,0-1-1,0 1 1,3 2 0,-1-2-40,0-1 0,1 0 0,-1 0 1,1-1-1,-1 1 0,1-1 0,-1 0 0,1 0 1,0 0-1,0-1 0,0 0 0,-1 0 0,10-1 1,-10 0-9,1 0 1,-1 0-1,0 0 1,1-1-1,-1 1 0,0-1 1,0 0-1,0-1 1,0 1-1,0-1 1,0 0-1,-1 0 1,1 0-1,-1 0 1,0 0-1,0-1 1,0 0-1,0 1 1,-1-1-1,1 0 1,-1 0-1,0-1 1,0 1-1,-1 0 0,1-1 1,-1 1-1,0-1 1,0 1-1,0-9 1,-1 9 1,1 0 0,-1-1-1,0 1 1,0 0 0,-1 0 0,1 0 0,-1 0 0,0 0 0,0 0 0,0 0-1,-1 0 1,1 0 0,-1 0 0,-3-6 0,3 8-6,0 0-1,0 0 1,-1-1 0,1 1-1,0 0 1,-1 1 0,1-1-1,-1 0 1,0 1 0,1-1-1,-1 1 1,0 0 0,0 0 0,0 0-1,0 1 1,0-1 0,0 0-1,0 1 1,0 0 0,0 0-1,-6 0 1,5 1-42,1-1 0,0 1 0,-1-1 0,1 1 0,0 0 0,0 0 1,0 1-1,0-1 0,0 1 0,0-1 0,0 1 0,0 0 0,0 0 0,1 0 0,-1 0 0,-3 6 0,1-3-172,1 1 0,0 0 0,1 0 0,0 0 0,0 1 0,0-1 0,-4 14 0,5-9-215,-1 0 1,1 0-1,1 0 1,0 0-1,0 0 1,1 0-1,1 0 1,0 1-1,0-1 1,5 15-1,8 1-5339,3-5-2291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06.740"/>
    </inkml:context>
    <inkml:brush xml:id="br0">
      <inkml:brushProperty name="width" value="0.025" units="cm"/>
      <inkml:brushProperty name="height" value="0.025" units="cm"/>
      <inkml:brushProperty name="color" value="#FFC114"/>
    </inkml:brush>
  </inkml:definitions>
  <inkml:trace contextRef="#ctx0" brushRef="#br0">124 62 16912,'0'0'3438,"-4"10"-630,1 0-2309,-4 9 991,1-1 0,1 1 0,1 0 0,-4 37 0,8-55-1478,0-1 0,0 1 1,0-1-1,0 1 1,0 0-1,0-1 0,0 1 1,0-1-1,0 1 0,0-1 1,0 1-1,0 0 1,1-1-1,-1 1 0,0-1 1,0 1-1,1-1 0,-1 1 1,0-1-1,1 1 0,-1-1 1,1 0-1,-1 1 1,0-1-1,1 1 0,-1-1 1,1 0-1,-1 1 0,1-1 1,-1 0-1,1 0 0,0 1 1,20-6 541,17-22 144,-31 19-698,-1 0 0,0-1 0,0 0 0,-1 0 0,0 0 0,0 0 0,-1-1 0,-1 0 0,1 1 0,-1-2 0,-1 1 0,0 0 0,-1 0 0,0-1 0,0-13 0,-1 23 0,0-1 0,0 1 0,0 0 0,0 0 0,0 0 0,-1 0 0,1-1 0,0 1 0,0 0 0,-1 0 0,1 0 0,-1 0 0,1 0 0,-1 0 0,0 0 0,1 0 0,-1 0 0,0 0 0,0 1 0,1-1 0,-1 0 0,0 0 0,0 0 0,0 1 0,0-1 0,0 1 0,0-1 0,-2 0 0,0 0 0,0 1 0,0-1 0,0 1 0,0 0 0,0 0 0,-1 0 0,1 0 0,0 1 0,0-1 0,-5 3 0,-2-1 0,1 2 0,-1-1 0,1 2 0,0-1 0,0 1 0,-9 7 0,-21 25-1855,6 5-5397,20-24-6511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4.023"/>
    </inkml:context>
    <inkml:brush xml:id="br0">
      <inkml:brushProperty name="width" value="0.025" units="cm"/>
      <inkml:brushProperty name="height" value="0.025" units="cm"/>
      <inkml:brushProperty name="color" value="#FFC114"/>
    </inkml:brush>
  </inkml:definitions>
  <inkml:trace contextRef="#ctx0" brushRef="#br0">134 89 1345,'0'0'4303,"-5"-1"-5195,-5 1-281,7 0 1549,1 0 0,-1 0 1,1 0-1,-1 0 1,0 0-1,1 0 1,-1-1-1,1 1 1,0-1-1,-1 0 1,1 0-1,0 0 1,-1 0-1,1 0 1,0 0-1,0-1 1,0 1-1,-3-3 0,-9-10-2014,-2 12 3992,15 2-2086,0 0 0,0 0 0,0 1 1,0-1-1,0 0 0,0-1 0,0 1 0,0 0 0,0 0 0,0 0 0,0 0 0,0-1 0,1 1 1,-1 0-1,0-1 0,0 1 0,0-1 0,0 1 0,1-1 0,-1 0 0,0 1 0,0-1 0,1 1 0,-1-1 1,1 0-1,-1 0 0,0 1 0,1-1 0,-1 0 0,1 0 0,0 0 0,-1 0 0,1 0 0,0 0 1,-1-1-1,-8-27 4230,5 19-1276,6 22-2033,1-2-1063,1-1-1,1 0 1,0 0-1,0-1 1,1 0-1,0 0 1,13 14-1,1 2-40,4 3-71,0 0 0,34 27 0,34 36 35,-19-15 240,-49-53-202,-1 2 0,22 28 0,-35-39-52,15 21-26,37 39 0,-52-63 27,0-1-1,0 0 1,1 0 0,0-1-1,0-1 1,1 0-1,0 0 1,15 5 0,-6-2 54,-1 2 1,1 0-1,-2 1 1,0 1-1,-1 1 1,29 29-1,-31-29-72,102 68-18,-6 0 0,-96-72 0,14 9 0,-10-5 0,1-1 0,1 0 0,0-2 0,0-1 0,1-1 0,30 10 0,-36-14 0,0 2 0,0 0 0,-1 0 0,0 2 0,0 0 0,-1 1 0,0 1 0,15 15 0,-12-11 0,1 0 0,0-2 0,0 0 0,34 16 0,-22-13 0,-1 0 0,53 42 0,-49-34 0,49 28 0,-12-10 0,88 69 0,-95-64 0,42 40 0,-67-54 0,48 34 0,290 198 0,-311-210 0,-56-45 0,2-1 0,0 0 0,0 0 0,1-1 0,0-1 0,0 0 0,20 8 0,-19-9-5,1 1 0,-1 1 0,-1 0 1,1 0-1,-2 2 0,1-1 0,-1 2 0,19 23 0,30 27-42,72 61-1688,-26-18 550,-48-67 1017,-36-25 107,169 116-778,-53-23-271,-133-100 1136,0 0 1,0 1-1,0-1 0,8 15 1,-11-16-10,0 0 0,1 0 0,0 0 0,-1 0 0,2 0 0,-1-1 0,0 0 0,1 0 0,0 0 0,0 0 0,8 3 0,-28-7-4800,6 1-897,-2-1-5109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5.192"/>
    </inkml:context>
    <inkml:brush xml:id="br0">
      <inkml:brushProperty name="width" value="0.025" units="cm"/>
      <inkml:brushProperty name="height" value="0.025" units="cm"/>
      <inkml:brushProperty name="color" value="#FFC114"/>
    </inkml:brush>
  </inkml:definitions>
  <inkml:trace contextRef="#ctx0" brushRef="#br0">0 0 5669,'0'0'21925,"2"7"-20959,4 28-373,-1 0 0,-3 0 0,-1 38 0,-7-22-6627,49-137-7424,-25 50 6182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5.546"/>
    </inkml:context>
    <inkml:brush xml:id="br0">
      <inkml:brushProperty name="width" value="0.025" units="cm"/>
      <inkml:brushProperty name="height" value="0.025" units="cm"/>
      <inkml:brushProperty name="color" value="#FFC114"/>
    </inkml:brush>
  </inkml:definitions>
  <inkml:trace contextRef="#ctx0" brushRef="#br0">100 1 6118,'0'0'22725,"-8"11"-21609,-7 8-751,4-7-100,0 2 0,0-1 0,2 1 0,0 1 0,0 0 1,-7 20-1,16-35-266,0 1 1,0-1-1,0 1 1,1-1 0,-1 1-1,0-1 1,0 1-1,1-1 1,-1 0-1,0 1 1,1-1-1,-1 1 1,0-1 0,1 0-1,-1 1 1,0-1-1,1 0 1,-1 1-1,1-1 1,-1 0-1,1 0 1,-1 1-1,1-1 1,-1 0 0,1 0-1,-1 0 1,1 0-1,-1 0 1,1 0-1,-1 0 1,1 0-1,-1 0 1,1 0 0,-1 0-1,1 0 1,-1 0-1,1 0 1,-1 0-1,1 0 1,-1-1-1,1 1 1,-1 0 0,1 0-1,-1-1 1,1 1-1,31-9 3,-30 8-31,5-1-96,0 0 0,0 0 0,0 1 0,0 0 1,0 0-1,0 0 0,0 1 0,0 0 0,11 1 1,-16 0 111,1 0 0,-1-1 0,0 1 0,0 0 0,1 0 0,-1 0 0,0 1 1,0-1-1,0 0 0,0 1 0,0 0 0,-1-1 0,1 1 0,0 0 0,-1 0 1,1 0-1,-1 0 0,0 0 0,0 0 0,1 0 0,-1 0 0,-1 0 0,1 1 1,0-1-1,0 0 0,-1 1 0,0-1 0,1 1 0,-1-1 0,0 0 0,0 4 1,0 0 100,1 0 0,-1-1 0,-1 1 1,1 0-1,-1 0 0,0-1 1,0 1-1,-1 0 0,1-1 0,-1 1 1,-1-1-1,-3 7 0,4-8-30,-1-2-1,1 1 0,-1 0 1,0 0-1,0-1 1,0 0-1,0 1 0,0-1 1,-1 0-1,1-1 1,0 1-1,-1-1 0,0 1 1,1-1-1,-1 0 0,0 0 1,0-1-1,1 1 1,-8-1-1,-20 1-3076,1 0-6539,41-1 1155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5.904"/>
    </inkml:context>
    <inkml:brush xml:id="br0">
      <inkml:brushProperty name="width" value="0.025" units="cm"/>
      <inkml:brushProperty name="height" value="0.025" units="cm"/>
      <inkml:brushProperty name="color" value="#FFC114"/>
    </inkml:brush>
  </inkml:definitions>
  <inkml:trace contextRef="#ctx0" brushRef="#br0">115 0 5990,'0'0'24145,"-8"12"-23712,-7 11-187,0 0 0,2 1 1,1 1-1,1 0 1,-13 43-1,19-47-191,0 1-1,2-1 1,1 1-1,1 32 1,1-52-58,0-1 1,0 1 0,0-1 0,1 1 0,-1-1-1,1 1 1,-1-1 0,1 0 0,-1 1 0,1-1-1,0 0 1,0 1 0,0-1 0,0 0 0,0 0-1,0 0 1,0 0 0,0 0 0,0 0 0,0 0-1,3 1 1,0 0 11,0 0 1,0 0-1,0-1 0,0 1 0,0-1 1,1 0-1,7 0 0,-1 0-996,0-1-1,0 0 1,0-1 0,0 0-1,19-5 1,-3-6-6354,-2-5-6293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6.741"/>
    </inkml:context>
    <inkml:brush xml:id="br0">
      <inkml:brushProperty name="width" value="0.025" units="cm"/>
      <inkml:brushProperty name="height" value="0.025" units="cm"/>
      <inkml:brushProperty name="color" value="#FFC114"/>
    </inkml:brush>
  </inkml:definitions>
  <inkml:trace contextRef="#ctx0" brushRef="#br0">152 114 4708,'0'0'4810,"3"-8"305,8-31-1299,-5-15 4374,-5 54-8118,-2-1 0,1 1 0,0-1 1,0 1-1,0-1 0,0 0 0,0 1 1,0-1-1,0 1 0,-1-1 0,1 1 1,0-1-1,0 1 0,-1 0 0,1-1 1,0 1-1,-1-1 0,1 1 0,0 0 1,-1-1-1,1 1 0,-1-1 0,1 1 1,-1 0-1,1 0 0,-1-1 0,1 1 1,-1 0-1,1 0 0,-1 0 0,0-1 1,-23 2 746,-19 16-422,35-10-323,0 1 1,0-1-1,0 2 0,1-1 0,1 1 0,-1 0 0,1 0 1,1 1-1,0-1 0,0 1 0,1 1 0,0-1 0,1 1 1,0-1-1,0 1 0,1 0 0,1 0 0,0 16 1,1-25-67,0 0 0,1 0 0,-1 0 1,1-1-1,0 1 0,0 0 1,0 0-1,0 0 0,0-1 1,0 1-1,0-1 0,0 1 1,1-1-1,-1 1 0,0-1 1,1 0-1,0 1 0,-1-1 1,1 0-1,0 0 0,-1 0 0,1 0 1,0-1-1,0 1 0,0 0 1,0-1-1,0 1 0,0-1 1,0 0-1,0 0 0,0 1 1,0-1-1,-1-1 0,4 1 1,2 0 22,0 0 1,0-1 0,0 0-1,0 0 1,0 0 0,-1-1 0,1 0-1,11-5 1,29-23 83,-45 28-89,0 1 0,0-1 0,1 0 1,-1 0-1,-1 0 0,1 0 0,0 0 1,0 0-1,-1-1 0,1 1 0,-1-1 1,0 1-1,1-1 0,-1 1 1,0-1-1,-1 1 0,2-4 0,-5 5-24,1 1 0,0 0 0,-1 0-1,1 0 1,-1 0 0,1 0 0,0 0 0,-1 1-1,1-1 1,-1 1 0,1-1 0,0 1-1,0 0 1,-3 2 0,2-2-2,0 1 0,1-1 0,-1 1 0,1 0 0,0 0 0,-1 0 0,1 0 0,0 1 0,0-1 0,0 0 0,1 1 0,-1 0 0,1-1 0,-1 1 0,1 0 0,0 0 0,-2 5 0,36-33 0,-20 11 0,30-28 0,-41 40 0,0 0 0,0 0 0,0 1 0,0-1 0,0 1 0,1-1 0,-1 1 0,0 0 0,1 0 0,-1 0 0,1 0 0,-1 1 0,1-1 0,-1 1 0,1-1 0,5 1 0,-7 2 0,0 0 0,0 0 0,0 0 0,-1 0 0,1 0 0,0 0 0,-1 0 0,1 0 0,-1 1 0,0-1 0,0 0 0,0 0 0,0 0 0,0 1 0,-1 3 0,1-3 0,-13 120-27,13-122-341,16-24-8254,-6 6 1528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7.067"/>
    </inkml:context>
    <inkml:brush xml:id="br0">
      <inkml:brushProperty name="width" value="0.025" units="cm"/>
      <inkml:brushProperty name="height" value="0.025" units="cm"/>
      <inkml:brushProperty name="color" value="#FFC114"/>
    </inkml:brush>
  </inkml:definitions>
  <inkml:trace contextRef="#ctx0" brushRef="#br0">0 0 10314,'0'0'20563,"64"4"-20595,-45-4-801,-5 0-992,0 0-2051,-8 0-1697,0 0-4100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7.441"/>
    </inkml:context>
    <inkml:brush xml:id="br0">
      <inkml:brushProperty name="width" value="0.025" units="cm"/>
      <inkml:brushProperty name="height" value="0.025" units="cm"/>
      <inkml:brushProperty name="color" value="#FFC114"/>
    </inkml:brush>
  </inkml:definitions>
  <inkml:trace contextRef="#ctx0" brushRef="#br0">1 50 12684,'0'0'16752,"69"9"-16688,-47-23-1121,0-2-1986,-4 2-1858,-3 0-4804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8.303"/>
    </inkml:context>
    <inkml:brush xml:id="br0">
      <inkml:brushProperty name="width" value="0.025" units="cm"/>
      <inkml:brushProperty name="height" value="0.025" units="cm"/>
      <inkml:brushProperty name="color" value="#E71224"/>
    </inkml:brush>
  </inkml:definitions>
  <inkml:trace contextRef="#ctx0" brushRef="#br0">116 0 15599,'0'0'8926,"3"13"-7517,-1-2-1174,0 1 0,-1 0 0,0-1-1,0 1 1,-2 0 0,1 0 0,-1-1 0,-1 1 0,0-1 0,-4 13 0,-75 160 2268,93-212-2781,5-10-1387,13-44 0,-20 150 1013,-13 78 5457,-8-179-4975,-1 1 0,-1 1 1,-2 0-1,-21-31 0,24 46-1,34 35-74,-6-9 142,0-2-1,1 0 1,0 0 0,20 5 0,36 4-8232,-49-13 626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7.766"/>
    </inkml:context>
    <inkml:brush xml:id="br0">
      <inkml:brushProperty name="width" value="0.025" units="cm"/>
      <inkml:brushProperty name="height" value="0.025" units="cm"/>
      <inkml:brushProperty name="color" value="#FFC114"/>
    </inkml:brush>
  </inkml:definitions>
  <inkml:trace contextRef="#ctx0" brushRef="#br0">37 1 5605,'0'0'24402,"-3"12"-23761,-6 20-416,1 1 1,1 0-1,-2 50 1,9-83-224,0 0 0,0 1 1,0-1-1,0 0 0,0 1 0,0-1 1,0 0-1,0 1 0,0-1 0,1 0 1,-1 0-1,0 1 0,0-1 0,0 0 1,1 0-1,-1 1 0,0-1 0,0 0 1,0 0-1,1 0 0,-1 1 0,0-1 1,1 0-1,-1 0 0,0 0 0,0 0 1,1 0-1,-1 1 0,0-1 0,1 0 1,-1 0-1,0 0 0,1 0 0,-1 0 1,0 0-1,1 0 0,-1 0 0,20-4-1,15-10-1950,7-20-7457,-25 13 752</inkml:trace>
  <inkml:trace contextRef="#ctx0" brushRef="#br0" timeOffset="0.99">144 91 9865,'0'0'12844,"-32"61"-10025,24-37-481,1-3-896,3-1-834,4-3-416,0-7-159,6-5-322,7-5-1793,5 0-1537,0-15-1602,2-7-5669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8.125"/>
    </inkml:context>
    <inkml:brush xml:id="br0">
      <inkml:brushProperty name="width" value="0.025" units="cm"/>
      <inkml:brushProperty name="height" value="0.025" units="cm"/>
      <inkml:brushProperty name="color" value="#FFC114"/>
    </inkml:brush>
  </inkml:definitions>
  <inkml:trace contextRef="#ctx0" brushRef="#br0">138 1 6662,'0'0'10923,"-9"3"-5948,2 1-4590,-1 0-1,0 0 1,1 1 0,0 0-1,0 0 1,1 1 0,-1 0 0,1 0-1,0 0 1,1 1 0,-1 0-1,1 0 1,1 0 0,0 1-1,-6 12 1,5-10-265,1 1 0,0-1 0,1 1-1,0 0 1,1 0 0,0 1 0,1-1 0,0 19 0,1-29-118,0 0 0,0 0 0,0 0 1,0 0-1,0 0 0,1 0 0,-1-1 1,0 1-1,1 0 0,-1 0 1,0 0-1,1 0 0,-1-1 0,1 1 1,0 0-1,-1 0 0,1-1 1,-1 1-1,1 0 0,0-1 0,0 1 1,-1-1-1,1 1 0,0-1 0,0 1 1,0-1-1,0 1 0,0-1 1,-1 0-1,1 0 0,0 1 0,0-1 1,0 0-1,0 0 0,0 0 1,0 0-1,0 0 0,0 0 0,0 0 1,0-1-1,0 1 0,0 0 0,0 0 1,-1-1-1,3 0 0,1 0 30,-1 0 0,1-1-1,0 1 1,0-1 0,-1 0-1,1 0 1,-1 0 0,1-1 0,4-4-1,-1-1-3,0-1 0,0-1 0,0 1 0,-1-1 0,-1 0 0,0-1 0,0 1 0,-1-1 1,0 0-1,-1 0 0,-1 0 0,1-1 0,-2 1 0,1 0 0,-1-15 0,-1 25-60,0 0 0,0 1 0,0-1 0,0 0 0,0 0 1,0 0-1,0 0 0,0 0 0,0 0 0,0 0 0,-1 0 1,1 0-1,0 0 0,0 1 0,-1-1 0,1 0 0,-1 0 1,1 0-1,-1 0 0,1 1 0,-1-1 0,1 0 0,-1 1 1,0-1-1,1 0 0,-1 1 0,0-1 0,0 1 0,0-1 1,1 1-1,-1-1 0,0 1 0,0 0 0,0-1 0,0 1 0,0 0 1,0 0-1,0 0 0,1-1 0,-1 1 0,0 0 0,0 0 1,0 0-1,0 1 0,0-1 0,0 0 0,0 0 0,0 0 1,0 1-1,0-1 0,1 0 0,-1 1 0,0-1 0,-1 1 0,-1 1-561,1-1-1,-1 1 1,0-1-1,0 1 1,1 0-1,-1 0 1,1 0-1,-1 0 1,1 0-1,0 1 0,0-1 1,0 1-1,0 0 1,1-1-1,-3 5 1,2 4-7292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8.467"/>
    </inkml:context>
    <inkml:brush xml:id="br0">
      <inkml:brushProperty name="width" value="0.025" units="cm"/>
      <inkml:brushProperty name="height" value="0.025" units="cm"/>
      <inkml:brushProperty name="color" value="#FFC114"/>
    </inkml:brush>
  </inkml:definitions>
  <inkml:trace contextRef="#ctx0" brushRef="#br0">119 0 19699,'0'0'9577,"-12"63"-9257,12-41-256,4 6-32,2 7 0,-4 6-160,-2 8-449,0 7-640,-14 7-801,-10 7-1281,-10 2-2082,-12 2-6214</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1.980"/>
    </inkml:context>
    <inkml:brush xml:id="br0">
      <inkml:brushProperty name="width" value="0.025" units="cm"/>
      <inkml:brushProperty name="height" value="0.025" units="cm"/>
      <inkml:brushProperty name="color" value="#FFC114"/>
    </inkml:brush>
  </inkml:definitions>
  <inkml:trace contextRef="#ctx0" brushRef="#br0">1 8 5733,'0'0'13389,"57"4"-12780,-30-4-417,0-1-128,3-2-32,2 1 32,0-1-160,1 3-673,1-1-864,-4 0-1282,2 1-865,-1 0-1537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2.322"/>
    </inkml:context>
    <inkml:brush xml:id="br0">
      <inkml:brushProperty name="width" value="0.025" units="cm"/>
      <inkml:brushProperty name="height" value="0.025" units="cm"/>
      <inkml:brushProperty name="color" value="#FFC114"/>
    </inkml:brush>
  </inkml:definitions>
  <inkml:trace contextRef="#ctx0" brushRef="#br0">1 5 7079,'0'0'7303,"56"-4"-7239,-37 4-64,3 0 32,6 0-353,2 0-2177,4 0-5990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2.663"/>
    </inkml:context>
    <inkml:brush xml:id="br0">
      <inkml:brushProperty name="width" value="0.025" units="cm"/>
      <inkml:brushProperty name="height" value="0.025" units="cm"/>
      <inkml:brushProperty name="color" value="#FFC114"/>
    </inkml:brush>
  </inkml:definitions>
  <inkml:trace contextRef="#ctx0" brushRef="#br0">0 6 12011,'0'0'4933,"66"-4"-4453,-37 3-287,7 1-129,4 0-32,2 0-32,1 3-64,0 3-225,-2 0-127,-5-1-64,-3-2-97,-4 1-352,1-2-640,-2 2-161,2-3-256,0 0-1537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3.022"/>
    </inkml:context>
    <inkml:brush xml:id="br0">
      <inkml:brushProperty name="width" value="0.025" units="cm"/>
      <inkml:brushProperty name="height" value="0.025" units="cm"/>
      <inkml:brushProperty name="color" value="#FFC114"/>
    </inkml:brush>
  </inkml:definitions>
  <inkml:trace contextRef="#ctx0" brushRef="#br0">1 1 1217,'8'0'1506,"177"8"4790,-55 2-5017,-78-5-691,210 16-4764,-174-16 6146,1-2 4959,-32 1-5477,100 20 0,-98-13-1435,-38-11-2126,-19-6-4222</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4.155"/>
    </inkml:context>
    <inkml:brush xml:id="br0">
      <inkml:brushProperty name="width" value="0.025" units="cm"/>
      <inkml:brushProperty name="height" value="0.025" units="cm"/>
      <inkml:brushProperty name="color" value="#FFC114"/>
    </inkml:brush>
  </inkml:definitions>
  <inkml:trace contextRef="#ctx0" brushRef="#br0">122 42 5125,'0'0'8104,"2"-5"-12220,0 0 4775,5-12-1352,-6 10 3951,-2-1 3618,-2 12-2407,-9 6-2697,2-2-753,4-2-567,-60 67 1564,62-68-1998,0 1 1,0-1-1,0 1 0,1 0 1,0 0-1,1 0 0,-1 0 1,1 1-1,0-1 1,1 1-1,-1-1 0,1 9 1,1-14-11,0 0 1,0 0 0,1 0-1,-1 0 1,1 0 0,-1 0-1,1-1 1,-1 1 0,1 0 0,-1 0-1,1-1 1,0 1 0,-1 0-1,1-1 1,0 1 0,0 0-1,-1-1 1,1 1 0,0-1-1,0 0 1,0 1 0,0-1-1,0 0 1,-1 1 0,1-1 0,0 0-1,0 0 1,0 0 0,0 0-1,0 0 1,2 0 0,38 0 255,-30 0-214,-7 0-245,1 0 0,-1-1 0,1 1 0,-1-1 0,1 0 0,-1 0-1,1-1 1,-1 1 0,0-1 0,7-4 0,-9 5-440,1-1 0,-1 0 0,1 0 0,-1 0 0,0 0 0,0 0 0,0-1 0,0 1 0,0-1 1,-1 1-1,1-1 0,-1 0 0,1 0 0,-1 1 0,0-1 0,1-6 0,1-16-8446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4.483"/>
    </inkml:context>
    <inkml:brush xml:id="br0">
      <inkml:brushProperty name="width" value="0.025" units="cm"/>
      <inkml:brushProperty name="height" value="0.025" units="cm"/>
      <inkml:brushProperty name="color" value="#FFC114"/>
    </inkml:brush>
  </inkml:definitions>
  <inkml:trace contextRef="#ctx0" brushRef="#br0">13 48 4933,'0'0'23542,"-13"-47"-22645,14 47-1121,7 5-1346,-4 6-1377,4-2-1537,-4 1-3107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5.013"/>
    </inkml:context>
    <inkml:brush xml:id="br0">
      <inkml:brushProperty name="width" value="0.025" units="cm"/>
      <inkml:brushProperty name="height" value="0.025" units="cm"/>
      <inkml:brushProperty name="color" value="#FFC114"/>
    </inkml:brush>
  </inkml:definitions>
  <inkml:trace contextRef="#ctx0" brushRef="#br0">122 51 7559,'0'0'11200,"8"-9"-8808,25-26-422,-26 29 1390,-14 16-2773,-15 19-653,8-17 415,0 0 0,-1-2 0,0 1 1,0-2-1,-1 0 0,-22 9 1,91-65 707,-53 47-1058,11-8-170,-1-1 0,0 0 1,15-19-1,-23 23 139,-22 17-507,15-7 527,0 0 0,0 0 0,1 0 0,0 0 0,0 1 1,1 0-1,-1-1 0,1 1 0,0 1 0,1-1 0,-3 7 0,2 2 98,1 0 1,1 0-1,0 29 1,1-53-52,-1 1-1,0-1 1,-1 0 0,0 1 0,0 0-1,-1-1 1,0 1 0,0 0-1,-1 0 1,-5-8 0,-12-27 170,21 41-130,24 4-209,32 14 222,-28-3-1691,-9 3-3998,-18-11 145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8.659"/>
    </inkml:context>
    <inkml:brush xml:id="br0">
      <inkml:brushProperty name="width" value="0.025" units="cm"/>
      <inkml:brushProperty name="height" value="0.025" units="cm"/>
      <inkml:brushProperty name="color" value="#E71224"/>
    </inkml:brush>
  </inkml:definitions>
  <inkml:trace contextRef="#ctx0" brushRef="#br0">126 0 13068,'0'0'13496,"-1"10"-12060,-3 11-1063,-1 0 0,-1-1 1,-1 1-1,-1-2 0,-19 36 1,15-32-286,0 1 0,2 0 0,1 1 0,-11 47 0,18-62-110,1 0 1,0 0 0,1 0-1,0 1 1,0-1 0,3 11 0,-3-19-113,0 0 1,1 0-1,-1 0 1,1 0 0,0-1-1,0 1 1,0 0-1,0-1 1,0 1-1,0 0 1,0-1 0,0 1-1,1-1 1,-1 0-1,4 3 1,-3-3-203,0 0 0,0 0 0,0-1 0,0 1 0,0-1-1,0 1 1,0-1 0,0 0 0,1 0 0,-1 0 0,0 0 0,0 0 0,0 0 0,1 0 0,-1-1 0,0 1 0,3-2-1,14-9-5156,1-9-3320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5.371"/>
    </inkml:context>
    <inkml:brush xml:id="br0">
      <inkml:brushProperty name="width" value="0.025" units="cm"/>
      <inkml:brushProperty name="height" value="0.025" units="cm"/>
      <inkml:brushProperty name="color" value="#FFC114"/>
    </inkml:brush>
  </inkml:definitions>
  <inkml:trace contextRef="#ctx0" brushRef="#br0">1 2 13004,'0'0'8584,"51"-1"-7302,-26 1-289,5 0-641,-2 0-256,-1 1-64,-3-1-416,-7 3-930,-6-2-992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5.714"/>
    </inkml:context>
    <inkml:brush xml:id="br0">
      <inkml:brushProperty name="width" value="0.025" units="cm"/>
      <inkml:brushProperty name="height" value="0.025" units="cm"/>
      <inkml:brushProperty name="color" value="#FFC114"/>
    </inkml:brush>
  </inkml:definitions>
  <inkml:trace contextRef="#ctx0" brushRef="#br0">0 7 9385,'0'0'11883,"61"2"-10762,-19-6-256,3 1-609,1 2-224,-4 1 0,-11 0-2178,-9 0-3267,-9 0-5317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6.104"/>
    </inkml:context>
    <inkml:brush xml:id="br0">
      <inkml:brushProperty name="width" value="0.025" units="cm"/>
      <inkml:brushProperty name="height" value="0.025" units="cm"/>
      <inkml:brushProperty name="color" value="#FFC114"/>
    </inkml:brush>
  </inkml:definitions>
  <inkml:trace contextRef="#ctx0" brushRef="#br0">0 222 7751,'0'0'14355,"8"0"-12636,0 0-1501,1 0-1,-1-1 0,0 0 1,1-1-1,-1 0 0,0 0 1,0-1-1,0 0 0,-1 0 1,1-1-1,-1 0 0,0 0 1,10-8-1,20-16 42,40-37 1,-56 46-106,53-49-5,-88 84-232,1 0 1,1 2-1,0-1 0,1 1 0,-10 23 1,5 8-379,16-48 356,0 0 0,-1 0 0,1 0 1,0 0-1,-1 0 0,1 0 1,0 0-1,0 0 0,0 0 0,0 0 1,0 1-1,0-1 0,0 0 1,0 0-1,0 0 0,1 0 0,-1 0 1,0 0-1,1 0 0,-1 0 1,1 0-1,-1 0 0,1 0 0,-1 0 1,1 0-1,0 0 0,0-1 1,-1 1-1,1 0 0,0 0 0,0-1 1,0 1-1,0-1 0,0 1 1,0 0-1,-1-1 0,2 0 0,-1 1 1,1 0-1,4-1-699,-1 1-1,1-1 1,0-1-1,-1 1 1,1-1-1,0 1 1,-1-2-1,1 1 1,-1-1-1,0 1 1,1-2 0,7-3-1,19-12-5291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6.448"/>
    </inkml:context>
    <inkml:brush xml:id="br0">
      <inkml:brushProperty name="width" value="0.025" units="cm"/>
      <inkml:brushProperty name="height" value="0.025" units="cm"/>
      <inkml:brushProperty name="color" value="#FFC114"/>
    </inkml:brush>
  </inkml:definitions>
  <inkml:trace contextRef="#ctx0" brushRef="#br0">166 7 10794,'0'0'7549,"-10"4"-5862,-4 2-1162,0 0 1,1 1-1,-1 1 1,-22 19-1,30-23-407,0 1-1,1 0 0,0 0 1,0 0-1,0 1 0,1-1 1,0 1-1,0 1 1,0-1-1,1 0 0,0 1 1,0 0-1,0-1 0,-2 13 1,5-18-104,0 1 0,0-1 0,0 1 1,0-1-1,0 1 0,1-1 0,-1 0 1,0 1-1,1-1 0,-1 0 0,1 1 0,-1-1 1,1 0-1,0 1 0,-1-1 0,1 0 1,0 0-1,0 0 0,0 0 0,0 0 1,0 0-1,0 0 0,0 0 0,0 0 0,0 0 1,0-1-1,1 1 0,-1 0 0,0-1 1,1 1-1,-1-1 0,0 1 0,1-1 0,-1 0 1,1 1-1,-1-1 0,0 0 0,1 0 1,-1 0-1,1 0 0,-1 0 0,0-1 0,3 1 1,3-1 139,0 1 1,0-1 0,-1 0-1,1-1 1,0 0 0,0 0-1,12-6 1,-7 1 97,1-1 0,-1-1 0,-1 0-1,1-1 1,13-15 0,-21 20-188,1 0-1,-1 0 0,0-1 1,-1 1-1,1-1 0,-1 0 0,0 0 1,0 0-1,-1 0 0,0 0 1,0-1-1,0 1 0,-1-1 1,1-8-1,-3 14-85,0 0 0,0 0 0,0-1-1,0 1 1,0 0 0,0 0 0,0 0 0,0 0 0,0 0 0,-1 0 0,1 1 0,0-1-1,-1 0 1,1 1 0,-1-1 0,1 1 0,0-1 0,-1 1 0,1 0 0,-1-1 0,1 1-1,-1 0 1,0 0 0,1 0 0,-1 0 0,-1 1 0,-4-2-581,1 1-1,0 0 1,-1 0-1,1 1 1,-11 2 0,0 10-3224,12 0-2655,5-6 754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6.821"/>
    </inkml:context>
    <inkml:brush xml:id="br0">
      <inkml:brushProperty name="width" value="0.025" units="cm"/>
      <inkml:brushProperty name="height" value="0.025" units="cm"/>
      <inkml:brushProperty name="color" value="#FFC114"/>
    </inkml:brush>
  </inkml:definitions>
  <inkml:trace contextRef="#ctx0" brushRef="#br0">214 0 12075,'0'0'11142,"-9"7"-10246,-29 19-247,2 2 0,1 1-1,-55 62 1,90-91-768,0 0 0,-1 0 0,1 0 0,0 0 0,-1 1 0,1-1 0,0 0 0,-1 0 0,1 1 0,0-1 0,0 0 0,-1 0 0,1 1 0,0-1 0,0 0 0,0 1 0,-1-1 0,1 0 0,0 1 0,0-1 0,0 0 0,0 1 0,0-1 0,0 0 0,0 1 0,0-1 0,0 0 0,0 1 0,0-1 0,0 0 0,0 1 0,0-1 0,0 1 0,0-1 0,0 0 0,0 1 0,0-1 0,1 1 0,13-10-4983,1-8-1293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7.164"/>
    </inkml:context>
    <inkml:brush xml:id="br0">
      <inkml:brushProperty name="width" value="0.025" units="cm"/>
      <inkml:brushProperty name="height" value="0.025" units="cm"/>
      <inkml:brushProperty name="color" value="#FFC114"/>
    </inkml:brush>
  </inkml:definitions>
  <inkml:trace contextRef="#ctx0" brushRef="#br0">167 2 13485,'0'0'2712,"-11"-1"-742,4 1-1905,1 0 0,0 0 0,-1 0 1,1 1-1,0 0 0,0 0 0,-1 1 1,1-1-1,0 1 0,1 1 1,-1-1-1,0 1 0,1 0 0,-1 0 1,1 1-1,0-1 0,0 1 0,0 1 1,1-1-1,-1 0 0,-3 6 1,5-5-59,-1-1 0,1 1 0,0 0 1,1-1-1,-1 1 0,1 1 0,0-1 1,0 0-1,-1 7 0,3-10 0,0-1 0,0 1-1,0-1 1,0 1 0,0-1 0,0 1-1,0-1 1,0 1 0,1-1 0,-1 0 0,1 1-1,-1-1 1,1 1 0,0-1 0,-1 0-1,1 0 1,0 1 0,0-1 0,0 0-1,0 0 1,0 0 0,0 0 0,0 0-1,0 0 1,0 0 0,1 0 0,-1-1-1,0 1 1,0 0 0,1-1 0,-1 1 0,1-1-1,-1 1 1,0-1 0,1 0 0,-1 0-1,1 1 1,2-1 0,9 2 104,1-1 0,0 0 0,0-1 1,0 0-1,0-1 0,0-1 0,16-3 0,-24 3-32,0 1 0,0-1 0,0 0-1,0-1 1,0 0 0,-1 1 0,1-2-1,-1 1 1,0-1 0,0 1 0,0-1 0,-1-1-1,1 1 1,-1-1 0,0 1 0,0-1 0,-1-1-1,5-6 1,-7 11-39,0-1 0,0 0-1,0 0 1,0 1 0,-1-1-1,1 0 1,0 0 0,-1 0 0,0 0-1,1 0 1,-1 1 0,0-1-1,0 0 1,0 0 0,0 0 0,0 0-1,-1 0 1,1 0 0,0 0 0,-1 0-1,0 0 1,1 1 0,-1-1-1,0 0 1,0 0 0,0 1 0,0-1-1,0 0 1,0 1 0,0-1-1,-1 1 1,1 0 0,-1-1 0,1 1-1,-1 0 1,1 0 0,-1 0-1,0 0 1,1 0 0,-1 0 0,0 1-1,0-1 1,0 0 0,0 1 0,1 0-1,-1-1 1,-3 1 0,-6-2-24,0 0 0,0 2-1,0-1 1,-1 1 0,1 1 0,0 0 0,-12 2 0,12 0 2,1 1 1,0 0-1,0 0 0,0 1 1,-14 9-1,21-13-88,0 1 0,0 0 0,-1 0 1,1 1-1,1-1 0,-1 1 0,0-1 0,1 1 0,-1 0 1,1 0-1,0 0 0,0 0 0,0 0 0,0 1 1,0-1-1,1 1 0,0-1 0,-1 1 0,1 3 1,1-7-52,0 1 1,0-1 0,0 1 0,1-1 0,-1 1-1,0-1 1,1 1 0,-1-1 0,0 0 0,1 1 0,-1-1-1,0 0 1,1 1 0,-1-1 0,1 0 0,-1 1 0,1-1-1,-1 0 1,1 0 0,-1 0 0,1 1 0,-1-1 0,1 0-1,-1 0 1,1 0 0,-1 0 0,1 0 0,-1 0 0,1 0-1,0 0 1,22 0-3932,-18-1 2130,21 0-6582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47.521"/>
    </inkml:context>
    <inkml:brush xml:id="br0">
      <inkml:brushProperty name="width" value="0.025" units="cm"/>
      <inkml:brushProperty name="height" value="0.025" units="cm"/>
      <inkml:brushProperty name="color" value="#FFC114"/>
    </inkml:brush>
  </inkml:definitions>
  <inkml:trace contextRef="#ctx0" brushRef="#br0">107 1 5157,'0'0'4724,"-11"11"-1483,2-3-2864,-5 5 788,0 1 0,-18 24 0,29-35-919,0 0-1,1 1 1,-1-1-1,1 1 1,0 0-1,0 0 0,0 0 1,1 0-1,-1 0 1,1 0-1,0 1 1,0-1-1,1 0 1,-1 1-1,1-1 1,0 0-1,0 1 0,0-1 1,2 6-1,-1-8-136,1 0-1,0 0 1,0 0 0,0 0-1,0-1 1,0 1-1,0-1 1,0 1-1,0-1 1,1 0-1,-1 0 1,1 0-1,-1 0 1,1 0-1,-1-1 1,1 1-1,-1-1 1,1 0 0,0 0-1,-1 1 1,5-2-1,58-2 1375,-58 0-1343,0 0 0,0 0-1,0 0 1,-1 0 0,1-1 0,-1 0 0,0-1 0,0 1 0,0-1 0,-1 0 0,7-8-1,-10 10-39,0 1-1,0-1 1,-1 1-1,1-1 1,-1 1-1,1-1 0,-1 0 1,0 0-1,0 0 1,0 0-1,0 0 1,-1 0-1,1-3 0,-1 4-59,0 1 0,0-1 0,-1 0 0,1 0-1,0 1 1,-1-1 0,0 0 0,1 1-1,-1-1 1,0 1 0,0-1 0,0 1-1,0-1 1,0 1 0,0-1 0,0 1-1,-1 0 1,1 0 0,0 0 0,-1 0 0,1 0-1,-1 0 1,-2-2 0,-2 0-42,0 1 0,0-1 1,0 1-1,0 0 0,0 1 0,-1-1 1,1 1-1,0 1 0,-1-1 0,1 1 1,-11 1-1,-21 3-6618</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27.139"/>
    </inkml:context>
    <inkml:brush xml:id="br0">
      <inkml:brushProperty name="width" value="0.025" units="cm"/>
      <inkml:brushProperty name="height" value="0.025" units="cm"/>
      <inkml:brushProperty name="color" value="#FFC114"/>
    </inkml:brush>
  </inkml:definitions>
  <inkml:trace contextRef="#ctx0" brushRef="#br0">15 187 1473,'0'0'5371,"1"-8"-3321,-1 4-2118,-1 1 158,1-1 1,0 1 0,1-1-1,-1 1 1,0-1 0,1 1 0,0 0-1,0-1 1,0 1 0,0 0-1,0 0 1,1-1 0,0 1-1,-1 0 1,1 0 0,0 1-1,0-1 1,1 0 0,-1 1-1,4-4 1,0-6 1640,-5-12 7635,-4 16-2409,-1 31-7608,0 9 715,4-32-44,0 1-1,0 0 1,0 0-1,0 0 1,0 0 0,0 0-1,0 0 1,0 0-1,-1 0 1,1 0-1,0 0 1,-1 0 0,1 0-1,0 0 1,-1-1-1,1 1 1,-1 0 0,0 0-1,1 0 1,-1-1-1,1 1 1,-1 0 0,-1 0-1,0-4 0,1-1 0,0 0 0,0 1 1,1-1-1,-1 0 0,1 0 0,-1 1 0,1-1 0,1 0 0,-1 0 0,1-4 0,0-5 3,-3-6-11,1 13-5,0 1-1,1 0 0,0-1 0,0 1 1,0 0-1,0 0 0,1-1 0,2-8 1,1 61 4,-2-8 75,-1-23-14,-1 0 0,0 0 0,-3 19 0,1-119 447,3 105-497,0-13 93,-1-14 82,0 5-239,0 34-192,-1 1 360,0-30-5,0-20-93,1-46-115,0 57 57,0 17 11,0 6 15,0-12 6,0 4 14,0 1 0,0 0 1,-1 0-1,0 0 0,-1 0 0,0-1 1,-7 21-1,6-113-52,4 70 13,0 1 0,1-1 1,1 0-1,0 1 0,0 0 1,8-16-1,-9 102 3,-3-67 100,0-1 0,-1 0 0,0 0 0,0 0 0,0 0 0,-1 0 0,0-1 0,-1 1 0,-3 6 0,5-11-414,1 1 0,0-1 1,0 1-1,0-1 1,0 1-1,1-1 0,-1 1 1,1-1-1,0 1 0,-1 0 1,1-1-1,0 1 1,1 4-1,-1 2-2240,0 4-3709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29.516"/>
    </inkml:context>
    <inkml:brush xml:id="br0">
      <inkml:brushProperty name="width" value="0.025" units="cm"/>
      <inkml:brushProperty name="height" value="0.025" units="cm"/>
      <inkml:brushProperty name="color" value="#FFC114"/>
    </inkml:brush>
  </inkml:definitions>
  <inkml:trace contextRef="#ctx0" brushRef="#br0">97 77 2819,'0'0'12614,"6"-8"-11162,-2 2-729,23-29-246,-17 7 6534,-34 40-4700,11-2-2103,1 0 0,0 2 0,0-1 0,-16 22 0,24-27-105,-1 1 0,2-1-1,-1 1 1,1 0 0,0 0 0,0 0-1,1 0 1,-1 0 0,2 0 0,-1 1-1,1-1 1,0 12 0,1-18-81,1 0-1,0 0 1,0 1 0,-1-1-1,1 0 1,0 0 0,0 0 0,0 0-1,0 0 1,0 0 0,1 0-1,-1 0 1,0 0 0,0 0-1,0-1 1,1 1 0,-1 0 0,1-1-1,-1 1 1,0-1 0,1 0-1,-1 1 1,1-1 0,-1 0 0,1 0-1,-1 0 1,1 0 0,-1 0-1,0 0 1,3-1 0,48-4 266,-49 4-263,-1 0 0,0 0 0,0 0 1,0-1-1,1 1 0,-1 0 0,0-1 1,-1 0-1,1 1 0,0-1 0,0 0 0,-1 0 1,1 0-1,-1 0 0,1 0 0,-1 0 1,0 0-1,0-1 0,0 1 0,0 0 0,-1-1 1,1 1-1,0-4 0,-1 5-10,0 0-1,1-1 1,-1 1 0,0 0 0,0-1-1,-1 1 1,1 0 0,0-1-1,0 1 1,-1 0 0,1 0-1,-1-1 1,1 1 0,-1 0-1,1 0 1,-1-1 0,0 1 0,1 0-1,-1 0 1,0 0 0,0 0-1,0 0 1,0 0 0,0 0-1,0 1 1,0-1 0,0 0-1,-1 0 1,1 1 0,0-1 0,0 1-1,0-1 1,-1 1 0,1 0-1,0-1 1,-1 1 0,1 0-1,0 0 1,-1 0 0,1 0 0,-3 0-1,-1 1 3,0 0-1,0 0 0,0 1 1,0-1-1,1 1 1,-1 0-1,0 1 1,1-1-1,0 1 0,-1 0 1,1 0-1,0 0 1,1 0-1,-5 5 0,5-6-14,0 1 0,1-1 0,0 1-1,-1 0 1,1 0 0,0 0 0,0 0-1,0 0 1,1 0 0,-1 0 0,1 1-1,0-1 1,-1 1 0,2-1 0,-1 1-1,0-1 1,1 1 0,-1-1 0,1 1-1,1 6 1,0-9-66,-1-1 0,1 1 1,0-1-1,0 1 0,0-1 0,0 1 0,0-1 0,0 0 0,0 0 0,0 1 1,0-1-1,0 0 0,0 0 0,0 0 0,0 0 0,0 0 0,0 0 0,0-1 1,0 1-1,0 0 0,1-1 0,23-4-1221,-12 0-11,-1-1 0,0 0 0,0 0 0,15-12 0,18-16-8069,-20 14-1402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29.893"/>
    </inkml:context>
    <inkml:brush xml:id="br0">
      <inkml:brushProperty name="width" value="0.025" units="cm"/>
      <inkml:brushProperty name="height" value="0.025" units="cm"/>
      <inkml:brushProperty name="color" value="#FFC114"/>
    </inkml:brush>
  </inkml:definitions>
  <inkml:trace contextRef="#ctx0" brushRef="#br0">54 1 11627,'0'0'11718,"-6"8"-11030,-29 54 1033,33-58-1531,0 1-1,0-1 1,0 1 0,1-1 0,0 1-1,0-1 1,0 1 0,1 0 0,-1-1-1,1 1 1,0 0 0,0 0 0,1-1-1,0 1 1,2 8 0,-3-12-173,1 0 0,0 0 0,-1 0 0,1-1 0,0 1-1,0 0 1,-1-1 0,1 1 0,0-1 0,0 1 0,0-1 0,0 0 0,0 1 0,0-1 0,0 0 0,0 1 0,0-1-1,0 0 1,0 0 0,0 0 0,0 0 0,0 0 0,0 0 0,0 0 0,0 0 0,0-1 0,0 1 0,0 0 0,0 0-1,0-1 1,0 1 0,0-1 0,0 1 0,0-1 0,0 0 0,31-21 335,-28 17-278,0 0 1,0 0-1,-1 0 0,0-1 1,0 1-1,0-1 0,-1 0 1,0 0-1,0 0 1,-1 0-1,1 0 0,-1 0 1,0 0-1,-1-8 1,0 14-64,0-1 1,0 0-1,0 1 1,0-1-1,-1 0 0,1 1 1,0-1-1,0 0 1,-1 1-1,1-1 1,-1 1-1,1-1 1,0 1-1,-1-1 1,1 1-1,-1-1 1,1 1-1,-1-1 1,1 1-1,-1 0 1,1-1-1,-1 1 1,0 0-1,1-1 1,-1 1-1,0 0 1,1 0-1,-1 0 1,0-1-1,1 1 1,-1 0-1,0 0 1,1 0-1,-1 0 1,0 0-1,1 0 1,-1 0-1,0 1 1,1-1-1,-1 0 1,0 0-1,1 0 1,-1 1-1,1-1 1,-1 0-1,0 1 1,1-1-1,-2 1 1,-30 17 343,27-13-361,1 0 0,0 0 1,0 0-1,0 0 0,0 1 0,1-1 1,0 1-1,0 0 0,0 0 1,1 0-1,0 1 0,0-1 0,-1 10 1,5-16-187,0 0 1,0-1 0,0 1-1,0-1 1,0 1-1,0-1 1,0 0 0,0 0-1,0 0 1,0 0 0,0 0-1,2-3 1,60-64-10571,-40 43 3646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8.986"/>
    </inkml:context>
    <inkml:brush xml:id="br0">
      <inkml:brushProperty name="width" value="0.025" units="cm"/>
      <inkml:brushProperty name="height" value="0.025" units="cm"/>
      <inkml:brushProperty name="color" value="#E71224"/>
    </inkml:brush>
  </inkml:definitions>
  <inkml:trace contextRef="#ctx0" brushRef="#br0">5 1 9865,'0'0'15300,"0"11"-14633,-2 25-303,0-12 599,1-1-1,4 39 1,-3-62-970,0 0 1,0 1 0,0-1-1,0 1 1,0-1 0,1 0-1,-1 1 1,0-1 0,0 0-1,0 1 1,1-1 0,-1 0 0,0 1-1,0-1 1,1 0 0,-1 1-1,0-1 1,1 0 0,-1 0-1,0 1 1,1-1 0,-1 0 0,0 0-1,1 0 1,-1 0 0,1 1-1,-1-1 1,0 0 0,1 0-1,-1 0 1,1 0 0,-1 0 0,0 0-1,1 0 1,-1 0 0,1 0-1,-1 0 1,0 0 0,1 0-1,-1-1 1,1 1 0,-1 0 0,0 0-1,1 0 1,-1 0 0,1-1-1,16-13-2985,-9-8-1679,-3-5-2584</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30.254"/>
    </inkml:context>
    <inkml:brush xml:id="br0">
      <inkml:brushProperty name="width" value="0.025" units="cm"/>
      <inkml:brushProperty name="height" value="0.025" units="cm"/>
      <inkml:brushProperty name="color" value="#FFC114"/>
    </inkml:brush>
  </inkml:definitions>
  <inkml:trace contextRef="#ctx0" brushRef="#br0">55 0 10954,'0'0'10143,"-2"8"-9609,-5 13 28,0-2 1,-14 25-1,18-38-104,1 0 0,-1 0 0,1 0 1,0 0-1,0 0 0,1 1 0,0-1 0,0 0 0,0 1 0,1 11 0,1-18-411,0 1-1,-1-1 1,1 1-1,-1-1 0,1 1 1,0-1-1,0 0 0,-1 1 1,1-1-1,0 0 0,0 0 1,-1 1-1,1-1 1,0 0-1,0 0 0,-1 0 1,1 0-1,0 0 0,0 0 1,0 0-1,-1 0 0,1 0 1,0 0-1,0-1 1,0 1-1,-1 0 0,2-1 1,24-6 491,-17 2-487,-1 0 0,0 0 0,0-1 0,-1 0 1,11-11-1,-16 15 17,1 0 0,-1-1 0,0 1-1,0-1 1,0 0 0,0 0 0,0 1 0,-1-1 0,1 0 0,-1-1 0,0 1 0,0 0 0,0 0 0,0 0 0,-1-1 0,1 1 0,-1 0 0,0-1 0,0-3-1,-1 6-47,0 0-1,1 0 0,-1 0 0,0 0 1,0 0-1,0 0 0,0 1 0,0-1 1,0 0-1,0 1 0,0-1 0,0 1 0,0-1 1,0 1-1,0-1 0,0 1 0,-1 0 1,1-1-1,0 1 0,0 0 0,0 0 1,-1 0-1,1 0 0,-1 0 0,-40 0 366,32 1-343,-14 2-7841,28-4 127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0.810"/>
    </inkml:context>
    <inkml:brush xml:id="br0">
      <inkml:brushProperty name="width" value="0.025" units="cm"/>
      <inkml:brushProperty name="height" value="0.025" units="cm"/>
      <inkml:brushProperty name="color" value="#FFC114"/>
    </inkml:brush>
  </inkml:definitions>
  <inkml:trace contextRef="#ctx0" brushRef="#br0">8 1 4004,'0'0'16090,"3"0"-14214,6 2-4638,-8 14 2385,0 26 682,-6-24-5038,-2 19 5264,5-19 806,0-1-1946,0 0 0,0 1 0,3 24 0,-2 15 2955,0-14-3962,3 24 6449,1 5 32,-3-72-4401,11 4 3315,-9 1-6561,-2 2-3788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2.116"/>
    </inkml:context>
    <inkml:brush xml:id="br0">
      <inkml:brushProperty name="width" value="0.025" units="cm"/>
      <inkml:brushProperty name="height" value="0.025" units="cm"/>
      <inkml:brushProperty name="color" value="#FFC114"/>
    </inkml:brush>
  </inkml:definitions>
  <inkml:trace contextRef="#ctx0" brushRef="#br0">1 0 8552,'0'33'1258,"1"-1"0,1 1 0,2-1 0,1 0 0,19 61 1,-5-23-264,-4 0 1,-2 0-1,-3 1 1,0 82-1,16 116 2441,42 57-2539,13 90-433,-55-127 1908,5 36-1562,-5-173-750,-11-75 461,-4 1 0,3 89 0,-14-166-420,-10-37-597,-38-88-8153,23 64 1138</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2.790"/>
    </inkml:context>
    <inkml:brush xml:id="br0">
      <inkml:brushProperty name="width" value="0.025" units="cm"/>
      <inkml:brushProperty name="height" value="0.025" units="cm"/>
      <inkml:brushProperty name="color" value="#FFC114"/>
    </inkml:brush>
  </inkml:definitions>
  <inkml:trace contextRef="#ctx0" brushRef="#br0">14 227 3459,'-1'8'6305,"-4"21"-668,-3 51 1,14-90-1934,6-13-2225,4-41 702,-3-1 0,8-112 0,-21 173-2179,0 4-2,0 0 0,0 0 0,0 0 0,0 0 0,0 1 0,0-1 0,0 0 0,0 0 0,0 0 0,0 0 0,1 0 0,-1 0 0,0 0 0,0 0 0,0 0 0,0 0 0,0 0 0,0 0 0,0 0 0,0 0 0,0 0 0,0 0 0,0 0 0,0 0 0,1 0 0,-1 0 0,0 0 0,0 0 0,0 0 0,0 0 0,0 0 0,0 0 0,0 0 0,0 0 0,0 0 0,0 0 0,0 0 0,0 0 0,0 0 0,0 0 0,1-1 0,-1 1 0,0 0 0,0 0 0,0 0 0,0 0 0,0 0 0,0 0 0,0 0 0,0 0 0,0 0 0,0 0 0,0 0 0,0 0 0,0 0 0,0-1 0,6 14 0,11 31 0,-7-17 0,-2-11-43,1 0-1,1-1 1,0 0 0,23 25-1,11 16-513,-40-51-169,14 18-1370,-2-15-7472,-8-8-3501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3.645"/>
    </inkml:context>
    <inkml:brush xml:id="br0">
      <inkml:brushProperty name="width" value="0.025" units="cm"/>
      <inkml:brushProperty name="height" value="0.025" units="cm"/>
      <inkml:brushProperty name="color" value="#FFC114"/>
    </inkml:brush>
  </inkml:definitions>
  <inkml:trace contextRef="#ctx0" brushRef="#br0">1 0 20275,'0'0'2723,"0"56"-1346,7-25 865,4 1-128,9 0-672,0-6-610,5-7-319,2-7-385,1-10-64,1-2-32,-3-9-128,0-9-577,-7-3-960,-2-3-1058,-7 3-896,-5 1-865,-3 2-1410,-2 4-6886</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3.974"/>
    </inkml:context>
    <inkml:brush xml:id="br0">
      <inkml:brushProperty name="width" value="0.025" units="cm"/>
      <inkml:brushProperty name="height" value="0.025" units="cm"/>
      <inkml:brushProperty name="color" value="#FFC114"/>
    </inkml:brush>
  </inkml:definitions>
  <inkml:trace contextRef="#ctx0" brushRef="#br0">85 1 6983,'0'0'10313,"-5"73"-8103,-1-33 321,-5 9-257,2 9-352,-3 4 0,2 3-641,-5-2-512,7-8-193,1-11-256,5-11-223,2-16-97,0-9-449,11-26-4612,-4-14 129,1-8-2531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4.425"/>
    </inkml:context>
    <inkml:brush xml:id="br0">
      <inkml:brushProperty name="width" value="0.025" units="cm"/>
      <inkml:brushProperty name="height" value="0.025" units="cm"/>
      <inkml:brushProperty name="color" value="#FFC114"/>
    </inkml:brush>
  </inkml:definitions>
  <inkml:trace contextRef="#ctx0" brushRef="#br0">178 11 10346,'0'0'19928,"1"10"-19165,-1 0-641,0 1-1,-2 0 0,1 0 0,-1 0 1,0-1-1,-1 1 0,-1-1 0,0 0 1,0 0-1,-1 0 0,0 0 0,0-1 1,-10 12-1,7-8-98,5-7-22,0 0-1,-1-1 1,1 1 0,-1 0-1,-1-1 1,1 0 0,-1 0 0,0-1-1,0 1 1,0-1 0,0 0-1,-8 4 1,12-8-1,1 0 0,-1 0 0,1 0 0,-1 0 0,0 0 0,1 0 0,-1 0 0,1 0 0,-1-1 0,0 1 0,1 0 0,-1 0 0,1 0 0,-1-1 0,1 1 0,-1 0 0,1-1 0,-1 1 0,1 0 0,-1-1 0,1 1 0,-1-1 0,1 1 0,0-1 0,-1 1 0,1-1 0,0 1 0,-1-1 0,1 1 0,0-1 0,0 1 0,-1-1 0,1 0 0,0 1 0,0-1 0,0 1 0,0-1 0,0 0 0,0 1 0,0-1 0,0 1 0,0-2 0,0-34 0,0 27 0,1-10-303,1 0 1,0 0-1,2 1 1,0-1-1,1 1 1,0 0-1,2 1 1,12-26-1,-19 42 305,0 1-1,0 0 0,0 0 0,0-1 1,0 1-1,0 0 0,0 0 0,0 0 0,0-1 1,1 1-1,-1 0 0,0 0 0,0 0 1,0-1-1,0 1 0,0 0 0,0 0 0,1 0 1,-1 0-1,0-1 0,0 1 0,0 0 1,0 0-1,1 0 0,-1 0 0,0 0 0,0 0 1,0 0-1,0-1 0,1 1 0,-1 0 1,0 0-1,0 0 0,1 0 0,-1 0 1,0 0-1,0 0 0,0 0 0,1 0 0,-1 0 1,0 0-1,0 0 0,0 0 0,1 0 1,-1 1-1,0-1 0,0 0 0,0 0 0,1 0 1,-1 0-1,0 0 0,0 0 0,0 0 1,1 1-1,-1-1 0,0 0 0,0 0 0,0 0 1,0 1-1,8 19 166,1 29 125,-9-49-291,6 77 350,-4-50 91,0 0 0,2 0 0,13 50 1,-17-76-439,0 0 0,1 0-1,-1 0 1,0 0 0,1 0 0,-1-1 0,1 1 0,-1 0 0,1 0 0,-1-1 0,1 1 0,-1 0 0,1 0 0,0-1 0,-1 1 0,1-1 0,0 1 0,0-1 0,0 1-1,-1-1 1,3 1 0,-3-1-4,1 0-1,-1 0 1,1 0 0,-1 0-1,1-1 1,-1 1-1,0 0 1,1 0-1,-1-1 1,1 1-1,-1 0 1,1-1 0,-1 1-1,0 0 1,1-1-1,-1 1 1,0 0-1,0-1 1,1 1-1,-1-1 1,0 1 0,0-1-1,1 1 1,-1-1-1,0 1 1,0-1-1,0 1 1,0-1-1,0 1 1,0-1 0,0 1-1,0-1 1,0 1-1,0-1 1,0 1-1,0-1 1,0 1-1,0-1 1,-1-9 0,-1 0 0,0 0 0,0 0 0,-1 0 0,0 1 0,0-1 0,-1 1 0,0 0 0,-1 0 0,0 0 0,-8-9 0,5 6 0,-2 0 0,1 0 0,-1 1 0,-1 1 0,0 0 0,-24-17 0,35 27 0,-1-1 0,0 0 0,0 1 0,0-1 0,0 0 0,0 1 0,0 0 0,0-1 0,0 1 0,0-1 0,0 1 0,-1 0 0,1 0 0,0 0 0,0 0 0,0 0 0,0 0 0,0 0 0,-2 0 0,3 0 0,0 1 0,-1-1 0,1 1 0,-1-1 0,1 0 0,0 1 0,-1-1 0,1 1 0,0-1 0,0 1 0,-1-1 0,1 1 0,0-1 0,0 1 0,0-1 0,0 1 0,-1-1 0,1 1 0,0 0 0,0-1 0,0 1 0,0-1 0,0 1 0,0-1 0,1 1 0,-1 0 0,0 2 0,1 0 0,0 0 0,0 0 0,0 0 0,0 0 0,0 0 0,1 0 0,-1-1 0,1 1 0,0 0 0,0-1 0,3 3 0,2 0-29,1 0 0,0-1-1,0 0 1,0 0 0,1-1 0,-1 0-1,1 0 1,0-1 0,-1-1 0,1 1-1,0-1 1,0-1 0,0 0 0,18-2-1,-13 2-236,0 0 1,0 1-1,0 0 0,0 1 0,15 4 0,-16 0-5136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4.988"/>
    </inkml:context>
    <inkml:brush xml:id="br0">
      <inkml:brushProperty name="width" value="0.025" units="cm"/>
      <inkml:brushProperty name="height" value="0.025" units="cm"/>
      <inkml:brushProperty name="color" value="#FFC114"/>
    </inkml:brush>
  </inkml:definitions>
  <inkml:trace contextRef="#ctx0" brushRef="#br0">241 0 14253,'0'0'13795,"-11"11"-12295,-7 10-1198,1 0 1,1 1-1,1 1 1,1 1-1,-18 38 1,9-3-102,1 0-1,4 1 1,2 1-1,3 1 1,2 0-1,-4 105 1,15-157-198,0-1 0,0 1 0,1-1 0,0 1-1,5 14 1,-5-22-6,0 1-1,0-1 1,0 1-1,0-1 1,0 0 0,1 0-1,0 0 1,-1 1-1,1-1 1,0-1-1,0 1 1,0 0-1,0 0 1,0-1-1,0 1 1,0-1-1,1 0 1,-1 0-1,1 0 1,-1 0-1,1 0 1,-1 0 0,1-1-1,2 1 1,4 1-343,-1-1 0,1-1 0,0 1 1,-1-1-1,1-1 0,-1 0 1,1 0-1,-1-1 0,1 0 1,-1 0-1,0-1 0,9-4 0,-6 2-1244,-1 0 0,0-2 0,0 1 0,-1-1 0,9-8 0,15-18-8617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5.604"/>
    </inkml:context>
    <inkml:brush xml:id="br0">
      <inkml:brushProperty name="width" value="0.025" units="cm"/>
      <inkml:brushProperty name="height" value="0.025" units="cm"/>
      <inkml:brushProperty name="color" value="#FFC114"/>
    </inkml:brush>
  </inkml:definitions>
  <inkml:trace contextRef="#ctx0" brushRef="#br0">221 51 16912,'0'0'2205,"-2"-8"69,-6-25 320,8 33-2499,0-1-1,-1 1 1,1-1-1,0 1 0,0-1 1,-1 1-1,1-1 1,0 1-1,-1-1 0,1 1 1,-1-1-1,1 1 1,-1 0-1,1-1 0,-1 1 1,1-1-1,-1 1 1,1 0-1,-1 0 1,1-1-1,-1 1 0,1 0 1,-1 0-1,0 0 1,1 0-1,-1 0 0,1 0 1,-1 0-1,0 0 1,1 0-1,-1 0 0,1 0 1,-1 0-1,0 0 1,1 0-1,-1 0 0,1 1 1,-1-1-1,0 0 1,1 0-1,-1 1 0,1-1 1,-1 1-1,-19 15 995,5 3-758,1 0 0,0 1 0,2 1 0,0 0 0,-9 25 1,-35 117 1161,35-67-1419,19-88-76,1 1 0,1 0 1,-1 0-1,2 0 1,-1 0-1,1 0 0,0 0 1,5 14-1,-6-22 2,1 1 0,-1 0 0,1-1 0,0 1 0,0-1 0,0 1 0,0-1 0,0 0 0,0 1 0,0-1 0,1 0 0,-1 0 0,0 0 0,1 0 0,-1 0 0,1 0 0,-1 0 0,1 0 0,-1-1 0,1 1 0,3 0 0,-2 0 0,1-1 0,0 1 0,0-1 0,0 0 0,0-1 0,0 1 0,0-1 0,0 1 0,5-3 0,1 0 0,0-1 0,0 0 0,0-1 0,0 0 0,-1 0 0,10-8 0,-7 3 0,1-1 0,-2-1 0,1 0 0,13-20 0,-21 28 0,-1-1 0,0 1 0,0-1 0,-1 0 0,1 0 0,-1 0 0,0 0 0,0 0 0,-1 0 0,0-1 0,0 1 0,0 0 0,0-1 0,-1 1 0,0-1 0,0 1 0,-1-7 0,0 11 0,1 0 0,-1 0 0,1 0 0,-1 0 0,0 0 0,1 0 0,-1 0 0,0 0 0,0 0 0,1 1 0,-1-1 0,0 0 0,0 1 0,0-1 0,0 0 0,0 1 0,0-1 0,0 1 0,0 0 0,0-1 0,0 1 0,-1 0 0,1-1 0,0 1 0,0 0 0,0 0 0,0 0 0,0 0 0,-1 0 0,1 1 0,0-1 0,0 0 0,0 0 0,0 1 0,0-1 0,0 0 0,-1 1 0,-4 1 0,1 0 0,0 0 0,-1 0 0,1 1 0,0-1 0,-5 5 0,0 1 0,0 0 0,1 0 0,0 1 0,1 1 0,0-1 0,0 1 0,1 0 0,0 1 0,1 0 0,-8 18 0,14-29 0,0 1 0,0-1 0,-1 0 0,1 0 0,0 1 0,0-1 0,0 0 0,0 1 0,0-1 0,0 0 0,0 0 0,0 1 0,0-1 0,0 0 0,0 1 0,0-1 0,0 0 0,0 0 0,0 1 0,0-1 0,0 0 0,0 1 0,0-1 0,1 0 0,-1 0 0,0 1 0,0-1 0,0 0 0,0 0 0,1 1 0,-1-1 0,0 0 0,0 0 0,0 0 0,1 1 0,-1-1 0,0 0 0,0 0 0,1 0 0,-1 0 0,0 0 0,0 1 0,1-1 0,-1 0 0,0 0 0,1 0 0,-1 0 0,0 0 0,0 0 0,1 0 0,-1 0 0,0 0 0,1 0 0,-1 0 0,0 0 0,1 0 0,-1-1 0,0 1 0,0 0 0,1 0 0,-1 0 0,0 0 0,0 0 0,1 0 0,-1-1 0,0 1 0,0 0 0,0 0 0,1-1 0,13-8 0,0-1 0,-1 0 0,0-1 0,0 0 0,-1-1 0,-1-1 0,12-15 0,11-11 0,-18 20 0,-11 13 0,0 0 0,1 0 0,-1 0 0,1 1 0,0-1 0,10-5 0,-16 11 0,1 0 0,-1 0 0,0 0 0,1-1 0,-1 1 0,0 0 0,0 0 0,1 0 0,-1 0 0,1 0 0,-1 0 0,0 0 0,1 0 0,-1 0 0,0 0 0,1 0 0,-1 0 0,0 1 0,0-1 0,1 0 0,-1 0 0,0 0 0,1 0 0,-1 0 0,0 1 0,1-1 0,-1 0 0,0 0 0,0 1 0,0-1 0,1 0 0,-1 0 0,0 1 0,0-1 0,0 0 0,1 1 0,-1-1 0,0 0 0,0 0 0,0 1 0,0-1 0,0 0 0,0 1 0,0-1 0,0 0 0,0 1 0,0-1 0,0 0 0,0 1 0,0 0 0,1 23 0,-2-19 0,-1 29 0,-1 0 0,-12 50 0,8-50 0,1 0 0,-1 52 0,7-86 0,0 0 1,0 0-1,0 0 0,0 0 1,0 0-1,0 1 0,0-1 1,0 0-1,0 0 0,0 0 1,0 0-1,0 0 0,0 1 1,0-1-1,0 0 0,0 0 1,0 0-1,0 0 0,0 0 1,0 0-1,0 1 0,0-1 1,0 0-1,0 0 0,0 0 1,0 0-1,0 0 0,1 0 1,-1 0-1,0 0 0,0 1 1,0-1-1,0 0 0,0 0 1,0 0-1,0 0 0,1 0 1,-1 0-1,0 0 0,0 0 1,0 0-1,0 0 0,0 0 1,1 0-1,-1 0 0,0 0 1,0 0-1,0 0 0,0 0 1,0 0-1,0 0 0,1 0 1,-1 0-1,0 0 0,0 0 1,10-8-79,6-12-1166,20-51-10340,-20 27-961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5.942"/>
    </inkml:context>
    <inkml:brush xml:id="br0">
      <inkml:brushProperty name="width" value="0.025" units="cm"/>
      <inkml:brushProperty name="height" value="0.025" units="cm"/>
      <inkml:brushProperty name="color" value="#FFC114"/>
    </inkml:brush>
  </inkml:definitions>
  <inkml:trace contextRef="#ctx0" brushRef="#br0">21 26 16784,'0'0'13164,"-20"57"-10890,30-51-1729,13-6-545,3 0 0,7-8 0,5-11 0,0-3 0,-2 4 0,-8 4 0,-4 6-1986,-11 8-1057,-13 9-384,0 10-1378,-20 5-2081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9.342"/>
    </inkml:context>
    <inkml:brush xml:id="br0">
      <inkml:brushProperty name="width" value="0.025" units="cm"/>
      <inkml:brushProperty name="height" value="0.025" units="cm"/>
      <inkml:brushProperty name="color" value="#E71224"/>
    </inkml:brush>
  </inkml:definitions>
  <inkml:trace contextRef="#ctx0" brushRef="#br0">9 1 18097,'0'0'11115,"-8"48"-19892,16-42-2113</inkml:trace>
  <inkml:trace contextRef="#ctx0" brushRef="#br0" timeOffset="1">82 269 12876,'0'0'12385,"9"2"-10965,69 6-587,-77-7-799,1 0 0,-1 0 0,1 0 0,-1 0 0,1 1 0,-1-1 0,0 0 0,1 1 0,-1-1 0,0 0 0,0 1 0,0 0 0,0-1 0,0 1 0,-1-1 0,1 1 0,0 0 0,-1 0 0,1-1 0,-1 1 0,0 0 0,0 0 0,1 0 0,-1 0 0,0-1 0,-1 4 0,-1 52 1541,-2-39-1099,0 0 0,-1 0 0,-14 32 0,2-5 359,49-61-921,2-17-2567,-7-5-4773,-10 7-1318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6.297"/>
    </inkml:context>
    <inkml:brush xml:id="br0">
      <inkml:brushProperty name="width" value="0.025" units="cm"/>
      <inkml:brushProperty name="height" value="0.025" units="cm"/>
      <inkml:brushProperty name="color" value="#FFC114"/>
    </inkml:brush>
  </inkml:definitions>
  <inkml:trace contextRef="#ctx0" brushRef="#br0">1 421 10730,'0'0'20051,"75"19"-18962,-39-26-640,0-4-353,-1-2-160,-3 4-865,-7 3-1249,-2-2-1666,-5-2-1985,-3 0-2499</inkml:trace>
  <inkml:trace contextRef="#ctx0" brushRef="#br0" timeOffset="1">454 1 22133,'0'0'7879,"-19"62"-6693,12-28-738,-1 3-192,3 2-128,2-2-96,1-5-32,2-3 0,0-6 32,0-12-128,4-7-160,10-4-417,3-14-1024,1-14-1634,0-4-1666,0-5-2242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6.638"/>
    </inkml:context>
    <inkml:brush xml:id="br0">
      <inkml:brushProperty name="width" value="0.025" units="cm"/>
      <inkml:brushProperty name="height" value="0.025" units="cm"/>
      <inkml:brushProperty name="color" value="#FFC114"/>
    </inkml:brush>
  </inkml:definitions>
  <inkml:trace contextRef="#ctx0" brushRef="#br0">54 0 13229,'0'0'6758,"-24"70"-3587,13-25-897,1 0-96,4-5-672,4-6-610,2-8-703,0-9-129,11-10-257,5-7-1056,4-7-2018,-1-13-2146,0-7-3652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7.017"/>
    </inkml:context>
    <inkml:brush xml:id="br0">
      <inkml:brushProperty name="width" value="0.025" units="cm"/>
      <inkml:brushProperty name="height" value="0.025" units="cm"/>
      <inkml:brushProperty name="color" value="#FFC114"/>
    </inkml:brush>
  </inkml:definitions>
  <inkml:trace contextRef="#ctx0" brushRef="#br0">119 325 16496,'0'0'4852,"-9"4"-2311,3 1-2210,-1-1-1,1 1 0,0 0 0,0 1 1,0 0-1,1-1 0,0 2 0,0-1 1,0 1-1,1-1 0,0 1 0,0 1 1,1-1-1,-3 8 0,-1 2-203,2-1-1,0 1 0,0-1 1,2 1-1,0 0 0,1 1 1,1-1-1,1 27 0,0-42-118,0 1 0,0-1 0,0 0 0,1 0-1,-1 0 1,1 0 0,-1 1 0,1-1-1,0 0 1,0 0 0,0 0 0,0 0 0,0 0-1,0 0 1,0-1 0,1 1 0,-1 0 0,1-1-1,-1 1 1,1-1 0,-1 1 0,1-1 0,0 0-1,0 1 1,0-1 0,0 0 0,0 0 0,0-1-1,0 1 1,0 0 0,0-1 0,0 1-1,1-1 1,-1 0 0,0 1 0,0-1 0,0 0-1,1-1 1,-1 1 0,0 0 0,0 0 0,0-1-1,0 0 1,4-1 0,4-1 127,0 0 1,0-1-1,0 0 1,-1-1-1,0 0 1,0 0-1,0-1 0,9-8 1,2-5 11,-1-1 1,-1 0-1,-1-1 0,15-25 1,-24 33-95,0 0 0,-1 0 1,0-1-1,-1 0 0,-1-1 1,0 1-1,-1-1 1,4-25-1,-8 38-53,1 0 0,-1-1 0,1 1 0,-1 0 0,0 0 0,0-1 0,0 1 0,0 0 0,0 0 0,-1-1 0,1 1 0,-1 0 0,1 0 0,-1 0 0,0 0 0,0 0 0,0 0 0,0 0 0,0 0 0,0 0 0,-1 0 0,1 0 0,-1 1 0,1-1 0,-1 0 0,0 1 0,1-1 0,-1 1 0,0 0 0,0 0 0,0 0 0,0 0 0,0 0 0,0 0 0,-1 0 0,1 1 0,0-1 0,0 1 0,0-1 0,-1 1 0,1 0 0,-3 0 0,-2 1 0,0-1 0,-1 1 0,1 1 0,0 0 0,0 0 0,0 0 0,0 1 0,0 0 0,0 0 0,1 1 0,-12 8 0,4-1 26,0 0 0,-22 27 1,31-33-60,1 0 0,0 0 0,0 1 1,1 0-1,0-1 0,0 1 0,0 0 0,1 1 0,0-1 1,0 0-1,-1 9 0,3-15-99,0 1-1,0-1 1,0 1 0,0-1 0,0 1-1,0-1 1,0 1 0,0-1-1,0 1 1,0-1 0,1 1 0,-1-1-1,0 0 1,0 1 0,0-1-1,1 1 1,-1-1 0,0 1 0,1-1-1,-1 0 1,0 1 0,1-1-1,-1 0 1,1 1 0,-1-1 0,0 0-1,1 0 1,-1 1 0,1-1 0,-1 0-1,1 0 1,-1 0 0,1 0-1,-1 1 1,1-1 0,-1 0 0,1 0-1,-1 0 1,1 0 0,-1 0-1,1 0 1,-1 0 0,1-1 0,-1 1-1,0 0 1,1 0 0,-1 0-1,1 0 1,-1-1 0,1 1 0,-1 0-1,1 0 1,-1-1 0,0 1-1,1 0 1,0-1 0,28-17-6363,-7-9-840</inkml:trace>
  <inkml:trace contextRef="#ctx0" brushRef="#br0" timeOffset="1">337 1 19218,'0'0'4436,"-1"8"-1718,1-5-2547,0 1 1,0-1 0,0 0 0,0 1 0,0-1 0,1 0-1,0 1 1,-1-1 0,1 0 0,1 0 0,-1 0-1,0 0 1,1 0 0,-1 0 0,1 0 0,0 0 0,0-1-1,0 1 1,0-1 0,1 1 0,-1-1 0,1 0-1,-1 0 1,1 0 0,0 0 0,5 2 0,20 15 390,0-1-282,-1 1 0,38 35 0,-58-47-271,0 1 0,0-1-1,-1 1 1,0 1 0,0-1 0,-1 1-1,0 0 1,-1 0 0,0 0 0,0 1-1,-1 0 1,3 16 0,-4-8 3,0 0 0,-2-1 1,0 1-1,-1 0 0,-1 0 1,0 0-1,-1-1 1,-1 1-1,-1-1 0,-1 0 1,-13 29-1,6-21 1,0-1 0,-2 0 0,0-1 1,-2-1-1,-1-1 0,-38 37 0,48-51-439,0 0 1,0-1-1,-1 0 0,-14 8 0,18-12-310,0 0 1,1 0-1,-1 0 0,0-1 0,0 0 0,0 0 0,0 0 1,-1-1-1,1 1 0,-10-2 0,-12-4-14537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7.716"/>
    </inkml:context>
    <inkml:brush xml:id="br0">
      <inkml:brushProperty name="width" value="0.025" units="cm"/>
      <inkml:brushProperty name="height" value="0.025" units="cm"/>
      <inkml:brushProperty name="color" value="#FFC114"/>
    </inkml:brush>
  </inkml:definitions>
  <inkml:trace contextRef="#ctx0" brushRef="#br0">1 55 10954,'0'0'15087,"46"3"-12269,-17 1-1024,6-2-897,2-2-289,2 0-319,3 0-161,-2-9-64,-4-2-192,-8-2-833,-7 1-1185,-8 3-1057,-13 2-1025,-4 5-1954,-20 2-5765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8.042"/>
    </inkml:context>
    <inkml:brush xml:id="br0">
      <inkml:brushProperty name="width" value="0.025" units="cm"/>
      <inkml:brushProperty name="height" value="0.025" units="cm"/>
      <inkml:brushProperty name="color" value="#FFC114"/>
    </inkml:brush>
  </inkml:definitions>
  <inkml:trace contextRef="#ctx0" brushRef="#br0">0 133 15983,'0'0'9673,"59"17"-7078,-14-27-866,7-10-864,4-1-512,3 0-289,-2-1-161,-8 6-1344,-9 3-1922,-8 2-1121,-16 4-961,-7-1-8296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8.402"/>
    </inkml:context>
    <inkml:brush xml:id="br0">
      <inkml:brushProperty name="width" value="0.025" units="cm"/>
      <inkml:brushProperty name="height" value="0.025" units="cm"/>
      <inkml:brushProperty name="color" value="#FFC114"/>
    </inkml:brush>
  </inkml:definitions>
  <inkml:trace contextRef="#ctx0" brushRef="#br0">24 0 1986,'0'0'29793,"-2"14"-28960,-19 268-678,21-279-155,0 0 0,0 0 0,0-1 0,0 1 0,0 0 0,1 0 0,0 0 0,-1 0 0,1 0 0,0-1 0,0 1 0,1 0 0,-1-1 0,0 1 0,1-1 0,0 0 0,-1 1 0,1-1 0,0 0 0,0 0 0,0 0 0,1 0 0,2 2 0,-1-2 0,0-1 0,0 1 0,1-1 0,-1 0 0,0 0 0,1-1 0,-1 1 0,1-1 0,-1 0 0,1 0 0,-1 0 0,0-1 0,1 1 0,8-4 0,-7 3-437,1-1 0,-1-1 0,0 1 0,0-1-1,0 0 1,10-8 0,-9 6-675,1-1 0,-2 0 0,1-1-1,-1 0 1,0 0 0,0 0 0,-1-1-1,0 1 1,-1-1 0,1 0 0,-2-1-1,1 1 1,3-12 0,-2-7-7483</inkml:trace>
  <inkml:trace contextRef="#ctx0" brushRef="#br0" timeOffset="1">242 157 3299,'0'-6'7559,"-5"6"-2050,-2 6-1505,0 17-288,1 6-449,0 8-929,-1 4-832,2-1-546,2-2-447,3-3-417,0-8-96,7-10-320,10-12-1058,7-5-896,1-16-1986,-2-14-2018,1-10-4292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8.745"/>
    </inkml:context>
    <inkml:brush xml:id="br0">
      <inkml:brushProperty name="width" value="0.025" units="cm"/>
      <inkml:brushProperty name="height" value="0.025" units="cm"/>
      <inkml:brushProperty name="color" value="#FFC114"/>
    </inkml:brush>
  </inkml:definitions>
  <inkml:trace contextRef="#ctx0" brushRef="#br0">152 1 7719,'0'0'14702,"-9"5"-9737,0 0-4490,1 0-1,0 1 1,0 0 0,0 0 0,1 1-1,-10 11 1,14-14-346,-1 1-1,1-1 1,0 1 0,0 0-1,0 0 1,1 0-1,0 0 1,0 0 0,0 1-1,1-1 1,0 1 0,0-1-1,0 1 1,0-1-1,1 9 1,1-13-129,-1 0 0,1 1 0,-1-1 0,1 0 0,0 0 0,0 1 0,-1-1 0,1 0 0,0 0 0,0 0 0,0 0 0,0 0 0,0-1 0,0 1 0,1 0 0,-1 0 0,0-1 0,0 1 0,1 0 0,-1-1 0,0 0 0,1 1 0,-1-1 0,0 0 0,1 1 0,-1-1 0,0 0 0,1 0 0,2-1 0,55 1 0,-41-1 0,0 1 0,-12-1 0,0 1 0,0 0 0,0 0 0,0 1 0,0 0 0,8 2 0,-12-3 0,-1 1 0,1 0 0,0 0 0,-1 0 0,1 0 0,-1 0 0,1 0 0,-1 0 0,0 0 0,0 0 0,1 1 0,-1-1 0,0 1 0,0-1 0,0 1 0,0-1 0,-1 1 0,1 0 0,0-1 0,-1 1 0,1 0 0,-1-1 0,1 1 0,-1 0 0,0 0 0,0 2 0,0 5 0,0 1 0,-1-1 0,0 1 0,0 0 0,-1-1 0,-1 0 0,0 1 0,0-1 0,-1 0 0,0-1 0,0 1 0,-1-1 0,0 0 0,-8 11 0,2-5 0,0-1 0,0-1 0,-1 1 0,0-2 0,-1 0 0,-1 0 0,-20 11 0,31-19-49,-1-1 0,0-1-1,0 1 1,0 0 0,0-1 0,0 0-1,-1 0 1,1 0 0,-8 0 0,10-1-24,1 0 0,0 0 0,-1 0 0,1 0 0,0-1 0,0 1 0,-1 0 0,1-1 0,0 1 0,0-1 0,0 0 1,-1 1-1,1-1 0,0 0 0,0 0 0,0 0 0,0 1 0,0-1 0,0 0 0,1 0 0,-1-1 0,0 1 0,0 0 1,1 0-1,-1 0 0,1 0 0,-1-1 0,1 1 0,-1 0 0,1 0 0,0-1 0,-1-1 0,-4-35-5126,4-12-2238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4:59.102"/>
    </inkml:context>
    <inkml:brush xml:id="br0">
      <inkml:brushProperty name="width" value="0.025" units="cm"/>
      <inkml:brushProperty name="height" value="0.025" units="cm"/>
      <inkml:brushProperty name="color" value="#FFC114"/>
    </inkml:brush>
  </inkml:definitions>
  <inkml:trace contextRef="#ctx0" brushRef="#br0">0 30 16944,'0'0'9033,"65"27"-7592,-39-18-1057,-1-1-288,6-6-1569,3-2-2082,2 0-1250,0-6-1889</inkml:trace>
  <inkml:trace contextRef="#ctx0" brushRef="#br0" timeOffset="1">351 4 8712,'0'0'11307,"-9"-2"-7058,6 1-4001,-1 1 1,1 0-1,-1-1 0,1 1 0,-1 0 0,1 1 0,-1-1 0,1 1 1,-1-1-1,1 1 0,0 0 0,-1 0 0,1 1 0,0-1 0,0 1 1,0-1-1,0 1 0,0 0 0,0 0 0,0 0 0,0 1 0,1-1 1,-1 1-1,1-1 0,0 1 0,0 0 0,0 0 0,-2 4 0,-7 10-155,2 1 1,0-1-1,0 2 0,2-1 0,0 1 0,2 0 0,0 0 0,1 1 0,0 0 0,2 0 0,1-1 0,0 1 0,4 37 0,-2-53-93,-1-1 0,1 1 0,0 0 0,0-1 0,0 0 0,1 1 0,-1-1 0,1 0 0,0 1 0,0-1 0,0 0 0,0 0 0,1-1 0,-1 1 0,1 0 0,-1-1 0,1 0 0,0 1 0,0-1 0,0 0 0,0 0 0,1-1 0,-1 1 0,0-1 0,1 0 0,-1 1 0,1-2 0,-1 1 0,1 0 0,4 0 0,-1-1 0,1 1 0,0-1 0,0-1 0,0 1 0,0-2 0,-1 1 0,1-1 0,-1 0 0,1 0 0,-1-1 0,1 0 0,-1 0 0,8-6 0,1-2 0,0-1 0,-1-1 0,-1 0 0,0-1 0,-1-1 0,20-27 0,-25 30 0,0-1 0,0 0 0,-2 0 0,0 0 0,0-1 0,-1 0 0,-1 0 0,0 0 0,3-24 0,-7 34 2,1 0-1,-1 0 1,0 0-1,0-1 1,-1 1 0,1 0-1,-1 0 1,0 0-1,0 0 1,0 0-1,0 0 1,-1 0 0,0 0-1,0 0 1,0 1-1,0-1 1,0 1 0,-1-1-1,1 1 1,-1 0-1,0 0 1,0 0-1,0 1 1,-1-1 0,1 1-1,-1-1 1,1 1-1,-1 0 1,0 0 0,0 1-1,1-1 1,-1 1-1,0 0 1,-1 0 0,1 0-1,-6 0 1,-6-1-35,0 1 0,0 1 1,0 1-1,0 0 1,0 1-1,0 0 0,0 1 1,-21 8-1,-12 5-2353,6-3-5083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2.363"/>
    </inkml:context>
    <inkml:brush xml:id="br0">
      <inkml:brushProperty name="width" value="0.025" units="cm"/>
      <inkml:brushProperty name="height" value="0.025" units="cm"/>
    </inkml:brush>
  </inkml:definitions>
  <inkml:trace contextRef="#ctx0" brushRef="#br0">0 166 11819,'0'0'9385,"0"-166"-9417</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5.126"/>
    </inkml:context>
    <inkml:brush xml:id="br0">
      <inkml:brushProperty name="width" value="0.025" units="cm"/>
      <inkml:brushProperty name="height" value="0.025" units="cm"/>
    </inkml:brush>
  </inkml:definitions>
  <inkml:trace contextRef="#ctx0" brushRef="#br0">314 62 5381,'0'0'16597,"-2"-9"-14963,2 9-1628,0-2 116,-1-1 1,1 1 0,0 0-1,-1 0 1,1-1-1,-1 1 1,0 0 0,0 0-1,1 0 1,-2 0 0,1 0-1,0 0 1,0 0-1,-1 0 1,1 0 0,-1 0-1,1 1 1,-1-1-1,0 1 1,1-1 0,-1 1-1,0 0 1,0-1 0,0 1-1,0 0 1,0 0-1,-1 1 1,1-1 0,0 0-1,0 1 1,-1-1 0,1 1-1,0 0 1,-1 0-1,1 0 1,-4 0 0,-3 0 8,0 1 0,0 0 1,0 0-1,0 1 0,0 1 1,0-1-1,0 1 0,1 1 1,-1-1-1,1 2 0,0-1 1,0 1-1,1 0 0,-1 1 1,1-1-1,0 1 0,1 1 1,-1 0-1,1 0 0,1 0 1,-1 0-1,-4 10 0,0-1-75,1 0 0,0 0 0,2 1 0,0 1 0,1-1 0,0 1 0,2 0-1,0 0 1,1 0 0,-1 22 0,4-31-2,-1 0 0,2 0 0,-1 0 0,2 0 0,-1 0 0,1-1 0,0 1 0,1 0 1,3 8-1,-4-14-35,0 1 0,0-1 0,0 0-1,1 0 1,-1 0 0,1 0 0,0 0 0,0 0 0,0-1 0,0 0 0,0 1 0,1-1 0,-1 0 0,0 0 0,1-1 0,0 1 0,-1-1 0,1 0 0,0 0 0,0 0 0,0 0 0,6 0 0,-2-1-19,-1 1 0,1-1 0,-1 0 0,1-1 0,-1 0 0,0 0 0,1 0 0,-1-1 0,10-3 0,-15 3 0,1 1 0,0 0 0,-1-1 0,1 1 0,-1-1 0,0 0 0,0 0 0,1 0 0,-1 0 0,0 0 0,-1-1 0,1 1 0,0 0 0,-1-1 0,1 1 0,-1-1 0,0 0 0,0 0 0,0 1 0,0-1 0,0 0 0,-1 0 0,1 0 0,-1 0 0,0 0 0,0-4 0,0 6 0,-1-1 0,0 1 0,0 0 0,0-1 0,-1 1 0,1 0 0,0 0 0,0 0 0,-1 0 0,1 0 0,0 0 0,-1 0 0,1 0 0,-1 0 0,1 1 0,-1-1 0,0 0 0,1 1 0,-1 0 0,0-1 0,1 1 0,-1 0 0,0 0 0,1 0 0,-4 0 0,3 0 0,0-1 0,0 1 0,0 0 0,-1 0 0,1 0 0,0 0 0,0 0 0,0 0 0,0 0 0,0 1 0,0-1 0,0 1 0,0 0 0,0-1 0,0 1 0,0 0 0,0 0 0,0 0 0,1 1 0,-4 1 0,7-2 0,1-1 0,-1 0 0,0 0 0,0 1 0,1-1 0,-1-1 0,0 1 0,0 0 0,1 0 0,-1-1 0,3 0 0,8-6 0,0 0 0,25-17 0,-29 18 0,0-1 0,0 1 0,1 1 0,0 0 0,0 0 0,0 1 0,14-4 0,-23 8 0,0 0 0,0 1 0,0-1 0,0 0 0,0 0 0,0 1 0,0-1 0,-1 1 0,1-1 0,0 1 0,0-1 0,0 1 0,-1-1 0,1 1 0,0 0 0,-1-1 0,1 1 0,-1 0 0,1 0 0,-1-1 0,1 1 0,-1 0 0,1 0 0,-1 0 0,0 0 0,1-1 0,-1 1 0,0 0 0,0 0 0,0 0 0,0 0 0,0 0 0,0 0 0,0 0 0,0 0 0,0 1 0,0 47 0,-1-37 0,1 108 0,1-119-41,-1 0 0,0-1 1,0 1-1,0 0 0,1-1 0,-1 1 0,0-1 1,1 1-1,-1 0 0,1-1 0,-1 1 1,0-1-1,1 1 0,-1-1 0,1 0 0,0 1 1,-1-1-1,1 1 0,-1-1 0,1 0 0,-1 1 1,1-1-1,0 0 0,-1 0 0,1 0 1,0 1-1,-1-1 0,1 0 0,0 0 0,-1 0 1,1 0-1,0 0 0,-1 0 0,1 0 0,0 0 1,-1-1-1,1 1 0,0 0 0,-1 0 1,2-1-1,0 1-341,1-1 1,-1 1 0,1-1-1,-1 0 1,1 0 0,-1 0-1,0 0 1,0-1 0,1 1-1,2-3 1,10-16-6142,-2-2-3412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49.687"/>
    </inkml:context>
    <inkml:brush xml:id="br0">
      <inkml:brushProperty name="width" value="0.025" units="cm"/>
      <inkml:brushProperty name="height" value="0.025" units="cm"/>
      <inkml:brushProperty name="color" value="#E71224"/>
    </inkml:brush>
  </inkml:definitions>
  <inkml:trace contextRef="#ctx0" brushRef="#br0">36 0 16976,'0'0'7047,"40"70"-5157,-29-41-609,-4 7-481,-2 6-159,-5 12-385,0 5-96,-18 6-95,-3-6-770,-6-5-3907,-5-13-7752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206"/>
    </inkml:context>
    <inkml:brush xml:id="br0">
      <inkml:brushProperty name="width" value="0.025" units="cm"/>
      <inkml:brushProperty name="height" value="0.025" units="cm"/>
    </inkml:brush>
  </inkml:definitions>
  <inkml:trace contextRef="#ctx0" brushRef="#br0">33 191 13229,'0'0'18545,"-5"10"-18091,5-10-448,-19 34 200,18-32-191,0 0-1,0 0 1,0 0 0,0 0 0,0 0 0,1 0 0,-1 0-1,1 0 1,-1 0 0,1 0 0,0 0 0,0 1-1,0-1 1,0 0 0,0 0 0,0 0 0,0 0 0,1 1-1,-1-1 1,2 4 0,0-6-14,-1 1 0,1 0 0,-1 0 0,1 0 0,-1-1-1,1 1 1,0-1 0,-1 1 0,1-1 0,0 0 0,-1 0 0,1 0 0,0 0 0,-1 0 0,1 0 0,0 0-1,-1 0 1,1 0 0,0-1 0,-1 1 0,3-2 0,32-14-5,-26 7 4,-1-1 0,0 0 0,13-17 0,-7 7 0,-14 65 0,-2-40 0,-1 5 1,0 0 0,1 0 0,1 0 0,-1 1 1,3 15-1,-2-25-2,0 1 0,1 0 0,-1 0 0,1-1 1,-1 1-1,1 0 0,0-1 0,-1 1 0,1-1 0,0 1 1,0-1-1,0 1 0,0-1 0,1 0 0,-1 1 0,0-1 0,0 0 1,1 0-1,-1 0 0,1 0 0,-1 0 0,1 0 0,0 0 1,-1-1-1,1 1 0,-1-1 0,1 1 0,0-1 0,0 1 1,-1-1-1,1 0 0,0 0 0,0 0 0,-1 0 0,1 0 1,0 0-1,0-1 0,-1 1 0,4-1 0,4-2-211,0 0 1,0 0-1,0-1 0,0 0 0,-1-1 0,1 0 0,-1 0 0,0-1 0,-1 0 0,1 0 0,-1-1 1,-1 0-1,1 0 0,5-10 0,5-4-594,-2-2 1,0 0-1,20-46 1,-33 64 752,5-8 46,-1-1 0,0 0 0,-1 0 0,-1-1 0,-1 1 0,4-28 0,-25 62 1657,6 4-1302,2-1 1,0 1 0,1 1-1,2 0 1,1 0 0,0 0-1,2 1 1,1 0-1,1 0 1,1 0 0,2 0-1,4 33 1,-4-67-321,1-43 162,-2 49-184,0 0 0,-1-1 0,1 1 0,0 0 0,-1-1-1,1 1 1,-1 0 0,0 0 0,0 0 0,0 0 0,0-1 0,0 1-1,0 0 1,-1 1 0,1-1 0,-1 0 0,1 0 0,-1 1-1,1-1 1,-1 1 0,-2-3 0,3 5-6,1 0 0,0 0 0,0-1 0,-1 1 0,1 0 0,0 0 0,0 0 0,0-1 0,0 1 0,0 0 0,0 0 0,0-1 0,0 1 0,1 0 0,-1 0 0,0-1 0,0 1 0,1 0 0,-1 0 0,0-1 0,2 2 0,2 1 0,0 0 0,0 0 0,1-1 0,0 1 0,-1-1 0,1 0 0,0-1 0,0 1 0,0-1 0,0 0 0,0 0 0,0-1 0,0 1 0,1-1 0,6-1 0,-5 1 0,0 0 0,0-1 0,0 1 0,0-1 0,0-1 0,-1 0 0,1 0 0,0 0 0,-1 0 0,0-1 0,8-5 0,-12 6 0,1 0 0,-1 0 0,0-1 0,1 0 0,-1 1 0,-1-1 0,1 0 0,0 0 0,0 0 0,0-3 0,-1 5 0,-1 0 0,0 1 0,0-1 0,0 0 0,1 1 0,-1-1 0,0 0 0,0 1 0,0-1 0,0 0 0,0 1 0,0-1 0,0 0 0,-1 1 0,1-1 0,0 0 0,0 1 0,0-1 0,-1 1 0,1-1 0,0 0 0,-1 1 0,1-1 0,0 1 0,-1-1 0,1 1 0,-1-1 0,1 1 0,-1-1 0,1 1 0,-1 0 0,1-1 0,-1 1 0,1 0 0,-1-1 0,0 1 0,1 0 0,-1 0 0,0-1 0,1 1 0,-1 0 0,0 0 0,1 0 0,-1 0 0,0 0 0,1 0 0,-1 0 0,0 0 0,1 0 0,-1 0 0,1 0 0,-1 1 0,-1-1 0,1 1 0,-1-1 0,1 1 0,-1 0 0,1 0 0,-1 0 0,1 0 0,0 0 0,-1 0 0,1 0 0,0 0 0,0 0 0,0 1 0,0-1 0,0 0 0,0 1 0,0-1 0,0 1 0,0-1 0,1 1 0,-1 0 0,0 2 0,1-4 0,-1 1 0,1 0 0,-1 0 0,1-1 0,0 1 0,-1 0 0,1 0 0,0 0 0,0-1 0,0 1 0,-1 0 0,1 0 0,0 0 0,0 0 0,0 0 0,0 0 0,1-1 0,-1 1 0,0 0 0,0 0 0,0 0 0,1 0 0,-1-1 0,0 1 0,1 0 0,-1 0 0,1-1 0,-1 1 0,1 0 0,-1 0 0,1-1 0,0 1 0,-1-1 0,1 1 0,0-1 0,-1 1 0,1-1 0,0 1 0,1 0 0,61-1 0,-47-1 0,-1 0 0,1 2 0,0-1 0,18 5 0,-31-5 0,0 1 0,0 0 0,0 0 0,0 0 0,0 0 0,0 1 0,0-1 0,0 1 0,0 0 0,0-1 0,-1 1 0,1 1 0,-1-1 0,0 0 0,1 1 0,-1-1 0,0 1 0,0-1 0,-1 1 0,1 0 0,-1 0 0,1 0 0,-1 0 0,2 6 0,1 3 0,0-13 0,0-24 0,-3-44 0,-1 68 0,-10-53 0,49 49 0,60-2-5386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547"/>
    </inkml:context>
    <inkml:brush xml:id="br0">
      <inkml:brushProperty name="width" value="0.025" units="cm"/>
      <inkml:brushProperty name="height" value="0.025" units="cm"/>
    </inkml:brush>
  </inkml:definitions>
  <inkml:trace contextRef="#ctx0" brushRef="#br0">1 34 17745,'0'0'3491,"3"0"-736,15 0-1538,8-3-929,9-3-256,6-6-1986,1-1-5381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330"/>
    </inkml:context>
    <inkml:brush xml:id="br0">
      <inkml:brushProperty name="width" value="0.025" units="cm"/>
      <inkml:brushProperty name="height" value="0.025" units="cm"/>
    </inkml:brush>
  </inkml:definitions>
  <inkml:trace contextRef="#ctx0" brushRef="#br0">0 1 6278,'0'0'22133,"3"9"-21071,16 133 1399,-19-141-2453,0 0-1,0 0 0,0 0 0,0 0 1,1 0-1,-1 0 0,0 0 1,1 0-1,-1 0 0,1 0 1,-1 0-1,1 0 0,-1 0 0,1 0 1,0 0-1,-1-1 0,1 1 1,0 0-1,0 0 0,-1-1 1,1 1-1,0 0 0,0-1 0,0 1 1,0-1-1,0 1 0,0-1 1,0 0-1,1 1 0,1-1 15,-1 0 0,1 0 1,-1-1-1,1 1 0,0-1 0,-1 1 0,0-1 0,1 0 0,-1 0 0,1 0 0,3-2 0,8-6 94,0 0-1,23-22 0,-35 28-112,21-21-3,-18 18 0,0 0 0,0 1 0,0 0 0,1 0 0,-1 0 0,1 0 0,0 1 0,1 0 0,8-4 0,-13 40 0,-6 14 0,3-36 0,-1 0 0,2 1 0,-1-1 0,2 15 0,-1-25 0,0 0 0,0 1 0,1-1 0,-1 1 0,0-1 0,0 0 0,0 1 0,0-1 0,0 0 0,1 1 0,-1-1 0,0 0 0,0 1 0,0-1 0,1 0 0,-1 0 0,0 1 0,1-1 0,-1 0 0,0 0 0,0 1 0,1-1 0,-1 0 0,0 0 0,1 0 0,-1 0 0,1 0 0,-1 1 0,0-1 0,1 0 0,-1 0 0,0 0 0,1 0 0,-1 0 0,1 0 0,18-6 0,12-14 0,16-28 0,-37 36 0,1 1 0,0 0 0,0 1 0,17-12 0,-28 23 0,1 0 0,0 0 0,0 1 0,-1-1 0,1 0 0,-1 0 0,1 1 0,-1-1 0,1 0 0,-1 1 0,0-1 0,0 1 0,0-1 0,0 0 0,0 1 0,0-1 0,0 1 0,0 0 0,0 40 0,0-40 0,0-1-141,0 0 0,0 0 0,-1-1 1,1 1-1,0 0 0,0 0 0,0 0 0,0 0 0,0 0 0,0 0 0,0 0 1,1 0-1,-1-1 0,0 1 0,0 0 0,1 0 0,-1 0 0,0 0 0,1-1 1,-1 1-1,1 0 0,-1 0 0,1-1 0,-1 1 0,1 0 0,0-1 0,-1 1 1,1 0-1,0-1 0,0 1 0,-1-1 0,1 1 0,0-1 0,0 0 1,0 1-1,0-1 0,-1 0 0,1 0 0,0 1 0,0-1 0,0 0 0,0 0 1,0 0-1,0 0 0,0 0 0,1 0 0,2-2-1013,0 1-1,-1-1 0,1 1 1,0-1-1,-1 0 1,1 0-1,-1-1 1,0 1-1,5-5 0,10-12-10947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722"/>
    </inkml:context>
    <inkml:brush xml:id="br0">
      <inkml:brushProperty name="width" value="0.025" units="cm"/>
      <inkml:brushProperty name="height" value="0.025" units="cm"/>
    </inkml:brush>
  </inkml:definitions>
  <inkml:trace contextRef="#ctx0" brushRef="#br0">127 49 6246,'0'0'17451,"-9"2"-15113,-1 1-1689,0 0-1,1 1 0,-1 0 1,1 0-1,-14 10 1,19-11-514,1-1 0,-1 0 1,1 1-1,0-1 0,0 1 0,0 0 1,1 0-1,-1 0 0,1 0 1,0 1-1,-1-1 0,1 1 1,1-1-1,-1 1 0,0 0 1,1 0-1,0 0 0,0 0 0,0 0 1,0 5-1,1-8-135,0-1 0,0 1 0,0-1 0,0 1 0,1 0 0,-1-1 0,0 1 0,0-1 0,0 1 0,1 0 0,-1-1 0,0 1 0,1-1 0,-1 1 0,0-1 0,1 1 0,-1-1 0,1 0 0,-1 1 0,1-1 0,-1 1 0,1-1 0,-1 0 0,1 1 0,-1-1 0,1 0 0,0 0 0,-1 1 0,2-1 0,25 2 0,24-13 0,-16-2 0,-24 9 0,-1-1 0,0 2 0,1 0 0,0 0 0,0 1 0,19-2 0,-29 5 0,0-1 0,0 1 0,0 0 0,-1-1 0,1 1 0,0-1 0,-1 1 0,1 0 0,0 0 0,-1-1 0,1 1 0,-1 0 0,1 0 0,-1 0 0,1 0 0,-1 0 0,0 0 0,1 0 0,-1-1 0,0 1 0,0 0 0,0 0 0,0 0 0,0 0 0,0 0 0,0 0 0,0 0 0,0 0 0,0 0 0,0 0 0,-1 0 0,1 0 0,0 0 0,-1 1 0,2 18 0,0-22 0,1 1 0,-1-1 0,0 0 0,1 0 0,-1 1 0,0-1 0,0 0 0,0 0 0,0 0 0,0 0 0,-1 0 0,1-3 0,2-8 0,-1-1 0,0 1 0,-1-19 0,-1 19 0,1 0 0,0 0 0,5-19 0,-3 31-461,-1 0 0,1 0 0,0 1 0,0-1 0,0 1 0,0-1 0,-1 1 0,1 0 0,0 0 0,0 0 0,5 1 0,-3 0-974,13-1-3780,2 1-1501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153"/>
    </inkml:context>
    <inkml:brush xml:id="br0">
      <inkml:brushProperty name="width" value="0.025" units="cm"/>
      <inkml:brushProperty name="height" value="0.025" units="cm"/>
    </inkml:brush>
  </inkml:definitions>
  <inkml:trace contextRef="#ctx0" brushRef="#br0">49 0 9513,'0'0'15850,"-5"12"-13896,-6 22-864,2 1 0,1 0 0,2 0 0,-4 63 0,16-36-1258,-6-60 160,0-1 0,1 0 1,-1 0-1,0 0 0,1 0 0,-1 1 1,1-1-1,-1 0 0,1 0 0,0 0 1,-1 0-1,1 0 0,0 0 0,0-1 1,0 1-1,0 0 0,-1 0 0,3 1 1,-1-2 1,-1 0 1,0 0 0,0 0-1,0 0 1,0-1 0,1 1-1,-1 0 1,0-1 0,0 1-1,0-1 1,0 1 0,0-1-1,0 1 1,0-1 0,0 1-1,0-1 1,0 0 0,0 0 0,0 0-1,-1 1 1,1-1 0,0 0-1,-1 0 1,2-2 0,8-9-514,-1-1 0,-1 0 0,0 0 0,-1-1 0,0 0 0,-1-1 0,-1 1 0,0-1 1,5-27-1,-10 41 273,-1 5 177,0 0-1,0 1 1,-1-1-1,0 0 1,1 0-1,-1 1 1,-4 5-1,-6 13 44,9-15 73,1 0-1,0 0 1,0 0 0,0 0-1,1 1 1,1-1-1,-1 0 1,1 1 0,1-1-1,1 11 1,-1-18-33,1 1 0,-1 0 0,1-1 0,0 1 0,-1-1 0,1 1 0,0-1 0,0 0 0,0 0 0,0 1 0,0-2 0,0 1 0,0 0 0,1 0 0,-1-1 0,0 1 0,0-1 1,1 1-1,-1-1 0,0 0 0,0 0 0,1 0 0,1-1 0,4 1-855,-1 0 1,1 0-1,-1-1 1,0 0-1,1-1 1,7-2-1,-9 1 173,-1 0 0,0 0 0,0-1 0,0 1 0,0-1 0,0 0 0,-1-1-1,1 1 1,-1-1 0,-1 0 0,7-10 0,-1 0-1297,-1-1 0,12-32 0,-9 12-2861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512"/>
    </inkml:context>
    <inkml:brush xml:id="br0">
      <inkml:brushProperty name="width" value="0.025" units="cm"/>
      <inkml:brushProperty name="height" value="0.025" units="cm"/>
    </inkml:brush>
  </inkml:definitions>
  <inkml:trace contextRef="#ctx0" brushRef="#br0">117 0 5733,'0'0'18439,"-3"10"-17291,-7 26-606,1 0 0,2 1-1,2 0 1,1 0 0,2 0 0,2 1 0,5 44 0,0-60-1203,-1-39-1701,-3-39-1715,-4 42 3479,0 0 0,0 1 1,-2-1-1,1 1 1,-2 0-1,-13-24 0,-4 1 2392,-3 3 5774,29 32-7328,0 1-1,0-1 1,0 1 0,0 0-1,0 1 1,0-1 0,0 0 0,0 1-1,3 0 1,-1 0 80,130 12 453,-43-13-6083,-33-5-4556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966"/>
    </inkml:context>
    <inkml:brush xml:id="br0">
      <inkml:brushProperty name="width" value="0.025" units="cm"/>
      <inkml:brushProperty name="height" value="0.025" units="cm"/>
    </inkml:brush>
  </inkml:definitions>
  <inkml:trace contextRef="#ctx0" brushRef="#br0">0 0 10282,'0'0'22485,"60"36"-24759,-42-36-5349,-3 0-12749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9.341"/>
    </inkml:context>
    <inkml:brush xml:id="br0">
      <inkml:brushProperty name="width" value="0.025" units="cm"/>
      <inkml:brushProperty name="height" value="0.025" units="cm"/>
    </inkml:brush>
  </inkml:definitions>
  <inkml:trace contextRef="#ctx0" brushRef="#br0">19 6 11435,'0'0'20723,"-19"-6"-39652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626"/>
    </inkml:context>
    <inkml:brush xml:id="br0">
      <inkml:brushProperty name="width" value="0.025" units="cm"/>
      <inkml:brushProperty name="height" value="0.025" units="cm"/>
    </inkml:brush>
  </inkml:definitions>
  <inkml:trace contextRef="#ctx0" brushRef="#br0">1 7 3587,'8'-6'12610,"0"7"-5065,4 14-938,3 35-6579,-14-42 1807,1 0-1951,1 6 278,1-1 0,0 0 0,0 0 0,1 0 0,11 17 0,-15-27-360,1-1 0,0 1 0,0-1-1,0 0 1,0 1 0,0-1 0,0 0-1,1-1 1,-1 1 0,1 0 0,-1-1-1,1 1 1,3 1 0,-3-3-330,0 1 0,0-1 0,0 1 0,0-1 0,0 0 0,0 0 0,0 0 0,0-1 0,0 1-1,0-1 1,0 1 0,0-1 0,0 0 0,0 0 0,0 0 0,2-2 0,18-13-6502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966"/>
    </inkml:context>
    <inkml:brush xml:id="br0">
      <inkml:brushProperty name="width" value="0.025" units="cm"/>
      <inkml:brushProperty name="height" value="0.025" units="cm"/>
    </inkml:brush>
  </inkml:definitions>
  <inkml:trace contextRef="#ctx0" brushRef="#br0">178 1 11050,'0'0'13998,"-31"70"-11692,11-34-705,-2 4-512,-4 5-576,2-1-353,3-1-96,4-7-32,7-5-288,4-10-609,5-6-512,1-13-1282,9-2-992,6-10-769,3-13-5318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8.220"/>
    </inkml:context>
    <inkml:brush xml:id="br0">
      <inkml:brushProperty name="width" value="0.025" units="cm"/>
      <inkml:brushProperty name="height" value="0.025" units="cm"/>
      <inkml:brushProperty name="color" value="#E71224"/>
    </inkml:brush>
  </inkml:definitions>
  <inkml:trace contextRef="#ctx0" brushRef="#br0">39 1 7847,'0'0'24050,"-8"10"-23313,-21 32-604,29-40-133,-1-1 0,1 1 0,0-1 0,0 1 0,-1-1 0,1 1 0,0-1 0,0 1 0,0-1 0,1 1 0,-1-1 0,0 1 0,1-1 0,-1 1 0,1-1 0,-1 1 0,1-1 0,-1 0 0,1 1 0,0-1 0,0 0 0,0 0 0,0 1 0,0-1 0,0 0 0,0 0 0,2 2 0,32 21 0,-34-24 0,8 5-483,1 0-1,0-1 1,1-1 0,19 5-1,-15-5-838,0-1-1,0 0 1,0-1 0,0-1-1,23-2 1,-30-1-5719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323"/>
    </inkml:context>
    <inkml:brush xml:id="br0">
      <inkml:brushProperty name="width" value="0.025" units="cm"/>
      <inkml:brushProperty name="height" value="0.025" units="cm"/>
    </inkml:brush>
  </inkml:definitions>
  <inkml:trace contextRef="#ctx0" brushRef="#br0">33 1 19346,'0'0'12300,"-10"72"-12140,2-47-96,0 0-64,4-5-801,2-2-1152,2-4-1186,0-10-769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683"/>
    </inkml:context>
    <inkml:brush xml:id="br0">
      <inkml:brushProperty name="width" value="0.025" units="cm"/>
      <inkml:brushProperty name="height" value="0.025" units="cm"/>
    </inkml:brush>
  </inkml:definitions>
  <inkml:trace contextRef="#ctx0" brushRef="#br0">0 6 16912,'0'0'10111,"12"-2"-9033,22 0-635,1 0-1,36 5 1,-54-2-415,0 1 1,0 1-1,0 0 1,0 1-1,0 1 1,30 14-1,-44-18-27,-1 0-1,0 0 1,0 0-1,0 0 1,0 1-1,0-1 1,0 1-1,0-1 1,0 1 0,0 0-1,-1 0 1,1 0-1,-1 0 1,1 0-1,-1 0 1,0 0 0,0 0-1,0 0 1,0 1-1,0-1 1,0 4-1,-1-3 54,0 0 0,0-1 0,-1 1 0,1 0 0,-1-1-1,0 1 1,0-1 0,0 1 0,0-1 0,0 0 0,-1 1 0,1-1-1,-1 0 1,1 0 0,-1 0 0,-3 3 0,-4 4 210,-1-1 1,0-1-1,0 1 0,-1-2 1,1 1-1,-2-2 1,-12 6-1,4-4-248,0-1 0,-1-1 0,1-1 0,-1-1 0,-42 1 0,63-3-53,-1-1 0,1 0 1,-1 0-1,0 0 0,1 0 0,-1 0 1,1 0-1,-1 0 0,0 0 0,1 0 0,-1 0 1,1 0-1,-1 0 0,0 0 0,1 0 0,-1 0 1,1-1-1,-1 1 0,1 0 0,-1 0 1,1-1-1,-1 1 0,1 0 0,-1-1 0,1 1 1,-1-1-1,1 1 0,0 0 0,-1-1 1,1 1-1,0-1 0,-1 0 0,13-13-3146,32-11-6348,-5 11-2518</inkml:trace>
  <inkml:trace contextRef="#ctx0" brushRef="#br0" timeOffset="1">578 212 15631,'0'0'12396,"59"3"-11179,-11-3-609,12 0-480,4 0-224,-4 0-1569,-9 1-2115,-11 4-992,-14-1-1474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040"/>
    </inkml:context>
    <inkml:brush xml:id="br0">
      <inkml:brushProperty name="width" value="0.025" units="cm"/>
      <inkml:brushProperty name="height" value="0.025" units="cm"/>
    </inkml:brush>
  </inkml:definitions>
  <inkml:trace contextRef="#ctx0" brushRef="#br0">1 0 13805,'0'0'11563,"75"12"-10314,-37-10-608,3 1-353,-3 1-192,2 0-160,-5-3-2402,-3-1-4869</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456"/>
    </inkml:context>
    <inkml:brush xml:id="br0">
      <inkml:brushProperty name="width" value="0.025" units="cm"/>
      <inkml:brushProperty name="height" value="0.025" units="cm"/>
    </inkml:brush>
  </inkml:definitions>
  <inkml:trace contextRef="#ctx0" brushRef="#br0">220 31 5445,'0'0'22421,"-11"-6"-21337,-38-16-203,46 21-835,-1 1 0,1-1 1,-1 1-1,1 0 0,-1 0 0,1 0 0,0 0 1,-1 0-1,1 1 0,-1-1 0,1 1 0,0 0 1,0 0-1,-1 1 0,1-1 0,0 1 0,0-1 1,0 1-1,0 0 0,1 0 0,-1 0 0,-3 4 1,-3 2 91,0 1 1,1 0 0,0 1-1,-8 12 1,11-15-40,1 0-1,0 0 0,0 0 1,1 0-1,0 1 0,1-1 1,-4 13-1,6-18-92,-1 0 1,1 0-1,0 0 1,0 0-1,0 0 1,0 0-1,0 0 1,0 0-1,1 0 1,-1 0-1,0 0 1,1 0-1,0 0 1,-1 0 0,1 0-1,0 0 1,0-1-1,0 1 1,0 0-1,1 0 1,-1-1-1,0 1 1,1-1-1,-1 1 1,1-1-1,-1 0 1,1 0-1,0 0 1,-1 1-1,1-2 1,0 1-1,0 0 1,0 0-1,2 0 1,13 4-537,0-1 0,1-1 0,-1-1 0,1 0 0,-1-2 0,25-1 0,-24 0-2288,0-1 1,-1-1-1,24-7 1,7-7-9712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798"/>
    </inkml:context>
    <inkml:brush xml:id="br0">
      <inkml:brushProperty name="width" value="0.025" units="cm"/>
      <inkml:brushProperty name="height" value="0.025" units="cm"/>
    </inkml:brush>
  </inkml:definitions>
  <inkml:trace contextRef="#ctx0" brushRef="#br0">54 1 16624,'0'0'11338,"-38"53"-10216,30-33-450,3 7-448,2-4-160,3 4-64,0-4-288,0-1-673,0-3-961,0-5-896,0-6-385</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154"/>
    </inkml:context>
    <inkml:brush xml:id="br0">
      <inkml:brushProperty name="width" value="0.025" units="cm"/>
      <inkml:brushProperty name="height" value="0.025" units="cm"/>
    </inkml:brush>
  </inkml:definitions>
  <inkml:trace contextRef="#ctx0" brushRef="#br0">1 119 14958,'0'0'13325,"83"-10"-13069,-36 14-192,9-1-1153,2-3-3011,-4 0 96,-3 0-2946</inkml:trace>
  <inkml:trace contextRef="#ctx0" brushRef="#br0" timeOffset="1">597 0 17553,'0'0'9000,"-10"63"-8007,10-43-480,0 4-417,2 2-96,-2 0-1185,0 2-865,0-5-993,0-2-1570,0-4-1440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499"/>
    </inkml:context>
    <inkml:brush xml:id="br0">
      <inkml:brushProperty name="width" value="0.025" units="cm"/>
      <inkml:brushProperty name="height" value="0.025" units="cm"/>
    </inkml:brush>
  </inkml:definitions>
  <inkml:trace contextRef="#ctx0" brushRef="#br0">0 291 17264,'0'0'9385,"49"-14"-8552,-12 9-353,6 0-351,-1 1-65,1 0-225,-1-1-1408,-8-1-1858,-5-1 192,-10-4-4517</inkml:trace>
  <inkml:trace contextRef="#ctx0" brushRef="#br0" timeOffset="1">33 7 13421,'0'0'10602,"49"-6"-9161,-7 6-352,8 4-352,5 2-481,1 0-192,0 0 0,-3-1-1377,-2-1-1217,-8-1-2019,-5-3-1697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854"/>
    </inkml:context>
    <inkml:brush xml:id="br0">
      <inkml:brushProperty name="width" value="0.025" units="cm"/>
      <inkml:brushProperty name="height" value="0.025" units="cm"/>
    </inkml:brush>
  </inkml:definitions>
  <inkml:trace contextRef="#ctx0" brushRef="#br0">137 0 11147,'0'0'17648,"1"61"-16238,-1-40-578,0 3-511,0 1-225,0 3-96,0-2-96,0-1-993,0-2-1474,0-9-1665,2-5-1345</inkml:trace>
  <inkml:trace contextRef="#ctx0" brushRef="#br0" timeOffset="1">0 153 15054,'0'0'10346,"51"-3"-8969,-16 3-576,7 0-481,7 1-224,3 1-704,-1-2-3428,-1 0-3747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522"/>
    </inkml:context>
    <inkml:brush xml:id="br0">
      <inkml:brushProperty name="width" value="0.025" units="cm"/>
      <inkml:brushProperty name="height" value="0.025" units="cm"/>
    </inkml:brush>
  </inkml:definitions>
  <inkml:trace contextRef="#ctx0" brushRef="#br0">286 20 11435,'0'0'15107,"-10"-4"-14098,8 3-972,-3-1 18,0-1 1,-1 1-1,1 0 0,0 1 0,-1-1 1,0 1-1,1 0 0,-1 1 1,0-1-1,0 1 0,1 0 1,-1 1-1,0-1 0,1 1 1,-1 0-1,-9 3 0,-1 4 292,1 0-1,-1 1 1,1 1-1,1 0 0,0 1 1,-12 13-1,21-20-262,0 1-1,1-1 0,-1 1 0,1 0 0,1 0 1,-1 1-1,1-1 0,0 1 0,0-1 0,0 1 1,1 0-1,0 0 0,0 0 0,0 1 0,1-1 1,0 0-1,0 0 0,1 1 0,0 10 1,1-15-82,0 1 1,0-1 0,0 0 0,0 0-1,0 0 1,0 0 0,1-1-1,-1 1 1,1 0 0,-1 0 0,1-1-1,0 1 1,0-1 0,0 0 0,0 1-1,0-1 1,0 0 0,0 0 0,0 0-1,0 0 1,0-1 0,1 1 0,-1-1-1,0 1 1,0-1 0,5 0 0,68 3 69,-66-3-69,-2-1-3,0 1 0,-1-1 0,1 0 0,0-1 0,-1 0 0,1 0 0,-1 0 0,0-1 0,0 1 0,8-6 0,-11 6 0,-1 0 0,1 0 0,0 0 0,-1 0 0,1-1 0,-1 1 0,1-1 0,-1 0 0,0 0 0,0 1 0,-1-1 0,1 0 0,-1-1 0,1 1 0,-1 0 0,0 0 0,0 0 0,0-1 0,0 1 0,-1-1 0,1-4 0,-1 8 0,-1 0 0,1-1 0,0 1 0,0 0 0,0 0 0,0-1 0,0 1 0,0 0 0,-1 0 0,1-1 0,0 1 0,0 0 0,0 0 0,-1 0 0,1-1 0,0 1 0,0 0 0,-1 0 0,1 0 0,0 0 0,0 0 0,-1 0 0,1-1 0,0 1 0,0 0 0,-1 0 0,1 0 0,0 0 0,-1 0 0,1 0 0,0 0 0,0 0 0,-1 0 0,1 0 0,0 0 0,0 0 0,-1 0 0,1 1 0,0-1 0,-1 0 0,1 0 0,0 0 0,0 0 0,-1 0 0,1 1 0,-12 9 0,11-9 0,1-1 0,0 1 0,0 0 0,0 0 0,0-1 0,0 1 0,0 0 0,0 0 0,0-1 0,0 1 0,1 0 0,-1 0 0,0-1 0,0 1 0,1 0 0,-1-1 0,0 1 0,1 0 0,-1-1 0,1 1 0,-1-1 0,0 1 0,1 0 0,0-1 0,-1 1 0,1-1 0,0 1 0,26 9 0,35-7 0,-56-3 0,5 0 0,-6-1 0,-1 1 0,0 0 0,1 0 0,-1 1 0,0-1 0,1 1 0,4 2 0,-8-3 0,-1 0 0,1 0 0,-1 1 0,1-1 0,-1 0 0,1 0 0,-1 1 0,0-1 0,1 1 0,-1-1 0,0 0 0,1 1 0,-1-1 0,0 1 0,1-1 0,-1 1 0,0-1 0,0 1 0,0-1 0,1 1 0,-1-1 0,0 1 0,0-1 0,0 2 0,-9 20 0,-13 7-58,17-24-167,1 0 0,-1 1 0,1 0 0,0 0 0,0 0 1,1 1-1,0-1 0,-2 8 0,5-1-4702,7-11-2734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942"/>
    </inkml:context>
    <inkml:brush xml:id="br0">
      <inkml:brushProperty name="width" value="0.025" units="cm"/>
      <inkml:brushProperty name="height" value="0.025" units="cm"/>
    </inkml:brush>
  </inkml:definitions>
  <inkml:trace contextRef="#ctx0" brushRef="#br0">0 10 2210,'0'0'28955,"88"6"-27641,-38-11-1026,8 0-288,5 0 0,1 4 0,-9 1 0,-12 0-2338,-14 0-2979,-19 0-3363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9.178"/>
    </inkml:context>
    <inkml:brush xml:id="br0">
      <inkml:brushProperty name="width" value="0.025" units="cm"/>
      <inkml:brushProperty name="height" value="0.025" units="cm"/>
    </inkml:brush>
  </inkml:definitions>
  <inkml:trace contextRef="#ctx0" brushRef="#br0">1 131 17136,'0'0'10442,"69"-43"-9321,-16 21-640,5 3-353,10-2-64,1 6 0,-3 5-256,-2 9-2147,-9 1-2081,-7 0-2466,-9 0-8617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8.581"/>
    </inkml:context>
    <inkml:brush xml:id="br0">
      <inkml:brushProperty name="width" value="0.025" units="cm"/>
      <inkml:brushProperty name="height" value="0.025" units="cm"/>
      <inkml:brushProperty name="color" value="#E71224"/>
    </inkml:brush>
  </inkml:definitions>
  <inkml:trace contextRef="#ctx0" brushRef="#br0">195 0 3683,'0'0'13464,"-5"10"-8184,-57 109 1996,-15 32-4693,66-127-2586,1 1 0,1 0 0,2 1 0,-6 31 0,13-39-1226,8-16-3115,-6-4 3321,1 1 1,-1-1 0,0 0-1,0 1 1,-1-1 0,1 0-1,0 0 1,-1-1 0,4-3-1,9-20-11960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6.283"/>
    </inkml:context>
    <inkml:brush xml:id="br0">
      <inkml:brushProperty name="width" value="0.025" units="cm"/>
      <inkml:brushProperty name="height" value="0.025" units="cm"/>
    </inkml:brush>
  </inkml:definitions>
  <inkml:trace contextRef="#ctx0" brushRef="#br0">1 0 13549,'0'0'8360,"49"0"-6727,-5 0-287,10 0-289,1 0-321,1 0-544,-1 1-128,-12-1-2754,-4 0-6823</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389"/>
    </inkml:context>
    <inkml:brush xml:id="br0">
      <inkml:brushProperty name="width" value="0.025" units="cm"/>
      <inkml:brushProperty name="height" value="0.025" units="cm"/>
    </inkml:brush>
  </inkml:definitions>
  <inkml:trace contextRef="#ctx0" brushRef="#br0">95 1 8520,'0'0'14713,"1"10"-14083,-6 75-182,6-84-451,-1 0-1,1 0 1,-1 0-1,1 1 1,0-1 0,-1 0-1,1 0 1,0 0-1,0 0 1,0 0 0,0 0-1,0-1 1,0 1-1,0 0 1,0 0 0,0-1-1,0 1 1,0 0-1,1-1 1,-1 0 0,0 1-1,0-1 1,1 0-1,-1 1 1,2-1 0,41 8-263,-34-7 140,43 15-764,-52-15 893,0-1 0,0 1 0,0-1 0,1 1-1,-1 0 1,0-1 0,0 1 0,0 0-1,0 0 1,0 0 0,0 0 0,-1 0 0,1 0-1,0 0 1,0 0 0,0 2 0,-1-2 26,0 0 1,0-1 0,0 1-1,0 0 1,0 0 0,-1 0-1,1 0 1,0 0 0,-1-1 0,1 1-1,0 0 1,-1 0 0,1 0-1,-1-1 1,1 1 0,-1 0-1,1 0 1,-1-1 0,0 1-1,1-1 1,-1 1 0,0-1-1,1 1 1,-1-1 0,0 1-1,0-1 1,-1 1 0,-10 5 169,0-1 1,-1 0 0,1 0-1,-1-2 1,0 0-1,0 0 1,0-1-1,0 0 1,0-1 0,-1-1-1,1 0 1,-20-4-1,31 4-261,0 0-1,1-1 0,-1 1 0,0-1 1,0 1-1,1-1 0,-1 0 1,1 1-1,-1-1 0,1 0 0,-1 0 1,1 0-1,-1 0 0,1-1 0,0 1 1,0 0-1,0-1 0,0 1 1,0 0-1,0-1 0,0 1 0,0-1 1,0 0-1,0 1 0,1-1 0,-1-1 1,-4-48-7673,5 49 7447,0-35-9844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732"/>
    </inkml:context>
    <inkml:brush xml:id="br0">
      <inkml:brushProperty name="width" value="0.025" units="cm"/>
      <inkml:brushProperty name="height" value="0.025" units="cm"/>
    </inkml:brush>
  </inkml:definitions>
  <inkml:trace contextRef="#ctx0" brushRef="#br0">0 1 16207,'0'0'6599,"72"14"-5286,-38-10-929,7-1-320,1-2-2242,2-1-3267,3 0-5381</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089"/>
    </inkml:context>
    <inkml:brush xml:id="br0">
      <inkml:brushProperty name="width" value="0.025" units="cm"/>
      <inkml:brushProperty name="height" value="0.025" units="cm"/>
    </inkml:brush>
  </inkml:definitions>
  <inkml:trace contextRef="#ctx0" brushRef="#br0">164 0 11435,'0'0'6972,"-12"5"-3652,-2 1-2692,0 0 0,1 1 1,0 0-1,0 1 0,-23 19 0,32-24-553,0 1 0,0 0 0,0 0 0,0 0 0,1 0 0,0 1 0,0 0 0,0-1 0,0 1 0,1 0 0,-1 1 0,1-1 0,1 0 0,-1 1 0,1-1 0,0 0 0,0 1-1,0 0 1,1-1 0,0 1 0,0-1 0,2 10 0,-2-14-58,1 1 0,-1 0 0,1 0 0,0-1 0,-1 1 0,1-1 0,0 1-1,0 0 1,0-1 0,0 1 0,1-1 0,-1 0 0,0 1 0,1-1 0,-1 0 0,0 0-1,1 0 1,-1 0 0,1 0 0,2 1 0,2 0 61,-1 0 1,0-1-1,0 1 1,1-1-1,-1-1 0,1 1 1,5-1-1,2 0 51,0 0 0,0-1 0,0-1 1,0 0-1,17-6 0,-18 3-112,0 0 0,-1 0 0,1-2 0,-1 1 0,19-16 0,-26 19 76,0 0 0,-1 0 0,1 0-1,-1-1 1,0 1 0,0-1 0,0 0 0,0 0 0,-1 0-1,0 0 1,0 0 0,0 0 0,0-1 0,-1 1 0,1-1 0,-1 1-1,0-1 1,0 0 0,-1-7 0,0 11-39,0-1 1,0 1-1,-1-1 1,1 0-1,-1 1 1,1-1-1,-1 1 1,0-1-1,1 1 1,-1 0-1,0-1 1,0 1-1,0 0 1,0-1-1,0 1 1,-1 0-1,1 0 1,0 0-1,0 0 1,-3-1-1,-1-1-16,1 1-1,-1 0 1,0 0-1,0 1 0,1 0 1,-11-2-1,1 1-58,0 2 1,0-1-1,0 2 0,-18 2 0,30-3-71,-1 1 0,0 0-1,1-1 1,-1 1 0,1 0-1,-1 1 1,1-1 0,0 0-1,-1 1 1,1-1-1,0 1 1,0 0 0,0 0-1,0 0 1,-2 2 0,4-3-39,0-1 0,-1 1 0,1-1 1,0 1-1,0-1 0,-1 1 1,1-1-1,0 1 0,0-1 0,0 1 1,0-1-1,0 1 0,-1-1 0,1 1 1,0-1-1,0 1 0,0-1 1,1 1-1,-1-1 0,0 1 0,0-1 1,0 1-1,0-1 0,0 1 1,1-1-1,-1 1 0,1 0 0,0 0-234,0 0-1,0 0 0,0 0 0,1-1 0,-1 1 0,0 0 0,1-1 1,-1 1-1,1-1 0,-1 1 0,0-1 0,1 0 0,-1 1 0,1-1 1,2 0-1,21 0-6254,7 0-4836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430"/>
    </inkml:context>
    <inkml:brush xml:id="br0">
      <inkml:brushProperty name="width" value="0.025" units="cm"/>
      <inkml:brushProperty name="height" value="0.025" units="cm"/>
    </inkml:brush>
  </inkml:definitions>
  <inkml:trace contextRef="#ctx0" brushRef="#br0">65 0 9673,'0'0'17264,"9"68"-15214,-4-44-256,0-1-705,1-2-576,0-2-417,0-1-32,-3-4-192,2-4-801,-4-3-737,-12-24-16719</inkml:trace>
  <inkml:trace contextRef="#ctx0" brushRef="#br0" timeOffset="1">1 79 13325,'0'0'11627,"64"-10"-10859,-29 10-447,6 0-289,2 0-993,2 0-3556,-1 0-4355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789"/>
    </inkml:context>
    <inkml:brush xml:id="br0">
      <inkml:brushProperty name="width" value="0.025" units="cm"/>
      <inkml:brushProperty name="height" value="0.025" units="cm"/>
    </inkml:brush>
  </inkml:definitions>
  <inkml:trace contextRef="#ctx0" brushRef="#br0">130 56 7976,'0'0'12657,"0"-9"-11317,0-26-251,0 34-1054,0 1 0,0-1 1,0 1-1,0-1 0,0 1 1,0-1-1,0 1 0,-1 0 0,1-1 1,0 1-1,0-1 0,0 1 1,-1-1-1,1 1 0,0 0 0,-1-1 1,1 1-1,0 0 0,-1-1 1,1 1-1,-1 0 0,1-1 0,0 1 1,-1 0-1,1 0 0,-1 0 1,1-1-1,-1 1 0,1 0 1,-1 0-1,1 0 0,0 0 0,-1 0 1,1 0-1,-1 0 0,1 0 1,-1 0-1,1 0 0,-1 0 0,1 0 1,-1 0-1,1 0 0,-1 0 1,1 1-1,-1-1 0,1 0 0,-1 0 1,1 0-1,-1 1 0,-18 9 416,18-10-425,-9 6 1008,-1 1 1,1 0 0,0 1-1,-14 14 1,21-18-975,0 0 1,1 0 0,-1 0 0,1 0 0,0 0-1,0 1 1,0-1 0,1 1 0,-1 0 0,1-1-1,0 1 1,1 0 0,-1 0 0,1-1 0,0 6-1,-1-7-47,1 1-1,0-1 1,0 0-1,0 0 0,0 0 1,0 0-1,1 0 0,0 0 1,-1 0-1,1 0 1,0 0-1,0 0 0,1 0 1,-1-1-1,0 1 0,1 0 1,0-1-1,0 1 1,0-1-1,0 1 0,0-1 1,0 0-1,0 0 0,1 0 1,-1 0-1,1-1 1,-1 1-1,1-1 0,0 1 1,0-1-1,0 0 0,0 0 1,0 0-1,0 0 1,0-1-1,0 1 0,0-1 1,0 0-1,0 0 0,0 0 1,0 0-1,0 0 1,6-2-1,-3 1 18,0-1 0,1 0 0,-1 0 0,-1 0 0,1 0 0,0-1 0,-1 0-1,1 0 1,-1-1 0,0 1 0,0-1 0,0 0 0,-1-1 0,1 1 0,5-9 0,-5 8-7,-1-1-1,1 0 1,-1-1 0,0 1 0,-1-1-1,0 1 1,0-1 0,0 0-1,-1 0 1,0 0 0,-1 0-1,2-15 1,-3 20-26,0 0 0,-1 0 0,1 0 0,-1 0 0,0 1 0,1-1-1,-1 0 1,0 0 0,0 0 0,0 1 0,-1-1 0,1 0 0,0 1 0,-1-1 0,1 1 0,-1 0 0,1-1 0,-1 1-1,1 0 1,-1 0 0,0 0 0,0 0 0,0 0 0,0 0 0,-2 0 0,1 0-41,0 0-1,0 0 1,0 0 0,0 0 0,0 1-1,-1-1 1,1 1 0,0 0-1,0 0 1,0 0 0,0 1 0,0-1-1,-1 1 1,1-1 0,0 1-1,-4 2 1,6-2-238,0 0-1,0 0 1,0 0-1,0 0 1,1 0-1,-1 0 1,0 0-1,1 0 0,-1 0 1,1 0-1,-1 0 1,1 0-1,0 1 1,-1-1-1,1 0 1,0 0-1,0 2 1,2 23-11684,7-16 478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130"/>
    </inkml:context>
    <inkml:brush xml:id="br0">
      <inkml:brushProperty name="width" value="0.025" units="cm"/>
      <inkml:brushProperty name="height" value="0.025" units="cm"/>
    </inkml:brush>
  </inkml:definitions>
  <inkml:trace contextRef="#ctx0" brushRef="#br0">70 1 833,'0'0'25624,"-46"67"-23222,34-44-992,3 3-642,6-2-383,3 2-289,0-7-352,11-5-1218,2-5-1601,1-9-1089,-1 0-704,-2-18-4421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488"/>
    </inkml:context>
    <inkml:brush xml:id="br0">
      <inkml:brushProperty name="width" value="0.025" units="cm"/>
      <inkml:brushProperty name="height" value="0.025" units="cm"/>
    </inkml:brush>
  </inkml:definitions>
  <inkml:trace contextRef="#ctx0" brushRef="#br0">92 114 13389,'0'0'16912,"-5"1"-16859,5-1-53,-1 0 0,0 0-1,0 0 1,1 0 0,-1 0-1,0 0 1,1 1 0,-1-1 0,0 0-1,1 0 1,-1 1 0,0-1 0,1 0-1,-1 1 1,1-1 0,-1 0 0,0 1-1,1-1 1,-1 1 0,1-1 0,-1 1-1,1 0 1,0-1 0,-1 1 0,1-1-1,0 1 1,-1 0 0,1-1 0,0 1-1,-1 0 1,1-1 0,0 1-1,0 0 1,0-1 0,0 1 0,0 0-1,0-1 1,0 1 0,0 0 0,0 0-1,2 3 0,0-1 0,0 0 0,0 0 0,1 0-1,-1 0 1,1 0 0,-1 0 0,7 4 0,4 2-209,0 0 1,0 0 0,25 11-1,-24-14-19,0 2-1,-1 0 0,22 16 0,-34-23 220,0 0-1,0 0 1,0 0 0,0 0-1,0 1 1,0-1-1,0 0 1,0 0-1,-1 1 1,1-1 0,0 0-1,-1 1 1,1-1-1,-1 1 1,0-1-1,1 1 1,-1-1 0,0 1-1,0-1 1,0 1-1,0-1 1,0 1-1,0-1 1,-1 1-1,1-1 1,0 1 0,-1-1-1,1 1 1,-1-1-1,1 0 1,-1 1-1,0-1 1,0 0 0,0 0-1,1 1 1,-1-1-1,0 0 1,0 0-1,-1 0 1,1 0 0,0 0-1,0 0 1,0 0-1,-3 1 1,-6 5 175,-1 0 1,1-1-1,-22 10 1,32-16-161,-14 7 376,1-2 1,-1 1-1,0-2 0,-1 0 1,1-1-1,-1 0 1,1-1-1,-19 0 0,31-2-364,1 0-1,-1 0 0,1 0 0,0 0 0,-1-1 0,1 1 0,-1-1 0,1 1 0,0-1 0,-1 1 0,1-1 0,0 0 0,0 0 1,0 1-1,-1-1 0,1 0 0,0 0 0,0 0 0,0 0 0,0-1 0,1 1 0,-1 0 0,0 0 0,0 0 0,1-1 0,-1 1 1,1 0-1,-1-1 0,1 1 0,-1-1 0,1 1 0,0 0 0,0-1 0,0 1 0,0-1 0,0 1 0,0-1 0,0-1 1,0-1-46,1 0 1,-1 0-1,1 1 1,0-1 0,0 0-1,0 0 1,0 1-1,1-1 1,-1 1 0,1-1-1,0 1 1,0 0-1,5-6 1,7-3-240,2 0 1,0 1-1,32-18 1,-30 20 268,-2-1 1,1-1 0,-1 0 0,17-17-1,-29 24 37,0 0 0,0 0-1,-1-1 1,1 0-1,-1 0 1,0 0 0,-1 0-1,1 0 1,-1 0 0,0-1-1,0 1 1,-1-1-1,0 0 1,0 1 0,0-1-1,0 0 1,-1 0-1,-1-8 1,1 11-32,-1 0-1,0 1 1,0-1-1,0 0 1,0 1-1,-1-1 1,1 1-1,-1 0 1,1-1-1,-1 1 1,0 0-1,0 0 1,0 0 0,0 0-1,0 0 1,0 1-1,-1-1 1,-4-2-1,5 3-20,0 0 1,0-1-1,0 1 0,0 1 0,0-1 0,0 0 0,0 0 0,0 1 0,0-1 0,-1 1 1,1 0-1,0 0 0,0 0 0,-1 0 0,1 0 0,0 0 0,0 0 0,-1 1 0,1-1 1,0 1-1,0 0 0,0 0 0,0-1 0,-4 3 0,5-1-173,0-1 0,0 0-1,0 1 1,0-1 0,0 1 0,1-1-1,-1 1 1,0-1 0,1 1 0,-1 0-1,1-1 1,-1 1 0,1 0 0,0-1-1,0 4 1,1 26-8010,5-15 1071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816"/>
    </inkml:context>
    <inkml:brush xml:id="br0">
      <inkml:brushProperty name="width" value="0.025" units="cm"/>
      <inkml:brushProperty name="height" value="0.025" units="cm"/>
    </inkml:brush>
  </inkml:definitions>
  <inkml:trace contextRef="#ctx0" brushRef="#br0">36 0 10794,'0'0'19186,"-35"54"-17648,35-35-385,0-2-1057,9-3-96,6-1 0,2-5 0,2-6 0,2-2-1249,5 0-1153,-2-6-1858,-2-11-1250,0-2-1024</inkml:trace>
  <inkml:trace contextRef="#ctx0" brushRef="#br0" timeOffset="1">245 31 2691,'0'0'16399,"-23"54"-12587,10-29-513,-2 5-449,1 2-703,-1 1-578,3 2-1569,0-1 0,5 0 0,5-5 0,2-6 0,0-6-3235,4-12-6086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0.783"/>
    </inkml:context>
    <inkml:brush xml:id="br0">
      <inkml:brushProperty name="width" value="0.025" units="cm"/>
      <inkml:brushProperty name="height" value="0.025" units="cm"/>
    </inkml:brush>
  </inkml:definitions>
  <inkml:trace contextRef="#ctx0" brushRef="#br0">28 1 16784,'0'0'12652,"7"55"-12588,-18-25-32,1-3-64,4-2-417,3-3-575,0-1-834,3-6-1185,0-5-1153,-2-7-833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8.922"/>
    </inkml:context>
    <inkml:brush xml:id="br0">
      <inkml:brushProperty name="width" value="0.025" units="cm"/>
      <inkml:brushProperty name="height" value="0.025" units="cm"/>
      <inkml:brushProperty name="color" value="#E71224"/>
    </inkml:brush>
  </inkml:definitions>
  <inkml:trace contextRef="#ctx0" brushRef="#br0">86 1 2915,'0'0'26008,"-32"74"-25015,20-35-320,2 3-353,-1-2-160,5-5-128,3-7 0,2-6-320,1-8-545,0-10-640,-3-22-8585,-4-10 3492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156"/>
    </inkml:context>
    <inkml:brush xml:id="br0">
      <inkml:brushProperty name="width" value="0.025" units="cm"/>
      <inkml:brushProperty name="height" value="0.025" units="cm"/>
    </inkml:brush>
  </inkml:definitions>
  <inkml:trace contextRef="#ctx0" brushRef="#br0">1 46 4740,'0'0'24504,"43"-33"-24729,-14 33-1664,2-4-1378,-2 0-1762,0-1-3619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484"/>
    </inkml:context>
    <inkml:brush xml:id="br0">
      <inkml:brushProperty name="width" value="0.025" units="cm"/>
      <inkml:brushProperty name="height" value="0.025" units="cm"/>
    </inkml:brush>
  </inkml:definitions>
  <inkml:trace contextRef="#ctx0" brushRef="#br0">1 21 17873,'0'0'13074,"9"-4"-12129,29-11-374,-37 15-567,0 0 1,-1-1-1,1 1 1,0 0-1,-1 0 1,1 0-1,0-1 1,0 1-1,-1 0 1,1 0-1,0 0 1,0 0-1,-1 0 1,1 0-1,0 0 1,0 1-1,-1-1 1,1 0-1,0 0 1,0 0-1,-1 1 1,1-1-1,0 0 1,-1 1-1,1-1 1,-1 1-1,1-1 1,0 1-1,-1-1 1,1 1-1,-1-1 1,1 1-1,-1 0 1,0-1-1,1 1 1,-1-1-1,1 1 1,-1 0-1,0 0 1,0-1-1,1 1 1,-1 0-1,0-1 1,0 1-1,0 0 1,0 0-1,0-1 1,0 1-1,0 0 1,0 0-1,0-1 1,0 1-1,0 0 1,-1 0-1,1 0 1,-1 3 1,0 0 0,1-1-1,-1 1 1,-1-1 0,1 0 0,0 1-1,-1-1 1,-3 6 0,-6-1-6,9-6 0,0-1 0,0 0 0,0 0 0,0 1 0,0-1 0,1 1 0,-1 0 0,0-1 0,1 1 0,0 0 0,-1 0 0,1 0 0,-2 3 0,30 5 0,-15-6-68,0 1 0,0 0-1,-1 1 1,0 0 0,0 1 0,0 0-1,14 13 1,-23-18 51,-1-1 1,1 1-1,0 0 0,0 0 1,-1 1-1,1-1 0,-1 0 0,0 0 1,0 1-1,0-1 0,0 1 1,0-1-1,0 1 0,-1-1 0,1 1 1,-1 0-1,1 3 0,-2-3 18,0 0 0,0 0 0,0 0 0,0-1 0,0 1 0,0 0 0,-1 0 0,1-1 0,-1 1 0,0-1 0,0 0 0,0 1 0,0-1 0,0 0 0,0 0 0,-1 0 0,1 0 0,-1-1 0,-2 2 0,-1 2 50,-1-1 1,1-1 0,-1 1-1,0-1 1,0 0 0,0-1 0,0 1-1,0-2 1,0 1 0,-1-1-1,1 0 1,-1 0 0,1-1 0,-1 0-1,-8-1 1,15 1-85,0 0 0,1 0 0,-1-1 0,0 1 0,0 0-1,1 0 1,-1-1 0,1 1 0,-1 0 0,0-1 0,1 1 0,-1 0 0,1-1 0,-1 1 0,0-1 0,1 1-1,-1-1 1,1 1 0,0-1 0,-1 0 0,1 1 0,-1-1 0,1 1 0,0-1 0,0 0 0,-1 1 0,1-1 0,0 0-1,0 0 1,0 1 0,0-1 0,0 0 0,0 1 0,0-1 0,0 0 0,0 0 0,0 1 0,0-1 0,0 0-1,0 1 1,1-1 0,-1 0 0,0 1 0,0-1 0,1 0 0,-1 1 0,0-1 0,1 1 0,-1-1 0,1 1-1,-1-1 1,1 1 0,-1-1 0,1 1 0,-1-1 0,1 1 0,1-1 0,32-29-4401,-2 16-1406,7-2-1602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857"/>
    </inkml:context>
    <inkml:brush xml:id="br0">
      <inkml:brushProperty name="width" value="0.025" units="cm"/>
      <inkml:brushProperty name="height" value="0.025" units="cm"/>
    </inkml:brush>
  </inkml:definitions>
  <inkml:trace contextRef="#ctx0" brushRef="#br0">121 65 11755,'0'0'8643,"-9"-1"-4228,4 1-4219,1-1 1,0 1 0,0 0 0,-1 0-1,1 1 1,0-1 0,0 1-1,0 0 1,-1 0 0,1 0-1,0 1 1,0-1 0,1 1-1,-1 0 1,0 0 0,1 0-1,-1 1 1,1 0 0,-1-1 0,1 1-1,0 0 1,0 0 0,1 1-1,-1-1 1,1 0 0,-1 1-1,1 0 1,0 0 0,0-1-1,1 1 1,-3 8 0,3-10-174,1 1 0,0-1 0,-1 1 0,1-1 0,0 1 0,0-1 0,0 1 0,1-1 0,-1 1 1,1-1-1,-1 0 0,1 1 0,0-1 0,0 0 0,0 1 0,0-1 0,0 0 0,0 0 0,1 0 0,-1 0 0,1 0 1,-1 0-1,1 0 0,0-1 0,0 1 0,0 0 0,0-1 0,0 0 0,0 1 0,0-1 0,0 0 0,1 0 0,-1 0 0,0 0 1,1-1-1,-1 1 0,0-1 0,1 1 0,-1-1 0,5 0 0,-1 1 19,0-1 0,0 1 0,0-1 0,0-1 0,0 1 0,0-1 0,0 0 0,0-1 0,0 1 0,-1-1 0,1 0 0,0 0 0,-1-1 0,1 0 0,-1 0 0,6-4 0,-7 3-46,0-1 0,-1 1-1,1-1 1,-1 1 0,0-1 0,0 0-1,0 0 1,0-1 0,-1 1 0,0-1 0,0 1-1,-1-1 1,0 1 0,0-1 0,0 0-1,0 0 1,-1-9 0,0 11-20,-1 1 1,1-1-1,-1 1 0,1 0 1,-1-1-1,0 1 1,0 0-1,-1-1 0,1 1 1,-1 0-1,0 0 0,1 0 1,-1 0-1,0 0 1,-1 1-1,1-1 0,0 1 1,-1-1-1,0 1 0,1 0 1,-1 0-1,0 0 1,0 0-1,0 0 0,-1 1 1,1 0-1,0-1 1,0 1-1,-7-1 0,1 1-2900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198"/>
    </inkml:context>
    <inkml:brush xml:id="br0">
      <inkml:brushProperty name="width" value="0.025" units="cm"/>
      <inkml:brushProperty name="height" value="0.025" units="cm"/>
    </inkml:brush>
  </inkml:definitions>
  <inkml:trace contextRef="#ctx0" brushRef="#br0">1 31 7175,'0'0'22741,"57"-12"-22004,-22 7-513,8 1-192,1 4-1121,4-4-2594,-3 2-2787,-6-2-4709</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650"/>
    </inkml:context>
    <inkml:brush xml:id="br0">
      <inkml:brushProperty name="width" value="0.025" units="cm"/>
      <inkml:brushProperty name="height" value="0.025" units="cm"/>
    </inkml:brush>
  </inkml:definitions>
  <inkml:trace contextRef="#ctx0" brushRef="#br0">0 8 17008,'0'0'8264,"11"-1"-7052,-10 0-1162,14-1 470,0 0 0,-1 1 1,24 1-1,-34 0-411,0 0 0,0 1 0,0 0-1,-1 0 1,1 0 0,0 0 0,-1 0 0,1 1 0,5 3-1,-8-4-92,1 0 0,-1 0 0,0 0-1,0 0 1,0 1 0,0-1 0,0 0 0,0 1-1,0-1 1,0 0 0,0 1 0,-1-1-1,1 1 1,0-1 0,-1 1 0,0 0-1,1-1 1,-1 1 0,0 0 0,0-1-1,0 1 1,0-1 0,0 4 0,-1-3 33,1 0 0,-1 0-1,1 1 1,-1-1 0,0 0 0,0 0 0,0 0 0,0 0 0,0-1-1,-1 1 1,1 0 0,0 0 0,-1-1 0,0 1 0,1-1 0,-1 1 0,-2 1-1,-38 20 1309,15-8-908,68-2-604,-27-10-236,0 1-1,-1 0 1,1 1 0,-1 0-1,20 12 1,-31-16 343,0 0 0,0 0 0,0 1 0,0-1 0,0 1 0,-1 0 0,1-1 1,0 1-1,-1 0 0,0 0 0,1 0 0,-1 0 0,0 0 0,0 0 0,0 0 0,0 1 0,0 2 0,-1-3 69,0 0-1,0 0 1,0 1-1,-1-1 1,1 0-1,-1 0 1,0 1-1,0-1 1,0 0-1,0 0 1,0 0-1,0 0 1,0 0-1,-1 0 1,1-1-1,-1 1 1,1 0-1,-1-1 1,0 1-1,1-1 1,-5 3-1,-7 6 385,-1 0-1,-1 0 0,-25 11 1,33-17-287,0-1 0,-1-1 0,1 0-1,0 0 1,-1 0 0,1-1 0,-1 0 0,1 0 0,-1-1 0,-13 0 0,21 0-118,0 0 0,0 0 1,-1 0-1,1 0 0,0 0 0,0 0 0,-1 0 0,1 0 1,0-1-1,0 1 0,0 0 0,-1 0 0,1 0 0,0 0 1,0 0-1,0 0 0,0 0 0,-1 0 0,1-1 1,0 1-1,0 0 0,0 0 0,0 0 0,0 0 0,-1-1 1,1 1-1,0 0 0,0 0 0,0 0 0,0 0 0,0-1 1,0 1-1,0 0 0,0 0 0,0 0 0,0-1 0,0 1 1,0 0-1,0 0 0,0-1 0,0 1 0,0 0 1,0 0-1,0 0 0,0-1 0,8-11-112,13-6-1289,44-12-9564,-25 14 1590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994"/>
    </inkml:context>
    <inkml:brush xml:id="br0">
      <inkml:brushProperty name="width" value="0.025" units="cm"/>
      <inkml:brushProperty name="height" value="0.025" units="cm"/>
    </inkml:brush>
  </inkml:definitions>
  <inkml:trace contextRef="#ctx0" brushRef="#br0">159 58 4773,'0'0'11963,"-9"-3"-6940,3 1-4597,-1 0 1,1 1-1,-1-1 0,0 1 0,0 1 1,0-1-1,1 1 0,-1 0 0,-9 2 0,13-1-283,-1 0-1,1 0 0,-1 0 0,1 0 0,-1 1 1,1-1-1,0 1 0,-1 0 0,1 0 0,0 1 1,1-1-1,-1 0 0,0 1 0,1 0 0,-1 0 0,1 0 1,0 0-1,0 0 0,0 0 0,0 0 0,0 1 1,0 3-1,0-5-108,1 1 0,0 0 0,0-1 0,0 1 0,0 0 0,0 0 0,1 0 0,-1 0 0,1 0 0,0 0 0,0 0 0,0 0 0,0 0 0,0 0 0,1 0 0,-1 0 0,1 0 0,0 0 0,0-1-1,0 1 1,0 0 0,3 4 0,-2-5 39,1 1 0,0-1 0,0 1 0,0-1 0,0 0 0,0 0 1,0 0-1,1 0 0,-1-1 0,0 1 0,1-1 0,-1 0 0,1 0 0,0 0 0,5 0 0,2 0 44,-1 0 0,1-1 1,-1 0-1,1-1 0,-1 0 1,1-1-1,-1 0 0,0 0 1,0-1-1,0 0 0,0-1 1,11-6-1,-14 4-119,1 0 1,-1 0-1,-1-1 0,1 0 0,-1 0 1,0 0-1,0-1 0,-1 0 0,5-10 1,-8 15-5,-1-1 0,0 1 1,1 0-1,-1-1 1,0 1-1,-1 0 0,1-1 1,-1 0-1,1 1 1,-1-1-1,0 1 1,-1-5-1,1 6-1,-1 0-1,0 0 1,0 0 0,1 0-1,-1 0 1,0 0 0,-1 0-1,1 0 1,0 0 0,-1 0 0,1 1-1,0-1 1,-1 1 0,0-1-1,1 1 1,-1 0 0,0-1-1,0 1 1,0 0 0,0 0-1,-3-1 1,0 0-148,0 0-1,0 1 1,-1 0 0,1 0-1,0 0 1,-1 0 0,1 1-1,0 0 1,-1 0-1,1 0 1,0 1 0,-7 1-1,9-2-64,1 1-1,1-1 1,-1 1-1,0 0 1,0 0-1,0-1 1,0 1-1,0 1 1,1-1-1,-1 0 1,0 0-1,1 1 1,-1-1-1,1 0 1,0 1-1,-1 0 1,1-1-1,0 1 1,0 0-1,0 0 1,0-1-1,0 1 1,0 0-1,1 0 1,-1 0-1,1 0 1,-1 0-1,1 0 1,0 0-1,0 0 1,0 0-1,0 0 1,0 0-1,0 3 1,1-3-121,0 0-1,0 0 1,0 0 0,0 0 0,0-1-1,0 1 1,0 0 0,0 0-1,1-1 1,-1 1 0,1 0 0,-1-1-1,1 0 1,0 1 0,-1-1-1,1 0 1,0 0 0,0 0 0,0 0-1,0 0 1,0 0 0,0-1 0,0 1-1,0-1 1,0 1 0,0-1-1,4 0 1,28 6-6828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319"/>
    </inkml:context>
    <inkml:brush xml:id="br0">
      <inkml:brushProperty name="width" value="0.025" units="cm"/>
      <inkml:brushProperty name="height" value="0.025" units="cm"/>
    </inkml:brush>
  </inkml:definitions>
  <inkml:trace contextRef="#ctx0" brushRef="#br0">214 24 12492,'0'0'6192,"-11"-3"-1798,-2 0-3648,0 0 0,0 1 1,-1 1-1,1 0 0,0 1 1,-18 1-1,27-1-624,0 1 1,-1-1-1,1 1 1,0 0-1,0 0 1,0 1-1,0-1 1,0 1-1,1 0 1,-1 0-1,0 0 1,1 0-1,-1 1 1,1-1-1,0 1 1,0 0-1,0 0 1,0 0-1,1 1 1,-1-1-1,1 1 1,0-1-1,0 1 1,0 0-1,0-1 1,0 1-1,1 0 1,-1 6-1,1-7-109,0-1 0,1 1 0,-1 0 0,1 0 0,0 0 0,0 0 0,0 0 0,1-1 0,-1 1 0,0 0 0,1 0 0,0 0 0,0-1 0,0 1 0,0 0 0,0-1 0,0 1 0,1-1 0,-1 1 0,4 3 0,-2-3 12,1 0 0,0 0 0,0 0 0,-1 0 0,1-1 0,1 0 0,-1 0 0,0 0 0,1 0 0,-1 0 0,9 1 0,-3-1 3,-1-1 0,1 1 1,0-2-1,0 1 0,0-2 1,0 1-1,0-1 1,0-1-1,0 0 0,0 0 1,16-6-1,-18 3-25,0 0 0,0 0-1,0-1 1,-1 0 0,0 0 0,0-1 0,-1 0-1,0 0 1,0 0 0,7-13 0,-11 18-6,-1 0-1,0 1 1,0-1 0,0 0 0,0 0 0,0 0 0,0 0 0,0 0 0,-1 0-1,1-1 1,-1 1 0,0 0 0,1 0 0,-1 0 0,0 0 0,0-1-1,-1 1 1,1 0 0,0 0 0,-1 0 0,1 0 0,-1-1 0,0 1 0,1 0-1,-1 0 1,0 0 0,0 1 0,-1-1 0,1 0 0,0 0 0,0 0-1,-1 1 1,1-1 0,-1 1 0,0-1 0,1 1 0,-1 0 0,0-1 0,0 1-1,0 0 1,0 0 0,0 1 0,0-1 0,0 0 0,0 0 0,0 1-1,0 0 1,-4-1 0,0-1-333,0 1-1,-1 0 1,1 0-1,0 0 1,0 1-1,0 0 1,-1 0-1,-6 2 1,11-2-9,0 0 1,0 1-1,1-1 1,-1 1-1,0 0 0,1 0 1,-1-1-1,1 1 1,-1 0-1,1 0 1,0 1-1,-1-1 1,-1 2-1,2-1-219,0-1 0,0 1-1,0 0 1,0 0 0,1-1 0,-1 1-1,0 0 1,1 0 0,0 0 0,-1 0-1,1 0 1,0 0 0,0-1 0,0 1-1,0 2 1,2 10-5014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649"/>
    </inkml:context>
    <inkml:brush xml:id="br0">
      <inkml:brushProperty name="width" value="0.025" units="cm"/>
      <inkml:brushProperty name="height" value="0.025" units="cm"/>
    </inkml:brush>
  </inkml:definitions>
  <inkml:trace contextRef="#ctx0" brushRef="#br0">65 0 9993,'0'0'17788,"-9"9"-16026,4-4-1573,0-1 1,1 2 0,-1-1-1,1 0 1,0 1 0,0 0-1,0 0 1,1 0 0,0 1-1,0-1 1,1 1 0,0-1-1,0 1 1,0 0 0,1 0-1,-1 9 1,2-14-189,0 1 0,0-1 1,0 1-1,0-1 0,0 1 0,0-1 0,1 1 1,-1-1-1,1 1 0,-1-1 0,1 0 0,0 1 1,0-1-1,0 0 0,0 0 0,1 1 1,-1-1-1,1 0 0,-1 0 0,3 1 0,-1-1-10,1 0-1,-1-1 0,1 1 0,-1-1 1,1 0-1,0 0 0,0 0 0,0-1 1,-1 1-1,1-1 0,0 0 0,6 0 1,-8 0-180,-1 0 1,1 0 0,0-1 0,0 1 0,-1 0 0,1-1-1,0 1 1,0-1 0,-1 0 0,1 1 0,-1-1 0,1 0 0,-1 0-1,3-1 1,14-23-7832,-6 0-863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020"/>
    </inkml:context>
    <inkml:brush xml:id="br0">
      <inkml:brushProperty name="width" value="0.025" units="cm"/>
      <inkml:brushProperty name="height" value="0.025" units="cm"/>
    </inkml:brush>
  </inkml:definitions>
  <inkml:trace contextRef="#ctx0" brushRef="#br0">0 0 17489,'0'0'12684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718"/>
    </inkml:context>
    <inkml:brush xml:id="br0">
      <inkml:brushProperty name="width" value="0.025" units="cm"/>
      <inkml:brushProperty name="height" value="0.025" units="cm"/>
    </inkml:brush>
  </inkml:definitions>
  <inkml:trace contextRef="#ctx0" brushRef="#br0">1 0 9737,'0'0'16624,"2"49"-15567,1-31-673,6 5-63,-3 4-193,-2 1-96,-1 1-481,0-2-1601,-3-4-1089,0-5-1313,0-4-1537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9.281"/>
    </inkml:context>
    <inkml:brush xml:id="br0">
      <inkml:brushProperty name="width" value="0.025" units="cm"/>
      <inkml:brushProperty name="height" value="0.025" units="cm"/>
      <inkml:brushProperty name="color" value="#E71224"/>
    </inkml:brush>
  </inkml:definitions>
  <inkml:trace contextRef="#ctx0" brushRef="#br0">1 20 545,'0'0'22410,"10"-2"-21246,15-4-275,0 2 0,51-3 0,-60 7-756,0 0 0,0 0 0,0 2 0,0 0 0,-1 1 0,28 8 0,-41-10-89,0 0 1,0-1-1,0 1 0,0 0 1,-1 0-1,1 0 1,0 0-1,-1 0 0,1 1 1,-1-1-1,1 0 1,-1 1-1,1-1 0,-1 1 1,0-1-1,0 1 0,0 0 1,0 0-1,0-1 1,0 1-1,0 0 0,-1 0 1,1 2-1,0 0 79,-2-1 0,1 0 0,0 0 0,0 0 0,-1 1 0,0-1 0,0 0 0,0 0 0,0 0-1,0 0 1,0 0 0,-1-1 0,-2 4 0,-4 6 239,-1 0 0,0-1 1,-1 0-1,0-1 0,-14 12 0,11-12-355,0 0 0,-1-1 0,1 0 0,-2-1 0,1 0 0,-1-1 0,0-1 0,-1 0 0,0-1 0,1-1 0,-1 0 0,-19 1 0,34-5-17,1 0 0,0 0-1,0 0 1,0 0 0,-1 0 0,1 0 0,0 0-1,0 0 1,0 0 0,-1 0 0,1 0 0,0 0 0,0 0-1,0 0 1,0 0 0,-1 0 0,1 0 0,0-1-1,0 1 1,0 0 0,-1 0 0,1 0 0,0 0-1,0 0 1,0 0 0,0 0 0,0-1 0,-1 1 0,1 0-1,0 0 1,0 0 0,0 0 0,0-1 0,0 1-1,0 0 1,0 0 0,0 0 0,0-1 0,0 1-1,0 0 1,0 0 0,0 0 0,0-1 0,0 1-1,0 0 1,0 0 0,0 0 0,0-1 0,0 1 0,0 0-1,0 0 1,0 0 0,0 0 0,0-1 0,0 1-1,12-15-1560,18-14-3734,1 8-2014</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5.076"/>
    </inkml:context>
    <inkml:brush xml:id="br0">
      <inkml:brushProperty name="width" value="0.025" units="cm"/>
      <inkml:brushProperty name="height" value="0.025" units="cm"/>
    </inkml:brush>
  </inkml:definitions>
  <inkml:trace contextRef="#ctx0" brushRef="#br0">1 1 18257,'0'0'6887,"70"0"-6663,-25 0-416,0 0-2947,0 0-4420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542"/>
    </inkml:context>
    <inkml:brush xml:id="br0">
      <inkml:brushProperty name="width" value="0.025" units="cm"/>
      <inkml:brushProperty name="height" value="0.025" units="cm"/>
    </inkml:brush>
  </inkml:definitions>
  <inkml:trace contextRef="#ctx0" brushRef="#br0">92 51 10602,'0'0'15823,"11"-8"-13704,36-23-928,-45 29-1133,0 1 1,0 0-1,0-1 1,1 1-1,-1 0 1,0 1-1,1-1 1,-1 0-1,0 1 1,1-1-1,-1 1 1,1 0 0,-1 0-1,1 0 1,-1 0-1,1 0 1,-1 0-1,1 1 1,-1-1-1,1 1 1,-1 0-1,0 0 1,1 0-1,-1 0 1,0 0-1,0 0 1,1 0-1,-1 1 1,0-1-1,-1 1 1,1 0-1,0 0 1,0-1-1,-1 1 1,1 0-1,-1 0 1,2 4-1,-1-3-47,0 0-1,0 1 0,-1-1 1,0 1-1,0-1 0,0 1 1,0-1-1,0 1 0,-1 0 1,0 0-1,1-1 0,-1 1 1,-1 0-1,1-1 0,0 1 1,-1 0-1,0-1 0,0 1 0,0 0 1,0-1-1,-1 1 0,-2 4 1,-7 4 30,1-1 0,-2 0-1,0-1 1,0 0 0,-1 0 0,0-2 0,0 0 0,-22 10 0,17-9-1,0 1 1,0 1 0,1 1-1,-16 14 1,34-27-41,-1 1 0,0 0 0,1 0 0,-1 0 0,0 0 0,1 0 0,-1 0 0,0 0 0,1 0 0,-1 0 0,0 0 0,1 0 0,-1 0 0,0 1 0,1-1 0,-1 0 0,0 0 0,1 0 0,-1 0 0,0 1 0,1-1 0,-1 0 0,0 0 0,0 0 0,1 1 0,-1-1 0,0 0 0,0 0 0,1 1 0,-1-1 0,0 0 0,0 1 0,0-1 0,0 0 0,0 1 0,1-1 0,-1 0 0,0 1 0,0-1 0,0 0 0,0 1 0,0-1 0,0 0 0,0 1 0,0-1 0,0 0 0,0 1 0,0-1 0,0 0 0,-1 1 0,1-1 0,0 0 0,0 1 0,0-1 0,0 0 0,-1 1 0,1-1 0,0 0 0,0 0 0,0 1 0,-1-1 0,1 0 0,0 0 0,0 1 0,-1-1 0,1 0 0,0 0 0,-1 0 0,0 1 0,37-1 0,-28 0 0,48 0-3969,29 0-8168,-61 0 1562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883"/>
    </inkml:context>
    <inkml:brush xml:id="br0">
      <inkml:brushProperty name="width" value="0.025" units="cm"/>
      <inkml:brushProperty name="height" value="0.025" units="cm"/>
    </inkml:brush>
  </inkml:definitions>
  <inkml:trace contextRef="#ctx0" brushRef="#br0">174 74 18962,'0'0'3203,"-8"-3"-790,5 1-2313,0 1-1,0 0 1,0-1 0,0 1-1,0 0 1,0 1 0,0-1 0,0 1-1,0-1 1,-1 1 0,1 0-1,0 0 1,0 0 0,0 0 0,-1 1-1,1-1 1,0 1 0,0 0-1,0 0 1,0 0 0,0 1-1,0-1 1,0 0 0,0 1 0,1 0-1,-1 0 1,1 0 0,-1 0-1,1 0 1,-4 5 0,-4 4 60,1 0 0,1 1 0,-1 0 0,-8 19 1,14-24-100,0-1 0,1 1 0,-1 0 0,1 0 0,1 0 0,-1 0 1,1 0-1,0 0 0,1 0 0,1 15 0,-1-21-47,0 1-1,0-1 0,1 1 1,-1-1-1,1 1 0,-1-1 1,1 1-1,-1-1 0,1 0 1,0 1-1,0-1 0,0 0 1,0 1-1,0-1 1,0 0-1,0 0 0,0 0 1,0 0-1,1 0 0,-1 0 1,0 0-1,3 0 0,-1 1 27,1-1-1,-1 0 0,1 0 1,-1-1-1,1 1 0,-1-1 1,1 0-1,0 0 1,5-1-1,0 0 126,0 0 1,0-1-1,0 0 0,-1-1 1,1 0-1,-1 0 0,11-7 0,-6 1-39,0 0-1,-1-1 0,0 0 0,-1-1 0,0 0 0,-1-1 0,11-15 0,-17 21-91,0 0-1,0-1 1,-1 1-1,0-1 0,0 0 1,0 0-1,-1 0 0,0 0 1,0 0-1,-1 0 0,0-1 1,0 1-1,-1 0 1,0-1-1,0 1 0,0-1 1,-3-8-1,2 14-33,1 0 0,-1 0 0,0 1 0,-1-1 0,1 0 0,0 0 0,0 1 0,-1-1 0,1 1 0,-1-1 0,0 1 0,1-1 0,-1 1 0,0 0 0,0 0 0,1 0 0,-1 0 0,0 0 0,0 1 0,0-1 0,0 0 0,0 1 0,-1-1 0,1 1 0,0 0 0,0 0 0,0 0 0,0 0 0,0 0 0,-4 1 0,0-1 0,0 1 0,0 0 0,0 0 0,0 0 0,1 1 0,-1 0 0,0 0 0,1 0 0,-9 6 0,-29 29-5496,24-19-736,4-5-8913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315"/>
    </inkml:context>
    <inkml:brush xml:id="br0">
      <inkml:brushProperty name="width" value="0.025" units="cm"/>
      <inkml:brushProperty name="height" value="0.025" units="cm"/>
    </inkml:brush>
  </inkml:definitions>
  <inkml:trace contextRef="#ctx0" brushRef="#br0">1 21 5477,'0'0'25987,"10"1"-24887,215-2-980,-127-10-9385,-83 7 3516,-7-1-1703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672"/>
    </inkml:context>
    <inkml:brush xml:id="br0">
      <inkml:brushProperty name="width" value="0.025" units="cm"/>
      <inkml:brushProperty name="height" value="0.025" units="cm"/>
    </inkml:brush>
  </inkml:definitions>
  <inkml:trace contextRef="#ctx0" brushRef="#br0">1 0 13805,'0'0'14478,"57"17"-13101,-32-14-768,7-2-449,1 2-128,-3-3-481,1 0-1857,-4-1-3523,-1-14-6055</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168"/>
    </inkml:context>
    <inkml:brush xml:id="br0">
      <inkml:brushProperty name="width" value="0.025" units="cm"/>
      <inkml:brushProperty name="height" value="0.025" units="cm"/>
    </inkml:brush>
  </inkml:definitions>
  <inkml:trace contextRef="#ctx0" brushRef="#br0">1 241 10794,'3'0'11838,"7"-5"-8943,10-9-2152,23-27 980,-1-2-1,70-94 1,-128 184-1382,5-22-396,-20 54 368,29-72-442,0 1 0,0 0 0,0 0 0,1-1 1,1 1-1,-1 0 0,1 0 0,1 8 0,-1-15 42,1-1 1,-1 0-1,0 1 0,1-1 0,-1 0 0,0 1 0,1-1 1,-1 0-1,1 0 0,-1 0 0,1 1 0,-1-1 0,1 0 0,-1 0 1,1 0-1,-1 0 0,1 0 0,-1 0 0,1 0 0,-1 0 1,1 0-1,-1 0 0,1 0 0,-1 0 0,1 0 0,-1 0 1,0 0-1,1-1 0,-1 1 0,1 0 0,-1 0 0,1 0 1,-1-1-1,1 1 0,-1 0 0,1-1 0,17-9-2268,3-10-2049,1-4-2023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540"/>
    </inkml:context>
    <inkml:brush xml:id="br0">
      <inkml:brushProperty name="width" value="0.025" units="cm"/>
      <inkml:brushProperty name="height" value="0.025" units="cm"/>
    </inkml:brush>
  </inkml:definitions>
  <inkml:trace contextRef="#ctx0" brushRef="#br0">78 0 16624,'0'0'6208,"-9"12"-4291,2-5-1727,0 0 0,1 0 1,0 1-1,1 0 0,-1 1 1,2-1-1,-1 1 0,1 0 0,0 0 1,1 0-1,0 0 0,1 1 1,0-1-1,0 1 0,1 0 0,0 9 1,1-17-190,0-1 1,1 1 0,-1-1-1,1 1 1,-1-1-1,1 0 1,0 1-1,0-1 1,-1 0 0,1 1-1,0-1 1,0 0-1,0 0 1,0 0-1,0 0 1,1 0 0,-1 0-1,0 0 1,0 0-1,1 0 1,-1-1 0,0 1-1,1-1 1,-1 1-1,1-1 1,-1 1-1,1-1 1,-1 0 0,1 1-1,-1-1 1,1 0-1,-1 0 1,1 0-1,-1 0 1,1-1 0,-1 1-1,4-1 1,0 0 81,1 0 1,0 0-1,0 0 1,-1-1-1,1 0 1,-1 0-1,1 0 1,9-7-1,-10 6 81,-1-1 0,1 0 0,-1 0 0,0 0 0,0-1-1,0 0 1,0 1 0,-1-1 0,0-1 0,0 1 0,0 0 0,0-1 0,-1 0-1,0 1 1,-1-1 0,1 0 0,-1 0 0,0 0 0,0 0 0,-1 0-1,0 0 1,0-8 0,-1 13-157,0-1 0,0 1-1,0-1 1,0 1 0,0 0-1,0-1 1,0 1 0,0 0 0,-1 0-1,1 0 1,0 0 0,-1 0 0,1 0-1,-1 0 1,1 1 0,-1-1-1,1 0 1,-1 1 0,1-1 0,-1 1-1,0 0 1,1 0 0,-1-1 0,0 1-1,1 0 1,-1 0 0,0 0-1,1 1 1,-1-1 0,0 0 0,1 1-1,-1-1 1,-2 2 0,1-2-14,0 1 1,-1 0-1,1 0 1,0 0-1,0 0 1,0 0-1,0 1 1,0-1 0,1 1-1,-1 0 1,0 0-1,1 0 1,-1 0-1,1 0 1,0 0-1,0 1 1,-2 2-1,3-4-98,1-1 0,0 1 0,0-1 0,0 0 0,0 1 0,-1-1 0,1 1-1,0-1 1,0 1 0,0-1 0,0 0 0,0 1 0,0-1 0,0 1 0,0-1 0,1 1 0,-1-1-1,0 0 1,0 1 0,0-1 0,0 1 0,0-1 0,1 0 0,-1 1 0,0-1 0,0 1 0,1-1-1,-1 0 1,0 1 0,1-1 0,-1 0 0,0 0 0,1 1 0,-1-1 0,0 0 0,1 0 0,-1 1-1,1-1 1,-1 0 0,0 0 0,1 0 0,-1 0 0,1 0 0,-1 0 0,1 0 0,-1 0 0,1 0-1,28 0-5366,-19 0 2905,18 0-4341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868"/>
    </inkml:context>
    <inkml:brush xml:id="br0">
      <inkml:brushProperty name="width" value="0.025" units="cm"/>
      <inkml:brushProperty name="height" value="0.025" units="cm"/>
    </inkml:brush>
  </inkml:definitions>
  <inkml:trace contextRef="#ctx0" brushRef="#br0">128 11 15631,'0'0'8386,"-9"-1"-6208,5 1-2102,0-1-1,0 1 1,0 0-1,1 0 1,-1 0-1,0 0 1,0 1-1,0-1 1,1 1-1,-1 0 1,0 0-1,1 1 1,-1-1-1,0 1 1,1-1-1,0 1 1,-1 0-1,1 0 0,0 1 1,0-1-1,0 1 1,1 0-1,-1-1 1,1 1-1,-1 0 1,1 0-1,0 1 1,-2 3-1,0 1-49,1-1 0,0 1 0,0-1 0,1 1 0,-2 14 0,3-20-25,1-1 0,-1 1 0,1-1 0,0 1 0,0-1 0,0 1 1,0-1-1,0 1 0,0-1 0,0 1 0,0-1 0,0 1 0,1-1 0,-1 1 1,0-1-1,1 1 0,0-1 0,-1 0 0,1 1 0,0-1 0,0 0 1,-1 0-1,1 1 0,0-1 0,0 0 0,0 0 0,1 0 0,-1 0 1,0 0-1,0 0 0,1 0 0,-1-1 0,0 1 0,1 0 0,-1-1 1,3 1-1,1 0 103,0-1 1,0-1 0,-1 1-1,1-1 1,0 0 0,0 0-1,-1 0 1,1-1-1,-1 1 1,1-1 0,-1 0-1,0-1 1,0 1 0,0-1-1,0 0 1,0 0-1,0 0 1,-1 0 0,1 0-1,-1-1 1,0 0 0,0 0-1,-1 0 1,1 0 0,-1 0-1,0 0 1,0-1-1,0 1 1,0-1 0,-1 1-1,0-1 1,0 0 0,0 1-1,0-1 1,-1 0-1,0 0 1,0 1 0,0-1-1,-2-8 1,1 11-273,0 1 1,0-1-1,0 0 1,0 0-1,0 0 0,0 0 1,0 1-1,-1-1 1,1 1-1,-1-1 0,1 1 1,-1-1-1,0 1 1,0 0-1,1 0 0,-1 0 1,0 0-1,0 0 1,0 0-1,0 0 1,0 1-1,0-1 0,0 1 1,-1-1-1,-3 1 1,5 0-14,0 0 0,-1-1 0,1 1 0,-1 0 1,1 0-1,-1 0 0,1 1 0,0-1 0,-1 0 0,1 0 1,-1 1-1,1-1 0,0 1 0,-1-1 0,1 1 1,0 0-1,0-1 0,-1 1 0,1 0 0,0 0 1,0 0-1,0 0 0,0 0 0,0 0 0,0 0 1,0 0-1,1 0 0,-1 1 0,0-1 0,0 0 1,1 0-1,-1 1 0,1-1 0,0 1 0,-1-1 1,1 0-1,0 1 0,0-1 0,-1 3 0,1 5-6262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242"/>
    </inkml:context>
    <inkml:brush xml:id="br0">
      <inkml:brushProperty name="width" value="0.025" units="cm"/>
      <inkml:brushProperty name="height" value="0.025" units="cm"/>
    </inkml:brush>
  </inkml:definitions>
  <inkml:trace contextRef="#ctx0" brushRef="#br0">80 1 10186,'0'0'19410,"-39"68"-18513,25-42-545,2 0-288,3 0 0,3-3-32,6-3-576,0-5-1314,6-7-1217,4-4-384,3-4-897,-5 0-3940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600"/>
    </inkml:context>
    <inkml:brush xml:id="br0">
      <inkml:brushProperty name="width" value="0.025" units="cm"/>
      <inkml:brushProperty name="height" value="0.025" units="cm"/>
    </inkml:brush>
  </inkml:definitions>
  <inkml:trace contextRef="#ctx0" brushRef="#br0">0 12 9161,'0'0'19890,"75"0"-19473,-42 0-289,2-3-320,-5 0-2435,-1 1-2690,4-2-3203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19.622"/>
    </inkml:context>
    <inkml:brush xml:id="br0">
      <inkml:brushProperty name="width" value="0.025" units="cm"/>
      <inkml:brushProperty name="height" value="0.025" units="cm"/>
      <inkml:brushProperty name="color" value="#E71224"/>
    </inkml:brush>
  </inkml:definitions>
  <inkml:trace contextRef="#ctx0" brushRef="#br0">40 0 8552,'0'0'23804,"12"4"-23436,18 3-314,0-2-1,1-2 1,54 1-1,-4-4-3695,-73 0 2890,-8 0 626,0 0-1,-1 1 0,1-1 1,0 0-1,0 0 1,0 0-1,0 0 0,0 1 1,0-1-1,0 0 0,0 0 1,0 0-1,0 0 0,0 1 1,0-1-1,0 0 0,0 0 1,0 0-1,0 0 1,0 1-1,0-1 0,0 0 1,0 0-1,0 0 0,0 0 1,0 1-1,0-1 0,0 0 1,0 0-1,1 0 1,-1 0-1,0 0 0,0 1 1,0-1-1,0 0 0,0 0 1,0 0-1,1 0 0,-1 0 1,0 0-1,0 0 1,0 0-1,0 1 0,0-1 1,1 0-1,-1 0 0,0 0 1,0 0-1,0 0 0,0 0 1,1 0-1,-1 0 0,0 0 1,0 0-1,0 0 1,1 0-1,-1 0 0,0 0 1,0 0-1,0 0 0,0-1 1,1 1-1,-1 0 0,0 0 1,0 0-1,0 0 1,0 0-1,1 0 0,-13 8-7262,-13 0-4740</inkml:trace>
  <inkml:trace contextRef="#ctx0" brushRef="#br0" timeOffset="1">0 140 3876,'0'0'24887,"67"12"-23509,-23-14-738,8-4-480,-2-1-96,-3-2-1249,-5 2-4708,-4-2-10507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957"/>
    </inkml:context>
    <inkml:brush xml:id="br0">
      <inkml:brushProperty name="width" value="0.025" units="cm"/>
      <inkml:brushProperty name="height" value="0.025" units="cm"/>
    </inkml:brush>
  </inkml:definitions>
  <inkml:trace contextRef="#ctx0" brushRef="#br0">178 24 18481,'0'0'5285,"-10"-1"-3950,4 1-1243,1 0-1,-1 0 1,0 0 0,1 1-1,-1 0 1,1 0 0,0 0-1,-1 1 1,1-1 0,0 1-1,0 1 1,0-1-1,0 1 1,0-1 0,0 2-1,1-1 1,-5 5 0,0 0 40,1 0 1,0 1 0,0 1 0,-10 15 0,16-21-59,-1 1-1,1-1 1,0 0 0,0 1 0,0-1 0,1 1 0,0 0 0,-1-1 0,2 1 0,-1 0-1,1 0 1,-1 0 0,1 0 0,1 5 0,0-8-57,0-1 0,-1 1 0,1-1 1,0 0-1,0 1 0,0-1 0,1 0 0,-1 0 0,0 0 0,0 0 1,1 0-1,-1 0 0,0 0 0,1 0 0,-1 0 0,1-1 0,-1 1 1,1 0-1,0-1 0,-1 1 0,1-1 0,-1 0 0,1 0 0,0 0 0,-1 0 1,1 0-1,0 0 0,3 0 0,1 0 55,0-1-1,1 1 1,-1-1-1,1 0 1,-1-1 0,10-3-1,-8 1 14,-1-1 0,1 0-1,-1-1 1,0 0 0,-1 0 0,1 0-1,-1-1 1,-1 0 0,1 0-1,-1 0 1,0-1 0,-1 0 0,0 0-1,0 0 1,0 0 0,-1-1-1,-1 0 1,1 1 0,-1-1 0,-1 0-1,0 0 1,0-15 0,-1 23-86,0 0 0,0 0-1,-1 0 1,1 0 0,0 0 0,-1 0 0,1 0 0,-1 0 0,1 0 0,-1 1 0,0-1-1,1 0 1,-1 0 0,0 0 0,0 1 0,1-1 0,-1 0 0,0 1 0,0-1 0,0 1-1,0-1 1,0 1 0,0-1 0,0 1 0,0 0 0,0-1 0,0 1 0,0 0-1,0 0 1,0 0 0,0 0 0,0 0 0,0 0 0,0 0 0,-1 0 0,1 0 0,0 0-1,-1 1 1,-2-1-13,0 1-1,1 0 1,-1-1-1,0 1 1,1 1-1,-1-1 1,1 0-1,-1 1 1,1 0-1,-4 2 1,4-1-71,0 0 1,0 0-1,0 1 1,1-1-1,0 1 1,-1-1-1,1 1 0,0 0 1,1 0-1,-1 0 1,1 0-1,-1 6 1,3 19-4144,-1-27 3639,1-1-1,0 1 1,-1-1 0,1 1 0,0-1-1,0 0 1,0 1 0,0-1-1,0 0 1,0 1 0,1-1 0,-1 0-1,0 0 1,1 0 0,1 1 0,15 7-10029</inkml:trace>
  <inkml:trace contextRef="#ctx0" brushRef="#br0" timeOffset="1">279 162 18225,'0'0'6374,"-49"63"-3843,35-36-1282,2-4-705,4 0-383,7-4-129,1-6-993,4-9-2338,9-4-1314,2 0-2401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421"/>
    </inkml:context>
    <inkml:brush xml:id="br0">
      <inkml:brushProperty name="width" value="0.025" units="cm"/>
      <inkml:brushProperty name="height" value="0.025" units="cm"/>
    </inkml:brush>
  </inkml:definitions>
  <inkml:trace contextRef="#ctx0" brushRef="#br0">133 39 11179,'0'0'19282,"-8"1"-18941,-27 4-239,34-4-101,0-1 1,0 0-1,1 1 1,-1-1 0,0 1-1,0-1 1,0 1-1,1-1 1,-1 1-1,0 0 1,1-1-1,-1 1 1,1 0-1,-1 0 1,0-1-1,1 1 1,0 0-1,-1 0 1,1 0-1,-1 0 1,1 0 0,0 0-1,0-1 1,0 1-1,-1 0 1,1 0-1,0 0 1,0 0-1,0 0 1,0 0-1,0 0 1,1 0-1,-1 0 1,0 0-1,0 0 1,1 0-1,-1-1 1,0 1 0,1 0-1,0 1 1,18 30 36,13-4-299,-23-22 93,-2 0 0,1 1 0,-1 0 0,0 0-1,10 13 1,-16-19 150,0 1 0,0 0 0,0-1-1,-1 1 1,1 0 0,0 0 0,-1 0-1,1 0 1,-1 0 0,0-1 0,1 1 0,-1 0-1,0 0 1,0 0 0,-1 0 0,1 0-1,0 0 1,0 0 0,-1 0 0,0 0 0,1 0-1,-1-1 1,0 1 0,0 0 0,1 0-1,-2-1 1,1 1 0,0-1 0,0 1-1,0-1 1,-1 1 0,1-1 0,-3 2 0,-11 11 518,-1-1 0,-28 19 1,37-28-342,1 0 0,-1-1 0,0 1 0,0-1 0,-1-1 0,1 1 0,-1-1 0,1 0 1,-1-1-1,-8 1 0,15-2-151,0-1 0,1 1 0,-1 0 0,1 0 0,-1-1 0,1 1 0,-1 0 0,1-1 1,-1 1-1,1 0 0,-1-1 0,1 1 0,-1-1 0,1 1 0,0-1 0,-1 1 0,1-1 1,0 1-1,-1-1 0,1 1 0,0-1 0,0 0 0,0 1 0,-1-1 0,1 1 0,0-1 1,0 0-1,0 1 0,0-1 0,0 0 0,0 1 0,0-1 0,0 1 0,0-1 0,1 0 0,-1 1 1,0-1-1,0 1 0,1-2 0,9-27 68,0 17-76,0 1 0,0 0 0,1 1 0,0 0 0,1 1 0,0 0 0,1 1 0,0 0 0,19-8 0,-17 9 0,0-1 0,-1-1 0,0 0 0,-1 0 0,0-2 0,0 1 0,17-20 0,-28 27 0,0 1 0,-1-1 0,1 1 0,0-1 0,-1 0 0,1 0 0,-1 0 0,0 0 0,0 0 0,0 0 0,-1 0 0,1 0 0,0-4 0,-1 5 0,-1 0 0,1 1 0,0-1 0,-1 0 0,1 1 0,-1-1 0,1 0 0,-1 1 0,0-1 0,1 1 0,-1-1 0,0 1 0,0 0 0,0-1 0,0 1 0,-1 0 0,1 0 0,-2-2 0,-2 0 0,1 0 0,-1 1 0,0 0 0,0 0 0,0 0 0,0 1 0,0-1 0,0 1 0,0 0 0,-1 1 0,1-1 0,0 1 0,0 0 0,-6 1 0,10-1-111,0 0 1,1 0-1,-1-1 0,1 1 1,-1 0-1,1 0 0,-1 0 1,0 0-1,1 0 0,-1 0 1,1 0-1,-1 0 0,1 1 1,-1-1-1,0 0 0,1 0 0,-1 0 1,1 1-1,-1-1 0,1 0 1,-1 0-1,1 1 0,-1-1 1,1 1-1,0-1 0,-1 0 1,1 1-1,-1-1 0,1 1 1,0-1-1,-1 1 0,1-1 1,0 1-1,0-1 0,-1 1 1,1-1-1,0 1 0,0-1 1,0 1-1,0 0 0,0-1 1,0 1-1,0-1 0,0 1 0,0-1 1,0 1-1,0 0 0,0-1 1,0 1-1,0-1 0,0 1 1,1-1-1,-1 1 0,0-1 1,0 1-1,1 0 0,0 1-885,1 0 0,-1 0 0,1 0 0,0 0 0,-1 0-1,1-1 1,0 1 0,0 0 0,0-1 0,0 0 0,4 2-1,10 4-13507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764"/>
    </inkml:context>
    <inkml:brush xml:id="br0">
      <inkml:brushProperty name="width" value="0.025" units="cm"/>
      <inkml:brushProperty name="height" value="0.025" units="cm"/>
    </inkml:brush>
  </inkml:definitions>
  <inkml:trace contextRef="#ctx0" brushRef="#br0">32 3 19442,'0'0'11723,"-32"56"-10441,32-47-962,9-5-320,8 0 0,4-4 0,0 0 0,1-4-1890,-1-9-1121,-3-1-1537,0-2 96,-4 1-577,-4 2-1537</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123"/>
    </inkml:context>
    <inkml:brush xml:id="br0">
      <inkml:brushProperty name="width" value="0.025" units="cm"/>
      <inkml:brushProperty name="height" value="0.025" units="cm"/>
    </inkml:brush>
  </inkml:definitions>
  <inkml:trace contextRef="#ctx0" brushRef="#br0">106 1 6086,'0'0'14766,"-31"61"-12844,19-39-33,-2-1-223,2 4-353,-1 1-416,1 1-256,6-1-385,0-1-192,6-2-577,0-6-3010,6-9-2915,9-7-9801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855"/>
    </inkml:context>
    <inkml:brush xml:id="br0">
      <inkml:brushProperty name="width" value="0.025" units="cm"/>
      <inkml:brushProperty name="height" value="0.025" units="cm"/>
    </inkml:brush>
  </inkml:definitions>
  <inkml:trace contextRef="#ctx0" brushRef="#br0">2 18 8584,'-1'0'17040,"4"0"-15182,10 0-737,8 0-737,6 0-287,5-1-65,1-1-1890,-1-4-2658,1-3-2948</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333"/>
    </inkml:context>
    <inkml:brush xml:id="br0">
      <inkml:brushProperty name="width" value="0.025" units="cm"/>
      <inkml:brushProperty name="height" value="0.025" units="cm"/>
    </inkml:brush>
  </inkml:definitions>
  <inkml:trace contextRef="#ctx0" brushRef="#br0">1 25 16720,'0'0'10271,"11"-4"-9086,-6 3-1055,65-16 1231,-68 16-1293,1 1 0,-1-1 0,1 1-1,-1 0 1,1-1 0,0 1 0,-1 1 0,1-1-1,-1 0 1,1 0 0,0 1 0,-1 0 0,1-1 0,-1 1-1,0 0 1,1 0 0,-1 0 0,0 1 0,1-1-1,-1 0 1,0 1 0,0 0 0,0-1 0,0 1-1,0 0 1,-1 0 0,3 3 0,-4-4-50,0 0 1,0 1-1,1-1 1,-1 1-1,0-1 1,-1 1-1,1-1 1,0 0-1,0 1 1,-1-1-1,1 1 0,0-1 1,-1 0-1,1 1 1,-1-1-1,0 0 1,0 0-1,1 1 1,-1-1-1,0 0 1,0 0-1,0 0 1,0 0-1,0 0 1,0 0-1,0 0 1,-1-1-1,1 1 0,0 0 1,0 0-1,-1-1 1,-1 1-1,-49 21 267,45-19-240,-8 5-104,18 0 82,35 4 48,-5-1-276,-30-9 144,1 1 1,-1-1-1,1 1 0,-1 0 1,0 0-1,0 0 1,0 1-1,0-1 1,-1 1-1,1-1 1,-1 1-1,0 0 1,0 0-1,0 0 0,-1 0 1,1 0-1,-1 1 1,0-1-1,0 0 1,-1 1-1,1-1 1,-1 0-1,0 1 1,0-1-1,-2 7 0,2-7 155,-1 0 0,0 0-1,0-1 1,-1 1 0,1 0-1,-1-1 1,0 0 0,1 1-1,-2-1 1,1 0 0,0 0-1,-1 0 1,1 0 0,-1 0-1,0-1 1,0 1 0,0-1-1,0 0 1,-5 3 0,6-4-85,-1 1 1,0-1 0,0 0-1,0 0 1,0 0 0,0-1-1,0 1 1,0-1-1,-1 0 1,1 1 0,0-1-1,0-1 1,0 1 0,0 0-1,0-1 1,0 0 0,0 1-1,-3-3 1,4 3-27,0-1 0,0 0 1,0 0-1,1 0 0,-1 0 0,0-1 0,1 1 1,-1 0-1,1-1 0,0 1 0,-1-1 0,1 0 0,0 1 1,0-1-1,0 0 0,0 0 0,0 1 0,0-1 0,1 0 1,-1 0-1,1 0 0,-1 0 0,1 0 0,0 0 1,0 0-1,0 0 0,0 0 0,0-3 0,1 3-504,0 0 0,0 0-1,0 0 1,0 0 0,1 0 0,-1 1-1,1-1 1,-1 0 0,1 1 0,0-1-1,0 1 1,-1-1 0,1 1-1,0 0 1,0 0 0,0 0 0,0 0-1,1 0 1,3-1 0,2-2-1578,22-9-4542</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707"/>
    </inkml:context>
    <inkml:brush xml:id="br0">
      <inkml:brushProperty name="width" value="0.025" units="cm"/>
      <inkml:brushProperty name="height" value="0.025" units="cm"/>
    </inkml:brush>
  </inkml:definitions>
  <inkml:trace contextRef="#ctx0" brushRef="#br0">171 31 13421,'0'0'13565,"-11"1"-12076,5-1-1377,-1 0 1,1 1-1,-1-1 1,1 1-1,0 1 1,-1 0-1,1-1 0,0 2 1,0-1-1,0 1 1,0 0-1,0 0 1,1 1-1,0-1 1,-10 10-1,7-6 44,1 1 0,1 0 0,-1 0 1,-6 12-1,12-17-131,-1 0 1,0 0-1,1 0 0,0 0 1,0 0-1,0 0 1,0 0-1,0 1 1,1-1-1,-1 0 0,1 0 1,0 1-1,0-1 1,0 0-1,0 1 1,1-1-1,1 6 0,-1-7-14,0-1 0,1 1-1,-1-1 1,1 0-1,-1 1 1,1-1-1,-1 0 1,1 0-1,0 0 1,-1 0-1,1 0 1,0-1-1,0 1 1,0 0 0,0-1-1,0 0 1,0 1-1,0-1 1,0 0-1,-1 0 1,1 0-1,3 0 1,46-3 280,-43 2-264,-1-1 0,1 0 0,0 0-1,-1-1 1,0 0 0,1 0 0,-1-1-1,0 0 1,-1 0 0,1-1 0,-1 0-1,11-10 1,-13 11-25,1-1 1,-1 1-1,-1-1 0,1 0 1,-1 0-1,0-1 0,0 1 1,0-1-1,-1 0 0,1 1 1,-2-1-1,1 0 0,-1 0 1,1 0-1,-2 0 0,1 0 1,-1-7-1,0 10-56,-1 1-1,0 0 1,0-1-1,-1 1 1,1 0 0,0 0-1,-1-1 1,1 1 0,-1 0-1,0 0 1,0 1-1,0-1 1,0 0 0,0 1-1,0-1 1,0 1-1,0-1 1,-1 1 0,1 0-1,0 0 1,-1 0-1,1 1 1,-1-1 0,1 0-1,-1 1 1,1 0 0,-1-1-1,-3 1 1,3 0-264,0 0 1,0 0 0,0 0-1,-1 0 1,1 0 0,0 1-1,0-1 1,0 1 0,0 0-1,0 0 1,-3 1 0,5-1-69,-1 0-1,1 0 1,0 0 0,0-1 0,0 1 0,0 0-1,-1 0 1,1 1 0,1-1 0,-1 0 0,0 0-1,0 0 1,0 1 0,1-1 0,-1 0 0,0 1 0,1-1-1,-1 1 1,1-1 0,0 0 0,-1 1 0,1-1-1,0 3 1,0 7-5609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060"/>
    </inkml:context>
    <inkml:brush xml:id="br0">
      <inkml:brushProperty name="width" value="0.025" units="cm"/>
      <inkml:brushProperty name="height" value="0.025" units="cm"/>
    </inkml:brush>
  </inkml:definitions>
  <inkml:trace contextRef="#ctx0" brushRef="#br0">217 37 9961,'0'0'15391,"-9"-3"-13629,3 1-1614,0 0 0,-1 0 1,1 0-1,-1 1 0,1 1 1,-1-1-1,0 1 0,1 0 1,-1 0-1,1 1 1,-1 0-1,0 0 0,1 0 1,0 1-1,-1 0 0,1 0 1,0 1-1,-9 5 0,5-2-54,1 0-1,0 0 1,1 2-1,-13 11 1,20-18-80,-1 1 1,0-1 0,1 1-1,-1 0 1,1-1 0,0 1 0,-1 0-1,1 0 1,0 0 0,0 0 0,0 0-1,1 0 1,-1 0 0,0 0-1,1 0 1,-1 0 0,1 0 0,0 0-1,-1 1 1,1-1 0,0 0-1,0 0 1,1 0 0,-1 1 0,0-1-1,1 0 1,-1 0 0,1 0-1,0 0 1,1 3 0,1-3 8,0 0 1,0 0 0,0 0-1,0 0 1,1-1-1,-1 1 1,1-1 0,-1 0-1,1 0 1,-1 0-1,1-1 1,-1 1 0,1-1-1,0 0 1,-1 0-1,6 0 1,3-1 64,1 1 0,0-2 0,19-3 0,-25 2-61,0 1 1,0-1 0,-1-1 0,1 1 0,-1-1 0,0 0-1,0 0 1,0-1 0,0 1 0,6-9 0,-9 10-20,0 0 0,-1 0 1,1-1-1,-1 1 0,1 0 1,-1-1-1,-1 0 0,1 0 0,0 1 1,-1-1-1,0 0 0,0 0 1,0 0-1,0 0 0,-1-1 1,1 1-1,-1 0 0,0 0 0,0 0 1,-1-5-1,0 7-66,0 1 0,0-1-1,0 0 1,-1 0 0,1 0 0,0 1-1,0-1 1,-1 0 0,1 1 0,-1 0 0,0-1-1,1 1 1,-1 0 0,0 0 0,0 0-1,0 0 1,0 0 0,0 0 0,0 0 0,0 1-1,0-1 1,0 1 0,0-1 0,0 1-1,0 0 1,0 0 0,-1 0 0,1 0-1,-3 1 1,-33 6-3932,36-6 3291,0 0 1,0 0-1,0 0 1,0 0-1,0 0 0,0 1 1,0-1-1,0 1 1,0-1-1,0 1 1,-1 2-1,-3 7-6508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404"/>
    </inkml:context>
    <inkml:brush xml:id="br0">
      <inkml:brushProperty name="width" value="0.025" units="cm"/>
      <inkml:brushProperty name="height" value="0.025" units="cm"/>
    </inkml:brush>
  </inkml:definitions>
  <inkml:trace contextRef="#ctx0" brushRef="#br0">17 0 7527,'0'0'22640,"0"10"-22085,-14 76 1036,13-85-1573,1 1-1,0-1 1,-1 1-1,1 0 1,0-1-1,0 1 1,0 0-1,0-1 1,0 1-1,0-1 1,1 1-1,-1 0 0,0-1 1,1 1-1,-1-1 1,1 1-1,0-1 1,-1 1-1,1-1 1,0 0-1,0 1 1,0-1-1,0 0 1,0 0-1,0 1 1,1-1-1,-1 0 1,2 1-1,1-1-78,0 1-1,1-1 1,-1-1 0,0 1-1,0 0 1,1-1 0,-1 0-1,1 0 1,7-2-1,-9 2-246,0 0 0,0-1 0,-1 1 0,1-1 0,0 0 0,0 0 0,0 0 0,-1 0 0,1-1 0,0 1 0,-1-1 0,0 0 0,4-2 0,13-20-6595,-7-2-2941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748"/>
    </inkml:context>
    <inkml:brush xml:id="br0">
      <inkml:brushProperty name="width" value="0.025" units="cm"/>
      <inkml:brushProperty name="height" value="0.025" units="cm"/>
    </inkml:brush>
  </inkml:definitions>
  <inkml:trace contextRef="#ctx0" brushRef="#br0">0 0 20884,'0'0'9289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0.400"/>
    </inkml:context>
    <inkml:brush xml:id="br0">
      <inkml:brushProperty name="width" value="0.025" units="cm"/>
      <inkml:brushProperty name="height" value="0.025" units="cm"/>
      <inkml:brushProperty name="color" value="#E71224"/>
    </inkml:brush>
  </inkml:definitions>
  <inkml:trace contextRef="#ctx0" brushRef="#br0">176 40 3491,'0'0'13570,"8"-5"-11076,3 0-1613,25-17 3378,-36 22-4125,0 0-1,0 0 0,-1 0 1,1 0-1,0 0 0,0 0 0,0 0 1,-1 0-1,1 0 0,0 0 1,0 0-1,0 0 0,0-1 0,-1 1 1,1 0-1,0 0 0,0 0 1,0 0-1,0 0 0,0 0 0,-1-1 1,1 1-1,0 0 0,0 0 1,0 0-1,0 0 0,0-1 0,0 1 1,0 0-1,0 0 0,0 0 1,0 0-1,0-1 0,0 1 0,-1 0 1,1 0-1,0 0 0,0-1 1,1 1-1,-1 0 0,0 0 0,0 0 1,0-1-1,0 1 0,0 0 1,0 0-1,0 0 0,0 0 0,0-1 1,0 1-1,0 0 0,0 0 1,1 0-1,-1 0 0,0-1 0,0 1 1,-19 3 319,3 4-451,0 1 0,0 1-1,1 0 1,0 1 0,1 1 0,0 0 0,0 1 0,2 1 0,-1 0 0,-16 23 0,25-30-2,0 0 0,0 1 0,0-1 0,1 1 0,0 0 0,0 0 0,1 0 0,0 0 0,0 1 0,1-1 0,-1 1 0,1 12 0,1-16 0,1-1 0,-1 1 0,1-1 0,-1 1 0,1-1 0,0 1 0,1-1 0,-1 0 0,0 0 0,1 1 0,0-1 0,0 0 0,0 0 0,0-1 0,0 1 0,0 0 0,1-1 0,0 1 0,-1-1 0,1 0 0,0 0 0,0 0 0,0 0 0,0-1 0,0 1 0,1-1 0,-1 1 0,5 0 0,54 8-2178,-45-9-91,-1-1 0,1-1 1,31-6-1,-6-6-8771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3.772"/>
    </inkml:context>
    <inkml:brush xml:id="br0">
      <inkml:brushProperty name="width" value="0.025" units="cm"/>
      <inkml:brushProperty name="height" value="0.025" units="cm"/>
    </inkml:brush>
  </inkml:definitions>
  <inkml:trace contextRef="#ctx0" brushRef="#br0">0 194 4837,'0'0'18182,"13"-7"-16778,37-24-280,98-54 607,-133 78-1696,1 0 1,1 1-1,-1 0 1,1 1 0,0 1-1,0 1 1,32-2-1,-23 1-2094,-11-6-6767,-4-4-6698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5.178"/>
    </inkml:context>
    <inkml:brush xml:id="br0">
      <inkml:brushProperty name="width" value="0.025" units="cm"/>
      <inkml:brushProperty name="height" value="0.025" units="cm"/>
    </inkml:brush>
  </inkml:definitions>
  <inkml:trace contextRef="#ctx0" brushRef="#br0">0 64 5157,'0'0'15631,"71"-3"-13806,-36-3-607,1-1-514,-2 0-383,1 5-97,1-2-96,-6 1-96,1-2-160,2 0-1121,-1-3-2499,-4-5-3907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038"/>
    </inkml:context>
    <inkml:brush xml:id="br0">
      <inkml:brushProperty name="width" value="0.025" units="cm"/>
      <inkml:brushProperty name="height" value="0.025" units="cm"/>
    </inkml:brush>
  </inkml:definitions>
  <inkml:trace contextRef="#ctx0" brushRef="#br0">297 116 4516,'0'0'7906,"3"-9"-3987,-1 5-3476,17-39 2245,-18 40-2248,0 0-1,0 0 1,0 0 0,-1 0-1,1 0 1,-1-1 0,0 1 0,1 0-1,-1 0 1,-1 0 0,1 0-1,0-1 1,-1 1 0,-1-4-1,1 6-335,0 0 0,1 1 0,-1-1 0,0 0 0,0 1 1,0-1-1,0 0 0,-1 1 0,1-1 0,0 1 0,0-1 0,0 1 0,0 0 0,0 0 0,-1-1 0,1 1 0,0 0 0,0 0 0,0 0 0,0 0 0,-1 0 0,1 1 0,0-1 0,0 0 0,-2 1 0,-29 10 170,8 6-220,2 1-1,0 0 0,0 2 1,2 0-1,1 2 0,1 0 1,0 1-1,2 1 1,0 0-1,2 1 0,1 1 1,-12 31-1,22-47-9,1-1 1,0 1-1,0 0 0,0 0 1,2 0-1,-1 20 0,1-28-31,1 1 0,-1-1-1,0 0 1,1 0 0,-1 1-1,1-1 1,0 0 0,-1 0 0,1 1-1,0-1 1,1 0 0,-1 0-1,0 0 1,0 0 0,1 0-1,-1-1 1,1 1 0,0 0 0,0-1-1,-1 1 1,1-1 0,0 0-1,0 1 1,0-1 0,0 0 0,1 0-1,-1 0 1,0-1 0,0 1-1,1 0 1,-1-1 0,0 0-1,5 1 1,2-1 119,1 0 0,-1-1-1,1 0 1,-1 0 0,1-1 0,-1-1-1,0 1 1,14-7 0,-18 7-102,0-1 1,0 1 0,0-1 0,0 0-1,-1 0 1,1 0 0,-1-1 0,0 0-1,0 0 1,0 0 0,0 0 0,-1 0-1,0-1 1,0 1 0,0-1 0,3-7-1,-6 11-15,1 1 0,-1-1-1,0 0 1,1 1 0,-1-1-1,0 0 1,0 1 0,1-1-1,-1 0 1,0 0 0,0 1-1,0-1 1,0 0 0,0 0-1,0 1 1,0-1 0,0 0-1,0 1 1,0-1 0,-1 0-1,1 0 1,0 1 0,0-1-1,-1 0 1,1 1 0,0-1-1,-1 0 1,1 1-1,-1-1 1,1 1 0,-1-1-1,1 1 1,-1-1 0,1 1-1,-2-2 1,-4-3 34,8 4-67,0-1-1,-1 1 1,1 0-1,0-1 1,0 1-1,0 0 1,-1 0-1,1 0 1,0 0 0,5-1-1,6-3-188,1 0-1,0 0 1,0 2-1,1 0 1,-1 0 0,24 0-1,-37 4 194,0-1 0,0 1 0,0 0-1,0 0 1,0 0 0,0 0 0,0 0 0,0 0 0,0 1-1,0-1 1,-1 0 0,1 0 0,0 0 0,-1 1 0,1-1-1,-1 0 1,1 1 0,-1-1 0,0 1 0,0-1 0,0 0-1,1 1 1,-1-1 0,0 1 0,-1-1 0,1 3-1,-2 44 303,2-47-257,-11 38 472,9-34-477,0 0-1,1-1 0,-1 1 0,1 0 0,0 0 1,0 0-1,1 0 0,-1 0 0,1 1 1,0-1-1,1 6 0,0-11-167,-1 0 0,1 0 0,-1 0 0,1 0 0,-1 0 0,1 0 0,-1 0 0,1 0 0,-1 0 0,1 0 0,-1 0 0,1 0 0,0 0 0,-1 0 0,1-1 0,-1 1 0,1 0 0,-1 0 0,0 0-1,1-1 1,-1 1 0,1 0 0,-1-1 0,1 1 0,-1-1 0,0 1 0,1 0 0,-1-1 0,0 1 0,1-1 0,-1 1 0,0-1 0,1 0 0,14-16-4574,1-11-4172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580"/>
    </inkml:context>
    <inkml:brush xml:id="br0">
      <inkml:brushProperty name="width" value="0.025" units="cm"/>
      <inkml:brushProperty name="height" value="0.025" units="cm"/>
    </inkml:brush>
  </inkml:definitions>
  <inkml:trace contextRef="#ctx0" brushRef="#br0">110 1 14414,'0'0'14226,"-6"10"-13233,-18 28-311,-18 44 0,35-68-642,1 1 0,1 1 1,0-1-1,1 1 1,0-1-1,2 1 1,-2 24-1,4-33-37,0 0 0,0 0 0,1 0 0,-1 0 0,2 1 0,-1-1 0,1-1 0,3 11 0,-3-15 10,-1 0 1,1 0 0,0 1 0,-1-1 0,1 0 0,0 0 0,0 0 0,1-1 0,-1 1 0,0 0-1,0-1 1,1 0 0,-1 1 0,1-1 0,-1 0 0,1 0 0,0-1 0,-1 1 0,1 0-1,0-1 1,0 1 0,-1-1 0,1 0 0,4-1 0,-3 2 27,0-1 0,0-1 0,1 1 0,-1-1-1,0 0 1,0 0 0,0 0 0,0 0 0,-1 0 0,1-1 0,0 0 0,-1 0 0,6-4 0,-7 5-24,0 0 1,-1-1 0,1 0 0,-1 1 0,0-1 0,1 0 0,-1 0 0,0 0-1,0 0 1,0 0 0,0 0 0,-1 0 0,1 0 0,0 0 0,-1 0 0,1 0-1,-1 0 1,0-1 0,0 1 0,0 0 0,0 0 0,0 0 0,0 0 0,-1-1-1,1 1 1,-1 0 0,-1-3 0,1 3-18,0 1 0,-1-1 0,1 1 0,0 0 0,-1 0 0,0-1 0,1 1 0,-1 0 0,0 0 0,1 1 0,-1-1 0,0 0 0,0 1 0,0-1 0,0 1 0,0-1 0,0 1 0,0 0 0,0 0 0,1 0 0,-1 0 0,0 0 0,-4 1 0,5-2 0,-1 1 0,1 0 0,-1 0 0,1 0 0,-1 0 0,0 1 0,1-1 0,-1 0 0,1 1 0,-1-1 0,1 1 0,0-1 0,-1 1 0,1 0 0,-1-1 0,1 1 0,0 0 0,0 0 0,-1 0 0,1 0 0,0 0 0,0 0 0,0 0 0,0 1 0,0-1 0,0 0 0,1 1 0,-1-1 0,0 0 0,0 3 0,3-3 0,0-1 0,1 1 0,-1-1 0,0 0 0,1 0 0,-1 0 0,1 0 0,-1 0 0,0 0 0,0-1 0,1 1 0,2-2 0,6-2-25,-1-1 1,1 0-1,-1-1 1,0 0-1,12-9 1,-14 9-13,-1 0 0,1 1 0,0 0 0,1 0 0,-1 1 0,1 0 0,0 1 0,18-5 0,-26 8 24,-1 0 0,1 0 0,-1 1 0,0-1 1,1 0-1,-1 0 0,1 0 0,-1 0 1,0 1-1,1-1 0,-1 0 0,0 1 0,1-1 1,-1 0-1,0 0 0,0 1 0,1-1 1,-1 0-1,0 1 0,0-1 0,1 1 1,-1-1-1,0 0 0,0 1 0,0-1 0,0 1 1,0-1-1,0 0 0,0 1 0,0-1 1,0 1-1,0-1 0,0 1 0,0-1 0,0 0 1,0 1-1,0 0 0,-3 19-163,-19 51 334,17-59-55,0 1 0,1 1 1,0-1-1,1 0 0,0 1 0,0 17 0,3-30-148,0-1-1,0 1 0,0-1 1,1 0-1,-1 1 0,0-1 1,0 1-1,0-1 0,1 1 1,-1-1-1,0 0 0,1 1 1,-1-1-1,0 0 0,1 1 1,-1-1-1,0 0 0,1 1 1,-1-1-1,1 0 0,-1 0 1,1 1-1,-1-1 0,0 0 1,1 0-1,-1 0 0,1 0 1,-1 0-1,1 0 0,-1 1 1,1-1-1,-1 0 0,1 0 1,-1-1-1,1 1 0,-1 0 1,1 0-1,-1 0 0,1 0 1,-1 0-1,1 0 0,-1-1 1,0 1-1,1 0 0,-1 0 1,1-1-1,-1 1 0,0 0 1,1-1-1,-1 1 0,0 0 1,1-1-1,-1 0 0,26-18-7609,-8-7-3679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938"/>
    </inkml:context>
    <inkml:brush xml:id="br0">
      <inkml:brushProperty name="width" value="0.025" units="cm"/>
      <inkml:brushProperty name="height" value="0.025" units="cm"/>
    </inkml:brush>
  </inkml:definitions>
  <inkml:trace contextRef="#ctx0" brushRef="#br0">1 1 10218,'0'0'20339,"75"1"-20243,-39-1-96,3 0-1505,-5 0-2115,-1 0-159,-6-1-4357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267"/>
    </inkml:context>
    <inkml:brush xml:id="br0">
      <inkml:brushProperty name="width" value="0.025" units="cm"/>
      <inkml:brushProperty name="height" value="0.025" units="cm"/>
    </inkml:brush>
  </inkml:definitions>
  <inkml:trace contextRef="#ctx0" brushRef="#br0">1 1 19346,'0'0'7559,"9"70"-7334,-6-44-129,-2 0-224,1-1-1410,-2-2-512,0-4-640,0-4-930,0-9-2530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612"/>
    </inkml:context>
    <inkml:brush xml:id="br0">
      <inkml:brushProperty name="width" value="0.025" units="cm"/>
      <inkml:brushProperty name="height" value="0.025" units="cm"/>
    </inkml:brush>
  </inkml:definitions>
  <inkml:trace contextRef="#ctx0" brushRef="#br0">1 61 15407,'0'0'6000,"9"-8"-4020,-3 2-1801,0 1 0,0 0 1,1 1-1,-1 0 0,1 0 0,0 0 0,0 1 0,1 0 0,-1 0 0,1 1 0,-1 0 0,1 0 0,0 1 0,12-1 0,1 1 76,60 0 179,-76 1-377,0 0 0,1 1 0,-1 0 0,0 0 0,0 0 0,0 1 0,0 0 0,0 0 0,-1 0 0,1 0 0,0 1 0,4 3 0,-8-4 22,1-1 0,-1 1 0,0 0 0,0 0 0,0-1-1,0 1 1,0 0 0,0 0 0,0 0 0,-1 0 0,1 0 0,-1 0-1,0 0 1,1 0 0,-1 1 0,0-1 0,0 0 0,0 0 0,0 0-1,-1 0 1,1 0 0,-1 0 0,1 0 0,-1 0 0,0 0 0,1 0-1,-1 0 1,0 0 0,0 0 0,-1-1 0,1 1 0,0 0 0,0-1-1,-3 3 1,1 0 88,0 0 0,0-1 0,-1 1 0,1-1 0,-1 0 0,0 0 0,0 0 0,0 0 0,0-1-1,0 0 1,0 1 0,-1-1 0,1-1 0,-6 2 0,43-8-692,-24 3 232,0 0 1,0 1-1,0 0 1,0 0-1,0 1 1,0 0 0,0 1-1,0 0 1,0 0-1,17 5 1,-25-5 272,1 0 0,-1-1 0,1 1 0,-1 0 0,1 0 0,-1 0 0,0 0 0,1 0 0,-1 0 0,0 1 0,0-1 0,0 0 0,0 1 0,0-1 0,0 0 0,0 1 0,-1-1 0,1 1 0,0-1 0,-1 1 1,0 0-1,1-1 0,-1 1 0,0 0 0,1-1 0,-1 1 0,0 0 0,0-1 0,0 1 0,-1 0 0,1-1 0,0 1 0,-1-1 0,1 1 0,-1 0 0,1-1 0,-1 1 0,-1 2 0,-2 3 215,0-1 0,0 1-1,0-1 1,-1 0 0,1 0 0,-1-1-1,-7 7 1,-1-2 3,0 0-1,0 0 1,-1-2-1,0 1 1,0-2-1,-1 0 1,0-1-1,0 0 1,-1-1-1,1-1 1,-1-1-1,0 0 1,0-1-1,-22 1 1,37-3-230,0 0-1,0 0 1,0 0 0,0 0 0,0 0-1,-1 0 1,1 0 0,0 0-1,0 0 1,0 0 0,0-1 0,-1 1-1,1-1 1,0 1 0,0-1-1,0 1 1,0-1 0,0 1-1,0-1 1,0 0 0,0 1 0,1-1-1,-1 0 1,0 0 0,0 0-1,1 0 1,-1 0 0,0 0 0,1 0-1,-1 0 1,1 0 0,-1 0-1,1 0 1,0 0 0,-1 0 0,1-1-1,0 1 1,0 0 0,0 0-1,0-2 1,0 0-229,1 1 1,-1-1-1,1 1 1,0-1-1,0 1 0,0-1 1,0 1-1,0 0 0,1-1 1,-1 1-1,1 0 0,0 0 1,-1 0-1,1 0 1,0 0-1,4-2 0,17-10-8424,5 0-6599</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267"/>
    </inkml:context>
    <inkml:brush xml:id="br0">
      <inkml:brushProperty name="width" value="0.025" units="cm"/>
      <inkml:brushProperty name="height" value="0.025" units="cm"/>
    </inkml:brush>
  </inkml:definitions>
  <inkml:trace contextRef="#ctx0" brushRef="#br0">23 94 16592,'0'0'13538,"11"1"-12657,-2 0-796,1-1 1,-1 0-1,1-1 1,-1 0-1,0-1 1,17-4 0,-22 5-99,-1 0 1,1-1-1,-1 1 1,0 0-1,1-1 1,-1 0 0,0 0-1,0 0 1,0 0-1,0-1 1,0 1-1,-1-1 1,1 1 0,-1-1-1,1 0 1,-1 0-1,0 0 1,0 0-1,0 0 1,-1-1 0,1 1-1,-1-1 1,0 1-1,1-7 1,-1 10 3,-1-1 1,0 0-1,0 1 1,0-1-1,0 0 1,0 1-1,0-1 0,0 1 1,0-1-1,0 0 1,0 1-1,0-1 1,-1 1-1,1-1 0,0 0 1,0 1-1,0-1 1,-1 1-1,1-1 1,0 1-1,-1-1 0,1 1 1,-1-1-1,1 1 1,0-1-1,-1 1 1,1 0-1,-1-1 1,1 1-1,-1 0 0,1-1 1,-1 1-1,0 0 1,1 0-1,-1-1 1,-27 4-164,20-1 167,1 1-1,0 0 1,-1 0-1,1 1 1,-7 5-1,2 1 130,0 1 0,1 1-1,-14 18 1,21-25-11,1 0 0,-1 0 0,1 1 0,0 0 1,0 0-1,1 0 0,-1 0 0,2 0 0,-1 0 1,1 0-1,-2 9 0,3-14-109,0 0 0,0-1 0,0 1 0,0 0 0,0 0 0,1-1 0,-1 1 0,0 0 0,0 0 0,1-1 0,-1 1 0,0 0 0,0-1 0,1 1 0,-1 0 0,1-1 0,-1 1 0,1-1 0,-1 1 0,1-1 0,-1 1 0,1-1 0,0 1 0,-1-1 1,1 1-1,-1-1 0,1 0 0,0 1 0,0-1 0,1 1 0,29-1-10,-20-2-468,-1 0 0,1-2-1,19-7 1,-9 0-2983,0-2-1,19-14 1,0-4-5501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622"/>
    </inkml:context>
    <inkml:brush xml:id="br0">
      <inkml:brushProperty name="width" value="0.025" units="cm"/>
      <inkml:brushProperty name="height" value="0.025" units="cm"/>
    </inkml:brush>
  </inkml:definitions>
  <inkml:trace contextRef="#ctx0" brushRef="#br0">38 133 12844,'0'0'7250,"-6"8"-4747,-16 25-864,21-32-1582,0 1 1,0-1-1,0 0 1,0 0-1,1 1 0,-1-1 1,0 1-1,1-1 1,-1 0-1,1 1 0,-1-1 1,1 1-1,0-1 1,-1 1-1,1 0 0,0-1 1,0 1-1,0-1 1,0 1-1,1-1 0,-1 1 1,0-1-1,1 1 1,-1-1-1,1 1 0,-1-1 1,1 1-1,-1-1 1,1 0-1,0 1 0,1 1 1,1-2-8,1 1 1,-1-1 0,1 0-1,-1 0 1,1 0 0,-1-1-1,1 1 1,0-1-1,-1 0 1,1 0 0,-1 0-1,1 0 1,0-1 0,-1 1-1,1-1 1,-1 0 0,1 0-1,-1 0 1,0-1 0,1 1-1,-1-1 1,0 0 0,0 0-1,5-3 1,5-5-10,0 0 1,-1 0-1,-1-1 1,13-15-1,27-40 29,-48 61-39,0 0 1,0 1-1,-1-1 0,0 0 0,0 0 0,0-1 0,0 1 0,-1 0 1,0-1-1,0 1 0,0-1 0,-1-10 0,-14 26 850,4 1-683,1 1-1,1 0 1,0 0-1,0 1 1,1 0-1,1 0 1,1 1-1,-1 0 1,2 0-1,0 0 1,1 1-1,0-1 1,1 1-1,0 17 1,2-31-289,0 0 0,0 0-1,1 0 1,-1 0 0,0 0 0,0 0 0,1 0 0,-1 0 0,0 0 0,1 0 0,-1 0 0,1 0-1,-1 0 1,1-1 0,0 1 0,-1 0 0,1 0 0,0-1 0,0 1 0,-1 0 0,1-1 0,0 1-1,0 0 1,0-1 0,0 1 0,1 0 0,29 0-6578,-3-5-1717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966"/>
    </inkml:context>
    <inkml:brush xml:id="br0">
      <inkml:brushProperty name="width" value="0.025" units="cm"/>
      <inkml:brushProperty name="height" value="0.025" units="cm"/>
    </inkml:brush>
  </inkml:definitions>
  <inkml:trace contextRef="#ctx0" brushRef="#br0">27 1 17969,'0'0'8456,"-25"55"-5733,23-39-1506,2-4-1057,0-7-288,5-5-4228,5-5-8777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1.119"/>
    </inkml:context>
    <inkml:brush xml:id="br0">
      <inkml:brushProperty name="width" value="0.025" units="cm"/>
      <inkml:brushProperty name="height" value="0.025" units="cm"/>
      <inkml:brushProperty name="color" value="#E71224"/>
    </inkml:brush>
  </inkml:definitions>
  <inkml:trace contextRef="#ctx0" brushRef="#br0">16 1 5765,'0'0'23254,"1"10"-22389,-4 205-1057,4-222-6411,-4-28-1704,-9 10 3422</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324"/>
    </inkml:context>
    <inkml:brush xml:id="br0">
      <inkml:brushProperty name="width" value="0.025" units="cm"/>
      <inkml:brushProperty name="height" value="0.025" units="cm"/>
    </inkml:brush>
  </inkml:definitions>
  <inkml:trace contextRef="#ctx0" brushRef="#br0">1 0 6822,'0'0'20356,"3"10"-18707,1 9-1055,0-1-98,1 1-1,0-1 0,2 0 0,12 25 0,-16-38-498,-1 0-1,1-1 0,0 0 1,0 0-1,1 1 0,-1-2 0,1 1 1,0 0-1,0-1 0,0 0 0,0 0 1,1 0-1,-1 0 0,1-1 0,0 0 1,0 0-1,0 0 0,0 0 0,0-1 1,0 0-1,0 0 0,8 0 0,-8 0-417,0-1-1,0-1 0,-1 1 0,1 0 1,0-1-1,-1 0 0,1 0 0,-1-1 1,1 1-1,-1-1 0,0 0 0,7-4 0,-5 1-918,0 0-1,0 0 1,0 0-1,-1-1 1,0 0-1,0 0 1,4-7-1,7-13-5198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672"/>
    </inkml:context>
    <inkml:brush xml:id="br0">
      <inkml:brushProperty name="width" value="0.025" units="cm"/>
      <inkml:brushProperty name="height" value="0.025" units="cm"/>
    </inkml:brush>
  </inkml:definitions>
  <inkml:trace contextRef="#ctx0" brushRef="#br0">175 1 8808,'0'0'12375,"-7"9"-10224,-70 114 2643,59-92-4576,2 1 0,2 0-1,1 1 1,-14 55 0,24-69-467,8-3-4463,-4-16 4351,0-1-1,1 1 1,-1 0-1,0 0 0,0 0 1,1-1-1,-1 1 1,0 0-1,0-1 1,0 1-1,0-1 0,0 0 1,0 1-1,0-1 1,0 0-1,0 0 1,0 1-1,0-1 0,0 0 1,0 0-1,0 0 1,-1 0-1,1 0 0,0 0 1,-1 0-1,1-2 1,20-27-10802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
    </inkml:context>
    <inkml:brush xml:id="br0">
      <inkml:brushProperty name="width" value="0.025" units="cm"/>
      <inkml:brushProperty name="height" value="0.025" units="cm"/>
    </inkml:brush>
  </inkml:definitions>
  <inkml:trace contextRef="#ctx0" brushRef="#br0">57 0 5926,'0'0'18903,"0"11"-17558,-2 9-1143,0 0 0,-2 0 0,-1 0 0,0 0 0,-13 28 0,13-31-2103,-2-46-12042,-2 13 2497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355"/>
    </inkml:context>
    <inkml:brush xml:id="br0">
      <inkml:brushProperty name="width" value="0.025" units="cm"/>
      <inkml:brushProperty name="height" value="0.025" units="cm"/>
    </inkml:brush>
  </inkml:definitions>
  <inkml:trace contextRef="#ctx0" brushRef="#br0">0 72 11883,'0'0'8777,"7"-8"-7315,-1 2-1326,0 0 0,1 1 0,0 0-1,0 0 1,0 0 0,0 1 0,1 0 0,0 0-1,-1 1 1,1 0 0,1 1 0,-1-1 0,0 2-1,1-1 1,15 0 0,-16 1-64,12-1-86,0 2-1,0-1 0,0 2 0,25 4 0,-42-4 32,1 0-1,-1-1 0,0 1 1,0 1-1,1-1 0,-1 0 1,0 1-1,0 0 1,0-1-1,-1 1 0,1 0 1,0 0-1,-1 1 0,4 2 1,-5-3 34,0 1-1,0-1 1,0 0 0,0 0-1,-1 1 1,1-1 0,0 1-1,-1-1 1,0 0 0,1 1-1,-1-1 1,0 1 0,0-1-1,-1 1 1,1-1 0,0 1-1,-1-1 1,0 0 0,1 1-1,-1-1 1,0 0 0,-2 4-1,-1 2 327,-1 0 0,0 0 0,-1-1 0,0 0 0,0 0 0,0 0 0,-1-1 0,0 1 0,0-2 0,-12 8 0,5-3 181,0-2-1,-1 0 1,-1 0-1,-29 9 1,-16-10-396,32-13-219,28 6 50,1-1 0,-1 1 0,1 0 1,-1-1-1,1 1 0,-1-1 0,1 1 0,-1-1 1,1 1-1,0-1 0,-1 0 0,1 1 0,0-1 1,0 1-1,-1-1 0,1 0 0,0 1 0,0-1 0,0 0 1,0 1-1,-1-1 0,1 0 0,0 1 0,0-1 1,1 0-1,-1 1 0,0-1 0,0 0 0,0 1 1,0-1-1,0 0 0,1 1 0,-1-1 0,1 0 0,2-1-592,0 0-1,0 1 0,0-1 0,0 1 0,1 0 0,-1-1 0,1 1 0,-1 1 0,1-1 0,-1 1 0,1-1 0,-1 1 1,5 0-1,9-2-3803,10-3-3546</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711"/>
    </inkml:context>
    <inkml:brush xml:id="br0">
      <inkml:brushProperty name="width" value="0.025" units="cm"/>
      <inkml:brushProperty name="height" value="0.025" units="cm"/>
    </inkml:brush>
  </inkml:definitions>
  <inkml:trace contextRef="#ctx0" brushRef="#br0">1 6 9033,'0'0'18545,"80"11"-17872,-39-15-513,5-2-32,-6 3-128,-4 0-961,-6 3-1441,-12 0-737,-11 0-160,-7 5-1089,0 6-513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038"/>
    </inkml:context>
    <inkml:brush xml:id="br0">
      <inkml:brushProperty name="width" value="0.025" units="cm"/>
      <inkml:brushProperty name="height" value="0.025" units="cm"/>
    </inkml:brush>
  </inkml:definitions>
  <inkml:trace contextRef="#ctx0" brushRef="#br0">0 10 5221,'0'0'21108,"88"14"-20564,-44-16-351,2-5-97,-4 2-1538,-10 1-1857,-5 2-1505,-9-2-3941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382"/>
    </inkml:context>
    <inkml:brush xml:id="br0">
      <inkml:brushProperty name="width" value="0.025" units="cm"/>
      <inkml:brushProperty name="height" value="0.025" units="cm"/>
    </inkml:brush>
  </inkml:definitions>
  <inkml:trace contextRef="#ctx0" brushRef="#br0">28 16 12716,'0'0'10666,"-25"53"-8648,23-35-448,2 2-674,0-2-575,9-5-257,11-5 0,4-7-224,4-1-321,4-8-416,0-10-1185,-5-7-1377,-1 0-417,-5-1-2626</inkml:trace>
  <inkml:trace contextRef="#ctx0" brushRef="#br0" timeOffset="1">256 1 5605,'0'0'7784,"-7"9"-3450,-46 70 1827,48-71-5633,0 1 0,1 0 0,0 0 0,1 1 0,0-1 0,1 1 0,-1-1 0,2 1 0,-1 12 0,3 17-505,0-14-531,-4 45-1,3-64 132,-1 0-1,0-1 0,0 1 0,-1 0 0,0-1 0,0 1 0,0-1 1,0 0-1,-1 1 0,0-1 0,0 0 0,-1-1 0,-3 6 0,-4-3-3892,3-6-2713</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6.666"/>
    </inkml:context>
    <inkml:brush xml:id="br0">
      <inkml:brushProperty name="width" value="0.025" units="cm"/>
      <inkml:brushProperty name="height" value="0.025" units="cm"/>
    </inkml:brush>
  </inkml:definitions>
  <inkml:trace contextRef="#ctx0" brushRef="#br0">1 0 4965,'0'0'27578,"11"5"-27375,17 1-204,1 0 0,0-2-1,1-1 1,43-1 0,-45-1-389,-12 0-1616,-1 0-4550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021"/>
    </inkml:context>
    <inkml:brush xml:id="br0">
      <inkml:brushProperty name="width" value="0.025" units="cm"/>
      <inkml:brushProperty name="height" value="0.025" units="cm"/>
    </inkml:brush>
  </inkml:definitions>
  <inkml:trace contextRef="#ctx0" brushRef="#br0">1 1 14958,'0'0'14222,"75"31"-14062,-43-31-64,2 0-384,-5 0-1666,-3 0-1441,-8 0-1570,-3 0-1954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350"/>
    </inkml:context>
    <inkml:brush xml:id="br0">
      <inkml:brushProperty name="width" value="0.025" units="cm"/>
      <inkml:brushProperty name="height" value="0.025" units="cm"/>
    </inkml:brush>
  </inkml:definitions>
  <inkml:trace contextRef="#ctx0" brushRef="#br0">25 15 15214,'0'0'9449,"9"-3"-8061,19-1-944,-1 0 1,1 2-1,0 0 0,30 4 0,-57-2-422,1 0 0,-1 0 0,0 0 0,1 0 0,-1 0 0,1 0-1,-1 0 1,1 0 0,-1 1 0,0-1 0,1 1 0,-1-1 0,0 1 0,1 0 0,-1-1 0,0 1-1,0 0 1,1 0 0,-1 0 0,0 0 0,0 0 0,0 0 0,0 0 0,0 0 0,0 0 0,-1 0-1,1 1 1,0-1 0,-1 0 0,1 1 0,-1-1 0,1 0 0,-1 1 0,1-1 0,-1 1 0,0-1 0,0 0-1,0 1 1,0-1 0,0 1 0,0-1 0,0 1 0,0-1 0,-1 1 0,1-1 0,0 0 0,-1 1-1,0 1 1,-2 5 238,-1 0-1,0-1 0,-1 1 0,1-1 1,-1 1-1,-10 9 0,-106 113-208,68-77-10063,30-29-6318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1.475"/>
    </inkml:context>
    <inkml:brush xml:id="br0">
      <inkml:brushProperty name="width" value="0.025" units="cm"/>
      <inkml:brushProperty name="height" value="0.025" units="cm"/>
      <inkml:brushProperty name="color" value="#E71224"/>
    </inkml:brush>
  </inkml:definitions>
  <inkml:trace contextRef="#ctx0" brushRef="#br0">1 0 5157,'0'0'20275,"69"5"-19538,-29-1-385,5-1-288,3-3-384,-7 0-2531,-4 0-3139,-7-3-11114</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101"/>
    </inkml:context>
    <inkml:brush xml:id="br0">
      <inkml:brushProperty name="width" value="0.025" units="cm"/>
      <inkml:brushProperty name="height" value="0.025" units="cm"/>
    </inkml:brush>
  </inkml:definitions>
  <inkml:trace contextRef="#ctx0" brushRef="#br0">1 1 17392,'0'0'12204,"45"59"-11531,-29-47-289,1-1-288,0-2 0,1 0-64,-2-1 0,-1-2-833,-2-2-1152,1-4-1827,0 0-1665,-1-9-2915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429"/>
    </inkml:context>
    <inkml:brush xml:id="br0">
      <inkml:brushProperty name="width" value="0.025" units="cm"/>
      <inkml:brushProperty name="height" value="0.025" units="cm"/>
    </inkml:brush>
  </inkml:definitions>
  <inkml:trace contextRef="#ctx0" brushRef="#br0">198 1 16688,'0'0'8680,"-62"74"-6726,43-40-577,-2 6-480,1 0-481,2-1-223,3-3-129,4-2 0,3-5-64,0-6-641,3-1-1217,1-7-1761,0-1-1858,2-6-4485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771"/>
    </inkml:context>
    <inkml:brush xml:id="br0">
      <inkml:brushProperty name="width" value="0.025" units="cm"/>
      <inkml:brushProperty name="height" value="0.025" units="cm"/>
    </inkml:brush>
  </inkml:definitions>
  <inkml:trace contextRef="#ctx0" brushRef="#br0">0 12 7143,'0'0'21428,"54"11"-20467,-12-11-609,5 0-224,-1-6-96,-1 1-1025,-6 1-2081,-9 0-962,-15 1-1185,-9 3-1089</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3.113"/>
    </inkml:context>
    <inkml:brush xml:id="br0">
      <inkml:brushProperty name="width" value="0.025" units="cm"/>
      <inkml:brushProperty name="height" value="0.025" units="cm"/>
    </inkml:brush>
  </inkml:definitions>
  <inkml:trace contextRef="#ctx0" brushRef="#br0">1 4 17328,'0'0'5317,"49"2"-3427,-14-2-96,7 0-321,3 0-928,1 0-481,-2 0-1185,-5 0-4036,-4-6-8776</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4.745"/>
    </inkml:context>
    <inkml:brush xml:id="br0">
      <inkml:brushProperty name="width" value="0.025" units="cm"/>
      <inkml:brushProperty name="height" value="0.025" units="cm"/>
    </inkml:brush>
  </inkml:definitions>
  <inkml:trace contextRef="#ctx0" brushRef="#br0">37 125 8040,'0'0'14221,"-7"8"-12534,-20 25-331,26-32-1324,1-1 0,0 0 0,0 0 0,0 0-1,0 0 1,0 0 0,0 0 0,0 0 0,0 0 0,-1 0 0,1 0 0,0 1 0,0-1-1,0 0 1,0 0 0,0 0 0,0 0 0,0 0 0,0 0 0,0 1 0,0-1 0,0 0-1,0 0 1,0 0 0,0 0 0,0 0 0,0 0 0,0 1 0,0-1 0,0 0 0,0 0 0,0 0-1,0 0 1,0 0 0,0 0 0,0 0 0,0 1 0,0-1 0,0 0 0,1 0 0,-1 0-1,0 0 1,0 0 0,0 0 0,0 0 0,0 0 0,0 1 0,0-1 0,0 0 0,1 0 0,-1 0-1,0 0 1,0 0 0,0 0 0,0 0 0,0 0 0,0 0 0,0 0 0,1 0 0,12-1 870,12-5 94,-5-7-735,0 1 1,-1-2 0,0-1 0,21-22 0,-18 17-418,46-34 1,-67 56 117,-1-1 0,0 0 0,1 1 0,-1-1-1,0 0 1,0 1 0,0-1 0,0 0 0,0 1 0,0-1 0,-1 1 0,1-1 0,0 0 0,-2 3 0,-18 41-64,14-35-105,1 1 0,0-1 0,1 1 0,0 0 0,1 0 0,0 0 0,1 0 0,-2 19 0,4-29 54,0-1-1,0 1 1,0-1 0,0 1 0,0-1-1,1 1 1,-1-1 0,0 1-1,0-1 1,1 1 0,-1-1-1,0 1 1,0-1 0,1 0 0,-1 1-1,1-1 1,-1 1 0,0-1-1,1 0 1,-1 1 0,1-1-1,-1 0 1,1 0 0,-1 1 0,1-1-1,-1 0 1,1 0 0,-1 0-1,1 0 1,-1 1 0,1-1-1,-1 0 1,1 0 0,-1 0-1,1 0 1,0 0 0,24-5-5807,0-10-1626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121"/>
    </inkml:context>
    <inkml:brush xml:id="br0">
      <inkml:brushProperty name="width" value="0.025" units="cm"/>
      <inkml:brushProperty name="height" value="0.025" units="cm"/>
    </inkml:brush>
  </inkml:definitions>
  <inkml:trace contextRef="#ctx0" brushRef="#br0">81 1 15663,'0'0'3091,"-8"12"-257,1-1-2386,-36 62 2301,39-65-2454,1 0 0,0 0 0,0 1 0,0-1 0,1 1-1,0-1 1,1 1 0,-1 13 0,2-21-284,0 0-1,0 0 1,0 0-1,0-1 1,1 1-1,-1 0 0,0 0 1,0 0-1,1-1 1,-1 1-1,0 0 1,1 0-1,-1-1 1,0 1-1,1 0 0,-1-1 1,1 1-1,0 0 1,-1-1-1,1 1 1,-1-1-1,1 1 1,0-1-1,-1 1 1,1-1-1,0 0 0,0 1 1,-1-1-1,3 1 1,28-2 248,-22-1-206,-1-1 1,0 0-1,0 0 0,0 0 0,9-6 0,-8 3-33,-1-1 0,-1 1 0,1-1 0,-1 0 0,0-1 0,7-11 0,-11 15-7,0 0 0,-1 0 0,1-1 0,-1 1 0,0-1 1,-1 0-1,1 1 0,-1-1 0,0 0 0,0 0 0,0 0 0,-1 0 0,0 0 0,0-8 0,-1 11-6,1 1 0,-1 0 0,0 0 0,1 0 0,-1 0 0,0-1 0,0 1 0,0 0 0,0 0-1,0 1 1,0-1 0,0 0 0,0 0 0,0 0 0,0 1 0,-1-1 0,1 0 0,0 1 0,0 0 0,-1-1 0,1 1 0,0 0 0,-1-1 0,1 1-1,0 0 1,-1 0 0,1 0 0,-1 0 0,1 0 0,0 0 0,-1 1 0,1-1 0,0 0 0,-3 2 0,-2-2 3,1 1 0,-1 1 1,0-1-1,0 1 0,1 0 1,-10 5-1,12-5-83,0 0 1,0 0-1,1 0 0,-1 1 0,0-1 0,1 1 1,0 0-1,-1-1 0,1 1 0,0 0 1,0 0-1,1 0 0,-1 1 0,1-1 1,-1 0-1,1 1 0,0-1 0,0 4 0,3-6-497,1 0-1,0 0 0,0 0 0,-1-1 0,1 1 0,0-1 0,0 1 1,0-1-1,0 0 0,0 0 0,0-1 0,-1 1 0,1 0 1,4-2-1,23-8-4720,4-4-3522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452"/>
    </inkml:context>
    <inkml:brush xml:id="br0">
      <inkml:brushProperty name="width" value="0.025" units="cm"/>
      <inkml:brushProperty name="height" value="0.025" units="cm"/>
    </inkml:brush>
  </inkml:definitions>
  <inkml:trace contextRef="#ctx0" brushRef="#br0">126 0 14125,'0'0'3550,"-9"5"-960,-6 4-1622,1 0 0,-1 1 0,-18 18 1,28-23-653,1 0 0,-1 0 0,1 0 0,0 0 1,1 0-1,-6 11 0,8-14-268,0 0 1,0 1-1,0-1 0,1 0 0,-1 1 1,1-1-1,0 0 0,-1 1 1,1-1-1,0 0 0,0 1 0,1-1 1,-1 1-1,0-1 0,1 0 0,-1 1 1,1-1-1,0 0 0,1 3 1,0-3-41,-1 0 1,1-1 0,0 1 0,0-1 0,0 1 0,0-1 0,0 0-1,0 1 1,0-1 0,0 0 0,0 0 0,1-1 0,-1 1 0,0 0 0,1-1-1,-1 1 1,1-1 0,-1 0 0,4 0 0,51-1 162,-52 1-140,5-1-16,0 0 0,-1-1 0,0-1 0,1 1 0,-1-2 0,0 1 0,-1-1 0,15-9 0,-19 11 67,0 0 0,0 0 0,-1-1 0,0 0 1,1 1-1,-1-1 0,0-1 0,0 1 0,0 0 0,-1-1 1,1 1-1,-1-1 0,0 0 0,0 0 0,0 0 1,-1 0-1,1 0 0,-1 0 0,0 0 0,0 0 1,0-6-1,-1 9-11,0-1 0,0 1-1,-1-1 1,1 1 0,0-1 0,-1 1 0,1-1 0,-1 1 0,1 0 0,-1-1 0,0 1 0,0 0 0,1-1 0,-1 1 0,0 0-1,0 0 1,0 0 0,-1 0 0,1 0 0,0 0 0,-2-1 0,-1-1 12,0 1 0,0 0 0,-1 0 1,1 0-1,-1 1 0,-8-2 0,-6 0-40,0 1-1,-28 0 0,44 2-21,-22 3-140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447"/>
    </inkml:context>
    <inkml:brush xml:id="br0">
      <inkml:brushProperty name="width" value="0.025" units="cm"/>
      <inkml:brushProperty name="height" value="0.025" units="cm"/>
    </inkml:brush>
  </inkml:definitions>
  <inkml:trace contextRef="#ctx0" brushRef="#br0">20 0 6502,'1'0'15695,"-1"7"-13261,0 6-384,-6 1-544,0 6-609,2 0-449,-1 2-288,5-3-96,0-4-32,0 0-576,8-7-1026,-2-2-928,-2-5-801,-1-1-1314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787"/>
    </inkml:context>
    <inkml:brush xml:id="br0">
      <inkml:brushProperty name="width" value="0.025" units="cm"/>
      <inkml:brushProperty name="height" value="0.025" units="cm"/>
    </inkml:brush>
  </inkml:definitions>
  <inkml:trace contextRef="#ctx0" brushRef="#br0">1 8 11018,'0'0'12236,"58"2"-11756,-23-2-383,1 0-386,4 0-2433,2-10-3236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131"/>
    </inkml:context>
    <inkml:brush xml:id="br0">
      <inkml:brushProperty name="width" value="0.025" units="cm"/>
      <inkml:brushProperty name="height" value="0.025" units="cm"/>
    </inkml:brush>
  </inkml:definitions>
  <inkml:trace contextRef="#ctx0" brushRef="#br0">161 1 16784,'0'0'3502,"-13"2"-454,6-1-2811,0 1-1,-1-1 1,1 1 0,0 1-1,0-1 1,0 1 0,1 0-1,-1 1 1,1-1 0,-1 1-1,1 1 1,0-1 0,1 1-1,-1 0 1,1 0 0,0 1-1,0-1 1,1 1 0,-1 0-1,1 1 1,1-1 0,-1 1-1,-3 11 1,6-16-221,0 1 0,0-1 0,0 1 0,0 0 0,1-1 0,-1 1 0,1 0 0,-1 0 0,1 0 0,0-1 0,1 1 1,-1 0-1,0 0 0,1-1 0,-1 1 0,1 0 0,0 0 0,0-1 0,0 1 0,0-1 0,0 1 0,1-1 0,-1 1 0,1-1 0,0 0 0,-1 0 0,1 0 0,0 0 0,3 2 0,0-1 4,1-1 0,-1 0 1,0 0-1,1-1 0,-1 0 0,1 1 0,-1-2 0,1 1 1,0-1-1,-1 0 0,1 0 0,0-1 0,10-1 1,-11 1-8,1-1 1,-1 1-1,0-1 1,1 0 0,-1 0-1,0-1 1,0 1 0,0-1-1,-1 0 1,1-1 0,-1 1-1,1-1 1,-1 0 0,0 0-1,-1 0 1,1-1 0,4-6-1,-4 5 3,0-1-1,-1 0 1,1-1-1,-1 1 1,-1-1 0,1 1-1,-1-1 1,0 0-1,-1 0 1,0 0-1,0-12 1,-1 18-14,0 0 0,0 0 1,-1 1-1,1-1 0,0 0 0,-1 0 1,1 1-1,-1-1 0,0 0 0,1 1 0,-1-1 1,0 0-1,0 1 0,0-1 0,0 1 1,0 0-1,-1-1 0,1 1 0,0 0 1,-1 0-1,1 0 0,0-1 0,-1 2 1,0-1-1,1 0 0,-1 0 0,1 0 0,-1 1 1,0-1-1,0 1 0,1-1 0,-1 1 1,0 0-1,0 0 0,1-1 0,-1 1 1,0 1-1,-3-1 0,0 0-10,0 1 0,0 0 0,0 0 0,0 0-1,1 0 1,-1 1 0,0-1 0,1 1 0,-1 0 0,1 1 0,0-1-1,0 1 1,-6 4 0,6-3-216,0 1 0,0-1 0,1 1-1,0 0 1,-1 0 0,2 0 0,-6 11 0,7-13-650,0 0 1,0 1 0,1-1 0,-1 1 0,0 0 0,1-1 0,0 1 0,0 5-1,3 1-6268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1.819"/>
    </inkml:context>
    <inkml:brush xml:id="br0">
      <inkml:brushProperty name="width" value="0.025" units="cm"/>
      <inkml:brushProperty name="height" value="0.025" units="cm"/>
      <inkml:brushProperty name="color" value="#E71224"/>
    </inkml:brush>
  </inkml:definitions>
  <inkml:trace contextRef="#ctx0" brushRef="#br0">187 0 7207,'0'0'18641,"1"50"-17135,-2-30-385,-4 5-320,2 2-385,0 3-320,2 0-64,0-2-480,1-2-1026,0-5-864,0-8 192,-2-6-705,-1-7-1857,-5 0-4421</inkml:trace>
  <inkml:trace contextRef="#ctx0" brushRef="#br0" timeOffset="1">0 274 5157,'0'0'18802,"53"15"-17457,-20-15-320,5-7-320,-1-4-257,-1 1-352,-4 0-384,-8-2-1442,-5 1-384,-10-1-1249,-7 1-1602,-2-3-5637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487"/>
    </inkml:context>
    <inkml:brush xml:id="br0">
      <inkml:brushProperty name="width" value="0.025" units="cm"/>
      <inkml:brushProperty name="height" value="0.025" units="cm"/>
    </inkml:brush>
  </inkml:definitions>
  <inkml:trace contextRef="#ctx0" brushRef="#br0">35 1 10346,'0'0'20339,"-17"51"-19602,9-24-449,1 0-192,4 0-128,3-5-1089,0-7-641,0-7-1313,9-8-1249,3 0-2306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831"/>
    </inkml:context>
    <inkml:brush xml:id="br0">
      <inkml:brushProperty name="width" value="0.025" units="cm"/>
      <inkml:brushProperty name="height" value="0.025" units="cm"/>
    </inkml:brush>
  </inkml:definitions>
  <inkml:trace contextRef="#ctx0" brushRef="#br0">78 30 15471,'0'0'7137,"-8"2"-4783,5-1-2205,-1 0 0,1-1 0,-1 2 0,1-1 0,0 0 0,-1 1 0,1-1 0,0 1 0,0 0 0,0 0-1,0 0 1,1 0 0,-1 1 0,0-1 0,1 1 0,0-1 0,-1 1 0,1 0 0,0 0 0,1 0 0,-1 0 0,0 0 0,1 1-1,0-1 1,0 0 0,0 1 0,0-1 0,-1 8 0,3-11-134,-1 1 0,1 0 0,-1 0 1,1 0-1,-1 0 0,1-1 0,-1 1 0,1 0 0,-1-1 1,1 1-1,0 0 0,-1-1 0,1 1 0,0-1 0,0 1 0,0-1 1,-1 1-1,1-1 0,0 0 0,0 1 0,0-1 0,0 0 0,0 0 1,0 1-1,-1-1 0,1 0 0,0 0 0,0 0 0,1 0 1,37 1 218,-31-1-202,-6 0-17,9-1-201,0 1 1,1 1-1,-1 0 1,1 0-1,-1 1 1,0 1-1,0-1 0,20 10 1,-30-12 185,0 1 1,0 0-1,1 0 0,-1 0 1,0 0-1,0 1 1,0-1-1,0 0 0,0 0 1,-1 1-1,1-1 0,0 0 1,-1 1-1,1-1 1,0 1-1,-1-1 0,0 1 1,1-1-1,-1 1 0,0-1 1,0 1-1,0-1 1,0 1-1,0 0 0,0-1 1,0 1-1,-1-1 1,1 1-1,0-1 0,-1 1 1,1-1-1,-1 0 0,0 1 1,1-1-1,-1 1 1,0-1-1,0 0 0,0 0 1,0 1-1,0-1 1,0 0-1,-2 1 0,-3 6 298,-1-1 0,-1 0 0,0 0-1,-16 11 1,18-14-90,-1 1 1,0-1-1,0 0 0,0-1 0,-1 1 0,1-2 1,-1 1-1,0-1 0,1 0 0,-1 0 0,0-1 1,0 0-1,-9-1 0,16 0-208,-1-1 0,1 1 0,-1-1 0,1 1 0,0-1 0,-1 0 0,1 0 0,0 0 0,0 0 0,0 0 0,0 0 0,0 0 0,0 0 0,0 0 0,0 0 0,0-1 0,0 1 0,1 0 0,-1 0 0,0-1 0,1 1 0,-1-1 0,1 1 0,0-1 0,-1 1 0,1-1 0,0 1 0,0-1 0,0 1 0,0-1 0,0 1 0,0-1 0,0 1 0,1-3 0,0-1 0,-1 1 0,1-1 0,0 1 0,0-1 0,0 1 0,0-1 0,1 1 0,0-1 0,0 1 0,3-5 0,4 1 0,0 0 0,0 0 0,19-11 0,-16 12 0,-1-1 0,0-1 0,17-16 0,-26 23 0,0-1 0,0 1 0,0-1 0,0 1 0,0-1 0,-1 0 0,1 1 0,-1-1 0,0 0 0,0 0 0,0 0 0,0 0 0,-1 0 0,1 0 0,-1 0 0,0 0 0,0-1 0,0 1 0,0 0 0,0 0 0,-1-3 0,-1 4 0,1 0 0,0 0 0,0 0 0,-1 0 0,1 0 0,-1 1 0,1-1 0,-1 0 0,0 1 0,0-1 0,0 1 0,0 0 0,0 0 0,0 0 0,0 0 0,0 0 0,0 0 0,0 0 0,-1 1 0,1-1 0,0 1 0,-1 0 0,1-1 0,0 1 0,-1 0 0,1 1 0,0-1 0,0 0 0,-1 0 0,-3 2 0,6-2-90,-1 0-1,1 1 1,-1-1-1,1 0 1,0 1 0,-1-1-1,1 0 1,-1 1 0,1-1-1,-1 0 1,1 1-1,0-1 1,-1 1 0,1-1-1,0 1 1,-1-1 0,1 1-1,0-1 1,0 1-1,0-1 1,-1 1 0,1-1-1,0 1 1,0-1-1,0 1 1,0 0 0,0-1-1,0 2 1,0-1-334,0 0 0,0 0 0,0 0 0,1 1 0,-1-1 0,0 0 0,1 0 0,-1 0 0,0 0 0,1 0 0,-1 1 0,1-1 0,0 0 0,-1 0 0,1 0 0,0-1 0,0 1 0,0 0-1,-1 0 1,3 1 0,12 3-8133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188"/>
    </inkml:context>
    <inkml:brush xml:id="br0">
      <inkml:brushProperty name="width" value="0.025" units="cm"/>
      <inkml:brushProperty name="height" value="0.025" units="cm"/>
    </inkml:brush>
  </inkml:definitions>
  <inkml:trace contextRef="#ctx0" brushRef="#br0">50 0 6822,'0'0'18802,"-44"60"-16239,39-42-994,5-1-736,0-3-481,5-6-224,13-4-64,5-4-640,6 0-801,-4-8-1218,1-9-1761,-2-2-2434,-3-3-7592</inkml:trace>
  <inkml:trace contextRef="#ctx0" brushRef="#br0" timeOffset="1">213 44 7783,'0'0'12076,"-58"68"-7720,41-43-1153,0 1-1345,2 1-769,4-1-385,4-1-447,4-1-193,3-6-705,0-7-2946,9-9-5286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685"/>
    </inkml:context>
    <inkml:brush xml:id="br0">
      <inkml:brushProperty name="width" value="0.025" units="cm"/>
      <inkml:brushProperty name="height" value="0.025" units="cm"/>
    </inkml:brush>
  </inkml:definitions>
  <inkml:trace contextRef="#ctx0" brushRef="#br0">0 22 17617,'0'0'12556,"79"0"-12428,-41 0-64,7-3-2050,-1-5-4388,2-3-6534</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200"/>
    </inkml:context>
    <inkml:brush xml:id="br0">
      <inkml:brushProperty name="width" value="0.025" units="cm"/>
      <inkml:brushProperty name="height" value="0.025" units="cm"/>
    </inkml:brush>
  </inkml:definitions>
  <inkml:trace contextRef="#ctx0" brushRef="#br0">0 19 9065,'0'0'17659,"10"-4"-16559,-8 4-1061,3-3 88,1 1-1,-1 0 0,1 0 1,-1 1-1,1-1 0,0 1 1,-1 1-1,1-1 0,0 1 0,0 0 1,-1 0-1,1 0 0,0 1 1,0 0-1,9 3 0,-8-1 60,1 0-112,-1 0 0,1 0 0,-1 1 0,0 0 0,9 6 0,-15-9-62,-1-1 1,1 1 0,0-1 0,-1 1-1,1 0 1,-1-1 0,1 1 0,-1 0-1,1 0 1,-1-1 0,0 1 0,1 0-1,-1 0 1,0 0 0,1-1-1,-1 1 1,0 0 0,0 0 0,0 0-1,0 0 1,0-1 0,0 3 0,-1-1 34,1-1 1,-1 1 0,0-1 0,0 1 0,0-1-1,0 0 1,0 1 0,0-1 0,-1 0 0,1 0-1,0 0 1,-1 0 0,1 0 0,0 0 0,-1 0-1,-2 1 1,-11 5 309,-38 26 99,51-32-462,0 0-1,1 0 1,-1 0 0,1 0-1,0 0 1,-1 1 0,1-1-1,0 0 1,0 1 0,0 0-1,0-1 1,0 1 0,0-1-1,1 1 1,-1 0 0,0 0-1,1-1 1,-1 1 0,1 0-1,0 0 1,-1 0 0,1-1-1,0 1 1,0 0 0,0 0-1,1 0 1,-1 2 0,4-1-95,0-1 0,0 1 0,-1-1 0,1 0 0,1 0 0,-1 0 0,0-1 0,0 0 0,1 0 1,-1 0-1,0 0 0,1 0 0,4-1 0,5 2-286,-11-1 298,1 0-1,0 0 0,0 1 1,-1-1-1,1 1 0,-1 0 1,1 0-1,-1 0 0,0 0 1,0 1-1,0-1 0,0 1 1,0 0-1,0 0 0,-1 0 1,5 6-1,-7-7 142,1-1 1,0 1-1,-1 0 0,1 0 0,-1-1 0,0 1 1,0 0-1,0 0 0,0 0 0,0 0 1,0-1-1,0 1 0,0 0 0,-1 0 1,1 0-1,-1-1 0,1 1 0,-1 0 0,0-1 1,1 1-1,-1 0 0,0-1 0,0 1 1,0-1-1,-1 1 0,1-1 0,0 0 0,0 1 1,-1-1-1,1 0 0,-1 0 0,1 0 1,-1 0-1,1 0 0,-1 0 0,0-1 1,1 1-1,-3 0 0,-3 2 86,0 0 1,0-1-1,0 0 1,0 0-1,-1-1 0,1 0 1,0 0-1,0-1 0,-1 0 1,1 0-1,-1 0 1,-11-4-1,18 4-176,0 0 0,1 0 0,-1 0 0,1 0 0,-1 0-1,0-1 1,1 1 0,-1 0 0,1 0 0,-1-1 0,1 1 0,-1 0 0,1-1 0,-1 1 0,1-1 0,-1 1-1,1 0 1,0-1 0,-1 1 0,1-1 0,0 1 0,-1-1 0,1 0 0,0 1 0,0-1 0,-1 1 0,1-1 0,0 1-1,0-1 1,0-1 0,12-12-2882,27-7-4411,-39 21 7211,29-13-6938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543"/>
    </inkml:context>
    <inkml:brush xml:id="br0">
      <inkml:brushProperty name="width" value="0.025" units="cm"/>
      <inkml:brushProperty name="height" value="0.025" units="cm"/>
    </inkml:brush>
  </inkml:definitions>
  <inkml:trace contextRef="#ctx0" brushRef="#br0">149 6 13421,'0'0'9080,"-8"-2"-6854,4 1-2080,0 0 0,0 1 0,0-1 0,0 1 0,0 0 0,-1 0-1,1 0 1,0 1 0,0-1 0,0 1 0,0 0 0,0 1-1,0-1 1,0 0 0,0 1 0,0 0 0,1 0 0,-1 0 0,1 1-1,-1-1 1,1 1 0,0 0 0,0-1 0,0 2 0,0-1 0,1 0-1,-4 5 1,2-2 36,-1 1-1,1 0 1,1-1 0,-1 2-1,1-1 1,0 0-1,-3 13 1,6-18-160,-1 0 1,1 0-1,-1 0 1,1 0-1,0 0 0,0 0 1,0 0-1,0 0 0,0-1 1,0 1-1,0 0 1,1 0-1,-1 0 0,1 0 1,-1 0-1,1 0 0,0-1 1,0 1-1,0 0 0,0-1 1,0 1-1,0 0 1,0-1-1,0 1 0,1-1 1,-1 0-1,1 1 0,-1-1 1,1 0-1,-1 0 1,1 0-1,0 0 0,-1 0 1,1 0-1,2 0 0,4 1 17,-1 0 1,0-1-1,0 0 0,1 0 0,-1-1 0,0 0 0,1 0 0,-1 0 0,0-1 0,0 0 0,1-1 0,-1 0 0,0 0 0,0 0 0,0-1 0,10-5 0,-13 5-30,1 0 0,-1 0 0,1-1 0,-1 1 0,0-1 0,0 0 0,0 0 0,-1 0 0,0 0 0,0-1 0,0 0 0,0 1 0,0-1 0,-1 0 0,0 0 0,0 0 0,-1-1 0,1 1 0,-1 0 0,0-1 0,0 1 0,-1-10 0,0 13-24,0 1 1,-1-1-1,1 0 1,-1 0 0,0 0-1,0 0 1,1 1 0,-1-1-1,0 0 1,-1 1 0,1-1-1,0 1 1,0-1 0,-1 1-1,1-1 1,-1 1-1,1 0 1,-1 0 0,1 0-1,-1 0 1,0 0 0,1 0-1,-1 0 1,0 1 0,0-1-1,-3 0 1,-25-2-2369,28 4 1885,0-1-1,1 0 0,-1 1 1,1-1-1,-1 1 0,1-1 1,-1 1-1,1 0 1,-1 0-1,1-1 0,-1 1 1,1 0-1,0 0 0,-2 2 1,-5 6-6522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044"/>
    </inkml:context>
    <inkml:brush xml:id="br0">
      <inkml:brushProperty name="width" value="0.025" units="cm"/>
      <inkml:brushProperty name="height" value="0.025" units="cm"/>
    </inkml:brush>
  </inkml:definitions>
  <inkml:trace contextRef="#ctx0" brushRef="#br0">135 13 4965,'0'0'24706,"-11"-3"-24194,10 2-506,-1 0 12,-1 0-1,0 0 1,0 0-1,0 0 1,1 0-1,-1 0 1,0 1 0,0-1-1,0 1 1,0 0-1,-1 0 1,1 0-1,0 0 1,0 0 0,0 1-1,0 0 1,1-1-1,-1 1 1,0 0-1,0 0 1,0 1 0,1-1-1,-1 0 1,0 1-1,1 0 1,-1 0-1,1 0 1,0 0 0,0 0-1,0 0 1,0 0-1,0 1 1,-2 2-1,0 1 88,0 1 0,0-1-1,1 1 1,0-1 0,0 1-1,1 0 1,-3 11-1,5-17-82,-1 1 0,1-1-1,0 1 1,0 0 0,-1-1-1,1 1 1,0-1 0,0 1-1,0-1 1,1 1 0,-1-1-1,0 1 1,1-1-1,-1 1 1,1-1 0,-1 1-1,1-1 1,0 1 0,-1-1-1,1 0 1,0 1 0,0-1-1,0 0 1,0 0-1,0 0 1,0 0 0,1 0-1,-1 0 1,0 0 0,0 0-1,1 0 1,-1 0 0,0-1-1,1 1 1,-1 0 0,1-1-1,-1 0 1,1 1-1,-1-1 1,3 0 0,5 1 6,0 0 1,1-1-1,-1-1 0,0 0 1,0 0-1,0-1 0,0 0 1,0 0-1,-1-1 1,1 0-1,12-7 0,-18 9-53,1-1-1,-1 0 1,0 0-1,1 0 1,-1 0 0,0-1-1,-1 1 1,1-1-1,0 0 1,-1 0-1,1 0 1,-1 0-1,0 0 1,0 0 0,0-1-1,-1 1 1,1 0-1,-1-1 1,0 0-1,0 1 1,0-1-1,0 0 1,-1 1 0,1-1-1,-1 0 1,0 0-1,0 0 1,0 1-1,-1-1 1,-1-5-1,2 8-140,-1-1 1,1 1-1,-1 0 0,0 1 0,1-1 0,-1 0 0,0 0 1,0 0-1,0 0 0,0 0 0,1 1 0,-1-1 0,0 0 0,0 1 1,-1-1-1,1 1 0,0-1 0,0 1 0,0 0 0,0-1 0,0 1 1,0 0-1,-3 0 0,-26 1-9424,24 3 2341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387"/>
    </inkml:context>
    <inkml:brush xml:id="br0">
      <inkml:brushProperty name="width" value="0.025" units="cm"/>
      <inkml:brushProperty name="height" value="0.025" units="cm"/>
    </inkml:brush>
  </inkml:definitions>
  <inkml:trace contextRef="#ctx0" brushRef="#br0">54 1 9769,'0'0'21338,"-7"8"-19945,3-2-1235,-26 36 15,28-39-177,0 0 0,1 0 0,-1 0 0,1 0 0,0 0 0,0 0 0,0 0 0,1 0 0,-1 1 0,1-1 0,-1 0 0,1 1 0,0-1 0,0 0 0,2 6 0,-2-8 4,1 0 0,0 0 0,-1 0 0,1 0 0,0 0 0,0 0 0,0 0 0,0 0 0,-1 0 0,1 0 0,0-1 0,1 1 0,-1-1 0,0 1 0,0 0 0,0-1 0,0 0 0,0 1 0,1-1 0,-1 0 0,0 1 0,0-1 0,3 0 0,34 1 0,-28-2 0,35-5-2281,-40 4 1610,-1 0-1,1 0 0,-1 0 0,0 0 1,0 0-1,0-1 0,0 0 1,0 0-1,-1 0 0,0 0 0,1 0 1,4-7-1,8-16-8846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731"/>
    </inkml:context>
    <inkml:brush xml:id="br0">
      <inkml:brushProperty name="width" value="0.025" units="cm"/>
      <inkml:brushProperty name="height" value="0.025" units="cm"/>
    </inkml:brush>
  </inkml:definitions>
  <inkml:trace contextRef="#ctx0" brushRef="#br0">0 0 16688,'0'0'14542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7.459"/>
    </inkml:context>
    <inkml:brush xml:id="br0">
      <inkml:brushProperty name="width" value="0.025" units="cm"/>
      <inkml:brushProperty name="height" value="0.025" units="cm"/>
    </inkml:brush>
  </inkml:definitions>
  <inkml:trace contextRef="#ctx0" brushRef="#br0">46 0 6726,'0'0'22358,"-2"68"-21974,-5-39-160,-2 7-96,2 0-96,-4-4 32,7 0-32,-1-4-32,5-4-929,0-9-2370,2-10-3267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2.161"/>
    </inkml:context>
    <inkml:brush xml:id="br0">
      <inkml:brushProperty name="width" value="0.025" units="cm"/>
      <inkml:brushProperty name="height" value="0.025" units="cm"/>
      <inkml:brushProperty name="color" value="#E71224"/>
    </inkml:brush>
  </inkml:definitions>
  <inkml:trace contextRef="#ctx0" brushRef="#br0">1 61 6022,'0'0'21172,"55"-15"-20211,-12 11-161,6 0-287,3 0-385,-6-1-320,-4-4-1922,-9 0-3395,-7-2-4933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495"/>
    </inkml:context>
    <inkml:brush xml:id="br0">
      <inkml:brushProperty name="width" value="0.025" units="cm"/>
      <inkml:brushProperty name="height" value="0.025" units="cm"/>
    </inkml:brush>
  </inkml:definitions>
  <inkml:trace contextRef="#ctx0" brushRef="#br0">5 10 4484,'-5'5'23575,"16"-5"-22006,5 0-384,7 0-448,4 0-385,5 0-256,-1 0-96,2 0-448,-1 0-1602,-6-5-2979,-5-4-2498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918"/>
    </inkml:context>
    <inkml:brush xml:id="br0">
      <inkml:brushProperty name="width" value="0.025" units="cm"/>
      <inkml:brushProperty name="height" value="0.025" units="cm"/>
    </inkml:brush>
  </inkml:definitions>
  <inkml:trace contextRef="#ctx0" brushRef="#br0">98 47 1057,'0'0'8018,"9"-4"-3736,29-14-957,-37 17-3015,0 1 0,-1 0-1,1-1 1,0 1-1,0-1 1,0 1 0,0-1-1,0 1 1,-1-1-1,1 0 1,0 0 0,-1 1-1,1-1 1,0 0 0,-1 0-1,1 0 1,-1 1-1,1-1 1,0-1 0,-12-6 3497,-21 5-1571,27 4-2142,-1 1-1,1 0 1,0-1 0,0 2 0,0-1-1,1 1 1,-1-1 0,0 1 0,1 0-1,0 1 1,0-1 0,0 1 0,0 0-1,0 0 1,1 0 0,0 1 0,-1-1-1,2 1 1,-4 5 0,2-1-28,-1 0 0,1 0 0,0 1 0,1 0 0,0 0 0,1 0 0,0 0 1,1 0-1,-1 12 0,2-20-57,0-1 0,0 1 0,0-1 0,1 1 0,-1 0 0,0-1 0,1 1 0,-1-1-1,1 1 1,0-1 0,-1 1 0,1-1 0,0 1 0,0-1 0,0 0 0,0 0 0,0 1 0,0-1 0,0 0 0,1 0 0,-1 0 0,0 0 0,1 0 0,-1 0 0,0-1 0,1 1 0,-1 0 0,1-1 0,-1 1 0,1-1 0,0 1 0,-1-1 0,1 0 0,-1 0 0,3 0 0,0 1 40,0-1 0,-1 0-1,1-1 1,0 1 0,0-1 0,-1 1 0,1-1 0,0 0 0,-1-1 0,1 1 0,-1 0 0,0-1 0,1 0 0,5-4 0,-2 0-35,-1 0 0,0 0 0,0-1 1,0 0-1,-1 0 0,1 0 0,-2-1 1,1 0-1,-1 0 0,0 0 0,-1 0 1,0 0-1,0-1 0,-1 0 0,0 1 1,-1-1-1,1-14 0,-2 21-71,0 1 1,0 0-1,0 0 1,0 0-1,0 0 1,0 0-1,0 0 1,-1 0-1,1 0 0,0 0 1,-1 0-1,1 0 1,-1 0-1,1 0 1,-1 0-1,0 0 1,1 0-1,-1 0 1,0 0-1,1 0 0,-1 1 1,0-1-1,0 0 1,0 1-1,0-1 1,0 0-1,0 1 1,0-1-1,0 1 0,0 0 1,0-1-1,0 1 1,0 0-1,0 0 1,0-1-1,0 1 1,0 0-1,-1 0 1,1 0-1,0 0 0,0 1 1,0-1-1,0 0 1,0 0-1,0 1 1,0-1-1,0 0 1,0 1-1,0-1 0,-1 2 1,-3-1-316,1 1 1,0-1-1,0 1 1,1 0-1,-1 1 1,0-1-1,1 1 1,-1-1-1,1 1 1,0 0-1,0 1 1,-4 3-1,0 10-4589,5-6-1780,2-1-6610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2.290"/>
    </inkml:context>
    <inkml:brush xml:id="br0">
      <inkml:brushProperty name="width" value="0.025" units="cm"/>
      <inkml:brushProperty name="height" value="0.025" units="cm"/>
    </inkml:brush>
  </inkml:definitions>
  <inkml:trace contextRef="#ctx0" brushRef="#br0">8 0 8520,'0'0'16848,"6"71"-14606,-6-46-736,-3-1-674,-3 0-607,3-3-161,1-6-32,2-2-577,0-8-960,5-5-3940,6-14 1537,-1-8-3779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020"/>
    </inkml:context>
    <inkml:brush xml:id="br0">
      <inkml:brushProperty name="width" value="0.025" units="cm"/>
      <inkml:brushProperty name="height" value="0.025" units="cm"/>
    </inkml:brush>
  </inkml:definitions>
  <inkml:trace contextRef="#ctx0" brushRef="#br0">119 52 3171,'0'0'23452,"-3"-7"-22043,3 7-1405,-1-2 72,0 0 0,0 0 0,0 0 0,0 0 0,0 0 0,0 1 0,-1-1 0,1 1 1,-1-1-1,1 1 0,-1-1 0,-2-1 0,3 3-25,-1 0 1,1 0-1,-1-1 1,1 1-1,-1 1 1,1-1-1,-1 0 0,1 0 1,-1 1-1,1-1 1,-1 0-1,1 1 1,-1 0-1,1-1 1,-1 1-1,1 0 1,0 0-1,0-1 1,-1 1-1,1 0 0,0 0 1,0 1-1,0-1 1,-2 2-1,1-2-23,0 1 0,1-1-1,-1 1 1,0 0-1,0 0 1,1 0-1,-1 0 1,1 0 0,-1 0-1,1 0 1,0 0-1,0 0 1,0 1 0,0-1-1,1 0 1,-1 1-1,0-1 1,1 1 0,0-1-1,-1 1 1,2 4-1,-1-5-24,1 0 0,1 1 0,-1-1-1,0 0 1,1 1 0,-1-1 0,1 0-1,-1 0 1,1 0 0,0-1 0,0 1-1,0 0 1,0-1 0,0 1 0,0-1-1,1 0 1,-1 1 0,0-1 0,6 1-1,-7-1 14,9 3-122,-1 0 1,0 0-1,0 1 0,0 0 0,10 9 1,-18-13 83,0 0 0,0 0 0,0 0 0,0 0 1,0 0-1,0 0 0,-1 0 0,1 0 0,0 1 1,-1-1-1,1 0 0,-1 0 0,1 1 0,-1-1 1,0 0-1,1 1 0,-1-1 0,0 0 0,0 3 1,0-2 27,-1 0 1,0-1 0,1 1-1,-1 0 1,0 0 0,0 0-1,0-1 1,0 1 0,-1-1-1,1 1 1,0-1 0,-1 1 0,1-1-1,-1 1 1,1-1 0,-1 0-1,-3 2 1,0 0 147,0 1 0,-1-1 1,0-1-1,0 1 0,1-1 0,-1 0 0,-1 0 1,1-1-1,0 1 0,0-2 0,-1 1 0,1-1 0,0 1 1,-1-2-1,1 1 0,-11-3 0,16 3-151,1 0-1,-1 0 0,0 0 1,0 0-1,0-1 1,1 1-1,-1 0 0,0-1 1,0 1-1,1-1 0,-1 1 1,0-1-1,1 1 1,-1-1-1,0 0 0,1 1 1,-1-1-1,1 1 1,-1-1-1,1 0 0,-1 0 1,1 1-1,0-1 0,-1 0 1,1 0-1,0 0 1,-1 1-1,1-1 0,0 0 1,0 0-1,0 0 0,0 0 1,0 1-1,0-1 1,0 0-1,0 0 0,0 0 1,0 0-1,1 0 1,-1 1-1,0-1 0,1 0 1,-1 0-1,0 0 0,1 1 1,-1-1-1,1 0 1,-1 1-1,1-1 0,-1 0 1,1 1-1,0-1 1,-1 1-1,1-1 0,1 0 1,36-30-30,-28 25 27,5-2 0,-1-1 0,1-1 0,19-16 0,-31 23 0,0 0 0,0 0 0,-1 0 0,1 0 0,-1 0 0,1-1 0,-1 1 0,0-1 0,0 1 0,-1-1 0,1 0 0,-1 0 0,0 0 0,0 0 0,0 0 0,0 0 0,-1 0 0,0 0 0,0 0 0,0-6 0,-1 8 0,0 0 0,0 0 0,-1 0 0,1 0 0,-1 0 0,1 1 0,-1-1 0,0 0 0,1 1 0,-1-1 0,0 1 0,0 0 0,0 0 0,0-1 0,0 1 0,0 0 0,-1 1 0,1-1 0,0 0 0,0 1 0,-1-1 0,1 1 0,0 0 0,-1 0 0,1 0 0,0 0 0,-1 0 0,1 0 0,0 0 0,-1 1 0,-2 0 0,0 9-2132,4-9 1650,1 0-1,0 1 1,-1-1-1,1 0 1,0 0-1,0 1 1,0-1-1,0 0 1,0 0-1,0 0 1,0 1-1,1-1 0,-1 0 1,0 0-1,1 0 1,-1 0-1,1 1 1,-1-1-1,1 0 1,-1 0-1,1 0 1,0 0-1,0 0 1,0 1-1,12 2-8224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362"/>
    </inkml:context>
    <inkml:brush xml:id="br0">
      <inkml:brushProperty name="width" value="0.025" units="cm"/>
      <inkml:brushProperty name="height" value="0.025" units="cm"/>
    </inkml:brush>
  </inkml:definitions>
  <inkml:trace contextRef="#ctx0" brushRef="#br0">61 0 15951,'0'0'11595,"-53"56"-10570,49-38-224,1 1 0,3-3-129,0-1-159,3-5-225,9-3-160,4-6-32,7-1-320,1 0-1378,-2-13-2177,-1-5-2179,3-4-2722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704"/>
    </inkml:context>
    <inkml:brush xml:id="br0">
      <inkml:brushProperty name="width" value="0.025" units="cm"/>
      <inkml:brushProperty name="height" value="0.025" units="cm"/>
    </inkml:brush>
  </inkml:definitions>
  <inkml:trace contextRef="#ctx0" brushRef="#br0">157 1 5189,'0'0'14029,"-52"60"-10570,33-34-320,0 2-480,-2 1-833,4 2-769,2-1-577,6-1-352,5 0-96,4-3-1505,0-8-3172,9-7-3746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7.314"/>
    </inkml:context>
    <inkml:brush xml:id="br0">
      <inkml:brushProperty name="width" value="0.025" units="cm"/>
      <inkml:brushProperty name="height" value="0.025" units="cm"/>
    </inkml:brush>
  </inkml:definitions>
  <inkml:trace contextRef="#ctx0" brushRef="#br0">14 0 11627,'0'0'13613,"14"73"-12140,-14-28-416,-1 4-608,-7-1-289,-1-3-96,4-6-480,1-10-1154,4-8-1121,0-14-1665</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248"/>
    </inkml:context>
    <inkml:brush xml:id="br0">
      <inkml:brushProperty name="width" value="0.025" units="cm"/>
      <inkml:brushProperty name="height" value="0.025" units="cm"/>
    </inkml:brush>
  </inkml:definitions>
  <inkml:trace contextRef="#ctx0" brushRef="#br0">0 1 25208,'0'0'7559,"57"6"-21877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701"/>
    </inkml:context>
    <inkml:brush xml:id="br0">
      <inkml:brushProperty name="width" value="0.025" units="cm"/>
      <inkml:brushProperty name="height" value="0.025" units="cm"/>
    </inkml:brush>
  </inkml:definitions>
  <inkml:trace contextRef="#ctx0" brushRef="#br0">104 1 16143,'0'0'11323,"-8"9"-9428,6-7-1643,-30 31 849,31-32-1077,-1 1 0,0 0 0,1 0-1,-1 0 1,1 0 0,0 0 0,-1 0-1,1 1 1,0-1 0,1 0 0,-1 1-1,0-1 1,1 1 0,-1-1 0,1 0-1,-1 1 1,1-1 0,0 4-1,3-5-134,0 0-1,0-1 0,0 1 0,0-1 0,0 1 0,0-1 0,0 0 0,0 0 1,0-1-1,4 0 0,-4 1-174,29-2-926,-23 1 1038,-1 0-1,1 0 1,-1 1 0,0 1-1,1-1 1,12 4-1,-18-4 182,-1 1 0,0 0 0,0 0 0,-1 0-1,1 0 1,0 0 0,0 1 0,0-1 0,-1 1 0,1-1 0,-1 1-1,1-1 1,-1 1 0,0 0 0,1 0 0,-1 0 0,0 0 0,0 0-1,0 0 1,-1 0 0,1 0 0,0 0 0,-1 0 0,1 0-1,-1 0 1,0 1 0,0-1 0,0 0 0,0 0 0,0 3 0,-1 4 154,0-1 1,-1 0 0,1 0 0,-2 0-1,1 0 1,-1-1 0,0 1 0,-1-1 0,0 1-1,0-1 1,0 0 0,-1-1 0,0 1-1,0-1 1,-1 0 0,0 0 0,0-1-1,0 1 1,-1-1 0,0-1 0,1 1 0,-2-1-1,1-1 1,0 1 0,-1-1 0,0 0-1,0-1 1,0 0 0,0 0 0,0-1-1,0 0 1,-15 0 0,22-1-236,-1 0 0,1-1 0,-1 1 0,1-1 0,0 1 1,-1-1-1,1 0 0,0 1 0,0-1 0,-1 0 0,1 0 0,0 0 0,0 0 0,0 0 0,0 0 0,0 0 1,0-1-1,1 1 0,-1 0 0,0 0 0,1-1 0,-1 1 0,0 0 0,1-1 0,0 1 0,-1 0 0,1-4 1,-4-43-4930,4 40 3881,0-32-6507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9.057"/>
    </inkml:context>
    <inkml:brush xml:id="br0">
      <inkml:brushProperty name="width" value="0.025" units="cm"/>
      <inkml:brushProperty name="height" value="0.025" units="cm"/>
    </inkml:brush>
  </inkml:definitions>
  <inkml:trace contextRef="#ctx0" brushRef="#br0">0 14 5990,'0'0'19570,"50"-4"-16559,-31 4-1441,2 0-193,5 0-640,-2 0-577,2 0-320,-1 0-2243,-1-4-4163,-4-2-8456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2.612"/>
    </inkml:context>
    <inkml:brush xml:id="br0">
      <inkml:brushProperty name="width" value="0.025" units="cm"/>
      <inkml:brushProperty name="height" value="0.025" units="cm"/>
      <inkml:brushProperty name="color" value="#E71224"/>
    </inkml:brush>
  </inkml:definitions>
  <inkml:trace contextRef="#ctx0" brushRef="#br0">236 0 4965,'0'0'18732,"-9"9"-17387,-26 25-383,2 1-1,-44 60 0,67-81-830,0 1-1,1 0 0,1 0 0,0 1 1,1 0-1,1 0 0,0 1 0,1-1 1,1 1-1,1 1 0,-2 20 0,5-35-118,0-1 0,0 1 0,0 0 0,1 0-1,-1 0 1,1 0 0,-1-1 0,1 1 0,0 0 0,0-1-1,0 1 1,1 0 0,-1-1 0,1 1 0,-1-1 0,1 0 0,0 0-1,0 1 1,0-1 0,0 0 0,4 2 0,-1-1-30,1 0-1,-1 0 1,0-1 0,1 0 0,-1 0 0,1-1-1,0 1 1,0-1 0,0-1 0,7 1 0,2 0-798,1-2 0,-1 0 1,1-1-1,-1 0 0,0-1 1,0-1-1,24-8 0,6-12-4901,-2-6-4191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691"/>
    </inkml:context>
    <inkml:brush xml:id="br0">
      <inkml:brushProperty name="width" value="0.025" units="cm"/>
      <inkml:brushProperty name="height" value="0.025" units="cm"/>
    </inkml:brush>
  </inkml:definitions>
  <inkml:trace contextRef="#ctx0" brushRef="#br0">29 0 19314,'0'0'6855,"-11"55"-5734,4-31 128,1 7-640,1 0-385,5 1-160,0 0 32,0-1-416,5-3-1794,1-6-1153,-3-3-1058,-3-7-1408,0-6-3588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016"/>
    </inkml:context>
    <inkml:brush xml:id="br0">
      <inkml:brushProperty name="width" value="0.025" units="cm"/>
      <inkml:brushProperty name="height" value="0.025" units="cm"/>
    </inkml:brush>
  </inkml:definitions>
  <inkml:trace contextRef="#ctx0" brushRef="#br0">1 52 6534,'0'0'19282,"61"13"-17936,-15-13-578,9 0-415,3-8-257,1 2-32,-3-2-320,-4 0-2563,-13-3-2018,-13 1-832,-11-3-5189</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391"/>
    </inkml:context>
    <inkml:brush xml:id="br0">
      <inkml:brushProperty name="width" value="0.025" units="cm"/>
      <inkml:brushProperty name="height" value="0.025" units="cm"/>
    </inkml:brush>
  </inkml:definitions>
  <inkml:trace contextRef="#ctx0" brushRef="#br0">0 25 7911,'0'0'17937,"79"-22"-17456,-36 22-385,4 0-64,5 0-1377,-4 0-3268,1-2-5028</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735"/>
    </inkml:context>
    <inkml:brush xml:id="br0">
      <inkml:brushProperty name="width" value="0.025" units="cm"/>
      <inkml:brushProperty name="height" value="0.025" units="cm"/>
    </inkml:brush>
  </inkml:definitions>
  <inkml:trace contextRef="#ctx0" brushRef="#br0">228 11 10826,'0'0'12364,"-11"-2"-9652,2-1-2473,0 1 1,0 1 0,0 0-1,0 0 1,0 0-1,0 1 1,0 1-1,0 0 1,0 0-1,0 1 1,0 0 0,0 0-1,0 1 1,0 0-1,-9 5 1,10-3-183,1 1 0,0-1 0,0 1 1,0 0-1,-8 11 0,14-16-57,0 0 1,0 0-1,0 0 0,0 0 0,0 0 0,0 0 1,1 1-1,-1-1 0,0 0 0,1 0 0,-1 1 1,0-1-1,1 0 0,0 1 0,-1-1 0,1 1 1,0-1-1,0 1 0,0-1 0,-1 0 1,2 1-1,-1-1 0,0 1 0,0-1 0,0 1 1,1-1-1,-1 0 0,1 1 0,-1-1 0,1 1 1,-1-1-1,1 0 0,0 0 0,0 1 0,0-1 1,-1 0-1,1 0 0,0 0 0,1 0 0,-1 0 1,0 0-1,2 1 0,13 6-272,1-1 0,0 0 0,1-1 0,0-1 0,0-1 0,19 2 0,-15-2-21,-1 0 1,0 2-1,39 14 0,-59-20 319,1 1 0,-1 0 0,1-1 0,-1 1 0,1 0 0,-1 0 0,1 0 0,-1 0 0,0 0 0,0 0 0,1 0 0,-1 0 0,0 0 0,0 1 0,0-1 0,0 0 0,0 1 0,-1-1 0,1 1 0,0-1 0,-1 1 0,2 2 0,-3-2 44,1-1 1,0 1 0,-1 0-1,1-1 1,-1 1 0,1-1-1,-1 1 1,0-1-1,1 1 1,-1-1 0,0 1-1,0-1 1,0 0 0,0 0-1,-1 1 1,1-1 0,0 0-1,-2 1 1,-7 5 328,0 0 0,-1-1 0,0 0 0,-17 7 0,11-6-173,0 0 1,0-2-1,0 0 1,0 0-1,-1-2 1,-22 2-1,40-5-321,0 0 0,0 0-1,-1 0 1,1 0 0,0 0 0,-1 0-1,1 0 1,0 0 0,-1 0-1,1 0 1,0 0 0,-1 0 0,1-1-1,0 1 1,0 0 0,-1 0 0,1 0-1,0 0 1,-1-1 0,1 1 0,0 0-1,0 0 1,0-1 0,-1 1-1,1 0 1,0 0 0,0-1 0,0 1-1,0 0 1,0-1 0,-1 1 0,1 0-1,0-1 1,0 1 0,0 0 0,0 0-1,0-1 1,0 1 0,0 0-1,0-1 1,0 1 0,0 0 0,0-1-1,0 1 1,0 0 0,1-1 0,-1 1-1,0-1 1,0-2-1392,1-18-7273</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107"/>
    </inkml:context>
    <inkml:brush xml:id="br0">
      <inkml:brushProperty name="width" value="0.025" units="cm"/>
      <inkml:brushProperty name="height" value="0.025" units="cm"/>
    </inkml:brush>
  </inkml:definitions>
  <inkml:trace contextRef="#ctx0" brushRef="#br0">1 58 4676,'0'0'20340,"75"7"-19347,-36-14-257,7-5-447,5-2-225,0-3-2627,1 2-4804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450"/>
    </inkml:context>
    <inkml:brush xml:id="br0">
      <inkml:brushProperty name="width" value="0.025" units="cm"/>
      <inkml:brushProperty name="height" value="0.025" units="cm"/>
    </inkml:brush>
  </inkml:definitions>
  <inkml:trace contextRef="#ctx0" brushRef="#br0">66 1 5894,'0'0'16335,"0"9"-15155,-3 25 193,-1 0 0,-1 0 0,-15 47 0,9-36-863,-10 73 1,21-118-491,-1 1 0,1-1 0,0 1 0,0-1 0,0 1 0,0-1 0,0 1 0,0-1 0,0 1 0,0-1 0,0 1 0,0-1 0,0 1 0,0-1 0,0 0 0,0 1 0,0-1 0,0 1 0,0-1 0,1 1 0,-1-1 0,0 1 0,0-1 0,1 0 0,-1 1 0,0-1 0,0 1 0,1-1 0,-1 0 0,0 1 0,1-1 0,-1 0 0,1 0 0,-1 1 0,0-1 0,1 0 0,-1 0 0,1 0 0,-1 1 0,1-1 0,-1 0 0,1 0 0,23-12 832,21-30-210,43-64-524,26-28-33,-93 119-1563,-13 15-80,-9 12-291,-5-2-3366,-5-1-2622</inkml:trace>
  <inkml:trace contextRef="#ctx0" brushRef="#br0" timeOffset="1">134 231 6150,'0'0'16752,"-7"54"-14798,7-40 63,9-4-703,3 2-898,0-2-320,3 2-576,-2-2-2787,-1-4-2819,2 0-6310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40.665"/>
    </inkml:context>
    <inkml:brush xml:id="br0">
      <inkml:brushProperty name="width" value="0.025" units="cm"/>
      <inkml:brushProperty name="height" value="0.025" units="cm"/>
    </inkml:brush>
  </inkml:definitions>
  <inkml:trace contextRef="#ctx0" brushRef="#br0">2 124 13805,'0'0'12092,"0"9"-10464,-1 0-1315,1 32 737,1-40-1030,-1 0 0,1 1 0,-1-1 0,1 1 0,0-1 0,-1 0 0,1 1 0,0-1 0,0 0 0,0 0 0,0 0 0,0 1 0,0-1 0,0 0 0,0 0 0,1-1 0,-1 1 0,0 0 0,1 0 0,-1-1 0,0 1 0,1 0 0,-1-1 0,1 0 0,-1 1 0,1-1 0,-1 0 0,3 1 0,3-1 4,0-1-1,0 1 1,0-1-1,0 0 1,0-1 0,0 0-1,-1 0 1,1 0 0,-1-1-1,1 0 1,-1 0-1,0 0 1,0-1 0,7-6-1,-8 7-32,-1 0 1,1-1-1,-1 1 0,0-1 0,-1 0 0,1-1 1,-1 1-1,1-1 0,-1 1 0,0-1 0,-1 0 0,1 0 1,-1 0-1,0-1 0,-1 1 0,1 0 0,-1-1 1,1-8-1,-2 14 19,0-1 1,0 1 0,0 0 0,0-1-1,0 1 1,-1 0 0,1-1 0,0 1-1,0 0 1,0-1 0,-1 1 0,1 0-1,0 0 1,0-1 0,-1 1-1,1 0 1,0 0 0,0-1 0,-1 1-1,1 0 1,0 0 0,-1 0 0,1 0-1,0-1 1,-1 1 0,1 0-1,0 0 1,-1 0 0,1 0 0,0 0-1,-1 0 1,1 0 0,0 0 0,-1 0-1,1 0 1,-1 0 0,1 0 0,0 0-1,-1 0 1,1 1 0,0-1-1,-1 0 1,1 0 0,0 0 0,0 0-1,-1 1 1,1-1 0,0 0 0,-1 0-1,1 1 1,0-1 0,0 0 0,-1 0-1,1 1 1,-19 12 135,8 0 52,-1 0-1,-15 23 0,25-32-141,0-1 0,-1 0 1,1 1-1,1-1 0,-1 1 0,0 0 0,1 0 0,0 0 0,0-1 0,0 1 0,0 0 0,1 0 0,-1 0 1,1 1-1,0-1 0,0 0 0,1 5 0,0-8-44,0 0-1,0 0 1,0 0 0,1-1-1,-1 1 1,0 0-1,0-1 1,0 1 0,0-1-1,1 1 1,-1-1 0,0 0-1,1 1 1,-1-1 0,0 0-1,1 0 1,-1 0 0,0 0-1,1 0 1,-1 0 0,0 0-1,0 0 1,1-1-1,-1 1 1,3-2 0,34-9 123,-14-2-478,38-27 0,-42 26 255,1 0 0,28-12-1,-48 25 82,0 0 0,0 1 0,0-1-1,0 1 1,0-1 0,0 1-1,0 0 1,0-1 0,0 1-1,0 0 1,0 0 0,1 0 0,-1 0-1,0 0 1,0 0 0,0 0-1,0 0 1,0 0 0,0 1-1,0-1 1,1 0 0,-1 1 0,0-1-1,0 1 1,0-1 0,0 1-1,0-1 1,-1 1 0,1 0-1,0 0 1,0-1 0,0 1 0,0 0-1,-1 0 1,1 0 0,0 0-1,-1 0 1,1 0 0,0 2-1,1 3 2,0 1 0,0 0 0,0 0 0,-1 0 0,0 10 0,1-4 19,-2-9 70,1 1 0,-1 0 0,0 0 0,0-1 0,0 1 0,-1 0 0,1 0 0,-1-1-1,0 1 1,-1 0 0,1-1 0,-1 1 0,0-1 0,0 1 0,0-1 0,-1 0 0,1 0-1,-5 5 1,12-19-76,-1 0 0,-1 0 0,5-19 0,-6 20-8,2-9 1,-2-1 0,1 0 0,-2 0 0,-1-22 0,0 26 0,0 16 0,1 0 0,0 0 0,-1 0 0,1 0 0,0 0 0,0 0 0,-1-1 0,1 1 0,0 0 0,0 0 0,0-1 0,0 1 0,0 0 0,0-1 0,1 1 0,-1-1 0,0 1 0,0-1 0,0 0 0,0 0 0,1 1 0,-1-1 0,0 0 0,0 0 0,0 0 0,3 0 0,42 1 0,-40-1 0,223-5 0,-228 5 0,-1 0 0,1 0 0,-1 0 0,1 0 0,-1 0 0,1 0 0,-1 0 0,1 0 0,-1 1 0,1-1 0,-1 0 0,1 0 0,-1 0 0,1 1 0,-1-1 0,1 0 0,-1 1 0,1-1 0,-1 0 0,0 1 0,1-1 0,-1 0 0,0 1 0,1-1 0,-1 1 0,0-1 0,1 1 0,-1-1 0,0 1 0,0-1 0,0 1 0,0-1 0,1 1 0,-1-1 0,0 1 0,0-1 0,0 1 0,0-1 0,0 1 0,0-1 0,0 1 0,0-1 0,0 1 0,-1 0 0,1-1 0,0 1 0,0-1 0,0 1 0,-1-1 0,1 0 0,0 1 0,0-1 0,-1 1 0,1-1 0,0 1 0,-1-1 0,1 0 0,-1 1 0,1-1 0,-1 1 0,-26 34 0,22-29 0,1 0 0,-1 0 0,1 0 0,1 1 0,-1-1 0,1 1 0,-3 9 0,6-15 0,-1 1 0,1-1 0,-1 0 0,1 0 0,0 0 0,0 0 0,-1 0 0,1 0 0,0 0 0,0 0 0,0 0 0,0 1 0,0-1 0,1 0 0,-1 0 0,0 0 0,0 0 0,1 0 0,-1 0 0,1 0 0,-1 0 0,1 0 0,-1 0 0,1 0 0,-1 0 0,1 0 0,0 0 0,0 0 0,0-1 0,-1 1 0,1 0 0,0 0 0,0-1 0,0 1 0,0-1 0,0 1 0,0-1 0,0 1 0,0-1 0,0 0 0,0 1 0,0-1 0,1 0 0,-1 0 0,0 0 0,0 0 0,0 0 0,2 0 0,6 0 0,0-1 0,0 0 0,0-1 0,0 0 0,0 0 0,-1-1 0,1 0 0,-1 0 0,0-1 0,0 0 0,0 0 0,0-1 0,-1 0 0,12-10 0,-4 2 0,-1-1 0,-1-1 0,0 0 0,-1 0 0,18-32 0,-29 48 0,1-1 0,-1 1 0,0-1 0,0 1 0,0-1 0,0 1 0,0 0 0,0 0 0,0-1 0,0 1 0,0 0 0,0 0 0,0 0 0,-1 0 0,1 0 0,0 0 0,0 2 0,31 26 0,-22-26 0,0 0 0,0-1 0,0 0 0,0 0 0,0-1 0,1-1 0,-1 0 0,0 0 0,1-1 0,-1 0 0,14-4 0,-18 4 0,0-1 0,0 0 0,0 0 0,-1-1 0,1 0 0,-1 1 0,0-2 0,1 1 0,4-6 0,-7 7 0,-1 0 0,0-1 0,1 1 0,-1-1 0,-1 0 0,1 1 0,0-1 0,-1 0 0,1 0 0,-1-1 0,0 1 0,0 0 0,0 0 0,0 0 0,-1-1 0,1 1 0,-1-6 0,0 8 0,0 0 0,0-1 0,0 1 0,0-1 0,0 1 0,-1 0 0,1-1 0,0 1 0,-1 0 0,1 0 0,-1-1 0,1 1 0,-1 0 0,0 0 0,1-1 0,-1 1 0,0 0 0,0 0 0,0 0 0,0 0 0,0 0 0,0 0 0,0 1 0,0-1 0,-1-1 0,-1 1 0,0 1 0,1-1 0,-1 0 0,1 1 0,-1-1 0,0 1 0,0 0 0,1 0 0,-1 0 0,0 0 0,1 0 0,-4 1 0,0 1 0,0-1 0,0 1 0,0 0 0,0 0 0,0 0 0,1 1 0,-1 0 0,1 0 0,0 0 0,-10 9 0,11-7 0,0 0 0,0 0 0,0 0 0,1 1 0,0 0 0,0-1 0,0 1 0,1 0 0,0 1 0,0-1 0,0 0 0,-1 13 0,3-16 0,0 1 0,0-1 0,1 1 0,-1-1 0,1 1 0,0-1 0,0 0 0,0 1 0,0-1 0,0 0 0,1 0 0,-1 0 0,1 0 0,0 0 0,0 0 0,0 0 0,0-1 0,1 1 0,-1-1 0,1 1 0,0-1 0,-1 0 0,1 0 0,0 0 0,5 2 0,2 0-446,0 0-1,1 0 1,-1-1-1,1 0 1,-1-1-1,1 0 1,18 1 0,38-2-6777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2.757"/>
    </inkml:context>
    <inkml:brush xml:id="br0">
      <inkml:brushProperty name="width" value="0.025" units="cm"/>
      <inkml:brushProperty name="height" value="0.025" units="cm"/>
    </inkml:brush>
  </inkml:definitions>
  <inkml:trace contextRef="#ctx0" brushRef="#br0">0 8 3748,'0'0'17018,"19"24"-13809,-19-24-3186,9 23-628,-4-17 393,-4-17 1080,-1 10-585,1 34 310,6-12-142,-4-23 445,-1-13 367,-4-17 377,1 31-1390,0 19-421,1-14 168,2 33-76,-2-36 73,0-1 0,0 1 0,0-1 0,0 1 1,0-1-1,0 1 0,0-1 0,0 1 0,0-1 0,0 1 0,0-1 0,0 1 0,0-1 1,1 1-1,-1-1 0,0 1 0,0-1 0,1 1 0,-1-1 0,0 1 0,1-1 1,-1 0-1,1 1 0,-1-1 0,0 1 0,1-1 0,-1 0 0,1 0 0,-1 1 1,1-1-1,-1 0 0,1 0 0,-1 1 0,1-1 0,-1 0 0,1 0 0,-1 0 1,1 0-1,-1 0 0,1 0 0,-1 0 0,1 0 0,-1 0 0,1 0 0,0 0 1,-1 0-1,1 0 0,-1-1 0,1 1 0,-1 0 0,1 0 0,-1 0 0,1-1 1,0 0-1,0 0 26,1-1 0,-1 0 0,1 1 0,-1-1 0,0 0 0,0 0 1,0 0-1,0 0 0,0-1 0,0 1 0,-1 0 0,1 0 0,-1 0 0,1-1 1,-1-3-1,2-38 541,-2 37-275,0 6-217,-2 37-320,2-33 1549,1-15-596,2-32-456,-2 26-442,-2 30 164,-10 77 160,11-88-37,1-33 292,1 24-8122,-16 17 350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20.723"/>
    </inkml:context>
    <inkml:brush xml:id="br0">
      <inkml:brushProperty name="width" value="0.025" units="cm"/>
      <inkml:brushProperty name="height" value="0.025" units="cm"/>
    </inkml:brush>
  </inkml:definitions>
  <inkml:trace contextRef="#ctx0" brushRef="#br0">44 13 2691,'0'0'11776,"-7"0"-10196,-30 0 4164,69 7-1783,135-6-1195,-202 0-2377,-37 0 145,67-2-517,-1 1 0,1-1 0,0 0 0,-1 0 0,1-1 0,0 1 0,0-1 0,0 0 0,0-1 0,-5-3 0,7 4-86,38 5-7912,-22-3 1073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1.643"/>
    </inkml:context>
    <inkml:brush xml:id="br0">
      <inkml:brushProperty name="width" value="0.025" units="cm"/>
      <inkml:brushProperty name="height" value="0.025" units="cm"/>
      <inkml:brushProperty name="color" value="#E71224"/>
    </inkml:brush>
  </inkml:definitions>
  <inkml:trace contextRef="#ctx0" brushRef="#br0">336 94 6694,'0'0'8019,"3"-10"-4037,-3 9-3876,13-43 3485,-12 43-3406,-1 0 0,1 0 0,-1 0 0,0 0 0,1-1 0,-1 1 0,0 0 0,0 0 0,0 0 0,0 0 0,0-1 0,0 1 0,0 0 0,0 0 0,-1 0 0,1-1 0,0 1 0,-1 0 0,1 0 0,-1 0 0,1 0 0,-1 0 0,0 0 0,1 0 0,-1 0 0,0 0 0,0 0 0,0 0 0,1 0 0,-1 1 0,0-1 0,0 0 0,0 1 0,0-1 0,0 1 0,-1-1 0,1 1 0,-1-1 0,-9 1-80,0 0 1,0 1 0,0 0-1,0 1 1,0 0 0,0 1-1,0 1 1,1-1 0,0 1-1,0 1 1,0 0 0,0 1-1,1-1 1,0 2 0,0-1-1,-10 11 1,1-1 89,0 1 0,1 1 0,1 0-1,1 2 1,1 0 0,-17 30 0,28-45-195,0 1 0,0 0 0,1 0 0,-1 1 0,1-1 0,1 0 0,-1 1 0,1-1 0,0 1 0,1-1 0,-1 1 0,1-1 0,2 13 0,-1-15 0,0 0 0,1-1 0,-1 0 0,1 1 0,-1-1 0,1 0 0,0 0 0,0 0 0,1 0 0,-1 0 0,1 0 0,-1-1 0,1 1 0,0-1 0,0 0 0,0 0 0,0 0 0,0 0 0,1 0 0,-1-1 0,1 1 0,-1-1 0,1 0 0,-1 0 0,6 0 0,6 2 0,1 0 0,-1-2 0,1 0 0,-1-1 0,1 0 0,18-3 0,-29 2 0,0 0 0,0 0 0,-1 0 0,1-1 0,-1 0 0,1 0 0,-1 0 0,0 0 0,0-1 0,8-5 0,-10 6 0,-1 0 0,1 0 0,0 0 0,-1 0 0,1 0 0,-1-1 0,0 1 0,0 0 0,0-1 0,0 1 0,0-1 0,0 0 0,-1 1 0,1-1 0,-1 1 0,0-1 0,0 0 0,0 1 0,0-1 0,0 0 0,-1-2 0,0 3 0,0-1 0,0 1 0,0 0 0,0 0 0,-1 0 0,1 0 0,-1 1 0,1-1 0,-1 0 0,0 1 0,1-1 0,-1 1 0,0-1 0,0 1 0,0 0 0,0 0 0,0 0 0,-1 0 0,1 0 0,0 0 0,0 1 0,-1-1 0,1 1 0,0-1 0,-1 1 0,1 0 0,-4 0 0,4 0 0,0 0 0,0-1 0,0 1 0,0 0 0,0 0 0,0 0 0,0 1 0,0-1 0,0 0 0,1 1 0,-1-1 0,0 1 0,0 0 0,0-1 0,0 1 0,0 0 0,1 0 0,-1 0 0,1 1 0,-1-1 0,0 0 0,1 0 0,0 1 0,-1-1 0,1 1 0,0 0 0,0-1 0,0 1 0,0 0 0,0-1 0,0 1 0,0 0 0,0 3 0,1-4 0,1 0 0,-1 0 0,1-1 0,-1 1 0,1 0 0,0 0 0,-1-1 0,1 1 0,0 0 0,-1-1 0,1 1 0,0-1 0,0 1 0,0-1 0,0 0 0,-1 1 0,1-1 0,0 0 0,0 1 0,0-1 0,0 0 0,0 0 0,0 0 0,0 0 0,0 0 0,0 0 0,0 0 0,-1 0 0,1 0 0,2-1 0,34-2 0,-26-1 0,1 0 0,-1 0 0,17-10 0,-18 9 0,0 0 0,1 1 0,-1 0 0,16-4 0,-26 8 0,1 0 0,-1 0 0,1 0 0,-1 0 0,0 0 0,1 0 0,-1 0 0,1 0 0,-1 0 0,0 0 0,1 0 0,-1 0 0,1 1 0,-1-1 0,0 0 0,1 0 0,-1 0 0,0 0 0,1 1 0,-1-1 0,0 0 0,0 1 0,1-1 0,-1 0 0,0 0 0,0 1 0,1-1 0,-1 0 0,0 1 0,0-1 0,0 0 0,1 1 0,-1-1 0,0 1 0,0 0 0,1 21 0,-9 21 0,-6 2 0,6-21 0,1 0 0,1 1 0,2-1 0,-4 44 0,8-67 2,0-1 1,1 0-1,-1 0 1,0 1-1,0-1 1,1 0-1,-1 0 1,0 0-1,1 1 1,-1-1-1,0 0 1,1 0-1,-1 0 1,0 0-1,1 0 1,-1 0-1,0 0 1,1 0-1,-1 0 1,0 0-1,1 0 0,-1 0 1,1 0-1,-1 0 1,0 0-1,1 0 1,-1 0-1,0 0 1,1 0-1,-1-1 1,0 1-1,1 0 1,-1 0-1,0 0 1,0-1-1,1 1 1,-1 0-1,0 0 1,0-1-1,1 1 1,-1 0-1,0 0 0,0-1 1,0 1-1,1 0 1,-1-1-1,0 0 1,15-12-981,10-25-10473,-13 13 283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9.538"/>
    </inkml:context>
    <inkml:brush xml:id="br0">
      <inkml:brushProperty name="width" value="0.025" units="cm"/>
      <inkml:brushProperty name="height" value="0.025" units="cm"/>
    </inkml:brush>
  </inkml:definitions>
  <inkml:trace contextRef="#ctx0" brushRef="#br0">231 1 17232,'0'0'8253,"-3"14"-6784,-11 29-786,-2-1 0,-2-1 0,-37 65 1,27-58-420,-34 67 154,56-101-373,0 1 1,0 0-1,1 0 1,1 0 0,-4 31-1,8-43-51,0 0-1,0 0 0,0 0 1,0 0-1,1 0 0,-1 0 1,1-1-1,0 1 0,0 0 1,0 0-1,0 0 0,0 0 0,1-1 1,-1 1-1,1-1 0,0 1 1,-1-1-1,1 1 0,0-1 1,1 0-1,-1 0 0,0 0 1,0 0-1,1-1 0,-1 1 1,1-1-1,0 1 0,-1-1 1,1 0-1,0 0 0,0 0 1,0 0-1,0 0 0,0-1 1,4 1-1,5 0-651,1 0 0,-1 0 0,0-1 0,0-1 0,1 0 0,-1 0 0,21-6 0,17-14-4312,-1-7-2610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2.941"/>
    </inkml:context>
    <inkml:brush xml:id="br0">
      <inkml:brushProperty name="width" value="0.025" units="cm"/>
      <inkml:brushProperty name="height" value="0.025" units="cm"/>
      <inkml:brushProperty name="color" value="#E71224"/>
    </inkml:brush>
  </inkml:definitions>
  <inkml:trace contextRef="#ctx0" brushRef="#br0">63 1 7399,'0'0'15396,"-4"9"-13795,-7 16-639,1 0 0,1 0-1,1 1 1,2 0 0,1 1-1,-4 44 1,9-70-975,0 0 0,0 0 0,1-1 0,-1 1 0,0 0 0,1 0 0,-1 0 0,0-1 0,1 1 0,-1 0 0,1 0 0,-1-1-1,1 1 1,-1-1 0,1 1 0,0 0 0,-1-1 0,1 1 0,0-1 0,-1 1 0,1-1 0,0 0 0,0 1 0,-1-1 0,1 0 0,0 1 0,0-1 0,0 0 0,-1 0 0,1 0 0,0 0 0,0 0-1,0 0 1,0 0 0,-1 0 0,1 0 0,0 0 0,0 0 0,0 0 0,0-1 0,-1 1 0,1 0 0,0-1 0,1 0 0,2 0-385,0 0 1,0 0 0,0-1-1,0 1 1,0-1-1,0 0 1,-1-1 0,4-1-1,-2-2-1239,0 1-1,0-1 1,0 0 0,-1 0-1,0 0 1,4-9 0,4-17-10407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201"/>
    </inkml:context>
    <inkml:brush xml:id="br0">
      <inkml:brushProperty name="width" value="0.025" units="cm"/>
      <inkml:brushProperty name="height" value="0.025" units="cm"/>
      <inkml:brushProperty name="color" value="#E71224"/>
    </inkml:brush>
  </inkml:definitions>
  <inkml:trace contextRef="#ctx0" brushRef="#br0">0 320 15599,'0'0'13463,"5"9"-12059,-4-7-1355,0 1 0,0-1-1,0 1 1,0-1 0,1 0 0,-1 1-1,1-1 1,0 0 0,0 0-1,0 0 1,0 0 0,0-1 0,0 1-1,0 0 1,0-1 0,1 1 0,-1-1-1,1 0 1,-1 0 0,1 0-1,-1 0 1,1-1 0,0 1 0,-1 0-1,1-1 1,0 0 0,-1 0 0,1 0-1,0 0 1,0 0 0,-1 0-1,1-1 1,0 0 0,-1 1 0,1-1-1,-1 0 1,1 0 0,3-2 0,2-1-18,1-1 1,-1 1-1,0-2 0,0 1 1,0-1-1,11-12 1,-16 15-21,0 0 0,1-1 1,-1 0-1,-1 0 0,1 0 0,0 0 1,-1 0-1,0 0 0,0-1 0,0 1 1,-1-1-1,1 1 0,-1-1 0,0 0 1,0-5-1,-1 9-11,0 0 0,0 0 0,-1 1 0,1-1 0,0 0 0,-1 0 0,1 0 0,0 1 0,-1-1 0,1 0 0,-1 1 0,1-1 0,-1 0 0,1 1 0,-1-1 0,0 1 0,1-1 0,-1 1 0,0-1 0,1 1 0,-1-1 0,0 1 0,0 0 0,1-1 0,-1 1 0,0 0 0,0 0 0,0-1 0,0 1 0,1 0 0,-1 0 0,0 0 0,0 0 0,0 0 0,0 0 0,1 1 0,-1-1 0,0 0 0,0 0 0,-1 1 0,-36 12 0,29-6 0,1 1 0,-1 0 0,1 1 0,1-1 0,0 1 0,0 1 0,0 0 0,1-1 0,1 2 0,0-1 0,0 1 0,1 0 0,0 0 0,1 0 0,1 0 0,-1 0 0,2 1 0,-1 13 0,2-23 0,0 0 0,0-1 0,0 1 0,0 0 0,0-1 0,0 1 0,1-1 0,-1 1 0,1-1 0,-1 1 0,1-1 0,0 1 0,-1-1 0,1 1 0,0-1 0,0 0 0,0 1 0,0-1 0,0 0 0,0 0 0,1 0 0,-1 0 0,0 0 0,0 0 0,1 0 0,1 1 0,1-1 0,0 0 0,0 0 0,0 0 0,0 0 0,0-1 0,0 0 0,0 0 0,0 0 0,0 0 0,6-2 0,4 0 0,-1-1 0,1-1 0,-1 0 0,0-1 0,19-11 0,1-5 0,-2-2 0,0-1 0,-2-1 0,-1-2 0,-1-1 0,-1-1 0,-1-1 0,-2-1 0,-1-1 0,32-66 0,-50 92 0,-1-1 0,0 1 0,0-1 0,-1 0 0,1 1 0,-2-1 0,1 0 0,-1 0 0,1-10 0,-3 17 0,0-1 0,1 1 0,-1 0 0,0-1 0,1 1 0,-1-1 0,0 1 0,1 0 0,-1 0 0,0-1 0,0 1 0,1 0 0,-1 0 0,0 0 0,0 0 0,1 0 0,-1 0 0,0 0 0,0 0 0,0 0 0,1 0 0,-1 0 0,0 1 0,0-1 0,1 0 0,-1 1 0,0-1 0,0 1 0,-10 4 0,1 0 0,1 1 0,-1 0 0,1 1 0,0 0 0,0 0 0,1 1 0,0 0 0,-7 9 0,-9 13 0,-27 43 0,39-53 0,0 1 0,-14 36 0,22-48 0,1 0 0,0 0 0,1 1 0,0-1 0,0 1 0,1 0 0,1-1 0,-1 1 0,2 13 0,0-22-28,-1 1 0,0 0 0,1-1 1,0 1-1,-1 0 0,1-1 0,0 1 0,0 0 0,-1-1 0,1 1 0,1-1 1,-1 0-1,0 1 0,0-1 0,0 0 0,1 0 0,-1 0 0,0 0 1,1 0-1,2 2 0,0-1-167,1 0 0,-1-1 0,1 1 1,0-1-1,-1 0 0,1 0 0,8 0 1,0-1-615,-1 0 1,1-1 0,-1-1-1,0 0 1,18-4 0,5-8-5251,-1-3-1164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531"/>
    </inkml:context>
    <inkml:brush xml:id="br0">
      <inkml:brushProperty name="width" value="0.025" units="cm"/>
      <inkml:brushProperty name="height" value="0.025" units="cm"/>
      <inkml:brushProperty name="color" value="#E71224"/>
    </inkml:brush>
  </inkml:definitions>
  <inkml:trace contextRef="#ctx0" brushRef="#br0">175 197 8584,'0'0'13378,"-12"1"-9945,6-1-3178,-1 0 1,1 1 0,-1 0-1,1 0 1,0 1 0,-1 0-1,1 0 1,0 0 0,0 1-1,0 0 1,0 0-1,1 1 1,-1-1 0,1 1-1,0 0 1,0 1 0,-5 4-1,3 0 20,-1 1-1,1-1 1,-10 19 0,15-25-235,0 0 0,1 0 1,-1 0-1,1 0 1,0 1-1,0-1 1,0 0-1,0 1 0,1-1 1,-1 1-1,1-1 1,0 1-1,0-1 0,0 1 1,1-1-1,-1 1 1,2 4-1,-1-7-26,0 0 0,0 0 1,0 1-1,0-1 0,1 0 0,-1 0 0,0 0 1,1 0-1,-1 0 0,0-1 0,1 1 0,-1 0 1,1-1-1,-1 1 0,1 0 0,0-1 0,-1 0 1,1 1-1,0-1 0,-1 0 0,1 0 0,-1 0 1,1 0-1,0 0 0,-1-1 0,4 0 0,2 0 40,0 0-1,-1 0 1,1-1 0,0 0-1,9-5 1,5-5-34,0-1 1,-1-1-1,-1-1 1,0-1-1,-1 0 1,0-2-1,17-23 1,7-12 17,45-79 0,-72 104-38,-11 18-23,-7 10-37,-5 8-103,-14 19 190,1 0 0,-33 60 0,46-72-14,1-1 0,1 2 0,0-1 0,1 0 0,1 1 0,0 0 0,1 0 0,-1 25 0,9-4-1117,-5-36 793,1 0 0,0 1 1,-1-1-1,1 0 0,0 0 0,0 0 1,0 0-1,0 0 0,0 0 0,0 0 0,0 0 1,0 0-1,1-1 0,-1 1 0,0 0 0,0-1 1,1 1-1,-1-1 0,0 1 0,1-1 1,-1 0-1,1 1 0,1-1 0,25 1-9239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434"/>
    </inkml:context>
    <inkml:brush xml:id="br0">
      <inkml:brushProperty name="width" value="0.025" units="cm"/>
      <inkml:brushProperty name="height" value="0.025" units="cm"/>
      <inkml:brushProperty name="color" value="#E71224"/>
    </inkml:brush>
  </inkml:definitions>
  <inkml:trace contextRef="#ctx0" brushRef="#br0">11 0 6342,'0'0'20505,"3"9"-18669,-1 4-1503,0 0 0,-1 0-1,0 0 1,-1 1 0,-1-1 0,0 0-1,0 0 1,-7 24 0,5-25-222,1 0 0,1 0-1,-1 22 1,2-34-103,0 1 0,0-1 1,0 1-1,1-1 0,-1 1 0,0 0 0,0-1 0,1 1 0,-1-1 1,0 1-1,0-1 0,1 1 0,-1-1 0,1 0 0,-1 1 1,0-1-1,1 1 0,-1-1 0,1 0 0,-1 1 0,1-1 1,-1 0-1,1 1 0,0-1 0,-1 0 0,1 0 0,-1 0 1,1 0-1,-1 1 0,1-1 0,0 0 0,-1 0 0,1 0 0,-1 0 1,1 0-1,0 0 0,-1-1 0,1 1 0,-1 0 0,1 0 1,-1 0-1,1 0 0,0-1 0,29-11 279,-17 1-287,-1 0 0,1 0 0,12-18 0,-15 18 0,0 0 0,1 0 0,0 1 0,17-12 0,-28 22 0,0 0 0,0 0 0,0 0 0,0 0 0,1 0 0,-1 0 0,0 0 0,0-1 0,0 1 0,1 0 0,-1 0 0,0 0 0,0 0 0,1 0 0,-1 0 0,0 0 0,0 0 0,0 0 0,1 0 0,-1 0 0,0 0 0,0 0 0,0 1 0,1-1 0,-1 0 0,0 0 0,0 0 0,0 0 0,1 0 0,-1 0 0,0 0 0,0 1 0,0-1 0,0 0 0,1 0 0,-1 0 0,0 0 0,0 1 0,0-1 0,0 0 0,0 0 0,0 0 0,0 1 0,0-1 0,0 0 0,1 1 0,1 16 0,-4 17 0,-6 22 0,10-56 0,-1 1 0,0-1 0,1 0 0,-1 1 0,0-1 0,1 0 0,-1 0 0,0 0 0,1 0 0,-1 0 0,0-1 0,1 1 0,-1 0 0,0 0 0,3-2 0,7-3 0,0-1 0,-1 0 0,0-1 0,16-12 0,23-16 0,-49 35 0,1 0 0,-1 0 0,0-1 0,0 1 0,1 0 0,-1 0 0,0 0 0,0 0 0,1 0 0,-1 0 0,0 0 0,0 0 0,1 0 0,-1 0 0,0 0 0,0 0 0,1 0 0,-1 0 0,0 0 0,0 0 0,1 0 0,-1 0 0,0 0 0,0 0 0,1 0 0,-1 0 0,0 1 0,0-1 0,0 0 0,1 0 0,-1 0 0,0 0 0,0 0 0,0 1 0,1-1 0,-1 0 0,0 0 0,0 0 0,0 1 0,0-1 0,0 0 0,1 0 0,-1 1 0,0-1 0,0 0 0,0 0 0,0 1 0,0-1 0,0 0 0,0 0 0,0 1 0,-1 23 0,-8 22 0,6-38 0,1 1 0,0 0 0,0-1 0,0 16 0,3-24-377,0 1-1,0-1 1,1 0-1,-1 0 1,0 0-1,0 0 1,1 0 0,-1 0-1,0 0 1,0 0-1,1-1 1,-1 1-1,0 0 1,0-1 0,0 1-1,0-1 1,0 1-1,1-1 1,0-1 0,16-14-7572,1-6-5798</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918"/>
    </inkml:context>
    <inkml:brush xml:id="br0">
      <inkml:brushProperty name="width" value="0.025" units="cm"/>
      <inkml:brushProperty name="height" value="0.025" units="cm"/>
      <inkml:brushProperty name="color" value="#E71224"/>
    </inkml:brush>
  </inkml:definitions>
  <inkml:trace contextRef="#ctx0" brushRef="#br0">61 45 9289,'0'0'23126,"12"-9"-22774,-67 64-352,50-50 0,-7 11 0,12-16 0,0 0 0,0 1 0,0-1 0,0 0 0,0 1 0,0-1 0,0 0 0,0 1 0,1-1 0,-1 0 0,0 1 0,0-1 0,0 0 0,0 0 0,1 1 0,-1-1 0,0 0 0,0 0 0,1 1 0,-1-1 0,0 0 0,0 0 0,1 1 0,-1-1 0,0 0 0,1 0 0,-1 0 0,0 0 0,1 0 0,-1 0 0,0 1 0,1-1 0,-1 0 0,0 0 0,1 0 0,-1 0 0,0 0 0,1 0 0,-1 0 0,0-1 0,1 1 0,-1 0 0,0 0 0,1 0 0,-1 0 0,0 0 0,1-1 0,149-8 0,-149 9 0,0 0 0,-1 0 0,1 0 0,0 0 0,0 0 0,0 0 0,0 0 0,-1 1 0,1-1 0,0 0 0,0 1 0,0-1 0,-1 0 0,1 1 0,0-1 0,-1 1 0,1-1 0,0 1 0,-1-1 0,1 1 0,-1 0 0,1-1 0,-1 1 0,1 0 0,-1-1 0,1 1 0,-1 0 0,0 0 0,1-1 0,-1 1 0,0 0 0,1 0 0,-1 0 0,0-1 0,0 1 0,0 2 0,7 13 0,-6-16 0,-1 0 0,1 0 0,-1 0 0,1 0 0,-1 0 0,1 0 0,-1 0 0,0 0 0,1-1 0,-1 1 0,1 0 0,-1 0 0,0-1 0,1 1 0,-1 0 0,0 0 0,1-1 0,-1 1 0,0 0 0,1-1 0,-1 1 0,0-1 0,1 1 0,-1 0 0,0-1 0,0 1 0,0-1 0,0 1 0,1-1 0,-1 1 0,0 0 0,0-1 0,0 1 0,0-1 0,0 1 0,0-1 0,0 1 0,0-1 0,0 1 0,0-1 0,-1 0 0,6-26 0,-5 26 0,6-60 0,-3 60-80,0 0 0,-1 0 0,1 1 0,0-1 0,0 1 0,0 0 0,-1 0 0,1 0 0,5 0 0,2 0-791,-1-1-918,1 0 0,-1-1 0,1-1 0,-1 1-1,0-2 1,12-5 0,7-7-6117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4.619"/>
    </inkml:context>
    <inkml:brush xml:id="br0">
      <inkml:brushProperty name="width" value="0.025" units="cm"/>
      <inkml:brushProperty name="height" value="0.025" units="cm"/>
      <inkml:brushProperty name="color" value="#E71224"/>
    </inkml:brush>
  </inkml:definitions>
  <inkml:trace contextRef="#ctx0" brushRef="#br0">116 0 15503,'0'0'11589,"-7"11"-10243,-11 22-630,2 0 0,1 0 0,2 1 1,1 1-1,-7 36 0,13-42-705,2 1-1,-1 52 1,5-81-10,0 0-1,0 0 1,0 0 0,0 0-1,0 1 1,0-1 0,0 0-1,0 0 1,0 0 0,1 0-1,-1 0 1,1 0 0,-1 1-1,1-1 1,-1 0 0,1 0-1,-1 0 1,1 0 0,0-1-1,-1 1 1,1 0 0,0 0-1,0 0 1,0-1 0,0 1-1,0 0 1,0-1 0,0 1-1,0-1 1,0 1 0,0-1-1,0 1 1,0-1 0,0 0-1,0 1 1,1-1 0,-1 0-1,0 0 1,0 0 0,0 0-1,0 0 1,1 0 0,-1 0-1,0-1 1,0 1 0,0 0-1,0-1 1,0 1 0,0 0-1,0-1 1,0 1 0,0-1-1,2-1 1,3-1-23,1 0-1,-1 0 0,0-1 1,0 0-1,0 0 1,-1 0-1,10-10 1,-6 3-352,0 0 0,-1-1-1,-1 0 1,0 0 0,0-1 0,-2 0 0,1 0 0,-2-1 0,1 1 0,-2-1-1,4-27 1,-25 67-608,10-12 1109,1 1 0,0 1 0,1-1 0,1 1 0,0 0 0,2 1 0,-1-1 0,-1 29-1,5-44-126,1 0-1,-1 0 1,0 0-1,0 0 1,0 0-1,1 0 1,-1 0-1,1-1 1,-1 1-1,1 0 1,-1 0-1,1 0 1,-1 0-1,1-1 1,0 1-1,-1 0 1,1 0-1,0-1 1,0 1-1,-1-1 1,1 1-1,0-1 1,0 1-1,0-1 1,0 1-1,0-1 1,0 0-1,0 1 0,0-1 1,0 0-1,0 0 1,0 0-1,-1 0 1,1 0-1,0 0 1,0 0-1,0 0 1,0 0-1,0 0 1,0-1-1,0 1 1,0 0-1,0-1 1,0 1-1,1-1 1,3 0-106,0-1 0,0 0 0,0 0 1,0 0-1,0 0 0,0-1 0,6-4 0,8-12-462,-1 0 0,-1-1 0,-1-1 0,14-22 0,51-97 1105,-51 86-406,-6 6 432,-17 35 638,-16 30 1102,-6 18-2205,1 0 0,2 1-1,1 1 1,2 0 0,1 0 0,3 1-1,0 0 1,3 0 0,3 53-1,1-80-425,1-16-73,2-20-845,-5 12 692,-1-1 1,-1 1-1,0-1 1,0 1-1,-2 0 0,-7-23 1,-3 6 2739,-26-45 0,39 75-2124,1-1 0,0 1 0,0 0 0,0 0 0,0 0 0,0-1 0,-1 1 0,1 0 1,0 0-1,0-1 0,0 1 0,0 0 0,0-1 0,0 1 0,0 0 0,0 0 0,0-1 0,0 1 1,0 0-1,0 0 0,0-1 0,0 1 0,0 0 0,0 0 0,1-1 0,-1 1 0,0 0 1,0 0-1,0-1 0,0 1 0,0 0 0,1 0 0,-1-1 0,0 1 0,0 0 0,0 0 0,1 0 1,-1 0-1,0-1 0,0 1 0,0 0 0,1 0 0,-1 0 0,18-3 431,23 7-788,33 8-3164,-31-9-2120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5.952"/>
    </inkml:context>
    <inkml:brush xml:id="br0">
      <inkml:brushProperty name="width" value="0.025" units="cm"/>
      <inkml:brushProperty name="height" value="0.025" units="cm"/>
      <inkml:brushProperty name="color" value="#E71224"/>
    </inkml:brush>
  </inkml:definitions>
  <inkml:trace contextRef="#ctx0" brushRef="#br0">1 1 5349,'0'0'24343,"2"61"-24247,-2-45-1697,0-6-3556,4-3-4324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6.295"/>
    </inkml:context>
    <inkml:brush xml:id="br0">
      <inkml:brushProperty name="width" value="0.025" units="cm"/>
      <inkml:brushProperty name="height" value="0.025" units="cm"/>
      <inkml:brushProperty name="color" value="#E71224"/>
    </inkml:brush>
  </inkml:definitions>
  <inkml:trace contextRef="#ctx0" brushRef="#br0">0 12 14253,'0'0'18066,"5"21"-19316,8-32-4771,0-11-12237</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074"/>
    </inkml:context>
    <inkml:brush xml:id="br0">
      <inkml:brushProperty name="width" value="0.025" units="cm"/>
      <inkml:brushProperty name="height" value="0.025" units="cm"/>
      <inkml:brushProperty name="color" value="#E71224"/>
    </inkml:brush>
  </inkml:definitions>
  <inkml:trace contextRef="#ctx0" brushRef="#br0">15 82 7175,'0'0'11968,"2"-10"-9154,10-43 1937,-7 133 1308,-9-21-6059,-13 62 0,5-42 0,25-227 0,-9 8 0,0 146 0,0 0 0,1-1 0,-1 1 0,1-1 0,0 0 0,6 4 0,-9-8 0,1 0 0,0 0 0,0 0 0,0 0 0,0 0 0,0-1 0,0 0 0,0 1 0,1-1 0,-1-1 0,0 1 0,0 0 0,0-1 0,0 1 0,0-1 0,0 0 0,0 0 0,0 0 0,0 0 0,-1-1 0,1 1 0,0-1 0,-1 0 0,3-2 0,8-6 0,0-1 0,-2-1 0,17-19 0,6-5 0,-34 36 0,0 0 0,1 0 0,-1 0 0,0 0 0,0 0 0,1 0 0,-1 0 0,0 0 0,1 0 0,-1 0 0,0 0 0,0 0 0,1 1 0,-1-1 0,0 0 0,0 0 0,0 0 0,1 1 0,-1-1 0,0 0 0,0 0 0,0 0 0,1 1 0,-1-1 0,0 0 0,0 0 0,0 1 0,0-1 0,0 0 0,0 0 0,0 1 0,0-1 0,1 0 0,-1 1 0,0-1 0,0 0 0,0 0 0,0 1 0,-1-1 0,1 0 0,0 1 0,0-1 0,0 0 0,0 0 0,0 1 0,0-1 0,0 0 0,0 1 0,-1-1 0,1 18 0,-19 78 0,11-64 0,1 1 0,2-1 0,2 1 0,0 42 0,3-75-2,0 1 0,0 0 1,0 0-1,0 0 0,0 0 0,1 0 0,-1 0 1,0-1-1,0 1 0,1 0 0,-1 0 1,1 0-1,-1 0 0,0-1 0,1 1 0,0 0 1,-1-1-1,1 1 0,-1 0 0,1-1 0,0 1 1,-1-1-1,1 1 0,0-1 0,0 1 0,0-1 1,-1 1-1,1-1 0,0 0 0,0 1 0,0-1 1,0 0-1,-1 0 0,1 0 0,0 0 1,0 0-1,0 0 0,0 0 0,0 0 0,1 0 1,0-1-86,0 1-1,-1 0 1,1-1 0,-1 1 0,1-1 0,-1 1 0,1-1 0,-1 0 0,1 0 0,-1 1 0,0-1-1,0 0 1,1 0 0,-1-1 0,0 1 0,0 0 0,0 0 0,0 0 0,0-1 0,0 1 0,0-1-1,0-1 1,2-12-6196,-2-2-3454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418"/>
    </inkml:context>
    <inkml:brush xml:id="br0">
      <inkml:brushProperty name="width" value="0.025" units="cm"/>
      <inkml:brushProperty name="height" value="0.025" units="cm"/>
      <inkml:brushProperty name="color" value="#E71224"/>
    </inkml:brush>
  </inkml:definitions>
  <inkml:trace contextRef="#ctx0" brushRef="#br0">1 0 13132,'0'0'19203,"4"9"-18798,-3-6-398,-1-1-6,1 0 0,0 1-1,0-1 1,0 0 0,0 0-1,0 0 1,1 0 0,-1 0-1,1 0 1,-1 0 0,1 0-1,-1-1 1,1 1 0,0-1-1,0 1 1,0-1 0,0 1-1,0-1 1,0 0-1,0 0 1,1 0 0,-1 0-1,0-1 1,1 1 0,-1-1-1,0 1 1,1-1 0,-1 0-1,3 0 1,169-11-1,-118 5 0,87 1 0,-130 8-3055,-5-1-3787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045"/>
    </inkml:context>
    <inkml:brush xml:id="br0">
      <inkml:brushProperty name="width" value="0.025" units="cm"/>
      <inkml:brushProperty name="height" value="0.025" units="cm"/>
      <inkml:brushProperty name="color" value="#E71224"/>
    </inkml:brush>
  </inkml:definitions>
  <inkml:trace contextRef="#ctx0" brushRef="#br0">41 1 5733,'0'0'25400,"1"10"-24545,0 33-641,-2 0 1,-13 84 0,0 7-80,11-43-314,2-54-237,1-31 71,0-13-114,2-45-5885,-5-2-3487,-6 10-1903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3.271"/>
    </inkml:context>
    <inkml:brush xml:id="br0">
      <inkml:brushProperty name="width" value="0.025" units="cm"/>
      <inkml:brushProperty name="height" value="0.025" units="cm"/>
      <inkml:brushProperty name="color" value="#E71224"/>
    </inkml:brush>
  </inkml:definitions>
  <inkml:trace contextRef="#ctx0" brushRef="#br0">1 0 18097,'0'0'11211,"15"29"-16624,-4-18-897,2-2-7559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393"/>
    </inkml:context>
    <inkml:brush xml:id="br0">
      <inkml:brushProperty name="width" value="0.025" units="cm"/>
      <inkml:brushProperty name="height" value="0.025" units="cm"/>
      <inkml:brushProperty name="color" value="#E71224"/>
    </inkml:brush>
  </inkml:definitions>
  <inkml:trace contextRef="#ctx0" brushRef="#br0">0 137 6694,'0'0'11868,"1"-10"-7331,-1 8-4425,-1-2 169,1 1 0,0 0-1,1-1 1,-1 1 0,1 0-1,-1-1 1,1 1 0,0 0-1,0 0 1,0-1 0,1 1-1,-1 0 1,1 0 0,0 1-1,-1-1 1,1 0 0,0 0-1,1 1 1,-1-1 0,0 1-1,1 0 1,0 0 0,-1 0 0,1 0-1,4-2 1,19-6-30,-1 1 0,2 1 0,-1 2-1,1 0 1,0 2 0,0 1 0,0 1 0,51 3 0,-75-1-251,-1 0 0,0 0 0,0 0 0,1 0 0,-1 1 0,0-1 0,0 1 0,0-1 0,1 1 0,-1 0 0,0 0 0,0 0 0,0 0 0,0 0 0,-1 0 0,4 3 0,-4-3 0,0 0 0,0 1 0,-1-1 0,1 0 0,0 1 0,-1-1 0,1 0 0,-1 1 0,1-1 0,-1 1 0,1-1 0,-1 1 0,0-1 0,0 1 0,0-1 0,0 1 0,0-1 0,-1 3 0,0 1 0,0-1 0,0 0 0,-1 0 0,1 0 0,-1 0 0,0 0 0,0-1 0,-1 1 0,1 0 0,-1-1 0,0 0 0,0 0 0,0 1 0,0-2 0,-5 5 0,-4 0 0,0-1 0,0 0 0,0-1 0,-1 0 0,1-1 0,-1 0 0,0-1 0,0 0 0,-1-2 0,1 1 0,0-1 0,-27-3 0,38 3 5,1-1 0,-1 0 0,1 0 0,-1 0 0,1-1 0,-1 1 0,1 0 0,-1-1 0,1 1 0,-1 0 0,1-1 0,-1 0 0,1 1 0,0-1 0,-1 0-1,1 0 1,0 0 0,0 0 0,-1 0 0,1 0 0,0 0 0,0 0 0,0 0 0,0 0 0,1-1 0,-1 1 0,0 0 0,0-1 0,1 1 0,-1-1 0,1 1 0,-1-1 0,1 1 0,0-1 0,-1-1 0,1 0-50,1 0 0,-1 0 1,1 1-1,-1-1 0,1 1 1,0-1-1,0 0 0,0 1 0,0-1 1,0 1-1,1 0 0,-1-1 1,1 1-1,0 0 0,-1 0 0,1 0 1,0 0-1,0 0 0,3-1 1,22-16-4409,2 3-3495,7-1-5297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755"/>
    </inkml:context>
    <inkml:brush xml:id="br0">
      <inkml:brushProperty name="width" value="0.025" units="cm"/>
      <inkml:brushProperty name="height" value="0.025" units="cm"/>
      <inkml:brushProperty name="color" value="#E71224"/>
    </inkml:brush>
  </inkml:definitions>
  <inkml:trace contextRef="#ctx0" brushRef="#br0">1 7 18289,'0'0'13037,"10"4"-11799,6 1-1218,0 0 1,1-2-1,-1 0 0,1 0 1,0-2-1,0 0 0,0-1 0,-1 0 1,33-7-1,-3-1-941,-21 2-1196,0 2 1,45-2-1,-74 7-3080,-3 2 2937,1 1 290,-19 5-4009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112"/>
    </inkml:context>
    <inkml:brush xml:id="br0">
      <inkml:brushProperty name="width" value="0.025" units="cm"/>
      <inkml:brushProperty name="height" value="0.025" units="cm"/>
      <inkml:brushProperty name="color" value="#E71224"/>
    </inkml:brush>
  </inkml:definitions>
  <inkml:trace contextRef="#ctx0" brushRef="#br0">1 28 9545,'0'0'18994,"72"19"-17264,-33-19-481,4-8-609,0-2-415,-3 3-161,-2 0-289,-9 2-2145,-2 0-3427,-4 1-7079</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703"/>
    </inkml:context>
    <inkml:brush xml:id="br0">
      <inkml:brushProperty name="width" value="0.025" units="cm"/>
      <inkml:brushProperty name="height" value="0.025" units="cm"/>
      <inkml:brushProperty name="color" value="#E71224"/>
    </inkml:brush>
  </inkml:definitions>
  <inkml:trace contextRef="#ctx0" brushRef="#br0">12 1 9321,'0'0'18641,"1"8"-16703,1 23-1224,-2 1 0,-7 52-1,0 28 13,7-112-726,0 0 0,0 1 0,0-1 0,-1 0 0,1 0 0,0 0 0,0 1 0,1-1 0,-1 0 0,0 0 0,0 1 0,0-1 0,0 0 0,0 0 0,0 0 0,0 1 0,0-1 0,0 0 0,0 0 0,0 0 0,1 1 0,-1-1 0,0 0 0,0 0 0,0 0 0,0 0 0,1 1 0,-1-1 0,0 0 0,0 0 0,0 0 0,1 0 0,-1 0 0,0 0 0,0 0 0,0 0 0,1 0 0,-1 0 0,0 0 0,0 1 0,1-1 0,-1 0 0,0 0 0,0-1 0,0 1 0,1 0 0,13-7 0,10-14 0,27-40 0,-28 32 0,2 2 0,37-36 0,-61 63 0,-1-1 0,1 0 0,-1 1 0,1-1 0,0 1 0,-1-1 0,1 1 0,-1-1 0,1 1 0,0-1 0,0 1 0,-1-1 0,1 1 0,0 0 0,0 0 0,0-1 0,-1 1 0,1 0 0,0 0 0,0 0 0,0 0 0,-1 0 0,1 0 0,0 0 0,0 0 0,0 0 0,1 1 0,-1 0 0,-1 0 0,1 0 0,-1 0 0,1 0 0,-1 0 0,1 0 0,-1 0 0,0 0 0,0 0 0,1 0 0,-1 0 0,0 0 0,0 0 0,0 1 0,0-1 0,0 0 0,-1 1 0,-11 55 0,11-55 0,-6 21 0,4-16 0,0 0 0,1 0 0,0 0 0,0 0 0,1 0 0,0 0 0,0 1 0,0-1 0,1 1 0,1 10 0,0-18 0,-1 0 0,1 1 0,-1-1 0,1 0 0,-1 0 0,1 1 0,-1-1 0,1 0 0,0 0 0,-1 0 0,1 0 0,-1 1 0,1-1 0,0 0 0,-1 0 0,1 0 0,0-1 0,-1 1 0,1 0 0,-1 0 0,1 0 0,0 0 0,-1 0 0,1-1 0,-1 1 0,1 0 0,-1-1 0,1 1 0,-1 0 0,1-1 0,-1 1 0,2-1 0,17-12 0,31-30 0,-40 32 0,1 0 0,0 1 0,1 1 0,0 0 0,0 0 0,1 2 0,0-1 0,25-9 0,-37 17 0,0 0 0,-1-1 0,1 1 0,0 0 0,-1 0 0,1 0 0,0 0 0,-1 0 0,1 0 0,0 0 0,-1 0 0,1 1 0,0-1 0,-1 0 0,1 0 0,-1 1 0,1-1 0,0 0 0,-1 1 0,1-1 0,-1 0 0,1 1 0,-1-1 0,1 1 0,-1-1 0,1 1 0,-1-1 0,1 1 0,6 25 0,-8 43 0,-1-44 0,2-17 0,0 22-1054,0-30 879,0 1-1,0 0 1,0 0-1,0 0 1,0-1-1,0 1 0,0 0 1,0 0-1,1-1 1,-1 1-1,0 0 1,1-1-1,-1 1 1,0 0-1,1-1 1,-1 1-1,1 0 1,-1-1-1,1 1 0,-1-1 1,1 1-1,-1-1 1,1 1-1,0-1 1,-1 1-1,1-1 1,0 0-1,0 1 1,8-1-13380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497"/>
    </inkml:context>
    <inkml:brush xml:id="br0">
      <inkml:brushProperty name="width" value="0.025" units="cm"/>
      <inkml:brushProperty name="height" value="0.025" units="cm"/>
      <inkml:brushProperty name="color" value="#E71224"/>
    </inkml:brush>
  </inkml:definitions>
  <inkml:trace contextRef="#ctx0" brushRef="#br0">0 0 5189,'0'0'26724,"10"0"-26014,46 0-563,97 4-262,-129 4-1947,-15 0-2813,-12 2-5442,-2-8 2059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855"/>
    </inkml:context>
    <inkml:brush xml:id="br0">
      <inkml:brushProperty name="width" value="0.025" units="cm"/>
      <inkml:brushProperty name="height" value="0.025" units="cm"/>
      <inkml:brushProperty name="color" value="#E71224"/>
    </inkml:brush>
  </inkml:definitions>
  <inkml:trace contextRef="#ctx0" brushRef="#br0">1 0 8456,'0'0'21332,"39"28"-21076,-20-26-127,7 0-65,-4 2-64,1 0 0,-1-2-769,-1 1-993,0-3-1505,-5 0-2626,-1-9-7144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197"/>
    </inkml:context>
    <inkml:brush xml:id="br0">
      <inkml:brushProperty name="width" value="0.025" units="cm"/>
      <inkml:brushProperty name="height" value="0.025" units="cm"/>
      <inkml:brushProperty name="color" value="#E71224"/>
    </inkml:brush>
  </inkml:definitions>
  <inkml:trace contextRef="#ctx0" brushRef="#br0">77 1 14318,'0'0'14888,"8"9"-13334,-4-4-1436,0-1 1,-1 1-1,1 0 1,-1 0-1,0 1 0,0-1 1,-1 1-1,1-1 1,-1 1-1,-1 0 1,1 0-1,-1 0 1,0 0-1,0 0 0,0 8 1,-2-3-112,-1 1 1,0-1 0,-1 0-1,0 0 1,-1 0-1,0 0 1,0 0 0,-1-1-1,-1 0 1,0 0-1,0 0 1,-10 10 0,7-7-6,0 0 0,1 1 0,0 0 1,1 0-1,-8 23 0,15-35-2,-1-1 0,0 1 0,1 0 0,-1-1 0,1 1 0,-1 0 0,1-1 0,0 1 0,-1 0 0,1 0 0,0-1 0,0 1 0,1 0 0,-1 0 0,0-1 0,0 1 0,1 0 0,-1-1 0,1 1 0,0 0 0,-1-1 0,1 1 0,0-1 0,0 1 0,0-1 0,0 1 0,0-1 0,0 0 0,0 0 0,1 1 0,-1-1 0,0 0 0,1 0 0,-1 0 0,1 0 0,-1-1 0,1 1 0,-1 0 0,3 0 0,6 1 0,-1-1 0,0 0 0,1 0 0,-1-1 0,0-1 0,11-1 0,-12 2 0,7-2-1082,0 0 0,0-1 0,0-1-1,0 0 1,-1 0 0,24-13 0,-15 4-5789</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554"/>
    </inkml:context>
    <inkml:brush xml:id="br0">
      <inkml:brushProperty name="width" value="0.025" units="cm"/>
      <inkml:brushProperty name="height" value="0.025" units="cm"/>
      <inkml:brushProperty name="color" value="#E71224"/>
    </inkml:brush>
  </inkml:definitions>
  <inkml:trace contextRef="#ctx0" brushRef="#br0">97 1 9001,'0'0'21668,"-2"9"-20963,-3 12-555,-1-1 1,-1 1-1,-17 33 1,10-22 120,-14 44 0,25-67-246,1 0 0,0 1 0,0-1 0,1 0 0,1 1-1,-1-1 1,1 1 0,1-1 0,2 16 0,-1-22-209,-1 0 1,1 0-1,-1 0 0,1-1 1,0 1-1,0-1 0,0 0 1,0 1-1,0-1 0,1 0 1,-1 0-1,1 0 0,-1-1 1,1 1-1,0-1 0,0 1 1,-1-1-1,1 0 0,0 0 1,0 0-1,0 0 0,0-1 1,1 1-1,-1-1 0,4 0 1,2 1-873,0 0 1,0-1-1,-1 0 1,1-1-1,0 0 1,-1 0-1,1-1 1,9-2-1,5-8-10357</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133"/>
    </inkml:context>
    <inkml:brush xml:id="br0">
      <inkml:brushProperty name="width" value="0.025" units="cm"/>
      <inkml:brushProperty name="height" value="0.025" units="cm"/>
      <inkml:brushProperty name="color" value="#E71224"/>
    </inkml:brush>
  </inkml:definitions>
  <inkml:trace contextRef="#ctx0" brushRef="#br0">4 0 15663,'0'0'15257,"-1"10"-13720,0 1-1322,-1 45-47,2-55-171,0 1 1,1 0-1,-1 0 1,0 0-1,1-1 1,-1 1-1,1 0 1,-1 0-1,1-1 1,0 1-1,0-1 1,0 1-1,0-1 1,0 1-1,0-1 1,0 1-1,0-1 1,1 0-1,-1 0 1,1 0-1,-1 0 1,1 0-1,-1 0 1,1 0-1,-1 0 1,1 0-1,0-1 1,2 2-1,5-1-648,-1 0-1,0-1 1,0 0-1,0 0 1,1 0-1,-1-1 1,9-3-1,-14 4 302,-1-1-1,1 1 1,-1-1-1,1 0 1,-1 0-1,1 0 0,-1 0 1,0 0-1,1 0 1,-1-1-1,0 1 1,0-1-1,0 0 0,0 1 1,-1-1-1,1 0 1,0 0-1,-1 0 1,1 0-1,-1-1 0,0 1 1,1 0-1,-1-1 1,0 1-1,-1 0 1,1-1-1,0-2 0,0-11-10598</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476"/>
    </inkml:context>
    <inkml:brush xml:id="br0">
      <inkml:brushProperty name="width" value="0.025" units="cm"/>
      <inkml:brushProperty name="height" value="0.025" units="cm"/>
      <inkml:brushProperty name="color" value="#E71224"/>
    </inkml:brush>
  </inkml:definitions>
  <inkml:trace contextRef="#ctx0" brushRef="#br0">79 0 16560,'0'0'9897,"0"51"-6950,0-25-577,-9 6-1377,0 5-993,-2 5 0,1 6 0,-1 2 0,1 2 0,1-8-2498,3-8-4645,3-12-7815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3.645"/>
    </inkml:context>
    <inkml:brush xml:id="br0">
      <inkml:brushProperty name="width" value="0.025" units="cm"/>
      <inkml:brushProperty name="height" value="0.025" units="cm"/>
      <inkml:brushProperty name="color" value="#E71224"/>
    </inkml:brush>
  </inkml:definitions>
  <inkml:trace contextRef="#ctx0" brushRef="#br0">0 253 16400,'0'0'13773,"9"-2"-12925,35-10-304,-27 6-513,1 1 1,-1 1-1,1 0 0,0 2 0,25-2 1,-42 5-43,0-1 1,0 0-1,-1 1 0,1-1 1,0 0-1,0 1 1,-1-1-1,1 1 0,0-1 1,-1 1-1,1 0 1,0-1-1,-1 1 1,1 0-1,-1-1 0,1 1 1,-1 0-1,0 0 1,1-1-1,-1 1 0,0 0 1,1 0-1,-1 0 1,0-1-1,0 1 1,0 0-1,0 0 0,0 0 1,0 0-1,0 0 1,0-1-1,0 1 1,0 0-1,0 0 0,0 0 1,-1 0-1,1-1 1,0 1-1,-1 0 0,1 0 1,0 0-1,-2 0 1,-16 39 6,-37 22 478,43-51-331,0 0 0,2 1-1,-1 0 1,2 1 0,0 0-1,-15 29 1,24-41-142,0-1 1,0 1-1,0 0 0,0-1 1,0 1-1,0-1 0,0 1 0,0 0 1,0-1-1,0 1 0,0 0 1,1-1-1,-1 1 0,0-1 1,1 1-1,-1 0 0,0-1 1,1 1-1,-1-1 0,0 1 0,1-1 1,-1 1-1,1-1 0,-1 0 1,1 1-1,-1-1 0,1 1 1,-1-1-1,1 0 0,0 0 1,-1 1-1,1-1 0,-1 0 0,1 0 1,0 0-1,-1 1 0,1-1 1,0 0-1,-1 0 0,1 0 1,0 0-1,-1 0 0,1 0 1,-1-1-1,1 1 0,0 0 1,-1 0-1,2-1 0,37-4-321,-31 3-331,-1-1 0,0 0 0,0 0 0,0-1 0,8-5 0,31-28-7599,-15 6 67</inkml:trace>
  <inkml:trace contextRef="#ctx0" brushRef="#br0" timeOffset="1">351 0 6246,'0'0'16944,"10"8"-15198,3 3-859,0 0 1,-1 1 0,0 1 0,14 18 0,-22-26-757,-1-1 1,0 1-1,0 0 1,0 1-1,-1-1 1,0 0-1,0 1 1,0-1 0,-1 1-1,1 0 1,-1-1-1,-1 1 1,1 0-1,-1 0 1,0-1-1,0 1 1,-1 0-1,0 0 1,0-1 0,-1 7-1,-7 7-110,0-1-1,-1 0 1,-1 0 0,0-1-1,-1 0 1,-20 20 0,-16 13-6620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135"/>
    </inkml:context>
    <inkml:brush xml:id="br0">
      <inkml:brushProperty name="width" value="0.025" units="cm"/>
      <inkml:brushProperty name="height" value="0.025" units="cm"/>
      <inkml:brushProperty name="color" value="#E71224"/>
    </inkml:brush>
  </inkml:definitions>
  <inkml:trace contextRef="#ctx0" brushRef="#br0">0 0 8488,'0'0'21551,"1"10"-21241,1 113 424,-2-67-5734,5-64-5420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493"/>
    </inkml:context>
    <inkml:brush xml:id="br0">
      <inkml:brushProperty name="width" value="0.025" units="cm"/>
      <inkml:brushProperty name="height" value="0.025" units="cm"/>
      <inkml:brushProperty name="color" value="#E71224"/>
    </inkml:brush>
  </inkml:definitions>
  <inkml:trace contextRef="#ctx0" brushRef="#br0">21 0 17168,'0'0'14526,"-1"10"-13618,-6 35-720,2-17-196,1 0 1,0 33-1,5-60 2,-1 0-1,0 0 1,1 0-1,-1 0 1,1 0-1,-1 0 1,1 0-1,0 0 1,-1 0-1,1 0 1,0 0-1,0 0 1,-1-1-1,1 1 1,0 0-1,0 0 1,0-1-1,0 1 1,0-1-1,0 1 1,0-1-1,0 1 1,0-1 0,0 0-1,0 0 1,1 1-1,-1-1 1,0 0-1,0 0 1,0 0-1,0 0 1,0 0-1,0 0 1,1-1-1,-1 1 1,0 0-1,0-1 1,0 1-1,0 0 1,1-1-1,3 0-171,1-1 0,-1 1-1,1-1 1,-1 0 0,0 0-1,0-1 1,5-3 0,-5 3-1152,0-2 1,-1 1 0,0-1 0,0 1-1,0-1 1,3-6 0,5-12-7116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834"/>
    </inkml:context>
    <inkml:brush xml:id="br0">
      <inkml:brushProperty name="width" value="0.025" units="cm"/>
      <inkml:brushProperty name="height" value="0.025" units="cm"/>
      <inkml:brushProperty name="color" value="#E71224"/>
    </inkml:brush>
  </inkml:definitions>
  <inkml:trace contextRef="#ctx0" brushRef="#br0">12 1 17457,'0'0'13260,"-11"20"-17104,15-14-1473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3.207"/>
    </inkml:context>
    <inkml:brush xml:id="br0">
      <inkml:brushProperty name="width" value="0.025" units="cm"/>
      <inkml:brushProperty name="height" value="0.025" units="cm"/>
      <inkml:brushProperty name="color" value="#E71224"/>
    </inkml:brush>
  </inkml:definitions>
  <inkml:trace contextRef="#ctx0" brushRef="#br0">17 1 13677,'0'0'13031,"7"11"-11269,7 11-1252,-1 1 1,-1 0-1,-1 1 1,-1 0-1,-2 1 1,0 0-1,4 28 0,-8-18-496,-2 1-1,-2-1 1,-2 1-1,0-1 1,-15 63-1,-9-10-2374,-12-5-3345,5-31-2622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272"/>
    </inkml:context>
    <inkml:brush xml:id="br0">
      <inkml:brushProperty name="width" value="0.025" units="cm"/>
      <inkml:brushProperty name="height" value="0.025" units="cm"/>
      <inkml:brushProperty name="color" value="#E71224"/>
    </inkml:brush>
  </inkml:definitions>
  <inkml:trace contextRef="#ctx0" brushRef="#br0">0 211 4548,'16'0'3326,"-12"0"-3155,26 0 670,1-1-1,0-1 1,53-12 0,132-59 3445,-149 47-3342,1 3 0,0 3-1,124-19 1,-105 31 1067,1 3 0,115 10-1,-181-2-1700,0 1 0,-1 2-1,1 0 1,-1 1 0,0 1-1,-1 1 1,0 1-1,-1 1 1,0 0 0,0 2-1,-1 0 1,-1 1 0,20 20-1,-33-29-163,0 1-1,0-1 0,0 0 1,-1 1-1,0 0 1,0 0-1,0 0 0,-1 0 1,0 1-1,0-1 1,0 0-1,-1 1 0,0-1 1,-1 1-1,1 0 1,-2 10-1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953"/>
    </inkml:context>
    <inkml:brush xml:id="br0">
      <inkml:brushProperty name="width" value="0.025" units="cm"/>
      <inkml:brushProperty name="height" value="0.025" units="cm"/>
      <inkml:brushProperty name="color" value="#E71224"/>
    </inkml:brush>
  </inkml:definitions>
  <inkml:trace contextRef="#ctx0" brushRef="#br0">0 467 13100,'0'0'6204,"7"-9"-5500,3-4-438,1 1 0,0 1-1,1 0 1,0 0 0,1 1 0,0 1-1,0 0 1,30-14 0,333-144 719,-283 133-769,1 5 0,115-22 0,-157 44-47,1 1 0,-1 3 0,1 3 0,0 1 0,0 3-1,-1 2 1,78 20 0,278 42 4091,-384-65-3918,1-1 0,-1-1 0,1-1 0,36-4 0,-54 3-244,0-1 0,-1 1 0,1-1 0,-1-1 0,1 1 0,-1-1 0,0 0 0,0 0 0,7-6 1,-10 7-74,0-1 0,1 0 1,-2 0-1,1-1 1,0 1-1,-1-1 1,1 1-1,-1-1 1,0 0-1,0 1 0,-1-1 1,1 0-1,-1 0 1,0-1-1,0 1 1,1-5-1,-2 7-127,0 0 1,0 0-1,1 1 1,-1-1-1,0 0 1,-1 0-1,1 0 1,0 0-1,0 1 1,-1-1-1,1 0 1,-1 0-1,0 1 1,1-1-1,-1 0 1,-2-2-1,2 2-394,-1 1-1,0-1 0,0 0 0,0 0 0,-1 1 0,1-1 1,0 1-1,-1 0 0,1-1 0,-5 0 0,-31-11-8808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078"/>
    </inkml:context>
    <inkml:brush xml:id="br0">
      <inkml:brushProperty name="width" value="0.025" units="cm"/>
      <inkml:brushProperty name="height" value="0.025" units="cm"/>
      <inkml:brushProperty name="color" value="#E71224"/>
    </inkml:brush>
  </inkml:definitions>
  <inkml:trace contextRef="#ctx0" brushRef="#br0">296 23 8456,'0'0'12759,"-9"-5"-10715,3 2-1734,4 1-225,0 1 0,-1-1-1,1 1 1,-1-1 0,1 1-1,-1 0 1,0 0 0,0 0 0,0 0-1,1 1 1,-1-1 0,0 1 0,0 0-1,0 0 1,0 0 0,0 0 0,0 0-1,0 0 1,1 1 0,-1 0 0,0-1-1,0 1 1,-3 2 0,-11 9 142,1 0-1,0 2 1,0 0-1,2 0 1,0 2 0,0 0-1,2 0 1,0 1-1,0 1 1,2 0 0,0 0-1,2 1 1,0 0-1,1 1 1,0 0 0,2 0-1,0 0 1,2 1 0,-2 33-1,4-52-219,1 0 0,0 1 0,0-1 0,0 0 0,1 1 0,-1-1 0,0 0 0,1 0 0,0 1 0,-1-1 0,1 0 0,0 0 0,0 0 0,0 0 0,0 0-1,1 0 1,-1 0 0,0 0 0,1 0 0,0-1 0,-1 1 0,1-1 0,0 1 0,0-1 0,0 0 0,0 1 0,0-1 0,0 0 0,0 0 0,0 0 0,0-1 0,0 1 0,1 0 0,-1-1 0,0 0 0,0 1 0,1-1-1,-1 0 1,0 0 0,1 0 0,-1-1 0,0 1 0,3-1 0,2 0 22,1-1-1,0 0 0,-1 0 1,0 0-1,1-1 0,-1 0 0,0-1 1,-1 1-1,1-1 0,-1-1 1,12-9-1,-12 7-9,0 1-1,-1-1 1,0-1 0,0 1-1,5-12 1,-8 16-9,-1 1-1,0-1 1,0 0-1,0 0 1,0 0-1,0 0 1,0 0 0,-1 0-1,1-1 1,-1 1-1,0 0 1,0 0-1,0 0 1,-1 0-1,1 0 1,-1 0 0,0-1-1,-1-3 1,1 6-7,0 0 0,0 0 0,0 0 0,0 0 0,0 1-1,0-1 1,0 0 0,0 0 0,-1 1 0,1-1 0,0 0 0,0 1 0,-1 0 0,1-1 0,0 1 0,-1 0 0,1-1 0,-1 1 0,1 0 0,0 0 0,-1 0 0,1 0 0,-1 1 0,1-1 0,0 0 0,-1 1 0,1-1 0,0 0 0,-1 1 0,1 0 0,-2 0-1,-1 1 2,-1 0-1,1 0 0,0 0 0,0 1 0,0-1 0,0 1 0,0 0 0,-3 4 1,4-4 26,0 1 1,0-1 0,0 1-1,0 0 1,1 0 0,0 1-1,0-1 1,0 0 0,0 1-1,1-1 1,0 1 0,0-1 0,0 1-1,0 0 1,1 7 0,0-11-26,1-1 0,-1 1 1,1 0-1,-1 0 0,1-1 0,0 1 1,-1-1-1,1 1 0,0-1 1,0 1-1,-1-1 0,1 1 1,0-1-1,0 0 0,0 1 1,0-1-1,-1 0 0,1 0 0,0 0 1,0 0-1,0 1 0,0-1 1,0 0-1,0 0 0,0-1 1,1 1-1,26-3 145,-18 0-123,0 0-1,0-1 0,-1 0 1,1-1-1,-1 0 1,0 0-1,12-10 0,-11 8-158,0 0 0,0 1 0,1 0 0,0 0 0,14-4-1,-25 10 125,0 0 0,1 0 0,-1 0 0,0 0 0,1 0-1,-1 0 1,0 0 0,1 0 0,-1 0 0,0 0-1,1 0 1,-1 1 0,0-1 0,1 0 0,-1 0 0,0 0-1,0 0 1,1 0 0,-1 1 0,0-1 0,1 0 0,-1 0-1,0 1 1,0-1 0,0 0 0,1 0 0,-1 1 0,0-1-1,0 0 1,0 0 0,1 1 0,-1-1 0,0 0-1,0 1 1,0-1 0,0 0 0,0 1 0,0-1 0,0 0-1,0 1 1,1 23-95,-9 23 141,0-21-40,3-12-77,1 0 1,1 0-1,0 0 1,-2 26-1,5-40-48,0 0-1,0 0 1,0 0-1,0 0 1,0 0-1,0 0 1,0 0 0,0 1-1,1-1 1,-1 0-1,0 0 1,0 0 0,0 0-1,0 0 1,0 0-1,0 0 1,0 0-1,0 1 1,0-1 0,1 0-1,-1 0 1,0 0-1,0 0 1,0 0-1,0 0 1,0 0 0,0 0-1,0 0 1,1 0-1,-1 0 1,0 0 0,0 0-1,0 0 1,0 0-1,0 0 1,0 0-1,1 0 1,-1 0 0,0 0-1,0 0 1,0 0-1,0 0 1,0 0-1,0 0 1,1 0 0,-1 0-1,0-1 1,0 1-1,0 0 1,0 0 0,0 0-1,0 0 1,0 0-1,0 0 1,0 0-1,0 0 1,1-1 0,-1 1-1,0 0 1,0 0-1,0 0 1,0 0 0,0 0-1,7-8-4454,1-10-7200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607"/>
    </inkml:context>
    <inkml:brush xml:id="br0">
      <inkml:brushProperty name="width" value="0.025" units="cm"/>
      <inkml:brushProperty name="height" value="0.025" units="cm"/>
      <inkml:brushProperty name="color" value="#E71224"/>
    </inkml:brush>
  </inkml:definitions>
  <inkml:trace contextRef="#ctx0" brushRef="#br0">181 1 16624,'0'0'8280,"-11"4"-6268,1 0-1782,0 1-1,0 1 1,0 0-1,1 0 1,0 1-1,0 0 1,1 0 0,0 1-1,0 0 1,0 1-1,1-1 1,1 1-1,-7 11 1,7-9-132,0 1 0,0-1-1,1 1 1,0 0 0,1 1 0,1-1 0,0 1 0,0-1 0,1 1 0,1 0-1,0 20 1,2-31-95,-1 1 1,0-1-1,0 0 0,1 0 0,-1 0 0,1 0 0,0 0 0,0 0 1,-1 0-1,1 0 0,1-1 0,-1 1 0,0 0 0,0 0 1,1-1-1,-1 1 0,0-1 0,1 1 0,0-1 0,-1 0 0,1 0 1,2 2-1,0-1 12,1 0 0,0 0 0,-1-1 0,1 1 0,0-1 0,0 0 0,0-1 0,0 1 0,6-1 0,0 0 13,1-1 0,-1 0 0,0 0 0,0-1 0,0-1 0,0 0 0,-1 0 0,11-5 0,12-15 20,-32 23-29,0-1 0,0 1-1,0-1 1,-1 0 0,1 1 0,0-1 0,0 0-1,0 0 1,-1 1 0,1-1 0,0 0-1,-1 0 1,1 0 0,-1 0 0,1 0 0,-1 0-1,1 0 1,-1 0 0,0 0 0,0 0-1,1 0 1,-1-1 0,0 1 0,0 0-1,0 0 1,0 0 0,0 0 0,0 0 0,-1 0-1,1 0 1,0 0 0,-1-2 0,-3 2 7,0-1 0,0 1 0,0 0 0,0 0 0,0 0 0,-1 0 0,1 1 0,0 0 0,0 0 0,-1 0 0,-4 1 0,1-1-18,-21 2-8,7-1 0,43-10 0,30-12-175,-39 15 95,0 1-1,0 1 1,0 0 0,0 0 0,0 1 0,1 0-1,14 0 1,-26 4 69,0-1 0,-1 1 0,1 0-1,0 0 1,-1 0 0,1 0 0,-1 0 0,1 0-1,-1 0 1,0 0 0,1 0 0,-1 0 0,0 0-1,0 0 1,0 0 0,1 0 0,-1 1 0,0-1 0,-1 0-1,1 0 1,0 2 0,-2 28 161,-17 34 436,3-17-3088,23-58-8410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938"/>
    </inkml:context>
    <inkml:brush xml:id="br0">
      <inkml:brushProperty name="width" value="0.025" units="cm"/>
      <inkml:brushProperty name="height" value="0.025" units="cm"/>
      <inkml:brushProperty name="color" value="#E71224"/>
    </inkml:brush>
  </inkml:definitions>
  <inkml:trace contextRef="#ctx0" brushRef="#br0">1 1 20852,'0'0'11755,"49"13"-11595,-23-13-160,1 0-1890,-3 0-3683,-3-8-7047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311"/>
    </inkml:context>
    <inkml:brush xml:id="br0">
      <inkml:brushProperty name="width" value="0.025" units="cm"/>
      <inkml:brushProperty name="height" value="0.025" units="cm"/>
      <inkml:brushProperty name="color" value="#E71224"/>
    </inkml:brush>
  </inkml:definitions>
  <inkml:trace contextRef="#ctx0" brushRef="#br0">11 0 11307,'0'0'14125,"0"69"-12491,0-38-641,-5 2-673,2-2-256,1 1-32,2-6-609,0-7-2081,0-5-1890,0-10-1698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3.973"/>
    </inkml:context>
    <inkml:brush xml:id="br0">
      <inkml:brushProperty name="width" value="0.025" units="cm"/>
      <inkml:brushProperty name="height" value="0.025" units="cm"/>
      <inkml:brushProperty name="color" value="#E71224"/>
    </inkml:brush>
  </inkml:definitions>
  <inkml:trace contextRef="#ctx0" brushRef="#br0">29 0 6374,'0'0'23030,"-21"65"-22101,18-41-385,1 5-288,1 3-191,-1 1-65,2 1-193,0-2-1024,0-6-641,0-7-1313,0-10-256,0-24-12524</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682"/>
    </inkml:context>
    <inkml:brush xml:id="br0">
      <inkml:brushProperty name="width" value="0.025" units="cm"/>
      <inkml:brushProperty name="height" value="0.025" units="cm"/>
      <inkml:brushProperty name="color" value="#E71224"/>
    </inkml:brush>
  </inkml:definitions>
  <inkml:trace contextRef="#ctx0" brushRef="#br0">0 61 15182,'0'0'5611,"10"-7"-3887,2 0-1381,1 0 1,0 1-1,0 0 0,0 1 0,1 1 0,0 0 0,0 1 0,0 0 0,0 1 0,15 0 1,-2 0-14,-15 0-176,1 1 0,0 1 0,0 0 0,0 1 0,21 4 0,-33-5-100,0 1-1,0-1 1,0 1-1,0 0 1,-1-1-1,1 1 1,0 0-1,0 0 1,-1-1-1,1 1 1,0 0-1,-1 0 1,1 0-1,-1 0 1,1 0-1,-1 0 1,0 0 0,1 0-1,-1 0 1,0 0-1,0 0 1,0 0-1,1 0 1,-1 1-1,0-1 1,-1 0-1,1 0 1,0 0-1,0 0 1,0 0-1,-1 0 1,1 0-1,0 0 1,-1 0-1,1 0 1,-2 1-1,-18 37 1869,-35 17-1047,41-43-764,0 0 0,1 1 0,-16 22 0,29-36-111,0 1 0,0-1 0,1 0 0,-1 1 0,0-1 0,0 0 0,1 1 0,-1-1 0,0 0 0,0 0 0,1 1 0,-1-1 0,0 0 0,1 0 0,-1 1 0,0-1 0,1 0 0,-1 0 0,1 0 0,-1 1 0,0-1 0,1 0 0,-1 0 0,1 0 0,-1 0 0,0 0 0,1 0 0,-1 0 0,1 0 0,-1 0 0,0 0 0,1 0 0,-1 0 0,1 0 0,-1-1 0,0 1 0,1 0 0,0-1 0,19 0 0,8-5-502,-1 1 0,46-1 1,-72 6 475,-1-1 0,1 1 0,0 0 1,0 0-1,0 0 0,0 0 0,0 1 1,-1-1-1,1 0 0,0 0 0,0 0 1,0 1-1,0-1 0,-1 0 1,1 1-1,0-1 0,0 1 0,-1-1 1,1 1-1,0-1 0,-1 1 0,1-1 1,0 1-1,-1 0 0,1-1 0,-1 1 1,1 0-1,-1 0 0,1-1 0,-1 1 1,0 0-1,1 0 0,-1 0 1,0-1-1,0 1 0,0 0 0,1 0 1,-1 0-1,0 0 0,0 0 0,0-1 1,0 1-1,0 0 0,-1 0 0,1 0 1,0 0-1,0 0 0,-1-1 0,1 1 1,0 0-1,-1 0 0,1-1 0,-1 1 1,0 1-1,-1 3 118,-1 0 0,0 0 1,0 0-1,0 0 0,0-1 0,-1 1 0,-4 3 1,-8 4 119,1-1 0,-2 0 0,1-1 0,-1-1-1,-27 10 1,33-15-129,0 0 0,0-1 0,0 0 0,-1-1 0,1 0 0,-1 0 0,0-2-1,1 1 1,-1-1 0,-14-3 0,25 3-122,1 0 0,-1 0 1,1 0-1,-1 0 0,1 0 0,-1 0 0,1 0 0,-1 0 1,1-1-1,-1 1 0,1 0 0,0 0 0,-1 0 0,1-1 1,-1 1-1,1 0 0,0-1 0,-1 1 0,1 0 0,0-1 1,-1 1-1,1 0 0,0-1 0,0 1 0,-1-1 1,1 1-1,0-1 0,0 1 0,0 0 0,-1-1 0,1 1 1,0-1-1,0 1 0,0-1 0,0 1 0,0-1 0,0 1 1,0-1-1,0 1 0,0-1 0,0 1 0,0-1 0,1 1 1,-1-1-1,0 1 0,0 0 0,0-1 0,1 1 0,-1-1 1,0 1-1,0 0 0,1-1 0,-1 1 0,0-1 1,1 1-1,-1 0 0,0 0 0,1-1 0,-1 1 0,1 0 1,-1 0-1,0-1 0,1 1 0,0 0 0,27-21-5311,-4 9-2247,5-1-5791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304"/>
    </inkml:context>
    <inkml:brush xml:id="br0">
      <inkml:brushProperty name="width" value="0.025" units="cm"/>
      <inkml:brushProperty name="height" value="0.025" units="cm"/>
      <inkml:brushProperty name="color" value="#E71224"/>
    </inkml:brush>
  </inkml:definitions>
  <inkml:trace contextRef="#ctx0" brushRef="#br0">0 125 16944,'0'0'9935,"9"3"-8339,-5-1-1508,1 0 1,-1 0-1,1-1 1,0 1-1,0-1 1,-1 0-1,1 0 0,0-1 1,0 0-1,0 1 1,0-2-1,0 1 1,0-1-1,0 1 0,0-1 1,-1-1-1,1 1 1,0-1-1,-1 1 1,1-1-1,-1-1 0,7-3 1,-4 0-59,0 0-1,0 0 1,0 0 0,-1-1-1,7-9 1,-11 13-16,0 1 0,-1 0 1,1-1-1,-1 1 0,1-1 0,-1 0 0,0 1 0,0-1 0,0 0 0,0 0 1,-1 0-1,1 1 0,-1-1 0,1 0 0,-1 0 0,0 0 0,0 0 1,-1 0-1,1 0 0,-2-5 0,2 7-8,-1 1-1,0-1 1,0 0 0,1 0-1,-1 0 1,0 1-1,0-1 1,0 1 0,0-1-1,0 0 1,0 1 0,0 0-1,0-1 1,0 1-1,0-1 1,-1 1 0,1 0-1,0 0 1,0 0 0,0 0-1,0 0 1,0 0 0,0 0-1,-1 0 1,1 0-1,0 0 1,0 1 0,0-1-1,0 1 1,-1 0 0,-34 14 102,28-7-52,0-1 1,1 1-1,0 0 1,0 1-1,1 0 1,0 0-1,-6 12 1,8-14-8,1-1-1,0 1 1,1 0 0,0 0-1,0 0 1,0 0-1,1 0 1,0 0 0,0 0-1,1 0 1,0 14 0,1-20-44,-1 1 1,1-1-1,0 0 1,-1 0-1,1 0 1,0 0-1,0 0 1,0 0-1,0 0 1,0 0-1,0 0 1,0 0-1,0-1 1,0 1-1,1 0 1,-1-1-1,0 1 1,0 0-1,1-1 1,-1 0-1,0 1 1,0-1-1,1 0 1,-1 0-1,1 0 1,-1 0-1,0 0 1,1 0-1,-1 0 1,2 0-1,44-8-389,-37 5-523,1-2 1,-1 1-1,18-12 1,26-22-8985,-20 9-2147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694"/>
    </inkml:context>
    <inkml:brush xml:id="br0">
      <inkml:brushProperty name="width" value="0.025" units="cm"/>
      <inkml:brushProperty name="height" value="0.025" units="cm"/>
      <inkml:brushProperty name="color" value="#E71224"/>
    </inkml:brush>
  </inkml:definitions>
  <inkml:trace contextRef="#ctx0" brushRef="#br0">95 152 12716,'0'0'8018,"-8"8"-5920,-2 2-1885,1-1 0,1 1 0,0 1 0,0 0 0,1 0 0,0 0 0,1 1 0,0 0 0,-5 18 0,9-25 18,1 0 1,0-1-1,0 1 0,1 0 0,-1 0 0,1-1 0,0 1 1,0 0-1,2 7 0,-2-11-184,0 0 1,1-1-1,-1 1 1,0 0-1,1 0 0,-1-1 1,1 1-1,-1 0 1,1 0-1,0-1 1,-1 1-1,1-1 0,0 1 1,-1-1-1,1 1 1,0-1-1,0 1 1,0-1-1,-1 1 0,3-1 1,0 1-40,-1-1 0,1 1 1,0-1-1,-1 0 0,1 0 0,0 0 0,0-1 1,-1 1-1,6-2 0,-1-1-97,0 0 0,0 0 0,0-1 0,0 0 1,-1 0-1,0 0 0,0-1 0,0 0 0,0 0 0,-1 0 0,0-1 0,0 0 0,4-7 0,5-6-627,-1-2-1,19-39 0,-21 35 946,0-1 1,-2 1 0,-1-1-1,-1-1 1,4-27-1,-15 73 620,0 1 0,-1-1 1,-2-1-1,-13 31 0,-9 25-50,23-54-689,1 1 0,0 0 0,2 1 0,-2 37 0,5-58-236,0 0 0,0 0 0,0 0 0,0 0 1,0 0-1,0 0 0,0 0 0,0 0 0,1 0 0,-1 0 0,0 0 0,1 0 1,-1 0-1,1 0 0,-1 0 0,1-1 0,-1 1 0,1 0 0,-1 0 0,1-1 1,0 1-1,-1 0 0,1-1 0,1 2 0,17-4-7329,3-10-4071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0.022"/>
    </inkml:context>
    <inkml:brush xml:id="br0">
      <inkml:brushProperty name="width" value="0.025" units="cm"/>
      <inkml:brushProperty name="height" value="0.025" units="cm"/>
      <inkml:brushProperty name="color" value="#E71224"/>
    </inkml:brush>
  </inkml:definitions>
  <inkml:trace contextRef="#ctx0" brushRef="#br0">36 1 18417,'0'0'11756,"-33"51"-10027,30-40-1024,3-4-545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1.546"/>
    </inkml:context>
    <inkml:brush xml:id="br0">
      <inkml:brushProperty name="width" value="0.025" units="cm"/>
      <inkml:brushProperty name="height" value="0.025" units="cm"/>
      <inkml:brushProperty name="color" value="#E71224"/>
    </inkml:brush>
  </inkml:definitions>
  <inkml:trace contextRef="#ctx0" brushRef="#br0">10 199 5285,'0'0'7041,"-2"-8"-5973,1 5-997,-1 0 10,1 0 0,0 1-1,1-1 1,-1 0-1,0 0 1,1 0 0,-1 0-1,1 0 1,0 0 0,0 0-1,1 0 1,-1-1-1,0 1 1,1 0 0,0 1-1,0-1 1,-1 0-1,2 0 1,-1 0 0,0 0-1,1 1 1,-1-1 0,1 1-1,0-1 1,3-3-1,8-5 161,1 0-1,0 1 1,0 0-1,1 1 0,0 1 1,1 1-1,0 0 1,0 1-1,28-7 1,-15 7-222,-1 0 1,1 3 0,0 0 0,58 3 0,-75 1-85,-1 1 1,1 0-1,-1 0 1,1 1-1,-1 0 0,0 1 1,0 1-1,0 0 0,-1 0 1,1 1-1,-1 0 1,-1 1-1,1 0 0,10 11 1,2 5 25,-1 1 0,-1 1 0,-1 0 0,16 31 0,-30-48 148,0 1-1,1-1 0,0 0 1,1 0-1,-1-1 0,1 0 0,1 0 1,-1-1-1,1 0 0,0 0 1,10 4-1,-11-7-15,0 0-1,0-1 1,1 0-1,-1 0 1,0-1 0,1 0-1,-1-1 1,1 1-1,-1-1 1,1-1 0,-1 1-1,0-1 1,1-1-1,-1 1 1,11-5 0,85-34 379,-77 29-512,0 0 0,0 1 0,1 2 0,41-7 0,-60 14 18,1 0 0,-1 1 0,0 0 0,0 0 0,1 1 1,-1 0-1,0 1 0,0 0 0,0 0 0,0 0 0,0 1 0,0 1 0,-1-1 0,1 1 1,-1 0-1,0 1 0,-1 0 0,1 0 0,9 10 0,-5-4 146,0 0 0,0-1 1,2 0-1,-1-1 0,17 9 0,-25-16 38,0 0-1,1-1 1,-1 1 0,0-1 0,1 0-1,0 0 1,-1 0 0,1-1 0,0 0-1,-1 0 1,1 0 0,0 0-1,-1-1 1,1 1 0,-1-1 0,1 0-1,-1-1 1,1 1 0,-1-1-1,0 0 1,7-4 0,21-13 316,-21 11-489,0 2 1,0-1 0,0 1-1,0 1 1,1 0-1,0 1 1,0 0 0,23-4-1,-34 8-31,0 0 0,0 0 0,0 0 0,0 0 0,0 0 0,0 0 0,-1 0 0,1 0 0,0 0 0,0 0 0,0 1 0,0-1 0,0 0 0,0 1 0,0-1 0,-1 1 0,1-1 0,0 1 0,0-1 0,0 1 0,-1-1 0,1 1 0,0 0 0,-1-1 0,1 1 0,-1 0 0,1 0 0,-1 0 0,1 1 0,0 0-365,0 0 0,-1 0 0,0 1 0,1-1 0,-1 0-1,0 0 1,0 1 0,0-1 0,-1 0 0,0 5-1,-3 2-5789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2.699"/>
    </inkml:context>
    <inkml:brush xml:id="br0">
      <inkml:brushProperty name="width" value="0.025" units="cm"/>
      <inkml:brushProperty name="height" value="0.025" units="cm"/>
      <inkml:brushProperty name="color" value="#E71224"/>
    </inkml:brush>
  </inkml:definitions>
  <inkml:trace contextRef="#ctx0" brushRef="#br0">148 1 12268,'0'0'13207,"1"13"-12492,-1-8-662,1 4-3,0-1 0,-1 1 0,0-1 0,0 1 0,-1-1 0,0 1 0,-1-1 0,0 1 0,0-1 0,-7 16 0,-48 72 801,40-71-677,1 1 1,2 1-1,-16 37 0,30-64-179,0 0-1,0 0 1,1 0-1,-1 0 1,0 0-1,0 0 1,0 0-1,0 0 1,0 0-1,0 0 1,0 0-1,1 0 0,-1 0 1,0 0-1,0 0 1,0 0-1,0 0 1,0 0-1,0 0 1,0 0-1,0 0 1,1 0-1,-1 0 0,0 0 1,0 0-1,0 0 1,0 0-1,0 0 1,0 0-1,0 0 1,0 1-1,1-1 1,-1 0-1,0 0 0,0 0 1,0 0-1,0 0 1,0 0-1,0 0 1,0 0-1,0 0 1,0 1-1,0-1 1,0 0-1,0 0 1,0 0-1,0 0 0,0 0 1,0 0-1,0 0 1,0 0-1,0 1 1,0-1-1,0 0 1,0 0-1,0 0 1,0 0-1,0 0 0,0 0 1,0 0-1,0 1 1,0-1-1,0 0 1,14-10-479,15-17-840,17-24-3969,-3-2-1,64-103 0,-138 221 14416,2 16-6280,24-62-2587,0 0 1,1 1-1,1 0 1,1 0-1,0-1 1,2 1-1,1 23 1,3-27-295,-4-8-1324,-20-17-65,-18-7-227,27 12 1800,0 0 0,0-1 0,0 0 0,1-1 0,-11-8 1,63 13 3201,-14-1-2926,-1-1-1,40-8 1,32-4-221,-98 15-117,-1 1 0,1-1 0,-1 1 0,1-1 0,0 1 0,-1-1 0,1 1 0,-1-1 0,1 1-1,-1 0 1,0-1 0,1 1 0,-1 0 0,0 0 0,1-1 0,-1 1 0,0 0 0,0 0 0,0-1-1,1 1 1,-1 0 0,0 0 0,0 0 0,0-1 0,0 1 0,-1 1 0,1 32 1158,0-25-877,0-9-353,0 0 1,1 0-1,-1 0 1,1 0-1,-1 1 0,1-1 1,-1 0-1,1 0 0,-1 0 1,1 0-1,-1 0 0,1 0 1,-1 0-1,1 0 1,-1 0-1,1-1 0,-1 1 1,1 0-1,-1 0 0,0 0 1,1 0-1,-1-1 0,1 1 1,-1 0-1,1 0 0,-1-1 1,0 1-1,1 0 1,-1-1-1,0 1 0,1-1 1,-1 0-1,17-11 105,-7 4-37,-7 4-149,1 1 0,-1-1 0,1 1 0,0 0 0,1 0 0,-1 0 0,0 1 0,1-1 0,0 1 0,-1 0 0,1 1 0,0-1 0,0 1 0,7-1 0,-11 2 60,0 1-1,0 0 1,-1-1 0,1 1 0,0 0 0,0 0 0,-1 0 0,1 0 0,0 0-1,-1 0 1,1 0 0,-1 0 0,1 0 0,-1 0 0,0 0 0,1 0 0,-1 0 0,0 1-1,0-1 1,0 0 0,0 0 0,0 0 0,0 0 0,0 1 0,0-1 0,-1 1-1,-1 36 60,1-31-198,-3 18 470,4-25-358,0 1-1,0-1 0,0 0 0,0 1 1,0-1-1,0 0 0,0 1 0,0-1 1,1 0-1,-1 1 0,0-1 0,0 0 1,0 0-1,0 1 0,1-1 1,-1 0-1,0 1 0,0-1 0,0 0 1,1 0-1,-1 0 0,0 1 0,1-1 1,-1 0-1,0 0 0,0 0 0,1 0 1,-1 1-1,0-1 0,1 0 0,-1 0 1,0 0-1,1 0 0,-1 0 1,0 0-1,1 0 0,-1 0 0,0 0 1,1 0-1,-1 0 0,0 0 0,1 0 1,-1 0-1,0 0 0,1-1 0,-1 1 1,0 0-1,1 0 0,-1 0 0,0 0 1,1-1-1,-1 1 0,0 0 1,0 0-1,1-1 0,-1 1 0,0 0 1,0 0-1,0-1 0,1 1 0,10-9-1774,0 0-1,-1-1 0,0 0 0,-1-1 1,11-15-1,-6 8-1665,8-8-3841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210"/>
    </inkml:context>
    <inkml:brush xml:id="br0">
      <inkml:brushProperty name="width" value="0.025" units="cm"/>
      <inkml:brushProperty name="height" value="0.025" units="cm"/>
      <inkml:brushProperty name="color" value="#E71224"/>
    </inkml:brush>
  </inkml:definitions>
  <inkml:trace contextRef="#ctx0" brushRef="#br0">94 1 9289,'0'0'5317,"-8"11"-1954,-1 2-2813,-39 59 1937,44-65-1974,0 0-1,0 1 1,1-1-1,0 1 1,0 0-1,1 0 1,0 0-1,-2 16 1,8-23-473,-1 0-1,0 0 1,1 0 0,-1 0-1,1 0 1,-1-1 0,1 0-1,-1 0 1,1 0 0,-1 0-1,7-1 1,-4 1-14,-3 0-29,0 0 0,1 0 0,-1 0 0,0 0 0,0 1 0,0-1 1,0 1-1,0 0 0,0 0 0,0 0 0,-1 0 0,1 0 0,0 1 0,-1-1 1,1 1-1,3 3 0,-4-2 3,1 0 0,-1 1 0,0-1 0,1 1 0,-2-1 0,1 1 0,0 0 0,-1 0 0,0 0 0,0 0 1,0 0-1,0 5 0,2 5 479,-1 1 0,0-1 1,-2 1-1,1-1 0,-2 1 1,-3 24-1,3-36-389,0 1 0,1-1 1,-1 0-1,0 0 0,0 0 0,0 0 1,-1 0-1,1 0 0,-1-1 0,0 1 1,1 0-1,-1-1 0,0 1 0,-1-1 1,1 0-1,0 0 0,-1 0 0,1 0 1,-1 0-1,0 0 0,1-1 0,-1 1 1,0-1-1,0 0 0,0 0 0,0 0 1,0 0-1,0 0 0,-1-1 0,1 1 1,0-1-1,0 0 0,0 0 0,0 0 1,-1 0-1,-4-2 0,7 2-90,0-1 0,0 0 0,1 0 0,-1 1 0,0-1 0,0 0 0,0 0 0,1 0 0,-1 0 0,0 0 0,1 0 0,-1 0 0,1 0 0,-1 0 0,1 0 0,0 0 0,-1 0 0,1 0 0,0-1 0,0 1 0,0 0 0,0 0 0,0 0 0,0 0 0,0-1 0,0 1 0,0 0 0,1-1 0,5-37 0,6 15-337,0 1-1,2 0 1,0 1 0,2 0-1,0 1 1,29-28 0,-2 0-19,-29 33 384,-9 12-9,-1-1 0,1 0 0,-1 0 0,0 0 0,0-1 0,0 1 0,-1-1 0,0 0 0,0 0 0,0 0 0,-1 0 0,0 0-1,1-9 1,-4 15 5,0-1-1,-1 1 0,1-1 0,-1 1 1,1 0-1,0-1 0,-1 1 0,1 0 1,-1 0-1,1 0 0,-1 0 0,1 0 0,-1 1 1,1-1-1,-1 0 0,-2 2 0,0 0-14,0 1 0,-1 0-1,1 0 1,0 0-1,1 1 1,-1 0 0,1-1-1,-1 1 1,1 0-1,0 1 1,1-1-1,-1 0 1,1 1 0,-3 6-1,0 1 13,0-1 1,1 1-1,1 0 0,-4 23 0,6-33-46,1 0-1,-1 0 0,1 1 1,0-1-1,0 0 0,0 0 1,0 0-1,0 1 1,1-1-1,-1 0 0,1 0 1,-1 0-1,1 0 0,0 0 1,-1 0-1,1 0 0,0 0 1,1 0-1,-1 0 0,0 0 1,0-1-1,1 1 1,-1 0-1,1-1 0,2 3 1,-2-4-217,0 1 1,1-1 0,-1 0 0,0 1-1,0-1 1,0 0 0,0 0-1,1 0 1,-1-1 0,0 1 0,0 0-1,0-1 1,0 0 0,0 1-1,0-1 1,0 0 0,0 0 0,0 0-1,0 0 1,0 0 0,0-1 0,-1 1-1,1-1 1,-1 1 0,4-4-1,18-22-5027,-2-8-1708</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567"/>
    </inkml:context>
    <inkml:brush xml:id="br0">
      <inkml:brushProperty name="width" value="0.025" units="cm"/>
      <inkml:brushProperty name="height" value="0.025" units="cm"/>
      <inkml:brushProperty name="color" value="#E71224"/>
    </inkml:brush>
  </inkml:definitions>
  <inkml:trace contextRef="#ctx0" brushRef="#br0">67 0 12075,'0'0'4549,"-5"9"-1442,-4 7-2339,0 2 0,1-1 0,0 1 0,2 1 0,0-1 0,1 1 1,1 0-1,-3 33 0,7-51-765,0 0 1,0 0 0,0 0-1,0 0 1,0-1-1,0 1 1,1 0 0,-1 0-1,0 0 1,0 0-1,1 0 1,-1-1 0,0 1-1,1 0 1,-1 0-1,1-1 1,-1 1 0,1 0-1,-1 0 1,1-1-1,-1 1 1,1-1 0,0 1-1,-1 0 1,1-1-1,0 0 1,1 2 0,0-2 12,0 0 1,-1 1 0,1-1 0,0 0 0,0 0 0,0 0-1,0 0 1,0 0 0,0-1 0,0 1 0,0-1-1,2 0 1,58-29 289,-51 24-355,-10 5 20,1-1 0,-1 1 0,1 0-1,0 0 1,0 0 0,0 1-1,-1-1 1,1 0 0,0 1 0,0-1-1,0 1 1,0-1 0,0 1 0,0 0-1,0 0 1,0 0 0,0 0-1,0 0 1,0 1 0,0-1 0,4 2-1,-5-1 58,1 1-1,-1 0 0,0 0 0,0 0 0,0 0 0,0 1 0,0-1 1,0 0-1,0 0 0,-1 0 0,1 1 0,-1-1 0,0 0 1,1 1-1,-1-1 0,0 0 0,-1 1 0,1 2 0,0 10 328,1-3 430,-1 0 0,-1 0 0,-3 23 0,4-33-717,-1 0 0,1 0 0,0 0 1,-1 0-1,0-1 0,1 1 0,-1 0 0,0 0 0,0-1 0,0 1 0,0-1 1,0 1-1,0-1 0,-1 1 0,1-1 0,0 1 0,-1-1 0,1 0 0,-1 0 1,1 0-1,-1 0 0,0 0 0,1 0 0,-1 0 0,0-1 0,0 1 0,0 0 1,1-1-1,-1 0 0,0 1 0,-3-1 0,4-1-302,-1 1 1,1-1-1,-1 1 1,1-1-1,-1 0 0,1 0 1,0 0-1,-1 0 1,1 0-1,0 0 0,0 0 1,0 0-1,0 0 1,0 0-1,0-1 0,0 1 1,0-1-1,0 1 1,1 0-1,-1-1 1,0 1-1,1-1 0,-1 1 1,1-1-1,0 0 1,0 1-1,-1-1 0,1 1 1,0-1-1,0 0 1,1 1-1,-1-1 0,1-2 1,-2 0-366,1 1 1,1-1 0,-1 0-1,0 0 1,1 1 0,0-1-1,0 0 1,0 1 0,0-1-1,1 1 1,-1-1 0,1 1-1,0 0 1,3-5 0,18-10-2397,-9 7 454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4.287"/>
    </inkml:context>
    <inkml:brush xml:id="br0">
      <inkml:brushProperty name="width" value="0.025" units="cm"/>
      <inkml:brushProperty name="height" value="0.025" units="cm"/>
      <inkml:brushProperty name="color" value="#E71224"/>
    </inkml:brush>
  </inkml:definitions>
  <inkml:trace contextRef="#ctx0" brushRef="#br0">59 127 10794,'0'0'3075,"-2"8"-3043,-21 65 2378,-3 8 2597,19-27-5105,7-53 101,0 0-1,1 0 1,-1 0-1,1 0 1,0 1 0,-1-1-1,1 0 1,0 0-1,0 0 1,0 0-1,-1 0 1,1 0 0,0-1-1,0 1 1,0 0-1,0 0 1,1-1 0,-1 1-1,0 0 1,0-1-1,0 0 1,1 1-1,-1-1 1,0 1 0,0-1-1,1 0 1,-1 0-1,0 0 1,0 0 0,1 0-1,-1 0 1,2 0-1,0 0 54,0 0 0,0 0 1,0 0-1,0 0 0,0-1 0,1 1 0,-1-1 0,0 0 0,0 0 0,-1 0 0,1 0 0,0-1 0,4-1 0,0-6 155,0 1-1,0-1 0,0 0 1,-1-1-1,-1 1 0,0-1 1,6-16-1,24-83 27,-22 62-171,16-60 121,-31 117-129,2-1 0,-1 0 0,2 1-1,1 13 1,0 11 21,-4 40 1111,0-25 695,6 59 0,-4-107-1871,0 0 0,0 0 0,0 0 0,0 0 0,1 0 0,-1 0 0,0 0 0,0 0 0,1 0 1,-1 0-1,1 0 0,-1-1 0,0 1 0,1 0 0,0 0 0,-1 0 0,1-1 0,-1 1 0,1 0 0,0-1 0,0 1 1,-1-1-1,1 1 0,0-1 0,0 1 0,0-1 0,0 1 0,-1-1 0,1 0 0,0 1 0,0-1 0,0 0 1,0 0-1,0 0 0,2 0 0,-2-6 46,-1 0 0,1-1 1,-1 1-1,0-1 0,-1 1 0,-1-10 1,-8-3-256,0 1 1,-1 0-1,-1 0 1,-1 1-1,0 1 1,-20-18-1,81 29 1850,-25 6-1750,18-1-1498,-13-4-2378,5-7-3951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5.282"/>
    </inkml:context>
    <inkml:brush xml:id="br0">
      <inkml:brushProperty name="width" value="0.025" units="cm"/>
      <inkml:brushProperty name="height" value="0.025" units="cm"/>
      <inkml:brushProperty name="color" value="#E71224"/>
    </inkml:brush>
  </inkml:definitions>
  <inkml:trace contextRef="#ctx0" brushRef="#br0">1 167 5093,'0'0'9273,"4"-10"-6182,4-1-2930,0 1 1,0 0 0,1 0-1,0 0 1,0 1 0,1 1-1,1 0 1,-1 0 0,1 1-1,1 0 1,-1 1 0,1 0-1,15-5 1,-6 3-132,0 2 1,0 0-1,0 1 0,0 1 1,1 1-1,26 0 0,-38 3-31,1 0-1,0 1 0,-1 1 0,1-1 1,-1 2-1,0-1 0,1 1 1,-1 1-1,-1 0 0,1 0 1,0 1-1,-1 1 0,0-1 1,14 12-1,-9-3 43,2-1 0,-1-1 0,31 17 0,-38-25 77,-1-1 0,0 0 0,1-1 0,-1 0 0,1 0 0,0-1 0,0 0 0,-1 0 0,1-1 0,0 0-1,0 0 1,14-3 0,4-3 142,0-1-1,-1-1 1,1-1-1,31-17 1,-32 14-501,0 0-1,1 3 1,0 0 0,36-7-1,-52 14 43,-1 1-1,1 0 1,0 0-1,0 1 1,0 1-1,18 2 1,-24-2 250,0 0 0,1 1 0,-1 0 0,0 0 0,0 0 0,0 0 0,0 0 0,0 1 0,0 0 0,-1 0 0,1 0 0,-1 0 0,0 1 1,0-1-1,0 1 0,3 6 0,-3-6 176,0 1 0,0-1 1,0 0-1,0 0 0,0 0 0,1 0 1,0 0-1,0-1 0,0 0 1,0 1-1,8 3 0,-9-6-73,1 0 0,0 0 0,0-1 0,-1 1 0,1-1 0,0 0 0,0 0 0,0 0 0,0 0 0,-1-1 0,1 1 0,0-1 0,0 0-1,-1 0 1,1-1 0,-1 1 0,5-3 0,89-47 1212,-19 8-3831,-24 20-8559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4.318"/>
    </inkml:context>
    <inkml:brush xml:id="br0">
      <inkml:brushProperty name="width" value="0.025" units="cm"/>
      <inkml:brushProperty name="height" value="0.025" units="cm"/>
      <inkml:brushProperty name="color" value="#E71224"/>
    </inkml:brush>
  </inkml:definitions>
  <inkml:trace contextRef="#ctx0" brushRef="#br0">1 21 3844,'0'0'20563,"63"-6"-21107,-25 6-1955,3 0-960,6 0-2659,-1-5-1729,1-4 8071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030"/>
    </inkml:context>
    <inkml:brush xml:id="br0">
      <inkml:brushProperty name="width" value="0.025" units="cm"/>
      <inkml:brushProperty name="height" value="0.025" units="cm"/>
      <inkml:brushProperty name="color" value="#E71224"/>
    </inkml:brush>
  </inkml:definitions>
  <inkml:trace contextRef="#ctx0" brushRef="#br0">38 0 6438,'0'0'15279,"-1"9"-14660,-36 237 1014,58-312-5605,8-34-6774,-21 31 10319,-10 74 6448,-3 5-4145,-6 13-1429,6 0 266,1 0 1,1 1-1,1 0 0,2 40 0,0-61-659,0 0 0,1 0-1,0 0 1,0 0 0,0 0 0,0 0-1,0 0 1,1-1 0,-1 1-1,1 0 1,0-1 0,-1 1-1,1-1 1,0 0 0,1 1 0,-1-1-1,0 0 1,1 0 0,-1-1-1,1 1 1,-1 0 0,1-1 0,0 0-1,0 1 1,0-1 0,0 0-1,0-1 1,0 1 0,0 0 0,0-1-1,0 0 1,0 0 0,4 0-1,-2 1-40,1-1-1,-1 0 0,0 0 0,1 0 1,-1-1-1,0 0 0,0 0 0,1 0 1,-1 0-1,0-1 0,0 0 0,0 0 1,-1-1-1,1 1 0,0-1 1,-1 0-1,0 0 0,0 0 0,6-6 1,-5 0 231,0 0 1,0 0 0,-1-1-1,0 1 1,-1-1 0,0 0 0,0 0-1,2-19 1,-3 11 586,-1 1 0,0 0 0,-2-1 0,-2-26 1,3 44-815,0 0 0,0-1 0,0 1 1,0 0-1,0-1 0,0 1 1,0 0-1,0-1 0,0 1 1,0-1-1,0 1 0,-1 0 0,1-1 1,0 1-1,0 0 0,0-1 1,0 1-1,0 0 0,-1-1 0,1 1 1,0 0-1,0 0 0,-1-1 1,1 1-1,0 0 0,0 0 1,-1-1-1,1 1 0,0 0 0,-1 0 1,1 0-1,0-1 0,-1 1 1,1 0-1,0 0 0,-1 0 0,1 0 1,-1 0-1,1 0 0,0 0 1,-1 0-1,-6 13-103,7-2-356,-1 22-3413,3 0-7030,0-23 523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403"/>
    </inkml:context>
    <inkml:brush xml:id="br0">
      <inkml:brushProperty name="width" value="0.025" units="cm"/>
      <inkml:brushProperty name="height" value="0.025" units="cm"/>
      <inkml:brushProperty name="color" value="#E71224"/>
    </inkml:brush>
  </inkml:definitions>
  <inkml:trace contextRef="#ctx0" brushRef="#br0">79 36 15407,'0'0'9134,"-8"1"-8259,5 0-844,-1-1-1,1 0 1,0 1-1,0 0 1,0 0-1,0 0 1,0 0-1,0 0 1,0 1-1,0 0 1,0-1-1,1 1 1,-1 0-1,1 0 1,-1 0-1,1 1 1,0-1-1,-1 0 1,1 1-1,1 0 1,-1-1-1,0 1 1,1 0-1,-1 0 1,1 0-1,0 0 1,0 0-1,0 0 1,0 0-1,1 0 1,-1 1-1,1-1 1,0 0-1,0 6 1,0-7-8,-1-1 1,1 1 0,0-1-1,0 1 1,0 0-1,0-1 1,0 1 0,1 0-1,-1-1 1,0 1 0,1-1-1,-1 1 1,1-1-1,0 1 1,-1-1 0,1 1-1,0-1 1,0 0 0,0 1-1,0-1 1,0 0-1,2 2 1,-1-2 10,0 0 0,0 0 0,0-1 0,0 1-1,0-1 1,0 1 0,0-1 0,1 0 0,-1 0 0,0 0 0,0 0 0,0 0-1,0-1 1,1 1 0,-1 0 0,0-1 0,3-1 0,1-1 4,0 0 0,0 0 0,0 0-1,-1-1 1,0 0 0,1 0 0,-1-1 0,-1 1 0,1-1 0,-1 0 0,0 0 0,6-10 0,-5 8 3,-1 1 1,0-1-1,0 0 1,-1-1 0,0 1-1,0 0 1,-1-1-1,0 0 1,0 0-1,0-11 1,-3 26-33,0-1 1,0 0-1,-1 0 1,0 0-1,-4 9 0,-6 24-12,10-29-133,1 1-1,0-1 1,1 1-1,1 19 1,0-29 28,-1 0 0,0 1 0,0-1 1,1 0-1,-1 1 0,0-1 1,1 0-1,0 0 0,-1 1 1,1-1-1,0 0 0,-1 0 0,1 0 1,0 0-1,0 0 0,0 0 1,0 0-1,0 0 0,1 1 0,0-2-96,-1 1 0,1-1 0,-1 0 0,1 0-1,0 0 1,-1 0 0,1 0 0,-1 0 0,1 0-1,-1-1 1,1 1 0,-1 0 0,1-1 0,-1 1-1,1-1 1,-1 0 0,1 1 0,-1-1-1,0 0 1,1 0 0,1-1 0,19-18-4131,3-7-1462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837"/>
    </inkml:context>
    <inkml:brush xml:id="br0">
      <inkml:brushProperty name="width" value="0.025" units="cm"/>
      <inkml:brushProperty name="height" value="0.025" units="cm"/>
      <inkml:brushProperty name="color" value="#E71224"/>
    </inkml:brush>
  </inkml:definitions>
  <inkml:trace contextRef="#ctx0" brushRef="#br0">78 132 2434,'-6'9'9887,"3"-5"-9204,-44 78 5280,44-75-5493,-1 0-1,2 0 0,-1 1 1,1-1-1,0 1 0,0-1 1,1 1-1,0-1 0,0 1 1,1 0-1,0 10 0,1-18-447,-1 1 0,0 0 0,1 0-1,-1 0 1,1-1 0,-1 1 0,1 0 0,0-1-1,-1 1 1,1 0 0,0-1 0,-1 1 0,1-1-1,0 1 1,0-1 0,-1 1 0,1-1-1,0 1 1,0-1 0,0 0 0,0 0 0,0 1-1,0-1 1,-1 0 0,1 0 0,0 0 0,0 0-1,0 0 1,0 0 0,0 0 0,0 0 0,0-1-1,0 1 1,-1 0 0,1 0 0,0-1-1,1 0 1,34-15 538,-27 8-502,-1 0 0,-1 0 1,1-1-1,-2 0 0,1 0 0,-1-1 0,0 1 0,-1-1 0,0-1 0,-1 1 1,0-1-1,3-12 0,-1-3 19,-1 0 1,-2 0-1,0 0 0,-1-30 1,-2 55-83,0 1 1,1-1-1,-1 0 1,0 0-1,0 0 1,0 0-1,0 0 1,0 0-1,0 0 1,0 0-1,-1 0 1,1 0-1,0 0 1,0 1-1,-1-1 0,1 0 1,-1 0-1,1 0 1,-1 0-1,1 1 1,-1-1-1,1 0 1,-1 0-1,1 1 1,-1-1-1,0 0 1,0 1-1,1-1 1,-1 1-1,-1-1 1,1 1-8,-1 0 0,0 0 0,1 1 0,-1-1 0,1 1 0,-1-1 0,1 1 0,-1-1 0,1 1 0,0 0 0,-1 0 0,1 0 0,0 0 0,0 0 0,-2 2 1,-42 48-69,36-39 78,1-2 155,0 0 0,1 0-1,0 1 1,1 0-1,0 1 1,0-1-1,2 1 1,-5 14 0,9-26-153,0 1 1,0-1 0,0 0-1,0 0 1,0 0 0,0 0 0,0 1-1,0-1 1,0 0 0,0 0-1,0 0 1,0 1 0,1-1-1,-1 0 1,0 0 0,0 0 0,0 0-1,0 0 1,0 1 0,0-1-1,0 0 1,1 0 0,-1 0 0,0 0-1,0 0 1,0 0 0,0 0-1,0 0 1,1 1 0,-1-1-1,0 0 1,0 0 0,0 0 0,0 0-1,1 0 1,-1 0 0,0 0-1,0 0 1,0 0 0,1 0 0,-1 0-1,0 0 1,0 0 0,0 0-1,0 0 1,1-1 0,14-3-48,13-8-372,-17 6-157,57-26-2825,-63 30 3282,0 1-1,0-1 1,0 1-1,0 0 1,0 0-1,0 1 1,0-1-1,0 1 1,0 0-1,0 1 1,0-1-1,6 2 1,-10-1 151,1 0 1,-1 0 0,0 0 0,0 0 0,1 0 0,-1 1 0,0-1-1,0 0 1,0 1 0,0-1 0,-1 0 0,1 1 0,0-1 0,-1 1-1,1-1 1,-1 1 0,1 0 0,-1-1 0,1 1 0,-1-1 0,0 1-1,0 0 1,0 1 0,0 49 829,-1-37-852,0 7-16,0 10-319,4-14-3503,8-16-12630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384"/>
    </inkml:context>
    <inkml:brush xml:id="br0">
      <inkml:brushProperty name="width" value="0.025" units="cm"/>
      <inkml:brushProperty name="height" value="0.025" units="cm"/>
      <inkml:brushProperty name="color" value="#E71224"/>
    </inkml:brush>
  </inkml:definitions>
  <inkml:trace contextRef="#ctx0" brushRef="#br0">77 1 16528,'0'0'7804,"-7"9"-7574,1-1-122,0 0 1,1 0-1,0 1 0,1 0 1,0 0-1,0 0 0,1 0 1,0 1-1,-3 17 1,-6 65 1468,1 113 1,11-205-1569,0 0 0,0 0 0,0 0 1,0 1-1,0-1 0,0 0 1,0 0-1,0 1 0,0-1 0,0 0 1,0 0-1,0 1 0,0-1 1,0 0-1,0 0 0,0 1 0,0-1 1,0 0-1,0 0 0,0 0 1,0 1-1,1-1 0,-1 0 0,0 0 1,0 0-1,0 1 0,0-1 1,1 0-1,-1 0 0,0 0 0,0 0 1,0 0-1,1 1 0,-1-1 1,0 0-1,0 0 0,0 0 0,1 0 1,-1 0-1,0 0 0,0 0 1,1 0-1,-1 0 0,12-7 495,9-16 20,-20 22-520,62-81 104,-57 75-119,0 0 1,1 1-1,0 0 0,0 0 0,0 1 1,1-1-1,-1 1 0,1 1 1,10-4-1,-18 7-9,1 1 0,0 0 1,0-1-1,0 1 0,0 0 0,0 0 1,0 0-1,0 0 0,0 0 0,0 0 0,0 0 1,-1 0-1,1 0 0,0 0 0,0 1 1,0-1-1,0 0 0,0 1 0,0-1 0,0 0 1,-1 1-1,1-1 0,0 1 0,0 0 1,-1-1-1,1 1 0,0-1 0,-1 1 0,1 0 1,0 0-1,-1-1 0,1 1 0,-1 0 1,1 0-1,-1 0 0,0-1 0,1 1 0,-1 0 1,0 0-1,0 0 0,1 0 0,-1 0 1,0 0-1,0 0 0,0 0 0,0 0 1,0 0-1,0 0 0,-1 1 0,1 0 40,0 1-1,0 0 1,0 0-1,-1-1 1,1 1-1,-1 0 1,1-1-1,-1 1 1,0-1 0,0 1-1,0-1 1,0 1-1,-1-1 1,1 0-1,-1 1 1,-2 1-1,3-7 222,0 0-1,0 0 1,0 0-1,0-1 0,0 1 1,1 0-1,0-1 1,0 1-1,-1 0 0,2-7 1,-1 9-158,1-26-2,0 19-66,0-1 0,-1 0 1,-1 1-1,1-1 0,-1 0 0,-3-9 0,4 21-200,-1-2 118,1 0 0,0 0 0,0 0-1,0 0 1,0 0 0,0 0 0,0 0 0,0 0 0,0 0-1,0 0 1,0 0 0,1 0 0,-1 0 0,0 0 0,1 0-1,-1 0 1,1 0 0,-1 0 0,1 0 0,-1 0 0,1-1 0,0 1-1,-1 0 1,1 0 0,0-1 0,-1 1 0,1 0 0,0-1-1,0 1 1,0-1 0,0 1 0,0-1 0,0 1 0,1-1-1,5 3-537,0 0 0,0-1-1,0 0 1,0 0 0,1-1-1,-1 0 1,1-1 0,14 0-1,-14 0-568,-1-1 1,1 0-1,-1 0 0,0-1 0,9-3 0,9-7-6338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738"/>
    </inkml:context>
    <inkml:brush xml:id="br0">
      <inkml:brushProperty name="width" value="0.025" units="cm"/>
      <inkml:brushProperty name="height" value="0.025" units="cm"/>
      <inkml:brushProperty name="color" value="#E71224"/>
    </inkml:brush>
  </inkml:definitions>
  <inkml:trace contextRef="#ctx0" brushRef="#br0">69 0 11627,'0'0'5504,"-9"9"-1927,5-5-3196,-35 38 2343,37-39-2585,0-1 0,0 1 0,1-1 0,-1 1 1,1 0-1,0-1 0,0 1 0,0 0 0,0 0 0,0 0 0,0 0 0,1 0 1,0 0-1,-1 0 0,1 0 0,0 0 0,0 0 0,1 0 0,-1 0 1,2 4-1,-1-6-130,0 0 1,0 0-1,0 0 1,0 0 0,0 0-1,0 0 1,1 0-1,-1 0 1,0-1 0,1 1-1,-1 0 1,0-1-1,1 0 1,-1 1 0,1-1-1,-1 0 1,1 1-1,-1-1 1,1 0-1,-1 0 1,1 0 0,-1 0-1,1-1 1,-1 1-1,1 0 1,-1-1 0,0 1-1,3-1 1,1 0 16,0-1 0,0 1-1,1-1 1,-1 0 0,0 0 0,7-5 0,-3-1-219,0-1 0,-1-1 0,0 1 1,0-1-1,-1 0 0,0-1 0,-1 0 1,7-15-1,-19 39 241,0 0 0,2 0 0,-1 0 0,2 1 0,-1-1 0,-1 27 0,5-40-48,0 1-1,0-1 0,0 1 1,0-1-1,0 1 1,0-1-1,0 1 1,1-1-1,-1 0 1,0 1-1,0-1 1,0 1-1,1-1 1,-1 0-1,0 1 1,1-1-1,-1 0 1,0 1-1,1-1 1,-1 0-1,0 1 1,1-1-1,-1 0 0,0 0 1,1 0-1,-1 1 1,1-1-1,-1 0 1,1 0-1,-1 0 1,0 0-1,1 0 1,-1 0-1,1 0 1,-1 0-1,1 0 1,-1 0-1,1 0 1,-1 0-1,1 0 1,-1 0-1,0 0 0,1 0 1,-1 0-1,1-1 1,-1 1-1,0 0 1,1 0-1,-1-1 1,1 1-1,23-14-1125,-8-2-2691,-1-1 0,24-34 0,-15 17-5050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8.191"/>
    </inkml:context>
    <inkml:brush xml:id="br0">
      <inkml:brushProperty name="width" value="0.025" units="cm"/>
      <inkml:brushProperty name="height" value="0.025" units="cm"/>
      <inkml:brushProperty name="color" value="#E71224"/>
    </inkml:brush>
  </inkml:definitions>
  <inkml:trace contextRef="#ctx0" brushRef="#br0">47 94 11243,'-4'11'3181,"0"-2"-2614,-3 6 812,0 1 1,1 1-1,1-1 1,1 1-1,0 0 1,-1 21-1,5-38-1369,0 1 1,0-1-1,0 1 0,0-1 0,1 1 0,-1-1 0,0 1 0,0-1 1,1 1-1,-1-1 0,0 1 0,1-1 0,-1 0 0,0 1 0,1-1 1,-1 0-1,1 1 0,-1-1 0,1 0 0,-1 1 0,1-1 0,-1 0 1,0 0-1,1 1 0,0-1 0,-1 0 0,1 0 0,-1 0 0,1 0 1,-1 0-1,1 0 0,-1 0 0,1 0 0,0 0 0,30-1-2471,-29 1 2128,1-1-1,0 1 1,0 0-1,0-1 1,0 1 0,-1 1-1,1-1 1,0 0-1,0 1 1,0-1 0,3 3-1,-4 0 542,0 0 0,0 0 0,0 0 0,-1 1 0,0-1 0,1 1 0,-1 0 0,0-1 0,-1 1 0,1-1 0,-1 1 0,0 0 0,0 0 0,0-1 0,0 1 0,-1 7 0,-1 2 394,0 1-1,-1 0 0,-6 16 1,-15 22 262,23-50-738,0 0-1,-1 0 1,1 0-1,0 0 1,-1-1-1,1 1 1,-1 0-1,1-1 1,-1 1-1,0-1 1,0 1-1,1-1 0,-1 0 1,0 0-1,0 0 1,-1 0-1,1 0 1,0 0-1,0 0 1,0-1-1,-4 1 1,5-2-111,0 0 0,0 0 1,0 0-1,1 0 0,-1 0 1,0 0-1,1 0 0,-1 0 1,1-1-1,-1 1 0,1 0 1,0 0-1,-1-1 0,1 1 1,0 0-1,0-1 0,0 1 1,0 0-1,0 0 0,0-1 1,1-1-1,1-32-1153,0 25 1001,0 1-1,1 0 1,0 0 0,1-1-1,0 2 1,0-1 0,1 0 0,0 1-1,9-11 1,65-71 459,-52 62-227,1-2 185,-7 9 266,-1-1-1,-1 0 0,26-42 0,-44 62-455,0 1-1,0-1 1,0 0 0,0 1-1,0-1 1,0 0 0,0 0-1,-1 0 1,1 0-1,-1 0 1,0 0 0,1 1-1,-1-1 1,0 0 0,0 0-1,0 0 1,-1-2-1,1 3-51,0 1 0,-1-1 0,0 1 0,1-1 0,-1 1 0,1-1 0,-1 1 0,1-1 0,-1 1 0,0 0-1,1 0 1,-1-1 0,0 1 0,1 0 0,-1 0 0,0 0 0,0-1 0,1 1 0,-1 0 0,0 0 0,1 0-1,-1 0 1,0 1 0,0-1 0,1 0 0,-1 0 0,0 0 0,1 0 0,-2 1 0,-3 1 3,-1 0 1,1 0 0,0 1-1,-1-1 1,1 1-1,1 0 1,-1 1 0,0-1-1,1 1 1,-5 5 0,3-3-35,1 1 0,1 0 1,-1 0-1,1 0 0,0 0 0,1 1 1,-1 0-1,1 0 0,1 0 1,0 0-1,0 0 0,1 0 1,0 1-1,0-1 0,0 0 1,2 1-1,-1-1 0,2 10 0,-1-15-10,0 0 0,1-1 0,-1 1 0,1-1 0,-1 1 0,1-1 0,0 0 0,0 0 0,0 0 0,0 0 0,1 0 0,-1 0 0,0 0 0,1-1 0,-1 1 0,1-1 0,0 0 0,-1 0 0,1 0 0,0 0 0,0 0 0,0 0 0,0-1 0,0 1 0,-1-1 0,1 0 0,0 0 0,0 0 0,3-1 0,4 1-682,-1-1-1,1 0 0,-1 0 0,0-1 1,0 0-1,0-1 0,0 0 0,10-5 1,31-23-9069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5.893"/>
    </inkml:context>
    <inkml:brush xml:id="br0">
      <inkml:brushProperty name="width" value="0.025" units="cm"/>
      <inkml:brushProperty name="height" value="0.025" units="cm"/>
      <inkml:brushProperty name="color" value="#E71224"/>
    </inkml:brush>
  </inkml:definitions>
  <inkml:trace contextRef="#ctx0" brushRef="#br0">1 9 16688,'0'0'10346,"63"0"-8489,-33 0-672,4 0-512,4-1-321,1-2-255,-2 1-65,-5-1 0,-4 3-289,-9 0-768,-5 0-768,-8 0-1218,-27 0-11435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233"/>
    </inkml:context>
    <inkml:brush xml:id="br0">
      <inkml:brushProperty name="width" value="0.025" units="cm"/>
      <inkml:brushProperty name="height" value="0.025" units="cm"/>
      <inkml:brushProperty name="color" value="#E71224"/>
    </inkml:brush>
  </inkml:definitions>
  <inkml:trace contextRef="#ctx0" brushRef="#br0">32 0 897,'0'0'19314,"-31"50"-16880,31-40-544,3-2-256,10-3-449,10-1-448,4-3-449,3-1-128,3 0-448,2 0-2403,-2-2-1921,-7-8-2595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606"/>
    </inkml:context>
    <inkml:brush xml:id="br0">
      <inkml:brushProperty name="width" value="0.025" units="cm"/>
      <inkml:brushProperty name="height" value="0.025" units="cm"/>
      <inkml:brushProperty name="color" value="#E71224"/>
    </inkml:brush>
  </inkml:definitions>
  <inkml:trace contextRef="#ctx0" brushRef="#br0">82 19 9961,'0'0'14409,"9"-4"-12925,-5 2-1390,0-1-1,0 2 1,1-1 0,-1 0 0,1 1 0,-1 0 0,1 0-1,-1 0 1,1 1 0,0-1 0,-1 1 0,1 0 0,0 0-1,-1 1 1,1 0 0,0 0 0,-1 0 0,1 0-1,-1 0 1,1 1 0,-1 0 0,0 0 0,0 0 0,0 1-1,0-1 1,0 1 0,0 0 0,-1 0 0,0 0 0,1 0-1,-1 1 1,4 6 0,-5-6-89,1 0-1,-2 0 1,1 0-1,0 0 1,-1 0 0,0 1-1,0-1 1,0 1-1,-1-1 1,1 0 0,-1 1-1,0-1 1,0 1-1,-1-1 1,0 1 0,1-1-1,-1 1 1,-1-1-1,1 0 1,0 0 0,-1 0-1,0 0 1,0 0-1,-4 6 1,-6 7 150,0-1 0,-1 0 0,-1-1 0,-17 15 0,8-7-9,-5 7-186,-20 19-79,15-22-4436,18-19-2844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8.882"/>
    </inkml:context>
    <inkml:brush xml:id="br0">
      <inkml:brushProperty name="width" value="0.025" units="cm"/>
      <inkml:brushProperty name="height" value="0.025" units="cm"/>
      <inkml:brushProperty name="color" value="#E71224"/>
    </inkml:brush>
  </inkml:definitions>
  <inkml:trace contextRef="#ctx0" brushRef="#br0">87 0 9545,'0'0'18311,"-1"10"-17281,-4 8-620,0 1 0,-1-1 0,-16 32-1,14-35-193,1 0-1,1 1 0,0-1 0,1 1 1,1 0-1,0 1 0,1-1 0,-1 28 1,4-42-214,1-1 0,-1 1-1,1-1 1,0 0 0,-1 1 0,1-1 0,0 0 0,0 0 0,0 0 0,0 0 0,0 0 0,0 0 0,0 0-1,0 0 1,1 0 0,-1 0 0,0 0 0,0-1 0,1 1 0,-1 0 0,0-1 0,1 1 0,-1-1 0,1 0 0,-1 1-1,1-1 1,-1 0 0,1 0 0,-1 0 0,0 0 0,1 0 0,-1 0 0,1-1 0,-1 1 0,3-1 0,4 0-488,0 0 0,0-1 0,0 1 1,0-2-1,10-3 0,-8 1-1416,-2 0 0,1-1 0,0 0-1,-1 0 1,8-8 0,8-12-9800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24.676"/>
    </inkml:context>
    <inkml:brush xml:id="br0">
      <inkml:brushProperty name="width" value="0.025" units="cm"/>
      <inkml:brushProperty name="height" value="0.025" units="cm"/>
      <inkml:brushProperty name="color" value="#E71224"/>
    </inkml:brush>
  </inkml:definitions>
  <inkml:trace contextRef="#ctx0" brushRef="#br0">223 5 6342,'0'0'17745,"-9"-2"-15161,5 1-2438,-1 0 1,1 1 0,-1-1 0,1 1 0,-1 0 0,1 1 0,-1-1 0,1 1 0,-1 0 0,1 0 0,0 0 0,-1 1-1,1 0 1,0-1 0,0 1 0,0 1 0,0-1 0,0 1 0,1-1 0,-1 1 0,1 0 0,0 0 0,0 1-1,-4 3 1,-5 6 99,0 1 0,1 0 0,0 0 0,1 1 0,-15 28 0,21-33-192,-1 1 1,1-1 0,1 1-1,0 0 1,0 0 0,1 0-1,0 1 1,1-1 0,1 0-1,0 14 1,1-22-50,-1 0 1,1-1-1,0 1 1,0 0-1,0-1 1,0 1-1,1 0 1,-1-1-1,1 1 1,0-1-1,-1 0 0,1 0 1,0 1-1,0-1 1,1-1-1,-1 1 1,0 0-1,1 0 1,-1-1-1,1 1 1,-1-1-1,1 0 1,-1 0-1,1 0 0,0 0 1,0 0-1,0-1 1,0 1-1,-1-1 1,1 0-1,0 0 1,0 0-1,6-1 1,-7 1-2,1 0 0,0 0 1,0 0-1,-1 0 0,1-1 1,0 1-1,0-1 0,-1 0 1,1 0-1,-1 0 1,1 0-1,-1-1 0,1 1 1,-1-1-1,0 1 0,0-1 1,0 0-1,0 0 0,0 0 1,0 0-1,0 0 1,0 0-1,-1 0 0,1-1 1,-1 1-1,0 0 0,0-1 1,0 0-1,0 1 0,0-1 1,0 1-1,-1-1 1,1 0-1,-1 0 0,0 1 1,1-5-1,-2 6-4,0-1 0,0 1 0,0-1 0,0 1 0,0-1 0,0 1 0,-1 0 0,1 0 0,0-1 0,-1 1 0,1 0 0,-1 0 0,1 0 0,-1 1 0,1-1 0,-1 0 0,1 0 0,-1 1 0,0-1 0,0 1 0,1 0 0,-1-1 0,0 1 0,0 0 0,1 0 0,-1 0 0,-2 0 0,2 0 0,0 0 0,1 0 0,-1-1 0,0 1 0,0 0 0,1 0 0,-1 0 0,0 1 0,1-1 0,-1 0 0,0 1 0,1-1 0,-1 1 0,1-1 0,-1 1 0,1 0 0,-1 0 0,1-1 0,-1 1 0,1 0 0,0 0 0,-1 1 0,1-1 0,0 0 0,0 0 0,0 1 0,0-1 0,-1 3 0,2-4 0,0 1 0,0-1 0,1 1 0,-1-1 0,0 1 0,1 0 0,-1-1 0,0 1 0,1-1 0,-1 0 0,1 1 0,-1-1 0,1 1 0,-1-1 0,1 0 0,-1 1 0,1-1 0,0 0 0,-1 1 0,1-1 0,-1 0 0,1 0 0,0 0 0,-1 0 0,1 0 0,-1 1 0,1-1 0,0 0 0,-1 0 0,1-1 0,0 1 0,0 0 0,30 0 0,-24-1 0,6 0-135,0-1 0,1-1 0,-1 0 0,0-1 0,-1-1 1,1 0-1,12-7 0,39-14-436,-63 26 565,-1 0 0,0 0 0,0 0 0,0 0 0,0 0 0,0 0 0,1 0-1,-1 0 1,0 0 0,0 0 0,0 0 0,0 0 0,1 0 0,-1 0 0,0 0-1,0 0 1,0 0 0,1 0 0,-1 0 0,0 0 0,0 0 0,0 0 0,0 0-1,1 0 1,-1 0 0,0 0 0,0 0 0,0 0 0,0 0 0,1 0 0,-1 0-1,0 1 1,0-1 0,0 0 0,0 0 0,0 0 0,0 0 0,1 0 0,-1 1-1,0-1 1,0 0 0,0 0 0,0 0 0,0 0 0,0 1 0,0-1 0,0 0-1,0 0 1,0 0 0,0 1 0,0-1 0,0 0 0,0 0 0,-5 16-95,-18 22 235,19-33-98,-11 20 169,1 0 0,0 1 1,2 0-1,-16 53 0,24-62-1935,0 0 0,-2 32 0,6-28-9011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256"/>
    </inkml:context>
    <inkml:brush xml:id="br0">
      <inkml:brushProperty name="width" value="0.025" units="cm"/>
      <inkml:brushProperty name="height" value="0.025" units="cm"/>
      <inkml:brushProperty name="color" value="#E71224"/>
    </inkml:brush>
  </inkml:definitions>
  <inkml:trace contextRef="#ctx0" brushRef="#br0">53 0 14830,'0'0'6182,"-38"70"-3940,29-47-608,4 0-417,5-1-481,5-5-511,19-6-225,11-10-1089,10-1-1602,4-10-1761,0-13-3684</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581"/>
    </inkml:context>
    <inkml:brush xml:id="br0">
      <inkml:brushProperty name="width" value="0.025" units="cm"/>
      <inkml:brushProperty name="height" value="0.025" units="cm"/>
      <inkml:brushProperty name="color" value="#E71224"/>
    </inkml:brush>
  </inkml:definitions>
  <inkml:trace contextRef="#ctx0" brushRef="#br0">166 0 14990,'-9'2'3182,"1"1"-2815,0 0-1,0 1 1,0 0 0,0 0 0,1 0 0,0 1-1,0 0 1,0 1 0,1 0 0,-1 0 0,1 0 0,1 0-1,-11 15 1,10-11-20,0 0 0,0 0 0,1 1 0,0 0 0,1 0 0,0 0 0,1 0 0,0 0 0,0 1 0,-1 21 0,4-31-324,0 0-1,0 0 0,1 0 0,-1 0 1,0 0-1,1 0 0,-1 0 0,1 0 1,0 0-1,-1-1 0,1 1 0,0 0 1,0 0-1,0-1 0,0 1 0,1 0 1,-1-1-1,0 1 0,1-1 0,-1 0 1,1 1-1,-1-1 0,1 0 0,0 0 1,0 0-1,-1 0 0,1 0 0,0 0 1,0-1-1,0 1 0,0 0 0,0-1 1,0 0-1,0 1 0,0-1 0,0 0 1,0 0-1,0 0 0,0 0 0,0-1 1,3 0-1,3 0 23,1 0 0,-1 0 0,1-1 0,-1 0 0,0-1 0,0 0 0,0 0 0,14-9 0,-13 6-24,0-1 1,-1 0-1,0 0 0,0-1 0,-1 0 1,0-1-1,0 1 0,-1-1 0,5-10 0,-8 14-17,0-1 0,-1 1-1,1-1 1,-1 0 0,-1 0-1,1 0 1,-1 0 0,0 0-1,0 0 1,-1 0-1,0 0 1,0 0 0,0 0-1,-1 0 1,0 0 0,0 0-1,-3-10 1,3 14-1,0 0-1,0 0 1,1 0 0,-1 0 0,0 1-1,0-1 1,-1 0 0,1 1-1,0-1 1,-1 0 0,1 1 0,-1 0-1,1-1 1,-1 1 0,1 0 0,-1 0-1,0 0 1,0 0 0,0 0 0,0 0-1,1 1 1,-1-1 0,0 0-1,0 1 1,0 0 0,0-1 0,0 1-1,-1 0 1,1 0 0,0 0 0,0 0-1,0 1 1,0-1 0,0 0 0,0 1-1,-3 1 1,1-1-6,0 1 0,0 0 0,0 0 0,1 0-1,-1 0 1,0 0 0,1 1 0,0 0 0,0 0 0,0 0 0,0 0 0,0 0-1,0 0 1,1 1 0,0-1 0,-4 8 0,5-10-66,0 0-1,1 1 1,-1-1 0,1 0-1,-1 0 1,1 0 0,0 0-1,-1 1 1,1-1 0,0 0-1,0 0 1,0 1 0,-1-1 0,1 0-1,1 1 1,-1-1 0,0 0-1,0 0 1,0 1 0,1-1-1,-1 0 1,1 0 0,-1 0-1,1 0 1,-1 1 0,1-1-1,0 0 1,-1 0 0,1 0 0,0 0-1,0 0 1,0-1 0,0 1-1,0 0 1,0 0 0,0 0-1,0-1 1,0 1 0,0-1-1,0 1 1,1-1 0,-1 1-1,0-1 1,0 1 0,0-1 0,2 0-1,5 1-1031,1-1 0,-1 1 0,0-2 0,0 1 0,1-1 0,8-2 0,26-10-5994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939"/>
    </inkml:context>
    <inkml:brush xml:id="br0">
      <inkml:brushProperty name="width" value="0.025" units="cm"/>
      <inkml:brushProperty name="height" value="0.025" units="cm"/>
      <inkml:brushProperty name="color" value="#E71224"/>
    </inkml:brush>
  </inkml:definitions>
  <inkml:trace contextRef="#ctx0" brushRef="#br0">173 0 15439,'-8'6'3373,"-4"4"-2231,-1 0-1,2 0 0,-1 1 0,-15 20 0,22-25-817,1-1-1,0 1 0,0 1 0,0-1 0,1 0 1,0 1-1,0 0 0,1 0 0,0 0 0,0 0 1,0 0-1,1 0 0,0 0 0,0 9 0,1-14-301,1-1 0,-1 1 0,0 0 0,1-1 0,-1 1 0,1 0-1,-1-1 1,1 1 0,0-1 0,0 1 0,0-1 0,-1 1-1,1-1 1,1 0 0,-1 1 0,0-1 0,0 0 0,0 0-1,1 0 1,-1 0 0,1 0 0,-1 0 0,3 1 0,1 0 9,0 0 1,0-1-1,0 1 0,0-1 1,0 0-1,1-1 1,9 1-1,-1-1 16,-1-1 0,0 0 0,1-1 0,-1-1 0,22-7-1,-24 6-17,0-2-1,-1 1 1,0-1-1,0-1 1,0 0-1,16-15 1,-23 19-15,0 1 0,0-1 1,-1 0-1,1 0 0,-1 0 1,0 0-1,0 0 0,0 0 1,0 0-1,-1-1 0,1 1 0,-1-1 1,0 1-1,0-1 0,0 1 1,-1-1-1,1 0 0,-1 0 1,0 1-1,0-1 0,0 0 0,0 1 1,0-1-1,-1 0 0,-2-7 1,1 8 5,0 0 0,-1 0 0,1 0 0,-1 0 0,0 0 0,0 1 0,0-1 0,0 1 1,0 0-1,0 0 0,-1 0 0,1 0 0,-1 0 0,1 1 0,-1 0 0,0 0 0,1 0 0,-1 0 1,-5-1-1,-10-1-30,-1 1 1,-26 0-1,36 2-318,0 0-1,-1 1 1,1 0-1,0 1 0,0 0 1,-19 6-1,20-4-867,1 0-1,0 0 0,0 1 1,0 0-1,1 0 1,-1 1-1,-11 12 1,-5 8-4751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312"/>
    </inkml:context>
    <inkml:brush xml:id="br0">
      <inkml:brushProperty name="width" value="0.025" units="cm"/>
      <inkml:brushProperty name="height" value="0.025" units="cm"/>
      <inkml:brushProperty name="color" value="#E71224"/>
    </inkml:brush>
  </inkml:definitions>
  <inkml:trace contextRef="#ctx0" brushRef="#br0">0 74 10698,'0'0'10618,"10"3"-8643,5 1-1362,0-1 0,0-1 0,0 0 1,0-1-1,1 0 0,29-4 0,105-20 1386,-76 10-1595,145-14-431,365 3 0,-600 38-90,3-7-347,-38 15 326,34-18-3360,-2-3-3805,13-1-219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656"/>
    </inkml:context>
    <inkml:brush xml:id="br0">
      <inkml:brushProperty name="width" value="0.025" units="cm"/>
      <inkml:brushProperty name="height" value="0.025" units="cm"/>
      <inkml:brushProperty name="color" value="#E71224"/>
    </inkml:brush>
  </inkml:definitions>
  <inkml:trace contextRef="#ctx0" brushRef="#br0">0 55 4228,'0'0'18316,"12"-7"-16576,5-1-1112,0 1-1,0 0 1,0 1 0,1 1-1,0 1 1,0 0-1,0 1 1,29 0-1,-46 3-614,0 0-1,1 0 1,-1 0-1,0 0 0,1 0 1,-1 0-1,0 0 1,0 1-1,0-1 1,1 0-1,-1 1 0,0-1 1,0 1-1,0 0 1,0-1-1,0 1 0,0 0 1,0 0-1,0-1 1,0 1-1,0 0 1,0 0-1,0 0 0,-1 0 1,1 0-1,0 0 1,0 2-1,0 0 10,-1 0 1,1 0-1,-1-1 0,0 1 1,0 0-1,0 0 1,0 0-1,0-1 0,-1 1 1,1 0-1,-3 5 0,0 2 65,-1 1 0,0-2 0,-1 1 0,-1 0 0,-10 14-1,0-6 195,-2 0-1,-1-1 0,-30 22 1,-27 24 295,76-62-576,0-1 0,0 0 0,0 0 0,0 1 0,0-1 0,0 0 0,0 0 0,0 1 0,0-1 0,0 0 0,1 0 0,-1 1 0,0-1 0,0 0 0,0 0 0,0 1 0,0-1 0,0 0 0,0 0 0,1 0 0,-1 1 0,0-1 0,0 0 0,0 0 0,1 0 0,-1 0 0,0 1 0,0-1 0,0 0 0,1 0 0,-1 0 0,0 0 0,0 0 0,1 0 0,-1 0 0,0 0 0,0 0 0,1 0 0,-1 0 0,0 0 0,0 0 0,1 0 0,-1 0 0,0 0 0,0 0 0,1 0 0,-1 0 0,0 0 0,0 0 0,1 0 0,-1 0 0,0 0 0,0 0 0,1-1 0,23 2 0,-20-1 0,201-11-3203,-110 4-1596,-42 4-8339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261"/>
    </inkml:context>
    <inkml:brush xml:id="br0">
      <inkml:brushProperty name="width" value="0.025" units="cm"/>
      <inkml:brushProperty name="height" value="0.025" units="cm"/>
      <inkml:brushProperty name="color" value="#E71224"/>
    </inkml:brush>
  </inkml:definitions>
  <inkml:trace contextRef="#ctx0" brushRef="#br0">1 0 14862,'0'0'11979,"72"17"-10281,-38-8-385,6-3-608,3 2-513,4-3-128,-7 0-224,-5 0-1313,-8-1-2211,-16-1-2370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668"/>
    </inkml:context>
    <inkml:brush xml:id="br0">
      <inkml:brushProperty name="width" value="0.025" units="cm"/>
      <inkml:brushProperty name="height" value="0.025" units="cm"/>
      <inkml:brushProperty name="color" value="#E71224"/>
    </inkml:brush>
  </inkml:definitions>
  <inkml:trace contextRef="#ctx0" brushRef="#br0">1 0 14894,'0'0'3171,"65"9"-192,-24-7-993,6 1-1217,-3 3-513,-3 2-224,-7-3-2306,-3-1-5798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521"/>
    </inkml:context>
    <inkml:brush xml:id="br0">
      <inkml:brushProperty name="width" value="0.025" units="cm"/>
      <inkml:brushProperty name="height" value="0.025" units="cm"/>
      <inkml:brushProperty name="color" value="#E71224"/>
    </inkml:brush>
  </inkml:definitions>
  <inkml:trace contextRef="#ctx0" brushRef="#br0">277 104 3683,'0'0'5990,"3"-8"-2098,0 1-3744,-1 2 607,0-1 1,0 0-1,0 0 0,-1 0 1,0 0-1,1-6 0,-2 10-513,0 1-1,0-1 0,0 1 1,-1-1-1,1 1 0,0-1 1,-1 1-1,1-1 0,-1 1 1,1-1-1,-1 1 0,1-1 1,-1 1-1,0 0 0,0 0 1,0-1-1,0 1 0,0 0 1,0 0-1,0 0 0,0 0 1,-1 0-1,1 0 0,0 0 1,0 0-1,-1 1 0,1-1 1,-1 0-1,1 1 0,-1-1 1,1 1-1,-4-1 0,-3 0-110,-1 0 0,0 0 0,0 1 0,0 0 0,0 0 0,0 1 0,0 0 0,0 1 0,0 0 0,0 0 0,1 1 0,-1 0 0,1 0 0,0 1 0,0 1 0,0-1 0,1 1 0,-1 0 0,1 1 0,0 0 0,1 0 0,-1 0 0,1 1 0,-7 9 0,7-7-143,0-1 0,0 1-1,1 0 1,0 1 0,0-1 0,1 1 0,0 0 0,1 0 0,0 0 0,1 0 0,0 1 0,0-1 0,1 1 0,1-1 0,0 1 0,0-1 0,1 1 0,0-1 0,1 1 0,5 18 0,-6-26 16,1-1 0,-1 1 0,0 0 0,1-1 0,0 1 0,-1-1 0,1 1 0,0-1 0,0 0 0,0 0 0,1 0 0,-1 0 0,0 0 0,1 0 0,-1-1 0,1 1 1,0-1-1,2 2 0,1-1 27,0-1 0,0 1 0,0-1 0,0 0 0,1-1 0,-1 1 0,0-1 1,9-1-1,0-1 42,-1 0 0,0-2 1,0 1-1,0-2 0,0 0 1,24-12-1,-26 10-51,-1 0 0,0-1 1,0 0-1,-1 0 0,0-1 1,13-16-1,-20 21 16,1 0 0,-1-1 0,0 1-1,0-1 1,-1 0 0,0 0 0,1 0 0,-1 0 0,-1 0 0,1-1-1,-1 1 1,0 0 0,0-1 0,-1 1 0,0-1 0,0 1 0,0-1 0,-1-7-1,0 11-37,0 0 0,0 0-1,0 0 1,-1 0-1,1 0 1,0 1 0,-1-1-1,1 0 1,-1 1 0,1-1-1,-1 1 1,0 0-1,0-1 1,0 1 0,0 0-1,0 0 1,0 0 0,0 0-1,0 1 1,0-1-1,0 0 1,0 1 0,-1 0-1,1-1 1,0 1-1,0 0 1,0 0 0,-1 0-1,1 1 1,-4 0 0,2-1-296,-1 0 0,1 1-1,-1-1 1,1 1 0,0 0 0,-1 0 0,1 1 0,0-1 0,0 1 0,0 0 0,0 0 0,0 1 0,0-1 0,-5 5 0,7-4-524,0 0-1,0 0 1,0 1-1,0-1 1,1 0-1,-1 1 1,1-1-1,0 1 1,-1 5-1,1 11-6049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892"/>
    </inkml:context>
    <inkml:brush xml:id="br0">
      <inkml:brushProperty name="width" value="0.025" units="cm"/>
      <inkml:brushProperty name="height" value="0.025" units="cm"/>
      <inkml:brushProperty name="color" value="#E71224"/>
    </inkml:brush>
  </inkml:definitions>
  <inkml:trace contextRef="#ctx0" brushRef="#br0">34 0 9545,'0'0'14990,"4"54"-12908,-10-28-160,-3 3-865,-1 0-416,3 0-449,2-6-160,5-4 0,0-5-641,0-6-1056,8-7-866,2-1-1088,1-9-1826,0-11-6887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223"/>
    </inkml:context>
    <inkml:brush xml:id="br0">
      <inkml:brushProperty name="width" value="0.025" units="cm"/>
      <inkml:brushProperty name="height" value="0.025" units="cm"/>
      <inkml:brushProperty name="color" value="#E71224"/>
    </inkml:brush>
  </inkml:definitions>
  <inkml:trace contextRef="#ctx0" brushRef="#br0">108 0 13132,'0'0'10053,"-10"5"-7475,1 0-2116,1 0 0,-1 0 0,1 0 1,1 1-1,-14 12 0,17-14-340,1 0 1,-1 0 0,1 0-1,1 0 1,-1 0 0,0 1-1,1-1 1,0 1 0,0 0-1,0-1 1,1 1 0,0 0-1,0 0 1,0 0 0,0 10-1,1-15-114,0 1-1,1 0 0,-1 0 1,1 0-1,-1 0 0,1-1 1,0 1-1,-1 0 1,1-1-1,-1 1 0,1 0 1,0-1-1,0 1 0,-1-1 1,1 1-1,0-1 0,0 0 1,0 1-1,0-1 1,0 0-1,-1 1 0,1-1 1,0 0-1,0 0 0,0 0 1,0 0-1,0 0 1,0 0-1,2 0 0,38 0 127,-29-1-110,8 1-152,-9-1-75,0 1 1,0 0-1,0 1 1,0 0-1,19 5 0,-28-5 183,1 0 0,0 0 0,-1 0-1,1 1 1,-1-1 0,0 1 0,1-1-1,-1 1 1,0 0 0,0 0-1,0 0 1,0 0 0,-1 0 0,1 1-1,0-1 1,-1 0 0,0 1 0,1-1-1,-1 1 1,0-1 0,0 1 0,0 0-1,-1-1 1,1 1 0,-1 0 0,1 0-1,-1 5 1,0-1 129,-1 0 0,1 0 1,-1 0-1,0 0 0,-1 0 0,0 0 0,0 0 0,-1 0 0,1-1 1,-1 1-1,-1-1 0,1 0 0,-9 11 0,9-13 3,0 0 0,-1 0-1,0 0 1,0 0 0,0-1 0,0 1-1,-1-1 1,1 0 0,-1 0 0,0-1-1,1 1 1,-1-1 0,0 0 0,-1-1-1,1 1 1,0-1 0,0 0 0,-11 1 0,14-3-201,1 1 1,-1-1 0,0 1 0,1-1-1,-1 1 1,1-1 0,-1 0 0,1 0-1,0 0 1,-1 0 0,1 0 0,0 0-1,-1 0 1,1-1 0,0 1 0,0 0-1,0-1 1,0 1 0,0-1 0,1 1-1,-1-1 1,0 1 0,1-1 0,-1 1-1,1-1 1,-1 0 0,1 1 0,0-1 0,0-2-1,-7-62-6735,7 51 4135,-3-32-4860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4:57.561"/>
    </inkml:context>
    <inkml:brush xml:id="br0">
      <inkml:brushProperty name="width" value="0.025" units="cm"/>
      <inkml:brushProperty name="height" value="0.025" units="cm"/>
      <inkml:brushProperty name="color" value="#E71224"/>
    </inkml:brush>
  </inkml:definitions>
  <inkml:trace contextRef="#ctx0" brushRef="#br0">1 55 7271,'0'0'13896,"12"2"-12588,367 6 2035,-179-8-2026,297 21 402,-427-17-1636,0-4-1,73-9 1,135-29 42,-144 18-108,-79 14 37,73 3 1,-113 3 17,-13 6 776,-10-3-3020,-8-9-4335,0-10-7240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564"/>
    </inkml:context>
    <inkml:brush xml:id="br0">
      <inkml:brushProperty name="width" value="0.025" units="cm"/>
      <inkml:brushProperty name="height" value="0.025" units="cm"/>
      <inkml:brushProperty name="color" value="#E71224"/>
    </inkml:brush>
  </inkml:definitions>
  <inkml:trace contextRef="#ctx0" brushRef="#br0">1 5 5157,'0'0'22998,"63"-5"-22102,-40 5-575,5 0-257,-2 0-32,2 0-1025,-2 0-2370,0 0-2563,-3 0-4612</inkml:trace>
  <inkml:trace contextRef="#ctx0" brushRef="#br0" timeOffset="1">423 50 16239,'0'0'9930,"-10"51"-7912,10-33-545,0-1-480,7-3-513,9-4-351,1-2-33,4-7-96,-2-1-833,2 0-1601,-3-5-2691,0-8-2819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922"/>
    </inkml:context>
    <inkml:brush xml:id="br0">
      <inkml:brushProperty name="width" value="0.025" units="cm"/>
      <inkml:brushProperty name="height" value="0.025" units="cm"/>
      <inkml:brushProperty name="color" value="#E71224"/>
    </inkml:brush>
  </inkml:definitions>
  <inkml:trace contextRef="#ctx0" brushRef="#br0">191 1 5958,'0'0'15550,"-7"10"-13473,-29 52 1301,-28 66 0,38-71-2939,-28 99 0,51-133-1925,4-17-6877,6-7-932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5.796"/>
    </inkml:context>
    <inkml:brush xml:id="br0">
      <inkml:brushProperty name="width" value="0.025" units="cm"/>
      <inkml:brushProperty name="height" value="0.025" units="cm"/>
      <inkml:brushProperty name="color" value="#E71224"/>
    </inkml:brush>
  </inkml:definitions>
  <inkml:trace contextRef="#ctx0" brushRef="#br0">1 1 14990,'0'0'12268,"36"50"-10987,-9-47-512,5-3-481,4 0-192,2 0-384,1-5-2307,-5-8-2658,0-5-4644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167"/>
    </inkml:context>
    <inkml:brush xml:id="br0">
      <inkml:brushProperty name="width" value="0.025" units="cm"/>
      <inkml:brushProperty name="height" value="0.025" units="cm"/>
      <inkml:brushProperty name="color" value="#E71224"/>
    </inkml:brush>
  </inkml:definitions>
  <inkml:trace contextRef="#ctx0" brushRef="#br0">1 5 13485,'0'0'4036,"9"0"-1752,10-2-1309,76 0 3164,-88 2-3951,-1 0 1,0 0-1,0 1 1,0 0-1,0 1 0,0-1 1,0 1-1,0 0 1,-1 1-1,1-1 1,-1 1-1,1 0 0,5 4 1,-10-5-150,1 0 0,-1 0 1,1 0-1,-1 0 0,0 0 0,0 0 1,0 0-1,0 0 0,0 0 1,0 0-1,-1 1 0,1-1 0,-1 0 1,1 1-1,-1-1 0,0 0 1,0 1-1,0-1 0,0 0 0,0 1 1,-1-1-1,1 0 0,-1 0 0,1 1 1,-1-1-1,0 0 0,0 0 1,0 0-1,0 0 0,0 0 0,-1 0 1,1 0-1,-3 3 0,-6 8 214,-1-1 1,0 0-1,-23 18 0,19-17-82,-4 4 44,-38 39 1133,53-52-1286,1-1 0,1 1 1,-1 0-1,1 1 0,-1-1 0,1 0 1,0 1-1,1-1 0,-1 1 1,1 0-1,0-1 0,0 1 0,-1 8 1,3-12-73,-1 0 0,1 1 1,-1-1-1,1 1 0,-1-1 0,1 0 1,0 0-1,0 1 0,-1-1 1,1 0-1,0 0 0,0 0 0,0 0 1,0 0-1,0 0 0,1 0 0,-1 0 1,0-1-1,0 1 0,1 0 1,-1-1-1,0 1 0,1-1 0,-1 1 1,0-1-1,1 0 0,-1 1 1,1-1-1,-1 0 0,0 0 0,3 0 1,56 1-2142,-48-1 1100,-2 0-569,0-1 0,1 0 0,-1-1-1,0 0 1,13-5 0,13-5-7375</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701"/>
    </inkml:context>
    <inkml:brush xml:id="br0">
      <inkml:brushProperty name="width" value="0.025" units="cm"/>
      <inkml:brushProperty name="height" value="0.025" units="cm"/>
      <inkml:brushProperty name="color" value="#E71224"/>
    </inkml:brush>
  </inkml:definitions>
  <inkml:trace contextRef="#ctx0" brushRef="#br0">70 0 7783,'0'0'22737,"1"9"-22086,-1 91-69,0-99-591,0 0 0,0 0 0,1-1 1,-1 1-1,1 0 0,-1 0 0,1 0 1,-1 0-1,1 0 0,0 0 0,-1-1 1,1 1-1,0 0 0,-1 0 0,1-1 1,0 1-1,0-1 0,0 1 0,0 0 1,0-1-1,0 0 0,1 1 0,33 12-697,-5-1-132,-28-11 819,-1 0 0,1 0 0,-1 0 1,1 1-1,-1-1 0,0 1 0,1-1 0,-1 1 0,0-1 0,0 1 0,0-1 1,-1 1-1,1 0 0,0 0 0,0-1 0,-1 1 0,1 0 0,-1 0 0,0 0 1,0 0-1,1 0 0,-1 2 0,-1 0 25,1 1 1,-1-1-1,0 1 0,-1-1 1,1 0-1,-1 0 0,1 1 1,-1-1-1,-3 5 0,-1-1 169,0 1-1,0-1 1,-1 0-1,0 0 1,0 0-1,0-1 1,-17 11-1,23-17-166,0 0 1,-1 1-1,1-1 1,-1 0-1,1 0 0,-1-1 1,1 1-1,-1 0 0,0 0 1,1-1-1,-1 1 1,0-1-1,1 0 0,-1 1 1,0-1-1,0 0 0,0 0 1,1 0-1,-1 0 1,0 0-1,0-1 0,1 1 1,-1 0-1,0-1 0,0 1 1,1-1-1,-1 0 1,0 0-1,1 1 0,-1-1 1,1 0-1,-1 0 0,1 0 1,0-1-1,-1 1 1,-1-3-1,0-2-776,0 0 0,0 0-1,0-1 1,1 1 0,0-1 0,0 0 0,1 1 0,-1-11-1,-3-23-6523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074"/>
    </inkml:context>
    <inkml:brush xml:id="br0">
      <inkml:brushProperty name="width" value="0.025" units="cm"/>
      <inkml:brushProperty name="height" value="0.025" units="cm"/>
      <inkml:brushProperty name="color" value="#E71224"/>
    </inkml:brush>
  </inkml:definitions>
  <inkml:trace contextRef="#ctx0" brushRef="#br0">1 1 7687,'0'0'15087,"54"18"-13678,-28-17-801,2 1-415,5-2-225,6 0-2819,5-2-6118</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444"/>
    </inkml:context>
    <inkml:brush xml:id="br0">
      <inkml:brushProperty name="width" value="0.025" units="cm"/>
      <inkml:brushProperty name="height" value="0.025" units="cm"/>
      <inkml:brushProperty name="color" value="#E71224"/>
    </inkml:brush>
  </inkml:definitions>
  <inkml:trace contextRef="#ctx0" brushRef="#br0">132 0 7751,'0'0'7971,"-12"7"-4389,4-3-3143,0 1 0,0 0 1,0 0-1,0 0 0,1 1 1,0 0-1,0 1 0,1 0 0,0 0 1,0 0-1,1 1 0,-1 0 1,2 0-1,-1 0 0,1 0 1,-5 16-1,7-14-191,0-1-1,0 1 1,1 0-1,1 0 1,0 0 0,0 0-1,3 19 1,-2-26-223,0 0 0,-1 0 0,1 0 0,0 0-1,0 0 1,1-1 0,-1 1 0,1 0 0,-1 0 0,1-1 0,0 1 0,0-1 0,0 0 0,0 0-1,0 1 1,1-1 0,-1-1 0,0 1 0,1 0 0,0 0 0,-1-1 0,1 0 0,0 1 0,0-1-1,0 0 1,0-1 0,0 1 0,0 0 0,4 0 0,0-2 5,0 1 0,1-1 0,-1 1-1,0-2 1,0 1 0,0-1 0,0-1 0,0 1 0,0-1 0,0 0 0,-1 0 0,1-1 0,-1 0-1,0 0 1,-1-1 0,1 1 0,-1-1 0,10-11 0,-10 10 76,0 1 0,0-1-1,-1-1 1,0 1 0,0-1 0,-1 1 0,1-1-1,-1 0 1,-1 0 0,0-1 0,0 1 0,0 0-1,0-1 1,-1 1 0,-1-1 0,1 1 0,-1-1 0,-2-12-1,1 17-87,0 1 0,0-1 0,-1 1 0,1-1 0,-1 1 0,0-1 0,0 1 0,1 0 1,-1 0-1,-1 0 0,1 0 0,0 0 0,0 1 0,-1-1 0,1 1 0,-1-1 0,1 1 0,-1 0 0,0 0 0,1 0 0,-1 0 0,0 1 0,0-1 0,0 1 0,1-1 0,-1 1 0,0 0 0,0 0 0,-5 1 0,0-1-3,0 1-1,0-1 1,0 1 0,0 1 0,0-1 0,1 1 0,-1 1-1,0-1 1,-11 7 0,-9 16-3564,26-23 2914,1 0 0,-1 0 0,0 0 0,1 0 0,0 1 0,-1-1 0,1 0-1,0 1 1,0-1 0,1 1 0,-1-1 0,0 1 0,1 0 0,0-1 0,-1 1 0,1 0 0,0-1 0,0 1 0,1 2 0,3 5-13576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818"/>
    </inkml:context>
    <inkml:brush xml:id="br0">
      <inkml:brushProperty name="width" value="0.025" units="cm"/>
      <inkml:brushProperty name="height" value="0.025" units="cm"/>
      <inkml:brushProperty name="color" value="#E71224"/>
    </inkml:brush>
  </inkml:definitions>
  <inkml:trace contextRef="#ctx0" brushRef="#br0">71 251 5926,'0'0'24535,"-53"59"-23382,43-33-288,3-3-577,6-2-288,1-5 0,3-4 0,12-7 0,3-5 0,6 0 0,-1-8-96,-2-9-2402,-3-7-2147,-3-3-2209</inkml:trace>
  <inkml:trace contextRef="#ctx0" brushRef="#br0" timeOffset="1">82 1 5637,'0'0'25977</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479"/>
    </inkml:context>
    <inkml:brush xml:id="br0">
      <inkml:brushProperty name="width" value="0.025" units="cm"/>
      <inkml:brushProperty name="height" value="0.025" units="cm"/>
      <inkml:brushProperty name="color" value="#E71224"/>
    </inkml:brush>
  </inkml:definitions>
  <inkml:trace contextRef="#ctx0" brushRef="#br0">21 32 17424,'8'-3'1682,"4"-3"-1175,0 2 0,0-1 1,1 2-1,-1 0 0,1 0 0,0 1 0,-1 1 0,1 0 0,23 1 1,-35 0-475,0 1 0,0-1 1,0 1-1,1-1 0,-1 1 1,0-1-1,0 1 0,0 0 1,0-1-1,0 1 0,0 0 1,-1 0-1,1 0 0,0 0 1,0 0-1,-1 0 0,1 0 1,0 0-1,-1 0 0,1 0 1,-1 0-1,1 0 1,-1 0-1,0 1 0,1-1 1,-1 0-1,0 0 0,0 0 1,0 1-1,0-1 0,0 0 1,0 0-1,0 0 0,0 1 1,0-1-1,-1 0 0,1 0 1,-1 0-1,1 0 0,0 1 1,-1-1-1,0 0 0,0 1 1,-2 5 224,0 0 0,-1-1-1,0 0 1,1 0 0,-2 0 0,-4 6 0,-44 36 1236,37-35-1164,2 0 0,0 0 0,0 1 1,1 1-1,-15 22 0,27-36-317,0 1 0,0-1 0,0 1 0,0 0 0,1-1 0,-1 1 0,0 0 0,0-1 1,1 1-1,0 0 0,-1 0 0,1 0 0,0 0 0,0-1 0,0 1 0,0 0 0,0 0 0,0 0 0,0 0 0,1 0 0,-1-1 0,1 1 0,-1 0 0,1 0 0,1 1 0,-1-1-59,1 0 0,0 0 0,1 0 1,-1-1-1,0 1 0,0-1 0,1 1 0,-1-1 0,1 0 0,-1 0 1,1 0-1,-1 0 0,1-1 0,0 1 0,2 0 0,12 0-1362,1 0 0,-1 0-1,0-2 1,21-2 0,7-7-5137</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855"/>
    </inkml:context>
    <inkml:brush xml:id="br0">
      <inkml:brushProperty name="width" value="0.025" units="cm"/>
      <inkml:brushProperty name="height" value="0.025" units="cm"/>
      <inkml:brushProperty name="color" value="#E71224"/>
    </inkml:brush>
  </inkml:definitions>
  <inkml:trace contextRef="#ctx0" brushRef="#br0">77 33 16816,'0'0'5835,"-11"6"-4159,9-4-1609,-3 0 47,1 0 0,0 1 0,0-1 0,0 1 0,1 0 0,-1 0 0,1 1 0,-1-1 0,1 1 0,0 0 0,1 0 0,-1 0 0,1 0 0,-1 0 0,1 0 0,0 1 0,1-1 0,-1 1 0,1-1 0,-2 10 0,3-11-69,-1 0 0,1 0 1,0 1-1,-1-1 0,2 0 0,-1 0 0,0 0 1,1 0-1,-1 1 0,1-1 0,0 0 0,0 0 1,0 0-1,0 0 0,1-1 0,-1 1 1,1 0-1,0 0 0,0-1 0,0 1 0,0-1 1,2 3-1,1-3 11,-1 1 0,1-1 0,0 0 0,0-1 0,0 1 1,0-1-1,0 0 0,0 0 0,0 0 0,0-1 0,0 1 0,0-1 1,7-1-1,-5 0 50,0 0-1,0 0 1,0-1 0,0 0 0,-1 0-1,1-1 1,0 0 0,-1 0 0,0 0 0,0-1-1,0 0 1,0 0 0,0 0 0,-1-1 0,6-6-1,-7 7-11,1-1 0,-1 0-1,-1 1 1,1-1 0,-1-1 0,0 1-1,0 0 1,0-1 0,-1 0-1,0 1 1,0-1 0,0 0-1,-1 0 1,0 0 0,0 0 0,0 0-1,-1-13 1,-1 17-70,0-1-1,-1 0 1,1 1 0,0-1 0,-1 1 0,1-1-1,-1 1 1,0 0 0,0 0 0,0 0-1,0 0 1,0 0 0,-1 0 0,1 0 0,0 1-1,-1-1 1,0 1 0,1 0 0,-1 0-1,0 0 1,1 0 0,-1 0 0,0 0 0,0 1-1,0 0 1,0-1 0,-3 1 0,-1-1-34,0 0 1,0 1-1,0-1 0,0 2 1,0-1-1,0 1 1,0 0-1,1 0 1,-1 1-1,-10 3 0,16-4-109,-1 0 1,0 0-1,1 0 0,-1 0 0,1 0 0,0 0 0,-1 1 0,1-1 0,0 0 0,0 1 0,0-1 0,0 1 0,0 0 0,0-1 0,0 1 0,0 0 0,1-1 0,-1 1 0,1 0 0,-1 2 0,1-2-99,0-1-1,0 0 1,0 0 0,0 0-1,0 0 1,0 0-1,0 0 1,1 0 0,-1 0-1,0 0 1,1 0-1,-1 0 1,1 0-1,-1 0 1,1 0 0,0 0-1,-1 0 1,1 0-1,0 0 1,0-1 0,-1 1-1,1 0 1,0-1-1,0 1 1,0 0 0,0-1-1,0 1 1,0-1-1,0 0 1,0 1 0,0-1-1,0 0 1,2 1-1,25 3-4617,9-3-2163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03.757"/>
    </inkml:context>
    <inkml:brush xml:id="br0">
      <inkml:brushProperty name="width" value="0.025" units="cm"/>
      <inkml:brushProperty name="height" value="0.025" units="cm"/>
      <inkml:brushProperty name="color" value="#E71224"/>
    </inkml:brush>
  </inkml:definitions>
  <inkml:trace contextRef="#ctx0" brushRef="#br0">111 44 9897,'0'0'19405,"-4"2"-18641,-8 5 53,29-11 268,17-6-286,28 3-799,1 2 0,65 3 0,-104 2 0,-69 17 0,-64 5 0,24-4 0,-98 7 0,231-31 0,84-22 0,-90 17 0,0 2 0,0 2 0,65-3 0,-210 6 0,58 1 0,1 2 0,-1 2 0,-50 8 0,69-1 0,26-8 0,0 0 0,0 0 0,0 0 0,0 1 0,0-1 0,0 0 0,0 0 0,0 0 0,0 1 0,0-1 0,0 0 0,0 0 0,0 0 0,0 1 0,0-1 0,0 0 0,0 0 0,0 0 0,0 0 0,0 1 0,1-1 0,-1 0 0,0 0 0,0 0 0,0 1 0,0-1 0,0 0 0,0 0 0,1 0 0,-1 0 0,0 0 0,0 0 0,0 1 0,1-1 0,-1 0 0,0 0 0,0 0 0,0 0 0,1 0 0,-1 0 0,0 0 0,0 0 0,0 0 0,1 0 0,-1 0 0,0 0 0,0 0 0,0 0 0,1 0 0,-1 0 0,48 5 0,-1-7 0,94-17 0,-95 10 0,96-4 0,-186 7-3722,-5-1-2928,32 7-1171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211"/>
    </inkml:context>
    <inkml:brush xml:id="br0">
      <inkml:brushProperty name="width" value="0.025" units="cm"/>
      <inkml:brushProperty name="height" value="0.025" units="cm"/>
      <inkml:brushProperty name="color" value="#E71224"/>
    </inkml:brush>
  </inkml:definitions>
  <inkml:trace contextRef="#ctx0" brushRef="#br0">141 1 13293,'0'0'9972,"-10"4"-7677,1 1-2019,0 1-1,0 0 1,0 0-1,1 1 0,0 0 1,0 0-1,1 1 1,0 0-1,0 0 1,1 0-1,0 1 1,1 0-1,0 0 1,-4 11-1,5-11-161,1 0-1,0 0 1,1 0-1,0 0 1,-1 15-1,2-22-99,1 0 0,0 0-1,0 0 1,0 0 0,0 0-1,0 0 1,0 0 0,1 0 0,-1-1-1,1 1 1,-1 0 0,1 0 0,0 0-1,0-1 1,0 1 0,0 0-1,0-1 1,0 1 0,0-1 0,0 1-1,1-1 1,-1 1 0,0-1 0,1 0-1,-1 0 1,1 0 0,0 0-1,-1 0 1,1 0 0,0 0 0,0 0-1,-1-1 1,4 1 0,7 1 40,0-1 0,0 0 1,0-1-1,0 0 0,0-1 0,0-1 1,0 0-1,0 0 0,-1-1 1,1 0-1,-1-1 0,1-1 0,-1 0 1,-1 0-1,1-1 0,-1-1 0,0 1 1,0-2-1,-1 1 0,0-1 1,0-1-1,-1 0 0,10-12 0,-17 19-36,1 0 0,-1 0 0,1 0 0,-1 0 0,0 0 0,0-1 0,0 1 0,0 0 0,0-1 0,-1 1 0,1 0 0,-1-1 0,1 1 0,-1 0 0,0-1 0,0 1 0,0-1 0,0 1 0,-1-1 0,1 1 0,0 0 0,-1-1 0,0 1 0,1 0 0,-1-1 0,0 1 0,0 0 0,-1 0 0,1 0 0,0 0 0,-1 0 0,1 0 0,-1 0 0,0 0 0,1 1 0,-1-1 0,0 1 0,0-1-1,0 1 1,0 0 0,0-1 0,-1 1 0,1 0 0,0 1 0,0-1 0,-1 0 0,-3 0 0,-7-3-309,0 2 0,1-1-1,-1 2 1,0-1-1,0 2 1,0 0 0,-23 2-1,20 3-4624,7 0-3930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679"/>
    </inkml:context>
    <inkml:brush xml:id="br0">
      <inkml:brushProperty name="width" value="0.025" units="cm"/>
      <inkml:brushProperty name="height" value="0.025" units="cm"/>
      <inkml:brushProperty name="color" value="#E71224"/>
    </inkml:brush>
  </inkml:definitions>
  <inkml:trace contextRef="#ctx0" brushRef="#br0">0 1 5477,'0'0'22101,"56"16"-20692,-22-14-672,5 0-513,4-1-160,1 0-32,-5 1-768,-3 1-1474,-13 1-1314,-7 3-1184,-15 0-1890,-1 2-3812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021"/>
    </inkml:context>
    <inkml:brush xml:id="br0">
      <inkml:brushProperty name="width" value="0.025" units="cm"/>
      <inkml:brushProperty name="height" value="0.025" units="cm"/>
      <inkml:brushProperty name="color" value="#E71224"/>
    </inkml:brush>
  </inkml:definitions>
  <inkml:trace contextRef="#ctx0" brushRef="#br0">1 18 10282,'0'0'14029,"63"19"-12492,-20-24-704,6-3-577,1 0-223,-4 1-1379,-5 2-4163,-7 1-10762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629"/>
    </inkml:context>
    <inkml:brush xml:id="br0">
      <inkml:brushProperty name="width" value="0.025" units="cm"/>
      <inkml:brushProperty name="height" value="0.025" units="cm"/>
      <inkml:brushProperty name="color" value="#E71224"/>
    </inkml:brush>
  </inkml:definitions>
  <inkml:trace contextRef="#ctx0" brushRef="#br0">178 102 5765,'0'0'4293,"1"-10"698,1 0-4427,-1 4 214,-1 1 0,1-1 0,-1 0 0,0 1 0,0-1 0,-3-11 0,3 15-593,-1 0 1,1 1 0,-1-1-1,0 0 1,0 1-1,0-1 1,0 1 0,0-1-1,0 1 1,0 0 0,-1-1-1,1 1 1,0 0 0,-1 0-1,1 0 1,-1 0 0,1 0-1,-1 0 1,0 0-1,1 0 1,-1 1 0,0-1-1,0 1 1,1-1 0,-1 1-1,0 0 1,0-1 0,0 1-1,-3 0 1,0 1-119,0-1 1,0 1-1,-1 0 1,1 0-1,0 1 1,0-1-1,0 1 1,0 0-1,1 0 1,-1 1-1,0 0 1,1-1-1,0 2 0,0-1 1,0 0-1,0 1 1,0 0-1,1 0 1,-1 0-1,1 0 1,0 0-1,0 1 1,1-1-1,-1 1 1,1 0-1,-2 5 1,0 1-51,-1 0 1,2 1 0,-1-1 0,2 1 0,-1 0 0,2 0-1,0 0 1,0 0 0,1 0 0,2 20 0,-2-30 8,1 0 0,0 1 1,-1-1-1,1 0 0,0 0 0,0 0 0,0 0 1,0 0-1,1 0 0,-1 0 0,0 0 1,1-1-1,-1 1 0,1 0 0,0-1 1,-1 1-1,1-1 0,0 0 0,0 1 1,0-1-1,0 0 0,0 0 0,0 0 1,1-1-1,-1 1 0,0 0 0,0-1 1,0 0-1,1 1 0,-1-1 0,0 0 1,1 0-1,-1 0 0,0 0 0,1-1 1,-1 1-1,0-1 0,3 0 0,3-1 97,0 0 0,0 0 0,0-1 0,0 0 0,-1 0 0,1-1 0,-1 0 0,0 0 0,9-7 0,-8 5-36,-1-1 1,1-1-1,-1 1 1,0-1-1,-1 0 1,0-1-1,0 1 0,-1-1 1,0 0-1,-1-1 1,0 1-1,0-1 1,-1 0-1,0 0 1,-1 0-1,0 0 1,1-15-1,-3 24-83,0 0 0,0 0 0,0 0 0,0 0 0,0 0 0,-1-1 0,1 1 0,0 0 0,0 0 0,-1 0 0,1 0 0,-1 0 0,1 0 0,-1 1 0,1-1 0,-1 0 0,0 0 0,1 0 0,-1 0 0,0 1 0,0-1 0,1 0 0,-1 0 0,0 1 0,0-1 0,0 1 0,0-1 0,0 1 0,0-1 0,0 1 0,0 0 0,0-1 0,0 1 0,0 0 0,0 0 0,0 0 0,0 0 0,0 0 0,0 0 0,0 0 0,-1 0 0,1 0 0,0 1 0,0-1 0,-1 1 0,-1-1-75,0 1 0,0 0 0,0 0 0,0 0 0,0 1 0,0-1 0,0 1 0,0-1 0,1 1 1,-1 0-1,1 0 0,-1 0 0,1 0 0,-3 4 0,2-1-560,1 0 1,-1-1 0,1 1 0,0 0 0,1 0-1,0 1 1,-2 7 0,5 21-8774,6-20 72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986"/>
    </inkml:context>
    <inkml:brush xml:id="br0">
      <inkml:brushProperty name="width" value="0.025" units="cm"/>
      <inkml:brushProperty name="height" value="0.025" units="cm"/>
      <inkml:brushProperty name="color" value="#E71224"/>
    </inkml:brush>
  </inkml:definitions>
  <inkml:trace contextRef="#ctx0" brushRef="#br0">34 0 7399,'0'0'10730,"0"64"-7367,-7-33-1089,-1 1-320,0-1-416,2-3-545,4-4-673,0-4-224,2-5-64,0-8-704,7-6-1571,1-1-1056,2-3-2466,0-12-9642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333"/>
    </inkml:context>
    <inkml:brush xml:id="br0">
      <inkml:brushProperty name="width" value="0.025" units="cm"/>
      <inkml:brushProperty name="height" value="0.025" units="cm"/>
      <inkml:brushProperty name="color" value="#E71224"/>
    </inkml:brush>
  </inkml:definitions>
  <inkml:trace contextRef="#ctx0" brushRef="#br0">30 1 7175,'0'0'24642,"-4"11"-24130,0 1-429,0-5-51,1 1 0,1 0-1,0 0 1,0 0-1,0 0 1,0 16 0,3-23-34,-1-1 0,1 1 1,-1 0-1,1 0 0,0-1 1,0 1-1,-1 0 1,1-1-1,0 1 0,0 0 1,0-1-1,0 0 1,0 1-1,0-1 0,0 1 1,0-1-1,0 0 1,0 0-1,0 1 0,0-1 1,0 0-1,0 0 0,0 0 1,0 0-1,0 0 1,1-1-1,39 1-314,-30 0 78,10-1-284,-15 0 329,1 1 0,0 0 0,0 0 1,-1 0-1,1 1 0,7 2 0,-13-3 168,1 1 1,-1-1-1,1 1 1,-1 0-1,0 0 1,1-1-1,-1 1 1,0 0-1,1 0 1,-1 1-1,0-1 1,0 0-1,0 0 1,0 0-1,0 1 1,0-1-1,0 1 1,-1-1-1,1 1 0,0-1 1,-1 1-1,1-1 1,-1 1-1,0-1 1,1 1-1,-1 0 1,0-1-1,0 1 1,0-1-1,0 3 1,-1 3 127,0 0 0,0 0 0,-1-1 0,0 1 0,0 0 0,0-1 1,-1 0-1,0 1 0,-1-1 0,1 0 0,-1 0 0,0-1 0,0 1 0,-1-1 0,-5 5 0,6-5-2,-1-1 0,0 1 0,0-1 0,0 0-1,-1 0 1,1-1 0,-1 0 0,0 0 0,0 0-1,0-1 1,0 1 0,0-1 0,-1-1 0,1 0-1,-1 1 1,-7-1 0,13-1-214,0-1 0,0 1 0,0-1-1,-1 1 1,1-1 0,0 1 0,0-1 0,0 0 0,0 1 0,0-1-1,0 0 1,0 0 0,0 0 0,0 0 0,1 0 0,-1 0 0,0 0-1,1 0 1,-1 0 0,0 0 0,1 0 0,-1-1 0,1 1 0,0 0 0,-1 0-1,1 0 1,0-1 0,0-1 0,-4-41-7198,4 39 6153,-1-31-9065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2.670"/>
    </inkml:context>
    <inkml:brush xml:id="br0">
      <inkml:brushProperty name="width" value="0.025" units="cm"/>
      <inkml:brushProperty name="height" value="0.025" units="cm"/>
      <inkml:brushProperty name="color" value="#E71224"/>
    </inkml:brush>
  </inkml:definitions>
  <inkml:trace contextRef="#ctx0" brushRef="#br0">1 9 8264,'0'0'19795,"72"-2"-18514,-43 0-545,2 0-543,-2 0-161,-1 2-353,-2 0-2081,-2 0-2755,-4 0-4452</inkml:trace>
  <inkml:trace contextRef="#ctx0" brushRef="#br0" timeOffset="1">438 120 16367,'0'0'11371,"-15"65"-9769,15-47-577,0-1-385,9-7-447,8-3-129,4-7-545,-1 0-896,4-7-1474,-2-8-1985,-4-6-2692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028"/>
    </inkml:context>
    <inkml:brush xml:id="br0">
      <inkml:brushProperty name="width" value="0.025" units="cm"/>
      <inkml:brushProperty name="height" value="0.025" units="cm"/>
      <inkml:brushProperty name="color" value="#E71224"/>
    </inkml:brush>
  </inkml:definitions>
  <inkml:trace contextRef="#ctx0" brushRef="#br0">119 1 4965,'0'0'13901,"-40"61"-10570,25-35-1025,-2 0-448,3 4-417,2 0-384,1 2-576,4-2-225,4-2-160,3-4-96,0-8-1505,0-9-3684</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3.684"/>
    </inkml:context>
    <inkml:brush xml:id="br0">
      <inkml:brushProperty name="width" value="0.025" units="cm"/>
      <inkml:brushProperty name="height" value="0.025" units="cm"/>
      <inkml:brushProperty name="color" value="#E71224"/>
    </inkml:brush>
  </inkml:definitions>
  <inkml:trace contextRef="#ctx0" brushRef="#br0">0 2 8008,'0'0'20083,"50"27"-19315,-11-27-608,9 0-224,5-5-2626,-2-6-2339,-2-1-3395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058"/>
    </inkml:context>
    <inkml:brush xml:id="br0">
      <inkml:brushProperty name="width" value="0.025" units="cm"/>
      <inkml:brushProperty name="height" value="0.025" units="cm"/>
      <inkml:brushProperty name="color" value="#E71224"/>
    </inkml:brush>
  </inkml:definitions>
  <inkml:trace contextRef="#ctx0" brushRef="#br0">10 1 5157,'0'0'20900,"9"1"-19673,6 1-901,0 1 0,0 1-1,0 1 1,16 7-1,-28-11-292,1 0 0,-1 1 0,0 0 0,0 0 0,-1 0 0,1 0 0,0 0 0,-1 0 0,1 1 0,-1-1 0,0 1 0,4 4 0,-5-5-29,-1 0 0,0-1 0,1 1 1,-1-1-1,0 1 0,0 0 0,0-1 1,0 1-1,0 0 0,0-1 0,0 1 1,-1-1-1,1 1 0,0 0 0,-1-1 1,0 1-1,1-1 0,-1 1 0,0-1 1,0 1-1,0-1 0,1 0 0,-2 1 0,1-1 1,0 0-1,0 0 0,0 0 0,0 0 1,-2 1-1,-41 31 265,-13 10 278,54-40-443,0-1 0,0 1 0,0 1 0,0-1 0,1 0 0,-1 1 0,1-1 0,0 1 0,0 0-1,0-1 1,1 1 0,-3 7 0,4-10-91,0 0 0,0 0 1,1-1-1,-1 1 0,0 0 0,0 0 0,1 0 0,-1 0 0,0-1 0,1 1 0,-1 0 0,1 0 0,-1-1 0,1 1 1,-1 0-1,1-1 0,-1 1 0,1-1 0,0 1 0,-1 0 0,1-1 0,0 1 0,0-1 0,-1 0 0,1 1 1,0-1-1,0 0 0,0 1 0,-1-1 0,1 0 0,0 0 0,0 0 0,0 0 0,0 0 0,0 0 0,-1 0 0,2 0 1,44 1-436,-34-2-97,6 1-423,2 1-2696,-1-2 0,27-3 0,-13-4-4167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11.151"/>
    </inkml:context>
    <inkml:brush xml:id="br0">
      <inkml:brushProperty name="width" value="0.025" units="cm"/>
      <inkml:brushProperty name="height" value="0.025" units="cm"/>
      <inkml:brushProperty name="color" value="#E71224"/>
    </inkml:brush>
  </inkml:definitions>
  <inkml:trace contextRef="#ctx0" brushRef="#br0">39 0 11979,'0'0'17158,"-5"12"-16870,-2 5-59,1 1 0,1-1 0,0 1-1,2 0 1,0 1 0,-1 24 0,4-33-155,-1 2 46,1 0 0,1 1 0,0-1 1,1 0-1,5 22 0,-6-31-145,1 0 0,-1 0 0,1 0 0,-1 0 0,1 0 1,0 0-1,0 0 0,0-1 0,1 1 0,-1-1 0,1 0 0,-1 1 0,1-1 0,0 0 0,0 0 0,0-1 1,0 1-1,0-1 0,0 1 0,0-1 0,0 0 0,1 0 0,-1-1 0,0 1 0,1-1 0,4 1 0,49-1-4191,-53 0 3243,1-1 0,-1 0 0,1 0 0,-1 0 0,0-1-1,1 1 1,-1-1 0,0 0 0,0 0 0,6-5 0,10-11-7312</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431"/>
    </inkml:context>
    <inkml:brush xml:id="br0">
      <inkml:brushProperty name="width" value="0.025" units="cm"/>
      <inkml:brushProperty name="height" value="0.025" units="cm"/>
      <inkml:brushProperty name="color" value="#E71224"/>
    </inkml:brush>
  </inkml:definitions>
  <inkml:trace contextRef="#ctx0" brushRef="#br0">117 0 14734,'0'0'11130,"-10"10"-9160,4-4-1744,-33 37 1305,36-40-1454,1 0 0,0 1 0,0 0-1,0 0 1,0-1 0,1 1 0,0 0 0,-1 0 0,1 0-1,1 0 1,-1 1 0,1-1 0,-1 0 0,1 7 0,1-11-76,-1 1 0,1 0-1,-1-1 1,1 1 0,-1 0 0,1-1 0,-1 1 0,1-1 0,0 1 0,-1-1-1,1 1 1,0-1 0,-1 0 0,1 1 0,0-1 0,0 0 0,-1 1 0,1-1-1,0 0 1,0 0 0,0 0 0,-1 0 0,1 0 0,0 0 0,0 0 0,1 0-1,30 0-120,-22 0-18,23-2-563,-23 1 419,0 0 0,0 1 0,0 0 0,0 0 0,-1 1 0,15 3 0,-23-3 265,0 0 0,0-1-1,0 1 1,0 0 0,0 0-1,0 0 1,0 0-1,-1 0 1,1 0 0,0 0-1,-1 0 1,1 0 0,0 0-1,-1 0 1,1 1 0,-1-1-1,0 0 1,1 0 0,-1 1-1,0-1 1,0 0-1,0 0 1,0 1 0,0-1-1,0 0 1,0 1 0,0-1-1,-1 0 1,1 0 0,0 1-1,-1-1 1,1 0 0,-1 0-1,0 2 1,-1 2 153,0 1 1,-1-1-1,1 0 0,-1 1 1,0-1-1,-5 6 0,-6 4 481,-1 0-1,0-1 0,-25 17 0,34-26-453,-1-1 1,0 0-1,1 0 0,-1-1 0,-1 0 0,1 0 0,0-1 0,-1 0 0,1 0 1,-1 0-1,0-1 0,-10 0 0,17-1-247,0-1 0,0 1 0,0 0 1,1-1-1,-1 1 0,0-1 0,0 1 0,0-1 0,0 1 0,1-1 1,-1 0-1,0 1 0,1-1 0,-1 0 0,0 1 0,1-1 0,-1 0 1,1 0-1,-1 0 0,1 0 0,0 0 0,-1 1 0,1-1 0,0 0 1,-1 0-1,1 0 0,0 0 0,0 0 0,0 0 0,0-1 0,-1-38-6143,1 30 3721,0-26-7846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4.773"/>
    </inkml:context>
    <inkml:brush xml:id="br0">
      <inkml:brushProperty name="width" value="0.025" units="cm"/>
      <inkml:brushProperty name="height" value="0.025" units="cm"/>
      <inkml:brushProperty name="color" value="#E71224"/>
    </inkml:brush>
  </inkml:definitions>
  <inkml:trace contextRef="#ctx0" brushRef="#br0">1 31 6182,'0'0'19859,"66"-27"-19251,-42 24-480,6 3-128,4 0-1729,2 0-2403,2 0-2563,4 2-3490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118"/>
    </inkml:context>
    <inkml:brush xml:id="br0">
      <inkml:brushProperty name="width" value="0.025" units="cm"/>
      <inkml:brushProperty name="height" value="0.025" units="cm"/>
      <inkml:brushProperty name="color" value="#E71224"/>
    </inkml:brush>
  </inkml:definitions>
  <inkml:trace contextRef="#ctx0" brushRef="#br0">124 1 12684,'0'0'6662,"-10"8"-4665,-1 2-1449,0 0-1,1 0 1,0 1 0,1 1 0,1-1 0,-1 1-1,2 1 1,0-1 0,0 1 0,1 1 0,1-1-1,-4 15 1,8-23-406,-1 1 0,1 0-1,1 0 1,-1 0 0,1 0-1,0-1 1,1 1-1,-1 0 1,1 0 0,0 0-1,2 5 1,-2-9-115,1 1-1,-1-1 0,0 0 1,1 0-1,-1-1 1,1 1-1,0 0 1,0 0-1,0-1 0,0 1 1,0-1-1,0 0 1,0 0-1,0 1 1,0-1-1,1 0 0,-1-1 1,0 1-1,1 0 1,-1-1-1,0 1 1,1-1-1,-1 0 0,1 0 1,-1 0-1,1 0 1,-1 0-1,3-1 1,3 0 31,-1-1 1,0 0 0,0 0-1,0-1 1,0 0 0,0 0 0,-1 0-1,1-1 1,-1 0 0,0 0 0,0-1-1,0 0 1,-1 0 0,0 0-1,0 0 1,8-12 0,-6 9 11,-1-1 0,0 0-1,-1 0 1,0 0 0,0-1 0,-1 0 0,0 1 0,-1-1-1,0-1 1,0 1 0,1-15 0,-4 22-70,0 0 0,-1 1 0,1-1 0,0 1 0,-1-1 0,0 0 0,1 1 0,-1-1 0,0 1 0,0 0 0,-1-1 0,1 1 0,0 0 0,-1-1 0,1 1 0,-1 0 0,0 0 0,0 0 0,0 1 0,0-1 0,0 0 0,0 1 0,0-1 0,-1 1 0,1 0 0,0 0 0,-1 0 0,1 0 0,-1 0 0,1 0 0,-1 1 0,1-1 0,-1 1 0,0 0 0,1-1 0,-1 1 0,0 0 0,1 1 0,-1-1 0,0 0 0,1 1 0,-1 0 0,-4 1 0,5-1-324,0 0-1,0 1 1,0-1-1,0 0 1,1 1-1,-1 0 1,0-1-1,1 1 1,-1 0-1,1 0 1,-1 0-1,1 0 1,0 0 0,0 0-1,0 0 1,-2 4-1,3-5 74,-1 0 0,1 0-1,-1 0 1,1 0 0,0 0-1,-1 0 1,1 0 0,0 0 0,0 0-1,-1 0 1,1 0 0,0 0-1,0 0 1,0 0 0,0 0 0,1 0-1,-1 0 1,0 0 0,0 0-1,0 0 1,1 0 0,-1 0 0,1 0-1,-1 0 1,1 0 0,-1-1 0,1 1-1,-1 0 1,1 0 0,0 0-1,-1-1 1,1 1 0,0 0 0,0-1-1,0 1 1,0 0 0,-1-1-1,3 1 1,16 1-10121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5.509"/>
    </inkml:context>
    <inkml:brush xml:id="br0">
      <inkml:brushProperty name="width" value="0.025" units="cm"/>
      <inkml:brushProperty name="height" value="0.025" units="cm"/>
      <inkml:brushProperty name="color" value="#E71224"/>
    </inkml:brush>
  </inkml:definitions>
  <inkml:trace contextRef="#ctx0" brushRef="#br0">85 237 10218,'0'0'14541,"-42"53"-11113,26-30-1442,2-1-385,5 3-608,6-2-993,3-5 0,0-6 0,14-4 0,7-5 0,2-3 0,0 0-1057,-1-16-1313,-2-5-2371,-4-8-1505,-4-7-6918</inkml:trace>
  <inkml:trace contextRef="#ctx0" brushRef="#br0" timeOffset="1">110 1 5093,'0'0'18513</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609"/>
    </inkml:context>
    <inkml:brush xml:id="br0">
      <inkml:brushProperty name="width" value="0.025" units="cm"/>
      <inkml:brushProperty name="height" value="0.025" units="cm"/>
      <inkml:brushProperty name="color" value="#E71224"/>
    </inkml:brush>
  </inkml:definitions>
  <inkml:trace contextRef="#ctx0" brushRef="#br0">1 1 13901,'0'0'8841,"58"37"-7656,-22-31-609,3-3-448,5-1-256,-5-1-2018,-3-1-1858,-11 0-1409,-5 0-6630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3.951"/>
    </inkml:context>
    <inkml:brush xml:id="br0">
      <inkml:brushProperty name="width" value="0.025" units="cm"/>
      <inkml:brushProperty name="height" value="0.025" units="cm"/>
      <inkml:brushProperty name="color" value="#E71224"/>
    </inkml:brush>
  </inkml:definitions>
  <inkml:trace contextRef="#ctx0" brushRef="#br0">236 0 4644,'0'0'13661,"9"1"-12342,-1 0-897,-1 0 0,1 1 0,-1 0 0,14 5 0,-19-7-331,-1 1 0,0-1 0,0 1 0,1-1 1,-1 1-1,0-1 0,0 1 0,0 0 0,0 0 1,0 0-1,0-1 0,0 1 0,0 0 0,0 0 0,0 0 1,0 0-1,0 1 0,-1-1 0,1 0 0,0 0 0,-1 0 1,1 1-1,-1-1 0,0 0 0,1 0 0,-1 1 0,0-1 1,0 0-1,0 1 0,0-1 0,0 0 0,0 1 0,0-1 1,0 0-1,0 1 0,-1-1 0,1 0 0,0 1 0,-1-1 1,1 0-1,-1 0 0,0 0 0,1 1 0,-1-1 0,0 0 1,0 0-1,-1 1 0,-9 9 407,-1 0 0,0-1 0,-1 0 1,0-1-1,0-1 0,-1 0 0,-24 10 0,-9 6 316,29-14-588,1-1 92,0 1 0,0 1-1,1 0 1,-26 24 0,41-34-317,1 0 1,-1-1-1,0 1 0,0 0 0,0 0 0,1 0 0,-1 0 0,0 0 1,1-1-1,-1 1 0,1 0 0,-1 1 0,1-1 0,0 0 1,-1 0-1,1 0 0,0 0 0,0 0 0,0 0 0,0 0 0,-1 0 1,2 1-1,-1 0 0,0-1 0,1 0 1,0 0-1,0 0 0,-1-1 1,1 1-1,0 0 1,0 0-1,0-1 0,0 1 1,0-1-1,0 1 0,0-1 1,0 1-1,0-1 1,0 0-1,0 1 0,0-1 1,0 0-1,2 0 0,10 1-20,0 0-1,0-1 0,15-2 0,-16 1-62,34-2-3083,59-14 0,-85 13 1225,38-6-5976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448"/>
    </inkml:context>
    <inkml:brush xml:id="br0">
      <inkml:brushProperty name="width" value="0.025" units="cm"/>
      <inkml:brushProperty name="height" value="0.025" units="cm"/>
      <inkml:brushProperty name="color" value="#E71224"/>
    </inkml:brush>
  </inkml:definitions>
  <inkml:trace contextRef="#ctx0" brushRef="#br0">57 1 14221,'0'0'10827,"-15"64"-9098,6-31-287,-3 4-577,3 0-353,2 0-256,2 1-192,5-5 0,0-1-224,8-9-1377,10-5-1314,10-10-480,6-8-769,5 0-4260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4.806"/>
    </inkml:context>
    <inkml:brush xml:id="br0">
      <inkml:brushProperty name="width" value="0.025" units="cm"/>
      <inkml:brushProperty name="height" value="0.025" units="cm"/>
      <inkml:brushProperty name="color" value="#E71224"/>
    </inkml:brush>
  </inkml:definitions>
  <inkml:trace contextRef="#ctx0" brushRef="#br0">140 9 6054,'0'0'9406,"-12"3"-4537,3-1-4220,0 1 1,0 1-1,0-1 1,0 1-1,1 1 1,0 0-1,-12 9 1,16-11-450,0 0 0,0 1 1,0-1-1,1 1 1,0 0-1,0 0 0,0 0 1,0 1-1,1-1 0,-1 1 1,1-1-1,0 1 0,1 0 1,-1 0-1,1-1 1,0 1-1,0 0 0,1 1 1,-1 4-1,1-9-189,0 0-1,0 0 1,0 0-1,0 0 1,0 0 0,1 0-1,-1 0 1,0-1-1,0 1 1,1 0 0,-1 0-1,1 0 1,-1 0-1,1-1 1,-1 1 0,1 0-1,-1 0 1,1-1 0,0 1-1,-1 0 1,1-1-1,0 1 1,0-1 0,-1 1-1,1-1 1,0 1-1,1 0 1,31 1 182,-25-3-158,-1 0-1,1-1 1,0 0-1,0-1 0,-1 1 1,9-6-1,-5 1-10,-1 0-1,0-1 1,0 0-1,-1 0 0,10-12 1,-16 17-13,-1 0 0,1 0 0,-1 0 0,1-1 0,-1 1 0,0-1 0,-1 1 1,1-1-1,0 0 0,-1 1 0,0-1 0,0 0 0,0 0 0,-1 0 0,1 0 0,-1 0 1,0 0-1,0 0 0,0 0 0,-1-5 0,0 8-17,1 1 1,-1-1-1,1 0 0,-1 1 0,1-1 1,-1 1-1,0-1 0,1 1 1,-1-1-1,0 1 0,1 0 1,-1-1-1,0 1 0,0 0 0,1-1 1,-1 1-1,0 0 0,0 0 1,0 0-1,1 0 0,-1 0 1,0 0-1,0 0 0,0 0 0,1 0 1,-1 0-1,0 0 0,0 0 1,0 1-1,1-1 0,-1 0 0,0 1 1,0-1-1,1 0 0,-1 1 1,0-1-1,0 1 0,-27 17-1149,21-4-28,8-3-3511,-1-11 4252,1 1 1,0-1-1,-1 1 0,1-1 0,0 1 1,0-1-1,-1 1 0,1-1 1,0 1-1,0-1 0,0 0 0,0 0 1,-1 1-1,1-1 0,0 0 0,0 0 1,0 0-1,0 0 0,0 0 1,0 0-1,0 0 0,-1 0 0,1-1 1,0 1-1,0 0 0,1-1 1,19-6-9580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135"/>
    </inkml:context>
    <inkml:brush xml:id="br0">
      <inkml:brushProperty name="width" value="0.025" units="cm"/>
      <inkml:brushProperty name="height" value="0.025" units="cm"/>
      <inkml:brushProperty name="color" value="#E71224"/>
    </inkml:brush>
  </inkml:definitions>
  <inkml:trace contextRef="#ctx0" brushRef="#br0">72 0 3940,'0'0'19565,"-9"7"-17958,5-4-1414,-33 24 913,35-25-1033,0 0 0,0-1 1,1 1-1,-1 0 0,1 0 0,-1 0 1,1 0-1,0 0 0,-1 0 0,1 1 0,0-1 1,0 0-1,1 1 0,-1-1 0,0 0 1,1 1-1,0-1 0,-1 5 0,4-6-49,-1 0-1,1 0 0,0-1 1,-1 1-1,1-1 0,0 1 0,-1-1 1,1 0-1,0 0 0,4-1 1,-2 0-73,36 0-1275,-27 0 667,0 0 1,0 1-1,-1 1 1,1 0-1,22 5 1,-34-6 695,-1 0 0,0 1 0,1-1 1,-1 1-1,1-1 0,-1 1 0,0 0 0,0-1 1,1 1-1,-1 0 0,0 0 0,0 0 1,0 0-1,0 0 0,0 0 0,0 0 0,0 0 1,0 0-1,-1 1 0,1-1 0,0 0 0,-1 1 1,1-1-1,-1 0 0,1 1 0,-1-1 0,1 0 1,-1 1-1,0-1 0,0 1 0,0-1 0,0 1 1,0-1-1,0 1 0,0-1 0,-1 0 0,1 1 1,0-1-1,-1 1 0,1-1 0,-1 0 0,1 1 1,-1-1-1,0 0 0,0 0 0,0 1 0,1-1 1,-3 1-1,-2 6 531,0-1-1,-1 0 1,0 0 0,0-1 0,-1 0 0,-9 7-1,13-10-247,-1 0 0,0-1-1,0 0 1,0 0 0,-1 0-1,1 0 1,0-1-1,-1 0 1,1 0 0,-1 0-1,-4 0 1,8-1-330,0 0 0,0 0 0,1 0 0,-1 0 0,0 0 0,1 0 0,-1 0 0,0-1 0,0 1 0,1 0 0,-1 0 0,0-1 0,1 1 0,-1 0 0,1-1 0,-1 1 0,0-1 0,1 1 0,-1-1 0,1 1 0,-1-1 0,1 0 0,0 1 0,-1-1 0,1 1 0,-1-2 0,1 0-288,-1 0 1,1 0-1,0 0 0,0-1 0,0 1 1,0 0-1,0 0 0,1 0 1,-1 0-1,1 0 0,-1 0 0,1 0 1,2-4-1,10-17-5955,8 0-3647</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522"/>
    </inkml:context>
    <inkml:brush xml:id="br0">
      <inkml:brushProperty name="width" value="0.025" units="cm"/>
      <inkml:brushProperty name="height" value="0.025" units="cm"/>
      <inkml:brushProperty name="color" value="#E71224"/>
    </inkml:brush>
  </inkml:definitions>
  <inkml:trace contextRef="#ctx0" brushRef="#br0">42 31 12748,'0'0'15145,"2"-1"-15126,-1 1 0,0 0 1,0 0-1,0-1 0,1 1 0,-1-1 1,0 1-1,0-1 0,0 1 0,0-1 0,0 0 1,0 1-1,0-1 0,1-1 0,-1-17-8,-12 17-46,9 2 51,0 1 0,-1 0 0,1 0-1,0 0 1,0 0 0,0 1 0,0-1 0,1 0 0,-1 1-1,0-1 1,1 1 0,-1 0 0,-1 2 0,-16 37 650,16-19-281,3-21-368,0-1-1,1 1 0,-1-1 0,0 1 0,0-1 0,0 0 0,0 1 0,1-1 0,-1 1 0,0-1 0,0 1 0,1-1 0,-1 0 0,0 1 0,1-1 0,-1 1 0,0-1 0,1 0 0,-1 0 0,1 1 0,-1-1 0,1 0 0,-1 0 0,0 1 0,1-1 0,-1 0 0,1 0 0,-1 0 0,1 0 0,-1 0 0,2 0 0,5 0-182,0 0 1,-1-1-1,1 0 0,0-1 1,0 1-1,-1-1 1,1-1-1,-1 1 0,1-1 1,-1 0-1,0-1 0,6-4 1,-6 4-15,0 0 1,0 1-1,1 0 1,-1 0 0,1 0-1,0 1 1,0 0 0,0 0-1,0 0 1,9 0-1,-15 8 563,0-1 0,0 0-1,0 1 1,-1-1-1,0 1 1,0-1 0,0 1-1,-2 7 1,2-12-330,-1 0 1,1 0-1,0 0 0,0 0 1,-1 0-1,1 0 1,0-1-1,0 1 1,0 0-1,0 0 1,0 0-1,1 0 0,-1 0 1,0 0-1,0 0 1,0 0-1,1 0 1,-1 0-1,1-1 0,-1 1 1,1 0-1,-1 0 1,1 0-1,-1-1 1,1 1-1,-1 0 1,1-1-1,0 1 0,0 0 1,-1-1-1,1 1 1,0-1-1,0 1 1,0-1-1,1 1 0,2-1 38,0 1-1,0-1 1,1-1-1,-1 1 1,0 0 0,0-1-1,7-2 1,26-7-6,-24 6-610,0 1 0,1 0-1,-1 0 1,19 0-1,-32 3 489,0 1-1,0-1 1,0 0-1,1 0 1,-1 1-1,0-1 1,0 0-1,0 0 0,0 1 1,0-1-1,0 0 1,1 1-1,-1-1 1,0 0-1,0 1 0,0-1 1,0 0-1,0 1 1,0-1-1,0 0 1,0 1-1,0-1 1,0 0-1,-1 1 0,1-1 1,0 0-1,0 0 1,0 1-1,0-1 1,0 0-1,-1 1 0,1-1 1,0 0-1,0 0 1,0 1-1,-1-1 1,1 0-1,0 0 1,0 0-1,-1 1 0,1-1 1,0 0-1,0 0 1,-1 0-1,-9 13-1848,-1-8-2257,3-5-3058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11.511"/>
    </inkml:context>
    <inkml:brush xml:id="br0">
      <inkml:brushProperty name="width" value="0.025" units="cm"/>
      <inkml:brushProperty name="height" value="0.025" units="cm"/>
      <inkml:brushProperty name="color" value="#E71224"/>
    </inkml:brush>
  </inkml:definitions>
  <inkml:trace contextRef="#ctx0" brushRef="#br0">2 20 11563,'0'0'8504,"9"-3"-7143,-6 1-1236,39-11 1528,-41 13-1537,0-1-1,0 1 1,1 0-1,-1 0 0,0 0 1,1 0-1,-1 0 0,0 0 1,0 0-1,1 0 0,-1 1 1,0-1-1,0 0 0,0 1 1,1-1-1,-1 1 0,0-1 1,0 1-1,0 0 1,0-1-1,0 1 0,0 0 1,0 0-1,0 0 0,0 0 1,0 0-1,-1 0 0,1 0 1,0 0-1,-1 0 0,1 0 1,0 0-1,-1 0 1,1 1-1,-1 0 0,2 5 30,-1-1 0,0 0-1,-1 0 1,1 1 0,-1-1-1,0 0 1,-1 1 0,0-1 0,0 0-1,0 0 1,-1 1 0,-2 6-1,-2 0 468,-1 1-1,-1-1 0,-13 18 0,-21 39 471,42-70-1082,-1 1 0,1 0 0,0 0 0,-1-1 0,1 1 0,0 0 1,0 0-1,-1 0 0,1-1 0,0 1 0,0 0 0,0 0 0,0 0 0,0 0 0,1-1 0,-1 1 0,0 0 0,0 0 1,0 0-1,1-1 0,-1 1 0,0 0 0,1 0 0,-1-1 0,1 1 0,-1 0 0,1 0 0,24 12-53,43-6-582,-54-7 216,30 3-3650,-14-3-2523,4 0-7683</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5.851"/>
    </inkml:context>
    <inkml:brush xml:id="br0">
      <inkml:brushProperty name="width" value="0.025" units="cm"/>
      <inkml:brushProperty name="height" value="0.025" units="cm"/>
      <inkml:brushProperty name="color" value="#E71224"/>
    </inkml:brush>
  </inkml:definitions>
  <inkml:trace contextRef="#ctx0" brushRef="#br0">1 1 10122,'0'0'4196,"76"0"-4261,-44 0-8134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380"/>
    </inkml:context>
    <inkml:brush xml:id="br0">
      <inkml:brushProperty name="width" value="0.025" units="cm"/>
      <inkml:brushProperty name="height" value="0.025" units="cm"/>
      <inkml:brushProperty name="color" value="#E71224"/>
    </inkml:brush>
  </inkml:definitions>
  <inkml:trace contextRef="#ctx0" brushRef="#br0">0 1 4837,'0'0'23793,"3"11"-22507,1 15-768,-2-4 74,2 0 1,9 30 0,-13-51-586,1 0 1,0 1-1,-1-1 1,1 0-1,0 0 1,0 0-1,0 0 1,0 0-1,0 0 0,0 0 1,0 0-1,0-1 1,0 1-1,1 0 1,-1 0-1,0-1 1,0 1-1,1-1 1,-1 1-1,0-1 1,1 0-1,-1 0 0,1 1 1,-1-1-1,0 0 1,1 0-1,-1 0 1,1 0-1,-1-1 1,0 1-1,1 0 1,-1-1-1,0 1 1,1 0-1,-1-1 1,0 0-1,0 1 0,1-1 1,-1 0-1,1 0 1,55-35 234,-52 32-235,19-17-25,-19 16 8,0 0 0,0 0 0,0 0 0,1 1 0,-1 0 0,1 0 1,0 1-1,0 0 0,13-5 0,-19 8-2,1 1 0,-1 0 0,1-1 0,-1 1 0,1 0 0,-1-1 0,0 1 0,1 0 0,-1 0 0,0 0 0,0-1 0,0 1 0,1 0 0,-1 0 0,0 0 0,0-1 0,0 1 0,0 0 0,0 0 0,-1 0 0,1-1 0,0 1 0,0 0 0,0 0 0,-1 1 0,-5 24 217,-4 3-97,6-20-88,1 0-1,0 1 0,0-1 0,1 1 1,-2 19-1,5-29-47,-1 1 0,0-1 1,0 1-1,0-1 0,1 1 0,-1-1 0,0 0 0,1 1 1,-1-1-1,0 1 0,1-1 0,-1 0 0,1 1 1,-1-1-1,0 0 0,1 1 0,-1-1 0,1 0 0,-1 0 1,1 1-1,-1-1 0,1 0 0,-1 0 0,1 0 1,0 0-1,-1 0 0,1 0 0,-1 0 0,1 0 0,-1 0 1,1 0-1,-1 0 0,1 0 0,-1 0 0,1 0 0,-1 0 1,1 0-1,-1-1 0,1 1 0,-1 0 0,1 0 1,-1-1-1,1 1 0,0-1 0,25-12-3001,-2-6-1851,3-3-2455</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6.717"/>
    </inkml:context>
    <inkml:brush xml:id="br0">
      <inkml:brushProperty name="width" value="0.025" units="cm"/>
      <inkml:brushProperty name="height" value="0.025" units="cm"/>
      <inkml:brushProperty name="color" value="#E71224"/>
    </inkml:brush>
  </inkml:definitions>
  <inkml:trace contextRef="#ctx0" brushRef="#br0">123 5 5445,'0'0'13266,"-11"5"-9219,4-1-3682,-57 35 3765,61-36-3904,0-1 1,0 1 0,0-1 0,0 1-1,0 0 1,1 0 0,-1 1-1,1-1 1,0 0 0,0 1 0,0-1-1,0 1 1,1 0 0,-1 0 0,1-1-1,0 1 1,0 0 0,0 5 0,2-8-220,-1 0 1,1 0-1,-1 0 1,1 0-1,0-1 1,0 1-1,0 0 1,-1 0-1,1-1 1,0 1 0,0 0-1,0-1 1,0 1-1,0-1 1,0 1-1,0-1 1,1 0-1,-1 1 1,0-1-1,0 0 1,0 0 0,0 0-1,0 0 1,0 0-1,0 0 1,1 0-1,-1 0 1,0 0-1,0 0 1,0-1-1,0 1 1,2-1 0,41-11-209,-36 6 117,-1 0 0,1-1 0,-1 0 0,0 0 0,-1-1 0,0 0 0,0 0 0,-1 0 1,0 0-1,0-1 0,-1 0 0,0 0 0,3-11 0,-28 64 285,17-38-186,0 0 1,1 1 0,0-1-1,0 1 1,0-1 0,1 1-1,0 0 1,-2 14 0,4-20-110,0 0 1,0 0 0,0-1-1,0 1 1,0 0-1,0 0 1,0 0 0,0 0-1,0 0 1,0-1-1,0 1 1,0 0-1,1 0 1,-1 0 0,0 0-1,0-1 1,1 1-1,-1 0 1,1 0 0,-1-1-1,1 1 1,-1 0-1,1-1 1,0 1 0,-1 0-1,1-1 1,-1 1-1,1-1 1,1 1 0,28-2-7189,-2-7-790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091"/>
    </inkml:context>
    <inkml:brush xml:id="br0">
      <inkml:brushProperty name="width" value="0.025" units="cm"/>
      <inkml:brushProperty name="height" value="0.025" units="cm"/>
      <inkml:brushProperty name="color" value="#E71224"/>
    </inkml:brush>
  </inkml:definitions>
  <inkml:trace contextRef="#ctx0" brushRef="#br0">98 221 6598,'0'0'11969,"-11"10"-8462,5-5-3190,-45 47 2702,47-49-2745,1 1 0,1 0 0,-1-1 0,0 1 0,1 0 0,0 1 0,0-1 0,0 0 0,1 0 0,-1 1 0,1-1 0,0 1 0,0-1 0,1 1 0,-1 7 0,2-12-266,-1 1 0,1 0 0,-1 0 0,1 0 0,0-1 0,-1 1 0,1 0 0,0-1 1,0 1-1,0 0 0,0-1 0,-1 1 0,1-1 0,0 1 0,0-1 0,0 0 0,0 1 1,0-1-1,0 0 0,0 0 0,0 0 0,0 0 0,0 0 0,0 0 0,0 0 1,0 0-1,0 0 0,0 0 0,0 0 0,2-1 0,33-8-73,-24 2 15,-1 0 0,0-1-1,-1 0 1,1-1-1,-2 0 1,1-1 0,12-16-1,0-4-126,27-48-1,-42 65 143,0 0-1,0 0 1,-1 0-1,-1-1 0,-1 1 1,0-1-1,0 0 1,2-27-1,-6 40 26,0 1 0,0-1 0,0 0 0,0 0 0,0 0 0,0 0 0,0 0 0,0 0 0,0 1 0,0-1 0,-1 0 0,1 0 0,0 0 0,0 1 0,-1-1 0,1 0 0,-1 0 0,1 1 0,-1-1 0,1 0 0,-1 0 0,1 1 0,-1-1 0,0 1 0,1-1 0,-1 1 0,0-1 0,-1 0 0,1 1-4,-1 0 1,1-1-1,-1 1 0,0 0 1,1 0-1,-1 0 1,0 1-1,1-1 0,-1 0 1,0 1-1,1-1 0,-1 1 1,-2 0-1,-44 29-44,40-25 11,-52 47 911,57-49-799,0 0 1,0 1 0,0-1 0,1 0-1,-1 1 1,1-1 0,0 1 0,0 0-1,0 0 1,1 0 0,-1 0-1,1 0 1,0 0 0,0 0 0,0 7-1,1-9-76,1-1-1,0 1 1,-1-1-1,1 1 1,0-1-1,0 1 1,0-1-1,0 1 1,1-1-1,-1 0 1,0 0-1,0 0 1,1 1-1,-1-1 1,1-1-1,-1 1 1,1 0-1,-1 0 1,1 0-1,2 0 1,45 18-1458,-26-11-413,-19-6 1535,0-1 0,0 1 0,0 1 1,-1-1-1,1 0 0,-1 1 0,1 0 1,-1 0-1,0 0 0,0 0 0,0 0 0,-1 1 1,1-1-1,-1 1 0,0 0 0,0 0 1,0 0-1,2 4 0,-2 4-769,1 0 0,-2 0 0,1 0 0,-2 0 0,0 14-1,0-24 790,0 18-9528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434"/>
    </inkml:context>
    <inkml:brush xml:id="br0">
      <inkml:brushProperty name="width" value="0.025" units="cm"/>
      <inkml:brushProperty name="height" value="0.025" units="cm"/>
      <inkml:brushProperty name="color" value="#E71224"/>
    </inkml:brush>
  </inkml:definitions>
  <inkml:trace contextRef="#ctx0" brushRef="#br0">0 0 15214,'0'0'14766,"6"50"-13516,10-40-546,7 0-416,2-4-159,5-4-1026,-3-2-1954,2 0-2722,-8-15-5093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37.809"/>
    </inkml:context>
    <inkml:brush xml:id="br0">
      <inkml:brushProperty name="width" value="0.025" units="cm"/>
      <inkml:brushProperty name="height" value="0.025" units="cm"/>
      <inkml:brushProperty name="color" value="#E71224"/>
    </inkml:brush>
  </inkml:definitions>
  <inkml:trace contextRef="#ctx0" brushRef="#br0">184 0 12524,'0'0'7975,"-41"55"-4003,21-27-929,-2 4-1121,2 3-673,1 1-352,2 4-577,4 0-256,-1-3-1505,5-4-4293,0-6-9672</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585"/>
    </inkml:context>
    <inkml:brush xml:id="br0">
      <inkml:brushProperty name="width" value="0.025" units="cm"/>
      <inkml:brushProperty name="height" value="0.025" units="cm"/>
      <inkml:brushProperty name="color" value="#E71224"/>
    </inkml:brush>
  </inkml:definitions>
  <inkml:trace contextRef="#ctx0" brushRef="#br0">0 12 15182,'2'0'6535,"15"-1"-5057,15-3 794,-24 2-2031,0 0 1,0 1 0,0 0 0,0 0 0,0 1-1,1 0 1,-1 1 0,0 0 0,0 0 0,0 0-1,13 5 1,-19-5-228,-1 0 0,1 0-1,-1 1 1,0-1 0,1 0 0,-1 1-1,0-1 1,0 1 0,0-1 0,0 1-1,0-1 1,0 1 0,0 0-1,-1-1 1,1 1 0,-1 0 0,1 0-1,-1 0 1,0-1 0,0 1 0,1 0-1,-1 0 1,0 0 0,-1 0 0,1-1-1,0 1 1,0 0 0,-1 0-1,1 0 1,-1-1 0,0 1 0,0 0-1,1-1 1,-3 4 0,-2 4 182,0-1 1,-1 1-1,0-1 0,-12 13 1,-12 8 380,-19 21 928,46-47-1444,0 0 0,1 1 0,0-1 0,0 1 0,0 0 0,0 0 0,0 0 0,1 0 0,0 0 0,-1 0 0,2 0 0,-1 0 0,0 6 0,1-9-68,0 0-1,1 1 1,-1-1-1,1 0 1,-1 0-1,1 0 1,0 0-1,-1 1 1,1-1 0,0 0-1,0 0 1,0 0-1,0 0 1,-1-1-1,1 1 1,1 0-1,-1 0 1,0-1-1,0 1 1,0 0 0,0-1-1,0 1 1,1-1-1,-1 1 1,0-1-1,0 0 1,1 0-1,-1 1 1,0-1 0,1 0-1,0 0 1,52 2-907,-43-3 475,3 2-1448,0-2 0,1 0 0,14-3 0,8-8-5950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9.959"/>
    </inkml:context>
    <inkml:brush xml:id="br0">
      <inkml:brushProperty name="width" value="0.025" units="cm"/>
      <inkml:brushProperty name="height" value="0.025" units="cm"/>
      <inkml:brushProperty name="color" value="#E71224"/>
    </inkml:brush>
  </inkml:definitions>
  <inkml:trace contextRef="#ctx0" brushRef="#br0">118 39 19026,'0'0'3689,"-11"0"-742,5 0-2615,0 0 1,-1 0 0,1 1-1,0 0 1,0 0 0,0 1-1,0 0 1,1 0 0,-9 4-1,11-4-249,0-1-1,1 1 0,-1 0 0,1 0 1,-1 1-1,1-1 0,0 1 0,0-1 1,0 1-1,0-1 0,0 1 0,0 0 1,1 0-1,0 0 0,-1 0 1,1 0-1,0 0 0,1 1 0,-1-1 1,0 0-1,1 0 0,0 1 0,0 5 1,0-6-75,0 0 0,0-1 0,1 1 1,-1 0-1,1 0 0,-1 0 0,1-1 1,0 1-1,0 0 0,0-1 0,1 1 1,-1-1-1,0 1 0,1-1 0,0 0 1,0 0-1,-1 1 0,1-1 0,0 0 1,1-1-1,-1 1 0,0 0 1,1-1-1,-1 1 0,0-1 0,1 0 1,0 0-1,-1 0 0,1 0 0,0 0 1,-1 0-1,1-1 0,0 1 0,5-1 1,-1 1 37,-1-1 0,0 0 1,0-1-1,0 1 0,0-1 1,0 0-1,0-1 0,0 0 1,0 1-1,0-2 0,-1 1 1,1-1-1,-1 0 0,0 0 1,10-7-1,-10 5-15,0 0 1,-1-1-1,1 1 0,-1-1 1,0 0-1,-1 0 0,1 0 1,-1 0-1,0-1 1,-1 1-1,0-1 0,0 0 1,2-12-1,-4 17-23,1-1 0,-1 1 0,0 0 0,-1-1 0,1 1 0,0-1 0,-1 1 0,1 0 0,-1-1 0,1 1 0,-1 0 0,0-1 0,0 1 0,0 0 0,-1 0 0,1 0 0,0 0 0,-1 0 0,1 0 0,-1 0 0,0 0-1,0 1 1,0-1 0,0 1 0,0-1 0,0 1 0,0 0 0,0 0 0,0 0 0,0 0 0,-1 0 0,1 0 0,0 1 0,-1-1 0,1 1 0,-1 0 0,1-1 0,0 1 0,-1 0 0,1 0 0,-4 1 0,-1-1-43,1 0-1,-1 0 1,1 1 0,0 0-1,-1 0 1,1 0-1,-9 4 1,13-4-17,0 0 0,0 0 0,0 0 0,0 0 0,1 0 0,-1 1 0,0-1 0,1 0 0,-1 1 0,1-1 0,-1 1 0,1 0 0,0-1 0,0 1 0,0 0 0,0 0 0,0 0 0,0 0 0,0 0 0,1 0 0,-1 0 0,1 0 0,-1 0 0,1 0 0,0 0 0,0 4 0,0-5-319,0 0 1,1 0-1,-1 0 0,0 0 0,1 0 1,-1 0-1,1 0 0,0 0 1,-1 0-1,1 0 0,0 0 0,-1 0 1,1 0-1,0 0 0,0-1 1,0 1-1,0 0 0,0-1 0,0 1 1,0 0-1,0-1 0,0 1 0,0-1 1,0 0-1,0 1 0,0-1 1,0 0-1,0 0 0,1 0 0,-1 1 1,0-1-1,0 0 0,0-1 1,0 1-1,2 0 0,22 0-7498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0.412"/>
    </inkml:context>
    <inkml:brush xml:id="br0">
      <inkml:brushProperty name="width" value="0.025" units="cm"/>
      <inkml:brushProperty name="height" value="0.025" units="cm"/>
      <inkml:brushProperty name="color" value="#E71224"/>
    </inkml:brush>
  </inkml:definitions>
  <inkml:trace contextRef="#ctx0" brushRef="#br0">139 73 5573,'0'0'11222,"0"-8"-7389,0 3-3166,-1 0 1,1 0 0,0 1 0,-1-1-1,0 0 1,0 0 0,-3-6 0,3 10-533,1-1 1,-1 1-1,0 0 1,0 0-1,1 0 1,-1 0-1,0-1 1,0 1 0,0 1-1,0-1 1,0 0-1,-1 0 1,1 0-1,0 0 1,0 1-1,-1-1 1,1 1 0,0-1-1,0 1 1,-1-1-1,1 1 1,-1 0-1,1-1 1,0 1-1,-1 0 1,1 0 0,-1 0-1,1 0 1,0 1-1,-1-1 1,1 0-1,-1 0 1,1 1-1,0-1 1,-1 1 0,1-1-1,0 1 1,-1 0-1,-3 2-80,0 0-1,0 0 1,1 1-1,-1-1 1,1 1-1,0 0 1,0 0-1,0 0 0,1 0 1,0 1-1,0 0 1,0 0-1,0-1 1,1 2-1,-3 5 1,1-1 36,0 0 0,1 1 1,0 0-1,0-1 0,1 1 1,0 20-1,2-30-91,0 1 0,0 0 0,0-1 0,0 1 0,0 0 0,1-1 0,-1 1 0,1-1 0,-1 1 0,1-1 0,0 1 0,0-1 0,-1 1 0,1-1 0,0 1 0,0-1 0,0 0 0,1 0 0,-1 1 0,0-1 0,0 0 0,1 0 0,-1 0 0,3 1 0,0 0 0,1-1 0,-1 1 0,0-1 0,0 0 0,1 0 0,-1-1 0,1 1 0,-1-1 0,7-1 0,-1 1 0,0-1 0,0-1 0,-1 1 0,1-2 0,-1 1 0,1-2 0,-1 1 0,13-7 0,-16 6 0,-1 1 0,1-1 0,-1-1 0,0 1 0,0-1 0,0 1 0,0-1 0,-1-1 0,0 1 0,0-1 0,0 1 0,-1-1 0,0 0 0,0-1 0,-1 1 0,1 0 0,-1-1 0,-1 1 0,1-1 0,-1 0 0,1-10 0,-3 15-4,0-1 1,1 1-1,-1 0 1,0 0-1,0 0 1,0 0-1,0 0 1,-1 0-1,1 0 1,0 1-1,-1-1 0,1 0 1,-1 1-1,0-1 1,0 1-1,1 0 1,-1-1-1,0 1 1,0 0-1,0 0 1,0 0-1,0 0 0,-1 1 1,1-1-1,0 0 1,0 1-1,0 0 1,-1-1-1,1 1 1,0 0-1,-4 1 1,-1-2-91,1 1 0,-1 0-1,1 0 1,0 0 0,-1 1 0,1 0 0,0 0 0,0 1 0,0 0 0,-9 4 0,1 3-2477,5-3-2639,7-3 1519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1.827"/>
    </inkml:context>
    <inkml:brush xml:id="br0">
      <inkml:brushProperty name="width" value="0.025" units="cm"/>
      <inkml:brushProperty name="height" value="0.025" units="cm"/>
      <inkml:brushProperty name="color" value="#E71224"/>
    </inkml:brush>
  </inkml:definitions>
  <inkml:trace contextRef="#ctx0" brushRef="#br0">74 0 14574,'-6'26'8600,"-18"17"-4123,3-3-2222,16-29-2022,1 1 1,1 0 0,0 0 0,0 1 0,1-1 0,1 0-1,0 1 1,0-1 0,3 16 0,-2-26-285,0-1 0,1 1-1,-1-1 1,1 1 0,-1-1 0,1 0 0,0 1 0,0-1 0,-1 0 0,1 1-1,0-1 1,0 0 0,0 0 0,0 0 0,1 0 0,-1 0 0,0 0 0,0 0-1,1 0 1,-1-1 0,0 1 0,1 0 0,-1-1 0,1 1 0,-1-1 0,1 0-1,-1 1 1,1-1 0,-1 0 0,1 0 0,-1 0 0,1 0 0,-1 0 0,1 0-1,2-1 1,-3 1-322,1-1 0,-1 1-1,0-1 1,0 1-1,1-1 1,-1 1 0,0-1-1,0 0 1,0 0 0,0 1-1,0-1 1,0 0 0,0 0-1,0 0 1,-1 0 0,1 0-1,0 0 1,0-1-1,-1 1 1,1 0 0,-1 0-1,1 0 1,-1-1 0,1 1-1,-1 0 1,0 0 0,0-1-1,1 0 1,-1-15-6519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39.879"/>
    </inkml:context>
    <inkml:brush xml:id="br0">
      <inkml:brushProperty name="width" value="0.025" units="cm"/>
      <inkml:brushProperty name="height" value="0.025" units="cm"/>
    </inkml:brush>
  </inkml:definitions>
  <inkml:trace contextRef="#ctx0" brushRef="#br0">111 261 16207,'0'0'10682,"-9"11"-8840,-51 74 229,54-76-1878,0 0 1,2 0-1,-1 0 0,1 1 1,0 0-1,1 0 0,0 0 0,1 0 1,-2 18-1,4-27-191,1 0 0,0 0 0,-1 1 0,1-1 0,0 0 0,0 0 0,-1 0 0,1 0 1,0 0-1,0 0 0,0 0 0,0 0 0,0-1 0,1 1 0,-1 0 0,0-1 0,0 1 0,0-1 0,1 1 0,-1-1 0,0 1 0,1-1 0,-1 0 0,0 0 1,1 0-1,-1 0 0,0 0 0,1 0 0,-1 0 0,2 0 0,46-3-1459,-44 2 774,-1-1 1,0 1-1,0-1 1,0 0 0,0 0-1,-1 0 1,1 0-1,0-1 1,-1 0-1,1 1 1,5-8 0,11-17-6680</inkml:trace>
  <inkml:trace contextRef="#ctx0" brushRef="#br0" timeOffset="1">63 0 17745,'0'0'11915,"1"26"-16431,22-18-1762,2-3-6534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13.535"/>
    </inkml:context>
    <inkml:brush xml:id="br0">
      <inkml:brushProperty name="width" value="0.025" units="cm"/>
      <inkml:brushProperty name="height" value="0.025" units="cm"/>
      <inkml:brushProperty name="color" value="#E71224"/>
    </inkml:brush>
  </inkml:definitions>
  <inkml:trace contextRef="#ctx0" brushRef="#br0">62 166 4388,'0'0'6449,"0"-9"-3139,1 2-2615,-1-1 1,0 1-1,-1-1 1,1 1 0,-4-10-1,4 15-367,0 0-1,-1 0 1,1 0-1,-1 0 1,1 0 0,-1 0-1,0 0 1,0 0-1,0 0 1,0 1-1,0-1 1,-1 0 0,1 1-1,0-1 1,-1 1-1,1-1 1,-1 1-1,1 0 1,-1-1 0,0 1-1,0 0 1,1 0-1,-1 0 1,0 1 0,0-1-1,0 0 1,0 1-1,0-1 1,0 1-1,-3-1 1,4 2-268,1-1 0,-1 0-1,1 1 1,-1-1 0,0 0 0,1 1 0,-1-1-1,1 1 1,-1-1 0,1 1 0,-1-1 0,1 1-1,-1-1 1,1 1 0,0-1 0,-1 1 0,1 0-1,0-1 1,-1 1 0,1 0 0,0-1 0,0 1 0,0 0-1,-1-1 1,1 1 0,0 0 0,0-1 0,0 2-1,-1 25 24,1-24 22,-1 10-9,1 1-14,-1 1 0,2-1 0,2 19 0,-3-31-74,0 0 0,0-1 0,0 1 0,1-1-1,-1 1 1,0-1 0,1 1 0,-1-1 0,1 1 0,-1-1 0,1 1 0,0-1-1,0 1 1,0-1 0,-1 0 0,1 0 0,0 1 0,1-1 0,-1 0 0,0 0-1,0 0 1,0 0 0,1 0 0,-1 0 0,0-1 0,1 1 0,-1 0 0,1-1-1,-1 1 1,1-1 0,-1 1 0,1-1 0,-1 0 0,1 0 0,-1 1 0,1-1-1,0 0 1,2-1 0,-1 0 38,-1 0 0,0 0-1,0-1 1,0 1 0,0-1-1,0 1 1,0-1 0,-1 0-1,1 0 1,0 1 0,-1-1 0,0 0-1,1 0 1,-1-1 0,0 1-1,0 0 1,0 0 0,0-1-1,0 1 1,-1 0 0,1-5 0,9-54 550,-9 43-567,1 10-29,-1 0 1,0-1 0,-1 1 0,0-1 0,0 1 0,-1-1-1,0 1 1,0-1 0,-5-14 0,5 22-1,1 1 0,0-1 0,0 1 0,0-1 0,-1 1 0,1-1 0,0 1 0,-1-1 0,1 1 0,0-1 0,-1 1 0,1-1 0,-1 1 0,1 0 0,0-1 0,-1 1 0,1-1 0,-1 1 0,1 0 0,-1 0 0,1-1 0,-1 1 0,0 0 0,1 0 0,-1 0 0,1 0 0,-1-1 0,1 1 0,-1 0 0,0 0 0,1 0 0,-1 0 0,1 0 0,-2 1 0,-10 17 0,-1 31 0,9-16 0,2 1 0,2 62 0,0-95 0,0-1 0,0 1 0,-1-1 0,1 0 0,0 1 0,0-1 0,0 1 0,0-1 0,0 1 0,0-1 0,0 0 0,0 1 0,0-1 0,0 1 0,0-1 0,0 0 0,0 1 0,1-1 0,-1 1 0,0-1 0,0 0 0,0 1 0,1-1 0,-1 1 0,0-1 0,0 0 0,1 1 0,-1-1 0,0 0 0,0 1 0,1-1 0,-1 0 0,1 0 0,-1 0 0,0 1 0,1-1 0,-1 0 0,0 0 0,1 0 0,-1 0 0,1 1 0,-1-1 0,1 0 0,-1 0 0,1 0 0,0-1 0,0 0 0,0 1 0,0-1 0,-1 0 0,1 0 0,0 0 0,-1 0 0,1 0 0,0 0 0,-1 0 0,1 0 0,-1 0 0,1 0 0,-1 0 0,0 0 0,1-2 0,2-16 0,0 0 0,-1 0 0,-1 0 0,0 0 0,-5-33 0,-5 30 0,8 22 0,1 0 0,-1-1 0,1 1 0,-1 0 0,1 0 0,-1-1 0,1 1 0,-1 0 0,1 0 0,-1 0 0,1 0 0,-1-1 0,1 1 0,-1 0 0,1 0 0,-1 0 0,1 0 0,-1 0 0,1 0 0,-1 0 0,0 1 0,1-1 0,-1 0 0,1 0 0,-1 1 0,-1 0 0,0 0 0,0 0 0,1 1 0,-1-1 0,0 1 0,1-1 0,-1 1 0,1 0 0,0 0 0,0-1 0,-1 1 0,1 0 0,0 0 0,1 0 0,-1 0 0,-1 4 0,-3 20 0,1-1 0,1 1 0,2 0 0,1 27 0,0-44 0,0-6 0,0 1 0,0-1 0,1 0 0,-1 0 0,1 1 0,0-1 0,0 0 0,0 0 0,1 0 0,2 5 0,-4-7 0,1 0 0,0-1 0,-1 1 0,1-1 0,-1 1 0,1-1 0,0 1 0,-1-1 0,1 1 0,0-1 0,-1 0 0,1 1 0,0-1 0,0 0 0,0 1 0,-1-1 0,1 0 0,0 0 0,0 0 0,0 0 0,-1 0 0,1 0 0,0 0 0,0 0 0,0 0 0,-1 0 0,1 0 0,0-1 0,0 1 0,0 0 0,-1-1 0,1 1 0,0 0 0,0-1 0,-1 1 0,1-1 0,0 1 0,-1-1 0,1 1 0,-1-1 0,1 0 0,-1 1 0,1-1 0,-1 0 0,1 1 0,-1-1 0,0 0 0,1 1 0,-1-2 0,7-7 0,-2-1 0,1 1 0,-1-1 0,-1 0 0,0 0 0,0 0 0,-1-1 0,2-15 0,0 0 0,-2 0 0,0-38 0,-2 62 0,-1 1 0,0-1 0,0 1 0,0-1 0,0 0 0,-1 1 0,1-1 0,0 1 0,-1-1 0,1 1 0,-1-1 0,1 1 0,-1-1 0,0 1 0,0 0 0,0-1 0,1 1 0,-1 0 0,0 0 0,-1-1 0,1 1 0,0 0 0,-2-1 0,2 2 0,0-1 0,0 1 0,-1 0 0,1 0 0,0 0 0,0 0 0,0 1 0,0-1 0,0 0 0,0 0 0,0 1 0,0-1 0,0 1 0,0-1 0,0 1 0,0-1 0,1 1 0,-1-1 0,0 1 0,0 0 0,0-1 0,1 1 0,-1 0 0,0 0 0,1 0 0,-1-1 0,0 1 0,1 0 0,-1 0 0,1 0 0,0 0 0,-1 0 0,1 0 0,-1 2 0,-5 14 0,0 1 0,1 1 0,1-1 0,0 1 0,2-1 0,0 1 0,1 0 0,1 0 0,3 31 0,-3-50 0,0 0 0,0 1 0,0-1 0,0 0 0,-1 1 0,1-1 0,0 0 0,0 1 0,0-1 0,0 0 0,1 1 0,-1-1 0,0 0 0,0 1 0,0-1 0,0 0 0,0 1 0,0-1 0,0 0 0,1 1 0,-1-1 0,0 0 0,0 1 0,0-1 0,1 0 0,-1 0 0,0 1 0,0-1 0,1 0 0,-1 0 0,0 0 0,0 1 0,1-1 0,-1 0 0,0 0 0,1 0 0,-1 0 0,0 0 0,1 0 0,-1 0 0,0 1 0,1-1 0,-1 0 0,0 0 0,1 0 0,-1 0 0,0 0 0,1-1 0,-1 1 0,0 0 0,1 0 0,-1 0 0,0 0 0,1 0 0,-1 0 0,0-1 0,1 1 0,-1 0 0,0 0 0,1 0 0,-1-1 0,0 1 0,0 0 0,0 0 0,1-1 0,-1 1 0,0 0 0,0-1 0,15-20 0,-7-1 0,-2 1 0,0-1 0,-1 0 0,0 0 0,-2 0 0,-1-1 0,-1-39 0,-1 62-26,0 0-1,0-1 1,0 1 0,0-1-1,0 1 1,0 0 0,0-1-1,0 1 1,0-1 0,0 1-1,0 0 1,0-1 0,0 1-1,-1-1 1,1 1 0,0 0-1,0-1 1,0 1 0,0 0-1,-1-1 1,1 1 0,0 0-1,0-1 1,-1 1 0,1 0-1,0-1 1,-1 1 0,1 0-1,0 0 1,0 0 0,-1-1-1,1 1 1,-1 0 0,1 0-1,-1-1 1,-12 11-2754,-9 21-7890,3 3-6834</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172"/>
    </inkml:context>
    <inkml:brush xml:id="br0">
      <inkml:brushProperty name="width" value="0.025" units="cm"/>
      <inkml:brushProperty name="height" value="0.025" units="cm"/>
      <inkml:brushProperty name="color" value="#E71224"/>
    </inkml:brush>
  </inkml:definitions>
  <inkml:trace contextRef="#ctx0" brushRef="#br0">1 26 5125,'0'0'25112,"72"-4"-24760,-36 3-256,5-1-64,-2 1-576,-3-3-2307,-3-1-3011,-2-3-6790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559"/>
    </inkml:context>
    <inkml:brush xml:id="br0">
      <inkml:brushProperty name="width" value="0.025" units="cm"/>
      <inkml:brushProperty name="height" value="0.025" units="cm"/>
      <inkml:brushProperty name="color" value="#E71224"/>
    </inkml:brush>
  </inkml:definitions>
  <inkml:trace contextRef="#ctx0" brushRef="#br0">0 20 17521,'0'0'7489,"10"-4"-5076,5 0-1872,0 0 1,1 2-1,-1-1 0,1 2 0,17 0 0,-29 1-469,-1 0-1,1 0 1,0 1-1,-1-1 1,1 1-1,-1 0 1,1 0 0,-1 0-1,1 0 1,-1 1-1,0 0 1,0-1-1,0 1 1,4 3 0,-6-3-57,1 0 1,-1 0 0,0-1 0,0 2-1,0-1 1,0 0 0,0 0 0,-1 0-1,1 0 1,-1 0 0,1 1 0,-1-1-1,0 0 1,0 0 0,0 1 0,0-1-1,0 0 1,-1 0 0,1 1 0,0-1 0,-1 0-1,0 0 1,0 0 0,1 0 0,-1 0-1,-2 3 1,-1 3 23,-1 0 0,-1 0 0,1 0 0,-1-1 1,-1 0-1,1 0 0,-1 0 0,0-1 0,-13 8 0,12-8-18,1 0-1,-1 0 1,1 0 0,0 1-1,1 0 1,-1 0 0,1 1 0,1 0-1,-9 15 1,13-22-24,1 0 0,0 0 0,-1 0 0,1 0 0,0 0 0,-1-1 0,1 1 0,0 0 0,0 0 0,0 0 0,0 0 0,0 0 0,0 0 0,0 0 0,0 0 0,0 0 0,1 0 0,-1 0 0,0 0 0,1-1 0,-1 1 0,0 0 0,1 0 0,-1 0 0,1-1 0,-1 1 0,1 0 0,0 0 0,-1-1 0,2 2 0,0-1-34,0 0 0,0 0 0,1 1-1,-1-1 1,1-1 0,-1 1 0,1 0 0,-1-1 0,1 1-1,5-1 1,3 1-473,-1-2-1,1 1 1,0-1 0,19-5-1,-1-7-4992,1-4-1955</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2.903"/>
    </inkml:context>
    <inkml:brush xml:id="br0">
      <inkml:brushProperty name="width" value="0.025" units="cm"/>
      <inkml:brushProperty name="height" value="0.025" units="cm"/>
      <inkml:brushProperty name="color" value="#E71224"/>
    </inkml:brush>
  </inkml:definitions>
  <inkml:trace contextRef="#ctx0" brushRef="#br0">91 1 8008,'0'0'19458,"-9"7"-17173,3-2-1880,-42 40 1343,46-43-1707,0 0 0,0 0 0,0 0 1,0 1-1,1-1 0,-1 1 0,1 0 0,-1-1 0,1 1 0,0 0 0,0 0 0,0 0 0,1 0 0,-1 0 0,0 0 1,1 0-1,0 0 0,0 0 0,0 0 0,1 5 0,1-6-41,1-1 0,0 0 0,0 1 0,0-1 0,0-1 0,0 1 0,0 0 0,0-1 0,0 1 0,0-1 0,0 0 0,0 0 0,0 0 0,0-1 0,5 0 0,2 0 0,21 0-374,-22 0 180,0 0-1,-1 0 1,1 1 0,0 1-1,-1-1 1,1 1 0,0 1 0,-1 0-1,10 3 1,-17-5 205,0 1 0,0 0 1,0 0-1,0 0 0,0 0 0,0 0 0,0 1 0,0-1 0,0 0 0,-1 0 0,1 0 1,0 1-1,-1-1 0,1 0 0,-1 1 0,1-1 0,-1 1 0,0-1 0,0 0 1,1 1-1,-1-1 0,0 1 0,0-1 0,0 1 0,-1-1 0,1 0 0,0 1 1,-1-1-1,1 1 0,0-1 0,-2 2 0,0 2 137,0 0 0,0 0 1,-1 0-1,1 0 0,-1-1 0,-7 9 0,-4 3 56,-2 0-1,-24 19 0,35-31-182,1-1 0,-1 0 0,0 1 0,0-2 0,0 1 0,0-1 0,-1 0 0,1 0 0,-1 0-1,1-1 1,-1 1 0,1-1 0,-1-1 0,-11 1 0,16-2-82,0 1 0,0 0 1,0-1-1,0 1 0,0-1 0,0 0 0,-1 1 0,2-1 1,-1 0-1,0 0 0,0 0 0,0 0 0,0 1 0,0-1 1,1 0-1,-1 0 0,0-1 0,1 1 0,-1 0 0,1 0 1,-1 0-1,1 0 0,0 0 0,-1-1 0,1 1 0,0 0 1,0-2-1,-3-41-4362,3 38 3332,0-34-7718,0-2-7003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248"/>
    </inkml:context>
    <inkml:brush xml:id="br0">
      <inkml:brushProperty name="width" value="0.025" units="cm"/>
      <inkml:brushProperty name="height" value="0.025" units="cm"/>
      <inkml:brushProperty name="color" value="#E71224"/>
    </inkml:brush>
  </inkml:definitions>
  <inkml:trace contextRef="#ctx0" brushRef="#br0">1 0 5189,'0'0'24407,"56"0"-23190,-33 0-288,1 3-545,3-1-320,4 2-320,-1-4-1441,0 0-1731,5 0-5412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586"/>
    </inkml:context>
    <inkml:brush xml:id="br0">
      <inkml:brushProperty name="width" value="0.025" units="cm"/>
      <inkml:brushProperty name="height" value="0.025" units="cm"/>
      <inkml:brushProperty name="color" value="#E71224"/>
    </inkml:brush>
  </inkml:definitions>
  <inkml:trace contextRef="#ctx0" brushRef="#br0">133 1 12075,'0'0'14756,"-11"10"-12359,-8 9-1258,-29 38 0,41-48-999,1 1 0,0 0 0,0 0 0,1 0 0,0 1 1,1 0-1,0 0 0,-3 14 0,5-17-140,1 0 0,0-1 0,1 1 0,0 0 0,0 0 0,2 15 0,-1-21 0,-1 1 0,1-1 0,0 0 0,0 0 0,0 0 0,0 0 0,0 0 0,0 0 0,0 0 0,0 0 0,1-1 0,-1 1 0,1 0 0,-1-1 0,1 1 0,0-1 0,0 0 0,0 1 0,0-1 0,0 0 0,0 0 0,0 0 0,0 0 0,0-1 0,0 1 0,0-1 0,0 1 0,3 0 0,3-1 0,-1 0 0,1 0 0,0 0 0,-1-1 0,1 0 0,-1 0 0,1-1 0,-1 0 0,0-1 0,0 1 0,0-1 0,0-1 0,0 1 0,-1-1 0,1 0 0,-1-1 0,0 1 0,0-1 0,-1-1 0,6-6 0,-4 5 0,0-1 0,-1 0 0,0-1 0,-1 0 0,0 0 0,0 0 0,-1 0 0,0-1 0,0 1 0,-1-1 0,-1 0 0,0 0 0,0 0 0,0-17 0,-2 24-32,0 1 1,0 0-1,-1-1 0,1 1 1,-1-1-1,1 1 0,-1 0 0,0-1 1,0 1-1,0 0 0,0 0 1,-1 0-1,1 0 0,-1 0 1,1 0-1,-1 0 0,0 0 0,1 1 1,-1-1-1,0 0 0,0 1 1,0 0-1,0-1 0,0 1 1,-1 0-1,1 0 0,0 0 1,-1 1-1,1-1 0,0 0 0,-1 1 1,1 0-1,-1-1 0,1 1 1,-4 0-1,1 0-203,0 0 1,0 0-1,0 0 0,-1 1 1,2 0-1,-1 0 0,0 0 1,0 1-1,0-1 0,0 1 1,1 0-1,-1 0 0,1 1 1,0-1-1,-1 1 0,1 0 1,-4 5-1,0 2-7372</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3.913"/>
    </inkml:context>
    <inkml:brush xml:id="br0">
      <inkml:brushProperty name="width" value="0.025" units="cm"/>
      <inkml:brushProperty name="height" value="0.025" units="cm"/>
      <inkml:brushProperty name="color" value="#E71224"/>
    </inkml:brush>
  </inkml:definitions>
  <inkml:trace contextRef="#ctx0" brushRef="#br0">35 1 8008,'0'0'23398,"-5"11"-22213,3-8-1102,-20 44 53,21-45-138,0 0 0,0 0 0,0 1 1,1-1-1,-1 0 0,1 1 0,-1-1 0,1 0 0,0 1 0,0-1 0,0 1 1,0-1-1,1 0 0,-1 1 0,1-1 0,-1 0 0,1 0 0,0 1 0,0-1 1,0 0-1,0 0 0,2 4 0,1-4 5,0 1 1,0-1-1,0-1 0,0 1 0,0 0 1,0-1-1,0 0 0,0 0 1,0 0-1,1 0 0,-1-1 1,0 0-1,1 1 0,-1-2 0,0 1 1,5-1-1,-2 0-28,-1 1-1,1-1 1,-1-1-1,0 1 1,1-1-1,-1 0 1,0-1-1,0 1 1,0-1-1,6-4 1,6-13-2093,-6-5-4103,-2-7-4370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54.256"/>
    </inkml:context>
    <inkml:brush xml:id="br0">
      <inkml:brushProperty name="width" value="0.025" units="cm"/>
      <inkml:brushProperty name="height" value="0.025" units="cm"/>
      <inkml:brushProperty name="color" value="#E71224"/>
    </inkml:brush>
  </inkml:definitions>
  <inkml:trace contextRef="#ctx0" brushRef="#br0">1 1 19891,'0'0'12876,"1"27"-29083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050"/>
    </inkml:context>
    <inkml:brush xml:id="br0">
      <inkml:brushProperty name="width" value="0.025" units="cm"/>
      <inkml:brushProperty name="height" value="0.025" units="cm"/>
      <inkml:brushProperty name="color" value="#E71224"/>
    </inkml:brush>
  </inkml:definitions>
  <inkml:trace contextRef="#ctx0" brushRef="#br0">10 1 12812,'0'0'14606,"-8"76"-13613,6-42-224,2 5-545,0 1-160,0-3-32,0-4-32,0-4-320,0-5-577,6-8-1345,-2-4-1890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2.777"/>
    </inkml:context>
    <inkml:brush xml:id="br0">
      <inkml:brushProperty name="width" value="0.025" units="cm"/>
      <inkml:brushProperty name="height" value="0.025" units="cm"/>
      <inkml:brushProperty name="color" value="#E71224"/>
    </inkml:brush>
  </inkml:definitions>
  <inkml:trace contextRef="#ctx0" brushRef="#br0">1 10 22453,'0'0'10314,"48"-9"-40422</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3.123"/>
    </inkml:context>
    <inkml:brush xml:id="br0">
      <inkml:brushProperty name="width" value="0.025" units="cm"/>
      <inkml:brushProperty name="height" value="0.025" units="cm"/>
      <inkml:brushProperty name="color" value="#E71224"/>
    </inkml:brush>
  </inkml:definitions>
  <inkml:trace contextRef="#ctx0" brushRef="#br0">1 30 1730,'0'0'24770,"9"-3"-22923,-9 3-1819,100-22 2411,-90 20-2351,1 1 0,-1 0 0,0 0 0,0 1 0,1 1 0,-1 0 0,0 0 0,0 1 0,10 3 0,-17-4-82,-1-1 0,0 1 1,0 0-1,1 0 0,-1 1 0,0-1 0,0 0 0,0 1 1,0-1-1,-1 1 0,1 0 0,0-1 0,-1 1 0,1 0 1,-1 0-1,0 0 0,1 0 0,-1 0 0,0 1 1,0-1-1,0 0 0,-1 0 0,1 1 0,0-1 0,-1 1 1,0-1-1,1 0 0,-1 1 0,0-1 0,0 1 0,-1-1 1,1 0-1,0 1 0,-1-1 0,1 1 0,-1-1 1,0 0-1,0 0 0,0 1 0,0-1 0,-2 2 0,-3 9 117,-2 0-1,0 0 0,0-1 0,-1 0 1,-13 12-1,-37 32-27,42-42-98,2 0 0,0 1 0,1 0 0,-24 33 0,38-47 3,-1-1 0,1 1 0,-1-1 0,1 1 0,0-1 0,-1 1 0,1-1 0,0 1 0,0-1 0,0 1 0,-1 0 0,1-1 0,0 1 0,0-1 0,0 1 0,0 0 0,0-1 0,0 1 0,0-1 0,0 1 0,0 0 0,0-1 0,0 1 0,0-1 0,1 1 0,-1-1 0,0 1 0,0-1 0,1 1 0,-1-1 0,0 1 0,1-1 0,-1 1 0,0-1 0,1 1 0,-1-1 0,1 1 0,-1-1 0,1 0 0,0 1 0,31 4 0,41-14 0,4-8-1584,56-10-7124,-88 18-2012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3.026"/>
    </inkml:context>
    <inkml:brush xml:id="br0">
      <inkml:brushProperty name="width" value="0.025" units="cm"/>
      <inkml:brushProperty name="height" value="0.025" units="cm"/>
    </inkml:brush>
  </inkml:definitions>
  <inkml:trace contextRef="#ctx0" brushRef="#br0">3 6076 3171,'-3'15'17765,"6"-24"-15682,-1 6-1840,0 0 0,0 0 0,0 0 0,0 0 0,1 1 0,-1 0 0,1-1 0,0 1 0,0 0 0,0 0 0,5-3 0,14-10 242,178-149-32,-168 137-441,36-22 0,-43 33-4,-2-1 0,0-1 0,-1-1 0,23-24 0,79-91 19,-90 101-56,1 2-1,2 1 1,1 2 0,2 1-1,51-25 1,-87 49 29,50-32 35,-2-4 0,67-61 0,-66 54-23,172-141-12,75-60 6,-163 144-9,83-61 13,243-234-1,-188 144-76,0 0-48,271-288-429,-346 344 536,106-110-1276,547-538 846,270-99 278,-864 735 376,310-229 593,-563 435-1243,9-7 1229,-13 6-7909,-7-3 2112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501"/>
    </inkml:context>
    <inkml:brush xml:id="br0">
      <inkml:brushProperty name="width" value="0.025" units="cm"/>
      <inkml:brushProperty name="height" value="0.025" units="cm"/>
      <inkml:brushProperty name="color" value="#E71224"/>
    </inkml:brush>
  </inkml:definitions>
  <inkml:trace contextRef="#ctx0" brushRef="#br0">252 22 4740,'0'0'20511,"-12"-5"-19268,3 1-984,6 2-190,0 1 1,0-1-1,0 1 1,0 0-1,0-1 1,-1 1-1,1 0 1,0 1-1,-1-1 1,1 1 0,-1 0-1,1-1 1,-1 1-1,1 1 1,-1-1-1,1 1 1,0-1-1,-1 1 1,1 0 0,-1 0-1,1 0 1,-4 3-1,-6 5 173,0 0 0,1 1-1,0 1 1,1 0 0,0 0 0,1 1-1,-17 25 1,21-28-97,1 1-1,0 0 1,0 0-1,1 0 0,0 1 1,1-1-1,0 1 1,1 0-1,0 0 1,0-1-1,1 23 1,1-31-132,1 0 0,-1 0 0,1 0 0,0 0 1,-1 0-1,1 0 0,0-1 0,0 1 0,0 0 1,0-1-1,0 1 0,1 0 0,-1-1 0,0 0 1,1 1-1,-1-1 0,1 0 0,0 0 0,-1 1 0,1-1 1,0 0-1,-1-1 0,1 1 0,0 0 0,0-1 1,0 1-1,0-1 0,0 1 0,0-1 0,0 0 1,0 0-1,0 0 0,0 0 0,3 0 0,4 0 23,-1-1 0,1 0-1,-1 0 1,0 0 0,0-1 0,1-1-1,9-3 1,-7 0-36,0 1 0,0-2 0,-1 0 0,0 0 0,0-1 0,-1 0 0,17-18 0,-22 21 0,1 0 0,-1-1 0,0 0 0,-1 0 0,1 0 0,-1 0 0,-1 0 0,1-1 0,-1 1 0,0-1 0,0 0 0,-1 1 0,0-1 0,0 0 0,-1-12 0,0 17-1,0 1-1,0-1 1,0 1-1,-1-1 1,1 1-1,0-1 1,-1 1-1,1 0 1,-1-1-1,0 1 1,1-1 0,-1 1-1,0 0 1,0 0-1,0 0 1,0-1-1,0 1 1,0 0-1,0 0 1,0 0-1,0 1 1,-1-1 0,1 0-1,0 0 1,0 1-1,-1-1 1,1 0-1,-1 1 1,1-1-1,-1 1 1,1 0-1,-1 0 1,1-1 0,0 1-1,-1 0 1,1 0-1,-1 0 1,1 1-1,-1-1 1,1 0-1,-1 0 1,1 1-1,-3 0 1,0 0-20,0 0-1,0 1 1,0-1 0,-1 1-1,1 0 1,1 0-1,-1 0 1,0 1 0,1-1-1,-1 1 1,1 0 0,-1 0-1,1 0 1,-3 4 0,-11 38-1668,14-18-2052,3-26 3157,0 0 0,0 1 0,0-1 0,0 0 0,1 0 0,-1 0 0,0 0 0,1 0 0,-1 0 0,1 1 0,-1-1-1,1 0 1,-1 0 0,1-1 0,0 1 0,0 1 0,12 4-10899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5.874"/>
    </inkml:context>
    <inkml:brush xml:id="br0">
      <inkml:brushProperty name="width" value="0.025" units="cm"/>
      <inkml:brushProperty name="height" value="0.025" units="cm"/>
      <inkml:brushProperty name="color" value="#E71224"/>
    </inkml:brush>
  </inkml:definitions>
  <inkml:trace contextRef="#ctx0" brushRef="#br0">75 0 13581,'0'0'8520,"-28"61"-5157,13-32-576,1 1-1314,7 2-704,-1-3-321,5-5-288,3-6-128,0-7-768,6-7-962,5-4-1377,2-9-1057,1-12-2818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214"/>
    </inkml:context>
    <inkml:brush xml:id="br0">
      <inkml:brushProperty name="width" value="0.025" units="cm"/>
      <inkml:brushProperty name="height" value="0.025" units="cm"/>
      <inkml:brushProperty name="color" value="#E71224"/>
    </inkml:brush>
  </inkml:definitions>
  <inkml:trace contextRef="#ctx0" brushRef="#br0">89 0 5125,'0'0'18359,"-5"8"-15754,2-4-2489,-1 1 363,0 0 1,1 1 0,-1-1 0,1 1-1,1 0 1,-1 0 0,1 0 0,0 1-1,0-1 1,0 0 0,1 1 0,0 6-1,1-12-467,1 0 0,-1 0 0,1-1 0,-1 1 1,1 0-1,0-1 0,-1 1 0,1-1 0,0 1 0,0-1 0,-1 1 0,1-1 0,0 1 0,0-1 0,0 0 0,0 0 0,0 1 0,-1-1 0,1 0 0,0 0 0,0 0 0,0 0 0,0 0 0,0 0 0,1 0 0,34 1-26,-27-1-44,2 0-129,0 1 0,-1 0 1,1 0-1,-1 1 1,0 0-1,0 1 0,12 4 1,-20-6 177,0 0 0,0 1 0,0-1 0,-1 0 0,1 0 0,0 1 0,-1-1 0,1 1 0,-1 0 0,1-1 0,-1 1 0,0 0 0,1 0 0,-1 0 0,0 0 0,1 3 0,-2-2 32,1 0 1,-1 0-1,1 1 0,-1-1 0,0 0 0,0 1 1,-1-1-1,1 0 0,-1 1 0,1-1 0,-1 0 1,0 0-1,0 0 0,-2 4 0,-3 4 63,0 0-1,0 0 0,-1 0 0,0-1 1,-1 0-1,0 0 0,-1-1 0,-10 9 1,13-12-42,0-1 0,0 0 0,-1 0 0,0-1-1,1 0 1,-1 0 0,-1-1 0,1 0 0,-1 0 0,1 0 0,-1-1 0,0 0 0,-15 1 0,22-3-113,-1 0-1,1 0 1,-1 0-1,1-1 1,-1 1-1,1 0 1,-1-1-1,1 1 1,0-1-1,-1 0 1,1 1-1,-1-1 1,1 0-1,0 0 1,0 0-1,-1 0 1,1 0-1,0 0 1,0 0-1,0 0 1,0 0-1,0-1 1,1 1-1,-1 0 1,0-1-1,1 1 1,-1-1-1,0 1 1,1 0-1,-1-4 1,-3-49-5549,4 44 4053,0-29-7868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571"/>
    </inkml:context>
    <inkml:brush xml:id="br0">
      <inkml:brushProperty name="width" value="0.025" units="cm"/>
      <inkml:brushProperty name="height" value="0.025" units="cm"/>
      <inkml:brushProperty name="color" value="#E71224"/>
    </inkml:brush>
  </inkml:definitions>
  <inkml:trace contextRef="#ctx0" brushRef="#br0">1 6 6598,'0'0'22646,"66"0"-21173,-45 0-480,8 0-577,1 0-352,9 0-384,3 0-1602,2 0-896,4 0-3749,-3-3-12747</inkml:trace>
  <inkml:trace contextRef="#ctx0" brushRef="#br0" timeOffset="1">751 0 8552,'0'0'24119,"49"20"-24023,-23-19-96,8-1 0,2 0 0,1 0 0,1 0 0,-7 0-1634,-7 0-896,-10 0-1185,-11 0-706,-3 5-1921,-11 2-4228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46.899"/>
    </inkml:context>
    <inkml:brush xml:id="br0">
      <inkml:brushProperty name="width" value="0.025" units="cm"/>
      <inkml:brushProperty name="height" value="0.025" units="cm"/>
      <inkml:brushProperty name="color" value="#E71224"/>
    </inkml:brush>
  </inkml:definitions>
  <inkml:trace contextRef="#ctx0" brushRef="#br0">0 0 6278,'0'0'26489,"74"18"-26489,-39-18 0,-4 0 0,-2 0 0,-6 0-1473,-3 0-2563,-4 0-3139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268"/>
    </inkml:context>
    <inkml:brush xml:id="br0">
      <inkml:brushProperty name="width" value="0.025" units="cm"/>
      <inkml:brushProperty name="height" value="0.025" units="cm"/>
      <inkml:brushProperty name="color" value="#E71224"/>
    </inkml:brush>
  </inkml:definitions>
  <inkml:trace contextRef="#ctx0" brushRef="#br0">1 0 5285,'0'0'26639,"4"8"-25919,8 19-592,-9-17-128,0-1-1,1 0 1,0 0-1,1 0 1,0 0-1,0-1 1,1 0-1,0 0 1,9 9-1,-13-16-255,-1 0 0,1 0-1,0 0 1,0 0 0,0 0 0,0-1 0,-1 1-1,1-1 1,0 0 0,0 1 0,0-1 0,0 0 0,0 0-1,0 0 1,0 0 0,0-1 0,0 1 0,0 0-1,0-1 1,0 0 0,0 1 0,-1-1 0,1 0-1,3-1 1,0-2-1447,-1 1 0,1-1 0,-1 0 0,1 0 0,-1-1-1,6-7 1,7-13-11904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7.640"/>
    </inkml:context>
    <inkml:brush xml:id="br0">
      <inkml:brushProperty name="width" value="0.025" units="cm"/>
      <inkml:brushProperty name="height" value="0.025" units="cm"/>
      <inkml:brushProperty name="color" value="#E71224"/>
    </inkml:brush>
  </inkml:definitions>
  <inkml:trace contextRef="#ctx0" brushRef="#br0">247 0 5830,'0'0'15951,"-39"75"-13357,18-36-96,-2 6-255,-4 7-546,2 1-768,-1 1-641,5-4-224,1-4-32,5-2-544,1-11-1282,4-11-3811,4-8-10250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401"/>
    </inkml:context>
    <inkml:brush xml:id="br0">
      <inkml:brushProperty name="width" value="0.025" units="cm"/>
      <inkml:brushProperty name="height" value="0.025" units="cm"/>
      <inkml:brushProperty name="color" value="#E71224"/>
    </inkml:brush>
  </inkml:definitions>
  <inkml:trace contextRef="#ctx0" brushRef="#br0">1 0 13132,'0'0'11179,"0"62"-9033,0-35-64,0 2-737,0 2-512,5-2-352,4-3-193,3-3-160,5-9-32,5-4-320,5-10-961,2 0-737,0-16-1922,-1-9-1889,0-4-4549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8.761"/>
    </inkml:context>
    <inkml:brush xml:id="br0">
      <inkml:brushProperty name="width" value="0.025" units="cm"/>
      <inkml:brushProperty name="height" value="0.025" units="cm"/>
      <inkml:brushProperty name="color" value="#E71224"/>
    </inkml:brush>
  </inkml:definitions>
  <inkml:trace contextRef="#ctx0" brushRef="#br0">168 1 8488,'0'0'9577,"-35"52"-6854,15-17-97,1 2-864,-2 3-33,3 2-287,1-2-673,3 0-609,5-4-128,0-4-192,5-5-833,2-7-1794,2-6-3010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099"/>
    </inkml:context>
    <inkml:brush xml:id="br0">
      <inkml:brushProperty name="width" value="0.025" units="cm"/>
      <inkml:brushProperty name="height" value="0.025" units="cm"/>
      <inkml:brushProperty name="color" value="#E71224"/>
    </inkml:brush>
  </inkml:definitions>
  <inkml:trace contextRef="#ctx0" brushRef="#br0">1 0 12748,'0'0'18546,"35"50"-17682,2-49-575,7-1-161,4 0-128,-3-3-865,-5-4-865,-5 2-832,-13 1-961,-11 4-1122</inkml:trace>
  <inkml:trace contextRef="#ctx0" brushRef="#br0" timeOffset="1">88 96 4805,'0'0'21075,"-28"50"-19377,49-46-545,4-1-576,9-3-353,5 0-160,2 0-32,-2-7-1057,-3-2-3331,-5-2-5093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3.991"/>
    </inkml:context>
    <inkml:brush xml:id="br0">
      <inkml:brushProperty name="width" value="0.025" units="cm"/>
      <inkml:brushProperty name="height" value="0.025" units="cm"/>
    </inkml:brush>
  </inkml:definitions>
  <inkml:trace contextRef="#ctx0" brushRef="#br0">0 49 21813,'0'0'10255,"7"10"-10026,0 0-310,1 2 154,0-1-1,1 0 1,0 0-1,19 16 0,-26-25-224,2 1-1,-1-1 1,0 0-1,0 0 0,1 0 1,-1 0-1,1 0 1,0-1-1,-1 0 0,1 0 1,0 0-1,0 0 1,0 0-1,0-1 0,-1 0 1,1 0-1,0 0 0,0 0 1,0 0-1,0-1 1,0 0-1,0 0 0,-1 0 1,7-2-1,-2-2-942,1 0 0,-1 0 0,0-1 0,-1 0 0,1-1 0,-1 0 0,0 0 0,7-9 0,-9 8 289,1 1 1,-1-1-1,0 0 0,6-16 1,-6-13 8311,-11 41-6057,-5 7-530,-11 20 695,1 1 1,-18 39-1,11-13-563,-34 106 0,62-163-1057,-5 11-114,2 1-1,0-1 1,0 1-1,-2 25 1,5-38 15,0 0 0,0 0-1,1 0 1,-1 0 0,0 1 0,0-1 0,0 0 0,0 0 0,0 0 0,0 0-1,0 0 1,1 0 0,-1 1 0,0-1 0,0 0 0,0 0 0,0 0 0,0 0-1,1 0 1,-1 0 0,0 0 0,0 0 0,0 0 0,0 0 0,1 0 0,-1 0 0,0 0-1,0 0 1,0 0 0,1 0 0,-1 0 0,0 0 0,0 0 0,0 0 0,0 0-1,1 0 1,-1 0 0,0 0 0,0 0 0,0 0 0,0 0 0,0 0 0,1-1-1,-1 1 1,0 0 0,0 0 0,0 0 0,0 0 0,0 0 0,0-1 0,1 1 0,-1 0-1,0 0 1,0 0 0,0 0 0,0 0 0,0-1 0,0 1 0,0 0 0,0 0-1,0 0 1,0 0 0,0-1 0,0 1 0,0 0 0,0 0 0,0-1 0,9-11-3371,1-13-5108</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09.691"/>
    </inkml:context>
    <inkml:brush xml:id="br0">
      <inkml:brushProperty name="width" value="0.025" units="cm"/>
      <inkml:brushProperty name="height" value="0.025" units="cm"/>
      <inkml:brushProperty name="color" value="#E71224"/>
    </inkml:brush>
  </inkml:definitions>
  <inkml:trace contextRef="#ctx0" brushRef="#br0">21 0 16496,'0'0'14984,"4"9"-13900,-2-4-1073,-1-1 0,1 1-1,-1 0 1,0-1 0,0 1-1,0 0 1,-1 0 0,0 0-1,0 0 1,0-1 0,-1 1-1,1 0 1,-1 0 0,0 0-1,0-1 1,-1 1 0,0-1-1,-3 8 1,1-3-11,1 0 0,-1 1 0,2 0 0,-1 0 0,2 0 0,-1 0 0,1 0 0,0 0 0,2 10 0,-1-18 1,1-1 1,0 0-1,0 0 1,-1 0-1,1 1 1,0-1-1,0 0 0,0 0 1,0 0-1,0 0 1,1-1-1,-1 1 1,0 0-1,0 0 0,1-1 1,-1 1-1,0 0 1,1-1-1,-1 0 1,0 1-1,1-1 0,-1 0 1,1 0-1,-1 1 1,1-1-1,-1 0 0,1 0 1,1-1-1,45-4-207,-25-9-1564,-3-5-3758,-1-6-3248</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036"/>
    </inkml:context>
    <inkml:brush xml:id="br0">
      <inkml:brushProperty name="width" value="0.025" units="cm"/>
      <inkml:brushProperty name="height" value="0.025" units="cm"/>
      <inkml:brushProperty name="color" value="#E71224"/>
    </inkml:brush>
  </inkml:definitions>
  <inkml:trace contextRef="#ctx0" brushRef="#br0">49 1 5573,'0'0'17521,"-26"49"-13645,19-27-1410,0 2-865,2 3-416,2-2-640,3 0-545,0-2 0,3-6-1409,11-7-2563,6-9-2915,6-1-4323</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409"/>
    </inkml:context>
    <inkml:brush xml:id="br0">
      <inkml:brushProperty name="width" value="0.025" units="cm"/>
      <inkml:brushProperty name="height" value="0.025" units="cm"/>
      <inkml:brushProperty name="color" value="#E71224"/>
    </inkml:brush>
  </inkml:definitions>
  <inkml:trace contextRef="#ctx0" brushRef="#br0">139 28 18578,'0'0'4831,"-10"3"-1393,3-1-3193,-1 0-1,1 1 1,1 0 0,-1 0 0,0 1 0,1-1 0,-1 2 0,1-1 0,0 0-1,1 1 1,-1 0 0,1 1 0,0-1 0,0 1 0,1 0 0,-1 0 0,1 0-1,1 1 1,-1 0 0,1-1 0,0 1 0,-2 8 0,4-11-234,0-1 0,0 0 1,0 1-1,1 0 0,-1-1 0,1 1 1,0-1-1,0 1 0,0-1 1,1 1-1,-1 0 0,1-1 0,0 1 1,0-1-1,0 0 0,0 1 1,0-1-1,1 0 0,0 0 0,-1 1 1,5 4-1,-3-6-9,0 0-1,-1 0 1,1-1 0,0 1-1,0 0 1,1-1 0,-1 0-1,0 0 1,0 0 0,1 0-1,-1-1 1,0 1 0,1-1-1,-1 0 1,0 0 0,1 0-1,-1 0 1,1 0 0,-1-1-1,0 0 1,1 1 0,-1-1-1,5-3 1,0 1-26,-1-1-1,0 1 1,0-2-1,0 1 1,0-1 0,-1 0-1,0 0 1,0-1-1,0 0 1,-1 0 0,0 0-1,0-1 1,7-13-1,-7 13 3,-2 1-1,1-1 0,-1 0 0,0-1 0,0 1 1,-1 0-1,0-1 0,-1 0 0,1 1 1,-1-1-1,-1 0 0,0 0 0,0 1 0,-2-14 1,2 19 16,-1 1 1,1-1-1,-1 0 1,0 0-1,0 1 1,0-1 0,0 0-1,0 1 1,0-1-1,-1 1 1,1-1-1,0 1 1,-1 0-1,1-1 1,-1 1-1,1 0 1,-1 0 0,0 0-1,1 0 1,-1 1-1,0-1 1,0 0-1,0 1 1,0-1-1,0 1 1,1-1-1,-1 1 1,0 0 0,0 0-1,0 0 1,0 0-1,0 0 1,0 1-1,-3 0 1,2-1-103,0 1 1,0-1 0,0 1 0,0 0-1,0 0 1,0 0 0,0 1-1,1-1 1,-1 1 0,0-1-1,1 1 1,0 0 0,-1 0-1,1 0 1,0 0 0,0 1-1,0-1 1,0 0 0,0 1 0,1-1-1,-3 6 1,0 19-3011,5-26 2755,-1 0 0,0 0 0,0 1 0,1-1 1,-1 0-1,1 0 0,-1 0 0,1 0 0,0 0 1,-1 0-1,1 0 0,0 0 0,0 0 0,0 0 1,-1 0-1,1 0 0,0-1 0,0 1 0,0 0 0,0-1 1,1 1-1,-1-1 0,0 1 0,0-1 0,0 1 1,0-1-1,0 0 0,1 0 0,1 1 0,26 2-9657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0.752"/>
    </inkml:context>
    <inkml:brush xml:id="br0">
      <inkml:brushProperty name="width" value="0.025" units="cm"/>
      <inkml:brushProperty name="height" value="0.025" units="cm"/>
      <inkml:brushProperty name="color" value="#E71224"/>
    </inkml:brush>
  </inkml:definitions>
  <inkml:trace contextRef="#ctx0" brushRef="#br0">152 47 5477,'0'0'13682,"-10"3"-8108,0 0-4965,0 1 1,1-1 0,0 2 0,0 0-1,0 0 1,0 0 0,-13 12 0,17-13-425,0 1 1,1-1 0,0 1-1,0 0 1,0 0 0,0 0-1,1 0 1,0 1 0,0-1-1,0 1 1,1 0 0,0 0-1,0 0 1,0 0 0,1 0-1,-1 7 1,1-10-186,1-1 0,0 0 0,0 1 0,0-1 0,0 0 0,0 1 0,1-1 0,-1 0 0,1 1 0,-1-1 0,1 0 0,0 0 0,0 0 0,0 1 0,0-1 0,0 0 0,0 0 0,1 0 0,-1-1 0,1 1 0,-1 0 0,4 2 0,-2-2 0,0-1 0,0 1 0,0-1 0,0 0 0,0 0 0,1 0 0,-1 0 0,0-1 0,1 1 0,-1-1 0,1 0 0,-1 0 0,7-1 0,1 0 0,-1-1 0,0-1 0,1 1 0,-1-2 0,0 1 0,-1-2 0,1 1 0,-1-1 0,13-9 0,-12 6 0,0 0 0,-1-1 0,0 0 0,0-1 0,-1 0 0,7-13 0,-11 17 0,-1 0 0,1 0 0,-2 0 0,1 0 0,-1-1 0,0 1 0,0-1 0,0 0 0,-1 0 0,0 1 0,-1-1 0,0 0 0,0-7 0,-1 12 3,1-1 0,-1 1 1,0 0-1,0 0 0,0 0 0,0 0 1,0 1-1,-1-1 0,1 0 0,0 0 1,-1 1-1,0-1 0,1 1 0,-1-1 1,0 1-1,0 0 0,1 0 0,-1 0 0,0 0 1,0 0-1,0 0 0,0 0 0,-1 1 1,1-1-1,0 1 0,0-1 0,0 1 1,0 0-1,-1 0 0,1 0 0,0 0 0,-4 1 1,0-1-105,-1 0 0,1 0 0,-1 1 0,1 0 0,-1 1 0,1-1 0,0 1 0,-1 0 0,1 1 0,-6 3 0,-9 11-4783,5-2-4795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087"/>
    </inkml:context>
    <inkml:brush xml:id="br0">
      <inkml:brushProperty name="width" value="0.025" units="cm"/>
      <inkml:brushProperty name="height" value="0.025" units="cm"/>
      <inkml:brushProperty name="color" value="#E71224"/>
    </inkml:brush>
  </inkml:definitions>
  <inkml:trace contextRef="#ctx0" brushRef="#br0">25 1 8136,'0'0'20761,"-2"10"-19448,-3 21-593,-11 83 695,15-105-1521,0 0 0,1 0 1,0 0-1,1 0 0,0 0 0,0 0 1,1 0-1,1 0 0,-1-1 0,6 12 1,0-9-286,1-6-4149,-9-5 4233,1 0 0,-1-1-1,1 1 1,-1 0-1,1 0 1,-1 0 0,1-1-1,-1 1 1,0 0 0,1-1-1,-1 1 1,1 0 0,-1-1-1,0 1 1,1 0-1,-1-1 1,0 1 0,1-1-1,-1 1 1,0-1 0,0 1-1,1-1 1,-1 1 0,0-1-1,0 1 1,0-1-1,0 1 1,0-1 0,1 1-1,-1-1 1,0 1 0,0-1-1,-1 0 1,1 1 0,0-1-1,0 1 1,0-1 0,0 0-1,0-19-7678</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431"/>
    </inkml:context>
    <inkml:brush xml:id="br0">
      <inkml:brushProperty name="width" value="0.025" units="cm"/>
      <inkml:brushProperty name="height" value="0.025" units="cm"/>
      <inkml:brushProperty name="color" value="#E71224"/>
    </inkml:brush>
  </inkml:definitions>
  <inkml:trace contextRef="#ctx0" brushRef="#br0">1 1 8008,'0'0'22549,"38"2"-22197,-15 1-256,2 0-32,4-1-352,3-2-1634,1 0-2946,-2-4-3428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2.773"/>
    </inkml:context>
    <inkml:brush xml:id="br0">
      <inkml:brushProperty name="width" value="0.025" units="cm"/>
      <inkml:brushProperty name="height" value="0.025" units="cm"/>
      <inkml:brushProperty name="color" value="#E71224"/>
    </inkml:brush>
  </inkml:definitions>
  <inkml:trace contextRef="#ctx0" brushRef="#br0">67 41 6278,'0'0'20942,"1"8"-19004,-12 108 1644,11-115-3590,1 0-1,0 0 1,-1 0 0,1 0-1,-1-1 1,1 1-1,0 0 1,0 0-1,-1 0 1,1 0-1,0-1 1,0 1 0,0 0-1,0-1 1,0 1-1,0-1 1,0 1-1,0-1 1,0 0-1,0 1 1,0-1-1,0 0 1,1 1 0,-1-1-1,0 0 1,0 0-1,0 0 1,0 0-1,0 0 1,2-1-1,44-1-976,-42 2 786,30-6-680,-27 4 676,0 0 0,0 1 0,0 0 0,0 0 0,1 1 0,-1 0 0,0 0-1,0 1 1,16 3 0,-23-4 205,-1 1 0,1 0 0,0 0 0,0-1 0,0 1 0,-1 0 0,1 0 0,0 0 0,-1-1-1,1 1 1,-1 0 0,1 0 0,-1 0 0,1 0 0,-1 0 0,0 0 0,1 0 0,-1 0 0,0 1 0,0-1 0,0 0 0,0 0-1,0 0 1,0 0 0,0 0 0,0 0 0,0 0 0,-1 0 0,1 0 0,0 0 0,-1 2 0,-16 31 993,-3-8-370,-2-1 0,-32 29 0,48-48-528,0-1 0,-1 1-1,0-2 1,0 1 0,0-1 0,0 0-1,-1 0 1,1-1 0,-1 0-1,0 0 1,0-1 0,0 0 0,-1 0-1,-15 1 1,23-4-257,-1 1 0,1-1 0,-1 0 0,1 1 0,-1-1 0,1 0 0,-1 0 0,1 0 0,0 0 0,-1 0 0,1 0 0,0-1 0,0 1 0,0 0 0,0-1 0,0 1 0,0-1 0,0 1 0,0-1 0,1 1 0,-1-1 0,1 1 0,-1-1 0,1 0 0,-1 1 0,1-4 0,-8-51-9439,7 48 7508,-1-29-12200</inkml:trace>
  <inkml:trace contextRef="#ctx0" brushRef="#br0" timeOffset="1">24 1 10954,'0'0'15567,"51"0"-13517,-26 3-673,7 0-640,2 0-609,2-1-224,0-2-1986,4 0-3651,-1 0-4997</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129"/>
    </inkml:context>
    <inkml:brush xml:id="br0">
      <inkml:brushProperty name="width" value="0.025" units="cm"/>
      <inkml:brushProperty name="height" value="0.025" units="cm"/>
      <inkml:brushProperty name="color" value="#E71224"/>
    </inkml:brush>
  </inkml:definitions>
  <inkml:trace contextRef="#ctx0" brushRef="#br0">140 0 6118,'0'0'14285,"-11"9"-11391,-5 5-1458,0 1 1,-28 33 0,38-40-1137,0 0 1,1 0 0,-1 1-1,1 0 1,1 0 0,0 0 0,0 0-1,1 1 1,0-1 0,-2 16 0,4-21-255,1 0 1,-1 1 0,1-1 0,0 1-1,1-1 1,-1 0 0,1 1 0,0-1-1,0 0 1,0 0 0,0 1 0,1-1 0,0 0-1,0 0 1,0-1 0,0 1 0,5 5-1,-5-6-32,1-1 0,-1 0 0,1 0 0,0-1 0,0 1 0,0 0-1,0-1 1,1 0 0,-1 0 0,0 0 0,0 0 0,1 0 0,-1-1-1,0 1 1,1-1 0,-1 0 0,1 0 0,-1 0 0,0-1 0,1 1-1,-1-1 1,0 0 0,6-1 0,-4 0-3,0-1 0,1 1 1,-1-1-1,-1 0 0,1 0 0,0-1 0,-1 1 1,1-1-1,-1 0 0,0 0 0,0 0 0,-1-1 1,0 0-1,1 1 0,-1-1 0,-1 0 0,1 0 0,-1-1 1,3-8-1,0-1 57,0 0 1,-2 0 0,1 0-1,-2-1 1,1-31-1,-3 46-52,0-1-1,0 0 1,0 0 0,-1 0-1,1 0 1,0 0-1,-1 0 1,0 1-1,1-1 1,-1 0 0,0 0-1,0 1 1,0-1-1,0 0 1,0 1-1,-1-1 1,1 1-1,0 0 1,-1-1 0,1 1-1,-1 0 1,1 0-1,-1 0 1,1 0-1,-1 0 1,0 0 0,0 0-1,1 1 1,-1-1-1,0 1 1,0-1-1,0 1 1,0 0 0,0-1-1,0 1 1,0 0-1,0 0 1,1 1-1,-1-1 1,0 0 0,-3 1-1,2 0-211,0 0 1,-1-1-1,1 1 0,0 1 0,0-1 0,0 0 1,0 1-1,0 0 0,0-1 0,0 1 1,-2 2-1,3-2-387,1-1-1,-1 1 1,1 0 0,-1-1 0,1 1 0,0 0 0,0 0-1,0 0 1,0 0 0,0 0 0,0 0 0,0 0-1,1 0 1,-1 0 0,1 1 0,-1-1 0,1 3-1,0 4-6751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3.489"/>
    </inkml:context>
    <inkml:brush xml:id="br0">
      <inkml:brushProperty name="width" value="0.025" units="cm"/>
      <inkml:brushProperty name="height" value="0.025" units="cm"/>
      <inkml:brushProperty name="color" value="#E71224"/>
    </inkml:brush>
  </inkml:definitions>
  <inkml:trace contextRef="#ctx0" brushRef="#br0">129 54 5221,'0'0'16896,"0"-9"-13912,1-25-208,-1 34-2691,0-1 0,0 1 0,-1-1 0,1 1 0,0-1 0,0 1 0,0-1 0,0 1 0,-1-1 0,1 1 0,0 0 0,0-1-1,-1 1 1,1-1 0,0 1 0,-1 0 0,1-1 0,0 1 0,-1 0 0,1-1 0,-1 1 0,1 0 0,0 0 0,-1 0 0,1-1 0,-1 1 0,1 0 0,-1 0 0,1 0 0,-1 0 0,1 0 0,-1 0 0,1 0 0,-1 0 0,1 0 0,-1 0-1,1 0 1,-1 0 0,1 0 0,-1 0 0,1 0 0,0 0 0,-1 1 0,1-1 0,-1 0 0,0 1 0,-18 8 646,10-2-708,1 1 0,0 0 0,1 0 0,-1 0 0,2 1 0,-1 0 0,1 0 0,-5 12 0,7-15-25,1 0-1,1 0 0,-1 0 0,1 1 1,0-1-1,0 1 0,1-1 0,0 1 1,0 0-1,0-1 0,1 1 0,0 0 1,0-1-1,3 13 0,-2-17 3,0 1 0,1-1 0,-1 0 0,1 0 0,0 0 0,0 0 0,-1 0 0,1 0 0,1 0 0,-1 0 0,0-1 0,0 1 0,1-1 0,-1 0 0,0 0 0,1 0 0,0 0 0,-1 0 0,1 0 0,-1-1 0,1 1 0,0-1 0,-1 0 0,1 1 0,0-1 0,0-1 0,-1 1 0,4-1 0,1 1 0,0-1 0,0 0 0,0 0 0,-1 0 0,1-1 0,0 0 0,-1 0 0,0-1 0,1 0 0,6-4 0,-7 2-11,-1 0 0,0 0 0,0-1 0,0 0 0,-1 0-1,0 0 1,0 0 0,-1 0 0,0-1 0,0 1 0,0-1 0,-1 0 0,0 0 0,0 0 0,1-11-1,-2 15-21,-1 1-1,0-1 0,0 0 0,0 0 1,0 1-1,0-1 0,-1 0 0,1 0 0,-1 1 1,0-1-1,1 0 0,-1 1 0,0-1 1,-1 1-1,1-1 0,0 1 0,-1 0 0,0-1 1,1 1-1,-1 0 0,0 0 0,0 0 1,0 0-1,0 1 0,0-1 0,-1 0 0,1 1 1,0 0-1,-1-1 0,1 1 0,-1 0 1,0 0-1,1 0 0,-1 1 0,0-1 0,1 1 1,-1-1-1,0 1 0,0 0 0,1 0 1,-6 1-1,-10-1-3986,5 0-3048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035"/>
    </inkml:context>
    <inkml:brush xml:id="br0">
      <inkml:brushProperty name="width" value="0.025" units="cm"/>
      <inkml:brushProperty name="height" value="0.025" units="cm"/>
      <inkml:brushProperty name="color" value="#E71224"/>
    </inkml:brush>
  </inkml:definitions>
  <inkml:trace contextRef="#ctx0" brushRef="#br0">22 1 7303,'0'0'23179,"-4"9"-21262,3-6-1844,-2 4-18,0 0 1,1 0-1,-1 1 0,2-1 0,-1 1 1,0 10-1,2-16-59,0 1 1,0-1 0,1 1 0,-1-1-1,0 0 1,1 1 0,0-1 0,0 0-1,0 1 1,0-1 0,0 0-1,0 0 1,0 0 0,1 0 0,-1 0-1,1 0 1,-1 0 0,1 0-1,0-1 1,0 1 0,0 0 0,0-1-1,0 0 1,0 0 0,0 1 0,0-1-1,5 1 1,0 1-231,1 0 0,-1 0 0,1-1 0,0-1 0,0 1 0,0-1 0,0 0 0,0-1 0,0 0 0,0 0 0,9-2 0,-11-6-4955,-5-6-1996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4.445"/>
    </inkml:context>
    <inkml:brush xml:id="br0">
      <inkml:brushProperty name="width" value="0.025" units="cm"/>
      <inkml:brushProperty name="height" value="0.025" units="cm"/>
    </inkml:brush>
  </inkml:definitions>
  <inkml:trace contextRef="#ctx0" brushRef="#br0">1 14 22325,'0'0'10442,"78"0"-10442,-36-4 0,6-2 0,-5 3 0,-7 2 0,-5 1-1281,-10 0-1314,-11 1-928,-10 8-193,0 0-1024,-15 1-5350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14.363"/>
    </inkml:context>
    <inkml:brush xml:id="br0">
      <inkml:brushProperty name="width" value="0.025" units="cm"/>
      <inkml:brushProperty name="height" value="0.025" units="cm"/>
      <inkml:brushProperty name="color" value="#E71224"/>
    </inkml:brush>
  </inkml:definitions>
  <inkml:trace contextRef="#ctx0" brushRef="#br0">0 19 7271,'0'0'24183,"8"-18"-49968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1.895"/>
    </inkml:context>
    <inkml:brush xml:id="br0">
      <inkml:brushProperty name="width" value="0.025" units="cm"/>
      <inkml:brushProperty name="height" value="0.025" units="cm"/>
      <inkml:brushProperty name="color" value="#E71224"/>
    </inkml:brush>
  </inkml:definitions>
  <inkml:trace contextRef="#ctx0" brushRef="#br0">37 38 4036,'10'-24'17305,"-9"36"-9391,-10 45-5882,8-50-1876,-1 5-20,-7 39 252,-4 90 1,13-140-314,1-33 261,29-230-336,-33 290 0,-1-1 0,-11 46 0,8-48 0,2 0 0,1 0 0,-2 35 0,8-88 0,1 1 0,12-50 0,3-19 0,-17 92 0,2-25 0,-2 26 0,0 19 0,-14 99-1708,7-78-1450,-1 54 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2.904"/>
    </inkml:context>
    <inkml:brush xml:id="br0">
      <inkml:brushProperty name="width" value="0.025" units="cm"/>
      <inkml:brushProperty name="height" value="0.025" units="cm"/>
      <inkml:brushProperty name="color" value="#E71224"/>
    </inkml:brush>
  </inkml:definitions>
  <inkml:trace contextRef="#ctx0" brushRef="#br0">63 1 4292,'0'0'26099,"4"6"-25239,-2-4-803,0 1 1,0 0-1,0 0 1,-1 0-1,0 0 1,1 0-1,-1 0 1,0 0-1,0 0 1,-1 1-1,1-1 1,-1 0-1,0 0 1,0 1-1,0-1 1,0 0-1,0 1 1,-1-1-1,1 0 1,-1 0-1,0 1 1,0-1-1,0 0 1,0 0-1,-2 3 1,-18 40-39,12-29-19,1 0 0,1 0 1,0 1-1,2 1 0,0-1 0,1 1 1,-4 35-1,8-53 0,0 0 1,0 0-1,0 0 1,0 0-1,0 0 1,1 0-1,-1 0 1,0 0-1,0 0 1,1 0-1,-1 0 1,1 0-1,-1 0 0,1 0 1,-1 0-1,1-1 1,-1 1-1,1 0 1,0 0-1,-1-1 1,1 1-1,0 0 1,0-1-1,0 1 1,-1-1-1,1 1 0,0-1 1,2 1-1,0 0 2,0 0-1,0-1 0,0 1 1,0-1-1,0 0 0,0 0 1,1 0-1,-1-1 0,5 0 1,4-2-36,0-1 1,-1 0 0,22-10-1,-29 12-93,23-15-2804,-13 1-4613,-8 2-901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276"/>
    </inkml:context>
    <inkml:brush xml:id="br0">
      <inkml:brushProperty name="width" value="0.025" units="cm"/>
      <inkml:brushProperty name="height" value="0.025" units="cm"/>
      <inkml:brushProperty name="color" value="#E71224"/>
    </inkml:brush>
  </inkml:definitions>
  <inkml:trace contextRef="#ctx0" brushRef="#br0">53 1 8200,'0'0'22170,"-3"8"-21358,-8 19-848,2 1 1,1 0 0,1 0 0,1 1 0,2 0 0,-1 30 0,5-58-110,0 0 0,0 0 0,0 0-1,1 0 1,-1 0 0,0 0 0,0 0 0,1 0 0,-1 0 0,1 0-1,-1 0 1,1 0 0,-1 0 0,1 0 0,0 0 0,-1-1 0,1 1-1,0 0 1,0 0 0,0-1 0,-1 1 0,1-1 0,0 1 0,0-1-1,0 1 1,0-1 0,0 1 0,0-1 0,0 0 0,0 1 0,2-1-1,0 1-583,-1-1 0,1 0-1,0 0 1,0 0-1,0 0 1,0 0 0,0 0-1,0-1 1,0 1-1,4-3 1,14-9-5367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602"/>
    </inkml:context>
    <inkml:brush xml:id="br0">
      <inkml:brushProperty name="width" value="0.025" units="cm"/>
      <inkml:brushProperty name="height" value="0.025" units="cm"/>
      <inkml:brushProperty name="color" value="#E71224"/>
    </inkml:brush>
  </inkml:definitions>
  <inkml:trace contextRef="#ctx0" brushRef="#br0">99 40 14157,'0'0'8488,"-8"5"-6304,0 0-2015,2 0 0,-1 1 1,0 0-1,1 0 0,0 1 0,0 0 1,1 0-1,0 0 0,0 0 0,1 1 1,0 0-1,0 0 0,1 0 0,0 0 1,0 1-1,-2 15 0,4-18-52,0 1-1,0 0 1,1 0 0,0 0-1,0-1 1,0 1 0,4 13-1,-4-19-84,0 0 0,1 0 0,-1 0 0,1 0 0,-1 0-1,1 1 1,-1-1 0,1 0 0,0 0 0,-1-1 0,1 1 0,0 0-1,0 0 1,0 0 0,0 0 0,0-1 0,0 1 0,0 0 0,0-1 0,1 2-1,0-2 27,0 0 1,0 0-1,0 0 0,0 0 0,0 0 0,0 0 0,0-1 0,0 1 0,-1-1 0,1 1 0,0-1 1,0 0-1,0 1 0,-1-1 0,1 0 0,0 0 0,1-2 0,5-3 68,0 0-1,-1-1 1,0 0-1,-1 0 1,0 0-1,0-1 1,0 0-1,-1 0 1,0 0-1,-1-1 1,6-13-1,-6 11-29,0-1-1,0 1 1,-1-1-1,-1 0 0,0 0 1,0 0-1,-1 0 1,-1-22-1,0 33-98,0 0 0,0 0 1,0 0-1,-1 0 0,1 0 0,0 0 1,0 0-1,0 0 0,-1 0 0,1 0 1,-1 0-1,1 0 0,-1 0 0,1 0 1,-1 0-1,1 0 0,-1 0 0,0 0 0,0 1 1,1-1-1,-1 0 0,0 1 0,0-1 1,0 0-1,0 1 0,0-1 0,0 1 1,0-1-1,0 1 0,0 0 0,0-1 1,0 1-1,0 0 0,0 0 0,0 0 0,0 0 1,0-1-1,0 2 0,0-1 0,0 0 1,0 0-1,0 0 0,0 0 0,0 1 1,0-1-1,0 0 0,0 1 0,0-1 1,0 1-1,0-1 0,0 1 0,-1 1 0,-4 1-170,0 0-1,1 1 0,0-1 0,0 1 0,0 0 0,0 1 0,-5 6 0,4-4-402,1 1 0,0 0 0,1 0-1,0 0 1,-3 9 0,2 4-3698,3 1-4218,2-13-1309</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33.931"/>
    </inkml:context>
    <inkml:brush xml:id="br0">
      <inkml:brushProperty name="width" value="0.025" units="cm"/>
      <inkml:brushProperty name="height" value="0.025" units="cm"/>
      <inkml:brushProperty name="color" value="#E71224"/>
    </inkml:brush>
  </inkml:definitions>
  <inkml:trace contextRef="#ctx0" brushRef="#br0">56 36 15471,'0'0'14968,"-5"11"-14567,-31 74 663,33-76-978,0 0 0,0 1 1,1-1-1,1 0 0,0 1 1,0-1-1,0 1 0,1 0 1,2 11-1,-2-20-86,1 0 0,-1 0 0,0 0 0,1 0 0,-1 0 0,1 0 0,-1 0 0,1 0 0,0-1 0,-1 1 0,1 0 0,0 0 0,0 0 0,-1-1 0,1 1 0,0-1 0,0 1 0,0 0 0,0-1 0,0 1 0,0-1 0,0 0 0,0 1 0,0-1 0,0 0 0,0 0 0,0 1 0,0-1 0,0 0 0,0 0 0,0 0 0,1 0 0,-1-1 0,0 1 0,0 0 0,0 0 0,0-1 0,0 1 0,0 0 0,0-1 0,0 1 0,0-1 0,-1 1 0,1-1 0,1-1 0,4 0 0,-1-1 0,1 0 0,-1-1 0,0 1 0,0-1 0,7-7 0,-1-3 0,-1 0 0,-1 0 0,0-1 0,9-20 0,-15 29 0,0 0 0,-1 0 0,0-1 0,0 1 0,0-1 0,-1 1 0,0-1 0,0 1 0,-1-1 0,0 0 0,0 1 0,0-1 0,-1 0 0,-2-8 0,2 13-21,0 1 0,0-1 0,0 1 0,-1-1 1,1 1-1,0-1 0,-1 1 0,1 0 0,-1 0 0,0 0 0,1 0 0,-1 0 0,0 0 0,0 0 1,1 1-1,-1-1 0,0 1 0,0-1 0,0 1 0,0-1 0,0 1 0,0 0 0,0 0 0,1 0 1,-1 0-1,0 1 0,0-1 0,-2 1 0,-61 12-3603,56-11 2254,-15 4-9077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354"/>
    </inkml:context>
    <inkml:brush xml:id="br0">
      <inkml:brushProperty name="width" value="0.025" units="cm"/>
      <inkml:brushProperty name="height" value="0.025" units="cm"/>
    </inkml:brush>
  </inkml:definitions>
  <inkml:trace contextRef="#ctx0" brushRef="#br0">73 115 4164,'-8'6'2274,"0"2"0,0-1 0,1 1 0,-8 11-1,12-15-1197,0 0 0,0 0-1,0 0 1,1 0-1,0 1 1,0 0-1,0-1 1,0 1-1,0 0 1,0 9 0,24-24 2431,2-8-3082,0-1 0,-1-2 0,31-34 0,-29 28-813,50-41-1,-75 68 382,0 0 0,1 0-1,-1-1 1,0 1 0,0 0 0,0 0-1,0 0 1,0 0 0,1 0-1,-1-1 1,0 1 0,0 0-1,0 0 1,0 0 0,1 0-1,-1 0 1,0 0 0,0 0-1,0 0 1,0 0 0,1 0-1,-1 0 1,0 0 0,0 0 0,0 0-1,1 0 1,-1 0 0,0 0-1,0 0 1,0 0 0,1 0-1,-1 0 1,0 0 0,0 0-1,0 0 1,1 0 0,-1 0-1,0 0 1,0 0 0,0 1-1,0-1 1,1 0 0,-1 0 0,0 0-1,0 0 1,0 0 0,0 1-1,0-1 1,0 0 0,0 0-1,1 0 1,-1 0 0,0 1-1,0-1 1,0 0 0,0 0-1,0 0 1,0 1 0,-1 18-106,-10 23 273,2-18-77,2-7-59,0 1 0,1 0 0,1 0 0,1 0 0,1 1 0,-2 21 0,5-40-95,0 1 0,0-1 0,0 1 0,0-1-1,1 1 1,-1-1 0,0 1 0,0-1 0,0 1 0,0-1 0,0 0 0,1 1 0,-1-1-1,0 1 1,0-1 0,1 0 0,-1 1 0,0-1 0,1 0 0,-1 1 0,0-1 0,1 0-1,-1 1 1,1-1 0,-1 0 0,0 0 0,1 0 0,-1 1 0,1-1 0,-1 0 0,1 0-1,-1 0 1,1 0 0,-1 0 0,1 0 0,-1 0 0,1 0 0,-1 0 0,0 0 0,1 0-1,-1 0 1,1 0 0,-1 0 0,1 0 0,-1-1 0,1 1 0,-1 0 0,0 0 0,1 0-1,-1-1 1,1 1 0,-1 0 0,1-1 0,23-16-6376,-7-5-1283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6.741"/>
    </inkml:context>
    <inkml:brush xml:id="br0">
      <inkml:brushProperty name="width" value="0.025" units="cm"/>
      <inkml:brushProperty name="height" value="0.025" units="cm"/>
    </inkml:brush>
  </inkml:definitions>
  <inkml:trace contextRef="#ctx0" brushRef="#br0">0 0 7271,'0'0'22389,"74"46"-23254,-47-50-3587,-3-6-3588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067"/>
    </inkml:context>
    <inkml:brush xml:id="br0">
      <inkml:brushProperty name="width" value="0.025" units="cm"/>
      <inkml:brushProperty name="height" value="0.025" units="cm"/>
    </inkml:brush>
  </inkml:definitions>
  <inkml:trace contextRef="#ctx0" brushRef="#br0">95 17 4965,'0'0'15572,"-9"1"-13666,5 0-1822,0 0 0,0 0 0,-1 0 0,1 1 1,1-1-1,-1 1 0,0 0 0,0 0 0,1 0 1,-1 1-1,1-1 0,0 1 0,-1 0 0,1 0 1,1 0-1,-1 0 0,0 0 0,1 1 1,-1-1-1,1 1 0,0 0 0,1 0 0,-1-1 1,0 1-1,1 0 0,0 0 0,0 1 0,0-1 1,1 0-1,-1 8 0,0-7 158,0 0 0,1 0 0,0 1 0,0-1-1,0 0 1,0 1 0,3 9 0,-2-14-179,-1 1 0,1-1-1,0 0 1,0 0 0,0 0-1,-1 0 1,1 0 0,0 0 0,1 0-1,-1 0 1,0 0 0,0 0 0,0 0-1,0-1 1,1 1 0,-1 0-1,0-1 1,1 1 0,-1-1 0,0 0-1,1 1 1,-1-1 0,0 0 0,1 0-1,-1 0 1,1 0 0,-1 0 0,0 0-1,1 0 1,-1-1 0,1 1-1,-1 0 1,2-1 0,2-1-10,0 1 1,-1-1-1,1 0 1,0 0-1,-1-1 1,1 1-1,-1-1 0,0 0 1,0 0-1,0-1 1,-1 1-1,1-1 1,-1 0-1,1 0 1,-1 0-1,-1 0 0,1 0 1,3-8-1,-2 5 11,-1 1 0,-1-1 0,1 1 0,-1-1 0,0 0 0,0 0 0,-1 0 0,0 0 0,0 0 0,-1 0 0,0 0 0,-1-13 0,1 20-59,0-1 0,-1 0-1,1 0 1,0 1 0,0-1 0,-1 0 0,1 0 0,0 1 0,-1-1-1,1 0 1,0 1 0,-1-1 0,1 0 0,-1 1 0,0-1-1,1 1 1,-1-1 0,1 1 0,-1-1 0,0 1 0,1-1-1,-1 1 1,0 0 0,0-1 0,1 1 0,-1 0 0,0 0-1,0-1 1,1 1 0,-1 0 0,0 0 0,0 0 0,0 0 0,1 0-1,-1 0 1,0 0 0,0 0 0,1 0 0,-1 1 0,0-1-1,0 0 1,0 0 0,1 1 0,-1-1 0,0 1 0,1-1-1,-1 0 1,0 1 0,1-1 0,-1 1 0,0 0 0,-3 1-29,1 1 1,-1-1-1,1 1 1,0 0-1,0 0 1,0 0-1,-5 7 1,6-5-115,0 0 1,-1 0-1,2 0 0,-1 0 0,1 1 1,0-1-1,-1 8 0,1 21-6042,3-25-482,8-6-4468</inkml:trace>
  <inkml:trace contextRef="#ctx0" brushRef="#br0" timeOffset="1">183 188 6598,'0'0'13901,"-28"70"-11691,22-49-1056,6-1-770,0-5-320,0-8-1986,11-7-3107,5 0-6822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578"/>
    </inkml:context>
    <inkml:brush xml:id="br0">
      <inkml:brushProperty name="width" value="0.025" units="cm"/>
      <inkml:brushProperty name="height" value="0.025" units="cm"/>
    </inkml:brush>
  </inkml:definitions>
  <inkml:trace contextRef="#ctx0" brushRef="#br0">118 13 6887,'0'0'10297,"-10"0"-5530,8 0-4702,-6 1 629,1 0 1,-1 0 0,0 0 0,0 1 0,0 0 0,-8 4 0,14-5-593,0 0-1,0 0 1,-1 0-1,1 1 1,0-1 0,1 1-1,-1 0 1,0-1-1,0 1 1,1 0-1,-1 0 1,1 0 0,-1 0-1,1 0 1,0 0-1,0 1 1,0-1-1,0 0 1,0 0-1,1 1 1,-1-1 0,1 1-1,-1-1 1,1 1-1,0-1 1,0 1-1,0-1 1,0 4 0,1-4-95,0-1 0,0 1 1,-1-1-1,1 1 1,0 0-1,0-1 1,0 0-1,0 1 0,1-1 1,-1 0-1,0 1 1,1-1-1,-1 0 1,0 0-1,1 0 0,0 0 1,-1 0-1,1-1 1,-1 1-1,1 0 1,0-1-1,0 1 1,-1-1-1,1 0 0,0 1 1,3-1-1,58 6-78,-48-6-229,-9 1 109,0-1 1,0 1 0,0 0-1,0 1 1,0-1 0,0 1-1,6 3 1,-11-5 180,-1 1 1,1-1-1,0 0 1,-1 1 0,1-1-1,-1 1 1,1-1-1,-1 1 1,1-1-1,-1 1 1,1-1 0,-1 1-1,0 0 1,1-1-1,-1 1 1,0 0-1,1-1 1,-1 1-1,0 0 1,0-1 0,0 1-1,1 0 1,-1 0-1,0-1 1,0 2-1,-1 0 35,0 0-1,1 0 0,-1-1 1,0 1-1,0 0 0,0 0 0,0-1 1,0 1-1,0-1 0,-1 1 1,1-1-1,0 1 0,-1-1 0,-1 2 1,-74 57 2321,70-56-2149,1 1 1,-1-1-1,0-1 0,0 1 0,0-1 1,-1-1-1,1 1 0,-1-1 0,1 0 1,-12 0-1,19-2-197,0 0 0,0 0 0,-1 0 0,1 0 0,0 0 0,0 0 0,-1 0 0,1 0 0,0 0 0,0 0 0,-1 0 0,1 0 0,0-1 0,0 1 0,0 0 0,-1 0 0,1 0 0,0 0 0,0-1 0,0 1 0,0 0 0,-1 0 0,1 0 0,0-1 0,0 1 0,0 0 0,0 0 0,0 0 0,0-1 0,0 1 0,0 0 0,0 0 0,-1-1 0,1 1 0,0 0 0,0 0 0,0-1 0,1 1 0,-1 0 0,0 0 0,0-1 0,0 1 0,0 0 0,0 0 0,0-1 0,0 1 0,0 0 0,0 0 0,0-1 0,1 1 0,-1 0 0,0 0 0,0 0 0,0 0 0,0-1 0,1 1 0,-1 0 0,0 0 0,0 0 0,0 0 0,1 0 0,-1-1 0,1 1 0,12-13 0,42-18 0,-34 21 0,-1-1 0,0-1 0,27-21 0,-44 30 0,1 0 0,-1 0 0,1 0 0,-1-1 0,0 1 0,-1-1 0,1 0 0,0 1 0,-1-1 0,0-1 0,0 1 0,0 0 0,-1 0 0,1-1 0,-1 1 0,0-1 0,0 1 0,-1-1 0,1 1 0,-1-1 0,0 1 0,-1-9 0,0 10 0,0 0 0,0 1 0,-1-1 0,1 1 0,-1-1 0,1 1 0,-1-1 0,0 1 0,0 0 0,0 0 0,0 0 0,-1 0 0,1 0 0,0 1 0,-1-1 0,1 1 0,-1-1 0,0 1 0,1 0 0,-1 0 0,0 0 0,0 0 0,0 1 0,1-1 0,-5 1 0,-5-2 0,-1 0 0,1 1 0,0 1 0,-21 2 0,32-2-184,0 0 0,0 0 1,1 1-1,-1-1 0,0 0 0,0 0 0,1 1 1,-1-1-1,0 1 0,1-1 0,-1 1 0,0-1 1,1 1-1,-1-1 0,1 1 0,-1 0 1,1-1-1,-1 1 0,1 0 0,-1 0 0,1 0 49,0-1-1,-1 0 0,1 1 1,0-1-1,0 0 0,0 0 1,0 1-1,0-1 0,0 0 1,0 1-1,0-1 0,0 0 1,0 0-1,0 1 0,0-1 1,0 0-1,0 1 0,0-1 1,1 0-1,-1 0 0,0 1 0,0-1 1,0 0-1,0 0 0,0 1 1,1-1-1,-1 0 0,0 0 1,0 1-1,0-1 0,1 0 1,-1 0-1,0 0 0,0 0 1,1 1-1,-1-1 0,0 0 1,1 0-1,-1 0 0,0 0 1,0 0-1,1 0 0,-1 0 1,0 0-1,1 0 0,-1 0 1,0 0-1,0 0 0,1 0 1,-1 0-1,0 0 0,1 0 1,13 0-7040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4.774"/>
    </inkml:context>
    <inkml:brush xml:id="br0">
      <inkml:brushProperty name="width" value="0.025" units="cm"/>
      <inkml:brushProperty name="height" value="0.025" units="cm"/>
    </inkml:brush>
  </inkml:definitions>
  <inkml:trace contextRef="#ctx0" brushRef="#br0">0 46 1954,'0'0'24407,"71"18"-22485,-29-28-929,3-1-673,-1 1-320,-5 2-641,-7 0-2177,-7 1-1955,-7-3-3907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7.937"/>
    </inkml:context>
    <inkml:brush xml:id="br0">
      <inkml:brushProperty name="width" value="0.025" units="cm"/>
      <inkml:brushProperty name="height" value="0.025" units="cm"/>
    </inkml:brush>
  </inkml:definitions>
  <inkml:trace contextRef="#ctx0" brushRef="#br0">134 1 5605,'0'0'18210,"2"10"-16806,-1-1-1226,1 0 1,0 0-1,1 0 1,0 0-1,0 0 1,1-1-1,0 1 1,6 7-1,-5-9-149,-1 0 1,0 0-1,0 0 0,-1 1 0,1 0 0,-2-1 0,1 1 0,-1 0 0,0 0 0,-1 0 0,0 1 0,0-1 0,-1 0 0,0 0 0,0 1 1,-1-1-1,0 0 0,-1 0 0,1 0 0,-1 0 0,-1 0 0,-6 13 0,4-11-230,0 0 1,-1 0-1,0 0 0,-1-1 1,0 0-1,-16 15 0,14-15-660,0-2 0,-1 0 0,0 0 0,0 0 0,-1-1 0,-18 7 0,-8 0-5716</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324"/>
    </inkml:context>
    <inkml:brush xml:id="br0">
      <inkml:brushProperty name="width" value="0.025" units="cm"/>
      <inkml:brushProperty name="height" value="0.025" units="cm"/>
    </inkml:brush>
  </inkml:definitions>
  <inkml:trace contextRef="#ctx0" brushRef="#br0">233 0 6246,'0'0'18257,"-11"5"-17403,-6 4-643,1 1-1,0 0 1,0 1 0,1 1-1,1 1 1,0 0-1,1 0 1,-20 26-1,25-26-113,-1 0 0,2 0 0,0 0 0,0 1 0,1 0 0,1 1 0,0-1 0,1 1 0,1 0 0,-2 16 0,5-23-99,-1-1 0,1 0 1,0 1-1,1-1 0,-1 0 0,2 1 0,-1-1 1,1 0-1,0 0 0,0 0 0,1 0 0,0 0 0,0-1 1,1 1-1,0-1 0,0 0 0,0 0 0,1 0 1,0 0-1,0-1 0,0 0 0,10 7 0,-2-3-510,1-1 0,-1-1-1,1 0 1,1 0 0,-1-2-1,21 6 1,51 4-5399,-26-13-1562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8.713"/>
    </inkml:context>
    <inkml:brush xml:id="br0">
      <inkml:brushProperty name="width" value="0.025" units="cm"/>
      <inkml:brushProperty name="height" value="0.025" units="cm"/>
    </inkml:brush>
  </inkml:definitions>
  <inkml:trace contextRef="#ctx0" brushRef="#br0">19 1 4100,'0'0'23959,"-18"61"-22390,18-41-544,2-1-160,10-1-321,4-5-319,4-3-97,4-3-321,-2-6-1921,1-1-2146,-4 0-2178,-1-15-4836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070"/>
    </inkml:context>
    <inkml:brush xml:id="br0">
      <inkml:brushProperty name="width" value="0.025" units="cm"/>
      <inkml:brushProperty name="height" value="0.025" units="cm"/>
    </inkml:brush>
  </inkml:definitions>
  <inkml:trace contextRef="#ctx0" brushRef="#br0">150 1 6150,'0'0'19218,"-38"69"-16880,22-42-512,-2 5-673,-2 3-416,1 1-449,3 2-224,5-1 0,3-6-384,5-4-1250,3-8-1344,0-10-834,14-9-3427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397"/>
    </inkml:context>
    <inkml:brush xml:id="br0">
      <inkml:brushProperty name="width" value="0.025" units="cm"/>
      <inkml:brushProperty name="height" value="0.025" units="cm"/>
    </inkml:brush>
  </inkml:definitions>
  <inkml:trace contextRef="#ctx0" brushRef="#br0">0 0 4132,'0'0'24823,"65"0"-23926,-26 0-448,4 2-257,-1-1-128,-3 0-64,-6 0-1025,-9 1-2274,-9-2-1986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9.753"/>
    </inkml:context>
    <inkml:brush xml:id="br0">
      <inkml:brushProperty name="width" value="0.025" units="cm"/>
      <inkml:brushProperty name="height" value="0.025" units="cm"/>
    </inkml:brush>
  </inkml:definitions>
  <inkml:trace contextRef="#ctx0" brushRef="#br0">1 0 7143,'0'0'18866,"50"36"-17841,-12-36-641,3 0-256,3-2-1890,-2-13-4836</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1.940"/>
    </inkml:context>
    <inkml:brush xml:id="br0">
      <inkml:brushProperty name="width" value="0.025" units="cm"/>
      <inkml:brushProperty name="height" value="0.025" units="cm"/>
    </inkml:brush>
  </inkml:definitions>
  <inkml:trace contextRef="#ctx0" brushRef="#br0">1 198 6022,'-1'8'11110,"8"-6"-4637,21-11-2087,30-21-3630,145-122-180,-182 135-597,-31 45-363,-15 14 390,16-29-6,1 1 0,0 0 0,1 1 0,0 0-1,1 0 1,1 1 0,-5 21 0,9-36-89,1-1 0,0 1 0,0 0-1,0-1 1,-1 1 0,1 0-1,0-1 1,0 1 0,0-1 0,0 1-1,0 0 1,0-1 0,1 1-1,-1 0 1,0-1 0,0 1 0,0-1-1,1 1 1,-1 0 0,0-1 0,0 1-1,1-1 1,-1 1 0,1-1-1,-1 1 1,0-1 0,1 1 0,-1-1-1,1 1 1,-1-1 0,1 0 0,-1 1-1,1-1 1,-1 0 0,1 1-1,0-1 1,-1 0 0,1 0 0,-1 0-1,1 1 1,0-1 0,-1 0-1,1 0 1,0 0 0,-1 0 0,1 0-1,0 0 1,-1 0 0,1 0 0,-1-1-1,1 1 1,0 0 0,-1 0-1,1 0 1,0-1 0,35-17-5156,-4-8-1166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301"/>
    </inkml:context>
    <inkml:brush xml:id="br0">
      <inkml:brushProperty name="width" value="0.025" units="cm"/>
      <inkml:brushProperty name="height" value="0.025" units="cm"/>
    </inkml:brush>
  </inkml:definitions>
  <inkml:trace contextRef="#ctx0" brushRef="#br0">100 1 6246,'0'0'13720,"-10"13"-11558,10-12-2154,-18 23 1350,-22 44-1,35-59-1027,0 1 0,1 0-1,0 0 1,1 1 0,0-1 0,1 1 0,0-1 0,0 1-1,1 18 1,1-27-314,0 1-1,1-1 0,-1 1 0,1-1 0,0 0 1,0 1-1,0-1 0,0 0 0,0 0 1,0 1-1,1-1 0,-1 0 0,1 0 1,-1-1-1,1 1 0,0 0 0,0 0 1,0-1-1,0 1 0,0-1 0,0 0 1,0 1-1,0-1 0,1 0 0,-1 0 1,0-1-1,1 1 0,-1 0 0,1-1 1,-1 0-1,1 1 0,-1-1 0,1 0 0,-1 0 1,3-1-1,4 1 17,-1 0-1,0 0 1,0-1-1,1-1 1,-1 0 0,0 0-1,0 0 1,0-1 0,10-5-1,-9 3-35,-1-1 1,-1 1-1,1-1 0,-1-1 1,0 1-1,0-2 0,-1 1 0,6-10 1,-9 14 5,0-1 0,-1 0 1,0 0-1,0-1 0,0 1 1,0 0-1,-1-1 0,1 1 1,-1-1-1,0 1 0,-1-1 1,1 0-1,-1 1 0,0-1 0,0 0 1,0 1-1,-1-1 0,-1-8 1,0 11-2,0 0 0,1 0 0,-1 1 0,0-1 0,0 0 0,0 1 0,0-1 0,0 1 0,0-1 0,0 1 0,0 0 0,-1 0 0,1 0 0,0 0 0,-1 1 0,1-1 0,-1 1 0,1-1 0,-1 1 0,1 0 0,-1 0 0,1 0 0,-1 0 0,-3 1 0,-1-1-1,0 0 0,0 1 1,1 0-1,-1 0 0,1 1 0,-1-1 0,1 2 0,-9 2 0,14-4-174,-1 0-1,1 0 1,-1 0-1,1 0 1,-1 0-1,1 0 0,0 0 1,-1 1-1,1-1 1,0 0-1,0 1 0,0-1 1,0 1-1,0-1 1,1 1-1,-1 0 0,0-1 1,1 1-1,-1 0 1,1-1-1,-1 4 1,1-4-6,1 0 0,-1 0 0,1 0 0,-1 0 0,1 0 0,-1 0 0,1 0 0,0 0 0,0-1 0,-1 1 0,1 0 0,0 0 0,0-1 0,0 1 0,0 0 0,0-1 0,0 1 0,0-1 0,0 1 0,0-1 0,0 1 0,0-1 0,0 0 0,0 0 0,0 0 0,0 1 0,0-1 0,0 0 0,0 0 0,1 0 0,-1-1 1,2 1-1,25-2-5703,3-5-5104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2.673"/>
    </inkml:context>
    <inkml:brush xml:id="br0">
      <inkml:brushProperty name="width" value="0.025" units="cm"/>
      <inkml:brushProperty name="height" value="0.025" units="cm"/>
    </inkml:brush>
  </inkml:definitions>
  <inkml:trace contextRef="#ctx0" brushRef="#br0">94 0 5221,'0'0'18017,"-10"7"-16197,1 1-1358,-1-1-1,2 1 1,-1 0 0,1 1-1,-12 16 1,18-23-393,0 1 1,0 0-1,0 1 1,0-1 0,0 0-1,1 0 1,0 1 0,-1-1-1,1 1 1,0-1 0,1 1-1,-1 0 1,1-1 0,-1 1-1,1 0 1,0-1-1,1 1 1,-1 0 0,0-1-1,1 1 1,0 0 0,0-1-1,0 1 1,0-1 0,1 0-1,0 1 1,1 3 0,1-4-54,-1 0 0,1 1 1,0-1-1,0 0 1,0-1-1,0 1 1,0-1-1,0 1 1,1-1-1,-1-1 0,1 1 1,0-1-1,-1 0 1,1 0-1,0 0 1,0 0-1,0-1 1,0 0-1,0 0 0,6-1 1,-2 1 11,0-1 0,1 0 0,-1-1 0,0 0-1,0-1 1,0 1 0,0-2 0,-1 1 0,15-9 0,-20 11-14,-1-1-1,0 1 1,0 0-1,0-1 1,0 1-1,0-1 1,-1 0 0,1 0-1,0 1 1,-1-1-1,1 0 1,-1 0-1,0-1 1,0 1-1,0 0 1,0 0 0,0-1-1,0 1 1,0 0-1,-1-1 1,1 1-1,-1-1 1,0 1 0,1 0-1,-1-1 1,-1 1-1,1-1 1,0 1-1,0-1 1,-1 1-1,0-3 1,-1 2-23,1 0 1,-1 1-1,0 0 1,0-1-1,0 1 0,0 0 1,0 0-1,-1 0 1,1 0-1,-1 0 0,1 0 1,-1 1-1,1-1 1,-1 1-1,0 0 0,0 0 1,0 0-1,0 0 1,0 0-1,0 1 0,0 0 1,0-1-1,0 1 1,-4 0-1,-20 1-5281,18 4-1303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238"/>
    </inkml:context>
    <inkml:brush xml:id="br0">
      <inkml:brushProperty name="width" value="0.025" units="cm"/>
      <inkml:brushProperty name="height" value="0.025" units="cm"/>
    </inkml:brush>
  </inkml:definitions>
  <inkml:trace contextRef="#ctx0" brushRef="#br0">1 0 11723,'0'0'17200,"71"19"-16975,-42-19-129,0 0-1057,4-4-2402,1-10-3011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5.120"/>
    </inkml:context>
    <inkml:brush xml:id="br0">
      <inkml:brushProperty name="width" value="0.025" units="cm"/>
      <inkml:brushProperty name="height" value="0.025" units="cm"/>
    </inkml:brush>
  </inkml:definitions>
  <inkml:trace contextRef="#ctx0" brushRef="#br0">22 9 19378,'0'0'9834,"-21"51"-8457,21-36-128,8-7-320,11-3-929,9-4 0,3-1 0,5-1 0,-1-10-352,-5-6-2275,-1 2-1697,-9-2-416,-4 2-1026,-6 3-7078</inkml:trace>
  <inkml:trace contextRef="#ctx0" brushRef="#br0" timeOffset="1">274 15 13901,'0'0'8008,"-32"63"-6054,30-50-33,-1 0-607,3 1-610,0 1-319,0 3-97,-1 3-128,-3 4-32,-4 0-96,1 0 32,-1 2-32,3-6-160,0-6-1826,4-11-2562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3.705"/>
    </inkml:context>
    <inkml:brush xml:id="br0">
      <inkml:brushProperty name="width" value="0.025" units="cm"/>
      <inkml:brushProperty name="height" value="0.025" units="cm"/>
    </inkml:brush>
  </inkml:definitions>
  <inkml:trace contextRef="#ctx0" brushRef="#br0">46 1 5477,'0'0'12508,"8"0"-10640,-8 0-1861,7-1 363,-1 2 1,1-1 0,-1 1-1,1 0 1,-1 0-1,7 3 1,-11-4-293,-1 1 1,1-1-1,-1 1 0,0 0 1,1-1-1,-1 1 0,0 0 1,0 0-1,0 0 0,1 0 1,-1 0-1,0 0 0,0 0 0,0 1 1,-1-1-1,1 0 0,0 0 1,0 1-1,-1-1 0,1 0 1,-1 1-1,1-1 0,-1 1 1,1-1-1,-1 1 0,0-1 1,0 1-1,0-1 0,0 1 1,0-1-1,0 1 0,0-1 1,0 1-1,-1-1 0,1 1 1,0-1-1,-1 0 0,0 1 1,0 2-1,-2 1 107,0 0-1,-1 0 1,1 0 0,-1 0 0,0 0 0,0-1-1,0 0 1,-1 0 0,1 0 0,-7 3 0,6-3 111,-1 0 1,1 1-1,0-1 0,1 1 1,-1 0-1,1 1 1,-7 9-1,56-16-397,-27-2-348,-9 1-57,0 1 1,0-1-1,1 1 0,11 1 0,-20 0 454,0 0 1,1 0-1,-1 0 0,0 0 1,1 1-1,-1-1 0,0 0 1,0 1-1,0-1 0,1 1 1,-1-1-1,0 1 0,0-1 0,0 1 1,0 0-1,0 0 0,0 0 1,0-1-1,0 1 0,0 0 1,0 0-1,-1 0 0,1 0 1,0 0-1,-1 1 0,1-1 1,0 0-1,-1 0 0,0 0 0,1 1 1,-1-1-1,0 0 0,1 0 1,-1 1-1,0-1 0,0 2 1,0 1 188,0 0 1,-1 0 0,1 0-1,-1 0 1,0 0 0,0-1 0,0 1-1,-1 0 1,1 0 0,-1-1-1,0 1 1,0-1 0,0 0-1,0 0 1,-1 0 0,1 0 0,-1 0-1,0 0 1,0 0 0,0-1-1,0 1 1,0-1 0,-1 0-1,1 0 1,-1 0 0,1-1 0,-8 3-1,-4 0 515,1 0 0,-1-1 0,0 0 0,0-2 0,-30 1 0,71-9-5718,18-5-4746,-10 4 443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047"/>
    </inkml:context>
    <inkml:brush xml:id="br0">
      <inkml:brushProperty name="width" value="0.025" units="cm"/>
      <inkml:brushProperty name="height" value="0.025" units="cm"/>
    </inkml:brush>
  </inkml:definitions>
  <inkml:trace contextRef="#ctx0" brushRef="#br0">131 65 3812,'0'0'21060,"-10"-3"-19635,7 1-1333,0 1 1,1 0 0,-1 0-1,0 0 1,0 1-1,-1-1 1,1 1 0,0 0-1,0-1 1,0 1-1,0 1 1,0-1 0,0 0-1,0 1 1,0-1-1,0 1 1,0 0-1,0 0 1,0 0 0,0 1-1,0-1 1,1 1-1,-1-1 1,1 1 0,-1 0-1,1 0 1,0 0-1,-1 0 1,1 1-1,0-1 1,-2 4 0,0-1 62,1 0 1,0 0 0,0 0 0,0 0 0,1 1-1,0 0 1,0-1 0,0 1 0,0 0 0,1 0-1,0 0 1,0 6 0,1-10-135,0 0-1,0 0 1,0 0 0,0 1 0,0-1-1,1 0 1,-1 0 0,1 0-1,-1 0 1,1 0 0,0 0-1,0 0 1,0 0 0,0 0 0,0-1-1,0 1 1,1 0 0,-1-1-1,0 1 1,1-1 0,-1 1-1,1-1 1,0 1 0,0-1 0,-1 0-1,1 0 1,0 0 0,0 0-1,0 0 1,0-1 0,0 1-1,0 0 1,0-1 0,0 0 0,4 1-1,1-1-34,0 0 1,-1 0-1,1 0 0,0-1 0,0 0 0,-1 0 0,1-1 1,0 0-1,-1 0 0,0-1 0,1 1 0,-1-1 0,0-1 0,-1 1 1,1-1-1,0 0 0,-1 0 0,0-1 0,0 0 0,0 0 0,-1 0 1,0 0-1,0-1 0,0 1 0,0-1 0,-1 0 0,0 0 0,-1 0 1,1-1-1,-1 1 0,0-1 0,0 1 0,-1-1 0,0 0 1,0 0-1,-1-12 0,0 17 16,-1-1 0,1 0 1,-1 1-1,0-1 0,0 1 0,0-1 1,0 1-1,0-1 0,0 1 0,-1 0 1,1 0-1,-1 0 0,0-1 0,1 2 1,-1-1-1,0 0 0,0 0 1,0 0-1,0 1 0,-1-1 0,1 1 1,0 0-1,-1 0 0,1 0 0,-1 0 1,1 0-1,-1 0 0,1 1 0,-1-1 1,-5 0-1,6 1-87,-1-1 1,1 1-1,0 0 1,-1 0-1,1-1 1,0 2-1,-1-1 1,1 0-1,0 0 1,-1 1-1,1-1 1,0 1-1,0 0 1,-1-1-1,1 1 1,0 0-1,0 1 1,0-1-1,0 0 1,0 0-1,0 1 1,1-1-1,-1 1 0,0 0 1,1-1-1,-1 1 1,1 0-1,-1 0 1,1 0-1,0 0 1,0 0-1,0 0 1,0 1-1,-1 2 1,2-3-289,-1-1 0,1 1 0,0-1 0,-1 1 0,1-1 0,0 1 0,0-1 0,0 1 0,0 0 0,0-1 0,0 1 0,1-1 0,-1 1 0,0-1 1,1 1-1,-1-1 0,1 1 0,0-1 0,-1 1 0,1-1 0,0 0 0,0 1 0,0-1 0,0 0 0,0 0 0,0 0 0,0 1 0,2 0 0,17 6-7319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387"/>
    </inkml:context>
    <inkml:brush xml:id="br0">
      <inkml:brushProperty name="width" value="0.025" units="cm"/>
      <inkml:brushProperty name="height" value="0.025" units="cm"/>
    </inkml:brush>
  </inkml:definitions>
  <inkml:trace contextRef="#ctx0" brushRef="#br0">174 27 15503,'0'0'4281,"-10"2"-1339,-3 2-2220,-1 0 1,1 0 0,1 1-1,-1 1 1,1 0 0,-15 10 0,23-13-605,-1 0 1,1 0 0,0 0 0,0 0 0,1 1 0,-1-1 0,1 1-1,-1 0 1,1 0 0,0 1 0,1-1 0,-1 1 0,1-1-1,0 1 1,0 0 0,0 0 0,1 0 0,0 0 0,0 0 0,0 0-1,0 0 1,1 0 0,0 5 0,0-8-115,1-1 0,-1 1 0,1-1 0,0 1 0,0-1 0,0 0 0,0 1 0,0-1 0,0 0 0,0 0 0,0 0 0,0 1 0,0-1 0,1-1 0,-1 1 0,0 0 0,1 0 0,-1 0 0,1-1 0,-1 1 0,1-1 0,-1 1 0,1-1 0,-1 1 0,1-1 0,-1 0 0,1 0 0,0 0 0,-1 0 0,1 0 0,3-1 0,2 1 19,0 0-1,0-1 1,0 0 0,1 0 0,-1 0 0,8-4 0,-7 2-24,-1-1 0,0 0 0,0 0 0,0-1 0,0 0 0,-1 0-1,1 0 1,-2-1 0,1 0 0,0 0 0,-1-1 0,0 0 0,-1 1 0,0-1 0,0-1-1,0 1 1,-1-1 0,0 1 0,0-1 0,-1 0 0,0 0 0,0 0 0,0-11 0,-2 17 5,-1 1 0,1-1 0,-1 0 0,1 1 0,-1-1 0,0 0 0,1 1 0,-1-1 0,0 1 0,0-1 0,0 1 1,0-1-1,-1 1 0,1 0 0,0 0 0,-1-1 0,1 1 0,0 0 0,-1 0 0,0 0 0,1 1 0,-1-1 0,1 0 0,-1 1 1,0-1-1,1 1 0,-1-1 0,0 1 0,0 0 0,1-1 0,-1 1 0,-3 1 0,2-2-202,1 1-1,-1 0 0,0 0 1,1 0-1,-1 0 1,0 0-1,0 0 0,1 1 1,-1 0-1,0-1 1,1 1-1,-1 0 0,1 0 1,-1 0-1,1 1 1,-1-1-1,1 1 1,0-1-1,0 1 0,-4 3 1,-5 25-9273,10-16 247</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4.718"/>
    </inkml:context>
    <inkml:brush xml:id="br0">
      <inkml:brushProperty name="width" value="0.025" units="cm"/>
      <inkml:brushProperty name="height" value="0.025" units="cm"/>
    </inkml:brush>
  </inkml:definitions>
  <inkml:trace contextRef="#ctx0" brushRef="#br0">99 1 5221,'0'0'21658,"-10"11"-19571,2-3-1645,-42 49 1724,47-52-2067,-1 1 1,1-1-1,0 1 0,0-1 1,0 1-1,1 0 1,0 0-1,0 0 1,0 0-1,1 0 1,-1 11-1,2-16-107,0 0-1,0 1 1,0-1 0,0 0-1,0 0 1,0 0 0,0 0-1,1 0 1,-1 0 0,0 1-1,1-1 1,-1 0 0,1 0-1,-1 0 1,1 0 0,0 0-1,-1 0 1,1-1 0,0 1-1,0 0 1,-1 0 0,1 0-1,0-1 1,0 1 0,0 0-1,0-1 1,1 1 0,1 0-50,0 0 0,-1-1 1,1 1-1,0-1 1,-1 0-1,1 0 0,0 0 1,-1 0-1,1 0 0,0-1 1,3 0-1,1-1-281,1-1 0,-1 1 1,0-1-1,0 0 0,0-1 0,-1 1 0,12-10 1,0-8-4301,-4-4-1693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5.076"/>
    </inkml:context>
    <inkml:brush xml:id="br0">
      <inkml:brushProperty name="width" value="0.025" units="cm"/>
      <inkml:brushProperty name="height" value="0.025" units="cm"/>
    </inkml:brush>
  </inkml:definitions>
  <inkml:trace contextRef="#ctx0" brushRef="#br0">1 1 7015,'0'0'24695</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276"/>
    </inkml:context>
    <inkml:brush xml:id="br0">
      <inkml:brushProperty name="width" value="0.025" units="cm"/>
      <inkml:brushProperty name="height" value="0.025" units="cm"/>
    </inkml:brush>
  </inkml:definitions>
  <inkml:trace contextRef="#ctx0" brushRef="#br0">8 0 17168,'0'0'9769,"-8"58"-7847,8-43-865,0-1-384,11-1-321,1 1-192,1-5-63,2-1-33,3-4-128,1-2-801,-2-2-929,0 0-2242,-2-6-2082,-3-10-4676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618"/>
    </inkml:context>
    <inkml:brush xml:id="br0">
      <inkml:brushProperty name="width" value="0.025" units="cm"/>
      <inkml:brushProperty name="height" value="0.025" units="cm"/>
    </inkml:brush>
  </inkml:definitions>
  <inkml:trace contextRef="#ctx0" brushRef="#br0">138 0 5477,'0'0'14734,"-35"49"-11883,20-25-321,0 4-704,0 4-513,2 2-544,-1 2-545,4-1-128,0-2-32,2-5-96,5-3-897,3-9-896,0-8-1442</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5.990"/>
    </inkml:context>
    <inkml:brush xml:id="br0">
      <inkml:brushProperty name="width" value="0.025" units="cm"/>
      <inkml:brushProperty name="height" value="0.025" units="cm"/>
    </inkml:brush>
  </inkml:definitions>
  <inkml:trace contextRef="#ctx0" brushRef="#br0">27 1 8968,'0'0'23799,"18"53"-23799,8-49 0,3-3 0,4-1 0,-2 0-256,1 0-2243,-7 0-768,-10 0-1345,-6 0-4677</inkml:trace>
  <inkml:trace contextRef="#ctx0" brushRef="#br0" timeOffset="1">0 129 5445,'0'0'25048,"58"32"-24504,-19-32-383,1 0-129,-4 0-1442,-3 0-3362,-7-5-3844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6.734"/>
    </inkml:context>
    <inkml:brush xml:id="br0">
      <inkml:brushProperty name="width" value="0.025" units="cm"/>
      <inkml:brushProperty name="height" value="0.025" units="cm"/>
    </inkml:brush>
  </inkml:definitions>
  <inkml:trace contextRef="#ctx0" brushRef="#br0">81 0 6086,'0'0'24188,"-9"7"-23521,-29 21-170,37-27-483,-1 0 0,1 1 0,-1-1 0,1 0 0,-1 1 0,1-1 0,0 1 0,0-1 0,0 1 0,0 0 0,0-1 0,0 1 0,0 0 0,0 3 0,1-4-14,0-1 1,0 1-1,0-1 1,0 1-1,1 0 1,-1-1-1,0 1 1,0-1-1,1 1 1,-1-1 0,0 1-1,1-1 1,-1 1-1,0-1 1,1 1-1,-1-1 1,1 1-1,-1-1 1,1 0-1,-1 1 1,1-1-1,-1 0 1,1 1-1,-1-1 1,1 0-1,-1 0 1,1 0-1,1 1 1,5 0-55,0 1 1,0-1-1,1-1 1,-1 0-1,9 0 1,-10 0-33,21-1-397,-19-1 340,-1 2-1,0-1 0,0 1 0,1 0 0,-1 0 0,0 1 0,0 0 0,1 1 0,-1-1 0,13 6 0,-19-6 146,1 0 0,-1 0 0,0 1 0,0-1-1,0 1 1,0-1 0,0 0 0,0 1 0,0 0 0,0-1-1,0 1 1,-1-1 0,1 1 0,-1 0 0,1 0 0,-1-1-1,1 1 1,-1 0 0,0 0 0,0-1 0,0 1 0,0 0-1,0 0 1,-1 0 0,1-1 0,0 1 0,-1 0 0,0 0-1,1-1 1,-1 1 0,0-1 0,0 1 0,1 0 0,-1-1-1,-1 0 1,1 1 0,0-1 0,-2 3 0,-5 5 263,0 0 1,-1 0-1,0-1 1,-10 8-1,14-12-144,-1 1 0,0-1 0,0 0 0,0 0 0,0-1 0,-1 1 0,1-2 0,-1 1 0,0-1 0,0 0 0,0 0 0,0 0 0,0-1 0,0-1 0,0 1 0,0-1 0,-11-1 0,17 1-252,0-1-1,-1 1 1,1-1 0,0 1 0,0-1-1,0 0 1,-1 1 0,1-1-1,0 0 1,0 0 0,0 0 0,0 0-1,0 0 1,1 0 0,-1 0 0,0 0-1,0 0 1,1 0 0,-1 0-1,0-1 1,1 1 0,-1 0 0,1 0-1,-1-3 1,-2-35-7338,3 35 6508,0-25-9524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089"/>
    </inkml:context>
    <inkml:brush xml:id="br0">
      <inkml:brushProperty name="width" value="0.025" units="cm"/>
      <inkml:brushProperty name="height" value="0.025" units="cm"/>
    </inkml:brush>
  </inkml:definitions>
  <inkml:trace contextRef="#ctx0" brushRef="#br0">0 15 5765,'0'0'23959,"60"-1"-23767,-32-1-192,3 0-2370,4-2-3524,1-2-6117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6.816"/>
    </inkml:context>
    <inkml:brush xml:id="br0">
      <inkml:brushProperty name="width" value="0.025" units="cm"/>
      <inkml:brushProperty name="height" value="0.025" units="cm"/>
    </inkml:brush>
  </inkml:definitions>
  <inkml:trace contextRef="#ctx0" brushRef="#br0">15 1 18417,'0'1'5894,"0"8"-4741,-5 6-480,1 1 320,0 2-385,2 2-480,2-2-96,0 0-672,0-2-834,5-3-159,-3-3-1,3-3-608,-5-5-993</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444"/>
    </inkml:context>
    <inkml:brush xml:id="br0">
      <inkml:brushProperty name="width" value="0.025" units="cm"/>
      <inkml:brushProperty name="height" value="0.025" units="cm"/>
    </inkml:brush>
  </inkml:definitions>
  <inkml:trace contextRef="#ctx0" brushRef="#br0">146 1 5926,'0'0'14248,"-12"4"-9155,1-2-4535,-1 2 0,1 0 0,0 0 0,0 1 0,-13 8 1,20-11-496,0 1 0,1-1 0,-1 1 0,0 0 0,1 1 1,0-1-1,0 0 0,0 1 0,0 0 0,1 0 0,-1 0 1,1 0-1,0 0 0,0 0 0,0 1 0,1-1 0,0 0 1,0 1-1,-1 8 0,1-10-61,1-1-1,-1 0 1,1 0-1,0 1 1,0-1-1,0 0 1,1 0-1,-1 1 1,0-1 0,1 0-1,-1 0 1,1 0-1,0 0 1,0 0-1,0 0 1,0 0-1,0 0 1,0 0 0,1 0-1,-1 0 1,0 0-1,1-1 1,0 1-1,-1-1 1,1 1-1,0-1 1,0 0 0,0 0-1,3 2 1,2-1-1,0 0 0,1 0 1,-1-1-1,0 0 0,1-1 1,-1 0-1,1 0 0,7-1 1,-8 0-52,0 0-1,0 0 1,0-1 0,0 0 0,-1 0 0,1-1 0,0 0 0,-1 0-1,0-1 1,0 1 0,0-1 0,0-1 0,-1 1 0,6-6 0,-7 6 123,0 0 1,-1 0 0,1 0 0,-1 0 0,0-1 0,0 1 0,0-1 0,-1 0 0,0 0 0,0 0 0,0 0-1,-1 0 1,1-1 0,-1 1 0,0 0 0,-1-1 0,1 1 0,-1-1 0,-1-5 0,1 10-49,0-1 1,0 1 0,-1 0-1,1-1 1,-1 1 0,1-1-1,-1 1 1,0 0 0,1-1-1,-1 1 1,0 0-1,0 0 1,0 0 0,0 0-1,0 0 1,0 0 0,0 0-1,-1 0 1,1 0 0,0 0-1,0 0 1,-3 0 0,0-1 51,0 1 0,0 0 0,0 0 0,0 0 0,0 1 0,-1-1 0,1 1 0,-6 0 1,3 1 13,-1-1 0,1 1 0,-1 1 0,1 0 0,-1 0 0,1 0 0,0 1 0,-13 6 0,18-8-173,1 0-1,-1 0 1,1 0 0,-1 0 0,1 1-1,0-1 1,0 0 0,-1 1 0,1-1-1,0 1 1,0-1 0,0 1 0,-1 2-1,2-3-20,0-1 1,0 1-1,0 0 0,0-1 0,0 1 0,0-1 0,0 1 0,0 0 0,0-1 1,1 1-1,-1-1 0,0 1 0,0 0 0,0-1 0,1 1 0,-1-1 1,0 1-1,1-1 0,-1 1 0,0-1 0,1 1 0,-1-1 0,1 0 1,-1 1-1,1-1 0,0 1 0,2 1-476,0-1 1,1 1 0,-1-1-1,1 1 1,0-1-1,-1-1 1,1 1-1,0 0 1,-1-1-1,8 0 1,20 0-5241,5 0-2381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7.786"/>
    </inkml:context>
    <inkml:brush xml:id="br0">
      <inkml:brushProperty name="width" value="0.025" units="cm"/>
      <inkml:brushProperty name="height" value="0.025" units="cm"/>
    </inkml:brush>
  </inkml:definitions>
  <inkml:trace contextRef="#ctx0" brushRef="#br0">140 20 5701,'0'0'15909,"-8"3"-12744,-2 0-2742,0 1-1,1 0 0,0 0 1,0 1-1,0 1 0,0-1 1,1 2-1,-9 7 0,13-11-383,1 0-1,-1 0 0,1 0 0,0 1 1,0-1-1,0 1 0,1 0 0,-1 0 1,1 0-1,0 0 0,0 0 0,1 0 1,-1 1-1,1-1 0,0 1 0,0-1 1,0 1-1,0-1 0,1 1 1,0-1-1,0 1 0,0 0 0,2 5 1,-1-8-36,0 0 0,0 0 0,1 0-1,-1 0 1,1 0 0,-1-1 0,1 1 0,0-1 0,-1 1 0,1-1 0,0 0 0,0 1 0,0-1 0,0 0 0,0 0 0,1 0 0,-1-1 0,0 1 0,0 0 0,0-1 0,1 0 0,-1 1 0,0-1 0,5 0 0,4 1 0,0-1 0,0 0-1,19-3 1,-20 0-41,-1 0 1,0 0-1,0 0 0,0-1 0,-1-1 1,0 1-1,1-2 0,-1 1 0,14-13 1,-19 15 145,1 0 0,-1 0 1,0 0-1,0 0 1,0 0-1,-1-1 0,1 1 1,-1-1-1,0 0 1,1 1-1,-2-1 1,1 0-1,0 0 0,-1-1 1,0 1-1,0 0 1,0 0-1,-1-1 0,1 1 1,-1 0-1,0-1 1,0 1-1,0 0 0,-2-5 1,1 6-58,-1 0 1,0 0-1,0 0 1,-1 0-1,1 0 1,0 0-1,-1 1 1,0 0-1,0-1 1,1 1-1,-1 0 1,0 0-1,-1 0 0,1 1 1,0-1-1,-1 1 1,1 0-1,0 0 1,-6-1-1,3 0-161,0 1 0,0 0 0,0 0-1,0 0 1,0 1 0,0 0 0,0 0-1,0 0 1,0 1 0,0 0 0,-6 2-1,0 5-3247,4 1-3154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405"/>
    </inkml:context>
    <inkml:brush xml:id="br0">
      <inkml:brushProperty name="width" value="0.025" units="cm"/>
      <inkml:brushProperty name="height" value="0.025" units="cm"/>
    </inkml:brush>
  </inkml:definitions>
  <inkml:trace contextRef="#ctx0" brushRef="#br0">2 10 15759,'-2'6'4965,"2"-1"-2915,3-3-449,15 0-800,9-2 0,6 0-449,7 0-384,2-9-3203,2-6-5029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8.764"/>
    </inkml:context>
    <inkml:brush xml:id="br0">
      <inkml:brushProperty name="width" value="0.025" units="cm"/>
      <inkml:brushProperty name="height" value="0.025" units="cm"/>
    </inkml:brush>
  </inkml:definitions>
  <inkml:trace contextRef="#ctx0" brushRef="#br0">23 1 11403,'0'0'17745,"-4"65"-16913,-2-36-383,0 1-321,1 0-32,3-4-96,2-4-641,0-5-960,0-7-1410,1-7-288,8-3-897,1-3-3908</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097"/>
    </inkml:context>
    <inkml:brush xml:id="br0">
      <inkml:brushProperty name="width" value="0.025" units="cm"/>
      <inkml:brushProperty name="height" value="0.025" units="cm"/>
    </inkml:brush>
  </inkml:definitions>
  <inkml:trace contextRef="#ctx0" brushRef="#br0">22 1 7399,'0'0'23991,"-11"61"-23863,7-44-577,-2-2-608,6-3-160,0-5-480,0-2-161,12-5-2626,2-6 95,2-6-5220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29.755"/>
    </inkml:context>
    <inkml:brush xml:id="br0">
      <inkml:brushProperty name="width" value="0.025" units="cm"/>
      <inkml:brushProperty name="height" value="0.025" units="cm"/>
    </inkml:brush>
  </inkml:definitions>
  <inkml:trace contextRef="#ctx0" brushRef="#br0">32 0 4644,'0'0'26730,"3"2"-26303,2 1-356,1 0 0,-1-1 0,1 0 0,-1 0 0,1-1 0,11 2 0,-11-2-29,0 0 1,1 0 0,-1 1-1,0 0 1,0 0 0,-1 0-1,1 1 1,0-1 0,-1 2-1,6 3 1,-8-6-43,-1 1 0,1 0 0,-1 1 0,0-1 0,0 0 0,1 1 0,-2-1 0,1 1 0,0-1 0,0 1 0,-1 0 0,1 0 0,-1 0 0,0 0 0,0 0 0,0 0 0,-1 0 0,1 0 0,-1 1 0,1-1 0,-1 6 0,-1-6 0,0-1 0,0 1 0,-1 0 0,1-1 0,-1 0 0,1 1 0,-1-1 0,0 0 0,0 1 0,0-1 0,0 0 0,0-1 0,0 1 0,-1 0 0,1 0 0,-1-1 0,1 0 0,-1 1 0,1-1 0,-1 0 0,0 0 0,0-1 0,1 1 0,-5 0 0,-10 2 0,0 0 0,0-1 0,0-1 0,-18-1 0,21 0 0,14 0-53,-1 0-1,1 0 1,-1 0-1,0 0 1,1 0 0,-1-1-1,1 1 1,-1 0-1,1 0 1,-1 0-1,1 0 1,-1-1 0,1 1-1,-1 0 1,1 0-1,-1-1 1,1 1 0,-1 0-1,1-1 1,0 1-1,-1 0 1,1-1 0,-1 1-1,1-1 1,0 1-1,-1-1 1,1 1 0,0-1-1,0 1 1,0-1-1,-1 1 1,1-1-1,0 1 1,0-1 0,0 1-1,0-1 1,0 0-1,0 1 1,0-1 0,0 1-1,0-1 1,0 1-1,0-1 1,0 1 0,0-1-1,1 0 1,-1 1-1,0-1 1,14-26-6912,2 9-3024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110"/>
    </inkml:context>
    <inkml:brush xml:id="br0">
      <inkml:brushProperty name="width" value="0.025" units="cm"/>
      <inkml:brushProperty name="height" value="0.025" units="cm"/>
    </inkml:brush>
  </inkml:definitions>
  <inkml:trace contextRef="#ctx0" brushRef="#br0">0 31 5637,'0'0'25625,"59"-29"-25433,-35 28-192,-2 1-385,-1 0-2081,-2 0-4036,1 0-5670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451"/>
    </inkml:context>
    <inkml:brush xml:id="br0">
      <inkml:brushProperty name="width" value="0.025" units="cm"/>
      <inkml:brushProperty name="height" value="0.025" units="cm"/>
    </inkml:brush>
  </inkml:definitions>
  <inkml:trace contextRef="#ctx0" brushRef="#br0">98 1 5349,'0'0'17852,"-10"7"-15012,4-3-2610,-1 0 0,1 0 1,0 1-1,0 0 1,0 0-1,1 1 0,0 0 1,0 0-1,1 0 1,-1 0-1,1 1 0,1 0 1,-1 0-1,1 0 1,0 0-1,1 0 0,0 0 1,-2 11-1,3-14-202,1 0 0,-1 0 1,1 0-1,0 0 0,1 0 0,-1 1 0,1-1 0,0 0 1,0 0-1,0 0 0,0 0 0,1 0 0,-1 0 0,4 4 1,-3-6-10,0 0 0,0 0 0,0-1 0,0 1 1,1-1-1,-1 0 0,0 1 0,1-1 0,-1 0 0,0-1 1,1 1-1,0 0 0,-1-1 0,1 1 0,-1-1 1,1 0-1,0 1 0,-1-2 0,1 1 0,-1 0 1,1 0-1,0-1 0,-1 1 0,4-2 0,-2 0 22,0 1-1,0-1 0,0 0 1,0 0-1,0-1 1,-1 0-1,1 1 0,-1-1 1,1 0-1,-1 0 1,0-1-1,0 1 0,0-1 1,-1 1-1,1-1 1,-1 0-1,0 0 0,2-6 1,-2 6-1,1-1 0,-2 1 0,1-1 0,0 0-1,-1 0 1,0 0 0,0 1 0,0-1 0,-1 0 0,0 0 0,0 0 0,0-1 0,0 1 0,-1 0 0,0 1 0,-2-9 0,1 11-119,1 0 0,-1 0 1,0 0-1,0 0 0,1 1 0,-1-1 0,0 0 0,-1 1 0,1-1 1,0 1-1,0 0 0,-1 0 0,1 0 0,0 0 0,-1 0 1,1 1-1,-1-1 0,1 1 0,-1-1 0,0 1 0,1 0 1,-1 0-1,1 0 0,-1 0 0,1 1 0,-1-1 0,0 1 1,-3 1-1,4-2-31,1 0 1,-1 1-1,0-1 0,0 1 1,1-1-1,-1 1 1,0 0-1,1-1 1,-1 1-1,1 0 0,-1 0 1,1 0-1,0 1 1,-1-1-1,1 0 0,0 0 1,0 1-1,-1-1 1,1 0-1,0 1 0,1-1 1,-1 1-1,0 0 1,0-1-1,1 1 0,-1 0 1,1-1-1,-1 1 1,1 0-1,0 0 0,-1-1 1,1 1-1,0 0 1,0 0-1,0-1 1,1 1-1,-1 0 0,0 0 1,1-1-1,-1 1 1,1 0-1,0 1 0,9 6-5612,9-4-2024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0.796"/>
    </inkml:context>
    <inkml:brush xml:id="br0">
      <inkml:brushProperty name="width" value="0.025" units="cm"/>
      <inkml:brushProperty name="height" value="0.025" units="cm"/>
    </inkml:brush>
  </inkml:definitions>
  <inkml:trace contextRef="#ctx0" brushRef="#br0">185 10 7143,'0'0'15849,"-11"-1"-12352,4 0-3216,-1 1 1,1 0-1,0 0 0,0 0 0,-1 1 0,1 0 1,0 0-1,0 1 0,0 0 0,0 0 1,0 1-1,0-1 0,1 2 0,-1-1 1,1 1-1,0 0 0,0 0 0,0 0 1,1 1-1,-1 0 0,-6 9 0,9-11-275,1 0-1,0-1 0,0 1 1,1 0-1,-1 0 1,0 0-1,1 1 0,0-1 1,0 0-1,0 1 1,0-1-1,0 0 0,1 1 1,0-1-1,-1 1 1,1-1-1,0 1 0,1-1 1,-1 1-1,2 3 1,-1-5-7,0 1 0,0-1 0,1 0 0,-1 0 0,1 1 0,-1-1 1,1 0-1,0 0 0,0-1 0,0 1 0,0 0 0,0-1 0,0 1 0,1-1 1,-1 0-1,0 1 0,1-1 0,-1 0 0,1-1 0,-1 1 0,1 0 1,0-1-1,-1 1 0,1-1 0,5 0 0,1 0 1,0 0 0,0-1 0,0 0 0,0 0 0,-1-1 0,1 0 0,0-1 0,-1 0 0,1 0 0,-1-1 0,14-8 0,-18 10 0,-1 0 0,1 0 0,-1-1 0,1 0 0,-1 1 0,0-2 0,0 1 0,0 0 0,0 0 0,-1-1 0,1 1 0,-1-1 0,0 0 0,0 0 0,0 0 0,-1 0 0,1 0 0,-1 0 0,0 0 0,0-1 0,0 1 0,-1 0 0,0-1 0,0 1 0,0 0 0,-1-8 0,0 10-18,1 0 0,-1 0 0,0 0 0,0 0 0,0 0 0,0 0 0,0 0 0,0 1 0,-1-1 0,1 0-1,0 1 1,-1-1 0,0 1 0,1-1 0,-1 1 0,0 0 0,0 0 0,1 0 0,-1 0 0,0 0 0,0 0 0,-4-1 0,2 1-178,-1 0 0,1 0 0,-1 0 0,0 0 0,1 1 0,-1 0 0,1 0 0,-1 0-1,-6 2 1,10-2-233,0 0-1,1 0 0,-1 1 0,1-1 1,-1 0-1,1 1 0,-1-1 0,1 0 1,-1 1-1,1-1 0,0 1 1,-1-1-1,1 1 0,-1-1 0,1 1 1,0-1-1,0 1 0,-1-1 0,1 1 1,0-1-1,0 1 0,0 0 0,-1-1 1,1 2-1,0-2-59,-1 10-10118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1.156"/>
    </inkml:context>
    <inkml:brush xml:id="br0">
      <inkml:brushProperty name="width" value="0.025" units="cm"/>
      <inkml:brushProperty name="height" value="0.025" units="cm"/>
    </inkml:brush>
  </inkml:definitions>
  <inkml:trace contextRef="#ctx0" brushRef="#br0">35 217 7751,'0'0'24199,"-1"9"-23483,-13 36-591,9-31-131,0 1 0,1-1 0,-2 16 0,6-29-19,1 0-1,-1 0 1,0 0-1,0 0 1,1 0-1,-1 1 1,0-1-1,1 0 1,-1 0-1,1 0 1,-1-1 0,1 1-1,0 0 1,-1 0-1,1 0 1,0 0-1,0 0 1,0-1-1,0 1 1,-1 0-1,1-1 1,0 1 0,0-1-1,0 1 1,0-1-1,0 1 1,0-1-1,1 0 1,-1 1-1,0-1 1,0 0-1,0 0 1,0 0 0,0 0-1,0 0 1,0 0-1,0 0 1,1 0-1,-1-1 1,2 1-1,1-1-269,1 1 0,0-1 1,-1 0-1,1 0 0,-1 0 0,1 0 0,-1-1 0,0 0 0,6-3 0,-6 2-1126,0-1-1,0 0 1,0 0 0,0 0-1,-1 0 1,0-1-1,5-7 1,4-16-9896</inkml:trace>
  <inkml:trace contextRef="#ctx0" brushRef="#br0" timeOffset="1">45 44 7431,'0'0'25336,"-3"-31"-28635,26 19-12748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47.144"/>
    </inkml:context>
    <inkml:brush xml:id="br0">
      <inkml:brushProperty name="width" value="0.025" units="cm"/>
      <inkml:brushProperty name="height" value="0.025" units="cm"/>
    </inkml:brush>
  </inkml:definitions>
  <inkml:trace contextRef="#ctx0" brushRef="#br0">14 66 13325,'0'0'13175,"10"-8"-12385,-2 1-706,0 1 0,1 1 0,0-1 0,0 1 0,0 1 0,0 0 0,1 0 0,-1 1 1,1 0-1,0 1 0,16-2 0,-10 2-80,0 0 1,1 2 0,-1 0-1,1 0 1,31 6-1,-45-5 38,0 0 0,0 0 0,0 0-1,0 0 1,-1 0 0,1 1 0,0-1-1,-1 1 1,1 0 0,-1-1 0,1 1-1,-1 1 1,0-1 0,0 0 0,0 0-1,0 1 1,0-1 0,0 1 0,-1-1-1,1 1 1,-1 0 0,0 0 0,0 0-1,0 0 1,0 0 0,0 0 0,-1 0-1,1 0 1,-1 0 0,0 0 0,0 0-1,0 0 1,0 0 0,0 0 0,-1 0-1,0 0 1,1 0 0,-1 0 0,-2 4-1,1 0 56,-1-1-1,0 0 0,0 0 1,0 0-1,-1 0 0,0 0 1,0-1-1,-1 1 0,1-1 1,-1 0-1,0-1 0,-1 1 1,1-1-1,-1 0 0,-7 4 1,-1 0 108,0 0 0,-1-1-1,-1 0 1,1-1 0,-20 4 0,15-6-205,1-1 0,-1-1 0,0-1 0,-39-2 0,58 0-39,1 1-1,-1 0 1,1 0 0,-1-1-1,1 1 1,-1 0 0,1-1-1,0 1 1,-1-1 0,1 1-1,-1 0 1,1-1 0,0 1-1,-1-1 1,1 1 0,0-1-1,0 1 1,-1-1 0,1 1-1,0-1 1,0 1 0,0-1-1,0 0 1,0 1 0,0-1-1,0 1 1,0-1 0,0 1-1,0-1 1,0 1 0,0-1-1,0 0 1,0 0 0,5-20-4902,10-6-4059</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4.217"/>
    </inkml:context>
    <inkml:brush xml:id="br0">
      <inkml:brushProperty name="width" value="0.025" units="cm"/>
      <inkml:brushProperty name="height" value="0.025" units="cm"/>
    </inkml:brush>
  </inkml:definitions>
  <inkml:trace contextRef="#ctx0" brushRef="#br0">82 0 11018,'0'0'3460,"-11"50"-2371,7-19 384,-2 2-352,-3 11-320,-2 3-192,0 7-289,-2 1-128,5 2-96,1-6-32,6-7-288,1-10-1217,0-12-1282,11-14-800,2-8-1218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367"/>
    </inkml:context>
    <inkml:brush xml:id="br0">
      <inkml:brushProperty name="width" value="0.025" units="cm"/>
      <inkml:brushProperty name="height" value="0.025" units="cm"/>
    </inkml:brush>
  </inkml:definitions>
  <inkml:trace contextRef="#ctx0" brushRef="#br0">1 172 5477,'0'0'10698,"10"2"-10580,117 9 1276,202-7 1,-173-6-1382,838-49 195,-503 16-127,-356 27-75,711-52 879,-389 29 1464,-349 30-1134,1 5 1,130 21-1,-133-10-999,107-1 1,0-11-3084,-213-3 2692,0 0-1,0 0 1,0 0 0,0 0 0,0 0-1,0 1 1,0-1 0,0 0-1,0 0 1,0 0 0,0 0 0,0 0-1,0 0 1,0 0 0,0 1 0,1-1-1,-1 0 1,0 0 0,0 0 0,-14 2-4765,0-2-6063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5.759"/>
    </inkml:context>
    <inkml:brush xml:id="br0">
      <inkml:brushProperty name="width" value="0.025" units="cm"/>
      <inkml:brushProperty name="height" value="0.025" units="cm"/>
    </inkml:brush>
  </inkml:definitions>
  <inkml:trace contextRef="#ctx0" brushRef="#br0">107 1 12780,'0'0'11782,"5"12"-11109,-3-6-607,1 0 6,0 1 1,-1 0-1,0 0 1,0-1-1,-1 2 1,0-1-1,0 0 1,0 0-1,-1 0 1,0 0-1,0 1 1,-3 9 0,-22 107 936,-28 121-1042,51-239-225,-13 40-1755,-3-23-3761,4-17-1550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278"/>
    </inkml:context>
    <inkml:brush xml:id="br0">
      <inkml:brushProperty name="width" value="0.025" units="cm"/>
      <inkml:brushProperty name="height" value="0.025" units="cm"/>
    </inkml:brush>
  </inkml:definitions>
  <inkml:trace contextRef="#ctx0" brushRef="#br0">43 241 11179,'0'0'2845,"-9"2"-1324,8-1-1529,-26 5 1165,22-2-251,20-3-147,206-13 3806,-39-1-3760,502 9-323,-96 2-300,-1-32-147,-102-20-438,872-69 3289,-1265 117-2869,218-1 137,-310 7-186,0 0 1,1 0 0,-1 0-1,0 0 1,0 0 0,0 0-1,1 0 1,-1 0 0,0 0-1,0 0 1,0 0 0,1 0-1,-1 1 1,0-1 0,0 0-1,0 0 1,0 0-1,1 0 1,-1 0 0,0 0-1,0 0 1,0 1 0,0-1-1,0 0 1,0 0 0,1 0-1,-1 0 1,0 0 0,0 1-1,0-1 1,0 0 0,0 0-1,0 0 1,0 1 0,0-1-1,0 0 1,0 0 0,0 0-1,0 0 1,0 1 0,0-1-1,0 0 1,0 0 0,0 0-1,0 1 1,0-1 0,0 0-1,0 0 1,0 1 0,-3 0-3324,-4 0-1829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6.914"/>
    </inkml:context>
    <inkml:brush xml:id="br0">
      <inkml:brushProperty name="width" value="0.025" units="cm"/>
      <inkml:brushProperty name="height" value="0.025" units="cm"/>
    </inkml:brush>
  </inkml:definitions>
  <inkml:trace contextRef="#ctx0" brushRef="#br0">1 1 6598,'0'0'13613,"57"13"-12620,-19-10-480,8-2-321,8-1-128,2 0-64,-2 0-2050,-7-9-3363</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306"/>
    </inkml:context>
    <inkml:brush xml:id="br0">
      <inkml:brushProperty name="width" value="0.025" units="cm"/>
      <inkml:brushProperty name="height" value="0.025" units="cm"/>
    </inkml:brush>
  </inkml:definitions>
  <inkml:trace contextRef="#ctx0" brushRef="#br0">264 1 10218,'0'0'11349,"11"6"-10329,-7-3-793,6 3 63,0 0 0,0 1 0,-1 0 1,14 13-1,-22-18-224,1-1 0,-1 0-1,0 1 1,1-1 0,-1 1 0,0-1 0,0 1 0,0 0 0,0-1 0,0 1 0,0 0-1,0 0 1,-1-1 0,1 1 0,0 0 0,-1 0 0,0 0 0,1 0 0,-1 0-1,0 0 1,0 0 0,0 0 0,0 0 0,-1 0 0,1 0 0,-1 0 0,1 0 0,-1 0-1,1-1 1,-1 1 0,0 0 0,0 0 0,0 0 0,0-1 0,0 1 0,0-1-1,-1 1 1,1-1 0,-3 3 0,-17 12 714,-1-1-1,0-1 1,-1-1 0,-28 12-1,18-9-72,-37 23 0,60-32-630,2-3-37,0 1-1,0 0 1,0 1 0,1 0 0,0 0 0,0 0 0,1 1 0,-1 0-1,1 0 1,1 1 0,-6 9 0,11-17-40,0 1 0,-1 0 0,1-1 0,0 1 0,0-1 0,0 1 0,0 0 0,0-1 0,0 1 0,0-1 0,0 1 0,0 0 0,0-1 0,0 1 0,0 0 0,0-1 0,1 1 0,-1-1 0,0 1 0,0-1 0,1 1 0,-1 0 0,0-1 0,1 1 0,-1-1 0,1 1 0,-1-1 0,0 0 0,1 1 0,-1-1 0,1 1 0,-1-1 0,1 0 0,0 1 0,-1-1 0,1 0 0,-1 0 0,1 1 0,-1-1 0,2 0 0,27 3 0,-24-3 0,58 0-4137,123-15 0,-107 3-2835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1:57.893"/>
    </inkml:context>
    <inkml:brush xml:id="br0">
      <inkml:brushProperty name="width" value="0.025" units="cm"/>
      <inkml:brushProperty name="height" value="0.025" units="cm"/>
    </inkml:brush>
  </inkml:definitions>
  <inkml:trace contextRef="#ctx0" brushRef="#br0">0 97 4837,'0'0'10666,"0"-4"-9022,0-11-32,0 11 1319,6 30 170,68-27-313,99-8-2335,-86-3-142,-57 7 11,56-3 0,-43 7-147,48-9 1,-80 9-105,37-3 589,-38 4-532,-1 0 1,1-1-1,-1 0 0,0-1 1,0 1-1,0-2 0,0 1 1,0-2-1,14-6 0,21-10 785,-19 16-3428,-25 4 1973,1 0 1,0 0-1,0 0 0,0 0 0,0 0 0,0 1 0,0-1 0,0 0 0,-1 1 0,1-1 0,0 0 0,0 1 0,0-1 0,-1 1 0,1-1 0,0 1 0,-1 0 0,1-1 0,0 1 0,0 0 0,4 9-11101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13.459"/>
    </inkml:context>
    <inkml:brush xml:id="br0">
      <inkml:brushProperty name="width" value="0.025" units="cm"/>
      <inkml:brushProperty name="height" value="0.025" units="cm"/>
    </inkml:brush>
  </inkml:definitions>
  <inkml:trace contextRef="#ctx0" brushRef="#br0">0 1651 2210,'21'-4'2180,"-15"1"-401,-12 2 2974,1 7-4337,-2 2 2334,7-8-2627,0 0 1,0 0-1,0 0 0,0 0 1,-1 0-1,1 0 0,0 0 0,0 1 1,0-1-1,0 0 0,0 0 0,0 0 1,-1-1-1,1 1 0,0 0 1,0 0-1,0 0 0,0 0 0,0 0 1,0 0-1,-1 0 0,1 0 0,0 0 1,0 0-1,0 0 0,0 0 1,0 0-1,0 0 0,0 0 0,0-1 1,-1 1-1,1 0 0,0 0 0,0 0 1,0 0-1,0 0 0,0 0 1,0 0-1,0-1 0,0 1 0,0 0 1,0 0-1,0 0 0,0 0 0,0 0 1,0 0-1,0-1 0,0 1 1,0 0-1,0 0 0,0 0 0,0 0 1,0 0-1,0 0 0,0-1 0,0 1 1,0 0-1,0 0 0,0 0 1,0 0-1,1-1 1395,34-25 340,-24 20-1786,1 0 0,-1-1 0,15-11 1,32-19-31,-21 19-19,0-2 1,-1-1-1,-1-2 1,49-41-1,60-39-23,-29 23 0,-43 30-244,133-69-1,-9 7-29,-25-5 230,81-49-46,0 0 109,-46 27-6,372-201 697,-576 335-4132,-2-4-1809</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0.744"/>
    </inkml:context>
    <inkml:brush xml:id="br0">
      <inkml:brushProperty name="width" value="0.025" units="cm"/>
      <inkml:brushProperty name="height" value="0.025" units="cm"/>
    </inkml:brush>
  </inkml:definitions>
  <inkml:trace contextRef="#ctx0" brushRef="#br0">159 1 12812,'0'0'15225,"-1"9"-14686,-1 5-303,-2 1-1,0-1 1,0 0-1,-2 0 1,0-1-1,0 1 1,-1-1-1,-12 16 1,-9 11 235,-20 34 570,44-67-985,1-1 0,0 1 0,0-1 0,1 1 0,-1 0 0,2 0-1,-1 0 1,1 1 0,-1 7 0,2-14-56,1 1 0,-1-1 0,0 0 0,1 0 0,-1 0 0,1 0 0,-1 0 0,1 0 0,0-1 0,-1 1 0,1 0 0,0 0 0,0 0 0,0-1 0,-1 1 0,1 0 0,0-1 0,0 1 0,0 0 0,0-1 0,0 1 0,0-1 0,0 0 0,0 1 0,0-1 0,1 0 0,-1 0 0,0 0 0,0 0 0,0 0 0,0 0 0,2 0 0,45-1 0,-38 0 0,33-3-997,52-13-1,-56 9-504,-24 5-3692,-4-2-2322</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1.578"/>
    </inkml:context>
    <inkml:brush xml:id="br0">
      <inkml:brushProperty name="width" value="0.025" units="cm"/>
      <inkml:brushProperty name="height" value="0.025" units="cm"/>
    </inkml:brush>
  </inkml:definitions>
  <inkml:trace contextRef="#ctx0" brushRef="#br0">72 39 12908,'0'0'14707,"-1"12"-14061,-6 22-237,-1-1-1,-19 46 1,-2 7 608,94-221 1246,-56 105-2263,0-1 0,-6 24 0,-2 11 0,-1 9 0,-1-8 0,1 0 0,0-1 0,0 1 0,0 0 0,0 0 0,1 0 0,0-1 0,2 9 0,-2-12 0,0 1 0,1-1 0,-1 0 0,0 0 0,0 0 0,0 0 0,1 0 0,-1 0 0,0-1 0,1 1 0,-1 0 0,1-1 0,-1 1 0,1-1 0,-1 1 0,1-1 0,-1 0 0,1 1 0,-1-1 0,1 0 0,0 0 0,-1 0 0,1-1 0,-1 1 0,1 0 0,-1 0 0,1-1 0,-1 1 0,1-1 0,-1 0 0,1 1 0,1-2 0,6-2 0,1 0 0,-1 0 0,0-1 0,0 0 0,-1-1 0,1 0 0,12-12 0,51-56 0,-59 60 0,4-3 0,-17 17 0,0 1 0,0-1 0,0 0 0,0 0 0,0 0 0,0 0 0,0 0 0,0 0 0,0 0 0,0 0 0,0 0 0,0 1 0,0-1 0,0 0 0,0 0 0,0 0 0,0 0 0,0 0 0,0 0 0,0 0 0,0 0 0,0 0 0,1 0 0,-1 1 0,0-1 0,0 0 0,0 0 0,0 0 0,0 0 0,0 0 0,0 0 0,0 0 0,0 0 0,0 0 0,0 0 0,1 0 0,-1 0 0,0 0 0,0 0 0,0 0 0,0 0 0,0 0 0,0 0 0,0 0 0,0 0 0,0 0 0,1 0 0,-1 0 0,0 0 0,0 0 0,0 0 0,0 0 0,0 0 0,0 0 0,0 0 0,0 0 0,0 0 0,0 0 0,0 0 0,1 0 0,-1 0 0,0-1 0,-18 39 0,10-22 0,-44 90 0,48-96 0,0-1 0,1 1 0,1-1 0,-1 1 0,1 0 0,1 0 0,0 0 0,0 0 0,2 12 0,-1-21-9,0 0 0,0-1 1,1 1-1,-1 0 0,0-1 0,0 1 0,1 0 0,-1-1 1,1 1-1,-1-1 0,1 1 0,-1-1 0,1 1 0,-1-1 1,1 1-1,-1-1 0,1 1 0,-1-1 0,1 0 0,0 1 1,-1-1-1,1 0 0,0 0 0,-1 1 0,1-1 1,0 0-1,-1 0 0,1 0 0,0 0 0,1 0 0,23-2-3876,-4-3-6402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4.042"/>
    </inkml:context>
    <inkml:brush xml:id="br0">
      <inkml:brushProperty name="width" value="0.025" units="cm"/>
      <inkml:brushProperty name="height" value="0.025" units="cm"/>
    </inkml:brush>
  </inkml:definitions>
  <inkml:trace contextRef="#ctx0" brushRef="#br0">19 1 7111,'-2'10'2802,"-5"37"-2072,-2 73-1,8 61-2945,2-96-694,-1-55-3336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5.589"/>
    </inkml:context>
    <inkml:brush xml:id="br0">
      <inkml:brushProperty name="width" value="0.025" units="cm"/>
      <inkml:brushProperty name="height" value="0.025" units="cm"/>
      <inkml:brushProperty name="color" value="#008C3A"/>
    </inkml:brush>
  </inkml:definitions>
  <inkml:trace contextRef="#ctx0" brushRef="#br0">72 205 4644,'0'0'9204,"8"-5"-9818,21-12 1361,-9 6-107,-1-1 0,34-28 0,-47 36-73,-1-2 0,0 1 0,-1 0 0,1-1 0,5-10 0,-8 12-5,0 1 0,-1-1 0,1 0 0,-1 0 0,0 0 0,0 0 0,0 0-1,-1 0 1,1 0 0,-1 0 0,0-4 0,0 7-436,0 0 1,0 0-1,-1-1 0,1 1 0,0 0 1,0 0-1,-1 0 0,1 0 0,-1 0 1,1 0-1,-1 1 0,1-1 1,-1 0-1,1 0 0,-1 0 0,0 0 1,0 1-1,1-1 0,-1 0 0,0 0 1,0 1-1,0-1 0,0 1 1,0-1-1,0 1 0,-1-1 0,-1 0-13,0 0 0,-1 1 0,1-1 0,0 1 0,0 0-1,0 0 1,-1 0 0,1 0 0,-4 2 0,0-1-74,0 1 0,0-1 0,0 2 0,1-1 0,-1 1 1,1 0-1,0 0 0,-7 5 0,1 4 50,0 0 0,1 0 0,0 2 0,1-1 0,0 1 0,1 1 0,1-1 0,0 2 1,1-1-1,1 1 0,0 0 0,1 0 0,1 1 0,0-1 0,1 1 0,1 0 0,1 0 0,1 30 0,2-42-85,-1 0-1,1-1 0,0 1 1,0 0-1,1-1 1,0 1-1,-1-1 1,1 0-1,1 0 0,-1 0 1,0-1-1,1 1 1,0-1-1,0 1 0,0-1 1,0-1-1,1 1 1,-1 0-1,1-1 1,-1 0-1,1 0 0,0 0 1,0-1-1,7 2 1,-8-2-3,0 0 1,0 0 0,1 0 0,-1 0 0,0-1 0,0 1-1,1-1 1,-1 0 0,0-1 0,1 1 0,-1-1 0,0 0 0,0 0-1,1 0 1,-1 0 0,0-1 0,0 1 0,-1-1 0,1 0-1,0-1 1,0 1 0,-1-1 0,0 1 0,1-1 0,-1 0-1,0 0 1,0 0 0,4-8 0,-6 10-2,0 0 0,0 0 0,-1-1 0,1 1 0,-1 0 0,1-1 0,-1 1 0,1 0 0,-1-1 0,0 1 0,0-1 0,0 1 0,0 0 0,0-1 0,0 1 0,0-1 0,0 1 0,0-1 0,-1 1 0,1 0 0,0-1 0,-1 1 0,0 0 0,1-1 0,-1 1 0,0 0 0,1 0 0,-1-1 0,0 1 0,-1-1 0,0 0 0,-1 1 0,1-1 0,-1 1 0,1 0 0,-1 0 0,1-1 0,-1 2 0,0-1 0,1 0 0,-1 1 0,0-1 0,0 1 0,1 0 0,-5 0 0,12-9 0,6 0 0,15-12 0,-22 17 0,0 0 0,1 0 0,0 0 0,-1 0 0,1 1 0,0 0 0,1 0 0,-1 0 0,1 0 0,-1 1 0,1 0 0,10-2 0,-14 6 0,-1 0 0,0 1 0,0-1 0,0 0 0,0 1 0,-1-1 0,1 1 0,-1-1 0,0 1 0,1-1 0,-1 1 0,0 0 0,0-1 0,-1 1 0,0 4 0,1-1 0,-8 72 0,5-61 0,1 0 0,0 0 0,2 0 0,1 23 0,-1-40 2,0 0 0,0 1-1,1-1 1,-1 0 0,0 1 0,0-1-1,0 0 1,1 0 0,-1 1 0,0-1-1,0 0 1,1 0 0,-1 0 0,0 0-1,0 1 1,1-1 0,-1 0 0,0 0-1,1 0 1,-1 0 0,0 0 0,1 0-1,-1 0 1,0 0 0,1 0 0,-1 0-1,0 0 1,1 0 0,-1 0 0,0 0-1,1 0 1,-1 0 0,0 0 0,1 0-1,-1 0 1,0 0 0,0 0-1,1-1 1,-1 1 0,0 0 0,1 0-1,-1 0 1,0-1 0,1 1 0,12-9-396,1-11-1956,-4-4-4044,-3-5-5110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071"/>
    </inkml:context>
    <inkml:brush xml:id="br0">
      <inkml:brushProperty name="width" value="0.025" units="cm"/>
      <inkml:brushProperty name="height" value="0.025" units="cm"/>
      <inkml:brushProperty name="color" value="#008C3A"/>
    </inkml:brush>
  </inkml:definitions>
  <inkml:trace contextRef="#ctx0" brushRef="#br0">43 66 5317,'0'0'19517,"-2"9"-16976,1-5-2273,-8 36 1887,9-39-2082,0 0 1,0 0-1,0 1 0,0-1 0,0 0 0,0 0 0,0 1 0,0-1 1,0 0-1,1 0 0,-1 1 0,1-1 0,-1 0 0,1 0 0,-1 0 0,1 0 1,-1 0-1,1 0 0,0 0 0,0 0 0,0 0 0,-1 0 0,1 0 1,0 0-1,0 0 0,0-1 0,0 1 0,1 0 0,-1-1 0,0 1 1,0-1-1,2 1 0,3 0-52,-1 0 0,1-1 0,0 0 0,-1 0-1,1 0 1,0-1 0,-1 0 0,1 0 0,-1-1 0,1 1 0,-1-1 0,1 0 0,-1-1 0,0 1 0,0-1 0,0 0 0,0 0 0,6-7 0,-6 7-14,-1 0 1,0-1-1,-1 0 1,1 0-1,-1 0 1,0 0-1,0-1 1,0 1-1,0-1 1,-1 0-1,0 0 1,0 0-1,0 0 1,-1 0-1,1 0 1,-1 0-1,0 0 1,-1-1-1,0 1 1,0-8-1,0 12-7,-1 0 0,1 0 0,-1 0 0,1 0 0,-1 0 0,0 0 0,1 0 0,-1 1 0,0-1 0,0 0 0,0 1 0,0-1 0,0 0 0,1 1 0,-1-1 0,0 1 0,0-1 0,0 1 0,-1 0 0,1-1 0,0 1 0,0 0 0,0 0 0,0 0 0,0 0 0,0 0 0,0 0 0,0 0 0,0 0 0,-2 1 0,-36 5 0,28 0 0,1 1 0,-1 0 0,1 0 0,1 1 0,0 0 0,0 1 0,0 0 0,1 1 0,1 0 0,0 0 0,0 0 0,1 1 0,0 0 0,0 0 0,2 0 0,-7 23 0,11-32-34,-1 0 0,1-1 1,1 1-1,-1 0 0,0 0 0,0 0 0,1 0 1,-1-1-1,1 1 0,0 0 0,-1-1 1,1 1-1,0 0 0,0-1 0,0 1 0,0-1 1,0 1-1,0-1 0,1 0 0,-1 1 0,0-1 1,1 0-1,-1 0 0,1 0 0,-1 0 0,1 0 1,0 0-1,-1 0 0,1-1 0,0 1 1,0-1-1,-1 1 0,1-1 0,0 0 0,0 1 1,0-1-1,3 0 0,11 1-972,0 0 1,1-1-1,20-2 1,-26 1 102,24-3-6725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6.463"/>
    </inkml:context>
    <inkml:brush xml:id="br0">
      <inkml:brushProperty name="width" value="0.025" units="cm"/>
      <inkml:brushProperty name="height" value="0.025" units="cm"/>
      <inkml:brushProperty name="color" value="#008C3A"/>
    </inkml:brush>
  </inkml:definitions>
  <inkml:trace contextRef="#ctx0" brushRef="#br0">123 0 4452,'0'0'23409,"-9"0"-22293,4 0-1019,0 1 0,0-1 1,0 1-1,0 0 0,0 0 1,0 0-1,0 1 0,-5 2 1,8-3-93,0 0 0,0 0 1,0 0-1,0 0 0,1 1 1,-1-1-1,0 1 0,0-1 1,1 1-1,-1 0 0,1-1 1,0 1-1,-1 0 0,1 0 1,0 0-1,0 0 0,0 0 0,0 1 1,1-1-1,-1 0 0,0 0 1,1 1-1,0-1 0,-1 0 1,1 4-1,1-5-17,-1-1-1,0 1 0,1 0 1,-1 0-1,1 0 1,-1 0-1,1 0 1,-1-1-1,1 1 1,0 0-1,-1-1 1,1 1-1,0 0 1,0-1-1,-1 1 1,1-1-1,0 1 1,0-1-1,0 1 1,0-1-1,0 0 1,0 1-1,0-1 1,0 0-1,1 0 1,34 7 48,-23-5-83,-8-1 16,-1 1 1,1-1-1,-1 1 1,0 0-1,1 0 1,-1 0-1,0 0 1,0 1-1,-1 0 1,1 0-1,4 4 1,-7-6 90,0 1 0,0-1 0,0 0 1,-1 0-1,1 0 0,0 1 0,-1-1 0,1 0 1,-1 1-1,0-1 0,1 0 0,-1 1 0,0-1 0,0 0 1,0 1-1,0-1 0,0 1 0,0-1 0,0 0 1,0 1-1,-1-1 0,1 1 0,-1-1 0,1 0 1,-1 0-1,1 1 0,-1-1 0,0 0 0,1 0 0,-1 1 1,0-1-1,0 0 0,0 0 0,0 0 0,0 0 1,0 0-1,0-1 0,0 1 0,0 0 0,-1 0 1,-1 0-1,-5 5 13,0-1 0,-1 0 0,1 0 0,-1-1 0,0 0 0,0-1 0,-1 0 1,1 0-1,-1-1 0,1-1 0,-1 1 0,-16-1 0,26-1-113,0 0 0,-1 1 0,1-1 0,0 0 0,-1 0 0,1 0 0,0 0 0,0 0 0,-1 0 0,1 0 0,0 0 0,0 0 0,-1 0 0,1 0 0,0 0 0,0 0 0,-1-1 0,1 1 0,0 0 0,0 0 0,-1 0 0,1 0 0,0 0 0,0 0 0,-1-1 0,1 1 0,0 0 0,0 0 0,0 0 0,0-1 0,-1 1 0,1 0 0,0 0 0,0 0 0,0-1 0,0 1 0,0 0 0,0 0 0,-1-1 0,1 1 0,0 0 0,0 0 0,0-1 0,9-11-4247,18-9-5900,-3 8 444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026"/>
    </inkml:context>
    <inkml:brush xml:id="br0">
      <inkml:brushProperty name="width" value="0.025" units="cm"/>
      <inkml:brushProperty name="height" value="0.025" units="cm"/>
      <inkml:brushProperty name="color" value="#008C3A"/>
    </inkml:brush>
  </inkml:definitions>
  <inkml:trace contextRef="#ctx0" brushRef="#br0">103 0 6054,'0'0'25341,"-11"3"-25175,6-3-145,1 1 1,0 0 0,-1 0-1,1 1 1,0-1 0,0 1-1,0 0 1,0 0 0,0 0-1,0 0 1,1 1 0,-1 0-1,1-1 1,-1 1 0,1 0-1,0 1 1,0-1 0,1 1-1,-1-1 1,1 1 0,0 0-1,0 0 1,0 0 0,0 0-1,0 0 1,1 0 0,0 1-1,0-1 1,0 0 0,1 1 0,-1-1-1,1 6 1,0-9-16,0 0 1,0 0 0,0 0-1,0 0 1,0 0-1,0 0 1,1 0-1,-1 0 1,0 0 0,0 0-1,1 0 1,-1 0-1,1 0 1,-1 0-1,1 0 1,-1 0-1,1 0 1,0-1 0,-1 1-1,1 0 1,0 0-1,0-1 1,-1 1-1,1-1 1,0 1 0,0 0-1,0-1 1,1 1-1,1 0 14,0-1-1,0 1 1,0-1-1,-1 0 1,1 0-1,0 0 1,0 0-1,0 0 1,0-1-1,4 0 1,1-1-46,0-1 0,1 0 0,-1 0 1,0 0-1,0-1 0,10-8 0,12-17-412,-24 22 401,0 1 0,0 0-1,0 0 1,1 1 0,-1 0-1,9-5 1,-15 10 39,1 0 1,-1 0 0,0 1-1,1-1 1,-1 0-1,0 0 1,1 0 0,-1 0-1,0 1 1,1-1-1,-1 0 1,0 0-1,0 1 1,1-1 0,-1 0-1,0 0 1,0 1-1,1-1 1,-1 0 0,0 1-1,0-1 1,0 0-1,0 1 1,0-1 0,1 0-1,-1 1 1,0-1-1,0 0 1,0 1 0,0-1-1,0 0 1,0 1-1,0-1 1,0 1 0,0-1-1,0 0 1,0 1-1,-1 0 1,1 15 269,0-16-250,-5 69 549,7-69-571,1 1 0,0-1 0,-1 0 0,1-1 0,-1 1 0,1 0 0,0-1 0,-1 0 0,1 1 0,-1-1 0,5-2 0,38-25 0,-37 22 0,0 0 0,1 1 0,-1 0 0,1 0 0,0 1 0,0 1 0,18-6 0,-26 10 0,0-1 0,-1 1 0,1-1 0,0 1 0,-1 0 0,1-1 0,0 1 0,-1 0 0,1 0 0,-1-1 0,1 1 0,-1 0 0,1 0 0,-1 0 0,0 0 0,1-1 0,-1 1 0,0 0 0,0 0 0,0 0 0,1 0 0,-1 0 0,0 0 0,0 0 0,-1 0 0,1 0 0,0 0 0,0 0 0,-1 1 0,-1 33 0,1-29 0,1-1 0,-1-1 0,1 1 0,-1-1 0,1 0 0,0 1 0,1-1 0,1 9 0,-2-13 0,0 1 0,0 0 0,1-1 0,-1 1 0,0-1 0,1 1 0,-1 0 0,1-1 0,-1 1 0,1-1 0,-1 1 0,1-1 0,-1 0 0,1 1 0,-1-1 0,1 1 0,0-1 0,-1 0 0,1 0 0,0 1 0,1-1 0,24-4 0,-17-1-540,1 0 1,-1-1-1,17-13 0,-21 14 164,1 1-1,0-1 1,0 1 0,0 0-1,0 1 1,0 0-1,1-1 1,0 2 0,-1-1-1,1 1 1,0 0-1,8-1 1,-15 4 229,1 0 1,-1 0-1,1 0 1,-1 0-1,1 0 1,-1-1-1,1 1 1,-1 0-1,0 0 1,0 0-1,1 0 0,-1 0 1,0 0-1,0 0 1,0 0-1,0 0 1,0 0-1,0 0 1,-1 0-1,1 0 0,0 0 1,-1 1-1,-3 25-2675,2-16-2564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7.412"/>
    </inkml:context>
    <inkml:brush xml:id="br0">
      <inkml:brushProperty name="width" value="0.025" units="cm"/>
      <inkml:brushProperty name="height" value="0.025" units="cm"/>
      <inkml:brushProperty name="color" value="#008C3A"/>
    </inkml:brush>
  </inkml:definitions>
  <inkml:trace contextRef="#ctx0" brushRef="#br0">135 0 14446,'0'0'5840,"-4"9"-2642,-4 12-2452,0-1 0,2 1 0,0 0 0,2 0 0,0 1 0,1 0 0,1 22 0,2-20-880,0 0-1,2-1 1,8 38 0,-7-50-716,0-1 1,1 0 0,0 0 0,0 0 0,1-1 0,7 12 0,-17-43-18423,-8 8 23557,-1 1-1,-25-20 0,24 22 0,0-1 0,-19-21 0,34 33-4249,0 0-1,0-1 1,-1 1 0,1 0 0,0-1 0,0 1-1,0 0 1,0-1 0,0 1 0,0 0 0,0-1 0,-1 1-1,1-1 1,0 1 0,0 0 0,0-1 0,1 1-1,-1 0 1,0-1 0,0 1 0,0 0 0,0-1-1,0 1 1,0-1 0,0 1 0,1 0 0,-1-1-1,0 1 1,0 0 0,0 0 0,1-1 0,-1 1-1,0 0 1,0 0 0,1-1 0,-1 1 0,0 0 0,1 0-1,-1-1 1,0 1 0,1 0 0,-1 0 0,0 0-1,1 0 1,-1 0 0,0 0 0,1 0 0,-1 0-1,1 0 1,-1 0 0,0 0 0,1 0 0,27-6 1368,-23 5-1288,75-15-2555,-2-6-4996,-34 5-5590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583"/>
    </inkml:context>
    <inkml:brush xml:id="br0">
      <inkml:brushProperty name="width" value="0.025" units="cm"/>
      <inkml:brushProperty name="height" value="0.025" units="cm"/>
      <inkml:brushProperty name="color" value="#008C3A"/>
    </inkml:brush>
  </inkml:definitions>
  <inkml:trace contextRef="#ctx0" brushRef="#br0">0 91 4324,'0'0'20532,"8"-8"-18552,-3 2-1727,0 0-1,1 0 1,0 1-1,0 0 1,0 0-1,1 1 1,-1 0-1,1 0 1,0 0 0,1 1-1,-1 0 1,15-3-1,-10 3 15,26-1 508,-37 4-763,-1 1 0,1-1 1,0 0-1,0 1 0,0-1 0,0 1 1,0-1-1,0 1 0,0-1 0,-1 1 0,1 0 1,0-1-1,0 1 0,-1 0 0,1 0 1,0 0-1,-1-1 0,1 1 0,-1 0 0,1 0 1,-1 0-1,0 0 0,1 0 0,-1 0 1,0 0-1,0 0 0,0 0 0,1 0 0,-1 0 1,0 0-1,0 0 0,0 0 0,-1 2 1,0 6 69,0-1 0,-1 1 1,0 0-1,0-1 1,-1 1-1,-1-1 0,-7 15 1,8-16-53,-1 0 1,1 1 0,0-1 0,0 1-1,1 0 1,0 0 0,0 0-1,1 0 1,-1 12 0,2-19-28,1-1 1,0 1-1,-1-1 1,1 1-1,-1-1 1,1 0-1,0 1 1,-1-1-1,1 0 1,0 0-1,-1 1 1,1-1-1,0 0 0,0 0 1,-1 0-1,1 0 1,0 0-1,0 0 1,-1 0-1,1 0 1,0 0-1,-1 0 1,1-1-1,0 1 1,0 0-1,0-1 1,21-4 99,-11-2-100,0 0-1,-1 0 1,1-1-1,-2 0 1,1-1-1,-1 0 1,-1-1-1,0 0 0,0 0 1,-1 0-1,11-21 1,9-10-6,-29 93 3,-1-38 0,-8 60 0,11-69 0,-1 0 0,1 0 0,0 0 0,1 0 0,-1 0 0,1 0 0,0 0 0,0-1 0,0 1 0,1 0 0,3 7 0,-3-10 0,0 0 0,0 0 0,-1 0 0,1 0 0,0-1 0,1 1 0,-1-1 0,0 1 0,0-1 0,1 0 0,-1 0 0,0 0 0,1 0 0,-1 0 0,1-1 0,-1 1 0,1-1 0,0 1 0,-1-1 0,1 0 0,0 0 0,-1 0 0,1-1 0,-1 1 0,1-1 0,-1 1 0,1-1 0,3-1 0,1-1 0,0 1 0,0-1 0,0 0 0,-1-1 0,1 1 0,-1-1 0,0-1 0,10-8 0,-9 5 0,0 0 0,-1 0 0,0-1 0,-1 0 0,0 0 0,0 0 0,-1-1 0,0 1 0,-1-1 0,0 0 0,0 0 0,-1 0 0,0-1 0,-1 1 0,0-19 0,-1 28 0,0 1 0,0 0 0,0 0 0,0 0 0,0 0 0,0-1 0,0 1 0,0 0 0,0 0 0,0 0 0,0 0 0,0-1 0,0 1 0,0 0 0,0 0 0,-1 0 0,1 0 0,0-1 0,0 1 0,0 0 0,0 0 0,0 0 0,0 0 0,0 0 0,-1-1 0,1 1 0,0 0 0,0 0 0,0 0 0,0 0 0,-1 0 0,1 0 0,0 0 0,0 0 0,0 0 0,0 0 0,-1 0 0,1 0 0,0 0 0,0 0 0,0 0 0,0 0 0,-1 0 0,1 0 0,0 0 0,-12 5 0,-6 10 0,0 9 0,17-23 0,0 0 0,1 0 0,-1 0 0,0 0 0,1 0 0,-1 0 0,1 0 0,-1 0 0,1 0 0,-1 0 0,1 0 0,0 0 0,0 0 0,-1 0 0,1 1 0,0-1 0,0 0 0,0 0 0,0 0 0,0 0 0,1 0 0,-1 3 0,1-4 0,0 0 0,0 1 0,0-1 0,0 0 0,1 0 0,-1 0 0,0 1 0,0-1 0,0 0 0,0 0 0,0-1 0,0 1 0,0 0 0,0 0 0,0 0 0,0-1 0,0 1 0,0-1 0,0 1 0,0-1 0,0 1 0,0-1 0,0 1 0,-1-1 0,1 0 0,0 1 0,0-1 0,0-1 0,25-23 0,-24 24 0,34-42 0,-33 75 0,-2 44 0,-1-75 0,1 0 0,-1 0 0,1 0 0,0 0 0,-1 0 0,1 0 0,0 0 0,0 0 0,-1-1 0,1 1 0,0 0 0,0-1 0,0 1 0,0-1 0,0 1 0,0-1 0,0 1 0,0-1 0,0 1 0,0-1 0,1 0 0,-1 0 0,0 0 0,0 0 0,0 0 0,0 0 0,0 0 0,1 0 0,-1 0 0,0 0 0,0 0 0,0-1 0,2 0 0,37-11 0,19-19-16,-58 31 16,-1 0 1,0 0-1,1 0 1,-1 0-1,0 0 1,1 1-1,-1-1 1,0 0-1,1 0 0,-1 0 1,0 1-1,0-1 1,1 0-1,-1 0 1,0 0-1,0 1 1,1-1-1,-1 0 0,0 1 1,0-1-1,0 0 1,0 1-1,1-1 1,-1 0-1,0 0 1,0 1-1,0-1 1,0 0-1,0 1 0,0-1 1,0 1-1,0-1 1,0 0-1,0 1 1,0-1-1,0 0 1,0 1-1,0-1 0,0 0 1,0 1-1,-1-1 1,1 0-1,0 1 1,2 8-5,1-9-61,0 0-1,0 0 1,0-1-1,0 1 1,0-1 0,0 0-1,0 0 1,0 0-1,0 0 1,0-1 0,0 1-1,0-1 1,-1 0-1,1 1 1,-1-1 0,1-1-1,-1 1 1,3-3-1,39-47-3458,-22 19-2509,0-5-2545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8.940"/>
    </inkml:context>
    <inkml:brush xml:id="br0">
      <inkml:brushProperty name="width" value="0.025" units="cm"/>
      <inkml:brushProperty name="height" value="0.025" units="cm"/>
      <inkml:brushProperty name="color" value="#008C3A"/>
    </inkml:brush>
  </inkml:definitions>
  <inkml:trace contextRef="#ctx0" brushRef="#br0">161 0 7431,'0'0'15999,"-6"10"-12721,-2 5-2521,1 0 1,0 1-1,1 0 0,1 0 1,1 1-1,0 0 1,-2 22-1,4-10-1151,1 1 1,1 0-1,2 0 1,1-1-1,2 1 1,14 52-1,-18-89 162,-1 0-1,-1 1 0,1-1 0,-1 0 0,0 0 0,0 1 0,-4-9 0,-3 0 387,-1 1 0,0 1-1,-1 0 1,-1 0 0,0 1-1,-18-15 1,-4-6 1199,33 33-1298,-1-1 1,1 1-1,0 0 0,-1-1 0,1 1 0,-1-1 1,1 1-1,0 0 0,-1-1 0,1 1 0,0-1 0,0 1 1,-1-1-1,1 0 0,0 1 0,0-1 0,0 1 1,0-1-1,0 1 0,0-1 0,0 1 0,0-1 1,0 1-1,0-1 0,0 0 0,0 1 0,0-1 0,0 1 1,0-1-1,0 1 0,1-1 0,-1 0 0,19-10 554,41 0-1380,-45 9 335,-6 1-289,23-7-3088,-16-3-2769,-11 1-422</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281"/>
    </inkml:context>
    <inkml:brush xml:id="br0">
      <inkml:brushProperty name="width" value="0.025" units="cm"/>
      <inkml:brushProperty name="height" value="0.025" units="cm"/>
      <inkml:brushProperty name="color" value="#008C3A"/>
    </inkml:brush>
  </inkml:definitions>
  <inkml:trace contextRef="#ctx0" brushRef="#br0">64 21 4260,'0'0'13325,"-51"-16"-9962,38 12 4260,23 4-7527,6 2-224,10 4-1826,4 0-2786,3 5-4837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624"/>
    </inkml:context>
    <inkml:brush xml:id="br0">
      <inkml:brushProperty name="width" value="0.025" units="cm"/>
      <inkml:brushProperty name="height" value="0.025" units="cm"/>
      <inkml:brushProperty name="color" value="#008C3A"/>
    </inkml:brush>
  </inkml:definitions>
  <inkml:trace contextRef="#ctx0" brushRef="#br0">81 1 6534,'0'0'25011,"-9"3"-23965,7-2-1174,-36 14 693,36-14-704,0 0 0,0-1 0,0 1 0,0 0 0,1 0 0,-1 1 0,0-1 0,1 0 0,-1 0 0,1 1 0,-1-1 0,1 1 0,0-1 0,0 1 0,-1 0 0,1 0 0,0-1 0,0 1 0,1 0 0,-2 4 0,5-4-93,0-1 0,0 1 1,1 0-1,-1-1 1,1 0-1,-1 0 1,1 0-1,0 0 1,-1 0-1,1-1 1,4 1-1,-2 0-225,0 0-23,4 1 278,0 0 0,-1 0 1,1 1-1,11 5 0,-21-7 282,1-1 0,0 0-1,0 1 1,0-1 0,0 1-1,0-1 1,-1 1 0,1-1-1,0 1 1,0 0 0,-1-1 0,1 1-1,0 0 1,-1-1 0,1 1-1,-1 0 1,1 0 0,-1 0-1,1 0 1,-1 0 0,0 0-1,1-1 1,-1 1 0,0 0 0,0 0-1,1 0 1,-1 0 0,0 0-1,0 0 1,0 0 0,0 0-1,-1 0 1,1 0 0,0 0-1,0 0 1,-1 0 0,1 0 0,0 0-1,-1 0 1,1-1 0,-1 1-1,1 0 1,-1 0 0,1 0-1,-1-1 1,0 1 0,1 0-1,-1-1 1,0 1 0,1 0-1,-1-1 1,0 1 0,0-1 0,0 1-1,-1 0 1,-4 4 135,-1 0 0,1 0 0,-1 0 0,0-1 0,0 0 0,-8 3 0,12-6-496,-1 0-1,1 0 1,0 0-1,-1 0 1,1-1-1,-1 0 1,1 1-1,0-1 1,-1 0 0,-5-2-1,8 2-18,1 0 1,-1 0-1,1-1 0,-1 1 1,1 0-1,-1-1 0,1 1 1,-1 0-1,1-1 0,-1 1 1,1-1-1,-1 1 0,1 0 0,0-1 1,-1 1-1,1-1 0,0 1 1,0-1-1,-1 0 0,1 1 1,0-1-1,0 1 0,0-1 1,0 1-1,-1-1 0,1 0 1,0 1-1,0-1 0,0 1 0,0-1 1,1 0-1,-1-1-835,-1-13-9926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49.967"/>
    </inkml:context>
    <inkml:brush xml:id="br0">
      <inkml:brushProperty name="width" value="0.025" units="cm"/>
      <inkml:brushProperty name="height" value="0.025" units="cm"/>
      <inkml:brushProperty name="color" value="#008C3A"/>
    </inkml:brush>
  </inkml:definitions>
  <inkml:trace contextRef="#ctx0" brushRef="#br0">108 283 7591,'0'0'17718,"-11"8"-15924,9-6-1767,-11 9 334,-1 0 0,1 2 0,-12 15-1,22-25-285,0 0 0,0 1 0,1 0 0,-1-1 0,1 1 0,0 0 0,0 0-1,0 0 1,0 0 0,1 1 0,0-1 0,0 0 0,0 1 0,0-1 0,1 1-1,-1-1 1,1 0 0,0 1 0,1-1 0,-1 1 0,2 5 0,-1-9-68,-1 0 0,1 1 0,0-1 1,0 0-1,0-1 0,-1 1 1,1 0-1,0 0 0,0 0 0,0 0 1,0-1-1,0 1 0,1 0 1,-1-1-1,0 1 0,0-1 0,0 0 1,0 1-1,1-1 0,-1 0 1,0 1-1,0-1 0,1 0 0,-1 0 1,0 0-1,0 0 0,1-1 0,-1 1 1,2-1-1,1 1 30,1-1 0,-1 0 0,0 0-1,0 0 1,0-1 0,-1 0 0,1 0 0,5-2-1,3-7-24,-1 1-1,1-1 0,-2-1 0,1 0 1,-2 0-1,1-1 0,-2-1 0,0 1 0,9-21 1,-1-3-7,-2-1 0,14-58 1,-23 76 3,-1 0 0,-1-1 1,1-37-1,-4 57-14,0 0 0,1 1 1,-1-1-1,0 0 0,0 1 0,0-1 1,0 0-1,0 1 0,-1-1 0,1 0 0,0 1 1,0-1-1,0 0 0,0 1 0,-1-1 1,1 1-1,0-1 0,-1 0 0,1 1 0,0-1 1,-1 1-1,1-1 0,-1 1 0,1-1 1,-1 1-1,1 0 0,-1-1 0,1 1 1,-1-1-1,1 1 0,-1 0 0,0 0 0,1-1 1,-1 1-1,0 0 0,-2 0-5,1 0 0,0 0 0,0 1 0,0-1 0,0 1 0,0 0 0,0-1 0,0 1 0,0 0 0,0 0 0,-2 2-1,-44 35-22,46-36 28,-50 52 496,48-49-409,1 0-1,-1 0 1,1 0-1,0 0 1,0 1-1,0-1 1,1 1-1,0-1 1,0 1-1,-1 7 1,3-12-78,0 0 0,0 1 0,0-1 0,1 0 0,-1 0 0,0 0 0,1 0 0,-1 0 0,1 0 0,-1 0 0,1 0 0,-1 0 0,1 0-1,0 0 1,-1-1 0,1 1 0,0 0 0,0 0 0,0-1 0,0 1 0,0 0 0,-1-1 0,1 1 0,0-1 0,0 1 0,1-1 0,-1 0 0,0 1 0,0-1 0,0 0 0,0 0 0,2 1 0,47 5-411,-32-5-241,-8 0-76,-1 1 0,1 0 0,-1 0 0,0 1 0,0 0 0,0 0 0,10 7 0,-16-8 565,0 0-1,0 0 1,-1 0-1,1 1 1,-1-1-1,1 1 1,-1-1 0,0 1-1,0 0 1,0 0-1,-1 0 1,1 0-1,-1 1 1,0-1-1,1 0 1,-1 1-1,-1-1 1,1 0 0,0 1-1,-1-1 1,0 1-1,0 5 1,0 16-1742,-3-3-2401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4.386"/>
    </inkml:context>
    <inkml:brush xml:id="br0">
      <inkml:brushProperty name="width" value="0.025" units="cm"/>
      <inkml:brushProperty name="height" value="0.025" units="cm"/>
    </inkml:brush>
  </inkml:definitions>
  <inkml:trace contextRef="#ctx0" brushRef="#br0">94 0 2338,'0'0'1212,"-2"11"667,-6 48 2336,1 60 0,6-77-7975,1-2-5517,-3 3 14277,-8 23-3784,0 7-246,-7 4 4842,5-25-691,8 34-4668,5-86-498,0 1-1,0-1 0,0 0 1,0 0-1,0 1 0,0-1 1,0 0-1,0 0 0,0 0 1,0 1-1,-1-1 0,1 0 1,0 0-1,0 0 0,0 1 1,0-1-1,0 0 0,0 0 1,0 0-1,-1 0 0,1 0 1,0 1-1,0-1 0,0 0 1,0 0-1,-1 0 0,1 0 1,0 0-1,0 0 0,0 0 1,-1 1-1,1-1 0,0 0 1,0 0-1,0 0 0,-1 0 1,1 0-1,0 0 1,0 0-1,-1 0 0,1 0 1,0 0-1,0 0 0,0 0 1,-1 0-1,1-1 0,0 1 1,0 0-1,0 0 0,-1 0 1,1 0-1,0 0 0,0 0 1,0 0-1,-1-1 0,-4-8-3691</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270"/>
    </inkml:context>
    <inkml:brush xml:id="br0">
      <inkml:brushProperty name="width" value="0.025" units="cm"/>
      <inkml:brushProperty name="height" value="0.025" units="cm"/>
      <inkml:brushProperty name="color" value="#008C3A"/>
    </inkml:brush>
  </inkml:definitions>
  <inkml:trace contextRef="#ctx0" brushRef="#br0">47 278 12556,'0'0'15252,"-7"10"-14911,2-2-283,0 0 0,0 1 0,1-1 0,0 1 0,1 0 0,0 0 0,0 0 0,1 0 0,0 0 0,0 0 0,1 1 0,1-1 0,0 15 0,0-23-51,0-1-1,0 1 1,0-1 0,1 0 0,-1 1 0,0-1 0,0 1 0,1-1-1,-1 0 1,0 0 0,1 1 0,-1-1 0,0 0 0,1 1 0,-1-1-1,0 0 1,1 0 0,-1 0 0,1 1 0,-1-1 0,0 0 0,1 0-1,-1 0 1,1 0 0,-1 0 0,1 0 0,-1 0 0,1 0-1,-1 0 1,0 0 0,1 0 0,-1 0 0,1 0 0,-1 0 0,1 0-1,-1 0 1,0 0 0,1-1 0,0 1 0,17-8 365,-11 1-324,1 1 0,-1-1 0,0 0 0,-1-1 0,0 0 0,0 0 0,-1 0 0,0-1 1,4-9-1,-2 4-24,-1-1 1,0 0-1,-2 0 0,7-31 1,-12 39-282,-4 10 158,-3 11 12,-1 2 111,2 1 0,0-1 0,0 2 0,2-1 0,0 1 0,1-1 0,1 1 0,1 0 0,-1 22 0,3-39-19,0 0 1,0 0-1,1-1 1,-1 1-1,0 0 1,0 0-1,1 0 1,-1-1-1,0 1 0,1 0 1,-1-1-1,1 1 1,-1 0-1,1-1 1,-1 1-1,1 0 0,-1-1 1,1 1-1,0-1 1,-1 1-1,1-1 1,0 1-1,-1-1 1,1 0-1,0 1 0,0-1 1,-1 0-1,1 0 1,0 1-1,0-1 1,-1 0-1,1 0 0,0 0 1,0 0-1,0 0 1,0 0-1,-1 0 1,1 0-1,0 0 1,0-1-1,0 1 0,-1 0 1,1 0-1,0-1 1,0 1-1,-1-1 1,2 0-1,3 0 22,-1-1 0,1 0-1,-1 0 1,1-1 0,-1 0 0,7-5-1,8-12-91,-1 0-1,-1-1 0,-1-1 0,0-1 0,16-34 0,-7 6-126,28-83 0,-45 114 146,-7 18-3,-2 4-3,-11 32 50,-10 20 105,2 0 1,-20 91-1,34-117-79,1 1 0,2 0 0,1-1 0,1 2 0,1-1 0,2 0-1,6 33 1,-7-56-91,0 0-1,1 0 0,0 0 1,0 0-1,0-1 0,7 11 1,-9-16 59,0 1 1,1 0-1,-1-1 1,0 1-1,1-1 0,-1 0 1,1 1-1,-1-1 1,1 1-1,-1-1 1,1 0-1,-1 1 1,1-1-1,-1 0 1,1 1-1,0-1 0,-1 0 1,1 0-1,-1 0 1,1 0-1,0 1 1,-1-1-1,1 0 1,0 0-1,-1 0 1,1 0-1,0-1 1,1 1 25,-1-1 1,0 0 0,1 0 0,-1 0-1,0-1 1,1 1 0,-1 0 0,0 0 0,0-1-1,0 1 1,0 0 0,0-1 0,-1 1-1,1-1 1,1-2 0,26-65 221,-3 0 0,18-85 0,-23 77-429,46-115 0,-63 184 168,-2 4 8,1 0-1,-1 0 1,1 0 0,0 0 0,0 1 0,0-1 0,1 1-1,-1 0 1,1-1 0,-1 1 0,1 0 0,4-3 0,-6 25-452,-5 7 574,0 0 1,-17 51-1,-4 25 188,20-65-57,-2 63 0,16-155 491,-9-56-378,44 111 15,-30-2-327,-1 0 0,1-1 0,-1 0 0,0-1 0,0 0 0,0-1 0,0-1 0,-1 0 1,0 0-1,0-1 0,17-15 0,-17 13-6,0 0 0,-1-2 1,0 1-1,-1-1 0,-1-1 0,1 0 1,-2 0-1,0-1 0,0 0 1,8-20-1,-15 31-35,0-1 0,0 1 0,0 0 0,-1-1 0,1 1 0,-1-1 0,1 0 0,-1 1 0,0-1 0,0 1 0,0-4 0,0 6 0,-1 0 0,1-1 0,0 1 0,0 0 0,0-1 0,-1 1 0,1 0 0,0-1 0,0 1 0,-1 0 0,1 0 0,0-1 0,-1 1 0,1 0 0,0 0 0,-1 0 0,1-1 0,0 1 0,-1 0 0,1 0 0,0 0 0,-1 0 0,1 0 0,0 0 0,-1 0 0,1 0 0,-1 0 0,1 0 0,0 0 0,-1 0 0,1 0 0,0 0 0,-1 0 0,1 0 0,-1 0 0,1 0 0,0 0 0,-1 0 0,1 1 0,-5 1 0,1 1 0,-1-1 0,1 1 0,0 0 0,0 1 0,0-1 0,1 0 0,-1 1 0,-3 6 0,-10 12 0,2 2 0,1 0 0,0 0 0,-9 28 0,18-39 0,0 0 0,1 0 0,0 0 0,1 1 0,1-1 0,0 1 0,0 0 0,2-1 0,0 1 0,2 16 0,-2-28 0,1-1 0,-1 1 0,1-1 0,-1 1 0,1-1 0,0 1 0,0-1 0,0 0 0,0 1 0,0-1 0,0 0 0,0 0 0,0 0 0,0 1 0,0-1 0,1 0 0,-1-1 0,0 1 0,1 0 0,-1 0 0,1-1 0,-1 1 0,1 0 0,-1-1 0,1 0 0,0 1 0,-1-1 0,1 0 0,-1 0 0,1 0 0,0 0 0,-1 0 0,1 0 0,-1 0 0,1-1 0,0 1 0,-1 0 0,1-1 0,-1 0 0,3 0 0,3-2 0,0 1 0,0-1 0,0 0 0,0 0 0,-1 0 0,0-1 0,10-8 0,-2-3 0,-1 0 0,-1 0 0,0-2 0,-1 1 0,-1-2 0,0 1 0,-2-1 0,12-33 0,-41 152 0,18-89 0,1 0 0,0 1 0,1-1 0,0 1 0,1-1 0,1 1 0,1 13 0,-2-25-78,1 0-1,-1-1 1,0 1-1,0 0 1,1-1 0,-1 1-1,0-1 1,1 1 0,-1 0-1,0-1 1,1 1-1,-1-1 1,1 1 0,-1-1-1,1 1 1,-1-1-1,1 0 1,0 1 0,-1-1-1,1 0 1,-1 1 0,1-1-1,0 0 1,-1 0-1,1 1 1,0-1 0,-1 0-1,1 0 1,0 0-1,-1 0 1,1 0 0,0 0-1,0 0 1,-1 0-1,1 0 1,0 0 0,-1-1-1,1 1 1,0 0 0,-1 0-1,1-1 1,-1 1-1,1 0 1,0-1 0,-1 1-1,1 0 1,-1-1-1,2 0 1,24-25-8872,-9-4-3723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615"/>
    </inkml:context>
    <inkml:brush xml:id="br0">
      <inkml:brushProperty name="width" value="0.025" units="cm"/>
      <inkml:brushProperty name="height" value="0.025" units="cm"/>
      <inkml:brushProperty name="color" value="#008C3A"/>
    </inkml:brush>
  </inkml:definitions>
  <inkml:trace contextRef="#ctx0" brushRef="#br0">24 0 14830,'-10'0'6790,"3"10"-3907,2 3-737,3 3-640,2 1-962,0-2-448,2 1-929,10-3-2722,6-2-2082,3-1-5414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1.992"/>
    </inkml:context>
    <inkml:brush xml:id="br0">
      <inkml:brushProperty name="width" value="0.025" units="cm"/>
      <inkml:brushProperty name="height" value="0.025" units="cm"/>
      <inkml:brushProperty name="color" value="#008C3A"/>
    </inkml:brush>
  </inkml:definitions>
  <inkml:trace contextRef="#ctx0" brushRef="#br0">39 241 4933,'0'0'15155,"-2"8"-11754,-9 24-1111,5-19-1568,2 0-1,-1 1 1,2-1-1,0 1 1,-2 17-1,5-30-716,1-1-1,-1 1 1,0-1-1,0 1 1,0-1-1,1 1 1,-1-1-1,0 0 1,1 1-1,-1-1 1,0 1-1,1-1 1,-1 0-1,0 1 1,1-1-1,-1 0 1,1 1-1,-1-1 0,1 0 1,-1 0-1,1 1 1,-1-1-1,1 0 1,-1 0-1,1 0 1,-1 0-1,1 0 1,-1 1-1,1-1 1,-1 0-1,1 0 1,-1-1-1,1 1 1,-1 0-1,1 0 0,-1 0 1,1 0-1,0 0 1,-1 0-1,0-1 1,1 1-1,-1 0 1,1 0-1,-1-1 1,1 1-1,0-1 1,25-14 99,-15 2-116,-1-1 0,0-1 0,-1 0 0,-1 0 0,0-1 0,-1 0 0,0 0 0,5-24 0,-4 10 47,-2-1 0,0 0 0,1-56 0,-7 85-15,1 1-1,-1 0 0,0 0 0,1 0 0,-1-1 0,0 1 0,0 0 0,0 0 0,0 0 0,0-1 1,-1 1-1,1 0 0,0 0 0,-1 0 0,1-1 0,0 1 0,-1 0 0,1 0 0,-1 0 1,0 0-1,1 0 0,-1 0 0,0 0 0,-1-1 0,0 2-13,0 2-1,0-1 1,1 0-1,-1 0 1,0 1-1,1-1 1,-1 1-1,1-1 1,-1 1-1,1 0 1,0-1-1,-1 1 1,1 0-1,-1 2 1,-9 13 42,-43 69 909,51-79-889,-1 0 0,1 0 0,0 0-1,1 1 1,0-1 0,0 0 0,0 1 0,1 0-1,0-1 1,1 13 0,0-19-78,1 1 1,-1-1-1,1 0 1,-1 0-1,1 0 1,-1 1-1,1-1 1,0 0-1,0 0 1,0 0-1,-1 0 1,1 0-1,0 0 1,0-1-1,0 1 0,0 0 1,1 0-1,-1-1 1,0 1-1,0 0 1,0-1-1,1 1 1,-1-1-1,2 1 1,38 7-800,-27-6 233,-1 1-338,0-1 1,-1 1-1,0 1 0,1 0 1,20 11-1,-31-13 963,1 0-1,-1 0 1,1-1 0,-1 1 0,0 1 0,0-1 0,0 0-1,0 1 1,0-1 0,0 1 0,-1-1 0,3 6 0,-3-5 225,0 0 1,0 0 0,-1 0 0,1 0-1,-1 1 1,0-1 0,0 0 0,0 0-1,0 1 1,-1-1 0,1 0 0,-1 0 0,0 0-1,-1 5 1,0-5-218,1 1-1,-1-1 0,0 1 1,0-1-1,0 0 1,0 0-1,0 0 1,-1 0-1,1 0 0,-1 0 1,0-1-1,0 1 1,-4 2-1,6-10-5913,2-17-2011,7-6-5547</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319"/>
    </inkml:context>
    <inkml:brush xml:id="br0">
      <inkml:brushProperty name="width" value="0.025" units="cm"/>
      <inkml:brushProperty name="height" value="0.025" units="cm"/>
      <inkml:brushProperty name="color" value="#008C3A"/>
    </inkml:brush>
  </inkml:definitions>
  <inkml:trace contextRef="#ctx0" brushRef="#br0">0 25 9641,'0'0'17222,"11"5"-15023,5 1-1740,0-1-1,0 0 1,0-1-1,19 2 1,-30-5-388,0 0-1,0-1 1,1 0-1,-1 0 1,0 0 0,1 0-1,-1-1 1,0 0-1,0 0 1,1 0 0,-1-1-1,0 1 1,0-1-1,-1-1 1,1 1 0,0-1-1,-1 0 1,1 0-1,7-6 1,-12 8-71,1 1 0,0-1 0,-1 1 0,1-1 0,0 0 0,-1 1 0,1-1 0,-1 1 0,1-1 0,-1 0 0,1 0 0,-1 1 0,0-1 0,1 0 0,-1 0 0,0 1 0,0-1 0,1 0 0,-1 0 0,0 0 0,0 1 0,0-1 0,0 0 0,0 0 0,0 0 0,-1-1 0,1 1 0,-1 1 0,0-1 0,0 1 0,0 0 0,0-1 0,0 1 0,0 0 0,0-1 0,1 1 0,-1 0 0,0 0 0,0 0 0,0 0 0,0 0 0,0 0 0,0 0 0,0 0 0,-1 1 0,-5 0 0,1 0 0,0 0 0,0 1 0,0 0 0,0 0 0,-6 4 0,4 0 0,0-1 0,0 2 0,1-1 0,0 1 0,0 1 0,1-1 0,0 1 0,0 0 0,1 0 0,0 1 0,0-1 0,1 1 0,0 0 0,1 0 0,0 1 0,0-1 0,-2 17 0,5-25-24,0 0-1,0 0 1,0 0 0,0 0-1,0 0 1,0 1 0,1-1 0,-1 0-1,0 0 1,0 0 0,1 0-1,-1 0 1,1 0 0,-1 0-1,1-1 1,-1 1 0,1 0-1,-1 0 1,1 0 0,0 0-1,-1-1 1,1 1 0,0 0 0,0 0-1,0-1 1,0 1 0,-1-1-1,3 1 1,-1 0-131,1 0 0,-1-1 0,1 0 0,-1 1 0,1-1 0,-1 0 0,1 0 0,-1-1 0,1 1 0,0 0 0,3-2 0,2 0-653,0-1 0,0 0 0,0 0 0,0-1 0,0 0 0,10-8 0,13-16-6057</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2.692"/>
    </inkml:context>
    <inkml:brush xml:id="br0">
      <inkml:brushProperty name="width" value="0.025" units="cm"/>
      <inkml:brushProperty name="height" value="0.025" units="cm"/>
      <inkml:brushProperty name="color" value="#008C3A"/>
    </inkml:brush>
  </inkml:definitions>
  <inkml:trace contextRef="#ctx0" brushRef="#br0">121 1 11275,'0'0'19186,"-9"1"-17425,-1 1-1665,0 0-1,0 1 0,0 1 1,0 0-1,-10 5 0,18-8-97,-1 0-1,1 0 0,-1 0 1,1 1-1,0-1 1,0 1-1,0-1 0,0 1 1,0 0-1,0-1 1,0 1-1,0 0 0,1 0 1,-1 1-1,1-1 1,-1 0-1,1 0 0,0 1 1,0-1-1,0 0 1,0 1-1,1-1 0,-1 1 1,1 0-1,-1-1 1,1 1-1,0-1 0,0 1 1,0 0-1,0 3 1,1-5-67,0 0 0,-1 0 0,1 0 0,0 0 0,0-1 0,-1 1 0,1 0 0,0 0 0,0-1 0,0 1 0,0 0 0,0-1 0,0 1 0,0-1 0,0 1 0,0-1 0,0 0 0,0 1 0,1-1 0,1 0 1,28 4-2001,-24-4 1208,-3 0 541,14 2-3145,-1 0 1,1 1-1,22 6 0,-36-8 3225,0 1 0,0-1 0,0 1 0,0 0 0,0 0 0,-1 1 0,1-1 0,5 5 0,1 10 3333,-8 5 3918,-3-20-6728,0 0 1,0 0 0,0 0-1,0 0 1,-1 0-1,1 0 1,-1 0-1,1 0 1,-1 0-1,0-1 1,0 1-1,1-1 1,-1 1-1,0-1 1,0 0 0,-1 0-1,1 0 1,0 0-1,0 0 1,-1 0-1,-3 1 1,-53 9 4144,53-10-4421,0 0-250,0 0 0,0-1 1,0 1-1,0-1 0,0-1 0,0 1 0,0-1 0,0 0 1,0 0-1,0-1 0,0 1 0,-6-4 0,-2-9-7561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379"/>
    </inkml:context>
    <inkml:brush xml:id="br0">
      <inkml:brushProperty name="width" value="0.025" units="cm"/>
      <inkml:brushProperty name="height" value="0.025" units="cm"/>
      <inkml:brushProperty name="color" value="#008C3A"/>
    </inkml:brush>
  </inkml:definitions>
  <inkml:trace contextRef="#ctx0" brushRef="#br0">267 184 3876,'10'-13'4810,"-5"7"-4039,37-57 4395,-40 59-4603,1 0 1,-1 0-1,0 0 1,-1 0 0,1-1-1,-1 1 1,0 0 0,0-1-1,0 1 1,-1-1-1,0 0 1,1 1 0,-2-1-1,1 1 1,0-1 0,-3-8-1,2 12-424,0-1 0,0 1 0,0 0 0,0-1-1,-1 1 1,1 0 0,0 0 0,-1 0 0,1 0 0,-1 0-1,1 0 1,-1 0 0,1 1 0,-1-1 0,0 1 0,1-1-1,-1 1 1,0-1 0,1 1 0,-1 0 0,0 0-1,0 0 1,1 0 0,-1 0 0,0 0 0,0 0 0,1 1-1,-1-1 1,0 1 0,1-1 0,-1 1 0,0-1 0,-1 2-1,-6 1 44,0 1-1,0 0 0,1 0 1,-1 0-1,-7 7 0,-7 7 76,1 1-1,1 0 0,1 2 0,1 1 1,-22 30-1,31-38-146,1 1 1,0 0 0,1 0-1,0 1 1,2 0 0,0 1-1,1-1 1,0 1 0,1 0-1,-1 18 1,4-32-111,1 0 0,-1 1 0,1-1 0,0 0 0,0 0 0,1 0 0,-1 0 0,0 0 0,1 1 0,0-1 0,0 0 0,0 0 0,0 0 0,0-1 0,1 1 0,-1 0 0,1 0 0,0-1 0,0 1 0,0-1 0,0 1 0,0-1 0,1 0 0,4 4 0,0-3 0,-1 0 0,1-1 0,0 0 0,0 0 0,0-1 0,1 0 0,-1 0 0,0 0 0,14-1 0,-10-1 0,1 0 0,-1-1 0,0 0 0,0 0 0,0-1 0,20-9 0,-26 11 0,-1-1 0,1 0 0,-1-1 0,1 1 0,-1-1 0,0 0 0,0 0 0,-1 0 0,1 0 0,0-1 0,-1 1 0,0-1 0,0 0 0,0 0 0,0 0 0,-1-1 0,0 1 0,3-7 0,-5 10 0,0 0 0,1 1 0,-1-1 0,0 0 0,0 0 0,0 0 0,0 0 0,0 1 0,0-1 0,0 0 0,-1 0 0,1 0 0,0 0 0,0 1 0,0-1 0,-1 0 0,1 0 0,-1 0 0,1 1 0,0-1 0,-1 0 0,1 1 0,-1-1 0,0 0 0,1 1 0,-1-1 0,0 1 0,1-1 0,-1 1 0,-1-2 0,-32-5 0,22 6 0,0 2 0,-1 0 0,-21 4 0,27-3 0,-1 1 0,0 0 0,1 1 0,0-1 0,-11 8 0,14-9 0,1 0 0,0 1 0,0-1 0,0 1 0,0 0 0,0-1 0,1 1 0,-1 0 0,1 1 0,0-1 0,0 0 0,0 1 0,-2 5 0,4-8 0,0-1 0,0 1 0,0-1 0,0 1 0,0-1 0,0 0 0,1 1 0,-1-1 0,0 1 0,0-1 0,0 0 0,1 1 0,-1-1 0,0 0 0,0 1 0,1-1 0,-1 0 0,0 1 0,1-1 0,-1 0 0,1 1 0,-1-1 0,0 0 0,1 0 0,-1 0 0,1 1 0,-1-1 0,0 0 0,1 0 0,-1 0 0,1 0 0,-1 0 0,1 0 0,-1 0 0,0 0 0,1 0 0,-1 0 0,1 0 0,-1 0 0,1 0 0,-1 0 0,1-1 0,22-2 0,-6-3 0,0 0 0,-1-1 0,0-1 0,0-1 0,-1 0 0,0-1 0,17-15 0,51-31 0,-83 56 0,1-1 0,-1 1 0,1 0 0,-1-1 0,1 1 0,-1 0 0,1 0 0,-1-1 0,1 1 0,0 0 0,-1 0 0,1 0 0,-1 0 0,1 0 0,-1 0 0,1 0 0,0 0 0,-1 0 0,1 0 0,-1 0 0,1 0 0,-1 0 0,1 1 0,-1-1 0,1 0 0,0 0 0,-1 1 0,1-1 0,-1 0 0,0 1 0,1-1 0,-1 0 0,1 1 0,6 23 0,-11 38 0,3-54 0,-8 52 6,4-37-17,2 0 0,-2 27 0,5-49-56,0-1 0,0 0-1,0 0 1,0 1-1,0-1 1,0 0 0,0 0-1,0 1 1,0-1 0,0 0-1,0 1 1,0-1 0,0 0-1,0 0 1,0 1 0,0-1-1,0 0 1,0 0-1,0 1 1,1-1 0,-1 0-1,0 0 1,0 1 0,0-1-1,0 0 1,1 0 0,-1 0-1,0 1 1,0-1-1,0 0 1,1 0 0,-1 0-1,0 0 1,0 1 0,1-1-1,-1 0 1,0 0 0,0 0-1,1 0 1,-1 0-1,0 0 1,0 0 0,1 0-1,-1 0 1,0 0 0,0 0-1,1 0 1,-1 0 0,0 0-1,1 0 1,-1 0-1,0 0 1,15-10-4995,6-14-2646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3.858"/>
    </inkml:context>
    <inkml:brush xml:id="br0">
      <inkml:brushProperty name="width" value="0.025" units="cm"/>
      <inkml:brushProperty name="height" value="0.025" units="cm"/>
      <inkml:brushProperty name="color" value="#008C3A"/>
    </inkml:brush>
  </inkml:definitions>
  <inkml:trace contextRef="#ctx0" brushRef="#br0">203 0 19699,'-9'5'4457,"-7"6"-3860,0 0 1,0 1-1,1 0 0,1 1 0,0 1 0,1 0 0,0 1 0,-15 25 1,21-29-367,0 1 0,1 0 0,1 1 0,0 0 0,0 0 1,2 0-1,-1 0 0,2 0 0,0 1 0,0-1 0,1 1 1,1 0-1,2 23 0,-1-34-231,-1 0 0,1-1 0,0 1 0,-1 0 0,1-1 0,0 1 0,1 0 0,-1-1 0,0 1 0,1-1 0,0 0 0,-1 1 0,1-1 0,0 0 0,0 0 0,0 0 0,0 0 0,3 1 0,0 0 0,0 0 0,1 0 0,-1-1 0,0 0 0,1 0 0,0 0 0,-1-1 0,10 1 0,-1 0 0,0-1 0,0-1 0,0 0 0,1-1 0,-1-1 0,23-5 0,-30 3 0,1 1 0,-1-1 0,0 0 0,0 0 0,0-1 0,0 0 0,-1 0 0,8-8 0,-12 11 0,0 0 0,-1 0 0,1 0 0,0 0 0,-1 0 0,0 0 0,1-1 0,-1 1 0,0 0 0,0-1 0,-1 1 0,1-1 0,0-2 0,-1 3 0,0 1 0,0-1 0,0 1 0,-1 0 0,1-1 0,0 1 0,-1 0 0,1 0 0,-1-1 0,0 1 0,1 0 0,-1 0 0,0 0 0,0-1 0,1 1 0,-1 0 0,0 0 0,0 0 0,0 1 0,-1-1 0,1 0 0,0 0 0,0 0 0,0 1 0,-1-1 0,-1 0 0,-14-5 0,0 2 0,-1 0 0,0 0 0,1 2 0,-1 0 0,0 1 0,0 1 0,0 1 0,-20 2 0,16 4 0,19-3 0,14-2 0,9-4 0,0-1 0,-1-1 0,1 0 0,-1-2 0,0 0 0,-1-1 0,1-1 0,17-11 0,22-7 0,-58 25 0,1 1 0,0 0 0,-1-1 0,1 1 0,-1 0 0,1 0 0,0 0 0,-1-1 0,1 1 0,-1 0 0,1 0 0,0 0 0,-1 0 0,1 0 0,0 0 0,-1 0 0,1 0 0,0 0 0,-1 0 0,1 1 0,0-1 0,-1 0 0,1 0 0,-1 1 0,1-1 0,-1 0 0,1 1 0,0-1 0,-1 0 0,1 1 0,-1-1 0,0 1 0,1-1 0,-1 1 0,1-1 0,-1 1 0,0-1 0,1 1 0,-1 0 0,1 2 0,0 1 0,0-1 0,-1 0 0,1 1 0,-1-1 0,0 0 0,0 1 0,-1 5 0,-16 67 0,14-66 18,-6 19-613,1 1 0,-8 58 0,15-65-6959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5.650"/>
    </inkml:context>
    <inkml:brush xml:id="br0">
      <inkml:brushProperty name="width" value="0.025" units="cm"/>
      <inkml:brushProperty name="height" value="0.025" units="cm"/>
      <inkml:brushProperty name="color" value="#008C3A"/>
    </inkml:brush>
  </inkml:definitions>
  <inkml:trace contextRef="#ctx0" brushRef="#br0">0 11 18257,'0'0'8713,"56"-4"-13582,-39-3-4836</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56.008"/>
    </inkml:context>
    <inkml:brush xml:id="br0">
      <inkml:brushProperty name="width" value="0.025" units="cm"/>
      <inkml:brushProperty name="height" value="0.025" units="cm"/>
      <inkml:brushProperty name="color" value="#008C3A"/>
    </inkml:brush>
  </inkml:definitions>
  <inkml:trace contextRef="#ctx0" brushRef="#br0">27 1 5830,'0'0'14029,"-24"52"-10826,21-43-513,3 0-287,0-1-962,0-2-929,0-2-447,7-4-1219,4-2-4002,2-16-5991</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0.788"/>
    </inkml:context>
    <inkml:brush xml:id="br0">
      <inkml:brushProperty name="width" value="0.025" units="cm"/>
      <inkml:brushProperty name="height" value="0.025" units="cm"/>
      <inkml:brushProperty name="color" value="#008C3A"/>
    </inkml:brush>
  </inkml:definitions>
  <inkml:trace contextRef="#ctx0" brushRef="#br0">50 0 14125,'0'0'8670,"-3"10"-6599,-2 6-1052,-5 17 133,0 1 0,3 0 0,-7 65 0,14-87-1126,0 0 0,1 0 0,1 0 1,0-1-1,1 1 0,0-1 0,8 20 1,11 16-3163,-21-46 2869,4 12-4487,-5-13 4508,0 1 0,0-1 0,0 0 0,0 1-1,0-1 1,0 0 0,0 0 0,-1 1 0,1-1 0,0 0 0,0 0 0,0 1 0,0-1 0,0 0 0,0 1 0,0-1-1,-1 0 1,1 0 0,0 0 0,0 1 0,0-1 0,-1 0 0,1 0 0,0 0 0,0 1 0,0-1 0,-1 0 0,1 0-1,0 0 1,0 0 0,-1 0 0,1 0 0,0 0 0,-1 1 0,1-1 0,0 0 0,0 0 0,-1 0 0,1 0 0,0 0 0,-1 0-1,1 0 1,0 0 0,-1-1 0,-15 1-5364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40.337"/>
    </inkml:context>
    <inkml:brush xml:id="br0">
      <inkml:brushProperty name="width" value="0.025" units="cm"/>
      <inkml:brushProperty name="height" value="0.025" units="cm"/>
    </inkml:brush>
  </inkml:definitions>
  <inkml:trace contextRef="#ctx0" brushRef="#br0">0 131 6022,'0'0'8365,"10"1"-7789,90 4 877,0-4-1,159-19 0,-38 1-849,969-6 584,-797 20-265,1319 24 503,-109 4-726,-910-54-563,-215 7-64,436-38 126,-886 58-201,190-7 65,-217 9-61,0 0-1,0 1 1,0-1 0,0 1 0,0-1 0,0 1 0,0-1 0,0 1 0,0 0 0,0 0 0,0-1 0,0 1 0,0 0-1,-1 0 1,1 0 0,0 0 0,0 0 0,-1 0 0,1 0 0,-1 0 0,1 0 0,-1 0 0,0 0 0,1 0 0,-1 0-1,0 1 1,0-1 0,1 0 0,-1 0 0,0 0 0,0 0 0,0 1 0,-1 1 0,-4 53-3146,3-33-6767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0.238"/>
    </inkml:context>
    <inkml:brush xml:id="br0">
      <inkml:brushProperty name="width" value="0.025" units="cm"/>
      <inkml:brushProperty name="height" value="0.025" units="cm"/>
    </inkml:brush>
  </inkml:definitions>
  <inkml:trace contextRef="#ctx0" brushRef="#br0">188 1 16624,'0'0'12299,"11"9"-11567,-3-2-619,0-1 0,0 2 0,-1-1-1,0 1 1,-1 0 0,1 1 0,-1-1 0,-1 1 0,0 1 0,0-1 0,-1 1 0,6 18 0,-6-7 20,-2 0 0,0 1-1,-1 0 1,-1-1 0,-1 1 0,0-1 0,-2 1 0,-1-1 0,-1 0 0,0 0-1,-11 26 1,-12 20-190,-4-2-1,-38 62 0,54-99-34,-30 49-2851,13-29-5154,0-4-10913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0:59.504"/>
    </inkml:context>
    <inkml:brush xml:id="br0">
      <inkml:brushProperty name="width" value="0.025" units="cm"/>
      <inkml:brushProperty name="height" value="0.025" units="cm"/>
    </inkml:brush>
  </inkml:definitions>
  <inkml:trace contextRef="#ctx0" brushRef="#br0">71 1 19923,'0'0'4981,"0"13"-3887,1 98-387,-5 288 967,4-395-1689,0 4-18,0 0 1,-1 0-1,0 0 0,-4 14 1,-9-1-2253,13-20 1883,0 0 1,-1 0-1,1 0 0,-1 0 0,1 0 0,-1-1 1,0 1-1,1 0 0,-1-1 0,0 1 1,0-1-1,1 0 0,-3 1 0,-18-1-5411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160"/>
    </inkml:context>
    <inkml:brush xml:id="br0">
      <inkml:brushProperty name="width" value="0.025" units="cm"/>
      <inkml:brushProperty name="height" value="0.025" units="cm"/>
      <inkml:brushProperty name="color" value="#008C3A"/>
    </inkml:brush>
  </inkml:definitions>
  <inkml:trace contextRef="#ctx0" brushRef="#br0">0 465 4324,'0'0'22971,"2"1"-21668,11 1-1046,0 0 1,0 0-1,0-2 1,0 1 0,0-2-1,0 0 1,0 0-1,26-7 1,11 1-121,-11 4-226,20-2-1601,-23-4-3812,-21 2-306,-8-5-2483</inkml:trace>
  <inkml:trace contextRef="#ctx0" brushRef="#br0" timeOffset="1">14 28 5093,'0'0'18866,"78"-26"-17873,-33 25-513,9 1-320,3 0-160,2 0-1281,-5 0-2627,-1 4-2530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1.564"/>
    </inkml:context>
    <inkml:brush xml:id="br0">
      <inkml:brushProperty name="width" value="0.025" units="cm"/>
      <inkml:brushProperty name="height" value="0.025" units="cm"/>
      <inkml:brushProperty name="color" value="#008C3A"/>
    </inkml:brush>
  </inkml:definitions>
  <inkml:trace contextRef="#ctx0" brushRef="#br0">230 1 18193,'0'0'9599,"-11"0"-9087,3 0-488,-1 0 0,1 1 0,0 0 0,0 0 0,0 1 0,0 0 0,0 1 0,1 0 0,-1 0 0,1 0 0,-1 1 0,1 0 0,-8 7 0,-3 2-6,10-9-13,1 0 0,0 1-1,0 1 1,0-1 0,1 1 0,0 0-1,0 0 1,0 1 0,1 0 0,0 0-1,-8 13 1,13-19-6,0 0 0,0 0 0,0-1 0,0 1 0,0 0 0,0 0 0,0-1 0,0 1 0,0 0 0,1 0 0,-1-1 0,0 1 1,0 0-1,1-1 0,-1 1 0,0 0 0,1 0 0,-1-1 0,0 1 0,1-1 0,-1 1 0,1 0 0,-1-1 0,1 1 0,0-1 0,-1 1 0,1-1 0,0 0 0,-1 1 0,1-1 0,0 0 0,-1 1 0,1-1 0,0 0 0,-1 0 0,2 1 0,33 4-12,-26-4-39,24 3-281,-16-2-35,0 0 0,-1 0 0,1 2 0,0 0 0,-1 1-1,24 10 1,-39-14 393,1-1 0,0 1 1,-1 0-1,1 0 0,-1 0 0,1 0 0,-1 1 0,1-1 0,-1 0 0,0 1 0,0-1 0,1 0 0,-1 1 0,0 0 0,0-1 1,-1 1-1,1-1 0,0 1 0,0 0 0,-1 0 0,1 0 0,-1-1 0,0 1 0,1 0 0,-1 0 0,0 0 0,0 0 0,0-1 1,0 1-1,-1 0 0,1 0 0,0 0 0,-1 0 0,1-1 0,-1 1 0,0 0 0,0 0 0,1-1 0,-1 1 0,0-1 0,0 1 0,-1-1 1,1 1-1,0-1 0,0 1 0,-3 0 0,-5 8 662,-1 0-1,0-1 1,-1 0 0,-20 13 0,15-12 78,-1 0 0,-28 11 1,39-18-757,0-1 0,-1 0 1,1 0-1,0-1 0,-1 0 0,1 0 1,-1 0-1,1-1 0,-1 0 1,1 0-1,-9-2 0,14 2-133,1 0-1,-1-1 0,1 1 0,-1-1 1,0 1-1,1-1 0,-1 1 0,1-1 1,0 1-1,-1-1 0,1 0 1,0 1-1,-1-1 0,1 0 0,0 1 1,-1-1-1,1 0 0,0 1 0,0-1 1,0 0-1,0 1 0,0-1 1,0 0-1,0 0 0,0 1 0,0-1 1,0 0-1,0 1 0,0-1 1,0 0-1,1-1 0,7-23-8984,13-1-8465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313"/>
    </inkml:context>
    <inkml:brush xml:id="br0">
      <inkml:brushProperty name="width" value="0.025" units="cm"/>
      <inkml:brushProperty name="height" value="0.025" units="cm"/>
      <inkml:brushProperty name="color" value="#008C3A"/>
    </inkml:brush>
  </inkml:definitions>
  <inkml:trace contextRef="#ctx0" brushRef="#br0">1 1 7527,'0'0'21204,"65"12"-20339,-18-12-545,4 0-192,-2 0-96,-1 0-160,-8 0-801,-9 0-800,-13 3-1122,-12 3-1313,-6 0-2242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2.670"/>
    </inkml:context>
    <inkml:brush xml:id="br0">
      <inkml:brushProperty name="width" value="0.025" units="cm"/>
      <inkml:brushProperty name="height" value="0.025" units="cm"/>
      <inkml:brushProperty name="color" value="#008C3A"/>
    </inkml:brush>
  </inkml:definitions>
  <inkml:trace contextRef="#ctx0" brushRef="#br0">0 10 4324,'0'0'21108,"75"19"-19346,-31-19-705,5 0-641,3 0-352,-4-4-256,0-3-2274,-9-1-2819,-3-2-8200</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076"/>
    </inkml:context>
    <inkml:brush xml:id="br0">
      <inkml:brushProperty name="width" value="0.025" units="cm"/>
      <inkml:brushProperty name="height" value="0.025" units="cm"/>
      <inkml:brushProperty name="color" value="#008C3A"/>
    </inkml:brush>
  </inkml:definitions>
  <inkml:trace contextRef="#ctx0" brushRef="#br0">130 1 12332,'0'0'18556,"4"13"-17499,-1-4-855,-1-4-166,-1 0 1,1 0-1,-1 0 1,1 0-1,-1 0 1,-1 1-1,1-1 1,-1 0-1,0 1 1,0-1-1,-1 0 1,0 1-1,1-1 1,-2 0-1,1 0 1,-4 10-1,-64 104-36,9-17 0,59-100 0,0-1 0,0 1 0,1 0 0,-1 0 0,0 0 0,1 0 0,-1 0 0,1 0 0,-1 0 0,1 0 0,0 0 0,0 0 0,0 2 0,0-3 0,1 0 0,-1 0 0,0-1 0,0 1 0,1 0 0,-1 0 0,1-1 0,-1 1 0,1 0 0,-1-1 0,1 1 0,-1-1 0,1 1 0,-1-1 0,1 1 0,0-1 0,-1 1 0,1-1 0,0 1 0,-1-1 0,1 0 0,1 1 0,5 0 0,-1 0 0,0 0 0,1-1 0,-1 0 0,0 0 0,11-2 0,-10 1 0,18-1-515,-1-1 0,1-1 0,-1-1-1,0-1 1,0-2 0,-1 0 0,29-15 0,-34 8-4236,-4-3-1976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3.621"/>
    </inkml:context>
    <inkml:brush xml:id="br0">
      <inkml:brushProperty name="width" value="0.025" units="cm"/>
      <inkml:brushProperty name="height" value="0.025" units="cm"/>
      <inkml:brushProperty name="color" value="#008C3A"/>
    </inkml:brush>
  </inkml:definitions>
  <inkml:trace contextRef="#ctx0" brushRef="#br0">55 35 14862,'0'0'10463,"-3"12"-8941,0-1-1096,-12 43 973,3 0 0,-9 102 0,25-149-1030,6-13 59,8-13 72,-8 0-500,0 0 0,-1-1 0,0 0 0,-2 0 0,-1-1 0,0 0 0,-2-1 0,0 1 0,-1-1 0,-1 1 0,-2-25 0,-5 21 0,4 25 0,1-1 0,0 1 0,-1-1 0,1 1 0,0-1 0,-1 1 0,1 0 0,-1-1 0,1 1 0,-1 0 0,1-1 0,-1 1 0,1 0 0,-1 0 0,1-1 0,-1 1 0,1 0 0,-1 0 0,0 0 0,1 0 0,-1 0 0,1 0 0,-1 0 0,-1 0 0,0 1 0,0-1 0,0 1 0,1 0 0,-1 0 0,0 0 0,0 0 0,0 1 0,1-1 0,-1 0 0,0 1 0,1-1 0,0 1 0,-1 0 0,1-1 0,0 1 0,0 0 0,0 0 0,-2 2 0,-1 5 0,1 0 0,-1 0 0,1 0 0,0 1 0,1-1 0,-2 19 0,4-27 0,0 1 0,-1 0 0,1 0 0,0 0 0,0 0 0,0 0 0,0 0 0,1 0 0,-1 0 0,1 0 0,-1 0 0,1-1 0,-1 1 0,1 0 0,0 0 0,0 0 0,0-1 0,0 1 0,0-1 0,0 1 0,0-1 0,1 1 0,-1-1 0,1 0 0,-1 1 0,1-1 0,-1 0 0,1 0 0,0 0 0,-1 0 0,1 0 0,0-1 0,0 1 0,0 0 0,-1-1 0,1 0 0,0 1 0,0-1 0,3 0 0,3 0 0,1 0 0,-1-1 0,1 0 0,0-1 0,-1 1 0,0-2 0,1 1 0,-1-1 0,0 0 0,0-1 0,-1 0 0,10-6 0,6-7 0,-1 0 0,28-29 0,-17 15 0,-33 31 0,0 0 0,0 0 0,0 0 0,1 0 0,-1 0 0,0 0 0,0-1 0,0 1 0,0 0 0,0 0 0,0 0 0,1 0 0,-1 0 0,0 0 0,0 0 0,0 0 0,0 0 0,0 0 0,1 0 0,-1 0 0,0 0 0,0 0 0,0 0 0,0 0 0,1 0 0,-1 0 0,0 0 0,0 0 0,0 0 0,0 0 0,0 0 0,1 0 0,-1 0 0,0 0 0,0 0 0,0 0 0,0 0 0,0 0 0,1 1 0,-1-1 0,0 0 0,0 0 0,0 0 0,0 0 0,0 0 0,0 0 0,0 0 0,0 1 0,0-1 0,1 0 0,-1 0 0,0 0 0,0 0 0,0 0 0,0 1 0,0-1 0,0 0 0,0 0 0,0 0 0,0 0 0,0 1 0,0 18 0,-6 21 0,1-17 0,0-1 0,2 1 0,0 1 0,1 38 0,3-60-71,-1 0 0,0 0 0,1-1 0,-1 1 0,1 0 0,-1-1 0,1 1 0,0 0 0,0-1 0,0 1 0,0-1 0,0 1 0,0-1 0,0 0 0,0 1 0,0-1 0,1 0 0,-1 0 0,1 0 0,-1 0 0,1 0 0,-1 0 0,1 0 0,-1 0 0,1-1 0,0 1 0,-1 0 0,1-1 0,0 0 0,0 1 0,-1-1 0,1 0 0,0 0 0,0 0 0,0 0 0,-1 0 0,1 0 0,0-1 0,0 1 0,-1-1 0,1 1 0,0-1 0,-1 0 0,1 1 0,0-1 0,2-2 1,9-13-7773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4.351"/>
    </inkml:context>
    <inkml:brush xml:id="br0">
      <inkml:brushProperty name="width" value="0.025" units="cm"/>
      <inkml:brushProperty name="height" value="0.025" units="cm"/>
      <inkml:brushProperty name="color" value="#008C3A"/>
    </inkml:brush>
  </inkml:definitions>
  <inkml:trace contextRef="#ctx0" brushRef="#br0">1 21 8712,'0'0'19800,"1"12"-18940,-1 1-674,0 0-100,1 0-1,0 0 1,1 0-1,0-1 1,5 16-1,-7-27-103,1 1 1,-1-1-1,1 0 1,-1 0-1,1 0 0,-1 0 1,1 0-1,0 0 0,0 0 1,-1 0-1,1 0 0,0 0 1,0 0-1,0 0 0,0 0 1,0-1-1,0 1 0,0 0 1,0-1-1,0 1 1,1-1-1,-1 1 0,0-1 1,0 0-1,0 1 0,1-1 1,-1 0-1,0 0 0,0 0 1,1 0-1,-1 0 0,0 0 1,0 0-1,1 0 0,-1-1 1,0 1-1,0 0 1,0-1-1,1 1 0,-1-1 1,0 1-1,0-1 0,0 0 1,0 1-1,0-1 0,0 0 1,1-1-1,5-3-207,-1 0-1,0-1 1,-1 0-1,0 0 1,9-12 0,11-27-1317,10-15 142,-33 104 2980,-15 73 316,13-116-1961,0 0 0,0 1 1,0-1-1,0 0 1,0 0-1,0 0 1,1 0-1,-1 0 0,0 0 1,1 0-1,-1 0 1,1 0-1,-1 0 0,1 0 1,-1-1-1,1 1 1,0 0-1,-1 0 1,1 0-1,0-1 0,0 1 1,-1 0-1,1-1 1,0 1-1,0 0 1,0-1-1,0 0 0,0 1 1,0-1-1,0 1 1,0-1-1,0 0 1,0 0-1,0 1 0,0-1 1,0 0-1,0 0 1,0 0-1,0 0 1,0 0-1,0-1 0,0 1 1,1 0-1,-1 0 1,0-1-1,0 1 1,-1-1-1,1 1 0,0 0 1,0-1-1,2-1 1,25-17-6278</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25.172"/>
    </inkml:context>
    <inkml:brush xml:id="br0">
      <inkml:brushProperty name="width" value="0.025" units="cm"/>
      <inkml:brushProperty name="height" value="0.025" units="cm"/>
      <inkml:brushProperty name="color" value="#008C3A"/>
    </inkml:brush>
  </inkml:definitions>
  <inkml:trace contextRef="#ctx0" brushRef="#br0">1 20 5285,'0'0'26382,"1"8"-25917,8 47 10,-9-55-473,0 1 1,0 0-1,1 0 1,-1-1-1,0 1 1,0 0-1,1 0 1,-1-1-1,1 1 1,-1 0-1,1-1 1,-1 1-1,1-1 1,-1 1-1,1-1 1,0 1-1,-1-1 1,1 1-1,0-1 1,-1 1-1,1-1 1,0 0-1,-1 0 1,1 1-1,0-1 1,0 0-1,-1 0 1,1 0-1,0 0 1,0 0-1,0 0 1,-1 0-1,1 0 1,0 0-1,0 0 1,-1 0-1,1 0 1,0 0-1,0-1 1,-1 1-1,1 0 1,0-1-1,0 1 1,-1 0-1,1-1 1,0 1-1,0-2 1,34-20 37,-12-1-40,-19 17 0,1 1 0,0 0 0,0 0 0,1 0 0,0 0 0,0 1 0,12-7 0,-16 16 0,-1 0 0,0 1 0,0-1 0,0 0 0,-1 1 0,0-1 0,0 0 0,-1 8 0,-2 5-193,-4 38-1519,6-55 1598,1 1 1,0-1-1,0 0 0,0 0 1,0 1-1,0-1 0,0 0 1,0 1-1,0-1 0,0 0 1,0 0-1,1 0 0,-1 1 0,1-1 1,-1 0-1,1 0 0,-1 0 1,1 0-1,-1 1 0,1-1 1,0 0-1,0 0 0,0 0 1,0-1-1,0 1 0,0 0 1,0 0-1,0 0 0,0-1 1,1 2-1,17-1-6757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0.667"/>
    </inkml:context>
    <inkml:brush xml:id="br0">
      <inkml:brushProperty name="width" value="0.025" units="cm"/>
      <inkml:brushProperty name="height" value="0.025" units="cm"/>
      <inkml:brushProperty name="color" value="#008C3A"/>
    </inkml:brush>
  </inkml:definitions>
  <inkml:trace contextRef="#ctx0" brushRef="#br0">150 1 19314,'0'0'3960,"-1"8"-2368,-25 62 2984,19-57-4426,1 1 0,1 0 0,1 0 0,0 0 0,0 1 0,2 0 0,-2 16 0,4-30-147,0 0 0,1 0 0,-1-1 1,0 1-1,1 0 0,-1-1 0,1 1 0,-1-1 0,1 1 0,-1 0 0,1-1 0,-1 1 0,1-1 0,-1 1 0,1-1 0,0 0 0,-1 1 0,1-1 0,0 0 0,-1 1 0,1-1 0,0 0 0,-1 0 0,1 0 1,0 1-1,0-1 0,-1 0 0,1 0 0,0 0 0,0 0 0,-1 0 0,1 0 0,0-1 0,0 1 0,-1 0 0,1 0 0,0 0 0,1-1 0,41-10 174,-28 7-179,-12 3 0,-1 1 1,0-1-1,0 1 0,0-1 1,0 1-1,1 0 0,-1 0 1,0 0-1,0 0 0,1 0 1,-1 0-1,0 1 0,0-1 0,0 1 1,0-1-1,0 1 0,1 0 1,-1 0-1,0 0 0,-1 0 1,1 0-1,0 1 0,0-1 1,0 0-1,-1 1 0,1 0 1,-1-1-1,3 4 0,-1 2 76,-2 0 0,1-1 0,-1 1-1,0 0 1,0 0 0,0 0 0,-1 0 0,-1 7-1,1-10-10,0 5-17,-1 0 1,-1 1-1,1-1 1,-2 0-1,1 0 1,-1 0-1,0 0 0,-1 0 1,0 0-1,-1-1 1,0 0-1,0 0 1,0 0-1,-10 10 1,11-14-29,0 1 0,-1-1 0,1 0 1,-1 0-1,0-1 0,1 0 0,-2 1 1,1-1-1,0-1 0,-1 1 0,1-1 1,-1 0-1,0 0 0,1-1 0,-1 0 1,0 0-1,0 0 0,0-1 0,0 0 1,0 0-1,0 0 0,0-1 0,0 1 1,-5-3-1,8 2-156,0-1 0,0 0 0,1 0 0,-1 1 0,1-2 0,-1 1 0,1 0 0,0 0 0,0-1 0,0 1 0,0-1 0,0 0 0,1 1 0,-1-1 0,1 0 0,0 0 0,0 0 0,0 0 0,0 0 0,0 0 0,1 0 0,-1 0 0,1-1 0,0 1 0,0 0 0,1-6 0,-1-7-1787,1-1 1,0 0-1,7-28 1,3 2-7215</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026"/>
    </inkml:context>
    <inkml:brush xml:id="br0">
      <inkml:brushProperty name="width" value="0.025" units="cm"/>
      <inkml:brushProperty name="height" value="0.025" units="cm"/>
      <inkml:brushProperty name="color" value="#008C3A"/>
    </inkml:brush>
  </inkml:definitions>
  <inkml:trace contextRef="#ctx0" brushRef="#br0">0 9 5701,'0'0'25464,"72"-8"-25399,-42 9-354,3 1-1857,4-2-3299,2 0-4004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0:59.861"/>
    </inkml:context>
    <inkml:brush xml:id="br0">
      <inkml:brushProperty name="width" value="0.025" units="cm"/>
      <inkml:brushProperty name="height" value="0.025" units="cm"/>
    </inkml:brush>
  </inkml:definitions>
  <inkml:trace contextRef="#ctx0" brushRef="#br0">1 105 11018,'0'0'12813,"61"36"-10988,-21-36-127,6-3-705,4-5-609,1-4-352,1-1 0,-5-4-416,-5 2-1442,-9-5-1153,-4-5-832,-7-2-2788</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369"/>
    </inkml:context>
    <inkml:brush xml:id="br0">
      <inkml:brushProperty name="width" value="0.025" units="cm"/>
      <inkml:brushProperty name="height" value="0.025" units="cm"/>
      <inkml:brushProperty name="color" value="#008C3A"/>
    </inkml:brush>
  </inkml:definitions>
  <inkml:trace contextRef="#ctx0" brushRef="#br0">110 0 18514,'0'0'4228,"-10"10"-945,0-1-2919,1 0 0,0 1 0,0 0 1,1 0-1,1 1 0,0 0 0,0 0 1,1 1-1,0 0 0,1 0 0,1 0 1,-4 16-1,6-18-327,1 0 0,0-1 1,1 1-1,0 0 0,0 0 1,1 0-1,0 0 0,1 0 1,0 0-1,7 15 0,-7-20-33,0-1 0,0 0 0,1-1-1,-1 1 1,1 0 0,0-1-1,0 0 1,0 1 0,1-1 0,-1-1-1,1 1 1,0 0 0,-1-1-1,1 0 1,0 0 0,1 0 0,-1 0-1,0 0 1,1-1 0,-1 0-1,0 0 1,1 0 0,-1-1-1,1 1 1,6-1 0,-4-1 8,0 0 0,-1 1 0,1-2 0,0 1-1,0-1 1,-1 0 0,1-1 0,-1 0 0,0 0 0,0 0 0,0 0 0,0-1 0,0 0 0,-1 0 0,0-1-1,1 0 1,-2 0 0,1 0 0,-1 0 0,8-11 0,-8 10 49,0-1 1,0 1-1,-1-1 1,0 0-1,0 0 1,0 0-1,-1 0 0,0-1 1,-1 1-1,1 0 1,-1-1-1,-1 1 1,0-1-1,0 1 0,0-1 1,-1 0-1,0 1 1,0 0-1,-3-10 1,2 14-61,0-1 1,0 1 0,0 0-1,0 0 1,0 1 0,-1-1 0,1 0-1,-1 1 1,0-1 0,1 1-1,-1 0 1,0 0 0,-1 0 0,1 0-1,0 1 1,0-1 0,-1 1-1,1 0 1,-1 0 0,1 0 0,-1 0-1,0 1 1,1-1 0,-1 1-1,1 0 1,-7 1 0,7-1-11,0 0 0,0 0 1,0 0-1,0 1 0,0-1 1,0 1-1,1 0 0,-1 0 1,0 0-1,0 0 0,1 0 1,-1 1-1,0-1 0,1 1 1,0 0-1,-1 0 0,1 0 1,0 0-1,0 0 0,0 0 1,0 0-1,0 1 0,0-1 1,1 1-1,-1-1 0,1 1 0,0 0 1,0-1-1,0 1 0,0 0 1,0 0-1,0 4 0,1-6-177,0 0 0,0-1 0,0 1-1,0 0 1,0 0 0,0-1 0,0 1-1,0 0 1,0 0 0,1-1-1,-1 1 1,0 0 0,1 0 0,-1-1-1,0 1 1,1 0 0,-1-1 0,1 1-1,-1 0 1,1-1 0,-1 1 0,1-1-1,-1 1 1,1-1 0,-1 1-1,1-1 1,0 1 0,-1-1 0,1 0-1,0 1 1,0-1 0,-1 0 0,3 1-1,28 0-6844,-19-2 4620,25 0-5863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1.742"/>
    </inkml:context>
    <inkml:brush xml:id="br0">
      <inkml:brushProperty name="width" value="0.025" units="cm"/>
      <inkml:brushProperty name="height" value="0.025" units="cm"/>
      <inkml:brushProperty name="color" value="#008C3A"/>
    </inkml:brush>
  </inkml:definitions>
  <inkml:trace contextRef="#ctx0" brushRef="#br0">114 0 4356,'0'0'19288,"-8"4"-16011,0 1-2986,0 0-1,1 0 0,0 1 0,0 0 0,0 0 0,1 1 0,0-1 1,0 1-1,1 1 0,0-1 0,0 1 0,1 0 0,0 0 0,0 0 1,0 1-1,1-1 0,1 1 0,0 0 0,-2 10 0,4-16-288,-1 0 0,1 0 0,-1 0 0,1 0 0,0 0 0,1 0 0,-1 1 0,0-1-1,1 0 1,0 0 0,-1 0 0,1 0 0,0 0 0,1 0 0,-1-1 0,1 1 0,-1 0 0,1-1 0,0 1-1,0 0 1,0-1 0,0 0 0,0 0 0,0 0 0,1 0 0,-1 0 0,4 2 0,0-1-3,0-1 0,0 0 0,0-1 0,1 1 1,-1-1-1,1 0 0,-1-1 0,0 0 0,1 0 0,-1 0 1,1 0-1,10-3 0,-10 1 1,0-1 0,0 1 0,0-1 0,0 0 0,0-1 0,-1 1 0,1-1 0,-1-1 0,0 1 0,-1-1 0,1 0 0,-1 0 0,0-1 0,0 1 0,7-11 0,-9 10 0,1 1 0,-1-1 0,1 0 0,-2 1 0,1-2 0,-1 1 0,0 0 0,0 0 0,0-1 0,-1 1 0,0-1 0,0 1 0,-1-1 0,0 1 0,0-1 0,0 1 0,-1-1 0,-2-6 0,2 10 3,0 1 0,-1-1 0,1 1 0,-1 0 0,1 0 0,-1-1-1,0 1 1,0 0 0,0 1 0,0-1 0,-1 0 0,1 0 0,0 1 0,-1 0 0,1-1 0,-1 1 0,1 0 0,-1 0-1,0 0 1,1 1 0,-1-1 0,0 1 0,1-1 0,-1 1 0,0 0 0,0 0 0,0 0 0,1 0 0,-1 1 0,0-1-1,-3 2 1,1-2-27,1 1-1,-1 0 1,1 0-1,-1 0 0,1 1 1,-1-1-1,1 1 1,0 0-1,0 0 1,0 1-1,0-1 0,1 1 1,-1 0-1,0 0 1,1 0-1,0 0 0,0 1 1,-4 5-1,3 8-4167,4-17 3837,0 1 0,0-1 0,0 0 0,0 1 0,0-1-1,0 0 1,1 1 0,-1-1 0,0 0 0,0 0 0,0 1 0,1-1 0,-1 0-1,0 1 1,0-1 0,1 0 0,-1 0 0,0 0 0,1 1 0,-1-1 0,0 0-1,0 0 1,1 0 0,-1 0 0,0 1 0,1-1 0,-1 0 0,1 0 0,-1 0-1,0 0 1,1 0 0,18 0-11709</inkml:trace>
  <inkml:trace contextRef="#ctx0" brushRef="#br0" timeOffset="1">419 126 18898,'0'0'13869,"73"14"-13869,-38-14 0,1-6 0,-4-2-2530,0 0-5126,-4-2-13676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193"/>
    </inkml:context>
    <inkml:brush xml:id="br0">
      <inkml:brushProperty name="width" value="0.025" units="cm"/>
      <inkml:brushProperty name="height" value="0.025" units="cm"/>
      <inkml:brushProperty name="color" value="#008C3A"/>
    </inkml:brush>
  </inkml:definitions>
  <inkml:trace contextRef="#ctx0" brushRef="#br0">43 1 9673,'0'0'12460,"-5"55"-9513,-6-20 64,1 1-1282,2 6-608,1-5-352,6 0-449,1-6-288,0-4 0,1-6-608,7-6-513,-2-6-545,0-6-1024,-1-3-1218,1 0-1953,-1-14-5446</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566"/>
    </inkml:context>
    <inkml:brush xml:id="br0">
      <inkml:brushProperty name="width" value="0.025" units="cm"/>
      <inkml:brushProperty name="height" value="0.025" units="cm"/>
      <inkml:brushProperty name="color" value="#008C3A"/>
    </inkml:brush>
  </inkml:definitions>
  <inkml:trace contextRef="#ctx0" brushRef="#br0">55 1 4708,'0'0'24861,"-7"10"-24039,5-7-754,-27 37 422,27-37-466,1-1 0,-1 0 0,1 1 0,0-1 0,0 1 0,0-1 0,0 1-1,0-1 1,1 1 0,-1 0 0,1 0 0,-1-1 0,1 1 0,0 0-1,0 0 1,0-1 0,2 6 0,0-6-30,1-1 1,0 0-1,0-1 0,0 1 1,0 0-1,0-1 0,0 0 1,0 0-1,0 0 0,0 0 0,0 0 1,5-1-1,0 1-5,-2-1-115,1 1 0,-1 1 1,0-1-1,1 1 0,-1 0 0,0 1 1,1 0-1,-1 0 0,0 0 1,0 0-1,0 1 0,-1 0 1,1 0-1,6 6 0,-10-7 145,0 1 1,0-1-1,1 1 0,-2 0 0,1 0 0,0 0 0,-1 0 1,1 0-1,-1 0 0,0 0 0,0 1 0,0-1 1,-1 0-1,1 0 0,-1 1 0,1-1 0,-1 1 0,0-1 1,-1 0-1,1 1 0,0-1 0,-1 0 0,0 1 0,0-1 1,0 0-1,0 0 0,-1 0 0,-2 6 0,1-3 46,-5 14 459,-2-1 0,-15 25 0,23-40-466,0-1 1,0 1-1,-1-1 0,0 0 1,1 0-1,-1 0 0,0 0 0,0 0 1,0-1-1,-1 0 0,1 1 1,-1-1-1,1 0 0,-1-1 1,0 1-1,1 0 0,-1-1 0,0 0 1,-8 1-1,11-2-71,-1-1 0,0 1-1,0-1 1,0 0 0,1 1 0,-1-1-1,0 0 1,1 0 0,-1 0 0,1-1 0,-1 1-1,1 0 1,0 0 0,-1-1 0,1 1 0,0-1-1,0 1 1,0-1 0,0 1 0,0-1-1,0 0 1,1 0 0,-1 1 0,0-1 0,1 0-1,0 0 1,-1-2 0,-10-61-2119,11 57 1442,-3-37-5935,2-3-3801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2.891"/>
    </inkml:context>
    <inkml:brush xml:id="br0">
      <inkml:brushProperty name="width" value="0.025" units="cm"/>
      <inkml:brushProperty name="height" value="0.025" units="cm"/>
      <inkml:brushProperty name="color" value="#008C3A"/>
    </inkml:brush>
  </inkml:definitions>
  <inkml:trace contextRef="#ctx0" brushRef="#br0">0 1 6182,'0'0'21204,"66"0"-19250,-41 0-865,7 0-609,1 0-416,3 0-480,-2 0-2147,-3 0-1921,0 0-5669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235"/>
    </inkml:context>
    <inkml:brush xml:id="br0">
      <inkml:brushProperty name="width" value="0.025" units="cm"/>
      <inkml:brushProperty name="height" value="0.025" units="cm"/>
      <inkml:brushProperty name="color" value="#008C3A"/>
    </inkml:brush>
  </inkml:definitions>
  <inkml:trace contextRef="#ctx0" brushRef="#br0">152 0 6342,'0'0'11333,"-10"8"-6010,-3 4-4451,-1 0 1,2 1 0,-1 0-1,2 1 1,0 0-1,1 1 1,0 0-1,1 1 1,1-1 0,-13 34-1,19-40-854,0 0 0,0 0 0,0 0-1,1 0 1,0 0 0,1 0 0,0 0 0,1 0-1,0 0 1,0 0 0,4 15 0,-3-20-20,0 0 1,0-1-1,0 1 1,0 0-1,0-1 1,1 1-1,0-1 0,-1 0 1,1 0-1,1 0 1,-1-1-1,0 1 1,0-1-1,1 1 1,0-1-1,-1 0 1,1 0-1,0-1 1,0 1-1,0-1 1,0 0-1,0 0 1,0 0-1,0-1 1,1 1-1,-1-1 0,5 0 1,-3 0 1,0-1 0,1 0 0,-1 0 0,0 0 0,0-1 0,0 0 0,0 0 0,0 0 0,0-1 0,-1 0 0,1 0 0,-1-1 0,0 1 0,0-1 0,0 0 0,0-1 0,0 1 0,-1-1 0,0 0 0,0 0 0,-1 0 0,1 0 0,-1-1 0,0 1 0,0-1 0,1-6 0,2 0 0,-2-1 0,0 1 0,0-1 0,-1 1 0,-1-1 0,0 0 0,-1 0 0,0-1 0,-1 1 0,0 0 0,-1 0 0,-3-13 0,4 24 0,0 0 0,-1 1 0,1-1 0,-1 0 0,0 1 0,0-1 0,1 1 0,-1-1 0,0 1 0,0-1 0,0 1 0,0-1 0,-1 1 0,1 0 0,0 0 0,-1-1 0,1 1 0,-1 0 0,1 0 0,-1 1 0,1-1 0,-1 0 0,1 0 0,-1 1 0,0-1 0,0 1 0,1-1 0,-1 1 0,0 0 0,0 0 0,1 0 0,-1 0 0,0 0 0,0 0 0,1 0 0,-1 1 0,0-1 0,-2 1 0,-1 1 0,0-1 0,0 1 0,0 0 0,0 0 0,0 1 0,1-1 0,-1 1 0,1 0 0,0 1 0,0-1 0,-7 8 0,9-10-235,0 1 0,1-1 0,0 1 0,-1 0 0,1-1 0,0 1 0,0 0 0,0 0 0,0 0 0,0 0 0,0 0 0,0 0 0,1 0 0,-1 0 0,1 0 0,0 0 0,-1 0 0,1 1 0,0-1 0,0 0 0,0 0 0,1 0 0,-1 0 0,0 0 0,1 0 0,1 4 0,0-4-312,0 0 0,0 0 0,0 0 0,0-1 0,0 1 0,1-1 0,-1 1 0,1-1 0,-1 0 0,1 0 0,0 0 0,-1 0 0,1 0 0,0 0 0,0-1 0,0 0-1,-1 1 1,1-1 0,5-1 0,30 2-10161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610"/>
    </inkml:context>
    <inkml:brush xml:id="br0">
      <inkml:brushProperty name="width" value="0.025" units="cm"/>
      <inkml:brushProperty name="height" value="0.025" units="cm"/>
      <inkml:brushProperty name="color" value="#008C3A"/>
    </inkml:brush>
  </inkml:definitions>
  <inkml:trace contextRef="#ctx0" brushRef="#br0">217 45 4132,'0'0'19421,"-11"-3"-15796,5 1-3424,0 1 0,0-1 1,0 1-1,-1 0 0,1 1 1,0-1-1,0 1 0,-1 0 0,1 1 1,0 0-1,-1 0 0,1 0 1,0 1-1,0-1 0,0 2 1,0-1-1,0 1 0,1-1 0,-1 2 1,1-1-1,0 0 0,-1 1 1,-4 5-1,4-3-158,0 1 1,1-1-1,0 1 0,0 0 1,0 0-1,1 1 0,0-1 1,1 1-1,0 0 0,0 0 1,0 0-1,-1 11 0,3-16-38,1 0-1,0-1 1,0 1 0,0 0-1,0-1 1,0 1 0,0 0-1,1-1 1,-1 1 0,1 0-1,0-1 1,0 1-1,0-1 1,0 1 0,0-1-1,0 1 1,1-1 0,-1 0-1,1 0 1,0 0 0,-1 0-1,1 0 1,0 0-1,0 0 1,1-1 0,-1 1-1,0-1 1,0 1 0,1-1-1,-1 0 1,1 0 0,-1 0-1,1 0 1,-1 0 0,1-1-1,0 1 1,-1-1-1,1 0 1,0 1 0,-1-1-1,4-1 1,4 2-5,-1-1 0,1 0 0,-1-1 0,0 0 0,1 0 0,-1-1 0,0 0 0,0-1 0,0 0 0,0 0 0,0-1 0,-1 0 0,16-10 0,-19 10 0,0-1 0,0 1 0,0-1 0,0 0 0,-1 0 0,0 0 0,0-1 0,0 1 0,-1-1 0,1 0 0,-2 0 0,1-1 0,-1 1 0,1 0 0,-2-1 0,1 0 0,-1 1 0,0-1 0,0 0 0,-1-8 0,0 12-86,0-1 0,-1 1 0,1-1 1,-1 1-1,0 0 0,0 0 0,0-1 0,0 1 0,0 0 1,-1 0-1,1 0 0,-1 0 0,0 0 0,0 0 0,0 1 1,0-1-1,-1 1 0,1-1 0,-1 1 0,1 0 0,-1 0 0,0 0 1,0 0-1,-3-1 0,0 0-399,0 1-1,0-1 1,0 1-1,0 1 1,-1-1 0,1 1-1,0 0 1,-1 1 0,1-1-1,-1 1 1,1 1-1,-8 0 1,8 2-9637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3.956"/>
    </inkml:context>
    <inkml:brush xml:id="br0">
      <inkml:brushProperty name="width" value="0.025" units="cm"/>
      <inkml:brushProperty name="height" value="0.025" units="cm"/>
      <inkml:brushProperty name="color" value="#008C3A"/>
    </inkml:brush>
  </inkml:definitions>
  <inkml:trace contextRef="#ctx0" brushRef="#br0">66 255 10186,'0'0'21545,"-8"11"-20680,3-3-785,-33 58 53,35-61-136,1 0 0,0 0 0,0 0 1,1 0-1,0 0 0,0 1 0,0-1 1,0 0-1,1 1 0,0-1 0,0 0 0,0 1 1,1-1-1,1 6 0,-1-9 3,0 0 0,1 0 0,-1 0 0,1 0 0,0 0 0,0 0 0,-1-1 0,1 1 0,0-1 0,0 1 0,1-1 0,-1 0 0,0 0 0,0 0 0,1 0 0,-1 0 0,0 0 0,1 0 0,-1-1 0,1 0 0,-1 1 0,1-1 0,-1 0 0,5 0 0,3 0 0,-1 0 0,0-1 0,0 0 0,0 0 0,17-5 0,-21 4-230,0 0 1,0 0-1,0-1 1,-1 0-1,1 1 1,-1-2-1,0 1 1,1 0-1,3-6 1,-2 3-659,-1-1 1,-1 1 0,1-1 0,-1 0-1,0 0 1,-1 0 0,0-1 0,0 1-1,3-12 1,3-28-9213</inkml:trace>
  <inkml:trace contextRef="#ctx0" brushRef="#br0" timeOffset="1">93 1 18257,'0'0'12492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484"/>
    </inkml:context>
    <inkml:brush xml:id="br0">
      <inkml:brushProperty name="width" value="0.025" units="cm"/>
      <inkml:brushProperty name="height" value="0.025" units="cm"/>
      <inkml:brushProperty name="color" value="#008C3A"/>
    </inkml:brush>
  </inkml:definitions>
  <inkml:trace contextRef="#ctx0" brushRef="#br0">1 0 12748,'0'0'19218,"56"56"-18417,-23-51-801,6-2 0,6-3 0,-2 0 0,-1-2 0,-8-4-2562,-12-1-1570,-13 1-1089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4.860"/>
    </inkml:context>
    <inkml:brush xml:id="br0">
      <inkml:brushProperty name="width" value="0.025" units="cm"/>
      <inkml:brushProperty name="height" value="0.025" units="cm"/>
      <inkml:brushProperty name="color" value="#008C3A"/>
    </inkml:brush>
  </inkml:definitions>
  <inkml:trace contextRef="#ctx0" brushRef="#br0">1 0 10922,'0'0'14862,"43"50"-12652,2-47-800,9-3-706,5 0-479,6 0-161,-2-7-449,-4-2-3010,-2-5-4708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0.191"/>
    </inkml:context>
    <inkml:brush xml:id="br0">
      <inkml:brushProperty name="width" value="0.025" units="cm"/>
      <inkml:brushProperty name="height" value="0.025" units="cm"/>
    </inkml:brush>
  </inkml:definitions>
  <inkml:trace contextRef="#ctx0" brushRef="#br0">1 128 18962,'0'0'9993,"72"-38"-8359,-24 24-513,8-3-737,1-1-320,-3 3-32,-4 2 0,-2 5-544,-9 6-1506,-3 2-2658,-1-2-1891,-5 1-7654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621"/>
    </inkml:context>
    <inkml:brush xml:id="br0">
      <inkml:brushProperty name="width" value="0.025" units="cm"/>
      <inkml:brushProperty name="height" value="0.025" units="cm"/>
      <inkml:brushProperty name="color" value="#008C3A"/>
    </inkml:brush>
  </inkml:definitions>
  <inkml:trace contextRef="#ctx0" brushRef="#br0">31 0 7527,'0'0'22261,"0"9"-21332,-2 10-625,0 0 0,-8 29 0,6-34-177,0 1-1,1 0 1,1 0-1,0 0 0,1 1 1,1-1-1,0 0 1,4 23-1,-3-36-273,1 1 0,0 0 0,-1 0 0,1-1 0,0 1 0,0-1-1,1 1 1,-1-1 0,0 0 0,1 0 0,0 0 0,-1 0 0,1 0 0,0-1 0,0 1 0,0-1 0,0 0 0,0 0-1,0 0 1,0 0 0,0-1 0,1 1 0,3-1 0,-3 1-315,1 0-1,-1-1 1,1 1 0,0-1-1,-1 0 1,1-1 0,-1 1-1,1-1 1,-1 0-1,1 0 1,-1 0 0,0-1-1,0 0 1,1 1 0,6-6-1,7-11-8308</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6.948"/>
    </inkml:context>
    <inkml:brush xml:id="br0">
      <inkml:brushProperty name="width" value="0.025" units="cm"/>
      <inkml:brushProperty name="height" value="0.025" units="cm"/>
      <inkml:brushProperty name="color" value="#008C3A"/>
    </inkml:brush>
  </inkml:definitions>
  <inkml:trace contextRef="#ctx0" brushRef="#br0">39 0 7335,'0'0'19474,"-36"69"-18064,33-40-578,3 1-543,0-1-225,3-4 0,15-7-993,6-8-2306,7-8-1858,4-2-3011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308"/>
    </inkml:context>
    <inkml:brush xml:id="br0">
      <inkml:brushProperty name="width" value="0.025" units="cm"/>
      <inkml:brushProperty name="height" value="0.025" units="cm"/>
      <inkml:brushProperty name="color" value="#008C3A"/>
    </inkml:brush>
  </inkml:definitions>
  <inkml:trace contextRef="#ctx0" brushRef="#br0">165 48 11819,'0'0'7175,"-9"1"-3294,2 0-3618,1 1 0,0-1 0,-1 1 0,1 1 0,0-1 0,0 1 0,1 0 0,-1 0 1,1 1-1,-1-1 0,1 1 0,0 0 0,0 1 0,1-1 0,-1 1 0,1 0 0,-5 8 0,1-1-11,0 0-1,1 1 1,1 0 0,-6 14-1,10-21-212,0 0 0,0 1 0,0-1 0,1 1 0,0-1-1,0 1 1,1 0 0,0-1 0,0 1 0,1 0 0,1 7-1,-2-12-34,1-1-1,0 1 1,-1-1-1,1 1 1,0-1-1,0 1 1,0-1-1,0 0 1,0 0-1,1 1 1,-1-1-1,0 0 1,1 0-1,-1 0 1,0 0-1,1-1 1,-1 1-1,1 0 1,-1-1 0,1 1-1,-1 0 1,1-1-1,0 0 1,-1 1-1,1-1 1,0 0-1,-1 0 1,1 0-1,0 0 1,-1 0-1,1-1 1,0 1-1,-1 0 1,4-2-1,1 1 13,0 0 0,1-1 0,-1 0 0,0-1 0,0 1 0,-1-1 0,11-6 0,-7 1 76,1-1-1,-2 0 0,1 0 1,-1 0-1,-1-1 0,0-1 1,0 1-1,-1-1 0,0 0 0,-1 0 1,0-1-1,-1 0 0,0 0 1,-1 0-1,0 0 0,-1 0 1,-1 0-1,1-17 0,-2 27-37,0 0-1,0 0 1,0-1-1,-1 1 1,1 0 0,-1 0-1,1-1 1,-1 1-1,0 0 1,0 0-1,0 0 1,0 0-1,0 0 1,0 0-1,0 0 1,-1 1-1,1-1 1,-1 0 0,0 1-1,1-1 1,-1 1-1,-3-3 1,2 3-28,-1-1 0,0 0 0,1 1 0,-1 0 0,0 0 0,0 0 0,0 0 0,0 1 0,0-1 0,0 1 0,0 0 0,-5 1 0,4-1-49,1 0-1,-1 1 1,1-1-1,0 1 1,-1 0 0,1 1-1,0-1 1,0 1-1,0 0 1,0 0 0,0 0-1,0 0 1,1 1-1,-1-1 1,1 1-1,-1 0 1,1 0 0,0 1-1,0-1 1,1 0-1,-1 1 1,1 0-1,-1-1 1,1 1 0,-1 5-1,2-8-175,1 1 0,-1-1 0,1 1 0,0-1 0,-1 1 0,1 0 0,0-1 0,0 1 0,0-1 0,1 1 0,-1 0 0,0-1 0,0 1-1,1-1 1,-1 1 0,1-1 0,0 1 0,-1-1 0,1 1 0,0-1 0,0 0 0,2 3 0,-1-2-415,0-1 0,1 1 0,-1-1 0,1 1 0,0-1 0,-1 0-1,1 0 1,0 0 0,0-1 0,0 1 0,0-1 0,3 1 0,29 2-6518</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7.633"/>
    </inkml:context>
    <inkml:brush xml:id="br0">
      <inkml:brushProperty name="width" value="0.025" units="cm"/>
      <inkml:brushProperty name="height" value="0.025" units="cm"/>
      <inkml:brushProperty name="color" value="#008C3A"/>
    </inkml:brush>
  </inkml:definitions>
  <inkml:trace contextRef="#ctx0" brushRef="#br0">191 2 8936,'0'0'16186,"-9"-1"-13335,2 0-2663,1 1 0,0 0 0,-1 1 0,1-1 0,0 1 0,0 0 0,-1 1 0,1 0 0,0 0 0,0 0 0,1 0 0,-1 1 0,0 0 0,1 0 0,0 1 0,0 0 0,0 0 0,0 0 0,0 0 0,1 1 0,0-1 0,-6 9 0,4-5-146,1 0 0,-1 1 1,1 0-1,1 0 0,0 0 0,0 0 0,0 1 0,-3 18 0,7-26-39,-1 1-1,1-1 0,-1 1 1,1-1-1,0 1 0,0 0 1,0-1-1,0 1 0,0-1 1,1 1-1,-1-1 0,1 1 0,0-1 1,-1 1-1,1-1 0,1 1 1,-1-1-1,0 0 0,0 1 1,1-1-1,-1 0 0,1 0 1,0 0-1,0 0 0,-1-1 1,1 1-1,0 0 0,1-1 1,-1 1-1,0-1 0,0 0 1,1 0-1,-1 1 0,0-2 1,1 1-1,-1 0 0,1 0 1,3 0-1,2-1-2,0 1 0,1-1 0,-1 0 0,0-1 0,0 0 0,0 0 0,0-1 0,0 0 0,0 0 0,0-1 0,0 0 0,-1 0 0,0-1 0,1 0 0,-1 0 0,-1-1 0,9-7 0,-9 8 0,-1-1 0,1 0 0,-1 0 0,0 0 0,-1-1 0,1 1 0,-1-1 0,0 0 0,-1-1 0,0 1 0,0-1 0,0 1 0,0-1 0,-1 0 0,0 0 0,-1 0 0,0 0 0,0 0 0,0 0 0,-1-9 0,-1 14-43,0-1-1,0 0 1,0 1-1,0-1 1,-1 1-1,1-1 1,-1 1 0,0 0-1,1-1 1,-1 1-1,0 0 1,0 0-1,-1 0 1,1 1 0,0-1-1,-1 1 1,1-1-1,-1 1 1,1 0-1,-1-1 1,1 1 0,-1 1-1,0-1 1,0 0-1,-4 0 1,1 0-205,1 0-1,-1 0 1,1 0 0,-1 1 0,1-1 0,-1 1-1,0 1 1,1-1 0,-1 1 0,1 0-1,-1 0 1,-9 4 0,4 5-5688,6 0-3599</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067"/>
    </inkml:context>
    <inkml:brush xml:id="br0">
      <inkml:brushProperty name="width" value="0.025" units="cm"/>
      <inkml:brushProperty name="height" value="0.025" units="cm"/>
      <inkml:brushProperty name="color" value="#008C3A"/>
    </inkml:brush>
  </inkml:definitions>
  <inkml:trace contextRef="#ctx0" brushRef="#br0">13 1 7687,'0'0'20692,"-1"54"-19571,-2-26-128,1 6-385,-3 2-383,4-1-161,1-1-32,0-3-32,0-6-257,1-8-767,4-7-258,0-9-928,-1-1-1473,-3-3-1218,-1-13-3779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391"/>
    </inkml:context>
    <inkml:brush xml:id="br0">
      <inkml:brushProperty name="width" value="0.025" units="cm"/>
      <inkml:brushProperty name="height" value="0.025" units="cm"/>
      <inkml:brushProperty name="color" value="#008C3A"/>
    </inkml:brush>
  </inkml:definitions>
  <inkml:trace contextRef="#ctx0" brushRef="#br0">0 63 1890,'0'0'28763,"16"-22"-28026,10 18-481,6-1-192,1 1-64,-3-1-384,0 0-1858,-5-4-3204,1 1-6020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8.871"/>
    </inkml:context>
    <inkml:brush xml:id="br0">
      <inkml:brushProperty name="width" value="0.025" units="cm"/>
      <inkml:brushProperty name="height" value="0.025" units="cm"/>
      <inkml:brushProperty name="color" value="#008C3A"/>
    </inkml:brush>
  </inkml:definitions>
  <inkml:trace contextRef="#ctx0" brushRef="#br0">101 0 9929,'0'0'22544,"-7"10"-22293,-23 29-208,30-39-43,-1 1 0,1-1 0,-1 1 0,1-1 0,0 0 0,0 1 0,-1 0 0,1-1 0,0 1 0,0-1 0,0 1 0,-1-1 0,1 1 0,0-1 0,0 1 0,0 0 0,0-1 0,0 1 0,0-1 0,0 1 0,0-1 0,1 1 0,-1 0 0,0-1 0,0 1 0,0-1 0,1 1 0,-1-1 0,0 1 0,0-1 0,1 1 0,-1-1 0,1 1 0,-1-1 0,0 1 0,1-1 0,-1 0 0,1 1 0,-1-1 0,1 0 0,-1 1 0,1-1 0,-1 0 0,1 0 0,-1 1 0,1-1 0,-1 0 0,1 0 0,-1 0 0,1 0 0,1 0 0,32 4 0,-30-3 0,9-1 0,-1 2 0,0 0 0,0 0 0,1 1 0,16 7 0,-26-9 0,-1 0 0,0 0 0,0 0 0,0 0 0,0 0 0,0 1 0,0-1 0,0 0 0,0 1 0,-1 0 0,1 0 0,0-1 0,-1 1 0,0 0 0,1 0 0,-1 0 0,0 0 0,0 1 0,0-1 0,0 0 0,0 0 0,-1 1 0,1-1 0,-1 0 0,0 1 0,1-1 0,-1 0 0,0 1 0,0-1 0,0 1 0,-1-1 0,1 0 0,-1 1 0,1-1 0,-1 0 0,-1 4 0,-2 1 0,0 0 0,0 0 0,0 0 0,-1-1 0,0 0 0,0 0 0,-1 0 0,0-1 0,0 0 0,0 0 0,-10 6 0,8-5 0,-1-1 0,0 0 0,0 0 0,0-1 0,-1 0 0,1 0 0,-1-1 0,-16 3 0,24-6-13,0 0-1,0 1 1,-1-1 0,1 0 0,0 0-1,0 0 1,-1 0 0,1 0-1,0-1 1,0 1 0,0-1-1,-1 0 1,1 1 0,0-1 0,0 0-1,0 0 1,0 0 0,0 0-1,1-1 1,-1 1 0,0 0 0,0-1-1,1 1 1,-2-3 0,0-1-203,1 1 0,1-1 0,-1 0 0,1 1 0,-1-1 1,1 0-1,1 0 0,-1 0 0,1 0 0,0-6 0,-1-31-5944,1-5-3487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198"/>
    </inkml:context>
    <inkml:brush xml:id="br0">
      <inkml:brushProperty name="width" value="0.025" units="cm"/>
      <inkml:brushProperty name="height" value="0.025" units="cm"/>
      <inkml:brushProperty name="color" value="#008C3A"/>
    </inkml:brush>
  </inkml:definitions>
  <inkml:trace contextRef="#ctx0" brushRef="#br0">0 0 9065,'0'0'20531,"54"0"-19218,-31 0-512,3 0-641,7 0-128,2 1-993,4 3-2850,3-3-3620,3 3-7720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541"/>
    </inkml:context>
    <inkml:brush xml:id="br0">
      <inkml:brushProperty name="width" value="0.025" units="cm"/>
      <inkml:brushProperty name="height" value="0.025" units="cm"/>
      <inkml:brushProperty name="color" value="#008C3A"/>
    </inkml:brush>
  </inkml:definitions>
  <inkml:trace contextRef="#ctx0" brushRef="#br0">171 19 8456,'0'0'18049,"-12"2"-15769,5-1-2125,0 1 0,0-1 0,0 2 0,0-1 0,0 1 0,1 0 1,-1 0-1,1 1 0,0 0 0,0 0 0,0 1 0,0-1 0,1 1 1,-1 0-1,-4 8 0,4-6-67,0 1 0,0 1 1,1-1-1,1 1 0,-1 0 0,1 0 1,1 0-1,0 1 0,0-1 0,1 1 1,0 0-1,0 0 0,1 0 0,1 0 1,0 0-1,1 14 0,0-22-88,0 1 0,0 0 0,0-1 0,0 1 0,0-1 0,0 1 0,1-1 0,-1 0 0,1 1 0,0-1 0,-1 0 0,1 0 0,0 0 0,0 0 0,1-1 0,-1 1 0,0-1 0,0 1 0,1-1 0,-1 0 0,1 1 0,0-1 0,-1-1 0,1 1 0,-1 0 0,1-1 0,0 1 0,0-1 0,-1 0 0,1 0 0,3 0 0,1 0 0,1 0 0,-1 0 0,0-1 0,0 0 0,0-1 0,0 1 0,-1-1 0,1-1 0,0 1 0,-1-1 0,8-5 0,-5 2 0,-1 0 0,0-1 0,0 0 0,-1 0 0,0-1 0,0 0 0,0-1 0,-1 1 0,-1-1 0,0 0 0,0-1 0,0 1 0,-1-1 0,-1 0 0,0 0 0,0 0 0,-1 0 0,0-1 0,0 1 0,-1 0 0,-1-1 0,-1-15 0,0 23-145,0 0-1,0 0 1,0 0 0,0 0-1,0 0 1,-1 0 0,0 0 0,1 1-1,-1-1 1,0 0 0,0 1-1,-1 0 1,1-1 0,0 1-1,-1 0 1,0 0 0,1 0-1,-1 1 1,0-1 0,0 1 0,0-1-1,0 1 1,0 0 0,0 0-1,0 0 1,0 1 0,0-1-1,-1 1 1,1 0 0,0 0-1,0 0 1,-6 0 0,6 0-107,0 0 0,0 0 0,-1 1-1,1-1 1,0 0 0,0 1 0,0 0 0,0 0 0,0 0 0,0 0 0,0 0 0,1 1 0,-1-1 0,0 1 0,1-1-1,-1 1 1,1 0 0,-1 0 0,1 1 0,0-1 0,0 0 0,0 1 0,0-1 0,0 1 0,1-1 0,-1 1-1,1 0 1,0 0 0,-1 0 0,1 0 0,1 0 0,-1 0 0,0 0 0,0 4 0,1 6-9096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39.867"/>
    </inkml:context>
    <inkml:brush xml:id="br0">
      <inkml:brushProperty name="width" value="0.025" units="cm"/>
      <inkml:brushProperty name="height" value="0.025" units="cm"/>
      <inkml:brushProperty name="color" value="#008C3A"/>
    </inkml:brush>
  </inkml:definitions>
  <inkml:trace contextRef="#ctx0" brushRef="#br0">172 60 3491,'0'0'21482,"-1"-9"-18711,-5-28-599,6 37-2097,0-1 0,-1 0-1,1 0 1,-1 0 0,1 1-1,-1-1 1,1 0 0,-1 1-1,1-1 1,-1 0 0,0 1-1,1-1 1,-1 1 0,0-1-1,1 1 1,-1-1-1,0 1 1,0-1 0,1 1-1,-1 0 1,0 0 0,0-1-1,0 1 1,0 0 0,0 0-1,1 0 1,-1 0 0,0 0-1,0 0 1,0 0 0,0 0-1,-1 0 1,-24 9 291,17-3-364,2 0 0,-1 0 0,1 1 1,0 0-1,0 0 0,1 1 0,0 0 0,0 0 1,1 0-1,0 0 0,-6 15 0,5-10-2,1 0-1,1 0 0,0 1 1,0-1-1,2 1 0,0 0 1,-1 21-1,3-32 1,0-1 0,0 1 0,1 0 0,-1 0 0,1-1 0,-1 1 0,1 0 0,0-1 0,0 1 0,0-1 0,1 1 0,-1-1 0,1 1 0,-1-1 0,1 0 0,0 0 0,-1 0 0,1 0 0,0 0 0,1 0 0,-1-1 0,0 1 0,0 0 0,1-1 0,-1 0 0,1 0 0,-1 0 0,1 0 0,0 0 0,-1 0 0,1-1 0,0 1 0,-1-1 0,1 1 0,0-1 0,0 0 0,3-1 0,3 1 0,-1 0 0,0-1 0,0 0 0,0 0 0,0-1 0,0 0 0,-1-1 0,1 1 0,-1-2 0,1 1 0,13-9 0,-15 7 0,1 0 0,-1 0 0,0-1 0,0 0 0,-1 0 0,1-1 0,-1 1 0,-1-1 0,1 0 0,-1-1 0,-1 1 0,1-1 0,-1 1 0,-1-1 0,1 0 0,-1 0 0,0 0 0,-1-1 0,0 1 0,-1 0 0,0-15 0,0 20-145,-1 1 0,1 0 0,-1 0 0,0 0 0,0 0 0,0 0 0,0 0 0,0 0 0,-1 0 0,1 0 0,0 0 0,-1 0 0,1 1 0,-1-1 0,0 1 0,0-1 1,1 1-1,-1-1 0,0 1 0,0 0 0,-4-1 0,4 1-187,0 0 0,0 0 0,0 0 0,0 1 0,0-1 0,0 1 0,0 0 0,0-1 0,0 1 0,-1 0 0,1 0 0,0 0 0,0 1 0,0-1 0,0 0 0,0 1 0,0 0 0,-1-1 0,1 1 0,0 0 0,1 0 0,-1 0 0,0 0 0,0 0 0,0 1 0,1-1 0,-1 0 0,0 1 0,1-1 0,-1 1 0,1 0 0,0-1 0,0 1 0,-2 2 0,-2 12-12661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0.561"/>
    </inkml:context>
    <inkml:brush xml:id="br0">
      <inkml:brushProperty name="width" value="0.025" units="cm"/>
      <inkml:brushProperty name="height" value="0.025" units="cm"/>
    </inkml:brush>
  </inkml:definitions>
  <inkml:trace contextRef="#ctx0" brushRef="#br0">42 0 4004,'0'0'22416,"0"13"-21658,0 22-111,-2 0 0,-2 0 0,-10 43 1,6-37 47,2 0 0,2 1 1,0 43-1,4-83-696,0 1 0,0 0 0,1-1 0,-1 1 0,1-1 0,-1 1 0,1 0 0,0-1 0,0 1 0,0-1 0,0 0 0,1 1 0,-1-1 0,0 0 0,1 0 0,0 0 0,0 0 0,-1 0 0,1 0 0,0 0 0,0 0 0,1-1 0,-1 1 0,0-1 0,1 0 0,-1 0 0,0 0 0,1 0 0,-1 0 0,1 0 0,0 0 0,-1-1 0,1 0 0,0 1 0,-1-1 0,1 0 0,0 0 0,2-1 0,3 1-393,-1-1-1,0 0 1,1-1-1,-1 1 1,0-2-1,0 1 1,0-1-1,0 0 1,0 0-1,0-1 1,-1 0-1,11-8 1,17-24-4758,-3-5-2599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0.238"/>
    </inkml:context>
    <inkml:brush xml:id="br0">
      <inkml:brushProperty name="width" value="0.025" units="cm"/>
      <inkml:brushProperty name="height" value="0.025" units="cm"/>
      <inkml:brushProperty name="color" value="#008C3A"/>
    </inkml:brush>
  </inkml:definitions>
  <inkml:trace contextRef="#ctx0" brushRef="#br0">29 269 3716,'0'0'24134,"2"8"-21336,-1 0-2635,-1-1 0,1 1 0,-1 0 0,-1-1 0,1 1 0,-1-1 0,-1 1 0,1-1 0,-1 1 0,-1-1 0,1 0 0,-7 12 0,7-15-163,1 0 0,-1 0 0,1 0 0,-1 1 0,1-1 0,0 1 0,1-1 0,-1 1 0,1-1 0,0 1 0,0-1 0,1 8 0,-1-11 0,0 0 0,1 0 0,-1 0 0,1 0 0,-1 0 0,1 0 0,-1 0 0,1 0 0,0 0 0,-1-1 0,1 1 0,0 0 0,0 0 0,-1 0 0,1-1 0,0 1 0,0 0 0,0-1 0,0 1 0,2 0 0,-1 0 0,1-1 0,-1 0 0,1 1 0,-1-1 0,1 0 0,-1 0 0,1 0 0,-1-1 0,0 1 0,1-1 0,-1 1 0,1-1 0,2-1 0,-3 1-264,1 0 0,0-1 0,-1 1 0,1-1 0,-1 0 0,1 0 0,-1 0 0,0 0 0,0 0 0,0 0 0,0 0 0,0-1 0,-1 1 0,1-1 0,1-3 0,15-45-8084,-11 17-1277</inkml:trace>
  <inkml:trace contextRef="#ctx0" brushRef="#br0" timeOffset="1">68 1 8648,'0'0'24119,"-24"-1"-29468,37 1-11979</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278"/>
    </inkml:context>
    <inkml:brush xml:id="br0">
      <inkml:brushProperty name="width" value="0.025" units="cm"/>
      <inkml:brushProperty name="height" value="0.025" units="cm"/>
      <inkml:brushProperty name="color" value="#008C3A"/>
    </inkml:brush>
  </inkml:definitions>
  <inkml:trace contextRef="#ctx0" brushRef="#br0">0 0 15182,'0'0'13357,"46"60"-12748,-42-19-225,-1 6-224,-3 3-64,0 1-64,0 2-64,0-4-448,-3-5-1026,-2-9-1216,1-8-1346,2-13-2050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605"/>
    </inkml:context>
    <inkml:brush xml:id="br0">
      <inkml:brushProperty name="width" value="0.025" units="cm"/>
      <inkml:brushProperty name="height" value="0.025" units="cm"/>
      <inkml:brushProperty name="color" value="#008C3A"/>
    </inkml:brush>
  </inkml:definitions>
  <inkml:trace contextRef="#ctx0" brushRef="#br0">1 0 13068,'0'0'15919,"69"9"-15726,-42-8-193,3-1-1218,1 0-1696,-2 0-1186,-4 0-3267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6.949"/>
    </inkml:context>
    <inkml:brush xml:id="br0">
      <inkml:brushProperty name="width" value="0.025" units="cm"/>
      <inkml:brushProperty name="height" value="0.025" units="cm"/>
      <inkml:brushProperty name="color" value="#008C3A"/>
    </inkml:brush>
  </inkml:definitions>
  <inkml:trace contextRef="#ctx0" brushRef="#br0">18 0 4324,'0'0'26954,"6"13"-26266,-1-3-565,-3-7-92,0 1 0,0-1 1,0 1-1,-1 0 0,1 0 0,-1 0 0,0 0 1,0 0-1,0 0 0,-1 0 0,1 0 1,-1 0-1,0 0 0,0 0 0,0 0 1,-1 0-1,0 0 0,0 0 0,-2 7 1,-8 14 20,6-16-51,1 0-1,0-1 0,1 1 0,0 1 0,0-1 0,1 0 0,-2 13 0,4-21-60,1 0 0,-1 0 0,1 0 0,-1-1 1,1 1-1,-1 0 0,1 0 0,-1-1 0,1 1 0,0-1 0,-1 1 0,1 0 1,0-1-1,-1 1 0,1-1 0,0 0 0,0 1 0,0-1 0,-1 1 0,1-1 1,0 0-1,0 0 0,0 0 0,0 1 0,0-1 0,-1 0 0,1 0 0,0 0 0,0 0 1,0 0-1,0-1 0,0 1 0,0 0 0,-1 0 0,1-1 0,0 1 0,1-1 1,35-10-4163,-31 6 2920,-1 0 1,1 1-1,-1-1 0,0-1 1,-1 1-1,6-9 0,12-20 1899,-29 49 6077,-2 14-3462,0-1-1882,5-19-1147,1 1 0,0-1 0,0 1 0,1 0 0,0 0-1,1 0 1,-1 20 0,2-29-302,1 0 0,-1 0-1,0 0 1,0 0 0,1 1 0,-1-1 0,1 0-1,-1 0 1,1 0 0,0 0 0,-1 0 0,1 0-1,0 0 1,0-1 0,-1 1 0,1 0-1,0 0 1,0-1 0,0 1 0,0 0 0,0-1-1,0 1 1,0-1 0,0 1 0,0-1 0,0 0-1,1 1 1,-1-1 0,0 0 0,0 0-1,0 0 1,0 1 0,1-1 0,0-1 0,3 1-1029,0 0 0,1 0-1,-1-1 1,0 1 0,0-1 0,9-4 0,18-11-6859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308"/>
    </inkml:context>
    <inkml:brush xml:id="br0">
      <inkml:brushProperty name="width" value="0.025" units="cm"/>
      <inkml:brushProperty name="height" value="0.025" units="cm"/>
      <inkml:brushProperty name="color" value="#008C3A"/>
    </inkml:brush>
  </inkml:definitions>
  <inkml:trace contextRef="#ctx0" brushRef="#br0">127 3 14157,'0'0'7533,"-12"5"-3161,5-3-4103,1 0-1,-1 1 1,1 0 0,0 0-1,0 0 1,0 1 0,0 0 0,1 0-1,-1 0 1,1 1 0,0 0-1,0 0 1,1 0 0,0 1-1,0 0 1,0-1 0,0 1 0,1 1-1,0-1 1,0 0 0,1 1-1,0-1 1,-2 11 0,3-13-281,1-1 0,-1 1 0,1 0-1,0-1 1,0 1 0,1-1 0,-1 1 0,1-1 0,0 1 0,0-1 0,0 0 0,0 1 0,1-1 0,-1 0-1,1 0 1,0 0 0,0 0 0,0 0 0,0 0 0,0 0 0,3 2 0,-2-3 2,1 0 1,-1 0-1,1 0 0,0 0 1,0-1-1,-1 1 1,1-1-1,0 0 0,0 0 1,0-1-1,0 1 1,0-1-1,0 0 0,0 0 1,0 0-1,0-1 1,0 1-1,7-3 0,-5 1 31,-1 0-1,0 0 1,1-1-1,-1 0 1,0 0-1,0-1 1,0 1-1,-1-1 1,1 0-1,-1-1 0,0 1 1,0-1-1,-1 1 1,1-1-1,-1 0 1,0 0-1,4-10 1,-4 9 1,0 0 1,0-1-1,-1 0 0,1 1 1,-2-1-1,1 0 1,-1 0-1,0 0 0,0 0 1,-1 0-1,0-1 1,0 1-1,0 0 1,-3-10-1,2 15-24,0 0-1,1 1 1,-1-1 0,0 0-1,0 1 1,-1-1 0,1 1-1,0-1 1,0 1 0,-1 0-1,1-1 1,0 1 0,-1 0-1,0 0 1,1 0 0,-1 0-1,0 0 1,1 1 0,-1-1-1,0 0 1,0 1 0,1-1 0,-1 1-1,0 0 1,0-1 0,0 1-1,0 0 1,0 0 0,0 0-1,0 1 1,1-1 0,-1 0-1,0 1 1,-3 0 0,1 0-29,0 0 0,0 1 1,0-1-1,0 1 1,1 0-1,-1 0 0,1 0 1,-1 0-1,1 0 0,-1 1 1,1 0-1,0-1 1,0 1-1,1 0 0,-4 5 1,4-5-274,1 1 0,-1 0 0,1-1 0,-1 1 0,1 0 0,0 0-1,1 0 1,-1 7 0,0-10-53,1 1-1,0-1 0,0 1 0,1-1 1,-1 1-1,0-1 0,0 1 0,1-1 1,-1 1-1,1-1 0,-1 1 0,1-1 1,0 0-1,-1 1 0,1-1 0,0 0 1,0 0-1,0 1 0,0-1 0,0 0 1,0 0-1,0 0 0,1 0 0,-1 0 1,2 1-1,21 7-7020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7.633"/>
    </inkml:context>
    <inkml:brush xml:id="br0">
      <inkml:brushProperty name="width" value="0.025" units="cm"/>
      <inkml:brushProperty name="height" value="0.025" units="cm"/>
      <inkml:brushProperty name="color" value="#008C3A"/>
    </inkml:brush>
  </inkml:definitions>
  <inkml:trace contextRef="#ctx0" brushRef="#br0">188 0 3203,'0'0'10832,"-9"2"-3876,-4 0-6006,1 1 0,1 1 0,-1 0 0,0 0 0,1 2 0,0-1 0,-14 10 0,19-12-792,1 1 1,0-1-1,0 1 0,0 0 0,1 1 1,-1-1-1,1 1 0,0-1 0,1 1 1,-1 1-1,1-1 0,0 0 0,0 1 1,0-1-1,1 1 0,0 0 0,0 0 1,-1 11-1,3-16-157,0 0 0,0 1 0,0-1 0,0 0 0,0 1 0,0-1 0,0 0 0,1 0 0,-1 0 0,1 1 0,-1-1 0,1 0 0,-1 0 0,1 0 0,0 0 0,-1 0 0,1 0 0,0 0 0,0 0 0,0 0 0,0 0 0,0 0 0,0-1 0,2 2 0,1 0 0,-1 0 1,1-1-1,0 1 0,0-1 0,0 0 0,0 0 0,0-1 0,5 1 0,2 0 18,-1-1-1,1 0 0,0-1 0,0 0 0,17-5 0,-19 3 47,0-1 0,0 0 0,0-1 0,0 0 0,-1 0 0,0-1 0,11-9 1,-15 11-37,0 1 1,-1 0 0,1-1-1,-1 0 1,0 0 0,0 0-1,0 0 1,-1 0 0,1-1-1,-1 1 1,0-1 0,0 1-1,-1-1 1,1 0 0,-1 0-1,1-7 1,-3 10-49,1 1 0,-1-1 0,0 1 0,1 0 0,-1-1 0,0 1 0,0 0 0,0-1 0,0 1 0,0 0 0,0 0 0,0 0 0,-1 0 0,1 0 0,0 0 0,0 0 0,-1 1 0,1-1 0,-1 0 0,1 1 0,0-1 0,-1 1 0,1 0 0,-1-1 0,0 1 0,1 0 0,-1 0 0,1 0 0,-1 0 0,-2 0 0,-57 0-1883,54 1 1441,-6 0-4109,4-1-3058</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368"/>
    </inkml:context>
    <inkml:brush xml:id="br0">
      <inkml:brushProperty name="width" value="0.025" units="cm"/>
      <inkml:brushProperty name="height" value="0.025" units="cm"/>
      <inkml:brushProperty name="color" value="#008C3A"/>
    </inkml:brush>
  </inkml:definitions>
  <inkml:trace contextRef="#ctx0" brushRef="#br0">21 1 2626,'0'0'27253,"-2"11"-25870,-1 9-1106,-12 100 1163,14-107-2031,1 0 0,1 0 0,-1 0-1,4 15 1,-2-22 164,2 0-5208,-2-16-5968,-3-9 1039</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8.725"/>
    </inkml:context>
    <inkml:brush xml:id="br0">
      <inkml:brushProperty name="width" value="0.025" units="cm"/>
      <inkml:brushProperty name="height" value="0.025" units="cm"/>
      <inkml:brushProperty name="color" value="#008C3A"/>
    </inkml:brush>
  </inkml:definitions>
  <inkml:trace contextRef="#ctx0" brushRef="#br0">0 26 3940,'0'0'26585,"78"-11"-26297,-45 11-224,0 0-288,-5 0-2274,-5-4-4421,-1-7-11466</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068"/>
    </inkml:context>
    <inkml:brush xml:id="br0">
      <inkml:brushProperty name="width" value="0.025" units="cm"/>
      <inkml:brushProperty name="height" value="0.025" units="cm"/>
      <inkml:brushProperty name="color" value="#008C3A"/>
    </inkml:brush>
  </inkml:definitions>
  <inkml:trace contextRef="#ctx0" brushRef="#br0">28 1 4228,'0'0'25080,"-1"55"-23319,-7-20-640,2 1-544,-1 0-577,2-3 0,4-5 0,1-6 0,0-6-1281,7-6-1154,3-7-1825,3-3-1697,-3 0-4741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424"/>
    </inkml:context>
    <inkml:brush xml:id="br0">
      <inkml:brushProperty name="width" value="0.025" units="cm"/>
      <inkml:brushProperty name="height" value="0.025" units="cm"/>
      <inkml:brushProperty name="color" value="#008C3A"/>
    </inkml:brush>
  </inkml:definitions>
  <inkml:trace contextRef="#ctx0" brushRef="#br0">106 0 18674,'0'0'6902,"-11"9"-4932,4-3-1859,-46 43 1503,50-45-1522,-1 0-1,1 0 0,0 0 1,1 0-1,-1 1 1,1 0-1,0-1 0,0 1 1,0 0-1,0 0 1,1 0-1,0 0 0,0 0 1,0 6-1,1-11-98,1 1-1,-1 0 1,1 0 0,-1-1-1,1 1 1,-1 0-1,1-1 1,0 1-1,-1-1 1,1 1 0,0 0-1,-1-1 1,1 1-1,0-1 1,0 0 0,-1 1-1,1-1 1,0 0-1,0 1 1,0-1-1,-1 0 1,1 0 0,0 0-1,0 0 1,0 0-1,0 0 1,0 0-1,1 0 1,36 0 22,-27 0-76,1 0-45,0 1 1,0 0-1,-1 1 1,16 3-1,-25-4 89,1-1 0,-1 1 0,0 0-1,1 0 1,-1 0 0,0 0 0,0 0 0,0 0-1,0 1 1,0-1 0,0 1 0,0-1 0,0 1-1,0 0 1,-1-1 0,1 1 0,-1 0 0,1 0 0,-1 0-1,0 1 1,0-1 0,0 0 0,0 0 0,0 1-1,-1-1 1,1 0 0,0 4 0,-1 0 102,0-1 1,-1 1 0,0-1 0,0 1-1,0-1 1,-1 0 0,0 0-1,0 0 1,0 0 0,0 0-1,-1 0 1,0 0 0,0-1-1,0 1 1,0-1 0,-1 0-1,0 0 1,0 0 0,-8 6-1,5-5 45,1 0-1,-1-1 0,0 0 1,-1 0-1,1 0 1,-1-1-1,1 0 0,-1-1 1,0 0-1,0 0 0,0 0 1,-16 0-1,23-2-214,0-1 0,-1 1 0,1 0 0,0-1 0,0 1 0,-1-1 0,1 0 0,0 1 0,0-1 0,0 0 0,0 0 0,0 1 0,0-1 0,0 0 0,0 0 0,0 0 0,0 0 0,0-1 0,1 1 0,-1 0 0,0 0 0,1 0 0,-1 0 0,1-1 0,-1 1 0,1 0 0,0-1 0,0 1 0,-1 0 0,1-1 0,0-1 0,-1-55-6191,1 44 3789,0-30-6882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0.905"/>
    </inkml:context>
    <inkml:brush xml:id="br0">
      <inkml:brushProperty name="width" value="0.025" units="cm"/>
      <inkml:brushProperty name="height" value="0.025" units="cm"/>
    </inkml:brush>
  </inkml:definitions>
  <inkml:trace contextRef="#ctx0" brushRef="#br0">43 1 13293,'0'0'7356,"-1"12"-4858,-15 109 1107,5-53-2882,-2 93-1,12-161-722,1 1-1,0-1 0,0 1 1,0 0-1,0-1 0,-1 1 1,1 0-1,0-1 0,0 1 0,0 0 1,0-1-1,1 1 0,-1-1 1,0 1-1,0 0 0,0-1 1,0 1-1,1-1 0,-1 1 1,0 0-1,1-1 0,-1 1 0,0-1 1,1 1-1,-1-1 0,1 1 1,-1-1-1,1 0 0,-1 1 1,1-1-1,-1 1 0,1-1 1,-1 0-1,1 1 0,-1-1 0,1 0 1,-1 0-1,1 0 0,0 1 1,-1-1-1,1 0 0,0 0 1,-1 0-1,1 0 0,1 0 1,-1-1-103,1 1 1,0-1-1,-1 0 1,1 0-1,-1 0 1,1 0-1,-1 0 1,0 0 0,1 0-1,-1-1 1,0 1-1,0 0 1,0-1-1,0 1 1,2-4-1,24-66-7370,-15 23 335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49.798"/>
    </inkml:context>
    <inkml:brush xml:id="br0">
      <inkml:brushProperty name="width" value="0.025" units="cm"/>
      <inkml:brushProperty name="height" value="0.025" units="cm"/>
      <inkml:brushProperty name="color" value="#008C3A"/>
    </inkml:brush>
  </inkml:definitions>
  <inkml:trace contextRef="#ctx0" brushRef="#br0">0 2 3459,'0'0'25400,"54"-1"-24279,-31 1-448,9 0-609,7 5-512,1-2-2627,4-3-3620,2 0-704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139"/>
    </inkml:context>
    <inkml:brush xml:id="br0">
      <inkml:brushProperty name="width" value="0.025" units="cm"/>
      <inkml:brushProperty name="height" value="0.025" units="cm"/>
      <inkml:brushProperty name="color" value="#008C3A"/>
    </inkml:brush>
  </inkml:definitions>
  <inkml:trace contextRef="#ctx0" brushRef="#br0">139 0 8936,'0'0'9198,"-9"5"-4799,-1 0-3860,1 1 1,0 0-1,0 0 0,0 1 0,1 0 0,0 0 1,0 1-1,1 0 0,0 1 0,1-1 0,-9 15 0,11-15-466,0 1 0,1-1 0,0 1 0,0-1 0,1 1 0,0 0 0,1 0 0,0 0 0,0 0-1,1 13 1,0-19-78,1-1 0,-1 0 0,0 1 0,1-1 0,0 0 0,0 0 0,-1 1 0,1-1 0,1 0 0,-1 0 0,0 0 0,0 0 0,1 0 0,-1-1 0,1 1 0,0 0 0,3 2-1,-3-3-11,1 1-1,0-1 0,1 0 0,-1 0 0,0 0 0,0 0 0,0-1 0,0 1 0,1-1 0,-1 0 0,0 0 0,1 0 0,-1 0 0,0-1 0,0 1 0,5-2 0,-1-1-16,0 1-1,0-1 0,0-1 1,-1 1-1,1-1 0,-1-1 1,0 1-1,0-1 0,-1 0 1,1 0-1,-1-1 0,0 1 1,0-1-1,-1 0 0,8-13 1,-9 13 170,1 0 1,-1-1-1,0 1 0,0 0 1,-1-1-1,1 0 0,-2 1 1,1-1-1,-1 0 1,0 0-1,0 0 0,-1 0 1,0 0-1,0 0 0,-1 0 1,1 0-1,-4-10 1,3 15-112,0 0 0,-1-1 0,1 1 0,-1 0 0,0 0 1,0-1-1,0 1 0,0 1 0,0-1 0,0 0 0,0 0 0,-1 1 1,1-1-1,0 1 0,-1 0 0,1 0 0,-1 0 0,0 0 0,1 0 1,-1 1-1,0-1 0,0 1 0,1-1 0,-1 1 0,0 0 0,-3 1 1,4-1-113,0 0 0,1 0 1,-1 0-1,0 1 1,1-1-1,-1 1 1,0-1-1,1 1 0,-1 0 1,0 0-1,1 0 1,-1-1-1,1 1 1,0 1-1,-1-1 0,1 0 1,-2 2-1,2-1-168,0-1-1,0 1 1,1 0-1,-1 0 0,0-1 1,1 1-1,0 0 1,-1 0-1,1-1 1,0 1-1,0 0 1,0 0-1,0 0 1,0 0-1,0-1 0,0 1 1,1 0-1,-1 0 1,1-1-1,0 4 1,10 9-3941,6-2-1586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483"/>
    </inkml:context>
    <inkml:brush xml:id="br0">
      <inkml:brushProperty name="width" value="0.025" units="cm"/>
      <inkml:brushProperty name="height" value="0.025" units="cm"/>
      <inkml:brushProperty name="color" value="#008C3A"/>
    </inkml:brush>
  </inkml:definitions>
  <inkml:trace contextRef="#ctx0" brushRef="#br0">185 27 4740,'0'0'18359,"-11"-4"-14553,3 1-3357,0-1-1,-1 2 0,0-1 1,1 1-1,-1 1 0,-15-2 1,20 3-376,0 0-1,0 1 1,1-1 0,-1 1 0,0 0 0,0 0 0,1 0-1,-1 1 1,0-1 0,1 1 0,0 0 0,-1 0-1,1 0 1,0 0 0,0 1 0,0-1 0,0 1 0,0-1-1,1 1 1,-1 0 0,-2 6 0,2-4-31,0-1 1,0 1-1,1 1 0,-1-1 0,1 0 1,1 0-1,-1 1 0,1-1 1,0 1-1,0-1 0,1 1 1,-1 0-1,1-1 0,1 1 0,0 7 1,0-10-34,-1 0 0,1 0 0,0 0 0,0 0 0,0 0 0,1 0 1,-1-1-1,1 1 0,-1 0 0,1-1 0,0 0 0,0 1 0,0-1 0,0 0 0,1 0 1,-1 0-1,1 0 0,-1 0 0,1-1 0,-1 1 0,1-1 0,0 1 0,0-1 0,0 0 1,0 0-1,0-1 0,0 1 0,0 0 0,3-1 0,3 1-2,0 0 0,0-1 0,1-1 0,-1 1-1,0-1 1,0-1 0,0 0 0,0 0 0,0-1 0,-1 0-1,1 0 1,-1-1 0,0 0 0,0-1 0,0 0 0,0 0-1,-1 0 1,0-1 0,0 0 0,0-1 0,-1 1 0,0-1-1,0-1 1,5-8 0,-10 14-157,0 0 0,0 0 0,0 0 1,0 0-1,0 0 0,0 0 0,0 0 0,-1-1 0,1 1 0,-1 0 0,1-1 1,-1 1-1,0 0 0,0-1 0,0 1 0,0 0 0,-1-1 0,1 1 0,-1-4 1,0 5-56,0 0 0,0-1 0,0 1 0,0 0 0,0 0 0,0 0 0,0 0 1,-1 0-1,1 0 0,0 0 0,0 0 0,-1 0 0,1 1 0,-1-1 1,1 0-1,-1 1 0,1-1 0,-1 1 0,1 0 0,-1-1 0,1 1 1,-1 0-1,1 0 0,-1 0 0,1 0 0,-1 0 0,-2 1 0</inkml:trace>
  <inkml:trace contextRef="#ctx0" brushRef="#br0" timeOffset="1">487 1 4740,'0'0'24728,"-49"49"-22998,28-22-289,5 6-1313,4-2-128,4-3 0,8-4 0,0-7 0,15-7 0,3-6 0,6-4 0,2-6-2306,-7-15-2659,-1-11-3171</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0.825"/>
    </inkml:context>
    <inkml:brush xml:id="br0">
      <inkml:brushProperty name="width" value="0.025" units="cm"/>
      <inkml:brushProperty name="height" value="0.025" units="cm"/>
      <inkml:brushProperty name="color" value="#008C3A"/>
    </inkml:brush>
  </inkml:definitions>
  <inkml:trace contextRef="#ctx0" brushRef="#br0">1 0 11403,'0'0'17713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515"/>
    </inkml:context>
    <inkml:brush xml:id="br0">
      <inkml:brushProperty name="width" value="0.025" units="cm"/>
      <inkml:brushProperty name="height" value="0.025" units="cm"/>
      <inkml:brushProperty name="color" value="#008C3A"/>
    </inkml:brush>
  </inkml:definitions>
  <inkml:trace contextRef="#ctx0" brushRef="#br0">21 253 6726,'0'0'6727,"-3"9"-2110,-2-1-3443,3-5-791,1 0 0,-1 0 0,1 0 0,0 0 0,-1 0 0,1 0 1,1 0-1,-1 1 0,0-1 0,1 0 0,-1 5 0,1-7-296,1-1-1,-1 0 1,0 1 0,0-1-1,0 0 1,0 0-1,1 1 1,-1-1 0,0 0-1,0 1 1,0-1-1,1 0 1,-1 0-1,0 0 1,1 1 0,-1-1-1,0 0 1,0 0-1,1 0 1,-1 0 0,0 1-1,1-1 1,-1 0-1,0 0 1,1 0-1,-1 0 1,0 0 0,1 0-1,-1 0 1,0 0-1,1 0 1,-1 0 0,0 0-1,1 0 1,-1 0-1,0 0 1,1-1 0,-1 1-1,0 0 1,1 0-1,-1 0 1,0 0-1,1-1 1,-1 1 0,0 0-1,19-9 853,14-14-491,-2-1-1,-1-1 1,-2-2 0,39-44-1,-45 47-331,51-66 626,-56 67-64,-29 60-448,5-22-224,-2 2-49,0 1 0,1 0 1,1 0-1,1 0 0,0 1 0,2 0 1,0 0-1,1 1 0,0 21 0,3-40-152,0 0 0,0 0 0,0 0-1,0 1 1,0-1 0,1 0 0,-1 0 0,0 0-1,1 0 1,-1 0 0,1 0 0,-1 0 0,1 1-1,0-2 1,-1 1 0,1 0 0,0 0 0,0 0-1,0 0 1,-1 0 0,1 0 0,0-1 0,0 1-1,0 0 1,0-1 0,0 1 0,1-1 0,-1 1-1,0-1 1,0 0 0,0 1 0,0-1 0,0 0-1,1 0 1,-1 0 0,0 0 0,2 0 0,1 0-853,0-1 1,1 1 0,-1-1 0,0 0 0,0-1 0,0 1 0,1-1 0,-2 1-1,8-5 1,22-17-10238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2.857"/>
    </inkml:context>
    <inkml:brush xml:id="br0">
      <inkml:brushProperty name="width" value="0.025" units="cm"/>
      <inkml:brushProperty name="height" value="0.025" units="cm"/>
      <inkml:brushProperty name="color" value="#008C3A"/>
    </inkml:brush>
  </inkml:definitions>
  <inkml:trace contextRef="#ctx0" brushRef="#br0">79 1 6726,'0'0'10127,"-3"9"-4457,-18 33-2184,13-28-2908,0 1 0,1 0 1,1 0-1,0 0 0,1 1 1,1 0-1,0 0 0,-2 29 1,6-43-584,0 0 0,0-1 0,0 1 0,1 0 0,-1-1 1,1 1-1,-1-1 0,1 1 0,-1 0 0,1-1 0,0 0 1,0 1-1,0-1 0,0 1 0,0-1 0,0 0 0,0 0 0,0 1 1,1-1-1,-1 0 0,3 2 0,-1-2-6,1 1 1,0-1-1,-1 1 0,1-1 0,0 0 1,-1-1-1,1 1 0,0 0 0,6-1 0,-2 0 19,1 0 0,-1-1 0,0 0 0,0-1-1,1 1 1,-1-2 0,0 1 0,12-6-1,-14 4 65,0 0-1,0 0 1,0-1-1,-1 0 0,1 0 1,-1 0-1,0-1 1,-1 1-1,0-1 0,0 0 1,6-12-1,-9 16-47,0 0-1,0-1 0,0 1 1,0-1-1,0 1 0,-1-1 1,1 1-1,-1-1 0,0 1 1,1-1-1,-1 1 0,0-1 1,-1 0-1,1 1 1,0-1-1,-1 1 0,0-1 1,1 1-1,-1-1 0,0 1 1,0-1-1,0 1 0,-1 0 1,1 0-1,-1 0 0,1 0 1,-1 0-1,0 0 0,1 0 1,-1 0-1,0 0 1,0 1-1,0-1 0,-1 1 1,-2-2-1,-5-2-23,0 0 0,-1 0 0,1 1 0,-1 1 0,0 0 0,0 0 0,0 1 0,-1 1 0,1-1 0,0 2 0,-1 0 0,-21 2 0,33-2-28,-1 0 0,0 0 0,1 0 0,-1 0 0,0 0 1,0 0-1,1 0 0,-1 0 0,0 0 0,0 0 0,1 0 0,-1 1 0,0-1 0,1 0 0,-1 1 1,0-1-1,1 0 0,-1 1 0,0-1 0,1 1 0,-1-1 0,1 0 0,-1 1 0,1 0 0,-1-1 0,1 1 1,-1-1-1,1 1 0,0 0 0,-1-1 0,1 1 0,0 0 0,-1-1 0,1 1 0,0 0 0,0-1 1,0 1-1,0 0 0,0 0 0,0-1 0,0 1 0,0 0 0,0 1 0,0-1-96,1 0 0,0 0-1,0 0 1,0 0 0,0 0 0,0 0 0,0 0-1,0 0 1,0 0 0,1 0 0,-1 0-1,0 0 1,0-1 0,1 1 0,-1-1-1,0 1 1,1-1 0,-1 1 0,1-1-1,-1 0 1,3 0 0,66 0-9261,-24-4 2136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219"/>
    </inkml:context>
    <inkml:brush xml:id="br0">
      <inkml:brushProperty name="width" value="0.025" units="cm"/>
      <inkml:brushProperty name="height" value="0.025" units="cm"/>
      <inkml:brushProperty name="color" value="#008C3A"/>
    </inkml:brush>
  </inkml:definitions>
  <inkml:trace contextRef="#ctx0" brushRef="#br0">172 0 6758,'0'0'14168,"-12"6"-10137,-5 3-3083,0 0 1,1 1-1,1 1 0,-26 23 1,36-30-816,1 0 1,-1 0-1,1 0 0,0 0 1,1 1-1,-1 0 1,1 0-1,0 0 0,0 0 1,0 0-1,1 1 1,0-1-1,0 1 0,0 0 1,1-1-1,0 1 1,0 0-1,0 0 0,1 0 1,0 0-1,0 0 1,1 10-1,1-14-133,-1 1 0,1-1 0,-1 0 0,1 0 0,0 0 0,-1 0 0,1 0 0,0-1 0,0 1 0,1 0 0,-1-1 0,0 0 0,0 1 0,1-1 0,-1 0 0,1 0 0,-1 0 0,1-1 0,-1 1 0,1-1 0,-1 1 0,1-1 0,0 0 0,4 0 0,5 1 0,-1-1 0,0-1 0,0 1 0,18-5 0,-15 0 0,-1 0 0,0 0 0,-1-1 0,1-1 0,-1 0 0,-1-1 0,1 0 0,-1-1 0,-1 0 0,0-1 0,0 0 0,0 0 0,-2-1 0,1 0 0,6-13 0,-14 22-27,1 1-1,-1-1 1,-1 1-1,1-1 1,0 0 0,0 1-1,0-1 1,-1 0 0,1 0-1,-1 1 1,1-1-1,-1 0 1,0 0 0,0 0-1,0 0 1,0 1 0,0-1-1,0 0 1,0 0-1,-1 0 1,1 0 0,-1 1-1,1-1 1,-1 0 0,0 1-1,0-1 1,1 0-1,-1 1 1,0-1 0,0 1-1,-1-1 1,1 1 0,0 0-1,0-1 1,-1 1-1,1 0 1,-1 0 0,1 0-1,-1 0 1,1 0 0,-1 0-1,0 0 1,1 1-1,-1-1 1,0 1 0,-3-1-1,-10-2-916,1 1 0,-1 0 0,0 2 0,-27 1 0,19 0-1307</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3.658"/>
    </inkml:context>
    <inkml:brush xml:id="br0">
      <inkml:brushProperty name="width" value="0.025" units="cm"/>
      <inkml:brushProperty name="height" value="0.025" units="cm"/>
      <inkml:brushProperty name="color" value="#008C3A"/>
    </inkml:brush>
  </inkml:definitions>
  <inkml:trace contextRef="#ctx0" brushRef="#br0">1 20 11115,'0'0'12940,"67"3"-10218,-23-3-928,13-6-929,5-1-609,-2 2-192,-9 4-608,-5 0-2403,-11-1-3043,-15 2-2049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046"/>
    </inkml:context>
    <inkml:brush xml:id="br0">
      <inkml:brushProperty name="width" value="0.025" units="cm"/>
      <inkml:brushProperty name="height" value="0.025" units="cm"/>
      <inkml:brushProperty name="color" value="#008C3A"/>
    </inkml:brush>
  </inkml:definitions>
  <inkml:trace contextRef="#ctx0" brushRef="#br0">1 9 8968,'0'0'18706,"79"14"-17649,-26-14-640,2 0-321,6 0-417,1-7-2914,-4-2-4100,-2 3-7687</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578"/>
    </inkml:context>
    <inkml:brush xml:id="br0">
      <inkml:brushProperty name="width" value="0.025" units="cm"/>
      <inkml:brushProperty name="height" value="0.025" units="cm"/>
      <inkml:brushProperty name="color" value="#008C3A"/>
    </inkml:brush>
  </inkml:definitions>
  <inkml:trace contextRef="#ctx0" brushRef="#br0">1 27 13453,'0'0'7425,"10"-3"-5166,8-3-1561,1 1 1,0 1 0,0 1-1,19-1 1,-24 3-502,-1 0 1,1 1-1,-1 1 0,1 0 0,-1 1 1,0 0-1,22 7 0,-33-8-191,0-1 0,1 1 0,-1 0 0,0 0 0,0 0 0,0 0 0,0 0 0,-1 0 0,1 1 0,0-1 0,-1 1 0,1-1 0,0 1 0,-1 0 1,0-1-1,1 1 0,-1 0 0,0 0 0,0 0 0,0 0 0,0 0 0,1 3 0,-2-2 4,0-1 1,-1 1 0,1-1-1,0 1 1,-1-1 0,0 1-1,1-1 1,-1 1-1,0-1 1,0 1 0,0-1-1,-1 0 1,1 0 0,0 1-1,-1-1 1,-2 2 0,-9 9 97,0 0 0,-1 0 1,0-2-1,-19 13 0,24-18-8,-8 5 38,-31 24 277,46-33-389,0-1 0,0 1 0,0 0 0,0 1 0,1-1-1,-1 0 1,0 0 0,1 1 0,0-1 0,0 1 0,-1-1 0,1 1-1,1 0 1,-1-1 0,0 1 0,0 5 0,2-7-23,-1 1 1,1 0 0,-1-1-1,1 1 1,0-1-1,0 1 1,0-1 0,0 1-1,0-1 1,0 0-1,0 1 1,0-1 0,1 0-1,-1 0 1,0 0-1,1 0 1,-1 0 0,1 0-1,-1 0 1,1 0-1,-1-1 1,1 1 0,0-1-1,-1 1 1,1-1-1,2 1 1,51 9-550,20-6-2310,0-9-4345,-23-8-1437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1.259"/>
    </inkml:context>
    <inkml:brush xml:id="br0">
      <inkml:brushProperty name="width" value="0.025" units="cm"/>
      <inkml:brushProperty name="height" value="0.025" units="cm"/>
    </inkml:brush>
  </inkml:definitions>
  <inkml:trace contextRef="#ctx0" brushRef="#br0">10 9 17040,'0'0'12972,"-10"-8"-21299,17 9-97</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4.917"/>
    </inkml:context>
    <inkml:brush xml:id="br0">
      <inkml:brushProperty name="width" value="0.025" units="cm"/>
      <inkml:brushProperty name="height" value="0.025" units="cm"/>
      <inkml:brushProperty name="color" value="#008C3A"/>
    </inkml:brush>
  </inkml:definitions>
  <inkml:trace contextRef="#ctx0" brushRef="#br0">172 25 6470,'-10'-1'11558,"0"0"-10459,-1 1 0,1 0 0,-1 1-1,1 0 1,0 0 0,-11 4 0,17-4-954,0 0 0,0 1 0,0 0 0,0-1 0,0 2 0,1-1 0,-1 0-1,1 1 1,-1-1 0,1 1 0,0 0 0,0 0 0,0 1 0,0-1 0,1 0 0,-1 1 0,1 0-1,0 0 1,0-1 0,-2 6 0,2-5-130,1 0-1,-1 0 0,1 0 0,0 0 1,0 0-1,0 0 0,1 0 1,-1 0-1,1 0 0,0 0 0,0 1 1,0-1-1,1 0 0,-1 0 1,1 0-1,0 0 0,0 0 1,1 0-1,-1 0 0,1-1 0,0 1 1,0 0-1,0-1 0,0 1 1,1-1-1,-1 0 0,1 0 1,0 0-1,0 0 0,0 0 0,0 0 1,1-1-1,-1 0 0,1 0 1,0 0-1,-1 0 0,1 0 0,0-1 1,0 1-1,7 0 0,-3 0-62,1 0 0,0 0 0,-1-1-1,1 0 1,0-1 0,-1 0-1,1-1 1,0 1 0,0-1 0,-1-1-1,1 0 1,-1 0 0,0-1 0,1 0-1,-1 0 1,0-1 0,-1 0-1,14-9 1,-15 6 98,1 1-1,-1-1 1,0-1 0,-1 1-1,0-1 1,0 0-1,-1 0 1,0 0 0,0 0-1,-1-1 1,4-12 0,-6 18 0,0 0 0,-1 0 0,1 1 0,0-1 0,-1 0 0,0 0 0,0 0 0,0 0 0,0 0 0,0 0 0,0 0 0,-1 1 0,0-1 0,1 0 0,-1 0 0,0 0 0,0 1 0,-1-1 0,1 1 0,0-1 0,-1 1 0,0-1 0,1 1 0,-1 0 0,0 0 0,0 0 0,0 0 0,-1 0 0,1 0 0,0 0 0,-1 1 0,1-1 0,-1 1 1,1 0-1,-1 0 0,0 0 0,0 0 0,-4-1 0,0 1-56,0-1 0,0 1 1,0 1-1,0 0 0,0 0 1,0 0-1,-1 1 0,1 0 1,1 0-1,-1 0 0,0 1 1,-7 3-1,10-3-131,0-1 0,1 1 0,-1 0 0,1 1 0,-1-1 0,1 1 0,0-1 0,0 1 0,0 0 0,0 0 0,1 0 0,-1 0 0,1 1 0,0-1 0,0 1 0,0 0 0,0-1 0,1 1 0,-1 0 0,1 0 0,0 0 0,-1 4 0,2-7-56,0 0 0,0 0 0,0 0-1,-1 0 1,1 0 0,0 0 0,0 0 0,0 0-1,1 0 1,-1 0 0,0 0 0,0 0 0,0 0-1,1 0 1,-1 0 0,1 0 0,-1 0-1,0 0 1,1 0 0,0-1 0,-1 1 0,1 0-1,-1 0 1,1 0 0,0-1 0,0 1 0,-1 0-1,1-1 1,0 1 0,0-1 0,0 1 0,0-1-1,1 1 1,36 3-5704,-33-4 5039,30 0-5340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278"/>
    </inkml:context>
    <inkml:brush xml:id="br0">
      <inkml:brushProperty name="width" value="0.025" units="cm"/>
      <inkml:brushProperty name="height" value="0.025" units="cm"/>
      <inkml:brushProperty name="color" value="#008C3A"/>
    </inkml:brush>
  </inkml:definitions>
  <inkml:trace contextRef="#ctx0" brushRef="#br0">217 43 5381,'0'0'19880,"-12"-3"-16949,5 2-2733,-1-1 0,1 1 0,-1 0 0,1 0 0,-1 1 0,0 0 0,1 0 0,-1 1 0,1 0 1,-1 0-1,1 1 0,-1 0 0,1 0 0,0 1 0,0 0 0,0 0 0,0 1 0,0 0 0,-9 7 0,11-7-167,1 0-1,-1 0 1,1 0 0,1 0 0,-1 0-1,1 1 1,-1 0 0,1 0-1,1 0 1,-1 0 0,1 0-1,-3 9 1,4-12-25,1 1 0,0-1 0,-1 0 0,1 0 0,0 0 0,1 1 0,-1-1 0,0 0 0,1 0 0,-1 0 0,1 0 0,-1 0 0,1 0 0,0 0 0,0 0 0,0 0 0,0 0 0,1 0 0,-1 0 0,0 0-1,1-1 1,-1 1 0,1-1 0,0 1 0,-1-1 0,1 0 0,0 1 0,0-1 0,0 0 0,0 0 0,0 0 0,0-1 0,0 1 0,0 0 0,4 0 0,5 2-11,1 0 1,0-1-1,0 0 1,1-1-1,-1 0 1,0-1-1,0 0 1,1-1-1,-1 0 1,0-1-1,0-1 1,13-3-1,-17 3 4,1 0-1,-1 0 1,0-1-1,0 0 1,0 0-1,-1-1 1,1 0-1,-1 0 1,0-1-1,0 0 1,-1 0-1,0-1 1,0 1 0,-1-1-1,1-1 1,-1 1-1,4-11 1,-7 16 4,-1-1 0,0 1 0,0-1 1,0 1-1,0-1 0,0 0 0,-1 0 1,1 0-1,-1 1 0,0-1 0,0 0 1,0 0-1,0 0 0,0 0 0,-1 1 1,1-1-1,-1 0 0,-1-3 0,1 4 0,0 0 0,-1 0 0,1 0 0,-1 0 0,0 0 0,1 1 0,-1-1 0,0 0 0,0 1-1,0-1 1,0 1 0,-1 0 0,1 0 0,0 0 0,0 0 0,-5-1 0,-8-1-34,-1 0 1,0 1-1,1 1 0,-1 1 1,-19 1-1,22 0-46,10-1-398,-1 0 0,0 0 0,0 0 0,0 1 0,1-1-1,-1 1 1,0 0 0,0 0 0,1 1 0,-1-1 0,-4 3 0,-5 9-7042</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5.947"/>
    </inkml:context>
    <inkml:brush xml:id="br0">
      <inkml:brushProperty name="width" value="0.025" units="cm"/>
      <inkml:brushProperty name="height" value="0.025" units="cm"/>
      <inkml:brushProperty name="color" value="#008C3A"/>
    </inkml:brush>
  </inkml:definitions>
  <inkml:trace contextRef="#ctx0" brushRef="#br0">164 53 7079,'0'0'18588,"-10"-7"-16074,-34-19-917,42 25-1565,-1 0 1,1 0 0,-1 1-1,0-1 1,1 1 0,-1 0 0,1-1-1,-1 1 1,0 1 0,1-1 0,-1 0-1,0 0 1,1 1 0,-1 0 0,1-1-1,-1 1 1,1 0 0,-1 0 0,1 0-1,0 1 1,-1-1 0,1 1 0,0-1-1,0 1 1,0 0 0,0-1 0,0 1-1,1 0 1,-3 4 0,-1-1 4,1 0 0,1 0 1,-1 1-1,1 0 1,0 0-1,0 0 0,1 0 1,0 0-1,-3 12 0,4-15-31,1 0 0,-1 0 0,1 1-1,0-1 1,0 0 0,0 0 0,0 0-1,1 1 1,-1-1 0,1 0 0,0 0-1,0 0 1,0 0 0,0 0 0,1 0-1,-1 0 1,1 0 0,0-1 0,-1 1-1,1-1 1,0 1 0,3 2 0,-1-3 4,0 0 0,-1 0 0,1 0 0,0 0 0,0-1 0,0 1 0,0-1 1,1 0-1,-1-1 0,0 1 0,0-1 0,1 1 0,-1-1 0,0-1 0,0 1 1,8-2-1,-4 0 8,1 0 0,-1-1 0,0 0 0,0-1 1,0 0-1,-1 0 0,1 0 0,-1-1 0,0 0 0,13-13 1,-8 7 30,0-2 1,-1 1 0,0-2-1,15-23 1,-25 36-36,0-1-1,0 1 1,0-1-1,0 1 1,0-1 0,0 1-1,-1-1 1,1 1-1,-1-1 1,1 0-1,-1 1 1,1-1 0,-1 0-1,0 0 1,0 1-1,0-1 1,0 0-1,0 0 1,0 1-1,0-1 1,-1 0 0,1 1-1,-1-1 1,0-2-1,0 3-8,-1 0 1,1-1-1,-1 1 0,1 0 0,-1 0 0,0 0 0,1 1 0,-1-1 0,0 0 0,1 1 1,-1-1-1,0 1 0,0-1 0,0 1 0,1 0 0,-1 0 0,0 0 0,-3 0 0,-4 1-69,1-1 0,-1 2-1,0-1 1,1 1-1,-1 0 1,1 1-1,0 0 1,-14 7-1,16-6-250,-1 1 0,1 0 1,0 1-1,1-1 0,-7 9 0,-1 12-3141,12-25 2994,1 1-1,0-1 1,0 1 0,0-1-1,0 0 1,0 1 0,0-1 0,0 1-1,0-1 1,0 0 0,1 1-1,-1-1 1,1 0 0,-1 1 0,1-1-1,-1 0 1,2 2 0,8 1-5635,9-3-2455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309"/>
    </inkml:context>
    <inkml:brush xml:id="br0">
      <inkml:brushProperty name="width" value="0.025" units="cm"/>
      <inkml:brushProperty name="height" value="0.025" units="cm"/>
      <inkml:brushProperty name="color" value="#008C3A"/>
    </inkml:brush>
  </inkml:definitions>
  <inkml:trace contextRef="#ctx0" brushRef="#br0">65 0 8008,'0'0'20339,"-9"7"-17793,3-2-2305,-1 1 0,1-1 0,0 1 0,1 1 0,-7 7 0,11-12-226,-1 0 0,1 1 1,-1-1-1,1 0 0,0 0 0,0 1 1,0-1-1,0 1 0,0-1 1,1 1-1,-1-1 0,1 1 1,0-1-1,0 1 0,0-1 0,0 1 1,0 0-1,0-1 0,0 1 1,1-1-1,0 1 0,-1-1 1,1 1-1,0-1 0,0 0 0,0 1 1,3 3-1,-1-3-32,0-1 1,0 1-1,1-1 1,-1 0-1,0 0 1,1 0-1,-1-1 1,1 1-1,-1-1 1,1 0-1,0 0 0,0 0 1,-1 0-1,7-1 1,-3 1-127,1 0 0,0-1 0,0 0 0,0 0 0,-1-1 0,12-2 0,-18 3-100,1-1 0,-1 1 0,1-1 0,-1 0 1,0 1-1,0-1 0,1 0 0,-1 0 0,0 0 0,0 0 0,0 0 1,0 0-1,0 0 0,0 0 0,0-1 0,0 1 0,0 0 0,-1-1 1,1 1-1,-1 0 0,2-3 0,3-31-9125,-5 30 7562,2-25-10280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6.654"/>
    </inkml:context>
    <inkml:brush xml:id="br0">
      <inkml:brushProperty name="width" value="0.025" units="cm"/>
      <inkml:brushProperty name="height" value="0.025" units="cm"/>
      <inkml:brushProperty name="color" value="#008C3A"/>
    </inkml:brush>
  </inkml:definitions>
  <inkml:trace contextRef="#ctx0" brushRef="#br0">0 0 10154,'0'0'19442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247"/>
    </inkml:context>
    <inkml:brush xml:id="br0">
      <inkml:brushProperty name="width" value="0.025" units="cm"/>
      <inkml:brushProperty name="height" value="0.025" units="cm"/>
      <inkml:brushProperty name="color" value="#008C3A"/>
    </inkml:brush>
  </inkml:definitions>
  <inkml:trace contextRef="#ctx0" brushRef="#br0">0 0 5029,'0'0'24247,"20"85"-23511,-20-39-415,0 5-289,0-2 64,0-3-32,0-5-513,0-5-800,0-8-1377,0-9-1090,0-7-736,0-6-2819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577"/>
    </inkml:context>
    <inkml:brush xml:id="br0">
      <inkml:brushProperty name="width" value="0.025" units="cm"/>
      <inkml:brushProperty name="height" value="0.025" units="cm"/>
      <inkml:brushProperty name="color" value="#008C3A"/>
    </inkml:brush>
  </inkml:definitions>
  <inkml:trace contextRef="#ctx0" brushRef="#br0">14 1 14990,'0'0'13389,"-14"53"-12428,14-39-577,0 1-288,4-5-480,7-4-3588,-1-4-4772</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3:59.920"/>
    </inkml:context>
    <inkml:brush xml:id="br0">
      <inkml:brushProperty name="width" value="0.025" units="cm"/>
      <inkml:brushProperty name="height" value="0.025" units="cm"/>
      <inkml:brushProperty name="color" value="#008C3A"/>
    </inkml:brush>
  </inkml:definitions>
  <inkml:trace contextRef="#ctx0" brushRef="#br0">26 0 18097,'0'0'13965,"-26"45"-14317,37-44-17489</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559"/>
    </inkml:context>
    <inkml:brush xml:id="br0">
      <inkml:brushProperty name="width" value="0.025" units="cm"/>
      <inkml:brushProperty name="height" value="0.025" units="cm"/>
      <inkml:brushProperty name="color" value="#008C3A"/>
    </inkml:brush>
  </inkml:definitions>
  <inkml:trace contextRef="#ctx0" brushRef="#br0">12 31 3395,'0'0'24653,"9"-7"-24440,-7 5-206,1 0-1,-1-1 1,1 1-1,0 0 0,0 1 1,0-1-1,0 0 1,0 1-1,0 0 0,1 0 1,-1 0-1,0 0 1,1 0-1,-1 1 1,1-1-1,-1 1 0,1 0 1,-1 0-1,0 0 1,1 0-1,-1 1 0,1 0 1,-1-1-1,0 1 1,1 0-1,-1 1 0,0-1 1,0 1-1,0-1 1,0 1-1,0 0 0,0 0 1,0 0-1,4 5 1,-5-5-3,-1 0 1,0 0 0,1 0 0,-1 0 0,0 0 0,0 1-1,0-1 1,0 0 0,-1 1 0,1-1 0,-1 1 0,1-1-1,-1 1 1,0-1 0,0 0 0,0 1 0,0-1 0,0 1-1,-1-1 1,1 1 0,-1-1 0,1 1 0,-1-1 0,0 0-1,0 0 1,0 1 0,0-1 0,-1 0 0,1 0 0,-3 3-1,-5 8 50,-1-1 0,0 1 0,-19 16-1,17-18-12,9-8-31,-3 2 8,0 1 1,0-1-1,1 1 1,0 0 0,0 0-1,1 0 1,0 1-1,0 0 1,0 0-1,1 0 1,0 0 0,-3 11-1,6-17-24,0 0-1,0 0 1,0 0-1,0 0 1,1 0-1,-1-1 1,0 1-1,0 0 1,1 0-1,-1 0 1,1 0-1,-1 0 1,0 0-1,1 0 1,0-1-1,-1 1 1,1 0-1,0 0 1,-1-1-1,1 1 1,0 0-1,-1-1 0,1 1 1,0-1-1,0 1 1,0-1-1,0 1 1,0-1-1,0 0 1,0 1-1,-1-1 1,1 0-1,0 0 1,0 0-1,2 0 1,42 2-907,-35-2 395,1 0-348,-1-1 0,0 0 1,0 0-1,0-1 0,0-1 0,11-3 1,31-17-6859,-2-3-4816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0.888"/>
    </inkml:context>
    <inkml:brush xml:id="br0">
      <inkml:brushProperty name="width" value="0.025" units="cm"/>
      <inkml:brushProperty name="height" value="0.025" units="cm"/>
      <inkml:brushProperty name="color" value="#008C3A"/>
    </inkml:brush>
  </inkml:definitions>
  <inkml:trace contextRef="#ctx0" brushRef="#br0">145 12 16047,'-8'1'4079,"1"1"-3634,0-1 1,0 1 0,0 0 0,0 1-1,0-1 1,1 1 0,-1 1 0,1-1 0,0 1-1,0 0 1,0 0 0,1 1 0,-1 0-1,1 0 1,0 0 0,1 1 0,-1 0-1,1-1 1,0 2 0,0-1 0,-4 12-1,6-15-429,1-1 0,0 0 0,1 1-1,-1-1 1,0 1 0,1-1 0,-1 0-1,1 1 1,0 0 0,0-1-1,0 1 1,0-1 0,0 1 0,1-1-1,-1 1 1,1-1 0,0 1 0,-1-1-1,1 0 1,0 1 0,0-1 0,1 0-1,-1 0 1,0 0 0,1 0 0,0 0-1,-1 0 1,1 0 0,0 0 0,0 0-1,0-1 1,0 1 0,0-1 0,0 0-1,0 1 1,0-1 0,1 0 0,-1 0-1,4 1 1,0-1-16,-1 0-1,1 0 1,-1 0 0,1-1 0,-1 0-1,1 0 1,-1 0 0,1 0-1,-1-1 1,1 0 0,-1 0 0,0-1-1,1 0 1,-1 1 0,0-2-1,0 1 1,8-5 0,-8 3 31,0 0 1,0 0-1,0 0 0,-1-1 1,1 0-1,-1 0 0,0 0 1,0 0-1,-1 0 1,0-1-1,0 0 0,0 1 1,-1-1-1,1 0 0,-1 0 1,-1-1-1,1 1 0,-1 0 1,0-1-1,-1 1 1,1 0-1,-1-1 0,-2-10 1,1 15 7,0-1 1,0 1 0,0 0 0,0 0 0,-1 0 0,1 0-1,-1 0 1,1 0 0,-1 0 0,0 1 0,0-1 0,0 0-1,0 1 1,0 0 0,0-1 0,0 1 0,0 0 0,-1 0-1,1 0 1,0 1 0,-1-1 0,1 0 0,0 1-1,-1-1 1,-2 1 0,-65-3-56,66 4-34,0-1-1,0 1 0,-1 0 1,1 0-1,0 0 0,0 0 1,0 1-1,0 0 0,0 0 0,1 0 1,-1 0-1,-4 3 0,6-3-223,1-1-1,-1 1 1,0-1-1,1 1 1,-1 0-1,1 0 1,0 0-1,-1 0 1,1 0-1,0 0 1,0 0-1,0 0 1,1 0-1,-1 0 1,0 0-1,1 1 1,0-1-1,-1 0 1,1 0-1,0 1 1,0-1-1,0 0 1,0 1-1,1 2 0,0-4-197,-1 1-1,1-1 0,0 1 1,-1-1-1,1 0 0,0 1 1,0-1-1,0 0 0,0 0 1,0 1-1,0-1 0,0 0 0,0 0 1,1 0-1,-1 0 0,0-1 1,1 1-1,-1 0 0,1 0 1,-1-1-1,3 2 0,23 6-7561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1.602"/>
    </inkml:context>
    <inkml:brush xml:id="br0">
      <inkml:brushProperty name="width" value="0.025" units="cm"/>
      <inkml:brushProperty name="height" value="0.025" units="cm"/>
    </inkml:brush>
  </inkml:definitions>
  <inkml:trace contextRef="#ctx0" brushRef="#br0">74 1 18129,'0'0'7340,"3"12"-5359,74 192 2882,-70-187-4805,-1 0-1,0 0 0,-2 0 1,0 1-1,-1-1 0,0 1 1,-2 0-1,0 0 0,-1 0 1,-5 34-1,3-41-248,0 0 0,-1-1 1,0 1-1,0-1 0,-2 0 0,1 1 0,-1-2 0,0 1 1,-1-1-1,-1 1 0,1-2 0,-1 1 0,0-1 1,-1 0-1,0 0 0,-1-1 0,1 0 0,-18 9 0,-1-5-4381,9-12-1506,4-7-5703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1.277"/>
    </inkml:context>
    <inkml:brush xml:id="br0">
      <inkml:brushProperty name="width" value="0.025" units="cm"/>
      <inkml:brushProperty name="height" value="0.025" units="cm"/>
      <inkml:brushProperty name="color" value="#008C3A"/>
    </inkml:brush>
  </inkml:definitions>
  <inkml:trace contextRef="#ctx0" brushRef="#br0">177 2 11755,'0'0'13255,"-12"-1"-11269,4 1-1719,-1 0 0,1 1-1,-1 0 1,1 0-1,0 1 1,-1 0 0,1 0-1,-15 7 1,18-7-182,0 1 0,1-1 0,-1 1 0,1 0 0,0 0 0,-1 0 0,2 1 0,-1 0 0,0-1 0,1 1 0,0 1 0,-1-1 0,2 0 0,-1 1 0,0-1 0,1 1 0,0 0 0,0 0 0,-1 6 0,2-8-66,0-1 0,0 1 0,1-1 0,-1 1 0,1 0-1,0-1 1,-1 1 0,1-1 0,1 1 0,-1 0 0,0-1 0,0 1 0,1 0-1,0-1 1,-1 1 0,1-1 0,0 1 0,0-1 0,1 0 0,-1 1 0,0-1 0,1 0-1,-1 0 1,1 0 0,0 0 0,0 0 0,-1 0 0,1 0 0,1 0 0,-1-1-1,0 1 1,0-1 0,1 0 0,-1 0 0,0 0 0,1 0 0,-1 0 0,1 0 0,0 0-1,-1-1 1,1 0 0,-1 1 0,1-1 0,4 0 0,2 0 4,-1 0 1,1-1-1,-1 1 0,1-2 1,-1 1-1,1-1 0,-1-1 1,0 1-1,0-1 0,0-1 1,0 1-1,14-11 0,-16 9 3,0 0-1,0-1 0,-1 0 1,0 0-1,0-1 0,-1 1 1,0-1-1,0 0 0,0 0 1,4-13-1,-8 18-20,1 1 0,0-1 0,-1 0 0,1 0 1,-1 0-1,0 0 0,1 0 0,-1 0 0,0 0 0,0 0 0,0 0 0,-1 0 0,1 0 0,0 0 0,-1 0 0,1 1 1,-1-1-1,0 0 0,0 0 0,0 0 0,0 1 0,0-1 0,0 0 0,0 1 0,0-1 0,0 1 0,-1-1 0,1 1 1,-1 0-1,1-1 0,-1 1 0,0 0 0,1 0 0,-1 0 0,0 0 0,0 0 0,1 1 0,-1-1 0,0 1 0,0-1 1,0 1-1,0 0 0,0-1 0,0 1 0,0 0 0,-4 1 0,-2-2-444,-1 0 1,0 1-1,1 1 0,-1 0 1,-14 2-1,16-1-861,0 1 0,0-1-1,0 1 1,0 1 0,1-1 0,-12 9-1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2.274"/>
    </inkml:context>
    <inkml:brush xml:id="br0">
      <inkml:brushProperty name="width" value="0.025" units="cm"/>
      <inkml:brushProperty name="height" value="0.025" units="cm"/>
      <inkml:brushProperty name="color" value="#008C3A"/>
    </inkml:brush>
  </inkml:definitions>
  <inkml:trace contextRef="#ctx0" brushRef="#br0">102 32 8776,'0'0'18444,"-9"2"-17429,4-1-944,1 0 0,-1 0 1,1 1-1,-1 0 1,1-1-1,0 2 0,0-1 1,0 0-1,0 1 0,0 0 1,0 0-1,1 0 1,-1 0-1,1 1 0,0 0 1,0-1-1,0 1 0,1 0 1,-1 0-1,1 0 1,0 1-1,0-1 0,1 0 1,-1 1-1,1-1 1,-1 9-1,0-10-9,1 1 0,1-1 0,-1 0 0,0 1 0,1-1-1,-1 1 1,1 0 0,0-1 0,1 1 0,-1-1 0,0 1 0,1-1 0,0 0 0,0 1 0,0-1 0,0 1 0,1-1 0,-1 0 0,1 0 0,-1 0 0,5 5-1,-2-6-13,-1 1 0,1-1-1,0 0 1,0 0 0,0 0-1,0 0 1,1-1 0,-1 1-1,0-1 1,1-1 0,-1 1-1,1 0 1,-1-1 0,1 0-1,-1 0 1,8-1 0,-3 0-23,0-1 1,0 0 0,0 0-1,0 0 1,0-1 0,0-1-1,-1 1 1,0-1 0,1-1 0,-1 0-1,8-7 1,-11 9-19,0-1 0,0 0 0,-1 0-1,1-1 1,-1 1 0,0-1 0,0 0 0,-1 0 0,0 0 0,0-1 0,0 1 0,0-1 0,-1 0-1,0 0 1,0 1 0,-1-1 0,2-12 0,-3 16-4,0-1 0,-1 1 0,1 0 0,-1-1 0,1 1 0,-1-1 0,0 1 0,0 0 0,0 0 0,-1 0 0,1-1 0,0 1 0,-1 0 0,1 0 0,-1 1 0,0-1 0,0 0 0,1 1-1,-1-1 1,0 1 0,0-1 0,-1 1 0,1 0 0,0 0 0,0 0 0,-1 0 0,1 0 0,0 0 0,-1 1 0,-4-1 0,-11-3-57,-1 1-1,0 1 1,-20-1-1,16 2-209,-2-3-2741,9-4-4618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534"/>
    </inkml:context>
    <inkml:brush xml:id="br0">
      <inkml:brushProperty name="width" value="0.025" units="cm"/>
      <inkml:brushProperty name="height" value="0.025" units="cm"/>
      <inkml:brushProperty name="color" value="#008C3A"/>
    </inkml:brush>
  </inkml:definitions>
  <inkml:trace contextRef="#ctx0" brushRef="#br0">48 0 10762,'0'0'17035,"1"9"-15583,-2 5-1172,-1-1 0,0 1 0,-1-1 0,-1 0 0,-7 21 0,6-22-113,0 0 0,2 0 0,-1 0 0,1 0 0,1 0 1,0 1-1,1-1 0,0 1 0,1 0 0,3 22 0,-2-33-264,0 0 0,0 0 1,0-1-1,0 1 0,0-1 0,0 1 0,0-1 1,1 1-1,-1-1 0,0 0 0,1 1 0,-1-1 0,1 0 1,0 0-1,-1 0 0,1 0 0,0 0 0,0-1 1,0 1-1,-1 0 0,1-1 0,0 0 0,0 1 1,0-1-1,4 0 0,-3 0-213,-1 1-1,1-1 1,0 0 0,0 0-1,-1-1 1,1 1 0,0-1-1,-1 1 1,1-1 0,0 0-1,-1 0 1,1 0 0,-1 0-1,1 0 1,-1-1 0,0 1-1,1-1 1,1-2 0,12-19-7580</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5.890"/>
    </inkml:context>
    <inkml:brush xml:id="br0">
      <inkml:brushProperty name="width" value="0.025" units="cm"/>
      <inkml:brushProperty name="height" value="0.025" units="cm"/>
      <inkml:brushProperty name="color" value="#008C3A"/>
    </inkml:brush>
  </inkml:definitions>
  <inkml:trace contextRef="#ctx0" brushRef="#br0">3 18 13837,'0'0'18770,"-2"-17"-19635,14 24-1761,1-1-2691,0-3-4229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441"/>
    </inkml:context>
    <inkml:brush xml:id="br0">
      <inkml:brushProperty name="width" value="0.025" units="cm"/>
      <inkml:brushProperty name="height" value="0.025" units="cm"/>
      <inkml:brushProperty name="color" value="#008C3A"/>
    </inkml:brush>
  </inkml:definitions>
  <inkml:trace contextRef="#ctx0" brushRef="#br0">118 24 7783,'0'0'10149,"9"-4"-5430,1 0-3576,19-8 778,-1 8 2590,-27 5-4457,0-1-1,-1 1 1,1-1 0,0 1-1,-1-1 1,1 1 0,0 0-1,-1-1 1,1 1-1,-1 0 1,1-1 0,-1 1-1,1 0 1,-1 0 0,0-1-1,1 1 1,-1 0 0,0 0-1,0 0 1,1-1 0,-1 1-1,0 0 1,0 0 0,0 0-1,0 0 1,0 0 0,0-1-1,0 1 1,-1 0 0,1 0-1,-1 1 1,-5 34 236,-6-10-217,-1-1 1,-2-1-1,0 0 0,-1 0 1,-31 31-1,-17 27 21,57-75-94,9-17 0,8-17 0,11-14-534,2-4-1190,18-50 0,-43 108 1902,1 1 1,0-1-1,1 20 1,0 6 30,-3 0 135,0-10 410,2 0-1,5 56 1,-4-85-750,0-1 0,0 1 0,0 0 0,0 0 0,0 0 0,0 0 0,0 0 0,0 0 0,1 0 0,-1-1 0,0 1 0,0 0 0,0 0 0,0 0 0,0 0 0,0 0 0,1 0 0,-1 0 0,0 0 0,0 0 0,0 0 0,0 0 0,0 0 0,1 0 0,-1 0 0,0 0 0,0 0 0,0 0 0,0 0 0,0 0 0,1 0 0,-1 0 0,0 0 0,0 0 0,0 0 0,0 0 0,0 0 0,0 0 0,1 0 0,-1 0 0,0 0 0,0 0 0,0 0 0,0 1 0,0-1 0,0 0 0,0 0-1,1 0 1,-1 0 0,0 0 0,0 0 0,0 1 0,0-1 0,0 0 0,0 0 0,0 0 0,0 0 0,0 0 0,0 1 0,0-1 0,0 0 0,0 0 0,0 0 0,0 0 0,0 0 0,0 1 0,0-1 0,6-11 179,-6-3-204,0 0 0,0 0 0,-1 0 0,-1 0 0,0 0 0,-1 1-1,-1-1 1,0 1 0,0-1 0,-2 1 0,1 1 0,-2-1 0,0 1 0,0 0 0,-1 0 0,0 1 0,-1 0 0,-16-15 0,24 26 26,1 1 0,0-1 0,0 0 0,0 0 1,0 0-1,0 1 0,0-1 0,0 0 0,0 0 0,0 0 1,0 0-1,0 1 0,-1-1 0,1 0 0,0 0 1,0 0-1,0 0 0,0 0 0,0 0 0,-1 1 1,1-1-1,0 0 0,0 0 0,0 0 0,0 0 0,-1 0 1,1 0-1,0 0 0,0 0 0,0 0 0,-1 0 1,1 0-1,0 0 0,0 0 0,0 0 0,-1 0 1,1 0-1,0 0 0,0 0 0,0 0 0,-1 0 0,1 0 1,0 0-1,13 20 167,1-10-696,0-2 1,1 1-1,-1-2 1,2 0-1,-1-1 1,26 7-1,-4-4-3686,66 6-1,-63-12-8014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6.766"/>
    </inkml:context>
    <inkml:brush xml:id="br0">
      <inkml:brushProperty name="width" value="0.025" units="cm"/>
      <inkml:brushProperty name="height" value="0.025" units="cm"/>
      <inkml:brushProperty name="color" value="#008C3A"/>
    </inkml:brush>
  </inkml:definitions>
  <inkml:trace contextRef="#ctx0" brushRef="#br0">0 1 20467,'0'0'11820,"54"21"-11628,-27-17-96,3-2-1025,-3-2-2466,-4 0-2595,-3-2-3779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7.105"/>
    </inkml:context>
    <inkml:brush xml:id="br0">
      <inkml:brushProperty name="width" value="0.025" units="cm"/>
      <inkml:brushProperty name="height" value="0.025" units="cm"/>
      <inkml:brushProperty name="color" value="#008C3A"/>
    </inkml:brush>
  </inkml:definitions>
  <inkml:trace contextRef="#ctx0" brushRef="#br0">0 33 9705,'0'0'15599,"81"12"-15151,-44-20-352,2-2-352,-3 0-2082,0 2-3203,0-1-9770</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034"/>
    </inkml:context>
    <inkml:brush xml:id="br0">
      <inkml:brushProperty name="width" value="0.025" units="cm"/>
      <inkml:brushProperty name="height" value="0.025" units="cm"/>
      <inkml:brushProperty name="color" value="#008C3A"/>
    </inkml:brush>
  </inkml:definitions>
  <inkml:trace contextRef="#ctx0" brushRef="#br0">1 199 3972,'0'0'20462,"9"3"-18503,-6-1-1835,1-1 0,-1 0 0,0-1-1,0 1 1,0 0 0,1-1 0,-1 0 0,0 0 0,0 0 0,1 0 0,-1 0-1,0-1 1,4 0 0,-2-1-22,0 0-1,-1-1 1,1 1-1,-1-1 1,0 0-1,0-1 1,0 1-1,0-1 1,0 1-1,4-7 1,4-3 76,0-1 1,-1 0-1,-1 0 1,0-1-1,-1 0 1,-1-1-1,0 0 1,10-34 0,-28 76 353,4-14-547,1 1 1,0-1 0,-4 21 0,7-22-136,1-1 1,0 1 0,1 0 0,0-1 0,1 1 0,2 16 0,-2-26-54,-1 1 0,1 0 1,-1 0-1,1 0 0,-1-1 1,1 1-1,0 0 0,0 0 1,0-1-1,0 1 0,0-1 1,1 1-1,-1-1 0,0 0 1,1 1-1,-1-1 0,0 0 1,1 0-1,0 0 0,-1 0 1,1 0-1,0 0 0,-1 0 1,1-1-1,0 1 0,0-1 0,0 1 1,-1-1-1,1 0 0,0 1 1,0-1-1,0 0 0,0 0 1,0 0-1,0-1 0,0 1 1,-1 0-1,1-1 0,0 1 1,0-1-1,0 0 0,-1 0 1,1 1-1,3-3 0,18-14-3907,-1-6-1762</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369"/>
    </inkml:context>
    <inkml:brush xml:id="br0">
      <inkml:brushProperty name="width" value="0.025" units="cm"/>
      <inkml:brushProperty name="height" value="0.025" units="cm"/>
      <inkml:brushProperty name="color" value="#008C3A"/>
    </inkml:brush>
  </inkml:definitions>
  <inkml:trace contextRef="#ctx0" brushRef="#br0">40 0 8936,'0'0'12973,"-4"11"-11078,4-10-1867,-8 17 531,2 0 1,0 0 0,2 1 0,0 0-1,1 0 1,0 0 0,1 36-1,3-53-545,-1 0 0,0 0 0,1-1-1,0 1 1,-1 0 0,1 0-1,0-1 1,0 1 0,0 0-1,0-1 1,0 1 0,0-1 0,1 0-1,-1 1 1,0-1 0,1 0-1,-1 0 1,1 0 0,-1 0 0,1 0-1,0 0 1,-1 0 0,1 0-1,0-1 1,0 1 0,-1-1-1,1 1 1,0-1 0,0 0 0,0 1-1,0-1 1,0 0 0,-1 0-1,1 0 1,3-1 0,0 0 39,0 1 1,0-1 0,0-1-1,0 1 1,0-1 0,0 1-1,0-1 1,0-1 0,-1 1-1,1-1 1,7-5 0,-5 2 7,-1 0 1,1 0 0,-1-1 0,0 0 0,-1 0 0,1 0 0,-1-1-1,-1 0 1,1 0 0,-2 0 0,1 0 0,-1-1 0,0 1 0,-1-1-1,0 0 1,2-14 0,-4 21-40,0 1 1,-1-1-1,1 1 0,0 0 1,-1-1-1,1 1 0,-1 0 0,0 0 1,1-1-1,-1 1 0,0 0 1,1 0-1,-1 0 0,0 0 0,0 0 1,0 0-1,0 0 0,0 0 0,0 0 1,-1 0-1,1 1 0,0-1 1,0 0-1,0 1 0,-1-1 0,1 1 1,0 0-1,-1-1 0,1 1 0,0 0 1,-1 0-1,1-1 0,-1 1 1,1 0-1,0 1 0,-1-1 0,1 0 1,0 0-1,-1 0 0,-1 1 1,-2 0-39,0 0 1,0-1 0,1 2 0,-1-1 0,0 1 0,0-1 0,0 1 0,1 1 0,-1-1 0,-4 4 0,5-2-121,0 0 1,0 1-1,0 0 1,0-1-1,1 1 1,0 0-1,0 1 1,-3 7 0,6-12-15,-1 0 0,1 0 0,-1 0-1,1 0 1,-1 0 0,1 1 0,0-1 0,0 0 0,-1 0 0,1 1 0,0-1 0,0 0 0,0 0 0,0 0 0,1 1 0,-1-1 0,0 0 0,0 0 0,1 0 0,-1 1 0,1-1 0,-1 0 0,1 0 0,-1 0 0,1 0 0,0 0 0,-1 0 0,1 0 0,0 0 0,0 0 0,0 0 0,0 0 0,0-1 0,0 1 0,0 0 0,0-1 0,0 1 0,0-1 0,0 1 0,0-1-1,0 1 1,1-1 0,-1 0 0,2 1 0,15 1-2427,0 0 0,0-2 0,30-2 0,-7-2-2126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8.743"/>
    </inkml:context>
    <inkml:brush xml:id="br0">
      <inkml:brushProperty name="width" value="0.025" units="cm"/>
      <inkml:brushProperty name="height" value="0.025" units="cm"/>
      <inkml:brushProperty name="color" value="#008C3A"/>
    </inkml:brush>
  </inkml:definitions>
  <inkml:trace contextRef="#ctx0" brushRef="#br0">100 60 11147,'0'0'15844,"-8"-4"-14536,6 2-1263,0 1 1,1 0-1,-1 0 1,0 0-1,0 0 1,0 0-1,1 0 1,-1 1-1,0-1 1,0 1-1,0-1 1,0 1-1,0 0 1,0 0-1,0 0 1,-1 0-1,1 0 1,0 0-1,0 0 1,0 1-1,0-1 1,0 1-1,0-1 1,1 1-1,-1 0 1,0 0-1,0 0 1,0 0-1,1 0 1,-1 0-1,0 0 1,1 1-1,-1-1 1,1 1-1,-1-1 1,1 1-1,0-1 1,0 1-1,0 0 1,0 0-1,0-1 1,0 1-1,-1 3 1,1-3-3,-1 1 1,1-1-1,-1 1 1,1 0 0,0-1-1,0 1 1,0 0-1,1 0 1,-1-1 0,1 1-1,-1 0 1,1 0-1,0 0 1,0 0 0,0 0-1,1 0 1,-1 0-1,1-1 1,-1 1 0,1 0-1,0 0 1,0-1-1,0 1 1,0 0 0,1-1-1,-1 1 1,1-1-1,0 1 1,-1-1 0,1 0-1,0 0 1,0 0-1,1 0 1,-1 0 0,0 0-1,1-1 1,4 3-1,-3-2-27,-1 0-1,1-1 1,0 0 0,0 0-1,0 0 1,0 0-1,1-1 1,-1 1-1,0-1 1,0 0-1,0-1 1,0 1 0,0 0-1,1-1 1,-1 0-1,0 0 1,0-1-1,-1 1 1,1-1-1,0 1 1,0-1 0,-1 0-1,1-1 1,-1 1-1,0-1 1,4-3-1,-2 1 6,0-1-1,0-1 0,-1 1 0,0-1 1,0 1-1,0-1 0,-1 0 0,0-1 1,-1 1-1,3-13 0,-4 17-16,0 1 1,-1 0-1,1 0 0,-1-1 1,0 1-1,0 0 0,0-1 0,0 1 1,0 0-1,0 0 0,-1-1 1,1 1-1,-1 0 0,1 0 0,-1-1 1,0 1-1,0 0 0,0 0 0,0 0 1,-1 0-1,1 0 0,0 0 1,-1 1-1,1-1 0,-1 0 0,0 1 1,1-1-1,-1 1 0,0 0 0,0-1 1,0 1-1,0 0 0,0 0 1,0 0-1,0 0 0,-1 1 0,1-1 1,-4 0-1,1 0-244,0 0 0,0 1 1,0 0-1,0 0 0,0 0 0,0 1 0,0 0 1,0 0-1,-6 2 0,2 0-847,0 1 0,1 0 0,0 1 0,0 0 1,0 0-1,1 1 0,-8 7 0,-8 7-8191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02.081"/>
    </inkml:context>
    <inkml:brush xml:id="br0">
      <inkml:brushProperty name="width" value="0.025" units="cm"/>
      <inkml:brushProperty name="height" value="0.025" units="cm"/>
    </inkml:brush>
  </inkml:definitions>
  <inkml:trace contextRef="#ctx0" brushRef="#br0">69 74 16271,'0'0'14206,"9"-6"-13598,7-4-515,2 1-1,-1 0 1,1 1 0,0 1-1,1 1 1,0 1-1,-1 0 1,37-3-1,-88 26 533,-5-4-580,0-2-1,-1-1 1,-1-2 0,-48 4 0,247-36-45,-83 11 0,-46 8 0,-25 4 0,-10 1 0,-34 8 0,2 1 0,-69 29 0,96-35 0,77-10 0,-41 1-473,-9 2-1002,1-1 0,-1 0 0,0-1 0,0-1 0,-1 0 0,1-2 0,23-13 0,-31 8-6912</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070"/>
    </inkml:context>
    <inkml:brush xml:id="br0">
      <inkml:brushProperty name="width" value="0.025" units="cm"/>
      <inkml:brushProperty name="height" value="0.025" units="cm"/>
      <inkml:brushProperty name="color" value="#008C3A"/>
    </inkml:brush>
  </inkml:definitions>
  <inkml:trace contextRef="#ctx0" brushRef="#br0">1 75 7495,'0'0'16314,"14"3"-14552,-10-2-1626,12 3 272,0 0 0,1-2 0,-1 0 0,0 0 0,33-3 0,182-30 1361,92-9-1355,-238 34-700,122-6 732,-71 9-5256,-130 4 1839,-6 1-371,-11 2-1929,-10-1-3548</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566"/>
    </inkml:context>
    <inkml:brush xml:id="br0">
      <inkml:brushProperty name="width" value="0.025" units="cm"/>
      <inkml:brushProperty name="height" value="0.025" units="cm"/>
      <inkml:brushProperty name="color" value="#008C3A"/>
    </inkml:brush>
  </inkml:definitions>
  <inkml:trace contextRef="#ctx0" brushRef="#br0">0 74 8712,'0'0'15855,"6"-9"-13276,-4 4-2367,1 1 0,0-1-1,1 1 1,-1 0 0,1 0 0,0 0 0,0 1 0,0-1 0,0 1 0,0 0 0,1 0 0,0 0 0,-1 1-1,1-1 1,0 1 0,0 0 0,1 1 0,-1-1 0,0 1 0,0 0 0,1 1 0,5-1 0,-10 1-210,-1 0 0,1 0 0,-1 0 0,1 0 0,0 0 0,-1 0 0,1 0 0,-1 0 1,1 0-1,-1 1 0,1-1 0,-1 0 0,1 0 0,-1 1 0,1-1 0,-1 0 0,0 1 1,1-1-1,-1 0 0,1 1 0,-1-1 0,0 0 0,1 1 0,-1-1 0,0 1 0,1-1 1,-1 1-1,0-1 0,0 1 0,1-1 0,-1 1 0,0 0 0,-2 22 12,-18 21 9,-11-1 28,24-35-47,0 1 0,0-1 0,1 1 0,0 1 0,1-1 1,0 1-1,0 0 0,1 0 0,0 1 0,-2 12 0,6-22-2,0 0-1,0 0 1,0-1-1,0 1 0,1 0 1,-1 0-1,0 0 1,0-1-1,1 1 0,-1 0 1,0-1-1,1 1 0,-1 0 1,1-1-1,-1 1 1,1 0-1,-1-1 0,1 1 1,0-1-1,-1 1 0,1-1 1,-1 1-1,1-1 1,0 1-1,0-1 0,-1 0 1,1 1-1,1-1 1,33 6-40,33-10-1753,-58 1 793,0 1-1,-1-1 0,0-1 1,1 0-1,11-7 1,19-16-5994,-6-1-3060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09.927"/>
    </inkml:context>
    <inkml:brush xml:id="br0">
      <inkml:brushProperty name="width" value="0.025" units="cm"/>
      <inkml:brushProperty name="height" value="0.025" units="cm"/>
      <inkml:brushProperty name="color" value="#008C3A"/>
    </inkml:brush>
  </inkml:definitions>
  <inkml:trace contextRef="#ctx0" brushRef="#br0">98 7 16656,'0'0'3956,"-9"6"-252,-1 1-3085,1 0 0,0 1-1,0 0 1,1 0-1,-12 15 1,18-20-533,-1 0 0,1 0 1,0 0-1,0 1 0,0-1 0,0 0 0,0 1 1,1 0-1,0-1 0,-1 1 0,1 0 1,1 0-1,-1 0 0,1 0 0,-1-1 0,1 1 1,0 0-1,0 0 0,1 0 0,-1 0 0,1 0 1,0 0-1,0-1 0,2 6 0,-1-7-72,-1 0-1,1 0 0,0-1 0,0 1 1,0-1-1,0 1 0,0-1 0,0 0 1,0 0-1,0 0 0,1 0 1,-1 0-1,0-1 0,1 1 0,-1 0 1,0-1-1,1 0 0,-1 0 0,1 0 1,-1 0-1,1 0 0,3-1 0,0 1 8,-1-1-1,1 1 0,-1-1 0,1-1 0,-1 1 1,0-1-1,1 0 0,-1 0 0,5-4 0,-3 1-10,0 0 0,-1-1-1,0 0 1,-1-1-1,1 1 1,-1-1 0,0 0-1,4-9 1,-7 13 5,0-1 0,0 1 0,-1-1 1,1 1-1,-1-1 0,0 0 0,0 1 0,0-1 1,0 0-1,-1 0 0,0 0 0,0 0 0,0 0 1,0 0-1,0 1 0,-1-1 0,0 0 0,1 0 1,-1 0-1,-2-4 0,1 6 18,1 0-1,-1 1 1,1-1 0,-1 0-1,0 1 1,1-1 0,-1 1 0,0 0-1,0-1 1,0 1 0,0 0-1,0 0 1,-1 0 0,1 0-1,0 1 1,0-1 0,0 1-1,-1-1 1,1 1 0,0 0-1,-1 0 1,1 0 0,0 0-1,-1 0 1,1 0 0,0 1 0,-1-1-1,1 1 1,-2 0 0,0 0-78,0 0 1,1 0 0,-1 1 0,1-1 0,-1 1 0,1 0 0,0-1 0,-1 2 0,1-1 0,0 0 0,0 0-1,1 1 1,-1 0 0,0 0 0,1 0 0,0 0 0,-3 3 0,4-4-169,0 0 1,0 0-1,0 0 0,1 0 1,-1 0-1,0 0 1,1 0-1,-1 0 0,1 0 1,0 0-1,0 0 1,0 1-1,0-1 0,0 0 1,0 0-1,0 0 1,1 0-1,-1 0 0,1 0 1,0 0-1,1 3 0,0-3-252,-1 0 0,1-1-1,0 1 1,0-1-1,0 0 1,0 0-1,0 1 1,0-1-1,0 0 1,1-1-1,-1 1 1,0 0 0,1-1-1,-1 1 1,0-1-1,1 0 1,-1 0-1,0 0 1,4 0-1,23 0-5203</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253"/>
    </inkml:context>
    <inkml:brush xml:id="br0">
      <inkml:brushProperty name="width" value="0.025" units="cm"/>
      <inkml:brushProperty name="height" value="0.025" units="cm"/>
      <inkml:brushProperty name="color" value="#008C3A"/>
    </inkml:brush>
  </inkml:definitions>
  <inkml:trace contextRef="#ctx0" brushRef="#br0">130 15 7399,'0'0'20270,"-10"1"-19101,5-1-1109,1 0 0,0 1 0,-1 0 0,1 0 0,0 0 0,0 0 0,0 1 0,0 0 0,0 0 1,0 0-1,0 0 0,0 0 0,1 1 0,-1 0 0,1-1 0,0 1 0,0 1 0,0-1 0,0 0 0,1 1 0,-1-1 0,1 1 0,-3 6 0,0-1 139,0 0 0,1 1-1,0 0 1,1-1 0,0 2 0,0-1-1,-1 12 1,4-20-180,0 0-1,0 1 1,0-1-1,0 0 1,0 0-1,0 0 1,0 0-1,1 0 1,-1 0-1,1 0 1,0 0-1,-1 0 1,1 0-1,0 0 1,0 0-1,0 0 1,0 0-1,1-1 1,-1 1-1,0 0 1,1-1-1,0 1 1,-1-1-1,1 0 1,-1 1-1,1-1 1,0 0 0,0 0-1,0 0 1,0 0-1,0-1 1,0 1-1,0 0 1,0-1-1,0 1 1,0-1-1,0 0 1,0 0-1,1 0 1,2 0-1,3 0-14,0-1 0,0 0 0,0 0 0,-1-1 0,1 0 0,0 0 0,-1 0 0,1-1 0,-1-1 0,0 1 0,0-1 0,0 0 0,-1-1 0,1 1 0,-1-1 0,0-1 0,0 1 0,-1-1 0,0 0-1,0 0 1,0-1 0,-1 1 0,0-1 0,0 0 0,0 0 0,-1-1 0,0 1 0,-1-1 0,0 1 0,0-1 0,0 0 0,-1 0 0,0 0 0,-1-9 0,0 16-4,0-1 0,0 1 0,0 0 0,0-1 0,0 1 0,-1 0 0,1-1 0,-1 1 0,1 0 0,-1-1 0,1 1 0,-1 0 0,0 0 0,1 0 0,-1-1 0,0 1 0,0 0 0,0 0 0,0 0 0,0 0 0,0 1 0,0-1 0,-2-1 0,0 0 0,0 1 0,0 0 0,0 0 0,0 0 0,0 1 0,0-1 0,0 1 0,0-1 0,-1 1 0,-2 0 0,-2 1 0,1-1 0,-1 1 0,1 1 0,-1-1 0,1 1 0,0 0 0,0 1 0,-10 5 0,-28 27-2039,43-33 1894,1-1 0,-1 1 0,1-1 0,-1 1 0,1-1 0,0 1 0,-1 0 0,1-1 0,0 1 0,0 0 0,1 0 0,-1 0 0,0 0 0,0 0 0,1 0 0,0 0 0,-1 0 1,1 0-1,0 0 0,0 0 0,0 0 0,0 0 0,0 0 0,0 0 0,1 3 0,0-4-226,0 0 1,0 0-1,0 0 0,0-1 1,0 1-1,0 0 0,0-1 1,0 1-1,0-1 1,0 1-1,0-1 0,1 1 1,-1-1-1,0 0 0,0 0 1,0 1-1,0-1 1,1 0-1,-1 0 0,0 0 1,2-1-1,0 1-652,21 1-6189</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0.627"/>
    </inkml:context>
    <inkml:brush xml:id="br0">
      <inkml:brushProperty name="width" value="0.025" units="cm"/>
      <inkml:brushProperty name="height" value="0.025" units="cm"/>
      <inkml:brushProperty name="color" value="#008C3A"/>
    </inkml:brush>
  </inkml:definitions>
  <inkml:trace contextRef="#ctx0" brushRef="#br0">166 29 3459,'0'0'24082,"-12"4"-22070,-2 1-1677,0 1 0,0 0 0,1 2 0,0-1 0,-22 18 0,31-22-292,0 0 1,0 0 0,1 0 0,-1 0 0,1 1-1,0-1 1,0 1 0,0 0 0,0 0 0,1 0 0,0 0-1,0 1 1,0-1 0,0 0 0,0 1 0,1 0-1,0-1 1,0 1 0,0 0 0,1-1 0,0 1 0,-1 0-1,2 0 1,-1-1 0,0 1 0,3 6 0,-2-9-43,0 0 0,0 0 0,1-1-1,-1 1 1,1 0 0,-1-1 0,1 0 0,0 1 0,0-1 0,-1 0 0,1 0 0,0 0 0,0 0 0,0 0 0,0 0 0,0-1 0,0 1 0,0-1 0,1 1 0,-1-1 0,0 0 0,0 0 0,0 0 0,0 0-1,1 0 1,-1 0 0,3-2 0,3 2-1,0-1-1,0-1 0,0 1 0,0-2 1,0 1-1,8-4 0,-5 0 1,0-1 0,-1 0 0,0 0 0,0-1 0,-1-1 0,0 1 0,12-16 0,-17 18 0,1 0 0,-1 0 0,0 0 0,0 0 0,-1-1 0,0 1 0,0-1 0,-1 0 0,0 0 0,0 0 0,0 0 0,-1-1 0,0 1 0,0-9 0,-2 14 3,1 0 0,-1 1 0,0-1 0,0 1 0,1-1 0,-1 1 0,0-1-1,0 1 1,-1 0 0,1-1 0,0 1 0,0 0 0,0 0 0,-1 0 0,1 0 0,-1 0 0,1 0 0,-1 0 0,1 0 0,-1 1 0,0-1-1,1 0 1,-1 1 0,0 0 0,1-1 0,-1 1 0,0 0 0,0 0 0,1 0 0,-4 0 0,-56 2-777,30 7-2450,4 3-3781,4 1-5017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080"/>
    </inkml:context>
    <inkml:brush xml:id="br0">
      <inkml:brushProperty name="width" value="0.025" units="cm"/>
      <inkml:brushProperty name="height" value="0.025" units="cm"/>
      <inkml:brushProperty name="color" value="#008C3A"/>
    </inkml:brush>
  </inkml:definitions>
  <inkml:trace contextRef="#ctx0" brushRef="#br0">1 0 641,'0'0'3395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1.486"/>
    </inkml:context>
    <inkml:brush xml:id="br0">
      <inkml:brushProperty name="width" value="0.025" units="cm"/>
      <inkml:brushProperty name="height" value="0.025" units="cm"/>
      <inkml:brushProperty name="color" value="#008C3A"/>
    </inkml:brush>
  </inkml:definitions>
  <inkml:trace contextRef="#ctx0" brushRef="#br0">19 391 5477,'0'0'23308,"-5"5"-22171,-8 12-321,29-21 199,45-31-60,109-70-891,241-163-69,-439 280-7175,6-5 10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2.158"/>
    </inkml:context>
    <inkml:brush xml:id="br0">
      <inkml:brushProperty name="width" value="0.025" units="cm"/>
      <inkml:brushProperty name="height" value="0.025" units="cm"/>
      <inkml:brushProperty name="color" value="#008C3A"/>
    </inkml:brush>
  </inkml:definitions>
  <inkml:trace contextRef="#ctx0" brushRef="#br0">21 269 641,'0'0'25026,"-6"8"-23013,-8 21-26,14-29-1952,0 1 0,0-1 0,0 0 0,0 0 0,0 0 0,0 1 0,0-1 0,0 0 0,0 0 0,1 0 0,-1 1 0,0-1 0,0 0 0,0 0 0,0 0 0,0 0 0,0 1 0,1-1 0,-1 0 0,0 0 0,0 0 0,0 0 0,0 0 0,1 0 0,-1 0 0,0 1 0,0-1 0,0 0 0,1 0 0,-1 0 0,0 0 0,0 0 0,0 0 0,1 0 0,-1 0 0,0 0 0,0 0 0,1 0 0,-1 0-1,0 0 1,0 0 0,0 0 0,1-1 0,-1 1 0,0 0 0,0 0 0,27-13 1181,182-99-913,-28 16-836,-141 70-2306,-6-4-3456,-3-2-3928</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3.650"/>
    </inkml:context>
    <inkml:brush xml:id="br0">
      <inkml:brushProperty name="width" value="0.025" units="cm"/>
      <inkml:brushProperty name="height" value="0.025" units="cm"/>
      <inkml:brushProperty name="color" value="#008C3A"/>
    </inkml:brush>
  </inkml:definitions>
  <inkml:trace contextRef="#ctx0" brushRef="#br0">1 31 10474,'0'0'15759,"59"30"-14446,-13-30-480,11-10-577,5-3-224,-3-1-1185,-8 2-1345,-13 4-545,-15 4-32,-15 4-64,-16 1-8072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4.007"/>
    </inkml:context>
    <inkml:brush xml:id="br0">
      <inkml:brushProperty name="width" value="0.025" units="cm"/>
      <inkml:brushProperty name="height" value="0.025" units="cm"/>
      <inkml:brushProperty name="color" value="#008C3A"/>
    </inkml:brush>
  </inkml:definitions>
  <inkml:trace contextRef="#ctx0" brushRef="#br0">1 32 14862,'0'0'12108,"93"5"-11084,-38-12-735,1-2-225,-1 2-1474,-2-2-4515,-4 5-7368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2.337"/>
    </inkml:context>
    <inkml:brush xml:id="br0">
      <inkml:brushProperty name="width" value="0.025" units="cm"/>
      <inkml:brushProperty name="height" value="0.025" units="cm"/>
    </inkml:brush>
  </inkml:definitions>
  <inkml:trace contextRef="#ctx0" brushRef="#br0">30 2638 4388,'0'0'6385,"-4"0"-4933,-11 0-598,4 0 2007,23-1-1569,-1 0 0,0 0 0,1-1 1,13-4-1,9-5-523,37-19 1,-44 18-523,-1 1-1,51-12 0,100-28 890,-47 12-366,121-36-83,59-15-632,-21 5 152,-207 58 141,70-16 270,-75 23 189,74-31 0,-15 3 296,43-19-904,149-59 107,-120 51-158,-28 4-145,719-255 26,-332 138-71,-402 131-7,1060-324-307,-1043 327 83,97-30 97,449-128 106,-308 101 69,308-88 301,-723 198-177,-1-2-92,-5 3-230,1 0-1,-1 0 0,0 0 1,0 0-1,1-1 1,-1 1-1,0 0 0,1 0 1,-1-1-1,0 1 0,1 0 1,-1-1-1,0 1 0,1-1 1,-1 1-1,1-1 0,-1 1 1,1-1-1,-1 0 1,1 1-1,0-1 0,-1 1 1,1-1-1,-1-1 0,-2-16-7359,3-9-8910</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8.739"/>
    </inkml:context>
    <inkml:brush xml:id="br0">
      <inkml:brushProperty name="width" value="0.025" units="cm"/>
      <inkml:brushProperty name="height" value="0.025" units="cm"/>
      <inkml:brushProperty name="color" value="#008C3A"/>
    </inkml:brush>
  </inkml:definitions>
  <inkml:trace contextRef="#ctx0" brushRef="#br0">37 84 6374,'0'0'6630,"9"-9"-2973,-2 1-2848,30-36 1519,-6 22 4539,-30 22-6707,-1 1 1,0-1-1,0 1 0,1-1 0,-1 1 1,0-1-1,0 1 0,1-1 0,-1 1 1,0-1-1,0 1 0,0-1 0,0 1 1,0-1-1,0 1 0,0 0 0,0-1 1,0 1-1,0-1 0,0 1 0,0-1 0,0 1 1,0-1-1,0 1 0,-1-1 0,1 1 1,0-1-1,0 1 0,-1-1 0,1 1 1,0-1-1,-1 1 0,0 0 0,-8 23 361,-11 4-392,14-20-129,0-1 1,1 1-1,0 0 0,0 0 1,0 1-1,1 0 0,1-1 1,0 1-1,0 1 1,-3 14-1,6-24 0,1 1 1,-1 0-1,0-1 0,1 1 1,-1-1-1,0 1 0,1-1 0,-1 1 1,0-1-1,1 1 0,-1-1 1,1 1-1,-1-1 0,1 1 1,0-1-1,-1 0 0,1 1 1,-1-1-1,1 0 0,-1 0 1,1 1-1,0-1 0,-1 0 0,1 0 1,0 0-1,-1 0 0,1 0 1,0 0-1,-1 0 0,2 0 1,30 0-18,-21-1-19,21-1-258,-23 1 46,0 1-1,0-1 1,1 1-1,-1 1 1,15 2-1,-22-2 217,0-1 0,0 1 0,0 0 0,0 0 0,-1 0 0,1 0 0,0 0 1,0 0-1,-1 0 0,1 1 0,-1-1 0,1 0 0,-1 1 0,1 0 0,-1-1 0,0 1 0,0 0 0,0-1 0,0 1 0,0 0 0,0 0 0,0 0 0,-1 0 0,1 0 0,0 0 0,-1 0 0,0 0 0,0 0 0,0 4 0,0 3 119,-1-1 1,0 1-1,-1 0 0,0 0 0,0-1 0,-1 0 0,0 1 0,-1-1 0,1 0 0,-2 0 0,1-1 0,-1 1 0,0-1 1,-1 0-1,1-1 0,-1 1 0,-1-1 0,1 0 0,-1-1 0,0 1 0,0-1 0,-1-1 0,0 1 0,0-1 0,0-1 0,0 1 1,0-1-1,-1-1 0,1 0 0,-1 0 0,-14 1 0,21-3-190,1 0 0,-1 0-1,0 0 1,1-1 0,-1 1 0,0 0-1,1-1 1,-1 1 0,0-1 0,1 0-1,-1 1 1,1-1 0,-1 0 0,1 0-1,0 0 1,-1 0 0,1 0 0,0-1-1,-1 1 1,1 0 0,0 0 0,0-1-1,0 1 1,0-1 0,1 1 0,-1-1-1,-1-2 1,0-3-1081,0-1 1,0 1-1,1-1 0,0 0 0,0-8 1,-1-28-8651</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110"/>
    </inkml:context>
    <inkml:brush xml:id="br0">
      <inkml:brushProperty name="width" value="0.025" units="cm"/>
      <inkml:brushProperty name="height" value="0.025" units="cm"/>
      <inkml:brushProperty name="color" value="#008C3A"/>
    </inkml:brush>
  </inkml:definitions>
  <inkml:trace contextRef="#ctx0" brushRef="#br0">0 20 17873,'0'0'11018,"50"-19"-9256,-32 19-353,2 5-704,4 6-705,3 0 0,5-1-320,5-2-1698,2-4-2050,2-4-2306,6 0-1762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453"/>
    </inkml:context>
    <inkml:brush xml:id="br0">
      <inkml:brushProperty name="width" value="0.025" units="cm"/>
      <inkml:brushProperty name="height" value="0.025" units="cm"/>
      <inkml:brushProperty name="color" value="#008C3A"/>
    </inkml:brush>
  </inkml:definitions>
  <inkml:trace contextRef="#ctx0" brushRef="#br0">166 0 17649,'0'0'10458,"1"10"-8804,-1-1-1448,0 0-1,0 0 0,-1 0 1,0-1-1,0 1 0,-1 0 0,0-1 1,-1 1-1,0-1 0,-5 12 1,8-20-206,-36 70-150,-70 105 1,102-199-21226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19.810"/>
    </inkml:context>
    <inkml:brush xml:id="br0">
      <inkml:brushProperty name="width" value="0.025" units="cm"/>
      <inkml:brushProperty name="height" value="0.025" units="cm"/>
      <inkml:brushProperty name="color" value="#008C3A"/>
    </inkml:brush>
  </inkml:definitions>
  <inkml:trace contextRef="#ctx0" brushRef="#br0">101 47 14253,'0'0'4922,"-10"4"-1772,3-1-2781,1 1 1,-1 0-1,1 0 0,-1 1 0,1-1 0,0 1 1,1 1-1,-10 10 0,12-12-297,1-1 1,-1 1-1,0 1 0,1-1 1,0 0-1,0 0 1,0 1-1,1-1 0,0 1 1,-1 0-1,2-1 0,-1 1 1,0 0-1,1-1 0,0 1 1,0 0-1,0 0 1,2 7-1,-1-10-60,-1-1 1,1 1-1,0-1 1,-1 1-1,1-1 1,0 0-1,0 1 0,0-1 1,0 0-1,0 1 1,0-1-1,1 0 1,-1 0-1,0 0 1,1 0-1,-1 0 0,0 0 1,1-1-1,-1 1 1,1 0-1,-1-1 1,1 1-1,0-1 1,-1 1-1,1-1 0,0 0 1,-1 0-1,1 0 1,0 0-1,-1 0 1,1 0-1,-1 0 1,1 0-1,0-1 0,-1 1 1,1-1-1,-1 1 1,3-2-1,2 1 110,0-1-1,0 0 1,0-1 0,0 1-1,0-1 1,-1-1 0,0 1-1,10-8 1,-8 3 63,0 0 0,0-1 0,-1 0 0,0 0 1,-1 0-1,7-15 0,-10 20-48,0-1 0,0 0-1,-1 0 1,1 0 0,-1 0 0,0 0 0,0 0 0,-1 0 0,1 0 0,-1-1 0,-1 1-1,1 0 1,-1 0 0,1 0 0,-4-8 0,4 11-129,-1 1 0,0-1 0,0 1-1,1 0 1,-1 0 0,0-1 0,0 1 0,-1 0 0,1 0 0,0 0 0,0 0-1,0 0 1,-1 0 0,1 1 0,0-1 0,-1 0 0,1 1 0,-1-1-1,1 1 1,-1-1 0,1 1 0,-1 0 0,1-1 0,-1 1 0,1 0-1,-1 0 1,0 0 0,1 0 0,-1 1 0,1-1 0,-1 0 0,1 1-1,-1-1 1,1 1 0,-1-1 0,1 1 0,0 0 0,-1-1 0,-1 2-1,-2 1-30,0 0-1,0 0 0,0 0 0,0 1 0,1 0 0,-1-1 0,1 2 0,0-1 0,-5 6 0,3 0-341,1 0 1,0 1-1,0 0 1,1 0-1,1 0 1,0 0-1,-4 22 1,6-20-1635,0 0 0,1-1 0,2 26 0,4-10-5480</inkml:trace>
  <inkml:trace contextRef="#ctx0" brushRef="#br0" timeOffset="1">453 375 14286,'0'0'11637,"-12"10"-8685,4-3-2641,-12 9 489,2 1 0,-23 26 0,36-37-715,0 0-1,0 0 0,1 1 1,0 0-1,0 0 0,1 0 1,-1 0-1,2 0 0,-1 1 1,1-1-1,0 1 0,1 0 1,-2 11-1,4-17-84,-1-1 0,0 0 0,1 0 0,-1 1 0,1-1 0,-1 0 0,1 0 0,0 0 0,0 0 0,-1 0 0,1 0 0,0 0 0,0 0 0,0 0 0,0 0 0,0 0 0,0-1 0,0 1 0,0 0 0,1-1 0,-1 1 0,0-1 0,0 1 0,0-1 0,1 1 0,-1-1 0,0 0 0,1 0 0,-1 0 0,0 0 0,1 0 0,-1 0 0,0 0 0,3 0 0,4 0 0,0-1 0,0 0 0,0 0 0,15-4 0,-9 0 0,0-1 0,0 0 0,-1-2 0,0 1 0,0-1 0,-1-1 0,0 0 0,-1-1 0,0 0 0,0-1 0,-1 0 0,0-1 0,12-20 0,-21 31 2,0 0 0,-1 0-1,1-1 1,0 1 0,-1 0 0,1 0-1,-1 0 1,0-1 0,1 1 0,-1 0-1,0-1 1,0 1 0,0 0 0,0 0 0,0-1-1,0 1 1,0 0 0,0-1 0,-1 1-1,1 0 1,0-1 0,-1 1 0,1 0-1,-1 0 1,1 0 0,-1 0 0,0-1 0,0 1-1,1 0 1,-1 0 0,0 0 0,0 0-1,0 0 1,0 1 0,0-1 0,0 0-1,0 0 1,0 1 0,0-1 0,-1 1 0,1-1-1,0 1 1,0-1 0,-1 1 0,1 0-1,0-1 1,0 1 0,-1 0 0,-1 0-1,-11-2-53,0 1-1,-1 0 0,-24 2 0,21 0-198,-2-1-2877,3 0-5413</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1.142"/>
    </inkml:context>
    <inkml:brush xml:id="br0">
      <inkml:brushProperty name="width" value="0.025" units="cm"/>
      <inkml:brushProperty name="height" value="0.025" units="cm"/>
    </inkml:brush>
  </inkml:definitions>
  <inkml:trace contextRef="#ctx0" brushRef="#br0">21 1 7911,'0'0'16389,"1"9"-15705,16 183 1443,-10 262 0,-5-59-232,19-90-1483,1 57 382,-20-266-580,-21 170 0,-10 147-214,22-248 0,8 0 0,2-108 0,-4 1 0,-8 70 0,2-105-825,6-22 765,1-1 0,0 0 0,0 0 0,-1 0 0,1 0 0,0 0 0,0 0 0,-1 0 0,1 0 0,0 0 0,-1 0 0,1-1 0,0 1 0,0 0 0,-1 0 0,1 0 0,0 0 0,0 0 0,0 0 0,-1-1 0,1 1 0,0 0 0,0 0 0,-1 0 0,1 0 0,0-1 0,0 1 0,0 0 0,0 0 0,0-1 0,-1 1 0,1 0 0,0 0 0,0-1 0,0 1 0,0 0 0,0 0 1,0-1-1,0 1 0,0-1 0,-12-44-9655,7 3-6658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344"/>
    </inkml:context>
    <inkml:brush xml:id="br0">
      <inkml:brushProperty name="width" value="0.025" units="cm"/>
      <inkml:brushProperty name="height" value="0.025" units="cm"/>
    </inkml:brush>
  </inkml:definitions>
  <inkml:trace contextRef="#ctx0" brushRef="#br0">0 35 5125,'3'8'10231,"9"-4"-6763,22-4-3290,-25 0 1335,292-8 3452,-23 0-4719,155-8-429,135 1-152,-232 47 355,-43-3 24,655-38-1165,-511 5 1540,30-2-892,-324 3 2833,239 27 0,-49 4-2084,-191-24-3414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2.682"/>
    </inkml:context>
    <inkml:brush xml:id="br0">
      <inkml:brushProperty name="width" value="0.025" units="cm"/>
      <inkml:brushProperty name="height" value="0.025" units="cm"/>
    </inkml:brush>
  </inkml:definitions>
  <inkml:trace contextRef="#ctx0" brushRef="#br0">38 34 22742,'0'0'4735,"12"-5"-3855,4-1-812,1 0-1,-1 2 0,1 0 1,-1 1-1,32-2 0,-43 5-57,0 0 0,1 0 0,-1 1 0,1-1 0,-1 1 0,0 1 0,0-1 0,1 1 0,-1 0 0,0 0 1,7 4-1,-10-4 23,1 0 1,-1 0 0,0 0 0,1 0 0,-1 1 0,0-1 0,-1 1 0,1 0 0,0-1 0,-1 1 0,1 0 0,-1 0 0,0 0 0,0 0 0,0 0-1,0 0 1,-1 0 0,1 0 0,-1 1 0,0-1 0,0 5 0,0-1 56,-1-1-1,0 0 1,-1 1-1,0-1 1,1 0-1,-2 0 1,1 0-1,-1 0 1,0 0-1,0-1 1,-1 1-1,1-1 1,-1 0-1,0 0 1,-6 5-1,-11 11 433,-1-2-1,-27 18 0,21-16-378,10-7-113,-40 33-256,54-43 28,0-1 0,1 1-1,-1 0 1,1 0 0,0 1 0,0-1 0,0 1 0,1-1 0,0 1 0,-4 9-1,6-8-6426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3.584"/>
    </inkml:context>
    <inkml:brush xml:id="br0">
      <inkml:brushProperty name="width" value="0.025" units="cm"/>
      <inkml:brushProperty name="height" value="0.025" units="cm"/>
    </inkml:brush>
  </inkml:definitions>
  <inkml:trace contextRef="#ctx0" brushRef="#br0">0 341 5509,'0'0'19667,"7"1"-18664,-4-1-860,1 0 0,-1-1-1,0 1 1,1-1-1,-1 0 1,0 0 0,1 0-1,-1-1 1,0 1-1,0-1 1,0 0-1,0 0 1,0 0 0,-1 0-1,1 0 1,0 0-1,-1-1 1,0 1 0,0-1-1,1 0 1,1-4-1,13-17 324,22-42-1,-17 28-283,1-1-78,-11 17-80,0 2 0,2 0 0,0 0 0,19-19 0,-32 38-29,0 0-1,1 0 1,-1 0 0,0 0 0,1 0-1,-1 0 1,0 0 0,1 0 0,-1 0-1,1 1 1,0-1 0,-1 1 0,1-1-1,-1 1 1,1-1 0,0 1 0,-1 0-1,1 0 1,0 0 0,-1 0 0,1 0-1,2 1 1,-1 0 1,-1 0 0,1 0 0,-1 0 1,1 1-1,-1-1 0,1 1 0,-1 0 0,0-1 0,0 1 0,0 0 0,0 0 1,2 4-1,6 8 9,-2 1 0,1-1 0,10 29 1,-12-25 11,12 24-166,19 41 180,-35-77-478,0 0-1,1-1 1,-1 1-1,1-1 1,1 0-1,-1 0 1,1-1 0,-1 1-1,1-1 1,9 5-1,2-5-6289,-1-4-5888</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022"/>
    </inkml:context>
    <inkml:brush xml:id="br0">
      <inkml:brushProperty name="width" value="0.025" units="cm"/>
      <inkml:brushProperty name="height" value="0.025" units="cm"/>
    </inkml:brush>
  </inkml:definitions>
  <inkml:trace contextRef="#ctx0" brushRef="#br0">1 0 5862,'0'0'26649,"28"64"-26393,-12-43-256,2 2 0,2-3 0,2-6 0,1-1-1858,-3-8-1249,1-5-929,2-1 193,-4-14-1410,-1-1-1602</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17.380"/>
    </inkml:context>
    <inkml:brush xml:id="br0">
      <inkml:brushProperty name="width" value="0.025" units="cm"/>
      <inkml:brushProperty name="height" value="0.025" units="cm"/>
    </inkml:brush>
  </inkml:definitions>
  <inkml:trace contextRef="#ctx0" brushRef="#br0">167 9 7847,'0'0'20708,"2"-4"-19325,0-1-1072,-7 12 99,-18 31 532,-30 54 224,28-49-1129,13-26-99,1 1 0,1 1 0,1 0 1,-13 37-1,22-51-207,-1-2-1131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3.346"/>
    </inkml:context>
    <inkml:brush xml:id="br0">
      <inkml:brushProperty name="width" value="0.025" units="cm"/>
      <inkml:brushProperty name="height" value="0.025" units="cm"/>
    </inkml:brush>
  </inkml:definitions>
  <inkml:trace contextRef="#ctx0" brushRef="#br0">22 0 7847,'0'0'9001,"-6"66"-7624,0-45-544,1 3-32,2 1 64,2 0-289,1-2-63,0 3-129,0-2-288,1-2 0,2-4-1153,0 1-3555,-3-1-7784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4.835"/>
    </inkml:context>
    <inkml:brush xml:id="br0">
      <inkml:brushProperty name="width" value="0.025" units="cm"/>
      <inkml:brushProperty name="height" value="0.025" units="cm"/>
    </inkml:brush>
  </inkml:definitions>
  <inkml:trace contextRef="#ctx0" brushRef="#br0">72 1 3331,'0'0'27317,"-1"9"-26415,-4 7-699,0-1-1,-14 27 1,13-30-135,0 1 0,0 0-1,1 0 1,1 0-1,0 0 1,0 1 0,2-1-1,-3 27 1,7-39-68,-1 0 0,1 0 0,-1 0 0,1 0 0,-1-1 0,1 1 0,0 0 0,-1-1 0,1 0 0,0 1 0,-1-1 0,1 0 0,0 0 0,-1 0 0,1 0 0,0 0 0,-1 0 0,1 0 0,2-1 0,3 0 0,3 1-741,1-1 1,-1-1-1,0 0 0,0 0 0,18-7 1,-24 8 252,0 0 1,-1-1-1,1 1 0,-1-1 1,1 0-1,-1 0 0,0 0 1,1-1-1,-1 1 1,-1-1-1,1 1 0,0-1 1,0 0-1,-1 0 0,0 0 1,0-1-1,0 1 1,3-7-1,-3-8-11011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55.164"/>
    </inkml:context>
    <inkml:brush xml:id="br0">
      <inkml:brushProperty name="width" value="0.025" units="cm"/>
      <inkml:brushProperty name="height" value="0.025" units="cm"/>
    </inkml:brush>
  </inkml:definitions>
  <inkml:trace contextRef="#ctx0" brushRef="#br0">42 66 17168,'0'0'8136,"-3"-54"-4132,3 44-1122,-3 8-2305,-1 2-577,-5 12 0,-1 10 0,3 5 0,1-3 0,6-11-609</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8.524"/>
    </inkml:context>
    <inkml:brush xml:id="br0">
      <inkml:brushProperty name="width" value="0.025" units="cm"/>
      <inkml:brushProperty name="height" value="0.025" units="cm"/>
    </inkml:brush>
  </inkml:definitions>
  <inkml:trace contextRef="#ctx0" brushRef="#br0">1 1 3619,'0'0'673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19.046"/>
    </inkml:context>
    <inkml:brush xml:id="br0">
      <inkml:brushProperty name="width" value="0.025" units="cm"/>
      <inkml:brushProperty name="height" value="0.025" units="cm"/>
    </inkml:brush>
  </inkml:definitions>
  <inkml:trace contextRef="#ctx0" brushRef="#br0">19 71 545,'-2'-2'388,"1"1"0,0 0 0,-1 0 0,1-1 0,0 1 0,0-1 0,0 1 0,0-1 0,0 1 0,1-1 0,-1 1 1,0-1-1,1 0 0,-1 0 0,1 1 0,0-1 0,-1 0 0,1 0 0,0 1 0,0-1 0,0 0 0,0 0 0,1 1 1,-1-1-1,0 0 0,1 0 0,-1 1 0,2-3 0,0-17 14158,-2 52-12961,1 16-1140,-1-2-149,-1 0 1,-7 48 0,14-159 413,-3-69 0,-3 134-774,0 8-278,-5 146 610,2-60-1649,2-32-3170,1-53-1454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3.530"/>
    </inkml:context>
    <inkml:brush xml:id="br0">
      <inkml:brushProperty name="width" value="0.025" units="cm"/>
      <inkml:brushProperty name="height" value="0.025" units="cm"/>
    </inkml:brush>
  </inkml:definitions>
  <inkml:trace contextRef="#ctx0" brushRef="#br0">20 19 7431,'0'0'23943,"7"0"-23271,35-4-464,199-11 305,-341 31-513,35-5 0,29-5 0,-68 4 0,103-10 0,1 0 0,0 0 0,0-1 0,-1 1 0,1 0 0,0 0 0,0 0 0,0 0 0,-1-1 0,1 1 0,0 0 0,0 0 0,0 0 0,-1-1 0,1 1 0,0 0 0,0 0 0,0-1 0,0 1 0,0 0 0,0 0 0,0-1 0,-1 1 0,1 0 0,0-1 0,0 1 0,0 0 0,0 0 0,0-1 0,0 1 0,0 0 0,0-1 0,1 1 0,-1 0 0,0 0 0,0-1 0,0 1 0,0 0 0,0 0 0,0-1 0,1 1 0,-1 0 0,0 0 0,0-1 0,0 1 0,0 0 0,1 0 0,-1 0 0,0-1 0,0 1 0,1 0 0,-1 0 0,0 0 0,0 0 0,1 0 0,-1 0 0,0 0 0,1-1 0,15-13 0,-6 12 0,0 0 0,0 1 0,0 0 0,0 1 0,0 0 0,0 1 0,0-1 0,0 2 0,0 0 0,0 0 0,0 1 0,0 0 0,-1 0 0,1 1 0,12 7 0,-20-10 3,1 0-1,-1 0 1,1-1 0,-1 0-1,1 1 1,0-1 0,-1 0-1,1 0 1,0 0 0,-1-1-1,1 1 1,-1-1 0,4 0-1,1 0-38,-18 13-114,9-10-305,0 1 0,0-2 0,-1 1 1,1 0-1,-1 0 0,1-1 0,-1 1 1,0-1-1,0 0 0,-3 1 0,-11-1-6212</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4.808"/>
    </inkml:context>
    <inkml:brush xml:id="br0">
      <inkml:brushProperty name="width" value="0.025" units="cm"/>
      <inkml:brushProperty name="height" value="0.025" units="cm"/>
    </inkml:brush>
  </inkml:definitions>
  <inkml:trace contextRef="#ctx0" brushRef="#br0">59 1 8104,'0'0'22682,"4"0"-21582,16 0-829,-13-1-205,0 1 0,0 0 0,0 0 0,-1 1 0,1 0 0,12 3 0,-18-4-60,0 1-1,0-1 1,0 1 0,0-1-1,0 1 1,0 0-1,0-1 1,0 1-1,-1 0 1,1-1 0,0 1-1,0 0 1,-1 0-1,1 0 1,-1 0-1,1 0 1,0 0 0,-1 0-1,1 2 1,-1-1-4,1 0 1,-1 0-1,0 1 1,0-1 0,-1 0-1,1 0 1,0 1-1,-1-1 1,1 0 0,-1 0-1,0 0 1,0 0-1,-1 4 1,-1-1-3,-1 0 0,0 0 0,0 0 0,0 0 0,0-1 0,-1 0 0,1 0 0,-1 0 0,-7 4 0,-12 11 0,24-19 0,0 0 0,0 1 0,0-1 0,0 0 0,0 1 0,0-1 0,0 0 0,0 0 0,0 1 0,0-1 0,0 0 0,0 0 0,0 1 0,0-1 0,0 0 0,0 1 0,1-1 0,-1 0 0,0 0 0,0 0 0,0 1 0,0-1 0,1 0 0,-1 0 0,0 1 0,0-1 0,0 0 0,1 0 0,-1 0 0,0 0 0,0 0 0,1 1 0,-1-1 0,0 0 0,0 0 0,1 0 0,-1 0 0,0 0 0,0 0 0,1 0 0,-1 0 0,0 0 0,1 0 0,-1 0 0,0 0 0,0 0 0,1 0 0,-1 0 0,0 0 0,0 0 0,1 0 0,-1-1 0,31 6 0,-10-2 0,-18-2 0,-1-1 0,0 1 0,1 0 0,-1 0 0,0 1 0,0-1 0,1 0 0,-1 1 0,0-1 0,-1 1 0,1 0 0,0-1 0,0 1 0,-1 0 0,1 0 0,-1 0 0,1 0 0,-1 1 0,0-1 0,0 0 0,0 1 0,0-1 0,0 0 0,-1 1 0,1-1 0,-1 1 0,1-1 0,-1 1 0,0-1 0,0 1 0,0-1 0,-1 1 0,1-1 0,0 1 0,-1-1 0,-1 4 0,1-1 0,0 0 0,-1-1 0,0 0 0,0 1 0,0-1 0,0 0 0,-1 0 0,1 0 0,-1 0 0,0 0 0,0-1 0,-1 1 0,1-1 0,-1 0 0,0 0 0,0 0 0,0-1 0,-7 5 0,1-5 0,0 1 0,0-1 0,0-1 0,-11 1 0,17-2 0,1 1 0,-1-1 0,0 0 0,1 0 0,-1-1 0,0 1 0,0-1 0,1 0 0,-1 1 0,1-2 0,-1 1 0,1 0 0,-7-4 0,8-1-2924,5-3-7210,5 0 547</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275"/>
    </inkml:context>
    <inkml:brush xml:id="br0">
      <inkml:brushProperty name="width" value="0.025" units="cm"/>
      <inkml:brushProperty name="height" value="0.025" units="cm"/>
    </inkml:brush>
  </inkml:definitions>
  <inkml:trace contextRef="#ctx0" brushRef="#br0">23 29 10090,'0'0'13057,"9"-5"-10217,-5 3-2514,1-1-90,0 0 0,0 0 0,0 1-1,0 0 1,0 0 0,1 0 0,-1 1-1,1 0 1,-1 0 0,1 0 0,10 0-1,-15 1-235,-1 0-1,1 0 0,-1 0 1,1 1-1,-1-1 0,1 0 1,-1 0-1,1 0 1,-1 0-1,1 1 0,-1-1 1,1 0-1,-1 1 0,1-1 1,-1 0-1,1 1 0,-1-1 1,0 0-1,1 1 1,-1-1-1,0 1 0,1-1 1,-1 1-1,0-1 0,0 1 1,1-1-1,-1 1 0,0-1 1,0 1-1,0-1 1,0 1-1,0 0 0,-4 23 578,-18 19 1638,12-31-1867,7-9-309,0 1 0,0-1 0,0 0 0,1 1 0,-1 0 0,1 0-1,0 0 1,0 0 0,0 0 0,1 0 0,0 0 0,-2 6 0,8-8-39,-1-1 0,0 0 0,1 0 0,0 0 0,-1-1 0,1 1 0,0-1 0,-1 0 0,1-1 0,4 0 0,-2 1 0,-3 0 0,0-1 0,0 1 0,0 0 0,0 1 0,0-1 0,-1 1 0,1-1 0,0 1 0,0 0 0,0 1 0,6 2 0,-8-2 0,-1 0 0,1 1 0,-1-1 0,1 0 0,-1 0 0,0 1 0,0-1 0,0 1 0,0-1 0,0 1 0,-1-1 0,1 1 0,-1-1 0,0 1 0,0 0 0,0-1 0,0 1 0,-1 4 0,1-7 0,1 11 0,-1 0 0,-1 0 0,0-1 0,0 1 0,-5 18 0,4-26 0,1 0 0,0 0 0,-1-1 0,1 1 0,-1 0 0,0-1 0,1 0 0,-1 1 0,-1-1 0,1 0 0,0 0 0,0 0 0,-1 0 0,1 0 0,-1-1 0,0 1 0,1-1 0,-1 1 0,0-1 0,0 0 0,0 0 0,0 0 0,0-1 0,-6 1 0,2 1 0,0-1 0,0 0 0,0-1 0,0 0 0,-1 0 0,1 0 0,0-1 0,0 0 0,0-1 0,0 1 0,0-1 0,1-1 0,-1 1 0,-8-6 0,21 5-2047,15-3-5553,-18 5 5940,14-4-7116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617"/>
    </inkml:context>
    <inkml:brush xml:id="br0">
      <inkml:brushProperty name="width" value="0.025" units="cm"/>
      <inkml:brushProperty name="height" value="0.025" units="cm"/>
    </inkml:brush>
  </inkml:definitions>
  <inkml:trace contextRef="#ctx0" brushRef="#br0">0 0 10154,'0'0'21556,"7"68"-21460,-7-40-128,0 2-416,-1-6-737,-1-2-257,-1-5-576,2-8-768,1-34-16336</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5.986"/>
    </inkml:context>
    <inkml:brush xml:id="br0">
      <inkml:brushProperty name="width" value="0.025" units="cm"/>
      <inkml:brushProperty name="height" value="0.025" units="cm"/>
    </inkml:brush>
  </inkml:definitions>
  <inkml:trace contextRef="#ctx0" brushRef="#br0">1 1 6374,'0'0'25923,"6"0"-25517,-5 0-403,1 0-1,-1 0 1,0-1 0,0 1 0,0 0 0,0 0-1,1 1 1,-1-1 0,0 0 0,0 0-1,0 0 1,0 1 0,0-1 0,1 1-1,-1-1 1,0 1 0,0-1 0,0 1-1,0 0 1,-1-1 0,1 1 0,0 0-1,0 0 1,0 0 0,0 0 0,-1-1 0,1 1-1,1 2 1,-2 0-4,0 1 0,1-1-1,-1 0 1,0 0 0,-1 1 0,1-1-1,-1 0 1,1 1 0,-1-1 0,0 0-1,0 0 1,-2 5 0,2-8 0,1 1 1,0 0-1,0-1 1,-1 1-1,1 0 1,0-1-1,0 1 1,0 0-1,0-1 1,0 1-1,0 0 0,0-1 1,0 1-1,0 0 1,1-1-1,-1 1 1,0 0-1,0-1 1,0 1-1,1 0 1,-1-1-1,0 1 0,1-1 1,-1 1-1,1 0 1,-1-1-1,1 1 1,-1-1-1,1 1 1,0 0-1,23 10-43,-22-11 39,0 1 0,0-1 0,0 0 0,0 1 0,0 0 0,0-1 1,0 1-1,0 0 0,0 0 0,-1 0 0,1 0 0,0 1 0,-1-1 1,1 0-1,-1 1 0,1-1 0,-1 1 0,0-1 0,0 1 0,0 0 1,0-1-1,0 1 0,0 0 0,0 0 0,0 0 0,0 0 0,0 2 0,-1-1 10,0 0 0,0 1 0,0-1 0,0 0 0,-1 0 0,1 0 0,-1 0 0,0 1 0,0-1 0,0 0 0,0 0 0,0-1 0,-1 1 0,1 0 0,-1 0-1,0-1 1,0 1 0,0-1 0,0 1 0,0-1 0,0 0 0,-1 0 0,1 0 0,-1 0 0,0 0 0,1-1 0,-1 1 0,0-1 0,0 1 0,0-1 0,0 0-1,0 0 1,0-1 0,0 1 0,-1-1 0,1 1 0,0-1 0,0 0 0,-6-1 0,8 1-38,1 0 0,0 0 0,0 0 0,0 0 0,-1 0 0,1 0 0,0 0 0,0 0 0,0 0 0,-1 0 0,1 0-1,0 0 1,0 0 0,0 0 0,0 0 0,-1 0 0,1 0 0,0 0 0,0 0 0,0-1 0,-1 1 0,1 0 0,0 0 0,0 0 0,0 0 0,0 0 0,0-1 0,0 1 0,-1 0 0,1 0 0,0 0 0,0 0 0,0-1 0,0 1 0,0 0-1,0 0 1,0 0 0,0 0 0,0-1 0,0 1 0,0 0 0,0 0 0,0 0 0,0-1 0,0 1 0,0 0 0,0 0 0,0 0 0,0-1 0,0 1 0,0 0 0,0 0 0,0 0 0,0-1 0,0 1 0,1 0 0,-1 0 0,0 0 0,0 0-1,0 0 1,0-1 0,0 1 0,1 0 0,-1 0 0,0 0 0,9-10-5527,3 2-2074</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331"/>
    </inkml:context>
    <inkml:brush xml:id="br0">
      <inkml:brushProperty name="width" value="0.025" units="cm"/>
      <inkml:brushProperty name="height" value="0.025" units="cm"/>
    </inkml:brush>
  </inkml:definitions>
  <inkml:trace contextRef="#ctx0" brushRef="#br0">171 1 18610,'0'0'12555,"-28"70"-12394,11-43-161,-2 5 0,1-3 0,-2-1-257,2-4-223,3-6-321,0-5-160,6-7-961,0-6-1024,7-4-1987,2-15-5445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7.031"/>
    </inkml:context>
    <inkml:brush xml:id="br0">
      <inkml:brushProperty name="width" value="0.025" units="cm"/>
      <inkml:brushProperty name="height" value="0.025" units="cm"/>
    </inkml:brush>
  </inkml:definitions>
  <inkml:trace contextRef="#ctx0" brushRef="#br0">1 60 14286,'0'0'9609,"54"-3"-7656,-31-4-671,6-3-450,-2 1-479,1-2-321,-4 4 32,0 0-128,-6 5-1249,-3 0-1634,-6 1-2050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03.685"/>
    </inkml:context>
    <inkml:brush xml:id="br0">
      <inkml:brushProperty name="width" value="0.025" units="cm"/>
      <inkml:brushProperty name="height" value="0.025" units="cm"/>
    </inkml:brush>
  </inkml:definitions>
  <inkml:trace contextRef="#ctx0" brushRef="#br0">13 0 17553,'0'0'1889,"-13"69"-1825,13-51-512,10-2-1890,0-1-2018</inkml:trace>
  <inkml:trace contextRef="#ctx0" brushRef="#br0" timeOffset="1">13 524 4516,'0'0'1346,"0"59"-546,0-28-479,0-1-353,0-1-1250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6.689"/>
    </inkml:context>
    <inkml:brush xml:id="br0">
      <inkml:brushProperty name="width" value="0.025" units="cm"/>
      <inkml:brushProperty name="height" value="0.025" units="cm"/>
    </inkml:brush>
  </inkml:definitions>
  <inkml:trace contextRef="#ctx0" brushRef="#br0">100 32 7976,'0'0'14910,"-6"9"-14627,4-7-192,-31 53 135,31-50 228,0 1 1,0-1-1,1 1 0,-1 0 0,1-1 0,0 1 0,1 7 0,1-14-247,1 1 1,0 0-1,0-1 1,0 0-1,0 1 1,-1-1-1,1 0 1,0 0-1,-1 0 1,1 0-1,-1 0 1,1 0-1,-1 0 1,3-3-1,2-1-43,0-1 0,-1 0 0,0 0 1,0-1-1,0 0 0,-1 1 0,0-2 0,0 1 0,0 0 0,-1-1 0,0 1 0,-1-1 0,0 0 0,2-14 0,-4 22-162,0-1 0,0 0 0,0 0 0,0 1 0,-1-1-1,1 0 1,0 1 0,0-1 0,-1 0 0,1 0 0,0 1 0,-1-1 0,1 1-1,-1-1 1,1 0 0,-1 1 0,1-1 0,-1 1 0,1-1 0,-1 1 0,1-1-1,-1 1 1,0-1 0,1 1 0,-1 0 0,0-1 0,1 1 0,-1 0-1,0 0 1,0 0 0,1-1 0,-1 1 0,0 0 0,0 0 0,1 0 0,-1 0-1,0 0 1,0 0 0,1 0 0,-1 0 0,0 1 0,0-1 0,1 0-1,-1 0 1,0 1 0,1-1 0,-1 0 0,0 1 0,-1 0 0,-34 20-21,-11 32-1935,44-49 1687,0 0 0,1 1 0,-1-1 0,1 1 1,0-1-1,0 1 0,0 0 0,1 0 0,0 0 0,0 0 0,-1 8 0,2-12-2,0-1-1,0 1 0,1-1 1,-1 1-1,0 0 1,0-1-1,1 1 1,-1-1-1,1 1 0,-1 0 1,0-1-1,1 1 1,-1-1-1,1 0 1,-1 1-1,1-1 1,-1 1-1,1-1 0,-1 0 1,1 1-1,0-1 1,-1 0-1,1 0 1,0 1-1,-1-1 0,1 0 1,-1 0-1,1 0 1,0 0-1,-1 0 1,1 0-1,0 0 0,-1 0 1,2 0-1,26-2-6509,-27 2 6375,25-7-10588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37.017"/>
    </inkml:context>
    <inkml:brush xml:id="br0">
      <inkml:brushProperty name="width" value="0.025" units="cm"/>
      <inkml:brushProperty name="height" value="0.025" units="cm"/>
    </inkml:brush>
  </inkml:definitions>
  <inkml:trace contextRef="#ctx0" brushRef="#br0">5 38 13293,'0'0'3016,"-2"9"-678,2-9-2338,-1 10 782,0 0 0,1 0 0,-1 1 0,2-1 0,1 11 1,-2-20-607,0 1 1,1-1 0,-1 1-1,1-1 1,-1 1 0,1-1 0,-1 0-1,1 1 1,0-1 0,-1 0-1,1 1 1,0-1 0,0 0 0,0 0-1,0 0 1,0 0 0,0 0-1,1 0 1,-1 0 0,2 1 0,-1-2-40,0 0 0,0 0 0,0 1 0,0-1 0,0 0 0,1-1 1,-1 1-1,0 0 0,0-1 0,0 1 0,0-1 0,0 0 0,0 1 1,0-1-1,0 0 0,0 0 0,-1 0 0,1-1 0,3-1 1,1-2 27,1 0 0,-1 0 0,0 0 0,-1 0 0,1-1 1,-1 0-1,0 0 0,-1-1 0,1 1 0,-1-1 1,-1 0-1,1 0 0,-1 0 0,0-1 0,-1 1 1,0-1-1,2-11 0,-4 18-165,-1 0 0,1 1 0,-1-1 0,0 1 0,1-1 0,-1 1 0,0-1 0,1 1 0,-1-1 0,0 1 0,0 0 0,0-1 0,1 1 0,-1 0 0,0 0 0,0-1 0,0 1 0,0 0 0,0 0 0,1 0 0,-1 0 0,0 0 0,0 0 0,0 1 0,0-1 0,1 0 0,-3 1 0,-27 5 0,-7 19-2278,6 8-5421</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208"/>
    </inkml:context>
    <inkml:brush xml:id="br0">
      <inkml:brushProperty name="width" value="0.025" units="cm"/>
      <inkml:brushProperty name="height" value="0.025" units="cm"/>
    </inkml:brush>
  </inkml:definitions>
  <inkml:trace contextRef="#ctx0" brushRef="#br0">1 1 3555,'0'0'513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0.551"/>
    </inkml:context>
    <inkml:brush xml:id="br0">
      <inkml:brushProperty name="width" value="0.025" units="cm"/>
      <inkml:brushProperty name="height" value="0.025" units="cm"/>
    </inkml:brush>
  </inkml:definitions>
  <inkml:trace contextRef="#ctx0" brushRef="#br0">24 34 1473,'-20'-33'2210,"17"33"-2786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1.937"/>
    </inkml:context>
    <inkml:brush xml:id="br0">
      <inkml:brushProperty name="width" value="0.025" units="cm"/>
      <inkml:brushProperty name="height" value="0.025" units="cm"/>
    </inkml:brush>
  </inkml:definitions>
  <inkml:trace contextRef="#ctx0" brushRef="#br0">47 61 4356,'0'0'6668,"-6"-9"-5686,-5-2-379,-5-7 175,2-4 2742,20 31-2304,0 0 0,1 0 0,0-1 0,1 0 0,10 10 0,-5-8-525,-1 0 1,1-1 0,22 12 0,6 3-596,-1 2 1,56 46 0,-2 1 8,15 2-31,167 124 252,-213-148-265,114 84-47,498 347 1763,-386-284-1819,-244-165-187,-1 1 1,45 45 0,39 32-192,-59-58 395,228 162-303,17-7-2672,-88-48 2194,-172-117-56,88 53 0,-128-87 741,1 0 0,-2 2 0,26 23 0,-30-25 290,8 4 318,19 18-345,-35-30-477,0 0 0,0 1 1,0-1-1,0 0 0,0 1 0,-1-1 1,1 1-1,0-1 0,-1 0 0,1 1 1,-1 0-1,1-1 0,-1 4 1,0 1-4332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4.691"/>
    </inkml:context>
    <inkml:brush xml:id="br0">
      <inkml:brushProperty name="width" value="0.025" units="cm"/>
      <inkml:brushProperty name="height" value="0.025" units="cm"/>
    </inkml:brush>
  </inkml:definitions>
  <inkml:trace contextRef="#ctx0" brushRef="#br0">9 0 15887,'0'0'11179,"8"64"-10218,-8-35-193,0 2-640,-3-1-96,-2-5 32,1-3 1,1-4-1,1-2-128,2-8-1218,0-6-1889,6-2-1697,7-8-4133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45.094"/>
    </inkml:context>
    <inkml:brush xml:id="br0">
      <inkml:brushProperty name="width" value="0.025" units="cm"/>
      <inkml:brushProperty name="height" value="0.025" units="cm"/>
    </inkml:brush>
  </inkml:definitions>
  <inkml:trace contextRef="#ctx0" brushRef="#br0">128 1 18546,'0'0'13180,"-8"2"-13052,-38 19-28,44-20-98,1-1 0,-1 1 0,1 0 0,0 0 0,-1-1 0,1 1 0,0 0 0,-1 0 0,1 1 0,0-1 0,0 0 0,0 0 0,0 0 0,0 1-1,0-1 1,0 1 0,1-1 0,-1 0 0,0 1 0,1 0 0,-1-1 0,1 1 0,0-1 0,-1 1 0,1-1 0,0 1 0,0 0 0,0-1 0,0 1 0,0 0 0,0-1 0,1 1 0,-1-1 0,0 1 0,2 2 0,1-1 2,0 0 0,0 0 0,0 0 0,1 0 0,0 0 0,-1-1 0,1 0 1,0 0-1,0 0 0,6 2 0,31 21-12,-39-24 18,1 2 1,-1-1-1,0 0 0,0 0 0,0 1 0,-1-1 0,1 1 0,-1-1 0,1 1 1,-1 0-1,0 0 0,0-1 0,0 1 0,0 0 0,0 0 0,-1 0 0,1 0 1,-1 0-1,0 0 0,0 0 0,0 0 0,0 0 0,-1 0 0,1 0 0,-1 0 1,0 0-1,0 0 0,0 0 0,0 0 0,0 0 0,-1-1 0,1 1 1,-3 3-1,0-2 9,1 0 0,-1 0 0,0 0 0,0-1-1,0 1 1,-1-1 0,1 0 0,-1-1 0,0 1 0,1-1 0,-1 0 0,0 0 0,-1 0 0,1-1 0,0 0 0,0 0 0,0 0 0,-10 0 0,4-1-30,-17-2-835,27 1 704,0 1 1,0-1-1,0 0 0,0 1 0,0-1 0,1 0 0,-1 1 0,0-1 0,1 0 1,-1 0-1,1 0 0,-1 1 0,0-1 0,1 0 0,0 0 0,-1 0 1,1 0-1,0 0 0,-1 0 0,1 0 0,0 0 0,0 0 0,0 0 1,0 0-1,0 0 0,0-2 0,0-10-9457</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480"/>
    </inkml:context>
    <inkml:brush xml:id="br0">
      <inkml:brushProperty name="width" value="0.025" units="cm"/>
      <inkml:brushProperty name="height" value="0.025" units="cm"/>
    </inkml:brush>
  </inkml:definitions>
  <inkml:trace contextRef="#ctx0" brushRef="#br0">1 4 14958,'0'0'2274,"68"0"-1473,-35 0-353,2-2-287,5 0-97,3 2-64,3 0-545,-1 0-576,-3 0-384,2 3-385,-8 1-576,-2-2-2147</inkml:trace>
  <inkml:trace contextRef="#ctx0" brushRef="#br0" timeOffset="1">896 50 7207,'0'0'7847,"55"9"-6245,-43-4-641,0-1-321,4 3-319,2-2-257,2 0-32,-1-2-64,2 0-64,-1-3-225,1 0 1,-1 0-641,2-1-2050,3-7-2818</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2.779"/>
    </inkml:context>
    <inkml:brush xml:id="br0">
      <inkml:brushProperty name="width" value="0.025" units="cm"/>
      <inkml:brushProperty name="height" value="0.025" units="cm"/>
    </inkml:brush>
  </inkml:definitions>
  <inkml:trace contextRef="#ctx0" brushRef="#br0">1 33 4805,'0'0'11819,"54"-10"-9929,-34 4-257,1 2-320,1 0-672,0 4-449,1 0-128,3 0-64,2 0-32,2 0-801,5 0-1697,1-2-2435,4-5-2626</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3.121"/>
    </inkml:context>
    <inkml:brush xml:id="br0">
      <inkml:brushProperty name="width" value="0.025" units="cm"/>
      <inkml:brushProperty name="height" value="0.025" units="cm"/>
    </inkml:brush>
  </inkml:definitions>
  <inkml:trace contextRef="#ctx0" brushRef="#br0">1 0 7655,'0'0'10378,"54"13"-9513,-27-13-385,3 0-320,9 0-95,6 0-1347,0 0-1280,5 0-1474,-6 0-1249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3.826"/>
    </inkml:context>
    <inkml:brush xml:id="br0">
      <inkml:brushProperty name="width" value="0.025" units="cm"/>
      <inkml:brushProperty name="height" value="0.025" units="cm"/>
    </inkml:brush>
  </inkml:definitions>
  <inkml:trace contextRef="#ctx0" brushRef="#br0">0 0 17392,'0'0'15375,"17"10"-31935</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564"/>
    </inkml:context>
    <inkml:brush xml:id="br0">
      <inkml:brushProperty name="width" value="0.025" units="cm"/>
      <inkml:brushProperty name="height" value="0.025" units="cm"/>
    </inkml:brush>
  </inkml:definitions>
  <inkml:trace contextRef="#ctx0" brushRef="#br0">60 15 4708,'13'-8'8259,"2"2"1865,-24 24-7607,-6 4-2095,-31 51 1181,43-68-1421,1 0 0,0 0 1,-1 0-1,2 0 0,-1 0 0,1 1 0,0-1 1,0 1-1,0-1 0,1 1 0,0-1 1,0 9-1,5-13-200,-1 1 1,1-2-1,-1 1 1,1 0-1,-1-1 1,1 0-1,0 0 1,-1 0-1,1 0 1,6-2 0,-7 1-536,0-1 1,-1 1 0,1-1 0,0 0-1,0 0 1,-1 0 0,0 0 0,1-1 0,-1 1-1,0-1 1,0 0 0,0 0 0,0 0-1,-1 0 1,1 0 0,-1-1 0,3-5-1,9-19-5895</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5.903"/>
    </inkml:context>
    <inkml:brush xml:id="br0">
      <inkml:brushProperty name="width" value="0.025" units="cm"/>
      <inkml:brushProperty name="height" value="0.025" units="cm"/>
    </inkml:brush>
  </inkml:definitions>
  <inkml:trace contextRef="#ctx0" brushRef="#br0">23 0 13261,'0'0'14798,"-22"4"-14766,27 1-737,2-1-1313,3-3-769,-3-1-928,0 0-3268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2:26.368"/>
    </inkml:context>
    <inkml:brush xml:id="br0">
      <inkml:brushProperty name="width" value="0.025" units="cm"/>
      <inkml:brushProperty name="height" value="0.025" units="cm"/>
    </inkml:brush>
  </inkml:definitions>
  <inkml:trace contextRef="#ctx0" brushRef="#br0">184 0 14990,'0'0'10415,"-9"11"-9710,-23 28-224,-78 100 2983,139-159-3982,-18 9-81,43-47-3024,-50 54 3313,-1 0 1,0 0 0,-1-1 0,1 1 0,-1 0-1,0-1 1,0 0 0,0 0 0,0 1-1,-1-1 1,0 0 0,1-8 0,-3 13 302,0 0 0,0 0 0,0-1 0,0 1 0,0 0 0,0 0 0,0 0 0,0 1 0,0-1 0,0 0 0,0 0 1,0 1-1,0-1 0,0 0 0,0 1 0,0-1 0,0 1 0,0-1 0,-1 2 0,-5 3 279,0 1 1,1-1-1,0 2 0,0-1 0,0 0 1,1 1-1,0 0 0,0 1 0,1-1 1,0 1-1,0-1 0,0 1 0,1 1 1,1-1-1,-1 0 0,1 1 0,1-1 1,-1 12-1,2-18-256,1 1 0,0-1 1,0 0-1,0 0 0,0 0 0,1 0 1,-1 0-1,0-1 0,1 1 1,0 0-1,-1-1 0,1 1 0,0-1 1,0 1-1,0-1 0,0 0 0,0 0 1,0 0-1,0 0 0,3 1 0,1 1 10,0-1 0,0 0 0,0 0 0,0-1 0,0 1 0,10 0 0,-16-3-11,1 1 0,-1 0 0,0-1 1,1 1-1,-1 0 0,0-1 0,0 1 0,1-1 0,-1 1 0,0 0 0,0-1 1,0 1-1,0-1 0,1 1 0,-1-1 0,0 1 0,0-1 0,0 1 0,0-1 1,0 1-1,0-1 0,0 1 0,0 0 0,-1-1 0,1 1 0,0-1 0,0 1 1,0-1-1,0 1 0,-1-1 0,1 1 0,0 0 0,0-1 0,-1 1 0,1 0 1,0-1-1,-1 1 0,1 0 0,0-1 0,-1 1 0,-12-20 54,-32-21 12,34 32-13,0 0 0,0-1-1,1 0 1,0-1 0,1 0-1,-9-15 1,22 23 61,11 6-136,13 6-19,-11-2 11,1-1 0,0-1 1,24 5-1,25-5-3535,-22-5-1623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059"/>
    </inkml:context>
    <inkml:brush xml:id="br0">
      <inkml:brushProperty name="width" value="0.025" units="cm"/>
      <inkml:brushProperty name="height" value="0.025" units="cm"/>
    </inkml:brush>
  </inkml:definitions>
  <inkml:trace contextRef="#ctx0" brushRef="#br0">1 0 19090,'0'0'11883,"49"2"-11723,-19-2-95,-1 0-98,0 0-415,-3 0-673,-2 0-897,-9 0-833,-6 0-1793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7.387"/>
    </inkml:context>
    <inkml:brush xml:id="br0">
      <inkml:brushProperty name="width" value="0.025" units="cm"/>
      <inkml:brushProperty name="height" value="0.025" units="cm"/>
    </inkml:brush>
  </inkml:definitions>
  <inkml:trace contextRef="#ctx0" brushRef="#br0">1 23 13453,'0'0'16495,"59"19"-15662,-28-20-641,7-9-384,-4 0-1922,-3 0-3651,-5 0-4869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270"/>
    </inkml:context>
    <inkml:brush xml:id="br0">
      <inkml:brushProperty name="width" value="0.025" units="cm"/>
      <inkml:brushProperty name="height" value="0.025" units="cm"/>
    </inkml:brush>
  </inkml:definitions>
  <inkml:trace contextRef="#ctx0" brushRef="#br0">130 1 5189,'0'0'25966,"-4"10"-25304,-1 2-509,1-4-41,0 2-1,0-1 1,1 0-1,0 1 1,1 0-1,-2 14 1,6-23-111,0 0 0,0 0 0,1 0 0,-1 0 0,0-1 0,1 1 0,-1-1 1,0 1-1,1-1 0,-1 0 0,1 0 0,-1 0 0,1 0 0,-1 0 0,4-1 0,2 0-2,0 1-2,0 0-24,-1 0 0,0 0 0,0 0 0,1 1 0,-1 0-1,0 1 1,13 3 0,-18-4 20,0 1 1,0-1-1,0 1 0,-1-1 0,1 1 0,-1-1 0,1 1 0,-1 0 1,0 0-1,0 0 0,1 0 0,-1 0 0,0 0 0,-1 0 0,1 0 0,0 0 1,-1 0-1,1 0 0,-1 1 0,0-1 0,1 0 0,-1 0 0,0 0 1,0 1-1,-1-1 0,1 0 0,0 0 0,-1 0 0,1 1 0,-3 2 1,1 2 18,-1 0 1,1-1 0,-2 0 0,1 0-1,-1 0 1,0 0 0,0 0 0,-1-1-1,1 1 1,-1-1 0,-1 0 0,1-1 0,-1 1-1,1-1 1,-14 6 0,14-6-1,-1-1 1,0 1 0,0-1 0,0-1-1,0 1 1,0-1 0,-1-1-1,1 1 1,-1-1 0,1 0-1,-1 0 1,1-1 0,-1 0-1,0 0 1,1 0 0,-1-1-1,-8-2 1,12 1-116,1 1 0,-1-1 0,1 0 0,-1 0 0,1 0 0,0 0 0,0-1 0,0 1 0,0-1 0,0 1 0,1-1 0,-1 0 0,1 1-1,-1-1 1,1 0 0,0 0 0,0 0 0,0 0 0,1 0 0,-1-6 0,-4-65-4743,5 71 4510,0-37-6102,2 1-1719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600"/>
    </inkml:context>
    <inkml:brush xml:id="br0">
      <inkml:brushProperty name="width" value="0.025" units="cm"/>
      <inkml:brushProperty name="height" value="0.025" units="cm"/>
    </inkml:brush>
  </inkml:definitions>
  <inkml:trace contextRef="#ctx0" brushRef="#br0">0 35 8264,'0'0'13132,"50"-18"-10505,-32 18-353,2 0-32,2 0-769,4 0-672,-1 0-641,4 0-64,-4 0-64,2 0-864,-1-2-1058,-7-2-1473,-5-1-1730,-6-1-3780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8.940"/>
    </inkml:context>
    <inkml:brush xml:id="br0">
      <inkml:brushProperty name="width" value="0.025" units="cm"/>
      <inkml:brushProperty name="height" value="0.025" units="cm"/>
    </inkml:brush>
  </inkml:definitions>
  <inkml:trace contextRef="#ctx0" brushRef="#br0">3 0 16848,'0'0'9000,"3"51"-5220,-3-28-1954,0 2-641,0 1-1057,-3 1-128,1 1-96,2-3-1922,0-6-2338,0-6-2274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568"/>
    </inkml:context>
    <inkml:brush xml:id="br0">
      <inkml:brushProperty name="width" value="0.025" units="cm"/>
      <inkml:brushProperty name="height" value="0.025" units="cm"/>
    </inkml:brush>
  </inkml:definitions>
  <inkml:trace contextRef="#ctx0" brushRef="#br0">261 0 9513,'0'0'21145,"-11"12"-20670,-31 34-134,-17 16 305,-78 106 1,126-155-2284,12-24-2396,13-31-5960,-12 37 8333,6-17-7602</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29.956"/>
    </inkml:context>
    <inkml:brush xml:id="br0">
      <inkml:brushProperty name="width" value="0.025" units="cm"/>
      <inkml:brushProperty name="height" value="0.025" units="cm"/>
    </inkml:brush>
  </inkml:definitions>
  <inkml:trace contextRef="#ctx0" brushRef="#br0">97 53 12812,'0'0'9513,"-9"-1"-8205,6 0-1123,0 1 1,0 0-1,0 0 0,-1 0 1,1 0-1,0 0 0,0 0 1,0 1-1,0-1 0,0 1 1,0 0-1,0 0 0,0 0 1,0 1-1,0-1 0,0 1 1,1-1-1,-1 1 0,1 0 1,-1 0-1,1 0 0,-1 0 1,1 1-1,0-1 0,0 1 1,0-1-1,1 1 0,-1 0 1,1-1-1,-1 1 1,1 0-1,0 0 0,0 0 1,0 0-1,0 0 0,1 0 1,-1 1-1,1 3 0,0-5-169,1-1-1,-1 1 0,0-1 0,1 0 1,0 1-1,-1-1 0,1 0 1,0 0-1,-1 0 0,1 1 1,0-1-1,0 0 0,0 0 1,0 0-1,0 0 0,0-1 1,1 1-1,-1 0 0,0 0 0,0-1 1,1 1-1,-1 0 0,0-1 1,1 1-1,-1-1 0,0 0 1,1 0-1,-1 1 0,1-1 1,1 0-1,52 3 310,-47-3-260,-3 0-46,0-1 0,-1 1 0,1-1 0,0 0 0,-1 0 0,1 0-1,-1-1 1,1 0 0,-1 0 0,0 0 0,0 0 0,0-1 0,0 1 0,0-1 0,4-3 0,-6 3 9,0 1 1,0 0 0,0-1 0,0 0-1,0 1 1,0-1 0,-1 0 0,1 0 0,-1 0-1,0 0 1,0 0 0,0 0 0,0 0-1,0 0 1,-1 0 0,1-1 0,-1 1-1,0 0 1,0 0 0,0-1 0,-1 1-1,1 0 1,-2-4 0,1 4-26,0 0-1,-1 0 1,0 1-1,0-1 1,0 0 0,0 1-1,0 0 1,0 0-1,0-1 1,-1 1 0,1 0-1,-1 1 1,0-1 0,1 0-1,-1 1 1,0 0-1,0-1 1,0 1 0,0 0-1,0 1 1,0-1-1,-6 0 1,0-1-4,0 1-1,1 0 1,-1 1-1,0-1 1,0 2-1,0-1 1,-9 3-1,16-3-148,0 1 0,0 0 0,1-1-1,-1 1 1,0 0 0,1 0 0,-1 0 0,0 0 0,1 0 0,-1 0 0,1 1-1,0-1 1,-1 0 0,0 2 0,0 1-467,0-1 0,1 0 0,-1 0 0,1 0 0,-1 1 0,1-1 0,1 1 0,-1-1 0,0 1 0,1-1-1,-1 1 1,1-1 0,0 1 0,1 0 0,-1-1 0,0 1 0,1-1 0,1 6 0,9 11-6195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3.482"/>
    </inkml:context>
    <inkml:brush xml:id="br0">
      <inkml:brushProperty name="width" value="0.025" units="cm"/>
      <inkml:brushProperty name="height" value="0.025" units="cm"/>
    </inkml:brush>
  </inkml:definitions>
  <inkml:trace contextRef="#ctx0" brushRef="#br0">95 18 9865,'0'0'22678,"7"-5"-22470,17-7-188,-17 15-22,-15 16 0,-32 41 2,22-35 0,-26 49 0,40-66 0,1 0 0,-1 1 0,1-1 0,1 1 0,0 0 0,0 0 0,1 0 0,0 0 0,0 0 0,1 14 0,1-22 0,-1 0 0,1 0 0,0 0 0,-1 0 0,1 0 0,0-1 0,0 1 0,0 0 0,-1 0 0,1-1 0,0 1 0,0-1 0,0 1 0,0-1 0,0 1 0,0-1 0,0 1 0,0-1 0,0 0 0,0 0 0,1 1 0,-1-1 0,0 0 0,0 0 0,0 0 0,0 0 0,0 0 0,2-1 0,36-3 0,-27 1-463,0-2-1,-1 1 1,1-1 0,-1-1-1,0 0 1,0-1-1,-1 0 1,0 0 0,15-15-1,-2-4-7330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0.302"/>
    </inkml:context>
    <inkml:brush xml:id="br0">
      <inkml:brushProperty name="width" value="0.025" units="cm"/>
      <inkml:brushProperty name="height" value="0.025" units="cm"/>
    </inkml:brush>
  </inkml:definitions>
  <inkml:trace contextRef="#ctx0" brushRef="#br0">35 80 16303,'0'0'5157,"-5"9"-3171,3-6-1759,-19 38 1268,20-38-1318,0-1 0,0 1 0,0-1 0,1 1 0,-1-1-1,1 1 1,-1-1 0,1 1 0,0-1 0,0 1 0,0-1 0,0 1-1,0 0 1,1-1 0,-1 1 0,1-1 0,-1 1 0,2 2-1,0-4-90,-1 1 0,1-1 0,-1 0 0,1 0 0,0 0 0,-1 0 0,1 0 0,0-1 0,-1 1 0,1 0 0,0-1 0,0 1 0,0-1 0,0 0-1,0 1 1,0-1 0,-1 0 0,1 0 0,0 0 0,0-1 0,0 1 0,0 0 0,0-1 0,0 1 0,-1-1 0,1 0 0,0 1 0,2-3 0,4 0 245,1-1 0,-1 0 0,0 0 0,11-9 0,-12 7-319,0-1-1,-1 1 0,0-1 1,0 0-1,-1 0 0,0-1 1,0 0-1,0 0 0,4-14 1,-8 20-13,0 0 1,0 0-1,0 0 1,0 0-1,-1 0 1,1 0-1,-1 0 1,0 0-1,0 0 1,0 0-1,0 0 1,0-1-1,0 1 1,0 0-1,-1 0 1,1 0-1,-1 0 1,1 0-1,-1 0 1,0 0-1,0 0 1,0 0-1,0 0 1,0 0-1,0 1 1,0-1-1,-1 0 1,1 1-1,-1-1 1,1 1-1,-1-1 1,0 1-1,1 0 1,-1 0-1,0 0 1,0 0-1,0 0 1,0 0-1,0 0 1,0 0-1,0 1 1,0-1-1,0 1 1,-5-1-1,-2 0-260,-1 0-1,1 0 1,-1 1 0,-16 2 0,-15 7-4172,23-5-6580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7.167"/>
    </inkml:context>
    <inkml:brush xml:id="br0">
      <inkml:brushProperty name="width" value="0.025" units="cm"/>
      <inkml:brushProperty name="height" value="0.025" units="cm"/>
    </inkml:brush>
  </inkml:definitions>
  <inkml:trace contextRef="#ctx0" brushRef="#br0">55 48 4292,'6'-25'15344,"-1"22"-9092,-3 17-4877,-5 18-721,-9 48-1,2-34-133,8-36-50,2-12 233,7-46-151,-1-1 0,-1-53-1,-24 136-727,6 13 345,2-1 0,-5 55 0,26-132-43,-2 7-82,-1 0 0,-1-1 1,-1 0-1,3-47 0,-8 72-108,-4 43-347,3 36 572,-1-6-941,-3-26-5712</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115"/>
    </inkml:context>
    <inkml:brush xml:id="br0">
      <inkml:brushProperty name="width" value="0.025" units="cm"/>
      <inkml:brushProperty name="height" value="0.025" units="cm"/>
    </inkml:brush>
  </inkml:definitions>
  <inkml:trace contextRef="#ctx0" brushRef="#br0">82 5 4292,'10'-4'13472,"-5"5"-6806,-4 14-3056,-1-3-3634,-1 9 306,-2 0-1,0 0 1,-1-1 0,-1 1 0,-10 23 0,5-10-35,12-37-225,0-1 0,0 1 0,1 0 0,-1 0 0,1 0 0,0 0 0,0 1 1,0-1-1,0 1 0,1 0 0,-1 0 0,1 0 0,-1 0 0,1 0 0,0 1 0,-1 0 1,7-2-1,-8 2-48,1 1 0,0-1 0,0 1 0,-1 0 0,1-1 0,0 1 1,0 0-1,-1 1 0,1-1 0,0 0 0,5 2 0,-7-1 15,1-1 0,-1 1 0,0 0 0,0-1 0,0 1 0,0 0 0,1 0 0,-1 0 0,0 0 0,-1 0 0,1 0 0,0 0 0,0 0 0,0 0 1,-1 1-1,1-1 0,0 0 0,-1 1 0,1-1 0,-1 0 0,0 1 0,1-1 0,-1 0 0,0 3 0,1 3 110,-1 0 1,1 0-1,-2 0 1,1 1-1,-1-1 1,0 0-1,0 0 1,-1 0-1,0-1 1,-1 1-1,1 0 1,-1-1-1,0 1 0,-6 7 1,6-10-37,1 0 0,-1-1-1,-1 1 1,1-1 0,0 0 0,-1 0 0,0 0 0,1-1-1,-1 1 1,0-1 0,-1 0 0,1 0 0,0 0 0,0-1-1,-1 1 1,1-1 0,-1 0 0,1 0 0,-1-1 0,0 0-1,1 1 1,-1-1 0,-5-1 0,8 0-223,0 1 1,-1-1-1,1 1 1,0-1-1,0 0 0,0 0 1,0 0-1,1 0 1,-1 0-1,0 0 0,0-1 1,1 1-1,-1 0 0,0-1 1,1 0-1,0 1 1,-1-1-1,1 0 0,0 0 1,0 1-1,0-1 1,0 0-1,0 0 0,0 0 1,1 0-1,-2-4 1,0-3-1560,0 0 0,1-1 1,0 1-1,0-16 0,1-3-8376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471"/>
    </inkml:context>
    <inkml:brush xml:id="br0">
      <inkml:brushProperty name="width" value="0.025" units="cm"/>
      <inkml:brushProperty name="height" value="0.025" units="cm"/>
    </inkml:brush>
  </inkml:definitions>
  <inkml:trace contextRef="#ctx0" brushRef="#br0">0 25 8456,'0'0'20852,"60"-13"-19923,-42 12-257,3-1-512,-1-2-96,-1 2-64,1 0-704,-2 2-1154,-5 0-1441,-4 0-1281,-2 0-2819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8.813"/>
    </inkml:context>
    <inkml:brush xml:id="br0">
      <inkml:brushProperty name="width" value="0.025" units="cm"/>
      <inkml:brushProperty name="height" value="0.025" units="cm"/>
    </inkml:brush>
  </inkml:definitions>
  <inkml:trace contextRef="#ctx0" brushRef="#br0">54 11 6470,'0'0'16362,"-3"10"-15097,-13 44-206,8-31-533,1 0 0,1 1 0,0 0 0,-2 35 0,8-53-425,5 32 347,-5-37-421,0 0-1,1 0 1,-1 0 0,1-1-1,-1 1 1,1 0 0,0 0 0,-1-1-1,1 1 1,0-1 0,-1 1 0,1 0-1,0-1 1,0 0 0,0 1-1,-1-1 1,1 1 0,0-1 0,0 0-1,0 0 1,0 1 0,0-1-1,0 0 1,0 0 0,-1 0 0,1 0-1,0 0 1,0 0 0,0 0 0,0 0-1,0-1 1,0 1 0,0 0-1,0 0 1,-1-1 0,1 1 0,0-1-1,0 1 1,0-1 0,0 0 0,4-2 113,0 0 1,-1 0 0,1-1 0,-1 0 0,0 0 0,0 0-1,-1 0 1,1-1 0,-1 1 0,0-1 0,0 0 0,0 0 0,2-6-1,3-7 200,-1-1-1,8-27 0,-11 31-281,-2 0 0,1 0 0,-2 0-1,0 0 1,-2-23 0,1 38-58,0-1 0,1 0 1,-1 1-1,0-1 0,0 0 0,0 1 0,0-1 1,0 0-1,0 1 0,-1-1 0,1 0 0,0 1 0,0-1 1,0 0-1,-1 1 0,1-1 0,0 0 0,0 1 1,-1-1-1,1 1 0,-1-1 0,1 1 0,-1-1 1,1 1-1,-1-1 0,1 1 0,-1-1 0,1 1 0,-1 0 1,1-1-1,-1 1 0,1 0 0,-1-1 0,0 1 1,1 0-1,-1 0 0,0 0 0,1 0 0,-1-1 1,0 1-1,1 0 0,-1 0 0,0 0 0,1 0 0,-1 1 1,0-1-1,1 0 0,-1 0 0,0 0 0,1 0 1,-1 1-1,0-1 0,1 0 0,-1 1 0,1-1 1,-2 1-1,-1 1-7,-1 1 0,1-1 1,0 1-1,0-1 0,0 1 1,1 0-1,-5 6 0,-13 34-3326,17-12-7849,3-25 4824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9.154"/>
    </inkml:context>
    <inkml:brush xml:id="br0">
      <inkml:brushProperty name="width" value="0.025" units="cm"/>
      <inkml:brushProperty name="height" value="0.025" units="cm"/>
    </inkml:brush>
  </inkml:definitions>
  <inkml:trace contextRef="#ctx0" brushRef="#br0">53 60 3876,'0'0'23120,"-7"12"-22394,4-7-647,-3 6 128,0 1 1,0 0-1,1 0 0,1 0 0,0 0 0,0 1 0,1 0 0,-2 22 0,5-34-188,0 0-1,0-1 0,0 1 0,0 0 0,0 0 0,0 0 0,0 0 0,1 0 1,-1-1-1,0 1 0,0 0 0,1 0 0,-1 0 0,0-1 0,1 1 1,-1 0-1,1 0 0,-1-1 0,1 1 0,-1 0 0,1-1 0,-1 1 0,1-1 1,0 1-1,-1-1 0,1 1 0,0-1 0,0 1 0,-1-1 0,1 1 1,0-1-1,0 0 0,0 0 0,-1 1 0,1-1 0,0 0 0,0 0 0,0 0 1,0 0-1,0 0 0,-1 0 0,1 0 0,0 0 0,0 0 0,0-1 1,0 1-1,-1 0 0,1 0 0,0-1 0,0 1 0,0-1 0,0 0 0,4-1 163,1 0 0,-1-1 0,0 1-1,-1-1 1,1-1 0,8-6 0,0-3-22,-1-1 0,-1 0 1,19-29-1,-25 36-139,-2 0 0,1 0 0,-1 0 0,0 0-1,-1-1 1,0 1 0,0-1 0,0 0 0,-1 1-1,0-1 1,-1-13 0,0 20-58,0 0 1,-1 1-1,1-1 1,0 0-1,-1 0 1,1 0-1,-1 0 1,1 1-1,-1-1 1,0 0-1,1 1 1,-1-1-1,0 0 0,0 1 1,1-1-1,-1 1 1,0-1-1,0 1 1,0-1-1,0 1 1,1 0-1,-1 0 1,0-1-1,0 1 0,0 0 1,0 0-1,0 0 1,0 0-1,0 0 1,0 0-1,0 0 1,0 0-1,0 0 1,0 0-1,0 1 1,1-1-1,-3 1 0,-44 11-4496,38-9 2253,-7 1-8503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609"/>
    </inkml:context>
    <inkml:brush xml:id="br0">
      <inkml:brushProperty name="width" value="0.025" units="cm"/>
      <inkml:brushProperty name="height" value="0.025" units="cm"/>
    </inkml:brush>
  </inkml:definitions>
  <inkml:trace contextRef="#ctx0" brushRef="#br0">0 19 2915,'0'0'18946,"3"-4"-16656,0 0-2235,5-6 2993,-8 10-2994,0 0 0,1 0-1,-1 0 1,0 0 0,1 0-1,-1 0 1,0 0 0,0 0-1,1 1 1,-1-1 0,0 0-1,0 0 1,0 0 0,1 0-1,-1 0 1,0 1 0,0-1-1,0 0 1,1 0 0,-1 0-1,0 1 1,0-1 0,0 0-1,0 0 1,0 0 0,1 1-1,-1-1 1,0 0 0,0 0-1,0 1 1,0-1-1,0 0 1,0 1 0,0-1-1,0 0 1,0 0 0,0 1-1,0-1 1,0 0 0,0 0-1,0 1 1,0-1 0,0 0-1,-1 0 1,1 1 0,0-1-1,0 0 1,0 0 0,0 1-1,-1-1 1,-4 63 1614,1-30-3626,2-1-8882</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1.954"/>
    </inkml:context>
    <inkml:brush xml:id="br0">
      <inkml:brushProperty name="width" value="0.025" units="cm"/>
      <inkml:brushProperty name="height" value="0.025" units="cm"/>
    </inkml:brush>
  </inkml:definitions>
  <inkml:trace contextRef="#ctx0" brushRef="#br0">0 0 15663,'0'0'10890,"1"7"-11520,4 64-4851,-3-34 5106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2.735"/>
    </inkml:context>
    <inkml:brush xml:id="br0">
      <inkml:brushProperty name="width" value="0.025" units="cm"/>
      <inkml:brushProperty name="height" value="0.025" units="cm"/>
    </inkml:brush>
  </inkml:definitions>
  <inkml:trace contextRef="#ctx0" brushRef="#br0">52 1 6086,'0'0'16746,"5"8"-15699,0 5-857,0 0 0,-1 1 0,-1-1 0,0 1 0,-1 0 0,0 0 0,-1 0 0,-1 0 0,-1 19 0,-3 10 403,-2-1 0,-1 1 1,-15 43-1,9-34 601,-10 70 1,23-104-1161,-1-10-6697,-1-20 31,0-7-1359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109"/>
    </inkml:context>
    <inkml:brush xml:id="br0">
      <inkml:brushProperty name="width" value="0.025" units="cm"/>
      <inkml:brushProperty name="height" value="0.025" units="cm"/>
    </inkml:brush>
  </inkml:definitions>
  <inkml:trace contextRef="#ctx0" brushRef="#br0">1 196 13293,'0'0'15817,"9"1"-14509,-3 0-1019,-4-1-220,0 1 0,0 0 0,0-1 0,0 0 0,0 1 0,0-1 0,0 0 0,1 0 0,-1 0 0,0-1 0,0 1 0,0 0 0,0-1 0,0 0 0,0 1 0,0-1 0,0 0 0,0 0 0,-1 0 0,1 0 0,0 0 0,0 0 0,-1-1 0,1 1 0,-1 0 0,1-1 0,1-2 0,97-177 59,-97 232-128,-4-23-382,0-13-632,0 1 0,4 28-1,-3-41 805,0 0-1,1 0 1,-1-1-1,1 1 1,0 0-1,0-1 1,0 1-1,0 0 1,0-1-1,1 1 1,-1-1-1,1 0 1,-1 1-1,1-1 1,0 0-1,0 0 1,0 0-1,0 0 1,0-1-1,1 1 1,3 2-1,5-1-6883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5.089"/>
    </inkml:context>
    <inkml:brush xml:id="br0">
      <inkml:brushProperty name="width" value="0.025" units="cm"/>
      <inkml:brushProperty name="height" value="0.025" units="cm"/>
    </inkml:brush>
  </inkml:definitions>
  <inkml:trace contextRef="#ctx0" brushRef="#br0">143 5 5477,'0'0'20558,"68"-4"-13826,-66 4-6732,0-1 0,0 1 0,0 0 0,0 1 0,0-1 0,0 0 0,0 1 0,0-1 0,-1 1 0,1-1 0,0 1 0,0 0 0,0 0 0,-1 0 0,1 0 0,0 0 0,-1 0 0,1 0 0,1 2 0,-3-2 0,1 1 0,0 0 0,-1-1 0,1 1 0,-1 0 0,0-1 0,1 1 0,-1 0 0,0-1 0,0 1 0,0 0 0,0 0 0,0-1 0,-1 1 0,1 0 0,0-1 0,-1 1 0,1 0 0,-1-1 0,0 1 0,0 0 0,1-1 0,-2 2 0,-5 8 0,0-1 0,0 1 0,-1-1 0,0-1 0,0 0 0,-1 0 0,-14 10 0,-73 49 0,87-62 0,0-1 0,-1 0 0,1 0 0,-1-1 0,-15 5 0,62-31 0,-33 20 0,1 1 0,-1-1 0,0 1 0,0 0 0,1 1 0,-1-1 0,0 1 0,1-1 0,-1 1 0,1 1 0,6 0 0,-9 0 0,-1 0 0,0 0 0,1 0 0,-1 0 0,0 0 0,1 0 0,-1 1 0,0-1 0,0 0 0,0 1 0,0-1 0,0 1 0,0-1 0,-1 1 0,1 0 0,0-1 0,-1 1 0,0 0 0,1-1 0,-1 1 0,0 0 0,0-1 0,1 1 0,-1 0 0,-1 0 0,1-1 0,0 1 0,0 0 0,-1 0 0,0 2 0,-20 66 0,21-70 0,0 0 0,-1 1 0,1-1 0,0 0 0,0 0 0,0 0 0,0 1 0,0-1 0,0 0 0,0 0 0,0 0 0,0 0 0,0 1 0,0-1 0,0 0 0,0 0 0,0 0 0,0 1 0,1-1 0,-1 0 0,0 0 0,0 0 0,0 0 0,0 1 0,0-1 0,0 0 0,0 0 0,0 0 0,1 0 0,-1 0 0,0 0 0,0 1 0,0-1 0,0 0 0,0 0 0,1 0 0,-1 0 0,0 0 0,0 0 0,0 0 0,1 0 0,-1 0 0,0 0 0,0 0 0,0 0 0,0 0 0,1 0 0,-1 0 0,0 0 0,15-3 0,13-11 0,3-8 0,49-45 0,-79 65 0,-8 3 0,-6 5 0,-5 2-4986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3.749"/>
    </inkml:context>
    <inkml:brush xml:id="br0">
      <inkml:brushProperty name="width" value="0.025" units="cm"/>
      <inkml:brushProperty name="height" value="0.025" units="cm"/>
    </inkml:brush>
  </inkml:definitions>
  <inkml:trace contextRef="#ctx0" brushRef="#br0">0 1 15695,'0'0'11691,"10"60"-9705,-1-42-801,6-2-256,1-4-513,2-8-256,2 0-128,1-4-672,1 0-738,-4-6-736,-1-6-1665,-2-1-801,-1-5-1762</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124"/>
    </inkml:context>
    <inkml:brush xml:id="br0">
      <inkml:brushProperty name="width" value="0.025" units="cm"/>
      <inkml:brushProperty name="height" value="0.025" units="cm"/>
    </inkml:brush>
  </inkml:definitions>
  <inkml:trace contextRef="#ctx0" brushRef="#br0">175 0 14510,'0'0'8680,"-42"74"-5925,22-38-770,1 7-671,-4-1-97,4-1-96,2-3-673,1-7-352,5-5-32,6-8-128,2-7-704,3-8-1506,14-11-19731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34.587"/>
    </inkml:context>
    <inkml:brush xml:id="br0">
      <inkml:brushProperty name="width" value="0.025" units="cm"/>
      <inkml:brushProperty name="height" value="0.025" units="cm"/>
    </inkml:brush>
  </inkml:definitions>
  <inkml:trace contextRef="#ctx0" brushRef="#br0">197 18 19122,'0'0'12882,"-6"11"-12231,-17 26-629,-1-1 1,-2-2-1,-1 0 1,-44 40-1,99-106-573,-1-1 0,-2-2-1,26-44 1,-40 58 547,-9 17 16,0-1 0,0 1 0,0 0 1,1 0-1,0 0 0,-1 0 0,2 0 0,-1 1 1,4-5-1,-26 51-39,1-14 106,10-18 45,1 1 0,-1 0 0,2 1 0,0-1 0,0 1 0,2 1 0,-1-1 0,2 1 0,-4 20 0,7-33-119,0 0 0,0-1 0,0 1 0,0-1 0,0 1 0,0 0 1,1-1-1,-1 1 0,0-1 0,0 1 0,1 0 0,-1-1 1,0 1-1,1-1 0,-1 1 0,0-1 0,1 1 0,-1-1 0,1 0 1,-1 1-1,0-1 0,1 1 0,-1-1 0,1 0 0,0 0 0,-1 1 1,1-1-1,-1 0 0,1 0 0,-1 1 0,2-1 0,24-1 264,-19 0-217,-1 0 0,1-1-1,-1 0 1,0-1 0,0 1-1,6-4 1,-11 5-52,1 0 0,-1 0 0,0 0 0,1 0 0,-1 0 0,0 0 0,0 0 0,1 0 0,-1-1 0,0 1 0,0 0 0,0-1 0,-1 1 0,1-1 0,0 1 0,0-1 0,-1 1 0,1-1 0,-1 0 0,1 1 0,-1-1 0,0 1 0,0-3 0,0 2 0,-1 1 0,0-1 0,0 1 0,0-1 0,0 1 0,0 0 0,0-1 0,0 1 0,-1 0 0,1 0 0,0-1 0,-1 1 0,1 0 0,-1 1 0,1-1 0,-1 0 0,1 0 0,-1 1 0,0-1 0,1 1 0,-3-1 0,-40-16 0,29 10 0,-1 1 0,0 1 0,-1 0 0,1 1 0,-33-4 0,74 9-241,1 2-1,-1 1 1,48 14 0,-46-10-1091,1-1-1,1-2 1,28 2 0,-10-6-10535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252"/>
    </inkml:context>
    <inkml:brush xml:id="br0">
      <inkml:brushProperty name="width" value="0.025" units="cm"/>
      <inkml:brushProperty name="height" value="0.025" units="cm"/>
      <inkml:brushProperty name="color" value="#008C3A"/>
    </inkml:brush>
  </inkml:definitions>
  <inkml:trace contextRef="#ctx0" brushRef="#br0">0 0 15663,'0'0'14189,"13"67"-12299,-5-43-865,3 0-1025,2 3 0,4-2 0,4-2 0,-2-1 0,2-6 0,-1-4-416,-1-6-2179,-1-6-2145,-1 0-1795,-4-13-6629</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6.610"/>
    </inkml:context>
    <inkml:brush xml:id="br0">
      <inkml:brushProperty name="width" value="0.025" units="cm"/>
      <inkml:brushProperty name="height" value="0.025" units="cm"/>
      <inkml:brushProperty name="color" value="#008C3A"/>
    </inkml:brush>
  </inkml:definitions>
  <inkml:trace contextRef="#ctx0" brushRef="#br0">243 1 19026,'0'0'3753,"-6"12"-491,-63 114 101,-95 239 0,160-355-8623,8-25-4476,2-3-1148</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343"/>
    </inkml:context>
    <inkml:brush xml:id="br0">
      <inkml:brushProperty name="width" value="0.025" units="cm"/>
      <inkml:brushProperty name="height" value="0.025" units="cm"/>
      <inkml:brushProperty name="color" value="#008C3A"/>
    </inkml:brush>
  </inkml:definitions>
  <inkml:trace contextRef="#ctx0" brushRef="#br0">203 1 2114,'0'0'28576,"-1"8"-27620,0 2-875,-1 0 0,-1 0-1,0 0 1,0 0 0,-1-1 0,0 1 0,-10 15 0,-50 74 317,27-45-322,-11 25-76,181-361-4361,-145 344 5674,7-42-1052,1 1 0,1-1 0,0 1-1,2 0 1,0-1 0,1 1 0,5 27 0,-5-47-245,1 1-1,-1-1 1,1 1-1,-1-1 1,1 0-1,0 1 1,0-1-1,0 0 1,0 1-1,0-1 1,0 0-1,0 0 1,0 0-1,0 0 1,0 0-1,0 0 1,1 0-1,-1-1 1,0 1-1,1 0 1,-1-1-1,1 1 1,-1-1-1,1 1 1,-1-1-1,1 0 1,-1 0-1,1 0 1,-1 0-1,1 0 1,-1 0-1,1 0 1,-1 0-1,1 0 1,-1-1-1,1 1 1,-1 0-1,1-1 1,-1 0-1,1 1 0,-1-1 1,0 0-1,1 0 1,-1 1-1,0-1 1,0 0-1,0 0 1,0-1-1,0 1 1,0 0-1,0 0 1,0 0-1,0-1 1,0 1-1,-1 0 1,1-1-1,0 1 1,-1-1-1,1 1 1,-1-1-1,1-1 1,-1-3-18,0-1 0,0 1 0,0 0 1,0 0-1,-1 0 0,0 0 0,0 0 0,-1 0 0,0 0 1,0 0-1,0 1 0,-6-11 0,2 8-7,-1 0 0,1 1 0,-1-1 0,-1 1 0,1 1 0,-1-1 0,-10-4 0,1 0 28,-1 1 0,0 2 1,0-1-1,-21-5 0,140 28-19,-57-9 0,-1 1 0,58 17 0,-82-16-574,14 3-3400,1-4-4360,-9-4-9757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7.747"/>
    </inkml:context>
    <inkml:brush xml:id="br0">
      <inkml:brushProperty name="width" value="0.025" units="cm"/>
      <inkml:brushProperty name="height" value="0.025" units="cm"/>
      <inkml:brushProperty name="color" value="#008C3A"/>
    </inkml:brush>
  </inkml:definitions>
  <inkml:trace contextRef="#ctx0" brushRef="#br0">1 20 15182,'0'0'14318,"75"5"-13645,-25-6-385,2-5-256,1 0-160,-6 1-993,-5 1-2082,-12 3-1442,-9 0-2017,-12 1-4837</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4:58.090"/>
    </inkml:context>
    <inkml:brush xml:id="br0">
      <inkml:brushProperty name="width" value="0.025" units="cm"/>
      <inkml:brushProperty name="height" value="0.025" units="cm"/>
      <inkml:brushProperty name="color" value="#008C3A"/>
    </inkml:brush>
  </inkml:definitions>
  <inkml:trace contextRef="#ctx0" brushRef="#br0">1 15 18546,'0'0'9192,"64"16"-7334,-17-16-929,5 0-609,8-7-224,-1 0-576,0-2-2851,-4 2-5830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4.804"/>
    </inkml:context>
    <inkml:brush xml:id="br0">
      <inkml:brushProperty name="width" value="0.025" units="cm"/>
      <inkml:brushProperty name="height" value="0.025" units="cm"/>
      <inkml:brushProperty name="color" value="#008C3A"/>
    </inkml:brush>
  </inkml:definitions>
  <inkml:trace contextRef="#ctx0" brushRef="#br0">55 0 17457,'0'0'14173,"4"10"-13212,21 88-785,-23-95-176,-1 1 0,1-1 0,0 0 0,-1-1 0,1 1 0,1 0 0,-1-1 0,0 1 0,1-1 0,-1 1 0,1-1 0,0 0 0,0 0 0,0 0 0,0-1 0,0 1 0,0-1 0,0 1 0,0-1 0,1 0 0,-1-1 0,0 1 0,1 0 0,4-1 0,-2 2 0,0-1 0,0 1 0,0 0 0,-1 0 0,1 1 0,6 3 0,-10-4 0,0-1 0,0 1 0,-1-1 0,1 1 0,-1 0 0,1-1 0,-1 1 0,0 0 0,0 0 0,0 0 0,0 0 0,0 0 0,0 1 0,0-1 0,-1 0 0,1 0 0,-1 1 0,1-1 0,-1 0 0,0 0 0,0 4 0,-1 2 0,-1-1 0,1 1 0,-1-1 0,-1 0 0,1 1 0,-1-1 0,-1-1 0,1 1 0,-1 0 0,0-1 0,-1 0 0,0 1 0,0-2 0,0 1 0,0-1 0,-8 6 0,7-5 0,-1 0 0,0 0 0,0-1 0,-1 0 0,0-1 0,0 1 0,0-1 0,0-1 0,0 0 0,-1 0 0,0 0 0,1-1 0,-15 1 0,22-3-30,-1 0 0,1 0 0,-1-1 0,1 1 0,-1 0 0,1-1 0,0 1 0,-1-1 0,1 0 0,0 1 0,-1-1 0,1 0 0,0 0 0,0 0 0,0 0 0,0 0 0,0 0 0,0 0 0,0 0 0,0 0 0,0-1 0,0 1 0,0 0 0,1 0 0,-1-1 0,1 1 0,-1-1 0,1 1 0,-1 0 0,1-1 0,0 1 0,0-1 0,0 1 0,0-3-1,3-57-4380,-3 57 3883,10-39-8280</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163"/>
    </inkml:context>
    <inkml:brush xml:id="br0">
      <inkml:brushProperty name="width" value="0.025" units="cm"/>
      <inkml:brushProperty name="height" value="0.025" units="cm"/>
      <inkml:brushProperty name="color" value="#008C3A"/>
    </inkml:brush>
  </inkml:definitions>
  <inkml:trace contextRef="#ctx0" brushRef="#br0">0 0 20403,'0'0'11595,"57"6"-11403,-30-6-127,3 0-1891,3 0-3139,-2 0-2978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02.177"/>
    </inkml:context>
    <inkml:brush xml:id="br0">
      <inkml:brushProperty name="width" value="0.025" units="cm"/>
      <inkml:brushProperty name="height" value="0.025" units="cm"/>
    </inkml:brush>
  </inkml:definitions>
  <inkml:trace contextRef="#ctx0" brushRef="#br0">0 20 14926,'0'0'17841,"15"-19"-19058,-3 19-4517,-1 1-4772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507"/>
    </inkml:context>
    <inkml:brush xml:id="br0">
      <inkml:brushProperty name="width" value="0.025" units="cm"/>
      <inkml:brushProperty name="height" value="0.025" units="cm"/>
      <inkml:brushProperty name="color" value="#008C3A"/>
    </inkml:brush>
  </inkml:definitions>
  <inkml:trace contextRef="#ctx0" brushRef="#br0">154 1 17809,'0'0'6465,"-8"4"-4036,-2 0-2213,1 2 1,-1 0 0,1 0 0,0 0 0,0 1 0,1 1-1,0-1 1,0 1 0,1 1 0,0-1 0,1 1-1,-1 0 1,2 1 0,-1 0 0,2 0 0,-1 0 0,1 0-1,1 1 1,-1-1 0,2 1 0,0 0 0,0 0-1,1 0 1,0 0 0,1 12 0,0-20-209,1 0-1,0 0 1,-1 0 0,1 0-1,0 0 1,0 0 0,1 0-1,-1 0 1,0-1 0,1 1-1,0-1 1,0 1 0,-1-1-1,2 1 1,-1-1 0,0 0-1,0 0 1,1 0 0,-1 0-1,1-1 1,-1 1 0,1 0-1,0-1 1,0 0 0,-1 0-1,1 0 1,0 0 0,0 0-1,0-1 1,0 1 0,4-1-1,0 1 7,0 0 0,0-1 0,0 0 0,1 0 0,-1-1 0,0 0 0,0 0 0,0-1 0,0 0 0,0 0 0,0 0 0,10-6 0,-8 2-14,-1 0 0,1-1 0,-1 0 0,0 0 0,0-1 0,-1 0 0,0 0 0,-1-1 0,7-11 0,-10 16 0,0-1 0,0 0 0,-1 0 0,0 0 0,0 0 0,0 0 0,-1-1 0,0 1 0,0 0 0,0-1 0,0 1 0,-1-1 0,0 1 0,0-1 0,-1 1 0,1-1 0,-1 1 0,0-1 0,-4-9 0,3 12 0,0 0 0,0 0 0,-1 1 0,1-1 0,-1 1 0,1 0 0,-1 0 0,0-1 0,0 2 0,0-1 0,0 0 0,0 1 0,0-1 0,-1 1 0,1 0 0,0 0 0,-1 0 0,1 0 0,-1 1 0,1 0 0,0-1 0,-1 1 0,1 0 0,-8 2 0,4-2 0,0 1 0,0-1 0,0 2 0,1-1 0,-1 1 0,0 0 0,0 0 0,1 1 0,0 0 0,-1 0 0,-8 7 0,0 9-3028,15-18 2898,0-1 1,0 0-1,-1 1 0,1-1 1,0 1-1,0-1 0,0 1 1,0-1-1,0 1 1,0-1-1,0 1 0,0-1 1,0 0-1,0 1 1,0-1-1,0 1 0,0-1 1,0 1-1,0-1 0,0 1 1,0-1-1,1 1 1,-1-1-1,0 0 0,0 1 1,1-1-1,-1 1 0,0-1 1,0 0-1,1 1 1,-1-1-1,0 0 0,1 1 1,-1-1-1,1 0 1,-1 0-1,0 1 0,1-1 1,-1 0-1,1 0 0,-1 0 1,1 0-1,-1 1 1,0-1-1,1 0 0,-1 0 1,1 0-1,0 0 0,21 1-7274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5.864"/>
    </inkml:context>
    <inkml:brush xml:id="br0">
      <inkml:brushProperty name="width" value="0.025" units="cm"/>
      <inkml:brushProperty name="height" value="0.025" units="cm"/>
      <inkml:brushProperty name="color" value="#008C3A"/>
    </inkml:brush>
  </inkml:definitions>
  <inkml:trace contextRef="#ctx0" brushRef="#br0">115 1 19923,'0'0'4255,"-9"5"-924,1-1-3081,0 1-1,1 0 1,0 1 0,0-1 0,1 1 0,-1 1 0,1-1-1,1 1 1,-1 0 0,1 0 0,0 1 0,1-1 0,0 1-1,0 0 1,0 0 0,1 1 0,1-1 0,-1 1 0,-1 12-1,4-17-243,-1-1 0,1 1-1,0-1 1,0 1-1,1 0 1,-1-1-1,1 1 1,0-1-1,0 1 1,0-1-1,0 1 1,0-1 0,1 0-1,-1 0 1,1 0-1,0 0 1,0 0-1,5 5 1,-4-5 4,1 0-1,0-1 1,0 1-1,1-1 1,-1 0 0,0-1-1,1 1 1,-1-1 0,1 1-1,0-1 1,-1-1-1,1 1 1,9 0 0,-2-1-8,1-1 1,-1 0-1,0-1 0,0 0 1,0 0-1,0-2 1,0 1-1,0-2 0,-1 1 1,20-12-1,-26 13-2,0 0 0,0 0 0,0 0-1,0-1 1,-1 1 0,1-1 0,-1-1 0,0 1-1,0 0 1,-1-1 0,1 0 0,-1 0 0,0 0-1,-1 0 1,1 0 0,-1-1 0,0 1 0,0-1-1,0 0 1,-1 1 0,0-1 0,0 0-1,-1 0 1,0-8 0,0 12 0,-1 0 0,1 0 0,-1 0 0,0 0 0,0 0 0,0 0 0,0 0 0,0 0 0,0 1 0,0-1 0,0 0 0,-1 1 0,1-1 0,-1 1 0,1 0 0,-1-1 0,0 1 0,0 0 0,1 0 0,-1 0 0,0 0 0,0 1 0,0-1 0,0 0 0,0 1 0,0-1 0,0 1 0,-3-1 0,-9-1 0,-1 1 0,1 0 0,-15 1 0,16 0 0,-43 5-1786,54-4 1532,0-1 0,0 0 0,0 0 0,0 1 0,1-1 0,-1 1 0,0 0 0,0-1 0,0 1-1,1 0 1,-1 0 0,0 0 0,1 0 0,-1 0 0,1 1 0,-1-1 0,1 0 0,0 1 0,-1-1 0,1 1-1,0-1 1,0 1 0,0 0 0,0-1 0,-1 5 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6.335"/>
    </inkml:context>
    <inkml:brush xml:id="br0">
      <inkml:brushProperty name="width" value="0.025" units="cm"/>
      <inkml:brushProperty name="height" value="0.025" units="cm"/>
      <inkml:brushProperty name="color" value="#008C3A"/>
    </inkml:brush>
  </inkml:definitions>
  <inkml:trace contextRef="#ctx0" brushRef="#br0">1 50 12204,'0'0'11082,"51"5"-7495,-15-7-1216,6-9-1026,6 2-801,-3 1-447,3 0-482,-5 0-3202,0-1-7880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7.817"/>
    </inkml:context>
    <inkml:brush xml:id="br0">
      <inkml:brushProperty name="width" value="0.025" units="cm"/>
      <inkml:brushProperty name="height" value="0.025" units="cm"/>
      <inkml:brushProperty name="color" value="#008C3A"/>
    </inkml:brush>
  </inkml:definitions>
  <inkml:trace contextRef="#ctx0" brushRef="#br0">0 333 11851,'0'0'14414,"12"-11"-13133,9-10-1140,-1-1 0,-1-1 0,0-1 0,17-31 0,52-121 1012,-88 253 512,-6-31-1650,-1 8-497,-1 56-1,12-98-2302,-4-12 2562,1 1 0,-1-1 1,1 0-1,-1 0 0,0 0 1,1 0-1,-1 0 0,0 0 0,1 0 1,-1 0-1,1 0 0,-1 0 1,0 0-1,1 0 0,-1 0 1,0 0-1,1 0 0,-1 0 1,0 0-1,1-1 0,-1 1 1,0 0-1,1 0 0,-1 0 1,0-1-1,1 1 0,-1 0 1,0 0-1,1-1 0,-1 1 1,0 0-1,0-1 0,1 1 1,9-15-7209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190"/>
    </inkml:context>
    <inkml:brush xml:id="br0">
      <inkml:brushProperty name="width" value="0.025" units="cm"/>
      <inkml:brushProperty name="height" value="0.025" units="cm"/>
      <inkml:brushProperty name="color" value="#008C3A"/>
    </inkml:brush>
  </inkml:definitions>
  <inkml:trace contextRef="#ctx0" brushRef="#br0">22 0 20147,'0'0'11456,"-3"10"-10981,0 1-369,-1 2-23,1 1 0,0 0 0,-2 26 0,8-39-76,0 0 0,0 0 0,1 0 0,-1 0-1,0 0 1,1-1 0,-1 1 0,1-1 0,-1 0 0,1 0 0,-1 0 0,6-2-1,-1 2 17,14 0 13,-11-1-171,0 1 0,0 0 0,0 0 0,-1 2 1,1-1-1,17 6 0,-26-7 111,0 1 0,0 0 0,0 0 0,-1 0 0,1 0-1,0 0 1,-1 1 0,1-1 0,-1 0 0,1 1 0,-1-1 0,0 1 0,1-1 0,-1 1 0,0 0 0,0-1 0,1 4 0,-1-2 33,-1 0 0,1 0-1,-1 1 1,1-1 0,-1 1 0,0-1 0,0 0 0,-1 1 0,1-1 0,-1 0-1,0 1 1,1-1 0,-4 6 0,0 0 74,0 0 1,-1 0-1,0-1 0,-1 1 1,1-1-1,-2 0 0,1 0 1,-12 10-1,14-15-49,0 1-1,0 0 1,0-1 0,0 0-1,-1 0 1,1 0 0,-1-1-1,0 1 1,0-1 0,0 0-1,0-1 1,0 1 0,0-1-1,0 0 1,0 0 0,-1 0-1,-9-1 1,14 0-100,0-1-1,-1 0 1,1 1 0,0-1-1,0 0 1,0 1-1,0-1 1,0 0 0,0 0-1,0 0 1,0 0 0,0 0-1,0 0 1,0 0-1,1 0 1,-1 0 0,0 0-1,1 0 1,-1-1 0,1 1-1,0 0 1,-1-1-1,1 1 1,0 0 0,0 0-1,-1-2 1,-1-41-5245,2 38 3905,0-30-8470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577"/>
    </inkml:context>
    <inkml:brush xml:id="br0">
      <inkml:brushProperty name="width" value="0.025" units="cm"/>
      <inkml:brushProperty name="height" value="0.025" units="cm"/>
      <inkml:brushProperty name="color" value="#008C3A"/>
    </inkml:brush>
  </inkml:definitions>
  <inkml:trace contextRef="#ctx0" brushRef="#br0">0 7 19186,'0'0'10730,"52"-7"-10698,-31 9-1057,3 2-3010,4-3-2692,3-1-7815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8.919"/>
    </inkml:context>
    <inkml:brush xml:id="br0">
      <inkml:brushProperty name="width" value="0.025" units="cm"/>
      <inkml:brushProperty name="height" value="0.025" units="cm"/>
      <inkml:brushProperty name="color" value="#008C3A"/>
    </inkml:brush>
  </inkml:definitions>
  <inkml:trace contextRef="#ctx0" brushRef="#br0">92 0 15150,'-6'8'5659,"-7"12"-3950,0 1-1,1 0 1,-17 45-1,25-56-1574,1 0 1,0 0-1,0 0 0,1 0 0,1 0 0,0 1 0,0-1 0,1 0 1,0 1-1,1-1 0,0 1 0,0-1 0,4 10 0,-5-18-129,1 0 0,-1 0-1,1 0 1,-1 0 0,1-1-1,0 1 1,0 0 0,0-1-1,0 1 1,0 0 0,0-1-1,1 1 1,-1-1 0,0 1-1,1-1 1,-1 0 0,1 0-1,-1 0 1,1 0 0,0 0-1,-1 0 1,1 0-1,0 0 1,0-1 0,0 1-1,-1-1 1,1 1 0,0-1-1,0 0 1,0 1 0,0-1-1,0 0 1,0 0 0,0-1-1,0 1 1,0 0 0,0-1-1,3 0 1,0-1 83,-1 0 0,1-1 0,-1 1 0,1-1 0,-1 0 0,0 0 1,0 0-1,0 0 0,0-1 0,-1 0 0,1 0 0,-1 0 0,4-6 0,1-4 123,-1-1 0,-1 0 0,0 0 0,5-19 1,-9 25-142,0 1 1,-1 0-1,0 0 1,0-1-1,0 1 1,-1 0-1,0-1 1,-1 1-1,0-1 0,-2-7 1,2 14-71,0 0 0,0 0 0,0 0 0,-1 1 0,1-1 0,0 0 0,-1 1 0,1-1 0,-1 1 0,1 0 0,-1 0 0,0-1 0,1 1 0,-1 0 0,0 0 0,0 0 0,0 1 0,0-1 0,0 0 0,0 1 0,0-1 0,0 1 0,0 0 0,0 0 0,0 0 0,0 0 0,-1 0 0,1 0 0,0 0 0,0 1 0,0-1 0,-3 2 0,-2-1 0,0 1 0,-1 0 0,1 0 0,0 1 0,0-1 0,0 2 0,-11 6 0,14-6 6,-21 15 30,24-18-46,0 0 0,0 0 0,0-1 0,0 1 1,1 0-1,-1 0 0,0 0 0,0 0 0,1 0 0,-1 0 0,1 0 0,-1 0 0,1 0 0,-1 0 0,1 0 0,0 0 0,0 0 1,-1 0-1,1 0 0,0 0 0,0 2 0,3-3-804,1 0 1,-1 1-1,0-1 1,1 0-1,-1-1 0,0 1 1,0-1-1,1 1 1,4-3-1,17-8-4300,4-5-1095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276"/>
    </inkml:context>
    <inkml:brush xml:id="br0">
      <inkml:brushProperty name="width" value="0.025" units="cm"/>
      <inkml:brushProperty name="height" value="0.025" units="cm"/>
      <inkml:brushProperty name="color" value="#008C3A"/>
    </inkml:brush>
  </inkml:definitions>
  <inkml:trace contextRef="#ctx0" brushRef="#br0">38 1 15246,'0'0'9791,"-5"10"-8488,0 3-1071,0 1 1,0 0-1,1-1 1,1 2 0,0-1-1,-1 25 1,4-32 49,0-1 0,1 0 0,-1 0 1,1 0-1,1 0 0,-1 0 0,1 0 0,4 11 1,-5-15-219,0-1 1,0 1-1,0-1 1,1 1-1,-1-1 1,0 1-1,1-1 1,-1 0 0,1 0-1,-1 0 1,1 0-1,-1 0 1,1 0-1,0 0 1,0 0-1,-1-1 1,1 1 0,0-1-1,0 1 1,0-1-1,0 0 1,0 1-1,-1-1 1,1 0-1,0 0 1,0-1 0,0 1-1,0 0 1,0-1-1,0 1 1,-1-1-1,1 1 1,0-1-1,2-1 1,2-1-65,1-1 0,-1 0 0,-1 0 0,1 0 0,-1 0 0,1-1 0,-1 0 0,0 0 0,-1-1 0,0 1 0,5-7 0,-2 1 0,0-1 0,-1 1 0,0-1 0,0 0 0,3-13 0,-8 23 0,-1 0 0,1 1 0,0-1 0,-1 0 0,1 0 0,-1 1 0,0-1 0,0 0 0,0 0 0,1 0 0,-2 1 0,1-1 0,0 0 0,0 0 0,-1 1 0,1-1 0,0 0 0,-1 0 0,0 1 0,1-1 0,-1 0 0,0 1 0,0-1 0,0 1 0,0-1 0,0 1 0,-1 0 0,1-1 0,0 1 0,0 0 0,-1 0 0,1 0 0,-1 0 0,1 0 0,-1 0 0,0 0 0,1 0 0,-1 1 0,-3-2 0,-3 1 0,0 0 0,-1 0 0,0 0 0,1 1 0,-1 0 0,1 1 0,-13 2 0,16-2-286,0 0 0,0 1 1,0 0-1,0 0 0,0 0 0,0 0 1,-8 7-1,11-8-210,-1 0 0,1 1 0,0 0 0,0-1 1,0 1-1,1 0 0,-1 0 0,0 0 0,1 0 0,-1 1 1,1-1-1,0 0 0,0 0 0,-1 1 0,2-1 0,-1 1 1,0-1-1,0 4 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29.602"/>
    </inkml:context>
    <inkml:brush xml:id="br0">
      <inkml:brushProperty name="width" value="0.025" units="cm"/>
      <inkml:brushProperty name="height" value="0.025" units="cm"/>
      <inkml:brushProperty name="color" value="#008C3A"/>
    </inkml:brush>
  </inkml:definitions>
  <inkml:trace contextRef="#ctx0" brushRef="#br0">0 1 25816,'0'0'6951,"52"3"-6951,-40-3-1922,-2 0-5637</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319"/>
    </inkml:context>
    <inkml:brush xml:id="br0">
      <inkml:brushProperty name="width" value="0.025" units="cm"/>
      <inkml:brushProperty name="height" value="0.025" units="cm"/>
      <inkml:brushProperty name="color" value="#008C3A"/>
    </inkml:brush>
  </inkml:definitions>
  <inkml:trace contextRef="#ctx0" brushRef="#br0">0 0 5093,'0'0'512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8.893"/>
    </inkml:context>
    <inkml:brush xml:id="br0">
      <inkml:brushProperty name="width" value="0.025" units="cm"/>
      <inkml:brushProperty name="height" value="0.025" units="cm"/>
    </inkml:brush>
  </inkml:definitions>
  <inkml:trace contextRef="#ctx0" brushRef="#br0">23 5 5862,'-4'-2'2907,"-15"0"19299,21 9-20414,1-4-1792,1 0 0,0 0 0,0-1 0,0 1 0,1-1 0,-1 0 0,0 0 0,1-1 0,-1 1 0,1-1 0,0 0 0,8 1 0,3 1 0,11 5 0,0 1 0,-1 1 0,0 2 0,-1 0 0,-1 1 0,41 30 0,-64-42 0,-1-1 0,1 1 0,-1-1 0,1 1 0,-1-1 0,1 1 0,-1-1 0,0 1 0,1-1 0,-1 1 0,0 0 0,0-1 0,1 1 0,-1 0 0,0-1 0,0 1 0,0 0 0,0 0 0,0-1 0,0 1 0,0 0 0,0-1 0,0 1 0,0 0 0,0-1 0,0 1 0,0 0 0,-1-1 0,1 1 0,0 0 0,0-1 0,-1 1 0,1 0 0,0-1 0,-1 1 0,1-1 0,-1 1 0,1-1 0,-1 1 0,1-1 0,-1 1 0,1-1 0,-1 1 0,0-1 0,1 0 0,-1 1 0,1-1 0,-2 1 0,-41 20 0,31-15 0,-25 12 0,8-3 0,0 0 0,0 2 0,-35 28 0,63-44-52,0-1 1,1 1-1,-1-1 1,1 0-1,-1 1 0,1 0 1,-1-1-1,1 1 1,-1-1-1,1 1 1,0-1-1,-1 1 0,1 0 1,0-1-1,-1 1 1,1 0-1,0 0 0,0-1 1,0 1-1,0 0 1,0-1-1,0 2 1,0-2-90,0 0 0,0 1 0,1-1 0,-1 0 0,0 0 0,1 0 0,-1 0 0,0 0 0,1 0 0,-1 0 0,0 0 0,1 0 0,-1 0 1,1 0-1,-1 0 0,0 0 0,1 0 0,-1 0 0,0 0 0,1 0 0,-1 0 0,0 0 0,1-1 0,-1 1 0,0 0 0,0 0 1,1 0-1,-1 0 0,0-1 0,0 1 0,1 0 0,-1 0 0,0-1 0,0 1 0,1 0 0,-1-1 0,0 1 0,0 0 0,0-1 0,0 1 1,1-1-1,7-10-11684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657"/>
    </inkml:context>
    <inkml:brush xml:id="br0">
      <inkml:brushProperty name="width" value="0.025" units="cm"/>
      <inkml:brushProperty name="height" value="0.025" units="cm"/>
      <inkml:brushProperty name="color" value="#008C3A"/>
    </inkml:brush>
  </inkml:definitions>
  <inkml:trace contextRef="#ctx0" brushRef="#br0">40 0 3331,'-40'9'737</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0.999"/>
    </inkml:context>
    <inkml:brush xml:id="br0">
      <inkml:brushProperty name="width" value="0.025" units="cm"/>
      <inkml:brushProperty name="height" value="0.025" units="cm"/>
      <inkml:brushProperty name="color" value="#008C3A"/>
    </inkml:brush>
  </inkml:definitions>
  <inkml:trace contextRef="#ctx0" brushRef="#br0">103 0 13901,'0'0'17393,"1"8"-16566,-3 2-747,1 0 0,-1 0 1,-1 0-1,0-1 0,0 1 0,-1-1 0,-10 18 1,10-17-77,3-10-4,1 1 0,-1 0 0,1-1 0,0 1 0,-1 0 0,1-1 0,0 1 0,-1 0 0,1 0 0,0-1 0,0 1 0,0 0 0,0 0 0,0-1 0,-1 1 0,1 0 0,1 0 0,-1-1 0,0 1 0,0 0 0,0 0 0,0 0 0,0-1 0,1 1 0,-1 0 0,0-1 0,1 1 0,-1 0 0,1-1 0,-1 1 0,0 0 0,1-1 0,-1 1 0,1-1 0,0 1 0,-1-1 0,1 1 0,-1-1 0,1 1 0,0-1 0,-1 1 0,1-1 0,0 0 0,0 0 0,1 1 0,47 2 0,-4 1 0,-42-3 0,-1 0 0,0 0 0,1 0 0,-1 1 0,0-1 0,0 0 0,1 1 0,-1 0 0,0 0 0,-1-1 0,1 1 0,0 0 0,0 0 0,-1 1 0,1-1 0,-1 0 0,0 1 0,0-1 0,0 0 0,2 5 0,-3-2 0,1-1 0,-1 0 0,0 0 0,0 1 0,0-1 0,-1 0 0,1 0 0,-1 1 0,0-1 0,0 0 0,-1 0 0,-1 4 0,0 0 0,-1-1 0,1 0 0,-2 0 0,1 0 0,-1 0 0,0-1 0,0 0 0,-1 0 0,0 0 0,0-1 0,0 0 0,-1 0 0,-8 5 0,10-8 5,1 1 1,-1-2-1,0 1 1,0-1-1,0 1 1,0-1-1,0-1 0,0 1 1,0-1-1,0 0 1,0 0-1,0 0 1,0-1-1,-8-1 0,11 1-19,-1 0-1,1-1 1,-1 1-1,1 0 1,0-1-1,-1 1 1,1-1-1,0 0 1,0 0-1,0 0 0,0 0 1,0 0-1,1 0 1,-1-1-1,1 1 1,-1-1-1,1 1 1,0-1-1,0 1 1,0-1-1,0 0 1,1 1-1,-1-1 0,1 0 1,-1 1-1,1-1 1,0-4-1,2-48-8179,7 25-550</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342"/>
    </inkml:context>
    <inkml:brush xml:id="br0">
      <inkml:brushProperty name="width" value="0.025" units="cm"/>
      <inkml:brushProperty name="height" value="0.025" units="cm"/>
      <inkml:brushProperty name="color" value="#008C3A"/>
    </inkml:brush>
  </inkml:definitions>
  <inkml:trace contextRef="#ctx0" brushRef="#br0">1 23 17136,'0'0'12236,"55"2"-10955,-26-2-704,-1 0-321,2 0-160,-1 0-96,-2 0-577,-7-4-2017,-3-4-3364,-5-5-3747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1.684"/>
    </inkml:context>
    <inkml:brush xml:id="br0">
      <inkml:brushProperty name="width" value="0.025" units="cm"/>
      <inkml:brushProperty name="height" value="0.025" units="cm"/>
      <inkml:brushProperty name="color" value="#008C3A"/>
    </inkml:brush>
  </inkml:definitions>
  <inkml:trace contextRef="#ctx0" brushRef="#br0">200 0 14798,'0'0'11510,"-6"9"-9888,-25 30-478,-128 175-195,156-208-4350,7-13 481,10-13-3331,1-4-4666</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060"/>
    </inkml:context>
    <inkml:brush xml:id="br0">
      <inkml:brushProperty name="width" value="0.025" units="cm"/>
      <inkml:brushProperty name="height" value="0.025" units="cm"/>
      <inkml:brushProperty name="color" value="#008C3A"/>
    </inkml:brush>
  </inkml:definitions>
  <inkml:trace contextRef="#ctx0" brushRef="#br0">115 3 16592,'0'0'6150,"-10"-1"-5526,6 1-614,1-1 0,-1 1-1,1 0 1,0 0 0,-1 0 0,1 0 0,-1 0-1,1 1 1,-1 0 0,1-1 0,0 1 0,0 1-1,-1-1 1,1 0 0,0 1 0,0 0-1,0-1 1,0 1 0,1 0 0,-1 1 0,0-1-1,1 0 1,-1 1 0,1-1 0,0 1 0,0 0-1,0 0 1,0 0 0,-1 4 0,1-4 130,0 0 1,0 0-1,1 0 1,-1 0-1,1 0 1,0 0-1,0 1 1,0-1-1,0 0 1,0 0-1,1 1 1,0-1-1,0 0 1,0 1-1,0-1 1,0 1-1,0-1 1,2 6-1,0-7-38,0 0 0,0 0 0,0 0 0,0 0 0,0 0-1,0-1 1,0 1 0,0-1 0,1 0 0,-1 0 0,0 1 0,1-2-1,-1 1 1,1 0 0,-1 0 0,1-1 0,0 1 0,-1-1 0,1 0-1,0 0 1,-1 0 0,1 0 0,3-1 0,-1 1-64,0 0 1,-1-1-1,1 0 0,0 0 0,0 0 1,-1-1-1,1 1 0,-1-1 1,1 0-1,-1-1 0,0 1 1,1-1-1,-1 0 0,-1 0 1,1 0-1,0 0 0,-1-1 1,0 1-1,1-1 0,-1 0 0,-1 0 1,1 0-1,-1 0 0,1-1 1,-1 1-1,0 0 0,-1-1 1,1 0-1,-1 1 0,0-1 1,0 0-1,-1 0 0,1-5 0,-1 9 18,0 0 0,0 0 0,0 0-1,-1 0 1,1 0 0,0 0 0,0 0-1,-1 1 1,1-1 0,0 0-1,-1 0 1,1 0 0,-1 0 0,0 1-1,1-1 1,-1 0 0,1 1 0,-1-1-1,0 0 1,0 1 0,1-1 0,-1 1-1,0-1 1,0 1 0,-1-1-1,-31-5 308,26 6-371,0 0 1,0 1-1,0 0 1,0 0-1,0 1 0,1-1 1,-10 5-1,12-3-44,-1 0-1,1 0 1,-1 1-1,1 0 1,0 0-1,1 0 1,-1 0-1,1 0 1,0 1-1,0 0 0,0 0 1,0-1-1,1 1 1,0 1-1,0-1 1,-2 8-1,2 21-3128,11-2-3800,6-13-627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32.405"/>
    </inkml:context>
    <inkml:brush xml:id="br0">
      <inkml:brushProperty name="width" value="0.025" units="cm"/>
      <inkml:brushProperty name="height" value="0.025" units="cm"/>
      <inkml:brushProperty name="color" value="#008C3A"/>
    </inkml:brush>
  </inkml:definitions>
  <inkml:trace contextRef="#ctx0" brushRef="#br0">11 8 10090,'0'0'14168,"-3"9"-12391,-4 28-458,7-36-1265,0 0 1,0 0-1,0 0 1,0 0-1,1 0 0,-1 0 1,0 0-1,1 0 1,-1 0-1,1 0 1,-1 0-1,1 0 1,-1 0-1,1-1 0,0 1 1,-1 0-1,1 0 1,0 0-1,0-1 1,-1 1-1,1-1 0,0 1 1,0 0-1,0-1 1,0 1-1,0-1 1,0 0-1,0 1 0,0-1 1,0 0-1,0 0 1,0 0-1,1 1 1,39 0 974,-33-1-690,-2 0-178,1-1-1,0 0 1,-1 0 0,1-1-1,-1 0 1,0 0-1,12-5 1,-16 6-133,-1 0-1,1 1 1,0-1-1,0 0 1,-1 0-1,1 0 1,-1 0-1,1-1 1,-1 1 0,1 0-1,-1-1 1,0 1-1,0 0 1,0-1-1,0 0 1,0 1-1,0-1 1,0 0-1,0 1 1,0-1 0,-1 0-1,1 0 1,-1 1-1,0-1 1,1 0-1,-1 0 1,0 0-1,0 0 1,0 0-1,0 0 1,0 1-1,-1-3 1,0 3-28,0 0 0,0 0 0,1 0 0,-1 0 0,0 0 0,0 1 0,0-1 0,0 0 0,0 1 0,-1-1 0,1 1 0,0-1 0,0 1 0,0 0 0,0-1 0,-1 1 0,1 0 0,0 0 0,0 0 0,0 0 0,-3 0 0,-34 0 0,27 0 0,-39 4-4468,28 1-3396</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0.987"/>
    </inkml:context>
    <inkml:brush xml:id="br0">
      <inkml:brushProperty name="width" value="0.025" units="cm"/>
      <inkml:brushProperty name="height" value="0.025" units="cm"/>
      <inkml:brushProperty name="color" value="#008C3A"/>
    </inkml:brush>
  </inkml:definitions>
  <inkml:trace contextRef="#ctx0" brushRef="#br0">0 1 14798,'0'0'17686,"13"8"-17435,-4-3-230,-2 0-20,-1-1 0,1-1 0,0 1 0,0-1-1,0 0 1,1 0 0,-1-1 0,1 0 0,-1-1 0,1 1 0,12-1 0,71-3-3995,-2 0-3468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342"/>
    </inkml:context>
    <inkml:brush xml:id="br0">
      <inkml:brushProperty name="width" value="0.025" units="cm"/>
      <inkml:brushProperty name="height" value="0.025" units="cm"/>
      <inkml:brushProperty name="color" value="#008C3A"/>
    </inkml:brush>
  </inkml:definitions>
  <inkml:trace contextRef="#ctx0" brushRef="#br0">0 1 13805,'0'0'17296,"55"34"-16815,-27-32-257,4-2-160,-4 0-32,1 0-769,-4-1-1665,-4-8-2466,-3-2-2435,-3-3-8937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1.687"/>
    </inkml:context>
    <inkml:brush xml:id="br0">
      <inkml:brushProperty name="width" value="0.025" units="cm"/>
      <inkml:brushProperty name="height" value="0.025" units="cm"/>
      <inkml:brushProperty name="color" value="#008C3A"/>
    </inkml:brush>
  </inkml:definitions>
  <inkml:trace contextRef="#ctx0" brushRef="#br0">72 0 12588,'0'0'19576,"3"12"-19053,0-3-517,-2-1 0,1 0 0,-1 1 1,-1-1-1,0 1 0,0-1 0,0 1 0,-1-1 0,0 1 1,-1-1-1,0 0 0,-4 11 0,-22 39-6,22-47 0,1-1 0,-1 0 0,1 1 0,1 0 0,0 0 0,1 0 0,0 1 0,-2 21 0,6-32 2,0 0-1,0 0 1,0-1-1,0 1 1,0 0 0,0 0-1,0 0 1,1-1 0,-1 1-1,0-1 1,0 1-1,1-1 1,-1 1 0,0-1-1,1 0 1,-1 1-1,0-1 1,1 0 0,-1 0-1,0 0 1,1 0-1,-1 0 1,3-1 0,37-2-196,-4-11-2593,-4-9-5524,-14 6 538</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042"/>
    </inkml:context>
    <inkml:brush xml:id="br0">
      <inkml:brushProperty name="width" value="0.025" units="cm"/>
      <inkml:brushProperty name="height" value="0.025" units="cm"/>
      <inkml:brushProperty name="color" value="#008C3A"/>
    </inkml:brush>
  </inkml:definitions>
  <inkml:trace contextRef="#ctx0" brushRef="#br0">71 0 13389,'0'0'12876,"-37"67"-10442,24-39-1057,3 0-448,4-1-352,2 0-353,3-3-160,1-4-64,0-5-833,5-3-1313,7-10-1505,0-2-1986,3-7-4998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6:59.703"/>
    </inkml:context>
    <inkml:brush xml:id="br0">
      <inkml:brushProperty name="width" value="0.025" units="cm"/>
      <inkml:brushProperty name="height" value="0.025" units="cm"/>
    </inkml:brush>
  </inkml:definitions>
  <inkml:trace contextRef="#ctx0" brushRef="#br0">1 1 8296,'0'0'2274</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368"/>
    </inkml:context>
    <inkml:brush xml:id="br0">
      <inkml:brushProperty name="width" value="0.025" units="cm"/>
      <inkml:brushProperty name="height" value="0.025" units="cm"/>
      <inkml:brushProperty name="color" value="#008C3A"/>
    </inkml:brush>
  </inkml:definitions>
  <inkml:trace contextRef="#ctx0" brushRef="#br0">4 17 11627,'0'0'14061,"11"-4"-11632,-3 1-2115,1 1 0,0-1 0,0 2 0,0-1 0,-1 1 0,2 0 0,-1 1 0,9 1 0,-15-1-261,0 0 1,-1 1 0,1-1-1,0 1 1,0 0 0,0 0-1,-1 0 1,1 0 0,0 1-1,-1-1 1,1 1 0,-1-1-1,1 1 1,-1 0-1,0 0 1,0 0 0,0 0-1,0 0 1,0 1 0,0-1-1,-1 0 1,1 1 0,-1 0-1,0-1 1,1 1 0,-1 0-1,-1-1 1,1 1 0,0 0-1,-1 0 1,1 0 0,-1 0-1,0 5 1,0-2-54,0 0 0,-1 0 0,1-1 0,-1 1 0,-1 0 0,1 0 0,-1-1 0,0 1 0,0-1 0,-1 1 0,0-1 0,0 0 0,0 0 0,-7 8 0,-5 5 0,-2-1 0,-26 22 0,-5 6 0,47-45 0,1 0 0,-1 1 0,0-1 0,1 1 0,-1 0 0,0-1 0,1 1 0,-1-1 0,1 1 0,-1 0 0,1 0 0,-1-1 0,1 1 0,0 0 0,-1 0 0,1-1 0,0 1 0,-1 0 0,1 0 0,0 0 0,0 0 0,0-1 0,0 1 0,0 0 0,0 0 0,0 0 0,0 0 0,0 0 0,0-1 0,1 1 0,-1 0 0,1 1 0,0-1 0,1 0 0,-1 0 0,1 0 0,-1 0 0,1 0 0,0-1 0,-1 1 0,1-1 0,0 1 0,0-1 0,0 1 0,-1-1 0,1 0 0,2 0 0,67-5 0,-5-14-3042,-4-12-4363,-36 12-2615</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2.728"/>
    </inkml:context>
    <inkml:brush xml:id="br0">
      <inkml:brushProperty name="width" value="0.025" units="cm"/>
      <inkml:brushProperty name="height" value="0.025" units="cm"/>
      <inkml:brushProperty name="color" value="#008C3A"/>
    </inkml:brush>
  </inkml:definitions>
  <inkml:trace contextRef="#ctx0" brushRef="#br0">135 79 10602,'0'0'7431,"-8"7"-2626,-14 13-1636,-31 37 0,47-50-2920,1-1 0,0 1-1,0 0 1,0 0 0,1 0-1,0 1 1,1 0 0,-1-1 0,2 1-1,-1 1 1,1-1 0,-1 10-1,3-17-243,0-1-1,0 1 0,0-1 0,1 1 0,-1-1 1,0 1-1,1-1 0,-1 1 0,0-1 1,1 1-1,-1-1 0,1 0 0,-1 1 0,1-1 1,-1 0-1,1 1 0,-1-1 0,1 0 1,-1 0-1,1 1 0,-1-1 0,1 0 0,-1 0 1,1 0-1,0 0 0,-1 0 0,1 0 1,-1 0-1,1 0 0,0 0 0,-1 0 0,1 0 1,26-1 86,-23 0-65,91-16-869,-71 11 73,1 2 0,-1 0-1,29 0 1,-52 3 769,0 1-1,0 0 1,0 0 0,0 0 0,0 0-1,0 0 1,0 0 0,0 1 0,0-1-1,0 0 1,0 1 0,0-1 0,0 0-1,0 1 1,0-1 0,0 1 0,0-1-1,0 1 1,0 0 0,0-1 0,-1 1-1,1 0 1,0 0 0,0 0 0,-1-1-1,1 1 1,-1 0 0,1 0 0,-1 0-1,1 0 1,-1 0 0,1 0 0,-1 0-1,0 0 1,0 0 0,1 0 0,-1 0-1,0 0 1,0 0 0,0 1 0,0-1-1,0 0 1,-1 0 0,1 0 0,0 0-1,0 0 1,-1 0 0,0 1 0,0 4 227,-1 0-1,0-1 1,-1 1 0,0-1 0,0 0 0,0 1 0,-5 5 0,-7 8 262,-2 0 0,-31 28 0,42-43-430,0 1 0,0-1 0,0 0 1,0 0-1,-1 0 0,1-1 0,-1 0 1,0 0-1,0-1 0,0 0 0,-1 0 1,1-1-1,-12 1 0,18-2-146,-1 0-1,1 0 1,0 0 0,0-1 0,0 1-1,-1 0 1,1-1 0,0 1-1,0-1 1,0 1 0,0-1 0,0 0-1,0 0 1,0 1 0,0-1 0,0 0-1,0 0 1,0 0 0,0 0-1,1 0 1,-1 0 0,0 0 0,1 0-1,-1 0 1,1 0 0,-1 0-1,1 0 1,-1-1 0,1 1 0,0-2-1,-4-42-7775,4 41 6721,0-25-12289</inkml:trace>
  <inkml:trace contextRef="#ctx0" brushRef="#br0" timeOffset="1">97 1 17424,'0'0'15343,"64"2"-15343,-28 1 0,1 1 0,5-1 0,-2-3-3876,4 0-4227,3-8-10571</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353"/>
    </inkml:context>
    <inkml:brush xml:id="br0">
      <inkml:brushProperty name="width" value="0.025" units="cm"/>
      <inkml:brushProperty name="height" value="0.025" units="cm"/>
      <inkml:brushProperty name="color" value="#008C3A"/>
    </inkml:brush>
  </inkml:definitions>
  <inkml:trace contextRef="#ctx0" brushRef="#br0">1 15 17777,'0'0'11723,"49"27"-11339,-10-27-192,8 0-95,-2-3-386,0-6-1280,-6-3-1858,-13 4-1538,-9-2-2498</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5:56.691"/>
    </inkml:context>
    <inkml:brush xml:id="br0">
      <inkml:brushProperty name="width" value="0.025" units="cm"/>
      <inkml:brushProperty name="height" value="0.025" units="cm"/>
      <inkml:brushProperty name="color" value="#008C3A"/>
    </inkml:brush>
  </inkml:definitions>
  <inkml:trace contextRef="#ctx0" brushRef="#br0">0 0 14350,'0'0'12908,"68"26"-11883,-29-26-641,3 0-288,0-4-64,-3 0-256,-5 3-1634,-8 1-2178,-3 0-3747</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571"/>
    </inkml:context>
    <inkml:brush xml:id="br0">
      <inkml:brushProperty name="width" value="0.025" units="cm"/>
      <inkml:brushProperty name="height" value="0.025" units="cm"/>
      <inkml:brushProperty name="color" value="#008C3A"/>
    </inkml:brush>
  </inkml:definitions>
  <inkml:trace contextRef="#ctx0" brushRef="#br0">12 65 12236,'0'0'7980,"9"-9"-4905,29-30-464,-37 37-2523,0 1 0,1 0 1,-1-1-1,0 1 0,0 0 1,1 0-1,-1 0 0,1 0 1,-1 0-1,1 1 0,-1-1 1,1 0-1,0 1 0,-1-1 1,1 1-1,0-1 0,-1 1 1,1 0-1,2 0 0,-3 0 11,0 1 1,0-1-1,-1 1 0,1-1 0,0 1 1,0-1-1,0 1 0,-1 0 0,1-1 1,0 1-1,-1 0 0,1 0 0,0-1 1,-1 1-1,1 0 0,-1 0 0,0 0 1,1 0-1,-1 0 0,0 0 0,1 0 1,-1 1-1,1 5 303,0 0 1,0 0-1,-1 0 0,0 0 0,0 0 1,-2 8-1,-3 4-402,-1 0 0,-1-1 0,0 0 0,-1 0 0,-12 18 0,8-16 0,1 2 0,-14 39 0,24-60 1,1 1-1,-1-1 1,1 0-1,-1 1 1,1-1 0,0 0-1,-1 1 1,1-1 0,0 0-1,0 1 1,0-1-1,0 1 1,0-1 0,0 0-1,1 1 1,-1-1 0,0 0-1,1 1 1,-1-1-1,1 0 1,-1 1 0,1-1-1,0 0 1,-1 0 0,1 0-1,0 0 1,0 0-1,0 0 1,1 2 0,1-2 0,0 0 0,-1 0 1,1 0-1,0 0 0,0-1 1,0 1-1,-1-1 0,1 0 1,0 0-1,0 0 0,0 0 1,0 0-1,3-1 0,11-3-47,0 0-1,0-1 0,27-11 1,2-8-3543,-43 21 2280,1 1 0,-1-1 0,1 0 0,-1 0 0,0 0 1,0 0-1,0 0 0,-1-1 0,5-5 0,-1-9-9026</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2.914"/>
    </inkml:context>
    <inkml:brush xml:id="br0">
      <inkml:brushProperty name="width" value="0.025" units="cm"/>
      <inkml:brushProperty name="height" value="0.025" units="cm"/>
      <inkml:brushProperty name="color" value="#008C3A"/>
    </inkml:brush>
  </inkml:definitions>
  <inkml:trace contextRef="#ctx0" brushRef="#br0">32 0 13229,'0'0'16399,"-25"73"-15438,21-42-545,1 3-288,3-2-63,0-1-130,14-12-1088,8-5-2210,2-12-1057,2-2 576,3-16-1377,-1-11-4003</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255"/>
    </inkml:context>
    <inkml:brush xml:id="br0">
      <inkml:brushProperty name="width" value="0.025" units="cm"/>
      <inkml:brushProperty name="height" value="0.025" units="cm"/>
      <inkml:brushProperty name="color" value="#008C3A"/>
    </inkml:brush>
  </inkml:definitions>
  <inkml:trace contextRef="#ctx0" brushRef="#br0">99 19 12684,'0'0'12769,"-10"7"-11621,3-2-1047,0 0-1,1 0 0,0 1 1,0 0-1,0 0 0,0 0 1,1 1-1,0 0 0,1 0 1,0 0-1,0 1 1,0 0-1,1-1 0,0 1 1,0 0-1,1 1 0,0-1 1,1 0-1,-1 13 0,1-13-67,0-1 0,1 0-1,0 1 1,0-1 0,0 0-1,1 1 1,1-1 0,-1 0-1,4 8 1,-4-13-17,0 0 0,0 0-1,1 0 1,-1 0 0,1-1 0,-1 1 0,1-1 0,0 1-1,-1-1 1,1 1 0,0-1 0,0 0 0,0 0 0,0 0-1,0 0 1,0 0 0,1-1 0,-1 1 0,0-1 0,0 1-1,0-1 1,1 0 0,-1 0 0,0 0 0,0 0 0,1 0-1,-1 0 1,0-1 0,0 1 0,1-1 0,-1 1 0,0-1-1,3-1 1,1-1 65,0 1-1,0-1 0,0 0 1,-1-1-1,1 1 0,-1-1 1,0 0-1,0 0 1,0-1-1,0 0 0,-1 0 1,0 0-1,0 0 0,0 0 1,-1-1-1,0 0 1,4-7-1,-1 0 146,-1 0 0,0 0 1,-1 0-1,-1 0 0,0-1 0,0 1 0,0-19 1,-3 29-227,1 1 1,-1-1 0,0 1 0,0-1-1,0 0 1,0 1 0,-1-1-1,1 1 1,-1-1 0,1 0 0,-1 1-1,0-1 1,0 1 0,0 0-1,0-1 1,-1 1 0,1 0 0,0 0-1,-1 0 1,0 0 0,1 0-1,-1 0 1,0 0 0,0 0 0,0 1-1,0-1 1,-1 1 0,1 0-1,0-1 1,-1 1 0,1 0 0,-1 0-1,1 0 1,-1 1 0,1-1 0,-1 1-1,1-1 1,-1 1 0,0 0-1,1 0 1,-1 0 0,1 0 0,-1 1-1,0-1 1,1 1 0,-1-1-1,1 1 1,-1 0 0,1 0 0,0 0-1,-5 3 1,0-1-139,0 1 0,0 0 0,0 0 0,-11 10 0,16-12 17,0 0 0,0 0 0,0 0-1,0 0 1,0 0 0,0 0 0,0 1 0,1-1 0,-1 1 0,1-1 0,0 1-1,0-1 1,0 1 0,0 0 0,0 0 0,0 4 0,1-7-151,0 1-1,1-1 1,-1 1 0,0-1 0,1 1-1,-1-1 1,1 0 0,-1 1 0,1-1 0,-1 0-1,0 1 1,1-1 0,-1 0 0,1 0 0,0 1-1,-1-1 1,1 0 0,-1 0 0,1 0 0,-1 0-1,1 0 1,-1 1 0,1-1 0,0 0 0,-1-1-1,1 1 1,-1 0 0,1 0 0,0 0-1,20-2-4602,6-5-2748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3.613"/>
    </inkml:context>
    <inkml:brush xml:id="br0">
      <inkml:brushProperty name="width" value="0.025" units="cm"/>
      <inkml:brushProperty name="height" value="0.025" units="cm"/>
      <inkml:brushProperty name="color" value="#008C3A"/>
    </inkml:brush>
  </inkml:definitions>
  <inkml:trace contextRef="#ctx0" brushRef="#br0">105 0 14958,'0'0'10159,"-10"8"-8702,2-2-1253,0 1 0,1 0 0,-1 0-1,2 1 1,-1 0 0,1 0 0,0 1-1,1-1 1,-1 1 0,2 1 0,0-1-1,0 0 1,0 1 0,1 0 0,1 0-1,0 0 1,-2 15 0,4-20-154,-1 0-1,1 0 1,0 0-1,1 0 1,-1 0-1,1 0 1,0 0-1,0 0 1,1 0 0,-1 0-1,1 0 1,0-1-1,5 9 1,-5-11 4,1 1 0,0-1 0,-1 0 0,1 0 0,0 0 0,0 0 1,0 0-1,0-1 0,1 0 0,-1 1 0,0-1 0,1 0 0,-1-1 0,0 1 1,1-1-1,-1 1 0,1-1 0,-1 0 0,1 0 0,-1 0 0,5-2 0,-3 2-33,0-1 0,0 0 0,0-1-1,0 1 1,0-1 0,0 0 0,0 0-1,0-1 1,-1 0 0,1 1 0,-1-1-1,0-1 1,0 1 0,0-1 0,0 1-1,-1-1 1,1 0 0,-1 0 0,0-1-1,0 1 1,3-7 0,-2 1-4,1 1-1,-2 0 1,1-1 0,-1 0 0,-1 0-1,0 0 1,0 0 0,-1 0 0,0 0-1,-1-13 1,0 21-17,0-1 0,-1 1 0,1 0 0,-1-1 0,1 1 0,-1 0 0,0 0 0,0-1 0,0 1 0,0 0 0,-1 0 0,1 0 0,-1 0 0,1 0 0,-1 1 0,1-1 0,-1 0 0,0 1 0,0-1 0,0 1 0,0 0 0,0-1 0,0 1 0,0 0 0,0 0 0,-1 1 0,1-1 0,-4-1 0,-4 0 0,-1 0 0,1 1 0,-1 0 0,1 1 0,-13 1 0,22-1-165,0 0 1,-1 0-1,1 0 1,0 0-1,-1 1 0,1-1 1,0 0-1,-1 1 1,1-1-1,0 1 0,0-1 1,0 1-1,0 0 1,-1 0-1,1-1 0,0 1 1,-1 1-1,1 0-296,0-1-1,1 0 1,-1 0-1,0 1 1,1-1 0,-1 0-1,1 1 1,0-1-1,-1 1 1,1-1-1,0 0 1,0 1 0,0-1-1,-1 1 1,2 1-1,0 6-10044</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251"/>
    </inkml:context>
    <inkml:brush xml:id="br0">
      <inkml:brushProperty name="width" value="0.025" units="cm"/>
      <inkml:brushProperty name="height" value="0.025" units="cm"/>
      <inkml:brushProperty name="color" value="#008C3A"/>
    </inkml:brush>
  </inkml:definitions>
  <inkml:trace contextRef="#ctx0" brushRef="#br0">42 0 8104,'0'0'20446,"1"10"-18829,-12 218 487,12-213-3809,2-23-3165,-1-27-3711,-25-12-2005,8 23 7516</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4.609"/>
    </inkml:context>
    <inkml:brush xml:id="br0">
      <inkml:brushProperty name="width" value="0.025" units="cm"/>
      <inkml:brushProperty name="height" value="0.025" units="cm"/>
      <inkml:brushProperty name="color" value="#008C3A"/>
    </inkml:brush>
  </inkml:definitions>
  <inkml:trace contextRef="#ctx0" brushRef="#br0">24 34 384,'-11'-14'7367,"5"3"-2562,0 3 9128,14 8-12267,7 0-225,9 2-384,1 3-448,8-2-289,-1 0-256,1-3-320,-4 0-2050,-1-1-4069,-7-11-7045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01.833"/>
    </inkml:context>
    <inkml:brush xml:id="br0">
      <inkml:brushProperty name="width" value="0.025" units="cm"/>
      <inkml:brushProperty name="height" value="0.025" units="cm"/>
    </inkml:brush>
  </inkml:definitions>
  <inkml:trace contextRef="#ctx0" brushRef="#br0">68 0 12780,'5'3'19324,"-7"1"-18302,-3 3-1418,-8 16 411,1 0 1,-14 40-1,23-53-16,0 1 0,0 0 0,1 0 0,0 0 0,1 1 0,0-1 0,1 0 0,2 19 0,-2-28 5,1 0 0,-1 0 0,0-1 0,1 1 0,-1 0 0,1 0 0,0 0 0,0-1 0,0 1-1,0 0 1,0-1 0,0 1 0,0 0 0,0-1 0,1 0 0,-1 1 0,0-1 0,1 0 0,-1 0 0,1 1 0,0-1 0,3 1 0,-2-1 3,1 0 1,0 0-1,-1 0 1,1 0 0,0-1-1,0 0 1,0 0-1,-1 0 1,1 0-1,0-1 1,4 0 0,0-1-91,0 0 0,0 0 1,-1-1-1,1 0 1,-1 0-1,1-1 1,-1 0-1,-1 0 1,1-1 0,10-8-1,1-12-4257,-5-4-3566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363"/>
    </inkml:context>
    <inkml:brush xml:id="br0">
      <inkml:brushProperty name="width" value="0.025" units="cm"/>
      <inkml:brushProperty name="height" value="0.025" units="cm"/>
      <inkml:brushProperty name="color" value="#008C3A"/>
    </inkml:brush>
  </inkml:definitions>
  <inkml:trace contextRef="#ctx0" brushRef="#br0">90 1 5862,'0'0'19997,"-2"8"-17878,-3 8-1389,0 1 1,-1-1-1,-14 24 0,20-39-726,0-1 0,0 1 1,0-1-1,0 1 0,0-1 1,0 1-1,0 0 1,0-1-1,1 1 0,-1-1 1,0 1-1,0-1 1,0 0-1,1 1 0,-1-1 1,0 1-1,1-1 0,-1 1 1,0-1-1,1 0 1,-1 1-1,1-1 0,-1 0 1,0 1-1,1-1 1,-1 0-1,1 0 0,-1 1 1,1-1-1,-1 0 0,1 0 1,-1 0-1,1 0 1,-1 1-1,1-1 0,-1 0 1,1 0-1,-1 0 0,1 0 1,-1 0-1,1 0 1,-1-1-1,2 1 0,43 5-279,-2-1-587,-40-3 833,-1-1 0,1 1 1,-1-1-1,0 1 1,1 0-1,-1 0 0,0 0 1,1 0-1,-1 1 0,0-1 1,0 0-1,0 1 0,0 0 1,0-1-1,-1 1 1,1 0-1,0 0 0,-1 0 1,1 0-1,-1 0 0,0 0 1,0 1-1,0-1 0,0 0 1,0 1-1,0-1 1,0 1-1,-1-1 0,1 1 1,-1-1-1,0 1 0,0-1 1,0 1-1,0-1 0,0 1 1,-1-1-1,1 1 1,-1-1-1,1 1 0,-1-1 1,-2 5-1,0-1 187,0-1 0,0 1 0,-1-1 0,0 0 0,0 0 0,0 0-1,-1 0 1,1-1 0,-1 0 0,0 0 0,0 0 0,-1 0 0,1-1 0,-1 0 0,-11 4 0,13-5-57,0-1 1,-1 1 0,1-1 0,-1-1-1,1 1 1,-1 0 0,1-1-1,-1 0 1,1 0 0,-1-1 0,1 1-1,-1-1 1,1 0 0,-1 0 0,1 0-1,-5-3 1,6 3-225,1-1 0,-1 0 1,0 0-1,1 0 0,0-1 0,-1 1 1,1 0-1,0-1 0,0 0 0,0 1 1,1-1-1,-1 0 0,1 0 0,0 0 0,-1 0 1,1 0-1,0 0 0,1 0 0,-1 0 1,1-1-1,-1 1 0,1-6 0,2-49-8313,0 50 5668,-1-1 0,2 1-1,-1-1 1,6-12 0,3-3-4337</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5.705"/>
    </inkml:context>
    <inkml:brush xml:id="br0">
      <inkml:brushProperty name="width" value="0.025" units="cm"/>
      <inkml:brushProperty name="height" value="0.025" units="cm"/>
      <inkml:brushProperty name="color" value="#008C3A"/>
    </inkml:brush>
  </inkml:definitions>
  <inkml:trace contextRef="#ctx0" brushRef="#br0">36 27 4164,'-35'20'5285,"41"-30"-1538,3 0 33,0 1-737,6 3-513,0 0-928,3 2-449,-1 2-288,2 2-545,-2 0-256,1 0-608,-2 0-2051,-1 0-2850,3 0-7623</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049"/>
    </inkml:context>
    <inkml:brush xml:id="br0">
      <inkml:brushProperty name="width" value="0.025" units="cm"/>
      <inkml:brushProperty name="height" value="0.025" units="cm"/>
      <inkml:brushProperty name="color" value="#008C3A"/>
    </inkml:brush>
  </inkml:definitions>
  <inkml:trace contextRef="#ctx0" brushRef="#br0">50 0 17392,'0'0'6161,"-6"10"-3914,-27 52-674,31-57-1531,0 0-1,1 0 0,-1 0 1,1 0-1,0 0 1,0 0-1,1 0 1,-1 1-1,1-1 0,1 0 1,-1 0-1,1 1 1,-1-1-1,3 7 0,-2-11-29,0 1 0,0-1-1,0 1 1,0-1-1,0 1 1,1-1-1,-1 0 1,0 0 0,1 0-1,-1 1 1,1-1-1,-1 0 1,1-1-1,-1 1 1,1 0-1,0 0 1,-1-1 0,1 1-1,0-1 1,0 1-1,-1-1 1,1 0-1,0 0 1,0 0-1,0 0 1,-1 0 0,1 0-1,0 0 1,0 0-1,0-1 1,-1 1-1,1-1 1,2-1 0,3 1 67,-1-1 0,0-1 0,0 1 0,-1-1 0,1 0 0,0 0 0,-1-1 0,7-5 1,-7 5 51,-1 1 0,0-1 0,0 0 1,0 0-1,-1 0 0,0-1 0,0 0 1,0 1-1,0-1 0,-1 0 1,1 0-1,-1 0 0,0 0 0,-1-1 1,1 1-1,-1 0 0,0-1 0,-1 1 1,1-1-1,-1 1 0,-1-9 1,0 13-110,0-1 0,0 0 1,0 1-1,0-1 1,-1 1-1,1-1 1,-1 1-1,1 0 1,-1-1-1,1 1 0,-1 0 1,0 0-1,0 0 1,1 0-1,-1 1 1,0-1-1,0 0 1,0 1-1,0-1 0,0 1 1,0 0-1,0-1 1,0 1-1,0 0 1,0 0-1,-3 1 1,-1-1-2,0 0 1,-1 0 0,1 1-1,0 0 1,0 0 0,0 0-1,-10 4 1,14-4-299,0 0 1,0 0-1,1 0 0,-1 0 1,0 0-1,0 0 0,1 0 1,-1 1-1,1-1 0,-1 1 1,1-1-1,0 1 0,-1-1 1,1 1-1,0 0 0,0 0 1,0 0-1,1-1 0,-1 1 1,0 0-1,1 0 0,-2 3 1,3-3-3,-1-1 1,1 0-1,-1 1 0,1-1 1,0 0-1,-1 0 1,1 0-1,0 1 1,0-1-1,0 0 1,0 0-1,0 0 1,0 0-1,0-1 1,0 1-1,0 0 0,0 0 1,0-1-1,1 1 1,-1 0-1,0-1 1,0 1-1,1-1 1,-1 0-1,0 1 1,1-1-1,-1 0 1,1 0-1,-1 0 0,0 0 1,1 0-1,-1 0 1,2-1-1,23 2-6853</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391"/>
    </inkml:context>
    <inkml:brush xml:id="br0">
      <inkml:brushProperty name="width" value="0.025" units="cm"/>
      <inkml:brushProperty name="height" value="0.025" units="cm"/>
      <inkml:brushProperty name="color" value="#008C3A"/>
    </inkml:brush>
  </inkml:definitions>
  <inkml:trace contextRef="#ctx0" brushRef="#br0">117 1 9321,'0'0'15887,"-11"7"-13714,0 0-1770,0 1 1,1 0-1,0 0 1,-18 20-1,24-23-347,0 0 0,1-1 0,0 1 1,0 1-1,0-1 0,0 0 0,1 1 0,-1-1 0,2 1 0,-1 0 0,0 0 0,1 0 0,0 0 0,1 0 0,-1 11 0,2-15-48,-1 0 0,1-1 0,-1 1 0,1 0 0,-1-1 0,1 1 0,0-1 0,0 1 0,-1-1 0,1 0 0,0 1 0,1-1 0,-1 0 0,0 1 0,0-1 0,0 0 0,1 0 0,-1 0 0,1 0 0,-1 0 0,1-1 0,-1 1 0,1 0 0,-1-1 0,1 1 0,-1-1 0,1 1 0,0-1 0,-1 0 0,1 0-1,0 0 1,-1 0 0,1 0 0,0 0 0,1 0 0,2 0 43,0-1-1,-1 1 0,1-1 1,0 0-1,-1 0 1,1 0-1,-1-1 0,1 1 1,-1-1-1,0 0 0,7-5 1,-3 0 67,0 0 1,-1 0 0,0-1-1,0 0 1,-1-1-1,7-11 1,-10 16-75,-1 0 0,0 0 0,0-1 0,-1 1 1,1 0-1,-1-1 0,0 0 0,0 1 0,0-1 0,-1 1 0,0-1 0,1 0 1,-2 1-1,1-1 0,-1 0 0,-1-6 0,1 9-58,0 0 0,-1-1 0,1 1 0,-1 0 0,0 1 0,0-1 1,0 0-1,0 0 0,0 1 0,0-1 0,0 1 0,0 0 0,-1-1 0,1 1 0,0 0 0,-1 0 0,1 1 0,-1-1 1,1 1-1,-1-1 0,1 1 0,-1 0 0,1-1 0,-1 1 0,0 1 0,1-1 0,-5 1 0,5-1-47,-1 0 1,0 0-1,1 0 0,-1 1 0,1-1 0,-1 1 1,1-1-1,-1 1 0,1 0 0,-1 0 0,1 0 0,-1 0 1,1 1-1,0-1 0,0 1 0,0-1 0,0 1 1,0 0-1,0 0 0,0 0 0,0 0 0,1 0 0,-1 0 1,1 0-1,0 1 0,-1-1 0,0 3 0,1 11-4136,2-6-1663,2-1-3642</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6.734"/>
    </inkml:context>
    <inkml:brush xml:id="br0">
      <inkml:brushProperty name="width" value="0.025" units="cm"/>
      <inkml:brushProperty name="height" value="0.025" units="cm"/>
      <inkml:brushProperty name="color" value="#008C3A"/>
    </inkml:brush>
  </inkml:definitions>
  <inkml:trace contextRef="#ctx0" brushRef="#br0">0 1 26201,'0'0'6566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072"/>
    </inkml:context>
    <inkml:brush xml:id="br0">
      <inkml:brushProperty name="width" value="0.025" units="cm"/>
      <inkml:brushProperty name="height" value="0.025" units="cm"/>
      <inkml:brushProperty name="color" value="#008C3A"/>
    </inkml:brush>
  </inkml:definitions>
  <inkml:trace contextRef="#ctx0" brushRef="#br0">111 71 17489,'0'0'14301,"0"10"-13532,0 47-561,0-57-236,0 1-1,1-1 1,-1 1 0,0 0-1,1-1 1,-1 1-1,0-1 1,1 1 0,-1-1-1,0 1 1,1-1 0,-1 1-1,1-1 1,-1 0-1,1 1 1,-1-1 0,1 0-1,0 1 1,-1-1 0,1 0-1,-1 0 1,1 1-1,0-1 1,-1 0 0,1 0-1,-1 0 1,2 0 0,29 4-1555,2 2 319,-32-6 1280,0 1-1,0-1 0,0 1 1,0 0-1,0 0 1,0-1-1,0 1 0,0 0 1,0 0-1,-1 0 0,1 0 1,0 0-1,-1 0 1,1 0-1,0 0 0,-1 1 1,1-1-1,-1 0 1,0 0-1,1 0 0,-1 1 1,0-1-1,0 0 0,0 2 1,0 0 75,-1 0 1,1 0-1,-1 0 1,0 0-1,0-1 1,0 1-1,0 0 1,-1-1-1,1 1 1,-3 2-1,-3 5 151,0-1 0,-1-1-1,0 0 1,-12 10 0,13-12-168,0-1 1,0 0-1,0 0 0,-1 0 1,1-1-1,-1 0 1,0-1-1,-1 0 0,1 0 1,0-1-1,-1 0 0,0 0 1,-11 0-1,18-2-210,1 0 0,0-1 0,0 1 0,0-1 0,0 1 0,0-1 0,0 0 0,0 1 0,1-1 0,-1 0 0,0 0 0,0 0 0,0 0 0,1 1 0,-1-1 0,0 0 0,1 0-1,-1 0 1,1 0 0,-1-1 0,1 1 0,0 0 0,-1 0 0,1 0 0,0 0 0,0 0 0,0 0 0,0-1 0,0 1 0,0 0 0,0-2 0,2-47-8853,-2 42 6999,4-25-9680</inkml:trace>
  <inkml:trace contextRef="#ctx0" brushRef="#br0" timeOffset="1">78 4 15246,'0'0'13773,"52"13"-12363,-32-10-609,4-2-545,0-1-224,-1 0-1313,2-8-3204,4-5-4419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401"/>
    </inkml:context>
    <inkml:brush xml:id="br0">
      <inkml:brushProperty name="width" value="0.025" units="cm"/>
      <inkml:brushProperty name="height" value="0.025" units="cm"/>
      <inkml:brushProperty name="color" value="#008C3A"/>
    </inkml:brush>
  </inkml:definitions>
  <inkml:trace contextRef="#ctx0" brushRef="#br0">162 1 14894,'0'0'15054,"-37"67"-14221,21-43-481,-2 2-223,0 0-97,0 0-161,2-4-447,1-4 63,3-4-383,3-5-290,7-4-671,2-19-11980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7.742"/>
    </inkml:context>
    <inkml:brush xml:id="br0">
      <inkml:brushProperty name="width" value="0.025" units="cm"/>
      <inkml:brushProperty name="height" value="0.025" units="cm"/>
      <inkml:brushProperty name="color" value="#008C3A"/>
    </inkml:brush>
  </inkml:definitions>
  <inkml:trace contextRef="#ctx0" brushRef="#br0">166 3 16688,'0'0'11942,"-11"1"-10907,-1 1-884,-1 1 0,1 0 0,-1 0-1,-12 7 1,21-9-72,0 1 0,1 0-1,-1 0 1,0 1 0,1-1 0,0 1-1,-1 0 1,1-1 0,-3 5 0,5-6-30,0 1 0,0 0 1,0-1-1,0 1 0,1 0 1,-1 0-1,0-1 0,1 1 1,-1 0-1,1 0 0,0 0 1,-1 0-1,1 0 0,0-1 1,0 1-1,0 0 0,0 0 1,1 0-1,-1 0 0,0 0 1,2 2-1,-1-2-41,0-1 1,0 0-1,0 0 1,1 0-1,-1 0 1,0-1-1,0 1 1,1 0-1,-1 0 0,1-1 1,-1 1-1,1-1 1,-1 1-1,1-1 1,-1 0-1,1 0 1,-1 1-1,1-1 0,-1 0 1,1 0-1,-1-1 1,1 1-1,-1 0 1,3-1-1,37-8 139,-36 7-149,-1-1 1,0 1 0,-1-1 0,1 0 0,0 0 0,-1 0 0,1 0 0,-1-1 0,0 1 0,0-1 0,-1 0 0,1 0 0,-1 0 0,0 0 0,0 0-1,0-1 1,0 1 0,-1-1 0,2-7 0,-4 11 4,1 0 1,-1 0-1,0 0 0,0 0 0,0 0 1,0 0-1,0 0 0,0 0 0,0 0 0,0 0 1,0 0-1,0 0 0,0 1 0,-1-1 1,1 1-1,0-1 0,0 1 0,-1-1 0,1 1 1,0 0-1,-1-1 0,1 1 0,-1 0 1,1 0-1,0 0 0,-1 0 0,1 0 0,-3 1 1,-44 2 41,43-1-196,0 0 0,0 0 0,1 0 0,-1 0 0,1 1 0,-1 0 0,1-1-1,0 2 1,0-1 0,0 0 0,1 1 0,-1 0 0,1 0 0,0 0 0,0 0 0,0 0 0,1 1 0,-1-1 0,1 1 0,-2 7 0,2-8-176,0 0 0,1 1 0,0-1 0,0 1 0,0-1 0,0 1 0,1 0 0,0-1 0,0 1 0,0 0 0,0-1 0,1 1 0,0-1 0,0 1 0,0-1 0,0 1 0,1-1 0,0 1 0,0-1 0,0 0 0,0 0 0,5 6 0,13 9-10408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08.086"/>
    </inkml:context>
    <inkml:brush xml:id="br0">
      <inkml:brushProperty name="width" value="0.025" units="cm"/>
      <inkml:brushProperty name="height" value="0.025" units="cm"/>
      <inkml:brushProperty name="color" value="#008C3A"/>
    </inkml:brush>
  </inkml:definitions>
  <inkml:trace contextRef="#ctx0" brushRef="#br0">54 43 7911,'0'0'24317,"-5"9"-23837,-17 28-421,21-36-59,0 0 0,1 0 0,-1 0 0,1 0 0,-1 0 0,1 0 0,-1 0 0,1 0 0,0 0 0,-1 0 0,1 1 0,0-1 0,0 0 0,0 0 0,0 0 0,0 0 0,0 0 0,0 1 0,0-1 0,1 0 0,-1 0 0,0 0 0,1 2 0,0-2 0,0-1 0,0 1 0,0 0 0,0-1 0,0 1 0,0-1 0,0 1 0,0-1 0,0 1 0,0-1 0,0 0 0,0 1 0,0-1 0,0 0 0,0 0 0,1 0 0,-1 0 0,2 0 0,1 0 0,1-1 0,-1 1 0,0-1 0,0 0 0,1 0 0,-1 0 0,0-1 0,0 0 0,6-3 0,-6 1 0,0 0 0,0-1 0,0 0 0,-1 0 0,0 0 0,0 0 0,0 0 0,-1-1 0,4-9 0,-5 14 0,-1 0 0,1-1 0,-1 1 0,0-1 0,1 1 0,-1-1 0,0 1 0,0 0 0,0-1 0,0 1 0,0-1 0,0 1 0,0-1 0,-1 1 0,1-1 0,0 1 0,-1-1 0,1 1 0,-1 0 0,0-1 0,1 1 0,-1 0 0,0-1 0,0 1 0,0 0 0,0 0 0,0 0 0,0 0 0,0 0 0,0 0 0,0 0 0,0 0 0,-1 0 0,1 1 0,0-1 0,-1 0 0,1 1 0,-1-1 0,1 1 0,0 0 0,-1-1 0,-2 1 0,-1-1-150,-1 0 0,1 1 0,-1-1 0,1 1 0,-1 1 0,0-1 0,1 1 0,-1 0 0,-7 2 0,11-2-219,-1 0 0,0 0 1,1 1-1,0-1 0,-1 0 0,1 1 1,0 0-1,0-1 0,-1 1 0,1 0 1,1 0-1,-4 5 0,0 3-11242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18.144"/>
    </inkml:context>
    <inkml:brush xml:id="br0">
      <inkml:brushProperty name="width" value="0.025" units="cm"/>
      <inkml:brushProperty name="height" value="0.025" units="cm"/>
      <inkml:brushProperty name="color" value="#008C3A"/>
    </inkml:brush>
  </inkml:definitions>
  <inkml:trace contextRef="#ctx0" brushRef="#br0">1 317 7079,'0'55'-833,"0"4"3844,0-4-3428,8-10-1665,10-16 353,7-22 1216,13-12 5094,10-35 543,11-17-1985,11-13-1633,9-8-769,11 0-641,0-2-737,-5 13-1409,-13 14 64,-14 15-4356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7:02.548"/>
    </inkml:context>
    <inkml:brush xml:id="br0">
      <inkml:brushProperty name="width" value="0.025" units="cm"/>
      <inkml:brushProperty name="height" value="0.025" units="cm"/>
    </inkml:brush>
  </inkml:definitions>
  <inkml:trace contextRef="#ctx0" brushRef="#br0">1 215 14382,'0'0'17846,"2"-1"-17371,13-10-465,-1 0 1,-1-1-1,0 0 0,0-1 1,-2-1-1,13-17 1,7-8-20,-13 16 9,-15 18 0,0 0 0,1 0 0,0 1 0,0-1 0,0 1 0,0 0 0,1 0 0,-1 0 0,6-3 0,-9 8 0,0 0 0,0 0 0,-1 1 0,1-1 0,-1 0 0,1 0 0,-1 1 0,0-1 0,1 0 0,-1 1 0,0-1 0,0 1 0,0-1 0,0 0 0,0 1 0,0-1 0,0 1 0,-1 2 0,1-2 0,-3 21 13,-1 1 1,-1 0-1,-12 33 0,11-36-66,0-1-1,1 1 1,0 0 0,-1 37-1,8-56-2695,11-5-6940</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325"/>
    </inkml:context>
    <inkml:brush xml:id="br0">
      <inkml:brushProperty name="width" value="0.025" units="cm"/>
      <inkml:brushProperty name="height" value="0.025" units="cm"/>
    </inkml:brush>
  </inkml:definitions>
  <inkml:trace contextRef="#ctx0" brushRef="#br0">1 28 9513,'0'0'18471,"10"0"-17361,144-13 1997,-66 3-5192,-44 7-3366,-2 1-4293,-50 2 2222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4.668"/>
    </inkml:context>
    <inkml:brush xml:id="br0">
      <inkml:brushProperty name="width" value="0.025" units="cm"/>
      <inkml:brushProperty name="height" value="0.025" units="cm"/>
    </inkml:brush>
  </inkml:definitions>
  <inkml:trace contextRef="#ctx0" brushRef="#br0">0 0 15503,'0'0'11050,"58"14"-9865,-22-14-736,5 0-353,2-1-192,-4 0-2114,-7 1-2018,-7 0-2627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061"/>
    </inkml:context>
    <inkml:brush xml:id="br0">
      <inkml:brushProperty name="width" value="0.025" units="cm"/>
      <inkml:brushProperty name="height" value="0.025" units="cm"/>
    </inkml:brush>
  </inkml:definitions>
  <inkml:trace contextRef="#ctx0" brushRef="#br0">122 0 20692,'0'0'10826,"-6"12"-10559,-26 49 54,12-28-101,2 1 1,-24 67-1,41-100-220,1 0 1,-1 0-1,1 0 1,-1 0-1,1 0 1,0 0-1,0 0 1,-1 0-1,1 1 1,0-1-1,0 0 1,0 0-1,0 0 0,0 0 1,0 1-1,1-1 1,-1 0-1,0 0 1,1 0-1,-1 0 1,0 0-1,1 0 1,-1 0-1,1 0 1,0 0-1,-1 0 1,1 0-1,0 0 0,1 1 1,0-1-4,1 0-1,0-1 1,0 1-1,0-1 1,0 1 0,0-1-1,0 0 1,0 0 0,5-1-1,6 1-35,-7 0-378,0 0 0,1-1 0,-1 0 0,0 0-1,9-3 1,-12 2-600,1 1-1,-1-1 1,0 0-1,0-1 0,0 1 1,0-1-1,0 1 1,0-1-1,3-4 1,6-11-8219</inkml:trace>
  <inkml:trace contextRef="#ctx0" brushRef="#br0" timeOffset="1">173 163 15663,'0'0'6790,"-24"55"-3875,13-25-513,4 3-992,1 3-706,1 2-255,4-4-289,1-3-128,0-7-416,11-9-1506,7-8-1762,-2-7-1409,-1 0-1633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403"/>
    </inkml:context>
    <inkml:brush xml:id="br0">
      <inkml:brushProperty name="width" value="0.025" units="cm"/>
      <inkml:brushProperty name="height" value="0.025" units="cm"/>
    </inkml:brush>
  </inkml:definitions>
  <inkml:trace contextRef="#ctx0" brushRef="#br0">21 34 21492,'0'0'5926,"10"-6"-4922,-1 2-843,0-1 1,0 2-1,1-1 1,-1 1-1,1 1 1,0 0-1,12-1 1,-20 2-138,1 1-1,-1-1 1,1 1 0,-1 0 0,0 0 0,1 0 0,-1 1 0,1-1 0,-1 0 0,0 1-1,1 0 1,-1-1 0,0 1 0,1 0 0,-1 0 0,0 0 0,0 0 0,0 1 0,0-1-1,0 1 1,0-1 0,-1 1 0,1 0 0,0-1 0,-1 1 0,1 0 0,-1 0 0,0 0-1,1 0 1,-1 1 0,0-1 0,0 0 0,-1 0 0,1 1 0,0-1 0,-1 0 0,1 1 0,-1-1-1,0 1 1,0-1 0,0 5 0,-1-2 29,0 0 1,0 0-1,0 0 0,0 0 1,-1-1-1,0 1 0,0 0 1,0-1-1,-1 1 1,1-1-1,-1 0 0,0 0 1,0 0-1,-4 4 0,-61 55 997,38-37-850,30-26-200,-38 41 0,36-39 0,0 0 0,1-1 0,-1 1 0,1 0 0,0 1 0,0-1 0,0 0 0,0 0 0,0 1 0,0-1 0,0 0 0,1 1 0,-1-1 0,1 0 0,0 1 0,0-1 0,0 1 0,0-1 0,0 5 0,2-6 0,0 0 0,0 1 0,0-1 0,0-1 0,1 1 0,-1 0 0,0 0 0,0-1 0,0 1 0,1-1 0,-1 0 0,0 0 0,1 0 0,-1 0 0,0 0 0,0 0 0,5-1 0,2 0 0,65-2-2870,-62 1 1697,0 0 0,0 0 1,-1-1-1,1-1 0,-1 0 1,0 0-1,14-9 0,6-6-7459</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5.762"/>
    </inkml:context>
    <inkml:brush xml:id="br0">
      <inkml:brushProperty name="width" value="0.025" units="cm"/>
      <inkml:brushProperty name="height" value="0.025" units="cm"/>
    </inkml:brush>
  </inkml:definitions>
  <inkml:trace contextRef="#ctx0" brushRef="#br0">135 0 5285,'0'0'23580,"-9"6"-23383,2-2-159,4-3-34,-1 0 0,1 0-1,0 1 1,0 0-1,1 0 1,-1-1 0,0 2-1,0-1 1,1 0-1,-1 0 1,1 1 0,0 0-1,0-1 1,0 1-1,0 0 1,0 0 0,1 0-1,-3 6 1,4-8-3,0-1 0,0 1 0,1-1 0,-1 1 0,0-1 0,0 1 0,1-1 0,-1 1 0,0-1 0,1 1 0,-1-1 0,0 0 0,1 1 0,-1-1 0,1 1 0,-1-1 0,1 0 0,-1 0 0,0 1 0,1-1 0,-1 0 0,1 0 0,0 1 0,-1-1 0,1 0 0,-1 0 0,1 0 0,-1 0 0,1 0 0,-1 0 0,1 0 0,-1 0 0,1 0 0,1 0 0,26 0 71,-22 0-46,15 0 31,60 5-669,-75-5 572,0 1 0,-1 0 0,1 0 0,-1 1 0,1 0 0,-1 0 0,0 0 0,0 0 0,0 1 0,0 0 0,6 5 0,-10-7 41,0 0 1,0 0 0,0 0-1,0 0 1,0 0-1,0 0 1,-1 0 0,1 0-1,0 0 1,-1 0-1,1 1 1,-1-1 0,1 0-1,-1 1 1,0-1-1,1 0 1,-1 0 0,0 1-1,0-1 1,0 1 0,0-1-1,0 0 1,-1 3-1,0-1 40,0-1 0,0 1-1,0 0 1,-1 0 0,1-1-1,-1 1 1,0-1-1,1 1 1,-1-1 0,-3 3-1,-6 5 369,-1 0 0,1-1 0,-19 10-1,24-15-126,-10 6-8,-5 4 340,-44 22 0,60-34-574,0 1-1,-1-1 1,1 0 0,-1-1 0,1 1-1,-1-1 1,1 0 0,-1-1 0,0 1-1,0-1 1,1 0 0,-1-1 0,0 1-1,-8-3 1,13 2-197,0 0 0,-1 0 1,1 0-1,0 0 0,0 0 0,-1 0 0,1 0 1,0 0-1,0 0 0,0-1 0,0 1 0,1-1 1,-1 1-1,0 0 0,1-1 0,-1 1 0,1-1 1,-1 1-1,1-1 0,0 0 0,-1 1 0,1-1 1,0-1-1,0-46-7778,0 36 4776,0-17-7352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6:26.090"/>
    </inkml:context>
    <inkml:brush xml:id="br0">
      <inkml:brushProperty name="width" value="0.025" units="cm"/>
      <inkml:brushProperty name="height" value="0.025" units="cm"/>
    </inkml:brush>
  </inkml:definitions>
  <inkml:trace contextRef="#ctx0" brushRef="#br0">0 98 12812,'0'0'12011,"55"-27"-8679,-21 19-1250,17 4-801,12-1-577,11 4-511,5-3-193,3-5-1570,3-6-5028,0-9-11755</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26.878"/>
    </inkml:context>
    <inkml:brush xml:id="br0">
      <inkml:brushProperty name="width" value="0.025" units="cm"/>
      <inkml:brushProperty name="height" value="0.025" units="cm"/>
      <inkml:brushProperty name="color" value="#AB008B"/>
    </inkml:brush>
  </inkml:definitions>
  <inkml:trace contextRef="#ctx0" brushRef="#br0">1 0 21204,'0'0'1698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55.536"/>
    </inkml:context>
    <inkml:brush xml:id="br0">
      <inkml:brushProperty name="width" value="0.025" units="cm"/>
      <inkml:brushProperty name="height" value="0.025" units="cm"/>
      <inkml:brushProperty name="color" value="#AB008B"/>
    </inkml:brush>
  </inkml:definitions>
  <inkml:trace contextRef="#ctx0" brushRef="#br0">93 111 3812,'0'0'5098,"-9"-1"-3678,-5-1-782,-27-4 917,13 4 4532,28 4-6061,0 1 1,0-1 0,0 1-1,0-1 1,0 0 0,1 1-1,-1-1 1,1 0 0,-1 0 0,1 1-1,0-1 1,2 3 0,2-2 52,1 0-1,-1 0 1,1-1 0,0 0 0,0 0 0,0-1 0,0 0 0,0 0 0,0 0 0,0-1 0,1 1 0,8-2 0,1 1 224,439 3 927,717-87 1,-936 41-669,-104 15 61,-152 36-383,-33 13-711,20-11-4647,24-10-877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8.089"/>
    </inkml:context>
    <inkml:brush xml:id="br0">
      <inkml:brushProperty name="width" value="0.025" units="cm"/>
      <inkml:brushProperty name="height" value="0.025" units="cm"/>
      <inkml:brushProperty name="color" value="#AB008B"/>
    </inkml:brush>
  </inkml:definitions>
  <inkml:trace contextRef="#ctx0" brushRef="#br0">1 446 6951,'0'0'17579,"8"-9"-16207,91-113 790,120-192 0,-219 314-2156,0 0 0,0 0 1,0 0-1,0 1 0,0-1 0,0 0 1,0 0-1,0 0 0,0 0 0,0 0 0,0 1 1,0-1-1,0 0 0,0 0 0,0 0 1,0 0-1,0 1 0,0-1 0,0 0 1,0 0-1,0 0 0,0 0 0,0 1 1,0-1-1,0 0 0,0 0 0,0 0 0,0 0 1,0 0-1,1 0 0,-1 1 0,0-1 1,0 0-1,0 0 0,0 0 0,0 0 1,0 0-1,1 0 0,-1 0 0,0 0 0,0 0 1,0 0-1,0 1 0,1-1 0,-1 0 1,0 0-1,0 0 0,0 0 0,0 0 1,1 0-1,-1 0 0,0 0 0,0 0 0,0-1 1,0 1-1,0 0 0,1 0 0,-1 0 1,0 0-1,0 0 0,0 0 0,0 0 1,0 0-1,1 0 0,-1 0 0,0-1 0,3 30 144,-2 33 73,-8 68 354,2-82-186,3 0 1,6 87-1,-4-132-400,0-1 1,1 1-1,0 0 0,-1-1 1,1 1-1,0-1 0,0 1 1,0-1-1,0 0 0,1 1 1,-1-1-1,1 0 0,-1 0 1,1 0-1,2 3 0,-4-6-492,1 0 1,-1-1-1,0 1 0,0 0 1,0 0-1,-1 0 0,1 0 0,0 0 1,0 0-1,0 0 0,-1 0 0,1 0 1,-1 0-1,1 0 0,-1 0 0,1 0 1,-1 1-1,1-1 0,-2-1 0,-13-6-7608,-5 2-6331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8.443"/>
    </inkml:context>
    <inkml:brush xml:id="br0">
      <inkml:brushProperty name="width" value="0.025" units="cm"/>
      <inkml:brushProperty name="height" value="0.025" units="cm"/>
      <inkml:brushProperty name="color" value="#AB008B"/>
    </inkml:brush>
  </inkml:definitions>
  <inkml:trace contextRef="#ctx0" brushRef="#br0">1 32 16944,'0'0'9353,"60"-13"-7527,-28 9-737,-1-1-417,5 2-255,-1-1-353,-1 2 0,-3 2-32,-4 0-385,0 0-1024,-10 0-2146,-3 0-2018,-6 0-3524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5.029"/>
    </inkml:context>
    <inkml:brush xml:id="br0">
      <inkml:brushProperty name="width" value="0.025" units="cm"/>
      <inkml:brushProperty name="height" value="0.025" units="cm"/>
    </inkml:brush>
  </inkml:definitions>
  <inkml:trace contextRef="#ctx0" brushRef="#br0">1 1 2723,'0'0'28293,"7"8"-27193,18 16-256,45 34-1,-8-21-2582,-55-35 401,0 1-1,0-1 1,0 0 0,0 0 0,0-1 0,0 0 0,10 1 0,-11-2-6376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9.098"/>
    </inkml:context>
    <inkml:brush xml:id="br0">
      <inkml:brushProperty name="width" value="0.025" units="cm"/>
      <inkml:brushProperty name="height" value="0.025" units="cm"/>
      <inkml:brushProperty name="color" value="#AB008B"/>
    </inkml:brush>
  </inkml:definitions>
  <inkml:trace contextRef="#ctx0" brushRef="#br0">39 1 13741,'0'0'9038,"2"10"-7538,0 26-878,-2 1 1,0-1-1,-3 0 1,-1 0-1,-11 43 0,-5 57 529,20-134-141,3-7-296,6-17 48,9-31-344,-5-2-517,-3-1 0,-2 0 0,2-80 1,-10 234-127,0-97 226,1 0-1,-1 0 0,0 0 1,0-1-1,1 1 0,-1 0 1,0 0-1,1 0 0,-1-1 1,0 1-1,1 0 0,0 0 1,-1-1-1,1 1 0,-1-1 1,1 1-1,0 0 0,-1-1 1,1 1-1,0-1 0,-1 1 1,1-1-1,0 0 0,0 1 1,0-1-1,-1 0 0,1 0 1,0 1-1,0-1 0,0 0 1,0 0-1,0 0 1,-1 0-1,1 0 0,0 0 1,0 0-1,0 0 0,0 0 1,0-1-1,-1 1 0,1 0 1,0-1-1,0 1 0,0 0 1,-1-1-1,1 1 0,0-1 1,0 0-1,40-23 181,60-83 11,-101 107-196,0-1-1,0 1 0,0 0 1,0 0-1,0-1 1,0 1-1,1 0 0,-1 0 1,0 0-1,0 0 1,0-1-1,1 1 1,-1 0-1,0 0 0,0 0 1,0 0-1,1 0 1,-1 0-1,0-1 0,0 1 1,1 0-1,-1 0 1,0 0-1,0 0 1,0 0-1,1 0 0,-1 0 1,0 0-1,0 0 1,1 0-1,-1 0 0,0 0 1,0 0-1,1 0 1,-1 1-1,0-1 1,0 0-1,1 0 0,-1 0 1,0 0-1,0 0 1,0 0-1,1 1 0,-1-1 1,0 0-1,0 0 1,0 0-1,0 0 1,1 1-1,-1-1 0,3 19-168,-6 28 84,-4-11 134,-16 49 1,15-60-18,0 1-1,2 0 1,1 1 0,-2 41-1,7-68-43,0 0 0,-1 0 0,1 0 1,0 0-1,0 0 0,0 1 0,0-1 0,0 0 0,0 0 0,0 0 0,0 0 0,0 1 0,0-1 0,0 0 0,0 0 0,1 0 1,-1 0-1,0 0 0,0 1 0,0-1 0,0 0 0,0 0 0,0 0 0,0 0 0,0 0 0,0 1 0,0-1 0,1 0 1,-1 0-1,0 0 0,0 0 0,0 0 0,0 0 0,0 0 0,1 0 0,-1 0 0,0 0 0,0 1 0,0-1 0,0 0 1,0 0-1,1 0 0,-1 0 0,0 0 0,0 0 0,0 0 0,0 0 0,1 0 0,-1 0 0,0 0 0,0-1 0,0 1 0,0 0 1,1 0-1,-1 0 0,12-9-2249,7-13-3926,-9 2-979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9.566"/>
    </inkml:context>
    <inkml:brush xml:id="br0">
      <inkml:brushProperty name="width" value="0.025" units="cm"/>
      <inkml:brushProperty name="height" value="0.025" units="cm"/>
      <inkml:brushProperty name="color" value="#AB008B"/>
    </inkml:brush>
  </inkml:definitions>
  <inkml:trace contextRef="#ctx0" brushRef="#br0">0 50 7751,'0'0'19122,"77"9"-17200,-40-16-961,3-5-576,-1-1-257,-4 1-96,-5 5-32,-7 0-609,-7 7-1185,-7 0-2241,-9 13-9354</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6:39.910"/>
    </inkml:context>
    <inkml:brush xml:id="br0">
      <inkml:brushProperty name="width" value="0.025" units="cm"/>
      <inkml:brushProperty name="height" value="0.025" units="cm"/>
      <inkml:brushProperty name="color" value="#AB008B"/>
    </inkml:brush>
  </inkml:definitions>
  <inkml:trace contextRef="#ctx0" brushRef="#br0">0 8 19538,'0'0'7239,"69"0"-5701,-33 0-898,5 0-511,2-2-226,-1 1-2689,-6-1-3844,-6-1-7015</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04.640"/>
    </inkml:context>
    <inkml:brush xml:id="br0">
      <inkml:brushProperty name="width" value="0.025" units="cm"/>
      <inkml:brushProperty name="height" value="0.025" units="cm"/>
      <inkml:brushProperty name="color" value="#AB008B"/>
    </inkml:brush>
  </inkml:definitions>
  <inkml:trace contextRef="#ctx0" brushRef="#br0">1 335 7559,'0'0'18257,"11"-6"-16030,8-6-1707,-1-1 0,-1-1 0,0-1 0,0 0 0,-2-1 0,19-24 0,127-163 564,-181 270-1084,-15 12 0,17-42 0,1 2 0,2-1 0,2 2 0,-12 57 0,25-96-18,0-1-1,-1 1 1,1 0 0,0 0-1,0 0 1,0-1 0,0 1-1,0 0 1,0 0-1,0 0 1,0-1 0,0 1-1,0 0 1,0 0 0,0 0-1,0-1 1,1 1 0,-1 0-1,0 0 1,1-1 0,-1 1-1,1 0 1,-1-1 0,0 1-1,1 0 1,-1-1 0,1 1-1,0-1 1,0 2-1,1-2-66,-1 0-1,0 0 1,1 0-1,-1 0 0,0-1 1,0 1-1,1 0 1,-1 0-1,0-1 0,0 1 1,1-1-1,-1 1 1,0-1-1,0 0 0,0 1 1,1-2-1,42-37-4362,-22 7-1574,0-4-2418</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04.983"/>
    </inkml:context>
    <inkml:brush xml:id="br0">
      <inkml:brushProperty name="width" value="0.025" units="cm"/>
      <inkml:brushProperty name="height" value="0.025" units="cm"/>
      <inkml:brushProperty name="color" value="#AB008B"/>
    </inkml:brush>
  </inkml:definitions>
  <inkml:trace contextRef="#ctx0" brushRef="#br0">76 0 9801,'0'0'17489,"-8"11"-16961,0-2-492,1 1 0,0-1 0,1 2-1,0-1 1,0 1 0,1 0 0,1 0-1,0 0 1,-5 20 0,7-19 1,0 0 1,1 0-1,0 1 1,1-1-1,1 0 1,1 15-1,-1-25 0,-1 0 0,0 0-1,1-1 1,0 1 0,-1 0 0,1 0 0,0 0-1,0-1 1,0 1 0,0 0 0,0-1 0,0 1-1,0-1 1,1 0 0,-1 1 0,1-1 0,-1 0-1,1 0 1,1 2 0,0-3 69,-1 1-1,1-1 1,-1 1 0,1-1 0,-1 0-1,1 0 1,-1 0 0,1 0-1,0-1 1,-1 1 0,1-1 0,-1 1-1,0-1 1,1 0 0,-1 0-1,1 0 1,-1 0 0,0-1 0,2 0-1,6-5-34,0 0-1,-1 0 1,-1 0-1,1-1 0,-1-1 1,0 1-1,-1-1 1,0-1-1,0 1 0,-1-1 1,0 0-1,-1-1 1,0 1-1,-1-1 1,0 0-1,-1 0 0,0-1 1,-1 1-1,0-1 1,1-17-1,-3 28-70,0-1 0,0 1 0,0 0 0,0-1 0,0 1 0,0 0 0,-1-1 0,1 1 0,0-1 0,-1 1 0,1 0 0,-1 0 0,1-1 0,-1 1 0,0 0 0,1 0 0,-1-1 0,0 1 0,0 0 0,0 0 0,0 0 0,0 0 0,0 0 0,0 1 0,0-1 0,0 0 0,0 0 0,-1 1 0,1-1 0,0 1 0,0-1 0,-1 1 0,1-1 0,-1 1 0,1 0 0,0-1 0,-1 1 0,1 0 0,0 0 0,-1 0 0,1 0 0,-1 1 0,1-1 0,0 0 0,-1 1 0,1-1 0,0 0 0,-1 1 0,0 0 0,-5 2 0,-1-1 0,2 1 0,-1 0 0,0 1 0,1-1 0,-1 1 0,1 1 0,-6 5 0,6-4-742,0 0 0,0 1 0,0-1 0,1 1 0,0 1 0,-7 13 0,29-38-14852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05.339"/>
    </inkml:context>
    <inkml:brush xml:id="br0">
      <inkml:brushProperty name="width" value="0.025" units="cm"/>
      <inkml:brushProperty name="height" value="0.025" units="cm"/>
      <inkml:brushProperty name="color" value="#AB008B"/>
    </inkml:brush>
  </inkml:definitions>
  <inkml:trace contextRef="#ctx0" brushRef="#br0">112 25 15727,'-9'6'6134,"-2"1"-5120,-44 33 3473,51-37-4387,1 0-1,0 0 1,0 1-1,1-1 1,-1 1-1,1 0 0,-1 0 1,1 0-1,0 0 1,1 0-1,-1 0 1,1 0-1,0 1 1,-2 8-1,3-10-98,-1 1 1,1 0-1,0 0 0,0-1 1,0 1-1,0 0 0,0 0 1,1 0-1,0-1 0,0 1 1,0 0-1,0-1 0,0 1 1,1-1-1,0 1 0,0-1 1,0 0-1,0 0 0,0 0 1,0 0-1,1 0 0,0 0 1,-1 0-1,1-1 0,0 0 1,0 1-1,0-1 0,1 0 1,-1-1-1,1 1 0,-1 0 1,1-1-1,-1 0 0,1 0 1,0 0-1,-1 0 0,1-1 1,0 1-1,4-1 0,-3 1 120,0-1-1,1 1 0,-1-1 1,0 0-1,1-1 0,-1 0 1,0 1-1,1-1 0,-1-1 1,0 1-1,0-1 1,0 0-1,0 0 0,0-1 1,-1 1-1,7-5 0,-8 3-13,1 0 0,-1 0-1,1-1 1,-1 1 0,-1-1-1,1 1 1,0-1 0,-1 0-1,0 0 1,0 0 0,-1 0 0,0-1-1,1 1 1,-2 0 0,1-1-1,0-7 1,0 4-102,-1 0 1,0 0-1,0 0 0,0-1 1,-1 1-1,-1 0 0,0 0 1,-5-15-1,6 21-12,0 0-1,-1 1 1,1 0 0,-1-1 0,0 1-1,1 0 1,-1 0 0,0 0 0,0 0-1,-1 0 1,1 0 0,0 0-1,-1 1 1,1-1 0,-1 1 0,1 0-1,-1 0 1,0 0 0,1 0-1,-1 0 1,0 1 0,0-1 0,0 1-1,1 0 1,-1-1 0,0 1-1,0 1 1,0-1 0,0 0 0,0 1-1,1-1 1,-4 2 0,0-1-547,1 1 0,0 0 1,-1 0-1,1 0 0,0 1 1,-9 5-1,-13 12-6647,3-1-5008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36.546"/>
    </inkml:context>
    <inkml:brush xml:id="br0">
      <inkml:brushProperty name="width" value="0.025" units="cm"/>
      <inkml:brushProperty name="height" value="0.025" units="cm"/>
      <inkml:brushProperty name="color" value="#AB008B"/>
    </inkml:brush>
  </inkml:definitions>
  <inkml:trace contextRef="#ctx0" brushRef="#br0">1 1 14157,'0'0'4784,"6"5"-4112,-1-1-508,1 0 1,-1-1-1,1 1 0,0-1 0,-1-1 1,1 1-1,0-1 0,1 0 0,-1-1 0,0 1 1,0-1-1,1 0 0,-1-1 0,1 0 1,-1 0-1,1 0 0,-1-1 0,0 0 0,1 0 1,8-3-1,-4 2 10,0 0 0,0 1-1,0 0 1,0 0 0,0 1 0,0 1 0,-1 0 0,1 0 0,0 1-1,21 7 1,2 3 145,0 2-1,31 19 0,-37-18-243,0-1-1,1-2 1,36 11-1,-38-18 44,0 0 0,0-2 0,0-1 0,36-1 1,107-17 685,28 0-335,-3 22-28,-110-1-385,1-4 1,-1-3-1,87-14 1,-48-5-23,1 5-1,130 0 1,177 23 196,-431-7-156,0 0 0,1 1 0,-1-1 0,0 0 0,0 1 1,1-1-1,-1 1 0,0-1 0,0 1 0,0-1 0,0 1 0,0 0 0,0 0 1,0-1-1,0 1 0,0 0 0,1 2 0,1 9-280,-10-4-3928,-7-4-3596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38.564"/>
    </inkml:context>
    <inkml:brush xml:id="br0">
      <inkml:brushProperty name="width" value="0.025" units="cm"/>
      <inkml:brushProperty name="height" value="0.025" units="cm"/>
      <inkml:brushProperty name="color" value="#AB008B"/>
    </inkml:brush>
  </inkml:definitions>
  <inkml:trace contextRef="#ctx0" brushRef="#br0">463 181 4324,'0'0'4223,"-9"-5"-1586,0 0-1998,0 1 1,0-1 0,-1 2-1,1-1 1,-1 1-1,0 1 1,0 0-1,0 0 1,-15 0-1,12 2-315,0 0 0,0 0 0,1 1-1,-1 1 1,0 0 0,1 1 0,-1 0-1,1 1 1,0 1 0,0 0 0,0 0 0,1 1-1,0 0 1,0 1 0,0 1 0,1 0-1,0 0 1,1 0 0,-17 21 0,14-12-253,1 0 1,0 0 0,2 2-1,0-1 1,1 1-1,1 0 1,0 1-1,2-1 1,0 1 0,2 0-1,0 1 1,1-1-1,1 0 1,2 26 0,1-12-55,1 0 1,1-1 0,3 0 0,0 0 0,2-1 0,2 1 0,26 56 0,-31-77-29,1 0 0,0 0 1,0-1-1,2 0 0,-1 0 0,1 0 0,1-1 1,0-1-1,0 0 0,1 0 0,0-1 0,20 11 1,-21-14 23,0-1-1,0-1 1,1 0 0,-1 0 0,1-1 0,-1 0 0,1-1 0,0 0 0,0-1 0,-1 0 0,1 0 0,0-2 0,0 1 0,-1-1 0,1-1 0,17-6 0,0-2 277,0-2 1,-1-1-1,0-1 1,-1-1-1,-1-2 1,-1 0-1,-1-1 1,0-2-1,-1 0 1,-2-2-1,35-47 0,-35 42-141,-2-2 0,-1 0 1,-1 0-1,-2-1 0,-1-1 0,-1-1 0,-2 0 0,-1 0 0,-2-1 0,4-46 0,-9 53-101,-1 1 1,-1-1-1,-2 0 1,-1 0-1,-1 1 1,-1-1 0,-14-42-1,17 61-33,-1 1 0,0 0 1,-1 0-1,1 0 0,-1 0 0,-1 0 0,1 1 1,-1 0-1,-1 0 0,1 0 0,-1 0 0,0 1 1,0 0-1,0 0 0,-1 1 0,1 0 0,-1 0 1,0 0-1,-1 1 0,1 0 0,-1 1 0,1-1 1,-1 1-1,0 1 0,1 0 0,-1 0 0,0 0 1,0 1-1,0 0 0,-8 1 0,3 1-26,1 0-1,-1 1 1,1 1-1,0 0 1,0 0-1,1 1 0,-1 0 1,1 1-1,0 1 1,-17 12-1,-7 10-808,-52 53-1,70-64 235,-68 67-3594,-7 8-3133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0.739"/>
    </inkml:context>
    <inkml:brush xml:id="br0">
      <inkml:brushProperty name="width" value="0.025" units="cm"/>
      <inkml:brushProperty name="height" value="0.025" units="cm"/>
      <inkml:brushProperty name="color" value="#AB008B"/>
    </inkml:brush>
  </inkml:definitions>
  <inkml:trace contextRef="#ctx0" brushRef="#br0">131 0 6470,'0'0'18124,"-5"9"-17542,-5 10-273,1 0 1,0 1 0,2 0-1,0 1 1,1 0 0,2 0-1,0 0 1,-2 34-1,6-54-304,0-1-1,0 1 1,0-1-1,0 1 1,0-1-1,0 1 1,0-1-1,1 0 1,-1 1-1,0-1 0,0 1 1,0-1-1,1 1 1,-1-1-1,0 0 1,0 1-1,1-1 1,-1 0-1,0 1 1,1-1-1,-1 0 1,0 0-1,1 1 0,-1-1 1,0 0-1,1 0 1,-1 1-1,1-1 1,-1 0-1,1 0 1,-1 0-1,0 0 1,1 0-1,-1 0 0,1 0 1,0 0-1,24-3 136,19-16 105,-35 13-226,-4 2-19,1 0 1,-1 1 0,1 0-1,0 0 1,0 0-1,0 1 1,0 0-1,1 0 1,-1 0 0,0 1-1,1 0 1,-1 0-1,13 0 1,-18 2 6,0 0-1,0 0 1,0 0 0,0 0 0,0 0-1,0 1 1,0-1 0,-1 0 0,1 0-1,0 1 1,-1-1 0,1 0-1,-1 1 1,0-1 0,1 0 0,-1 1-1,0-1 1,0 1 0,0-1-1,0 1 1,0-1 0,0 0 0,0 1-1,-1-1 1,1 1 0,-1 1-1,-9 40 336,3-31-127,0-1 0,-1 0-1,0 0 1,-1-1 0,0 0-1,-1-1 1,0 0 0,-18 13 0,21-17-97,0-1 0,0 1 0,-1-1 0,0 0 0,0-1 1,0 0-1,0 0 0,-1-1 0,1 0 0,-1 0 0,1-1 1,-1 0-1,0-1 0,-12 0 0,20-1-213,0 1 0,0 0 0,0 0 1,0-1-1,0 1 0,0-1 0,0 1 0,1-1 0,-1 1 0,0-1 1,0 0-1,0 1 0,1-1 0,-1 0 0,0 0 0,0 1 1,1-1-1,-1 0 0,1 0 0,-1 0 0,1 0 0,-1 0 0,1 0 1,0 0-1,-1 0 0,1 0 0,0 0 0,0 0 0,0 0 0,0 0 1,0 0-1,0 0 0,0 0 0,0 0 0,0 0 0,0 0 0,1 0 1,-1 0-1,0 0 0,1-1 0,18-51-7715,-13 38 4652,4-18-6392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1.082"/>
    </inkml:context>
    <inkml:brush xml:id="br0">
      <inkml:brushProperty name="width" value="0.025" units="cm"/>
      <inkml:brushProperty name="height" value="0.025" units="cm"/>
      <inkml:brushProperty name="color" value="#AB008B"/>
    </inkml:brush>
  </inkml:definitions>
  <inkml:trace contextRef="#ctx0" brushRef="#br0">1 75 9897,'0'0'19315,"52"-39"-19219,-23 31-64,0 0-641,-2 4-1185,2 0-832,-4 1-1346,-2-1-1889,-5 0-6151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7.777"/>
    </inkml:context>
    <inkml:brush xml:id="br0">
      <inkml:brushProperty name="width" value="0.025" units="cm"/>
      <inkml:brushProperty name="height" value="0.025" units="cm"/>
    </inkml:brush>
  </inkml:definitions>
  <inkml:trace contextRef="#ctx0" brushRef="#br0">70 1 12107,'0'0'10063,"-5"9"-9118,-5 8-420,0 1 1,2 0-1,0 1 0,1-1 0,1 2 0,0-1 0,-3 31 1,39-87-2053,43-87-4949,-84 165 8323,10-40-1816,-5 11 495,1 0 0,0 1 0,1 0 0,0-1 0,0 2 0,2-1 0,-2 16 0,4-29-527,0 0 0,0 0 1,0 0-1,0 1 0,0-1 0,0 0 0,0 0 1,0 0-1,0 0 0,0 0 0,0 1 0,0-1 1,0 0-1,0 0 0,0 0 0,0 0 0,0 0 1,0 1-1,1-1 0,-1 0 0,0 0 1,0 0-1,0 0 0,0 0 0,0 0 0,0 1 1,0-1-1,1 0 0,-1 0 0,0 0 0,0 0 1,0 0-1,0 0 0,0 0 0,1 0 0,-1 0 1,0 0-1,0 0 0,0 0 0,0 0 0,1 0 1,-1 0-1,0 0 0,0 0 0,0 0 0,0 0 1,0 0-1,1 0 0,-1 0 0,0 0 0,12-7-737,7-9-1873,-5-6-3234,1-5-6572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5.358"/>
    </inkml:context>
    <inkml:brush xml:id="br0">
      <inkml:brushProperty name="width" value="0.025" units="cm"/>
      <inkml:brushProperty name="height" value="0.025" units="cm"/>
    </inkml:brush>
  </inkml:definitions>
  <inkml:trace contextRef="#ctx0" brushRef="#br0">113 0 6598,'0'0'23340,"-4"13"-22406,-100 424 160,99-398-1869,5-24-8379,0-22 2267</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1.469"/>
    </inkml:context>
    <inkml:brush xml:id="br0">
      <inkml:brushProperty name="width" value="0.025" units="cm"/>
      <inkml:brushProperty name="height" value="0.025" units="cm"/>
      <inkml:brushProperty name="color" value="#AB008B"/>
    </inkml:brush>
  </inkml:definitions>
  <inkml:trace contextRef="#ctx0" brushRef="#br0">81 130 5926,'0'0'16319,"-8"12"-15358,0-1-762,1 0 1,1 1-1,0 0 0,0 0 0,1 0 1,1 1-1,0 0 0,-5 25 1,8-26 30,-1 2 32,1 1-1,1 0 1,0-1-1,3 25 1,-3-37-238,1 0 1,-1 1-1,0-1 0,1 0 0,0 0 1,-1 1-1,1-1 0,0 0 1,0 0-1,1 0 0,-1 0 0,0 0 1,0-1-1,1 1 0,-1 0 0,1 0 1,0-1-1,0 1 0,-1-1 1,1 0-1,0 1 0,0-1 0,0 0 1,0 0-1,0 0 0,1-1 1,-1 1-1,0 0 0,0-1 0,1 1 1,-1-1-1,0 0 0,0 0 1,1 0-1,-1 0 0,0 0 0,3-1 1,2 0 112,-1-1-1,1-1 1,-1 1 0,0-1 0,0 0 0,0 0 0,0-1 0,-1 0 0,1 0 0,-1 0 0,0 0 0,0-1 0,-1 0 0,1 0-1,-1 0 1,4-8 0,4-4 51,-2 0 0,0-1 0,-1 0 0,8-24 0,-13 30-125,0-1 1,-1 1-1,0-1 0,-1 1 1,0-1-1,-1 0 1,0 0-1,-1 1 0,-1-1 1,-3-19-1,3 27-51,0 0 1,-1 1-1,0-1 1,1 0-1,-2 1 0,1-1 1,0 1-1,-1 0 0,0 0 1,0 0-1,0 0 0,-1 0 1,1 1-1,-1-1 0,0 1 1,0 0-1,0 0 0,0 1 1,0-1-1,-1 1 0,1 0 1,-1 0-1,0 0 0,1 1 1,-1-1-1,0 1 0,0 0 1,0 1-1,-6-1 0,3 1-1,0 0 0,1 0 0,-1 1 0,0 0 0,1 0 0,-1 1 0,1 0 0,0 0 0,-1 1 0,1 0 0,-7 4 0,11-6-75,0 1-1,1 0 0,-1-1 1,0 1-1,1 0 1,0 0-1,-1 0 1,1 1-1,0-1 1,0 0-1,0 1 1,1-1-1,-1 1 1,0 0-1,1 0 1,0 0-1,0-1 1,0 1-1,0 0 1,0 0-1,0 1 1,1-1-1,-1 0 1,1 0-1,0 0 1,0 0-1,0 0 1,1 0-1,-1 1 1,2 2-1,-2-5-145,1 0 0,-1 0-1,1-1 1,-1 1 0,1 0 0,0-1-1,-1 1 1,1 0 0,0-1 0,-1 1 0,1-1-1,0 1 1,0-1 0,0 0 0,-1 1-1,1-1 1,0 0 0,0 1 0,0-1 0,0 0-1,0 0 1,0 0 0,0 0 0,0 0 0,-1 0-1,1 0 1,0 0 0,0 0 0,0 0-1,0-1 1,0 1 0,0 0 0,0 0 0,-1-1-1,3 0 1,31-15-7730,-11-2-585</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1.794"/>
    </inkml:context>
    <inkml:brush xml:id="br0">
      <inkml:brushProperty name="width" value="0.025" units="cm"/>
      <inkml:brushProperty name="height" value="0.025" units="cm"/>
      <inkml:brushProperty name="color" value="#AB008B"/>
    </inkml:brush>
  </inkml:definitions>
  <inkml:trace contextRef="#ctx0" brushRef="#br0">47 0 6054,'0'0'7046,"0"11"-3159,-1 14-1796,-1 0-1,-9 39 1,5-36-1241,2 1 1,0 0-1,1 33 0,3-60-816,0 0-1,0 0 1,0 0 0,0 1-1,0-1 1,1 0 0,-1 0-1,1 0 1,-1 0 0,1 0-1,0 0 1,-1 0 0,1 0-1,0 0 1,1 0 0,-1 0-1,0 0 1,0-1 0,1 1-1,-1-1 1,1 1 0,-1-1-1,1 1 1,0-1 0,0 0-1,-1 0 1,1 0 0,0 0-1,0 0 1,0 0 0,0 0-1,0-1 1,0 1 0,1-1-1,-1 1 1,0-1 0,4 0-1,-1 0 143,1-1-1,-1 0 1,0 0-1,1-1 1,-1 1-1,0-1 1,0 0 0,0-1-1,0 1 1,0-1-1,0 0 1,-1 0-1,8-7 1,0-2 13,0 0 0,-1 0 0,-1-1 0,0 0 0,12-24 0,-17 29-88,-1 0 1,-1 0 0,0-1-1,0 1 1,0-1 0,-1 0-1,0 1 1,-1-1 0,0 0 0,-1 0-1,0-18 1,-1 25-101,0 0-1,1 0 1,-1-1-1,0 1 1,0 0 0,-1 0-1,1 0 1,0 0-1,-1 0 1,1 0 0,-1 0-1,0 0 1,1 1-1,-1-1 1,0 1 0,0-1-1,0 1 1,0 0-1,0 0 1,-1-1 0,1 2-1,0-1 1,0 0 0,-1 0-1,1 1 1,0-1-1,-1 1 1,1 0 0,-1 0-1,1 0 1,-1 0-1,-2 0 1,-2 0-1,0 0-1,0 1 1,1-1 0,-1 1-1,0 1 1,0-1-1,0 1 1,1 1 0,-1-1-1,-7 5 1,-38 31-3532,24-16-1958,5-5-6500</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7.045"/>
    </inkml:context>
    <inkml:brush xml:id="br0">
      <inkml:brushProperty name="width" value="0.025" units="cm"/>
      <inkml:brushProperty name="height" value="0.025" units="cm"/>
      <inkml:brushProperty name="color" value="#AB008B"/>
    </inkml:brush>
  </inkml:definitions>
  <inkml:trace contextRef="#ctx0" brushRef="#br0">1 118 6790,'0'0'10314,"0"-10"-8835,-1-34 21,1 42-1358,1-1 0,0 1 0,-1 0 0,1-1 0,0 1 0,0-1 0,1 1 1,-1 0-1,0 0 0,1 0 0,-1 0 0,1 0 0,-1 0 0,1 0 0,0 1 0,0-1 0,0 0 0,0 1 0,0 0 0,1-1 0,-1 1 0,4-1 0,1-2 106,1 1 0,0 1-1,0 0 1,14-3 0,-18 4-146,0 1-1,0-1 1,-1 1 0,1 0 0,0 0 0,0 0 0,0 0 0,0 1 0,-1 0 0,1-1 0,5 3 0,-8-2-35,0 0 0,0 0 0,0 0 0,1 0 0,-2 0 0,1 1 1,0-1-1,0 0 0,0 1 0,0-1 0,-1 0 0,1 1 0,-1-1 1,1 1-1,-1-1 0,0 1 0,1-1 0,-1 1 0,0-1 0,0 1 1,0-1-1,0 1 0,0-1 0,0 1 0,-1-1 0,1 1 0,0-1 1,-1 1-1,1-1 0,-2 3 0,-1 3 71,0-1 0,-1 1 0,1 0 0,-2-1 0,1 0 0,-1 0 0,1 0 0,-2-1 0,1 0-1,-1 0 1,1 0 0,-1 0 0,-12 5 0,-32 33 275,49-42-408,0 1 0,0-1 1,0 1-1,0 0 0,0-1 1,0 1-1,1 0 0,-1-1 1,0 1-1,1 0 0,0 0 1,-1 0-1,1-1 0,0 1 1,0 0-1,0 0 0,0 0 1,0 0-1,1 0 0,-1-1 1,0 1-1,1 0 0,0 0 1,-1-1-1,1 1 0,0 0 1,0-1-1,0 1 0,0-1 1,0 1-1,0-1 0,0 1 1,0-1-1,1 0 0,-1 1 1,1-1-1,-1 0 0,1 0 1,2 1-1,2 3 0,1 0-1,0-1 1,1 0 0,-1 0-1,1-1 1,-1 0 0,13 4 0,-12-6-556,1 1 1,0-1 0,0 0-1,0-1 1,15-1 0,-20 0-332,0 0 0,1 0 0,-1 0 1,0 0-1,1-1 0,-1 0 1,0 1-1,4-4 0,16-12-9047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7.511"/>
    </inkml:context>
    <inkml:brush xml:id="br0">
      <inkml:brushProperty name="width" value="0.025" units="cm"/>
      <inkml:brushProperty name="height" value="0.025" units="cm"/>
      <inkml:brushProperty name="color" value="#AB008B"/>
    </inkml:brush>
  </inkml:definitions>
  <inkml:trace contextRef="#ctx0" brushRef="#br0">118 0 14798,'0'0'9385,"-3"11"-7912,-3 15-773,0-6-65,1 1 0,1-1 1,-2 31-1,11-50-639,1 0 0,-1 0 0,1 0 0,-1-1 0,1 1 0,0-1 0,8-2 0,-8 2-157,-1-1 1,0 1 0,1 1-1,-1-1 1,0 1 0,1-1-1,7 4 1,-12-4 144,0 0 0,-1 1 0,1-1 0,0 1 1,0-1-1,0 1 0,-1-1 0,1 1 0,0-1 0,-1 1 0,1 0 1,-1 0-1,1-1 0,-1 1 0,1 0 0,-1 0 0,1-1 0,-1 1 1,1 0-1,-1 1 0,0 0 21,0 0 0,0 0 1,0 0-1,0 0 0,0 0 0,0 0 0,-1 0 1,1 0-1,-1 0 0,1 0 0,-1 0 0,0 0 1,-1 2-1,-2 2 113,0-1-1,0 1 1,-1-1 0,0 0 0,0 0-1,0 0 1,0 0 0,-1-1 0,0 0 0,-11 6-1,8-5 124,-1 0-1,0-1 1,0 0-1,0 0 1,0-1-1,-16 3 1,24-6-262,0 1 1,1-1 0,-1 0 0,0 0 0,0 0-1,1 0 1,-1 0 0,0 0 0,0 0 0,1 0-1,-1-1 1,0 1 0,0 0 0,1-1-1,-1 0 1,1 1 0,-1-1 0,0 0 0,1 0-1,0 0 1,-1 0 0,1 0 0,-1 0-1,0-2 1,1 0-366,0 1 1,0-1-1,0 0 0,1 1 0,-1-1 0,1 0 1,0 0-1,0 1 0,0-1 0,0 0 0,0 0 1,1 1-1,-1-1 0,1 0 0,1-4 0,9-22-5198,2-3-3197</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7.851"/>
    </inkml:context>
    <inkml:brush xml:id="br0">
      <inkml:brushProperty name="width" value="0.025" units="cm"/>
      <inkml:brushProperty name="height" value="0.025" units="cm"/>
      <inkml:brushProperty name="color" value="#AB008B"/>
    </inkml:brush>
  </inkml:definitions>
  <inkml:trace contextRef="#ctx0" brushRef="#br0">0 44 13613,'0'0'10826,"76"-3"-10762,-42-10-544,-1 3-1858,3 0-1378,-5 3-4067</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48.195"/>
    </inkml:context>
    <inkml:brush xml:id="br0">
      <inkml:brushProperty name="width" value="0.025" units="cm"/>
      <inkml:brushProperty name="height" value="0.025" units="cm"/>
      <inkml:brushProperty name="color" value="#AB008B"/>
    </inkml:brush>
  </inkml:definitions>
  <inkml:trace contextRef="#ctx0" brushRef="#br0">92 6 14542,'0'0'5915,"-7"12"-5029,1-2-636,0 0 0,1 1 1,0 0-1,1 0 0,0 0 1,0 1-1,1-1 0,-2 24 1,4-30-175,1 0 0,0 1 0,0-1 0,0 1 0,1-1 1,0 1-1,0-1 0,0 0 0,1 0 0,0 0 0,0 1 0,0-2 1,5 10-1,-4-12 61,-1 1 1,1-1 0,0 0 0,-1 1-1,1-2 1,1 1 0,-1 0-1,0 0 1,0-1 0,0 0-1,1 1 1,-1-1 0,1-1 0,-1 1-1,1 0 1,-1-1 0,1 0-1,-1 0 1,1 0 0,-1 0 0,1 0-1,3-2 1,4 0 32,-1 0 1,0-1-1,-1 0 0,1-1 1,0 0-1,-1 0 0,0-1 1,0 0-1,0-1 0,-1 0 1,0-1-1,9-8 0,-11 9-138,0 1-1,0-2 0,0 1 0,-1-1 0,0 0 0,0 0 0,0 0 0,-1-1 0,-1 1 0,1-1 0,-1 0 1,0 0-1,-1-1 0,0 1 0,1-9 0,-3 15-12,0 1 1,0-1-1,0 0 0,0 0 1,-1 1-1,1-1 0,-1 0 1,1 1-1,-1-1 0,1 0 1,-1 1-1,0-1 0,0 1 1,0-1-1,0 1 1,0 0-1,0-1 0,0 1 1,0 0-1,-1 0 0,1-1 1,-3-1-1,-1 1 3,1 0-1,-1 0 1,1 0-1,-1 0 1,0 1 0,0-1-1,0 1 1,-5 0 0,-11-1 13,1 2 1,-40 3 0,47-2-134,1 2 0,-1 0 0,1 0 1,0 1-1,0 0 0,0 1 0,-13 8 0,-19 13-7447,32-18-2379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6.550"/>
    </inkml:context>
    <inkml:brush xml:id="br0">
      <inkml:brushProperty name="width" value="0.025" units="cm"/>
      <inkml:brushProperty name="height" value="0.025" units="cm"/>
      <inkml:brushProperty name="color" value="#AB008B"/>
    </inkml:brush>
  </inkml:definitions>
  <inkml:trace contextRef="#ctx0" brushRef="#br0">0 77 8776,'0'0'13159,"1"-8"-11322,-1 5-1682,1 0 0,-1 0 1,0 0-1,1 0 0,0 0 0,0 0 1,0 1-1,0-1 0,0 0 0,1 0 1,-1 1-1,1-1 0,-1 1 0,1 0 1,0-1-1,0 1 0,0 0 0,0 0 1,1 0-1,-1 0 0,1 0 0,-1 1 1,1-1-1,-1 1 0,1 0 1,0 0-1,0 0 0,-1 0 0,1 0 1,0 0-1,0 1 0,0-1 0,0 1 1,0 0-1,5 0 0,-6 0-136,0 0-1,-1-1 1,1 1-1,0 0 1,-1 0-1,1 0 1,0 0 0,-1 0-1,1 0 1,0 1-1,-1-1 1,1 0-1,0 1 1,-1 0-1,1-1 1,-1 1-1,1 0 1,-1 0 0,1-1-1,-1 1 1,0 0-1,0 1 1,1-1-1,-1 0 1,0 0-1,0 0 1,0 1 0,0-1-1,0 1 1,0-1-1,0 0 1,-1 1-1,1 0 1,-1-1-1,1 1 1,-1-1-1,1 1 1,-1 0 0,0-1-1,0 1 1,0 0-1,0-1 1,0 1-1,0 0 1,0-1-1,0 1 1,-1 0 0,0 2-1,-1 3 72,0-1 0,0 0-1,-1 0 1,1 0 0,-1 0 0,-1 0-1,1-1 1,-1 1 0,0-1 0,0 0-1,-9 8 1,0-2 114,4-5-49,0 1 1,1 0-1,-13 14 1,20-19-141,0-1 0,-1 1 0,1 0 1,0-1-1,0 1 0,0 0 0,0 0 1,0 0-1,0 0 0,1 0 0,-1 0 1,1 0-1,-1 0 0,1 0 1,0 0-1,0 1 0,0-1 0,0 0 1,0 0-1,0 0 0,0 0 0,1 0 1,-1 0-1,1 0 0,1 3 0,-1-4-15,1 1 0,-1 0 0,1-1 0,0 1 0,0-1 0,0 0-1,0 0 1,0 0 0,0 0 0,0 0 0,0 0 0,0 0-1,0 0 1,1-1 0,-1 1 0,0-1 0,0 0 0,1 0-1,-1 0 1,3 0 0,49-2-1288,-5-10-1970,-4-10-3435,-18 4-156</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6.939"/>
    </inkml:context>
    <inkml:brush xml:id="br0">
      <inkml:brushProperty name="width" value="0.025" units="cm"/>
      <inkml:brushProperty name="height" value="0.025" units="cm"/>
      <inkml:brushProperty name="color" value="#AB008B"/>
    </inkml:brush>
  </inkml:definitions>
  <inkml:trace contextRef="#ctx0" brushRef="#br0">127 1 9705,'0'0'17142,"-7"8"-16406,-18 27-447,24-35-289,1 1 0,-1-1 0,0 1 0,1 0 1,-1-1-1,1 1 0,0-1 0,-1 1 0,1 0 1,0 0-1,-1-1 0,1 1 0,0 0 0,-1 0 0,1-1 1,0 1-1,0 0 0,0 0 0,0-1 0,0 1 1,0 0-1,0 0 0,0 0 0,0-1 0,1 1 1,-1 0-1,0 0 0,0-1 0,1 1 0,-1 0 0,0-1 1,1 1-1,-1 0 0,1-1 0,-1 1 0,0 0 1,1-1-1,0 1 0,-1-1 0,1 1 0,-1-1 0,1 1 1,0-1-1,-1 1 0,1-1 0,1 1 0,37 5-137,-25-4 15,-11-2 110,0 1-1,-1 0 1,1 0 0,-1 0 0,1 0-1,-1 0 1,1 1 0,-1-1 0,1 1-1,-1-1 1,0 1 0,0 0 0,0 0-1,0 0 1,0 0 0,-1 0 0,1 0-1,0 1 1,-1-1 0,0 0 0,1 1-1,-1-1 1,0 1 0,0 0 0,-1-1-1,1 1 1,0 0 0,-1-1 0,0 1-1,0 0 1,0 0 0,0 0 0,0-1-1,0 1 1,-1 0 0,1 0 0,-1-1-1,0 1 1,-1 2 0,0 4 101,-2 0 1,1-1 0,-1 0 0,0 1-1,-1-1 1,0-1 0,0 1-1,-1-1 1,0 0 0,-12 11-1,10-11 189,-1-1 0,0 0 0,-1 0 0,-11 5 0,18-10-231,0 1 0,0-1 0,-1 0 0,1 0 0,-1 0 0,1 0 0,-1 0 0,1-1 0,-1 0 0,1 1 0,-1-1 0,0-1 0,1 1 0,-1 0 0,1-1 0,-6-1 0,8 1-105,0 0-1,0 0 1,-1 0-1,1-1 1,0 1-1,0 0 1,0 0 0,0-1-1,0 1 1,0-1-1,1 1 1,-1 0-1,0-1 1,1 0-1,-1 1 1,1-1 0,0 1-1,-1-1 1,1 0-1,0 1 1,0-3-1,0-42-3673,1 31 1506,-1-22-3251,4-3-2115</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7.285"/>
    </inkml:context>
    <inkml:brush xml:id="br0">
      <inkml:brushProperty name="width" value="0.025" units="cm"/>
      <inkml:brushProperty name="height" value="0.025" units="cm"/>
      <inkml:brushProperty name="color" value="#AB008B"/>
    </inkml:brush>
  </inkml:definitions>
  <inkml:trace contextRef="#ctx0" brushRef="#br0">1 7 5926,'0'0'17937,"54"4"-16977,-27-3-735,3-1-161,8 0-1185,9 0-1794,-1-5-1954,3-1-3651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7.629"/>
    </inkml:context>
    <inkml:brush xml:id="br0">
      <inkml:brushProperty name="width" value="0.025" units="cm"/>
      <inkml:brushProperty name="height" value="0.025" units="cm"/>
      <inkml:brushProperty name="color" value="#AB008B"/>
    </inkml:brush>
  </inkml:definitions>
  <inkml:trace contextRef="#ctx0" brushRef="#br0">169 1 12940,'0'0'6588,"-9"5"-4186,-4 5-1441,-1 0 0,1 0 0,1 1 0,-14 15 0,20-19-639,0 0 0,0 1 0,1-1 1,0 1-1,1 1 0,-1-1 0,1 0 1,1 1-1,0 0 0,-4 15 0,6-21-276,0 1 0,1 0 0,-1-1 0,1 1 0,-1 0 0,1 0 0,1-1 0,-1 1 0,0 0-1,1-1 1,0 1 0,0 0 0,0-1 0,0 1 0,0-1 0,1 1 0,-1-1 0,1 0 0,0 0 0,0 1 0,3 2-1,-1-4-4,0 1 0,0-1-1,0 0 1,0 0-1,0 0 1,1-1-1,-1 0 1,0 0 0,1 0-1,-1 0 1,1 0-1,-1-1 1,1 0-1,0 0 1,-1 0-1,1-1 1,4 0 0,2-1-4,-1-1 1,0 1 0,1-2 0,-1 1 0,0-1-1,-1-1 1,1 0 0,-1 0 0,0-1 0,9-7-1,-13 9-27,0 0 0,0 0-1,0 0 1,0-1-1,-1 0 1,0 0-1,0 0 1,0-1-1,-1 1 1,1-1-1,-1 0 1,-1 0-1,1 0 1,-1 0-1,0 0 1,0-1-1,0-8 1,-2 12-3,0 1 0,0-1 0,0 1 0,-1-1 0,1 1 0,-1-1 0,1 1 0,-1-1 0,0 1 0,0-1 0,0 1 0,-1 0 0,1 0 0,-1 0 0,1 0 0,-1 0 0,1 0 0,-4-3 0,0 1 0,0 0 1,-1 0-1,0 1 1,1 0-1,-1 0 0,0 0 1,-7-2-1,-5-1-61,0 1-1,-1 1 1,0 1-1,-23-1 1,37 4-78,-50-1-2670,20 7-3537,10 6-2726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7.799"/>
    </inkml:context>
    <inkml:brush xml:id="br0">
      <inkml:brushProperty name="width" value="0.025" units="cm"/>
      <inkml:brushProperty name="height" value="0.025" units="cm"/>
    </inkml:brush>
  </inkml:definitions>
  <inkml:trace contextRef="#ctx0" brushRef="#br0">19 8 6118,'8'-8'11419,"-4"11"-4882,-5 23-3462,-9 23-6087,7-35 4681,-1-1-1832,-6 22-157,7-13-3436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9.145"/>
    </inkml:context>
    <inkml:brush xml:id="br0">
      <inkml:brushProperty name="width" value="0.025" units="cm"/>
      <inkml:brushProperty name="height" value="0.025" units="cm"/>
      <inkml:brushProperty name="color" value="#AB008B"/>
    </inkml:brush>
  </inkml:definitions>
  <inkml:trace contextRef="#ctx0" brushRef="#br0">119 0 7175,'0'0'19554,"0"4"-18732,-1 6-519,1-8-273,-1-1 1,1 0-1,0 1 0,-1-1 1,1 1-1,0-1 0,0 1 0,0-1 1,0 1-1,0-1 0,1 0 1,-1 1-1,0-1 0,1 1 1,-1-1-1,1 0 0,-1 1 0,1-1 1,-1 0-1,1 0 0,0 1 1,0-1-1,0 0 0,0 0 0,0 0 1,0 0-1,0 0 0,0 0 1,0 0-1,0 0 0,1-1 0,-1 1 1,0 0-1,0-1 0,1 1 1,-1-1-1,0 1 0,4 0 0,-3-1-29,0 0 0,0 0-1,0 1 1,0-1 0,0 1-1,0-1 1,0 1 0,0 0-1,0 0 1,0 0 0,0 0-1,0 0 1,-1 0-1,1 1 1,0-1 0,-1 0-1,1 1 1,-1 0 0,1-1-1,-1 1 1,0 0 0,0-1-1,0 1 1,0 0 0,0 0-1,0 0 1,0 0 0,0 0-1,-1 0 1,1 0-1,-1 0 1,0 1 0,0-1-1,0 0 1,0 0 0,0 0-1,0 0 1,0 0 0,-1 1-1,1-1 1,-1 0 0,1 0-1,-1 0 1,0 0-1,0 0 1,-1 2 0,0 1 98,-1 1 1,1-1 0,-1 0 0,0-1-1,-1 1 1,1 0 0,-1-1 0,0 0-1,0 0 1,0 0 0,0 0 0,-1-1-1,0 1 1,1-1 0,-1 0 0,-1-1-1,-6 3 1,9-3-89,-1-1 0,0 0 0,0-1-1,0 1 1,0-1 0,1 0 0,-1 1 0,0-2-1,0 1 1,0 0 0,0-1 0,0 0-1,1 0 1,-1 0 0,0 0 0,1 0 0,-1-1-1,1 0 1,-1 0 0,1 0 0,-5-4 0,6 4-382,0 0 1,0 0 0,0-1 0,1 1 0,-1-1-1,1 1 1,-1-1 0,1 0 0,0 0 0,0 1-1,-1-6 1,1 3-875,1 0 1,-1 0-1,1-1 0,0 1 1,0 0-1,1 0 0,1-9 0,6-14-6933</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9.502"/>
    </inkml:context>
    <inkml:brush xml:id="br0">
      <inkml:brushProperty name="width" value="0.025" units="cm"/>
      <inkml:brushProperty name="height" value="0.025" units="cm"/>
      <inkml:brushProperty name="color" value="#AB008B"/>
    </inkml:brush>
  </inkml:definitions>
  <inkml:trace contextRef="#ctx0" brushRef="#br0">1 44 9033,'0'0'18641,"64"-4"-17776,-38-2-609,4-2-160,0 1-192,2 2-1281,-1-1-1442,-6 2-2145,-1 0-3012</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7:59.843"/>
    </inkml:context>
    <inkml:brush xml:id="br0">
      <inkml:brushProperty name="width" value="0.025" units="cm"/>
      <inkml:brushProperty name="height" value="0.025" units="cm"/>
      <inkml:brushProperty name="color" value="#AB008B"/>
    </inkml:brush>
  </inkml:definitions>
  <inkml:trace contextRef="#ctx0" brushRef="#br0">71 57 14798,'0'0'7490,"-9"4"-6193,6-3-1196,0 0 1,-1 1-1,1-1 1,0 1-1,0 0 1,0-1-1,0 1 0,0 1 1,0-1-1,0 0 1,1 1-1,-1-1 1,1 1-1,0 0 0,0 0 1,0 0-1,0 0 1,0 0-1,0 0 1,1 1-1,0-1 0,0 0 1,0 1-1,0-1 1,0 1-1,1-1 1,-1 1-1,1 5 0,0-7-72,-1 16 216,1 1 0,0-1 0,2 1 0,3 18 0,-5-34-215,1 1 1,0-1 0,0 0 0,0 1 0,1-1-1,-1 0 1,1 0 0,0 0 0,0 0-1,0-1 1,0 1 0,0 0 0,3 2 0,-3-4-20,0 0 0,0 0 0,0 0 0,0 0 0,0 0 0,0-1 0,0 1 0,0-1 0,0 1 0,0-1 0,0 0 0,0 0 0,0 0 0,0 0 0,0 0 0,1 0 0,-1-1 0,0 1 0,0-1 0,0 1 0,0-1 0,0 0 0,3-2 0,0 0 37,0 0 0,0 0 0,0-1 1,0 0-1,-1 0 0,1 0 0,-1-1 0,0 1 0,-1-1 0,1 0 1,-1 0-1,0 0 0,0-1 0,0 1 0,-1-1 0,0 1 0,0-1 1,2-8-1,0-7-22,0 1 0,-1-1 1,-1 0-1,-1-21 0,-1 38-22,0 1-1,0-1 1,0 1-1,0-1 0,-1 1 1,0-1-1,0 1 1,0 0-1,0-1 0,0 1 1,-1 0-1,1 0 1,-1 0-1,0 0 1,0 0-1,0 0 0,-1 0 1,1 1-1,0-1 1,-1 1-1,0 0 1,1 0-1,-1 0 0,-4-2 1,5 3-4,-1 0 0,0 0 0,1 1 0,-1-1 0,0 1 0,0-1 0,0 1 0,1 0 0,-1 0 0,0 1 0,0-1 0,0 0 0,0 1 0,1 0 0,-1 0 0,0-1 0,1 2 0,-1-1 0,1 0 0,-1 0 0,1 1 0,-1 0 0,1-1 0,0 1 0,0 0 0,0 0 0,0 0 0,0 0 0,-3 5 0,-19 35-938,17-16-2059,11-4-4861,2-18-283</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00.201"/>
    </inkml:context>
    <inkml:brush xml:id="br0">
      <inkml:brushProperty name="width" value="0.025" units="cm"/>
      <inkml:brushProperty name="height" value="0.025" units="cm"/>
      <inkml:brushProperty name="color" value="#AB008B"/>
    </inkml:brush>
  </inkml:definitions>
  <inkml:trace contextRef="#ctx0" brushRef="#br0">170 80 9673,'0'0'17862,"-10"5"-16762,5-3-1043,0 0 1,0 1-1,0 0 0,0 0 1,0 0-1,1 1 0,0 0 0,0-1 1,0 1-1,0 1 0,0-1 1,1 1-1,0-1 0,0 1 0,0 0 1,1 0-1,-1 0 0,1 0 1,0 1-1,1-1 0,-1 1 0,1-1 1,0 1-1,1-1 0,-1 7 1,1-10-32,0 1 0,-1 0 0,1-1 1,1 1-1,-1 0 0,0-1 0,1 1 1,-1 0-1,1-1 0,0 1 1,0-1-1,0 1 0,0-1 0,0 1 1,0-1-1,1 0 0,-1 1 1,4 2-1,-2-3 1,0 0 0,0-1-1,0 1 1,1-1 0,-1 0 0,0 0 0,1 0 0,-1 0 0,1-1 0,-1 0-1,1 1 1,-1-1 0,7-1 0,0 0 34,0-1 1,0 0-1,-1 0 0,1-1 0,-1-1 1,0 1-1,0-2 0,0 1 1,0-1-1,-1 0 0,0-1 1,0 0-1,0 0 0,10-12 1,-11 12-9,0-1-1,-1 0 1,0-1 0,0 1 0,-1-1 0,1 0 0,-2-1 0,1 1 0,-1-1 0,-1 0 0,0 0 0,0 0 0,0 0 0,-1 0 0,1-13 0,-3 20-53,-1 1 0,1-1 0,0 0 0,0 1 0,-1-1 0,1 0 0,-1 1 0,1-1 0,-1 0 0,0 1 0,0-1 0,0 1 0,0-1 0,0 1 0,0 0 0,0-1 0,0 1 0,0 0 0,-1 0 0,1 0 0,0 0 0,-1 0 0,-1-1 0,-2-1 0,0 1 0,0 0 0,0 0 0,0 1 0,-1-1 0,1 1 0,-9 0 0,-1 0 0,0 0 0,1 2 0,-1-1 0,0 2 0,-16 4 0,17-2-314,-1 1-1,1 1 1,0 1 0,-18 11-1,-23 18-4332,12-3-6398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15.883"/>
    </inkml:context>
    <inkml:brush xml:id="br0">
      <inkml:brushProperty name="width" value="0.025" units="cm"/>
      <inkml:brushProperty name="height" value="0.025" units="cm"/>
      <inkml:brushProperty name="color" value="#AB008B"/>
    </inkml:brush>
  </inkml:definitions>
  <inkml:trace contextRef="#ctx0" brushRef="#br0">685 109 7335,'0'0'5333,"-3"-10"-3860,1 5-1277,1 0 0,-1 0 0,0 1 0,-1-1 0,1 0 0,-1 1 0,0 0 0,0-1-1,0 1 1,-1 0 0,1 1 0,-1-1 0,0 1 0,0-1 0,0 1 0,-1 0 0,1 1 0,-1-1-1,1 1 1,-1 0 0,0 0 0,-9-2 0,-5 0-39,1 0 0,-1 2 1,0 0-1,0 1 0,0 1 0,0 1 0,0 0 0,0 2 1,0 0-1,0 1 0,1 1 0,-1 0 0,1 2 0,1 0 1,-1 1-1,1 1 0,1 0 0,-20 15 0,18-11 10,0 1-1,1 1 0,0 1 1,2 0-1,-1 1 0,2 1 1,1 0-1,0 0 1,1 2-1,1 0 0,1 0 1,1 0-1,0 1 0,2 1 1,-6 24-1,8-15-86,1 0 0,1 0 0,2 0 0,1 1 0,1-1-1,2 0 1,1 0 0,1 0 0,2-1 0,19 54 0,-18-62-68,2 1 0,1-2 1,0 1-1,2-1 0,1-1 0,0 0 1,1-1-1,1-1 0,1 0 0,0-1 0,2-1 1,0-1-1,0-1 0,31 18 0,-37-26-1,0 0 0,1 0 0,-1-1 0,1-1-1,0 0 1,0-1 0,0 0 0,1-1 0,-1-1 0,1-1-1,-1 0 1,19-2 0,-13-1 110,0-1 0,0-1 0,0-1 0,-1-1 1,1-1-1,-2 0 0,35-21 0,-20 6 55,-1-1 0,-1-1 1,-1-2-1,-1-1 0,-1-1 0,-2-2 1,-1 0-1,28-48 0,-39 56-53,-1-1 0,-1 0 1,-1-1-1,-2-1 0,0 0 0,-2 0 0,0 0 0,-2-1 0,-1 0 1,-2 0-1,0 0 0,-2 0 0,0 0 0,-7-37 0,5 54-100,-1-1 1,0 1-1,-1-1 0,0 1 0,0 1 0,-1-1 1,0 0-1,-1 1 0,0 0 0,-1 1 0,0-1 0,0 1 1,-1 0-1,0 1 0,0 0 0,0 0 0,-1 1 0,0 0 1,-1 1-1,1 0 0,-12-5 0,8 5-122,0 1-1,-1 0 0,0 1 1,1 0-1,-1 1 1,0 0-1,0 1 0,-1 1 1,1 0-1,0 1 1,0 1-1,0 0 0,1 1 1,-1 0-1,-24 10 1,-112 58-7941,63-30-726</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2.426"/>
    </inkml:context>
    <inkml:brush xml:id="br0">
      <inkml:brushProperty name="width" value="0.025" units="cm"/>
      <inkml:brushProperty name="height" value="0.025" units="cm"/>
      <inkml:brushProperty name="color" value="#AB008B"/>
    </inkml:brush>
  </inkml:definitions>
  <inkml:trace contextRef="#ctx0" brushRef="#br0">91 1 6951,'0'0'21257,"11"13"-20291,-10 10-339,1-11-153,21-7-171,-6-5-206,-8 0-82,1 0 1,-1 0-1,0 1 1,0 1-1,14 3 0,-21-5-15,0 1-1,0 0 1,0 0-1,0 0 0,0 0 1,0 0-1,-1 1 1,1-1-1,0 0 0,-1 1 1,1-1-1,-1 1 0,1 0 1,-1-1-1,0 1 1,0 0-1,0 0 0,0 0 1,0 0-1,0 0 1,0 0-1,-1 0 0,1 0 1,-1 0-1,1 0 1,-1 1-1,0-1 0,0 0 1,0 2-1,-1 3 55,-1-1-1,0 1 1,1-1-1,-2 0 1,1 0-1,-1 0 1,0 0-1,0-1 1,-1 1-1,0-1 1,0 0-1,0 0 1,0 0-1,-1-1 1,0 1-1,0-1 1,0 0 0,-10 6-1,-11 7 281,-1-1-1,-43 19 1,68-34-412,0 0 1,0 0-1,0-1 1,0 1-1,0 0 0,0-1 1,-1 1-1,1-1 1,0 0-1,0 0 1,0 0-1,0 0 0,-3 0 1,4-1-54,0 1 0,0 0 0,0-1-1,0 1 1,1-1 0,-1 1 0,0-1 0,0 1 0,0-1 0,1 0 0,-1 1 0,1-1 0,-1 0 0,0 0 0,1 1 0,-1-1-1,1 0 1,-1 0 0,1 0 0,0 0 0,-1-1 0,0-5-1142,0 0 0,0-1 0,1 1 0,0 0 0,0-1 0,2-9 0,-1 5-436,4-25-11183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2.769"/>
    </inkml:context>
    <inkml:brush xml:id="br0">
      <inkml:brushProperty name="width" value="0.025" units="cm"/>
      <inkml:brushProperty name="height" value="0.025" units="cm"/>
      <inkml:brushProperty name="color" value="#AB008B"/>
    </inkml:brush>
  </inkml:definitions>
  <inkml:trace contextRef="#ctx0" brushRef="#br0">1 26 19058,'0'0'9097,"49"-9"-8649,-22 9-320,7 0-96,2 0-512,2 0-1730,0-4-1538,-2-1-1217,-2-2-3779</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3.109"/>
    </inkml:context>
    <inkml:brush xml:id="br0">
      <inkml:brushProperty name="width" value="0.025" units="cm"/>
      <inkml:brushProperty name="height" value="0.025" units="cm"/>
      <inkml:brushProperty name="color" value="#AB008B"/>
    </inkml:brush>
  </inkml:definitions>
  <inkml:trace contextRef="#ctx0" brushRef="#br0">154 1 8520,'0'0'4725,"-8"5"-2264,-3 2-1884,0 1 0,0 0 0,1 0 0,0 1 0,1 1 0,0-1 0,0 2 0,1-1 0,0 1 0,-10 19 0,11-14 98,1 1 1,-8 34-1,13-47-500,0 1-1,0 0 0,0 0 1,1 0-1,-1 0 0,1 0 0,1 0 1,-1 0-1,1-1 0,0 1 1,0 0-1,0 0 0,0 0 1,1-1-1,3 8 0,-3-10-99,0 0 1,0 0-1,0 0 0,1-1 1,-1 1-1,0 0 0,1-1 0,-1 0 1,1 0-1,-1 0 0,1 0 0,0 0 1,-1 0-1,1 0 0,0-1 1,0 0-1,-1 1 0,1-1 0,0 0 1,0 0-1,0-1 0,-1 1 1,1 0-1,0-1 0,0 0 0,-1 0 1,1 1-1,3-3 0,4-1 85,0-1 1,0 1-1,0-2 0,-1 1 0,17-14 0,-15 10-113,-1-1 0,-1 0 0,0 0 0,0-1-1,-1 0 1,14-24 0,-19 29 18,0 0-1,0-1 1,-1 1-1,1-1 1,-1 0 0,-1 0-1,1 0 1,-1 1-1,-1-2 1,1 1 0,-1 0-1,0 0 1,-1 0-1,0 0 1,-2-9 0,2 13-43,-1 0 1,1 0-1,-1 0 1,0 0-1,1 0 1,-1 1-1,-1-1 0,1 1 1,0-1-1,-1 1 1,1 0-1,-1 0 1,0 0-1,1 0 1,-1 1-1,0-1 1,0 1-1,0-1 1,0 1-1,0 0 1,-1 0-1,1 1 1,0-1-1,0 1 1,-1-1-1,1 1 1,-5 0-1,1 0-26,0 0 1,-1 0-1,1 1 1,-1 0-1,1 1 1,0-1-1,0 1 1,0 0-1,0 1 1,0 0-1,-7 4 1,7-3-21,0 1 1,1-1-1,0 1 1,0 1-1,0-1 0,1 1 1,-1 0-1,1 0 1,-5 9-1,8-12-306,1 0-1,0 1 1,0-1 0,0 0-1,0 0 1,0 1 0,1-1-1,-1 1 1,1 3 0,0-7 156,0 0 0,0 1 0,0-1 0,0 1 1,0-1-1,0 0 0,0 1 0,1-1 0,-1 0 0,0 1 1,0-1-1,0 0 0,1 1 0,-1-1 0,0 0 1,0 1-1,1-1 0,-1 0 0,0 0 0,1 1 1,-1-1-1,0 0 0,1 0 0,-1 0 0,0 0 1,1 1-1,-1-1 0,1 0 0,-1 0 0,0 0 0,1 0 1,-1 0-1,0 0 0,1 0 0,-1 0 0,1 0 1,-1 0-1,0 0 0,1 0 0,-1 0 0,0 0 1,1-1-1,0 1 0,3 0-1659,19 0-5961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23.437"/>
    </inkml:context>
    <inkml:brush xml:id="br0">
      <inkml:brushProperty name="width" value="0.025" units="cm"/>
      <inkml:brushProperty name="height" value="0.025" units="cm"/>
      <inkml:brushProperty name="color" value="#AB008B"/>
    </inkml:brush>
  </inkml:definitions>
  <inkml:trace contextRef="#ctx0" brushRef="#br0">210 0 17521,'-11'9'2711,"-16"14"-1081,1 1-1,1 1 0,-24 32 0,41-46-1366,0 0-1,0 1 0,1 0 0,0 1 0,1 0 0,1 0 0,0 0 0,0 0 1,2 1-1,0-1 0,-3 28 0,6-38-240,0-1 0,0 1 0,0-1 0,0 1 0,0-1 0,1 1 0,-1-1 0,1 1 0,0-1 0,0 0 1,0 1-1,0-1 0,0 0 0,0 0 0,1 0 0,-1 1 0,1-1 0,-1-1 0,1 1 0,2 2 0,0-1 47,-1-1 0,1 0 0,0 0 0,-1 0-1,1-1 1,0 1 0,0-1 0,0 0 0,0 0 0,0-1 0,7 1 0,1 0 86,1-2 1,0 1 0,-1-2 0,1 1-1,-1-2 1,1 0 0,18-7 0,-14 3-124,1-2 1,-1 0-1,-1-1 1,0 0-1,0-1 1,-1-1-1,25-26 1,-33 32-29,-1-1 0,0 0 0,-1 0 0,0 0 0,0-1 0,0 1 0,-1-1 0,0 0 0,-1-1 0,0 1 0,0-1 0,-1 1 0,0-1 0,0 0 0,-1 0 0,0 0 0,0 0 0,-2-17 0,-1 23-4,1-1 0,0 0 0,-1 1 0,0 0 0,0-1 0,0 1 0,0 0 0,0 0 0,-1 0 0,1 0 0,-1 1 0,0-1 0,0 1 0,0-1 0,0 1 0,0 0 0,0 0 0,-1 1 0,1-1 0,-1 1 0,1-1 0,-1 1 0,0 0 0,1 0 0,-1 1 0,-5-1 0,-7-2 0,0 1 0,-1 1 0,0 1 0,-28 2 0,-1 8-2833,4 10-6447,27-8-7402</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31.595"/>
    </inkml:context>
    <inkml:brush xml:id="br0">
      <inkml:brushProperty name="width" value="0.025" units="cm"/>
      <inkml:brushProperty name="height" value="0.025" units="cm"/>
      <inkml:brushProperty name="color" value="#AB008B"/>
    </inkml:brush>
  </inkml:definitions>
  <inkml:trace contextRef="#ctx0" brushRef="#br0">247 54 4036,'0'0'17499,"-2"-7"-16341,2 6-1081,0-1 0,-1 1 0,1-1 0,-1 1 0,1-1 0,-1 1 0,1-1 0,-1 1 0,0 0 0,0-1 0,0 1 0,0 0 0,0 0 0,0-1 0,0 1 0,0 0 0,0 0 0,-1 0 0,1 0 0,0 1 0,-3-2 0,-43-3 1956,40 5-1957,0 0 0,-1 1 0,1-1 0,0 1 0,-1 1 1,1-1-1,0 1 0,0 1 0,0-1 0,1 1 0,-1 0 0,1 1 1,-1 0-1,1 0 0,0 0 0,0 1 0,1-1 0,-1 1 0,1 1 1,0-1-1,1 1 0,-1 0 0,1 0 0,0 0 0,1 1 0,0-1 1,-1 1-1,2 0 0,-1 0 0,1 0 0,0 0 0,1 0 0,0 0 1,0 0-1,0 1 0,1-1 0,1 11 0,-1-15-58,1 0-1,0 1 1,0-1-1,0 1 1,0-1-1,1 0 1,-1 0 0,1 0-1,0 1 1,0-2-1,0 1 1,0 0-1,0 0 1,1-1 0,-1 1-1,1-1 1,-1 0-1,1 1 1,0-2-1,0 1 1,0 0 0,0 0-1,1-1 1,-1 0-1,0 1 1,1-1-1,-1-1 1,0 1 0,1 0-1,-1-1 1,5 1-1,3 0 61,1-1-1,0 0 1,-1-1-1,1 0 1,0 0-1,-1-1 1,1-1-1,15-5 1,-9 1 14,0 0-1,-1-1 1,0-1-1,0 0 1,-1-2-1,0 0 1,-1 0 0,-1-1-1,1-1 1,-2-1-1,0 0 1,14-20-1,-25 31-54,0 0 0,-1 0 0,1 0 0,-1-1 0,1 1 0,-1 0-1,0-1 1,0 1 0,-1-1 0,1 0 0,-1 1 0,0-1 0,0 1 0,0-1-1,-1-5 1,0 7-22,1 0 0,-1 0 0,0 0-1,0 0 1,0 0 0,0 1 0,0-1-1,-1 0 1,1 1 0,0-1 0,-1 1 0,1 0-1,-1-1 1,0 1 0,1 0 0,-1 0-1,0 0 1,0 0 0,0 0 0,0 0 0,0 1-1,0-1 1,0 0 0,0 1 0,0 0-1,0-1 1,-3 1 0,-9 0-66,0 0 1,0 1-1,0 0 0,0 1 0,1 1 1,-1 0-1,1 1 0,-25 10 1,-37 10-935,50-20-2656,10-7-3192,4-9-7453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8.140"/>
    </inkml:context>
    <inkml:brush xml:id="br0">
      <inkml:brushProperty name="width" value="0.025" units="cm"/>
      <inkml:brushProperty name="height" value="0.025" units="cm"/>
    </inkml:brush>
  </inkml:definitions>
  <inkml:trace contextRef="#ctx0" brushRef="#br0">1 84 4740,'0'0'16235,"2"-8"-14650,-1 4-1455,0 1-1,0 0 1,0 0-1,0 0 1,1 0-1,-1 0 1,1 1-1,0-1 1,0 0-1,0 1 1,0-1-1,0 1 1,0 0-1,1-1 1,-1 1-1,1 0 1,0 1-1,-1-1 1,1 0-1,0 1 1,0-1-1,0 1 1,0 0-1,0 0 1,0 0-1,4 0 1,14-4 72,-1 1 0,1 1 0,-1 1 0,1 0 1,0 2-1,0 0 0,32 5 0,-51-5-165,1 1 0,-1-1 0,0 1 0,0 0 0,1-1 0,-1 1 1,0 0-1,0 0 0,0 1 0,0-1 0,0 0 0,0 1 0,0-1 0,-1 1 0,1 0 0,0-1 0,-1 1 0,1 0 0,-1 0 0,0 0 0,0 0 0,0 0 0,0 0 0,0 0 0,0 1 0,0-1 0,-1 0 1,1 0-1,-1 1 0,1-1 0,-1 0 0,0 1 0,0-1 0,0 0 0,0 1 0,-1-1 0,0 4 0,0 0 171,-1 0 0,0 0 0,0-1 0,0 1 0,-1-1 0,0 1-1,0-1 1,0 0 0,-1 0 0,0 0 0,0-1 0,0 1 0,-7 5 0,3-4-156,0 0-1,-1-1 1,1 0-1,-1 0 1,0 0 0,0-1-1,-1-1 1,1 0-1,-1 0 1,0-1 0,0 0-1,0-1 1,0 0-1,-18 0 1,28-1-111,0-1 1,0 1-1,0 0 0,-1-1 0,1 1 1,0 0-1,0-1 0,0 1 0,0 0 1,0-1-1,0 1 0,0 0 1,0-1-1,0 1 0,0 0 0,0-1 1,0 1-1,0 0 0,0-1 1,0 1-1,0 0 0,0-1 0,0 1 1,1 0-1,-1-1 0,0 1 0,0 0 1,0 0-1,1-1 0,-1 1 1,0 0-1,0 0 0,0-1 0,1 1 1,-1 0-1,0 0 0,1 0 1,-1-1-1,0 1 0,0 0 0,1 0 1,-1 0-1,0 0 0,1 0 0,0-1 1,13-10-5462,-1 3-1655,1-1-4206</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3.084"/>
    </inkml:context>
    <inkml:brush xml:id="br0">
      <inkml:brushProperty name="width" value="0.025" units="cm"/>
      <inkml:brushProperty name="height" value="0.025" units="cm"/>
      <inkml:brushProperty name="color" value="#AB008B"/>
    </inkml:brush>
  </inkml:definitions>
  <inkml:trace contextRef="#ctx0" brushRef="#br0">184 102 5093,'0'0'14841,"1"-11"-12802,-1 0-1831,1 6 268,0-1 0,-1 0 0,0 1 0,0-1 0,-1 1-1,0-1 1,-2-8 0,3 13-371,-1-1 0,0 0 0,0 1 0,0-1 0,0 1 0,0-1 1,0 1-1,0-1 0,-1 1 0,1 0 0,0 0 0,-1 0 0,1 0 0,-1 0 0,0 0 0,1 0 0,-1 0 0,0 0 0,1 1 1,-1-1-1,0 1 0,0-1 0,1 1 0,-1 0 0,0 0 0,0 0 0,0 0 0,1 0 0,-1 0 0,0 0 0,-2 1 0,-1 0-40,0 1 0,1-1 0,-1 1-1,1 0 1,0 0 0,0 0-1,0 1 1,0-1 0,0 1-1,0 0 1,1 0 0,-1 1-1,1-1 1,0 1 0,0-1-1,0 1 1,-3 5 0,-3 6 74,0 0-1,1 0 1,-8 23-1,12-28-71,1 0 0,0 1 0,0-1 0,1 1 0,1-1-1,-1 19 1,2-26-52,0 0 1,0 0-1,0 0 0,1-1 0,-1 1 0,1 0 1,-1 0-1,1-1 0,0 1 0,0 0 0,1-1 1,-1 1-1,0-1 0,1 1 0,-1-1 0,1 0 0,0 0 1,0 1-1,0-1 0,0-1 0,0 1 0,0 0 1,1 0-1,-1-1 0,0 1 0,1-1 0,-1 0 1,1 0-1,4 2 0,5-1 26,0 0-1,0-1 1,0 0 0,0-1-1,0 0 1,0-1-1,1 0 1,-2-1 0,1-1-1,18-5 1,-20 5-16,-1-1 0,1 1 0,-1-2 1,1 0-1,-1 0 0,0 0 0,-1-1 0,0 0 0,0-1 1,0 0-1,-1 0 0,12-15 0,-18 20-25,1 0 0,0-1 0,0 1 0,-1-1 0,0 1 0,1-1 0,-1 0 0,0 1 0,0-1 0,0 0 0,-1 0 0,1 0 0,-1 0 0,0 0 0,0 0 0,0 0 0,0 0 0,0 0 0,-1-3 0,0 4 0,0-1 0,0 1 0,-1 0 0,1 0 0,-1 0 0,1 0 0,-1 0 0,0 0 0,0 0 0,0 1 0,0-1 0,0 1 0,0-1 0,0 1 0,0 0 0,0-1 0,-4 0 0,-7-2 0,0 0 0,0 1 0,0 1 0,0 0 0,0 1 0,-25 0 0,31 2-817,-1 0 0,1 0 0,-1 1 0,1 0 0,0 0 0,-12 5 0,4-1-1861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5.195"/>
    </inkml:context>
    <inkml:brush xml:id="br0">
      <inkml:brushProperty name="width" value="0.025" units="cm"/>
      <inkml:brushProperty name="height" value="0.025" units="cm"/>
      <inkml:brushProperty name="color" value="#AB008B"/>
    </inkml:brush>
  </inkml:definitions>
  <inkml:trace contextRef="#ctx0" brushRef="#br0">322 18 14830,'0'0'2931,"-12"-4"-646,-1 1-1719,0-1 0,-1 2 0,1 0-1,-1 0 1,-13 1 0,19 2-338,1-1-1,-1 1 1,0 0-1,1 1 1,0-1-1,-1 1 1,1 1-1,0 0 0,0 0 1,0 0-1,0 1 1,-9 7-1,7-5-48,0 2-1,0-1 1,1 1-1,0 1 0,0-1 1,1 1-1,0 1 1,1-1-1,0 1 0,1 0 1,-1 1-1,2-1 1,0 1-1,0 0 1,1 0-1,0 0 0,1 0 1,-2 21-1,4-29-120,1-1 0,-1 1 0,0 0 0,1-1 0,-1 1 0,1-1 0,0 1 0,0-1 0,0 1 0,0-1 0,0 1 0,0-1 0,1 0 0,-1 0 0,1 1 0,0-1 0,-1-1 0,1 1 0,4 3 0,-1-1 33,1-1 1,-1 0-1,1 0 0,-1-1 1,1 1-1,0-1 1,0-1-1,9 2 1,4 0 97,1-1 1,-1-1 0,1-1-1,34-4 1,-39 2-183,0-2-1,0 0 1,0-1 0,-1 0-1,0-1 1,0-1 0,0 0-1,19-14 1,-28 17-8,0 0 1,0 0-1,0 0 1,-1-1-1,0 1 1,0-1-1,0 0 1,-1 0-1,1-1 1,4-9-1,-7 11 1,0 1-1,0-1 1,0 1 0,-1-1 0,1 0-1,-1 0 1,0 1 0,0-1-1,0 0 1,-1 0 0,1 1-1,-1-1 1,0 0 0,0 1 0,0-1-1,0 0 1,-1 1 0,1 0-1,-4-5 1,0 1 0,0 1 0,0 0 0,-1 0 0,0 0 0,0 0 0,-1 1 0,0 0 0,1 1 0,-2-1 0,1 1 0,0 1 0,-1-1 0,0 1 0,0 1 0,0-1 0,-11-1 0,1 0 0,-1 1 0,0 1 0,0 1 0,0 0 0,-1 1 0,-20 4 0,26 2-4123,14-6 3979,0 0 0,0 0 0,1 0 0,-1 0 0,0 0 0,0 0 0,0 0 0,0 0-1,1 0 1,-1 0 0,0 0 0,0 0 0,0 0 0,0 0 0,1 0 0,-1 0 0,0 1-1,0-1 1,0 0 0,0 0 0,0 0 0,1 0 0,-1 0 0,0 0 0,0 0 0,0 0-1,0 1 1,0-1 0,0 0 0,1 0 0,-1 0 0,0 0 0,0 0 0,0 1-1,0-1 1,0 0 0,0 0 0,0 0 0,0 0 0,0 1 0,0-1 0,0 0 0,0 0-1,0 0 1,0 0 0,0 1 0,0-1 0,0 0 0,0 0 0,0 0 0,0 0 0,0 1-1,0-1 1,-1 0 0,18 0-8819</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5.564"/>
    </inkml:context>
    <inkml:brush xml:id="br0">
      <inkml:brushProperty name="width" value="0.025" units="cm"/>
      <inkml:brushProperty name="height" value="0.025" units="cm"/>
      <inkml:brushProperty name="color" value="#AB008B"/>
    </inkml:brush>
  </inkml:definitions>
  <inkml:trace contextRef="#ctx0" brushRef="#br0">297 0 16976,'0'0'12465,"-9"10"-10746,-70 74-915,-107 148-1,164-192-947,21-39-817,3-14-4954,3-11 566,1-7-2557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5.937"/>
    </inkml:context>
    <inkml:brush xml:id="br0">
      <inkml:brushProperty name="width" value="0.025" units="cm"/>
      <inkml:brushProperty name="height" value="0.025" units="cm"/>
      <inkml:brushProperty name="color" value="#AB008B"/>
    </inkml:brush>
  </inkml:definitions>
  <inkml:trace contextRef="#ctx0" brushRef="#br0">182 2 15567,'-9'0'5354,"2"-1"-4859,1 1 0,-1 0-1,0 0 1,1 1 0,-1 0 0,0 0 0,1 0-1,-1 1 1,1 0 0,0 0 0,-1 1 0,1 0-1,0 0 1,1 0 0,-1 1 0,0 0-1,1 0 1,-9 8 0,9-5-323,-1 1 0,1-1-1,1 1 1,-1 0 0,2 0 0,-1 0 0,1 0-1,0 1 1,-3 12 0,6-19-167,-1 0-1,1 0 1,0 0 0,-1 0 0,1 0-1,0 1 1,0-1 0,1 0 0,-1 0-1,0 0 1,1 0 0,-1 0 0,1 1-1,-1-1 1,1 0 0,0 0 0,0 0-1,0-1 1,0 1 0,1 0-1,-1 0 1,0 0 0,1-1 0,-1 1-1,1-1 1,-1 1 0,1-1 0,0 0-1,0 1 1,0-1 0,-1 0 0,1 0-1,0-1 1,0 1 0,1 0 0,-1 0-1,0-1 1,0 0 0,0 1 0,0-1-1,0 0 1,3 0 0,6 0 16,-1 0 1,1 0-1,-1-2 0,1 1 1,-1-1-1,0-1 0,0 1 1,0-2-1,0 0 0,0 0 1,-1 0-1,12-9 0,-15 10-8,0-1-1,0 0 0,-1 0 1,0-1-1,0 0 0,0 0 0,0 0 1,-1 0-1,0-1 0,0 0 1,0 1-1,-1-2 0,0 1 0,0 0 1,0-1-1,-1 1 0,0-1 0,0 1 1,1-13-1,-3 17-12,-1 1 0,1 0 0,-1-1 0,1 1 0,-1 0 0,1-1 0,-1 1 0,1 0 0,-1 0 0,0-1 0,0 1 0,0 0 0,0 0 0,0 0 0,0 0 0,0 0 0,0 0 0,0 0 0,0 1 0,-1-1 0,1 0 0,0 1 0,0-1 0,-1 1 0,1-1 0,0 1 0,-1-1 0,1 1 0,-1 0 0,1 0 0,0 0 0,-1 0 0,1 0 0,-1 0 0,1 0 0,-3 1 0,-5-1 0,-1 0 0,0 1 0,1 0 0,-13 4 0,12-2-86,1 1 1,0 0-1,0 0 0,0 1 1,0 0-1,1 0 1,0 1-1,0 0 0,0 1 1,1 0-1,-10 11 0,13-13-54,0 0 0,0 0 0,1 0-1,-1 1 1,1-1 0,1 1-1,-1 0 1,1 0 0,0 0 0,0 0-1,0 0 1,1 0 0,0 0 0,1 1-1,-1-1 1,1 0 0,0 1 0,1-1-1,1 9 1,-1-12-436,0 0 0,0 0-1,0-1 1,1 1 0,-1 0 0,1-1-1,0 1 1,0-1 0,0 1 0,0-1-1,0 0 1,1 0 0,-1 0 0,0 0-1,1 0 1,0-1 0,3 2 0,24 11-7736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8:46.266"/>
    </inkml:context>
    <inkml:brush xml:id="br0">
      <inkml:brushProperty name="width" value="0.025" units="cm"/>
      <inkml:brushProperty name="height" value="0.025" units="cm"/>
      <inkml:brushProperty name="color" value="#AB008B"/>
    </inkml:brush>
  </inkml:definitions>
  <inkml:trace contextRef="#ctx0" brushRef="#br0">86 23 7847,'0'0'17249,"-7"10"-14692,-2 0-2026,-4 6 440,1 1 1,-13 22-1,22-35-867,0 1 0,1-1 1,0 1-1,0 0 0,0 0 1,1 0-1,-1 0 0,1 0 1,0 0-1,1 0 0,-1 0 1,1 1-1,0-1 0,1 0 1,1 9-1,-1-11-104,0-1 0,1 1 0,0 0 0,-1-1 0,1 0 0,0 0 0,0 1 0,0-1 0,1 0 0,-1 0 0,0-1 0,1 1 0,-1-1 0,1 1 0,0-1 0,-1 0 0,1 1 0,0-2 0,0 1 0,0 0 0,0 0 0,0-1 0,-1 0 0,6 1 0,7 0 0,0 0 0,0-2 0,22-1 0,-31 1 0,0-1 0,0 1 0,-1-1 0,1 0 0,-1-1 0,1 1 0,-1-1 0,0 0 0,0 0 0,0-1 0,0 1 0,0-1 0,-1 0 0,0-1 0,0 1 0,0-1 0,0 1 0,-1-1 0,0 0 0,0-1 0,0 1 0,0 0 0,-1-1 0,0 0 0,0 1 0,-1-1 0,1 0 0,-1 0 0,-1 0 0,1 0 0,-1 0 0,0 0 0,0 0 0,-1 0 0,-2-11 0,2 13 0,-1 0 0,0 0 0,0 0 0,0 1 0,-1-1 0,1 1 0,-1-1 0,0 1 0,0 0 0,0 0 0,0 0 0,0 1 0,-1-1 0,1 1 0,-1-1 0,0 1 0,0 0 0,0 1 0,0-1 0,0 1 0,0 0 0,0 0 0,-5-1 0,-4-1 0,-1 1 0,0 0 0,0 1 0,0 0 0,-26 3 0,-5 10-2626,22 6-5569</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5.433"/>
    </inkml:context>
    <inkml:brush xml:id="br0">
      <inkml:brushProperty name="width" value="0.025" units="cm"/>
      <inkml:brushProperty name="height" value="0.025" units="cm"/>
      <inkml:brushProperty name="color" value="#AB008B"/>
    </inkml:brush>
  </inkml:definitions>
  <inkml:trace contextRef="#ctx0" brushRef="#br0">108 95 6150,'0'0'9048,"3"-10"-6725,-1 3-1850,2-4 648,-1 0 1,-1 0-1,0 0 1,1-17-1,-3 28-1076,0-1 0,-1 1 1,1 0-1,0-1 0,-1 1 0,1 0 0,0-1 1,-1 1-1,1 0 0,0-1 0,-1 1 0,1 0 0,-1 0 1,1 0-1,-1-1 0,1 1 0,-1 0 0,1 0 1,0 0-1,-1 0 0,1 0 0,-1 0 0,1 0 1,-1 0-1,1 0 0,-1 0 0,1 0 0,-1 0 1,1 0-1,-1 0 0,1 1 0,-1-1 0,1 0 0,0 0 1,-1 1-1,1-1 0,-1 0 0,1 0 0,0 1 1,-1-1-1,1 0 0,0 1 0,-1 0 0,-20 12 241,10-2-155,1 0 0,1 1 0,0 0 0,0 0 0,-8 18 0,13-23-3,1 1 0,0-1 0,0 1 0,1-1 0,0 1 0,0 0 0,1 0 0,0 0 0,0 0 0,1 0 0,1 12 0,-1-19-83,1 0 0,-1 0 0,1 0 0,-1 0 0,1 0 0,0 0 0,-1 0 0,1 0 0,0-1 0,0 1 0,0 0-1,-1-1 1,1 1 0,0 0 0,0-1 0,0 1 0,0-1 0,0 0 0,0 1 0,0-1 0,0 0 0,0 0 0,0 1 0,1-1-1,-1 0 1,0 0 0,0 0 0,0 0 0,0 0 0,0 0 0,2-1 0,36-7 898,-28 3-786,0-1 0,0 0 0,0-1 0,-1 0-1,0 0 1,-1-1 0,17-17 0,-21 20-99,-1 0 1,1 0-1,-1-1 0,0 1 1,-1-1-1,1 0 1,-1 0-1,0 0 0,-1 0 1,1 0-1,-1-1 0,0 1 1,-1-1-1,0 0 1,1-13-1,-2 19-58,-1-1 0,0 1 0,1 0 0,-1-1 0,0 1 0,0 0 0,0 0 0,0 0 0,0 0 0,0 0 0,0 0 0,-1 0 0,1 0 0,0 0 0,-1 0 0,1 1 0,0-1 0,-1 0 0,1 1 0,-1-1 0,1 1 0,-1 0 0,1-1 0,-1 1 0,1 0 0,-1 0 0,1 0 0,-4 0 0,-51 1 0,50 0 0,-25 5-2508,30-6 2373,0 0-1,1 0 1,-1 0 0,0 0-1,0 0 1,0 1-1,1-1 1,-1 0-1,0 1 1,0-1-1,1 1 1,-1-1 0,0 1-1,1-1 1,-1 1-1,1-1 1,-1 1-1,0 0 1,1-1-1,-1 1 1,1 0 0,0-1-1,-1 1 1,1 0-1,0 0 1,-1-1-1,1 1 1,0 0 0,0 0-1,-1 0 1,1-1-1,0 2 1,4 1-4392,10-3-1105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5.760"/>
    </inkml:context>
    <inkml:brush xml:id="br0">
      <inkml:brushProperty name="width" value="0.025" units="cm"/>
      <inkml:brushProperty name="height" value="0.025" units="cm"/>
      <inkml:brushProperty name="color" value="#AB008B"/>
    </inkml:brush>
  </inkml:definitions>
  <inkml:trace contextRef="#ctx0" brushRef="#br0">176 1 7751,'0'0'15375,"-4"8"-13560,-12 22-375,-1-1 0,-26 32 1,23-34-1411,1 0 0,2 1 0,-23 47 0,44-95-10979,3-7 3887</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6.117"/>
    </inkml:context>
    <inkml:brush xml:id="br0">
      <inkml:brushProperty name="width" value="0.025" units="cm"/>
      <inkml:brushProperty name="height" value="0.025" units="cm"/>
      <inkml:brushProperty name="color" value="#AB008B"/>
    </inkml:brush>
  </inkml:definitions>
  <inkml:trace contextRef="#ctx0" brushRef="#br0">114 13 5605,'0'0'7330,"-9"2"-4020,0-1-2580,1 1 0,0 0-1,0 0 1,0 1 0,-14 6 0,20-8-554,0 1 0,-1-1 0,1 1 0,0-1 0,0 1 0,0 0-1,0 0 1,0-1 0,0 1 0,0 1 0,1-1 0,-1 0 0,1 0 0,-1 1 0,1-1-1,0 0 1,0 1 0,0 0 0,0-1 0,1 1 0,-1-1 0,1 1 0,0 0 0,-1-1 0,1 1-1,1 3 1,-1-5-110,1 0-1,-1 0 0,1 0 1,0 0-1,0 0 1,-1 0-1,1 0 0,0 0 1,0 0-1,0 0 0,0 0 1,0 0-1,0-1 1,0 1-1,1 0 0,-1-1 1,0 1-1,0-1 0,0 0 1,1 1-1,-1-1 0,0 0 1,1 0-1,-1 1 1,0-1-1,0 0 0,1 0 1,1-1-1,41 0 664,-42 1-668,3-1-18,0 0 0,0 0 0,0-1 0,0 1 0,-1-1 0,1 0 0,-1 0 0,1-1 0,-1 0 0,0 1 0,1-1 0,3-4 0,-6 5 16,1-1 0,-1 1 0,0-1 0,1 1 0,-1-1 0,-1 0 0,1 0 0,0 1 0,0-1 0,-1-1 1,0 1-1,0 0 0,0 0 0,0 0 0,0-1 0,0 1 0,-1 0 0,0-7 0,0 9-47,-1-1 0,0 1-1,1 0 1,-1 0 0,0 0 0,0-1-1,0 1 1,0 0 0,0 0 0,0 1-1,-1-1 1,1 0 0,0 0-1,0 0 1,0 1 0,-1-1 0,1 0-1,-1 1 1,1 0 0,0-1 0,-1 1-1,1 0 1,-1-1 0,1 1 0,-1 0-1,1 0 1,0 0 0,-3 1-1,-46 1 146,43-1-248,0 1 1,0 0 0,0 0 0,1 1-1,-1 0 1,1 0 0,-8 5 0,12-8 24,0 1 1,0 0-1,1 0 1,-1 1-1,0-1 1,1 0-1,-1 1 1,1-1-1,-1 0 1,1 1-1,0 0 1,-1-1-1,1 1 1,0 0-1,0 0 1,0 0-1,0 0 1,1-1-1,-1 1 1,1 0-1,-1 0 1,1 1-1,-1-1 1,1 0-1,0 0 1,0 0-1,0 0 1,0 2-1,2-2-473,-1-1 0,1 0-1,-1 1 1,1-1 0,-1 0-1,1 0 1,0 0 0,-1 0-1,1 0 1,0 0 0,0-1 0,0 1-1,-1-1 1,1 1 0,0-1-1,0 0 1,0 1 0,0-1-1,0 0 1,0 0 0,0-1-1,3 1 1,0 0-1374,22 0-9655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46.444"/>
    </inkml:context>
    <inkml:brush xml:id="br0">
      <inkml:brushProperty name="width" value="0.025" units="cm"/>
      <inkml:brushProperty name="height" value="0.025" units="cm"/>
      <inkml:brushProperty name="color" value="#AB008B"/>
    </inkml:brush>
  </inkml:definitions>
  <inkml:trace contextRef="#ctx0" brushRef="#br0">32 0 6566,'-3'10'8152,"-18"76"-2827,18-69-5043,1-1-1,0 1 0,1 0 0,2 18 1,-1-34-239,0 1 1,0-1-1,0 1 1,1-1-1,-1 1 1,0-1-1,1 1 1,-1-1-1,1 0 1,0 1-1,-1-1 1,1 0-1,0 1 1,0-1-1,0 0 1,0 0-1,0 0 1,0 0-1,0 0 1,1 0-1,-1 0 1,0 0-1,0 0 1,1 0-1,-1-1 1,0 1-1,1-1 1,-1 1-1,1-1 1,-1 1-1,1-1 1,-1 0-1,1 0 1,-1 0-1,1 0 1,-1 0-1,1 0 1,-1 0-1,1 0 1,-1-1-1,1 1 1,-1 0-1,1-1 1,-1 1-1,2-2 1,4 0 317,0-1-1,-1 1 1,0-1 0,0-1-1,0 1 1,0-1 0,0 0 0,9-9-1,-10 8-126,0-1 0,0 0 1,-1 0-1,0 0 0,0 0 0,0-1 0,-1 0 0,1 0 0,-2 0 0,1 0 0,-1 0 0,0 0 0,-1-1 0,0 1 1,0-1-1,0 1 0,-1-1 0,0 1 0,-2-10 0,2 15-205,-1 1-1,0-1 1,0 1-1,0-1 1,0 1 0,-1-1-1,1 1 1,0 0-1,-1-1 1,1 1-1,-1 0 1,1 0 0,-1 0-1,1 0 1,-1 0-1,0 0 1,1 1 0,-1-1-1,0 1 1,0-1-1,0 1 1,1-1 0,-1 1-1,0 0 1,0 0-1,0 0 1,0 0-1,1 0 1,-1 1 0,-4 0-1,2-1 14,-1 1 0,0 0 0,1 0-1,-1 0 1,0 0 0,1 1 0,0 0 0,-1 0 0,1 0-1,0 0 1,-6 5 0,7-3-514,-1 0 1,1 0-1,0 0 0,0 0 0,0 1 1,1 0-1,-1-1 0,1 1 1,0 0-1,-2 8 0,4-1-6607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1.844"/>
    </inkml:context>
    <inkml:brush xml:id="br0">
      <inkml:brushProperty name="width" value="0.025" units="cm"/>
      <inkml:brushProperty name="height" value="0.025" units="cm"/>
      <inkml:brushProperty name="color" value="#AB008B"/>
    </inkml:brush>
  </inkml:definitions>
  <inkml:trace contextRef="#ctx0" brushRef="#br0">60 1 4164,'0'0'22213,"5"1"-21204,-4-2-973,0 1 1,0 0-1,0 1 0,0-1 1,0 0-1,0 0 1,0 0-1,0 0 0,0 1 1,0-1-1,0 1 0,0-1 1,0 0-1,0 1 1,-1-1-1,1 1 0,0 0 1,0-1-1,-1 1 1,1 0-1,0-1 0,-1 1 1,1 0-1,0 0 0,-1 0 1,1 0-1,-1-1 1,0 1-1,1 0 0,0 2 1,-8 31 943,-1-2-664,8-31-312,0 0 0,0 0 1,0 0-1,0 0 1,0 0-1,0 0 0,0 0 1,0-1-1,0 1 1,1 0-1,-1 0 1,0 0-1,1 0 0,-1 0 1,1 0-1,-1-1 1,1 1-1,0 0 0,-1 0 1,1-1-1,0 1 1,-1 0-1,1-1 0,0 1 1,0-1-1,-1 1 1,1-1-1,0 1 1,0-1-1,0 1 0,0-1 1,0 0-1,0 0 1,1 1-1,46 6 193,-5 0-100,-41-6-87,0-1 0,0 1 0,0 0 1,0-1-1,0 1 0,0 0 0,0 0 0,0 1 0,-1-1 0,1 0 1,0 1-1,-1-1 0,1 1 0,-1-1 0,0 1 0,1-1 0,-1 1 1,0 0-1,0 0 0,0 0 0,0 0 0,0 0 0,-1 0 0,1 0 1,-1 0-1,1 0 0,-1 0 0,0 0 0,1 0 0,-1 0 0,0 0 1,0 0-1,-1 1 0,1-1 0,0 0 0,-1 0 0,1 0 0,-1 0 1,0 0-1,0 0 0,0 0 0,0 0 0,0-1 0,-2 4 0,-2 3 71,-1-1 0,0 1 0,-1-1 0,1 0 0,-1-1 0,-1 0 0,1 0 0,-13 8 0,11-10 86,1 1-1,0-2 1,-1 1 0,0-1 0,0-1-1,1 1 1,-16 1 0,22-4-173,0 0 1,0 0-1,0 1 1,0-1-1,0 0 1,0 0-1,0-1 1,0 1 0,0 0-1,0-1 1,0 1-1,0-1 1,1 0-1,-1 0 1,0 1-1,0-1 1,0 0 0,1 0-1,-1-1 1,0 1-1,1 0 1,-1-1-1,1 1 1,0-1-1,-1 1 1,1-1 0,0 1-1,0-1 1,0 0-1,0 0 1,0 0-1,1 1 1,-1-1-1,0 0 1,1 0 0,-1 0-1,1 0 1,0 0-1,0-3 1,-1-29-2942,7 0-3288,3 6-614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8.529"/>
    </inkml:context>
    <inkml:brush xml:id="br0">
      <inkml:brushProperty name="width" value="0.025" units="cm"/>
      <inkml:brushProperty name="height" value="0.025" units="cm"/>
    </inkml:brush>
  </inkml:definitions>
  <inkml:trace contextRef="#ctx0" brushRef="#br0">1 23 9161,'0'0'19987,"68"12"-18898,-24-16-577,4-5-416,-1-1-32,-4 2-64,-8 4-544,-10 4-609,-8 0-1025,-12 3-545,-5 7-960,0-1-962,-12 0-4740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2.204"/>
    </inkml:context>
    <inkml:brush xml:id="br0">
      <inkml:brushProperty name="width" value="0.025" units="cm"/>
      <inkml:brushProperty name="height" value="0.025" units="cm"/>
      <inkml:brushProperty name="color" value="#AB008B"/>
    </inkml:brush>
  </inkml:definitions>
  <inkml:trace contextRef="#ctx0" brushRef="#br0">0 34 10858,'0'0'15823,"62"-13"-15214,-35 11-481,0 2-128,4-1-993,-1-3-865,-2 2-1537,-2-3-2306,-3-1-5862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2.547"/>
    </inkml:context>
    <inkml:brush xml:id="br0">
      <inkml:brushProperty name="width" value="0.025" units="cm"/>
      <inkml:brushProperty name="height" value="0.025" units="cm"/>
      <inkml:brushProperty name="color" value="#AB008B"/>
    </inkml:brush>
  </inkml:definitions>
  <inkml:trace contextRef="#ctx0" brushRef="#br0">156 37 14542,'0'0'5306,"-8"8"-3037,-8 9-1465,-63 74 1890,73-83-2452,-1 1 0,1 0-1,1 1 1,0-1 0,0 1-1,1 1 1,0-1 0,1 0-1,-3 15 1,6-24-203,-1 1-1,1-1 1,0 0 0,0 0 0,0 0 0,0 1-1,0-1 1,0 0 0,0 0 0,0 0 0,1 0-1,-1 1 1,0-1 0,1 0 0,-1 0 0,1 0-1,-1 0 1,1 0 0,0 0 0,-1 0 0,1 0-1,0 0 1,0 0 0,-1 0 0,1-1-1,0 1 1,0 0 0,0 0 0,0-1 0,0 1-1,1 0 1,2 0 47,-1-1-1,1 1 1,-1-1-1,1 1 1,-1-1-1,1 0 1,-1 0-1,1-1 0,-1 1 1,7-2-1,3-2 109,0 0 0,0 0-1,0-1 1,21-12-1,-23 10-85,-1-1-1,0 1 0,0-2 1,-1 1-1,0-1 0,0-1 0,10-16 1,-15 21-73,0-1 1,-1 0-1,0 0 1,0 0 0,-1 0-1,0 0 1,0-1-1,0 1 1,-1-1-1,0 1 1,0-1-1,-1 0 1,0 1 0,0-1-1,0 0 1,-2-7-1,1 10-32,-1 0 0,0 1 0,1-1 1,-1 1-1,0-1 0,-1 1 0,1 0 0,0 0 0,-1 0 0,0 0 0,0 0 0,0 1 0,0-1 0,0 1 0,0 0 1,-1 0-1,1 0 0,-1 0 0,1 1 0,-1-1 0,0 1 0,0 0 0,0 0 0,1 0 0,-1 1 0,0-1 0,0 1 1,-4 0-1,-2 0 0,1-1 0,-1 1 0,1 1 0,-1 0 0,1 0 0,0 1 0,0 0 0,-1 0 0,1 1 0,-16 8 0,22-10-64,-1 1 0,1-1 0,0 1 0,0 0 0,0 0 0,0 1 0,0-1 0,1 0 0,-1 1 0,1 0 0,0-1 0,-1 1 0,1 0 0,0 0 0,1 1 0,-1-1 1,0 0-1,-1 7 0,4-9-244,0 0 0,1-1 0,-1 1 0,1 0 0,-1 0 0,1-1 0,-1 1 0,1-1 0,-1 1 1,1-1-1,-1 0 0,1 1 0,0-1 0,-1 0 0,1 0 0,-1 0 0,1 0 0,0 0 0,-1-1 0,4 0 1,2 1-815,3 0-598,1-1 0,0 0 0,0-1 0,18-5 1,13-6-3505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2.918"/>
    </inkml:context>
    <inkml:brush xml:id="br0">
      <inkml:brushProperty name="width" value="0.025" units="cm"/>
      <inkml:brushProperty name="height" value="0.025" units="cm"/>
      <inkml:brushProperty name="color" value="#AB008B"/>
    </inkml:brush>
  </inkml:definitions>
  <inkml:trace contextRef="#ctx0" brushRef="#br0">180 33 14958,'0'0'9123,"-9"10"-6512,-24 25-984,-54 61 881,81-89-2383,0 1 0,1 0 0,0 0 0,0 0 0,1 1 0,0 0-1,0 0 1,1 0 0,0 0 0,-3 18 0,6-26-119,0 0-1,0 1 1,0-1-1,0 0 0,0 0 1,1 1-1,-1-1 1,0 0-1,0 0 1,1 0-1,-1 1 1,1-1-1,-1 0 1,1 0-1,0 0 0,-1 0 1,1 0-1,0 0 1,0 0-1,0 0 1,0 0-1,0 0 1,0-1-1,0 1 1,0 0-1,0 0 0,2 0 1,0 0 13,1 1-1,1-1 1,-1 0 0,0 0 0,0-1-1,0 1 1,0-1 0,8 0 0,1-1 26,0-1 1,0 0 0,0-1-1,23-7 1,-21 3-44,1 0 0,-1-1 1,0-1-1,0-1 0,-1 0 0,0 0 1,-1-2-1,12-13 0,-20 20-2,0 0 0,-1 0-1,1 0 1,-1-1 0,-1 0 0,1 0 0,-1 0 0,0 0-1,0-1 1,-1 1 0,0-1 0,0 0 0,-1 1 0,1-1-1,-2 0 1,1 0 0,-1 0 0,0 0 0,0 0 0,0 0-1,-1 1 1,-1-1 0,-1-7 0,2 11 3,-1 0 0,0 0 0,0 0-1,1 0 1,-2 0 0,1 1 0,0-1 0,0 1 0,-1 0 0,0-1 0,1 1-1,-1 0 1,0 1 0,0-1 0,0 0 0,0 1 0,0 0 0,0-1 0,-1 1-1,1 1 1,0-1 0,-1 0 0,1 1 0,0-1 0,-7 1 0,1 0-41,1 0 1,0 1 0,0-1-1,-1 2 1,1-1 0,0 1-1,0 0 1,0 1-1,-13 6 1,-11 10-2403,2 1-4078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7.595"/>
    </inkml:context>
    <inkml:brush xml:id="br0">
      <inkml:brushProperty name="width" value="0.025" units="cm"/>
      <inkml:brushProperty name="height" value="0.025" units="cm"/>
      <inkml:brushProperty name="color" value="#AB008B"/>
    </inkml:brush>
  </inkml:definitions>
  <inkml:trace contextRef="#ctx0" brushRef="#br0">141 1 6342,'0'0'24866,"1"10"-24140,-2 9-559,-1-1-1,-1 1 1,0-1-1,-7 19 1,10-36-167,0 0 0,-1 0 0,1-1 0,0 1 0,-1 0 0,1 0 0,0 0 0,0-1 0,0 1 0,0 0 0,0 0 0,0 0 0,0-1 0,0 1 0,0 0 0,0 0 0,0 0 0,0-1 0,1 1 0,-1 0 0,0 0 0,1 0 0,-1-1 0,0 1 0,1 0 0,-1-1 0,1 1 0,-1 0 0,1-1 0,-1 1 0,1-1 0,0 1 0,-1-1 0,1 1 0,0-1 0,0 1 0,33 0 0,-16-2 0,-1 1-20,-9-1-14,-1 1 0,0 0 1,1 1-1,-1-1 0,11 4 0,-16-4 29,-1 1-1,1-1 0,0 1 1,-1 0-1,0-1 1,1 1-1,-1 0 1,1 0-1,-1 0 1,0 0-1,0 1 0,0-1 1,1 0-1,-1 0 1,0 1-1,0-1 1,-1 0-1,1 1 0,0-1 1,0 1-1,-1-1 1,1 1-1,-1 0 1,1-1-1,-1 1 1,0 0-1,0-1 0,0 1 1,0 2-1,0 4 16,-1 1 0,0-1-1,-1 0 1,0 0-1,0 0 1,-1 0 0,0-1-1,0 1 1,-1-1 0,0 1-1,0-1 1,-1-1-1,1 1 1,-2 0 0,1-1-1,-1 0 1,0 0-1,-8 6 1,5-5 5,1-1 0,-1 1-1,-1-2 1,1 1 0,-1-1 0,0 0 0,0-1-1,-1 0 1,1-1 0,-1 0 0,0-1-1,0 0 1,-15 1 0,24-4-111,0 1 0,0 0 0,0-1 0,0 1 0,0-1 0,0 1 0,0-1 1,0 0-1,0 0 0,0 0 0,0 0 0,1 0 0,-1 0 0,0-1 0,1 1 0,-1 0 0,1-1 0,-1 0 0,1 1 0,0-1 0,-1 0 1,1 1-1,0-1 0,0 0 0,0 0 0,1 0 0,-1 0 0,0 0 0,1 0 0,-1-4 0,-2-7-1657,1-1-1,1 1 1,1-24-1,0 26 451,0-25-8898</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7.922"/>
    </inkml:context>
    <inkml:brush xml:id="br0">
      <inkml:brushProperty name="width" value="0.025" units="cm"/>
      <inkml:brushProperty name="height" value="0.025" units="cm"/>
      <inkml:brushProperty name="color" value="#AB008B"/>
    </inkml:brush>
  </inkml:definitions>
  <inkml:trace contextRef="#ctx0" brushRef="#br0">0 1 12492,'0'0'20147,"77"4"-20019,-36-2-128,0 0-897,0-1-1217,2 1-2370,-4-2-1666,-3 0-3107</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8.280"/>
    </inkml:context>
    <inkml:brush xml:id="br0">
      <inkml:brushProperty name="width" value="0.025" units="cm"/>
      <inkml:brushProperty name="height" value="0.025" units="cm"/>
      <inkml:brushProperty name="color" value="#AB008B"/>
    </inkml:brush>
  </inkml:definitions>
  <inkml:trace contextRef="#ctx0" brushRef="#br0">149 0 15759,'0'0'6529,"-9"7"-4335,-2 1-1709,0 1 0,0 1 1,1-1-1,0 2 0,1-1 0,0 1 1,1 1-1,0-1 0,-7 17 0,6-7 3,1 0 0,-6 28 0,12-40-396,0-1-1,1 1 0,0 0 0,1 0 0,0 0 1,0 0-1,1 0 0,2 14 0,-2-20-75,0-1 0,-1 0 0,1 1 0,0-1-1,0 0 1,0 0 0,1 0 0,-1 0 0,1 0 0,-1 0-1,1 0 1,-1 0 0,1-1 0,0 1 0,0-1 0,0 1 0,0-1-1,0 0 1,0 0 0,0 1 0,0-2 0,1 1 0,-1 0-1,0 0 1,1-1 0,-1 1 0,0-1 0,1 0 0,-1 1-1,1-1 1,-1 0 0,0-1 0,1 1 0,-1 0 0,1-1-1,-1 1 1,4-2 0,1 0 30,0 0-1,0-1 1,-1 1-1,1-1 1,0-1-1,-1 1 1,0-1-1,0-1 1,0 1-1,0-1 0,6-6 1,-5 3-46,-1-1 0,1-1 0,-1 1 0,-1-1 0,0 0 0,0 0 0,-1-1 0,0 1 0,-1-1 0,0 0 0,-1 0 0,0 0 0,0 0 0,-2-1 0,1 1 0,-1 0 0,-2-15 0,1 22-12,-1 1-1,1 0 1,0 0-1,-1 0 1,0 0-1,1 0 1,-1 0-1,0 0 1,-1 1-1,1-1 1,0 1-1,-1-1 1,1 1-1,-1 0 1,0 0-1,0 0 1,0 1-1,0-1 1,0 0 0,0 1-1,0 0 1,0 0-1,-1 0 1,1 0-1,-7 0 1,7 0-44,-1 0 0,1 0 0,0 1 0,-1 0 0,1-1 0,-1 1 0,1 0 1,-1 1-1,1-1 0,-1 1 0,1-1 0,0 1 0,-1 0 0,1 0 0,0 1 0,-1-1 0,1 1 1,0-1-1,0 1 0,1 0 0,-1 0 0,0 0 0,0 1 0,1-1 0,-3 4 0,-1 12-5353,8-7-2400,7-4 320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49:58.639"/>
    </inkml:context>
    <inkml:brush xml:id="br0">
      <inkml:brushProperty name="width" value="0.025" units="cm"/>
      <inkml:brushProperty name="height" value="0.025" units="cm"/>
      <inkml:brushProperty name="color" value="#AB008B"/>
    </inkml:brush>
  </inkml:definitions>
  <inkml:trace contextRef="#ctx0" brushRef="#br0">154 1 18161,'0'0'7228,"-10"4"-4900,1-1-2088,0 1-1,0 0 1,1 1 0,-1 0-1,1 1 1,1 0 0,-1 0 0,1 0-1,0 1 1,0 0 0,1 0 0,0 1-1,0 0 1,1 0 0,0 0-1,0 1 1,1 0 0,0 0 0,1 0-1,-4 14 1,5-18-239,1 0 0,0 0 0,1 0 0,-1 1 0,1-1 0,0 0 0,0 0 0,1 0 0,0 0 1,0 0-1,0 0 0,0 0 0,1 0 0,-1 0 0,1-1 0,1 1 0,-1 0 0,5 6 0,-3-7-1,0-1 0,1 1-1,-1-1 1,1 0 0,0 0 0,-1 0-1,1-1 1,1 0 0,-1 0 0,0 0-1,0 0 1,1-1 0,-1 0 0,1 0-1,-1-1 1,12 1 0,-6-1 0,0 0 0,1-1 0,-1 0 0,0-1 0,0 0 0,0-1 0,0 0 0,0 0 0,-1-1 0,1-1 0,-1 0 0,0 0 0,13-11 0,-17 12 0,-1 0 0,0 0 0,0-1 0,-1 0 0,1 0 0,-1 0 0,0-1 0,0 0 0,-1 1 0,0-1 0,0 0 0,0 0 0,-1-1 0,0 1 0,0-1 0,0 1 0,-1-1 0,0 0 0,0 1 0,-1-1 0,0 0 0,0 1 0,-2-14 0,0 15 3,1 1-1,0 0 1,-1 0-1,0 0 1,0 0-1,0 1 1,0-1-1,0 1 1,-1-1-1,0 1 1,0 0-1,0-1 1,0 2-1,0-1 1,0 0-1,-1 1 1,1-1-1,-1 1 1,0 0 0,0 0-1,0 0 1,0 1-1,0 0 1,0-1-1,0 1 1,0 1-1,-8-2 1,0 1-128,1 0 0,-1 0 0,1 1 0,0 1-1,-1 0 1,1 0 0,0 1 0,-1 1 0,-15 5 0,-10 8-5032,2 3-4938</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18.817"/>
    </inkml:context>
    <inkml:brush xml:id="br0">
      <inkml:brushProperty name="width" value="0.025" units="cm"/>
      <inkml:brushProperty name="height" value="0.025" units="cm"/>
      <inkml:brushProperty name="color" value="#AB008B"/>
    </inkml:brush>
  </inkml:definitions>
  <inkml:trace contextRef="#ctx0" brushRef="#br0">13 1381 1121,'0'0'7298,"-13"-8"7932,27-1-14385,0 1 0,28-12 0,-6 3-353,140-84 319,-157 92-790,0-2 0,-1 0 0,0-1-1,-1-1 1,0-1 0,-2 0 0,1-1-1,21-27 1,-31 35 11,0 1-1,1 0 1,0 0-1,0 0 1,16-8-1,13-11 122,11-11-20,85-48 0,11-8 151,38-24-241,-95 64-22,150-112 48,228-94 1020,-254 135-774,-184 107-257,-11 6-7,0 1 0,0 1 0,30-12 0,-45 20-138,0 0-1,0 0 1,0 0 0,1 0 0,-1-1 0,0 1 0,0 0 0,0 0-1,0 0 1,0-1 0,0 1 0,0 0 0,0 0 0,0 0 0,0-1 0,0 1-1,0 0 1,0 0 0,0 0 0,0-1 0,0 1 0,0 0 0,0 0-1,0 0 1,0-1 0,0 1 0,0 0 0,0 0 0,-1 0 0,1 0 0,0-1-1,0 1 1,0 0 0,0 0 0,0 0 0,-1 0 0,1 0 0,0-1-1,0 1 1,0 0 0,0 0 0,-1 0 0,1 0 0,0 0 0,0 0-1,0 0 1,-1 0 0,1 0 0,0 0 0,0 0 0,0 0 0,-1 0 0,1 0-1,0 0 1,0 0 0,0 0 0,-1 0 0,1 0 0,0 0 0,-3-1-1342,-12-9-6328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5.639"/>
    </inkml:context>
    <inkml:brush xml:id="br0">
      <inkml:brushProperty name="width" value="0.025" units="cm"/>
      <inkml:brushProperty name="height" value="0.025" units="cm"/>
      <inkml:brushProperty name="color" value="#AB008B"/>
    </inkml:brush>
  </inkml:definitions>
  <inkml:trace contextRef="#ctx0" brushRef="#br0">0 39 6182,'0'0'17520,"76"-9"-17327,-42 4-161,4 1 64,0 1-128,0 1-321,-4-2-1376,-8 2-1570,-5-2-1954,-9-1-4421</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5.982"/>
    </inkml:context>
    <inkml:brush xml:id="br0">
      <inkml:brushProperty name="width" value="0.025" units="cm"/>
      <inkml:brushProperty name="height" value="0.025" units="cm"/>
      <inkml:brushProperty name="color" value="#AB008B"/>
    </inkml:brush>
  </inkml:definitions>
  <inkml:trace contextRef="#ctx0" brushRef="#br0">10 1 13421,'0'0'5311,"9"2"-4707,125 11 202,-134-13-793,1 0 0,-1 1 1,1-1-1,-1 0 0,1 0 0,-1 0 1,1 0-1,-1 0 0,0 0 0,1 1 1,-1-1-1,1 0 0,-1 0 0,1 1 1,-1-1-1,0 0 0,1 0 1,-1 1-1,0-1 0,1 1 0,-1-1 1,0 0-1,1 1 0,-1-1 0,0 1 1,0-1-1,1 1 0,-1-1 1,0 0-1,0 1 0,0-1 0,0 1 1,0 0-1,-8 16 1298,-22 10 594,13-15-1691,-48 34 1149,22-28-4926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8.873"/>
    </inkml:context>
    <inkml:brush xml:id="br0">
      <inkml:brushProperty name="width" value="0.025" units="cm"/>
      <inkml:brushProperty name="height" value="0.025" units="cm"/>
    </inkml:brush>
  </inkml:definitions>
  <inkml:trace contextRef="#ctx0" brushRef="#br0">1 20 5733,'0'0'19955,"57"7"-18097,-29-7-353,6 0-800,0 0-545,-3-4-192,-1-2-1954,-6-1-2754,-8-3-3332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6.926"/>
    </inkml:context>
    <inkml:brush xml:id="br0">
      <inkml:brushProperty name="width" value="0.025" units="cm"/>
      <inkml:brushProperty name="height" value="0.025" units="cm"/>
      <inkml:brushProperty name="color" value="#AB008B"/>
    </inkml:brush>
  </inkml:definitions>
  <inkml:trace contextRef="#ctx0" brushRef="#br0">117 1 17617,'0'0'13031,"1"8"-12663,0 0-331,-1 1 1,0-1-1,0 1 0,-1-1 1,-1 1-1,1-1 1,-1 0-1,-1 1 0,1-1 1,-1 0-1,-1-1 0,0 1 1,0 0-1,0-1 1,-6 8-1,-16 21 48,18-26 44,0 0 0,1 0 0,0 1 0,1 1 0,0-1 0,-4 15 0,10-26-127,0 1 1,0 0 0,0-1 0,0 1-1,0-1 1,0 1 0,0 0 0,1-1-1,-1 1 1,0-1 0,0 1 0,1-1-1,-1 1 1,0-1 0,1 1 0,-1-1-1,1 1 1,-1-1 0,0 1 0,1-1 0,-1 0-1,1 1 1,-1-1 0,1 0 0,0 1-1,-1-1 1,1 0 0,-1 0 0,1 1-1,-1-1 1,1 0 0,0 0 0,-1 0-1,1 0 1,0 0 0,-1 0 0,1 0-1,-1 0 1,1 0 0,0 0 0,36 0 45,-28-1-44,8 0-671,1-1-1,0-1 1,-1-1 0,1 0 0,-1-1-1,30-14 1,-26 1-9465,-13 3 1617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7.459"/>
    </inkml:context>
    <inkml:brush xml:id="br0">
      <inkml:brushProperty name="width" value="0.025" units="cm"/>
      <inkml:brushProperty name="height" value="0.025" units="cm"/>
      <inkml:brushProperty name="color" value="#AB008B"/>
    </inkml:brush>
  </inkml:definitions>
  <inkml:trace contextRef="#ctx0" brushRef="#br0">92 41 14798,'0'0'13245,"-5"8"-12263,-7 12-770,0 1 1,1 0-1,1 1 1,2 0-1,0 1 1,1 0-1,1 0 1,1 1-1,-2 33 0,9-58-104,0 0 0,0 0-1,0 0 1,-1-1-1,1 1 1,0 0 0,-1-1-1,1 0 1,0 1-1,-1-1 1,0 0 0,2-3-1,6-17-83,-1 0 1,-1 0-1,-2-1 0,0 0 1,-1 0-1,-1 0 0,-1 0 1,-2-31-1,0 54-24,0 0 0,-1-1 0,1 1 0,0 0 0,0 0 0,0-1 0,0 1 0,0 0 0,-1 0 0,1 0 0,0-1 0,0 1 0,-1 0 0,1 0 0,0 0 0,0 0 0,-1-1 0,1 1 0,0 0 0,0 0 0,-1 0 0,1 0 0,0 0 0,0 0 0,-1 0 0,1 0 0,0 0 0,-1 0 0,1 0 0,0 0 0,0 0 0,-1 0 0,1 0 0,0 0 0,-1 0 0,1 0 0,0 0 0,0 0 0,-1 0 0,1 1 0,0-1 0,0 0 0,-1 0 0,1 0 0,0 0 0,0 1 0,-1-1 0,1 0 0,0 0 0,0 1 0,0-1 0,0 0 0,0 0 0,-1 1 0,1-1 0,0 0 0,0 0 0,0 1 0,0-1 0,-14 15 0,12-13 0,1-1 0,0 1 0,0 0 0,0 1 0,0-1 0,0 0 0,0 0 0,1 0 0,-1 0 0,0 1 0,1-1 0,0 0 0,0 0 0,0 1 0,0-1 0,0 0 0,1 5 0,0-6 0,0 0 0,0 0 0,0 1 0,0-1 0,0 0 0,0 0 0,0 0 0,0 0 0,1-1 0,-1 1 0,0 0 0,1 0 0,-1-1 0,1 1 0,-1-1 0,1 1 0,-1-1 0,1 0 0,-1 1 0,1-1 0,-1 0 0,1 0 0,-1 0 0,1 0 0,3-1 0,2 0 0,0 0 0,0 0 0,0-1 0,1 0 0,-2 0 0,1-1 0,0 0 0,0 0 0,-1 0 0,0-1 0,1 0 0,9-9 0,-1 0 0,0-1 0,-1-1 0,17-22 0,-34 62 0,-29 43 0,23-53 0,1 0 0,1 0 0,0 0 0,1 1 0,1 0 0,1 1 0,0-1 0,-2 25 0,7-40-10,0-1 0,1 0-1,-1 1 1,1-1 0,-1 0 0,0 0 0,1 0-1,-1 0 1,1 0 0,-1 0 0,0 0 0,1 0 0,-1 0-1,1-1 1,-1 1 0,0-1 0,1 1 0,-1-1-1,0 1 1,0-1 0,3-1 0,10-17-2972,-1-14-6678,-6 9-568</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7.815"/>
    </inkml:context>
    <inkml:brush xml:id="br0">
      <inkml:brushProperty name="width" value="0.025" units="cm"/>
      <inkml:brushProperty name="height" value="0.025" units="cm"/>
      <inkml:brushProperty name="color" value="#AB008B"/>
    </inkml:brush>
  </inkml:definitions>
  <inkml:trace contextRef="#ctx0" brushRef="#br0">170 0 19250,'0'0'11371,"-10"11"-10971,-13 16-156,1 1-1,2 1 0,-23 42 0,35-56-165,0 1-1,2 0 0,-1 0 0,2 0 1,0 1-1,1 0 0,1 0 0,0 0 1,0 34-1,4-49-177,-1 1-1,0-1 1,1 1 0,-1-1-1,1 0 1,-1 1 0,1-1-1,0 0 1,0 1 0,0-1-1,1 0 1,-1 0 0,0 0-1,1 0 1,0 0 0,-1 0-1,1-1 1,0 1 0,0 0-1,0-1 1,0 1 0,0-1-1,0 0 1,0 0 0,0 0-1,1 0 1,3 1 0,1 0-642,0 0 0,1-1 0,-1 0 0,0 0 0,1-1 0,-1 0 0,1 0 1,7-2-1,11-3-8286</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8.627"/>
    </inkml:context>
    <inkml:brush xml:id="br0">
      <inkml:brushProperty name="width" value="0.025" units="cm"/>
      <inkml:brushProperty name="height" value="0.025" units="cm"/>
      <inkml:brushProperty name="color" value="#AB008B"/>
    </inkml:brush>
  </inkml:definitions>
  <inkml:trace contextRef="#ctx0" brushRef="#br0">39 52 7527,'0'0'23057,"-2"10"-22748,-34 117 1239,58-162-1265,-8 15-240,1-8-43,18-51 0,-45 98 0,10-17 0,0 0 0,0 0 0,0 1 0,0-1 0,1 0 0,-1 1 0,1-1 0,0 1 0,-1-1 0,1 1 0,0 0 0,1-1 0,-1 1 0,0 0 0,1 0 0,0 0 0,-1-1 0,1 1 0,1 5 0,1-8 0,0 0 0,-1 0 0,1 0 0,0 0 0,0 0 0,0-1 0,0 1 0,0 0 0,0-1 0,0 1 0,0-1 0,-1 0 0,1 0 0,0 0 0,0 0 0,-1 0 0,3-1 0,11-10 0,-1-1 0,23-25 0,-10 10 0,-27 58 0,-19 35 0,14-50 0,1-1 0,0 1 0,0-1 0,2 1 0,-2 22 0,4-37-132,1 1-1,-1 0 1,1 0 0,-1-1-1,1 1 1,0-1 0,-1 1-1,1 0 1,0-1 0,-1 1-1,1-1 1,0 1-1,0-1 1,-1 0 0,1 1-1,0-1 1,0 0 0,0 0-1,-1 1 1,1-1 0,0 0-1,0 0 1,0 0 0,0 0-1,0 0 1,-1 0 0,1 0-1,0 0 1,0-1 0,0 1-1,0 0 1,-1 0 0,1-1-1,0 1 1,1-1-1,1 1-875,0-1 0,1 0 0,-1 0 0,0 0 0,0 0 0,0 0 0,0-1 0,5-3 0,2-7-9018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8.967"/>
    </inkml:context>
    <inkml:brush xml:id="br0">
      <inkml:brushProperty name="width" value="0.025" units="cm"/>
      <inkml:brushProperty name="height" value="0.025" units="cm"/>
      <inkml:brushProperty name="color" value="#AB008B"/>
    </inkml:brush>
  </inkml:definitions>
  <inkml:trace contextRef="#ctx0" brushRef="#br0">0 0 16752,'0'0'13613,"59"7"-13485,-42-7-32,-2 0-96,0 0-641,-3 0-1473,-5 0-1665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9.293"/>
    </inkml:context>
    <inkml:brush xml:id="br0">
      <inkml:brushProperty name="width" value="0.025" units="cm"/>
      <inkml:brushProperty name="height" value="0.025" units="cm"/>
      <inkml:brushProperty name="color" value="#AB008B"/>
    </inkml:brush>
  </inkml:definitions>
  <inkml:trace contextRef="#ctx0" brushRef="#br0">0 0 18802,'0'0'10378,"50"14"-10250,-24-14-385,0 0-2273,-2-4-2114,-7-2-2659</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29.666"/>
    </inkml:context>
    <inkml:brush xml:id="br0">
      <inkml:brushProperty name="width" value="0.025" units="cm"/>
      <inkml:brushProperty name="height" value="0.025" units="cm"/>
      <inkml:brushProperty name="color" value="#AB008B"/>
    </inkml:brush>
  </inkml:definitions>
  <inkml:trace contextRef="#ctx0" brushRef="#br0">158 7 19410,'0'0'11179,"-8"4"-10293,6-3-819,-34 17 384,35-17-442,-1-1-1,1 1 1,0 0 0,0 0-1,-1 0 1,1-1 0,0 2 0,0-1-1,0 0 1,0 0 0,0 0 0,0 0-1,1 0 1,-1 1 0,0-1-1,1 0 1,-1 1 0,1-1 0,-1 1-1,1-1 1,-1 0 0,1 1-1,0-1 1,0 1 0,0-1 0,0 1-1,0-1 1,0 1 0,1 1 0,4-2-24,1 0 1,-1 0-1,1-1 1,0 1-1,-1-1 1,10-2-1,-8 2-204,0 0-175,0 0-1,1 1 1,-1-1-1,1 2 0,-1-1 1,0 1-1,11 3 1,-17-4 349,0-1 1,0 1 0,0 0-1,0-1 1,0 1-1,0 0 1,0 0 0,0-1-1,-1 1 1,1 0-1,0 0 1,0 0-1,0 0 1,-1 0 0,1 0-1,-1 0 1,1 0-1,-1 0 1,1 1 0,0 1-1,-1-1 84,-1 0-1,1 1 1,0-1 0,-1 0-1,1 0 1,-1 0 0,1 0-1,-1 0 1,0 0-1,0 0 1,0 0 0,0 0-1,0 0 1,-1 0-1,1 0 1,-2 1 0,-7 9 343,0-1 1,-1 1 0,0-2 0,0 0 0,-20 13-1,25-19-241,0 0 0,0-1-1,0 0 1,-1 0 0,0 0-1,1-1 1,-1 0-1,0 0 1,0-1 0,0 1-1,-1-2 1,1 1-1,-13-1 1,19-1-390,0 1 0,0 0 0,0-1 0,-1 1 0,1-1 0,0 1 0,0-1 0,0 1 0,0-1 0,0 0 0,0 0 0,1 1 1,-1-1-1,0 0 0,0 0 0,0 0 0,1 0 0,-1 0 0,1 0 0,-1 0 0,0 0 0,1 0 0,-1-2 0,-5-28-11131,6 8-1662</inkml:trace>
  <inkml:trace contextRef="#ctx0" brushRef="#br0" timeOffset="1">124 6 14350,'0'0'14541,"52"-5"-13900,-28 5-577,3 0-192,6 0-2178,-2 0-2371,3 0-2498</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0.009"/>
    </inkml:context>
    <inkml:brush xml:id="br0">
      <inkml:brushProperty name="width" value="0.025" units="cm"/>
      <inkml:brushProperty name="height" value="0.025" units="cm"/>
      <inkml:brushProperty name="color" value="#AB008B"/>
    </inkml:brush>
  </inkml:definitions>
  <inkml:trace contextRef="#ctx0" brushRef="#br0">170 1 13645,'0'0'6411,"-8"2"-4638,-2 1-1423,0 0 0,0 1 0,0 0 0,1 0 0,-1 1 0,1 1 0,0 0 0,1 0 0,-11 10 0,13-12-192,1 1 0,1 0 1,-1 0-1,1 1 0,0-1 1,0 1-1,0 0 1,1 0-1,0 0 0,0 0 1,0 1-1,1-1 1,0 1-1,1-1 0,-1 1 1,0 14-1,2-21-149,0 1 0,0 0 0,0 0 0,0 0 0,0 0 0,0 0 1,1 0-1,-1-1 0,0 1 0,1 0 0,-1 0 0,0 0 0,1-1 0,-1 1 0,1 0 0,0 0 0,-1-1 0,1 1 0,-1-1 0,1 1 0,0 0 0,-1-1 0,1 1 0,0-1 0,0 1 0,1 0 1,28 2 246,-25-4-220,1 1 1,-1-1-1,1-1 0,-1 1 1,1-1-1,-1 0 1,0 0-1,0 0 1,5-4-1,-2-1 52,1-1 0,-1 0 1,-1-1-1,1 0 0,9-15 0,-15 21 20,0-1-1,0 1 1,0 0-1,0 0 1,-1-1-1,0 1 1,0-1-1,1 1 1,-2-1-1,1 0 0,0 0 1,-1 1-1,0-1 1,0 0-1,0 1 1,0-1-1,-1 0 1,1 0-1,-1 1 0,0-1 1,-2-4-1,2 6-92,-1 0-1,1 1 1,-1 0-1,1-1 1,-1 1-1,0 0 1,1-1-1,-1 1 1,0 0-1,0 1 1,0-1-1,0 0 1,0 0-1,0 1 1,0-1-1,0 1 1,0 0-1,-1 0 1,1-1-1,0 1 1,0 1-1,0-1 1,0 0-1,0 0 1,0 1-1,0-1 1,-3 2-1,-2-1-31,1 1 1,0 0-1,0 0 0,0 1 1,0 0-1,0 0 0,-10 6 1,1 9 460,13-5-3977,3-12 3076,0 0-1,0 0 1,0 0 0,0 0 0,0 0 0,0 0-1,0 0 1,0-1 0,0 1 0,0 0 0,1-1 0,-1 1-1,0-1 1,1 1 0,-1-1 0,0 0 0,0 0-1,1 1 1,-1-1 0,1 0 0,-1 0 0,0 0 0,3-1-1,20 1-6802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0.371"/>
    </inkml:context>
    <inkml:brush xml:id="br0">
      <inkml:brushProperty name="width" value="0.025" units="cm"/>
      <inkml:brushProperty name="height" value="0.025" units="cm"/>
      <inkml:brushProperty name="color" value="#AB008B"/>
    </inkml:brush>
  </inkml:definitions>
  <inkml:trace contextRef="#ctx0" brushRef="#br0">136 0 13325,'0'0'8648,"-8"5"-6417,-10 6-861,0 1-1,-26 21 1,41-30-1259,-1 0 0,0 0 0,1 0 0,-1 1 0,1-1-1,0 1 1,0 0 0,1-1 0,-1 1 0,1 1 0,0-1 0,0 0 0,0 0 0,0 1 0,1-1 0,0 1 0,0 0 0,0-1-1,0 1 1,1 9 0,0-13-101,1 0 1,0 0-1,-1 0 0,1 1 0,0-1 0,0 0 0,0 0 0,0 0 0,0 0 0,0-1 0,0 1 1,0 0-1,0 0 0,0-1 0,0 1 0,1 0 0,-1-1 0,0 1 0,0-1 0,1 1 1,-1-1-1,0 0 0,1 0 0,-1 0 0,3 0 0,40 2 270,-34-2-209,-2-1 20,1 0-1,-1 0 1,1-1 0,-1 0-1,1 0 1,-1-1-1,0 0 1,14-8 0,-19 10-69,-1 0 1,1 0-1,-1-1 0,1 1 1,-1-1-1,0 0 1,1 0-1,-1 0 1,0 0-1,0 0 0,-1 0 1,1 0-1,0-1 1,-1 1-1,1 0 1,-1-1-1,0 0 0,0 1 1,0-1-1,0 0 1,0 1-1,0-1 1,-1 0-1,0 0 0,1 0 1,-1 0-1,0 0 1,0 1-1,-1-1 1,0-4-1,0 4-31,0 1 0,-1 0 1,1-1-1,-1 1 0,0 0 0,0 0 1,1 0-1,-1 0 0,0 1 0,-1-1 1,1 0-1,0 1 0,0 0 0,-1-1 0,1 1 1,-1 0-1,1 0 0,-1 0 0,1 1 1,-1-1-1,0 1 0,1-1 0,-1 1 1,-3 0-1,-70-1-1865,71 2 1581,-26 3-6108,1 4-5728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0.913"/>
    </inkml:context>
    <inkml:brush xml:id="br0">
      <inkml:brushProperty name="width" value="0.025" units="cm"/>
      <inkml:brushProperty name="height" value="0.025" units="cm"/>
      <inkml:brushProperty name="color" value="#AB008B"/>
    </inkml:brush>
  </inkml:definitions>
  <inkml:trace contextRef="#ctx0" brushRef="#br0">1 0 1730,'0'0'-897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2:59.776"/>
    </inkml:context>
    <inkml:brush xml:id="br0">
      <inkml:brushProperty name="width" value="0.025" units="cm"/>
      <inkml:brushProperty name="height" value="0.025" units="cm"/>
    </inkml:brush>
  </inkml:definitions>
  <inkml:trace contextRef="#ctx0" brushRef="#br0">218 2 5733,'0'0'24434,"-4"-1"-24274,1 1-133,-1 0-1,1 0 0,0 0 1,-1 1-1,1 0 1,0-1-1,0 1 0,-1 0 1,1 1-1,0-1 0,0 0 1,0 1-1,0 0 1,1 0-1,-1 0 0,-2 2 1,-52 45 373,45-38-346,0 0 38,1 0 1,0 1-1,-18 25 1,25-31-23,1-1 1,0 1-1,0 0 1,0 0-1,1 0 1,0 1-1,0-1 1,1 1-1,0-1 1,0 1-1,0-1 1,0 9-1,2-13-60,-1-1 0,0 1 0,0-1 0,1 1 0,-1-1 0,0 0 0,1 1 0,0-1 0,-1 1 0,1-1 0,0 0 0,-1 0 0,1 1 0,0-1 0,0 0 0,0 0 0,0 0 0,0 0 0,1 0 0,-1 0 0,2 1 0,1 0 0,0 0-1,0-1 1,0 1-1,0-1 1,1 0-1,-1 0 1,7 0-1,6 0-113,1-1 0,29-3 0,-35 1-680,0 0 0,0-1 0,-1-1 0,0 1 0,1-2 0,13-7 0,16-11-6017</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1.255"/>
    </inkml:context>
    <inkml:brush xml:id="br0">
      <inkml:brushProperty name="width" value="0.025" units="cm"/>
      <inkml:brushProperty name="height" value="0.025" units="cm"/>
      <inkml:brushProperty name="color" value="#AB008B"/>
    </inkml:brush>
  </inkml:definitions>
  <inkml:trace contextRef="#ctx0" brushRef="#br0">1 0 3555,'0'0'10634,"1"11"-7938,42 212 6886,5 31-7078,-10 364-1991,-30-378 234,2-133-367,45 197-1,5 49-134,-67-390-2603,-7-17-4146,2 9-1263</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1.752"/>
    </inkml:context>
    <inkml:brush xml:id="br0">
      <inkml:brushProperty name="width" value="0.025" units="cm"/>
      <inkml:brushProperty name="height" value="0.025" units="cm"/>
      <inkml:brushProperty name="color" value="#AB008B"/>
    </inkml:brush>
  </inkml:definitions>
  <inkml:trace contextRef="#ctx0" brushRef="#br0">19 280 6118,'0'0'6555,"-3"8"-2599,3-8-3955,-12 44 2970,11-37-2044,0 0-1,0 0 1,0 0 0,1-1 0,0 1 0,1 8 0,-1-15-875,0 1 0,0-1 0,0 0 0,0 0-1,0 0 1,0 1 0,0-1 0,0 0 0,0 0 0,0 0 0,1 1 0,-1-1 0,0 0 0,0 0 0,0 0 0,0 1 0,0-1 0,0 0 0,0 0 0,1 0 0,-1 0 0,0 1 0,0-1 0,0 0 0,0 0 0,1 0-1,-1 0 1,0 0 0,0 0 0,0 0 0,1 0 0,-1 1 0,0-1 0,0 0 0,0 0 0,1 0 0,-1 0 0,0 0 0,0 0 0,0 0 0,1 0 0,-1 0 0,0 0 0,0 0 0,0-1 0,1 1 0,10-9 1296,7-14 29,11-39-999,-3-2 0,-2-1-1,23-104 1,-43 189-378,1 1 0,0-1 0,2 0 0,0-1 0,13 24 0,-18-39-14,1 0 0,0-1 0,0 1 0,1-1 0,-1 0 0,1 0 0,0 0 0,0 0 0,0 0 0,0-1 0,0 0 0,0 0 0,0 0 0,1 0 0,-1-1 0,1 0 0,0 0 0,-1 0 0,1 0 0,0-1 0,-1 0 0,1 0 0,6 0 0,-3 0-235,1 0 0,0 1 0,0 0-1,-1 1 1,14 4 0,-10 2-5047,-7 1-3208</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2.560"/>
    </inkml:context>
    <inkml:brush xml:id="br0">
      <inkml:brushProperty name="width" value="0.025" units="cm"/>
      <inkml:brushProperty name="height" value="0.025" units="cm"/>
      <inkml:brushProperty name="color" value="#AB008B"/>
    </inkml:brush>
  </inkml:definitions>
  <inkml:trace contextRef="#ctx0" brushRef="#br0">1 1 10634,'0'0'16944,"51"59"-15535,-34-28-640,1 1-481,3 0-159,4-5-97,-2-9-641,6-10-1889,2-8-1442,1-10-769,-3-19-4067</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2.887"/>
    </inkml:context>
    <inkml:brush xml:id="br0">
      <inkml:brushProperty name="width" value="0.025" units="cm"/>
      <inkml:brushProperty name="height" value="0.025" units="cm"/>
      <inkml:brushProperty name="color" value="#AB008B"/>
    </inkml:brush>
  </inkml:definitions>
  <inkml:trace contextRef="#ctx0" brushRef="#br0">125 0 13132,'0'0'9898,"-42"79"-6503,25-40-769,-1 3-1312,3 3-161,0 0-449,4-5-479,4-7-161,7-6 32,0-10-192,2-12-993,9-5-737,-1-4-2210,-2-10-2658,-4-1-8104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3.586"/>
    </inkml:context>
    <inkml:brush xml:id="br0">
      <inkml:brushProperty name="width" value="0.025" units="cm"/>
      <inkml:brushProperty name="height" value="0.025" units="cm"/>
      <inkml:brushProperty name="color" value="#AB008B"/>
    </inkml:brush>
  </inkml:definitions>
  <inkml:trace contextRef="#ctx0" brushRef="#br0">253 57 5381,'0'0'11264,"5"-8"-6571,3-1-3609,-6 6-551,1 0 0,0-1 0,-1 1 1,1-1-1,-1 1 0,0-1 0,0 0 0,2-8 0,-12 26 3907,-14 14-3967,1-3-400,-111 155 488,148-226-561,67-112-1222,-103 208 1261,8-24 125,1 1 1,2 0-1,0 1 1,2 0-1,1 0 1,-4 53-1,25-100-132,-13 11-32,0 0 0,0 0 0,-1 1 0,0-1 0,0 0 0,-1 0 0,0 0 0,-1 0 0,1 0 0,-1 0 0,-1 0 0,0 0 0,-2-8 0,2 13 0,1-1 0,-1 1 0,0-1 0,0 1 0,0 0 0,0-1 0,-1 1 0,1 1 0,-1-1 0,1 0 0,-1 1 0,0-1 0,0 1 0,-1 0 0,1 0 0,0 0 0,-1 0 0,1 0 0,-1 1 0,1 0 0,-1 0 0,0 0 0,0 0 0,1 0 0,-1 1 0,0 0 0,0-1 0,-6 2 0,8-1 0,0 0 0,0 1 0,0-1 0,1 0 0,-1 1 0,0 0 0,0-1 0,0 1 0,1 0 0,-1 0 0,0 0 0,1 0 0,-1 0 0,1 0 0,-1 1 0,1-1 0,0 0 0,-1 1 0,1-1 0,0 1 0,0 0 0,0-1 0,0 1 0,0 0 0,0-1 0,1 1 0,-1 0 0,1 0 0,-1 0 0,1 0 0,-1 0 0,1-1 0,0 5 0,0-6 0,1 1 0,-1-1 0,1 1 0,-1-1 0,0 1 0,1-1 0,-1 1 0,1-1 0,-1 0 0,1 1 0,-1-1 0,1 0 0,0 1 0,-1-1 0,1 0 0,-1 0 0,1 1 0,0-1 0,-1 0 0,1 0 0,-1 0 0,1 0 0,0 0 0,-1 0 0,1 0 0,1 0 0,24 0 0,-21 0 0,20-1-28,0-2 0,30-6 0,-38 5-155,0 0 1,0 2-1,1 0 1,-1 1 0,1 1-1,27 3 1,-25 6-3579,-11 0-1933,-2-1-3573</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3.975"/>
    </inkml:context>
    <inkml:brush xml:id="br0">
      <inkml:brushProperty name="width" value="0.025" units="cm"/>
      <inkml:brushProperty name="height" value="0.025" units="cm"/>
      <inkml:brushProperty name="color" value="#AB008B"/>
    </inkml:brush>
  </inkml:definitions>
  <inkml:trace contextRef="#ctx0" brushRef="#br0">162 0 5958,'0'0'25474,"-9"11"-24673,-11 15-719,0 1 1,2 1-1,1 0 0,-19 46 0,28-56-70,1 1 1,1-1-1,0 1 0,2 0 1,0 0-1,1 1 0,1-1 0,0 1 1,3 31-1,-1-48-34,1-1 0,-1 1 0,1-1 0,0 0 0,-1 1 0,1-1 0,0 0 0,1 0 0,-1 1 0,0-1 0,1 0 0,-1 0 0,1 0 0,-1-1 0,1 1 0,0 0 0,0-1 0,0 1 0,0-1 0,0 0 0,0 1 0,0-1 0,1 0 0,-1 0-1,0 0 1,0-1 0,1 1 0,-1 0 0,1-1 0,-1 0 0,4 1 0,2-1-352,-1 0-1,0 0 0,0-1 0,0 0 1,0 0-1,0 0 0,0-1 0,0 0 1,12-6-1,22-16-7505</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4.654"/>
    </inkml:context>
    <inkml:brush xml:id="br0">
      <inkml:brushProperty name="width" value="0.025" units="cm"/>
      <inkml:brushProperty name="height" value="0.025" units="cm"/>
      <inkml:brushProperty name="color" value="#AB008B"/>
    </inkml:brush>
  </inkml:definitions>
  <inkml:trace contextRef="#ctx0" brushRef="#br0">1 144 5189,'0'0'23323,"6"11"-22276,-1-3-885,-2-4-106,0 0 0,-1 1 0,0-1 0,0 1 0,0-1 0,0 1 0,0 0-1,-1-1 1,0 1 0,0 0 0,-1 0 0,1 0 0,-1 0 0,0 0 0,-1 10 0,-4 9 429,-2 48 1,30-133 662,-13 19-1142,-2 0 1,-1-1-1,-3 1 1,0-60-1,-7 91-6,-3 21 0,-5 21 0,8-15 0,1 0 0,0 1 0,1-1 0,0 0 0,4 27 0,-3-40 0,0 0 0,1 0 0,0 0 0,0 0 0,-1-1 0,2 1 0,-1 0 0,0 0 0,0-1 0,1 1 0,0-1 0,-1 0 0,1 1 0,0-1 0,0 0 0,3 3 0,-2-4 0,-1 0 0,1 0 0,0 0 0,-1 0 0,1-1 0,-1 1 0,1-1 0,0 0 0,0 0 0,-1 0 0,1 0 0,0 0 0,-1 0 0,1-1 0,0 1 0,-1-1 0,1 0 0,-1 0 0,1 0 0,-1 0 0,5-3 0,0 0 0,1-1 0,-1 0 0,0 0 0,-1-1 0,1 0 0,-1 0 0,0 0 0,-1-1 0,1 0 0,4-9 0,2-2 0,-2-2 0,17-38 0,-42 96 0,2 1 0,2 1 0,1 0 0,2 0 0,-4 68 0,12-106-30,0-1-1,0 1 1,0-1-1,0 1 1,0-1-1,1 1 1,-1-1-1,0 0 1,1 1-1,-1-1 1,1 1-1,-1-1 1,1 0-1,0 1 1,1 1 0,-1-2-30,-1-1 1,1 1 0,0-1 0,-1 0-1,1 1 1,0-1 0,-1 0 0,1 1-1,0-1 1,0 0 0,-1 0 0,1 0 0,0 0-1,0 1 1,-1-1 0,1 0 0,0 0-1,0-1 1,-1 1 0,1 0 0,0 0-1,1 0 1,1-1-280,0-1 0,-1 1 0,1-1 0,0 1-1,0-1 1,-1 0 0,1 0 0,-1 0 0,1 0-1,-1 0 1,0-1 0,0 1 0,2-4 0,14-23-8000,0-4-6576</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5.043"/>
    </inkml:context>
    <inkml:brush xml:id="br0">
      <inkml:brushProperty name="width" value="0.025" units="cm"/>
      <inkml:brushProperty name="height" value="0.025" units="cm"/>
      <inkml:brushProperty name="color" value="#AB008B"/>
    </inkml:brush>
  </inkml:definitions>
  <inkml:trace contextRef="#ctx0" brushRef="#br0">0 23 17040,'0'0'11723,"72"16"-10794,-37-20-480,0-6-193,3 0-160,-7 4-96,-5 1-352,-7 2-1250,-8 3-1985</inkml:trace>
  <inkml:trace contextRef="#ctx0" brushRef="#br0" timeOffset="1">62 131 19763,'0'0'8360,"56"14"-7303,-20-14-545,3-5-352,4-4-224,4-4-1762,-4-2-3266,-2-4-2820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5.418"/>
    </inkml:context>
    <inkml:brush xml:id="br0">
      <inkml:brushProperty name="width" value="0.025" units="cm"/>
      <inkml:brushProperty name="height" value="0.025" units="cm"/>
      <inkml:brushProperty name="color" value="#AB008B"/>
    </inkml:brush>
  </inkml:definitions>
  <inkml:trace contextRef="#ctx0" brushRef="#br0">122 1 17360,'0'0'12546,"-6"8"-12045,1-2-437,3-4-56,-1 0 1,1 1-1,0-1 0,1 1 1,-1-1-1,0 1 1,1-1-1,-1 1 0,1 0 1,0 0-1,0 0 0,0-1 1,0 1-1,0 0 1,0 5-1,2-7-52,0 0 1,-1 0 0,1 0-1,0 0 1,0-1-1,0 1 1,0 0-1,0 0 1,0 0-1,0-1 1,0 1-1,0-1 1,0 1 0,0-1-1,1 1 1,-1-1-1,0 0 1,0 1-1,0-1 1,1 0-1,-1 0 1,0 0-1,0 0 1,1 0 0,-1 0-1,0 0 1,2-1-1,39-1-431,-18-3 192,-18 3 201,-1 1-1,1 0 1,-1 0 0,1 0-1,0 0 1,0 1 0,-1 0-1,1 0 1,0 1 0,0 0-1,6 1 1,-11-1 99,0 1-1,0-1 0,1 0 1,-1 1-1,0-1 0,0 1 1,-1-1-1,1 1 0,0 0 1,-1-1-1,1 1 0,0 0 1,-1-1-1,0 1 1,1 0-1,-1-1 0,0 1 1,0 0-1,0 0 0,0 0 1,0-1-1,-1 1 0,1 0 1,0-1-1,-2 3 0,-13 44 1743,9-38-1547,-1 0 0,0 0 1,-1 0-1,0-1 0,0 0 1,-1 0-1,-16 12 0,19-18-134,1 1 0,-1 0-1,0-1 1,0 0 0,0-1-1,-1 1 1,1-1 0,-1-1-1,1 1 1,-1-1 0,1 0-1,-1 0 1,0-1 0,1 0-1,-13-1 1,16 0-241,0 1 0,1-1 0,-1 0 0,0 0 0,1 0 0,-1-1 0,1 1 0,-1-1 0,1 1-1,-1-1 1,1 0 0,0 0 0,0 0 0,0 0 0,0 0 0,0 0 0,1 0 0,-1-1 0,1 1 0,-1-1 0,1 1 0,-2-6 0,0 0-901,1-1-1,0 1 1,0-1 0,0 0 0,1 1-1,1-12 1,0-15-7210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5.793"/>
    </inkml:context>
    <inkml:brush xml:id="br0">
      <inkml:brushProperty name="width" value="0.025" units="cm"/>
      <inkml:brushProperty name="height" value="0.025" units="cm"/>
      <inkml:brushProperty name="color" value="#AB008B"/>
    </inkml:brush>
  </inkml:definitions>
  <inkml:trace contextRef="#ctx0" brushRef="#br0">0 0 13453,'0'0'14349,"66"8"-14157,-40-2-192,2-4-1921,4-2-2852,1 0-3971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1.234"/>
    </inkml:context>
    <inkml:brush xml:id="br0">
      <inkml:brushProperty name="width" value="0.025" units="cm"/>
      <inkml:brushProperty name="height" value="0.025" units="cm"/>
    </inkml:brush>
  </inkml:definitions>
  <inkml:trace contextRef="#ctx0" brushRef="#br0">15 1 8072,'0'0'17894,"-1"10"-17227,-1 5-403,-2 8 1,0 0 1,2 1-1,1 0 1,4 46-1,10-49 73,-9-16-7899,-4-9 1358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6.122"/>
    </inkml:context>
    <inkml:brush xml:id="br0">
      <inkml:brushProperty name="width" value="0.025" units="cm"/>
      <inkml:brushProperty name="height" value="0.025" units="cm"/>
      <inkml:brushProperty name="color" value="#AB008B"/>
    </inkml:brush>
  </inkml:definitions>
  <inkml:trace contextRef="#ctx0" brushRef="#br0">103 19 16944,'0'0'7287,"-10"6"-5013,3-2-2079,0 0 0,1 1 0,0-1 0,0 1 0,0 0 0,1 1 0,0-1 0,0 1 0,0 0 0,1 0 0,-1 1 0,2-1 0,-1 1 0,1 0 0,0 0 0,0 0 0,1 0 0,-2 9 0,3-11-159,0 0 0,0 0 0,1 0 0,0 0 0,0 0 0,0 0 0,1 0 0,-1 0 0,1 0 0,1 0 0,-1 0 0,1 0 0,3 7 0,-3-9-34,0-1 0,0 0 0,0 0 0,1 0 0,-1 0 1,0 0-1,1 0 0,0-1 0,-1 1 0,1-1 0,0 0 0,0 1 1,0-1-1,0-1 0,0 1 0,0 0 0,0-1 0,0 1 0,0-1 1,0 0-1,0 0 0,0-1 0,5 0 0,1 0 2,0-2 1,0 1-1,-1-1 0,1 0 1,-1-1-1,0 0 0,0 0 1,0-1-1,0 0 0,-1 0 1,0-1-1,0 0 0,10-10 0,-11 9 38,1 0-1,0 0 1,-1-1-1,-1 0 0,1 0 1,-1-1-1,-1 1 0,0-1 1,0 0-1,0 0 0,-1-1 1,3-14-1,-6 22-25,1 0-1,-1 0 1,0 0 0,0 0 0,0 0-1,0 0 1,0 0 0,-1-1-1,1 1 1,-1 0 0,1 0 0,-1 0-1,1 0 1,-1 1 0,0-1-1,0 0 1,0 0 0,0 0 0,-1 1-1,1-1 1,0 0 0,-1 1-1,-2-3 1,1 2 15,0 1 0,0 0 0,0 0 0,0 0 0,0 0 0,0 0 0,0 1 0,-1-1 0,1 1 0,0 0 0,0 0 0,0 0 0,-1 0 0,-2 1 0,-4 1 32,-1 0-1,1 1 0,0 0 1,0 1-1,1 0 1,-1 0-1,1 1 1,-16 11-1,20-13-135,0 1-1,0 1 1,0-1 0,1 1-1,-1-1 1,1 1 0,0 1-1,0-1 1,1 0 0,0 1 0,0 0-1,0 0 1,1 0 0,-3 7-1,5-12-126,1 0-1,-1-1 0,0 1 1,1-1-1,-1 1 0,0 0 1,1-1-1,-1 1 1,0-1-1,1 1 0,-1-1 1,1 1-1,-1-1 0,1 1 1,0-1-1,-1 1 1,1-1-1,-1 0 0,1 1 1,0-1-1,-1 0 0,1 0 1,0 0-1,-1 1 0,1-1 1,0 0-1,-1 0 1,1 0-1,0 0 0,-1 0 1,1 0-1,0 0 0,-1 0 1,1 0-1,0-1 0,-1 1 1,1 0-1,0 0 1,-1 0-1,2-1 0,33-11-5938,-5-7-1041</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6.495"/>
    </inkml:context>
    <inkml:brush xml:id="br0">
      <inkml:brushProperty name="width" value="0.025" units="cm"/>
      <inkml:brushProperty name="height" value="0.025" units="cm"/>
      <inkml:brushProperty name="color" value="#AB008B"/>
    </inkml:brush>
  </inkml:definitions>
  <inkml:trace contextRef="#ctx0" brushRef="#br0">138 4 8104,'-9'11'9272,"-9"9"-7144,-5 7 1562,-24 36 0,42-56-3362,0 1 1,0 0 0,1 0-1,0 0 1,1 0-1,0 1 1,0-1-1,0 1 1,2 0 0,-3 15-1,4-22-322,0 0 0,0 0 0,0-1 0,0 1 0,1 0 0,-1-1 0,1 1 0,-1 0 0,1-1 0,-1 1 0,1-1 0,0 1 0,0-1 0,0 1 0,0-1 0,0 0 0,0 1 0,0-1 0,0 0 0,1 0 0,-1 0 0,2 2 0,0-2 1,0 1 0,0-1-1,1 0 1,-1 1 0,0-2 0,1 1 0,-1 0 0,1-1 0,-1 1 0,6-1 0,0 0 5,-1-1-1,1 0 1,-1 0 0,1-1 0,-1 0 0,0-1 0,0 1 0,13-8-1,-11 4 99,0-1 0,-1 0-1,0-1 1,0 0-1,-1-1 1,0 0 0,-1 0-1,11-15 1,-15 19-62,0 0 0,0 0 0,0 0 0,-1-1 0,1 1 0,-1-1 1,-1 0-1,1 1 0,-1-1 0,0 0 0,0 0 0,0 0 0,-1 0 0,0 0 0,0 0 1,-1 1-1,0-1 0,0 0 0,-2-6 0,1 9-48,0-1 0,0 1 0,-1 0 0,1 0 0,-1 0 0,1 1 0,-1-1 0,0 1 0,0-1 0,-1 1 0,1 0 0,0 0 0,-1 0 0,1 1 0,-1-1 0,0 1 0,1 0 0,-1 0 0,0 0 0,0 1 0,-7-1 0,-6-1 0,-1 1 0,1 1 0,-27 2 0,16 6-1372,27-8 1228,0 1-1,1-1 1,-1 0-1,0 1 1,0-1-1,1 1 1,-1-1-1,0 0 0,0 1 1,1 0-1,-1-1 1,0 1-1,1-1 1,-1 1-1,1 0 1,-1-1-1,1 1 1,-1 0-1,1 0 1,0-1-1,-1 1 1,1 0-1,0 0 1,-1 0-1,1 0 1,0-1-1,0 1 1,0 2-1,18-2-21294</inkml:trace>
  <inkml:trace contextRef="#ctx0" brushRef="#br0" timeOffset="1">288 85 3171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6.838"/>
    </inkml:context>
    <inkml:brush xml:id="br0">
      <inkml:brushProperty name="width" value="0.025" units="cm"/>
      <inkml:brushProperty name="height" value="0.025" units="cm"/>
      <inkml:brushProperty name="color" value="#AB008B"/>
    </inkml:brush>
  </inkml:definitions>
  <inkml:trace contextRef="#ctx0" brushRef="#br0">130 1 7495,'0'0'19624,"3"11"-18257,18 45-221,-9-24-745,-1-1 0,-2 2 0,7 43 0,-14-67-328,-1 0 0,-1 1 1,1-1-1,-2 1 1,1-1-1,-1 1 1,-1-1-1,0 0 1,0 1-1,-1-1 0,0 0 1,0 0-1,-1-1 1,0 1-1,-1-1 1,-10 14-1,7-13-22,1 0 0,-2-1 1,1 0-1,-1 0 0,-12 7 0,-19 3-1540,37-17 917,0 0 1,-1 0-1,1-1 1,-1 1-1,0-1 1,1 0-1,-1 0 1,1 0-1,-5-1 1,-6-8-7586,9-12-7223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7.165"/>
    </inkml:context>
    <inkml:brush xml:id="br0">
      <inkml:brushProperty name="width" value="0.025" units="cm"/>
      <inkml:brushProperty name="height" value="0.025" units="cm"/>
      <inkml:brushProperty name="color" value="#AB008B"/>
    </inkml:brush>
  </inkml:definitions>
  <inkml:trace contextRef="#ctx0" brushRef="#br0">1 25 10090,'0'0'19890,"51"5"-18032,-18-5-929,12 0-929,2 0 0,3-7 0,-4 0 0,-6 0-2050,-9 4-1826,-13-1-2081,-12 3-2852</inkml:trace>
  <inkml:trace contextRef="#ctx0" brushRef="#br0" timeOffset="1">6 141 6470,'0'0'20532,"51"13"-19187,-7-13-865,5 0-416,2 0-32,0 0-32,-3-4-1185,-6-5-3011,-6-4-6406</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8.206"/>
    </inkml:context>
    <inkml:brush xml:id="br0">
      <inkml:brushProperty name="width" value="0.025" units="cm"/>
      <inkml:brushProperty name="height" value="0.025" units="cm"/>
      <inkml:brushProperty name="color" value="#AB008B"/>
    </inkml:brush>
  </inkml:definitions>
  <inkml:trace contextRef="#ctx0" brushRef="#br0">134 1 5349,'0'0'24380,"-1"10"-23344,-1 10-594,-1 0 0,0 0-1,-8 19 1,11-38-437,-1 0 0,1 0 0,-1 1 0,1-1 0,-1 0 0,1 0-1,0 0 1,-1 0 0,1 0 0,0 0 0,0 1 0,0-1 0,0 0 0,0 0 0,0 0 0,0 0 0,0 1-1,1-1 1,-1 0 0,0 0 0,1 0 0,-1 0 0,1 0 0,-1 0 0,1 0 0,-1 0 0,1 0-1,0 0 1,-1 0 0,1 0 0,0 0 0,0 0 0,0-1 0,0 1 0,1 0 0,2 1 2,1-1-1,-1-1 1,1 1 0,-1-1 0,1 0 0,0 0 0,7-1 0,12 0-4,-4 0-28,-16 1-2,1 0 0,0-1 0,-1 1 0,1 1 1,-1-1-1,1 1 0,0 0 0,-1 0 0,6 2 0,-9-2 21,1 0 0,-1 1 0,0-1 0,1 0 0,-1 1 0,0 0 0,0-1 0,0 1 1,0-1-1,0 1 0,0 0 0,-1 0 0,1 0 0,0-1 0,-1 1 0,0 0 0,1 0 0,-1 0 0,0 0 1,0 0-1,0 0 0,0 0 0,0 0 0,0 0 0,-1-1 0,0 4 0,-1 3 29,0 0-1,0-1 1,-1 1-1,0-1 0,0 1 1,-1-1-1,0 0 1,0-1-1,0 1 1,-11 11-1,5-7 20,0 0-1,-1 0 0,-1-1 1,-24 16-1,33-23-99,-1-1 1,-1 1-1,1-1 1,0 0-1,0-1 1,-1 1-1,1-1 1,-1 0-1,0 0 1,1 0-1,-1 0 1,0-1-1,1 0 0,-1 0 1,0 0-1,1-1 1,-9-1-1,9 1-108,1-1 0,-1 0 0,1 0 0,0 0-1,0 0 1,0 0 0,0 0 0,0-1 0,0 0-1,1 1 1,-1-1 0,1 0 0,0 0 0,0-1 0,0 1-1,0 0 1,0-1 0,1 1 0,0-1 0,-1 1-1,1-1 1,0-4 0,-6-32-6833,6-5-2636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8.564"/>
    </inkml:context>
    <inkml:brush xml:id="br0">
      <inkml:brushProperty name="width" value="0.025" units="cm"/>
      <inkml:brushProperty name="height" value="0.025" units="cm"/>
      <inkml:brushProperty name="color" value="#AB008B"/>
    </inkml:brush>
  </inkml:definitions>
  <inkml:trace contextRef="#ctx0" brushRef="#br0">0 28 8104,'0'0'18161,"51"-24"-15535,-29 22-992,7 0-609,2 2-609,1 0-352,1 0-32,0 0-1089,-3 0-1986,-1 0-2946,-2 0-5254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8.908"/>
    </inkml:context>
    <inkml:brush xml:id="br0">
      <inkml:brushProperty name="width" value="0.025" units="cm"/>
      <inkml:brushProperty name="height" value="0.025" units="cm"/>
      <inkml:brushProperty name="color" value="#AB008B"/>
    </inkml:brush>
  </inkml:definitions>
  <inkml:trace contextRef="#ctx0" brushRef="#br0">102 1 18962,'0'0'3998,"-8"8"-736,-3 5-2679,1-1-1,1 1 0,0 1 1,0-1-1,2 2 0,-1-1 1,2 1-1,0 0 0,1 0 1,-4 20-1,7-27-569,1 0-1,0 0 1,0 0-1,1 0 1,0 0-1,1 0 1,0 0 0,0-1-1,3 12 1,-3-16-13,1 0 1,-1 0-1,1 0 1,-1 0-1,1-1 1,0 1-1,0-1 1,0 1-1,0-1 1,1 0-1,-1 1 1,1-1-1,-1-1 1,1 1-1,0 0 1,-1-1-1,1 1 1,0-1-1,0 0 1,0 0-1,0 0 1,1 0-1,-1 0 1,0-1-1,6 1 1,-3-1-1,1 0 0,-1-1 0,0 0 0,0 0 0,0 0 0,0-1 0,0 1 0,0-1 0,0-1 0,0 1 0,-1-1 0,1 0 0,-1-1 0,0 1 0,0-1 0,0 0 0,0 0 0,-1-1 0,1 1 0,-1-1 0,0 0 0,-1 0 0,1 0 0,-1-1 0,3-6 0,-1 2 0,0 0 0,0 0 0,-1 0 0,-1-1 0,0 0 0,0 0 0,-1 1 0,-1-1 0,0-1 0,0 1 0,-1 0 0,0 0 0,-4-20 0,4 28 3,-1 0-1,0 1 1,0-1 0,0 0-1,0 1 1,-1-1-1,1 1 1,-1-1 0,1 1-1,-1-1 1,0 1 0,0 0-1,0 0 1,0 0 0,0 0-1,-1 0 1,1 1-1,0-1 1,-1 1 0,-4-2-1,3 1 0,-1 1 0,0-1 0,1 1 0,-1 1 0,0-1 0,0 1 0,0-1 0,0 2 0,1-1 0,-1 0 0,-9 3 0,10-3-35,0 1 1,-1 0 0,1 0-1,0 0 1,0 1 0,0 0-1,0 0 1,0 0-1,0 0 1,0 0 0,1 1-1,-1-1 1,1 1 0,-1 0-1,1 0 1,0 1 0,1-1-1,-1 1 1,0-1-1,1 1 1,0 0 0,0 0-1,0 0 1,0 0 0,1 0-1,-1 0 1,0 9 0,2-12-367,0 0 0,1 0 1,0 0-1,-1 0 1,1 0-1,-1 0 1,1 0-1,0 0 0,0-1 1,0 1-1,-1 0 1,1 0-1,0-1 1,0 1-1,0 0 0,0-1 1,0 1-1,0-1 1,0 1-1,1-1 1,-1 0-1,0 0 0,0 1 1,0-1-1,0 0 1,0 0-1,0 0 0,1 0 1,-1 0-1,0 0 1,0 0-1,0-1 1,0 1-1,2-1 0,4 1-1874,25 0-7870</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39.266"/>
    </inkml:context>
    <inkml:brush xml:id="br0">
      <inkml:brushProperty name="width" value="0.025" units="cm"/>
      <inkml:brushProperty name="height" value="0.025" units="cm"/>
      <inkml:brushProperty name="color" value="#AB008B"/>
    </inkml:brush>
  </inkml:definitions>
  <inkml:trace contextRef="#ctx0" brushRef="#br0">239 1 9673,'0'0'14270,"-10"-1"-11436,2 2-2649,1-1 0,-1 1 0,0 1 0,0-1 0,0 1-1,1 1 1,-1 0 0,1 0 0,0 0 0,0 1 0,0 0-1,0 0 1,1 0 0,-1 1 0,-5 6 0,-2 1-47,2 0 0,-1 1 1,2 1-1,-19 26 0,27-35-97,-1 0 0,1 1-1,1-1 1,-1 1 0,1 0 0,0 0-1,0 0 1,0 0 0,1 0 0,0 0 0,0 0-1,1 0 1,0 1 0,0-1 0,0 0 0,1 0-1,1 8 1,0-11-29,-1 0 0,1 0 0,0 0 0,0 0 0,1 0 1,-1-1-1,0 1 0,1-1 0,0 0 0,-1 0 0,1 0 0,0 0 0,0 0 0,0 0 0,0-1 0,1 1 0,-1-1 0,0 0 0,1 0 0,-1 0 1,0-1-1,1 1 0,-1-1 0,1 0 0,-1 0 0,7-1 0,2 1 79,0 0-1,-1-1 1,1-1 0,0 0 0,0 0-1,19-8 1,-19 5-47,0-1 1,-1 0-1,0-1 0,0-1 1,-1 1-1,0-2 0,0 1 1,15-19-1,-20 22-32,-1 0 1,0-1-1,-1 1 0,1-1 1,-1 0-1,0 0 1,0 0-1,-1 0 0,0 0 1,0 0-1,-1-1 0,1 1 1,-1-1-1,-1 1 0,1-1 1,-1 0-1,0 1 0,-1-1 1,-1-8-1,1 13-12,1-1 0,-1 0 0,-1 1 0,1-1 0,0 0 0,0 1 0,-1-1 0,0 1 0,1 0 0,-1-1 0,0 1 0,0 0 0,0 0 0,0 0 0,-1 1 0,1-1 0,-5-2 0,1 1 0,0 1 0,0-1 0,0 1 0,0 1 0,0-1 0,0 1 0,-1 0 0,-6 0 0,3 1 0,0 0 0,1 0 0,-1 1 0,0 1 0,0-1 0,0 1 0,1 1 0,-1 0 0,1 0 0,-13 7 0,19-8-129,-3 4-5833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1.864"/>
    </inkml:context>
    <inkml:brush xml:id="br0">
      <inkml:brushProperty name="width" value="0.025" units="cm"/>
      <inkml:brushProperty name="height" value="0.025" units="cm"/>
      <inkml:brushProperty name="color" value="#AB008B"/>
    </inkml:brush>
  </inkml:definitions>
  <inkml:trace contextRef="#ctx0" brushRef="#br0">730 1 4388,'0'0'18327,"-10"4"-16966,-14 2-483,0-1 0,0-1 1,0-2-1,-1 0 0,-30-2 0,27 0-399,-55-1 107,1 4 0,-117 18 0,197-20-561,-12 2 95,-1 0-1,1-1 0,-1-1 0,0 0 0,0 0 0,-21-4 0,15-8 705,17 4-3509,13 4-9510,7 3 6558</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2.703"/>
    </inkml:context>
    <inkml:brush xml:id="br0">
      <inkml:brushProperty name="width" value="0.025" units="cm"/>
      <inkml:brushProperty name="height" value="0.025" units="cm"/>
      <inkml:brushProperty name="color" value="#AB008B"/>
    </inkml:brush>
  </inkml:definitions>
  <inkml:trace contextRef="#ctx0" brushRef="#br0">352 1 8776,'0'0'17590,"-11"0"-16976,-5 1-393,0 2-1,1 0 1,-1 1-1,1 0 1,0 1-1,0 1 1,1 0-1,0 1 0,-19 12 1,-130 74 948,162-92-1167,1-1 0,-1 0 0,1 0 0,-1 1 0,1-1 0,0 0 0,-1 0 0,1 1 1,-1-1-1,1 0 0,0 1 0,-1-1 0,1 1 0,0-1 0,0 0 0,-1 1 0,1-1 0,0 1 0,0-1 0,0 1 0,-1-1 0,1 1 0,0-1 0,0 1 0,0-1 0,0 1 1,0-1-1,0 1 0,0-1 0,0 1 0,0-1 0,0 1 0,0-1 0,0 1 0,1-1 0,-1 1 0,0-1 0,0 1 0,0-1 0,1 1 0,-1-1 0,0 0 0,1 1 0,-1-1 1,0 1-1,1-1 0,-1 0 0,0 1 0,1-1 0,-1 0 0,1 0 0,-1 1 0,0-1 0,1 0 0,-1 0 0,1 0 0,-1 1 0,1-1 0,-1 0 0,1 0 0,-1 0 0,1 0 0,0 0 1,40 14 79,-34-13-61,27 9-366,112 27 455,-122-33-3729,48 3-1,-49-7-3128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1.604"/>
    </inkml:context>
    <inkml:brush xml:id="br0">
      <inkml:brushProperty name="width" value="0.025" units="cm"/>
      <inkml:brushProperty name="height" value="0.025" units="cm"/>
    </inkml:brush>
  </inkml:definitions>
  <inkml:trace contextRef="#ctx0" brushRef="#br0">0 36 6854,'0'0'18770,"54"-9"-17809,-23 5 192,5 3-640,4-3-449,2 2-577,-4-5-2466,-5-2-3395</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3.624"/>
    </inkml:context>
    <inkml:brush xml:id="br0">
      <inkml:brushProperty name="width" value="0.025" units="cm"/>
      <inkml:brushProperty name="height" value="0.025" units="cm"/>
      <inkml:brushProperty name="color" value="#AB008B"/>
    </inkml:brush>
  </inkml:definitions>
  <inkml:trace contextRef="#ctx0" brushRef="#br0">72 0 12075,'0'0'14147,"-4"8"-12882,-7 15-336,-30 70 1238,38-85-2104,0 1 0,1-1 0,-1 1 0,2 0 0,-1 0 0,1 0 0,1 0 0,0 0 0,1 11 1,-1-19-61,1 1 1,0 0 0,0-1 0,0 1 0,0-1 0,0 0 0,0 1 0,0-1 0,0 0 0,1 0 0,-1 1 0,0-1 0,1 0 0,-1 0 0,1-1 0,-1 1-1,1 0 1,0 0 0,-1-1 0,1 1 0,0-1 0,-1 1 0,1-1 0,0 0 0,2 0 0,24 2-1956,-5-4-4377,-14-4-152,-5-8-3795</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3.961"/>
    </inkml:context>
    <inkml:brush xml:id="br0">
      <inkml:brushProperty name="width" value="0.025" units="cm"/>
      <inkml:brushProperty name="height" value="0.025" units="cm"/>
      <inkml:brushProperty name="color" value="#AB008B"/>
    </inkml:brush>
  </inkml:definitions>
  <inkml:trace contextRef="#ctx0" brushRef="#br0">20 30 15150,'0'0'13581,"-19"-30"-14221,32 39-1378,2 0-1378,2-3-1472,-1-1-4229</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4.429"/>
    </inkml:context>
    <inkml:brush xml:id="br0">
      <inkml:brushProperty name="width" value="0.025" units="cm"/>
      <inkml:brushProperty name="height" value="0.025" units="cm"/>
      <inkml:brushProperty name="color" value="#AB008B"/>
    </inkml:brush>
  </inkml:definitions>
  <inkml:trace contextRef="#ctx0" brushRef="#br0">183 1 15439,'0'0'10991,"-6"9"-10414,-106 135 1339,143-183-2116,36-51-593,-79 109 789,8-13 2,-1 1 0,1 0 0,0 0-1,1 0 1,-1 0 0,2 0-1,-1 1 1,1 0 0,-2 10 0,-10 80 1534,14-97-1351,1-8-94,0 0 0,-1 0 0,1 0 0,-1 0 0,-1 0 0,1 1 0,-1-1 0,-1 0 0,-2-9 1,1 9-82,0 0 1,0 0-1,-1 0 1,0 0-1,-1 1 1,1 0-1,-7-7 1,9 10-4,-1 0 0,0 1-1,1-1 1,-1 1 0,0-1 0,-1 1 0,1 0 0,0 0 0,-1 0 0,1 0 0,-1 1-1,1 0 1,-1-1 0,0 1 0,1 1 0,-6-2 0,10 4-10,-1-1 0,0 0 0,1 0 0,-1 0 0,1 1 1,-1-1-1,1 0 0,-1 0 0,1 0 0,0 0 0,0 0 0,-1 0 0,1 0 0,0 0 0,0-1 0,1 2 0,10 4 34,-1-1 0,1 0-1,1 0 1,12 2 0,-16-5-157,1 1 1,-1-1 0,0 2-1,0-1 1,0 2 0,0-1 0,-1 1-1,12 9 1,-10 2-2456,-13-5-4578,-5-7-1351</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4.850"/>
    </inkml:context>
    <inkml:brush xml:id="br0">
      <inkml:brushProperty name="width" value="0.025" units="cm"/>
      <inkml:brushProperty name="height" value="0.025" units="cm"/>
      <inkml:brushProperty name="color" value="#AB008B"/>
    </inkml:brush>
  </inkml:definitions>
  <inkml:trace contextRef="#ctx0" brushRef="#br0">1 40 3587,'0'0'19891,"10"1"-18316,26-1-1140,1-2 0,-1-2 0,0-1 1,0-1-1,40-14 0,-75 20-446,20-3-577,-12 3-1806,-28 11-12091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5.207"/>
    </inkml:context>
    <inkml:brush xml:id="br0">
      <inkml:brushProperty name="width" value="0.025" units="cm"/>
      <inkml:brushProperty name="height" value="0.025" units="cm"/>
      <inkml:brushProperty name="color" value="#AB008B"/>
    </inkml:brush>
  </inkml:definitions>
  <inkml:trace contextRef="#ctx0" brushRef="#br0">0 11 9993,'0'0'11499,"69"2"-10794,-25-2-160,2 0-417,4-2-96,-2-2-2851,-8-3-5765</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5.876"/>
    </inkml:context>
    <inkml:brush xml:id="br0">
      <inkml:brushProperty name="width" value="0.025" units="cm"/>
      <inkml:brushProperty name="height" value="0.025" units="cm"/>
      <inkml:brushProperty name="color" value="#AB008B"/>
    </inkml:brush>
  </inkml:definitions>
  <inkml:trace contextRef="#ctx0" brushRef="#br0">282 33 2594,'0'0'15498,"-8"-2"-13587,3 0-1765,1 0 0,-1 1 0,0 0 0,1 0 0,-1 0 0,0 1 0,0-1 0,1 1 0,-1 0 0,0 1 0,0-1 0,1 1 0,-1 0 0,0 0 0,1 0 0,-1 1 0,1 0 0,-1 0 0,-6 3 0,-5 6 66,0 1 0,1 1 0,0 0 0,1 0-1,-23 30 1,30-33-86,0 0 1,0 0-1,1 1 0,0-1 0,1 2 0,1-1 0,-1 0 0,2 1 0,0 0 0,-3 20 1,5-30-109,1 0 1,0 1 0,0-1 0,0 1 0,0-1-1,0 1 1,1-1 0,-1 1 0,1-1 0,0 1 0,0-1-1,-1 0 1,1 0 0,1 1 0,-1-1 0,0 0-1,1 0 1,-1 0 0,1 0 0,-1 0 0,1 0 0,0-1-1,2 3 1,1-1 29,-1-1 0,1 0 0,0 0 0,0 0 0,0 0 0,-1-1 0,1 0 0,1 0 0,-1 0 0,10 0 0,-1-1 124,0-1 1,0 0-1,0-1 1,-1-1 0,1 0-1,-1 0 1,26-11-1,-28 8 37,0 0 0,0-1 0,-1 0 0,0-1-1,0 0 1,-1 0 0,0-1 0,-1 0 0,0-1 0,8-12 0,-11 14-86,-1 0 1,1 1 0,-2-2-1,1 1 1,-1 0 0,-1-1-1,0 1 1,0-1 0,0 1-1,-1-1 1,0 0 0,-1 0-1,0 0 1,-1 0 0,-1-10-1,1 15-109,0 0-1,0 0 1,0 0-1,0 0 1,-1 1 0,1-1-1,-1 0 1,0 1-1,-1 0 1,1-1-1,0 1 1,-1 0 0,0 0-1,0 0 1,0 1-1,0-1 1,0 1 0,0-1-1,-1 1 1,-6-3-1,4 2 42,-1 1 0,1 0 0,-1 0 0,0 1-1,0 0 1,0 0 0,0 0 0,0 1 0,0 0 0,0 0-1,-11 3 1,10-2-131,1 1 0,0 0-1,-1 0 1,1 1 0,0 0 0,0 0 0,0 0-1,1 1 1,0 0 0,-11 9 0,13-10-135,1 0 1,0 0 0,1 1 0,-1-1-1,0 0 1,1 1 0,0 0 0,0-1 0,0 1-1,0 0 1,1 0 0,-1 0 0,1 0 0,0 1-1,0-1 1,1 0 0,-1 0 0,1 0-1,0 7 1,0-10-27,1 0 0,-1 0 0,0 1 0,1-1 0,-1 0 0,0 0 0,1 0 0,0 0 0,-1 0 0,1 0 0,-1 0-1,1 0 1,0 0 0,0 0 0,0 0 0,0-1 0,-1 1 0,1 0 0,0-1 0,0 1 0,0 0 0,0-1 0,1 1 0,-1-1 0,0 1 0,0-1-1,0 0 1,0 0 0,0 1 0,1-1 0,0 0 0,41-2-8982,-14-8 501</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6.219"/>
    </inkml:context>
    <inkml:brush xml:id="br0">
      <inkml:brushProperty name="width" value="0.025" units="cm"/>
      <inkml:brushProperty name="height" value="0.025" units="cm"/>
      <inkml:brushProperty name="color" value="#AB008B"/>
    </inkml:brush>
  </inkml:definitions>
  <inkml:trace contextRef="#ctx0" brushRef="#br0">286 0 13132,'0'0'11211,"-67"71"-9193,31-40-385,-3 5-608,1 0-512,2 0-353,9-4-32,6-5-96,9-6 0,4-6-416,7-6-897,1-3-833,12-17-8681,-1-8 2307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6.582"/>
    </inkml:context>
    <inkml:brush xml:id="br0">
      <inkml:brushProperty name="width" value="0.025" units="cm"/>
      <inkml:brushProperty name="height" value="0.025" units="cm"/>
      <inkml:brushProperty name="color" value="#AB008B"/>
    </inkml:brush>
  </inkml:definitions>
  <inkml:trace contextRef="#ctx0" brushRef="#br0">177 6 14221,'-10'-1'3230,"4"1"-2933,1-1-1,-1 1 0,0 0 1,0 0-1,0 1 1,0 0-1,0 0 0,0 0 1,0 0-1,1 1 1,-1 0-1,1 1 0,-1-1 1,1 1-1,0 0 1,0 0-1,0 0 1,0 1-1,0 0 0,-7 8 1,7-5 9,-1 1 0,1 0 0,0 0 0,1 1 0,0-1 0,1 1 0,-4 11 0,6-18-260,1 0 0,-1 0 0,0 0 0,1 1 0,-1-1 0,1 0 0,0 0-1,0 0 1,0 0 0,0 1 0,0-1 0,0 0 0,1 0 0,-1 0-1,1 0 1,-1 0 0,1 0 0,0 0 0,0 0 0,0 0 0,0 0 0,0 0-1,0 0 1,1 0 0,-1-1 0,0 1 0,1-1 0,0 1 0,-1-1-1,1 1 1,0-1 0,0 0 0,-1 0 0,1 0 0,3 1 0,4 1 41,0-1 1,1 0-1,-1-1 1,0 0 0,0-1-1,1 0 1,-1 0 0,0-1-1,0 0 1,1-1-1,-1 0 1,0 0 0,0-1-1,-1 0 1,16-7-1,-19 7-69,0 0-1,0 0 1,0 0 0,0 0-1,0-1 1,-1 1-1,0-1 1,1-1-1,-1 1 1,-1 0-1,1-1 1,-1 0-1,1 0 1,-2 0-1,1 0 1,0 0 0,-1-1-1,0 1 1,0-1-1,-1 0 1,1 1-1,-1-1 1,-1 0-1,1 0 1,-1-10-1,0 14-14,-1-1-1,0 1 0,1 0 0,-1-1 0,0 1 0,0 0 1,0-1-1,-1 1 0,1 0 0,-1 0 0,1 0 1,-1 0-1,1 1 0,-1-1 0,0 0 0,0 0 0,0 1 1,0 0-1,0-1 0,0 1 0,0 0 0,-1 0 1,1 0-1,0 0 0,-1 0 0,1 1 0,-1-1 0,1 1 1,-1-1-1,1 1 0,-1 0 0,1 0 0,-5 1 1,0-1-36,0 0 0,0 0 0,1 1 0,-1 0 0,0 1 0,1-1 0,-1 1 1,1 1-1,0-1 0,-1 1 0,-9 6 0,10-4-252,0 0 0,0 1 0,1 0 0,0 0 0,0 1 0,0-1 0,1 1 0,0 0 0,0 0 0,1 1 0,0-1 0,-4 14 0,5-12-1129,-1 1 1,2 0-1,0 0 0,0 0 0,1 19 1,4 2-5623</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0:46.959"/>
    </inkml:context>
    <inkml:brush xml:id="br0">
      <inkml:brushProperty name="width" value="0.025" units="cm"/>
      <inkml:brushProperty name="height" value="0.025" units="cm"/>
      <inkml:brushProperty name="color" value="#AB008B"/>
    </inkml:brush>
  </inkml:definitions>
  <inkml:trace contextRef="#ctx0" brushRef="#br0">197 6 9385,'-8'5'8242,"-15"11"-5661,-65 46 3405,79-55-5539,0 0-1,0 1 1,1 0 0,1 0-1,-1 1 1,1 0-1,-7 12 1,14-20-435,-1 0 0,0 0 1,1 0-1,-1 0 0,0 0 1,1 1-1,0-1 0,-1 0 0,1 0 1,0 0-1,-1 0 0,1 0 1,0 1-1,0-1 0,0 0 0,0 0 1,0 0-1,0 1 0,0-1 1,1 0-1,-1 0 0,0 0 0,1 0 1,-1 0-1,1 1 0,-1-1 1,1 0-1,-1 0 0,2 1 0,0-1 5,0 0 0,0 0 0,-1 0 0,2 0-1,-1 0 1,0-1 0,0 1 0,0-1 0,0 1-1,0-1 1,0 0 0,1 0 0,-1 0 0,3 0-1,7-1 43,-1 0-1,0-1 1,0 0-1,0-1 1,13-5-1,-10 2-31,0-1 0,-1 0 0,0-1 0,24-19-1,-32 23-25,-1 1 0,-1-1-1,1 0 1,0 0-1,-1 0 1,0 0-1,0-1 1,0 1-1,-1-1 1,1 0 0,-1 0-1,0 0 1,-1 0-1,1 0 1,-1 0-1,0 0 1,1-10 0,-2 14-7,-1-1 0,1 0 0,0 1 0,0-1 0,0 0 0,-1 1 1,1-1-1,-1 1 0,0-1 0,1 1 0,-1-1 0,0 1 1,0 0-1,0-1 0,0 1 0,0 0 0,0-1 0,0 1 0,0 0 1,0 0-1,-1 0 0,1 0 0,0 0 0,-3-1 0,-1 0-52,0 0-1,1 1 1,-1 0-1,0-1 0,0 1 1,0 1-1,0-1 0,-7 1 1,-2 0-631,0 1-1,-1 1 1,1 0-1,0 0 1,-16 7 0,-7 6-4815,9 2-5616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1:49.713"/>
    </inkml:context>
    <inkml:brush xml:id="br0">
      <inkml:brushProperty name="width" value="0.025" units="cm"/>
      <inkml:brushProperty name="height" value="0.025" units="cm"/>
    </inkml:brush>
  </inkml:definitions>
  <inkml:trace contextRef="#ctx0" brushRef="#br0">7419 401 4100,'-12'0'993,"-17"0"190,-14 1 1367,-61-8 0,88 5-2113,1-1 0,0 0 0,0-2 1,0 0-1,0 0 0,1-1 0,0-1 0,-15-9 0,-79-61 1649,-35-21-1205,123 87-851,1 1 0,-1 1 0,-1 1 0,1 1 0,-1 1 0,-26-5 0,-37 2 72,-1 3 0,-117 8 0,64 0-67,23-7 140,1-6 0,-116-26-1,108 16 50,39 10-187,0 4 0,-126 4-1,-165 35 14,135-16-6,-274-15 0,42-3 12,174 24-215,-64 0-88,98-23 238,-539 12 846,44-2-921,502-10 66,203 2-3,1 3-1,0 2 0,0 2 1,0 2-1,1 2 0,-81 32 0,98-30 7,0 1 0,1 2-1,1 1 1,1 2 0,0 1 0,2 1-1,0 1 1,2 2 0,0 1-1,-27 36 1,46-52 1,2 0 0,-1 1-1,1-1 1,1 1 0,0 1 0,0-1 0,1 1-1,0 0 1,1-1 0,1 2 0,-2 18-1,4-13 0,0 0 0,1 0 0,1 0 0,0 0-1,2 0 1,0 0 0,7 18 0,9 12-7,2 0 1,2-2-1,2-1 0,47 62 1,-32-49-3,3-3 0,87 85 0,-99-111 1,1-2 1,1-1-1,2-1 0,0-3 0,69 33 1,52 5 8,168 42 0,-148-50-156,-75-21 13,1-4 0,2-4 0,0-5 0,183 7 0,258-37 332,-55 0-61,-177 18-39,-109 1-19,313-30-1,-205-19-45,417-43 28,-561 74-31,0 8 0,222 23 1,303 30-8,-492-51 3,626 24 26,-819-22-29,102 9 3,138-4 1,-214-8-1,1-1 1,-1-2-1,1-1 0,-2-2 1,1-1-1,-1-2 0,-1-1 1,34-18-1,65-44 218,-114 62-196,0-1 0,0-1 1,-2 0-1,28-30 0,-40 39-7,0-1-1,0 1 1,0-1-1,-1 0 0,0 0 1,0 0-1,0 0 1,-1-1-1,0 1 1,0-1-1,-1 0 1,1 1-1,-2-1 0,1 0 1,-1-9-1,-1 6 21,0-1 0,-1 0 0,0 1 0,-1 0 0,-1-1 0,1 1 0,-2 0 0,-9-17 0,-5-3 85,-2 1-1,-1 2 1,-1 0-1,-48-43 0,-30-18 14,-4 5 0,-4 4 0,-2 5 0,-131-65 0,105 73-1,-1 5 1,-4 7 0,-203-51 0,205 76-2138,-201-16 0,204 32-3144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3.048"/>
    </inkml:context>
    <inkml:brush xml:id="br0">
      <inkml:brushProperty name="width" value="0.025" units="cm"/>
      <inkml:brushProperty name="height" value="0.025" units="cm"/>
    </inkml:brush>
  </inkml:definitions>
  <inkml:trace contextRef="#ctx0" brushRef="#br0">0 0 8296,'0'0'17072,"3"65"-15887,-1-44-544,-1 1-353,4 1-128,-3 0-128,0-2 0,1-2-32,3-1-512,-1-4-705,-3-4-769,0-1-673,-2-4-1441</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2:01.980"/>
    </inkml:context>
    <inkml:brush xml:id="br0">
      <inkml:brushProperty name="width" value="0.025" units="cm"/>
      <inkml:brushProperty name="height" value="0.025" units="cm"/>
    </inkml:brush>
  </inkml:definitions>
  <inkml:trace contextRef="#ctx0" brushRef="#br0">262 123 3812,'0'0'6843,"-11"-2"-4921,2 0-1583,0 0-1,0 1 1,-1 0-1,1 1 1,0 0-1,-1 0 1,1 1 0,0 0-1,-1 1 1,1 0-1,-16 6 1,18-5-215,1 0 1,-1 1-1,1 0 0,0 0 1,0 0-1,0 1 0,1 0 1,-1 0-1,1 1 1,0-1-1,1 1 0,0 0 1,0 0-1,0 1 1,0-1-1,1 1 0,0 0 1,1 0-1,-4 11 1,3 1-54,0 0 1,1-1 0,1 1-1,1 0 1,0 0 0,6 32-1,0-16-45,1-1 0,2 0 0,1 0 0,28 60 0,-27-70 88,1-1 0,2 0 0,0-1 0,2 0 0,0-1-1,1-1 1,22 20 0,-33-35-104,0 0 0,0 0 0,0 0 1,1-1-1,0 0 0,0 0 0,0-1 0,0 0 0,0 0 0,0 0 0,1-1 0,0-1 0,-1 1 0,1-1 1,0 0-1,0-1 0,-1 1 0,1-2 0,9 0 0,-6-2 42,0 0 0,0 0-1,-1-1 1,0-1 0,1 0 0,-2 0 0,1-1 0,-1 0-1,1-1 1,-2 0 0,1 0 0,12-14 0,5-8 279,-2 0 1,-1-2-1,-1 0 1,33-63-1,-44 71-233,-1 0 0,-1-1-1,-1 0 1,0 0-1,-2-1 1,-1 0-1,-1 0 1,0-34-1,-5 43 74,-1 0-1,0-1 0,-1 2 0,-1-1 0,-1 0 0,0 1 0,-1 0 1,0 0-1,-2 0 0,1 1 0,-2 0 0,0 1 0,-1-1 0,-14-15 1,16 21-136,0-1 0,0 1 0,-1 0 0,0 1 0,0-1 0,-1 2 0,0 0 0,0 0 0,-1 1 0,1 0 0,-1 0 0,0 1 0,0 1 0,-1 0 1,1 1-1,-1 0 0,1 0 0,-1 1 0,0 1 0,-17 1 0,17 2-65,-1 0 0,1 1 0,0 0 0,0 1 0,1 1 0,-1 0-1,1 0 1,0 1 0,1 0 0,-17 15 0,-10 13-1284,-46 55 1,26-27-1996,14-22-2174,4-10-4404</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00.874"/>
    </inkml:context>
    <inkml:brush xml:id="br0">
      <inkml:brushProperty name="width" value="0.025" units="cm"/>
      <inkml:brushProperty name="height" value="0.025" units="cm"/>
    </inkml:brush>
  </inkml:definitions>
  <inkml:trace contextRef="#ctx0" brushRef="#br0">0 119 5317,'0'0'14318,"14"-4"-13598,23-4-470,0 2-1,0 1 0,52 0 1,134 8-130,-189-2-63,-21-1-20,896-9 1554,210-66 1155,5 77-2188,-109 20-439,-416-15-216,-344 5 147,62 1-1755,-318-28-2966,-11-7-1677,-10-7-5572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5:15.758"/>
    </inkml:context>
    <inkml:brush xml:id="br0">
      <inkml:brushProperty name="width" value="0.025" units="cm"/>
      <inkml:brushProperty name="height" value="0.025" units="cm"/>
    </inkml:brush>
  </inkml:definitions>
  <inkml:trace contextRef="#ctx0" brushRef="#br0">1817 355 4452,'4'-9'5066,"1"-8"-4681,0 0 0,-1 0 0,0-1 0,-2 0-1,1-24 1,-3 35-122,0 0-1,0 0 1,-1 0 0,0 0-1,0 0 1,-1 0-1,0 0 1,0 0 0,-1 0-1,0 1 1,0-1 0,0 1-1,-1 0 1,0 0-1,0 0 1,-1 0 0,-9-8-1,1 4-82,-1 0-1,0 1 1,0 1-1,-1 0 0,0 2 1,0-1-1,-1 2 1,0 0-1,0 1 1,0 0-1,-21-1 1,-26-1-139,-100 4 0,141 2 8,-62 3 202,0 4 0,0 4 0,1 3 0,0 4 0,1 3 0,2 4-1,0 4 1,-121 61 0,164-69-115,1 1 0,1 2-1,1 1 1,1 1 0,2 3-1,1 0 1,1 2-1,-34 46 1,43-49-97,1 2-1,2 0 1,1 1-1,1 0 1,2 1-1,2 1 1,0 0-1,2 1 1,2 0-1,-5 54 1,10-58-33,1-1 0,1 1 0,1-1 0,2 0 0,1 1 0,2-1 0,0-1 0,2 1 0,19 44 0,-17-53-14,0-1-1,1 0 1,1-1-1,1 0 1,1-1-1,0 0 1,1-1-1,1-1 0,0-1 1,1 0-1,1-1 1,0 0-1,34 16 1,-20-14 11,1-1 0,0-2 1,1-1-1,0-1 0,0-3 0,59 7 0,-43-11 221,0-2 0,-1-2 0,1-3 0,59-11 0,-19-5 330,-1-5 0,-1-3 0,-2-4 1,141-73-1,-144 61-359,-2-4-1,98-75 1,-144 95-161,0-2 0,-2-1 0,-2-1 0,-1-2 0,-1-1 0,44-72 0,-62 88-7,-1-1 0,-1-1 0,-1 0 0,0 0-1,-2 0 1,-1-1 0,5-36 0,-9 48-20,-1-1 0,1 0-1,-2 1 1,1-1 0,-1 0-1,-1 1 1,0-1 0,-1 1 0,0-1-1,0 1 1,-1 0 0,0 1 0,-1-1-1,0 1 1,-1-1 0,0 2 0,-12-15-1,3 9-104,0 1 1,-2 1-1,1 0 0,-1 1 0,-1 1 0,0 0 0,-1 1 0,0 2 1,0 0-1,0 0 0,-1 2 0,-31-5 0,-27 0-1006,-149 0 0,212 10 981,-433 17-5135,223 1-887</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04.477"/>
    </inkml:context>
    <inkml:brush xml:id="br0">
      <inkml:brushProperty name="width" value="0.025" units="cm"/>
      <inkml:brushProperty name="height" value="0.025" units="cm"/>
    </inkml:brush>
  </inkml:definitions>
  <inkml:trace contextRef="#ctx0" brushRef="#br0">0 146 4100,'0'0'7698,"10"1"-6588,15 2-389,0-2 0,0-1-1,0-1 1,37-6 0,73-24-147,255-55 1900,-315 74-2208,0 4 0,1 4-1,-1 2 1,89 10 0,207 50 882,12 0-150,-322-53-989,527 57 1103,-339-27-743,328 5-1,-454-39-331,551-1 799,-2-44-177,-563 30-642,962-85 697,-884 92-640,560-11 279,-722 19-267,-1-1 0,0-1 0,0-1 0,0-1 0,0-1 0,0-1 0,-1-2 0,33-12 0,-45 11 373,-21 7-213,-23 10-219,-1 20-188,0-2-1940,9-15-2492,7-11-2427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14.277"/>
    </inkml:context>
    <inkml:brush xml:id="br0">
      <inkml:brushProperty name="width" value="0.025" units="cm"/>
      <inkml:brushProperty name="height" value="0.025" units="cm"/>
    </inkml:brush>
  </inkml:definitions>
  <inkml:trace contextRef="#ctx0" brushRef="#br0">34 136 2306,'0'0'3123,"-7"8"-2653,-20 22 128,58-40 8018,52-4-7031,-55 10-971,73-6 142,0 4 0,129 9-1,-213-3-731,111 6 219,-30-1 783,179-12 0,-122-4-763,199 12 0,110-7 375,820-105 333,-514 102-304,-227 11-608,794 2 70,-1328-4-129,698 26 85,-587-19-87,298 9 15,-12 1 51,1 0 0,-184-14 139,-220-3-195,-1 0 0,0 0 0,1 0 0,-1 0 1,0-1-1,0 0 0,1 1 0,-1-1 0,0 0 0,0 0 1,0 0-1,0 0 0,0 0 0,0-1 0,0 1 1,0 0-1,0-1 0,-1 0 0,1 1 0,-1-1 1,1 0-1,-1 0 0,0 0 0,1 0 0,-1 0 0,0 0 1,0 0-1,-1 0 0,2-4 0,-42-1-3056,3-3-2541,-9-6-5504</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7:52.254"/>
    </inkml:context>
    <inkml:brush xml:id="br0">
      <inkml:brushProperty name="width" value="0.025" units="cm"/>
      <inkml:brushProperty name="height" value="0.025" units="cm"/>
    </inkml:brush>
  </inkml:definitions>
  <inkml:trace contextRef="#ctx0" brushRef="#br0">19 59 8616,'-1'0'204,"0"0"-1,0 0 1,0 1-1,0-1 1,0 0-1,0 1 1,1-1-1,-1 1 1,0-1-1,0 1 1,0-1-1,1 1 1,-1 0-1,0-1 1,1 1 0,-1 0-1,0-1 1,1 1-1,-1 0 1,1 0-1,-1 0 1,1 0-1,-1-1 1,1 1-1,-1 2 1,2-3-141,-1 1 0,1 0 0,-1 0 0,1 0 0,-1 0 0,1 0 0,0-1 0,-1 1 0,1 0 0,0-1 0,0 1 0,-1 0 1,1-1-1,0 1 0,0-1 0,0 1 0,0-1 0,0 0 0,1 1 0,53 13 2070,395 9 1411,-52-7-2033,-343-10-1286,1013 62 2897,200-80-2497,-592 11-406,93-1 64,366-48 528,-1077 47-573,0-3-1,-1-2 1,93-26-1,-136 30-136,31-10 447,-44 13-643,0 1-1,1-1 1,-1 1 0,1-1-1,-1 0 1,0 1 0,0-1-1,1 0 1,-1 0 0,0 0 0,0 0-1,0 0 1,0 0 0,0 0-1,0-1 1,0 1 0,-1 0-1,1-1 1,0 1 0,-1 0-1,1-1 1,-1 1 0,1-3 0,-1 2-465,-1 0 1,0 1 0,0-1 0,-1 0-1,1 0 1,0 1 0,-1-1 0,1 1-1,0-1 1,-1 1 0,0-1 0,-2 0 0,-4-6-3446,-12-16-9368</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11.019"/>
    </inkml:context>
    <inkml:brush xml:id="br0">
      <inkml:brushProperty name="width" value="0.025" units="cm"/>
      <inkml:brushProperty name="height" value="0.025" units="cm"/>
    </inkml:brush>
  </inkml:definitions>
  <inkml:trace contextRef="#ctx0" brushRef="#br0">108 929 4356,'0'0'5680,"8"0"-5135,95 13 725,-47-5-723,69 2 1,20-12 673,160 4 1134,-218 7-1682,107 26 0,-113-18-160,138 10-1,-110-25-212,0-5 1,168-26 0,337-36 83,-521 60-364,31-3-14,1 5 0,202 21-1,-247-2 35,127 44-1,21 4-27,57 13 21,-118-29-34,-123-38 16,-1-2 0,2-2 0,-1-2 0,80-3-1,183-31 75,-143 11-28,20-5 4,219-59-1,-323 65-68,-16 4 31,66-23 0,-109 29-16,0-1 0,0 0 0,-1-2 0,-1 0 0,1-2 1,32-27-1,-36 26-7,-1-1 0,-1 0 0,0-1 0,-1-1 0,0 0 0,-2-1 0,14-27 0,-15 27 0,1 0 1,24-29 0,-24 33-1,0 0-1,-1-1 1,-1-1-1,12-23 1,-15 26-1,-1 0 0,-1-1 0,0 1 1,0-1-1,-2 0 0,2-17 0,-4 27-2,0-1 0,0 0-1,-1 1 1,1-1 0,-1 0-1,0 1 1,-1-1 0,1 1-1,-1 0 1,0-1-1,0 1 1,0 0 0,-1 0-1,0 0 1,1 1 0,-1-1-1,0 1 1,-1-1 0,1 1-1,-1 0 1,1 0-1,-8-4 1,-21-12 28,-2 2 0,-51-20 0,-1 1-4,0-2-21,-2 4 1,-123-31-1,-191-17 10,223 58-27,-187-1 1,-183 26 0,131 18 35,-90 1-25,-426 28 13,425-11-43,135-14 42,188-4-39,-215 50 0,284-41 2,1 6 0,-212 91 0,313-118 19,-1 1-1,1 0 1,1 1-1,-1 0 1,2 1-1,-1 1 1,1 0-1,-13 16 1,20-19-10,1-1 1,0 0-1,1 1 0,0 0 0,0 0 1,0 0-1,1 1 0,0-1 1,1 1-1,0 0 0,0 0 1,1 0-1,0-1 0,1 1 0,0 0 1,0 0-1,3 12 0,-1-9 9,1 0-1,0 1 0,1-1 0,1 0 0,0-1 0,1 1 0,0-1 1,0 0-1,11 13 0,1-1 2,1 0 0,43 38 0,-33-38-194,1-2 0,0 0 1,1-2-1,1-2 0,1 0 1,1-3-1,68 21 0,-20-14-2527,1-4 0,114 9-1,-21-13-4770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7.486"/>
    </inkml:context>
    <inkml:brush xml:id="br0">
      <inkml:brushProperty name="width" value="0.025" units="cm"/>
      <inkml:brushProperty name="height" value="0.025" units="cm"/>
    </inkml:brush>
  </inkml:definitions>
  <inkml:trace contextRef="#ctx0" brushRef="#br0">0 3 4228,'0'0'7618,"9"-1"-6849,98-1 1952,137 16 0,-36 0-1442,1051-8 1890,-820-10-3023,-387 2-132,-33 1-14,0 0 1,0 1-1,0 1 0,23 4 1,-42-5-36,1 0 1,0 0-1,0 0 0,-1 0 1,1 0-1,0 0 0,-1 0 1,1 1-1,0-1 0,-1 0 1,1 0-1,0 0 1,-1 1-1,1-1 0,-1 0 1,1 1-1,0-1 0,-1 1 1,1-1-1,-1 1 1,1-1-1,-1 1 0,1-1 1,-1 1-1,0-1 0,1 1 1,-1-1-1,0 1 1,1 0-1,-1-1 0,0 1 1,0 0-1,1-1 0,-1 2 1,-1-1-163,0 0-1,0 0 1,0 0 0,0 0 0,0-1-1,0 1 1,0 0 0,0-1-1,0 1 1,0 0 0,0-1 0,-1 0-1,1 1 1,0-1 0,0 0 0,-1 1-1,1-1 1,0 0 0,0 0 0,-3 0-1,-43 1-4910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28.515"/>
    </inkml:context>
    <inkml:brush xml:id="br0">
      <inkml:brushProperty name="width" value="0.025" units="cm"/>
      <inkml:brushProperty name="height" value="0.025" units="cm"/>
    </inkml:brush>
  </inkml:definitions>
  <inkml:trace contextRef="#ctx0" brushRef="#br0">199 1 6022,'-13'0'1569,"-172"0"4416,200 0-3905,21-1-1245,-1 2 0,52 9 0,118 26-624,242 12 0,212-30 109,-408-18 467,1606 37 1731,-1487-14-2428,2306 107 1021,-1769-125-251,-5-74-567,-843 61-294,66-9 164,194-52 1,-312 65-163,-18 1-401,-42 1-1968,-7-1-3898,7-11-4304</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4.026"/>
    </inkml:context>
    <inkml:brush xml:id="br0">
      <inkml:brushProperty name="width" value="0.025" units="cm"/>
      <inkml:brushProperty name="height" value="0.025" units="cm"/>
    </inkml:brush>
  </inkml:definitions>
  <inkml:trace contextRef="#ctx0" brushRef="#br0">118 95 7015,'14'-19'10579,"-7"12"-2913,-9 32-5369,-10 29-1962,-3 0 0,-22 57-1,5-19-228,17-53-64,10-29 60,1 0 1,0 0-1,1 1 0,0 0 1,1-1-1,-2 16 0,5-30 75,0 0 0,0-1 0,1 1-1,-1 0 1,1 0 0,0 0 0,5-7 0,5-10 68,6-22-224,-1-2 0,-2 1-1,-2-2 1,-3 0 0,-1 0 0,-2-1-1,0-48 1,-8 101-89,1 0 0,-2 0 0,1-1 0,-1 1 0,1 0 0,-5 8 0,-6 20 79,11-31-6,-1 6-1,1 0-1,-1 0 0,2 0 1,-1 0-1,2 12 0,-1-20 3,0 1-1,0 0 1,1-1-1,-1 1 1,1-1-1,-1 1 1,1-1 0,-1 1-1,1-1 1,0 0-1,0 1 1,0-1-1,0 0 1,0 1-1,0-1 1,0 0-1,0 0 1,0 0-1,0 0 1,1 0-1,-1 0 1,1 0 0,-1-1-1,0 1 1,1 0-1,-1-1 1,1 1-1,-1-1 1,1 0-1,0 1 1,-1-1-1,1 0 1,-1 0-1,1 0 1,0 0-1,2 0 1,4-2 30,0 1 1,0-1-1,0-1 0,0 1 1,0-2-1,-1 1 1,1-1-1,-1 0 0,0 0 1,0-1-1,-1 0 0,1 0 1,-1 0-1,7-9 0,12-12 34,38-54 0,-62 79-66,50-74 33,-49 84-292,-4 10 206,-37 98 53,27-86 54,1 0 0,2 1 0,1 0 0,1 0 0,-2 42 0,9-73-75,-1 1 0,1-1 0,0 0 1,0 1-1,0-1 0,0 0 0,0 1 0,0-1 0,0 1 0,1-1 0,-1 0 0,0 1 1,1-1-1,-1 0 0,1 1 0,0-1 0,-1 0 0,1 0 0,0 0 0,0 0 0,-1 1 1,1-1-1,0 0 0,0 0 0,0-1 0,0 1 0,1 0 0,-1 0 0,0 0 0,0-1 0,0 1 1,1-1-1,-1 1 0,0-1 0,1 1 0,-1-1 0,0 0 0,1 1 0,-1-1 0,1 0 1,-1 0-1,0 0 0,1 0 0,-1 0 0,1-1 0,-1 1 0,0 0 0,1-1 0,-1 1 1,0-1-1,0 1 0,1-1 0,-1 0 0,0 1 0,0-1 0,0 0 0,0 0 0,1 0 1,-1 0-1,0-1 0,12-16-3389,-5-7-2776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3.389"/>
    </inkml:context>
    <inkml:brush xml:id="br0">
      <inkml:brushProperty name="width" value="0.025" units="cm"/>
      <inkml:brushProperty name="height" value="0.025" units="cm"/>
    </inkml:brush>
  </inkml:definitions>
  <inkml:trace contextRef="#ctx0" brushRef="#br0">1 36 7239,'0'0'18545,"57"-8"-16591,-28 2-544,2-2-321,-1 3-417,2 0-448,-6 2-192,-3 2-32,-4 1-416,-7 0-705,1 0-1473,-8 0-1698</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5.565"/>
    </inkml:context>
    <inkml:brush xml:id="br0">
      <inkml:brushProperty name="width" value="0.025" units="cm"/>
      <inkml:brushProperty name="height" value="0.025" units="cm"/>
    </inkml:brush>
  </inkml:definitions>
  <inkml:trace contextRef="#ctx0" brushRef="#br0">178 52 4260,'0'0'17884,"-10"-8"-17164,-31-22-100,39 30-587,0-1 1,0 1-1,0-1 1,0 1-1,0 0 1,0 0-1,0 0 1,0 0-1,0 0 1,0 1-1,0-1 1,0 0-1,0 1 1,0 0 0,0-1-1,0 1 1,0 0-1,0 0 1,1 0-1,-1 0 1,0 0-1,1 0 1,-1 1-1,1-1 1,-1 1-1,1-1 1,0 1-1,-2 1 1,-30 45 672,33-48-703,-6 12 87,0-1 1,1 0-1,0 1 0,1 0 0,0 0 0,1 1 1,1-1-1,0 1 0,0 13 0,1-26-83,1 1-1,0-1 1,0 1-1,0 0 1,0-1-1,0 1 1,0-1-1,1 1 1,-1 0-1,0-1 1,0 1-1,0-1 1,0 1-1,1-1 0,-1 1 1,0-1-1,1 1 1,-1-1-1,0 1 1,1-1-1,-1 1 1,0-1-1,1 1 1,-1-1-1,1 0 1,-1 1-1,1-1 1,-1 0-1,1 0 1,-1 1-1,1-1 1,-1 0-1,2 1 1,21-7 379,21-22 315,-26 9-557,0-2 0,-2 1 0,0-2 0,-1 0 0,19-40 0,-23 42 188,-11 19-308,0 1 1,0 0-1,0-1 0,1 1 0,-1-1 1,0 1-1,0-1 0,0 1 0,0 0 1,1-1-1,-1 1 0,0-1 0,0 1 1,1 0-1,-1-1 0,0 1 0,1 0 1,-1-1-1,0 1 0,1 0 0,-1 0 1,0-1-1,1 1 0,-1 0 0,1 0 1,-1 0-1,1-1 0,-1 1 0,0 0 1,1 0-1,-1 0 0,1 0 0,-1 0 1,1 0-1,4 18 325,-8 50-309,1-42 89,3-26-125,-1 1 0,0-1 0,1 1 0,-1-1 0,0 0 0,1 0 0,-1 1 0,1-1 0,-1 0 0,0 0 0,1 0 0,-1 1 0,1-1 0,-1 0 0,1 0 0,-1 0-1,1 0 1,-1 0 0,1 0 0,-1 0 0,1 0 0,-1 0 0,1 0 0,-1 0 0,1 0 0,-1 0 0,0 0 0,1-1 0,-1 1 0,1 0 0,0-1 0,17-4 88,35-34 8,-48 34-99,1-1-1,-1 1 1,1 1-1,0-1 0,1 1 1,-1 0-1,1 1 1,0-1-1,-1 1 1,1 1-1,1-1 0,-1 1 1,12-2-1,-18 5 4,0-1 0,1 1 1,-1-1-1,0 1 0,0-1 0,0 1 0,0 0 0,0 0 0,0 0 0,0 0 0,0-1 0,-1 1 0,1 0 0,0 0 0,0 1 1,-1-1-1,1 0 0,-1 0 0,1 0 0,-1 0 0,1 0 0,-1 1 0,0-1 0,1 0 0,-1 0 0,0 1 0,0-1 0,0 0 1,0 0-1,-1 3 0,1 52 395,0-40-215,-2 32 585,3-48-743,0 1 0,-1-1 1,1 0-1,0 1 0,0-1 0,0 0 1,0 0-1,0 0 0,0 0 0,0 0 0,0 0 1,0 0-1,0 0 0,0 0 0,0 0 0,0-1 1,0 1-1,-1 0 0,1-1 0,0 1 1,0 0-1,1-1 0,9-2-150,-14 9-841,1-4 490,-8 4-1318,6-7-1908,2-6-3905,2-16-5719</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487"/>
    </inkml:context>
    <inkml:brush xml:id="br0">
      <inkml:brushProperty name="width" value="0.025" units="cm"/>
      <inkml:brushProperty name="height" value="0.025" units="cm"/>
    </inkml:brush>
  </inkml:definitions>
  <inkml:trace contextRef="#ctx0" brushRef="#br0">50 121 3491,'0'0'9705,"-8"6"-7436,-25 17-69,25-21 3663,11-10-4352,11-11-968,10-5 751,43-32 1,-61 51-1258,1-1 1,1 2-1,-1-1 0,1 1 1,0 0-1,0 1 0,0 0 1,0 0-1,1 1 0,-1 0 1,16-2-1,-23 5-40,-1-1 0,1 0-1,0 1 1,0-1 0,0 1 0,-1-1 0,1 1-1,0-1 1,0 1 0,-1-1 0,1 1 0,-1 0-1,1 0 1,0-1 0,-1 1 0,0 0-1,1 0 1,-1-1 0,1 1 0,-1 0 0,0 0-1,1 0 1,-1 0 0,0 0 0,0 0 0,0 0-1,0-1 1,0 1 0,0 0 0,0 0 0,0 0-1,0 0 1,-1 1 0,-3 35 37,-18 11 171,18-42-169,1-1 0,-1 2 0,1-1 0,1 0 0,-1 1 0,1-1 0,0 1 0,-1 12 0,4-19-356,1-1 1,-1 1-1,1 0 1,-1 0-1,1-1 1,0 1-1,-1-1 1,0 1-1,1-1 0,-1 0 1,1 1-1,-1-1 1,2-1-1,9-14-5306,1-3-3418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6.858"/>
    </inkml:context>
    <inkml:brush xml:id="br0">
      <inkml:brushProperty name="width" value="0.025" units="cm"/>
      <inkml:brushProperty name="height" value="0.025" units="cm"/>
    </inkml:brush>
  </inkml:definitions>
  <inkml:trace contextRef="#ctx0" brushRef="#br0">171 62 10378,'0'0'6934,"-10"0"-4078,0 0-2364,4-1-305,0 1 0,0-1 0,0 1 0,0 1 0,0-1 0,0 1 1,0 0-1,0 1 0,0-1 0,0 1 0,1 0 0,-1 1 0,1-1 1,-1 1-1,1 0 0,0 1 0,-5 3 0,5-1-143,1-1-1,0 1 1,0-1-1,0 1 1,1 0-1,0 1 1,0-1-1,0 0 1,1 1-1,0-1 1,1 1-1,-1 0 1,1 0-1,0 0 1,1 0-1,0 0 1,0 0-1,0-1 1,3 11-1,-3-16-5,1 1 0,0 0 0,0-1 0,0 0 0,0 1 0,0-1 0,0 0 0,0 1 0,0-1 0,1 0 0,-1 0 0,0 0 0,1 0 0,-1 0 0,1 0 0,-1-1 0,1 1 0,0 0 0,-1-1-1,1 1 1,0-1 0,-1 0 0,1 1 0,0-1 0,-1 0 0,1 0 0,0 0 0,0 0 0,-1 0 0,1-1 0,0 1 0,-1 0 0,1-1 0,1 0 0,3 0 82,-1-1-1,0 1 1,0-1-1,0 0 1,0 0 0,0-1-1,-1 0 1,1 0 0,6-5-1,-3-1 67,-1 1 0,0-1 0,-1-1 0,0 1 0,-1-1 0,1 0 0,-2-1 0,0 1 0,0-1 0,-1 0 0,0 0 0,-1 0 0,0 0 0,-1 0 0,0 0 0,-1-1-1,-1-15 1,1 26-174,0 0 0,0 0 0,0 0-1,0 1 1,0-1 0,0 0 0,0 0-1,0 0 1,-1 1 0,1-1 0,0 0-1,0 0 1,-1 1 0,1-1 0,-1 0-1,1 1 1,-1-1 0,1 0-1,-1 1 1,1-1 0,-1 1 0,1-1-1,-1 1 1,0-1 0,1 1 0,-1-1-1,0 1 1,1 0 0,-1-1 0,0 1-1,0 0 1,1 0 0,-1-1 0,0 1-1,0 0 1,1 0 0,-1 0-1,0 0 1,0 0 0,0 0 0,-1 0-1,0 1-7,1-1 0,-1 1-1,0 0 1,1 0 0,-1-1-1,0 1 1,1 0 0,-1 0-1,1 1 1,-1-1 0,1 0-1,0 0 1,0 1 0,-1-1-1,1 1 1,-1 2 0,0-1-44,0 1 1,1 0 0,0 0 0,0 0 0,0 0-1,0 0 1,0 0 0,1 0 0,0 0 0,0 0-1,0 0 1,1 4 0,-1-7-102,0 0 1,0 0-1,1 0 1,-1-1-1,0 1 1,0 0-1,1 0 1,-1-1-1,0 1 1,1 0-1,-1-1 1,1 1-1,-1 0 1,1-1 0,-1 1-1,1-1 1,0 1-1,-1-1 1,1 1-1,0-1 1,-1 1-1,1-1 1,1 1-1,0-1-260,0 0 0,-1 0-1,1 0 1,-1 0 0,1 0 0,0-1-1,-1 1 1,1-1 0,-1 1 0,1-1-1,-1 1 1,1-1 0,-1 0 0,1 0 0,-1 0-1,0 0 1,2-1 0,17-15-7425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7.575"/>
    </inkml:context>
    <inkml:brush xml:id="br0">
      <inkml:brushProperty name="width" value="0.025" units="cm"/>
      <inkml:brushProperty name="height" value="0.025" units="cm"/>
    </inkml:brush>
  </inkml:definitions>
  <inkml:trace contextRef="#ctx0" brushRef="#br0">72 47 6694,'0'0'15386,"1"10"-13507,2 13-1210,-1-1 1,-1 1 0,-1 0 0,-1 0 0,-4 24 0,-29 126 562,4-21-627,23-114 68,6-35-42,1-8 47,6-62 271,3 2-936,27-100 0,-27 136-14,0 1 1,2 0-1,1 1 0,1 1 0,33-49 0,-41 68-10,1 1 0,0 0 0,0 0-1,1 0 1,0 1 0,0 0 0,0 0 0,1 1 0,0-1-1,9-2 1,-15 6 6,0 0 0,0 0 1,0 0-1,0 1 0,0-1 0,0 1 0,0-1 0,0 1 0,0 0 1,1 0-1,-1 0 0,0 0 0,0 0 0,0 0 0,0 0 0,0 1 1,0-1-1,0 1 0,0 0 0,0 0 0,0-1 0,0 1 0,0 0 1,0 1-1,0-1 0,-1 0 0,1 0 0,0 1 0,-1-1 0,1 1 0,-1 0 1,0-1-1,1 1 0,-1 0 0,0 0 0,0 0 0,0-1 0,0 1 1,-1 0-1,1 0 0,0 1 0,-1-1 0,0 0 0,1 4 0,0 2 14,0 0-1,-1-1 0,0 1 0,-1 0 0,1 0 0,-1 0 1,-1-1-1,1 1 0,-2 0 0,1-1 0,-1 0 1,0 1-1,0-1 0,-7 11 0,6-13 4,1 0-1,-1 0 1,0 0-1,0 0 1,0 0-1,-1-1 1,0 0-1,1 0 1,-1 0-1,-1-1 1,1 0-1,-1 0 1,1 0-1,-1 0 1,0-1-1,0 0 1,0 0-1,-11 1 1,14-3-112,-1 0-1,1-1 1,0 0-1,-1 1 1,1-1-1,0 0 1,0-1-1,0 1 1,0 0-1,0-1 1,0 0-1,0 0 1,0 0-1,1 0 1,-1 0-1,1 0 1,-1-1-1,1 1 1,0-1-1,0 1 1,0-1-1,0 0 1,1 0-1,-1 0 1,1 0-1,0 0 1,0 0-1,0-1 1,0 1-1,0 0 1,1-1-1,-1 1 1,1 0-1,0-1 1,0 1-1,0 0 1,1-1-1,-1 1 1,2-5-1,-1 7-290,-1 0 0,1 1 0,-1-1 0,1 1 0,0-1-1,0 1 1,-1-1 0,1 1 0,0 0 0,0-1 0,0 1 0,0 0 0,-1 0 0,1-1-1,0 1 1,0 0 0,0 0 0,0 0 0,0 0 0,0 0 0,0 0 0,1 0-304,14 0-6197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117"/>
    </inkml:context>
    <inkml:brush xml:id="br0">
      <inkml:brushProperty name="width" value="0.025" units="cm"/>
      <inkml:brushProperty name="height" value="0.025" units="cm"/>
    </inkml:brush>
  </inkml:definitions>
  <inkml:trace contextRef="#ctx0" brushRef="#br0">0 0 3716,'0'0'416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8.897"/>
    </inkml:context>
    <inkml:brush xml:id="br0">
      <inkml:brushProperty name="width" value="0.025" units="cm"/>
      <inkml:brushProperty name="height" value="0.025" units="cm"/>
    </inkml:brush>
  </inkml:definitions>
  <inkml:trace contextRef="#ctx0" brushRef="#br0">170 43 6694,'0'0'16362,"-11"-5"-14984,4 2-1127,5 2-197,-1-1-1,1 1 1,0 0-1,-1 0 1,1 0-1,-1 0 1,1 0 0,-1 1-1,1-1 1,-1 1-1,1-1 1,-1 1-1,0 0 1,1 0-1,-1 0 1,0 1 0,1-1-1,-1 1 1,1-1-1,-1 1 1,1 0-1,-1 0 1,1 0 0,-1 0-1,1 0 1,0 1-1,-3 1 1,-3 4 93,1 0 0,0 1 0,1 0 0,-1 0 0,2 0 0,-1 0 0,1 1-1,0 0 1,1 0 0,0 1 0,1-1 0,0 1 0,0 0 0,1 0 0,0 0 0,0 13 0,2-22-129,0 0 0,0 0 0,0 0 0,0 0 0,0 0 0,1 0 0,-1 0 0,0 0-1,1 0 1,-1 0 0,1 0 0,-1 0 0,1-1 0,-1 1 0,1 0 0,0 0 0,-1 0 0,1-1 0,0 1 0,0 0-1,-1-1 1,1 1 0,0-1 0,0 1 0,0-1 0,0 1 0,0-1 0,0 0 0,0 1 0,0-1 0,0 0 0,0 0 0,0 0-1,0 0 1,0 0 0,0 0 0,0 0 0,0 0 0,0 0 0,0 0 0,0 0 0,1-1 0,3 0 42,-1 0 1,0 0 0,0 0-1,1 0 1,-1-1 0,0 0-1,0 0 1,-1 0 0,6-3-1,0-4 15,0 0 0,0-1 0,-1 0-1,-1 0 1,1 0 0,8-18-1,-13 23-35,0-1 0,0 0 0,-1 0 0,1 0-1,-1 0 1,-1-1 0,1 1 0,-1 0 0,0-1-1,-1 1 1,1-1 0,-1 1 0,0-1 0,-2-9-1,1 15-27,1 0 0,-1 0-1,1 0 1,-1 0-1,0 1 1,1-1-1,-1 0 1,0 0-1,0 1 1,1-1-1,-1 0 1,0 1-1,0-1 1,0 1-1,0-1 1,0 1-1,0-1 1,0 1-1,0 0 1,0-1 0,0 1-1,0 0 1,0 0-1,0 0 1,0 0-1,0 0 1,0 0-1,0 0 1,0 0-1,0 0 1,0 1-1,0-1 1,0 0-1,0 1 1,0-1-1,-1 1 1,0 0-11,0-1-1,0 1 1,0 0 0,0 0 0,0-1-1,1 1 1,-1 1 0,0-1 0,1 0-1,-1 0 1,1 0 0,-1 1-1,1-1 1,0 1 0,-1-1 0,1 1-1,0 0 1,-1 2 0,1-3-121,1 0 1,0-1-1,0 1 1,0-1-1,0 1 1,0 0 0,0-1-1,0 1 1,0-1-1,0 1 1,0 0-1,0-1 1,0 1-1,0-1 1,0 1-1,0-1 1,1 1-1,-1 0 1,0-1-1,0 1 1,1-1 0,-1 1-1,0-1 1,1 1-1,-1-1 1,1 0-1,-1 1 1,1-1-1,-1 1 1,1-1-1,-1 0 1,1 1-1,-1-1 1,1 0-1,-1 0 1,1 1-1,-1-1 1,1 0 0,-1 0-1,1 0 1,0 0-1,0 0 1,30-2-7930,-31 2 7987,23-6-8393</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442"/>
    </inkml:context>
    <inkml:brush xml:id="br0">
      <inkml:brushProperty name="width" value="0.025" units="cm"/>
      <inkml:brushProperty name="height" value="0.025" units="cm"/>
    </inkml:brush>
  </inkml:definitions>
  <inkml:trace contextRef="#ctx0" brushRef="#br0">151 117 9321,'0'0'10105,"1"-8"-10307,1-66-2803,-2 56 5560,0 2 3687,-3 18-3163,-9 12-2598,-12 25 380,1 1-1,-25 64 0,39-81-731,1 0 1,1 0-1,1 1 0,1 0 1,1 0-1,-1 34 0,6-56-121,-1-1 0,0 0 0,0 1 0,0-1 0,1 0-1,-1 1 1,1-1 0,-1 0 0,1 1 0,0-1 0,-1 0-1,1 0 1,0 0 0,0 0 0,0 0 0,0 0 0,0 0-1,0 0 1,0 0 0,0 0 0,0-1 0,0 1 0,0 0-1,1-1 1,-1 1 0,0-1 0,0 1 0,1-1 0,-1 1-1,0-1 1,1 0 0,-1 0 0,1 0 0,-1 0 0,0 0-1,1 0 1,-1 0 0,0 0 0,1 0 0,-1-1 0,2 0-1,3 1 22,0-2-1,1 1 0,-1-1 0,0 0 0,0 0 0,0 0 0,0-1 0,6-3 0,1-4-19,1-1 0,-2 0 0,1-1-1,-2 0 1,1-1 0,-2 0 0,0-1-1,0 0 1,-1 0 0,-1-1 0,-1 0-1,0-1 1,7-22 0,-14 38-9,0 1 0,0-1 0,0 0 0,0 0 0,0 0 0,0 0 0,0 0 0,0 1 0,0-1 0,0 0 0,0 0 0,0 0 0,0 0 0,-1 0 0,1 1 0,0-1 0,0 0 0,0 0 0,0 0 0,0 0 0,0 0 0,0 0 0,0 0 0,-1 0 0,1 1 0,0-1 0,0 0 0,0 0 0,0 0 0,0 0 0,0 0 0,-1 0 0,1 0 0,0 0 0,0 0 0,0 0 0,0 0 0,-1 0 0,1 0 0,0 0 0,0 0 0,0 0 0,0 0 0,0 0 0,-1 0 0,1 0 0,0 0 0,0 0 0,0 0 0,0 0 0,0 0 0,0-1 0,-1 1 0,1 0 0,0 0 0,0 0 0,0 0 0,0 0 0,0 0 0,0 0 0,0-1 0,0 1 0,-1 0 0,1 0 0,0 0 0,0 0 0,0 0 0,0-1 0,-10 12 0,-1 4 0,1 0 0,1 1 0,0 0 0,2 0 0,-1 1 0,2 0 0,0 1 0,1-1 0,1 1 0,-3 33 0,7-49 0,0-1 0,0 0 0,0 1 0,0-1 0,0 0 0,0 1 0,0-1 0,0 0 0,1 1 0,-1-1 0,1 0 0,-1 0 0,1 1 0,-1-1 0,1 0 0,0 0 0,-1 0 0,1 0 0,0 0 0,0 0 0,0 0 0,0 0 0,0 0 0,0 0 0,0 0 0,0-1 0,0 1 0,1 0 0,-1-1 0,0 1 0,0-1 0,1 1 0,-1-1 0,0 0 0,0 1 0,1-1 0,-1 0 0,1 0 0,-1 0 0,0 0 0,1 0 0,-1 0 0,0 0 0,1-1 0,1 0 0,2 0 0,-1 0 0,1-1 0,0 1 0,-1-1 0,1 0 0,-1 0 0,0-1 0,0 0 0,0 1 0,0-1 0,6-6 0,-6 4-286,-1 0 1,0 0-1,0 0 0,0 0 0,4-11 1,-3 2-1361,0 0 0,-1 0 0,-1-1 0,0 1 0,-1-23 0,-1-13-5374</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39.800"/>
    </inkml:context>
    <inkml:brush xml:id="br0">
      <inkml:brushProperty name="width" value="0.025" units="cm"/>
      <inkml:brushProperty name="height" value="0.025" units="cm"/>
    </inkml:brush>
  </inkml:definitions>
  <inkml:trace contextRef="#ctx0" brushRef="#br0">1 0 5573,'0'0'18001,"6"53"-17072,10-52-544,2 2-321,0-2-705,2-1-2402,-2 0-1665,0 0-1570,-5 0-1570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130"/>
    </inkml:context>
    <inkml:brush xml:id="br0">
      <inkml:brushProperty name="width" value="0.025" units="cm"/>
      <inkml:brushProperty name="height" value="0.025" units="cm"/>
    </inkml:brush>
  </inkml:definitions>
  <inkml:trace contextRef="#ctx0" brushRef="#br0">87 0 4356,'0'0'10527,"-5"9"-6923,-9 14-1808,5-11-837,1 1 1,1 0-1,0 0 1,1 0-1,0 1 1,1 0-1,0 0 1,-2 15-1,7-28-967,1 0 1,-1 0-1,1 1 1,-1-1-1,1 0 1,-1 0-1,1 0 0,0 0 1,0 0-1,-1 0 1,1 0-1,0 0 0,0 0 1,0-1-1,0 1 1,0 0-1,0-1 0,0 1 1,0 0-1,0-1 1,1 1-1,-1-1 1,0 0-1,0 1 0,0-1 1,1 0-1,-1 0 1,0 0-1,0 1 0,1-1 1,-1-1-1,2 1 1,58-1-2953,-42 1 1622,-11-1 1036,3 1 169,-1 0 0,0 1 0,0-1 0,16 5 0,-25-5 189,0 0 0,0 0 1,0 1-1,0-1 1,0 1-1,0-1 0,0 1 1,0-1-1,-1 1 1,1-1-1,0 1 0,0 0 1,0 0-1,-1-1 1,1 1-1,0 0 0,-1 0 1,1 0-1,0 0 1,-1 0-1,1 1 0,-1-1 97,0 1 1,0 0-1,0-1 0,0 1 0,-1-1 0,1 1 0,0-1 0,-1 1 1,1-1-1,-1 1 0,0-1 0,0 1 0,1-1 0,-1 0 1,0 1-1,0-1 0,0 0 0,0 0 0,-2 2 0,-11 11 842,0 0 0,-1-2 0,-31 22 0,33-25-1017,-1-1 0,0 0 0,-1-1 1,0-1-1,-18 6 0,33-12-85,0 0 1,-1 0-1,1 0 0,0 0 0,-1 0 1,1 0-1,0 0 0,-1 0 0,1 0 1,0 0-1,0-1 0,-1 1 0,1 0 1,0 0-1,0 0 0,-1 0 0,1 0 1,0-1-1,0 1 0,-1 0 0,1 0 1,0 0-1,0-1 0,0 1 0,-1 0 0,1 0 1,0-1-1,0 1 0,0 0 0,0 0 1,0-1-1,-1 1 0,1 0 0,0-1 1,0 1-1,0 0 0,0 0 0,0-1 1,0 1-1,0 0 0,0-1 0,0 1 1,0 0-1,0-1 0,0 1 0,1 0 1,-1 0-1,0-1 0,4-17-2968,11-14-2072,6-10-1680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475"/>
    </inkml:context>
    <inkml:brush xml:id="br0">
      <inkml:brushProperty name="width" value="0.025" units="cm"/>
      <inkml:brushProperty name="height" value="0.025" units="cm"/>
    </inkml:brush>
  </inkml:definitions>
  <inkml:trace contextRef="#ctx0" brushRef="#br0">129 1 13997,'0'0'11019,"-4"9"-8879,-14 35-105,-18 68 0,26-69-1896,1 1-1,3-1 0,-3 85 0,12-93-125,0-23 60,3-25 317,-3-2-343,-1 0 1,-1-1 0,0 1 0,-3-31-1,1 40-80,1 0 0,-1 0 0,0 0-1,0 0 1,-1 0 0,1 1-1,-2-1 1,1 0 0,0 1 0,-1 0-1,0 0 1,0-1 0,-1 2-1,1-1 1,-9-8 0,12 13 30,0 0 0,0 1 1,0-1-1,0 0 0,0 0 1,0 1-1,0-1 0,0 0 1,0 1-1,0-1 0,0 0 0,0 0 1,0 1-1,0-1 0,0 0 1,0 0-1,0 1 0,0-1 0,-1 0 1,1 0-1,0 1 0,0-1 1,0 0-1,0 0 0,-1 0 1,1 1-1,0-1 0,0 0 0,0 0 1,-1 0-1,1 0 0,0 0 1,0 1-1,-1-1 0,1 0 0,0 0 1,0 0-1,-1 0 0,1 0 1,0 0-1,0 0 0,-1 0 1,1 0-1,0 0 0,-1 0 0,1 0 1,0 0-1,0 0 0,-1 0 1,1 0-1,0 0 0,0-1 0,-1 1 1,1 0-1,0 0 0,0 0 1,-1 0-1,1 0 0,0-1 0,0 1 1,0 0-1,-1 0 0,1 0 1,0-1-1,0 1 0,8 21 54,-3-17-35,0 0 1,0-1-1,0 0 0,1 1 1,-1-2-1,1 1 0,0-1 1,0 1-1,0-2 0,0 1 1,0-1-1,0 0 1,0 0-1,10 0 0,1 0-386,0-1-1,0-1 1,0-1-1,22-4 1,2-8-2753,-18-4-2712,-12 5-1820</inkml:trace>
  <inkml:trace contextRef="#ctx0" brushRef="#br0" timeOffset="1">308 203 13453,'0'0'17072,"0"61"-16656,-1-29-288,-5 0-96,4-1 0,0-5-192,1-8-705,1-4-800,0-7-705,0-14-5157,4-16-2051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4:48.195"/>
    </inkml:context>
    <inkml:brush xml:id="br0">
      <inkml:brushProperty name="width" value="0.025" units="cm"/>
      <inkml:brushProperty name="height" value="0.025" units="cm"/>
    </inkml:brush>
  </inkml:definitions>
  <inkml:trace contextRef="#ctx0" brushRef="#br0">70 2 18417,'0'0'3647,"-7"12"-2195,5-9-1422,-6 9 317,0 0 0,1 1 0,0 0 0,1 0 1,1 0-1,0 1 0,1 0 0,0 0 0,-2 22 1,6-35-349,0-1 1,0 0 0,0 1 0,1-1-1,-1 1 1,0-1 0,0 0 0,0 1-1,1-1 1,-1 0 0,0 1 0,1-1-1,-1 0 1,0 1 0,0-1 0,1 0 0,-1 0-1,1 1 1,-1-1 0,0 0 0,1 0-1,-1 0 1,1 0 0,-1 0 0,0 1-1,1-1 1,-1 0 0,1 0 0,-1 0-1,1 0 1,-1 0 0,0 0 0,1 0 0,-1 0-1,1 0 1,-1-1 0,1 1 0,-1 0-1,0 0 1,1 0 0,-1 0 0,0-1-1,1 1 1,-1 0 0,1-1 0,21-9-139,-9-2-502,1 0-1,-1-1 1,-1-1 0,0 0-1,-1-1 1,18-31 0,-4 7 667,-28 73 471,-9 5-303,-2 9-890,10-16-6959,4-22-5841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03.761"/>
    </inkml:context>
    <inkml:brush xml:id="br0">
      <inkml:brushProperty name="width" value="0.025" units="cm"/>
      <inkml:brushProperty name="height" value="0.025" units="cm"/>
    </inkml:brush>
  </inkml:definitions>
  <inkml:trace contextRef="#ctx0" brushRef="#br0">0 84 14350,'0'0'14830,"61"-9"-13709,-25 0-513,5 0-416,4-1-128,-1 2-384,-2-3-2178,-2-1-3876,-1-4-9225</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0.817"/>
    </inkml:context>
    <inkml:brush xml:id="br0">
      <inkml:brushProperty name="width" value="0.025" units="cm"/>
      <inkml:brushProperty name="height" value="0.025" units="cm"/>
    </inkml:brush>
  </inkml:definitions>
  <inkml:trace contextRef="#ctx0" brushRef="#br0">0 1 6278,'0'0'21556,"67"45"-24855,-43-36-2787,6-5-9352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162"/>
    </inkml:context>
    <inkml:brush xml:id="br0">
      <inkml:brushProperty name="width" value="0.025" units="cm"/>
      <inkml:brushProperty name="height" value="0.025" units="cm"/>
    </inkml:brush>
  </inkml:definitions>
  <inkml:trace contextRef="#ctx0" brushRef="#br0">188 0 4324,'-9'3'11878,"-10"4"-9045,0 1 0,0 0 0,-24 15-1,37-19-2556,0-1 0,0 1 0,0 0-1,1 0 1,-1 1 0,1 0-1,0 0 1,1 0 0,-1 0 0,1 1-1,0 0 1,0 0 0,1 0-1,0 0 1,-3 9 0,5-14-288,1 0 1,0-1-1,0 1 1,0 0-1,1 0 1,-1 0-1,0 0 1,0 0-1,0 0 1,1 0-1,-1 0 1,1 0-1,-1-1 1,0 1-1,1 0 1,-1 0-1,1 0 1,0-1-1,-1 1 0,1 0 1,0-1-1,-1 1 1,1 0-1,0-1 1,0 1-1,-1-1 1,1 1-1,0-1 1,0 0-1,0 1 1,0-1-1,0 0 1,0 1-1,0-1 1,0 0-1,-1 0 1,1 0-1,0 0 1,0 0-1,2 0 1,53-1-1265,-36 0 680,14 0-782,-19 0 690,0 1-1,-1 0 1,21 3-1,-34-3 725,0 1 0,-1-1 0,1 0 0,0 0 0,0 1 0,-1-1-1,1 0 1,0 1 0,0-1 0,-1 1 0,1-1 0,0 1 0,-1-1-1,1 1 1,-1 0 0,1-1 0,-1 1 0,1 0 0,-1-1 0,1 1-1,-1 0 1,0 0 0,1-1 0,-1 1 0,0 0 0,1 0-1,-1 0 1,0 0 0,0-1 0,0 1 0,0 0 0,0 0 0,0 0-1,0 0 1,0-1 0,0 1 0,-1 0 0,1 0 0,0 0 0,0-1-1,-1 1 1,1 0 0,0 0 0,-1-1 0,1 1 0,-2 1 0,-21 31 2336,11-21-2038,-1-2 0,1 1-1,-1-2 1,-1 0 0,0 0 0,0-2 0,-1 0 0,-30 11 0,45-18-428,0 0 0,-1 0 0,1 0 0,0 0 0,0 0 0,0 1-1,-1-1 1,1 0 0,0 0 0,0 0 0,-1 0 0,1 0 0,0 0 0,0 0 0,0 0 0,-1 0 0,1 0-1,0 0 1,0 0 0,-1 0 0,1 0 0,0-1 0,0 1 0,0 0 0,-1 0 0,1 0 0,0 0 0,0 0-1,0 0 1,-1 0 0,1-1 0,0 1 0,0 0 0,0 0 0,0 0 0,0 0 0,-1-1 0,1 1-1,0 0 1,0 0 0,0-1 0,0 1 0,0 0 0,0 0 0,0 0 0,0-1 0,0 1 0,6-14-3081,18-15-2795,-23 28 5661,23-25-7427</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1.595"/>
    </inkml:context>
    <inkml:brush xml:id="br0">
      <inkml:brushProperty name="width" value="0.025" units="cm"/>
      <inkml:brushProperty name="height" value="0.025" units="cm"/>
    </inkml:brush>
  </inkml:definitions>
  <inkml:trace contextRef="#ctx0" brushRef="#br0">103 195 8840,'0'0'15599,"-9"6"-13885,-1 1-1335,1-1 0,0 1 0,1 1 0,0 0 0,-9 11 0,13-15-223,1 1 0,-1 1 0,1-1 0,0 0 0,0 1 0,1-1 0,0 1 0,0 0 0,0 0 0,1 0 0,-1 0-1,1 0 1,0 8 0,1-13-148,0 0 1,0 0-1,0 0 0,0 0 0,0 0 0,1 0 1,-1 0-1,0 0 0,0-1 0,1 1 0,-1 0 0,1 0 1,-1 0-1,1 0 0,-1-1 0,1 1 0,-1 0 0,1 0 1,-1-1-1,1 1 0,0-1 0,0 1 0,-1 0 0,1-1 1,0 1-1,0-1 0,0 0 0,-1 1 0,2-1 1,1 1 2,1 0 1,-1-1 0,0 1 0,0-1 0,0 0 0,0 0 0,1-1-1,-1 1 1,3-1 0,3-1 0,0 0-1,0-1 0,0 0 1,0-1-1,12-7 1,8-10-19,-1-1 0,-2-2 0,0-1 0,-2-1 0,-1-1 0,-1-1 0,-1-1 0,-1-1 0,26-54 0,-46 83 5,1 0 0,0 1 1,-1-1-1,1 0 0,-1 0 0,1 0 0,-1 0 0,1 0 0,-1 0 0,0 0 0,1 0 0,-1 0 1,0 0-1,0 0 0,0 0 0,0 0 0,0 0 0,0 0 0,0 0 0,0 0 0,0 0 0,-1-1 1,-16 14 51,-26 37 285,23-23 72,-31 51 0,45-66-336,1 0 0,0 1 0,0-1 0,1 1-1,0 0 1,1 0 0,1 0 0,-1 14 0,2-23-71,1-1 0,0 0 0,0 1 0,0-1 0,0 0 0,0 1 0,1-1 0,-1 0 0,1 1 0,0-1 0,-1 0 0,1 0 0,0 0 0,0 1 0,1-1 0,-1 0 0,0 0 0,1-1 0,-1 1 0,1 0 0,-1 0 0,1-1 0,0 1 0,0-1 0,0 1 0,0-1 0,0 0 0,0 0 0,0 0 0,0 0 0,0 0 0,1 0 0,-1-1 0,0 1 0,1-1 0,-1 0 0,0 1 0,1-1 0,-1 0 0,0 0 0,1 0 0,3-2 0,3 2 0,-1-2 0,1 1 0,-1-1 0,1 0 0,-1-1 0,0 0 0,0 0 0,0-1 0,-1 0 0,14-9 0,-11 4 0,0-1 0,0 0 0,16-22 0,-23 28 0,1-1 0,-1 0 0,0-1 0,0 1 0,-1 0 0,1-1 0,-1 0 0,-1 1 0,1-1 0,-1 0 0,1-8 0,-2 14 0,0 0 0,0-1 0,-1 1 0,1 0 0,0 0 0,-1 0 0,1-1 0,0 1 0,0 0 0,-1 0 0,1 0 0,0 0 0,-1 0 0,1 0 0,0 0 0,-1 0 0,1 0 0,0 0 0,-1 0 0,1 0 0,0 0 0,-1 0 0,1 0 0,0 0 0,-1 0 0,1 0 0,0 0 0,0 1 0,-1-1 0,1 0 0,0 0 0,-1 0 0,1 0 0,0 1 0,0-1 0,-1 1 0,-8 5 0,0 1 0,1 0 0,0 1 0,0 0 0,0 1 0,1-1 0,-11 19 0,14-21 0,0-1 0,1 1 0,0 1 0,0-1 0,0 0 0,1 1 0,0-1 0,0 1 0,0 0 0,1 0 0,0-1 0,1 1 0,-1 0 0,2 8 0,-1-13 1,1 0 0,0-1-1,0 1 1,-1-1 0,1 1 0,0-1-1,0 1 1,1-1 0,-1 0 0,0 0 0,0 1-1,1-1 1,-1 0 0,0 0 0,1 0 0,-1 0-1,1-1 1,-1 1 0,1 0 0,0-1-1,-1 1 1,1-1 0,0 1 0,-1-1 0,3 1-1,51 2-52,-43-3-1,-8 0-21,24 2-194,0-1 0,0-2 0,0 0 0,0-3 1,0 0-1,51-15 0,-78 19 286,0-1 1,0 1-1,0 0 0,0-1 0,0 0 1,0 1-1,0-1 0,0 1 0,0-1 1,0 0-1,0 0 0,0 0 0,-1 1 1,1-1-1,0 0 0,0 0 1,-1 0-1,1 0 0,-1 0 0,1 0 1,-1 0-1,0-1 0,1 1 0,-1 0 1,0 0-1,0 0 0,1 0 0,-1 0 1,0 0-1,0-1 0,0 1 0,-1 0 1,1 0-1,0 0 0,0 0 1,-1 0-1,1-1 0,0 1 0,-1 0 1,1 0-1,-1 0 0,1 0 0,-1 0 1,0 0-1,1 0 0,-1 1 0,-1-2 1,-6-9 232,-1 1 1,0 1 0,-15-14-1,7 7-100,13 12-151,0 1 0,1 0 0,0 0 0,0 0 0,1-1 0,-1 1 0,0-1 0,1 0 0,0 1 0,0-1 0,0 0 0,1 0 0,-1 0 0,1 0 0,-1-5 0,5 8-5,0 0 1,0 0-1,0 0 0,0 0 1,1 1-1,-1 0 0,0-1 0,0 1 1,0 0-1,7 2 0,-4-2-183,57 3-3702,-6 0-4872,-9-3-6501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187"/>
    </inkml:context>
    <inkml:brush xml:id="br0">
      <inkml:brushProperty name="width" value="0.025" units="cm"/>
      <inkml:brushProperty name="height" value="0.025" units="cm"/>
    </inkml:brush>
  </inkml:definitions>
  <inkml:trace contextRef="#ctx0" brushRef="#br0">32 40 5765,'0'0'17083,"3"11"-15369,-1 4-1277,0 1 0,-1 0 0,-1 0 0,0 0 0,-1-1 0,-1 1 0,-5 22 1,3-22-195,-4 12 393,2 0 0,-5 55 0,11-82-600,0 0 0,0 0 1,0 0-1,0 0 0,0-1 0,0 1 0,0 0 1,0 0-1,0 0 0,1 0 0,-1 0 0,0-1 1,0 1-1,1 0 0,-1 0 0,1-1 0,-1 1 1,1 0-1,-1 0 0,1-1 0,-1 1 0,1 0 1,-1-1-1,1 1 0,0-1 0,-1 1 0,1-1 1,0 1-1,0-1 0,-1 0 0,1 1 0,0-1 1,0 0-1,0 1 0,0-1 0,-1 0 0,1 0 1,0 0-1,0 0 0,0 0 0,0 0 0,0 0 1,-1 0-1,1 0 0,0 0 0,0 0 0,0-1 1,0 1-1,-1 0 0,1-1 0,1 0 0,5-1 62,-1-1-1,1 0 0,-1 0 1,1-1-1,5-4 0,62-46-74,-3-4 0,-3-3-1,62-71 1,-123 125-5,-4 5-39,-1-1 0,0 1 0,0 0 0,1-1 0,-1 1 0,-1-1 0,1 0-1,0 0 1,-1 0 0,1 1 0,-1-1 0,1-6 0,-32 13-12386,5 5 1816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2.545"/>
    </inkml:context>
    <inkml:brush xml:id="br0">
      <inkml:brushProperty name="width" value="0.025" units="cm"/>
      <inkml:brushProperty name="height" value="0.025" units="cm"/>
    </inkml:brush>
  </inkml:definitions>
  <inkml:trace contextRef="#ctx0" brushRef="#br0">19 1 9129,'0'0'12684,"-18"57"-9321,18-44-577,3-2-992,10 1-801,4-1-544,2 3-321,1-2-64,1-2-1185,-1-2-1986,-2-7-2883,-3-1-7174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3.880"/>
    </inkml:context>
    <inkml:brush xml:id="br0">
      <inkml:brushProperty name="width" value="0.025" units="cm"/>
      <inkml:brushProperty name="height" value="0.025" units="cm"/>
    </inkml:brush>
  </inkml:definitions>
  <inkml:trace contextRef="#ctx0" brushRef="#br0">149 72 4869,'0'0'15630,"-3"-9"-13003,-9-29-865,11 37-1714,1-1 0,-1 1 0,1 0 1,-1-1-1,0 1 0,0 0 0,0-1 1,1 1-1,-1 0 0,0 0 0,-1 0 1,1 0-1,0 0 0,0 0 0,0 0 1,-1 0-1,1 1 0,0-1 0,-1 0 1,1 1-1,0-1 0,-1 1 0,1 0 1,-1-1-1,1 1 0,-1 0 0,1 0 1,-1 0-1,1 0 0,-1 0 0,1 0 1,-1 0-1,1 0 0,-1 1 0,1-1 1,0 0-1,-1 1 0,-1 1 0,-1-1 58,0 1-1,0 0 1,1 1 0,-1-1-1,1 1 1,-1-1-1,1 1 1,0 0-1,0 1 1,-4 4-1,1 1 7,1 0-1,0 1 0,0-1 1,1 1-1,0 0 0,1 0 0,0 0 1,1 0-1,0 1 0,1-1 1,0 1-1,0 14 0,1-24-87,1 0 0,-1 0-1,0 0 1,1 0 0,-1 0-1,1 0 1,-1 0 0,1 0-1,0 0 1,0-1 0,-1 1-1,1 0 1,0 0 0,0-1 0,0 1-1,-1 0 1,1-1 0,0 1-1,0-1 1,0 1 0,0-1-1,0 1 1,0-1 0,0 0-1,1 0 1,-1 1 0,0-1 0,0 0-1,0 0 1,0 0 0,0 0-1,0 0 1,0 0 0,0-1-1,0 1 1,0 0 0,0 0 0,0-1-1,0 1 1,2-2 0,43-17 568,-13-6-321,44-40-1,12-10-207,-88 74-66,-1 1 1,0-1-1,1 1 1,-1 0 0,0-1-1,1 1 1,-1 0-1,1-1 1,-1 1 0,1 0-1,-1 0 1,0-1-1,1 1 1,-1 0 0,1 0-1,-1 0 1,1 0 0,-1-1-1,1 1 1,-1 0-1,1 0 1,-1 0 0,1 0-1,-1 0 1,1 0-1,-1 1 1,1-1 0,-1 0-1,1 0 1,-1 0-1,1 0 1,-1 0 0,2 1-1,-1 17-68,-14 26 69,-1-11 49,9-24-11,0 0-1,1 1 1,1 0 0,-1 0-1,1 0 1,1 0 0,0 0-1,-1 13 1,5-22 11,-1-1-1,1 0 1,-1 1 0,0-1 0,1 0-1,-1 0 1,1 0 0,-1 0-1,0 0 1,1-1 0,-1 1 0,1 0-1,-1-1 1,0 1 0,3-2-1,13-7-6,-1-1 0,0-1 1,0-1-1,-1 0 0,18-19 0,27-21-19,-56 49-21,1-1 0,0 0 0,-1 0 0,1 1 0,1 0 0,-1 0 0,0 0 0,1 1 0,-1-1 0,1 1 0,0 1 0,5-2 0,-10 4 0,0-1 0,0 0 0,0 1 0,0 0 0,0-1 0,0 1 0,0 0 0,0-1 0,-1 1 0,1 0 0,0 0 0,-1 0 0,1 0 0,0-1 0,-1 1 0,1 0 0,-1 0 0,0 0 0,1 0 0,-1 0 0,0 0 0,1 1 0,-1-1 0,0 0 0,0 0 0,0 0 0,0 0 0,0 0 0,0 0 0,0 0 0,-1 2 0,-2 40 0,-7 0 16,7-33-33,0 0 0,1 0 0,0 0 0,-1 14 0,20-43-3704,11-40-5403,-12 20 1667</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4.222"/>
    </inkml:context>
    <inkml:brush xml:id="br0">
      <inkml:brushProperty name="width" value="0.025" units="cm"/>
      <inkml:brushProperty name="height" value="0.025" units="cm"/>
    </inkml:brush>
  </inkml:definitions>
  <inkml:trace contextRef="#ctx0" brushRef="#br0">73 0 10634,'0'0'16677,"-7"12"-15177,-4 12-1135,1 0 0,1 1 0,1 1 0,1-1 0,1 1 0,1 0 0,-1 29 0,5-35-336,0-12-41,0 1 0,1 0 0,0-1 0,0 1 1,1 0-1,0-1 0,0 1 0,1-1 1,1 1-1,4 13 0,-6-21 13,0 1 1,0-1-1,0 0 0,0 0 0,0 0 1,0 0-1,0 0 0,0 0 1,1 0-1,-1 0 0,0 0 0,0-1 1,1 1-1,-1-1 0,1 1 1,-1-1-1,0 1 0,1-1 0,-1 1 1,1-1-1,-1 0 0,1 0 1,-1 0-1,1 0 0,-1 0 1,1 0-1,-1-1 0,1 1 0,-1 0 1,1-1-1,-1 1 0,0-1 1,1 1-1,-1-1 0,0 0 0,2-1 1,5-2 36,0-2 0,0 1 0,-1-1 0,10-9 1,-14 12-27,3-3-3,29-25 3,-2-2 0,-1-1 0,-1-1 0,35-53 0,-62 78 722,-3 4-3360,-13 2-9415,1 4 686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573"/>
    </inkml:context>
    <inkml:brush xml:id="br0">
      <inkml:brushProperty name="width" value="0.025" units="cm"/>
      <inkml:brushProperty name="height" value="0.025" units="cm"/>
    </inkml:brush>
  </inkml:definitions>
  <inkml:trace contextRef="#ctx0" brushRef="#br0">29 101 7175,'0'0'10127,"-5"10"-4554,3-6-5241,-17 40 4048,18-43-4262,1 0 1,-1 0-1,1 1 1,0-1-1,-1 0 0,1 1 1,0-1-1,0 0 0,0 1 1,0-1-1,0 0 0,0 1 1,0-1-1,1 0 0,-1 0 1,0 1-1,1-1 0,-1 0 1,1 0-1,-1 1 1,1-1-1,0 0 0,-1 0 1,1 0-1,0 0 0,0 0 1,0 0-1,0 0 0,0 0 1,0 0-1,0-1 0,0 1 1,0 0-1,0-1 1,1 1-1,1 0 0,52 10 15,-46-11-715,1 0 0,0 0 0,-1-1-1,1 0 1,0 0 0,15-5 0,-20 4 324,1 0-1,-1 0 1,0 0-1,0-1 1,0 1-1,0-1 1,0 0-1,-1-1 1,1 1 0,-1-1-1,0 0 1,0 0-1,0 0 1,-1-1-1,1 1 1,-1-1-1,0 0 1,-1 0-1,1 0 1,-1 0-1,0-1 1,2-6 0,-4 12 297,0 0 0,0-1 0,1 1 0,-1 0 0,0 0 0,0-1 0,0 1 0,0 0 0,0-1 0,0 1 0,0 0 0,0 0 0,0-1 0,1 1 1,-1 0-1,0-1 0,-1 1 0,1 0 0,0 0 0,0-1 0,0 1 0,0 0 0,0-1 0,0 1 0,0 0 0,0 0 0,0-1 0,-1 1 0,1 0 0,0 0 0,0-1 1,0 1-1,0 0 0,-1 0 0,1 0 0,0-1 0,0 1 0,-1 0 0,1 0 0,-12 5 1030,-12 17 84,20-17-952,0 1 0,0 0-1,0 0 1,1 1 0,0-1-1,0 1 1,1 0 0,-1-1-1,1 1 1,1 0 0,0 0-1,0 1 1,0-1 0,1 0-1,-1 0 1,2 8 0,0-14-189,-1 0 0,0 0 0,1 0 0,-1 0 0,1 0 0,-1-1 0,1 1 0,0 0 0,-1 0 0,1-1 0,0 1 0,-1 0 0,1-1 0,0 1 1,0-1-1,-1 1 0,1-1 0,0 1 0,0-1 0,0 1 0,0-1 0,0 0 0,0 0 0,0 1 0,0-1 0,0 0 0,0 0 0,0 0 0,0 0 0,-1 0 0,1 0 1,0 0-1,0-1 0,0 1 0,2-1 0,34-13 93,-26 6-117,-1-1 0,-1 0-1,1-1 1,-1 1 0,-1-2 0,0 1 0,0-1 0,-1-1-1,-1 1 1,0-1 0,0 0 0,-1-1 0,-1 1 0,0-1-1,-1 0 1,0 0 0,1-15 0,-4 28 12,0 0-1,0 1 1,-1-1-1,1 0 1,0 0-1,0 0 1,0 0-1,0 0 1,0 0-1,0 0 1,0 0-1,0 0 1,0 0-1,-1 0 1,1 0-1,0 0 1,0 0-1,0 0 1,0 0-1,0 0 1,0 0 0,0 0-1,-1 0 1,1 0-1,0 0 1,0 0-1,0 0 1,0 0-1,0 0 1,0 0-1,0 0 1,0 0-1,-1 0 1,1 0-1,0 0 1,0 0-1,0 0 1,0 0-1,0 0 1,0 0-1,0-1 1,0 1 0,0 0-1,0 0 1,-1 0-1,1 0 1,0 0-1,0 0 1,0 0-1,0 0 1,0-1-1,0 1 1,0 0-1,0 0 1,0 0-1,0 0 1,0 0-1,0 0 1,0 0-1,0-1 1,0 1-1,0 0 1,0 0 0,0 0-1,0 0 1,0 0-1,0 0 1,0 0-1,1-1 1,-12 13-74,-7 15-33,12-15 139,-4 4 167,1 0 1,1 1 0,1 0-1,0 0 1,2 1-1,0 0 1,-3 19 0,7-36-179,1-1 1,0 1 0,0 0-1,0 0 1,0 0 0,0-1-1,0 1 1,0 0-1,0 0 1,0-1 0,0 1-1,1 0 1,-1 0 0,0-1-1,0 1 1,1 0 0,-1 0-1,1-1 1,-1 1 0,0 0-1,1-1 1,-1 1 0,1-1-1,-1 1 1,1-1-1,0 1 1,-1-1 0,1 1-1,0-1 1,-1 1 0,2 0-1,1-1-3,-1 0 0,0 0 0,0 1 0,1-1 0,-1 0 0,0-1 0,1 1 0,-1 0 0,0-1-1,0 1 1,3-2 0,53-25 36,142-108-1224,-200 135 1191,1-1-1,-1 1 1,0 0-1,1-1 0,-1 1 1,1 0-1,-1 0 0,1-1 1,-1 1-1,0 0 0,1 0 1,-1 0-1,1 0 0,-1-1 1,1 1-1,-1 0 0,1 0 1,-1 0-1,1 0 0,-1 0 1,1 0-1,-1 0 0,1 1 1,-1-1-1,1 0 0,-1 0 1,1 0-1,-1 0 1,1 1-1,-1-1 0,0 0 1,1 0-1,-1 1 0,1-1 1,-1 0-1,1 1 0,2 21 442,-16 40-111,10-49-320,1 13 58,2-23-73,0 1 1,0-1-1,0 1 1,-1-1-1,1 0 0,-1 1 1,1-1-1,-1 0 1,0 1-1,-1-1 1,1 0-1,0 0 0,-1 0 1,0 0-1,0 0 1,-2 3-1,4-37-16,1 29 0,27-88 0,-26 82 0,1 1 0,0 0 0,0 0 0,1 0 0,0 1 0,1-1 0,-1 1 0,1 0 0,11-10 0,-11 13 0,-1 1 0,1 0 0,0 1 0,0-1 0,0 1 0,0 0 0,1 0 0,-1 0 0,0 1 0,0 0 0,7 0 0,57 6 0,-68-5 0,1-1 0,-1 0 0,0 0 0,1 1 0,-1-1 0,0 1 0,1-1 0,-1 1 0,0-1 0,0 1 0,1 0 0,-1-1 0,0 1 0,0 0 0,0 0 0,0 0 0,0 0 0,0 0 0,0 0 0,0 0 0,-1 1 0,1-1 0,1 2 0,-2 0 0,1 0 0,-1-1 0,1 1 0,-1 0 0,0 0 0,0-1 0,0 1 0,0 0 0,0 0 0,-1-1 0,0 5 0,-4 7 0,0 0 0,-1 0 0,-11 20 0,13-27 0,-3 8 0,5-10 0,0-1 0,0 1 0,-1-1 0,1 0 0,-1 0 0,-5 6 0,11-37 0,5 1 0,2 1 0,0 0 0,2 1 0,20-33 0,-31 57 0,1 0 0,0 0 0,-1 0 0,1 1 0,0-1 0,-1 0 0,1 1 0,-1-1 0,1 1 0,-1 0 0,1-1 0,-1 1 0,1 0 0,-1 0 0,0 0 0,0 0 0,1 0 0,-1 0 0,0 0 0,0 1 0,1 0 0,12 9 0,-6-9 0,0 1 0,-1-1 0,1-1 0,0 0 0,0 0 0,0 0 0,0-1 0,0 0 0,0-1 0,0 1 0,0-2 0,0 1 0,11-4 0,-15 4 0,-1 0 0,0 0 0,1 0 0,-1-1 0,0 1 0,0-1 0,0 1 0,0-1 0,0 0 0,0 0 0,-1-1 0,1 1 0,0 0 0,-1-1 0,0 0 0,0 1 0,0-1 0,0 0 0,0 0 0,0 0 0,-1 0 0,1-1 0,-1 1 0,0 0 0,0-1 0,0 1 0,-1-1 0,1 1 0,-1 0 0,0-1 0,0 1 0,0-6 0,-1 8 0,1 1 0,-1-1 0,1 0 0,0 1 0,-1-1 0,1 1 0,-1-1 0,1 1 0,-1-1 0,0 1 0,1-1 0,-1 1 0,1-1 0,-1 1 0,0 0 0,0-1 0,1 1 0,-1 0 0,0 0 0,1-1 0,-1 1 0,0 0 0,0 0 0,1 0 0,-1 0 0,0 0 0,0 0 0,1 0 0,-1 0 0,0 0 0,0 1 0,1-1 0,-1 0 0,0 0 0,1 1 0,-2-1 0,-28 13 0,25-9 0,1 1 0,-1-1 0,1 1 0,0 0 0,0 0 0,0 1 0,1-1 0,0 1 0,0-1 0,0 1 0,1 0 0,0 0 0,0 0 0,1 1 0,-1-1 0,1 0 0,0 10 0,1-14 0,1-1 0,-1 0 0,0 0 0,1 0 0,0 0 0,-1 1 0,1-1 0,0 0 0,-1 0 0,1 0 0,0 0 0,0 0 0,0-1 0,0 1 0,0 0 0,0 0 0,0-1 0,0 1 0,0 0 0,0-1 0,1 1 0,-1-1 0,0 1 0,0-1 0,0 0 0,1 0 0,-1 1 0,0-1 0,1 0 0,-1 0 0,0 0 0,3-1 0,48-3 0,-31-1 0,-1-1 0,1-1 0,-1-2 0,36-19 0,-37 18 0,1 0 0,1 1 0,0 1 0,31-8 0,-52 15 0,1 1 0,-1 0 0,1 0 0,-1 0 0,1-1 0,-1 1 0,1 0 0,-1 0 0,1 0 0,-1 0 0,1 0 0,-1 0 0,1 0 0,-1 0 0,1 1 0,-1-1 0,1 0 0,-1 0 0,1 0 0,-1 0 0,1 1 0,-1-1 0,1 0 0,-1 1 0,1-1 0,-1 0 0,0 1 0,1-1 0,-1 0 0,0 1 0,1-1 0,-1 1 0,0-1 0,1 1 0,-4 21 0,-24 27 0,24-43 0,-2 1 0,0 1 0,1 0 0,0 1 0,0-1 0,1 1 0,0-1 0,-2 15 0,5-22 0,0-1 0,0 1 0,1-1 0,-1 1 0,0-1 0,0 1 0,1-1 0,-1 0 0,0 1 0,1-1 0,-1 0 0,0 1 0,1-1 0,-1 0 0,0 1 0,1-1 0,-1 0 0,1 0 0,-1 1 0,0-1 0,1 0 0,-1 0 0,1 0 0,-1 0 0,1 0 0,-1 0 0,1 1 0,-1-1 0,1 0 0,-1 0 0,1 0 0,-1-1 0,1 1 0,-1 0 0,1 0 0,-1 0 0,1 0 0,-1 0 0,0 0 0,1-1 0,-1 1 0,1 0 0,-1 0 0,0-1 0,1 0 0,24-9 0,-1-5-419,1 1-1881,1-2 0,34-30 0,-54 40-1796,-3 0-1454,-2 1-3173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5.929"/>
    </inkml:context>
    <inkml:brush xml:id="br0">
      <inkml:brushProperty name="width" value="0.025" units="cm"/>
      <inkml:brushProperty name="height" value="0.025" units="cm"/>
    </inkml:brush>
  </inkml:definitions>
  <inkml:trace contextRef="#ctx0" brushRef="#br0">1 28 10794,'34'-15'9798,"9"5"-4340,-39 9-5223,0 1-1,-1-1 1,1 1 0,0-1-1,0 1 1,0 1 0,0-1-1,0 0 1,-1 1 0,1 0-1,0 0 1,0 0 0,-1 0-1,1 1 1,-1-1 0,1 1 0,-1 0-1,5 3 1,-6-3-197,-1 0 0,0 0 0,1 0 0,-1 0 0,0 1 0,0-1 0,-1 0 0,1 0 0,0 1 0,-1-1 0,1 0 0,-1 1 0,0-1 0,1 0 0,-1 1-1,0-1 1,-1 0 0,1 1 0,0-1 0,-1 0 0,1 1 0,-1-1 0,0 0 0,0 1 0,0-1 0,0 0 0,-2 4 0,-5 6 240,0 1 0,0-2-1,-15 16 1,12-14-194,4-4-84,3-5 0,1-1 0,0 0 0,0 1 0,0 0 0,1 0 0,0-1 0,-1 2 0,1-1 0,0 0 0,1 0 0,-3 9 0,5-12 0,-1-1 0,1 1 0,-1 0 0,1-1 0,0 1 0,0-1 0,-1 1 0,1-1 0,0 0 0,0 1 0,-1-1 0,1 0 0,0 1 0,0-1 0,0 0 0,-1 0 0,1 0 0,0 0 0,0 0 0,0 0 0,0 0 0,0 0 0,-1 0 0,1 0 0,0 0 0,0-1 0,1 0 0,27-4 0,-24 4-15,189-57-11864,-191 56 6349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270"/>
    </inkml:context>
    <inkml:brush xml:id="br0">
      <inkml:brushProperty name="width" value="0.025" units="cm"/>
      <inkml:brushProperty name="height" value="0.025" units="cm"/>
    </inkml:brush>
  </inkml:definitions>
  <inkml:trace contextRef="#ctx0" brushRef="#br0">102 65 10474,'0'0'3779,"-60"-6"-287,40-1-770,5 1-255,9 0-578,6 2-351,3 0-353,17 0-128,6 2-192,7-1-385,7 2-352,2-2-63,4-2-194,-1-1-1760,2-2-4549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7.047"/>
    </inkml:context>
    <inkml:brush xml:id="br0">
      <inkml:brushProperty name="width" value="0.025" units="cm"/>
      <inkml:brushProperty name="height" value="0.025" units="cm"/>
    </inkml:brush>
  </inkml:definitions>
  <inkml:trace contextRef="#ctx0" brushRef="#br0">198 1 6342,'0'0'23062,"-5"2"-22710,-1 1-234,0 1 0,0 0 0,1 0 0,-1 1 0,1 0 0,0 0 0,0 0-1,1 0 1,0 1 0,0 0 0,-6 11 0,-38 79 726,46-91-818,-12 25 26,1 0-1,2 1 1,2 1-1,0 0 1,2 0 0,2 0-1,0 1 1,1 35-1,4-64-49,1-1 0,-1 1 0,1 0 0,0-1-1,0 1 1,0-1 0,0 0 0,0 1-1,1-1 1,-1 0 0,1 0 0,0 0-1,0 0 1,1 0 0,-1 0 0,0 0 0,1-1-1,0 1 1,-1-1 0,1 0 0,0 0-1,6 3 1,-4-2-242,0-1 1,0 0-1,0 0 0,0 0 0,0-1 0,8 1 0,-8-1-525,1-1-1,-1 1 0,1-2 0,-1 1 0,0 0 1,9-3-1,6-8-7199,-3-9-7239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643"/>
    </inkml:context>
    <inkml:brush xml:id="br0">
      <inkml:brushProperty name="width" value="0.025" units="cm"/>
      <inkml:brushProperty name="height" value="0.025" units="cm"/>
    </inkml:brush>
  </inkml:definitions>
  <inkml:trace contextRef="#ctx0" brushRef="#br0">58 1 4100,'0'0'24439,"-24"61"-24023,9-24-352,5 0-96,1 2-704,9-7-738,0-6-1184,1-10-2083,10-13-3587</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6.970"/>
    </inkml:context>
    <inkml:brush xml:id="br0">
      <inkml:brushProperty name="width" value="0.025" units="cm"/>
      <inkml:brushProperty name="height" value="0.025" units="cm"/>
    </inkml:brush>
  </inkml:definitions>
  <inkml:trace contextRef="#ctx0" brushRef="#br0">253 78 14638,'0'0'3972,"-12"3"-1223,-2 2-2408,1 0 0,-1 1 1,1 1-1,1 0 0,-1 0 0,1 1 0,0 1 1,1 0-1,0 1 0,1 0 0,-18 21 0,-25 48 975,49-73-1121,1 0-1,0 1 1,0 0-1,0-1 0,1 1 1,0 0-1,1 1 0,0-1 1,0 0-1,0 14 0,1-19-142,1-1-1,-1 1 0,1-1 0,-1 0 0,1 1 0,0-1 1,0 0-1,-1 0 0,1 0 0,0 0 0,0 1 0,0-1 1,0 0-1,0-1 0,1 1 0,-1 0 0,0 0 0,0 0 1,1-1-1,-1 1 0,0 0 0,1-1 0,-1 0 0,1 1 1,-1-1-1,0 0 0,1 1 0,-1-1 0,1 0 0,-1 0 1,1 0-1,1-1 0,5 1 197,1 0 1,-1 0-1,0-1 1,16-4-1,-10 0-184,1-1 0,-1 0 0,0-1 0,-1-1 0,0 0 0,0-1 1,-1 0-1,0-1 0,13-13 0,-8 6-16,-1-1 0,-1-1 0,0 0 0,-1-1 0,13-25 0,-23 37-48,0-1 0,-1 1 0,0 0 0,0-1 0,-1 0 0,0 1 0,-1-1 0,2-15 0,-3 21 0,0 1 0,0-1 0,-1 1 0,1 0 0,0-1 0,-1 1 0,0-1 0,1 1 0,-1 0 0,0-1 0,0 1 0,0 0 0,0 0 0,-1 0 0,1 0 0,-1 0 0,1 0 0,-1 0 0,0 0 0,1 1 0,-1-1 0,0 1 0,0-1 0,0 1 0,0 0 0,-1 0 0,1 0 0,0 0 0,0 0 0,-1 0 0,1 0 0,0 1 0,-1-1 0,-4 1 0,-1-1-199,1 2 0,-1-1 0,0 1 0,0 0 0,1 0 0,-1 1 0,1 0 0,-1 0 0,1 1 0,0 0 0,0 0-1,0 1 1,1 0 0,-1 0 0,1 1 0,0-1 0,0 1 0,0 1 0,1-1 0,-1 1 0,2 0 0,-1 0 0,1 1 0,-1-1 0,2 1 0,-1 0 0,1 0 0,0 0 0,0 0 0,1 1 0,0-1 0,1 1 0,-1-1-1,1 10 1,1 1-7408</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594"/>
    </inkml:context>
    <inkml:brush xml:id="br0">
      <inkml:brushProperty name="width" value="0.025" units="cm"/>
      <inkml:brushProperty name="height" value="0.025" units="cm"/>
    </inkml:brush>
  </inkml:definitions>
  <inkml:trace contextRef="#ctx0" brushRef="#br0">171 58 4644,'0'0'5963,"7"-8"-1857,1 0-2974,-5 6-715,0-1 0,0 1 0,0-1 1,-1 0-1,1 0 0,-1 0 0,0-1 1,0 1-1,0 0 0,0-1 0,1-3 1,-3 5 1979,-18 19 928,-8 15-2851,2 0-1,1 2 0,1 1 0,2 0 0,1 2 0,2 0 0,-14 48 0,30-84-459,-2 9 100,0 0 1,1 1 0,-1-1 0,2 0-1,-1 12 1,2-20-97,0 0 0,0 0 1,0-1-1,0 1 0,1 0 0,-1 0 0,0 0 0,1 0 1,0-1-1,-1 1 0,1 0 0,0-1 0,0 1 1,0 0-1,0-1 0,0 1 0,0-1 0,0 0 0,1 1 1,-1-1-1,0 0 0,1 0 0,-1 1 0,1-1 0,0-1 1,-1 1-1,1 0 0,0 0 0,-1 0 0,1-1 0,0 1 1,0-1-1,0 0 0,-1 1 0,4-1 0,14 2-186,1-1-1,-1-1 0,1-1 0,-1 0 0,1-2 0,25-6 0,-29 5-1904,0-1 0,0-1 0,0-1 0,21-11 0,-14 1-4322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7.952"/>
    </inkml:context>
    <inkml:brush xml:id="br0">
      <inkml:brushProperty name="width" value="0.025" units="cm"/>
      <inkml:brushProperty name="height" value="0.025" units="cm"/>
    </inkml:brush>
  </inkml:definitions>
  <inkml:trace contextRef="#ctx0" brushRef="#br0">102 1 16528,'0'0'8584,"-53"49"-7719,41-30-289,0-1-256,0 2-223,5-4-65,4-2-289,1-6-928,6-21-9193,1-12-2017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8.308"/>
    </inkml:context>
    <inkml:brush xml:id="br0">
      <inkml:brushProperty name="width" value="0.025" units="cm"/>
      <inkml:brushProperty name="height" value="0.025" units="cm"/>
    </inkml:brush>
  </inkml:definitions>
  <inkml:trace contextRef="#ctx0" brushRef="#br0">8 0 18514,'0'0'12235,"-7"9"-15950,19-5-1506,-4-4-4196</inkml:trace>
  <inkml:trace contextRef="#ctx0" brushRef="#br0" timeOffset="1">165 511 2530,'0'0'193</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495"/>
    </inkml:context>
    <inkml:brush xml:id="br0">
      <inkml:brushProperty name="width" value="0.025" units="cm"/>
      <inkml:brushProperty name="height" value="0.025" units="cm"/>
    </inkml:brush>
  </inkml:definitions>
  <inkml:trace contextRef="#ctx0" brushRef="#br0">154 179 3587,'10'-6'1100,"7"-7"2213,0 0-1,26-27 0,-39 36-2654,0 1 0,-1-1 0,1 0 0,-1 0 1,0 0-1,0 0 0,-1-1 0,1 1 0,-1-1 0,0 0 0,0 1 0,-1-1 0,1 0 0,-1 0 0,0 0 0,0 0 0,-1 0 0,1-1 0,-1 1 0,-1-7 0,0 11-565,0 1-1,0-1 1,0 1 0,0 0-1,0-1 1,0 1 0,0 0-1,0 0 1,0-1 0,0 1-1,0 0 1,0 0 0,0 0-1,0 0 1,0 0 0,0 0-1,0 1 1,0-1 0,0 0-1,0 1 1,0-1 0,0 0-1,0 1 1,-1 0 0,-7 4-50,0 1 0,0-1 0,0 2 0,1-1 0,0 1 0,1 0 0,0 1 0,0 0 0,-8 12 0,-1 2 9,1 1 0,-17 36 1,28-51-52,0 0 0,1 1 1,0 0-1,0 0 0,1 0 0,0 0 0,1 0 0,-1 15 1,2-24-3,0 1 1,0 0 0,0-1-1,0 1 1,0 0 0,0-1 0,0 1-1,0 0 1,0-1 0,1 1-1,-1 0 1,0-1 0,0 1-1,1 0 1,-1-1 0,0 1-1,1-1 1,-1 1 0,1-1 0,-1 1-1,1-1 1,-1 1 0,1-1-1,-1 1 1,1-1 0,-1 1-1,1-1 1,0 0 0,-1 1 0,1-1-1,-1 0 1,1 0 0,0 0-1,0 1 1,30-7-31,-21 2 3,0-1 0,-1 0-1,18-11 1,3-13-226,16-10-101,-46 39 347,1 0 1,-1 0-1,1 0 0,-1 0 0,1 0 0,-1 0 0,0 0 1,1 0-1,-1 0 0,1 1 0,-1-1 0,0 0 0,1 0 1,-1 0-1,0 1 0,1-1 0,-1 0 0,0 0 1,1 1-1,-1-1 0,0 0 0,1 1 0,-1-1 0,0 1 1,0-1-1,0 0 0,1 1 0,-1-1 0,0 0 0,0 1 1,0-1-1,0 1 0,0-1 0,0 1 0,0-1 0,0 0 1,0 1-1,0-1 0,0 1 0,0-1 0,0 1 0,0-1 1,0 0-1,0 1 0,-1 0 0,2 31-126,-1-25 105,-1 37 231,-2 0-1,-2 0 0,-2-1 1,-2 1-1,-1-2 1,-3 1-1,-1-2 0,-2 1 1,-2-2-1,-35 59 1,48-91-124,-1 1 0,-1-1 1,1-1-1,-9 8 1,14-14-77,1 0 0,-1 0-1,0 0 1,0 0 0,1-1 0,-1 1 0,0 0-1,0 0 1,0-1 0,0 1 0,0-1-1,0 1 1,0-1 0,0 1 0,0-1 0,0 0-1,-1 1 1,1-1 0,0 0 0,0 0 0,0 0-1,0 0 1,0 0 0,-1 0 0,1 0 0,0 0-1,0 0 1,0-1 0,0 1 0,0 0 0,0-1-1,0 1 1,0-1 0,0 1 0,0-1 0,0 0-1,0 1 1,0-1 0,0 0 0,0 1 0,0-1-1,1 0 1,-1 0 0,0 0 0,1 0 0,-1 0-1,0 0 1,0-2 0,-5-12-2,0-1 0,1-1 0,1 1 0,0-1 0,2 0 0,-2-31 0,5-107 0,0 149 0,-1-1-142,0-1-1,1 1 1,0-1-1,1 1 1,0 0 0,0-1-1,0 1 1,1 0-1,0 1 1,0-1-1,1 0 1,0 1 0,0 0-1,0 0 1,1 0-1,7-7 1,4 0-838,1 0-1,0 2 1,0 0 0,31-14-1,-41 22 724,33-20-6262,1-2-3789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49.836"/>
    </inkml:context>
    <inkml:brush xml:id="br0">
      <inkml:brushProperty name="width" value="0.025" units="cm"/>
      <inkml:brushProperty name="height" value="0.025" units="cm"/>
    </inkml:brush>
  </inkml:definitions>
  <inkml:trace contextRef="#ctx0" brushRef="#br0">167 116 9449,'0'0'13506,"-10"-2"-10148,6 1-3212,0 0 1,0 0-1,-1 1 1,1 0-1,0 0 1,0 0-1,0 0 1,0 1-1,0-1 1,-1 1-1,1 0 1,0 1 0,1-1-1,-1 1 1,0-1-1,0 1 1,1 0-1,-1 1 1,1-1-1,-1 0 1,1 1-1,0 0 1,0 0-1,0 0 1,1 0-1,-4 5 1,0-2-89,1 1 0,-1 0 1,2 0-1,-1 1 0,1-1 1,0 1-1,0 0 1,1 0-1,0 0 0,1 1 1,0-1-1,0 1 0,0 0 1,1 8-1,1-15-57,0-1-1,0 0 0,0 0 1,0 0-1,0 0 0,1 0 1,-1 1-1,0-1 1,1 0-1,-1 0 0,1 0 1,-1 0-1,1 0 1,0 0-1,-1 0 0,1 0 1,0 0-1,0-1 1,-1 1-1,1 0 0,0 0 1,0-1-1,0 1 0,2 1 1,0-1 5,0 0-1,0 0 1,0 0 0,0 0 0,1-1-1,-1 1 1,0-1 0,1 0 0,2 0-1,4 0 24,-1-1 0,0-1 0,0 0 0,0 0 0,18-6-1,-17 3-15,0-1 0,0 0 0,-1-1 0,0 0 0,0 0-1,-1-1 1,1 0 0,-2 0 0,1-1 0,-1 0 0,0 0 0,-1-1-1,0 0 1,-1 0 0,0-1 0,-1 1 0,0-1 0,0 0 0,-1 0-1,0 0 1,-1 0 0,-1-1 0,0 1 0,0-1 0,-1 1-1,-2-16 1,2 26-25,0 0 0,0 0 0,0 0-1,0 0 1,0 0 0,0-1-1,0 1 1,0 0 0,-1 0 0,1 0-1,0 0 1,-1 0 0,1 0-1,-1 0 1,1 0 0,-1 0 0,0 0-1,1 0 1,-1 1 0,0-1-1,0 0 1,1 0 0,-1 1 0,0-1-1,0 0 1,0 1 0,0-1-1,0 1 1,0-1 0,0 1 0,0-1-1,0 1 1,0 0 0,0 0-1,0-1 1,-1 1 0,1 0 0,0 0-1,0 0 1,0 0 0,0 0-1,0 1 1,0-1 0,0 0 0,0 0-1,0 1 1,0-1 0,-2 1-1,0 1-156,-1 0-1,0 0 0,1 0 1,0 0-1,-1 0 0,1 1 1,0 0-1,0 0 0,1-1 0,-1 2 1,1-1-1,-3 4 0,-19 51-4058,15-17-1649,6-15-2019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349"/>
    </inkml:context>
    <inkml:brush xml:id="br0">
      <inkml:brushProperty name="width" value="0.025" units="cm"/>
      <inkml:brushProperty name="height" value="0.025" units="cm"/>
    </inkml:brush>
  </inkml:definitions>
  <inkml:trace contextRef="#ctx0" brushRef="#br0">180 3 10154,'0'0'11840,"-3"9"-9005,-6 14-1334,2 1 0,-4 26 1,-12 116 562,0-3-1911,19-143-104,-31 139-56,29-137 144,-1 0 0,-2-1 0,0 0 0,-1 0 1,-12 19-1,20-78 215,12-45-352,4 0 0,42-143 0,-1 68 0,-48 142 0,0 0 0,2 0 0,0 1 0,0 0 0,2 0 0,0 1 0,17-16 0,-24 25-11,1 2 0,0-1 0,1 0 0,-1 1 0,0 0 0,1 0 0,0 1 0,-1 0 0,1 0 1,0 0-1,0 0 0,1 1 0,-1 0 0,0 0 0,0 1 0,0 0 0,1 0 0,-1 0 0,6 2 0,-8-1 5,-1 0 0,0 0 0,0 0 0,0 0 1,0 0-1,0 1 0,0 0 0,0-1 0,-1 1 0,1 0 0,-1 0 0,1 1 0,-1-1 0,0 0 0,0 1 0,0-1 1,0 1-1,0 0 0,0 0 0,-1 0 0,1 0 0,-1 0 0,0 0 0,0 0 0,0 0 0,0 0 0,-1 0 0,1 1 1,-1-1-1,0 0 0,0 1 0,0-1 0,0 0 0,-1 0 0,1 1 0,-2 4 0,-1 1 21,0 0-1,0-1 1,-1 1 0,0-1-1,0 1 1,-1-1-1,0 0 1,-1-1 0,1 1-1,-1-1 1,-1-1-1,0 1 1,1-1 0,-16 11-1,14-11 1,0-1-1,0 0 1,-1 0-1,1 0 1,-1-1 0,0-1-1,0 1 1,0-1-1,0-1 1,-1 0 0,1 0-1,-1-1 1,0 0-1,-12-1 1,20 0-76,0 0 0,1-1-1,-1 1 1,0-1 0,0 1 0,1-1-1,-1 0 1,1 0 0,-1 0 0,1 0-1,-1 0 1,1 0 0,-1 0 0,1 0 0,0-1-1,0 1 1,-1 0 0,1-1 0,0 1-1,0-1 1,1 0 0,-1 1 0,0-1 0,0 1-1,1-1 1,-1 0 0,1 0 0,0 1-1,-1-1 1,1 0 0,0 0 0,0 0-1,0 1 1,0-1 0,0 0 0,1 0 0,-1 0-1,0 1 1,1-1 0,0-1 0,0-3-345,0 1 0,1-1-1,0 1 1,0 0 0,0 0 0,0 0 0,1 0 0,0 0 0,0 1 0,0-1 0,8-7 0,-3 6-1480,0 1 0,0 0-1,0 1 1,1 0 0,17-6 0,13-2-5807</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8:50.895"/>
    </inkml:context>
    <inkml:brush xml:id="br0">
      <inkml:brushProperty name="width" value="0.025" units="cm"/>
      <inkml:brushProperty name="height" value="0.025" units="cm"/>
    </inkml:brush>
  </inkml:definitions>
  <inkml:trace contextRef="#ctx0" brushRef="#br0">81 377 6983,'0'0'21956,"-11"10"-20968,6-6-920,-4 4 149,1 0 0,0 1-1,-11 14 1,16-20-173,1 0 0,0 1 0,0-1-1,0 0 1,0 1 0,1 0 0,0 0 0,-1-1 0,1 1-1,1 0 1,-1 0 0,0 0 0,1 0 0,0 0 0,0 0 0,0 0-1,1 7 1,0-10-40,0 0 0,-1 0 0,1 0 0,-1 0 1,1 0-1,0 0 0,0 0 0,0 0 0,0 0 0,0 0 0,-1-1 0,1 1 0,1 0 0,-1-1 0,0 1 0,0 0 0,0-1 0,0 0 0,0 1 0,0-1 0,1 0 0,-1 1 1,0-1-1,0 0 0,0 0 0,1 0 0,-1 0 0,0 0 0,0 0 0,1 0 0,-1-1 0,0 1 0,0 0 0,0-1 0,0 1 0,2-2 0,2 1 16,0-1-1,0 1 0,0-2 0,0 1 1,-1 0-1,1-1 0,5-4 1,-2-2-16,0-1 0,0 0 0,-1-1 0,-1 1 0,0-1 0,0 0 1,-1-1-1,0 1 0,-1-1 0,0 0 0,-1-1 0,-1 1 1,0 0-1,0-1 0,-1 1 0,-1-1 0,-1-17 0,-4 22-23,-3 17-19,-6 16 37,12-19 39,1 0 1,-1 0 0,1 0-1,1 1 1,-1-1 0,1 0 0,0 1-1,1-1 1,-1 0 0,2 7-1,-1-11-25,0 0 0,0 0 0,0 1-1,0-1 1,0 0 0,1 0 0,-1 0-1,1 0 1,-1 0 0,1 0 0,0-1-1,-1 1 1,1-1 0,0 1 0,0-1-1,0 1 1,0-1 0,1 0 0,-1 0-1,0 0 1,0 0 0,1-1 0,-1 1-1,0 0 1,1-1 0,-1 0 0,1 0-1,3 0 1,5 0-13,-1-1 0,1-1 0,0 1 0,-1-2 0,1 0 0,-1 0 0,1-1 0,-1 0 0,-1-1 0,1 0 0,-1 0 0,0-1 0,0 0 0,0-1 0,-1 0 0,9-9 0,8-9 0,-1-1 0,-1-1 0,32-52 0,-49 70 0,40-70 0,-43 73 0,0-1 0,0 0 0,-1 1 0,0-1 0,0 0 0,-1-1 0,0 1 0,0 0 0,0 0 0,-1-9 0,0 15 0,-1 1 0,1-1 0,0 0 0,-1 1 0,1-1 0,-1 0 0,1 1 0,0-1 0,-1 0 0,1 1 0,-1-1 0,1 1 0,-1-1 0,0 1 0,1-1 0,-1 1 0,0 0 0,1-1 0,-1 1 0,0 0 0,1-1 0,-1 1 0,0 0 0,0 0 0,1 0 0,-1 0 0,0 0 0,0 0 0,1 0 0,-1 0 0,0 0 0,0 0 0,1 0 0,-1 0 0,0 0 0,1 1 0,-1-1 0,0 0 0,0 0 0,1 1 0,-1-1 0,0 1 0,-32 15 0,16-1 0,-1 1 0,2 0 0,0 2 0,1 0 0,1 0 0,-18 32 0,23-36 0,2 1 0,0 0 0,1 1 0,0 0 0,1 0 0,1 0 0,1 0 0,0 1 0,-1 29 0,4-42 1,0 0 0,0 0 0,1 0 0,-1 0 0,1 0 1,0 0-1,0 0 0,1 0 0,-1-1 0,1 1 0,-1 0 0,1-1 0,0 1 0,1-1 0,-1 0 0,0 0 1,1 0-1,4 4 0,-1-3-25,-1 0 0,1-1 0,0 1 0,-1-1 0,1-1 0,1 1 0,-1-1 0,0 0 0,0-1 0,11 2 0,-2-1-309,1-1-1,0-1 1,-1 0 0,1-1-1,-1-1 1,0 0-1,1-1 1,-1-1 0,17-6-1,29-19-8453</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428"/>
    </inkml:context>
    <inkml:brush xml:id="br0">
      <inkml:brushProperty name="width" value="0.025" units="cm"/>
      <inkml:brushProperty name="height" value="0.025" units="cm"/>
    </inkml:brush>
  </inkml:definitions>
  <inkml:trace contextRef="#ctx0" brushRef="#br0">9848 0 13132,'0'13'721,"0"0"-1,2 0 0,-1 0 0,2 0 0,4 14 0,-3-14-638,2 0 0,0-1 0,0 0-1,2 0 1,-1 0 0,1-1 0,18 19 0,6 2 687,0-1 0,39 26 0,-47-40-391,-2 1 0,0 1 0,0 1 1,-2 0-1,-1 2 0,0 0 1,22 38-1,-5 14 119,-4 1 1,23 80-1,21 54 274,-60-169-569,-3 0-1,-1 0 1,-2 1-1,-2 1 1,-2-1 0,-2 1-1,-1 71 1,-10 17 32,-28 146 0,28-225-206,-15 240 730,19-193-550,-25 150 0,25-228-223,-4 22 78,-1-1-1,-3 0 0,-1 0 0,-1-1 0,-32 63 0,-8-13 18,41-49 140,5-13-82,-19 25-66,-2-2 0,-2-1 0,-47 60 0,23-34-2,-113 142 152,52-70-97,86-112-114,-1-1 0,-2-2 1,-1 0-1,-1-3 1,-2 0-1,-72 43 1,-79 48 10,-183 105 41,-151 12-42,-13-32 1,517-199-22,-1037 335-267,801-277 240,-588 143 4,-12-59 14,-353-56-1,774-66 41,274-16-32,-1587 91 2,1360-93 28,135-7 101,-318 44 0,558-44-167,2-2-24,0 2 0,1-1 1,-1 1-1,1 0 0,-1 0 0,1 1 0,-11 5 1,32-14-8222,14-6 4440,-12 1 1298,-1 0 1,0-1-1,15-16 0,-9 4-2591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7.731"/>
    </inkml:context>
    <inkml:brush xml:id="br0">
      <inkml:brushProperty name="width" value="0.025" units="cm"/>
      <inkml:brushProperty name="height" value="0.025" units="cm"/>
    </inkml:brush>
  </inkml:definitions>
  <inkml:trace contextRef="#ctx0" brushRef="#br0">68 0 4516,'0'0'24247,"-7"10"-23644,-3 3 14,0 0-1,-12 25 0,19-31-487,0-1 1,0 0-1,1 1 0,0-1 1,1 1-1,-1 0 0,1-1 1,0 1-1,1 0 0,0 0 1,0 9-1,1-15-176,0 1 0,-1-1 0,1 0 0,0 0 0,0 1 0,0-1 1,0 0-1,0 0 0,0 0 0,1 0 0,-1 0 0,0 0 0,0-1 0,1 1 0,-1 0 0,1-1 0,-1 1 0,0 0 0,1-1 0,-1 0 1,1 1-1,-1-1 0,1 0 0,-1 0 0,1 0 0,-1 0 0,1 0 0,0 0 0,-1 0 0,3-1 0,1 1-309,1-1 0,0 0 0,-1 1 0,0-2 0,1 1 0,-1-1 0,7-2 0,-9 2-603,1-1 1,-2 1-1,1 0 0,0-1 0,0 0 1,-1 0-1,0 0 0,1 0 0,2-5 1,5-12-7701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5.756"/>
    </inkml:context>
    <inkml:brush xml:id="br0">
      <inkml:brushProperty name="width" value="0.025" units="cm"/>
      <inkml:brushProperty name="height" value="0.025" units="cm"/>
    </inkml:brush>
  </inkml:definitions>
  <inkml:trace contextRef="#ctx0" brushRef="#br0">677 146 6662,'-24'-22'3705,"13"13"-2173,1-1 0,0 0 1,-12-16-1,20 23-1263,0 0-1,0 0 1,0 0 0,1-1-1,-1 1 1,1 0 0,0-1-1,0 1 1,0-1 0,0 0-1,0 1 1,1-1 0,0 0-1,0 1 1,0-1 0,0 0 0,2-6-1,-5 18 233,0-1 0,0 1 0,-1-1 0,0 0 0,0 0 0,-1-1 0,0 1 0,-9 9 0,-59 56-417,47-47 176,-47 46 96,-3-3 0,-4-4 1,-132 84-1,253-159 21,161-38 196,-137 40-1614,119-1 0,64 24-5012,-180-8-4218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418"/>
    </inkml:context>
    <inkml:brush xml:id="br0">
      <inkml:brushProperty name="width" value="0.025" units="cm"/>
      <inkml:brushProperty name="height" value="0.025" units="cm"/>
    </inkml:brush>
  </inkml:definitions>
  <inkml:trace contextRef="#ctx0" brushRef="#br0">8718 0 8392,'0'0'9038,"5"11"-9220,9 12-59,1-1-1,0 0 0,2-2 0,1 0 0,0 0 1,27 21-1,143 105 26,-177-138 272,861 558 2369,-65-47 85,-646-402-2367,-6 7 1,253 260-1,-329-293-127,-4 4 0,-3 2 1,-6 4-1,-3 2 0,-6 4 0,-4 1 0,69 203 0,-80-170 2,-6 2-1,-6 1 0,-7 1 1,-6 2-1,-6 0 1,-9 149-1,-10-175-67,-6-1 1,-4 0 0,-58 200-1,-164 330-147,143-442 249,-8-4-1,-202 292 1,129-252 335,-303 319 0,183-256-286,-14-14 1,-518 378-1,482-437 166,-10-16-1,-547 246 1,-834 186 65,1025-451-452,-864 126 0,632-179 101,-4-45 176,594-88 1450,-483-42 0,720 19-1326,0 5 0,-122 12 0,204 0-1966,35-6-254,5-3-128,16-8-1141,5-6-2183,1-1-3797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2:38.808"/>
    </inkml:context>
    <inkml:brush xml:id="br0">
      <inkml:brushProperty name="width" value="0.025" units="cm"/>
      <inkml:brushProperty name="height" value="0.025" units="cm"/>
    </inkml:brush>
  </inkml:definitions>
  <inkml:trace contextRef="#ctx0" brushRef="#br0">556 42 17617,'-12'-25'2090,"6"10"-2299,6 15 212,0 0 0,0 0 0,0 0 1,0 0-1,0 0 0,0 0 0,-1 0 0,1 0 0,0 1 0,0-1 0,0 0 0,0 0 0,0 0 0,0 0 1,0 0-1,0 0 0,0 0 0,0 0 0,-1 0 0,1 0 0,0 0 0,0 0 0,0 0 0,0 0 0,0 0 1,0 0-1,0 0 0,0 0 0,-1 0 0,1 0 0,0 0 0,0 0 0,0 0 0,0 0 0,0 0 1,0 0-1,0 0 0,0 0 0,0 0 0,-1 0 0,1 0 0,0 0 0,0 0 0,0 0 0,0 0 0,0-1 1,0 1-1,0 0 0,0 0 0,0 0 0,0 0 0,0 0 0,0 0 0,0 0 0,0 0 0,0 0 0,-1-1 1,1 1-1,0 0 0,0 0 0,0 0 0,0 0 0,0 0 0,0 0 0,0 0 0,0 0 0,0-1 1,0 1-1,1 0 0,-15 29 547,-1 0 0,-1-2 0,-2 0 1,-27 34-1,26-36-360,-222 251 1722,132-160-1053,99-105-802,5-7-40,1 1 1,0-1 0,0 1 0,0-1 0,0 1-1,1 0 1,0 1 0,0-1 0,0 0 0,1 1-1,-1 0 1,-1 9 0,4-14-21,0 0 0,0-1 0,0 1 0,0 0-1,0-1 1,0 1 0,0 0 0,0 0 0,0-1 0,1 1 0,-1 0 0,0-1 0,1 1-1,-1-1 1,0 1 0,1 0 0,-1-1 0,1 1 0,-1-1 0,1 1 0,-1-1-1,1 1 1,-1-1 0,1 1 0,-1-1 0,1 0 0,0 1 0,-1-1 0,1 0 0,0 0-1,-1 1 1,1-1 0,0 0 0,-1 0 0,2 0 0,15 2-138,0-2 0,0 0 0,-1-1 1,1-1-1,0 0 0,-1-1 0,30-10 0,33-11-3961,135-61-1,-40 3-8869</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07.589"/>
    </inkml:context>
    <inkml:brush xml:id="br0">
      <inkml:brushProperty name="width" value="0.025" units="cm"/>
      <inkml:brushProperty name="height" value="0.025" units="cm"/>
    </inkml:brush>
  </inkml:definitions>
  <inkml:trace contextRef="#ctx0" brushRef="#br0">0 205 2018,'11'3'2098,"26"5"-888,0-2 1,0-2-1,0-1 0,39-2 1,162-17 2219,-4 0-1189,368 24-321,-117 1-1614,1032-33 1358,-397 1-664,-411 8-708,-4-41 1599,-646 48-1755,-1-4-1,87-28 0,-144 40-330,-1 0-1,1-1 1,-1 1-1,1-1 1,-1 1-1,1 0 1,-1-1-1,1 1 1,-1-1-1,0 1 1,1-1-1,-1 0 1,1 1-1,-1-1 1,0 1-1,0-1 1,1 0-1,-1 1 1,0-1-1,0 1 1,0-1-1,0 0 1,0-1-1,1 0-680,3-19-5567</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17.759"/>
    </inkml:context>
    <inkml:brush xml:id="br0">
      <inkml:brushProperty name="width" value="0.025" units="cm"/>
      <inkml:brushProperty name="height" value="0.025" units="cm"/>
    </inkml:brush>
  </inkml:definitions>
  <inkml:trace contextRef="#ctx0" brushRef="#br0">1 6 4901,'42'-3'4091,"19"0"-3175,386 30 3638,229-25-2499,-333-4-1596,232-2-22,470 5 274,-62 37-450,21 0 460,1166-37-113,-942-9-298,-990 10-187,270-5-150,-482-2-1317,-15-6-2693,-7-11-5417</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3:29.490"/>
    </inkml:context>
    <inkml:brush xml:id="br0">
      <inkml:brushProperty name="width" value="0.025" units="cm"/>
      <inkml:brushProperty name="height" value="0.025" units="cm"/>
    </inkml:brush>
  </inkml:definitions>
  <inkml:trace contextRef="#ctx0" brushRef="#br0">0 2 8872,'0'0'2958,"11"-1"-2083,46 1 1602,93 10 0,-33 3-1125,157-2-1,121-25-433,-37 1-791,671 12 871,-531 2-603,307 37 97,-63-1-18,437 34 148,-980-54-603,575 20 446,3-32-138,-67-1-227,701 37 6,1023-4 88,-1754-36-169,324-39 39,-756 12-44,455-38 30,-632 59-199,47-1 341,-40 7-3727,-62-2-922,1-7-3391</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03.390"/>
    </inkml:context>
    <inkml:brush xml:id="br0">
      <inkml:brushProperty name="width" value="0.025" units="cm"/>
      <inkml:brushProperty name="height" value="0.025" units="cm"/>
    </inkml:brush>
  </inkml:definitions>
  <inkml:trace contextRef="#ctx0" brushRef="#br0">1 247 5157,'0'0'9497,"10"1"-8189,271 32 3507,-152-11-4724,204 7 0,133-27 483,107 6 624,-356 7-1019,493 21-59,772-68-18,-681 6 260,1619-40 499,-2-46-243,-1288 49 808,137-8 68,-1184 67-2636,-74 1-942,-13-3-3279,-19-3-3211</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12.715"/>
    </inkml:context>
    <inkml:brush xml:id="br0">
      <inkml:brushProperty name="width" value="0.025" units="cm"/>
      <inkml:brushProperty name="height" value="0.025" units="cm"/>
    </inkml:brush>
  </inkml:definitions>
  <inkml:trace contextRef="#ctx0" brushRef="#br0">1 153 7687,'137'8'6856,"73"-12"-4076,-52-1-1392,466-11 745,329 4-636,-711 20-1221,272 5-61,926-65 260,-3 0 278,-315 65-347,-1114-13-403,25 1 38,1-1 0,0-2 0,0-1 0,61-15 0,-90 13 134,-16 1-183,-18 0-698,-31-6-6490,29 1-1063</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33.181"/>
    </inkml:context>
    <inkml:brush xml:id="br0">
      <inkml:brushProperty name="width" value="0.025" units="cm"/>
      <inkml:brushProperty name="height" value="0.025" units="cm"/>
    </inkml:brush>
  </inkml:definitions>
  <inkml:trace contextRef="#ctx0" brushRef="#br0">0 5 5125,'0'0'8029,"13"4"-7511,17 2 29,0-1 0,1-2 0,-1-1 0,1-1 1,61-6-1,32-8 595,216 6 1,126 43 1115,72 40-1800,306 25 231,637-88-453,-1160-17-210,738-61 266,-477 18-13,-564 46-270,633-36 105,2 34 94,637-34 924,-1236 32-1118,100-4 9,-158 10-109,0 1-1,0-1 1,-1 1-1,1 0 1,1 0-1,-1 0 1,-6 5-1,-10 10-4420</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55.537"/>
    </inkml:context>
    <inkml:brush xml:id="br0">
      <inkml:brushProperty name="width" value="0.025" units="cm"/>
      <inkml:brushProperty name="height" value="0.025" units="cm"/>
    </inkml:brush>
  </inkml:definitions>
  <inkml:trace contextRef="#ctx0" brushRef="#br0">5117 637 10890,'0'0'2130,"-2"-11"-993,0 3-1157,1 0 0,-1 1 0,0-1 0,-1 1-1,0 0 1,0 0 0,-1 0 0,0 0 0,0 0-1,0 1 1,-1-1 0,0 1 0,-6-6-1,-14-6 248,0 0 0,0 2-1,-2 0 1,0 2 0,-1 1-1,0 2 1,-40-12 0,-214-40 1835,-549-31-1070,42 7 184,536 41-891,-133-21-211,-4 32-92,230 37 2,0 8 0,1 6 0,1 7 0,-178 50 0,-55 41 33,331-93 85,1 3 1,2 3-1,0 2 0,-71 50 1,114-69-103,1 1 1,0 0 0,1 0-1,0 1 1,1 1 0,0 0 0,1 1-1,1 0 1,0 0 0,-8 17-1,13-21-14,0 0 0,1 0 0,0 0-1,1 1 1,0-1 0,0 1-1,1 0 1,0-1 0,1 1 0,0 0-1,1-1 1,0 1 0,1 0 0,0-1-1,1 1 1,7 18 0,1-7 6,1 1 1,1-2-1,0 0 1,2 0-1,1-1 1,0-1 0,1-1-1,1 0 1,1-1-1,1-1 1,0-1-1,25 14 1,10 3 42,1-3 0,2-1 0,100 31-1,107 21 93,3-12 0,358 43-1,560-38 247,-568-86-271,-451 1-52,277-56 1,-278 31 41,-3-8 0,-2-7 0,157-75 0,-285 112 7,-1-2 0,-1-1 0,-1-2-1,0-1 1,49-46 0,-66 54 54,-1 0 0,-1 0-1,0-1 1,-1-1 0,0 0 0,-1 0 0,-1-1 0,0 0 0,-2 0 0,1-1 0,-2 0 0,0 0 0,4-33 0,-7 36-112,-1-1 0,-1 1 0,0-1 0,0 0 0,-2 1 0,0-1 0,0 1 0,-1 0 0,-1 0 0,-1 0 0,0 0 0,0 1 0,-1-1 0,-1 2 0,-1-1 0,1 1 0,-2 0 0,0 0 0,0 1 0,-1 0 0,-22-18 0,5 8-49,-2 1 1,0 2-1,-1 0 1,-1 2 0,-1 2-1,0 1 1,-1 1-1,0 1 1,-35-5-1,-42-5-125,-164-8-1,-243 12-5615,316 15 618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8.077"/>
    </inkml:context>
    <inkml:brush xml:id="br0">
      <inkml:brushProperty name="width" value="0.025" units="cm"/>
      <inkml:brushProperty name="height" value="0.025" units="cm"/>
    </inkml:brush>
  </inkml:definitions>
  <inkml:trace contextRef="#ctx0" brushRef="#br0">26 0 14253,'0'0'18290,"-26"2"-21301,34 6-1313,0-1-2178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3.728"/>
    </inkml:context>
    <inkml:brush xml:id="br0">
      <inkml:brushProperty name="width" value="0.025" units="cm"/>
      <inkml:brushProperty name="height" value="0.025" units="cm"/>
    </inkml:brush>
  </inkml:definitions>
  <inkml:trace contextRef="#ctx0" brushRef="#br0">171 0 8552,'0'0'10255,"-7"12"-8397,-71 121 1713,70-118-3313,1 1-1,0-1 1,2 1-1,0 0 0,0 0 1,2 1-1,0-1 1,-1 21-1,4-35-239,0-1-1,1 1 1,-1-1 0,1 0-1,-1 1 1,1-1 0,0 0-1,0 1 1,0-1-1,-1 0 1,1 0 0,0 0-1,0 0 1,0 0 0,1 0-1,-1 0 1,0 0 0,0 0-1,0 0 1,1-1-1,-1 1 1,1 0 0,-1-1-1,0 1 1,1-1 0,-1 0-1,1 1 1,-1-1 0,1 0-1,-1 0 1,1 0-1,1 0 1,59-2 362,-50 1-274,14-2 29,-16 1-106,0 1 1,0 0 0,1 0-1,10 1 1,-19 0 3,0 0 0,-1 1-1,1-1 1,-1 0 0,1 0 0,-1 1 0,1-1 0,-1 1-1,1-1 1,-1 1 0,0 0 0,1 0 0,-1-1 0,0 1-1,0 0 1,1 0 0,-1 0 0,0 1 0,0-1 0,0 0-1,0 0 1,0 0 0,0 1 0,-1-1 0,1 0 0,0 1-1,-1-1 1,1 1 0,-1-1 0,1 1 0,-1-1 0,0 3-1,1 2 31,-1-1-1,0 1 0,-1-1 0,1 0 0,-1 1 0,0-1 0,-1 0 0,1 0 1,-1 1-1,0-1 0,0 0 0,-1-1 0,0 1 0,1 0 0,-1-1 0,-1 0 0,1 1 1,-1-1-1,1 0 0,-1-1 0,-1 1 0,1-1 0,0 0 0,-1 0 0,1 0 1,-1 0-1,0-1 0,0 0 0,0 0 0,0 0 0,0-1 0,-10 2 0,8-2-2,1 1 0,0-1-1,0-1 1,0 1 0,-1-1-1,1 0 1,0-1 0,-1 0-1,1 0 1,0 0-1,0 0 1,0-1 0,0 0-1,0 0 1,0-1 0,1 0-1,-1 0 1,1 0 0,0 0-1,0-1 1,0 0 0,0 0-1,1-1 1,-1 1-1,1-1 1,0 0 0,0 0-1,-4-8 1,8 12-99,0 1 0,-1-1 0,1 1 0,0-1 0,-1 0 0,1 1 0,0-1 0,0 0 0,0 1 0,0-1 0,0 0 0,0 1 0,0-1 0,0 0 0,0 1 0,0-1 0,0 0 0,0 1 0,0-1 0,1 0 0,-1 1 0,0-1 0,0 1 0,1-1 0,-1 0 0,0 1 0,1-1 0,-1 1 0,1-1 0,-1 1 0,1-1 0,-1 1 0,1 0 0,-1-1-1,1 1 1,-1-1 0,1 1 0,-1 0 0,1 0 0,0-1 0,-1 1 0,1 0 0,0 0 0,-1 0 0,1 0 0,0-1 0,-1 1 0,1 0 0,1 0 0,45 0-4105,-29 0 2045,23-3-3699,6-3-2247</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191"/>
    </inkml:context>
    <inkml:brush xml:id="br0">
      <inkml:brushProperty name="width" value="0.025" units="cm"/>
      <inkml:brushProperty name="height" value="0.025" units="cm"/>
    </inkml:brush>
  </inkml:definitions>
  <inkml:trace contextRef="#ctx0" brushRef="#br0">45 160 18834,'0'0'10719,"-9"6"-8717,-26 16-966,35-22-1033,0 0 0,1 0 1,-1 0-1,0 0 0,0 0 1,0 1-1,1-1 0,-1 0 1,0 0-1,0 0 0,0 0 1,0 0-1,1 0 0,-1 1 1,0-1-1,0 0 0,0 0 1,0 0-1,0 0 0,0 0 1,0 1-1,0-1 0,1 0 0,-1 0 1,0 0-1,0 1 0,0-1 1,0 0-1,0 0 0,0 0 1,0 1-1,0-1 0,0 0 1,0 0-1,0 0 0,0 1 1,0-1-1,0 0 0,0 0 1,-1 0-1,1 1 0,0-1 1,0 0-1,0 0 0,0 0 0,0 0 1,0 1-1,0-1 0,-1 0 1,1 0-1,0 0 0,0 0 1,0 0-1,0 0 0,0 1 1,-1-1-1,1 0 0,0 0 1,0 0-1,0 0 0,-1 0 1,1 0-1,0 0 0,0 0 1,-1 0-1,15 1-42,-14-1 35,9-2 4,-1-1 0,1 1 0,-1-1 0,1-1 0,-1 0 0,-1 0 0,1 0 0,0-1 0,-1 0 0,0-1 0,0 1 0,10-12 0,-12 11 0,0 1 0,0-1 0,0-1 0,-1 1 0,0 0 0,0-1 0,-1 0 0,0 0 0,0 0 0,0 0 0,-1-1 0,0 1 0,-1-1 0,2-13 0,-3 20 0,0 0 0,0 1 0,0-1 0,0 0 0,0 0 0,-1 1 0,1-1 0,0 0 0,0 0 0,-1 1 0,1-1 0,0 0 0,-1 1 0,1-1 0,0 0 0,-1 1 0,1-1 0,-1 1 0,1-1 0,-1 1 0,0-1 0,1 1 0,-1-1 0,0 1 0,1-1 0,-1 1 0,0 0 0,1 0 0,-1-1 0,0 1 0,1 0 0,-1 0 0,0 0 0,0-1 0,1 1 0,-1 0 0,0 0 0,0 0 0,0 0 0,1 1 0,-1-1 0,0 0 0,0 0 0,1 0 0,-1 1 0,0-1 0,1 0 0,-2 1 0,-2 0 0,0 1 0,0 0 0,0-1 0,0 1 0,0 1 0,0-1 0,-5 4 0,2 1 0,0 1 0,0 0 0,0 0 0,1 0 0,0 0 0,1 1 0,0 0 0,0 0 0,1 1 0,0-1 0,0 1 0,1 0 0,1 0 0,-3 20 0,5-29 0,0 0 0,0 0 0,0 0 0,0 0 0,0 1 0,0-1 0,1 0 0,-1 0 0,0 0 0,1 0 0,-1 0 0,1 0 0,-1 0 0,1 0 0,-1 0 0,1 0 0,0 0 0,-1-1 0,1 1 0,0 0 0,0 0 0,0-1 0,0 1 0,0 0 0,-1-1 0,3 2 0,0-1 0,1 0 0,-1 0 0,0-1 0,1 1 0,-1-1 0,0 1 0,1-1 0,-1 0 0,4-1 0,4 0 0,-1-1 0,0 0 0,0 0 0,0-1 0,13-5 0,-8-1 0,1-1 0,-1 0 0,0 0 0,-1-2 0,-1 1 0,0-2 0,0 0 0,18-25 0,-10 14 0,-41 75 0,14-39 0,-21 54 0,26-62 0,0 0 0,0 0 0,0 0 0,0-1 0,1 1 0,-1 0 0,1 0 0,0 0 0,0 0 0,1 0 0,-1 0 0,1 0 0,0 0 0,2 6 0,-2-8 0,0-1 0,0 0 0,0 1 0,1-1 0,-1 0 0,1 0 0,-1 0 0,1 0 0,-1 0 0,1 0 0,-1 0 0,1 0 0,0-1 0,-1 1 0,1-1 0,0 1 0,0-1 0,0 0 0,-1 1 0,1-1 0,0 0 0,0 0 0,0-1 0,-1 1 0,1 0 0,2-1 0,-1 1 0,1-1 0,-1 0 0,0 1 0,0-1 0,0-1 0,1 1 0,-1 0 0,0-1 0,-1 1 0,1-1 0,0 0 0,0 0 0,3-4 0,-3 2-249,-1 1-1,0-1 1,0 0-1,0 0 1,0 0-1,-1 0 1,1 0-1,0-8 1,0-3-2532,0-1 0,-2-28 0,-1 19-308,1-33-6776</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533"/>
    </inkml:context>
    <inkml:brush xml:id="br0">
      <inkml:brushProperty name="width" value="0.025" units="cm"/>
      <inkml:brushProperty name="height" value="0.025" units="cm"/>
    </inkml:brush>
  </inkml:definitions>
  <inkml:trace contextRef="#ctx0" brushRef="#br0">1 0 5285,'0'0'24087,"48"46"-24183,-25-36-2627,1 2-4259,2-2-11756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4.888"/>
    </inkml:context>
    <inkml:brush xml:id="br0">
      <inkml:brushProperty name="width" value="0.025" units="cm"/>
      <inkml:brushProperty name="height" value="0.025" units="cm"/>
    </inkml:brush>
  </inkml:definitions>
  <inkml:trace contextRef="#ctx0" brushRef="#br0">119 0 12524,'-6'11'8627,"-41"92"-327,40-84-7551,1-1 1,-4 28-1,4 7-607,2 1-1,5 71 1,-1 22-81,-1-143 4,1-8 20,1-18 108,5-39 46,48-159-239,-43 186 0,2 1 0,0 1 0,3 0 0,26-43 0,-37 69 0,-1 1 0,1-1 0,0 1 0,0 0 0,1 0 0,-1 0 0,1 1 0,0-1 0,1 2 0,-1-1 0,1 1 0,7-3 0,-12 5 0,0 0 0,1 0 0,-1 1 0,0-1 0,1 1 0,-1 0 0,0 0 0,1 0 0,-1 0 0,1 0 0,-1 0 0,0 0 0,1 1 0,-1-1 0,0 1 0,1 0 0,-1 0 0,0 0 0,0 0 0,0 0 0,0 0 0,0 1 0,0-1 0,0 0 0,0 1 0,0 0 0,-1-1 0,1 1 0,0 0 0,-1 0 0,0 0 0,1 0 0,-1 0 0,0 0 0,0 1 0,0-1 0,-1 0 0,2 5 0,0-3 0,-1 0 0,0 1 0,1-1 0,-2 0 0,1 1 0,0-1 0,-1 0 0,0 1 0,0-1 0,0 1 0,-1-1 0,1 1 0,-1-1 0,0 0 0,0 0 0,-1 1 0,1-1 0,-1 0 0,-3 5 0,2-5 0,-1 1 0,0-1 0,0 0 0,0 0 0,-1 0 0,1-1 0,-1 1 0,0-1 0,0 0 0,0-1 0,0 1 0,-11 2 0,-8 2 0,-1-1 0,0-2 0,-1 0 0,1-2 0,-35-1 0,52-1 0,0 0 0,1-1 0,-1-1 0,0 1 0,1-1 0,-9-3 0,15 5 0,0 0 0,0-1 0,-1 1 0,1-1 0,0 1 0,0-1 0,0 1 0,0-1 0,0 1 0,0-1 0,0 0 0,0 0 0,0 0 0,0 1 0,1-1 0,-1 0 0,0 0 0,1 0 0,-1 0 0,0 0 0,1 0 0,-1-1 0,1 1 0,0 0 0,-1 0 0,1 0 0,0 0 0,0-1 0,-1 1 0,1 0 0,0 0 0,0 0 0,0-1 0,1 1 0,-1 0 0,0 0 0,0 0 0,1 0 0,-1-1 0,0 1 0,1 0 0,-1 0 0,1 0 0,0 0 0,-1 0 0,1 0 0,0 0 0,0 0 0,0-1 0,3-1-263,-1-1 0,1 1 0,0 0 0,0 0 0,0 1 0,0-1 0,1 1 0,-1-1 0,1 2-1,-1-1 1,10-2 0,61-11-5265,-63 13 4695,104-15-10394,-53 7-26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246"/>
    </inkml:context>
    <inkml:brush xml:id="br0">
      <inkml:brushProperty name="width" value="0.025" units="cm"/>
      <inkml:brushProperty name="height" value="0.025" units="cm"/>
    </inkml:brush>
  </inkml:definitions>
  <inkml:trace contextRef="#ctx0" brushRef="#br0">63 1 14990,'0'0'15118,"-24"71"-14221,12-41-256,1 4-97,6 3-223,0-2-65,2 0-256,3-6 0,-2-3-128,2-8-1281,-1-12-1506</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5.601"/>
    </inkml:context>
    <inkml:brush xml:id="br0">
      <inkml:brushProperty name="width" value="0.025" units="cm"/>
      <inkml:brushProperty name="height" value="0.025" units="cm"/>
    </inkml:brush>
  </inkml:definitions>
  <inkml:trace contextRef="#ctx0" brushRef="#br0">0 410 11371,'0'0'19138,"8"-10"-17190,15-17-1819,1 1 0,39-33 0,-32 31-155,0-1 1,39-50-1,19-66 26,-89 145 0,0-1 0,0 1 0,0 0 0,0 0 0,0 0 0,0-1 0,0 1 0,0 0 0,0 0 0,1-1 0,-1 1 0,0 0 0,0 0 0,0 0 0,0-1 0,0 1 0,0 0 0,0 0 0,0 0 0,1 0 0,-1-1 0,0 1 0,0 0 0,0 0 0,0 0 0,1 0 0,-1 0 0,0 0 0,0-1 0,0 1 0,1 0 0,-1 0 0,0 0 0,0 0 0,0 0 0,1 0 0,-1 0 0,0 0 0,0 0 0,1 0 0,-1 0 0,0 0 0,0 0 0,0 0 0,1 0 0,-1 0 0,0 0 0,0 0 0,0 0 0,1 0 0,-1 1 0,0-1 0,0 0 0,0 0 0,1 0 0,-1 0 0,0 1 0,4 19 0,-2 43 0,-2-47 0,1 6 0,-1 11 0,7 47 0,-6-71 0,1 0 0,0 0 0,1 0 0,0-1 0,0 1 0,1 0 0,0-1 0,0 0 0,11 15 0,-13-21-167,-1 0 0,1 0 0,0 0 0,0 0 0,0-1 0,0 1 0,0-1 0,0 1-1,1-1 1,-1 0 0,1 1 0,-1-1 0,0 0 0,1-1 0,0 1 0,4 0 0,20 1-7243</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28.995"/>
    </inkml:context>
    <inkml:brush xml:id="br0">
      <inkml:brushProperty name="width" value="0.025" units="cm"/>
      <inkml:brushProperty name="height" value="0.025" units="cm"/>
    </inkml:brush>
  </inkml:definitions>
  <inkml:trace contextRef="#ctx0" brushRef="#br0">0 168 9929,'292'0'5681,"581"2"-4854,735-28 0,-267-21 86,29-1-571,-650 37 90,-686 11-490,0 2-1,67 13 0,-209-13-667,-1104 22 998,-1056-3-250,1379-23-81,487 8 64,-780 116 1,1014-88-60,157-29-810,26-2 354,36-2 202,-49-1 309,833-15 167,-356 3-91,1557-59 36,0-41-1600,-1528 82 272,87 4-3216,-461 21 1533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148"/>
    </inkml:context>
    <inkml:brush xml:id="br0">
      <inkml:brushProperty name="width" value="0.025" units="cm"/>
      <inkml:brushProperty name="height" value="0.025" units="cm"/>
    </inkml:brush>
  </inkml:definitions>
  <inkml:trace contextRef="#ctx0" brushRef="#br0">500 40 10378,'-11'-5'5029,"-5"-2"-4285,0 1 1,0 1 0,-1 0 0,0 1 0,-31-2 0,37 5-461,-1 0 0,1 1 0,0 1 1,-1 0-1,1 0 0,0 1 0,0 1 0,0 0 0,0 0 1,1 1-1,-15 7 0,9-1 118,0 1-1,1 0 1,0 1-1,1 1 1,0 0-1,1 1 1,1 0 0,0 1-1,-17 29 1,21-30-219,0 1 0,1-1 0,1 1 0,0 0 1,1 1-1,1-1 0,0 1 0,1 0 0,1 0 1,0 0-1,2 29 0,0-41-170,0-1 1,1 0-1,-1 1 0,1-1 1,0 0-1,0 0 1,0 0-1,1 0 0,-1 0 1,1 0-1,-1 0 1,1 0-1,0-1 0,0 1 1,0-1-1,1 1 1,-1-1-1,1 0 0,-1 0 1,5 3-1,-2-2 8,1 0-1,0-1 1,0 1-1,1-1 1,-1 0-1,0-1 0,1 0 1,-1 0-1,14 0 1,-7 0 8,1-2 0,-1 0-1,1-1 1,-1 0 0,0-1 0,1 0 0,-1-1-1,-1-1 1,22-10 0,-27 11-9,0-1 1,0 0-1,0-1 1,-1 0-1,1 0 1,9-13-1,-14 17-10,0 0 0,-1-1 0,1 0 0,-1 1-1,1-1 1,-1 0 0,0 0 0,0 1 0,0-1 0,0 0-1,-1 0 1,1 0 0,-1 0 0,1 0 0,-1 0-1,0-1 1,-1 1 0,1 0 0,0 0 0,-1 0 0,0 0-1,1 0 1,-3-3 0,2 5-2,0-1-1,0 0 1,0 1-1,0-1 1,0 1-1,-1-1 1,1 1-1,-1 0 1,1 0-1,-1-1 1,1 1-1,-1 0 1,0 0-1,1 1 1,-1-1-1,0 0 1,0 0-1,0 1 1,1-1-1,-1 1 1,0 0-1,0-1 1,0 1-1,0 0 1,0 0-1,0 0 1,0 1-1,0-1 1,0 0-1,0 1 1,1-1-1,-1 1 1,0 0-1,-3 1 1,3-1 11,-1 0 0,1 0 1,0 0-1,-1 0 1,1 1-1,0-1 1,0 1-1,0 0 1,0-1-1,0 1 1,0 0-1,0 0 1,1 0-1,-1 0 1,1 1-1,-1-1 1,1 0-1,0 1 0,0-1 1,0 0-1,0 1 1,1 0-1,-1-1 1,1 1-1,-1 4 1,1-6-15,0 0 0,0 0 0,1 0 0,-1 0 0,0 0 0,1 0 0,-1 0 0,1-1 0,-1 1 0,1 0 0,-1 0 0,1-1 0,0 1 0,-1 0 0,1-1 0,0 1 0,0-1 0,-1 1 0,1 0 0,0-1 1,0 0-1,0 1 0,0-1 0,-1 0 0,1 1 0,0-1 0,0 0 0,0 0 0,0 0 0,1 1 0,35 0 79,-27-1-52,11-2-29,0 0 0,0-2 0,-1 0 1,1-1-1,-1-1 0,23-10 0,53-14-329,-95 30 323,-1-1 1,1 1 0,-1 0-1,1 0 1,-1 0 0,1 0-1,-1 0 1,1-1 0,-1 1 0,1 0-1,-1 0 1,1 0 0,-1 0-1,1 0 1,-1 0 0,1 1-1,-1-1 1,1 0 0,-1 0-1,0 0 1,1 0 0,-1 0-1,1 1 1,-1-1 0,1 0 0,-1 1-1,1-1 1,-1 0 0,0 0-1,1 1 1,-1-1 0,0 1-1,1-1 1,-1 0 0,0 1-1,1 0 1,-6 21 196,-24 28 478,27-46-593,-12 17 32,6-12-260,1 1 1,1 0-1,0 0 1,0 0-1,1 1 1,0-1-1,1 1 1,0 0 0,1 1-1,0-1 1,-1 12-1,15-37-17617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1.784"/>
    </inkml:context>
    <inkml:brush xml:id="br0">
      <inkml:brushProperty name="width" value="0.025" units="cm"/>
      <inkml:brushProperty name="height" value="0.025" units="cm"/>
    </inkml:brush>
  </inkml:definitions>
  <inkml:trace contextRef="#ctx0" brushRef="#br0">64 74 8136,'0'0'14077,"11"2"-12764,2 0-1113,0 0 0,0 0-1,0-2 1,0 1 0,0-2 0,0 0-1,0 0 1,0-1 0,-1-1 0,1 0-1,23-9 1,-33 10-152,31-19 266,-33 20-282,0 1 0,0-1 0,0 0 0,0 0-1,0 0 1,0 0 0,0 0 0,0 0 0,0 0 0,0-1-1,0 1 1,-1 0 0,1 0 0,0-1 0,-1 1 0,1 0 0,-1-1-1,0 1 1,1-1 0,-1 1 0,0 0 0,0-3 0,-1 3-2,0 1-1,0-1 1,1 0 0,-1 1 0,0-1 0,0 0 0,0 1 0,0-1 0,-1 1 0,1 0 0,0-1 0,0 1 0,0 0 0,0-1 0,0 1 0,0 0 0,-1 0 0,1 0 0,0 0 0,0 0 0,0 0 0,-2 1 0,-28 2 241,19-1-142,0 2-1,1 0 0,-1 0 1,1 1-1,0 0 0,0 1 1,0 0-1,1 1 0,0 0 1,0 1-1,-16 16 0,15-12 36,0 0 0,0 0 0,1 1 0,1 0 0,0 1 1,1 0-1,0 0 0,-8 24 0,15-33-109,-1 0 0,0 1 0,1-1 1,0 1-1,1-1 0,-1 1 0,1 0 1,0 5-1,0-9-47,1-1 0,-1 1 0,0-1-1,1 1 1,-1-1 0,1 1 0,0-1 0,-1 0 0,1 1 0,0-1 0,0 0 0,0 0 0,0 0-1,0 0 1,0 1 0,0-1 0,0 0 0,1-1 0,-1 1 0,0 0 0,0 0 0,1 0 0,-1-1 0,1 1-1,-1-1 1,0 1 0,1-1 0,-1 0 0,1 1 0,-1-1 0,1 0 0,2 0 0,11 0-82,0 0 1,0-2-1,-1 1 0,1-2 1,0 0-1,-1-1 1,0 0-1,1-1 0,-2-1 1,1 0-1,23-15 1,19-20-4067,-10-9-4690,-21 11-2824</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2.687"/>
    </inkml:context>
    <inkml:brush xml:id="br0">
      <inkml:brushProperty name="width" value="0.025" units="cm"/>
      <inkml:brushProperty name="height" value="0.025" units="cm"/>
    </inkml:brush>
  </inkml:definitions>
  <inkml:trace contextRef="#ctx0" brushRef="#br0">63 1 17136,'0'0'4906,"-6"10"-2696,-3 4-1801,2 0 0,0 0-1,1 1 1,0 0 0,1 1-1,1-1 1,0 1 0,-2 24-1,5-29-364,0-5-36,1-1 0,0 0 0,0 1 0,0-1 0,1 1 0,-1-1 0,3 7 0,-3-11 4,1 0 1,0 0-1,-1 0 1,1 0-1,0 0 1,0 0-1,0 0 1,0 0-1,0 0 1,0 0-1,0 0 1,0-1-1,0 1 1,0 0-1,0-1 1,1 1-1,-1-1 1,0 1-1,0-1 1,1 1-1,-1-1 1,0 0-1,1 0 0,-1 0 1,0 0-1,1 0 1,-1 0-1,0 0 1,0 0-1,1 0 1,-1-1-1,0 1 1,1 0-1,0-2 1,6 0 36,-1-1-1,0 0 1,0 0 0,0 0-1,0-1 1,0 0-1,-1-1 1,0 0 0,0 0-1,6-6 1,54-61-3,-56 60-18,2-2-9,0-1 1,15-28-1,-91 177-39,56-116 31,2 1 1,0-1-1,1 2 1,1-1-1,-3 34 0,6-51 8,1 0 0,0 0 0,-1 0-1,1 0 1,0 0 0,0 0 0,0 0-1,1 0 1,-1 0 0,0 0 0,1 0-1,-1 0 1,1 0 0,0 0 0,-1 0 0,1-1-1,0 1 1,0 0 0,0-1 0,1 1-1,-1 0 1,0-1 0,0 1 0,1-1-1,-1 0 1,1 1 0,0-1 0,-1 0-1,1 0 1,0 0 0,-1 0 0,1-1 0,0 1-1,0 0 1,0-1 0,0 1 0,0-1-1,0 1 1,0-1 0,0 0 0,0 0-1,0 0 1,0 0 0,0 0 0,0-1-1,0 1 1,0-1 0,0 1 0,-1-1 0,4-1-1,5-1 110,0 0 0,0-1 0,0-1 0,-1 0 0,1 0 0,-1-1 0,-1 0 0,13-10 0,-9 3-40,0 0-1,-2 0 1,1-1-1,-2-1 1,15-28-1,-19 33-65,0 0 0,-1 0-1,-1 0 1,0 0 0,0 0-1,-1-1 1,0 0-1,-1 1 1,0-1 0,-2-17-1,1 28-19,0 0 0,0-1 0,0 1 0,0 0 0,0-1 0,0 1 0,0 0 0,0-1 0,0 1 0,0 0 0,0 0 0,0-1 0,0 1 0,-1 0 0,1-1 0,0 1 0,0 0 0,0 0 0,-1-1-1,1 1 1,0 0 0,0 0 0,-1-1 0,1 1 0,0 0 0,0 0 0,-1 0 0,1 0 0,0-1 0,-1 1 0,1 0 0,0 0 0,-1 0 0,1 0 0,0 0 0,-1 0 0,1 0 0,-1 0 0,-14 7 58,-9 18 70,20-19-98,0 0-1,1 0 0,-1 0 1,1 1-1,1-1 0,-1 1 1,-1 10-1,4-16-26,-1 0-1,1 1 0,0-1 1,0 1-1,0-1 0,1 1 1,-1-1-1,0 0 0,0 1 1,1-1-1,-1 1 0,1-1 1,-1 0-1,1 1 0,-1-1 1,1 0-1,0 0 0,0 1 1,0-1-1,0 0 0,0 0 1,0 0-1,0 0 0,0 0 1,0 0-1,0-1 1,0 1-1,1 0 0,-1-1 1,0 1-1,1 0 0,-1-1 1,0 1-1,1-1 0,-1 0 1,1 0-1,-1 1 0,0-1 1,1 0-1,-1 0 0,1 0 1,1-1-1,7 2-4,1-2 0,-1 1 0,1-1 0,-1-1 0,0 0 0,0 0 0,0-1 0,0 0 0,0-1 0,17-9 0,-20 10 0,-1-1 0,1-1 0,-1 1 0,0-1 0,-1 0 0,1 0 0,-1 0 0,0-1 0,0 0 0,-1 0 0,1 0 0,-1-1 0,-1 1 0,1-1 0,4-14 0,-8 21 0,0 0 0,0 0 0,1-1 0,-1 1 0,0 0 0,0 0 0,0 0 0,0 0 0,0-1 0,1 1 0,-1 0 0,0 0 0,0 0 0,0 0 0,0-1 0,0 1 0,0 0 0,0 0 0,0-1 0,0 1 0,0 0 0,0 0 0,0 0 0,0-1 0,0 1 0,0 0 0,0 0 0,0 0 0,0-1 0,0 1 0,0 0 0,0 0 0,0 0 0,0-1 0,0 1 0,0 0 0,-1 0 0,1 0 0,0-1 0,0 1 0,0 0 0,0 0 0,0 0 0,-1 0 0,1 0 0,0-1 0,0 1 0,0 0 0,-1 0 0,1 0 0,0 0 0,0 0 0,0 0 0,-1 0 0,1 0 0,0 0 0,0 0 0,0 0 0,-1 0 0,1 0 0,0 0 0,-1 0 0,-16 12 0,-17 23 0,30-30 0,0 0 0,0 0 0,0 1 0,1-1 0,-1 1 0,1-1 0,1 1 0,-1 0 0,1 0 0,0 0 0,0 1 0,1-1 0,-1 9 0,2-14 0,0-1 0,1 1 0,-1 0 0,0-1 0,1 1 0,-1 0 0,0-1 0,1 1 0,-1-1 0,1 1 0,-1-1 0,1 1 0,0-1 0,-1 1 0,1-1 0,-1 1 0,1-1 0,0 0 0,-1 1 0,1-1 0,0 0 0,-1 1 0,1-1 0,0 0 0,0 0 0,-1 0 0,1 0 0,0 0 0,0 0 0,-1 0 0,2 0 0,30-1 0,-26 1 0,12-3 0,0-1 0,0 0 0,0-2 0,-1 0 0,19-8 0,-20 6 0,1 1 0,1 1 0,-1 1 0,1 1 0,26-4 0,-43 8 0,-1 0 0,1 0 0,0 0 0,-1 0 0,1 0 0,0 0 0,-1 0 0,1 0 0,-1 1 0,1-1 0,0 0 0,-1 0 0,1 1 0,-1-1 0,1 0 0,-1 1 0,1-1 0,-1 0 0,1 1 0,-1-1 0,1 1 0,-1-1 0,1 1 0,-1-1 0,0 1 0,1-1 0,-1 1 0,0-1 0,0 1 0,1 0 0,-1 0 0,1 27 0,-14 25 0,12-52 0,0 0 0,1 0 0,-1 0 0,1 1 0,-1-1 0,1 0 0,0 0 0,-1 1 0,1-1 0,0 0 0,0 1 0,0-1 0,0 0 0,0 1 0,0-1 0,0 0 0,1 1 0,-1-1 0,0 0 0,1 1 0,-1-1 0,1 0 0,-1 0 0,2 2 0,-1-2 0,1 0 0,-1-1 0,0 1 0,1 0 0,-1-1 0,1 0 0,-1 1 0,0-1 0,1 0 0,-1 1 0,1-1 0,-1 0 0,1 0 0,-1 0 0,1 0 0,-1 0 0,4-1 0,8-3 0,0 1 0,0-1 0,19-10 0,-31 13 0,36-16 0,-20 8 0,0 1 0,0 1 0,1 1 0,22-6 0,-40 12-13,0 0 0,1 0 0,-1 0 1,1 0-1,-1-1 0,0 1 0,1 0 0,-1 0 0,1 0 0,-1 0 0,1 0 1,-1 0-1,0 0 0,1 0 0,-1 0 0,1 0 0,-1 1 0,0-1 1,1 0-1,-1 0 0,1 0 0,-1 0 0,0 1 0,1-1 0,-1 0 0,0 0 1,1 1-1,-1-1 0,0 0 0,1 0 0,-1 1 0,0-1 0,0 0 1,1 1-1,-1-1 0,0 1 0,0-1 0,0 0 0,0 1 0,1 0 1,-7 20-1331,-20 18-2344,-2-15-6627,18-19 2066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18.669"/>
    </inkml:context>
    <inkml:brush xml:id="br0">
      <inkml:brushProperty name="width" value="0.025" units="cm"/>
      <inkml:brushProperty name="height" value="0.025" units="cm"/>
    </inkml:brush>
  </inkml:definitions>
  <inkml:trace contextRef="#ctx0" brushRef="#br0">17 111 4100,'0'0'24834,"-4"5"-23542,-9 13-665,21-24 115,31-38 364,-30 34-1040,4-6-66,-9 10 0,0 0 0,1 1 0,0-1 0,0 1 0,0 0 0,0 0 0,1 0 0,0 1 0,11-7 0,-16 15 0,-1-1 0,0 0 0,1 0 0,-1 0 0,-1 0 0,1 0 0,0 0 0,-1 0 0,0 0 0,-1 4 0,-13 29-32,11-28-70,1-1 0,0 0 0,0 1 0,0-1 0,1 1 0,0 0-1,-1 15 1,23-24-12918,-10-9 400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108"/>
    </inkml:context>
    <inkml:brush xml:id="br0">
      <inkml:brushProperty name="width" value="0.025" units="cm"/>
      <inkml:brushProperty name="height" value="0.025" units="cm"/>
    </inkml:brush>
  </inkml:definitions>
  <inkml:trace contextRef="#ctx0" brushRef="#br0">1 0 8712,'0'0'12706,"5"9"-13075,42 55-106,-45-59 797,0 0-1,-1 0 0,1 0 1,-1 0-1,0 0 1,0 0-1,-1 1 1,0-1-1,0 0 1,0 1-1,-1-1 0,1 0 1,-1 1-1,0-1 1,-1 0-1,-2 7 1,-4 36 2493,8-47-2786,1 0 1,-1 0 0,1-1-1,-1 1 1,1 0-1,-1 0 1,1 0-1,-1 0 1,1-1-1,0 1 1,0 0-1,-1-1 1,1 1-1,0 0 1,0-1-1,0 1 1,0-1-1,-1 1 1,1-1-1,0 0 1,0 1-1,0-1 1,0 0-1,0 0 1,0 0 0,0 0-1,0 1 1,0-1-1,0 0 1,0-1-1,0 1 1,0 0-1,0 0 1,2-1-1,40-6 481,-21-1-401,0 0 0,35-21 1,-41 20-111,0 1 1,0 0 0,1 1-1,1 0 1,34-7-1,-52 14 2,0 0-1,1 0 1,-1 0-1,1 0 1,-1 0-1,0 0 1,1 0-1,-1 0 1,0 0-1,1 0 1,-1 0-1,1 0 1,-1 0-1,0 0 1,1 1-1,-1-1 1,0 0-1,1 0 1,-1 0-1,0 0 1,1 1-1,-1-1 1,0 0-1,0 0 1,1 1-1,-1-1 1,0 0-1,0 0 1,1 1-1,-1-1 1,0 0-1,0 1 1,0-1-1,0 0 1,1 1-1,-3 17 298,-14 19 643,15-35-831,0 0-78,-2 3 37,0 1 1,1-1-1,0 0 1,0 1 0,0-1-1,-1 9 1,3-13-66,0 0-1,0 0 1,0 0 0,0 0-1,0 0 1,1 0 0,-1 0-1,0 0 1,1 0 0,-1 0 0,1 0-1,-1 0 1,1-1 0,-1 1-1,1 0 1,0 0 0,-1 0-1,1-1 1,0 1 0,-1 0 0,1-1-1,0 1 1,0-1 0,0 1-1,0-1 1,0 1 0,0-1-1,0 1 1,0-1 0,0 0 0,0 0-1,0 1 1,0-1 0,0 0-1,0 0 1,0 0 0,0 0-1,0 0 1,0 0 0,0-1 0,0 1-1,1 0 1,3 0-201,0-1-1,0 1 1,0-1 0,1 0-1,-1 0 1,0 0 0,0-1 0,7-3-1,20-16-4582,1-8-6217</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515"/>
    </inkml:context>
    <inkml:brush xml:id="br0">
      <inkml:brushProperty name="width" value="0.025" units="cm"/>
      <inkml:brushProperty name="height" value="0.025" units="cm"/>
    </inkml:brush>
  </inkml:definitions>
  <inkml:trace contextRef="#ctx0" brushRef="#br0">1 1 6758,'0'0'20436,"85"20"-18482,-19-20-1026,12-4-479,4-2-257,-3 2-64,-10 3-736,-15 1-1987,-20 0-3362,-24 1-3621</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3.872"/>
    </inkml:context>
    <inkml:brush xml:id="br0">
      <inkml:brushProperty name="width" value="0.025" units="cm"/>
      <inkml:brushProperty name="height" value="0.025" units="cm"/>
    </inkml:brush>
  </inkml:definitions>
  <inkml:trace contextRef="#ctx0" brushRef="#br0">0 73 6598,'0'0'13005,"50"5"-9963,2-14-1472,13-5-289,7 1-160,5 2-608,-5-1-417,-10 3-1890,-14 0-5189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4.772"/>
    </inkml:context>
    <inkml:brush xml:id="br0">
      <inkml:brushProperty name="width" value="0.025" units="cm"/>
      <inkml:brushProperty name="height" value="0.025" units="cm"/>
    </inkml:brush>
  </inkml:definitions>
  <inkml:trace contextRef="#ctx0" brushRef="#br0">18 120 5285,'0'0'8024,"3"-10"-4063,-2 6-4283,8-30 4429,-6 29-1385,-4 25-1377,-14 76 620,8-61-1248,2-1 0,-1 43 0,6-75-678,0 1 0,0-1 0,0 0 0,0 1 0,1-1 0,-1 0-1,1 1 1,-1-1 0,1 0 0,0 0 0,0 0 0,0 0 0,0 1 0,0-1-1,0-1 1,1 1 0,-1 0 0,1 0 0,-1 0 0,1-1 0,0 1 0,0-1-1,-1 1 1,1-1 0,0 0 0,0 0 0,1 0 0,-1 0 0,0 0 0,0 0-1,0 0 1,1-1 0,-1 1 0,0-1 0,0 0 0,1 1 0,-1-1 0,0 0-1,1-1 1,-1 1 0,0 0 0,1-1 0,1 0 0,7 0 70,0-2 0,-1 1 0,1-1-1,-1-1 1,0 0 0,0 0 0,0-1 0,11-8 0,-7 2-67,0 0 0,-1-1 0,0 0 0,-1-2-1,-1 1 1,0-1 0,0-1 0,-2 0 0,0 0 0,0-1 0,-2 0 0,0-1 0,0 1 0,-2-1-1,0-1 1,-1 1 0,-1 0 0,0-1 0,-1-27 0,-5 29-42,-7 15 0,-10 23 0,9-5 0,2 2 0,0-1 0,1 1 0,1 0 0,0 1 0,2 0 0,0 0 0,2 0 0,0 1 0,1-1 0,1 27 0,1-44 0,1-1 0,-1 0 0,1 0 0,0 0 0,-1 1 0,1-1 0,0 0 0,1 0 0,-1 0 0,0 0 0,0 0 0,1-1 0,-1 1 0,1 0 0,0-1 0,0 1 0,-1-1 0,1 1 0,0-1 0,0 0 0,0 0 0,0 0 0,0 0 0,1 0 0,-1 0 0,0-1 0,0 1 0,1-1 0,-1 1 0,0-1 0,0 0 0,1 0 0,-1 0 0,0 0 0,4-1 0,2 1 0,1-1 0,0-1 0,-1 1 0,1-1 0,-1-1 0,0 1 0,0-1 0,9-5 0,30-26 0,-40 27 0,1 0 0,1 1 0,-1 0 0,1 1 0,17-9 0,-26 15 0,1 0 0,0-1 0,-1 1 0,1-1 0,-1 1 0,1 0 0,-1 0 0,1-1 0,-1 1 0,0 0 0,1 0 0,-1 0 0,0-1 0,0 1 0,1 0 0,-1 0 0,0 0 0,0 0 0,0-1 0,0 1 0,0 0 0,0 0 0,0 0 0,-1 1 0,1 32 0,0-28 0,0-4 0,0 0 0,0 0 0,0 0 0,0 0 0,0 0 0,0 1 0,0-1 0,1 0 0,-1 0 0,1 0 0,-1 0 0,1 0 0,0 0 0,0 0 0,0 0 0,0-1 0,0 1 0,1 0 0,-1 0 0,0-1 0,4 3 0,-2-2 0,0-1 0,0 0 0,1-1 0,-1 1 0,0-1 0,1 1 0,-1-1 0,1 0 0,-1 0 0,0-1 0,1 1 0,-1-1 0,7-1 0,4-2 0,0-1 0,0-1 0,-1 0 0,1 0 0,20-15 0,-25 14 0,1 1 0,0 0 0,0 1 0,1 0 0,0 0 0,0 1 0,0 0 0,0 1 0,0 1 0,14-2 0,-24 4 0,0 1 0,0 0 0,-1 0 0,1 0 0,-1-1 0,1 1 0,-1 0 0,1 0 0,-1 0 0,1 0 0,-1 0 0,0 0 0,1 0 0,-1 0 0,0 0 0,0 0 0,0 0 0,0 0 0,0 0 0,0 0 0,0 0 0,0 1 0,0 35 0,-1-29 0,1-7 0,0 1 0,0-1 0,0 0 0,0 1 0,0-1 0,1 0 0,-1 0 0,0 1 0,1-1 0,-1 0 0,0 0 0,1 1 0,0-1 0,-1 0 0,1 0 0,0 0 0,-1 0 0,1 0 0,0 0 0,0 0 0,0 0 0,0 0 0,0 0 0,0-1 0,0 1 0,1 0 0,1 0 0,0 0 0,0 0 0,0-1 0,0 1 0,0-1 0,0 0 0,0 0 0,0 0 0,-1 0 0,1 0 0,5-2 0,10-3 0,1-1 0,-1 0 0,18-10 0,-18 8 0,-15 7-23,35-10-2916,-37 10 2775,0 1 0,0 0 0,0 0-1,0-1 1,0 1 0,0 0 0,0 0-1,0 0 1,0 0 0,0 1 0,0-1-1,0 0 1,0 0 0,0 0 0,0 1 0,0-1-1,0 1 1,0-1 0,0 1 0,0-1-1,-1 1 1,1-1 0,0 1 0,0 0 0,-1-1-1,1 1 1,0 0 0,-1 0 0,1-1-1,-1 1 1,1 0 0,0 2 0,3 5-6616,3-1-3139</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162"/>
    </inkml:context>
    <inkml:brush xml:id="br0">
      <inkml:brushProperty name="width" value="0.025" units="cm"/>
      <inkml:brushProperty name="height" value="0.025" units="cm"/>
    </inkml:brush>
  </inkml:definitions>
  <inkml:trace contextRef="#ctx0" brushRef="#br0">184 3 18449,'0'0'9834,"-11"-1"-8783,-1 0-883,0 0 0,0 1 0,0 1 0,0 0 0,-13 4 0,19-4-144,-1 0-1,1 1 1,0 0 0,0 0 0,0 1-1,0-1 1,1 1 0,-1 0 0,1 1-1,-1 0 1,1-1 0,0 2 0,-7 7-1,13-11-42,-1 0-1,1-1 0,0 1 1,0 0-1,0-1 0,0 1 1,0-1-1,0 1 0,0-1 0,0 1 1,1-1-1,-1 0 0,0 0 1,0 0-1,0 1 0,0-1 1,0 0-1,0 0 0,1-1 1,0 1-1,-2 0 12,15 1-87,14-1-503,1 2 0,-1 1 0,0 1 0,0 1-1,33 11 1,-61-16 651,1 1 0,-1-1 1,0 0-1,0 1 0,1-1 0,-1 1 0,0-1 0,0 1 1,0-1-1,0 1 0,1 0 0,-1 0 0,0-1 0,0 1 1,-1 0-1,1 0 0,0 0 0,0 0 0,0 0 0,-1 0 0,1 1 1,0-1-1,-1 0 0,1 0 0,-1 0 0,1 1 0,-1-1 1,0 0-1,1 2 0,-2-1 97,0 0 0,0 0 0,0 0 0,0-1 0,0 1 0,0 0 0,0 0 0,-1-1 0,1 1 0,-1-1 0,1 1 0,-1-1 0,0 0 0,1 1 0,-4 0 0,-11 7 570,0 0 0,-32 10 0,38-15-701,-3 2-15,-2-1 0,1-1 0,-1 0 0,1-1 0,-25 3 0,38-6-6,1 0 0,0 0 0,-1 0 0,1 0 1,0 0-1,-1 0 0,1 0 0,0 0 0,0 0 0,-1 0 0,1 0 0,0 0 0,-1 0 0,1 0 1,0 0-1,-1 0 0,1-1 0,0 1 0,0 0 0,-1 0 0,1 0 0,0 0 0,0-1 1,-1 1-1,1 0 0,0 0 0,0-1 0,0 1 0,-1 0 0,1 0 0,0-1 0,0 1 0,0 0 1,0 0-1,0-1 0,-1 1 0,7-12-272,16-8-1272,-5 10-1166,1 0 0,0 1 1,0 1-1,1 1 0,0 1 0,21-5 0,8-1-4281</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5.522"/>
    </inkml:context>
    <inkml:brush xml:id="br0">
      <inkml:brushProperty name="width" value="0.025" units="cm"/>
      <inkml:brushProperty name="height" value="0.025" units="cm"/>
    </inkml:brush>
  </inkml:definitions>
  <inkml:trace contextRef="#ctx0" brushRef="#br0">152 103 5509,'0'0'22640,"-12"-4"-21444,4 2-989,0 0 0,-1 1 0,1 0 1,0 0-1,-1 0 0,-14 2 0,20-1-140,0 1 0,0-1 1,0 1-1,0-1 0,0 1 0,0 0 1,0 0-1,0 0 0,0 1 1,1-1-1,-1 1 0,1-1 0,-1 1 1,1 0-1,-1 0 0,1 0 0,0 0 1,0 0-1,0 1 0,0-1 1,0 1-1,1-1 0,-1 1 0,1 0 1,0-1-1,0 1 0,0 0 0,-1 4 1,2-6-68,-1 0 1,1-1 0,0 1-1,0 0 1,0 0 0,0 0-1,0 0 1,1-1 0,-1 1-1,0 0 1,0 0 0,0 0-1,1-1 1,-1 1 0,0 0-1,1 0 1,-1-1 0,1 1-1,-1 0 1,1-1 0,-1 1-1,1 0 1,-1-1-1,1 1 1,0-1 0,-1 1-1,1-1 1,0 1 0,-1-1-1,1 0 1,0 1 0,0-1-1,0 0 1,-1 1 0,1-1-1,0 0 1,0 0 0,0 0-1,0 0 1,42 3-5,-34-4 3,4 1 1,-1-2 0,1 1 0,-1-2 0,0 0 0,0 0 0,0-1 0,0 0 0,0-1 0,-1-1 0,0 0 0,17-11 0,-5 0 0,-2-1 0,1 0 0,-2-1 0,21-26 0,-54 66 0,1 2 0,1-1 0,-15 49 0,25-67-63,0 0-1,0 0 1,1 0-1,-1 0 1,1 0-1,0 1 1,0-1-1,2 6 1,-2-9-42,1 0 0,-1 0 0,1 0 0,-1 0 0,1 1 0,0-1 0,-1-1 0,1 1 0,0 0 0,0 0 1,0 0-1,0 0 0,-1-1 0,1 1 0,0 0 0,1-1 0,-1 1 0,0-1 0,0 1 0,0-1 0,0 1 0,0-1 0,0 0 0,1 0 0,-1 1 1,0-1-1,0 0 0,0 0 0,1 0 0,-1 0 0,2-1 0,25 0-7113</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299"/>
    </inkml:context>
    <inkml:brush xml:id="br0">
      <inkml:brushProperty name="width" value="0.025" units="cm"/>
      <inkml:brushProperty name="height" value="0.025" units="cm"/>
    </inkml:brush>
  </inkml:definitions>
  <inkml:trace contextRef="#ctx0" brushRef="#br0">87 56 8232,'0'0'7869,"5"-8"-4859,2-1-2034,-4 6-580,0 0 0,-1 0 1,1-1-1,-1 1 0,0 0 0,0-1 1,-1 1-1,1-1 0,1-5 0,-10 23 4810,-5 4-3845,-14 25-1207,9 3 68,3 0 0,1 1 0,2 0 0,3 1 0,1 0-1,3 0 1,2 0 0,6 83 0,1-112-222,3-19 0,-7-2 0,1 1 0,-1-1 0,0 0 0,1 0 0,-1 1 0,0-1 0,0 0 0,0 0 0,-1 0 0,1 0 0,0 0 0,0-4 0,6-46 0,-4 29 0,0 1 0,1 0 0,1 0 0,16-41 0,-18 58 0,-1-1 0,1 1 0,1-1 0,-1 1 0,1 0 0,0 0 0,0 1 0,1-1 0,-1 1 0,1 0 0,0 0 0,0 1 0,0-1 0,1 1 0,-1 0 0,1 1 0,0-1 0,0 1 0,0 0 0,0 0 0,0 1 0,11-1 0,-7 1-83,1 0 0,0 1 0,0 0 0,-1 1 0,1 0 0,0 1 0,-1 0 0,20 6 0,-28-7 63,1 0 1,0 0 0,-1 0 0,1 1 0,-1-1 0,1 1-1,-1-1 1,0 1 0,1 0 0,-1 0 0,0 0 0,0 0 0,0 0-1,-1 1 1,1-1 0,0 0 0,-1 1 0,0-1 0,1 1-1,-1 0 1,0-1 0,0 1 0,-1 0 0,1 0 0,-1-1-1,1 1 1,-1 0 0,0 0 0,0 0 0,0 0 0,0 0-1,-1 0 1,1-1 0,-1 1 0,1 0 0,-1 0 0,0-1-1,-2 4 1,0 1 109,-1 0 0,-1-1 0,1 0 0,-1 1 0,0-1 0,-1-1 0,0 1 0,1-1 0,-2 0-1,-11 7 1,-29 30 416,46-42-506,1 0 0,0 0 0,0 1 0,-1-1 0,1 0 0,0 0 0,0 1 0,0-1 0,-1 0 0,1 0 0,0 1 0,0-1 0,0 0 0,0 0 0,0 1 0,0-1 0,0 0 0,0 1 0,0-1 0,0 0 0,-1 1 0,1-1 0,1 0 0,-1 0 0,0 1 0,0-1 0,0 0 0,0 1 0,0-1 0,0 0 0,0 1 0,0-1 0,0 0 0,1 0 0,-1 1 0,0-1 0,0 0 0,0 0 0,0 1 0,1-1 0,-1 0 0,1 0 0,17 5 0,31-5 0,-43 0 0,29-3 0,1-2 0,-1-2 0,38-12 0,-72 19-245,0 0 0,0 0 1,0-1-1,0 1 0,0 0 0,0-1 0,0 1 1,0-1-1,0 1 0,0-1 0,0 1 0,0-1 1,0 0-1,-1 1 0,1-1 0,0 0 1,-1 0-1,2-1 0,-2 1-111,0 1 0,0-1 1,0 0-1,0 0 0,-1 1 1,1-1-1,0 0 0,-1 1 0,1-1 1,0 0-1,-1 1 0,1-1 1,0 0-1,-1 1 0,1-1 0,-1 1 1,1-1-1,-1 1 0,0-1 1,1 1-1,-1-1 0,1 1 0,-1 0 1,0-1-1,1 1 0,-1 0 1,-1-1-1,-22-11-12515</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656"/>
    </inkml:context>
    <inkml:brush xml:id="br0">
      <inkml:brushProperty name="width" value="0.025" units="cm"/>
      <inkml:brushProperty name="height" value="0.025" units="cm"/>
    </inkml:brush>
  </inkml:definitions>
  <inkml:trace contextRef="#ctx0" brushRef="#br0">0 51 11691,'0'0'10666,"76"-43"-9096,-19 37-674,7 4-415,3 2-385,-3 0-320,-10 0-3171,-6 0-5862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6.999"/>
    </inkml:context>
    <inkml:brush xml:id="br0">
      <inkml:brushProperty name="width" value="0.025" units="cm"/>
      <inkml:brushProperty name="height" value="0.025" units="cm"/>
    </inkml:brush>
  </inkml:definitions>
  <inkml:trace contextRef="#ctx0" brushRef="#br0">0 61 10666,'0'0'16816,"65"-3"-15311,-22 0-896,14-4-577,14-2-256,6-7-3107,6-7-5253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371"/>
    </inkml:context>
    <inkml:brush xml:id="br0">
      <inkml:brushProperty name="width" value="0.025" units="cm"/>
      <inkml:brushProperty name="height" value="0.025" units="cm"/>
    </inkml:brush>
  </inkml:definitions>
  <inkml:trace contextRef="#ctx0" brushRef="#br0">53 76 8584,'0'0'15076,"-1"13"-13816,-21 124 1381,11-88-1929,3 0 0,-3 62 0,11-110-676,0 0 1,0 0-1,0 0 0,0 0 0,0 0 0,1 0 0,-1-1 0,0 1 0,0 0 0,0 0 0,1 0 0,-1 0 0,1-1 0,-1 1 0,0 0 0,1 0 0,-1-1 1,1 1-1,0 0 0,-1-1 0,1 1 0,-1 0 0,1-1 0,0 1 0,0-1 0,-1 1 0,1-1 0,1 1 0,0-1 36,1 1 1,-1-1-1,0 0 0,0 1 0,1-1 0,-1-1 1,0 1-1,0 0 0,1 0 0,-1-1 0,3 0 1,4-2 128,0-1 1,0 1-1,-1-1 1,15-9 0,14-15-157,0-1 1,-2-2-1,35-40 1,86-113-67,-87 99 9,-82 102-1046,-15 18-5465,-34 35 0,23-37-3844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29.790"/>
    </inkml:context>
    <inkml:brush xml:id="br0">
      <inkml:brushProperty name="width" value="0.025" units="cm"/>
      <inkml:brushProperty name="height" value="0.025" units="cm"/>
    </inkml:brush>
  </inkml:definitions>
  <inkml:trace contextRef="#ctx0" brushRef="#br0">10 9 8040,'0'0'17082,"5"-3"-16142,-4 2-896,0 1-1,-1-1 1,1 0 0,0 1-1,0-1 1,0 1 0,0 0 0,0-1-1,0 1 1,0 0 0,0 0-1,0 0 1,0-1 0,0 1-1,0 0 1,0 0 0,0 0-1,0 1 1,0-1 0,0 0-1,0 0 1,0 1 0,0-1 0,0 0-1,0 1 1,0-1 0,0 1-1,0-1 1,0 1 0,0-1-1,1 2 1,1 3 112,0-1-1,0 1 1,0 0 0,0 0-1,-1 0 1,3 8 0,3 10-31,-2 0 1,0 1 0,-1-1 0,-1 1-1,-1 0 1,-2 0 0,0 1 0,-4 28-1,0-20 121,-2 0-1,-1 0 1,-1 0 0,-2-1-1,-18 43 1,5-47 453,8-19-1895,14-9 1046,0 0-1,-1 0 0,1 0 1,0 0-1,0 0 0,-1 0 1,1 0-1,0 0 0,0 0 1,-1 0-1,1 0 1,0 0-1,0-1 0,0 1 1,-1 0-1,1 0 0,0 0 1,0 0-1,0-1 1,-1 1-1,1 0 0,0 0 1,0 0-1,0-1 0,0 1 1,-1 0-1,1 0 0,0 0 1,0-1-1,0 1 1,0 0-1,0 0 0,0-1 1,0 1-1,0 0 0,0 0 1,0-1-1,0 1 1,0 0-1,0 0 0,0-1 1,0 1-1,0 0 0,0-1 1,0 1-1,0-15-7211</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7.712"/>
    </inkml:context>
    <inkml:brush xml:id="br0">
      <inkml:brushProperty name="width" value="0.025" units="cm"/>
      <inkml:brushProperty name="height" value="0.025" units="cm"/>
    </inkml:brush>
  </inkml:definitions>
  <inkml:trace contextRef="#ctx0" brushRef="#br0">0 1 13997,'0'0'8616,"48"52"-8455,-30-38-97,3-1-1634,5-3-2914,-1-4-4965</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055"/>
    </inkml:context>
    <inkml:brush xml:id="br0">
      <inkml:brushProperty name="width" value="0.025" units="cm"/>
      <inkml:brushProperty name="height" value="0.025" units="cm"/>
    </inkml:brush>
  </inkml:definitions>
  <inkml:trace contextRef="#ctx0" brushRef="#br0">140 98 9321,'0'0'7612,"-9"-1"-3853,4 0-3577,0 1 0,0 0 1,-1 0-1,1 0 0,0 1 1,0-1-1,0 1 1,0 1-1,0-1 0,0 1 1,1-1-1,-1 1 0,0 1 1,1-1-1,-1 1 0,1 0 1,0 0-1,0 0 1,0 0-1,0 1 0,1-1 1,-1 1-1,1 0 0,0 0 1,0 0-1,1 1 0,-1-1 1,1 1-1,0 0 1,-3 7-1,5-11-176,0 0 0,-1 0 0,1 0 0,0-1 1,0 1-1,0 0 0,0 0 0,0 0 0,0 0 0,0 0 0,0-1 0,0 1 1,0 0-1,0 0 0,0 0 0,1 0 0,-1-1 0,0 1 0,1 0 0,-1 0 1,1 0-1,-1-1 0,0 1 0,1 0 0,0-1 0,-1 1 0,1 0 1,-1-1-1,1 1 0,1 0 0,0 0 15,0-1 0,0 1-1,0-1 1,0 1 0,0-1 0,1 0-1,-1 0 1,0 0 0,0 0 0,0 0 0,0-1-1,3 0 1,4-1 62,0 0-1,-1-1 1,1-1-1,-1 1 1,12-8-1,-2-1-35,0-2 0,-2 1-1,21-23 1,-32 32-40,-1-1 1,1 0-1,-2 0 0,1 0 1,0 0-1,-1-1 0,0 1 1,0-1-1,-1 0 1,1 0-1,-1 0 0,0 0 1,-1 0-1,0 0 0,1-13 1,-2 19-10,0-1 1,-1 1 0,1 0-1,-1-1 1,1 1-1,0 0 1,-1 0-1,1-1 1,-1 1 0,1 0-1,-1 0 1,1 0-1,-1-1 1,1 1-1,-1 0 1,1 0 0,-1 0-1,1 0 1,-1 0-1,1 0 1,-1 0 0,1 0-1,-1 0 1,1 0-1,-1 0 1,1 0-1,-1 1 1,1-1 0,0 0-1,-1 0 1,1 0-1,-1 1 1,1-1 0,-1 0-1,1 1 1,0-1-1,-1 0 1,1 1-1,-1-1 1,1 1 0,-20 12-27,-23 38 102,41-47-150,-1 0 0,1 0-1,0 0 1,0 1 0,0-1-1,0 0 1,1 1 0,0-1-1,0 1 1,0 0 0,0-1-1,1 7 1,0-11-34,1 1-1,-1 0 1,0-1-1,1 1 1,-1 0 0,0-1-1,1 1 1,-1-1-1,1 1 1,-1-1-1,1 1 1,0-1 0,-1 0-1,1 1 1,-1-1-1,1 1 1,0-1-1,-1 0 1,1 0 0,0 1-1,-1-1 1,1 0-1,0 0 1,-1 0-1,1 0 1,0 0 0,0 0-1,-1 0 1,1 0-1,0 0 1,0 0-1,25-3-3663,3-5-2226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398"/>
    </inkml:context>
    <inkml:brush xml:id="br0">
      <inkml:brushProperty name="width" value="0.025" units="cm"/>
      <inkml:brushProperty name="height" value="0.025" units="cm"/>
    </inkml:brush>
  </inkml:definitions>
  <inkml:trace contextRef="#ctx0" brushRef="#br0">128 0 13933,'-10'5'4463,"-5"1"-2835,4-2-688,0 0-1,0 0 1,1 1-1,0 1 1,0 0 0,0 0-1,1 1 1,-12 10-1,62-20-437,-19-2-729,1 2-1,-1 1 1,1 0 0,28 3-1,-41-1 11,1 1 0,-1 1 0,0 0 0,0 0 0,0 1 0,0 0-1,0 0 1,-1 1 0,0 1 0,0 0 0,15 9 0,-23-13 248,-1-1 1,1 1 0,0 0-1,0-1 1,0 1-1,-1 0 1,1-1-1,0 1 1,0 0 0,-1 0-1,1 0 1,-1 0-1,1 0 1,-1 0 0,1-1-1,-1 1 1,0 0-1,1 0 1,-1 0-1,0 0 1,0 0 0,0 1-1,0-1 1,0 0-1,0 0 1,0 0-1,0 0 1,0 0 0,0 0-1,0 0 1,-1 0-1,1 0 1,0 0-1,-1 0 1,1 0 0,-1 0-1,1-1 1,-1 1-1,0 0 1,1 0-1,-1 0 1,0-1 0,1 1-1,-1 0 1,0 0-1,0-1 1,-1 2-1,-6 3 429,0 0 0,0-1 0,0 1 0,-12 3 0,13-5-362,-22 11 731,16-7-688,-1 0 0,0-1 0,-1-1-1,1 0 1,-1-1 0,-30 5 0,52-22-3937,42-45-7703,-14 16 695</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4:48.819"/>
    </inkml:context>
    <inkml:brush xml:id="br0">
      <inkml:brushProperty name="width" value="0.025" units="cm"/>
      <inkml:brushProperty name="height" value="0.025" units="cm"/>
    </inkml:brush>
  </inkml:definitions>
  <inkml:trace contextRef="#ctx0" brushRef="#br0">148 1 13036,'0'0'7768,"-5"9"-5088,-27 48 176,-42 86 1026,67-127-3726,1 1 0,1 0 0,0 0 0,1 0 0,1 1 0,0-1 0,0 20 0,3-37-138,0 1 1,0 0 0,0-1-1,0 1 1,0 0 0,0 0 0,0-1-1,0 1 1,0 0 0,0-1-1,0 1 1,0 0 0,0-1-1,1 1 1,-1-1 0,0 1-1,1 0 1,-1-1 0,0 1-1,1-1 1,-1 1 0,0 0-1,1-1 1,-1 1 0,1-1-1,-1 0 1,1 1 0,-1-1-1,1 1 1,0-1 0,-1 0 0,2 1-1,18-10 343,17-31-206,-31 32-190,0-1 0,-1 1 0,0-1 1,-1 0-1,0-1 0,0 1 1,-1-1-1,0 0 0,2-11 1,-5 19-25,-6 17-192,5-12 248,0 0 1,0-1-1,0 1 1,0 0-1,1-1 0,-1 1 1,1 0-1,-1 0 1,1 0-1,0 0 1,0-1-1,1 1 1,-1 0-1,0 0 0,1 0 1,0-1-1,0 1 1,0 0-1,0 0 1,0-1-1,0 1 0,1-1 1,-1 1-1,1-1 1,0 0-1,-1 0 1,1 0-1,0 0 0,4 3 1,0-2 22,0 0 0,0 0 1,0 0-1,1-1 0,-1 0 0,1-1 0,0 1 1,0-1-1,-1 0 0,1-1 0,11 0 0,-4 0 22,0-1-1,0-1 1,0 0-1,-1-1 0,1-1 1,-1 0-1,1 0 0,17-10 1,-26 12-29,1-1 0,-1 0 0,0 0-1,0-1 1,0 1 0,0-1 0,0 0 0,-1-1 0,0 1 0,0-1 0,0 0 0,0 0 0,-1 0 0,0 0 0,0 0-1,0-1 1,-1 0 0,0 1 0,0-1 0,0 0 0,1-10 0,-3 15-13,1 0 0,-1 0 0,0 1 0,0-1 0,0 0 0,0 0 0,0 1 0,0-1 0,0 0 0,0 0 0,-1 1 0,1-1 0,0 0 0,0 0 0,0 1 0,-1-1 0,1 0 0,0 1 0,-1-1 0,1 0 0,-1 1 0,1-1 0,-1 0 0,1 1 0,-1-1 0,1 1 0,-1-1 0,0 1 0,-1-1 0,1 1 0,-1-1 0,1 1 0,-1 0 0,1 0 0,-1 0 0,0 0 0,1 0 0,-1 1 0,1-1 0,-1 0 0,1 1 0,-1-1 0,-2 2 0,-3 1 0,0 1 0,0 0 0,0 0 0,-11 9 0,8-3 0,0 0 0,1 0 0,-11 15 0,18-22 0,-1 0 0,1 0 0,1 0 0,-1 0 0,0 0 0,1 1 0,-1-1 0,1 0 0,0 1 0,0-1 0,0 1 0,1-1 0,-1 1 0,1-1 0,0 1 0,0-1 0,0 1 0,1 4 0,0-7 0,0 0 0,-1 0 0,1 0 0,0 0 0,0 0 0,0 0 0,0-1 0,-1 1 0,1 0 0,0-1 0,1 1 0,-1-1 0,0 1 0,0-1 0,0 1 0,0-1 0,0 0 0,0 1 0,0-1 0,1 0 0,-1 0 0,0 0 0,2 0 0,33-1 0,-30 0 0,14-2 0,-1-1 0,0 0 0,0-2 0,-1 0 0,30-14 0,-28 10 0,1 2 0,0 0 0,38-7 0,-58 15 0,-1-1 0,0 1 0,1 0 0,-1 0 0,1 0 0,-1 0 0,0 0 0,1 0 0,-1 0 0,0 0 0,1 0 0,-1 0 0,1 1 0,-1-1 0,0 0 0,1 0 0,-1 0 0,0 0 0,1 1 0,-1-1 0,0 0 0,1 0 0,-1 0 0,0 1 0,0-1 0,1 0 0,-1 1 0,0-1 0,0 0 0,1 0 0,-1 1 0,0-1 0,0 1 0,0-1 0,1 1 0,-2 17 0,-13 20 0,14-36 0,-2 1 0,0 1 0,1 0 0,0-1 0,-1 1 0,1-1 0,1 1 0,-1 0 0,1 0 0,-1 0 0,1 5 0,1-8 0,-1 1 0,1-1 0,-1 0 0,1 0 0,0 0 0,-1 1 0,1-1 0,0 0 0,0 0 0,0 0 0,0 0 0,0-1 0,0 1 0,0 0 0,0 0 0,0 0 0,0-1 0,0 1 0,1-1 0,-1 1 0,0-1 0,0 1 0,1-1 0,-1 0 0,0 1 0,1-1 0,-1 0 0,0 0 0,1 0 0,-1 0 0,2-1 0,23 0 0,1-1 0,-2-1 0,1-1 0,0-1 0,-1-2 0,26-9 0,-16 4 0,0 3 0,38-6 0,-72 15 0,-1-1 0,1 1 0,-1 0 0,1 0 0,-1 0 0,0 0 0,1 0 0,-1 0 0,1 0 0,-1 0 0,1 0 0,-1 0 0,1 0 0,-1 0 0,0 0 0,1 0 0,-1 0 0,1 0 0,-1 1 0,0-1 0,1 0 0,-1 0 0,1 0 0,-1 1 0,0-1 0,1 0 0,-1 1 0,0-1 0,1 0 0,-1 1 0,0-1 0,0 0 0,1 1 0,-1-1 0,0 0 0,0 1 0,0-1 0,1 1 0,-1-1 0,0 1 0,0-1 0,0 0 0,0 1 0,0-1 0,0 1 0,0-1 0,0 1 0,0-1 0,0 1 0,0-1 0,0 0 0,0 1 0,0-1 0,-1 1 0,1-1 0,0 0 0,0 1 0,0-1 0,-1 1 0,1-1 0,0 0 0,0 1 0,-1-1 0,1 0 0,0 1 0,-1-1 0,1 0 0,-21 28 0,-48 43-3982,58-57-3118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8.653"/>
    </inkml:context>
    <inkml:brush xml:id="br0">
      <inkml:brushProperty name="width" value="0.025" units="cm"/>
      <inkml:brushProperty name="height" value="0.025" units="cm"/>
    </inkml:brush>
  </inkml:definitions>
  <inkml:trace contextRef="#ctx0" brushRef="#br0">11 87 1794,'0'0'10474,"0"-54"-9834,0 44-384,0 1-191,0 2-65,0 3 0,0 2-321,-3 2-512,-4 0-2177</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027"/>
    </inkml:context>
    <inkml:brush xml:id="br0">
      <inkml:brushProperty name="width" value="0.025" units="cm"/>
      <inkml:brushProperty name="height" value="0.025" units="cm"/>
    </inkml:brush>
  </inkml:definitions>
  <inkml:trace contextRef="#ctx0" brushRef="#br0">20 1 7207,'0'0'13719,"0"10"-12016,-8 137 2869,0 26-3437,7-181-10952,-1-7 3886</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09.353"/>
    </inkml:context>
    <inkml:brush xml:id="br0">
      <inkml:brushProperty name="width" value="0.025" units="cm"/>
      <inkml:brushProperty name="height" value="0.025" units="cm"/>
    </inkml:brush>
  </inkml:definitions>
  <inkml:trace contextRef="#ctx0" brushRef="#br0">0 366 13036,'0'0'7960,"3"-10"-6150,6-12-1177,2 1 1,0 0-1,1 1 1,1 0-1,18-20 1,24-36-420,37-45-98,-91 120-117,0 0 0,0 0-1,0 0 1,-1 0 0,1 0-1,0 0 1,0 0-1,0 0 1,0 0 0,1 1-1,-1-1 1,0 0-1,0 1 1,0-1 0,0 1-1,1 0 1,-1-1-1,0 1 1,2 0 0,-2 0 1,-1 0-1,1 1 1,0-1 0,-1 0 0,1 1 0,-1-1-1,1 1 1,-1-1 0,1 1 0,-1-1 0,1 1 0,-1-1-1,1 1 1,-1 0 0,1-1 0,-1 1 0,0 0-1,0-1 1,1 1 0,-1 0 0,0-1 0,0 1 0,0 0-1,1 0 1,1 59 217,-3-47-55,1 18-2,-2-20-208,2 1 0,-1-1 0,2 1 0,-1 0 0,1-1 0,1 1 0,0-1 0,1 0 0,0 0 0,8 17 0,3-17-4223,6-9-5049</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33.558"/>
    </inkml:context>
    <inkml:brush xml:id="br0">
      <inkml:brushProperty name="width" value="0.025" units="cm"/>
      <inkml:brushProperty name="height" value="0.025" units="cm"/>
    </inkml:brush>
  </inkml:definitions>
  <inkml:trace contextRef="#ctx0" brushRef="#br0">1 95 6246,'53'-5'10168,"29"-12"-7132,-8 1-1837,279-11-285,-131 15 1028,-414 5 482,77 6-2414,-101 3 1875,652-12-1822,-328 10-222,-173 0 80,-18-2 696,1 4 0,-163 25 0,261-24-2124,21-5-2063,6-15-2500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45.720"/>
    </inkml:context>
    <inkml:brush xml:id="br0">
      <inkml:brushProperty name="width" value="0.025" units="cm"/>
      <inkml:brushProperty name="height" value="0.025" units="cm"/>
    </inkml:brush>
  </inkml:definitions>
  <inkml:trace contextRef="#ctx0" brushRef="#br0">0 1 8584,'0'0'12369,"1"3"-11120,0-1-1090,1 0-1,-1-1 1,0 1-1,1 0 1,-1-1 0,1 0-1,-1 1 1,1-1-1,0 0 1,0 0-1,-1 0 1,1 0-1,0 0 1,0 0-1,0 0 1,0-1-1,0 1 1,0-1 0,0 0-1,0 1 1,3-1-1,67 6 1154,-16-2-213,5 11-154,-45-9-811,1-1 1,0-1-1,0-1 1,-1 0-1,2-1 1,-1-1-1,0-1 0,0 0 1,0-1-1,30-6 1,-28 2-74,22-8 207,60-8 0,-86 19-219,-1 1 0,1 0 1,-1 1-1,0 1 0,1 0 1,-1 1-1,0 0 1,17 6-1,4 2 17,1-2 0,0-1 0,58 3-1,112-9 437,-127-3-284,131 14 0,140 59-218,29 4 0,178-33 0,4-35 0,-325-7 0,813 0 0,-739-13 0,184 2 0,-430 15 0,211 6 0,-214-11 0,-1-3 0,93-17 0,1-10 0,2 7 0,168-4 0,-94 24 0,-60 3 0,282-37 0,-269 12 0,352-6 0,-476 30 0,-29 1 0,-1 0 0,33 5 0,-128 24-235,23-12-2224,-4-1-4355,-15 2-7669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7.420"/>
    </inkml:context>
    <inkml:brush xml:id="br0">
      <inkml:brushProperty name="width" value="0.025" units="cm"/>
      <inkml:brushProperty name="height" value="0.025" units="cm"/>
    </inkml:brush>
  </inkml:definitions>
  <inkml:trace contextRef="#ctx0" brushRef="#br0">83 94 4805,'0'0'1142,"-8"0"2654,6 0-3107,-43-3 1586,18 7 5331,52 1-4281,134-9-1437,185-28-1,120-5-574,325 61 21,-577-18 1047,-211-6-2426,1 0-1,-1 0 0,0 0 0,0 0 1,0 0-1,1 0 0,-1-1 0,0 1 1,0 0-1,0-1 0,0 1 0,0 0 1,1-1-1,-1 0 0,0 1 1,0-1-1,0 0 0,-1 1 0,1-1 1,0 0-1,0 0 0,1-1 0,2-19-6466,-4-3-4336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0.237"/>
    </inkml:context>
    <inkml:brush xml:id="br0">
      <inkml:brushProperty name="width" value="0.025" units="cm"/>
      <inkml:brushProperty name="height" value="0.025" units="cm"/>
    </inkml:brush>
  </inkml:definitions>
  <inkml:trace contextRef="#ctx0" brushRef="#br0">38 0 11147,'0'0'17819,"-2"9"-17216,-6 21-27,-14 66 230,20-84-813,0-1 0,1 0 1,1 1-1,0-1 0,0 1 1,3 17-1,10-13-171,-5-13-2357,-5-9-7153,-3-6 2332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5:58.827"/>
    </inkml:context>
    <inkml:brush xml:id="br0">
      <inkml:brushProperty name="width" value="0.025" units="cm"/>
      <inkml:brushProperty name="height" value="0.025" units="cm"/>
    </inkml:brush>
  </inkml:definitions>
  <inkml:trace contextRef="#ctx0" brushRef="#br0">0 214 4773,'0'0'11680,"11"6"-10233,-6-4-1307,1 2-1,0-1-1,0 0 0,1-1 0,-1 0 1,1 0-1,0 0 0,-1 0 0,1-1 0,0 0 1,0-1-1,0 0 0,9 0 0,579-21 1922,-150 15-618,898-52 2964,-257 14-1717,-873 37-2343,125-10-190,-337 17-169,1 0 0,-1 0 0,0 0-1,0 0 1,1 0 0,-1 0 0,0-1 0,0 1 0,0-1 0,1 1 0,-1-1-1,0 1 1,0-1 0,0 0 0,0 1 0,2-3 0,-3 3-50,0-1 0,1 1 0,-1-1 0,0 1-1,0-1 1,0 0 0,0 1 0,0-1 0,0 1 0,0-1 0,0 1 0,0-1 0,0 0 0,0 1 0,0-1 0,0 1 0,0-1-1,-1 1 1,1-1 0,0 1 0,0-1 0,-1 0 0,1 1 0,0 0 0,-1-1 0,-34-33-5908,27 28 4153,-26-22-6718</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655"/>
    </inkml:context>
    <inkml:brush xml:id="br0">
      <inkml:brushProperty name="width" value="0.025" units="cm"/>
      <inkml:brushProperty name="height" value="0.025" units="cm"/>
    </inkml:brush>
  </inkml:definitions>
  <inkml:trace contextRef="#ctx0" brushRef="#br0">28 20 8680,'0'0'9396,"1"8"-8804,26 365 1363,-25-210 1247,-5-144-1865,-4-24 224,-4-34-615,6-25-939,4-114 1,3 147-15,1 1 0,2 0 0,1 0 0,1 0 0,22-55 0,-27 81-8,1 0 0,-1-1 0,1 1 0,-1 0 0,1 0 0,0 0 0,1 1 0,-1-1 0,1 1 0,-1 0 0,1 0 0,0 0 0,0 0 0,0 1 0,6-3 0,-8 4 9,0 1 0,0-1 0,0 1 0,0-1 1,0 1-1,0 0 0,-1 0 0,1 0 0,0 0 0,0 1 0,0-1 1,0 0-1,0 1 0,0-1 0,0 1 0,-1 0 0,1-1 0,0 1 1,-1 0-1,1 0 0,0 0 0,-1 1 0,1-1 0,-1 0 0,1 0 1,-1 1-1,0-1 0,0 1 0,0-1 0,0 1 0,0 0 0,0-1 1,0 1-1,0 0 0,0 0 0,-1-1 0,1 1 0,-1 0 0,1 0 1,-1 2-1,2 4 94,0 1 0,-1 0-1,0-1 1,-1 1 0,0 0 0,0-1 0,-1 1 0,0 0 0,0-1 0,-1 1 0,0-1 0,0 1 0,-1-1 0,0 0 0,-1 0 0,-7 11-1,4-6 76,0-2-1,-1 1 0,-1-1 1,0 0-1,-1 0 0,0-1 0,0-1 1,-1 0-1,-18 12 0,26-20-142,-1 1-1,1-1 0,-1 0 1,1 0-1,-1 0 0,0 0 0,1-1 1,-1 1-1,0-1 0,1 0 1,-1 0-1,-4-1 0,7 1-82,1 0 0,-1 0 0,0 0 0,0-1 0,1 1 0,-1 0 0,0 0 0,1-1 0,-1 1 1,0 0-1,1-1 0,-1 1 0,1 0 0,-1-1 0,0 1 0,1-1 0,-1 1 0,1-1 0,-1 0 0,1 1 0,0-1 0,-1 1 0,1-1 0,-1 0 0,1-1-157,0 1 0,0 0-1,0-1 1,1 1 0,-1 0 0,0 0-1,1-1 1,-1 1 0,1 0 0,-1 0-1,1 0 1,-1-1 0,1 1 0,0 0-1,0 0 1,0 0 0,-1 0 0,1 0-1,2-1 1,41-32-7362,-15 13 1300,1-2-3092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4.997"/>
    </inkml:context>
    <inkml:brush xml:id="br0">
      <inkml:brushProperty name="width" value="0.025" units="cm"/>
      <inkml:brushProperty name="height" value="0.025" units="cm"/>
    </inkml:brush>
  </inkml:definitions>
  <inkml:trace contextRef="#ctx0" brushRef="#br0">19 0 15951,'0'0'10559,"-2"10"-10425,-6 47-364,3 1 1,2-1-1,5 62 1,3-72-1947,-4-46 1865,-1 1-1,1 0 0,0-1 0,0 1 1,-1-1-1,1 1 0,0-1 1,0 1-1,0-1 0,1 1 0,-1-1 1,0 0-1,3 3 0,-1-4-3243</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5.351"/>
    </inkml:context>
    <inkml:brush xml:id="br0">
      <inkml:brushProperty name="width" value="0.025" units="cm"/>
      <inkml:brushProperty name="height" value="0.025" units="cm"/>
    </inkml:brush>
  </inkml:definitions>
  <inkml:trace contextRef="#ctx0" brushRef="#br0">4 558 11211,'0'0'10644,"-1"-12"-9539,1 5-969,-1 1 1,0-1 1,1 1-1,0-1 1,0 0-1,1 1 0,0-1 1,0 1-1,0-1 1,1 1-1,0 0 0,0-1 1,5-8-1,17-28 597,77-152 399,-89 166-1082,0 0 1,-2-1 0,-2 0-1,10-59 1,-21 131-19,3 55 1,1-77 0,0 0 1,2 0 0,0 0-1,1 0 1,1-1 0,9 23 0,-11-35-57,1 0 0,1 0 1,-1-1-1,1 1 1,0-1-1,0 0 1,1 0-1,-1-1 0,12 8 1,-14-11-200,0 1-1,0-1 1,1-1 0,-1 1 0,1 0 0,-1-1-1,1 1 1,0-1 0,-1 0 0,1-1 0,0 1-1,0-1 1,-1 1 0,1-1 0,0 0 0,0 0-1,0-1 1,0 1 0,-1-1 0,1 0 0,6-2-1,21-21-5516</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194"/>
    </inkml:context>
    <inkml:brush xml:id="br0">
      <inkml:brushProperty name="width" value="0.025" units="cm"/>
      <inkml:brushProperty name="height" value="0.025" units="cm"/>
    </inkml:brush>
  </inkml:definitions>
  <inkml:trace contextRef="#ctx0" brushRef="#br0">1 0 5573,'0'0'15583,"7"11"-14563,3 2-765,0-1 0,1 0 0,0-1 0,0 0 0,2-1 0,-1 0 0,1 0 0,22 10 0,16 0 423,-41-17-617,-1-1 1,0 1-1,0 1 1,-1 0-1,1 0 0,-1 0 1,0 1-1,0 1 1,0-1-1,-1 1 0,11 11 1,-14-6 313,2 3-2640,-6-14 2144,1 0 1,-1 0-1,1-1 1,-1 1-1,1 0 1,-1 0-1,1 0 0,-1 0 1,0 0-1,1-1 1,-1 1-1,1 0 1,-1 0-1,0-1 1,1 1-1,-1 0 0,0-1 1,1 1-1,-1 0 1,0-1-1,1 1 1,-1-1-1,0 1 1,0 0-1,1-1 0,-1 1 1,0-1-1,0 1 1,0-1-1,0 1 1,0-1-1,0 1 1,0 0-1,0-1 1,0 0-1,20-54-8506,-9 19 833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555"/>
    </inkml:context>
    <inkml:brush xml:id="br0">
      <inkml:brushProperty name="width" value="0.025" units="cm"/>
      <inkml:brushProperty name="height" value="0.025" units="cm"/>
    </inkml:brush>
  </inkml:definitions>
  <inkml:trace contextRef="#ctx0" brushRef="#br0">201 0 8904,'0'0'3145,"-5"10"-668,-35 80 2161,-60 154 1497,88-209-6101,3 0 1,0 1 0,2 0-1,2 0 1,-1 50 0,7-77-914,-2 26-2237,-6-18-5248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19.927"/>
    </inkml:context>
    <inkml:brush xml:id="br0">
      <inkml:brushProperty name="width" value="0.025" units="cm"/>
      <inkml:brushProperty name="height" value="0.025" units="cm"/>
    </inkml:brush>
  </inkml:definitions>
  <inkml:trace contextRef="#ctx0" brushRef="#br0">158 1 12876,'0'0'3662,"-1"8"-1841,-12 44 533,-2-2 0,-23 53 1,18-51-1921,1 1 0,-12 64 0,25-99-3560,1-19-1598,1-10-190,-2-16-6163</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0.254"/>
    </inkml:context>
    <inkml:brush xml:id="br0">
      <inkml:brushProperty name="width" value="0.025" units="cm"/>
      <inkml:brushProperty name="height" value="0.025" units="cm"/>
    </inkml:brush>
  </inkml:definitions>
  <inkml:trace contextRef="#ctx0" brushRef="#br0">1 414 8936,'0'0'13806,"12"-12"-13016,115-95 509,28-24-733,-141 117-537,0-1 0,-1 0 0,-1-1 0,0 0 0,-1-1 0,-1 0 1,15-37-1,-39 216 179,14-160-292,-2 24 294,2-1-1,5 33 1,10-6-1884,-13-47 823,0-1-1,0 0 1,1 0-1,0 0 1,0 0-1,0-1 1,0 1-1,7 5 0,9 1-11164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267"/>
    </inkml:context>
    <inkml:brush xml:id="br0">
      <inkml:brushProperty name="width" value="0.025" units="cm"/>
      <inkml:brushProperty name="height" value="0.025" units="cm"/>
    </inkml:brush>
  </inkml:definitions>
  <inkml:trace contextRef="#ctx0" brushRef="#br0">0 276 7687,'0'0'10218,"10"2"-8659,31 5-643,0-2-1,76-1 1,98-16-878,-69 3 129,-62 7-164,-42 3-519,1-2 0,-1-3 0,50-9 0,-91 13 349,0 0 1,1-1-1,-1 1 0,0 0 0,0-1 0,0 1 1,0 0-1,0-1 0,0 1 0,0-1 0,0 0 1,0 1-1,0-1 0,0 0 0,0 0 0,0 1 1,0-1-1,0 0 0,-1 0 0,1 0 0,0 0 1,-1 0-1,1 0 0,-1 0 0,1 0 0,-1 0 1,1-1-1,-1 1 0,0 0 0,0 0 0,0 0 1,1 0-1,-1-1 0,0 1 0,0 0 0,-1 0 1,1 0-1,0 0 0,0-1 0,0 1 0,-1 0 1,1 0-1,-1 0 0,1 0 0,-1 0 0,1 0 0,-1 0 1,0 0-1,1 0 0,-1 0 0,0 0 0,-1-1 1,-6-10-1439,-2 1 0,1 0 0,-17-15 0,11 12 236,-29-41 3360,41 50-1044,0 0 0,0 1 0,1-1 0,0 0-1,0 0 1,0 0 0,0-1 0,1 1 0,0 0 0,-1-11 0,2 16-817,1-1 0,-1 0 0,1 1 0,-1-1 1,1 0-1,-1 1 0,1-1 0,-1 1 1,1-1-1,-1 1 0,1-1 0,0 1 1,-1-1-1,1 1 0,0-1 0,-1 1 0,1 0 1,0 0-1,0-1 0,0 1 0,-1 0 1,1 0-1,0 0 0,0 0 0,-1 0 0,1 0 1,0 0-1,0 0 0,0 0 0,0 0 1,33 2 425,-30-2-297,64 11 159,0 3-1,122 43 0,-184-55-398,10 2-5,47 19 30,-60-22-41,-1 0-1,1 0 1,-1 0-1,0 0 0,1 0 1,-1 1-1,0 0 1,0-1-1,0 1 0,0 0 1,0 0-1,-1 0 1,1 0-1,0 0 0,-1 0 1,0 0-1,1 1 1,-1-1-1,1 3 0,-2-3 25,0 0-1,0-1 0,0 1 0,0-1 0,-1 1 0,1-1 0,-1 1 0,1 0 0,-1-1 0,1 0 0,-1 1 0,0-1 0,1 1 0,-1-1 0,0 0 0,0 1 0,0-1 0,0 0 0,-1 0 0,1 0 0,0 0 0,0 0 0,-3 1 0,-37 20 852,31-17-699,-104 42 1080,66-28-892,0 1 0,-50 31 0,54-16-232,42-33-222,0 0 0,0 0-1,0 1 1,0-1 0,1 0 0,-1 1 0,1 0-1,-1-1 1,1 1 0,0 0 0,0 0 0,0 0-1,1 0 1,-1 0 0,0 4 0,1-7-56,0 0 0,0 1 0,0-1 0,0 0 0,0 1 0,0-1 0,0 1-1,0-1 1,0 0 0,0 1 0,0-1 0,0 0 0,1 1 0,-1-1 0,0 0 0,0 1 0,0-1 0,0 0 0,1 1 0,-1-1 0,0 0 0,0 0 0,1 1 0,-1-1 0,0 0 0,0 0 0,1 1 0,-1-1 0,0 0 0,1 0 0,-1 0 0,0 0 0,1 1 0,22 0-10753</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2.885"/>
    </inkml:context>
    <inkml:brush xml:id="br0">
      <inkml:brushProperty name="width" value="0.025" units="cm"/>
      <inkml:brushProperty name="height" value="0.025" units="cm"/>
    </inkml:brush>
  </inkml:definitions>
  <inkml:trace contextRef="#ctx0" brushRef="#br0">0 1 13453,'0'0'5311,"9"1"-3720,-5 0-1410,1 0 0,-1 0-1,1 1 1,-1 0 0,1 0-1,-1 0 1,0 0 0,0 1-1,0-1 1,0 1 0,0 0-1,-1 0 1,1 1 0,-1-1-1,0 1 1,0 0 0,0 0-1,3 6 1,3 2-159,0 0 0,1-1-1,1 0 1,0-1 0,0 0 0,1-1 0,0 0 0,0-1 0,1 0-1,0-1 1,1 0 0,-1-1 0,1-1 0,1 0 0,-1-1 0,1-1 0,-1 0-1,1-1 1,0 0 0,23-1 0,-36-1-462,1-1 0,-1 1 0,0-1 0,0 1 1,0-1-1,0 0 0,0 1 0,-1-1 0,1 0 0,0 0 0,0 0 1,0-1-1,-1 1 0,1 0 0,-1-1 0,1 1 0,-1-1 0,1 1 0,-1-1 1,0 0-1,0 0 0,0 1 0,0-1 0,0 0 0,0 0 0,-1 0 1,1 0-1,0 0 0,-1 0 0,1-4 0,0 4-140,7-23-8298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0.595"/>
    </inkml:context>
    <inkml:brush xml:id="br0">
      <inkml:brushProperty name="width" value="0.025" units="cm"/>
      <inkml:brushProperty name="height" value="0.025" units="cm"/>
    </inkml:brush>
  </inkml:definitions>
  <inkml:trace contextRef="#ctx0" brushRef="#br0">1 23 12812,'0'0'15631,"50"-7"-14094,-14 5-608,1-2-544,1 0-289,1 3-192,-5-1-1698,-9-1-2722,-7 3-4101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217"/>
    </inkml:context>
    <inkml:brush xml:id="br0">
      <inkml:brushProperty name="width" value="0.025" units="cm"/>
      <inkml:brushProperty name="height" value="0.025" units="cm"/>
    </inkml:brush>
  </inkml:definitions>
  <inkml:trace contextRef="#ctx0" brushRef="#br0">259 1 8904,'0'0'8360,"-6"59"-6566,-11-24-96,-6 9-417,-6 11-32,-3 8-96,-1 6-352,2 2-481,0-4-224,5-4 0,8-11-64,5-14-800,13-17-1474,18-23-12877</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3.625"/>
    </inkml:context>
    <inkml:brush xml:id="br0">
      <inkml:brushProperty name="width" value="0.025" units="cm"/>
      <inkml:brushProperty name="height" value="0.025" units="cm"/>
    </inkml:brush>
  </inkml:definitions>
  <inkml:trace contextRef="#ctx0" brushRef="#br0">281 1 10442,'0'0'10794,"-9"12"-9801,-16 18-604,-29 37 600,-49 80-1,90-127-872,1 0 0,1 1 0,1 1-1,1 0 1,1 0 0,1 1-1,0 0 1,2 0 0,-3 31-1,8-50-110,0 0-1,0 0 1,1 0-1,-1 0 1,1 0-1,-1 0 1,1 0-1,1-1 1,-1 1-1,0 0 1,1-1-1,0 1 1,0-1-1,0 1 1,0-1-1,1 0 1,2 4-1,0-3 33,0 0 0,0 0-1,1 0 1,-1 0 0,1-1-1,0 0 1,0 0 0,0-1-1,10 4 1,2-2-776,1 0 0,-1-2 0,0 0 0,1 0 1,-1-2-1,31-3 0,0-8-5496,-3-8-5035</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4.221"/>
    </inkml:context>
    <inkml:brush xml:id="br0">
      <inkml:brushProperty name="width" value="0.025" units="cm"/>
      <inkml:brushProperty name="height" value="0.025" units="cm"/>
    </inkml:brush>
  </inkml:definitions>
  <inkml:trace contextRef="#ctx0" brushRef="#br0">106 0 13164,'0'0'6786,"-1"14"-5447,-23 119 699,-8 49-1412,28-18-488,-2 21 899,6-180-843,-6 33 540,6-36-645,-1 0 1,1-1 0,-1 1-1,1 0 1,-1 0 0,1-1-1,-1 1 1,0-1-1,0 1 1,0-1 0,0 1-1,0-1 1,0 0-1,0 1 1,0-1 0,-1 0-1,-1 2 1,3-3-40,-1 0-1,1-1 1,0 1 0,-1 0-1,1 0 1,-1 0 0,1 0 0,0 0-1,-1 0 1,1 0 0,-1-1 0,1 1-1,0 0 1,-1 0 0,1-1-1,0 1 1,-1 0 0,1 0 0,0-1-1,-1 1 1,1 0 0,0-1-1,0 1 1,-1 0 0,1-1 0,0 1-1,0-1 1,0 1 0,-1 0 0,1-1-1,0 1 1,0-1 0,0 1-1,0-1 1,0 1 0,0 0 0,0-1-1,0 0 1,-3-23 298,3 22-276,-2-44 20,1-1 0,3 1 0,1 0 0,15-73 0,-13 97-101,1 0 1,1 0-1,0 1 1,2 0-1,0 0 1,2 0-1,0 2 1,1-1 0,1 2-1,1-1 1,22-22-1,-27 33-16,0 1 0,1-1 0,0 2 0,1-1 0,-1 1 0,1 1-1,0 0 1,0 0 0,1 1 0,-1 1 0,1 0 0,0 1 0,0 0 0,0 0 0,0 1 0,0 1 0,0 0-1,0 1 1,16 2 0,-27-2 18,1-1-1,0 0 0,-1 1 1,1 0-1,0-1 0,-1 1 1,1 0-1,-1 0 0,1-1 1,-1 1-1,1 0 0,-1 1 1,2 1-1,-2-3 5,-1 1-1,1 0 1,-1-1 0,0 1-1,1 0 1,-1 0 0,0-1-1,0 1 1,0 0 0,0-1-1,1 1 1,-1 0 0,0 0-1,0-1 1,0 1-1,0 0 1,-1 0 0,1-1-1,0 1 1,0 0 0,0 0-1,-1 0 1,0 2 3,-1-1 0,0 1 1,0-1-1,0 1 0,0-1 0,0 0 0,0 0 1,0 0-1,-1 0 0,1 0 0,-1 0 0,1-1 1,-6 3-1,-31 13 200,-2-2 0,0-1 0,-1-3 1,0-1-1,-55 5 0,104-23-13108,14-8 293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5.040"/>
    </inkml:context>
    <inkml:brush xml:id="br0">
      <inkml:brushProperty name="width" value="0.025" units="cm"/>
      <inkml:brushProperty name="height" value="0.025" units="cm"/>
    </inkml:brush>
  </inkml:definitions>
  <inkml:trace contextRef="#ctx0" brushRef="#br0">265 21 12139,'0'0'13533,"-14"-5"-12679,6 2-718,3 1-78,1 0 0,-1 0-1,0 0 1,1 1 0,-1 0-1,0 0 1,0 0 0,0 1 0,0-1-1,0 1 1,0 1 0,0-1-1,0 0 1,1 1 0,-1 0-1,0 0 1,-7 3 0,-4 3 179,-41 20 553,53-25-746,1 0 0,0 0 1,0 0-1,0 1 0,0-1 0,0 1 0,0 0 0,0 0 1,1 0-1,-1 0 0,1 0 0,-3 6 0,5-8-41,0 0 0,0-1 0,-1 1 0,1-1 0,0 1-1,0 0 1,1-1 0,-1 1 0,0 0 0,0-1 0,0 1-1,0 0 1,0-1 0,1 1 0,-1-1 0,0 1-1,0-1 1,1 1 0,-1 0 0,1-1 0,-1 1 0,0-1-1,1 0 1,-1 1 0,1-1 0,-1 1 0,1-1 0,-1 0-1,1 1 1,0-1 0,-1 0 0,1 1 0,-1-1 0,1 0-1,0 0 1,-1 0 0,1 0 0,-1 1 0,2-1 0,31 5 79,-27-4-53,39 3 40,-32-4-133,0 1 1,-1 0 0,1 1 0,0 0 0,0 1 0,-1 1 0,1 0 0,-1 0 0,0 1 0,15 9 0,-26-13 60,0 0-1,0-1 1,0 1-1,0 0 1,0 0 0,0 0-1,0 0 1,0 0-1,-1 0 1,1 0 0,0 0-1,-1 0 1,1 0-1,0 1 1,-1-1 0,0 0-1,1 0 1,-1 1 0,0-1-1,1 0 1,-1 0-1,0 1 1,0-1 0,0 0-1,0 1 1,0-1-1,0 0 1,-1 1 0,1-1-1,0 0 1,-1 0-1,1 1 1,-1-1 0,1 0-1,-1 0 1,0 0-1,1 0 1,-1 0 0,0 0-1,0 0 1,0 0-1,0 0 1,0 0 0,0 0-1,0 0 1,0-1-1,0 1 1,0 0 0,0-1-1,-2 1 1,-6 5 67,0 0 1,0-1-1,0-1 1,-20 7 0,-1-3 284,-1-1 0,0-1 0,-1-2 0,-59 1 0,90-5-1753,4-2-2402,12-7-2851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8.612"/>
    </inkml:context>
    <inkml:brush xml:id="br0">
      <inkml:brushProperty name="width" value="0.025" units="cm"/>
      <inkml:brushProperty name="height" value="0.025" units="cm"/>
    </inkml:brush>
  </inkml:definitions>
  <inkml:trace contextRef="#ctx0" brushRef="#br0">185 0 9641,'0'0'10090,"11"10"-8985,0 0-797,0 1-1,-1 1 1,0 0 0,-1 0 0,0 1 0,-1 0 0,-1 0-1,0 1 1,0 0 0,-2 0 0,7 23 0,-9-26-97,-2 0 1,1 1 0,-1-1-1,-1 0 1,0 1-1,-1-1 1,0 0-1,0 0 1,-1 0-1,-1 0 1,0 0-1,-7 17 1,2-12 33,-1 0 1,-1 0-1,0-1 1,-2 0-1,1-1 1,-28 25-1,-74 59 87,61-62-3782,38-29-697,4-6-2147</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078"/>
    </inkml:context>
    <inkml:brush xml:id="br0">
      <inkml:brushProperty name="width" value="0.025" units="cm"/>
      <inkml:brushProperty name="height" value="0.025" units="cm"/>
    </inkml:brush>
  </inkml:definitions>
  <inkml:trace contextRef="#ctx0" brushRef="#br0">10 1 9673,'0'0'13229,"1"9"-11756,-6 89 1252,2-69-2293,1 0 0,1 0-1,5 38 1,-3-60-474,1 1-1,1-1 1,-1 0-1,1-1 0,5 9 1,12 14-7796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29.422"/>
    </inkml:context>
    <inkml:brush xml:id="br0">
      <inkml:brushProperty name="width" value="0.025" units="cm"/>
      <inkml:brushProperty name="height" value="0.025" units="cm"/>
    </inkml:brush>
  </inkml:definitions>
  <inkml:trace contextRef="#ctx0" brushRef="#br0">0 46 6182,'0'0'18609,"70"-31"-17680,-16 28-128,7 2-449,2 0-255,0 1-33,-4 0-1570,-13 0-1953,-11-3-2114,-14-4-6695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49.563"/>
    </inkml:context>
    <inkml:brush xml:id="br0">
      <inkml:brushProperty name="width" value="0.025" units="cm"/>
      <inkml:brushProperty name="height" value="0.025" units="cm"/>
    </inkml:brush>
  </inkml:definitions>
  <inkml:trace contextRef="#ctx0" brushRef="#br0">1 425 5541,'0'0'4351,"11"0"-3230,261-18 2785,61-2-173,168 9-1341,501-51 520,-261 20-1906,387 4-303,-974 36-605,1387 18 623,-1358-11-647,905-33 300,-804 6-221,612-73 917,-708 60-924,129-19 311,-293 52-457,-31 1-1212,-38-4-4431,15-6-1110</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8.266"/>
    </inkml:context>
    <inkml:brush xml:id="br0">
      <inkml:brushProperty name="width" value="0.025" units="cm"/>
      <inkml:brushProperty name="height" value="0.025" units="cm"/>
    </inkml:brush>
  </inkml:definitions>
  <inkml:trace contextRef="#ctx0" brushRef="#br0">0 24 6919,'10'0'2039,"804"-16"5621,-645 9-6309,584 12 843,-2 45-1786,-399-23-421,-265-20 18,-101-1-587,-18 1-240,-69-2-6075,37-5-1489</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6:59.746"/>
    </inkml:context>
    <inkml:brush xml:id="br0">
      <inkml:brushProperty name="width" value="0.025" units="cm"/>
      <inkml:brushProperty name="height" value="0.025" units="cm"/>
    </inkml:brush>
  </inkml:definitions>
  <inkml:trace contextRef="#ctx0" brushRef="#br0">0 80 4676,'9'0'2034,"84"5"1308,150 28 0,-87-15-1884,1-7 0,189-10 0,-55-2-664,845 37-266,565 7 187,-397-32-282,79-9-236,852-57 412,-1447 33-513,505-30-27,-352 11 342,-897 43-401,-30-1-1,0 0 0,0 0 0,0-2 0,0 0 0,26-4 1,-40 4-53,1 0 1,-1 0 0,1 0 0,-1 0 0,1 0 0,-1-1 0,0 1 0,1 0 0,-1 0 0,0 0 0,0 0 0,0 0 0,0-1 0,0 1 0,0 0 0,0 0-1,0 0 1,0 0 0,-1 0 0,1-1 0,0 1 0,-1 0 0,1 0 0,-1 0 0,1 0 0,-1 0 0,0 0 0,1 0 0,-2-1 0,-2-7-1916,0-15-2029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31.513"/>
    </inkml:context>
    <inkml:brush xml:id="br0">
      <inkml:brushProperty name="width" value="0.025" units="cm"/>
      <inkml:brushProperty name="height" value="0.025" units="cm"/>
    </inkml:brush>
  </inkml:definitions>
  <inkml:trace contextRef="#ctx0" brushRef="#br0">234 10 13901,'0'0'7741,"-9"-3"-5067,5 2-2517,-1 0 1,1-1-1,-1 2 0,1-1 0,-1 0 0,1 1 0,-1 0 0,1 0 0,-1 0 0,1 1 0,-1-1 1,0 1-1,1 0 0,0 0 0,-1 1 0,1-1 0,0 1 0,0 0 0,0 0 0,-7 5 0,-1 4-24,1-1-1,0 2 1,1-1-1,0 1 0,1 1 1,0 0-1,1 0 1,1 1-1,-7 15 0,9-18-22,1-1-1,1 1 1,-1-1-1,2 1 1,-1 0-1,2 0 0,-1 0 1,2 1-1,-1-1 1,2 0-1,-1 0 1,1 0-1,4 15 1,-2-20-79,0-1 1,0 0 0,0 0-1,1-1 1,-1 1 0,1-1-1,0 0 1,1 0 0,-1 0-1,1 0 1,-1-1 0,1 0 0,0 0-1,1 0 1,-1 0 0,0-1-1,1 0 1,-1 0 0,1-1-1,0 1 1,-1-1 0,1 0 0,0-1-1,0 1 1,0-1 0,0-1-1,-1 1 1,1-1 0,0 0-1,0 0 1,10-4 0,-15 5-13,1-1 1,-1 0 0,0 1-1,1-1 1,-1 0-1,0 0 1,0 0-1,0 0 1,1 0 0,-1 0-1,0-1 1,0 1-1,0 0 1,-1 0-1,1-1 1,0 1 0,0 0-1,-1-1 1,1 1-1,-1-1 1,1 1-1,-1-1 1,0 1 0,0-1-1,1 0 1,-1 1-1,0-1 1,0 1-1,-1-1 1,1 1 0,0-1-1,0 1 1,-1-1-1,1 1 1,-2-3-1,1 1 13,0 1 1,-1-1-1,0 0 0,1 1 0,-1 0 0,0-1 0,0 1 0,0 0 0,0 0 0,-1 0 0,1 1 0,-1-1 0,1 0 0,-1 1 0,1-1 0,-1 1 0,-4-1 0,-30-1-32,28 3 0,26-5 0,-7 2 0,0 0 0,0-1 0,-1 0 0,18-12 0,-18 11 0,1-1 0,0 1 0,0 1 0,13-5 0,-23 9 0,1 0 0,-1 0 0,1 0 0,-1 0 0,0 0 0,1 0 0,-1 0 0,1 0 0,-1 0 0,1 0 0,-1 0 0,0 0 0,1 0 0,-1 0 0,1 0 0,-1 1 0,0-1 0,1 0 0,-1 0 0,0 0 0,1 1 0,-1-1 0,0 0 0,1 1 0,-1-1 0,0 0 0,1 0 0,-1 1 0,0-1 0,0 1 0,1-1 0,-1 0 0,0 1 0,0-1 0,0 1 0,3 21 0,-9 24 0,1-27 0,0-3 0,1 1 0,1-1 0,-2 29 0,5-44-55,1-1 0,-1 1 0,0-1 0,0 0 1,0 1-1,0-1 0,0 0 0,0 1 0,1-1 0,-1 0 0,0 1 0,0-1 1,1 0-1,-1 0 0,0 1 0,0-1 0,1 0 0,-1 0 0,0 1 0,1-1 0,-1 0 1,0 0-1,1 0 0,-1 1 0,0-1 0,1 0 0,-1 0 0,0 0 0,1 0 1,-1 0-1,0 0 0,1 0 0,0 0 0,15 0-5829,-11 0 2023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47.183"/>
    </inkml:context>
    <inkml:brush xml:id="br0">
      <inkml:brushProperty name="width" value="0.025" units="cm"/>
      <inkml:brushProperty name="height" value="0.025" units="cm"/>
    </inkml:brush>
  </inkml:definitions>
  <inkml:trace contextRef="#ctx0" brushRef="#br0">16 39 2626,'1'-3'9263,"-1"2"-8973,-1 1-168,0 0 0,0 0 1,0-1-1,0 1 0,0-1 1,1 1-1,-1-1 0,0 1 0,0-1 1,0 1-1,1-1 0,-1 0 1,0 1-1,1-1 0,-1 0 1,1 0-1,-1 1 0,1-1 0,-1 0 1,1 0-1,0 0 0,-1 0 1,1 0-1,0 0 0,-1 0 1,1 1-1,0-1 0,0 0 0,0 0 1,0 0-1,0 0 0,0 0 1,0 0-1,0 0 0,1 0 1,-1-1-1,3 2-48,-1 0 1,0 0-1,0 1 1,0-1-1,0 1 1,0 0-1,0-1 1,0 1-1,0 0 1,0 0-1,3 2 1,4 2 131,29-1 58,0-1 0,-1-2 0,1-2 1,0-1-1,41-8 0,103-4 849,275 15 0,-170 6-542,1290 8 1218,-817 6-1677,182-25 302,-201-1-118,-558 5-284,417-7 35,-568 6 47,-19 2 33,1-1 0,0 0 0,0-1 0,0-1 0,0 0 1,0-1-1,-1-1 0,25-9 0,-86 8 631,12 10-2088,13 5-3954,20-9 421</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4.349"/>
    </inkml:context>
    <inkml:brush xml:id="br0">
      <inkml:brushProperty name="width" value="0.025" units="cm"/>
      <inkml:brushProperty name="height" value="0.025" units="cm"/>
    </inkml:brush>
  </inkml:definitions>
  <inkml:trace contextRef="#ctx0" brushRef="#br0">1 1 1922,'0'0'480</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7:55.300"/>
    </inkml:context>
    <inkml:brush xml:id="br0">
      <inkml:brushProperty name="width" value="0.025" units="cm"/>
      <inkml:brushProperty name="height" value="0.025" units="cm"/>
    </inkml:brush>
  </inkml:definitions>
  <inkml:trace contextRef="#ctx0" brushRef="#br0">100 8 1858,'-55'9'1553,"19"-4"6102,28-2-4968,13 1-95,16 0-1144,164-4 1240,363 5-497,-101 0-449,-49-1-1482,882 15 610,-1068-19-705,1100-23 252,-698 8 667,-534 21-1586,-85-6 2,0 1-130,0-1-1,0 0 0,0-1 1,1 1-1,-1-1 1,0 0-1,0 0 0,1 0 1,-1-1-1,-8-3 1,-15-18-6470</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19.989"/>
    </inkml:context>
    <inkml:brush xml:id="br0">
      <inkml:brushProperty name="width" value="0.025" units="cm"/>
      <inkml:brushProperty name="height" value="0.025" units="cm"/>
    </inkml:brush>
  </inkml:definitions>
  <inkml:trace contextRef="#ctx0" brushRef="#br0">5 19 5157,'0'0'148,"-1"-1"1,1 1 0,0 0-1,-1 0 1,1-1-1,0 1 1,0 0 0,-1-1-1,1 1 1,0-1-1,0 1 1,-1 0 0,1-1-1,0 1 1,0-1-1,0 1 1,0 0 0,-1-1-1,1 1 1,0-1-1,0 1 1,0-1 0,0 1-1,0 0 1,0-1-1,0 1 1,0-1 0,1 1-1,-1-1 1,0 1-1,0 0 1,0-1 0,0 1-1,0-1 1,1 1-1,-1 0 1,0-1 0,0 1-1,1 0 1,-1-1-1,0 1 1,1 0 0,-1-1-1,0 1 1,1 0-1,-1 0 1,0-1 0,1 1-1,-1 0 1,1 0-1,-1 0 1,1-1 0,-1 1-1,0 0 1,1 0-1,-1 0 1,1 0 0,-1 0-1,1 0 1,0 0-1,12 1 413,0 0-1,0 1 0,21 6 0,-21-4 68,0-1-1,0-1 1,23 2 0,74-4 1165,138 18 1,-152-10-783,1-5 1,189-17-1,-86 1-660,0 4-300,536 1 928,-669 12-830,481 20 348,158 1 207,37-8-322,-307-16-198,85 2-6,-352-4 504,-124 3-487,54 10 0,-56-6-1292,55 2-1,-98-11-2355,-3-8-2655</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0.654"/>
    </inkml:context>
    <inkml:brush xml:id="br0">
      <inkml:brushProperty name="width" value="0.025" units="cm"/>
      <inkml:brushProperty name="height" value="0.025" units="cm"/>
    </inkml:brush>
  </inkml:definitions>
  <inkml:trace contextRef="#ctx0" brushRef="#br0">1 121 4100,'0'0'3609,"8"0"-2264,15 0-458,-1 2 0,1 0 1,-1 1-1,36 10 0,-22-5-356,-1-1-1,1-2 1,1-2 0,-1-1-1,65-5 1,-18 2 1,351 16-23,3 0 679,596-40 556,-51-1-877,631-55-430,-1559 75-491,523-42 610,-666 47-9012,48-3 2178</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31.713"/>
    </inkml:context>
    <inkml:brush xml:id="br0">
      <inkml:brushProperty name="width" value="0.025" units="cm"/>
      <inkml:brushProperty name="height" value="0.025" units="cm"/>
    </inkml:brush>
  </inkml:definitions>
  <inkml:trace contextRef="#ctx0" brushRef="#br0">1 94 7143,'3'-4'224,"1"1"0,-1 0-1,1 0 1,0 0 0,0 1 0,0-1 0,1 1 0,-1 0 0,1 0 0,-1 1-1,1-1 1,-1 1 0,1 0 0,0 0 0,9 0 0,9 0 681,47 4 0,-51-2-820,148 23 2,-115-14 120,84 6 1,46-19 2038,210-29 0,-7-1-1069,442 27-130,106-6-898,438-8 572,-1028 23 357,-331-5-3528,-5-6-2697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450"/>
    </inkml:context>
    <inkml:brush xml:id="br0">
      <inkml:brushProperty name="width" value="0.025" units="cm"/>
      <inkml:brushProperty name="height" value="0.025" units="cm"/>
    </inkml:brush>
  </inkml:definitions>
  <inkml:trace contextRef="#ctx0" brushRef="#br0">1 25 9225,'0'0'15332,"10"-5"-14233,-3 1-799,-5 2-223,0 0-1,0 1 1,0-1-1,1 1 0,-1 0 1,1 0-1,-1 0 1,1 0-1,-1 0 0,1 0 1,0 1-1,-1-1 1,1 1-1,0-1 0,-1 1 1,1 0-1,0 0 1,-1 1-1,1-1 0,0 1 1,-1-1-1,1 1 1,0 0-1,3 1 0,50 34 2343,101 84-1,-148-110-2410,0-1 1,0 2-1,-1-1 0,-1 1 1,1 0-1,-2 1 0,0-1 1,7 17-1,15 29-19,-28-57-62,0-1 0,0 1 1,0 0-1,0 0 0,0-1 0,0 1 0,0 0 1,0-1-1,0 1 0,0 0 0,0 0 0,0-1 1,1 1-1,-1 0 0,0-1 0,0 1 0,0 0 1,0 0-1,1 0 0,-1-1 0,0 1 1,0 0-1,1 0 0,-1 0 0,0-1 0,0 1 1,1 0-1,-1 0 0,0 0 0,0 0 0,1 0 1,-1 0-1,0 0 0,1 0 0,-1 0 0,0 0 1,1 0-1,-1 0 0,0 0 0,0 0 0,1 0 1,-1 0-1,0 0 0,1 0 0,-1 0 0,0 0 1,0 0-1,1 0 0,-1 0 0,0 1 0,0-1 1,1 0-1,-1 0 0,0 0 0,0 1 1,1-1-1,-1 0 0,0 0 0,0 0 0,0 1 1,0-1-1,1 0 0,-1 0 0,0 1 0,0-1 1,0 0-1,0 1 0,5-25-7624,-3-4 1136,-1-1-2738</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1.792"/>
    </inkml:context>
    <inkml:brush xml:id="br0">
      <inkml:brushProperty name="width" value="0.025" units="cm"/>
      <inkml:brushProperty name="height" value="0.025" units="cm"/>
    </inkml:brush>
  </inkml:definitions>
  <inkml:trace contextRef="#ctx0" brushRef="#br0">176 1 8776,'0'0'10042,"2"8"-7832,0 1-1717,-1 1 0,0-1 0,-1 1 1,0 0-1,0-1 0,-1 1 0,0-1 0,-1 1 0,-4 15 1,-38 96 2614,11-30-1945,-8 77 877,26-94-1544,15-74-571,0 1 0,0-1 1,-1 0-1,1 0 0,0 1 0,0-1 0,0 0 0,0 0 0,0 1 1,-1-1-1,1 0 0,0 0 0,0 1 0,0-1 0,-1 0 1,1 0-1,0 0 0,0 0 0,0 1 0,-1-1 0,1 0 1,0 0-1,-1 0 0,1 0 0,0 0 0,0 0 0,-1 0 1,1 0-1,0 0 0,0 0 0,-1 0 0,1 0 0,0 0 1,-1 0-1,1 0 0,0 0 0,0 0 0,-1 0 0,1 0 1,0 0-1,-1 0 0,1 0 0,0-1 0,0 1 0,-1 0 1,1 0-1,0 0 0,0 0 0,0-1 0,-1 1 0,1 0 1,0 0-1,0-1 0,-14-12-7639,13 12 6913,-11-12-7847</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42.416"/>
    </inkml:context>
    <inkml:brush xml:id="br0">
      <inkml:brushProperty name="width" value="0.025" units="cm"/>
      <inkml:brushProperty name="height" value="0.025" units="cm"/>
    </inkml:brush>
  </inkml:definitions>
  <inkml:trace contextRef="#ctx0" brushRef="#br0">308 18 13004,'0'0'13133,"-12"-5"-11879,7 3-1097,-1 0-1,1 0 1,-1 0 0,0 1-1,1 0 1,-1 0-1,0 0 1,0 1 0,0 0-1,0 0 1,0 0-1,0 1 1,0 0 0,1 0-1,-1 0 1,0 1-1,-9 4 1,-4 1 260,9-3-268,-1 0 1,0 0-1,1 1 0,0 0 1,0 1-1,1 0 1,-1 1-1,1 0 1,-15 15-1,24-22-147,0 0-1,-1 1 1,1-1 0,0 1 0,0-1-1,-1 1 1,1-1 0,0 1-1,0-1 1,0 1 0,0-1 0,-1 1-1,1-1 1,0 1 0,0-1-1,0 1 1,0-1 0,0 1 0,0-1-1,1 1 1,-1-1 0,0 1-1,0-1 1,0 1 0,0-1-1,0 1 1,1-1 0,-1 1 0,0-1-1,1 1 1,-1-1 0,0 0-1,0 1 1,1-1 0,-1 0 0,1 1-1,-1-1 1,0 0 0,1 1-1,-1-1 1,1 0 0,-1 0 0,1 1-1,-1-1 1,1 0 0,-1 0-1,1 0 1,-1 0 0,1 0 0,-1 1-1,1-1 1,0 0 0,35 4 44,-28-4-23,24 2 2,53 5 16,-79-6-43,1 1-1,0-1 1,0 1 0,-1 1-1,0-1 1,1 1 0,-1 0 0,0 0-1,9 7 1,-13-8 8,0-1 0,0 1 0,-1 0-1,1 0 1,0 0 0,-1 0 0,1 0 0,-1 0 0,0 1 0,0-1 0,0 0-1,0 1 1,0-1 0,0 1 0,-1-1 0,1 1 0,-1-1 0,0 1 0,1-1-1,-1 1 1,-1 0 0,1-1 0,0 1 0,0-1 0,-1 1 0,0-1 0,1 1 0,-1-1-1,0 1 1,0-1 0,0 0 0,-1 0 0,1 1 0,0-1 0,-1 0 0,-3 4-1,-3 3 28,1 0-1,-2-1 0,1 0 0,-1 0 1,0-1-1,-17 10 0,14-9-32,0-2 0,-1 0 0,0-1 0,0 0 0,0 0 0,-1-2 0,1 0 0,-1 0 0,0-1 0,0-1 0,0 0 0,1-1 0,-18-2 0,30 2 7,-1 0 0,1 0-1,0-1 1,0 1 0,0 0 0,0-1 0,-1 1 0,1-1-1,0 1 1,0-1 0,0 1 0,0-1 0,0 0 0,0 0-1,0 0 1,0 0 0,1 0-18,0 1-1,0 0 1,0-1 0,0 1-1,0-1 1,0 1-1,0 0 1,0-1 0,0 1-1,0 0 1,0-1 0,1 1-1,-1 0 1,0-1-1,0 1 1,0 0 0,1-1-1,-1 1 1,0 0-1,0 0 1,1-1 0,-1 1-1,0 0 1,1 0 0,-1 0-1,0-1 1,1 1-1,-1 0 1,0 0 0,1 0-1,-1 0 1,0 0-1,1 0 1,-1 0 0,0 0-1,1 0 1,-1 0 0,1 0-1,-1 0 1,0 0-1,1 0 1,-1 0 0,0 0-1,1 0 1,-1 0 0,0 0-1,1 0 1,-1 1-1,0-1 1,1 0 0,18 0-3337,0 0-3447,4 0-5532</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0.929"/>
    </inkml:context>
    <inkml:brush xml:id="br0">
      <inkml:brushProperty name="width" value="0.025" units="cm"/>
      <inkml:brushProperty name="height" value="0.025" units="cm"/>
    </inkml:brush>
  </inkml:definitions>
  <inkml:trace contextRef="#ctx0" brushRef="#br0">298 0 6726,'0'0'11174,"-9"9"-9509,-34 29 367,3 2 0,-42 53 1,63-67-1146,2 1 1,1 1 0,-25 57 0,34-68-606,2-1 0,0 1 1,1 0-1,1 1 0,0-1 0,1 1 0,1-1 1,2 33-1,0-45-259,0 0 1,1-1-1,-1 1 1,1-1-1,0 0 0,0 1 1,0-1-1,1 0 1,-1 0-1,1-1 1,0 1-1,0 0 1,1-1-1,-1 0 1,1 1-1,-1-2 1,1 1-1,0 0 1,0-1-1,0 1 0,1-1 1,-1 0-1,6 1 1,52 15-2907,-4-13-8122,-26-5-4476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54.314"/>
    </inkml:context>
    <inkml:brush xml:id="br0">
      <inkml:brushProperty name="width" value="0.025" units="cm"/>
      <inkml:brushProperty name="height" value="0.025" units="cm"/>
    </inkml:brush>
  </inkml:definitions>
  <inkml:trace contextRef="#ctx0" brushRef="#br0">1 39 3619,'0'0'17665,"109"1"-15183,23 11-2293,173 7 2035,-307-21-1941,-1 0 0,0 0 0,0 1 0,0-1 0,-1 0 0,1 1-1,0 0 1,-1 0 0,1 0 0,-6-1 0,7 2-95,-66-14 477,-84-7 1,54 9-294,88 11-345,5-1-17,0 1 1,0 0 0,-1 1-1,1-1 1,0 1-1,0 0 1,-1 0 0,1 1-1,-9 1 1,14-2-21,0 1 1,0-1-1,0 0 1,-1 1-1,1-1 1,0 1-1,0-1 1,0 0-1,0 1 1,0-1-1,0 0 1,0 1-1,0-1 1,0 1-1,0-1 1,0 0-1,0 1 1,0-1-1,0 1 1,0-1-1,0 0 1,0 1-1,0-1 1,0 1-1,1-1 1,-1 0-1,0 1 1,0-1-1,1 0 1,-1 1-1,0-1 0,0 0 1,1 0-1,-1 1 1,0-1-1,1 0 1,12 12-85,-11-11 81,13 10-3,1 0 0,0-1-1,1-2 1,0 1 0,0-2 0,1 0 0,0-1-1,0-1 1,1-1 0,-1 0 0,1-1 0,0-2 0,25 1-1,-23-3 27,-1 0-1,1-1 0,0-1 0,-1-1 0,0 0 1,0-2-1,0 0 0,-1-2 0,0 0 0,0-1 1,-1-1-1,18-12 0,-34 21-1,-1 0 0,1 0 0,-1 1 1,0-1-1,1-1 0,-1 1 0,0 0 0,0 0 0,0 0 0,0-1 0,0 1 1,0 0-1,0-1 0,0 1 0,0-3 0,-1 4 2,0-1 0,0 1 0,-1-1 0,1 1 1,0-1-1,0 1 0,0-1 0,-1 1 0,1-1 0,0 1 0,-1 0 0,1-1 1,0 1-1,-1-1 0,1 1 0,-1 0 0,1-1 0,0 1 0,-1 0 0,1 0 1,-1-1-1,1 1 0,-1 0 0,1 0 0,-1 0 0,1 0 0,-1 0 0,1 0 0,-1-1 1,0 1-1,-57-1 450,47 2-510,-174 21 252,129-12-143,-96 3 1,122-11-94,30-2 29,0 0-1,0 0 1,0 0-1,0 0 1,1 0 0,-1 0-1,0 0 1,0 0 0,0 0-1,0 0 1,0 1-1,0-1 1,0 0 0,0 0-1,0 0 1,0 0 0,0 0-1,0 0 1,1 0-1,-1 0 1,0 0 0,0 1-1,0-1 1,0 0 0,0 0-1,0 0 1,0 0-1,0 0 1,0 0 0,0 0-1,0 1 1,0-1 0,0 0-1,0 0 1,0 0-1,0 0 1,0 0 0,0 0-1,0 0 1,-1 0 0,1 1-1,0-1 1,0 0-1,0 0 1,0 0 0,0 0-1,0 0 1,0 0 0,0 0-1,0 0 1,0 0-1,0 0 1,0 1 0,-1-1-1,1 0 1,0 0 0,0 0-1,0 0 1,49 9-354,511 19 236,-612-31 501,-82-15 1,30 3-165,-288-17-753,508 43 55,53 2-153,-123-13 578,-15 2 44,1-2 1,0-1 0,0-2-1,-1 0 1,0-3-1,40-11 1,-114 5 1156,-327 5-113,223 8-1011,206 25-739,224 37-3240,-92-33-6699,-163-26 7979,5 1-4744</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2.692"/>
    </inkml:context>
    <inkml:brush xml:id="br0">
      <inkml:brushProperty name="width" value="0.025" units="cm"/>
      <inkml:brushProperty name="height" value="0.025" units="cm"/>
    </inkml:brush>
  </inkml:definitions>
  <inkml:trace contextRef="#ctx0" brushRef="#br0">63 1 5061,'0'0'17713,"-1"12"-16646,-26 198 2763,1-17-1147,21-162-1677,3-28-204,1-19-389,2-4-390,1 0 0,1 1-1,0 0 1,2 0 0,0 0 0,15-35 0,-5 21-12,2 1-1,36-55 1,-48 81-16,-1 0-1,1 1 1,0-1 0,0 1-1,1 0 1,0 1 0,0-1-1,0 1 1,0 0 0,11-4-1,-14 7 5,-1 0-1,0 0 0,1 0 0,-1 0 1,1 1-1,-1-1 0,1 1 0,-1 0 1,1 0-1,-1 0 0,1 0 1,-1 0-1,1 1 0,0-1 0,-1 1 1,0-1-1,1 1 0,-1 0 0,1 0 1,-1 0-1,0 0 0,0 1 1,0-1-1,0 1 0,0-1 0,0 1 1,0 0-1,0-1 0,0 1 0,-1 0 1,1 0-1,-1 0 0,2 3 1,-1-2 3,0 0 1,0 0 0,0 1-1,0-1 1,0 0 0,-1 1-1,1 0 1,-1-1 0,0 1-1,-1 0 1,1-1 0,0 1-1,-1 0 1,0 0 0,0-1-1,0 1 1,0 0 0,-1 0-1,0 0 1,1-1 0,-3 6-1,0-4 2,0-1 0,0 1 0,-1-1 0,1 0 0,-1 0 0,0-1 0,0 1 0,0-1 0,0 0-1,-1 0 1,0 0 0,1-1 0,-1 1 0,-8 2 0,-9 4-4,0 0 0,-1-1 0,0-1 0,0-2 0,-1 0 0,-40 2 0,64-6 0,-1-1 0,1 0 0,0 0 0,-1 0 0,1 0 0,0 0 0,-1 0 0,1 0 0,0 0 0,-1-1 0,1 1 0,0 0 0,-1 0 0,1 0 0,0 0 0,-1 0 0,1 0 0,0-1 0,-1 1 0,1 0 0,0 0 0,0 0 0,-1-1 0,1 1 0,0 0 0,0 0 0,0-1 0,-1 1 0,1 0 0,0-1 0,0 1 0,0 0 0,0-1 0,0 1 0,-1 0 0,1-1 0,0 1 0,0 0 0,0-1 0,0 1 0,0 0 0,0-1 0,0 1 0,0 0 0,0-1 0,0 1 0,1 0 0,-1-1 0,0 1 0,0 0 0,0-1 0,0 1 0,0 0 0,0-1 0,1 1 0,-1 0 0,0 0 0,0-1 0,1 1 0,-1 0 0,0-1 0,16-17 0,23-12-2370,3 2-3617,-38 26 5285,29-20-8528</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5.176"/>
    </inkml:context>
    <inkml:brush xml:id="br0">
      <inkml:brushProperty name="width" value="0.025" units="cm"/>
      <inkml:brushProperty name="height" value="0.025" units="cm"/>
    </inkml:brush>
  </inkml:definitions>
  <inkml:trace contextRef="#ctx0" brushRef="#br0">94 0 6598,'0'0'21936,"8"15"-20842,0-4-867,-2-3-85,-1 0-1,0 0 1,0 1 0,-1 0 0,0 0-1,-1 0 1,0 0 0,0 0 0,2 19-1,0 15 42,-2 1 0,-2-1 1,-1 1-1,-8 47 0,5-75-142,0 1 1,0-1-1,-2 1 0,0-1 1,-1-1-1,0 1 0,-1-1 1,-1 0-1,-1-1 1,0 0-1,-1 0 0,0-1 1,-21 22-1,29-34-247,1 0-1,0 1 1,0-1 0,0 0-1,-1 0 1,1 0 0,0 0 0,-1 0-1,1 0 1,-1-1 0,1 1-1,-1 0 1,0-1 0,1 1-1,-1-1 1,0 0 0,1 1 0,-3-1-1,3-1-109,0 0 1,0 0-1,1 1 0,-1-1 0,0 0 0,1 0 0,-1 0 0,1 0 0,-1 0 1,1 0-1,0 0 0,-1 0 0,1 0 0,0 0 0,0 0 0,0-1 1,0 1-1,0 0 0,0 0 0,0 0 0,0 0 0,0 0 0,0 0 0,1 0 1,-1 0-1,0 0 0,2-2 0,5-22-11551</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320"/>
    </inkml:context>
    <inkml:brush xml:id="br0">
      <inkml:brushProperty name="width" value="0.025" units="cm"/>
      <inkml:brushProperty name="height" value="0.025" units="cm"/>
    </inkml:brush>
  </inkml:definitions>
  <inkml:trace contextRef="#ctx0" brushRef="#br0">33 19 5029,'0'0'23312,"8"-5"-22158,-5 2-1113,22-7 1240,-25 11-1208,0 1 1,1-1-1,-1 1 0,0 0 0,0-1 1,0 1-1,0-1 0,0 1 1,0 0-1,0-1 0,0 1 0,-1-1 1,1 1-1,-1 0 0,1-1 1,-1 1-1,1-1 0,-1 0 0,0 1 1,-2 2-1,-9 27-14,1 1-1,1 0 1,2 1 0,1 0 0,2 1-1,-2 48 1,7-81-59,0-1 0,0 0 0,-1 1 0,1-1 0,0 1 0,0-1 0,0 0 0,0 1 0,0-1 0,0 1 0,0-1 0,0 0 0,0 1 0,0-1 0,0 1 0,0-1 0,0 0 0,0 1 0,0-1 0,1 1 0,-1-1 0,0 0 0,0 1 0,0-1 0,1 0 0,-1 1 0,0-1 0,0 0 0,1 1 0,-1-1 0,0 0 0,1 1 0,-1-1 0,0 0 0,1 0 0,-1 0 0,0 1 0,1-1 0,-1 0 0,0 0 0,1 0 0,-1 0 0,1 0 0,-1 0 0,0 0 0,1 0 0,-1 0 0,1 0 0,-1 0 0,0 0 0,1 0 0,-1 0 0,1 0 0,-1 0 0,0 0 0,1 0 0,-1 0 0,1-1 0,-1 1 0,18-20 0,-8-12-2974,-6-19-6528,-4 32 1190</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8:56.676"/>
    </inkml:context>
    <inkml:brush xml:id="br0">
      <inkml:brushProperty name="width" value="0.025" units="cm"/>
      <inkml:brushProperty name="height" value="0.025" units="cm"/>
    </inkml:brush>
  </inkml:definitions>
  <inkml:trace contextRef="#ctx0" brushRef="#br0">0 37 12812,'0'0'15989,"11"1"-14698,30 2-257,0-2 0,53-6 0,-72 3-2326,0-1 0,0-2 0,33-11 1,-44 11-5233,-4-1-4185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4.934"/>
    </inkml:context>
    <inkml:brush xml:id="br0">
      <inkml:brushProperty name="width" value="0.025" units="cm"/>
      <inkml:brushProperty name="height" value="0.025" units="cm"/>
    </inkml:brush>
  </inkml:definitions>
  <inkml:trace contextRef="#ctx0" brushRef="#br0">0 95 5541,'0'0'8745,"9"-2"-8265,44-6 9,0 3 0,0 2 0,82 5 0,-65 0-363,750 16 2244,-456-13-2331,451-2 242,-347-28 546,-63 2 76,399 23-458,-684 2-436,274 0 27,338 10-45,95-10 122,-379-8 24,294 24-105,-445-8-26,572-8 9,-416-5-3,479-27-4,-483 10 90,-391 18-109,863-21 145,-651 29-101,187-5 57,-425-5 12,45-10 1,-19 2 1069,-74 28-5704,12-16-315</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26.918"/>
    </inkml:context>
    <inkml:brush xml:id="br0">
      <inkml:brushProperty name="width" value="0.025" units="cm"/>
      <inkml:brushProperty name="height" value="0.025" units="cm"/>
    </inkml:brush>
  </inkml:definitions>
  <inkml:trace contextRef="#ctx0" brushRef="#br0">59 87 5157,'0'0'2466,"-8"-1"-496,0 1-1349,6 0-413,0 0 0,-1 0 1,1 0-1,0 0 1,-1 0-1,1 0 1,0-1-1,0 1 0,-1-1 1,1 0-1,0 1 1,0-1-1,0 0 1,-1 0-1,1 0 0,0-1 1,-3-2-1,11 0 2839,35-1-2373,1011-13 4179,-306 7-4391,79-3 656,461-4-960,-503 17-119,-713-1-47,677 3 465,-546 12 1192,-201-13-1665,0 0 0,1 0 0,-1 0 0,0 1 0,1-1 0,-1 0 0,0 1 0,0-1 0,1 0 0,-1 1 0,0-1 0,0 0 0,0 1 0,1-1 0,-1 0 0,0 1 0,0-1 0,0 1 0,0-1 0,0 0 0,0 1 0,0-1 0,0 1 0,0-1 0,0 0 0,0 1 0,0-1 0,0 1 0,0-1 0,0 1 0,0-1 0,0 0 0,0 1 0,-1-1 0,1 0 0,0 1 0,0-1 0,0 0 0,-1 1 0,1-1 0,0 0 0,-1 1 0,1-1-1,0 0 1,0 1 0,-2-1 0,-12 19-3736,4-17-781,2-2-3682</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2.315"/>
    </inkml:context>
    <inkml:brush xml:id="br0">
      <inkml:brushProperty name="width" value="0.025" units="cm"/>
      <inkml:brushProperty name="height" value="0.025" units="cm"/>
    </inkml:brush>
  </inkml:definitions>
  <inkml:trace contextRef="#ctx0" brushRef="#br0">1 88 9705,'0'0'7517,"10"-2"-6354,145-23 1084,213-6 0,172 25-1168,-404 6-630,155 0-180,1051-16 3530,-1295 12-3666,-29 2-110,0 1 1,1 1 0,-1 0-1,22 4 1,-112 5-6089,23-10-645,-3-3-6230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09:53.500"/>
    </inkml:context>
    <inkml:brush xml:id="br0">
      <inkml:brushProperty name="width" value="0.025" units="cm"/>
      <inkml:brushProperty name="height" value="0.025" units="cm"/>
    </inkml:brush>
  </inkml:definitions>
  <inkml:trace contextRef="#ctx0" brushRef="#br0">1 116 7623,'0'0'5493,"11"-2"-4745,41-3 43,1 1 0,-1 3 1,98 10-1,-19 0-299,1129 10 2012,23 1-919,-388 22-1044,808 16 573,-541-78-1006,0 1 344,-1153 19-445,1963-33 1166,-870-29-379,-7-41 56,-1039 96-759,3-1 178,67-1 1,-145 27-1781,-3-13-2217,7-5-1630,-2-4-7865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6.453"/>
    </inkml:context>
    <inkml:brush xml:id="br0">
      <inkml:brushProperty name="width" value="0.025" units="cm"/>
      <inkml:brushProperty name="height" value="0.025" units="cm"/>
    </inkml:brush>
  </inkml:definitions>
  <inkml:trace contextRef="#ctx0" brushRef="#br0">1 0 2691,'0'0'1345</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19.869"/>
    </inkml:context>
    <inkml:brush xml:id="br0">
      <inkml:brushProperty name="width" value="0.025" units="cm"/>
      <inkml:brushProperty name="height" value="0.025" units="cm"/>
    </inkml:brush>
  </inkml:definitions>
  <inkml:trace contextRef="#ctx0" brushRef="#br0">129 240 2050,'-47'-52'379,"46"52"-366,1-1 0,-1 1 0,0-1 0,1 1 0,-1 0 0,0-1 0,1 1 0,-1 0 0,0-1 0,1 1 0,-1 0 0,0 0 0,0-1 1,1 1-1,-1 0 0,0 0 0,0 0 0,1 0 0,-1 0 0,0 0 0,0 0 0,1 1 0,-1-1 0,0 0 0,1 0 0,-1 0 0,0 1 0,1-1 0,-1 0 0,0 1 0,1-1 0,-1 1 0,0-1 0,1 1 0,-1-1 0,1 1 0,-1-1 0,1 1 1,-1-1-1,1 1 0,-1 0 0,1-1 0,0 1 0,-1 0 0,1-1 0,0 1 0,0 0 0,0-1 0,-1 1 0,1 1 0,-12 10 790,8-14 203,1 0 0,-1 0-1,1-1 1,-1 1 0,1-1 0,0 0 0,0 0-1,-3-4 1,0 0 58,58 8 228,-18 5-1366,-18-2 245,0-1 1,-1 0-1,1-2 0,0 1 0,1-2 1,-1 0-1,0-1 0,0-1 0,0 0 1,28-9-1,-7 0-88,0 2-1,1 2 1,0 1 0,0 2 0,62 1-1,-66 0 10,0-2 0,0 0 0,-1-3 0,52-18-1,-42 13 182,86-17-1,164 14-197,-199 15 67,161-22-1,-231 19-103,1 0-1,0 2 1,1 1 0,-1 1 0,0 1 0,0 1 0,0 2 0,0 0 0,35 11 0,-6-2-8,0-3 1,1-3 0,67 1 0,-11 0 193,38-2 275,178-14 1,-44-1-58,-186 7-364,106 4 170,-49 25-127,-108-17 123,0-1 0,55 2 1,-92-10-219,1-1 0,-1 0 1,0 0-1,1-1 0,-1 0 1,0-1-1,1 0 0,-1 0 1,0-1-1,0 0 0,-1-1 1,1 0-1,13-8 0,-17 9 13,1 0 1,-1 1-1,1 0 0,0 0 0,0 0 0,0 1 1,0-1-1,0 2 0,0-1 0,0 1 0,1 0 1,5 0-1,80 16-87,-33-5 99,-14-8-22,69-3 0,-76-2-31,1 2 1,71 9-1,33 12-1,-86-15-15,-1 3 1,0 2-1,-1 3 1,56 21-1,-64-19 15,94 20 0,-87-24 3,63 23 1,-44-11-5,1-2 1,0-4-1,2-3 1,0-3-1,90 1 1,107-1 10,0-11 0,381-50 0,142-51 20,359 13 31,-8 131-111,241 36-6,-777-121 82,-325 15-19,-209 20-3,818-44 83,-54 19-75,-384 10 25,-401 19 23,-25 2 80,1-1 0,-1-1 0,0-2 0,51-13 0,-77 16-276,1 0 0,-1 0 0,1 0 0,0 1 0,0 0 0,-1 0 0,8 2 0,-8-2-527,0 1 0,0-1-1,0 1 1,0-2 0,0 1-1,0 0 1,0-1 0,0 0 0,0 0-1,0-1 1,8-2 0,30-27-8586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11.318"/>
    </inkml:context>
    <inkml:brush xml:id="br0">
      <inkml:brushProperty name="width" value="0.025" units="cm"/>
      <inkml:brushProperty name="height" value="0.025" units="cm"/>
    </inkml:brush>
  </inkml:definitions>
  <inkml:trace contextRef="#ctx0" brushRef="#br0">8981 448 15567,'-731'-66'1655,"-249"-30"-2412,911 87 457,-737-69-2256,-5 36 2329,-133-10 2396,501 17-1421,-469-30-821,0 61-68,662 24 728,1 11 0,1 11 0,-438 135 0,566-139 11,-227 108 0,309-126-587,1 1-1,0 2 1,2 1 0,1 2-1,1 2 1,1 0 0,1 2 0,2 2-1,-40 55 1,55-65-42,1 1 0,2 0 0,0 1 1,1 0-1,1 1 0,2 0 0,0 0 0,2 0 0,0 1 0,2 0 0,1 0 1,1 0-1,2 0 0,0 0 0,7 36 0,-2-33-11,1 0 0,1-1 0,2 0 0,1 0-1,1-1 1,1 0 0,1-1 0,2-1 0,0 0 0,2-2 0,0 1 0,2-2-1,29 25 1,-6-11 30,2-2-1,2-3 0,1-1 0,1-3 1,1-1-1,105 35 0,-30-22 52,244 42 1,542 11-45,9-72-204,906-76 76,263-231 163,-1425 145-2,707-250-1,-955 241 43,-307 106 175,172-101 1,-258 133-144,0-2 0,-1-1 1,-1-1-1,37-37 0,-53 49-28,0-1 0,0 0 0,-1 0-1,1 0 1,-2-1 0,1 1 0,-1-1 0,0 0 0,0 0-1,0 0 1,-1-1 0,-1 1 0,1 0 0,-1-1-1,0 1 1,-1-1 0,0 0 0,0 1 0,0-1-1,-1 1 1,-3-14 0,0 11-36,0 1 0,0 0 0,-1-1-1,0 2 1,0-1 0,-1 0 0,0 1 0,-1 0 0,0 1-1,0-1 1,0 2 0,-1-1 0,0 1 0,-9-6 0,-10-4-55,-1 0 1,0 2-1,-42-15 1,7 9-180,0 2 0,-1 3 0,0 3 1,-1 3-1,-100-2 0,-338 36-2804,156 22-497,-21 12-2145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1:55.915"/>
    </inkml:context>
    <inkml:brush xml:id="br0">
      <inkml:brushProperty name="width" value="0.025" units="cm"/>
      <inkml:brushProperty name="height" value="0.025" units="cm"/>
    </inkml:brush>
  </inkml:definitions>
  <inkml:trace contextRef="#ctx0" brushRef="#br0">645 47 4100,'-10'-2'293,"-7"0"160,1 0 0,0 1 0,0 1-1,-1 0 1,1 1 0,0 1-1,0 0 1,0 1 0,-28 10-1,17 0-333,0 0 1,1 3-1,0 0 0,1 1 0,1 1 0,1 2 0,1 0 0,0 2 0,2 0 0,0 1 0,2 1 0,-22 36 0,21-25 2,1 0 1,2 1-1,2 0 0,1 2 0,2-1 0,1 2 1,2-1-1,2 1 0,-1 43 0,4-28-118,4-1 0,1 0 1,3 0-1,16 70 0,-14-92 48,2 0 1,1 0 0,1-1-1,2 0 1,1-1 0,1 0-1,2-2 1,27 37 0,-36-54-36,1 0 1,0-1-1,0 0 1,1-1-1,0 0 0,0 0 1,1-1-1,0-1 1,0 0-1,1 0 1,-1-1-1,1 0 0,0-1 1,1-1-1,-1 0 1,1 0-1,12 0 0,-10-3 35,0 0-1,0-1 1,0 0-1,0-1 0,0-1 1,0 0-1,-1-1 1,0-1-1,1 0 0,-2-1 1,1-1-1,-1 0 1,0 0-1,14-12 1,0-2 149,-2-2 1,-1 0 0,0-1 0,-2-2 0,-1 0 0,-1-2 0,-1 0 0,24-51 0,-18 27-125,-2-2 0,-3-1 0,-3 0 0,14-72 0,-22 79 267,-3 0 1,-2-1-1,-1 0 0,-3 0 0,-10-72 1,5 85-259,-2 0 1,-1 1-1,-2 0 1,-1 1-1,-2 0 1,-2 0 0,-35-60-1,43 83-99,-1 0 0,1 1 1,-2 0-1,1 1 0,-1 0 0,-1 0 0,0 1 0,-16-11 0,20 16-68,1 0 0,-1 0 0,0 1 1,0-1-1,0 1 0,0 1 0,0-1 0,-1 1 0,1 0 0,0 1 0,-1-1 0,1 1 0,0 0 0,-1 1 0,1 0 0,0 0 0,-1 0 1,-11 5-1,8-2-435,0 1 0,-1 1 0,1 0 1,-14 11-1,-47 41-4266</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25.595"/>
    </inkml:context>
    <inkml:brush xml:id="br0">
      <inkml:brushProperty name="width" value="0.025" units="cm"/>
      <inkml:brushProperty name="height" value="0.025" units="cm"/>
    </inkml:brush>
  </inkml:definitions>
  <inkml:trace contextRef="#ctx0" brushRef="#br0">0 113 7655,'0'0'1015,"10"0"800,39-1-770,3 0 1078,-1 2 0,59 8 1,-37 0-1846,0-3 1,103-6 0,-88-2 208,100 11-1,45 10 601,430-19-1,-113-23-402,1013-74 735,-1287 70-1340,0 12-1,361 27 0,834 21 856,-1276-33-458,253 33-1,-330-17-442,1-6 0,0-4 0,0-6 0,157-20 0,-216 13 218,67 2 0,-126 5-249,-1 0 1,0-1-1,1 1 1,-1 0-1,1 0 1,-1 0-1,0 0 0,1 0 1,-1 0-1,1 0 1,-1 0-1,0 0 0,1 0 1,-1 0-1,1 0 1,-1 0-1,0 0 1,1 0-1,-1 0 0,1 1 1,-1-1-1,0 0 1,1 0-1,-1 0 1,0 1-1,1-1 0,-1 0 1,0 0-1,1 1 1,-1-1-1,0 0 0,0 1 1,1-1-1,-1 0 1,0 1-1,0-1 1,0 1-1,1-1 0,-1 0 1,0 1-1,0-1 1,0 0-1,0 1 1,0-1-1,0 1 0,0-1 1,0 1-1,0-1 1,0 0-1,0 1 1,0-1-1,0 1 0,0-1 1,0 0-1,0 1 1,-1-1-1,1 0 0,0 1 1,0-1-1,0 1 1,-1-1-1,1 0 1,0 1-1,-1-1 0,1 0 1,0 0-1,0 1 1,-1-1-1,-23 20-730,19-18-2,0 0-1,0-1 0,0 0 1,0 0-1,0 0 0,0 0 1,-9-1-1,-14 0-5317</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0:42.330"/>
    </inkml:context>
    <inkml:brush xml:id="br0">
      <inkml:brushProperty name="width" value="0.025" units="cm"/>
      <inkml:brushProperty name="height" value="0.025" units="cm"/>
    </inkml:brush>
  </inkml:definitions>
  <inkml:trace contextRef="#ctx0" brushRef="#br0">1 21 5445,'0'0'8013,"8"-3"-7137,20-3-305,0 1 1,1 2-1,-1 1 1,1 1-1,0 1 1,32 5-1,37-1-71,-38-4 2,849 16 3720,38-5-2776,-109-5-836,-591 3-524,376 20 735,148-12-523,-398-17-115,1167 0 41,-1147-5-185,408 4 77,-642 10 478,-128-7-2574,-22-1-3366,-21-4-1082</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14.435"/>
    </inkml:context>
    <inkml:brush xml:id="br0">
      <inkml:brushProperty name="width" value="0.025" units="cm"/>
      <inkml:brushProperty name="height" value="0.025" units="cm"/>
    </inkml:brush>
  </inkml:definitions>
  <inkml:trace contextRef="#ctx0" brushRef="#br0">146 0 929,'0'0'6475,"-9"5"-5418,-47 14 528,51-17-1203,0-1 0,0 0-1,-1 0 1,1-1 0,0 1 0,-1-1-1,1 0 1,-1-1 0,1 1 0,0-1-1,-7-2 1,2-4 750,16 4-497,21 2 91,-13 4-404,0 1 0,0 1 0,15 7 0,-15-6-152,0 0 1,0-1-1,20 4 1,263 17 936,-73-10-458,32 22-158,192 15 551,1179 13 1653,-155-44-1184,-1366-22-1400,556-18 130,388-11 385,-293 20-515,-555-1-112,465-11 34,295 68-476,0 1 155,-720-53 272,68 0 32,-286 7 22,0 1 1,28 7-1,-30-5-468,-1-1 0,39 1 0,-49-1-3471,-5 6-3349,-4 2-6502</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1.543"/>
    </inkml:context>
    <inkml:brush xml:id="br0">
      <inkml:brushProperty name="width" value="0.025" units="cm"/>
      <inkml:brushProperty name="height" value="0.025" units="cm"/>
    </inkml:brush>
  </inkml:definitions>
  <inkml:trace contextRef="#ctx0" brushRef="#br0">264 117 4100,'-78'1'4705,"26"1"-2077,-67-7 0,105 0-1314,18-3-64,23-5-525,40-1-405,1 2 1,79-2-1,142 7-5,-177 6-166,204-2 187,726-19 326,54 7 1404,-1078 17-2078,-17 3-500,-2-4 380,-1 0 0,0 0 0,1 0 0,-1 0 1,0 0-1,0 0 0,0-1 0,0 1 0,1-1 0,-1 0 1,0 1-1,0-1 0,-2 0 0,-43-1-3541,-19-5-3443</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2.521"/>
    </inkml:context>
    <inkml:brush xml:id="br0">
      <inkml:brushProperty name="width" value="0.025" units="cm"/>
      <inkml:brushProperty name="height" value="0.025" units="cm"/>
    </inkml:brush>
  </inkml:definitions>
  <inkml:trace contextRef="#ctx0" brushRef="#br0">1 25 5477,'0'0'6641,"10"-1"-6075,178-16-387,252 11 1,-272 7 411,1700 51 3285,1250 84-1880,-2725-129-1442,1309 4 51,-537-83-594,204-2 1302,-1166 76-1081,269-9-101,-451 6-151,-11 1-37,-1-1-1,1 0 1,0-1 0,-1 0 0,11-3 0,-20 5-58,1 0-1,-1-1 1,1 1 0,-1 0-1,1 0 1,-1-1 0,0 1 0,1 0-1,-1-1 1,0 1 0,1 0 0,-1-1-1,0 1 1,1 0 0,-1-1 0,0 1-1,0-1 1,1 1 0,-1-1-1,0 1 1,0-1 0,0 1 0,0 0-1,1-1 1,-1 1 0,0-1 0,0 1-1,0-1 1,0 1 0,0-1-1,0 1 1,-1-2 0,1 0-688,0-14-5432</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5.770"/>
    </inkml:context>
    <inkml:brush xml:id="br0">
      <inkml:brushProperty name="width" value="0.025" units="cm"/>
      <inkml:brushProperty name="height" value="0.025" units="cm"/>
    </inkml:brush>
  </inkml:definitions>
  <inkml:trace contextRef="#ctx0" brushRef="#br0">93 181 6246,'-74'1'5382,"55"-1"-2799,52 0-1345,65-2-173,514-23-235,136-10 1010,3 43-1107,-126 0-508,-134-14 107,613 20 782,846 60 419,-733-100-1085,-890 11 273,-55 5-259,296-50-1,-516 52-334,-1-3 0,0-2 0,-1-2 0,59-27 0,-108 41-142,8-3-1743,-15 1-2087,2 1 2358,-13-6-5181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182"/>
    </inkml:context>
    <inkml:brush xml:id="br0">
      <inkml:brushProperty name="width" value="0.025" units="cm"/>
      <inkml:brushProperty name="height" value="0.025" units="cm"/>
    </inkml:brush>
  </inkml:definitions>
  <inkml:trace contextRef="#ctx0" brushRef="#br0">0 1 14638,'0'0'11525,"9"6"-10265,6 7-858,0 1 0,-1 0 0,-1 1 0,0 0 0,-2 2 0,17 28 0,33 44 699,-33-49-1262,41 76 0,-62-105-1453,-2-12-3050,-1-20-2815,-2-7-715</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543"/>
    </inkml:context>
    <inkml:brush xml:id="br0">
      <inkml:brushProperty name="width" value="0.025" units="cm"/>
      <inkml:brushProperty name="height" value="0.025" units="cm"/>
    </inkml:brush>
  </inkml:definitions>
  <inkml:trace contextRef="#ctx0" brushRef="#br0">214 1 14574,'0'0'2818,"-8"9"-319,-9 13-887,2 0 1,0 1-1,-20 42 1,16-22-279,-22 72 1,21-39-531,3 1 0,-8 102 0,24-148-1244,1-31 383,0 0-1,0 0 1,0-1 0,0 1-1,0 0 1,0 0 0,0 0-1,0 0 1,0 0 0,0 0-1,0 0 1,0 0 0,0-1-1,0 1 1,1 0 0,-1 0-1,0 0 1,0 0 0,0 0-1,0 0 1,0 0 0,0 0-1,0 0 1,0 0 0,0 0-1,1 0 1,-1 0 0,0-1-1,0 1 1,0 0 0,0 0-1,0 0 1,0 0 0,1 0-1,-1 0 1,0 0-1,0 0 1,0 0 0,0 0-1,0 1 1,0-1 0,0 0-1,1 0 1,-1 0 0,0 0-1,0 0 1,0 0 0,0 0-1,0 0 1,0 0 0,0 0-1,0 0 1,1 0 0,-1 0-1,0 1 1,0-1 0,0 0-1,0 0 1,0 0 0,16-51-7343,-6 2 358</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8.960"/>
    </inkml:context>
    <inkml:brush xml:id="br0">
      <inkml:brushProperty name="width" value="0.025" units="cm"/>
      <inkml:brushProperty name="height" value="0.025" units="cm"/>
    </inkml:brush>
  </inkml:definitions>
  <inkml:trace contextRef="#ctx0" brushRef="#br0">268 55 16752,'0'0'2979,"3"-8"-604,12-26 305,-15 33-2568,0 1 0,0 0 0,0 0 0,1-1-1,-1 1 1,0 0 0,0-1 0,0 1 0,0-1 0,0 1 0,0 0 0,0-1-1,0 1 1,0 0 0,0-1 0,0 1 0,0 0 0,0-1 0,0 1 0,0 0-1,0-1 1,0 1 0,0 0 0,0-1 0,-1 1 0,1 0 0,0-1-1,0 1 1,0 0 0,-1-1 0,1 1 0,0 0 0,0 0 0,-1-1 0,1 1-1,-1 0 1,-14-1 1093,-15 11-714,8 2-223,0 1 0,0 2 1,2 0-1,0 1 0,0 0 0,2 2 1,-28 34-1,43-49-268,1-1 0,0 1 0,0 1 0,0-1 0,1 0 0,-1 0 0,1 1 0,0-1 0,0 1 0,-1 5 0,2-8 0,0 0 0,0 0 0,0 0 0,1 0 0,-1 0 0,0 0 0,0 0 0,1 0 0,-1 0 0,1 0 0,-1 0 0,1 0 0,0-1 0,-1 1 0,1 0 0,0 0 0,-1-1 0,1 1 0,0 0 0,0-1 0,-1 1 0,1-1 0,0 1 0,0-1 0,0 1 0,0-1 0,0 1 0,0-1 0,0 0 0,0 0 0,0 0 0,0 1 0,0-1 0,0 0 0,0 0 0,0 0 0,0 0 0,0-1 0,1 1 0,62-2-136,-49 0 69,-1 1 0,1 0-1,0 1 1,-1 1 0,1 0-1,-1 1 1,1 1-1,21 6 1,-34-8 64,0 0 1,0 0-1,0 0 1,0 0-1,0 0 1,0 1-1,-1-1 1,1 0-1,0 1 1,-1 0-1,1-1 1,-1 1-1,0 0 1,1-1-1,-1 1 1,0 0-1,0 0 1,0 0-1,-1 0 1,1 0-1,0 0 1,-1 1-1,1-1 1,-1 0-1,0 0 1,0 0-1,0 0 1,0 1-1,0-1 1,0 0-1,0 0 1,-1 0-1,1 0 1,-1 1-1,0-1 1,1 0-1,-1 0 1,0 0-1,0 0 1,0-1-1,-1 1 1,-1 2-1,-4 6 117,0 0 0,0-1-1,-1 0 1,-1 0 0,1-1 0,-14 10 0,9-8-110,0-1 0,0 0 0,-1-1 0,0-1 0,0 0 0,-1 0 0,0-2 0,0 0 1,0 0-1,-1-2 0,1 0 0,-24 2 0,38-5-2,1 0 1,-1 0-1,0 0 0,1 0 1,-1-1-1,0 1 0,1 0 1,-1 0-1,1 0 0,-1 0 1,0-1-1,1 1 0,-1 0 1,1-1-1,-1 1 0,1 0 1,-1-1-1,1 1 0,-1-1 1,1 1-1,-1-1 0,1 1 1,-1-1-1,1 1 0,0-1 1,-1 1-1,1-1 0,0 1 1,-1-1-1,1 0 0,0 1 0,0-1 1,0 0-1,0 1 0,0-1 1,0 1-1,-1-1 0,1 0 1,1 1-1,-1-1 0,0 0 1,0 1-1,0-1 0,0 0 1,0 1-1,1-1 0,-1 1 1,0-1-1,0 0 0,1 1 1,-1-1-1,0 1 0,1-1 1,0 0-1,21-31-642,19 2-7699,-22 15 726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39.520"/>
    </inkml:context>
    <inkml:brush xml:id="br0">
      <inkml:brushProperty name="width" value="0.025" units="cm"/>
      <inkml:brushProperty name="height" value="0.025" units="cm"/>
    </inkml:brush>
  </inkml:definitions>
  <inkml:trace contextRef="#ctx0" brushRef="#br0">349 1 15278,'0'0'4319,"-13"8"-1852,-11 10-1324,0 1 1,1 1-1,1 1 0,-24 32 1,14-12-166,2 3 1,-43 85-1,62-106-756,1 0-1,1 0 0,1 1 1,2 1-1,0-1 0,1 1 1,2 0-1,-1 27 0,5-45-173,-1 0-1,1 0 0,1-1 0,0 1 1,0-1-1,0 1 0,0-1 1,1 0-1,0 0 0,0 0 0,1 0 1,0 0-1,0-1 0,0 0 1,1 0-1,0 0 0,-1 0 0,2-1 1,-1 1-1,0-1 0,10 4 1,-6-2-479,0-1 0,0-1 0,1 0-1,0 0 1,20 4 0,10-3-4471,-1-9-3485,-18-3-2728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8.528"/>
    </inkml:context>
    <inkml:brush xml:id="br0">
      <inkml:brushProperty name="width" value="0.025" units="cm"/>
      <inkml:brushProperty name="height" value="0.025" units="cm"/>
    </inkml:brush>
  </inkml:definitions>
  <inkml:trace contextRef="#ctx0" brushRef="#br0">153 0 9513,'0'0'6822,"-23"78"-5700,13-35-130,2 3-479,2-1-33,4 3-223,-1-1-97,-2-3-128,-1-4-64,-1-3-417,-3-7-63,-2-6-65,-5-7-800,-4-7-2499,-1-8-5252</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114"/>
    </inkml:context>
    <inkml:brush xml:id="br0">
      <inkml:brushProperty name="width" value="0.025" units="cm"/>
      <inkml:brushProperty name="height" value="0.025" units="cm"/>
    </inkml:brush>
  </inkml:definitions>
  <inkml:trace contextRef="#ctx0" brushRef="#br0">103 1 5733,'0'0'22075,"-1"8"-20330,-22 109-629,-26 190 982,46-265-2098,1-6 0,-2-1 0,-10 48 0,12-82 0,1-7 0,-1-24 0,0-38 0,5 34 0,0 0 0,2 0 0,2 1 0,1 0 0,17-45 0,-19 63 0,0 0 0,1 1 0,0-1 0,1 1 0,1 1 0,0 0 0,1 0 0,1 0 0,0 2 0,0-1 0,1 1 0,0 1 0,22-14 0,-27 20 0,1 1 0,-1 0 0,1 0 0,0 1 0,0 0 0,0 0 0,0 1 0,0 0 0,0 0 0,0 1 0,0 0 0,1 0 0,11 2 0,-18-1 0,1 0 0,0 0 0,0-1 0,-1 2 0,1-1 0,0 0 0,-1 0 0,1 1 0,-1-1 0,0 1 0,1 0 0,-1 0 0,0 0 0,0 0 0,0 0 0,3 5 0,-4-4 0,0 0 0,1 0 0,-1 1 0,-1-1 0,1 1 0,0-1 0,-1 1 0,1-1 0,-1 1 0,0-1 0,0 1 0,-1-1 0,1 1 0,-1-1 0,0 1 0,0-1 0,-1 4 0,-1-1 0,0 0 0,0 0 0,0 0 0,-1 0 0,0 0 0,0-1 0,-1 0 0,1 0 0,-1 0 0,0-1 0,-1 1 0,1-1 0,-1 0 0,1-1 0,-1 1 0,-12 4 0,9-4 0,-1 0 0,1-1 0,-1 1 0,0-2 0,0 0 0,-1 0 0,1-1 0,0 0 0,0 0 0,-16-2 0,23 0-328,-1 0 0,1 0 0,-1-1 0,1 1 0,0-1 0,0 1 0,0-1-1,0 0 1,0 0 0,0 0 0,0-1 0,1 1 0,-1-1 0,1 0 0,-1 1 0,1-1 0,0 0 0,1 0 0,-1 0 0,0-1 0,-1-3 0,2 5 7,1 0 0,-1 1 1,0-1-1,1 0 1,-1 0-1,1 0 0,0 0 1,0 0-1,-1 0 1,1 0-1,0 0 1,1 0-1,-1 0 0,0 1 1,1-1-1,-1 0 1,1 0-1,-1 0 1,1 0-1,0 0 0,0 1 1,0-1-1,0 0 1,0 1-1,0-1 1,0 1-1,0-1 0,1 1 1,-1 0-1,1-1 1,-1 1-1,1 0 0,0 0 1,-1 0-1,1 0 1,0 0-1,-1 0 1,4 0-1,16-5-12726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0.519"/>
    </inkml:context>
    <inkml:brush xml:id="br0">
      <inkml:brushProperty name="width" value="0.025" units="cm"/>
      <inkml:brushProperty name="height" value="0.025" units="cm"/>
    </inkml:brush>
  </inkml:definitions>
  <inkml:trace contextRef="#ctx0" brushRef="#br0">242 1 8072,'0'0'10303,"10"7"-8803,-4-4-1239,25 17 1571,-2 0 1,47 43-1,-67-54-1622,0-1 1,-1 2-1,-1-1 0,1 1 0,-2 0 1,1 1-1,-2-1 0,1 1 0,-1 0 0,-1 1 1,0-1-1,-1 1 0,3 14 0,-4-2 43,-1 0 0,-1 1 0,-2-1 0,0 0 0,-1 0 0,-2 0 0,0 0 0,-1 0 0,-2-1 0,0 0 0,-2-1 0,-16 29 0,-1-4-165,-2-2 1,-2 0 0,-2-3-1,-58 60 1,70-82-718,0 0 0,-25 17 1,-20 0-6615,22-22-3540</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004"/>
    </inkml:context>
    <inkml:brush xml:id="br0">
      <inkml:brushProperty name="width" value="0.025" units="cm"/>
      <inkml:brushProperty name="height" value="0.025" units="cm"/>
    </inkml:brush>
  </inkml:definitions>
  <inkml:trace contextRef="#ctx0" brushRef="#br0">0 1 64,'0'7'769,"0"2"-481,0-1-192,0-1-64,0 0 0,0-1-96,0-1-673</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567"/>
    </inkml:context>
    <inkml:brush xml:id="br0">
      <inkml:brushProperty name="width" value="0.025" units="cm"/>
      <inkml:brushProperty name="height" value="0.025" units="cm"/>
    </inkml:brush>
  </inkml:definitions>
  <inkml:trace contextRef="#ctx0" brushRef="#br0">0 82 2626,'28'48'748,"-28"-48"-733,0 0 1,0 0 0,0 0-1,0 0 1,0 0-1,1 0 1,-1 0-1,0 1 1,0-1-1,0 0 1,0 0-1,0 0 1,0 0 0,0 0-1,0 0 1,0 0-1,0 0 1,1 0-1,-1 1 1,0-1-1,0 0 1,0 0 0,0 0-1,0 0 1,0 0-1,0 0 1,1 0-1,-1 0 1,0 0-1,0 0 1,0 0 0,0 0-1,0 0 1,0 0-1,1 0 1,-1 0-1,0 0 1,0 0-1,0 0 1,0 0 0,0 0-1,0 0 1,1-1-1,-1 1 1,0 0-1,0 0 1,0 0-1,0 0 1,0 0-1,0 0 1,0 0 0,0 0-1,0 0 1,1 0-1,-1-1 1,0 1-1,0 0 1,0 0-1,0 0 1,0 0 0,0 0-1,0 0 1,0-1-1,0 1 1,0 0-1,3-15 1454,-1-17 835,-3 10-1939,0-16 3791,6 17 5005,-6 30-5109,2 13-2733,1-4-545,-7 279 3993,6-289-6948,2-18-3014,0-24-6161,-7 24 2126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1:49.928"/>
    </inkml:context>
    <inkml:brush xml:id="br0">
      <inkml:brushProperty name="width" value="0.025" units="cm"/>
      <inkml:brushProperty name="height" value="0.025" units="cm"/>
    </inkml:brush>
  </inkml:definitions>
  <inkml:trace contextRef="#ctx0" brushRef="#br0">1 82 6566,'0'0'18503,"3"0"-16709,119-20 2662,13-3-3980,-83 7-423,-37 11-160,0 1 1,0 0-1,0 0 1,26-1-1,-84 34-7938,16-16 2936,0-1-2130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7.614"/>
    </inkml:context>
    <inkml:brush xml:id="br0">
      <inkml:brushProperty name="width" value="0.025" units="cm"/>
      <inkml:brushProperty name="height" value="0.025" units="cm"/>
    </inkml:brush>
  </inkml:definitions>
  <inkml:trace contextRef="#ctx0" brushRef="#br0">1 246 5285,'0'0'7597,"12"-2"-6754,73-12 881,355-46 1650,1210 3-763,-812 57-1920,282-6-496,-421-10-48,124-3 672,-18-53-18,-863 94-6770,23-12 599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28.795"/>
    </inkml:context>
    <inkml:brush xml:id="br0">
      <inkml:brushProperty name="width" value="0.025" units="cm"/>
      <inkml:brushProperty name="height" value="0.025" units="cm"/>
    </inkml:brush>
  </inkml:definitions>
  <inkml:trace contextRef="#ctx0" brushRef="#br0">0 115 13741,'0'0'3689,"12"0"-3401,411-15 54,-43-1 1665,1620 51 481,-1228-3-1457,711 2-439,-603-116 32,-572 44-186,-154 19-331,405-27 192,-533 50-521,-25-4 131,0 0 0,-1 1 0,1-1 0,0 0 0,-1 1 0,1-1 0,-1 0 0,1 1 0,0-1 0,-1 1 0,1-1 0,-1 1 0,0-1 0,1 1 0,-1-1 0,1 1 0,-1 0 0,0-1 0,1 1 0,-1 0 0,0-1 0,0 1 0,0 0 0,1-1 0,-1 1 0,0 0 0,0 0 0,0-1 0,0 1 0,0 0 0,0-1 0,-1 2 0,-6 5-3907,-19-5-2061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34.181"/>
    </inkml:context>
    <inkml:brush xml:id="br0">
      <inkml:brushProperty name="width" value="0.025" units="cm"/>
      <inkml:brushProperty name="height" value="0.025" units="cm"/>
    </inkml:brush>
  </inkml:definitions>
  <inkml:trace contextRef="#ctx0" brushRef="#br0">429 100 5509,'0'0'8093,"-9"-5"-4890,0 1-2691,-1 0 1,0 0-1,0 0 0,0 2 0,0-1 0,-15-1 1,18 3-239,1 1 0,-1-1-1,0 1 1,0 1 0,0-1 0,1 1 0,-1 1 0,0-1 0,1 1 0,-1 0 0,1 0 0,0 1 0,-8 4 0,-2 4-114,1 2 1,0-1 0,1 2 0,0 0 0,1 1 0,1 0 0,0 1-1,1 0 1,1 1 0,1 0 0,0 0 0,1 1 0,1 0-1,0 1 1,2 0 0,0 0 0,1 0 0,1 0 0,1 1 0,1-1-1,0 1 1,4 37 0,0-45-145,0 0 0,0-1 0,1 1 0,0-1 0,1 0 0,0 0 0,1-1 0,0 1 0,1-1 0,0 0 0,0-1 0,1 0 0,0 0 0,1-1 0,0 0 0,0 0 0,1-1 0,14 8 0,-12-8 88,2 0 0,-1 0 0,0-1 0,1-1 0,0-1 0,1 0 0,-1 0 0,1-2 0,-1 1 0,1-2 0,0 0-1,0-1 1,-1 0 0,25-5 0,-28 2 26,0-1-1,0 0 0,0-1 1,-1 0-1,1 0 0,-1-1 1,0-1-1,-1 0 0,0 0 1,0 0-1,-1-2 0,12-12 1,0-3 194,0-2 0,-1-1 1,18-36-1,-23 37-324,-2-1 0,-1 0 0,-1-1 0,-1 0 0,-2 0 0,0-1 0,-2 0 0,-2 0 0,0 0 0,-3-47 0,0 69 0,-1 0 0,0 0 0,0 0 0,0 0 0,-1 0 0,0 1 0,0-1 0,-1 1 0,0-1 0,0 1 0,0 0 0,-1 0 0,0 0 0,0 0 0,0 1 0,-11-10 0,8 9 0,-1 1 0,1 0 0,-1 0 0,0 1 0,-1 0 0,1 1 0,-1-1 0,0 2 0,1-1 0,-1 1 0,-15-1 0,2 1 0,1 2 0,0 0 0,0 1 0,0 2 0,0 0 0,0 1 0,0 1 0,1 1 0,0 0 0,-30 16 0,-50 37-1862,69-39-1558,-2-1-1,-50 22 1,21-19-13188</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080"/>
    </inkml:context>
    <inkml:brush xml:id="br0">
      <inkml:brushProperty name="width" value="0.025" units="cm"/>
      <inkml:brushProperty name="height" value="0.025" units="cm"/>
    </inkml:brush>
  </inkml:definitions>
  <inkml:trace contextRef="#ctx0" brushRef="#br0">40 1 5125,'0'0'25560,"0"10"-25096,1 35-207,-2 1-1,-2-1 1,-12 60-1,6-43 40,-3 85 0,12-138-1654,1-29-2030,0-34-5361,-1 21-498</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1.436"/>
    </inkml:context>
    <inkml:brush xml:id="br0">
      <inkml:brushProperty name="width" value="0.025" units="cm"/>
      <inkml:brushProperty name="height" value="0.025" units="cm"/>
    </inkml:brush>
  </inkml:definitions>
  <inkml:trace contextRef="#ctx0" brushRef="#br0">49 351 12139,'0'0'10320,"-8"6"-7673,-24 17-693,23-12-74,15-7-848,12-5-36,-13-1-908,0 0 1,0-1-1,0 0 0,0 0 1,-1 0-1,1-1 0,-1 1 1,0-1-1,0 0 0,4-5 1,36-50 687,-35 44-725,107-175-51,-73 116 0,-42 73 0,-1 0 0,0 0 0,1 0 0,-1 0 0,1 0 0,0 0 0,-1 0 0,1 0 0,0 1 0,0-1 0,0 0 0,-1 0 0,1 1 0,0-1 0,0 0 0,0 1 0,0-1 0,2 0 0,-3 1 0,1 1 0,-1-1 0,0 0 0,1 1 0,-1-1 0,1 0 0,-1 1 0,1-1 0,-1 0 0,0 1 0,1-1 0,-1 1 0,0-1 0,0 1 0,1-1 0,-1 1 0,0-1 0,0 1 0,0-1 0,1 1 0,-1-1 0,0 1 0,0-1 0,0 1 0,0 0 0,2 55 0,-3-42 0,2 82 0,2 42 0,8-91-1213,4-20-2720,-9-19-5655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8.870"/>
    </inkml:context>
    <inkml:brush xml:id="br0">
      <inkml:brushProperty name="width" value="0.025" units="cm"/>
      <inkml:brushProperty name="height" value="0.025" units="cm"/>
    </inkml:brush>
  </inkml:definitions>
  <inkml:trace contextRef="#ctx0" brushRef="#br0">0 111 12588,'0'0'6470,"62"16"-5061,-18-16-256,10-1-384,6-11-449,2-3-191,-4-1-225,-5-2-1122,-11 3-1376,-14 0-225,-7-1-1281,-12-3-4580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2:45.934"/>
    </inkml:context>
    <inkml:brush xml:id="br0">
      <inkml:brushProperty name="width" value="0.025" units="cm"/>
      <inkml:brushProperty name="height" value="0.025" units="cm"/>
    </inkml:brush>
  </inkml:definitions>
  <inkml:trace contextRef="#ctx0" brushRef="#br0">638 120 5701,'-31'-6'2206,"0"1"-1,0 1 0,0 2 0,-1 1 1,-50 6-1,69-3-2013,1 0-1,-1 1 1,1 1 0,0 0-1,0 0 1,0 1 0,1 1-1,-1 0 1,2 0 0,-1 1 0,0 1-1,1 0 1,1 0 0,-1 1-1,2 0 1,-15 18 0,0 8-117,0 1 0,3 1 0,0 1 0,3 1 0,1 0 0,2 1 1,-11 53-1,10-20 176,4 1 1,3 0-1,1 96 1,8-148-226,1 0 1,1 0 0,1 0-1,0 0 1,2 0 0,1-1 0,0 0-1,2 0 1,0-1 0,1 0 0,1-1-1,1 0 1,1-1 0,28 32 0,-33-41 13,1-1 1,0 1 0,0-2 0,0 0 0,1 0 0,0 0 0,0-1 0,1-1 0,0 0 0,0 0 0,0-1-1,0 0 1,1-1 0,-1-1 0,1 1 0,0-2 0,0 0 0,0 0 0,-1-1 0,1-1 0,0 0-1,0 0 1,0-1 0,-1-1 0,1 0 0,-1 0 0,1-1 0,-1-1 0,13-7 0,18-12 287,-2-2 0,0-2 1,-2-1-1,-1-2 1,-1-1-1,-2-2 0,-2-2 1,46-63-1,-35 36-164,-4-1 0,-2-2-1,-3-2 1,45-127 0,-64 150 29,-2 0 0,-1-1 0,-3 0 0,-2-1 0,-1 0 0,-3-91 0,-3 132-132,-1-1 0,0 0 0,0 0 0,0 0 1,-1 1-1,0-1 0,0 1 0,-1-1 0,0 1 0,0 0 1,0 0-1,-1 0 0,0 1 0,0-1 0,0 1 1,-1 0-1,0 0 0,0 0 0,-7-4 0,3 3 22,-1 1 0,0 0-1,0 1 1,0 0 0,0 0-1,-1 1 1,0 1-1,1 0 1,-1 0 0,0 1-1,-13 0 1,-1 0-241,0 2-1,1 1 1,-1 1 0,1 1-1,-1 1 1,1 1-1,1 1 1,-40 17 0,30-7-411,0 1 1,1 2-1,2 1 1,0 1-1,-31 31 0,-6 10-4993,0 3-3898</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17.267"/>
    </inkml:context>
    <inkml:brush xml:id="br0">
      <inkml:brushProperty name="width" value="0.025" units="cm"/>
      <inkml:brushProperty name="height" value="0.025" units="cm"/>
    </inkml:brush>
  </inkml:definitions>
  <inkml:trace contextRef="#ctx0" brushRef="#br0">398 51 3940,'-32'-28'7782,"-3"11"-3490,29 15-4070,0 1 0,-1 0-1,1 0 1,0 1 0,-1 0 0,1 0-1,0 0 1,-1 1 0,1 0 0,0 0-1,-1 1 1,1 0 0,0 0 0,0 0 0,1 1-1,-11 5 1,-6 4 10,1 1-1,1 0 1,0 2-1,1 0 1,-26 27-1,38-34-146,0 0-1,0 0 0,1 1 1,0 0-1,1 0 0,0 0 1,1 1-1,-1-1 0,2 1 1,-1 0-1,2 0 0,-1 1 1,1-1-1,1 0 0,-1 14 1,2 8 61,2-1 1,1 0 0,1 0-1,1 0 1,2 0 0,19 53 0,-21-73-127,1 1 1,-1-1-1,2 0 1,0-1 0,0 0-1,1 0 1,0 0 0,16 13-1,-17-17 58,0 0 0,0-1-1,1-1 1,0 1 0,0-1 0,1-1-1,-1 1 1,1-1 0,-1-1 0,1 0-1,0 0 1,0 0 0,11-1-1,-7 0 95,-1-2 0,0 1-1,0-2 1,0 0 0,0 0-1,0-1 1,0 0-1,0-1 1,-1-1 0,21-10-1,-16 5-6,-1 0 0,1-1 0,-2-1 0,0 0 0,0-1 1,20-25-1,-18 16 17,0 0 1,-1-1-1,-1-1 1,-1-1-1,-2 0 1,0 0-1,-2-1 1,0 0 0,8-51-1,-15 64-56,0 0 0,-1 0 0,-1 0 0,0-1 0,-1 1 0,0 0 0,-4-15 0,4 25-156,1 0-1,-1 0 0,-1 0 1,1 0-1,0 0 1,-1 1-1,1-1 1,-1 0-1,0 1 0,0-1 1,0 1-1,0 0 1,0 0-1,0 0 1,-1 0-1,1 0 1,-1 0-1,1 0 0,-1 1 1,0-1-1,0 1 1,1 0-1,-1 0 1,0 0-1,0 0 0,0 1 1,0-1-1,0 1 1,-1 0-1,1-1 1,0 2-1,0-1 1,0 0-1,0 0 0,0 1 1,-4 1-1,3-1-771,-1 1 0,0 0 0,1 0-1,-1 0 1,1 1 0,-1 0 0,1 0-1,0 0 1,0 0 0,1 0 0,-7 7 0,7-6-350,-20 19-7389</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1.704"/>
    </inkml:context>
    <inkml:brush xml:id="br0">
      <inkml:brushProperty name="width" value="0.025" units="cm"/>
      <inkml:brushProperty name="height" value="0.025" units="cm"/>
    </inkml:brush>
  </inkml:definitions>
  <inkml:trace contextRef="#ctx0" brushRef="#br0">212 23 1890,'-19'17'176,"2"1"0,-1 1 1,2 1-1,1 0 0,1 1 0,0 1 0,1 0 1,-12 32-1,23-51-209,-6 12 199,0 0-1,1 1 1,0-1-1,1 2 1,1-1-1,1 0 1,0 1-1,1 0 1,-1 26-1,1 20-39,4 138-71,0-180 20,2 0 1,0 0-1,2 0 1,0-1-1,1 1 1,1-1-1,12 24 1,-16-38-41,1 1 0,0-1 0,1 0 0,0 0 0,0-1 0,0 1-1,0-1 1,1 0 0,0 0 0,0-1 0,0 0 0,1 0 0,-1 0 0,1-1 0,0 0 0,0 0 0,0-1 0,0 0 0,1 0 0,-1-1 0,13 2-1,11-2 109,0-2 0,0 0 0,0-2 0,32-8 0,3 1-105,-53 9 89,0-1 0,0-1 0,0-1 0,0 1 0,-1-2 0,1 0 0,-1 0 0,-1-1 0,1-1 0,-1 0 0,0 0 0,0-1-1,-1-1 1,0 0 0,-1 0 0,0-1 0,13-18 0,223-270 2115,-238 288-2040,-1 0 1,0-1-1,0 0 0,-1 1 0,0-2 0,-1 1 0,0-1 1,-1 1-1,-1-1 0,2-13 0,0-17 543,-3-66-1,-1 62-949,0 38 243,0-1 0,-1 0 0,0 1 1,0-1-1,-1 1 0,0-1 1,-1 1-1,1 0 0,-2-1 1,1 1-1,-1 1 0,-5-8 0,5 9 42,-1 1 0,1-1 0,-1 1 0,-1 1 0,1-1 0,0 1 0,-1 0 0,0 0 0,0 0 0,0 1 0,-1 0 0,1 1 0,-1-1 0,1 1 0,-12-2 0,-8 0-62,-1 1 0,1 1 0,-1 2 0,1 1 0,-1 1 0,1 1 0,-1 1 0,1 1 0,1 1 0,-1 2-1,1 1 1,0 0 0,-35 21 0,51-26-481,1 1 1,0 1-1,1 0 0,-1 0 0,1 0 0,0 1 0,0 0 0,1 0 1,-10 15-1,0 4-3472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23.365"/>
    </inkml:context>
    <inkml:brush xml:id="br0">
      <inkml:brushProperty name="width" value="0.025" units="cm"/>
      <inkml:brushProperty name="height" value="0.025" units="cm"/>
    </inkml:brush>
  </inkml:definitions>
  <inkml:trace contextRef="#ctx0" brushRef="#br0">370 303 865,'0'0'945,"1"-11"-700,1-2-416,7-77 1879,-9 81-1200,0 0 0,0 0 0,-1 0-1,0 0 1,-1 0 0,0 0 0,0 0 0,-6-14-1,5 17-292,0 0-1,1 1 0,-2-1 1,1 1-1,-1 0 0,0 0 0,0 0 1,0 0-1,-1 0 0,1 1 1,-1 0-1,0 0 0,0 1 1,-1-1-1,1 1 0,-1 0 0,0 0 1,0 1-1,0 0 0,0 0 1,0 0-1,0 1 0,0 0 1,-1 0-1,1 0 0,0 1 0,-12 1 1,10-1-150,0 2 1,-1-1 0,1 1-1,0 0 1,1 1-1,-1 0 1,0 0 0,1 0-1,-1 1 1,1 0-1,0 1 1,0 0 0,1 0-1,0 0 1,0 1-1,0 0 1,0 0 0,1 0-1,0 1 1,0 0-1,-6 12 1,2-3-41,1 0 0,0 0 0,2 0 0,0 1 0,0 0-1,2 0 1,0 1 0,1-1 0,-1 24 0,4-16 44,1 0 1,2 0-1,0-1 0,2 1 1,1-1-1,0 0 0,2 0 1,1-1-1,14 27 0,-4-14-48,2-2-1,1 0 1,2-1-1,52 55 0,-73-85 2,-1-1 0,0 1-1,1-1 1,-1 0 0,1 0-1,-1 0 1,1-1 0,0 1-1,0 0 1,0-1 0,0 0-1,0 0 1,0 0 0,0 0-1,1 0 1,-1-1 0,0 1-1,0-1 1,1 0 0,-1 0-1,0 0 1,1-1 0,-1 1-1,0-1 1,0 1 0,0-1-1,1 0 1,-1 0 0,0-1-1,0 1 1,5-4 0,6-5 175,-1 0 0,0-1 0,0 0 0,-1-1 0,11-14 0,-4 5-402,26-27 267,-2-1-1,55-86 1,-86 116 62,0 0 0,-2-1-1,0 0 1,-2-1 0,0 0 0,-1-1 0,-1 0 0,-1 0 0,-1 0-1,-1 0 1,0-24 0,-3 40-50,-1-1-1,1 0 0,-1 1 1,-1 0-1,1-1 0,-1 1 1,0 0-1,0 0 0,-1 0 1,0 0-1,0 0 0,-1 0 1,1 1-1,-1-1 0,0 1 1,0 0-1,-1 1 0,0-1 1,0 1-1,0 0 0,0 0 1,0 0-1,-1 1 0,0 0 1,0 0-1,0 0 0,-6-2 1,1 2-65,-1-1 0,1 2 0,0 0 0,-1 0 0,0 1 0,1 0 0,-1 1 0,0 0 0,1 1 0,-1 0 0,0 1 0,1 0 0,-1 1 0,-16 7 0,5 1-393,1 2 0,0 1 0,0 0-1,2 2 1,0 0 0,-25 27 0,-8 5-2538,2-8-2021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38.819"/>
    </inkml:context>
    <inkml:brush xml:id="br0">
      <inkml:brushProperty name="width" value="0.025" units="cm"/>
      <inkml:brushProperty name="height" value="0.025" units="cm"/>
    </inkml:brush>
  </inkml:definitions>
  <inkml:trace contextRef="#ctx0" brushRef="#br0">0 217 4420,'0'0'5018,"10"1"-3592,102-1 559,197-25 1,-176 13-744,1 5-1,0 6 0,176 21 0,167-3-419,0-44 1036,637 12 516,-324 17-1310,-557-12-458,319-56 0,-547 65-614,93-18 640,1 5 1,118-2-1,-217 16-471,-16-22-2553,-12 11-3950,8 1 246</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3:59.170"/>
    </inkml:context>
    <inkml:brush xml:id="br0">
      <inkml:brushProperty name="width" value="0.025" units="cm"/>
      <inkml:brushProperty name="height" value="0.025" units="cm"/>
    </inkml:brush>
  </inkml:definitions>
  <inkml:trace contextRef="#ctx0" brushRef="#br0">0 125 5765,'0'0'7485,"1"-9"-7213,-1 7-178,-1-1-1,1 1 1,0-1 0,1 1-1,-1-1 1,0 1 0,1 0-1,-1-1 1,1 1-1,0-1 1,0 1 0,0 0-1,0 0 1,0-1 0,0 1-1,0 0 1,1 0-1,-1 0 1,1 0 0,0 1-1,0-1 1,-1 0 0,1 1-1,0-1 1,0 1-1,1-1 1,-1 1 0,0 0-1,0 0 1,0 0 0,1 0-1,-1 1 1,1-1-1,-1 1 1,1-1 0,-1 1-1,0 0 1,4 0 0,25 0 304,0 1 1,0 1-1,0 2 0,-1 1 1,42 13-1,-24-6-293,50 5-1,-12-8 289,533 37 2364,-44-66-1528,0-1 275,-242 23-1428,527-13 414,-334-3 260,-25 2-707,-345 1 300,181-36 0,-310 40-174,20-2 142,-47 9-343,-26-2-5824,11-11 251</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04.196"/>
    </inkml:context>
    <inkml:brush xml:id="br0">
      <inkml:brushProperty name="width" value="0.025" units="cm"/>
      <inkml:brushProperty name="height" value="0.025" units="cm"/>
    </inkml:brush>
  </inkml:definitions>
  <inkml:trace contextRef="#ctx0" brushRef="#br0">1 127 3171,'0'0'12337,"8"0"-11360,466-34 2786,-318 18-3314,732-13 1115,-446 25-1057,-116-20 1607,-312 22-1717,-19 2-372,-18 0-2254,5-3-4868,11-12-681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11.991"/>
    </inkml:context>
    <inkml:brush xml:id="br0">
      <inkml:brushProperty name="width" value="0.025" units="cm"/>
      <inkml:brushProperty name="height" value="0.025" units="cm"/>
    </inkml:brush>
  </inkml:definitions>
  <inkml:trace contextRef="#ctx0" brushRef="#br0">2779 234 6887,'-11'-6'1638,"-48"-21"-759,-2 2-1,-1 3 1,-1 2-1,0 4 1,-120-17-1,69 22-181,0 5 0,-188 13 0,186 6-303,0 4 0,1 6 0,1 4 0,1 6 0,2 4 0,2 5 0,2 5 0,2 5 0,-146 95 0,207-117-362,2 1 0,2 3 0,1 1 0,-66 75 0,80-77 7,1 0 0,2 2 0,1 0 0,2 1-1,2 1 1,-24 72 0,27-57-14,2 1 0,2 0-1,3 0 1,2 1 0,2 0-1,3 0 1,2 0 0,3 0 0,2 0-1,2-1 1,28 91 0,-22-97-33,3-1 0,1 0 0,2-1 0,2-2 1,3 0-1,1-1 0,1-2 0,3-1 0,1-1 0,2-2 1,1-1-1,2-2 0,41 28 0,-17-21 30,2-4-1,2-2 1,137 50-1,219 38 315,-253-83 239,255 27 1,-328-59-212,1-3 1,-1-5-1,1-4 1,119-22-1,-61-4 519,182-63 0,-239 60-539,-1-5 0,170-94 0,-230 111-96,-1-1 1,-2-1 0,0-2 0,-2-2 0,47-50 0,-63 59-150,-1 0 0,0 0 0,-2-1 0,0-1-1,-1 0 1,-1-1 0,-1 0 0,-2 0 0,0-1 0,-1 0 0,5-33-1,-7 3-65,-2-1 0,-3 1-1,-2 0 1,-2 0 0,-2 0 0,-3 1-1,-29-91 1,1 37 11,-4 2 1,-92-163-1,83 180-337,-3 2-1,-3 2 1,-5 3-1,-3 3 0,-91-86 1,108 120-21,-1 2 0,-2 3 0,-2 1 0,-1 3 0,-2 2 0,-1 3 1,-1 2-1,-2 3 0,-82-22 0,62 28-2619,-2 3 1,-103-4-1,11 12-7573</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5.428"/>
    </inkml:context>
    <inkml:brush xml:id="br0">
      <inkml:brushProperty name="width" value="0.025" units="cm"/>
      <inkml:brushProperty name="height" value="0.025" units="cm"/>
    </inkml:brush>
  </inkml:definitions>
  <inkml:trace contextRef="#ctx0" brushRef="#br0">0 27 10154,'0'0'6534,"68"0"-5862,-48 1-127,0 6-257,1-4-224,-1-1-32,0-2 64,-2 0-32,3-3-32,-1-7-224,-1 0-2242,-2-7-3492</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6.406"/>
    </inkml:context>
    <inkml:brush xml:id="br0">
      <inkml:brushProperty name="width" value="0.025" units="cm"/>
      <inkml:brushProperty name="height" value="0.025" units="cm"/>
    </inkml:brush>
  </inkml:definitions>
  <inkml:trace contextRef="#ctx0" brushRef="#br0">1 21 9001,'0'0'4772,"68"-8"-3299,-39 8 65,1 4-513,4 3-449,4 1-255,4-1-161,2-5-128,0-2 0,2-4-384,-9-14-2531,-8 0-4420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9.225"/>
    </inkml:context>
    <inkml:brush xml:id="br0">
      <inkml:brushProperty name="width" value="0.025" units="cm"/>
      <inkml:brushProperty name="height" value="0.025" units="cm"/>
    </inkml:brush>
  </inkml:definitions>
  <inkml:trace contextRef="#ctx0" brushRef="#br0">0 26 15375,'0'0'9929,"85"-10"-8744,-31 10-352,6-2-545,0 2-192,2-1-96,-8 0-2050,-5-2-2466,-9-5-3940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8.552"/>
    </inkml:context>
    <inkml:brush xml:id="br0">
      <inkml:brushProperty name="width" value="0.025" units="cm"/>
      <inkml:brushProperty name="height" value="0.025" units="cm"/>
    </inkml:brush>
  </inkml:definitions>
  <inkml:trace contextRef="#ctx0" brushRef="#br0">9 11 5157,'0'0'11317,"-8"2"-10020,13 1-1062,1-1 0,0 0-1,0-1 1,1 0-1,-1 0 1,11 1-1,-11-2-157,8 2-249,110 9 952,-61-15-2566,-5-10-4451,-16-6-5838</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9.503"/>
    </inkml:context>
    <inkml:brush xml:id="br0">
      <inkml:brushProperty name="width" value="0.025" units="cm"/>
      <inkml:brushProperty name="height" value="0.025" units="cm"/>
    </inkml:brush>
  </inkml:definitions>
  <inkml:trace contextRef="#ctx0" brushRef="#br0">1 60 4516,'0'0'14542,"63"-41"-14029,-30 31-129,3 2-192,8 7-128,-1 1-192,-4 1-1794,-6 10-3363</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410"/>
    </inkml:context>
    <inkml:brush xml:id="br0">
      <inkml:brushProperty name="width" value="0.025" units="cm"/>
      <inkml:brushProperty name="height" value="0.025" units="cm"/>
    </inkml:brush>
  </inkml:definitions>
  <inkml:trace contextRef="#ctx0" brushRef="#br0">1 0 17008,'0'0'897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233"/>
    </inkml:context>
    <inkml:brush xml:id="br0">
      <inkml:brushProperty name="width" value="0.025" units="cm"/>
      <inkml:brushProperty name="height" value="0.025" units="cm"/>
    </inkml:brush>
  </inkml:definitions>
  <inkml:trace contextRef="#ctx0" brushRef="#br0">2 188 5061,'6'-12'5066,"8"-10"5265,-10 23-7076,-2 15-2726,-5 34 224,-14 60 1,10-69 2609,6-39-1624,21-102-712,-10 53-966,-2 0 1,4-80-1,-12 125-39,-2 17-60,1 0 1,0 1 0,2-1-1,-1 0 1,4 16-1,-4-29 34,0 1 0,1-1-1,-1 1 1,0-1 0,1 1-1,-1-1 1,1 0 0,0 1-1,0-1 1,0 0 0,0 0-1,0 0 1,1 0 0,-1 0-1,1 0 1,-1 0 0,1 0-1,0 0 1,-1-1 0,1 1-1,0-1 1,4 3 0,-4-3 11,1-1 0,0 1 0,0-1 1,0 1-1,0-1 0,0 0 1,0 0-1,0 0 0,0-1 0,-1 1 1,1-1-1,0 0 0,0 1 0,0-1 1,5-3-1,4-2 49,1-1 1,-1 0-1,-1-1 0,1-1 1,-1 0-1,15-15 1,-10 6 22,-1 0 0,-1 0 0,-1-1 0,21-40 0,-32 58-42,-2 9-28,-3 16-18,-25 66 22,18-63-6,1 0 1,1 0-1,2 1 0,0 0 0,2 0 1,-1 38-1,5-65-91,1 1 0,-1-1-1,0 0 1,0 0 0,1 0 0,-1 1 0,0-1 0,1 0-1,-1 0 1,1 0 0,0 0 0,-1 0 0,1 0-1,0 0 1,0 0 0,0 0 0,-1 0 0,1 0-1,0 0 1,0 0 0,0-1 0,1 1 0,-1 0 0,0-1-1,0 1 1,0-1 0,0 1 0,0-1 0,1 0-1,-1 0 1,0 1 0,0-1 0,1 0 0,-1 0 0,0 0-1,0 0 1,3-1 0,-2 1-105,-1 0-1,1 0 1,0 0-1,0-1 1,-1 1-1,1-1 1,0 0-1,-1 1 1,1-1-1,-1 0 1,1 0-1,-1 0 1,1 0-1,-1 0 1,0 0 0,1 0-1,-1 0 1,0-1-1,0 1 1,0-1-1,0 1 1,0 0-1,0-1 1,0 0-1,0 1 1,-1-1-1,2-2 1,-1-13-5107,-1 1-3101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573"/>
    </inkml:context>
    <inkml:brush xml:id="br0">
      <inkml:brushProperty name="width" value="0.025" units="cm"/>
      <inkml:brushProperty name="height" value="0.025" units="cm"/>
    </inkml:brush>
  </inkml:definitions>
  <inkml:trace contextRef="#ctx0" brushRef="#br0">1 145 7559,'0'0'13901,"59"-18"-12011,-8-5 64,13-4-417,8-1-480,6 6-704,-3 5-225,-8 8-128,-9 9-1089,-14 0-1762,-12 0-1569,-14 9-449,-14-3-2145</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7.900"/>
    </inkml:context>
    <inkml:brush xml:id="br0">
      <inkml:brushProperty name="width" value="0.025" units="cm"/>
      <inkml:brushProperty name="height" value="0.025" units="cm"/>
    </inkml:brush>
  </inkml:definitions>
  <inkml:trace contextRef="#ctx0" brushRef="#br0">1 0 16592,'0'0'12524,"50"64"-12460,-38-46-353,-5 1-640,-4 2-288,-3-3-128,0 3-64,0-5-641,-4-2-961,-8-3-1089,0-5-3075</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274"/>
    </inkml:context>
    <inkml:brush xml:id="br0">
      <inkml:brushProperty name="width" value="0.025" units="cm"/>
      <inkml:brushProperty name="height" value="0.025" units="cm"/>
    </inkml:brush>
  </inkml:definitions>
  <inkml:trace contextRef="#ctx0" brushRef="#br0">4 200 13196,'0'0'3545,"-1"-10"-491,0 4-2767,1 1 43,-1 0-1,1 0 1,-1-1-1,1 1 1,1 0-1,-1 0 1,1-1-1,0 1 1,0 0 0,1 0-1,-1 0 1,1 0-1,0 0 1,0 0-1,1 1 1,0-1-1,4-5 1,2 1-97,0 1 1,0 1 0,1 0-1,0 0 1,0 1-1,0 0 1,1 0-1,0 2 1,0-1-1,1 1 1,14-3 0,-6 3-240,0 1 1,1 1 0,-1 0-1,1 2 1,36 3 0,-55-3-12,1 0 1,-1 0-1,0 1 1,0-1-1,0 1 1,0-1-1,0 1 1,0 0-1,0 0 1,0 0-1,0 0 1,0 0-1,0 0 1,0 1-1,0-1 1,2 3-1,-3-3 42,0 1 0,-1-1 0,1 0 0,-1 1 0,1-1-1,0 0 1,-1 1 0,0-1 0,1 1 0,-1-1 0,0 1 0,0-1 0,0 1-1,0-1 1,0 1 0,0-1 0,0 1 0,-2 2 0,1 0 131,-1 0 1,1 0-1,-1 0 1,0 0-1,-1 0 1,1-1-1,-1 1 1,1-1-1,-1 1 1,0-1-1,0 0 1,-1 0-1,1 0 0,-1-1 1,-4 3-1,-7 2-27,0 0 0,0-2-1,0 0 1,0 0 0,-1-2-1,0 0 1,0 0 0,0-2-1,-23 0 1,37-3-346,9-4-399,10-2-1594,37-1-5712,-20 3 1238</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616"/>
    </inkml:context>
    <inkml:brush xml:id="br0">
      <inkml:brushProperty name="width" value="0.025" units="cm"/>
      <inkml:brushProperty name="height" value="0.025" units="cm"/>
    </inkml:brush>
  </inkml:definitions>
  <inkml:trace contextRef="#ctx0" brushRef="#br0">25 0 7944,'0'0'20979,"49"17"-20370,-9-17-257,7 0-224,-2-1-64,-6-4-256,-7 2-1153,-8 2-1794,-15 1-1537</inkml:trace>
  <inkml:trace contextRef="#ctx0" brushRef="#br0" timeOffset="1">0 165 13741,'0'0'9033,"69"-10"-7400,-25-4-160,5-1-928,0 1-545,-3 2-1345,-9 0-3011,-6 0-1474,-5-2-3907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8.974"/>
    </inkml:context>
    <inkml:brush xml:id="br0">
      <inkml:brushProperty name="width" value="0.025" units="cm"/>
      <inkml:brushProperty name="height" value="0.025" units="cm"/>
    </inkml:brush>
  </inkml:definitions>
  <inkml:trace contextRef="#ctx0" brushRef="#br0">119 0 17232,'0'0'9866,"-1"13"-8505,-4 22-1025,-2-1 1,-2 0-1,-1-1 0,-26 57 1,24-64-338,6-15 212,0 0 0,1 1 0,1-1 1,0 1-1,0 0 0,1 0 0,1 0 1,-2 19-1,4-30-199,1-1-1,-1 1 1,1 0-1,-1 0 1,1-1 0,-1 1-1,1-1 1,0 1 0,-1 0-1,1-1 1,0 1-1,-1-1 1,1 1 0,0-1-1,0 0 1,0 1-1,-1-1 1,1 0 0,0 0-1,0 0 1,0 1 0,0-1-1,0 0 1,-1 0-1,1 0 1,0 0 0,1-1-1,35 1 261,-27 0-186,4 0-228,1-1 0,0-1-1,0 0 1,15-5 0,13-10-2905,-8-9-3850,-18 3-1111</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317"/>
    </inkml:context>
    <inkml:brush xml:id="br0">
      <inkml:brushProperty name="width" value="0.025" units="cm"/>
      <inkml:brushProperty name="height" value="0.025" units="cm"/>
    </inkml:brush>
  </inkml:definitions>
  <inkml:trace contextRef="#ctx0" brushRef="#br0">72 1 11915,'0'0'16571,"-1"11"-15904,-4 16-364,-1 0 0,-13 35 1,10-39-259,1 2 1,1-1 0,2 1 0,0 0 0,-1 44 0,6-67-114,0 0-1,1 0 1,-1 0 0,1 0-1,0 0 1,0 0 0,-1 0-1,1 0 1,0 0-1,0-1 1,1 1 0,-1 0-1,0-1 1,1 1 0,-1-1-1,1 1 1,-1-1 0,1 0-1,0 1 1,-1-1-1,1 0 1,0 0 0,0 0-1,0-1 1,0 1 0,0 0-1,0-1 1,0 1 0,4-1-1,30 1-4502,-5-11-3856,-7-9-3691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0.224"/>
    </inkml:context>
    <inkml:brush xml:id="br0">
      <inkml:brushProperty name="width" value="0.025" units="cm"/>
      <inkml:brushProperty name="height" value="0.025" units="cm"/>
    </inkml:brush>
  </inkml:definitions>
  <inkml:trace contextRef="#ctx0" brushRef="#br0">146 1 17040,'-35'74'7295,"3"3"-3469,15-33-3572,2 2 0,3 0-1,1 0 1,2 1 0,3 0 0,-2 59 0,8-101-264,0 0 0,0 0 0,1-1 0,-1 1 0,1 0 1,0-1-1,1 1 0,-1-1 0,1 1 0,0-1 0,0 1 0,0-1 1,1 0-1,-1 0 0,1 0 0,0-1 0,0 1 0,0 0 0,1-1 1,-1 0-1,1 0 0,0 0 0,6 3 0,-4-3-424,0-1 0,0 1 0,0-1 1,0-1-1,1 1 0,-1-1 0,1 0 0,-1 0 0,1-1 0,-1 0 0,1 0 1,-1-1-1,1 0 0,-1 0 0,1 0 0,11-5 0,18-12-4034,-3-8-1858</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9.661"/>
    </inkml:context>
    <inkml:brush xml:id="br0">
      <inkml:brushProperty name="width" value="0.025" units="cm"/>
      <inkml:brushProperty name="height" value="0.025" units="cm"/>
    </inkml:brush>
  </inkml:definitions>
  <inkml:trace contextRef="#ctx0" brushRef="#br0">51 1 1858,'0'0'21919,"0"9"-19746,1 0-1459,0-6-440,-1 0 0,1 0 0,-1 0 0,0 0 1,0 0-1,0 0 0,-1 0 0,1 0 0,-1 0 0,1 0 1,-3 5-1,3-8-241,0 0 1,0 0-1,0 1 0,0-1 1,0 0-1,0 0 1,0 1-1,0-1 0,0 0 1,0 0-1,0 0 1,0 1-1,0-1 1,0 0-1,-1 0 0,1 0 1,0 1-1,0-1 1,0 0-1,0 0 0,0 0 1,-1 0-1,1 1 1,0-1-1,0 0 1,0 0-1,-1 0 0,1 0 1,0 0-1,0 0 1,0 0-1,-1 0 1,1 1-1,0-1 0,0 0 1,0 0-1,-1 0 1,1 0-1,0 0 0,0 0 1,-1 0-1,1 0 1,0 0-1,0 0 1,0-1-1,-1 1 0,1 0 1,0 0-1,0 0 1,-1 0-1,1 0-4,-1-1 0,1 1 1,-1 0-1,1 0 0,-1 0 0,1 0 0,-1 0 1,1 0-1,-1 0 0,1 0 0,0 0 0,-1 0 0,1 0 1,-1 0-1,1 0 0,-1 0 0,1 0 0,-1 0 1,1 1-1,-1-1 0,1 0 0,-1 0 0,1 1 0,0-1 1,-1 0-1,1 0 0,0 1 0,-1-1 0,1 0 1,0 1-1,-1-1 0,1 1 0,0-1 0,-1 0 0,1 1 1,0-1-1,0 1 0,-9 32-29,5-17 0,1-7 0,2-5 0,-1 0 0,1 0 0,-1 0 0,1 0 0,0 1 0,1-1 0,-1 8 0,1-11 0,1 1 0,-1-1 0,0 0 0,1 0 0,0 0 0,-1 0 0,1 1 0,-1-1 0,1 0 0,0 0 0,0 0 0,0 0 0,0-1 0,0 1 0,0 0 0,0 0 0,0 0 0,0-1 0,0 1 0,0-1 0,0 1 0,0-1 0,1 1 0,-1-1 0,0 1 0,0-1 0,1 0 0,-1 0 0,0 0 0,0 0 0,2 0 0,6 2-39,5 0-377,-1-1 0,0 1 0,1-2 0,14-1 0,-26 1 298,0 0-1,0 0 0,0 0 1,0-1-1,-1 1 0,1 0 1,0-1-1,0 0 0,0 1 1,0-1-1,0 0 0,-1 0 1,1 0-1,0 0 1,-1 0-1,1-1 0,-1 1 1,1 0-1,-1-1 0,0 1 1,1-1-1,-1 1 0,0-1 1,0 0-1,0 0 0,0 1 1,0-1-1,-1 0 1,1 0-1,-1 0 0,1 0 1,-1 0-1,1 0 0,-1 0 1,0-2-1,0-15-6426,0-4-2973</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020"/>
    </inkml:context>
    <inkml:brush xml:id="br0">
      <inkml:brushProperty name="width" value="0.025" units="cm"/>
      <inkml:brushProperty name="height" value="0.025" units="cm"/>
    </inkml:brush>
  </inkml:definitions>
  <inkml:trace contextRef="#ctx0" brushRef="#br0">1 1 12844,'0'0'19122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363"/>
    </inkml:context>
    <inkml:brush xml:id="br0">
      <inkml:brushProperty name="width" value="0.025" units="cm"/>
      <inkml:brushProperty name="height" value="0.025" units="cm"/>
    </inkml:brush>
  </inkml:definitions>
  <inkml:trace contextRef="#ctx0" brushRef="#br0">17 0 11627,'0'0'13741,"-1"59"-11627,-2-42-705,1 0-672,1-1-513,-1 0-160,1-1-32,-1-1-192,1-2-512,0-2-962,1-4-1633,-2-3-1602</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0.721"/>
    </inkml:context>
    <inkml:brush xml:id="br0">
      <inkml:brushProperty name="width" value="0.025" units="cm"/>
      <inkml:brushProperty name="height" value="0.025" units="cm"/>
    </inkml:brush>
  </inkml:definitions>
  <inkml:trace contextRef="#ctx0" brushRef="#br0">0 201 17072,'0'0'11894,"3"10"-11018,-2 1-787,12 42 1038,-12-51-1083,0 0-1,0 0 0,0 0 1,0 0-1,0 0 0,0-1 1,0 1-1,1 0 0,-1 0 1,1-1-1,-1 1 1,1-1-1,-1 0 0,1 1 1,0-1-1,0 0 0,0 0 1,0 0-1,0 0 1,0 0-1,0-1 0,0 1 1,0-1-1,4 1 0,1-1-22,0 0-1,0-1 0,-1 0 1,1 0-1,0-1 0,0 1 1,-1-2-1,1 1 0,-1-1 1,1 0-1,-1 0 0,0 0 1,10-9-1,2-3-1092,-1 0 0,29-34 1,-79 115 1535,19-36 1,8-18-302,0-2-20,0 1 0,1-1 0,0 1 0,1 0 0,1 0 0,-1 1 0,2-1 0,-1 1 0,2-1 0,0 1 0,0 13 0,1-23-198,0-1 0,1 0 1,-1 0-1,0 0 0,1 0 0,-1 0 1,1 0-1,-1 0 0,1 0 1,-1 0-1,1 0 0,0 0 1,0-1-1,-1 1 0,1 0 0,0 0 1,1 0-1,12 3-7886,-9-4-355</inkml:trace>
  <inkml:trace contextRef="#ctx0" brushRef="#br0" timeOffset="1">376 1 18065,'0'0'4004,"46"67"-2018,-26-35-96,-1 3 31,-5 5-768,-4 0-512,-10 3-193,0 7-287,-21 3 31,-10 6-64,-8 7-64,-9 2-288,-2-4-1154,-3-6-1728,3-17-3909</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2.729"/>
    </inkml:context>
    <inkml:brush xml:id="br0">
      <inkml:brushProperty name="width" value="0.025" units="cm"/>
      <inkml:brushProperty name="height" value="0.025" units="cm"/>
    </inkml:brush>
  </inkml:definitions>
  <inkml:trace contextRef="#ctx0" brushRef="#br0">586 86 4805,'0'0'6929,"-4"-9"-3956,2 4-2768,0 1-1,0 0 0,-1 1 1,1-1-1,-1 0 0,1 1 0,-1-1 1,0 1-1,-1 0 0,1 0 1,0 0-1,-1 0 0,0 1 1,0 0-1,1-1 0,-1 1 1,-1 1-1,1-1 0,0 0 1,0 1-1,-6-1 0,-5-2-45,0 1-1,0 0 1,0 1-1,0 1 0,0 0 1,-1 2-1,1-1 1,0 2-1,0 0 1,0 0-1,0 2 1,0 0-1,1 0 1,-1 2-1,1 0 1,0 0-1,1 1 1,-24 17-1,14-7-118,1 1 0,1 0 0,0 2 0,-32 41 0,46-52-7,0 0-1,1 0 1,0 1-1,0 0 1,1 0-1,1 0 1,0 1-1,0-1 1,1 1 0,0 0-1,1 0 1,0 0-1,1 0 1,0 0-1,1 14 1,1-22-15,-1 1 1,1 0 0,0 0 0,0-1 0,0 1-1,1 0 1,-1-1 0,1 1 0,0-1-1,0 0 1,0 0 0,1 0 0,-1 0-1,1 0 1,5 5 0,-2-4 37,0 1 0,0-2-1,1 1 1,0-1 0,-1 1 0,1-2 0,13 4-1,5 0 273,1-2-1,0-1 0,43-1 0,-39-2 23,0-2 0,-1-1 1,1-1-1,-1-1 0,53-18 0,-65 17-179,0-1-1,-1 0 1,1-1-1,-1-1 1,-1-1-1,0 0 1,0-1-1,-1-1 1,-1 0 0,23-26-1,-32 33-137,0 0-1,0 0 1,-1 0 0,0-1-1,0 0 1,0 1 0,0-1 0,-1 0-1,0-1 1,0 1 0,-1 0-1,0 0 1,0-1 0,-1 1-1,1-1 1,-1 1 0,0 0-1,-1-1 1,0 1 0,0 0-1,0-1 1,-1 1 0,0 0-1,0 0 1,-1 0 0,1 0-1,-1 0 1,0 1 0,-1-1 0,0 1-1,1 0 1,-2 0 0,1 0-1,0 1 1,-1-1 0,0 1-1,0 0 1,0 1 0,-1-1-1,-7-3 1,0 0-223,-1 1 0,1 1-1,-1 0 1,0 1 0,-1 0 0,-24-3-1,-90 1-8876,85 6-494</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48.349"/>
    </inkml:context>
    <inkml:brush xml:id="br0">
      <inkml:brushProperty name="width" value="0.025" units="cm"/>
      <inkml:brushProperty name="height" value="0.025" units="cm"/>
    </inkml:brush>
  </inkml:definitions>
  <inkml:trace contextRef="#ctx0" brushRef="#br0">766 189 8648,'0'0'3764,"0"-10"-2093,1 4-1662,0 1 194,0 0 0,0 0-1,-1 0 1,0 0 0,0 0 0,0 0 0,0 0 0,-1 0 0,0 0 0,0 0 0,0 0 0,-1 0 0,1 0 0,-1 1 0,-1-1-1,1 1 1,0-1 0,-1 1 0,0 0 0,0 0 0,0 0 0,-1 0 0,1 1 0,-7-6 0,-3 2 140,-1-1 1,-1 2 0,1 0-1,-1 0 1,0 2 0,0 0-1,0 0 1,-1 1 0,0 1-1,-19 0 1,-6 1 20,0 2 1,-70 11 0,94-9-313,0 0 1,1 1-1,0 0 1,0 2-1,0-1 1,1 2 0,0 0-1,-21 14 1,25-12 43,-1 0 1,2 1 0,0 0 0,0 0 0,1 1-1,0 0 1,0 1 0,2 0 0,-1 0-1,-6 18 1,-1 5-29,2 2 0,1 0 0,2 1 0,1 0 0,3 0-1,0 1 1,3-1 0,1 1 0,2 0 0,2 0 0,1 0 0,2-1 0,2 1-1,2-1 1,1-1 0,1 0 0,3 0 0,1-1 0,1-1 0,23 37 0,-29-58-56,-1-1 1,1 0-1,1 0 1,0-1 0,1 0-1,1-1 1,-1 0-1,2-1 1,-1-1 0,1 0-1,1-1 1,0 0 0,0-1-1,0-1 1,1 0-1,0-2 1,0 1 0,0-2-1,0 0 1,1-1 0,31 0-1,-23-2 110,1-1 1,-1 0-1,0-2 0,0-2 0,0 0 1,47-16-1,-41 8 103,0-2 0,-1-1 0,-1-1 0,47-36 0,-45 30-96,-2-2 1,-1 0 0,-1-2-1,-2-2 1,0 0 0,23-38 0,-34 44 5,-1 0 0,-2-1 0,0 0 0,-1 0 0,-1-2 0,-2 1 0,0-1 0,-2 0 0,4-45 0,-8 53-64,0 0 0,-2-1 1,0 1-1,-1 0 0,0 0 0,-2 0 1,0 1-1,-1-1 0,-13-30 0,10 35-29,1 0-1,-2 0 0,0 1 1,0 0-1,-1 0 0,-1 1 0,1 0 1,-2 1-1,0 1 0,0-1 0,0 2 1,-17-9-1,8 6-288,0 1 0,-1 2 1,0 0-1,0 1 0,0 0 0,-38-4 0,-138 0-4162,29 3-504,84-2-6042</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9.621"/>
    </inkml:context>
    <inkml:brush xml:id="br0">
      <inkml:brushProperty name="width" value="0.025" units="cm"/>
      <inkml:brushProperty name="height" value="0.025" units="cm"/>
    </inkml:brush>
  </inkml:definitions>
  <inkml:trace contextRef="#ctx0" brushRef="#br0">1 0 9513,'0'0'17499,"5"8"-16154,-3-5-1232,0-1-1,0 1 1,0-1-1,1 1 1,-1-1-1,1 0 0,-1 0 1,1 0-1,0 0 1,0 0-1,0 0 1,3 0-1,1 1 103,0-2-1,0 1 0,0-1 1,0 0-1,0-1 1,10 0-1,31-2 707,67-12 0,-35 4-1594,1 5-3613,-92 3-12002</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0.648"/>
    </inkml:context>
    <inkml:brush xml:id="br0">
      <inkml:brushProperty name="width" value="0.025" units="cm"/>
      <inkml:brushProperty name="height" value="0.025" units="cm"/>
    </inkml:brush>
  </inkml:definitions>
  <inkml:trace contextRef="#ctx0" brushRef="#br0">62 0 6790,'0'0'16037,"-2"13"-15065,-8 412 4456,11-277-2673,-1-158-2734,7-230 484,-4 200-440,2 0 0,2 1-1,22-75 1,-26 107-65,1 0 0,-1 0 0,1 1 0,0-1 0,0 1 0,1 0 0,9-10 0,-13 15 0,0-1 0,0 1 0,1 0 0,-1-1 0,0 1 0,1 0 0,-1 0 0,1 0 0,-1 0 0,1 0 0,0 0 0,-1 1 0,1-1 0,0 0 0,0 1 0,-1 0 0,1-1 0,0 1 0,0 0 0,0 0 0,0 0 0,-1 0 0,1 0 0,0 0 0,0 0 0,0 1 0,-1-1 0,1 1 0,0-1 0,0 1 0,-1 0 0,1 0 0,0 0 0,-1 0 0,1 0 0,-1 0 0,3 2 0,-2 0 0,0-1 0,0 1 0,0 0 0,0 0 0,-1 0 0,1 0 0,-1 0 0,0 0 0,0 0 0,0 0 0,0 1 0,0-1 0,-1 0 0,0 1 0,1-1 0,-1 0 0,-1 1 0,1-1 0,0 0 0,-1 1 0,-1 5 0,0-3 0,0 1 0,0 0 0,-1-1 0,0 1 0,0-1 0,-1 0 0,1 0 0,-1 0 0,-7 7 0,-1-1 8,-1-1 1,0-1-1,0 0 0,-30 16 0,35-21-114,-1 0 1,-1-1-1,1 0 0,0-1 0,-1 0 0,0 0 0,-17 2 0,41-5-2553,-1-1 1,0-1-1,0 0 1,14-4-1,5-3-7457</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1.164"/>
    </inkml:context>
    <inkml:brush xml:id="br0">
      <inkml:brushProperty name="width" value="0.025" units="cm"/>
      <inkml:brushProperty name="height" value="0.025" units="cm"/>
    </inkml:brush>
  </inkml:definitions>
  <inkml:trace contextRef="#ctx0" brushRef="#br0">64 26 4164,'0'0'26195,"-6"3"-25581,1 1-520,1 0-1,-1 1 1,1-1 0,0 1-1,0 0 1,1 0-1,-1 0 1,1 1-1,0-1 1,1 1-1,-1 0 1,1 0 0,0-1-1,1 1 1,-1 1-1,1-1 1,0 0-1,1 11 1,-1-13-93,1 0 1,0 0-1,1-1 0,-1 1 1,1 0-1,-1-1 0,1 1 1,0-1-1,0 1 0,1-1 1,-1 1-1,1-1 0,0 0 1,3 6-1,-3-8-1,-1 0 0,1 0 0,-1 0 0,1 0-1,0 0 1,-1 0 0,1-1 0,0 1 0,0 0 0,-1-1 0,1 1 0,0-1-1,0 0 1,0 0 0,0 0 0,0 0 0,-1 0 0,1 0 0,0 0 0,0-1-1,0 1 1,0 0 0,0-1 0,-1 0 0,1 1 0,0-1 0,-1 0 0,1 0-1,0 0 1,-1 0 0,1 0 0,1-2 0,3-2 0,1-1 0,-1 0 0,0 0 0,-1 0 0,0-1 0,1 0 0,-2 0 0,1 0 0,-1-1 0,-1 1 0,1-1 0,-1 0 0,0 0 0,-1 0 0,0 0 0,0-1 0,-1 1 0,0 0 0,-1-1 0,0-11 0,0 19 0,0-1 0,0 1 0,-1 0 0,1-1 0,0 1 0,-1 0 0,0-1 0,1 1 0,-1 0 0,0-1 0,1 1 0,-1 0 0,0 0 0,0 0 0,0 0 0,0 0 0,0 0 0,0 0 0,0 0 0,-1 0 0,1 0 0,0 1 0,-2-2 0,0 1 0,0 0 0,0 0 0,-1 1 0,1-1 0,0 1 0,-1-1 0,1 1 0,-1 0 0,-5 1 0,3 0 0,0-1 0,1 1 0,-1 1 0,1-1 0,-1 1 0,1 0 0,0 1 0,-1-1 0,1 1 0,0 0 0,-8 6 0,-6 18-4046,16-19-3631</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05.530"/>
    </inkml:context>
    <inkml:brush xml:id="br0">
      <inkml:brushProperty name="width" value="0.025" units="cm"/>
      <inkml:brushProperty name="height" value="0.025" units="cm"/>
    </inkml:brush>
  </inkml:definitions>
  <inkml:trace contextRef="#ctx0" brushRef="#br0">43 128 6502,'0'0'19250,"3"-5"-18043,20-19 1297,-22 23-2452,-1 0 1,1 0 0,-1 0 0,0 0 0,1 0-1,-1 0 1,0 0 0,0 0 0,0 0 0,0 0-1,0-1 1,0 1 0,0 0 0,0 0 0,0 0-1,0 0 1,-1 0 0,1 0 0,0 0 0,-1 0-1,1 0 1,-1 0 0,1 0 0,-1 0 0,1 1-1,-1-1 1,0 0 0,1 0 0,-1 0 0,0 1-1,-1-2 1,-25-21 494,27 22-525,-1 1-1,0-1 0,0 1 0,1-1 1,-1 1-1,0-1 0,0 1 0,0 0 1,0-1-1,1 1 0,-1 0 1,0 0-1,0 0 0,0 0 0,0 0 1,0 0-1,0 0 0,0 0 0,0 0 1,1 0-1,-1 0 0,0 1 1,0-1-1,0 0 0,0 1 0,0-1 1,1 0-1,-1 1 0,0-1 0,0 1 1,1 0-1,-2 0 0,1 1-10,0 1 0,0-1-1,0 0 1,0 0 0,1 1-1,-1-1 1,1 0 0,-1 1-1,1-1 1,0 1 0,0-1-1,1 4 1,-1 3-11,1 0 1,1 0-1,0 0 1,0 0-1,1-1 0,4 11 1,-5-16 4,0 0 0,0 1 0,0-1 0,0 0 0,1 0 0,-1 0 0,1-1 0,0 1 0,0-1 0,0 1 0,0-1 0,1 0 0,-1 0 0,0-1 0,1 1 0,-1-1 0,1 1 0,0-1 0,-1 0 0,1 0 0,0-1 0,0 1 0,7-1 0,-8 0-2,0-1 1,0 0-1,-1 1 1,1-1-1,0-1 1,0 1-1,0 0 1,0-1-1,-1 1 1,1-1-1,-1 0 1,1 0-1,-1 0 0,0 0 1,0 0-1,0-1 1,0 1-1,0 0 1,0-1-1,-1 0 1,1 1-1,-1-1 1,0 0-1,0 0 1,0 0-1,0 0 1,0 0-1,0 0 1,0-5-1,-1 5-3,0 0 0,0-1 0,0 1 0,0 0 0,0 0 0,-1 0 0,1 0 0,-1 0 0,0 0 0,0 0 0,0 0 0,0 0 0,0 0 0,-1 1 0,1-1 0,-1 0 0,0 1 0,1-1 0,-5-2 0,5 4 0,0 0 0,-1-1 0,1 2 0,0-1 0,-1 0 0,1 0 0,-1 0 0,1 1 0,-1-1 0,0 1 0,1-1 0,-1 1 0,0-1 0,1 1 0,-1 0 0,0 0 0,1 0 0,-1 0 0,0 0 0,1 1 0,-1-1 0,0 0 0,1 1 0,-1-1 0,1 1 0,-1-1 0,1 1 0,-1 0 0,1 0 0,-1 0 0,1 0 0,-1 0 0,1 0 0,0 0 0,0 0 0,0 0 0,-2 2 0,-1 2 0,-1 1 0,1-1 0,1 1 0,-1 0 0,1 0 0,0 0 0,0 0 0,1 1 0,0-1 0,-3 13 0,2-2 0,1 1 0,-1 33 0,3-50 0,0-1 0,0 1 0,0-1 0,0 0 0,0 1 0,0-1 0,0 1 0,0-1 0,0 1 0,0-1 0,0 1 0,0-1 0,0 0 0,1 1 0,-1-1 0,0 1 0,0-1 0,0 0 0,1 1 0,-1-1 0,0 0 0,0 1 0,1-1 0,-1 0 0,0 1 0,1-1 0,-1 0 0,0 1 0,1-1 0,-1 0 0,0 0 0,1 0 0,-1 1 0,1-1 0,-1 0 0,1 0 0,-1 0 0,0 0 0,1 0 0,-1 0 0,1 0 0,-1 0 0,1 0 0,-1 0 0,0 0 0,1 0 0,-1 0 0,1 0 0,-1 0 0,1 0 0,-1 0 0,0-1 0,1 1 0,-1 0 0,1 0 0,-1 0 0,0-1 0,1 1 0,-1 0 0,0-1 0,1 1 0,-1 0 0,0-1 0,0 1 0,1 0 0,-1-1 0,0 1 0,0-1 0,24-24 0,-9 3 0,21-47 0,-33 62 0,0 1 0,-1 0 0,1-1 0,-1 0 0,-1 1 0,1-1 0,-1 0 0,-1 0 0,1 0 0,-1 0 0,0 0 0,-2-13 0,2 20 0,0-1 0,-1 1 0,1-1 0,0 1 0,0-1 0,0 1 0,-1-1 0,1 1 0,0 0 0,0-1 0,-1 1 0,1-1 0,0 1 0,-1 0 0,1-1 0,-1 1 0,1 0 0,0 0 0,-1-1 0,1 1 0,-1 0 0,1 0 0,-1 0 0,1-1 0,0 1 0,-1 0 0,1 0 0,-1 0 0,1 0 0,-1 0 0,1 0 0,-1 0 0,1 0 0,-1 0 0,1 0 0,-1 0 0,1 0 0,-1 1 0,1-1 0,-1 0 0,1 0 0,0 0 0,-1 1 0,1-1 0,-1 0 0,1 0 0,0 1 0,-1-1 0,1 0 0,-1 1 0,1-1 0,0 0 0,0 1 0,-1 0 0,-18 22 0,13-7 0,0 0 0,1 0 0,1 1 0,1 0 0,0 0 0,1 0 0,0 34 0,2-51 0,0-1 0,0 1 0,0 0 0,0 0 0,0-1 0,0 1 0,0 0 0,1 0 0,-1 0 0,0-1 0,0 1 0,0 0 0,0 0 0,0 0 0,0-1 0,1 1 0,-1 0 0,0 0 0,0 0 0,0 0 0,1 0 0,-1-1 0,0 1 0,0 0 0,0 0 0,1 0 0,-1 0 0,0 0 0,0 0 0,0 0 0,1 0 0,-1 0 0,0 0 0,0 0 0,1 0 0,-1 0 0,0 0 0,0 0 0,1 0 0,-1 0 0,0 0 0,0 0 0,0 0 0,1 0 0,-1 0 0,0 1 0,0-1 0,0 0 0,1 0 0,-1 0 0,0 0 0,0 0 0,0 1 0,0-1 0,1 0 0,-1 0 0,0 0 0,0 0 0,0 1 0,0-1 0,0 0 0,0 0 0,0 1 0,0-1 0,0 0 0,0 0 0,1 0 0,-1 1 0,12-17 0,-2 3 0,-2-1 0,0 0 0,0-1 0,-2 0 0,0 0 0,0 0 0,-2-1 0,0 1 0,0-1 0,0-20 0,-3 36 0,-1-1 0,0 1 0,0-1 0,0 0 0,0 1 0,0-1 0,0 0 0,0 1 0,0-1 0,-1 1 0,1-1 0,0 0 0,0 1 0,0-1 0,-1 1 0,1-1 0,0 1 0,-1-1 0,1 1 0,0-1 0,-1 1 0,1-1 0,-1 1 0,1-1 0,-1 1 0,1 0 0,-1-1 0,1 1 0,-1 0 0,1-1 0,-1 1 0,0 0 0,1 0 0,-1-1 0,1 1 0,-1 0 0,0 0 0,1 0 0,-1 0 0,1 0 0,-1 0 0,0 0 0,1 0 0,-1 0 0,0 0 0,1 0 0,-1 1 0,1-1 0,-1 0 0,0 0 0,1 0 0,-1 1 0,1-1 0,-1 0 0,1 1 0,-1-1 0,1 1 0,-1 0 0,-33 25 0,24-14-69,0 0-1,0 0 1,1 1-1,1 1 1,0 0 0,1 0-1,1 0 1,0 1-1,-4 15 1,9-25-2834,1-8-2410,0-3 978,0-12-9293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0.551"/>
    </inkml:context>
    <inkml:brush xml:id="br0">
      <inkml:brushProperty name="width" value="0.025" units="cm"/>
      <inkml:brushProperty name="height" value="0.025" units="cm"/>
    </inkml:brush>
  </inkml:definitions>
  <inkml:trace contextRef="#ctx0" brushRef="#br0">52 1 16592,'0'0'12326,"-5"13"-11413,-5 13-628,1 1-1,1 0 1,1 1 0,2 0-1,-3 37 1,8-64-286,1 0 1,-1 0-1,0 0 0,0 0 1,0-1-1,0 1 0,1 0 1,-1 0-1,0 0 0,1 0 1,-1-1-1,1 1 0,-1 0 0,1-1 1,-1 1-1,1 0 0,-1-1 1,1 1-1,-1 0 0,1-1 1,0 1-1,0-1 0,-1 1 1,1-1-1,0 0 0,0 1 1,-1-1-1,1 0 0,0 1 0,0-1 1,0 0-1,0 0 0,0 0 1,-1 0-1,1 0 0,0 0 1,1 0-1,0 0-153,1 0 0,-1 0 0,0 0 0,0-1 0,0 1 1,0-1-1,0 0 0,0 1 0,0-1 0,-1 0 0,1 0 0,0 0 0,0 0 0,-1 0 0,1-1 1,1-1-1,2-3-1186,-1 0 1,0 0 0,-1-1 0,1 1 0,-1-1 0,2-10-1,6-20-7228</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15.658"/>
    </inkml:context>
    <inkml:brush xml:id="br0">
      <inkml:brushProperty name="width" value="0.025" units="cm"/>
      <inkml:brushProperty name="height" value="0.025" units="cm"/>
    </inkml:brush>
  </inkml:definitions>
  <inkml:trace contextRef="#ctx0" brushRef="#br0">31 102 7527,'0'0'11131,"10"6"-9957,-1-1-954,0-1 0,0-1-1,0 1 1,0-1 0,0-1 0,1 0-1,-1 0 1,1-1 0,0 0 0,-1-1-1,11 0 1,60-9 421,0-3-1,83-24 1,-142 28-102,-34 7 333,-38 7 322,-24 6-566,0-3 1,-105-3-1,209 6-901,-10-11 302,0-1-1,0-1 0,1 0 0,-1-2 0,32-7 0,89-37 93,-92 28-255,65-15 0,-130 40 102,-1 1 0,-31 18 1,-15 7 115,25-15 152,0-2 0,-1-2 0,-1-1 0,0-2 0,-1-2 1,0-2-1,0-2 0,-62-1 0,93-6-177,12-2-79,19-5-94,46-6-1686,2 2 1,81-6-1,-31 5-6836,-63 6-2008</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0.185"/>
    </inkml:context>
    <inkml:brush xml:id="br0">
      <inkml:brushProperty name="width" value="0.025" units="cm"/>
      <inkml:brushProperty name="height" value="0.025" units="cm"/>
    </inkml:brush>
  </inkml:definitions>
  <inkml:trace contextRef="#ctx0" brushRef="#br0">10 36 9961,'0'0'17585,"-3"5"-16859,3-4-690,-1-1-1,1 1 0,-1-1 1,1 1-1,-1-1 1,1 1-1,-1 0 0,1-1 1,0 1-1,-1 0 1,1-1-1,0 1 1,-1 0-1,1 0 0,0-1 1,0 1-1,0 0 1,0 0-1,0-1 1,0 1-1,0 0 0,0 0 1,0-1-1,0 1 1,0 0-1,1-1 1,-1 1-1,0 0 0,0 0 1,1-1-1,-1 1 1,0 0-1,1-1 1,-1 1-1,1-1 0,-1 1 1,1 0-1,-1-1 1,1 1-1,1 0 0,42 6 1268,-39-7-1293,307 7 798,-266-7-601,-46 0 49,-43-4-164,0 3 0,0 2-1,-1 1 1,-51 11 0,51-4-92,27-5 0,0-1 0,-34 2 0,72-21 0,13 3 0,0 2 0,1 0 0,0 3 0,0 1 0,1 1 0,0 2 0,0 2 0,0 1 0,52 6 0,-66 0 0,-38-1 0,-39-3 0,-71-26 0,-7 0 0,121 26-110,12 5-288,10 6-1672,7-2-4235,2-4-2621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213"/>
    </inkml:context>
    <inkml:brush xml:id="br0">
      <inkml:brushProperty name="width" value="0.025" units="cm"/>
      <inkml:brushProperty name="height" value="0.025" units="cm"/>
    </inkml:brush>
  </inkml:definitions>
  <inkml:trace contextRef="#ctx0" brushRef="#br0">0 31 10890,'0'0'10239,"2"10"-9123,85 412 6064,-99-511-5509,-1-166 0,14 247-1688,0-1-1,0 1 1,1 0 0,0-1-1,0 1 1,1 0 0,1 0-1,5-10 1,-8 16 11,0-1 0,0 1 0,0 0 0,1 0 0,-1 0-1,0 0 1,1 1 0,0-1 0,-1 0 0,1 1 0,0-1 0,0 1 0,0-1 0,0 1 0,0 0 0,0 0 0,0 0 0,1 0 0,-1 0 0,0 0 0,0 1-1,1-1 1,-1 1 0,1 0 0,-1 0 0,0 0 0,1 0 0,-1 0 0,1 0 0,-1 0 0,0 1 0,1-1 0,-1 1 0,4 1 0,-4 0 3,1 0 1,-1 0-1,0 0 0,0 0 1,0 1-1,0-1 1,0 0-1,-1 1 1,1 0-1,-1-1 0,0 1 1,1 0-1,-1 0 1,0 0-1,-1-1 1,1 1-1,0 0 0,-1 0 1,0 0-1,0 4 1,1 63 280,-3-61-268,0 0-1,0 0 1,-1 0 0,0-1-1,0 1 1,-1-1 0,0 0-1,0 0 1,-1 0 0,0 0-1,-8 9 1,9-13-8,0 1-1,-1 0 1,1-1-1,-1 0 1,1 0-1,-1 0 1,-1-1-1,1 0 1,0 0 0,-1 0-1,1-1 1,-1 1-1,0-1 1,0 0-1,0-1 1,0 0-1,-10 1 1,16-2-10,-1 1 0,1-1 0,-1 0 0,0 0 0,1 0 0,-1 0 0,0 0 0,1 0 0,-1 0 0,0 0 1,1 0-1,-1 0 0,0 0 0,1 0 0,-1 0 0,0-1 0,1 1 0,-1 0 0,1 0 0,-1-1 0,1 1 0,-1 0 0,0-1 0,1 1 0,-1-1 0,1 1 0,0-1 0,-1 1 0,1-1 0,-1 1 0,1-1 0,0 1 1,-1-1-1,1 0 0,0 1 0,-1-1 0,1 1 0,0-1 0,0 0 0,0 1 0,0-1 0,0 0 0,0 1 0,0-1 0,0 0 0,0 1 0,0-1 0,0 0 0,0 1 0,0-2 0,1 1-87,0-1-1,0 1 1,0-1-1,0 1 1,0-1-1,0 1 1,0 0-1,0-1 1,0 1-1,1 0 0,-1 0 1,0 0-1,1 0 1,-1 0-1,1 0 1,-1 0-1,1 1 1,3-2-1,34-7-6039,2 0-3478,-11 3-3039</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21.558"/>
    </inkml:context>
    <inkml:brush xml:id="br0">
      <inkml:brushProperty name="width" value="0.025" units="cm"/>
      <inkml:brushProperty name="height" value="0.025" units="cm"/>
    </inkml:brush>
  </inkml:definitions>
  <inkml:trace contextRef="#ctx0" brushRef="#br0">1 206 15310,'0'0'15017,"6"-9"-13901,7-14-895,-2 0-1,0-1 1,-2-1 0,0 0-1,9-51 1,-10 148-221,-8-36 0,0-21 0,0 0 0,0 0 0,2 1 0,-1-1 0,2 0 0,0 0 0,6 15 0,-8-29-93,-1 0-1,1 1 1,-1-1 0,1 0-1,-1 0 1,1 0 0,0 0 0,0 0-1,-1-1 1,1 1 0,0 0-1,0 0 1,0 0 0,0-1-1,0 1 1,0 0 0,0-1-1,0 1 1,0-1 0,0 1-1,1-1 1,-1 0 0,1 1 0,-1-1-149,0-1 0,0 1 0,0 0 0,0 0 0,0-1 0,0 1 1,0-1-1,0 1 0,0 0 0,0-1 0,-1 0 0,1 1 1,0-1-1,0 0 0,-1 1 0,1-1 0,0 0 0,-1 0 0,1 1 1,-1-1-1,1 0 0,-1 0 0,1 0 0,-1 0 0,1 0 1,-1 0-1,0-1 0,8-27-10830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39.479"/>
    </inkml:context>
    <inkml:brush xml:id="br0">
      <inkml:brushProperty name="width" value="0.025" units="cm"/>
      <inkml:brushProperty name="height" value="0.025" units="cm"/>
    </inkml:brush>
  </inkml:definitions>
  <inkml:trace contextRef="#ctx0" brushRef="#br0">1 59 5830,'0'0'16532,"2"-11"-13164,5-35-2572,-7 44-25,0 7-291,1 55 303,-1-60-780,0 0-1,0 1 1,0-1-1,0 0 1,0 0-1,0 1 0,0-1 1,0 0-1,0 1 1,0-1-1,0 0 0,1 0 1,-1 1-1,0-1 1,0 0-1,0 0 1,1 0-1,-1 1 0,0-1 1,0 0-1,0 0 1,1 0-1,-1 1 1,0-1-1,0 0 0,1 0 1,-1 0-1,0 0 1,0 0-1,1 0 1,-1 0-1,0 0 0,1 0 1,-1 0-1,0 0 1,0 0-1,1 0 1,-1 0-1,0 0 0,1 0 1,-1 0-1,0 0 1,0 0-1,1 0 1,-1 0-1,0 0 0,1 0 1,-1-1-1,0 1 1,0 0-1,1 0 1,-1 0-1,0 0 0,0-1 1,0 1-1,1 0 1,-1 0-1,0-1 1,0 1-1,0 0 0,0 0 1,0-1-1,1 1 1,-1 0-1,0 0 1,0-1-1,0 1 0,0-1 1,12-16-1057,-5-2-2202,-2-2-2648</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144"/>
    </inkml:context>
    <inkml:brush xml:id="br0">
      <inkml:brushProperty name="width" value="0.025" units="cm"/>
      <inkml:brushProperty name="height" value="0.025" units="cm"/>
    </inkml:brush>
  </inkml:definitions>
  <inkml:trace contextRef="#ctx0" brushRef="#br0">18 1 3683,'0'0'15151,"-17"62"-14543,17-38-255,0 3-257,0 3-64,3 1-449,4-3-1120,-3-2-1698,1-2-1153,-4-1-1057</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488"/>
    </inkml:context>
    <inkml:brush xml:id="br0">
      <inkml:brushProperty name="width" value="0.025" units="cm"/>
      <inkml:brushProperty name="height" value="0.025" units="cm"/>
    </inkml:brush>
  </inkml:definitions>
  <inkml:trace contextRef="#ctx0" brushRef="#br0">10 1 5221,'0'0'2755,"-6"81"-930,3-41-63,3-3-193,0 1-672,0-1-576,0-1-321,0 2-737,0-3-2050,0 5-1985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0.851"/>
    </inkml:context>
    <inkml:brush xml:id="br0">
      <inkml:brushProperty name="width" value="0.025" units="cm"/>
      <inkml:brushProperty name="height" value="0.025" units="cm"/>
    </inkml:brush>
  </inkml:definitions>
  <inkml:trace contextRef="#ctx0" brushRef="#br0">1 1 3555,'0'10'2344,"0"96"-2785,2 62 4226,-1 14-3441,0-63-7561,-1-94 6705</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41.176"/>
    </inkml:context>
    <inkml:brush xml:id="br0">
      <inkml:brushProperty name="width" value="0.025" units="cm"/>
      <inkml:brushProperty name="height" value="0.025" units="cm"/>
    </inkml:brush>
  </inkml:definitions>
  <inkml:trace contextRef="#ctx0" brushRef="#br0">81 0 3043,'0'12'2461,"-8"278"5639,-14 13-11871,15-39 9306,4-75-4632,-7-54 1521,7-125-4627,-4-18-3726,2 2 4201,-11-12-5954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2.722"/>
    </inkml:context>
    <inkml:brush xml:id="br0">
      <inkml:brushProperty name="width" value="0.025" units="cm"/>
      <inkml:brushProperty name="height" value="0.025" units="cm"/>
    </inkml:brush>
  </inkml:definitions>
  <inkml:trace contextRef="#ctx0" brushRef="#br0">1 0 1249,'0'0'-512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0.890"/>
    </inkml:context>
    <inkml:brush xml:id="br0">
      <inkml:brushProperty name="width" value="0.025" units="cm"/>
      <inkml:brushProperty name="height" value="0.025" units="cm"/>
    </inkml:brush>
  </inkml:definitions>
  <inkml:trace contextRef="#ctx0" brushRef="#br0">11 0 13965,'0'0'16816,"-10"25"-17072,28-14-2146,-3-1-3364,1-1-4419</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33.080"/>
    </inkml:context>
    <inkml:brush xml:id="br0">
      <inkml:brushProperty name="width" value="0.025" units="cm"/>
      <inkml:brushProperty name="height" value="0.025" units="cm"/>
    </inkml:brush>
  </inkml:definitions>
  <inkml:trace contextRef="#ctx0" brushRef="#br0">0 1 897,'0'0'1249,"61"3"-961,-40-3-192,6 0-32,-1 0-544</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083"/>
    </inkml:context>
    <inkml:brush xml:id="br0">
      <inkml:brushProperty name="width" value="0.025" units="cm"/>
      <inkml:brushProperty name="height" value="0.025" units="cm"/>
    </inkml:brush>
  </inkml:definitions>
  <inkml:trace contextRef="#ctx0" brushRef="#br0">5 1 8168,'0'0'18220,"-2"8"-17035,1-2-1049,1 0 0,-1 1 0,1-1 0,0 0 0,0 0 0,1 0 0,0 0 0,0 0 0,0 0-1,1 0 1,-1-1 0,2 1 0,-1 0 0,0-1 0,1 0 0,6 9 0,3 6-33,15 29 448,3-2 1,37 45-1,-57-80-464,0 0 0,1-1-1,0-1 1,1 0-1,0 0 1,1-1 0,-1 0-1,2-2 1,-1 1-1,1-1 1,0-1-1,21 6 1,-26-8-1266,-21-2-1777,-25-4-4782,17-6-472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45.488"/>
    </inkml:context>
    <inkml:brush xml:id="br0">
      <inkml:brushProperty name="width" value="0.025" units="cm"/>
      <inkml:brushProperty name="height" value="0.025" units="cm"/>
    </inkml:brush>
  </inkml:definitions>
  <inkml:trace contextRef="#ctx0" brushRef="#br0">1 704 5349,'0'0'24135,"7"-9"-22801,-2 2-1190,-1 0-1,1-1 1,-1 1-1,-1-1 0,1 0 1,-1 0-1,-1 0 1,3-13-1,0-4 76,-2-1 1,0-27-1,0-40-219,-5 0 0,-3 1 0,-21-111 0,24 197 0,1 5 0,1 0 0,-1 0 0,1 0 0,0-1 0,-1 1 0,1 0 0,0 0 0,0 0 0,0-1 0,0 1 0,0 0 0,0 0 0,0-1 0,1 1 0,-1 0 0,1-2 0,18 20 0,-16-13 0,38 36 49,83 62-1,-111-93-169,0 0-1,0-1 1,1-1-1,0 0 1,1 0-1,-1-2 0,1 0 1,0-1-1,0 0 1,1-1-1,27 2 1</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0.191"/>
    </inkml:context>
    <inkml:brush xml:id="br0">
      <inkml:brushProperty name="width" value="0.025" units="cm"/>
      <inkml:brushProperty name="height" value="0.025" units="cm"/>
    </inkml:brush>
  </inkml:definitions>
  <inkml:trace contextRef="#ctx0" brushRef="#br0">94 5528 6150,'-7'8'-443,"-8"8"2046,5-7-615,0 2 0,0-1 0,1 2 0,0-1 1,1 1-1,-8 14 0,47-44 2188,680-582-1073,-368 310-2019,100-91 78,414-370 739,-94 88 221,178-136-823,56 15 1089,-805 633-1320,534-406 1279,20-6-840,-739 557-489,16-12 122,0-1 0,21-23 0,-51 73-2644,-9-12-421,-2-3-1901</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277"/>
    </inkml:context>
    <inkml:brush xml:id="br0">
      <inkml:brushProperty name="width" value="0.025" units="cm"/>
      <inkml:brushProperty name="height" value="0.025" units="cm"/>
    </inkml:brush>
  </inkml:definitions>
  <inkml:trace contextRef="#ctx0" brushRef="#br0">75 57 6726,'0'0'14932,"7"-9"-13187,23-28-127,-30 37-1474,1-1 0,-1 0 0,1 0 0,0 1 0,-1-1 0,1 0 0,0 1 0,-1-1 0,1 0 0,0 1 0,0 0 0,0-1 0,0 1 0,-1-1 0,1 1 0,0 0 0,0-1 0,0 1 0,0 0 0,0 0 0,1 0 0,6 12 1342,-6 30-545,-2-38-653,-3 32-89,-2 0-1,-1-1 1,-2 0-1,-1 0 1,-2-1 0,-22 47-1,12-27 39,-19 75-1,39-127-236,1-1 0,-1 1 0,1 0 0,-1 0 0,1 0 0,0 0 0,-1 0 0,1 0 0,0 0 0,1 0 0,-1 0 0,0 0 0,0 0 0,1 0 0,-1 0 0,1 0 0,0-1 0,-1 1 0,3 3 0,-1-4 0,-1 0 0,1-1 0,0 1 0,-1-1 0,1 1 0,0-1 0,-1 0 0,1 0 0,0 0 0,0 0 0,0 0 0,-1 0 0,1 0 0,0 0 0,0-1 0,-1 1 0,1-1 0,0 1 0,-1-1 0,1 1 0,-1-1 0,1 0 0,1-1 0,32-16 0,-1-1 0,61-47 0,24-15 0,-116 79-264,0 0 1,0 1-1,0 0 1,0-1-1,0 1 1,0 0-1,1 0 0,-1 1 1,5-1-1,-7 1 137,0 0 0,0 0 0,-1 0 0,1 0 1,0 1-1,0-1 0,-1 0 0,1 0 0,0 1 0,0-1 0,-1 1 0,1-1 0,0 1 0,-1-1 0,1 1 0,-1-1 0,1 1 1,-1-1-1,1 1 0,-1 0 0,1-1 0,-1 1 0,1 0 0,-1 0 0,0-1 0,1 1 0,-1 0 0,0 0 0,0-1 0,0 1 1,1 0-1,-1 0 0,0 0 0,0-1 0,0 1 0,0 0 0,-1 0 0,1 1 0</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1.855"/>
    </inkml:context>
    <inkml:brush xml:id="br0">
      <inkml:brushProperty name="width" value="0.025" units="cm"/>
      <inkml:brushProperty name="height" value="0.025" units="cm"/>
    </inkml:brush>
  </inkml:definitions>
  <inkml:trace contextRef="#ctx0" brushRef="#br0">1 149 8648,'0'0'20697,"0"9"-20083,0 266 2194,2-313-2808,8-46 0,2-19 0,-11-55 0,-2 189 0,0-18 0,0 1 0,1-1 0,1 1 0,0-1 0,5 21 0,-6-32 0,1 1 0,0-1 0,0 0 0,0 1 0,0-1 0,1 0 0,-1 1 0,0-1 0,1 0 0,0 0 0,-1 0 0,1 0 0,0 0 0,0-1 0,0 1 0,0-1 0,1 1 0,-1-1 0,0 0 0,1 1 0,-1-1 0,0-1 0,1 1 0,0 0 0,-1 0 0,1-1 0,-1 0 0,1 1 0,-1-1 0,1 0 0,0 0 0,-1-1 0,1 1 0,3-1 0,0-1 0,1 1 0,-1-2 0,0 1 0,1-1 0,-1 0 0,0 0 0,-1 0 0,1-1 0,0 0 0,-1 0 0,0-1 0,0 1 0,0-1 0,-1 0 0,0-1 0,4-5 0,7-11 0,0 0 0,17-41 0,-11 12 0,-20 128 0,-13 25 0,6-64 0,1-1 0,3 1 0,1-1 0,6 69 0,-4-102-136,0 0-1,1-1 1,-1 1-1,1-1 1,0 1 0,0-1-1,0 0 1,0 0-1,0 0 1,1 0-1,0 0 1,-1 0 0,6 3-1,-5-3-286,0-1-1,1 1 1,-1-1-1,1 0 1,-1 0-1,1-1 1,0 1-1,-1-1 1,1 1-1,0-1 1,0-1-1,8 2 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6.613"/>
    </inkml:context>
    <inkml:brush xml:id="br0">
      <inkml:brushProperty name="width" value="0.025" units="cm"/>
      <inkml:brushProperty name="height" value="0.025" units="cm"/>
    </inkml:brush>
  </inkml:definitions>
  <inkml:trace contextRef="#ctx0" brushRef="#br0">210 0 10698,'0'0'19709,"-11"15"-19111,-19 32-339,1 2-1,3 1 0,-29 73 0,43-90-167,1 0 0,1 1 1,2-1-1,2 2 0,0-1 0,3 1 0,0 44 0,4-74-204,-1 0 1,1 0-1,0 0 1,0 0-1,0-1 0,0 1 1,1-1-1,0 1 0,0-1 1,0 1-1,1-1 1,-1 0-1,1 0 0,0 0 1,0 0-1,1-1 0,-1 1 1,1-1-1,0 0 1,-1 0-1,1 0 0,1 0 1,-1-1-1,0 0 1,5 2-1,4 1-1008,0-1 0,1-1 1,-1 0-1,1 0 0,-1-2 1,1 1-1,24-2 0,0-2-14307</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233"/>
    </inkml:context>
    <inkml:brush xml:id="br0">
      <inkml:brushProperty name="width" value="0.025" units="cm"/>
      <inkml:brushProperty name="height" value="0.025" units="cm"/>
    </inkml:brush>
  </inkml:definitions>
  <inkml:trace contextRef="#ctx0" brushRef="#br0">29 18 12172,'0'0'12769,"1"12"-10506,0 52-797,-2 0-1,-12 83 0,0 2-298,9 62-1167,6-324 0,4 0 0,5 0 0,32-140 0,-42 248 0,0-1 0,1 0 0,0 1 0,0 0 0,0-1 0,1 1 0,0 0 0,0 0 0,6-8 0,-8 12 0,1 0 0,-1 0 0,1 0 0,-1 0 0,1 0 0,-1 0 0,1 0 0,0 0 0,-1 1 0,1-1 0,0 1 0,0-1 0,0 1 0,-1 0 0,1-1 0,0 1 0,0 0 0,0 0 0,0 0 0,-1 1 0,1-1 0,0 0 0,0 1 0,0-1 0,-1 1 0,1 0 0,0-1 0,-1 1 0,1 0 0,0 0 0,-1 0 0,1 0 0,-1 0 0,2 2 0,7 4 0,0 1 0,0 1 0,-1 0 0,0 0 0,11 15 0,-16-19 0,-1 0 0,1 0 0,-1 0 0,0 1 0,-1-1 0,0 1 0,0-1 0,0 1 0,0 0 0,-1 0 0,0 0 0,0 0 0,0 12 0,-2-15 0,0 0 0,0 0 0,-1-1 0,1 1 0,0 0 0,-1 0 0,0-1 0,0 1 0,0-1 0,0 1 0,0-1 0,0 0 0,0 0 0,-1 0 0,1 0 0,-1-1 0,0 1 0,1 0 0,-1-1 0,0 0 0,0 0 0,0 0 0,0 0 0,-4 1 0,-9 2 0,0 0 0,0-1 0,-20 2 0,21-3 0,8-1 0,-1 0 0,0-1 0,0 0 0,0 0 0,1 0 0,-11-2 0,18 2-56,0-1-1,0 1 1,-1 0 0,1 0 0,0 0-1,0 0 1,0 0 0,0 0 0,0-1-1,-1 1 1,1 0 0,0 0 0,0 0-1,0 0 1,0-1 0,0 1-1,0 0 1,0 0 0,0 0 0,0-1-1,0 1 1,0 0 0,0 0 0,0 0-1,0-1 1,0 1 0,0 0 0,0 0-1,0 0 1,0-1 0,0 1-1,0 0 1,0 0 0,0 0 0,0-1-1,0 1 1,0 0 0,0 0 0,0 0-1,1-1 1,-1 1 0,0 0-1,0 0 1,0 0 0,0 0 0,0 0-1,1 0 1,-1-1 0,0 1 0,0 0-1,0 0 1,1 0 0,-1 0 0,0 0-1,0 0 1,12-8-7187,10-1-1741</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559"/>
    </inkml:context>
    <inkml:brush xml:id="br0">
      <inkml:brushProperty name="width" value="0.025" units="cm"/>
      <inkml:brushProperty name="height" value="0.025" units="cm"/>
    </inkml:brush>
  </inkml:definitions>
  <inkml:trace contextRef="#ctx0" brushRef="#br0">24 161 20019,'0'0'7041,"-4"8"-4233,-11 26-859,14-33-1935,1-1 0,0 0 0,-1 0 0,1 0 0,0 1 0,0-1 0,0 0 0,-1 1 0,1-1 0,0 0 0,0 0 0,0 1 0,-1-1 0,1 0 0,0 1 0,0-1 0,0 0 0,0 1 0,0-1 0,0 0 0,0 1 0,0-1 0,0 0 0,0 1 0,0-1 0,0 0 0,0 1 0,0-1 0,0 0 0,0 1 0,0-1 0,0 0 0,1 1 0,-1-1 1,0 0-1,0 1 0,0-1 0,1 0 0,-1 0 0,0 1 0,0-1 0,0 0 0,1 0 0,-1 1 0,0-1 0,1 0 0,-1 0 0,0 0 0,0 0 0,1 1 0,-1-1 0,0 0 0,1 0 0,-1 0 0,0 0 0,1 0 0,15-5 137,-15 4-151,10-5 0,-1-1 0,1 0 0,-1 0 0,-1-1 0,1-1 0,-2 0 0,12-14 0,0-1 0,29-50 0,-29 37 0,-16 48 0,-4 8 0,-12 56 0,7-55 0,1 1 0,2-1 0,-1 26 0,3-45-34,0-1 1,0 1-1,-1 0 1,1 0-1,0-1 0,1 1 1,-1 0-1,0 0 1,0-1-1,0 1 1,0 0-1,1 0 0,-1-1 1,0 1-1,1 0 1,-1-1-1,0 1 0,1 0 1,-1-1-1,1 1 1,-1-1-1,1 1 1,-1-1-1,1 1 0,0-1 1,-1 1-1,1-1 1,0 1-1,0 0 0,1-1-152,-1 0 0,1 0 1,-1 0-1,1-1 0,-1 1 0,1 0 0,-1 0 0,1-1 0,-1 1 0,0-1 0,1 1 0,-1-1 0,0 0 0,2 0 0,3-3-1174,-1 0-1,0 1 1,0-1 0,0-1-1,-1 1 1,7-8 0,10-23-12579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6:57.885"/>
    </inkml:context>
    <inkml:brush xml:id="br0">
      <inkml:brushProperty name="width" value="0.025" units="cm"/>
      <inkml:brushProperty name="height" value="0.025" units="cm"/>
    </inkml:brush>
  </inkml:definitions>
  <inkml:trace contextRef="#ctx0" brushRef="#br0">126 0 13357,'0'0'19111,"11"6"-18860,-3-3-249,-1 1 1,0 0 0,1 0-1,-1 1 1,-1 0-1,1 0 1,-1 0-1,1 1 1,-2 0-1,1 0 1,-1 1-1,0 0 1,0 0-1,-1 0 1,0 0-1,0 1 1,0-1-1,4 17 1,-6-4 4,0-1 0,-1 1 1,-1 0-1,-1-1 0,-1 1 0,0 0 1,-2-1-1,0 0 0,-1 0 0,-1 0 0,-11 25 1,-13 20-214,-67 106 1,94-165 182,-40 61-2636,2-15-4040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1.220"/>
    </inkml:context>
    <inkml:brush xml:id="br0">
      <inkml:brushProperty name="width" value="0.025" units="cm"/>
      <inkml:brushProperty name="height" value="0.025" units="cm"/>
    </inkml:brush>
  </inkml:definitions>
  <inkml:trace contextRef="#ctx0" brushRef="#br0">1 182 16367,'0'0'11120,"8"1"-10287,-6-1-796,1 1 1,0-1-1,0-1 0,-1 1 1,1 0-1,0-1 0,0 1 1,-1-1-1,1 0 0,0 0 1,-1 0-1,1 0 0,-1 0 1,0 0-1,4-4 0,0 1-17,-1-1 0,0-1 0,0 1 0,-1-1 0,0 0 0,5-9 0,8-13-131,-2 0 1,14-38 0,-34 127-45,-6-11 100,4 0 0,-3 68 0,9-118-3,1 1 1,0-1 0,0 0 0,0 0 0,0 0 0,0 1 0,0-1 0,-1 0 0,1 0 0,0 0 0,0 1 0,0-1-1,0 0 1,0 0 0,0 1 0,0-1 0,0 0 0,0 0 0,0 1 0,0-1 0,0 0 0,0 0 0,0 0 0,0 1 0,0-1-1,1 0 1,-1 0 0,0 1 0,0-1 0,0 0 0,0 0 0,0 0 0,0 0 0,1 1 0,-1-1 0,0 0 0,0 0-1,0 0 1,1 0 0,-1 0 0,0 1 0,0-1 0,0 0 0,1 0 0,-1 0 0,0 0 0,0 0 0,0 0 0,1 0 0,-1 0-1,0 0 1,0 0 0,1 0 0,-1 0 0,0 0 0,0 0 0,0 0 0,1 0 0,-1 0 0,0 0 0,1 0 0,8-14-4908,-2-14-2221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058"/>
    </inkml:context>
    <inkml:brush xml:id="br0">
      <inkml:brushProperty name="width" value="0.025" units="cm"/>
      <inkml:brushProperty name="height" value="0.025" units="cm"/>
    </inkml:brush>
  </inkml:definitions>
  <inkml:trace contextRef="#ctx0" brushRef="#br0">0 1 4100,'0'0'16885,"1"10"-16420,0 23-268,-2-16-542,1 0 0,1 1 1,0-1-1,6 21 0,-3-26-7679,-2-8 2659</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2.412"/>
    </inkml:context>
    <inkml:brush xml:id="br0">
      <inkml:brushProperty name="width" value="0.025" units="cm"/>
      <inkml:brushProperty name="height" value="0.025" units="cm"/>
    </inkml:brush>
  </inkml:definitions>
  <inkml:trace contextRef="#ctx0" brushRef="#br0">1 1 2434,'0'0'10250,"0"49"-9770,0-43-480,0-4-992,0 0-386,4 0-3586</inkml:trace>
  <inkml:trace contextRef="#ctx0" brushRef="#br0" timeOffset="1">22 197 8104,'0'0'5349,"-13"57"-3556,11-46-1120,2-8-577,0-19-5541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068"/>
    </inkml:context>
    <inkml:brush xml:id="br0">
      <inkml:brushProperty name="width" value="0.025" units="cm"/>
      <inkml:brushProperty name="height" value="0.025" units="cm"/>
    </inkml:brush>
  </inkml:definitions>
  <inkml:trace contextRef="#ctx0" brushRef="#br0">9 0 9993,'0'9'2787,"-4"150"482,0-48-3646,11 119-1,8 100-7558,-18-110 5524,1-15 5906,2 9-1717,0-71-4408,0-97-1688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413"/>
    </inkml:context>
    <inkml:brush xml:id="br0">
      <inkml:brushProperty name="width" value="0.025" units="cm"/>
      <inkml:brushProperty name="height" value="0.025" units="cm"/>
    </inkml:brush>
  </inkml:definitions>
  <inkml:trace contextRef="#ctx0" brushRef="#br0">7 0 256,'-3'51'3972,"0"-1"-2018,3-2-737,0-2-705,0-2-447,1-3-1571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3.261"/>
    </inkml:context>
    <inkml:brush xml:id="br0">
      <inkml:brushProperty name="width" value="0.025" units="cm"/>
      <inkml:brushProperty name="height" value="0.025" units="cm"/>
    </inkml:brush>
  </inkml:definitions>
  <inkml:trace contextRef="#ctx0" brushRef="#br0">17 0 6790,'0'0'10736,"-4"8"-8707,-8 27-220,12-34-1719,0 0 0,0 0 0,0 0 0,0 0 0,0 0 0,0 0 0,1 0 0,-1 0 0,0 0 0,1 0 0,-1 0 0,0 0 0,1 0 0,0 0 0,-1 0 0,1 0 0,-1-1 0,1 1 0,0 0 0,0 0 0,-1 0 0,1-1 1,0 1-1,0-1 0,0 1 0,0-1 0,0 1 0,0-1 0,1 1 0,33 10 1395,-28-9-1117,33 6 528,1 0 0,1-3 0,45 0 0,125-10-738,-128-1-1605,-31-6-5509,-35 5-112</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37.071"/>
    </inkml:context>
    <inkml:brush xml:id="br0">
      <inkml:brushProperty name="width" value="0.025" units="cm"/>
      <inkml:brushProperty name="height" value="0.025" units="cm"/>
    </inkml:brush>
  </inkml:definitions>
  <inkml:trace contextRef="#ctx0" brushRef="#br0">100 26 2723,'0'0'21076,"0"6"-20196,0 81 2548,1-102-2577,-1 7-589,0 0 1,0-1-1,0 1 0,-1 0 0,-3-14 0,3 20-228,0 0 0,0-1 0,0 1 0,0 0-1,0 0 1,0 0 0,0 0 0,-1 0 0,1 0 0,-1 0-1,0 1 1,1-1 0,-1 0 0,0 1 0,0-1 0,0 1 0,0 0-1,0 0 1,0 0 0,-1 0 0,1 0 0,0 0 0,0 0-1,-1 1 1,-4-1 0,5 1-17,1 0 0,-1 0 0,0 0-1,0 1 1,1-1 0,-1 1 0,0-1 0,0 1 0,1 0-1,-1-1 1,1 1 0,-1 0 0,1 0 0,-1 0 0,1 0-1,-1 0 1,1 1 0,0-1 0,0 0 0,-1 1 0,1-1-1,0 1 1,0-1 0,1 1 0,-1-1 0,0 1 0,0 0-1,1-1 1,-1 1 0,1 0 0,-1-1 0,1 1 0,0 0-1,0 3 1,-3 10 10,2-1 0,-1 31 0,3-38-19,-1 3-4,0 1-1,1 0 1,1-1-1,0 1 1,6 19 0,-7-29-2,-1 1 1,0 0 0,1-1 0,0 1 0,-1-1-1,1 0 1,0 1 0,0-1 0,0 1 0,0-1 0,0 0-1,0 0 1,0 0 0,0 1 0,0-1 0,1 0 0,-1 0-1,0-1 1,1 1 0,-1 0 0,0 0 0,1-1-1,-1 1 1,1-1 0,0 1 0,-1-1 0,1 0 0,-1 1-1,1-1 1,0 0 0,-1 0 0,1 0 0,-1 0 0,1-1-1,0 1 1,-1 0 0,1-1 0,-1 1 0,1-1-1,-1 1 1,1-1 0,-1 0 0,1 1 0,-1-1 0,0 0-1,1 0 1,-1 0 0,0 0 0,0 0 0,1-2 0,5-3 23,-1-1 1,-1 0 0,1 0 0,-1 0 0,0 0 0,-1-1 0,0 0 0,0 0 0,-1 0 0,0 0 0,0-1 0,-1 0 0,0 1 0,0-1 0,-1 0 0,-1 0 0,1 1 0,-2-14 0,1 21-27,0 0 0,0 0 0,-1 0 0,1 0 0,0 0 0,0 0 0,-1 0 0,1 0 0,-1 0 0,1 0 0,-1 0 0,1 0 0,-1 1 0,0-1 0,1 0 0,-1 0 0,0 1 0,1-1 0,-1 0 0,0 1 0,0-1 0,0 1 0,0-1 0,0 1 0,0-1 0,0 1 0,0 0 0,1-1 0,-1 1 0,0 0 0,0 0 0,0 0 0,-1 0 0,1 0 0,0 0 0,0 0 0,0 0 0,0 0 0,0 0 0,0 1 0,1-1 0,-1 0 0,0 1 0,0-1 0,0 1 0,0-1 0,0 1 0,0-1 0,0 1 0,1-1 0,-1 1 0,0 0 0,0 0 0,1-1 0,-1 1 0,1 0 0,-1 0 0,1 0 0,-1 0 0,1 0 0,-1-1 0,1 1 0,0 0 0,-1 2 0,-3 14 0,1 0 0,1-1 0,0 1 0,1 0 0,3 32 0,-2-10 0,0-39 0,0 0 0,0 0 0,0 1 0,0-1 0,0 0 0,0 0 0,0 0 0,0 1 0,0-1 0,0 0 0,0 0 0,0 0 0,0 1 0,0-1 0,0 0 0,0 0 0,0 0 0,0 1 0,0-1 0,0 0 0,0 0 0,0 0 0,0 1 0,0-1 0,0 0 0,1 0 0,-1 0 0,0 1 0,0-1 0,0 0 0,0 0 0,0 0 0,1 0 0,-1 0 0,0 1 0,0-1 0,0 0 0,1 0 0,-1 0 0,0 0 0,0 0 0,0 0 0,1 0 0,-1 0 0,0 0 0,0 0 0,1 0 0,9-9 0,6-17 0,-10 10 0,-1 0 0,0-1 0,-1 1 0,-1-1 0,-1 0 0,0 0 0,-1-19 0,-1 35 0,0 0 0,0 0 0,0-1 0,0 1 0,0 0 0,0 0 0,-1-1 0,1 1 0,0 0 0,-1 0 0,1-1 0,0 1 0,-1 0 0,0 0 0,1 0 0,-1 0 0,0 0 0,1 0 0,-2-1 0,1 1 0,0 1 0,0 0 0,1-1 0,-1 1 0,0 0 0,0 0 0,0-1 0,0 1 0,1 0 0,-1 0 0,0 0 0,0 0 0,0 0 0,0 0 0,1 1 0,-1-1 0,0 0 0,0 0 0,0 0 0,1 1 0,-2 0 0,-1 0 0,-1 1 0,1 0 0,0 0 0,1 0 0,-1 0 0,0 1 0,0-1 0,1 1 0,0 0 0,-1-1 0,-2 7 0,-2 5 0,2 0 0,-1 0 0,2 0 0,0 1 0,-3 24 0,33-84 0,-10 10 0,-11 23 0,0 0 0,1 0 0,1 1 0,11-17 0,-18 27-7,0 1 1,1 0-1,-1 0 1,0-1-1,0 1 0,0 0 1,0 0-1,1-1 1,-1 1-1,0 0 0,0 0 1,0 0-1,1 0 0,-1-1 1,0 1-1,0 0 1,1 0-1,-1 0 0,0 0 1,0 0-1,1 0 1,-1-1-1,0 1 0,1 0 1,-1 0-1,0 0 1,0 0-1,1 0 0,-1 0 1,0 0-1,1 0 0,-1 1 1,0-1-1,0 0 1,1 0-1,-1 0 0,0 0 1,1 0-1,-1 0 1,0 0-1,0 1 0,1-1 1,-1 0-1,0 0 1,0 0-1,0 1 0,1-1 1,-1 0-1,7 21-813,-2 36-1394,-5-50 1771,2 78-6363,-2-47 693</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45.495"/>
    </inkml:context>
    <inkml:brush xml:id="br0">
      <inkml:brushProperty name="width" value="0.025" units="cm"/>
      <inkml:brushProperty name="height" value="0.025" units="cm"/>
    </inkml:brush>
  </inkml:definitions>
  <inkml:trace contextRef="#ctx0" brushRef="#br0">42 62 10634,'0'0'15882,"-21"5"-13016,18-48-1949,-2 30-212,-1 31-319,6-15-371,-2 4 18,0-1 0,1 1-1,0 0 1,1 0 0,0 0-1,0 0 1,0 0 0,3 12-1,-3-19-25,0 0 0,1 1 0,-1-1 0,0 0 0,1 0 0,-1 0 0,0 1 0,1-1 0,-1 0 0,1 0 0,-1 0 0,0 0 0,1 0 0,-1 0 0,1 0 0,-1 0 0,0 0 0,1 0 0,-1 0 0,0 0 0,1 0 0,-1 0 0,1 0 0,-1 0 0,0 0 0,1-1 0,-1 1 0,0 0 0,1 0 0,-1 0 0,0-1 0,1 1 0,-1 0 0,0 0 0,1-1 0,-1 1 0,0 0 0,0-1-1,1 1 1,-1 0 0,0-1 0,0 1 0,0 0 0,1-1 0,-1 1 0,0 0 0,0-1 0,0 1 0,0-1 0,0 1 0,0 0 0,0-2 0,8-20 461,-4-24-277,-8 24-159,4 21-32,-1 1 0,1-1 0,0 1 0,0 0 1,-1-1-1,1 1 0,0-1 0,0 1 0,-1 0 1,1 0-1,0-1 0,-1 1 0,1 0 0,-1-1 1,1 1-1,0 0 0,-1 0 0,1 0 1,-1 0-1,1-1 0,-1 1 0,1 0 0,0 0 1,-1 0-1,1 0 0,-1 0 0,1 0 0,-1 0 1,1 0-1,-1 0 0,1 0 0,-1 0 0,1 0 1,0 1-1,-1-1 0,0 1 0,0-1 0,0 1 0,0 0 0,1 0 0,-1 0 0,1 0 0,-1 0 0,0 0 0,1 0 0,0 0 0,-1 0 0,1 0 0,-1 0 0,1 0 0,0 0 0,0 0 0,0 0 0,0 0 0,0 0 0,0 2 0,0 31 0,1-24 0,-1-6 0,3 33-151,-2-36 128,-1 0 0,0 0 0,1 0-1,-1-1 1,0 1 0,1 0 0,-1-1 0,1 1 0,-1 0 0,1-1 0,-1 1 0,1 0 0,0-1 0,-1 1-1,1-1 1,0 1 0,-1-1 0,1 0 0,0 1 0,-1-1 0,1 0 0,0 1 0,0-1 0,0 0 0,-1 0-1,1 0 1,0 1 0,0-1 0,0 0 0,0 0 0,-1 0 0,1-1 0,0 1 0,0 0 0,0 0 0,-1 0-1,1-1 1,0 1 0,0 0 0,0-1 0,1 0 0,-1 0-501,1 0 1,0-1-1,0 1 1,-1-1-1,1 1 0,-1-1 1,1 0-1,-1 0 1,0 0-1,1 0 0,-1 0 1,0 0-1,0 0 1,-1 0-1,2-3 0,-1 3-88,9-26-10161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277"/>
    </inkml:context>
    <inkml:brush xml:id="br0">
      <inkml:brushProperty name="width" value="0.025" units="cm"/>
      <inkml:brushProperty name="height" value="0.025" units="cm"/>
    </inkml:brush>
  </inkml:definitions>
  <inkml:trace contextRef="#ctx0" brushRef="#br0">0 1 6566,'0'0'8744,"5"65"-8295,1-26-353,-2 6-96,-1-1-1794,-1 4-3202</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614"/>
    </inkml:context>
    <inkml:brush xml:id="br0">
      <inkml:brushProperty name="width" value="0.025" units="cm"/>
      <inkml:brushProperty name="height" value="0.025" units="cm"/>
    </inkml:brush>
  </inkml:definitions>
  <inkml:trace contextRef="#ctx0" brushRef="#br0">33 1 8808,'0'0'737,"-7"80"-160,4-48-577,3-7-1314,0-5-1889</inkml:trace>
  <inkml:trace contextRef="#ctx0" brushRef="#br0" timeOffset="1">18 603 1281,'-1'64'577,"-2"-1"-385,1-1 32,-2-4-160,-4-4-1729</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7.767"/>
    </inkml:context>
    <inkml:brush xml:id="br0">
      <inkml:brushProperty name="width" value="0.025" units="cm"/>
      <inkml:brushProperty name="height" value="0.025" units="cm"/>
    </inkml:brush>
  </inkml:definitions>
  <inkml:trace contextRef="#ctx0" brushRef="#br0">12 0 4869,'-2'15'5221,"-7"97"-2098,9-97-3127,0 0 0,1 0 0,1 0 1,0 0-1,1-1 0,8 27 0,14 29-2474,-19-44 2429,-1 0 0,-1 0 0,-1 0 0,-1 37 0,-3 12 929,-1-19 1800,7 65 1,-3-116-2279,-2-12-668,-1-14-1477,-7-12-3072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1.559"/>
    </inkml:context>
    <inkml:brush xml:id="br0">
      <inkml:brushProperty name="width" value="0.025" units="cm"/>
      <inkml:brushProperty name="height" value="0.025" units="cm"/>
    </inkml:brush>
  </inkml:definitions>
  <inkml:trace contextRef="#ctx0" brushRef="#br0">0 0 17296,'0'0'5349,"52"42"-3907,-29-21-65,-3 3-384,0 3-128,-6 5-257,-6 7-95,-7 4-33,-1 9-63,-4 5-129,-10 5-64,-4 1-128,-3-1-64,-1-8-1057,0-11-2914,3-18-5606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407"/>
    </inkml:context>
    <inkml:brush xml:id="br0">
      <inkml:brushProperty name="width" value="0.025" units="cm"/>
      <inkml:brushProperty name="height" value="0.025" units="cm"/>
    </inkml:brush>
  </inkml:definitions>
  <inkml:trace contextRef="#ctx0" brushRef="#br0">32 0 11563,'0'0'6267,"-3"11"-3518,-5 20-1086,1 0 1,-3 33-1,9-56-1473,0 0 1,0 0 0,1 0-1,0 0 1,0-1 0,1 1-1,0 0 1,0 0-1,1 0 1,0-1 0,1 1-1,-1-1 1,1 1 0,1-1-1,6 11 1,-7-15-216,0-1-1,0 1 1,0-1-1,0 0 1,0 0-1,0 0 1,1 0 0,-1-1-1,1 1 1,-1-1-1,1 0 1,-1 0-1,1 0 1,0 0 0,-1-1-1,1 0 1,0 0-1,0 0 1,-1 0-1,1 0 1,0-1-1,0 1 1,-1-1 0,1 0-1,-1 0 1,1-1-1,-1 1 1,1-1-1,-1 1 1,5-5-1,5-1-1373,-1-1-1,-1 0 1,1-1-1,-2-1 0,1 0 1,14-18-1,-7 4-4104,-4 1-1388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8.779"/>
    </inkml:context>
    <inkml:brush xml:id="br0">
      <inkml:brushProperty name="width" value="0.025" units="cm"/>
      <inkml:brushProperty name="height" value="0.025" units="cm"/>
    </inkml:brush>
  </inkml:definitions>
  <inkml:trace contextRef="#ctx0" brushRef="#br0">197 1 5509,'0'0'8275,"-3"11"-4512,-20 52 518,-36 69-1,36-85-3736,2 1 0,1 1 0,3 1-1,-13 63 1,62-177-13345,-16 19 2380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212"/>
    </inkml:context>
    <inkml:brush xml:id="br0">
      <inkml:brushProperty name="width" value="0.025" units="cm"/>
      <inkml:brushProperty name="height" value="0.025" units="cm"/>
    </inkml:brush>
  </inkml:definitions>
  <inkml:trace contextRef="#ctx0" brushRef="#br0">181 1 16239,'0'0'10981,"0"9"-10249,-3 6-582,0 0-1,-1 0 1,0-1 0,-1 1 0,-1-1-1,0-1 1,-15 25 0,-4 1 807,-43 54 0,65-90-865,-14 16 669,17-19-749,0 0 1,0 0-1,0 0 1,1-1-1,-1 1 1,0 0-1,0-1 1,0 1-1,0 0 1,0 0-1,0-1 1,0 1-1,0 0 1,0 0-1,0-1 1,0 1-1,0 0 1,0-1-1,0 1 1,0 0-1,0 0 1,-1-1-1,1 1 1,0 0-1,0 0 1,0-1-1,0 1 1,0 0-1,-1 0 1,1 0-1,0-1 1,0 1-1,0 0 1,-1 0-1,1 0 1,0 0-1,0-1 1,0 1-1,-1 0 1,1 0-1,0 0 1,0 0-1,-1 0 1,1 0-1,0 0 1,-1 0 0,1 0-1,0 0 1,0 0-1,-1 0 1,1 0-1,0 0 1,0 0-1,-1 0 1,1 0-1,0 0 1,-1 0-1,1 0 1,0 0-1,0 0 1,-1 0-1,1 1 1,0-1-1,0 0 1,3-19-262,1 0 0,2 0 0,0 0 0,0 1 0,2 0 0,0 0 0,17-26 0,-20 74-98,-7 18 371,0-31 50,1 0 1,1 0-1,1-1 1,0 1-1,1 0 1,5 17-1,-7-33-27,1 0 0,-1 0 0,1 0 0,-1 1-1,1-1 1,0 0 0,-1 0 0,1 0 0,0 0 0,0 0 0,0 0 0,0 0 0,0 0 0,0-1 0,0 1-1,0 0 1,2 0 0,-3-1-35,1 0-1,-1 1 0,1-1 0,-1 0 0,0 0 1,1 0-1,-1 0 0,1 0 0,-1 0 0,1-1 1,-1 1-1,1 0 0,-1 0 0,0 0 1,1 0-1,-1 0 0,1-1 0,-1 1 0,0 0 1,1 0-1,-1-1 0,1 1 0,-1 0 0,0-1 1,0 1-1,1 0 0,-1-1 0,0 1 1,1 0-1,-1-1 0,0 1 0,0-1 0,0 1 1,1 0-1,-1-1 0,0 1 0,0-1 0,0 1 1,0-1-1,0 1 0,0 0 0,0-1 1,0 1-1,0-1 0,0 1 0,0-1 0,0 0 1,0-12 19,0-1 1,-1 1 0,0 0-1,-1-1 1,0 1 0,-1 0-1,-8-23 1,7 28-32,1 0 0,-1 0 0,0 0 1,-1 1-1,0 0 0,0 0 0,0 0 1,-1 0-1,0 1 0,0 0 0,-1 0 0,0 1 1,-8-6-1,4 7-17,14 12-47,16 11-10,-4-12-160,-1-1 0,1 0 0,0-1 0,25 5 0,30 2-7313,-48-9 2769,2 1-3257</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571"/>
    </inkml:context>
    <inkml:brush xml:id="br0">
      <inkml:brushProperty name="width" value="0.025" units="cm"/>
      <inkml:brushProperty name="height" value="0.025" units="cm"/>
    </inkml:brush>
  </inkml:definitions>
  <inkml:trace contextRef="#ctx0" brushRef="#br0">263 0 14606,'0'0'6555,"-8"10"-4371,-42 49 755,-45 73 0,77-106-2691,2 2-1,1 0 0,1 1 0,2 0 0,-17 58 0,28-83-239,0 0-1,0 0 1,0 0-1,0 0 0,1 0 1,0 0-1,-1 0 0,2 0 1,-1 0-1,0 0 1,1 0-1,0 0 0,0 0 1,0 0-1,0 0 0,1 0 1,2 5-1,-2-7-97,1 0 0,0 1 0,0-1-1,0 0 1,0-1 0,0 1 0,0 0 0,0-1-1,0 0 1,1 0 0,-1 0 0,1 0 0,-1 0 0,1-1-1,-1 1 1,1-1 0,-1 0 0,1 0 0,5-1-1,-5 1-583,1 0 0,0-1 0,0 0-1,0 0 1,0 0 0,-1 0 0,1-1-1,-1 1 1,1-1 0,-1 0-1,1-1 1,5-3 0,22-18-7424</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09.927"/>
    </inkml:context>
    <inkml:brush xml:id="br0">
      <inkml:brushProperty name="width" value="0.025" units="cm"/>
      <inkml:brushProperty name="height" value="0.025" units="cm"/>
    </inkml:brush>
  </inkml:definitions>
  <inkml:trace contextRef="#ctx0" brushRef="#br0">71 1 11531,'0'0'6630,"-5"8"-3021,-3 8-2909,1 1 0,1 1 0,0-1 0,1 1 0,1 0-1,0 0 1,2 0 0,-2 33 0,7 44-405,-1-54 37,-1-1 1,-10 76-1,4-101 597,1-22-60,0-25-307,3-30-474,-1 31-83,2 0-1,1 0 0,1 0 0,1 0 0,2 1 0,11-40 0,-14 66-6,-1 1 1,1-1-1,0 0 0,1 1 1,-1-1-1,0 1 0,1 0 0,0 0 1,0 0-1,0 0 0,0 1 0,0-1 1,0 1-1,1-1 0,-1 1 1,1 0-1,6-2 0,-7 3-4,0 0 0,0 0 0,-1 1-1,1-1 1,0 1 0,0-1 0,0 1 0,0 0-1,0 0 1,0 1 0,0-1 0,-1 0 0,1 1-1,0 0 1,0-1 0,0 1 0,-1 0 0,1 1-1,-1-1 1,1 0 0,-1 1 0,1 0 0,-1-1-1,0 1 1,4 3 0,-5-3 18,1-1 1,0 1-1,-1 0 1,0-1-1,1 1 1,-1 0-1,0 0 1,0 0-1,0 0 1,0 0-1,0 0 1,-1 0-1,1 1 1,0-1-1,-1 0 1,0 0-1,0 0 1,1 1-1,-1-1 0,-1 0 1,1 0-1,0 1 1,0-1-1,-1 0 1,1 0-1,-1 0 1,0 0-1,0 0 1,0 0-1,0 0 1,0 0-1,0 0 1,0 0-1,-1 0 1,1 0-1,0-1 1,-1 1-1,0-1 1,1 1-1,-1-1 0,0 1 1,-3 1-1,-2 2 47,-1-1-1,0 1 1,0-1-1,0 0 1,0-1-1,0 0 1,-1 0-1,1-1 1,-15 2-1,-12-7-3625,26-4 270,23-4 23,3 4-4589,4 0-5750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258"/>
    </inkml:context>
    <inkml:brush xml:id="br0">
      <inkml:brushProperty name="width" value="0.025" units="cm"/>
      <inkml:brushProperty name="height" value="0.025" units="cm"/>
    </inkml:brush>
  </inkml:definitions>
  <inkml:trace contextRef="#ctx0" brushRef="#br0">1 179 16335,'0'0'15177,"9"-9"-15080,4-6-107,-2 0 0,1 0 0,-2-1 0,0 0 0,-1-1 0,-1 0 0,12-36-1,-17 47-121,-2 10 50,-3 22 23,-7 42 71,1-32-477,1-1 1,-3 69 0,11-105 376,-1 1 0,0 0 1,0-1-1,0 1 0,1 0 1,-1 0-1,0-1 1,0 1-1,1 0 0,-1 0 1,0 0-1,0-1 0,1 1 1,-1 0-1,0 0 0,1 0 1,-1 0-1,0 0 1,1-1-1,-1 1 0,0 0 1,1 0-1,-1 0 0,0 0 1,1 0-1,-1 0 0,0 0 1,1 0-1,-1 0 1,0 0-1,1 0 0,-1 1 1,0-1-1,1 0 0,-1 0 1,0 0-1,1 0 0,-1 0 1,0 1-1,0-1 1,1 0-1,-1 0 0,0 1 1,0-1-1,1 0 0,-1 0 1,0 1-1,0-1 0,0 0 1,1 0-1,-1 1 1,0-1-1,0 0 0,0 1 1,0-1-1,0 0 0,0 1 1,0-1-1,0 0 0,1 1 1,-2 0-1,19-26-6009,-5-8-1964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0.602"/>
    </inkml:context>
    <inkml:brush xml:id="br0">
      <inkml:brushProperty name="width" value="0.025" units="cm"/>
      <inkml:brushProperty name="height" value="0.025" units="cm"/>
    </inkml:brush>
  </inkml:definitions>
  <inkml:trace contextRef="#ctx0" brushRef="#br0">27 0 15150,'0'0'7848,"0"62"-5734,3-36-641,5 3-160,4 5-512,0 0-449,-2 6-255,1 3-33,-6 3 0,-5 4-128,0 7-961,-18 3-1025,-11 4-2242,-11-2-3684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659"/>
    </inkml:context>
    <inkml:brush xml:id="br0">
      <inkml:brushProperty name="width" value="0.025" units="cm"/>
      <inkml:brushProperty name="height" value="0.025" units="cm"/>
    </inkml:brush>
  </inkml:definitions>
  <inkml:trace contextRef="#ctx0" brushRef="#br0">44 1 12300,'0'0'3427,"-5"53"-2434,-6-18-128,3 11-577,-1 8-192,3 6-96,1 7 64,5 3-32,0 1-32,0-1-32,6-8-1505,-1-4-1763,-1-3-3554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1.992"/>
    </inkml:context>
    <inkml:brush xml:id="br0">
      <inkml:brushProperty name="width" value="0.025" units="cm"/>
      <inkml:brushProperty name="height" value="0.025" units="cm"/>
    </inkml:brush>
  </inkml:definitions>
  <inkml:trace contextRef="#ctx0" brushRef="#br0">15 1 4324,'-2'76'10218,"-3"0"-8873,0 1-96,4 1-961,1-5-223,0-4-194,0-8-992,0-6-544,0-11 640,0-3 256,0-5-1537,-2 1-3139</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313"/>
    </inkml:context>
    <inkml:brush xml:id="br0">
      <inkml:brushProperty name="width" value="0.025" units="cm"/>
      <inkml:brushProperty name="height" value="0.025" units="cm"/>
    </inkml:brush>
  </inkml:definitions>
  <inkml:trace contextRef="#ctx0" brushRef="#br0">54 0 7431,'-10'78'3299,"-3"5"-1217,3-2-320,3-3-737,1-9-385,1-7-319,2-9-193,3-8-96,0-9-32,0-5-513,0-4-608,0-2-416,0 0-225,0-1 65,0 2-193,5 2-1217,-4 2-1121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1.903"/>
    </inkml:context>
    <inkml:brush xml:id="br0">
      <inkml:brushProperty name="width" value="0.025" units="cm"/>
      <inkml:brushProperty name="height" value="0.025" units="cm"/>
    </inkml:brush>
  </inkml:definitions>
  <inkml:trace contextRef="#ctx0" brushRef="#br0">15 1 16496,'0'0'14205,"2"8"-13361,-1-5-804,0-1 0,-1 1 0,1 0 0,1-1 0,-1 1 0,0-1 0,1 1 0,-1-1 0,1 1 0,-1-1 0,1 0 0,0 0 0,0 0 0,4 2 0,-2-1-7,1-1-1,0 1 1,0-2 0,0 1 0,0 0 0,0-1 0,0 0 0,0 0 0,7 0-1,77 2 45,-65-3-538,0 0-1,-1 2 0,1 0 1,38 10-1,-61-12 454,0 1 1,1-1-1,-1 0 0,0 0 1,0 1-1,0-1 0,0 1 1,0-1-1,1 1 1,-1-1-1,0 1 0,0 0 1,0-1-1,-1 1 0,1 0 1,0 0-1,0 0 0,0 0 1,0 0-1,-1 0 1,1 0-1,0 0 0,-1 0 1,1 0-1,-1 0 0,1 0 1,-1 0-1,0 0 0,0 0 1,1 1-1,-1-1 1,0 0-1,0 0 0,0 0 1,0 1-1,0-1 0,0 0 1,0 0-1,-1 0 0,1 1 1,0-1-1,-1 0 0,1 0 1,-1 0-1,1 0 1,-1 0-1,0 0 0,1 0 1,-1 0-1,0 0 0,-1 1 1,-5 7 123,0-1 1,0 0 0,-1-1 0,-12 9-1,19-14-67,-48 35 523,-1-2 1,-2-3-1,-107 51 1,177-90-1118,41-18-7505,-20 2-5296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3.690"/>
    </inkml:context>
    <inkml:brush xml:id="br0">
      <inkml:brushProperty name="width" value="0.025" units="cm"/>
      <inkml:brushProperty name="height" value="0.025" units="cm"/>
    </inkml:brush>
  </inkml:definitions>
  <inkml:trace contextRef="#ctx0" brushRef="#br0">0 0 4356,'6'179'6506,"13"87"-4490,-15-224-2007,1 171 307,-3-43-7102,-1-143 3892</inkml:trace>
  <inkml:trace contextRef="#ctx0" brushRef="#br0" timeOffset="1">50 1005 2434,'2'11'1047,"12"77"4699,3 177 1,-17-167-1844,0-97-3993,-1-1 1,0 0 0,1 0-1,-1 1 1,0-1 0,1 0-1,-1 0 1,0 0 0,0 0 0,1 0-1,-1 0 1,0 0 0,1 0-1,-1 0 1,0 0 0,0 0-1,1-1 1,-1 1 0,0 0 0,1 0-1,-2-1 1,-15-11-3819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180"/>
    </inkml:context>
    <inkml:brush xml:id="br0">
      <inkml:brushProperty name="width" value="0.025" units="cm"/>
      <inkml:brushProperty name="height" value="0.025" units="cm"/>
    </inkml:brush>
  </inkml:definitions>
  <inkml:trace contextRef="#ctx0" brushRef="#br0">13 1 6726,'0'0'15674,"-3"10"-13480,0 0-1736,1 0-1,0 0 1,1 1 0,0-1-1,0 1 1,1-1 0,1 1-1,0-1 1,0 1 0,1-1-1,0 0 1,1 0 0,0 0-1,5 12 1,-4-15-419,0-1 0,0 1-1,1-1 1,-1 0 0,1 0 0,1-1-1,-1 1 1,11 7 0,-14-12-255,0 0-1,0 1 1,0-1 0,1 0 0,-1 0 0,0 0 0,1 0-1,-1-1 1,1 1 0,-1-1 0,1 0 0,4 1 0,-5-1-172,0-1 0,0 1 0,0-1 0,0 1 0,-1-1 0,1 0 0,0 0 0,0 0 0,0 0 0,-1 0 0,1 0 0,0 0 0,-1 0 0,1-1 0,-1 1 0,0-1 0,1 1 0,0-3 0,14-23-4929,-1-6-2056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4.550"/>
    </inkml:context>
    <inkml:brush xml:id="br0">
      <inkml:brushProperty name="width" value="0.025" units="cm"/>
      <inkml:brushProperty name="height" value="0.025" units="cm"/>
    </inkml:brush>
  </inkml:definitions>
  <inkml:trace contextRef="#ctx0" brushRef="#br0">203 0 7175,'0'0'10346,"-36"58"-7720,15-23 1,-4 10-257,2 7-512,-1 2-321,3 4-576,1-2-256,5-8-129,6-3-416,2-11-64,5-9-64,2-9-416,0-12-1089,11-16-6663,1-17 321</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019"/>
    </inkml:context>
    <inkml:brush xml:id="br0">
      <inkml:brushProperty name="width" value="0.025" units="cm"/>
      <inkml:brushProperty name="height" value="0.025" units="cm"/>
    </inkml:brush>
  </inkml:definitions>
  <inkml:trace contextRef="#ctx0" brushRef="#br0">227 1 12364,'0'0'15913,"-7"11"-15646,-126 210 2936,248-396-4922,-105 166 1541,-13 23 125,-13 22 194,-4 2 242,11-22 91,1 0 0,0 0 1,1 1-1,-9 30 0,17-58-469,0 0-1,-1 1 0,-1-1 0,0 0 1,0 1-1,-1-1 0,0 1 0,-6-14 1,6 15-32,-1 1 1,0 0 0,-1 0-1,0 0 1,0 0 0,0 0-1,-1 1 1,-1 0 0,1 0-1,-1 0 1,-7-6 0,11 12 22,0 0 0,0 0-1,0 0 1,0 0 0,-1 0 0,1 0 0,0 1 0,-1-1 0,1 1 0,-1-1 0,1 1 0,0 0 0,-1 0 0,-4 0-1,7 0 5,-1 1-1,0-1 1,1 0-1,-1 0 1,0 0-1,1 1 1,-1-1-1,0 0 1,1 1-1,-1-1 0,1 0 1,-1 1-1,1-1 1,-1 1-1,1-1 1,-1 1-1,1-1 1,-1 1-1,1-1 1,0 1-1,-1-1 0,1 1 1,0 0-1,-1-1 1,1 1-1,0-1 1,0 1-1,-1 0 1,1-1-1,0 1 0,0 0 1,0 0-1,0-1 1,0 1-1,0 0 1,0-1-1,0 1 1,1 0-1,-1-1 1,0 1-1,0 0 0,0-1 1,1 1-1,-1-1 1,0 1-1,1 0 1,-1-1-1,0 1 1,1-1-1,-1 1 1,1-1-1,-1 1 0,2 0 1,-1 1 2,1-1 0,0 1 0,-1-1 1,1 1-1,0-1 0,0 0 0,0 0 0,0 0 0,0 0 0,0 0 1,0 0-1,1 0 0,-1-1 0,0 1 0,0-1 0,1 0 1,1 1-1,47 0 35,-40-1-22,73-4 402,-43 2-3006,-1 1-7592</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361"/>
    </inkml:context>
    <inkml:brush xml:id="br0">
      <inkml:brushProperty name="width" value="0.025" units="cm"/>
      <inkml:brushProperty name="height" value="0.025" units="cm"/>
    </inkml:brush>
  </inkml:definitions>
  <inkml:trace contextRef="#ctx0" brushRef="#br0">199 1 8040,'0'0'20734,"-9"12"-20339,6-7-364,-114 185 1674,105-168-1525,2 0-1,0 1 0,2 0 1,0 1-1,2 0 0,0 0 1,-3 38-1,9-59-182,0-1 1,-1 0 0,1 0-1,0 0 1,0 0-1,1 0 1,-1 0-1,0 0 1,1 0-1,-1 0 1,1 0-1,0 0 1,-1 0-1,1 0 1,0 0-1,0 0 1,0-1-1,1 1 1,-1 0-1,0-1 1,1 1 0,-1-1-1,1 1 1,-1-1-1,1 0 1,1 2-1,2-2-209,0 1 1,-1-1-1,1 0 0,-1 0 0,1 0 0,0-1 0,0 0 1,-1 0-1,1 0 0,8-1 0,-7 0-500,0 0 1,0-1-1,0 1 1,0-1-1,-1 0 0,1-1 1,-1 1-1,1-1 1,8-6-1,18-16-5683</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5.845"/>
    </inkml:context>
    <inkml:brush xml:id="br0">
      <inkml:brushProperty name="width" value="0.025" units="cm"/>
      <inkml:brushProperty name="height" value="0.025" units="cm"/>
    </inkml:brush>
  </inkml:definitions>
  <inkml:trace contextRef="#ctx0" brushRef="#br0">92 0 6951,'0'0'18705,"-4"9"-17103,-9 25-1134,2 1 1,1 0-1,2 1 0,-4 43 1,-3 113 2607,14-257-2996,1-71-49,1 120-34,1 1 0,0 0 1,1 0-1,1 0 0,0 0 0,10-21 0,-11 31-4,0 0 0,0 1-1,0-1 1,0 1 0,1-1 0,0 1-1,0 0 1,0 0 0,0 1 0,1-1-1,0 1 1,-1 0 0,1 1 0,0-1-1,0 1 1,1 0 0,-1 0 0,0 0-1,1 1 1,-1 0 0,1 0 0,-1 0-1,1 0 1,0 1 0,-1 0 0,1 1-1,6 0 1,-10-1 6,-1 0 0,0 0 0,1 1-1,-1-1 1,0 0 0,0 0 0,1 1-1,-1-1 1,0 1 0,0-1 0,0 1 0,1 0-1,-1-1 1,0 1 0,0 0 0,0 0 0,0 0-1,0-1 1,-1 1 0,1 0 0,0 0 0,0 0-1,0 1 1,-1-1 0,2 2 0,-2 0 7,1-1 1,-1 1-1,1 0 0,-1-1 1,0 1-1,0 0 1,0 0-1,0-1 0,-1 1 1,1 0-1,-2 4 1,0 0 8,0-1 1,-1 1 0,1-1 0,-1 0-1,-1 0 1,1-1 0,-1 1-1,0 0 1,-8 7 0,6-8-16,0-1 0,-1 0 0,0-1 0,1 0 0,-1 0 0,0 0 0,-1-1 0,1 0 0,0 0 0,-10 1 0,13-2 0,0-1 0,0 0 0,0 1 0,0-1 0,0 0 0,0-1 0,0 1 0,0-1 0,0 0 0,0 0 0,1 0 0,-1 0 0,0-1 0,1 1 0,-1-1 0,1 0 0,-1 0 0,1-1 0,0 1 0,-6-6 0,9 8-55,-1 0 0,1-1 1,0 1-1,-1 0 0,1 0 0,0-1 0,-1 1 1,1 0-1,0-1 0,0 1 0,-1 0 1,1-1-1,0 1 0,0 0 0,0-1 0,0 1 1,0-1-1,-1 1 0,1 0 0,0-1 0,0 1 1,0-1-1,0 1 0,0 0 0,0-1 1,0 1-1,0-1 0,0 1 0,0 0 0,1-1 1,-1 1-1,0-1 0,0 1 0,0 0 0,0-1 1,1 1-1,-1 0 0,0-1 0,0 1 1,1 0-1,-1-1 0,0 1 0,0 0 0,1-1 1,-1 1-1,0 0 0,1 0 0,-1 0 0,0-1 1,1 1-1,-1 0 0,1 0 0,-1 0 0,1 0 1,29-4-5966,-20 4 3704,18-3-4560</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202"/>
    </inkml:context>
    <inkml:brush xml:id="br0">
      <inkml:brushProperty name="width" value="0.025" units="cm"/>
      <inkml:brushProperty name="height" value="0.025" units="cm"/>
    </inkml:brush>
  </inkml:definitions>
  <inkml:trace contextRef="#ctx0" brushRef="#br0">129 2 8296,'0'0'14115,"-9"2"-10923,-3 1-2291,1 1-1,0 0 1,0 0 0,1 1-1,-15 9 1,22-12-853,0-1 0,0 1 0,1 0 0,-1 0 0,1 0 0,0 0 0,-1 1 0,1-1 0,0 1 0,0-1 0,1 1 0,-1 0 0,1 0 0,-1 0 0,1 0 0,0 0 0,0 0 0,0 0 0,0 0 0,1 0 0,-1 0 0,1 0 0,0 1 0,0-1 0,0 0 0,0 0 0,0 0 0,1 1 0,1 3 0,-1-6-44,0 1 1,0-1 0,0 0 0,0 0-1,0 1 1,1-1 0,-1 0-1,0 0 1,1 0 0,-1 0 0,1-1-1,-1 1 1,1 0 0,0-1 0,-1 1-1,1-1 1,0 1 0,-1-1-1,1 0 1,0 0 0,-1 0 0,1 1-1,0-2 1,0 1 0,-1 0-1,1 0 1,0-1 0,2 0 0,2 0 18,1 0 1,-1 0 0,1-1 0,-1 0 0,0 0 0,8-4 0,-7 1-22,-2 1 0,1-1 0,0 0 0,-1-1 0,0 1 0,0-1 0,-1 0 0,1-1 0,3-8 0,-7 14-2,0 0 0,0-1 0,0 1 0,-1 0 0,1-1 0,-1 1-1,1-1 1,-1 1 0,1-1 0,-1 1 0,0-1 0,1 1 0,-1-1 0,0 1 0,0-1 0,0 1 0,-1-1 0,1 1 0,0-1-1,0 1 1,-1-1 0,1 1 0,-1-1 0,1 1 0,-1 0 0,0-1 0,0 1 0,0 0 0,1-1 0,-1 1 0,0 0-1,0 0 1,-1 0 0,1 0 0,0 0 0,0 0 0,0 0 0,-1 0 0,1 0 0,0 1 0,-1-1 0,1 1 0,-1-1 0,1 1-1,-1-1 1,1 1 0,-1 0 0,1-1 0,-1 1 0,-2 0 0,-5-1-17,0 0 0,0 0 0,0 1 0,-1 0 0,-8 2 1,16-2-25,-1 0 1,1 1 0,0-1 0,-1 1-1,1 0 1,0 0 0,0 0-1,0 0 1,-1 0 0,1 0 0,0 0-1,0 1 1,0-1 0,1 1 0,-1-1-1,0 1 1,1 0 0,-1 0 0,1 0-1,-1-1 1,1 2 0,0-1 0,-2 4-1,3-6-208,0 1-1,0-1 1,0 1-1,0-1 1,0 1-1,0-1 1,0 1 0,0-1-1,0 1 1,0-1-1,0 0 1,0 1-1,1-1 1,-1 1-1,0-1 1,0 1-1,0-1 1,1 0-1,-1 1 1,0-1-1,1 0 1,-1 1-1,0-1 1,1 0-1,-1 1 1,0-1 0,1 0-1,-1 0 1,1 1-1,-1-1 1,0 0-1,1 0 1,-1 0-1,1 0 1,-1 1-1,1-1 1,-1 0-1,1 0 1,-1 0-1,1 0 1,-1 0-1,1 0 1,-1 0-1,0 0 1,1-1-1,-1 1 1,1 0 0,-1 0-1,1 0 1,-1 0-1,1-1 1,-1 1-1,0 0 1,1 0-1,0-1 1,20-5-8479</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5:56.546"/>
    </inkml:context>
    <inkml:brush xml:id="br0">
      <inkml:brushProperty name="width" value="0.025" units="cm"/>
      <inkml:brushProperty name="height" value="0.025" units="cm"/>
    </inkml:brush>
  </inkml:definitions>
  <inkml:trace contextRef="#ctx0" brushRef="#br0">140 0 8360,'0'0'18380,"-2"11"-17398,2-3-924,-1 1 0,1-1 0,0 0 0,1 0 0,0 0 0,0 1 0,1-1 0,0 0 0,1-1 0,-1 1 0,1 0 0,1-1 0,7 13 0,-5-9 19,-1 0-1,0 0 1,0 1 0,-1-1 0,-1 1 0,0 0 0,-1 0 0,0 0-1,0 0 1,-2 0 0,1 0 0,-2 0 0,1 1 0,-2-1 0,1 0-1,-2 0 1,0 0 0,-7 18 0,2-8-298,-1 0 0,-1 0 0,-19 29 0,13-26-2205,-1-1 1,-25 26 0,-12 4-11850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4:52.971"/>
    </inkml:context>
    <inkml:brush xml:id="br0">
      <inkml:brushProperty name="width" value="0.025" units="cm"/>
      <inkml:brushProperty name="height" value="0.025" units="cm"/>
    </inkml:brush>
  </inkml:definitions>
  <inkml:trace contextRef="#ctx0" brushRef="#br0">88 0 5541,'0'63'160,"0"-9"-2017,0-9-450</inkml:trace>
  <inkml:trace contextRef="#ctx0" brushRef="#br0" timeOffset="1">49 888 10282,'-5'71'3299,"-1"-3"-3203,0-2-1505,3-4-3972</inkml:trace>
  <inkml:trace contextRef="#ctx0" brushRef="#br0" timeOffset="2">11 1736 9001,'0'63'800,"0"-1"1,-2 1-160,1-2-161,1-1 1,0-2-385,0-2-160,0 0-1025,0-4-1057,-8 1-1154</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345"/>
    </inkml:context>
    <inkml:brush xml:id="br0">
      <inkml:brushProperty name="width" value="0.025" units="cm"/>
      <inkml:brushProperty name="height" value="0.025" units="cm"/>
    </inkml:brush>
  </inkml:definitions>
  <inkml:trace contextRef="#ctx0" brushRef="#br0">131 0 5157,'-6'69'-545,"-1"4"7848,-1-2-6630,-1-1-513,4-1 32,-2-5-96,2-5-736,3-5-513,0-4 32,-1-7 768,1-4 97,2 0-577,0-3-512,0 2-673,0 1-705</inkml:trace>
  <inkml:trace contextRef="#ctx0" brushRef="#br0" timeOffset="1">59 1274 4260,'-5'66'32,"-2"-1"2659,-2-2-161,-1-2-1697,-1-4 96,4-5 96,2-5-161,1-1 161,4-2-480,0-4-481,0-4-64,0-4-1794,0 0-4356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7:00.587"/>
    </inkml:context>
    <inkml:brush xml:id="br0">
      <inkml:brushProperty name="width" value="0.025" units="cm"/>
      <inkml:brushProperty name="height" value="0.025" units="cm"/>
    </inkml:brush>
  </inkml:definitions>
  <inkml:trace contextRef="#ctx0" brushRef="#br0">4245 641 4420,'0'0'10677,"7"-9"-10512,21-29 246,-27 37-293,0-1 0,0 0 0,0 0 0,0 0-1,0 0 1,-1 0 0,1 0 0,0 0 0,-1 0-1,0 0 1,0 0 0,1 0 0,-1 0 0,0 0-1,-1-1 1,1 1 0,0 0 0,0 0 0,-1 0-1,0 0 1,-1-4 0,-25-33 1254,13 21-285,8 8-813,1 0-135,-1 0 1,0 1-1,0-1 1,-1 1-1,-1 0 1,1 1-1,-1 0 1,-1 0 0,1 1-1,-2 0 1,-13-9-1,-15-4-145,9 3 408,0 2-1,-1 0 1,-1 3-1,-53-16 1,12 11 11,-26-7-308,0 4 0,0 4 0,-131-4 0,-22 23 106,-266-7 304,-515-18-659,899 26 134,1 6 0,0 6 1,1 5-1,-189 56 1,267-60 16,1 2 0,0 2 0,2 2 0,0 2 0,2 3 0,-46 35 0,68-44-1,1 2 1,2 1-1,0 1 0,-38 50 1,49-55-6,0 0 0,1 1 0,1 1 0,1-1 0,1 2 0,0-1 0,2 1 0,-5 23 0,9-30-4,0 0-1,1 1 0,0-1 0,1 1 0,1-1 1,0 1-1,1-1 0,1 0 0,0 0 0,1 0 1,0 0-1,12 23 0,-5-15-2,2-1 0,0-1 0,2 0 0,0-1 0,1 0 1,32 28-1,-3-10 27,1-1 0,2-2 1,1-3-1,1-2 0,79 33 1,280 85 106,-260-104-115,1-7 0,1-6-1,2-6 1,306 5 0,-170-32 88,357-49-1,-510 31-58,-2-5 0,0-6 0,-3-6 0,232-101 0,-314 116-21,-2-3 0,0-3 0,-2-1-1,60-52 1,-74 55 2,-3-2 1,0 0-1,-2-2 0,-1-1 0,-1-2 1,29-56-1,-45 76 6,-2 0 0,0-1 0,-1 0 1,0 0-1,-1 0 0,-1-1 0,0 1 0,-1-1 1,-1 0-1,-1 1 0,0-1 0,-1 0 0,0 1 1,-6-25-1,1 21 28,0 0 0,-1 1 0,-1 0-1,0 0 1,-2 1 0,0 0 0,-1 1 0,0 0 0,-1 1 0,-1 0 0,-20-17 0,-1 1 214,-2 3 0,-77-48 1,-91-33 176,86 47-642,-19-17-2701,47 22-3291,18 8-3359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2.419"/>
    </inkml:context>
    <inkml:brush xml:id="br0">
      <inkml:brushProperty name="width" value="0.025" units="cm"/>
      <inkml:brushProperty name="height" value="0.025" units="cm"/>
    </inkml:brush>
  </inkml:definitions>
  <inkml:trace contextRef="#ctx0" brushRef="#br0">102 1 13485,'0'0'8840,"-13"87"-7110,-1-35-161,-1 4-159,0 4-97,1-6-448,4-1-481,3-7-192,6-10-128,1-7-32,0-7-608,0-7-353,0-3-769,0-6-896,-13-4-7848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2.733"/>
    </inkml:context>
    <inkml:brush xml:id="br0">
      <inkml:brushProperty name="width" value="0.025" units="cm"/>
      <inkml:brushProperty name="height" value="0.025" units="cm"/>
    </inkml:brush>
  </inkml:definitions>
  <inkml:trace contextRef="#ctx0" brushRef="#br0">6 0 4740,'0'0'4357,"-4"90"-4101,2-47-1633,2-2-962,0-5-95,0-2 1217,0-1 1281,0 1 192</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3.096"/>
    </inkml:context>
    <inkml:brush xml:id="br0">
      <inkml:brushProperty name="width" value="0.025" units="cm"/>
      <inkml:brushProperty name="height" value="0.025" units="cm"/>
    </inkml:brush>
  </inkml:definitions>
  <inkml:trace contextRef="#ctx0" brushRef="#br0">22 0 2114,'0'13'1580,"-17"439"5419,13-394-5975,4 71-1,14-5-3780,-10-87 2835,-1 0 0,-3 0 0,-5 52 0,2-54 66,2 0 1,1 1 0,1-1 0,7 38-1,-1-27 402,1 76 0,-7-77 67,14 83-1,-9-92 242,1 58 0,-6-66-532,1 0 0,1 0-1,12 48 1,-13-70-295,2 4 11,-1 1 1,-1 0-1,0-1 1,2 20-1,-7-24-422,-3-13-4207,0-7-3139</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312"/>
    </inkml:context>
    <inkml:brush xml:id="br0">
      <inkml:brushProperty name="width" value="0.025" units="cm"/>
      <inkml:brushProperty name="height" value="0.025" units="cm"/>
    </inkml:brush>
  </inkml:definitions>
  <inkml:trace contextRef="#ctx0" brushRef="#br0">35 1 5285,'0'0'20377,"-6"10"-18626,-19 33-347,24-40-1304,0-1 0,1 1 1,-1 0-1,1 0 1,0 0-1,0-1 0,0 1 1,0 0-1,0 0 0,1 0 1,-1-1-1,1 1 1,-1 0-1,1 0 0,2 3 1,21 38 680,-17-32-595,-2-3-233,0-1 0,1 0 0,-1 0 0,2-1 0,-1 1 1,1-1-1,10 8 0,-14-13-226,-1 0 1,1-1-1,0 1 0,0 0 1,1-1-1,-1 0 1,0 0-1,0 0 0,1 0 1,4 0-1,-4-1-205,-1 0-1,0 0 0,0 0 1,0 0-1,0-1 1,-1 0-1,1 0 1,0 0-1,0 0 0,0 0 1,0 0-1,-1-1 1,5-2-1,18-19-4379,-2-5-1575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4.669"/>
    </inkml:context>
    <inkml:brush xml:id="br0">
      <inkml:brushProperty name="width" value="0.025" units="cm"/>
      <inkml:brushProperty name="height" value="0.025" units="cm"/>
    </inkml:brush>
  </inkml:definitions>
  <inkml:trace contextRef="#ctx0" brushRef="#br0">195 0 13773,'0'0'6342,"-47"80"-3972,23-34-640,-1 4-353,1 8-320,1 1-224,5-5-288,2-8-289,7-14-160,3-10 0,4-15 0,2-15-512,0-15-1891,0-5-1344,0-7-1410,5-4-2434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106"/>
    </inkml:context>
    <inkml:brush xml:id="br0">
      <inkml:brushProperty name="width" value="0.025" units="cm"/>
      <inkml:brushProperty name="height" value="0.025" units="cm"/>
    </inkml:brush>
  </inkml:definitions>
  <inkml:trace contextRef="#ctx0" brushRef="#br0">214 1 17873,'0'0'6684,"-5"10"-5766,-79 136 1351,-8 13 1083,91-155-3015,6-9-135,17-23-140,24-41-882,-44 66 761,6-9-144,-1 0-1,-1-1 1,0 1 0,-1-1-1,0 0 1,-1-1-1,0 1 1,2-21-1,-6 34 204,0 0 0,0-1-1,0 1 1,0 0 0,0 0-1,0 0 1,0 0 0,0 0-1,0 0 1,0 0-1,0 0 1,0-1 0,0 1-1,0 0 1,0 0 0,-1 0-1,1 0 1,0 0 0,0 0-1,0 0 1,0 0-1,0 0 1,0 0 0,0-1-1,0 1 1,0 0 0,0 0-1,0 0 1,-1 0 0,1 0-1,0 0 1,0 0-1,0 0 1,0 0 0,0 0-1,0 0 1,0 0 0,-1 0-1,1 0 1,0 0 0,0 0-1,0 0 1,0 0-1,0 0 1,0 0 0,0 0-1,0 0 1,-1 0 0,1 0-1,0 0 1,0 0 0,0 1-1,0-1 1,0 0-1,0 0 1,0 0 0,0 0-1,0 0 1,0 0 0,-1 0-1,1 0 1,0 0 0,0 0-1,0 0 1,0 1-1,-11 9-18,-7 14 36,10-8 101,0 1 0,0 0 0,2 0 0,0 1 0,1 0 0,1 0 0,1 0 0,0 0 0,0 28 0,3-46-111,0 1 0,0-1 0,0 0 0,0 0 0,0 1 0,0-1 0,0 0 0,0 0 0,0 0 0,0 1 0,0-1 0,0 0 0,0 0 0,0 1 1,1-1-1,-1 0 0,0 0 0,0 0 0,0 1 0,0-1 0,0 0 0,0 0 0,1 0 0,-1 1 0,0-1 0,0 0 0,0 0 0,1 0 0,-1 0 1,0 0-1,0 0 0,0 1 0,1-1 0,-1 0 0,0 0 0,0 0 0,0 0 0,1 0 0,-1 0 0,0 0 0,0 0 0,1 0 0,-1 0 0,0 0 0,0 0 1,1 0-1,-1 0 0,0 0 0,0 0 0,0 0 0,1 0 0,-1-1 0,0 1 0,0 0 0,0 0 0,1 0 0,-1-1 0,11-10 219,-9 2-203,0 0-1,-1 1 1,0-1 0,0 0 0,-1 0 0,0 0-1,-1 0 1,0 1 0,0-1 0,-1 0-1,-4-13 1,5 17-16,-1-1-1,0 0 1,-1 1-1,1 0 1,-1-1-1,0 1 0,-1 0 1,1 0-1,-1 1 1,0-1-1,0 1 1,0 0-1,-1 0 1,1 0-1,-1 0 1,0 1-1,-11-6 0,4 7-33,15 10-73,16 10 35,-4-11-178,-1 0 0,1-1 0,1-1-1,-1 0 1,31 5 0,-3-3-3569,-3-2-3942,-26-3 953</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465"/>
    </inkml:context>
    <inkml:brush xml:id="br0">
      <inkml:brushProperty name="width" value="0.025" units="cm"/>
      <inkml:brushProperty name="height" value="0.025" units="cm"/>
    </inkml:brush>
  </inkml:definitions>
  <inkml:trace contextRef="#ctx0" brushRef="#br0">229 1 5445,'0'0'20729,"-8"5"-19170,-8 7-1352,0 1 0,2 1 0,-1 0 0,2 1 0,0 0 0,1 1 0,0 1 1,1 0-1,-16 35 0,14-25-158,2-1-1,0 2 1,2-1 0,1 1 0,2 1 0,-6 48 0,11-72-41,1 0 0,0 0 0,0 1 0,0-1 0,0 0 0,1 0 0,0 0 0,0 0 0,3 8 0,-3-11-8,0 0-1,1-1 1,-1 1 0,1 0-1,0-1 1,-1 1-1,1-1 1,0 0-1,0 1 1,0-1-1,0 0 1,0 0 0,0 0-1,0-1 1,0 1-1,0 0 1,1-1-1,-1 0 1,0 1-1,0-1 1,1 0 0,-1 0-1,0 0 1,3-1-1,8 2-96,44-2-2399,-48 0 1103,0 0-1,0 0 1,-1-1-1,14-4 0,6-6-4910</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5.978"/>
    </inkml:context>
    <inkml:brush xml:id="br0">
      <inkml:brushProperty name="width" value="0.025" units="cm"/>
      <inkml:brushProperty name="height" value="0.025" units="cm"/>
    </inkml:brush>
  </inkml:definitions>
  <inkml:trace contextRef="#ctx0" brushRef="#br0">71 1 13741,'0'0'17280,"-4"13"-16532,-18 88-423,5 0 0,-6 143-1,18-183-300,25-154-24,-13 42 0,20-116 0,-22 141 0,2 0 0,1 0 0,1 0 0,14-26 0,-22 49 0,1 0 0,-1 1 0,0-1 0,1 0 0,-1 1 0,1-1 0,0 1 0,0 0 0,0 0 0,0 0 0,0 0 0,1 0 0,-1 0 0,0 0 0,1 1 0,0-1 0,-1 1 0,1 0 0,0-1 0,-1 1 0,1 1 0,0-1 0,0 0 0,4 0 0,-6 2 0,0 0 0,0-1 0,0 1 0,0 0 0,0 0 0,0 0 0,-1 0 0,1-1 0,0 1 0,-1 0 0,1 1 0,0-1 0,-1 0 0,1 0 0,-1 0 0,0 0 0,1 0 0,-1 0 0,0 1 0,0-1 0,0 0 0,0 0 0,0 0 0,0 1 0,0-1 0,0 0 0,0 0 0,-1 2 0,-4 40 0,1-34 0,0-1 0,-1 1 0,0-1 0,0 0 0,-1-1 0,1 1 0,-2-1 0,-9 10 0,13-15 0,1 1 0,-1 0 0,0-1 0,1 0 0,-1 1 0,0-1 0,-1 0 0,1-1 0,0 1 0,0 0 0,-1-1 0,1 0 0,-1 0 0,1 0 0,-1 0 0,0-1 0,1 1 0,-1-1 0,1 0 0,-1 0 0,0 0 0,1 0 0,-1-1 0,-7-1 0,10 1-153,0 0 0,0 1 0,0-1 0,0 0 0,0 0 0,0 0 0,0 0 0,0 0 1,0 0-1,0 0 0,1 0 0,-1 0 0,0 0 0,1-1 0,-1 1 0,1 0 0,-1 0 0,1-1 0,0 1 0,-1 0 0,1 0 0,0-1 0,0 1 0,0 0 0,0-1 0,0 1 0,0 0 1,0-1-1,1 1 0,-1 0 0,0-1 0,1 1 0,-1 0 0,2-2 0,-1 0-352,0 0-1,0 1 1,0-1 0,1 1 0,-1-1 0,1 1-1,0 0 1,-1 0 0,1 0 0,0 0-1,1 0 1,-1 0 0,0 0 0,0 1 0,5-3-1,10-1-6311,-1 2-3742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6.317"/>
    </inkml:context>
    <inkml:brush xml:id="br0">
      <inkml:brushProperty name="width" value="0.025" units="cm"/>
      <inkml:brushProperty name="height" value="0.025" units="cm"/>
    </inkml:brush>
  </inkml:definitions>
  <inkml:trace contextRef="#ctx0" brushRef="#br0">1 231 19026,'0'0'13116,"3"-8"-12576,30-66-498,44-74 1,-72 188-43,-7 47-32,2 72-1351,2-151-2695</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18.210"/>
    </inkml:context>
    <inkml:brush xml:id="br0">
      <inkml:brushProperty name="width" value="0.025" units="cm"/>
      <inkml:brushProperty name="height" value="0.025" units="cm"/>
    </inkml:brush>
  </inkml:definitions>
  <inkml:trace contextRef="#ctx0" brushRef="#br0">17 120 9737,'0'0'15578,"2"9"-15125,6 29-255,-8-39-194,0 1 0,0-1 0,0 1 0,0-1 0,1 1 0,-1-1 0,0 0-1,0 1 1,0-1 0,1 1 0,-1-1 0,0 1 0,1-1 0,-1 1 0,0-1 0,1 1 0,-1 0 0,1-1 0,-1 1 0,1-1 0,-1 1 0,1 0 0,-1 0 0,1-1 0,-1 1-1,1 0 1,-1 0 0,1-1 0,0 1 0,-1 0 0,1 0 0,-1 0 0,1 0 0,-1 0 0,1 0 0,0 0 0,-1 0 0,1 0 0,-1 0 0,1 0 0,0 1 0,-1-1 0,1 0-1,-1 0 1,1 0 0,-1 1 0,1-1 0,-1 0 0,1 1 0,-1-1 0,1 0 0,-1 1 0,1-1 0,-1 1 0,0-1 0,1 1 0,-1-1 0,0 1 0,1-1 0,-1 1 0,0-1 0,0 1-1,1-1 1,-1 1 0,0 0 0,0-1 0,0 1 0,0 0 0,2-10 146,-1-1 0,-1 0 0,0 0 0,0 0 0,-2-13 0,1 19-12,0-1 1,0 0-1,0 0 1,0 1 0,-1-1-1,0 0 1,0 1-1,0 0 1,0-1 0,-1 1-1,0 0 1,-5-6-1,8 10-118,0-1 0,-1 1 1,1 0-1,0 0 0,0-1 0,-1 1 0,1 0 0,0 0 0,-1-1 0,1 1 0,0 0 0,-1 0 0,1 0 0,0-1 0,-1 1 0,1 0 0,0 0 0,-1 0 0,1 0 0,0 0 0,-1 0 1,1 0-1,-1 0 0,1 0 0,0 0 0,-1 0 0,1 0 0,0 0 0,-1 0 0,1 0 0,-1 0 0,1 0 0,0 0 0,-1 1 0,1-1 0,0 0 0,-1 0 0,1 0 0,0 1 0,0-1 1,-1 0-1,1 0 0,-1 1 0,-6 22 412,4 32-172,3-52-233,0 7-21,4 52-99,-3-60 42,-1 0 0,0 0 1,1 0-1,-1 0 0,1 0 0,0-1 1,0 1-1,-1 0 0,1 0 0,0-1 1,1 1-1,-1-1 0,0 1 0,0-1 1,1 1-1,-1-1 0,0 0 0,1 0 1,0 1-1,-1-1 0,1 0 0,-1 0 1,1-1-1,0 1 0,0 0 0,0-1 1,0 1-1,1 0 0,-1-1 47,0-1 1,0 1-1,-1-1 0,1 1 1,0-1-1,-1 1 0,1-1 1,-1 0-1,1 0 0,-1 0 1,1 0-1,-1 0 0,0 0 1,1 0-1,-1 0 0,0-1 1,0 1-1,0 0 0,0-1 1,0 1-1,0-1 0,0 1 0,0-1 1,-1 0-1,1 1 0,-1-1 1,1 0-1,-1 1 0,0-1 1,1 0-1,-1-3 0,6-58 853,-6 56-693,-1-37 433,1 43-571,0 0 0,0 0 1,0 0-1,0 0 0,0 1 0,0-1 0,0 0 1,0 0-1,0 0 0,0 0 0,-1 0 1,1 1-1,0-1 0,-1 0 0,1 0 0,-1 1 1,1-1-1,0 0 0,-1 0 0,0 1 1,1-1-1,-1 1 0,1-1 0,-1 0 0,0 1 1,1-1-1,-1 1 0,0 0 0,0-1 1,1 1-1,-1-1 0,0 1 0,0 0 0,0 0 1,0-1-1,1 1 0,-1 0 0,0 0 1,-1 0-1,1 1-17,0-1 1,0 1-1,1-1 0,-1 1 1,0 0-1,0 0 1,1-1-1,-1 1 0,0 0 1,1 0-1,-1 0 1,1 0-1,-1 0 1,1 0-1,-1 0 0,1 0 1,0 0-1,-1 0 1,1 0-1,0 0 0,0 0 1,0 1-1,-2 30-52,2-26 54,-2 23 1,1 1-86,4 55 0,-3-84 80,0 0-1,0 0 1,0 0 0,0 0 0,0-1 0,0 1 0,0 0 0,0 0 0,1 0 0,-1 0-1,0-1 1,0 1 0,1 0 0,-1 0 0,0 0 0,1-1 0,-1 1 0,1 0-1,-1-1 1,1 1 0,0 0 0,-1-1 0,1 1 0,-1-1 0,1 1 0,0-1 0,0 1-1,-1-1 1,1 1 0,0-1 0,0 0 0,-1 0 0,1 1 0,0-1 0,0 0 0,1 0-1,-1 0 10,0-1-1,1 1 0,-1-1 0,0 0 1,0 0-1,1 1 0,-1-1 1,0 0-1,0 0 0,0 0 0,0 0 1,0-1-1,0 1 0,-1 0 0,1 0 1,0 0-1,0-1 0,-1 1 1,1 0-1,0-2 0,7-21 237,-1 0 1,-1-1-1,-1 1 0,-1-1 0,-1 0 1,0-35-1,-7 46-243,-4 16 0,-8 21 0,2 17 0,2 0 0,1 2 0,2-1 0,-4 54 0,42-155 0,-17 31 0,-1 0 0,-2-1 0,-1 0 0,-1-1 0,-2 1 0,2-35 0,-8 66 0,1-1 0,0 0 0,0 0 0,0 0 0,0 0 0,0 1 0,0-1 0,0 0 0,-1 0 0,1 0 0,0 0 0,0 0 0,0 0 0,0 0 0,-1 1 0,1-1 0,0 0 0,0 0 0,0 0 0,0 0 0,-1 0 0,1 0 0,0 0 0,0 0 0,0 0 0,0 0 0,-1 0 0,1 0 0,0 0 0,0 0 0,0 0 0,-1 0 0,1 0 0,0 0 0,0 0 0,0-1 0,0 1 0,-1 0 0,1 0 0,0 0 0,0 0 0,0 0 0,0 0 0,0 0 0,-1-1 0,1 1 0,0 0 0,0 0 0,0 0 0,0 0 0,0-1 0,0 1 0,0 0 0,-10 17 0,1 12 0,1 1 0,2 0 0,0 1 0,3 0 0,-1 45 0,24-134 0,-15 29 0,0 0 0,-2 0 0,0-43 0,-3 71 0,0 0 0,0 0 0,1 0 0,-1 0 0,0 0 0,0 0 0,0 0 0,0-1 0,0 1 0,0 0 0,-1 0 0,1 0 0,0 0 0,0 0 0,-1 0 0,1 0 0,-1 0 0,1 0 0,-1 0 0,1 0 0,-1 0 0,0 0 0,1 1 0,-1-1 0,0 0 0,0 0 0,0 1 0,1-1 0,-1 0 0,0 1 0,0-1 0,0 1 0,0-1 0,0 1 0,0 0 0,0-1 0,0 1 0,0 0 0,-2-1 0,1 2 0,1-1 0,-1 1 0,0 0 0,0 0 0,1-1 0,-1 1 0,1 0 0,-1 1 0,1-1 0,-1 0 0,1 0 0,-1 0 0,1 1 0,0-1 0,0 1 0,0-1 0,0 1 0,0 0 0,0-1 0,0 1 0,0 0 0,0 2 0,-5 19 0,1 1 0,1 0 0,1 0 0,1 0 0,2 38 0,0-59 0,0-2-32,0 0 0,0 0 0,0 0 0,0 1-1,0-1 1,0 0 0,0 0 0,0 0 0,0 0 0,1 0 0,-1 0 0,0 0 0,1 1 0,-1-1-1,1 0 1,-1 0 0,2 1 0,-1-2-18,-1 0 1,0 0-1,1 0 0,-1 0 0,1 0 1,-1 0-1,1 0 0,-1 0 0,1 0 1,-1 0-1,0 0 0,1 0 0,-1-1 1,1 1-1,-1 0 0,0 0 0,1 0 1,-1-1-1,1 1 0,-1 0 0,0 0 1,1-1-1,-1 1 0,0 0 0,1-1 1,-1 1-1,0 0 0,1-1 0,1-3-416,1 0-1,0 0 0,-1 0 0,0 0 1,0 0-1,0 0 0,2-6 0,1-20-4380,-3 0-2840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3.304"/>
    </inkml:context>
    <inkml:brush xml:id="br0">
      <inkml:brushProperty name="width" value="0.025" units="cm"/>
      <inkml:brushProperty name="height" value="0.025" units="cm"/>
    </inkml:brush>
  </inkml:definitions>
  <inkml:trace contextRef="#ctx0" brushRef="#br0">0 1 4933,'0'0'14248,"10"7"-13981,5 5-265,9 5 625,-1 1-1,-2 2 1,22 22 0,32 58 1525,-45-58-1464,2-1 1,59 60-1,46 28-597,120 106 1126,-224-204-862,48 54 0,-56-56-76,2-1 1,52 43-1,-64-60-158,31 23 584,-2 1 0,-1 2 0,40 44 1,116 128 89,-116-109-795,24 29 0,126 146 0,-114-128 0,238 233 0,4 6 0,-120-119 0,329 338 0,-374-398 0,337 332 0,176 137 0,-474-420 0,-147-159 0,-58-60 0,-57-43 0,-32-33-2927,14 8-2362,11 11-2959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2.778"/>
    </inkml:context>
    <inkml:brush xml:id="br0">
      <inkml:brushProperty name="width" value="0.025" units="cm"/>
      <inkml:brushProperty name="height" value="0.025" units="cm"/>
    </inkml:brush>
  </inkml:definitions>
  <inkml:trace contextRef="#ctx0" brushRef="#br0">0 148 12556,'0'0'12075,"90"8"-10441,-32-22-481,3-3-577,1-3-351,-2-1-161,-10 2-32,-12 2-929,-12 3-1121,-11 3-673,-13-1-896,-2 1-2242</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437"/>
    </inkml:context>
    <inkml:brush xml:id="br0">
      <inkml:brushProperty name="width" value="0.025" units="cm"/>
      <inkml:brushProperty name="height" value="0.025" units="cm"/>
    </inkml:brush>
  </inkml:definitions>
  <inkml:trace contextRef="#ctx0" brushRef="#br0">0 677 6086,'0'0'18663,"11"-12"-17024,188-249 1077,-11-29-1919,-127 195 355,-44 76-737,-17 20-399,1-1 0,-1 0 1,0 0-1,1 1 0,-1-1 1,0 0-1,1 1 0,-1-1 1,0 0-1,0 1 1,1-1-1,-1 0 0,0 1 1,0-1-1,0 1 0,1-1 1,-1 1-1,0-1 0,0 0 1,0 1-1,0-1 0,0 1 1,0-1-1,0 1 1,0-1-1,0 1 0,0-1 1,0 0-1,0 1 0,-1 0 1,-7 55 738,7-47-718,-9 44-37,-26 175 0,31-184 0,3 0 0,1 0 0,6 52 0,-4-89 0,1 1 0,0-1 0,0 1 0,0-1 0,6 10 0,-8-15 0,1 0 0,0 0 0,0 0 0,0 0 0,0-1 0,1 1 0,-1 0 0,0 0 0,1-1 0,-1 1 0,1-1 0,0 1 0,-1-1 0,1 0 0,0 1 0,0-1 0,0 0 0,0 0 0,0 0 0,0-1 0,0 1 0,3 0 0,-4-2 0,-1 0 0,1-1 0,-1 1 0,1 0 0,-1-1 0,0 1 0,0-1 0,0 1 0,0-1 0,0 1 0,0 0 0,0-1 0,-1 1 0,1-1 0,0 1 0,-1-2 0,-2-3-605,-1 0 1,1 0-1,-1 1 0,0-1 1,-1 1-1,1 0 0,-1 0 1,0 1-1,0-1 0,-8-4 1,1-1-1537,-26-20-5402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6.799"/>
    </inkml:context>
    <inkml:brush xml:id="br0">
      <inkml:brushProperty name="width" value="0.025" units="cm"/>
      <inkml:brushProperty name="height" value="0.025" units="cm"/>
    </inkml:brush>
  </inkml:definitions>
  <inkml:trace contextRef="#ctx0" brushRef="#br0">0 104 16111,'0'0'10250,"69"-30"-7784,-29 15-832,2-4-513,0 3-833,0 2-224,-8 6-576,-5 7-1634,-9 1-2947,-10 0-5541</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142"/>
    </inkml:context>
    <inkml:brush xml:id="br0">
      <inkml:brushProperty name="width" value="0.025" units="cm"/>
      <inkml:brushProperty name="height" value="0.025" units="cm"/>
    </inkml:brush>
  </inkml:definitions>
  <inkml:trace contextRef="#ctx0" brushRef="#br0">1 0 13229,'0'0'11370,"11"51"-9448,-9-24 288,-2 12-897,1 4-512,1 5-545,-2 3-192,2 2-128,0-4-993,0-7-448,-2-6-353,0-9-448,0-7-929,0-10-897,-9-6-3203</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7:57.501"/>
    </inkml:context>
    <inkml:brush xml:id="br0">
      <inkml:brushProperty name="width" value="0.025" units="cm"/>
      <inkml:brushProperty name="height" value="0.025" units="cm"/>
    </inkml:brush>
  </inkml:definitions>
  <inkml:trace contextRef="#ctx0" brushRef="#br0">0 143 8456,'0'0'9145,"1"-11"-5008,-1 6-3780,0 2-163,0 0 0,0 0 1,0 0-1,1 0 0,-1 0 1,1 0-1,-1 0 0,1 0 0,0 0 1,0 0-1,0 0 0,1 1 0,-1-1 1,1 0-1,-1 1 0,1-1 0,0 1 1,0 0-1,0 0 0,0-1 0,1 1 1,-1 1-1,0-1 0,1 0 0,4-2 1,16-6 454,0 1 0,1 1 0,0 1 0,42-7 0,-33 9-559,1 2 0,0 1 0,0 2 0,0 1 0,51 9 0,-69-7-108,-1 1 1,1 1-1,-1 0 1,0 1-1,-1 0 1,1 1-1,-1 1 1,24 18-1,-31-21 17,0 1 0,0-1 0,-1 2 0,0-1 0,-1 1 0,1 0 0,-1 0 0,-1 0 0,1 0 0,-1 1 0,0 0 0,-1 0 0,0 0 0,0 0 0,-1 1 0,0-1-1,1 17 1,-2-15 87,-1 0-1,-1 0 0,0 0 0,0 0 0,-1 0 0,0 0 0,-1-1 0,0 1 0,0-1 0,-1 1 1,0-1-1,-6 9 0,-1-3 66,0 0 0,-1 0 0,0-1 0,-1-1 0,-25 20 0,12-12-151,-1-1 0,0-2 0,-2 0 0,0-2 0,0-2 0,-2 0 0,0-2 0,0-2 0,-1 0 0,0-2 0,-46 5 0,71-12 2,0-1 1,0 0-1,0 0 1,0-1-1,0 1 1,0-1-1,1-1 1,-1 1-1,0-1 1,0-1-1,1 1 1,0-1-1,-11-6 1,13 5-73,0 1 1,1 0 0,-1-1 0,1 0-1,0 1 1,0-1 0,1 0 0,-1-1-1,1 1 1,0 0 0,0-1-1,0 1 1,1-1 0,0 0 0,0 0-1,0 1 1,0-1 0,1 0 0,-1 0-1,2-5 1,0-26-5072,8 8-3192</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0.755"/>
    </inkml:context>
    <inkml:brush xml:id="br0">
      <inkml:brushProperty name="width" value="0.025" units="cm"/>
      <inkml:brushProperty name="height" value="0.025" units="cm"/>
    </inkml:brush>
  </inkml:definitions>
  <inkml:trace contextRef="#ctx0" brushRef="#br0">111 0 10890,'0'0'15097,"-3"17"-14317,-19 143 57,-3 227 0,12-122-664,-1-100 226,3-66-83,5 0-1,7 118 0,-1-212-569,0 0 0,1-1 0,0 1 0,0 0 0,0-1 0,0 0 0,1 1 0,-1-1 0,1 0 0,0 1 0,4 4 0,-5-14-5542,1-20 3504,-4 10 444,0 0-1,-1-1 1,-9-24-1,-7-11-3558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1.100"/>
    </inkml:context>
    <inkml:brush xml:id="br0">
      <inkml:brushProperty name="width" value="0.025" units="cm"/>
      <inkml:brushProperty name="height" value="0.025" units="cm"/>
    </inkml:brush>
  </inkml:definitions>
  <inkml:trace contextRef="#ctx0" brushRef="#br0">43 171 7303,'0'0'3342,"-7"-8"-796,-28-34 1287,40 75-390,65 231 1718,26 90-3803,-94-347-1234,0-1 1,0 1-1,1-1 0,0 0 1,0 0-1,6 8 1,-8-13-83,-1 0-1,1-1 1,0 1 0,-1 0 0,1-1-1,0 1 1,0-1 0,0 1 0,-1 0-1,1-1 1,0 0 0,0 1 0,0-1-1,0 0 1,0 1 0,0-1 0,0 0-1,0 0 1,-1 0 0,1 0-1,2 0 1,-2 0-8,1-1 0,-1 1-1,1-1 1,-1 0 0,1 0 0,-1 0-1,0 0 1,1 0 0,-1 0 0,0 0-1,0 0 1,0 0 0,0-1 0,0 1-1,0 0 1,0-1 0,1-1-1,15-29 172,-2 0-1,0-1 1,11-41-1,-6 15-125,85-231-992,-71 193-2316,1-1-3674,-1 0-9320</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092"/>
    </inkml:context>
    <inkml:brush xml:id="br0">
      <inkml:brushProperty name="width" value="0.025" units="cm"/>
      <inkml:brushProperty name="height" value="0.025" units="cm"/>
    </inkml:brush>
  </inkml:definitions>
  <inkml:trace contextRef="#ctx0" brushRef="#br0">238 100 4004,'0'0'9940,"2"-10"-5776,5-33-1767,-7 41-2311,0 0 1,-1 0 0,1 0-1,0 0 1,-1 0 0,1 1-1,-1-1 1,0 0-1,0 0 1,0 0 0,0 1-1,0-1 1,0 0 0,0 1-1,0-1 1,0 1-1,-1 0 1,1-1 0,-1 1-1,1 0 1,-1 0 0,1 0-1,-1 0 1,0 0-1,0 0 1,1 0 0,-1 0-1,0 1 1,0-1 0,0 1-1,0-1 1,0 1 0,-3 0-1,0-1 87,0 0-1,-1 1 0,1 0 1,-1 0-1,1 0 1,0 0-1,-1 1 0,1 0 1,0 0-1,-8 3 1,7 0-185,0 0 0,0 0 0,0 1 0,1 0 0,0 0 0,0 0 1,0 1-1,1-1 0,0 1 0,0 0 0,0 0 0,0 1 0,1-1 1,0 1-1,1-1 0,-1 1 0,-1 10 0,4-17 11,1 0-1,-1 1 0,0-1 1,0 0-1,0 1 1,0-1-1,1 1 0,-1-1 1,0 0-1,1 1 1,-1-1-1,0 0 0,0 0 1,1 1-1,-1-1 1,0 0-1,1 0 0,-1 1 1,1-1-1,-1 0 1,0 0-1,1 0 1,-1 0-1,0 0 0,1 1 1,-1-1-1,1 0 1,-1 0-1,1 0 0,-1 0 1,0 0-1,1 0 1,-1 0-1,1-1 0,-1 1 1,0 0-1,1 0 1,-1 0-1,1 0 0,-1 0 1,0-1-1,1 1 1,-1 0-1,0 0 0,1-1 1,21-8 208,-5-3-91,-12 8-103,0 0-1,0 0 1,0 1-1,0 0 1,1 0-1,7-3 1,-11 6-21,-1 0 1,0 0 0,0 0-1,0 0 1,0 0 0,1 0-1,-1 0 1,0 0-1,0 0 1,0 0 0,0 1-1,0-1 1,0 1 0,1-1-1,-1 1 1,0-1-1,0 1 1,0-1 0,0 1-1,-1 0 1,1-1 0,0 1-1,0 0 1,0 0-1,0 0 1,-1 0 0,1 0-1,0 0 1,-1 0 0,1 0-1,-1 0 1,1 0-1,-1 0 1,0 0 0,1 0-1,-1 0 1,0 0 0,0 1-1,0 1 1,15 70-8,-3 2 0,3 101 0,-8-74 28,-6-93 24,1 5 631,-1 1 0,0-1 0,-1 0 0,-1 1 0,-4 26 1,4-37-558,0-1 1,-1 0 0,1 0 0,0 0 0,-1 0-1,0 0 1,1-1 0,-1 1 0,0 0-1,0-1 1,-1 0 0,1 1 0,-1-1 0,1 0-1,-1 0 1,1 0 0,-1 0 0,0-1 0,0 1-1,0-1 1,0 0 0,0 0 0,0 0 0,-1 0-1,1 0 1,0-1 0,0 1 0,-1-1 0,1 0-1,0 0 1,-4-1 0,2 1-112,0-1 0,0-1 0,1 1 0,-1-1 0,0 1 0,1-1 0,0-1 0,-1 1 0,1-1 0,0 1 0,0-1 0,0-1 0,1 1 0,-1 0 0,1-1 0,0 0 0,0 1 0,0-1 0,-3-7 0,-6-6 0,2-1 0,0-1 0,-8-25 0,15 37 1,-1-1 6,1 0 0,1 0 0,-1-1 0,1 1 0,-2-16-1,4 22-12,0 0-1,0 0 0,1 0 1,-1 0-1,0 0 0,1 0 1,-1 0-1,1 0 0,-1 1 1,1-1-1,0 0 0,0 0 1,0 1-1,0-1 0,0 0 1,0 1-1,1-1 0,-1 1 1,0 0-1,1-1 0,-1 1 1,1 0-1,-1 0 0,1 0 1,0 0-1,0 0 0,-1 0 1,1 0-1,0 1 0,0-1 1,3 0-1,17-5-808,-4 1-2412,0 0 1,24-12-1,-6-2-5101</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3.483"/>
    </inkml:context>
    <inkml:brush xml:id="br0">
      <inkml:brushProperty name="width" value="0.025" units="cm"/>
      <inkml:brushProperty name="height" value="0.025" units="cm"/>
    </inkml:brush>
  </inkml:definitions>
  <inkml:trace contextRef="#ctx0" brushRef="#br0">144 36 17777,'0'0'7458,"0"-6"-7512,-2-19 145,2 25-83,0-1 1,0 1-1,0 0 0,0 0 1,0 0-1,0 0 1,0-1-1,0 1 0,0 0 1,0 0-1,0 0 0,0 0 1,0 0-1,0-1 1,0 1-1,-1 0 0,1 0 1,0 0-1,0 0 0,0 0 1,0 0-1,0-1 1,0 1-1,0 0 0,-1 0 1,1 0-1,0 0 0,0 0 1,0 0-1,0 0 1,0 0-1,-1 0 0,1 0 1,0 0-1,0 0 0,0 0 1,0 0-1,-1 0 1,1 0-1,0 0 0,0 0 1,0 0-1,0 0 0,0 0 1,-1 0-1,1 0 1,0 0-1,0 0 0,-11 7 174,-6 8-27,-48 75 488,58-79-614,1 0 0,0 0-1,1 0 1,0 1 0,0 0-1,-4 22 1,9-33-37,0-1 0,0 1 0,0-1 0,0 1 0,0 0 0,0-1 0,0 1 0,0-1 0,0 1 0,0 0 0,0-1 0,0 1 0,0-1 0,1 1 0,-1 0 0,0-1 0,0 1 0,1-1 0,-1 1-1,0-1 1,1 1 0,-1-1 0,1 1 0,-1-1 0,1 0 0,-1 1 0,0-1 0,1 0 0,0 1 0,23 3 157,42-17-91,-38 7-1172,0 6-3943,-19 0-1401</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4.110"/>
    </inkml:context>
    <inkml:brush xml:id="br0">
      <inkml:brushProperty name="width" value="0.025" units="cm"/>
      <inkml:brushProperty name="height" value="0.025" units="cm"/>
    </inkml:brush>
  </inkml:definitions>
  <inkml:trace contextRef="#ctx0" brushRef="#br0">0 117 13933,'0'0'8616,"73"41"-8071,-44-54 63,-2-7 65,0-5-353,-7 1-224,-5-2-64,-11 6-896,-4 4-1635,-4 7-1056,-14 4-1666</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023"/>
    </inkml:context>
    <inkml:brush xml:id="br0">
      <inkml:brushProperty name="width" value="0.025" units="cm"/>
      <inkml:brushProperty name="height" value="0.025" units="cm"/>
    </inkml:brush>
  </inkml:definitions>
  <inkml:trace contextRef="#ctx0" brushRef="#br0">120 4 16015,'0'0'11686,"-10"-1"-11542,6 0-149,1 1 1,0-1-1,-1 1 0,1 0 1,-1 0-1,1 0 0,0 0 1,-1 0-1,1 1 0,-1 0 1,1 0-1,0 0 1,-1 0-1,1 0 0,0 0 1,0 1-1,0 0 0,0-1 1,0 1-1,1 1 0,-1-1 1,0 0-1,1 0 0,0 1 1,-1 0-1,1-1 0,0 1 1,0 0-1,1 0 0,-1 0 1,1 0-1,-1 0 0,1 0 1,0 1-1,0-1 0,0 0 1,1 1-1,-1 3 1,1-5-6,0 0 0,0 0 0,1 0 1,-1 0-1,0 0 0,1 0 0,0 0 1,-1 0-1,1 0 0,0 0 0,0-1 1,0 1-1,0 0 0,0-1 0,0 1 1,1-1-1,-1 1 0,1-1 0,-1 1 1,1-1-1,-1 0 0,1 0 0,0 0 1,-1 0-1,1 0 0,0 0 0,3 1 1,10 3-130,0 0-1,27 6 1,1 1 7,-35-9 180,-1 0-1,1 1 0,-1 0 0,-1 0 1,1 1-1,0 0 0,-1 0 0,0 1 1,6 6-1,-11-10-22,0-1 0,0 1 1,1 0-1,-2-1 0,1 1 1,0 0-1,0 0 0,0-1 1,-1 1-1,1 0 0,-1 0 0,0 0 1,1 0-1,-1 0 0,0 0 1,0 0-1,-1 3 0,1-3 2,-1 1 0,0-1 0,0 0-1,-1 0 1,1 0 0,0 0-1,-1 0 1,1 0 0,-1 0 0,0 0-1,1 0 1,-1-1 0,0 1 0,0-1-1,0 1 1,0-1 0,-5 2 0,-6 3 349,0 0 0,-1-1 1,1-1-1,-1 0 1,0-1-1,-1-1 0,1 0 1,0-1-1,-1 0 0,1-1 1,-21-3-1,34 3-380,0 0 1,0 0-1,0 0 0,0 0 1,0 0-1,0-1 0,0 1 1,0 0-1,0-1 0,0 1 1,0 0-1,0-1 0,1 0 1,-1 1-1,0-1 0,0 1 1,0-1-1,0 0 0,1 0 1,-1 1-1,0-1 0,1 0 1,-1 0-1,1 0 0,-1 0 1,1 0-1,-1-1 0,1 1-26,0 0 0,0 0 0,0 0 0,0 0 0,0 0 0,1 1-1,-1-1 1,0 0 0,1 0 0,-1 1 0,1-1 0,-1 0 0,0 0 0,1 1 0,0-1 0,-1 0-1,1 1 1,-1-1 0,1 1 0,0-1 0,-1 1 0,1-1 0,0 1 0,0 0 0,-1-1-1,1 1 1,0 0 0,0-1 0,0 1 0,-1 0 0,1 0 0,0 0 0,1 0 0,80-15-13306,-52 8 4352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3.121"/>
    </inkml:context>
    <inkml:brush xml:id="br0">
      <inkml:brushProperty name="width" value="0.025" units="cm"/>
      <inkml:brushProperty name="height" value="0.025" units="cm"/>
    </inkml:brush>
  </inkml:definitions>
  <inkml:trace contextRef="#ctx0" brushRef="#br0">1 146 17200,'0'0'9321,"84"-4"-8040,-30 4-800,4 0-353,3 0 0,0-4-769,-5-3-2081,-4 0-1570,-7-2-2274</inkml:trace>
  <inkml:trace contextRef="#ctx0" brushRef="#br0" timeOffset="1">929 1 14798,'0'0'8269,"-11"9"-7388,-7 10-530,1 0 1,1 0-1,0 2 0,-23 41 0,38-60-334,-26 49 668,-28 73 0,49-109-631,1 0 1,1 0-1,0 1 1,1-1-1,1 1 1,0 0-1,1 0 1,1-1-1,1 1 1,2 18-1,-3-31-145,1 0 0,0 0 1,0 0-1,0-1 0,0 1 0,1 0 0,-1 0 0,1-1 0,0 1 1,-1-1-1,1 0 0,0 1 0,1-1 0,-1 0 0,0 0 0,0 0 1,1-1-1,-1 1 0,1 0 0,0-1 0,3 2 0,1 0-1095,1-1 0,0 0-1,0 0 1,0-1 0,0 0-1,15 1 1,19-2-8610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5.893"/>
    </inkml:context>
    <inkml:brush xml:id="br0">
      <inkml:brushProperty name="width" value="0.025" units="cm"/>
      <inkml:brushProperty name="height" value="0.025" units="cm"/>
    </inkml:brush>
  </inkml:definitions>
  <inkml:trace contextRef="#ctx0" brushRef="#br0">240 62 17328,'0'0'2755,"-10"-4"576,5 2-2947,2 0-182,-1 0 0,0 0 0,1 1 0,-1-1 0,0 1 0,0 0 0,0 0 0,0 0 0,0 1 0,0-1 0,0 1 0,0 0 0,0 0 0,0 0 0,0 1 0,0 0 0,0-1 0,0 1 0,1 1 0,-1-1 0,0 0 0,0 1 0,-4 3 0,-4 6-85,-1 1 1,2 0-1,-1 1 1,2 1-1,-18 27 0,22-31-127,1 0 0,-1 1 0,2 0 0,-1-1 0,1 2 0,1-1-1,0 0 1,1 1 0,-2 17 0,4-28 8,0 0 1,0 0-1,0 0 1,1-1-1,-1 1 1,0 0-1,0 0 1,0-1-1,1 1 1,-1 0-1,0 0 1,1-1-1,-1 1 1,1 0-1,-1-1 0,1 1 1,-1-1-1,1 1 1,-1-1-1,1 1 1,-1-1-1,1 1 1,0-1-1,-1 1 1,1-1-1,0 0 1,0 1-1,-1-1 0,1 0 1,0 1-1,0-1 1,-1 0-1,1 0 1,0 0-1,0 0 1,-1 0-1,1 0 1,0 0-1,0 0 1,0 0-1,-1 0 1,1-1-1,0 1 0,0 0 1,39-15 225,-20 0-163,-1 0-1,0-2 1,-1 0 0,-1-1 0,-1-1-1,0 0 1,-1-1 0,-2-1 0,0 0 0,-1-1-1,-1 0 1,14-40 0,-52 131-330,17-44 280,0-1 1,1 2-1,-9 51 0,18-76-14,-1-1 1,1 1-1,0 0 0,0 0 1,0 0-1,1 0 1,-1-1-1,0 1 0,0 0 1,0 0-1,1 0 1,-1-1-1,0 1 1,1 0-1,-1 0 0,0-1 1,1 1-1,-1 0 1,1-1-1,0 1 1,-1-1-1,1 1 0,-1-1 1,1 1-1,0-1 1,-1 1-1,1-1 0,0 1 1,0-1-1,-1 0 1,1 1-1,0-1 1,0 0-1,-1 0 0,1 0 1,0 1-1,0-1 1,0 0-1,0 0 0,-1 0 1,1 0-1,0 0 1,0-1-1,0 1 1,-1 0-1,2-1 0,42-11 231,-15-3-158,-1-2-1,-1-1 0,-1-1 0,0-1 0,-2-1 0,30-33 0,-37 38-45,-17 15-28,1 0 0,0 0 1,-1 0-1,1 0 0,0 1 1,0-1-1,0 0 0,0 0 1,0 1-1,0-1 0,0 0 1,0 1-1,0-1 0,0 1 1,0 0-1,0-1 0,0 1 1,0 0-1,1-1 0,-1 1 1,0 0-1,0 0 0,0 0 1,2 0-1,-3 1 0,1 0 0,0 0 0,0 0 0,-1-1-1,1 1 1,-1 0 0,1 0 0,-1 0 0,1 0 0,-1 0 0,1 0 0,-1 0 0,0 0-1,0 0 1,0 0 0,1 0 0,-1 0 0,0 1 0,0-1 0,0 1 0,-8 62 171,-6-19-84,11-35-35,0-1 1,0 1-1,0 0 1,2 0-1,-2 13 1,3-23-35,1 1 0,0-1 1,0 0-1,0 0 0,0 0 1,0 0-1,-1 0 0,1 0 1,0 0-1,0 0 0,0 0 1,0 0-1,-1 0 0,1-1 1,0 1-1,0 0 0,0 0 1,0-1-1,15-8 74,0-1 0,-1 0-1,-1-1 1,0 0 0,0-2 0,12-13 0,-10 10-2,0 0 1,1 2-1,26-18 1,-43 32-87,0 0 1,1-1-1,-1 1 1,0 0-1,1 0 0,-1-1 1,0 1-1,1 0 1,-1 0-1,0 0 1,1 0-1,-1-1 1,0 1-1,1 0 0,-1 0 1,1 0-1,-1 0 1,0 0-1,1 0 1,-1 0-1,1 0 1,-1 0-1,0 0 0,1 0 1,-1 0-1,1 0 1,-1 1-1,0-1 1,1 0-1,-1 0 1,0 0-1,1 0 0,-1 1 1,0-1-1,1 0 1,-1 0-1,0 1 1,1-1-1,-1 0 1,0 1-1,0-1 0,1 0 1,-1 1-1,0-1 1,0 0-1,0 1 1,0-1-1,1 1 0,-1 29 52,-14 30 62,-4-12-2,45-58 139,27-32-208,-45 34-44,-1 1 1,1-1-1,0 1 1,1 1-1,0 0 0,0 0 1,0 1-1,1 0 1,18-6-1,-28 11 1,0 0 0,0 0 0,0 0 0,0 0 0,0 0 0,0 0 0,0 0 0,-1 0 0,1 0 0,0 0 0,0 0 0,0 1 0,0-1 0,-1 0 0,1 1 0,0-1 0,0 1 0,0-1 0,-1 1 0,1-1 0,0 1 0,-1-1 0,1 1 0,0 0 0,-1-1 0,1 1 0,-1 0 0,1 0 0,-1-1 0,0 1 0,1 0 0,-1 1 0,2 2 0,-1 0 0,0 0 0,0 0 0,-1 0 0,1 0 0,-1 1 0,-1 6 0,0 3 0,-1 1 0,0 0 0,-7 20 0,4-14-4035,2-8-3541,10-31-4259</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7.111"/>
    </inkml:context>
    <inkml:brush xml:id="br0">
      <inkml:brushProperty name="width" value="0.025" units="cm"/>
      <inkml:brushProperty name="height" value="0.025" units="cm"/>
    </inkml:brush>
  </inkml:definitions>
  <inkml:trace contextRef="#ctx0" brushRef="#br0">99 44 9449,'0'0'9582,"5"-9"-6790,16-25-598,-21 34-2158,0 0-1,0 0 0,0 0 1,0 0-1,0 0 0,0 0 1,0 0-1,0 1 0,0-1 1,0 0-1,0 0 0,0 0 1,0 0-1,0 0 0,0 0 1,0 0-1,0 0 0,0 0 1,0 0-1,0 1 0,1-1 1,-1 0-1,0 0 0,0 0 1,0 0-1,0 0 0,0 0 1,0 0-1,0 0 0,0 0 1,0 0-1,0 0 0,0 0 1,1 0-1,-1 0 0,0 0 1,0 0-1,0 0 0,0 0 1,0 0-1,0 0 0,0 0 1,0 0-1,1 0 0,-1 0 1,0 0-1,0 0 0,0 0 1,0 0-1,0 0 0,0 0 1,0 0-1,0 0 0,0 0 1,0 0-1,0 0 0,1-1 1,-1 1-1,0 0 0,0 0 1,0 0-1,0 0 0,0 0 1,0 0-1,0 0 0,0 0 1,0 0-1,0 0 0,0-1 1,2 15 469,0 15-483,-7 52 372,-3 0 0,-25 111 1,9-68 1000,18-93-545,7-63-86,1-12-627,-3 29-136,-1 0 0,0 0 0,-1 1 0,-1-1 0,0 0 0,-1 1 0,-1 0 0,0 0 0,-1 1 0,-13-20 0,60 31-695,-3 0 705,-1-2 1,1-1-1,36-11 0,-36 7 1,1 2-1,61-4 1,-98 11-18,0 0 0,1 0 0,-1 0 0,1 0 0,-1 0 0,0 0 0,1 0 0,-1 1 0,1-1 0,-1 0 0,0 1 0,1-1 0,-1 1 0,0 0 0,0-1 0,1 1 0,-1 0 0,0 0 0,0 0 0,0 0 0,0 0 0,0 0 0,0 0 0,0 0 0,1 1 0,-2 1 5,1-1-1,0 0 0,-1 1 0,1-1 0,-1 1 1,0-1-1,1 1 0,-1-1 0,-1 1 0,1-1 1,0 1-1,0-1 0,-2 3 0,-1 7 29,-1 0-1,0 0 1,-1-1-1,-11 19 1,-12 10 116,21-32-35,0 1 0,1 1 0,0-1 0,-8 18 0,15-21 25,9-9-77,10-9 70,4-9-55,0-1 0,-2-2 1,0 0-1,-2-2 0,30-47 0,-50 73-78,0 0 1,0 1-1,0-1 0,0 0 0,1 0 0,-1 0 1,0 0-1,0 0 0,0 0 0,0 0 1,0 0-1,0 1 0,0-1 0,0 0 0,0 0 1,0 0-1,1 0 0,-1 0 0,0 0 1,0 0-1,0 0 0,0 0 0,0 0 0,0 0 1,1 0-1,-1 0 0,0 0 0,0 0 1,0 0-1,0 0 0,0 0 0,0 0 0,1 0 1,-1 0-1,0 0 0,0 0 0,0 0 1,0 0-1,0 0 0,0 0 0,0 0 1,1 0-1,-1 0 0,0 0 0,0-1 0,0 1 1,0 0-1,0 0 0,0 0 0,0 0 1,0 0-1,0 0 0,-2 22-140,-8 30 167,3-29-17,3-13-10,1 1 0,0-1 0,1 1 1,0 0-1,1 0 0,0 0 0,0-1 0,3 21 1,-2-30 6,1-1 0,-1 1 0,1 0 0,0 0 0,0 0 0,-1 0 0,1-1 0,0 1 0,0 0 1,0-1-1,0 1 0,0-1 0,0 1 0,0-1 0,0 1 0,0-1 0,0 0 0,0 0 0,0 1 1,0-1-1,0 0 0,0 0 0,0 0 0,0 0 0,0 0 0,1 0 0,-1 0 0,0-1 0,0 1 0,2-1 1,34-10 273,-27 5-230,0 0-1,0-1 1,-1 0-1,0-1 0,0 0 1,-1 0-1,0-1 1,0 0-1,-1 0 1,0-1-1,-1 0 1,0 0-1,-1-1 1,0 1-1,0-1 1,-1-1-1,-1 1 1,0 0-1,-1-1 1,3-21-1,-9 9-3450,3 24 2897,0-1 1,0 1-1,0 0 1,1-1-1,-1 1 1,0 0-1,0 0 1,0 0-1,0 0 1,0 0-1,0 0 1,0 0 0,0 0-1,0 0 1,0 0-1,0 0 1,1 1-1,-1-1 1,-2 1-1</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8.905"/>
    </inkml:context>
    <inkml:brush xml:id="br0">
      <inkml:brushProperty name="width" value="0.025" units="cm"/>
      <inkml:brushProperty name="height" value="0.025" units="cm"/>
    </inkml:brush>
  </inkml:definitions>
  <inkml:trace contextRef="#ctx0" brushRef="#br0">41 40 4548,'0'0'19934,"1"3"-18899,1 2-847,-1-1 0,0 1-1,0 0 1,-1-1 0,1 1-1,-1 0 1,0-1 0,0 1-1,-1 0 1,1-1 0,-1 1-1,-2 7 1,-24 69 489,12-38 509,29-143 1761,-9 62-2994,-2 14-22,-2 19 29,0 8-2,5 32-130,-6-34 179,0 0 1,1 1-1,-1-1 1,0 0-1,1 0 1,-1 0 0,1 1-1,-1-1 1,1 0-1,-1 0 1,1 0-1,0 0 1,0 0-1,-1 0 1,1 0 0,0 0-1,0-1 1,0 1-1,0 0 1,0 0-1,0-1 1,0 1-1,0-1 1,3 2-1,-4-8 77,0 5-81,0 1-1,1-1 0,-1 0 1,0 1-1,0-1 1,1 0-1,-1 1 1,0-1-1,0 0 1,0 1-1,0-1 0,0 0 1,0 1-1,0-1 1,0 0-1,0 0 1,0 1-1,-1-1 1,1 0-1,0 1 0,0-1 1,-1 1-1,1-1 1,0 0-1,-1 1 1,1-1-1,0 1 1,-1-1-1,1 1 0,-1-1 1,1 1-1,-1-1 1,1 1-1,-1-1 1,1 1-1,-1 0 1,0-1-1,1 1 1,-2 0-1,0-7-30,3 16-24,-10 60-38,7-55 69,-1-1 1,2 1-1,0 0 1,1 19 0,1-32 19,0 0 1,-1 0 0,1 0-1,0 0 1,0 0 0,1 0-1,-1 0 1,0-1 0,0 1-1,0 0 1,0-1 0,1 1-1,-1-1 1,0 1 0,1-1-1,-1 0 1,0 0-1,1 1 1,-1-1 0,0 0-1,1 0 1,1-1 0,34 1 109,-32-2-103,0 0 1,0 0-1,0-1 0,0 1 0,-1-1 1,1 0-1,-1 0 0,0-1 0,7-6 1,37-44 76,-20 20-58,-20 25-23,19-21 1,-26 29-4,0 0-1,0 0 1,0 0 0,0 0 0,0 0 0,0 0-1,0 1 1,0-1 0,0 0 0,0 1 0,0-1 0,0 1-1,0-1 1,1 1 0,-1-1 0,0 1 0,0 0-1,1 0 1,-1-1 0,0 1 0,3 0 0,-3 5-23,0 1 0,0-1 0,0 0 1,-1 0-1,1 1 0,-1-1 1,0 0-1,-1 1 0,0 4 0,0-5 16,1 1 31,-1 0 0,0 0 0,0 0-1,0 0 1,-1 0 0,0 0 0,0-1 0,0 1-1,-1-1 1,-5 9 0,8-53-7,8-34-16,2-39 0,-10 116-13,1 0 1,-1 0-1,1 0 1,0 0-1,0 0 1,1 0-1,-1 0 0,1-1 1,0 1-1,0-1 1,4 7-1,-5-8-12,0-1 0,0 1 0,1-1 0,-1 0 1,0 0-1,1 0 0,-1 0 0,0 0 0,1 0 0,-1 0 0,1 0 0,-1 0 0,1-1 0,0 1 0,-1-1 0,1 1 0,0-1 1,-1 1-1,1-1 0,0 0 0,0 0 0,-1 0 0,1 0 0,0 0 0,0-1 0,-1 1 0,1 0 0,0-1 0,-1 1 0,1-1 1,0 0-1,-1 1 0,3-3 0,-2 2-397,-1-1 1,0 1 0,1-1-1,-1 0 1,0 0-1,0 1 1,0-1 0,0 0-1,0 0 1,0 0 0,0 0-1,-1 0 1,1-1-1,-1 1 1,0 0 0,0 0-1,1 0 1,-1 0-1,0-1 1,-1 1 0,1-2-1,0 2 14,0-24-6884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251"/>
    </inkml:context>
    <inkml:brush xml:id="br0">
      <inkml:brushProperty name="width" value="0.025" units="cm"/>
      <inkml:brushProperty name="height" value="0.025" units="cm"/>
    </inkml:brush>
  </inkml:definitions>
  <inkml:trace contextRef="#ctx0" brushRef="#br0">1 100 16912,'0'-18'1954,"0"-1"448,0 4-1313,0-3-865,2 2-96,2 7-95,-2 4-578</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596"/>
    </inkml:context>
    <inkml:brush xml:id="br0">
      <inkml:brushProperty name="width" value="0.025" units="cm"/>
      <inkml:brushProperty name="height" value="0.025" units="cm"/>
    </inkml:brush>
  </inkml:definitions>
  <inkml:trace contextRef="#ctx0" brushRef="#br0">144 1 21012,'0'0'6609,"-3"15"-6364,-10 47 114,-28 162-163,35-179 205,2 0-1,2 0 1,4 50-1,-2-94-380,0 0 0,0 0 0,0 0 1,1 0-1,-1 0 0,0 0 0,0 0 0,1 0 0,-1 0 0,0-1 1,1 1-1,-1 0 0,1 0 0,-1 0 0,1-1 0,0 1 0,-1 0 0,1-1 1,0 1-1,-1 0 0,1-1 0,1 2 0,-2-2-5,1-1 0,-1 1 0,1 0 0,-1 0 0,1 0 0,-1 0 0,1 0 0,-1 0 0,1-1 0,-1 1 0,0 0 0,1 0 0,-1-1-1,1 1 1,-1 0 0,0-1 0,1 1 0,-1 0 0,0-1 0,1 1 0,-1-1 0,0 1 0,0 0 0,0-1 0,1 1 0,-1-1 0,0 1 0,0-1 0,0 1 0,0-1 0,0 1 0,0 0 0,0-1 0,1 1 0,-2-1-1,1 1 1,0-1 0,0 1 0,0-1 0,0 1 0,0-1 0,0 1 0,-1-1 0,1-12 5,-1 1 0,-1 0-1,0-1 1,-1 1 0,0 0 0,-1 0-1,0 1 1,-7-14 0,-5-5-125,-34-50 0,56 87-37,1-1 1,0-1-1,1 0 0,-1 0 0,1 0 1,0-1-1,16 6 0,30 10-3101,-5-11-4365,-24-9 1416,-1-2-2387</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29.969"/>
    </inkml:context>
    <inkml:brush xml:id="br0">
      <inkml:brushProperty name="width" value="0.025" units="cm"/>
      <inkml:brushProperty name="height" value="0.025" units="cm"/>
    </inkml:brush>
  </inkml:definitions>
  <inkml:trace contextRef="#ctx0" brushRef="#br0">98 1 10378,'0'0'16602,"-10"9"-16548,-2 0-45,8-6-7,-1 0 1,1 1-1,0-1 0,0 1 0,0 0 1,1 0-1,0 0 0,-1 1 0,-3 8 1,6-12-60,1-1 1,-1 1-1,1 0 1,-1-1-1,1 1 1,0 0-1,0 0 1,-1 0 0,1-1-1,0 1 1,0 0-1,0 0 1,0 0-1,0 0 1,0-1-1,0 1 1,0 0 0,0 0-1,0 0 1,0 0-1,1-1 1,-1 1-1,0 0 1,0 0-1,1-1 1,-1 1 0,1 0-1,-1 0 1,1-1-1,-1 1 1,1 0-1,-1-1 1,1 1-1,0-1 1,-1 1-1,1-1 1,0 1 0,-1-1-1,1 1 1,0-1-1,0 0 1,-1 1-1,3-1 1,49 11-294,-8-2 114,-43-8 231,1 0 0,0 0 0,0 0-1,0 0 1,0 0 0,-1 0 0,1 0 0,0 0 0,-1 1-1,1-1 1,-1 1 0,0-1 0,1 1 0,-1-1 0,0 1-1,0 0 1,2 3 0,-3-3 76,0-1 0,0 0 0,0 1 1,0-1-1,0 0 0,0 1 0,0-1 0,-1 0 0,1 1 0,0-1 0,-1 0 0,1 1 1,-1-1-1,1 0 0,-1 0 0,0 1 0,1-1 0,-1 0 0,-2 2 0,-2 2 303,0 0 0,-1 0-1,1-1 1,-1 0 0,0 0-1,0 0 1,-1-1 0,-7 4-1,3-4-111,1 1 0,0-1-1,-1-1 1,0 0-1,1-1 1,-22 1 0,32-2-361,0 0 0,-1 0 0,1-1 1,0 1-1,-1 0 0,1 0 1,0 0-1,-1-1 0,1 1 1,0 0-1,0 0 0,-1-1 0,1 1 1,0 0-1,0-1 0,-1 1 1,1 0-1,0-1 0,0 1 1,0 0-1,0-1 0,0 1 0,-1 0 1,1-1-1,0 1 0,0-1 1,0 1-1,0 0 0,0-1 1,0 1-1,0-1 0,0 1 0,0 0 1,1-1-1,-1 1 0,0 0 1,0-1-1,0 1 0,0 0 1,0-1-1,1 1 0,-1 0 0,0-1 1,0 1-1,1 0 0,-1-1 1,0 1-1,0 0 0,1 0 1,-1-1-1,13-18-5133,8 5-1831,5-3-4302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0.296"/>
    </inkml:context>
    <inkml:brush xml:id="br0">
      <inkml:brushProperty name="width" value="0.025" units="cm"/>
      <inkml:brushProperty name="height" value="0.025" units="cm"/>
    </inkml:brush>
  </inkml:definitions>
  <inkml:trace contextRef="#ctx0" brushRef="#br0">146 353 12812,'0'0'5280,"-9"4"-3908,-1 1-1106,1 1-1,0-1 1,0 2 0,0-1 0,1 2-1,0-1 1,0 1 0,1 0 0,0 0-1,0 1 1,1 0 0,0 0 0,-4 11 0,8-18-189,-1 4 36,0-1 1,1 0 0,-1 1-1,1-1 1,0 1 0,1 0-1,-1 0 1,1 0 0,0 0 0,0 0-1,1 9 1,0-14-90,1 0-1,-1 0 1,1 0-1,-1-1 1,1 1-1,0 0 1,-1 0 0,1-1-1,0 1 1,-1-1-1,1 1 1,0 0 0,0-1-1,0 1 1,-1-1-1,1 0 1,0 1-1,0-1 1,0 0 0,0 1-1,0-1 1,0 0-1,0 0 1,0 0 0,0 0-1,0 0 1,0 0-1,0 0 1,0 0 0,-1 0-1,1 0 1,2-1-1,31-9 1142,-20 3-918,-1-1 1,1 0-1,-2-1 0,1-1 1,-1 0-1,-1-1 0,0 0 0,0 0 1,12-19-1,-5 5-128,-2 0 1,0-1-1,-2-1 0,11-28 1,-15 29-54,-1-1 0,-2 1 1,-1-2-1,0 1 0,-2-1 1,0-43-1,-3 69-68,-1 0-1,0 0 1,0 0-1,0 0 1,0 0-1,-1 0 1,1 0-1,0 0 1,-1 0-1,0 0 1,1 0-1,-1 0 1,0 0-1,0 0 1,0 0-1,0 1 1,0-1-1,0 0 1,-1 1-1,1-1 1,-1 1-1,1-1 1,-3-1-1,2 3-6,0-1 0,0 1 0,-1-1 0,1 1 0,0 0-1,-1 0 1,1 0 0,0 0 0,0 1 0,-1-1-1,1 0 1,0 1 0,0 0 0,0-1 0,-1 1 0,1 0-1,0 0 1,0 0 0,0 1 0,1-1 0,-4 3 0,-11 7-3,1 1 0,1 0 0,0 1 1,-13 17-1,21-23 15,0 0-1,1 0 1,0 0 0,1 0-1,-1 1 1,1 0 0,1 0-1,-1 0 1,2 0 0,-1 1-1,-2 11 1,6-19-3,-1 0 0,0 0 1,0 0-1,0 1 0,0-1 0,1 0 0,-1 0 1,1 0-1,-1 0 0,1 0 0,-1 0 0,1 0 1,-1 0-1,1 0 0,0 0 0,0 0 1,-1-1-1,1 1 0,0 0 0,0 0 0,0-1 1,0 1-1,0 0 0,0-1 0,0 1 0,0-1 1,0 0-1,0 1 0,0-1 0,0 0 1,1 1-1,-1-1 0,2 0 0,46 3 142,-37-3-104,34-1 14,41 1-588,-83 0 504,1 0 1,0 1-1,0 0 0,0 0 0,-1 0 0,1 1 1,0-1-1,-1 1 0,1 0 0,-1 1 0,0-1 0,0 1 1,7 5-1,-10-6 19,1 1 0,0 0 0,0 0 1,-1 0-1,0 0 0,1 0 0,-1 0 1,-1 0-1,1 0 0,0 1 0,-1-1 0,1 0 1,-1 0-1,0 1 0,0-1 0,0 0 1,-1 0-1,1 1 0,-1-1 0,-1 5 0,-1 4 94,-1 0-1,0 0 1,-11 21-1,0-6-179,-13 28 51,12-19-3899,15-28-2347</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1.906"/>
    </inkml:context>
    <inkml:brush xml:id="br0">
      <inkml:brushProperty name="width" value="0.025" units="cm"/>
      <inkml:brushProperty name="height" value="0.025" units="cm"/>
    </inkml:brush>
  </inkml:definitions>
  <inkml:trace contextRef="#ctx0" brushRef="#br0">154 449 4933,'0'0'10837,"0"-9"-6652,-6-32-1431,6 40-2607,-1-1 0,0 1 0,1-1 0,-1 1 0,0-1 0,0 1 0,0 0 0,0-1 0,0 1 0,0 0 0,0 0 0,0 0 0,-1 0 0,1 0-1,0 0 1,-1 0 0,1 0 0,0 0 0,-1 1 0,1-1 0,-1 0 0,0 1 0,1 0 0,-1-1 0,1 1 0,-1 0 0,0 0 0,1 0 0,-1 0-1,1 0 1,-1 0 0,0 0 0,-2 1 0,-1 0-29,1 0 0,0 0 0,-1 0 1,1 0-1,0 1 0,0 0 0,0 0 0,0 0 0,-7 5 0,6-2-110,0 1 0,0 0 0,1-1-1,-1 1 1,1 1 0,1-1 0,-1 1 0,1-1 0,0 1-1,1 0 1,0 0 0,0 1 0,0-1 0,1 0 0,0 0 0,0 11-1,1-17-8,0 0 0,0-1-1,0 1 1,0-1-1,0 1 1,0-1 0,0 1-1,0 0 1,0-1-1,1 1 1,-1-1 0,0 1-1,0-1 1,1 1-1,-1-1 1,0 1-1,1-1 1,-1 1 0,0-1-1,1 0 1,-1 1-1,1-1 1,-1 1 0,1-1-1,-1 0 1,1 0-1,-1 1 1,1-1 0,-1 0-1,1 0 1,0 1-1,24-3 71,23-20 185,-27 5-202,0-2-1,0 0 1,-2-1-1,0 0 1,-2-2 0,0 0-1,-2-1 1,24-47-1,-72 138-415,16-38 360,2 0 0,2 1 0,1 0 0,-15 60 0,26-90 5,1 0 0,0 0 1,0 1-1,0-1 0,-1 0 0,1 0 0,0 0 0,0 0 1,1 1-1,-1-1 0,0 0 0,0 0 0,1 0 0,-1 0 0,0 1 1,1-1-1,-1 0 0,2 2 0,-1-3 5,-1 0 0,1 1-1,-1-1 1,1 0 0,0 1-1,-1-1 1,1 0 0,0 0 0,-1 0-1,1 0 1,0 1 0,-1-1-1,1 0 1,0 0 0,-1 0 0,1-1-1,0 1 1,-1 0 0,1 0-1,0 0 1,-1 0 0,1-1 0,0 1-1,39-26 535,4-16-394,-2-2-1,-2-2 0,-1-1 1,-3-2-1,-3-1 0,-1-2 1,-3-2-1,37-91 0,-160 301-460,57-91 318,-2 1-4,3 1 1,3 2-1,-31 94 0,61-156-31,1 0-1,1 1 0,0-1 0,0 1 0,0-1 0,1 1 0,0-1 1,2 13-1,-2-18 23,0-1 1,1 1-1,-1 0 1,1-1-1,0 1 1,-1-1-1,1 1 1,0-1-1,0 0 1,0 1-1,0-1 1,0 0-1,0 1 1,1-1-1,-1 0 1,0 0-1,1 0 0,-1 0 1,0 0-1,1-1 1,-1 1-1,1 0 1,-1-1-1,1 1 1,0-1-1,-1 1 1,1-1-1,0 0 1,-1 1-1,1-1 1,0 0-1,-1 0 1,1 0-1,0-1 1,-1 1-1,1 0 1,0-1-1,-1 1 1,1-1-1,-1 1 1,1-1-1,2-1 1,5-3 31,-1 0 0,0 0 0,0-1 0,0 0 0,-1-1 0,0 1-1,0-1 1,-1-1 0,1 1 0,9-17 0,-1 4 36,51-72 88,-3-2 0,-5-4 0,-4-1 1,47-123-1,-114 269-723,-80 144 643,-23 57-3,114-242-59,0-3 16,0 1-1,1-1 1,0 1-1,-1-1 1,1 1-1,1 0 1,-1 0-1,1-1 1,-1 1-1,1 5 0,15-16 302,-9 0-271,0 0 1,-1 0 0,0-1 0,0 0-1,-1 0 1,0 0 0,0 0-1,4-18 1,15-72-150,-19 68-85,-1-54 0,-11 109-440,8-22 605,-1 1 0,1-1 0,0 1 1,1 0-1,-1-1 0,0 1 0,1-1 1,0 1-1,0-1 0,0 1 0,0-1 1,1 0-1,-1 0 0,1 1 0,0-1 1,0 0-1,3 3 0,-2-4 20,0 0 0,0 0 0,0 0 0,1-1 0,-1 1 0,0-1 0,1 0 0,-1 0 0,1 0 0,-1 0 0,1-1 0,0 0-1,-1 1 1,1-1 0,0-1 0,-1 1 0,8-2 0,2 0 32,0-2-1,0 0 1,0 0-1,0-1 1,-1-1-1,1 0 1,-2 0-1,1-1 1,-1-1-1,0 0 1,20-19-1,-3-1 50,-1-1 0,43-59-1,-59 72-56,-5 10-12,-1 0 1,-1 0-1,1-1 1,-1 0-1,0 0 1,-1 0 0,1 0-1,-1 0 1,-1-1-1,0 0 1,2-7-1,-23 34-269,-20 27 224,3 2 0,2 2 0,-54 106 0,88-156 32,-23 61-12,22-30-16,1-30 27,0 0 0,1 0 0,-1-1 0,0 1 0,1 0 0,-1 0 0,1 0 0,-1-1-1,1 1 1,0 0 0,-1 0 0,1-1 0,0 1 0,-1 0 0,1-1 0,0 1 0,0-1 0,-1 1-1,1-1 1,0 1 0,0-1 0,0 0 0,0 1 0,0-1 0,0 0 0,1 0 0,8 1 33,1-1 1,0 0 0,0-1 0,0 0 0,0-1-1,0 0 1,-1-1 0,1 0 0,-1-1-1,1 0 1,-1 0 0,-1-1 0,1-1 0,-1 1-1,0-2 1,12-9 0,2-3 30,-1-1-1,-1 0 1,0-2-1,33-47 1,-88 119-145,2 2 0,-25 56 0,55-104 90,0-1-1,0 1 1,1 0-1,-1 0 1,1 0-1,0 0 1,1 1-1,-1-1 1,1 0-1,0 0 1,0 8-1,1-10 0,-1-1 0,1 1 0,0-1 0,0 0-1,0 0 1,0 1 0,0-1 0,0 0 0,0 0-1,0 0 1,1 0 0,-1 0 0,0 0 0,1-1 0,-1 1-1,0 0 1,1-1 0,-1 1 0,1-1 0,-1 1-1,1-1 1,-1 0 0,1 1 0,-1-1 0,1 0-1,0 0 1,-1 0 0,1 0 0,-1 0 0,1-1 0,-1 1-1,3-1 1,2 0-108,1 0 0,-1 0 0,0-1 1,1 0-1,-1 0 0,0 0 0,0-1 0,-1 0 0,1 0 0,0-1 0,-1 1 0,0-1 1,0-1-1,0 1 0,0 0 0,5-9 0,24-39-4213,-14-5-3617,-7 5-1779</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268"/>
    </inkml:context>
    <inkml:brush xml:id="br0">
      <inkml:brushProperty name="width" value="0.025" units="cm"/>
      <inkml:brushProperty name="height" value="0.025" units="cm"/>
    </inkml:brush>
  </inkml:definitions>
  <inkml:trace contextRef="#ctx0" brushRef="#br0">35 1 17777,'-10'0'2658,"2"0"-223,1 3-1154,1 11-1217,4 4-96,0 1-1025,2 6-2595,0-1-4163</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612"/>
    </inkml:context>
    <inkml:brush xml:id="br0">
      <inkml:brushProperty name="width" value="0.025" units="cm"/>
      <inkml:brushProperty name="height" value="0.025" units="cm"/>
    </inkml:brush>
  </inkml:definitions>
  <inkml:trace contextRef="#ctx0" brushRef="#br0">146 224 15727,'-9'5'4260,"-5"5"-3022,-1 0 0,1 0 0,-25 25 1,33-29-1073,1 0 0,0 0 0,0 0 0,0 0 0,1 1 0,0 0 0,1 0 0,-1 0 0,1 0 0,0 1 0,1-1 0,-3 16 0,5-21-170,0-1 0,0 1 0,0 0 0,0-1 0,0 1 0,0-1 1,1 1-1,-1-1 0,1 1 0,-1-1 0,1 1 0,-1-1 0,1 0 1,0 1-1,0-1 0,0 0 0,0 0 0,0 1 0,0-1 0,0 0 1,0 0-1,0 0 0,0 0 0,1 0 0,-1-1 0,0 1 0,1 0 1,-1 0-1,1-1 0,-1 1 0,1-1 0,-1 0 0,1 1 0,-1-1 1,1 0-1,-1 0 0,1 0 0,-1 0 0,1 0 0,-1 0 0,1 0 1,1-1-1,6 1 45,-1-1 0,1 0 0,-1-1 1,1 0-1,-1 0 0,13-6 0,0-2 18,-1-2-1,-1 0 0,0-2 0,-1 0 0,0 0 0,-2-2 0,1 0 0,23-32 0,-14 12-4,-1 0-1,-2-1 1,30-66-1,-37 52-80,-32 61 150,-25 33 29,1 2-1,2 1 1,2 2 0,-46 81-1,76-117-150,0 1 0,0 1 0,-4 19 0,7 6 5,3-38-2,0 1 1,0-1-1,1 0 1,-1 0-1,1 1 0,-1-1 1,1 0-1,-1 0 1,1 0-1,0 1 1,0-1-1,-1 0 1,1 0-1,0 0 1,0 0-1,0 0 1,0-1-1,0 1 1,0 0-1,0 0 0,1-1 1,1 2-1,5 0 61,0 0-1,0-1 0,0 1 0,1-1 0,-1-1 1,0 0-1,1 0 0,-1-1 0,0 0 0,0 0 0,1-1 1,-1 0-1,0 0 0,0-1 0,-1 0 0,15-7 1,-2-1-13,0-1-1,0-1 1,-2 0 0,34-31 0,-39 31-12,-1 0 0,-1 0 0,17-24-1,-24 30-15,0 0 0,-1 1 0,1-1 0,-1 0 0,-1-1 0,1 1-1,-1 0 1,-1-1 0,1 0 0,0-12 0,-2 19-15,0 1-1,0-1 1,0 1 0,0-1 0,0 1 0,0-1 0,0 1 0,0-1-1,-1 1 1,1-1 0,0 1 0,0-1 0,0 1 0,-1-1 0,1 1-1,0-1 1,0 1 0,-1-1 0,1 1 0,-1 0 0,1-1 0,0 1-1,-1-1 1,1 1 0,-1 0 0,1 0 0,0-1 0,-1 1 0,1 0-1,-1 0 1,1-1 0,-2 1 0,-19 3 133,-20 19-69,25-10 18,1 0 1,1 1-1,0 1 0,1 0 1,0 1-1,1 1 0,1 0 1,-18 32-1,28-46-76,1-1 1,-1 0 0,1 1-1,0-1 1,-1 1-1,1-1 1,0 0-1,0 1 1,0-1-1,0 1 1,0-1-1,0 1 1,0-1-1,0 0 1,1 1 0,-1-1-1,1 1 1,-1-1-1,1 0 1,-1 0-1,1 1 1,0-1-1,-1 0 1,1 0-1,0 0 1,0 1-1,0-1 1,0 0-1,0 0 1,0 0 0,0-1-1,0 1 1,1 0-1,-1 0 1,0-1-1,0 1 1,1-1-1,-1 1 1,1-1-1,-1 1 1,0-1-1,1 0 1,-1 0-1,1 1 1,1-1 0,11 1-231,0 1 0,1-2 1,25-2-1,-20 1-1077,20-2-3651,-6-9-2894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3.507"/>
    </inkml:context>
    <inkml:brush xml:id="br0">
      <inkml:brushProperty name="width" value="0.025" units="cm"/>
      <inkml:brushProperty name="height" value="0.025" units="cm"/>
    </inkml:brush>
  </inkml:definitions>
  <inkml:trace contextRef="#ctx0" brushRef="#br0">97 1 7335,'0'0'14723,"-3"12"-12705,-41 88 1519,4-11-2333,39-85-1187,-1 0-1,0 0 1,1 1 0,0-1 0,0 1 0,0-1 0,1 9 0,0-12-16,0 0 1,0 0-1,0 0 1,1 0-1,-1 0 0,0 0 1,1 0-1,-1 0 0,1 0 1,-1-1-1,1 1 1,0 0-1,-1 0 0,1 0 1,0-1-1,-1 1 1,1 0-1,0-1 0,0 1 1,0 0-1,0-1 1,0 1-1,-1-1 0,1 0 1,0 1-1,0-1 1,0 0-1,0 1 0,0-1 1,0 0-1,0 0 0,1 0 1,-1 0-1,0 0 1,0 0-1,2 0 0,1-1-228,1 1 0,0-1 0,0 1 0,-1-1 0,1-1 0,-1 1 0,1-1 0,-1 1 0,1-1 0,-1 0 0,6-4 0,-4 1-1323,1 0 1,-1-1-1,0 1 1,0-1-1,9-13 0,7-14-9377</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2.987"/>
    </inkml:context>
    <inkml:brush xml:id="br0">
      <inkml:brushProperty name="width" value="0.025" units="cm"/>
      <inkml:brushProperty name="height" value="0.025" units="cm"/>
    </inkml:brush>
  </inkml:definitions>
  <inkml:trace contextRef="#ctx0" brushRef="#br0">242 1 24920,'0'0'5242,"-10"0"-5114,4 1-203,0 1 1,-1-1-1,1 1 1,0 0-1,0 0 1,0 1-1,0 0 1,0 0-1,0 0 0,1 1 1,0-1-1,-7 7 1,7-5-290,0-1 0,1 1 0,-1 0 1,1 0-1,0 1 0,1-1 0,-1 1 1,1 0-1,-2 6 0,4-11 343,1 0 1,0 0 0,0 0-1,0-1 1,0 1-1,0 0 1,0 0-1,1 0 1,-1-1-1,0 1 1,0 0-1,1 0 1,-1-1-1,0 1 1,1 0-1,-1-1 1,0 1-1,1 0 1,-1-1-1,1 1 1,-1 0-1,1-1 1,0 1-1,-1-1 1,1 1-1,-1-1 1,1 1 0,0-1-1,-1 0 1,1 1-1,0-1 1,0 0-1,-1 1 1,1-1-1,0 0 1,0 0-1,0 0 1,-1 0-1,1 0 1,0 0-1,0 0 1,0 0-1,-1 0 1,3 0-1,50 0-2,-38-1-116,14 0-84,-20 0 257,1 0-1,-1 1 1,1 0-1,-1 1 1,1 0-1,-1 1 1,1-1-1,-1 2 1,10 3-1,-19-6 27,1 0 0,0 1 0,0-1 0,0 1 0,-1-1 0,1 1 0,0-1 0,0 1 0,-1-1 0,1 1 0,0 0 0,-1-1 0,1 1 0,-1 0 0,1 0 0,-1-1 0,1 1 0,-1 0 0,0 0 0,1 0 0,-1 0 0,0-1 0,0 1 0,1 0 0,-1 0 0,0 0 0,0 0 0,0 0 0,0 0 0,0 0 0,0 0 0,-1 0 0,1-1 0,0 1 0,0 0 0,-1 0 0,1 0 0,0 0 0,-1 0 0,1-1 0,-1 1 0,1 0 0,-1 0 0,1-1 0,-1 1 0,0 0 0,1-1 0,-1 1 0,0-1 0,0 1 0,-1 0 0,-41 29 1561,14-17-1311,0-1 1,0-2-1,-39 9 1,46-14-1743,1-2 0,-45 2 0,41-5-4563</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3.780"/>
    </inkml:context>
    <inkml:brush xml:id="br0">
      <inkml:brushProperty name="width" value="0.025" units="cm"/>
      <inkml:brushProperty name="height" value="0.025" units="cm"/>
    </inkml:brush>
  </inkml:definitions>
  <inkml:trace contextRef="#ctx0" brushRef="#br0">393 13 12236,'0'0'7324,"-9"-4"-4938,6 2-2278,-1 1 0,1 0-1,-1 0 1,1 0 0,-1 0-1,1 0 1,-1 1 0,0 0 0,1-1-1,-1 1 1,0 1 0,1-1-1,-1 1 1,0-1 0,-4 2 0,0 2-6,1-1 1,1 1 0,-1 0-1,0 0 1,1 0 0,0 1 0,0 0-1,-7 9 1,-19 19 182,1 1 0,2 2 0,1 1 0,2 1 0,2 1 0,2 2-1,-25 58 1,44-90-240,0-1 0,0 1-1,1-1 1,0 1-1,1 0 1,-1 18-1,2-25-34,0 0 0,0 0-1,0 0 1,1 0-1,-1-1 1,1 1 0,-1 0-1,1 0 1,0 0 0,0 0-1,0-1 1,0 1-1,0 0 1,0-1 0,0 1-1,1-1 1,-1 0-1,0 1 1,1-1 0,-1 0-1,1 0 1,0 1-1,-1-1 1,1-1 0,0 1-1,0 0 1,-1 0-1,1-1 1,0 1 0,0-1-1,0 1 1,0-1-1,0 0 1,0 0 0,0 0-1,2 0 1,8 0 85,0 0 0,0-1-1,0-1 1,-1 0 0,1-1 0,-1 0 0,1 0 0,20-10 0,-25 9-65,-1 1-1,1-1 1,-1 0 0,1 0-1,-1-1 1,0 0 0,-1 0 0,1 0-1,-1-1 1,0 1 0,-1-1-1,1-1 1,-1 1 0,0-1-1,3-7 1,-6 13-13,0-1 0,-1 1 0,1 0 1,-1 0-1,1 0 0,-1-1 0,1 1 0,-1 0 0,0-1 0,0 1 1,1 0-1,-1-1 0,0 1 0,0 0 0,0-1 0,-1 1 0,1 0 0,0 0 1,0-1-1,-1 1 0,1 0 0,-1-1 0,1 1 0,-1 0 0,1 0 1,-1 0-1,0 0 0,0 0 0,1 0 0,-1-1 0,0 2 0,0-1 1,0 0-1,0 0 0,0 0 0,0 0 0,0 1 0,-1-1 0,1 0 1,0 1-1,0-1 0,-1 1 0,1 0 0,0-1 0,0 1 0,-1 0 1,-1 0-1,-2-1-5,0 1 1,-1 0-1,1 0 0,0 1 1,-1-1-1,1 1 1,0 0-1,0 1 0,0 0 1,0-1-1,-5 4 1,2 0-11,0 0 0,0 0 0,1 0 1,0 1-1,0 1 0,-7 7 1,11-10 0,0 0 1,0 0 0,0 0-1,0 0 1,1 0 0,0 1-1,-1-1 1,1 1 0,1 0 0,-1-1-1,1 1 1,-2 10 0,4-14-5,-1-1 1,0 1-1,0 0 1,1 0 0,-1-1-1,1 1 1,-1 0-1,1-1 1,-1 1-1,1-1 1,-1 1 0,1 0-1,-1-1 1,1 1-1,0-1 1,-1 1 0,1-1-1,0 0 1,-1 1-1,1-1 1,0 0-1,0 1 1,-1-1 0,1 0-1,0 0 1,0 0-1,-1 0 1,1 0-1,0 0 1,0 0 0,0 0-1,-1 0 1,1 0-1,1 0 1,33-4 73,-19 1-15,0-2 0,0 0 0,-1-1-1,0 0 1,0-2 0,21-13 0,83-63 133,-96 67-114,-13 13-106,-12 11-8,1-6 28,-14 34 266,-2-1-1,-40 58 0,31-51 425,-24 50-1,49-90-675,0 1 0,0-1 0,1 0 0,-1 1-1,1-1 1,-1 1 0,1-1 0,0 1 0,-1-1-1,1 1 1,0-1 0,0 1 0,0 0 0,0 2 0,1-4-18,-1 0 0,0 1 1,0-1-1,1 0 1,-1 0-1,0 1 0,1-1 1,-1 0-1,0 0 1,1 1-1,-1-1 0,0 0 1,1 0-1,-1 0 1,0 0-1,1 0 1,-1 1-1,1-1 0,-1 0 1,0 0-1,1 0 1,-1 0-1,1 0 0,-1 0 1,1 0-1,-1 0 1,0-1-1,1 1 0,-1 0 1,0 0-1,1 0 1,0-1-1,3 0-233,0-1 0,0 0 0,0 0 0,-1-1 0,1 1 0,0-1 0,-1 0 0,5-5 0,0-1-1439,0-1 1,-1-1-1,-1 1 0,10-20 0,5-20-5164</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124"/>
    </inkml:context>
    <inkml:brush xml:id="br0">
      <inkml:brushProperty name="width" value="0.025" units="cm"/>
      <inkml:brushProperty name="height" value="0.025" units="cm"/>
    </inkml:brush>
  </inkml:definitions>
  <inkml:trace contextRef="#ctx0" brushRef="#br0">186 1 19250,'0'0'4698,"-6"15"-3123,-19 45-226,-64 175 1239,72-184-2491,3 0 0,-14 97 0,26-137-158,-2 44 214,4-53-210,0 1 0,0 0 0,0 0 0,0 0 0,0 0 0,1-1 0,0 1 0,-1 0 0,1 0 0,0-1 0,0 1-1,0 0 1,1-1 0,1 3 0,-2-4-228,0-1 0,0 1 0,0 0 0,0-1 0,0 0 0,0 1-1,0-1 1,0 0 0,1 1 0,-1-1 0,0 0 0,0 0-1,0 0 1,0 0 0,0 0 0,1 0 0,-1 0 0,0-1 0,0 1-1,0 0 1,0-1 0,0 1 0,0-1 0,0 1 0,0-1 0,0 1-1,0-1 1,0 0 0,0 1 0,0-1 0,0 0 0,0 0 0,-1 0-1,1 0 1,0 0 0,0 1 0,-1-1 0,1-1 0,-1 1-1,1-1 1,16-25-12046</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479"/>
    </inkml:context>
    <inkml:brush xml:id="br0">
      <inkml:brushProperty name="width" value="0.025" units="cm"/>
      <inkml:brushProperty name="height" value="0.025" units="cm"/>
    </inkml:brush>
  </inkml:definitions>
  <inkml:trace contextRef="#ctx0" brushRef="#br0">11 99 16752,'0'0'1713,"-2"11"-389,-6 33-21,7-42-1249,1-1-1,0 0 1,0 1 0,0-1 0,0 0-1,0 1 1,1-1 0,-1 0-1,0 1 1,1-1 0,-1 0 0,0 1-1,1-1 1,0 0 0,-1 0-1,1 0 1,0 1 0,-1-1 0,1 0-1,0 0 1,0 0 0,0 0 0,1 1-1,1 0 34,0-1 0,0 1 1,0-1-1,0 1 0,0-1 0,0 0 0,0 0 0,1-1 0,3 2 0,4-1 104,-1-1-1,1 1 0,0-2 1,18-2-1,-21 1-74,0 0 0,0-1-1,0 0 1,-1 0 0,1-1-1,-1 0 1,0 0 0,0-1-1,0 1 1,-1-2 0,0 1-1,0-1 1,0 0 0,0 0-1,-1-1 1,0 1 0,-1-1-1,1 0 1,-1-1 0,-1 1-1,1-1 1,-1 1 0,-1-1-1,1 0 1,-1 0 0,1-17-1,-2 24-96,-1 0 0,0 0 0,0 1 0,0-1 0,0 0 0,0 0 0,0 0 0,0 0 0,0 0 0,0 0-1,-1 0 1,1 0 0,0 0 0,-1 1 0,1-1 0,0 0 0,-1 0 0,1 0 0,-1 1 0,1-1 0,-1 0 0,0 0 0,1 1 0,-1-1 0,0 1 0,1-1-1,-1 0 1,0 1 0,0-1 0,0 1 0,1 0 0,-1-1 0,0 1 0,0 0 0,0-1 0,0 1 0,0 0 0,0 0 0,0 0 0,0 0 0,1 0 0,-1 0-1,0 0 1,0 0 0,0 0 0,0 0 0,0 1 0,0-1 0,0 0 0,0 1 0,1-1 0,-1 0 0,0 1 0,0-1 0,0 1 0,-1 1 0,-5 1-39,0 1 0,1 1 0,-1-1 1,1 1-1,-9 8 0,-2 6-4,0 1 0,-23 34 0,35-45 49,-1 0 0,1 1 0,1-1-1,0 1 1,0 0 0,1 0 0,0 1 0,1-1-1,-2 12 1,4-21-18,0 1 1,0-1-1,0 0 0,0 0 0,0 0 1,0 0-1,0 0 0,1 1 0,-1-1 0,0 0 1,1 0-1,-1 0 0,1 0 0,-1 0 0,1 0 1,-1 0-1,1 0 0,0 0 0,0 0 0,-1 0 1,1-1-1,0 1 0,0 0 0,0 0 0,0-1 1,1 1-1,1 1 23,-1-1-1,1 0 1,0-1 0,0 1 0,0 0-1,0-1 1,0 0 0,0 1 0,0-1-1,3-1 1,5 0 53,-1 0 0,0-1 0,1 0 0,-1-1 0,13-5 0,-8 0-67,1 0 0,-1-1 0,0-1 0,-1 0 0,0-1 0,-1-1 0,0 0 0,-1 0 0,0-1 0,-1-1 0,0 0 0,-2-1 0,1 0 0,7-18 0,-43 82-18,19-39 6,0 0 0,1 1 0,1-1 0,0 1 0,0 1 0,1-1 0,1 0 0,0 1 0,-3 21 0,6-32 1,0 0 0,0 0 0,0 0 1,0 0-1,0 0 0,1 0 0,-1 0 1,0 0-1,1 0 0,-1 0 0,1 0 1,-1 0-1,1 0 0,-1 0 0,1-1 1,-1 1-1,1 0 0,0 0 1,0-1-1,-1 1 0,1 0 0,0-1 1,0 1-1,0-1 0,0 1 0,0-1 1,0 1-1,1 0 0,2 0 27,0 0 0,1-1 0,-1 1 0,0-1-1,0 0 1,1 0 0,6-1 0,0 0-450,-1-1-1,1 0 1,-1-1-1,1 0 1,14-7-1,10-14-4749,-15 4-1019,1-12-6272</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4.820"/>
    </inkml:context>
    <inkml:brush xml:id="br0">
      <inkml:brushProperty name="width" value="0.025" units="cm"/>
      <inkml:brushProperty name="height" value="0.025" units="cm"/>
    </inkml:brush>
  </inkml:definitions>
  <inkml:trace contextRef="#ctx0" brushRef="#br0">5 1 20083,'0'0'6534,"-4"65"-6694,19-41-1986,6 0-2498,-1-6-2851</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5.178"/>
    </inkml:context>
    <inkml:brush xml:id="br0">
      <inkml:brushProperty name="width" value="0.025" units="cm"/>
      <inkml:brushProperty name="height" value="0.025" units="cm"/>
    </inkml:brush>
  </inkml:definitions>
  <inkml:trace contextRef="#ctx0" brushRef="#br0">151 339 15407,'-9'8'2023,"0"-1"-1591,-66 63 3201,68-64-3215,1 1 0,0 0 1,1 0-1,0 0 0,0 1 1,0 0-1,1 0 0,0 0 0,-5 17 1,9-24-392,0 0-1,-1 0 1,1 0 0,0 0 0,0 1 0,0-1 0,0 0 0,0 0 0,0 0 0,0 1 0,0-1 0,1 0 0,-1 0 0,0 0 0,1 0-1,-1 0 1,1 0 0,-1 0 0,1 0 0,0 0 0,-1 0 0,1 0 0,0 0 0,0 0 0,1 1 0,0 0-4,1-1-1,-1 0 1,0 0 0,1 0 0,-1-1 0,0 1 0,1-1-1,-1 1 1,1-1 0,-1 0 0,5 0 0,3 0 35,0-1 0,0-1 1,-1 1-1,1-2 0,13-4 1,-9 0-15,0 0 0,-1-1 0,0-1 0,-1 0 1,0-1-1,0 0 0,-1 0 0,0-2 0,-1 1 1,0-1-1,-1-1 0,0 0 0,-1 0 1,7-14-1,2-11 77,0 0 1,-3 0-1,-1-1 1,7-43-1,-18 73-110,2-3-4,-1-1 1,-1 0 0,0 0-1,-1-1 1,0 1-1,-2-21 1,1 34-11,0-1-1,0 1 0,-1-1 1,1 1-1,0-1 1,0 1-1,-1-1 0,1 1 1,0-1-1,-1 1 1,1-1-1,-1 1 1,1-1-1,0 1 0,-1 0 1,1-1-1,-1 1 1,1 0-1,-1-1 1,1 1-1,-1 0 0,0 0 1,1-1-1,-1 1 1,1 0-1,-1 0 0,1 0 1,-1 0-1,0 0 1,1 0-1,-1 0 1,1 0-1,-1 0 0,0 0 1,1 0-1,-1 0 1,1 0-1,-1 1 1,0-1-1,1 0 0,-1 0 1,1 1-1,-1-1 1,1 0-1,-1 1 0,0 0 1,-23 14-90,3 3 94,2 0-1,-23 27 1,38-40-25,-1 0-1,1 0 0,0 1 0,1-1 0,0 1 0,0 0 0,0 0 0,0 0 1,1 1-1,0-1 0,0 0 0,1 1 0,0-1 0,0 1 0,0 6 1,2-11 6,-1 0 1,1-1-1,0 1 1,-1-1-1,1 1 1,0-1-1,0 0 1,0 1-1,1-1 1,-1 0-1,0 0 1,0 0-1,1 1 1,-1-1-1,0 0 1,1-1-1,-1 1 1,1 0 0,-1 0-1,4 0 1,42 15-338,-29-11-61,-7-2 280,-1 1 0,0 0 0,0 1-1,0 1 1,0-1 0,-1 1-1,0 1 1,0 0 0,0 0 0,9 11-1,-15-14 234,0 0-1,0 0 0,0 1 0,-1-1 1,1 1-1,-1 0 0,0-1 0,-1 1 1,1 0-1,-1 0 0,0 0 0,0 0 1,0 0-1,-1 0 0,0 1 1,0-1-1,0 0 0,-1 0 0,0 0 1,0 0-1,0 0 0,0 0 0,-1 0 1,-3 8-1,0-4 327,0 0-1,-1 0 1,0 0 0,-9 9-1,-10 15-1887,13-10-5135,17-36-3848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6.876"/>
    </inkml:context>
    <inkml:brush xml:id="br0">
      <inkml:brushProperty name="width" value="0.025" units="cm"/>
      <inkml:brushProperty name="height" value="0.025" units="cm"/>
    </inkml:brush>
  </inkml:definitions>
  <inkml:trace contextRef="#ctx0" brushRef="#br0">317 110 17681,'0'0'7500,"-11"-2"-5471,4 0-1935,-1 1 0,1 0 0,-1 0 0,1 0 0,-1 1 0,1 0 0,-1 1 0,1-1 1,-1 1-1,1 1 0,0 0 0,-1 0 0,1 0 0,0 1 0,-6 3 0,6-3-102,1 1 1,-1 0-1,1 0 0,1 1 1,-1-1-1,1 1 0,-1 0 1,1 1-1,1-1 0,-1 1 1,1 0-1,0 0 0,0 0 1,1 1-1,-4 10 0,6-17-10,1 1 0,0 0-1,0-1 1,0 1-1,0-1 1,0 1 0,0-1-1,0 1 1,0-1-1,0 1 1,0 0 0,0-1-1,0 1 1,0-1 0,0 1-1,0-1 1,1 1-1,-1-1 1,0 1 0,0-1-1,1 1 1,-1-1-1,0 1 1,1-1 0,-1 1-1,1-1 1,-1 0-1,0 1 1,1-1 0,-1 0-1,1 1 1,0-1 0,23 2-225,25-15 276,-23-1 2,0-2 1,-2 0-1,0-2 1,-1 0 0,35-38-1,-63 85-1001,-175 512 2615,151-418-243,18-72-764,-1-1-1,-3 0 1,-35 83-1,48-130-635,1-1 0,0 0 0,-1 1 0,1-1 0,-1 0 0,1 0 0,-1 0 0,0 0 0,0 0 0,0 0 0,0-1 0,-1 1 0,1 0 0,-4 1 0,5-3-5,1 0 0,-1 0-1,1 0 1,-1 1 0,1-1 0,-1 0 0,0 0 0,1 0 0,-1 0 0,1-1 0,-1 1 0,1 0 0,-1 0 0,0 0 0,1 0 0,-1 0 0,1-1 0,-1 1 0,1 0 0,-1-1 0,1 1 0,-1 0-1,1-1 1,0 1 0,-1-1 0,-8-24 8,8-3-86,0 0 0,2 0-1,1 0 1,1 0 0,1 0 0,2 1 0,0-1 0,2 1 0,1 1-1,2 0 1,0 0 0,2 1 0,16-26 0,26-30-491,3 3 0,99-104 0,-17 21 202,-136 157 350,1-1 9,0-1-1,0 0 1,-1 0 0,0 0-1,0 0 1,0 0 0,-1-1-1,0 0 1,0 1-1,-1-1 1,1-1 0,1-9-1,-5 17 11,1 0 0,0-1 0,0 1 0,0 0 0,0-1 0,0 1 0,-1-1 0,1 1 0,0 0 0,0 0 0,-1-1 0,1 1 0,0 0 0,0-1 0,-1 1-1,1 0 1,0 0 0,-1 0 0,1-1 0,0 1 0,-1 0 0,1 0 0,-1 0 0,1 0 0,0 0 0,-1-1 0,1 1 0,-1 0 0,1 0 0,0 0 0,-1 0 0,1 0 0,0 0 0,-1 0 0,1 1 0,-1-1 0,1 0-1,0 0 1,-1 0 0,1 0 0,-1 1 0,-18 6 1,10 0 5,-1 0-1,2 1 1,-1 0-1,1 1 1,0 0-1,1 0 1,-12 20-1,8-11 6,2-1 0,0 2-1,-12 36 1,20-52-10,-1 1 0,1 0 0,1-1 0,-1 1 0,0 0 0,1 0 0,0 0-1,0 0 1,0-1 0,1 5 0,-1-6-2,1-1 1,0 0-1,0 1 0,-1-1 0,1 0 0,0 0 1,0 0-1,0 0 0,0 0 0,0 0 0,0 0 1,1 0-1,-1 0 0,0-1 0,0 1 0,1 0 1,-1-1-1,0 1 0,1-1 0,-1 1 0,0-1 1,1 0-1,-1 1 0,1-1 0,-1 0 0,1 0 1,-1 0-1,3-1 0,10 1 31,0-2 1,0 0 0,0 0-1,0-1 1,-1-1-1,1-1 1,-1 0-1,0 0 1,-1-1-1,1-1 1,-1 0-1,0-1 1,21-17-1,-10 5-17,0-1-1,-1 0 0,-1-2 0,-1-1 0,22-35 0,-37 52-12,-1 1 5,1-1 1,-2 1-1,1-1 0,-1 0 1,0 0-1,0 0 1,2-10-1,-17 21-30,-8 17-10,1 0 0,0 1 0,2 1 0,1 1 0,1 0 0,-15 33 0,29-56 37,0 0-1,0 1 0,1-1 0,-1 1 0,0-1 1,1 1-1,-1 0 0,1-1 0,-1 1 1,1-1-1,0 1 0,0 0 0,0-1 1,0 1-1,0 0 0,0-1 0,0 1 0,1 1 1,-1-2 1,1-1 1,0 1 0,-1-1 0,1 1-1,0-1 1,-1 0 0,1 1 0,0-1 0,-1 0-1,1 0 1,0 1 0,-1-1 0,1 0-1,0 0 1,0 0 0,-1 0 0,1 0-1,0 0 1,0 0 0,-1 0 0,1 0-1,0 0 1,-1 0 0,1-1 0,0 1-1,1-1 1,7-2 57,0-1 0,0 0 0,0-1-1,13-9 1,-5 2-27,0 0-1,-1-2 0,-1 1 1,0-2-1,-1 0 1,0-1-1,-1-1 0,-1 0 1,-1 0-1,17-34 1,-38 73-66,0-1 1,-24 36-1,22-40 10,2-1-1,0 2 0,1-1 0,1 1 0,1 1 0,-8 28 0,14-46 25,1-1-1,0 1 0,0 0 1,0 0-1,0 0 0,0-1 1,0 1-1,0 0 0,0 0 1,0 0-1,0 0 0,0-1 1,0 1-1,0 0 0,1 0 1,-1 0-1,0-1 0,1 1 1,-1 0-1,1-1 0,-1 1 1,0 0-1,1-1 0,0 1 1,-1 0-1,1-1 0,-1 1 1,1-1-1,0 1 0,-1-1 1,1 1-1,0-1 0,0 0 0,-1 1 1,2-1-1,1 1 31,1 0-1,-1-1 1,1 0 0,-1 0-1,1 0 1,-1 0-1,1-1 1,-1 1 0,5-2-1,5-1 100,0-2-1,0 1 1,22-12-1,-15 4-92,-2-1-1,0 0 1,0-1 0,20-22-1,-32 30-10,-1 1 0,0-1 0,0 0 0,-1 0-1,0 0 1,0-1 0,0 1 0,-1-1 0,0 0-1,0 0 1,-1 0 0,0-1 0,0 1 0,0 0-1,-1-1 1,0-10 0,-1 18-30,0-1 1,0 1-1,-1 0 1,1-1-1,0 1 1,-1 0-1,1-1 1,0 1-1,0 0 1,-1-1-1,1 1 1,-1 0-1,1 0 1,0-1-1,-1 1 1,1 0-1,-1 0 1,1 0-1,0 0 1,-1 0-1,1 0 0,-1-1 1,1 1-1,0 0 1,-1 0-1,1 0 1,-1 0-1,1 1 1,-1-1-1,1 0 1,-1 0-1,1 0 1,0 0-1,-1 0 1,1 0-1,-1 1 1,1-1-1,0 0 1,-1 0-1,1 1 1,-1-1-1,-16 9-4,15-7 2,0 0 0,0 0-1,0 0 1,0 1 0,0-1 0,1 0-1,-1 1 1,1-1 0,0 1 0,0-1 0,-1 1-1,2-1 1,-1 1 0,0 3 0,1-6 1,0 1 1,0-1-1,0 1 1,0-1 0,0 1-1,0-1 1,1 1-1,-1-1 1,0 0-1,0 1 1,1-1 0,-1 1-1,0-1 1,1 0-1,-1 1 1,0-1 0,1 0-1,-1 1 1,1-1-1,-1 0 1,1 0-1,-1 0 1,0 1 0,1-1-1,-1 0 1,1 0-1,0 0 1,27 0 18,-21-2-14,0 0-1,0 0 0,0-1 0,0-1 1,0 1-1,-1-1 0,1 0 1,-1 0-1,7-7 0,35-34-7,-45 43 2,-11 12 2,-49 76 0,52-78 0,1-1 0,0 1 0,0 0 0,1 1 0,0-1 0,1 0 0,0 1 0,0 0 0,0 10 0,2-18 0,1 0 0,0 0 0,0 0 0,-1 0 0,1 0 0,0 0 0,0 0 0,0 0 0,0-1 0,0 1 0,0 0 0,0-1 0,0 1 0,1-1 0,-1 1 0,0-1 0,0 0 0,0 1 0,1-1 0,-1 0 0,0 0 0,0 0 0,1 0 0,-1 0 0,0 0 0,0 0 0,1 0 0,-1 0 0,2-1 0,44-6 0,-32 3-34,0-2 0,-1 1 0,1-2-1,25-16 1,-32 18 4,-1 0 0,1 0 0,-1-1 1,0 0-1,0-1 0,-1 1 0,0-1 0,0-1 0,8-13 0,-14 21 15,0 0 0,1 0 0,-1-1 1,0 1-1,0 0 0,1 0 0,-1-1 0,0 1 0,0 0 0,0 0 0,0-1 0,1 1 0,-1 0 0,0 0 0,0-1 0,0 1 1,0 0-1,0-1 0,0 1 0,0 0 0,0-1 0,0 1 0,0 0 0,0-1 0,0 1 0,0 0 0,0 0 0,0-1 0,0 1 1,0 0-1,0-1 0,-1 1 0,1 0 0,0 0 0,0-1 0,0 1 0,0 0 0,-1 0 0,1-1 0,0 1 0,0 0 0,-1-1 1,-14 6-274,-16 17 182,8-4 53,-40 38-247,68-60-5655,-4 3 5182,1-1 0,-1 1 0,0 0 0,0-1 0,0 1 0,0-1 0,0 1 0,0-1 0,0 0 0,0 1 0,-1-1 0,2-3 0,4-15-10064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7.992"/>
    </inkml:context>
    <inkml:brush xml:id="br0">
      <inkml:brushProperty name="width" value="0.025" units="cm"/>
      <inkml:brushProperty name="height" value="0.025" units="cm"/>
    </inkml:brush>
  </inkml:definitions>
  <inkml:trace contextRef="#ctx0" brushRef="#br0">174 329 10922,'8'-8'2747,"19"-18"1958,-26 25-4294,0 0 0,0 0 1,-1 0-1,1 0 0,0 0 0,0-1 0,-1 1 0,1 0 0,0 0 0,-1-1 0,0 1 0,1 0 0,-1-1 0,0 1 0,1 0 1,-1-1-1,0 1 0,0-1 0,0-2 0,-5 3-193,1 1-1,0-1 1,0 1 0,-1 0-1,1 0 1,0 0 0,-1 1-1,-4 0 1,1 2-214,-1 0-1,0 0 1,1 1 0,0 0-1,0 1 1,0 0 0,0 0-1,1 0 1,0 1 0,-10 9-1,7-4 0,0-1 0,1 1-1,0 1 1,1-1-1,0 1 1,-6 14 0,12-23 10,1 0 1,0 0 0,0 0 0,0 0-1,0 0 1,0 0 0,0 1 0,1-1-1,0 0 1,-1 1 0,1-1 0,0 0-1,1 4 1,0-5-2,-1-1-1,1 0 1,0 1-1,-1-1 1,1 1 0,0-1-1,0 0 1,0 0-1,0 1 1,0-1 0,1 0-1,-1 0 1,0 0-1,0 0 1,1-1 0,-1 1-1,0 0 1,1 0-1,-1-1 1,1 1 0,-1-1-1,1 1 1,-1-1-1,1 0 1,0 0-1,-1 1 1,1-1 0,2-1-1,11 1 109,0-1 0,0-1 0,-1 0 0,1-1 0,-1-1 0,1 0 0,-1-1 0,0-1 0,-1 0 0,0 0 0,0-2 0,0 1 0,-1-2 0,21-18 0,-8 6-76,-1-1-1,-2-1 1,0-1-1,-2-2 0,32-50 1,-40 55-1,0 0 0,8-28 0,-16 40-33,-1 0 0,-1 0 0,0 0 0,0 0 0,-1 0 0,0-1 0,0 1 0,-2-13 0,1 21-12,0 0 0,0 1 0,0-1 0,0 0-1,-1 0 1,1 0 0,0 0 0,0 0 0,-1 0 0,1 0 0,-1 0 0,1 1 0,-1-1 0,1 0 0,-1 0 0,0 1 0,1-1 0,-1 0 0,0 1 0,1-1 0,-1 0 0,0 1 0,0-1 0,0 1 0,1 0-1,-1-1 1,0 1 0,-1-1 0,-1 1-10,1 0 0,-1-1-1,1 1 1,-1 1 0,0-1-1,1 0 1,-1 0 0,1 1 0,-1 0-1,-3 1 1,-3 1-29,1 1 1,-1 0-1,1 0 1,0 1-1,-8 6 1,-12 14-11,-50 54-1,67-65 46,0-1 0,1 2 1,0-1-1,1 1 0,1 1 0,-9 22 0,16-35-4,0-1 1,0 1 0,0-1-1,1 1 1,-1 0 0,1-1-1,0 1 1,0 0-1,0 0 1,0-1 0,0 1-1,1 0 1,0 3 0,0-4 6,-1-1 1,1 0-1,0 0 1,-1 1-1,1-1 1,0 0-1,0 0 1,0 0-1,0 0 1,0 0-1,0 0 0,0 0 1,1 0-1,-1-1 1,0 1-1,0 0 1,1-1-1,1 2 1,6-1 22,-1 1 0,1-1 0,0-1 0,-1 0 0,1 0 0,14-2-1,-14 1 16,5-1-38,0-1 0,1 0 0,18-8 0,-21 7-136,0 0 1,-1 1-1,1 0 0,0 1 1,17-1-1,-29 4 132,1-1-1,0 1 1,0 0 0,-1-1-1,1 1 1,-1 0 0,1 0-1,-1-1 1,1 1 0,-1 0 0,1 0-1,-1 0 1,0 0 0,1 0-1,-1 0 1,0 0 0,0 0-1,0-1 1,0 1 0,0 0-1,0 0 1,0 0 0,0 0-1,0 0 1,0 0 0,0 0-1,-1 0 1,0 2 0,-4 31-154,5-34 160,-1 1 7,1 0 0,-1-1-1,1 1 1,0 0 0,0 0-1,0-1 1,-1 1-1,1 0 1,0 0 0,0 0-1,0-1 1,0 1 0,0 0-1,0 0 1,1-1-1,-1 1 1,0 0 0,0 0-1,0 0 1,1-1 0,-1 1-1,0 0 1,1-1-1,-1 1 1,1 0 0,-1-1-1,1 1 1,-1-1 0,1 1-1,-1 0 1,1-1 0,1 1-1,0 0 26,0-1 0,-1 0 0,1 0 0,0 0 0,0 0-1,0 0 1,0 0 0,-1-1 0,1 1 0,0-1 0,0 1 0,0-1-1,2-1 1,7-3 182,0 0-1,-1-1 1,16-12-1,-3-2-59,1-1 0,-2-1 0,-1-1 0,-1-1 0,-1 0 0,-1-2 0,-1 0-1,-2-1 1,0-1 0,15-41 0,-29 55-195,-7 20-77,6-5 93,-24 31-3,2 2 0,2 0 0,1 1 0,2 1 0,1 1 0,2 1 0,1 0 0,-9 50 0,20-77 59,0 0 1,1-1 0,0 1 0,1 0 0,0 0 0,3 21 0,-2-30-25,-1 1 1,1-1 0,0 1-1,0-1 1,0 0 0,0 0-1,0 1 1,0-1-1,1 0 1,-1 0 0,1 0-1,0 0 1,-1-1 0,1 1-1,0 0 1,0-1 0,0 1-1,0-1 1,0 1-1,0-1 1,1 0 0,-1 0-1,0 0 1,1 0 0,-1-1-1,1 1 1,-1-1 0,1 1-1,-1-1 1,1 0-1,-1 0 1,1 0 0,-1 0-1,5-1 1,-5 0-7,0 1 0,-1-1 0,1 0 0,0 0 0,-1 0 0,1 0 0,-1 0 0,1 0 0,-1 0 0,0-1 0,0 1 0,1 0 0,-1-1 0,0 1 0,0-1 0,0 1 0,-1-1 0,1 0 0,0 1 0,0-1 0,-1 0 0,1 1 0,-1-1 0,0 0 0,1 0 0,-1 0 0,0 1 0,0-1 0,0 0 0,0 0 0,-1-1 0,1-7 0,0 0 0,-1 1 0,0-1 0,-4-17 0,-3 8 0,-1 0 0,0 1 0,-1 0 0,-1 0 0,-1 1 0,0 1 0,-2 0 0,1 0 0,-2 1 0,0 1 0,-1 1 0,0 0 0,-31-18 0,18 22 0,26 9 0,17 6 0,43 10-51,0-2 1,1-3-1,0-3 0,0-2 0,70-1 1,-103-9-3231,-25 4 3062,1 0 0,-1-1 0,1 1 0,-1-1 0,0 1 0,1-1 0,-1 1 0,0-1-1,1 1 1,-1-1 0,0 1 0,0-1 0,1 1 0,-1-1 0,0 1 0,0-1 0,0 1 0,0-1 0,0 0 0,0 1 0,0-1 0,0 1 0,0-1-1,0 0 1,0 1 0,0-1 0,0 1 0,0-1 0,-1 1 0,1-1 0,0 0 0,0 1 0,-1-1 0,1 1 0,0-1 0,-1 1 0,1 0-1,0-1 1,-1 0 0,-21-24-8861</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365"/>
    </inkml:context>
    <inkml:brush xml:id="br0">
      <inkml:brushProperty name="width" value="0.025" units="cm"/>
      <inkml:brushProperty name="height" value="0.025" units="cm"/>
    </inkml:brush>
  </inkml:definitions>
  <inkml:trace contextRef="#ctx0" brushRef="#br0">0 0 20724,'0'0'9673,"54"2"-12716,-27 16-1986,-1 3-3075</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18:38.691"/>
    </inkml:context>
    <inkml:brush xml:id="br0">
      <inkml:brushProperty name="width" value="0.025" units="cm"/>
      <inkml:brushProperty name="height" value="0.025" units="cm"/>
    </inkml:brush>
  </inkml:definitions>
  <inkml:trace contextRef="#ctx0" brushRef="#br0">102 0 25464,'0'0'705,"27"55"-641,-18-10 352,-3 14-192,-3 10-127,-3 8-33,-9 8-1089,-12 4-1986,-6 1-449,-1-8-864,0-7-2850</inkml:trace>
  <inkml:trace contextRef="#ctx0" brushRef="#br0" timeOffset="1">56 971 12268,'0'0'18097,"-43"64"-18129,35-51-1890,4-6-4516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3.861"/>
    </inkml:context>
    <inkml:brush xml:id="br0">
      <inkml:brushProperty name="width" value="0.025" units="cm"/>
      <inkml:brushProperty name="height" value="0.025" units="cm"/>
    </inkml:brush>
  </inkml:definitions>
  <inkml:trace contextRef="#ctx0" brushRef="#br0">0 1 17424,'0'0'6182,"51"40"-15951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0:44.939"/>
    </inkml:context>
    <inkml:brush xml:id="br0">
      <inkml:brushProperty name="width" value="0.025" units="cm"/>
      <inkml:brushProperty name="height" value="0.025" units="cm"/>
    </inkml:brush>
  </inkml:definitions>
  <inkml:trace contextRef="#ctx0" brushRef="#br0">0 12 7431,'0'0'4132,"9"-1"-3684,26-4 790,0 1-1,0 2 0,62 5 0,114 24-458,126 13-28,-29-5-114,259 12 641,0-45 123,33 1-946,-134 38-367,-59-3-16,585-36 264,-257-9-154,-28-5-92,-582 8-84,1076-3 92,-677 10-73,-245-16-174,-150 5-975,136 8 0,-248 0-3782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3.862"/>
    </inkml:context>
    <inkml:brush xml:id="br0">
      <inkml:brushProperty name="width" value="0.025" units="cm"/>
      <inkml:brushProperty name="height" value="0.025" units="cm"/>
    </inkml:brush>
  </inkml:definitions>
  <inkml:trace contextRef="#ctx0" brushRef="#br0">1 67 9097,'0'0'10682,"5"-2"-9887,105-22 734,-63 11-1226,0 3 1,77-6 0,-89 15-169,-1 1 0,1 2 0,0 1 1,-1 2-1,57 15 0,313 68 759,-77-22-85,-203-39-681,1-6 0,1-6 1,221-1-1,-145-14-91,1271-27 705,-179-29-400,-698 27-290,195-2 536,-756 34-427,-34-2-194,-1-1 0,1 0 0,-1 0 0,1 0 0,-1 0 0,1 0 0,-1 0 0,1 1 0,-1-1 0,1 0 0,-1 1 0,1-1 0,-1 0 1,1 1-1,-1-1 0,0 0 0,1 1 0,-1-1 0,1 1 0,-1-1 0,0 0 0,0 1 0,1-1 0,-1 1 0,0-1 0,0 1 0,0-1 0,1 1 0,-1-1 0,0 1 0,0 0 0,0-1 0,0 1 0,0-1 0,0 1 0,0-1 0,0 1 0,0-1 1,0 1-1,0-1 0,-1 1 0,1-1 0,0 1 0,0-1 0,0 1 0,-1-1 0,1 1 0,0-1 0,-1 1 0,1-1 0,0 1 0,-1-1 0,1 0 0,-1 1 0,1-1 0,0 0 0,-2 1 0,2 0-241,-1-1 0,1 0 0,0 1 0,-1-1 0,0 0 0,1 1 0,-1-1 1,1 0-1,-1 0 0,1 1 0,-1-1 0,1 0 0,-1 0 0,0 0 0,1 0 0,-1 0 0,0 0 0,1 0 0,-1 0 0,1 0 0,-1 0 0,0 0 0,1 0 0,-1 0 0,1 0 0,-1-1 0,0 1 0,-5-10-7760</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023"/>
    </inkml:context>
    <inkml:brush xml:id="br0">
      <inkml:brushProperty name="width" value="0.025" units="cm"/>
      <inkml:brushProperty name="height" value="0.025" units="cm"/>
    </inkml:brush>
  </inkml:definitions>
  <inkml:trace contextRef="#ctx0" brushRef="#br0">0 1 11050,'0'0'11099,"7"12"-9893,27 38 291,3-2-1,67 70 1,-65-80-1610,82 91 1871,-107-111-1450,0 0 1,-1 1 0,-2 0-1,0 1 1,15 37 0,-24-47-3933,-9-13 1041,-15-20-1811,15 15 1969,-21-21-4776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48.364"/>
    </inkml:context>
    <inkml:brush xml:id="br0">
      <inkml:brushProperty name="width" value="0.025" units="cm"/>
      <inkml:brushProperty name="height" value="0.025" units="cm"/>
    </inkml:brush>
  </inkml:definitions>
  <inkml:trace contextRef="#ctx0" brushRef="#br0">0 437 15246,'0'0'13384,"11"4"-12167,-8-3-1163,1 1 49,0 0 0,1-1 0,-1 1 1,0-1-1,1 0 0,-1 0 0,1-1 0,-1 1 1,1-1-1,0 0 0,-1 0 0,1-1 0,-1 1 0,1-1 1,-1 0-1,1 0 0,-1 0 0,0-1 0,0 0 1,1 0-1,-1 0 0,0 0 0,3-3 0,1-3-79,0 0-1,-1-1 0,-1 1 1,1-1-1,-1-1 0,-1 1 1,0-1-1,0 0 0,-1 0 1,0-1-1,-1 1 1,0-1-1,3-21 0,-2-3-2,-2-1 0,-4-69 0,1 92-21,0 0 0,-1 1 0,-1-1 0,0 1 0,0 0 0,-7-15 0,15 73 0,0-34-295,0-1 0,0 0 1,1 0-1,1 0 0,0-1 0,0 0 0,1 0 0,0-1 1,1 0-1,14 12 0,-17-17-151,0 1-1,0-1 1,1-1 0,-1 1-1,1-1 1,0 0 0,0-1-1,0 1 1,1-1 0,-1-1-1,0 0 1,1 0 0,-1 0 0,1-1-1,-1 0 1,1 0 0,-1-1-1,14-2 1,34-18-12334</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307"/>
    </inkml:context>
    <inkml:brush xml:id="br0">
      <inkml:brushProperty name="width" value="0.025" units="cm"/>
      <inkml:brushProperty name="height" value="0.025" units="cm"/>
    </inkml:brush>
  </inkml:definitions>
  <inkml:trace contextRef="#ctx0" brushRef="#br0">50 1 12204,'0'0'13869,"7"70"-12012,-10-28-928,-4 6-544,1 0-289,2-2-32,1-1-64,3-5-256,-1-9-321,1-8-928,-4-8-1026,-9-7-1473,-2-8-2594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1:59.666"/>
    </inkml:context>
    <inkml:brush xml:id="br0">
      <inkml:brushProperty name="width" value="0.025" units="cm"/>
      <inkml:brushProperty name="height" value="0.025" units="cm"/>
    </inkml:brush>
  </inkml:definitions>
  <inkml:trace contextRef="#ctx0" brushRef="#br0">0 163 18610,'9'-9'2151,"6"-5"-1392,0 0 1,0 2-1,2 0 1,-1 1-1,1 0 0,1 1 1,21-8-1,-11 7-541,1 2 1,0 0-1,0 2 0,1 2 0,0 0 1,0 2-1,0 1 0,35 2 1,-63 0-221,1 0 0,-1 1 0,1-1 1,-1 0-1,1 1 0,-1-1 1,0 1-1,1 0 0,-1 0 1,0 0-1,0 0 0,1 0 0,-1 1 1,0-1-1,0 1 0,0-1 1,0 1-1,2 3 0,-3-4 16,0 1 0,0 0 0,-1 0 0,1 0-1,0 0 1,-1 0 0,1 0 0,-1 0 0,0 0 0,0 0-1,0 0 1,0 0 0,0 0 0,0 0 0,0 0 0,-1 1-1,0 2 1,-3 4 154,1-1-1,-1 1 1,0 0-1,-1-1 1,0 0-1,-1 0 1,0-1-1,-6 8 1,-44 39 411,28-29-31,-36 42 1,58-60-502,1 0 1,0 0-1,0 0 0,1 1 0,0-1 0,0 1 0,0 0 0,1 0 1,1 1-1,-1-1 0,-1 16 0,4-22-47,0 1 0,0-1 0,0 1 0,0-1 0,1 1 0,-1-1 0,1 0 0,-1 1 0,1-1 0,0 0 0,0 1 0,0-1 0,1 0 0,-1 0 0,0 0 0,1 0 0,-1 0 0,1 0 0,0 0 0,0 0 0,0-1 0,0 1 0,0-1 0,0 1 0,0-1 0,0 0 0,0 0 0,1 0 0,-1 0 0,0 0 0,1 0 0,3 0 0,9 2 0,0 0 0,1-1 0,-1-1 0,18-1 0,-19 0 0,14 1-327,4 0-4130,62-6 0,-51-5-6321</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007"/>
    </inkml:context>
    <inkml:brush xml:id="br0">
      <inkml:brushProperty name="width" value="0.025" units="cm"/>
      <inkml:brushProperty name="height" value="0.025" units="cm"/>
    </inkml:brush>
  </inkml:definitions>
  <inkml:trace contextRef="#ctx0" brushRef="#br0">175 29 19090,'-10'0'4041,"8"0"-3890,-5-1 186,0 0 0,1 1 0,-1 0 0,0 0 0,1 1 0,-1 0 0,1 0 0,-1 0 0,1 1 0,-1 0 0,1 0 0,0 1 0,0 0 0,0 0 0,0 0 0,0 1 0,1-1 0,0 2 0,0-1 0,-7 7 0,9-7-297,0-1 0,1 2 0,-1-1-1,1 0 1,0 1 0,-1-1-1,2 1 1,-1-1 0,1 1-1,-1 0 1,2 0 0,-1 0 0,0-1-1,1 1 1,0 9 0,0-11-38,1-1 1,-1 1-1,1-1 1,0 0-1,0 1 1,0-1-1,0 0 1,0 1-1,0-1 1,1 0-1,-1 0 1,1 0-1,-1 0 1,1 0-1,0 0 1,0-1-1,0 1 1,0-1-1,0 1 1,0-1-1,0 0 1,0 1-1,1-1 1,-1 0-1,0-1 1,1 1-1,-1 0 1,1-1-1,-1 1 1,1-1-1,3 0 1,0 1 14,1 0 0,0-1 0,-1 0 0,1-1 0,0 1 0,-1-1 0,1-1 0,-1 1 0,0-1 0,1 0 0,-1-1 1,0 1-1,0-1 0,0 0 0,0-1 0,7-5 0,-6 2 3,1 0-1,-1-1 1,-1 0 0,1 0 0,-1 0-1,-1-1 1,0 0 0,0 0-1,0 0 1,2-10 0,-3 10 95,-2 1 0,1 0 0,-1 0 1,0-1-1,-1 1 0,1-17 0,-23 61 264,-5 45-379,24-75 0,1 1 0,-1-1 0,1 1 0,1-1 0,-1 1 0,1 0 0,1-1 0,-1 1 0,1 0 0,3 10 0,-3-15-13,0 0 0,1 0 0,-1 0 1,1 0-1,-1-1 0,1 1 0,0-1 0,0 1 0,0-1 0,0 0 1,0 1-1,0-1 0,0 0 0,0 0 0,0-1 0,0 1 1,0 0-1,1-1 0,-1 1 0,0-1 0,1 0 0,-1 0 0,0 0 1,1 0-1,-1 0 0,3-1 0,0 1-132,1 0 0,-1-1 0,1 0 0,-1 0-1,0 0 1,0-1 0,1 1 0,-1-1 0,0-1 0,6-3 0,-6 2-776,-1 0 0,1-1 0,-1 1 0,0-1 0,0 0 0,-1 0-1,0 0 1,1-1 0,-2 1 0,1-1 0,-1 0 0,0 1 0,0-1 0,2-10 0,2-27-8400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0.646"/>
    </inkml:context>
    <inkml:brush xml:id="br0">
      <inkml:brushProperty name="width" value="0.025" units="cm"/>
      <inkml:brushProperty name="height" value="0.025" units="cm"/>
    </inkml:brush>
  </inkml:definitions>
  <inkml:trace contextRef="#ctx0" brushRef="#br0">39 0 17585,'0'0'6747,"-4"9"-3965,-3 8-2079,1 2 0,1-1 1,0 1-1,2 0 0,0-1 1,1 1-1,1 28 0,1-28-686,-1-9-16,0 0 0,1 0-1,0 0 1,1 0 0,0-1 0,1 1-1,0 0 1,0-1 0,1 1 0,0-1-1,1 0 1,5 12 0,-8-20-1,0 0 0,0 0 0,0 0 0,0 0 0,0 0 0,0 0 0,0-1 0,0 1 0,0 0 0,1-1 0,-1 1 0,0 0 0,0-1 0,1 1 0,-1-1 0,0 0 0,1 0 0,-1 1 0,0-1 0,1 0 0,-1 0 0,1 0 0,-1 0 0,0 0 0,1-1 0,-1 1 0,0 0 0,1-1 0,-1 1 0,0-1 0,0 1 0,1-1 0,-1 1 0,0-1 0,0 0 0,0 0 0,0 0 0,0 0 0,0 1 0,0-1 0,0-1 0,1 0 0,5-6 0,1 0 0,-2 0 0,12-19 0,-15 24 0,11-22 0,-10 18 0,0-1 0,0 1 0,1 0 0,0 0 0,0 1 0,12-12 0,-17 18 0,1 0 0,-1 0 0,0 0 0,1 0 0,-1 0 0,0 0 0,1 0 0,-1 0 0,0 0 0,1 0 0,-1 0 0,0 1 0,0-1 0,1 0 0,-1 0 0,0 0 0,0 0 0,1 1 0,-1-1 0,0 0 0,0 0 0,1 1 0,-1-1 0,0 0 0,0 0 0,0 1 0,1-1 0,-1 0 0,0 0 0,0 1 0,0-1 0,0 0 0,0 1 0,0-1 0,0 0 0,0 1 0,0-1 0,0 0 0,0 0 0,0 1 0,0-1 0,0 0 0,0 1 0,0-1 0,0 0 0,0 1 0,0-1 0,-1 1 0,2 23 0,-1-20 0,-1 18 0,1-16 0,-1-1 0,1 1 0,0 0 0,1-1 0,-1 1 0,1 0 0,0-1 0,0 1 0,3 5 0,-3-10 0,-1 0 0,1 0 0,0 0 0,0 0 0,0 0 0,0 0 0,0 0 0,0 0 0,0 0 0,0 0 0,0-1 0,0 1 0,0 0 0,1-1 0,-1 1 0,0-1 0,2 1 0,1 0 0,-1-1 0,1 1 0,0-1 0,0 0 0,0 0 0,-1 0 0,1-1 0,6-1 0,1-1 0,0-1 0,0-1 0,0 1 0,0-2 0,-1 0 0,0 0 0,15-12 0,-11 8 0,-1 1 0,2 0 0,16-7 0,-31 16 0,1 1 0,-1-1 0,0 0 0,1 1 0,-1-1 0,0 1 0,1-1 0,-1 0 0,0 1 0,0-1 0,1 1 0,-1-1 0,0 1 0,0-1 0,0 1 0,0-1 0,0 1 0,0-1 0,0 1 0,0-1 0,0 1 0,0-1 0,0 1 0,0-1 0,0 1 0,0-1 0,0 1 0,-1-1 0,1 1 0,0-1 0,0 1 0,-1-1 0,1 1 0,-6 21 0,3-13 0,1-5 0,0 1 0,0-1 0,0 1 0,1 0 0,0 0 0,0 0 0,0-1 0,1 1 0,0 0 0,-1 0 0,2 7 0,0-11 0,0 0 0,0 0 0,0 0 0,0 0 0,0 0 0,0-1 0,1 1 0,-1 0 0,0-1 0,0 1 0,1-1 0,-1 1 0,0-1 0,1 0 0,-1 1 0,0-1 0,1 0 0,-1 0 0,0 0 0,1 0 0,-1 0 0,0-1 0,1 1 0,-1 0 0,0 0 0,3-2 0,37-8 0,29-27 0,-56 29 0,0 0 0,1 0 0,0 2 0,22-8 0,-37 14 0,1 0 0,-1 0 0,1 0 0,-1 0 0,1 0 0,-1 0 0,1 1 0,-1-1 0,1 0 0,-1 0 0,1 0 0,-1 0 0,0 1 0,1-1 0,-1 0 0,1 0 0,-1 1 0,0-1 0,1 0 0,-1 1 0,0-1 0,1 0 0,-1 1 0,0-1 0,0 1 0,1-1 0,-1 0 0,0 1 0,0-1 0,0 1 0,1-1 0,-1 1 0,0-1 0,0 1 0,0-1 0,0 1 0,0-1 0,0 1 0,0-1 0,0 0 0,0 1 0,0-1 0,0 1 0,-1-1 0,1 1 0,0-1 0,0 1 0,0-1 0,-1 1 0,-8 38 0,5-18 0,4-20 0,0-1 0,1 1 0,-1 0 0,1-1 0,-1 1 0,0-1 0,1 1 0,0-1 0,-1 1 0,1-1 0,-1 1 0,1-1 0,0 0 0,-1 1 0,1-1 0,0 0 0,-1 1 0,1-1 0,0 0 0,-1 0 0,1 0 0,0 0 0,0 0 0,-1 0 0,1 0 0,0 0 0,0 0 0,-1 0 0,2 0 0,27-1 0,-26 1 0,86-12 0,-89 12-107,1 0-1,0 1 1,0-1-1,0 0 1,0 1-1,-1-1 1,1 0 0,0 1-1,0-1 1,-1 1-1,1-1 1,0 1-1,-1 0 1,1-1-1,0 1 1,-1 0 0,1-1-1,-1 1 1,1 0-1,-1-1 1,0 1-1,1 0 1,-1 0 0,0 0-1,1 0 1,-1-1-1,0 1 1,0 0-1,0 0 1,0 0 0,0 0-1,0 0 1,0-1-1,0 1 1,0 0-1,0 0 1,-1 1-1,-8 34-10196</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1.456"/>
    </inkml:context>
    <inkml:brush xml:id="br0">
      <inkml:brushProperty name="width" value="0.025" units="cm"/>
      <inkml:brushProperty name="height" value="0.025" units="cm"/>
    </inkml:brush>
  </inkml:definitions>
  <inkml:trace contextRef="#ctx0" brushRef="#br0">20 194 5990,'0'0'19608,"12"0"-18151,-5-1-1314,1 1 0,-1-1 0,0 0 0,0-1 0,0 1 0,0-2 0,0 1 0,0-1-1,0 0 1,-1 0 0,1-1 0,-1 1 0,0-2 0,0 1 0,-1-1 0,1 1 0,4-7 0,-5 6-89,0 1 1,-1-1-1,0 0 0,0 0 0,0 0 1,0 0-1,-1-1 0,0 0 0,0 1 1,-1-1-1,0 0 0,0-1 1,0 1-1,0 0 0,-1 0 0,0-1 1,0-9-1,-1 15-32,0 0-1,0 0 1,-1 0-1,1 0 1,0 0-1,0 0 1,-1 0 0,1 0-1,-1 0 1,1 0-1,-1 0 1,1 0-1,-1 0 1,1 0 0,-1 0-1,0 0 1,0 1-1,1-1 1,-1 0-1,0 0 1,0 1 0,0-1-1,0 1 1,0-1-1,0 1 1,-1-1-1,-1 0 10,0 0 0,0 1 0,0-1 0,0 1 0,0 0 0,-1 0 0,1 0 0,0 0-1,-5 2 1,1-1-6,0 1 0,0 0-1,1 0 1,-1 1 0,1 0 0,-1 0-1,-11 8 1,10-4-9,0 1 0,0 0 0,1 0 0,0 1 0,1 0 0,0 0 0,0 1 0,1-1 0,0 1 0,1 0 0,0 1 0,0-1 0,1 1 0,1 0 0,0 0 0,-1 11 0,3-21-9,0 0-1,0 1 0,0-1 0,0 0 1,0 1-1,1-1 0,-1 0 0,0 1 1,1-1-1,-1 0 0,1 0 1,-1 1-1,1-1 0,0 0 0,-1 0 1,1 0-1,0 0 0,0 0 0,0 0 1,0 0-1,0 0 0,0 0 0,0 0 1,0-1-1,0 1 0,3 1 1,-1-1 7,1 0 1,-1 0 0,1-1-1,0 1 1,0-1 0,-1 1 0,1-1-1,0 0 1,6-1 0,4-2 19,-1 1 0,1-2-1,-1 0 1,20-8 0,11-12-117,59-41 0,-6 4-34,-97 60 118,0 1 1,1 0-1,-1 0 1,0 0-1,0-1 0,1 1 1,-1 0-1,0 0 0,0 0 1,1 0-1,-1-1 0,0 1 1,1 0-1,-1 0 0,0 0 1,1 0-1,-1 0 0,0 0 1,1 0-1,-1 0 0,0 0 1,1 0-1,-1 0 0,0 0 1,0 0-1,1 0 1,-1 0-1,0 0 0,1 0 1,-1 1-1,0-1 0,1 0 1,-1 0-1,0 0 0,0 0 1,1 1-1,-1-1 0,0 0 1,0 0-1,1 0 0,-1 1 1,0-1-1,0 0 0,1 1 1,-2 18 143,-12 23 172,12-40-306,-4 7-4,2 0 0,-1-1 0,1 2 0,0-1 1,1 0-1,0 1 0,0-1 0,0 16 0,2-25-7,1 1 0,-1 0 0,0-1 0,1 1 0,-1-1 0,1 1 0,-1 0 0,1-1 0,0 0 0,-1 1 0,1-1 0,0 1 0,-1-1 0,1 0 0,0 1 0,-1-1 0,1 0 0,0 0 0,-1 1 0,1-1 0,0 0 0,0 0 0,-1 0 0,1 0 0,0 0 0,0 0 0,-1 0 0,1 0 0,1-1 0,24-2 0,-15-1 0,0 0 0,0-1 0,0 0 0,-1 0 0,0-2 0,15-10 0,-15 9 0,0 1 0,1 1 0,0-1 0,0 2 0,19-8 0,-30 13-30,1 0 0,-1 0 1,1 0-1,-1-1 0,1 1 0,0 0 1,-1 0-1,1 0 0,-1 0 0,1 0 0,-1 0 1,1 0-1,0 0 0,-1 0 0,1 0 1,-1 0-1,1 1 0,-1-1 0,1 0 0,-1 0 1,1 1-1,0-1 0,-1 0 0,0 0 1,1 1-1,-1-1 0,1 1 0,-1-1 0,1 0 1,-1 1-1,0-1 0,1 1 0,-1-1 1,0 1-1,1 0 0,0 25-2786,-18 26-5644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577"/>
    </inkml:context>
    <inkml:brush xml:id="br0">
      <inkml:brushProperty name="width" value="0.025" units="cm"/>
      <inkml:brushProperty name="height" value="0.025" units="cm"/>
    </inkml:brush>
  </inkml:definitions>
  <inkml:trace contextRef="#ctx0" brushRef="#br0">100 1 9865,'0'0'14168,"-3"12"-12646,-68 175 2151,70-184-3634,0 0 1,0 1 0,0 0-1,0-1 1,0 1 0,1-1 0,0 1-1,-1 0 1,1-1 0,1 1-1,0 3 1,-1-6-34,1 0 0,0 0 0,-1 0 0,1 0 0,0 0 1,0 0-1,0 0 0,0 0 0,-1 0 0,1-1 0,0 1 0,1 0 0,-1-1 0,0 1 0,0-1 0,0 1 0,0-1 1,0 0-1,1 1 0,-1-1 0,0 0 0,0 0 0,0 0 0,1 0 0,-1 0 0,0 0 0,0 0 0,0 0 1,1-1-1,-1 1 0,0 0 0,0-1 0,2 0 0,56-17-78,-51 15 26,1-1 0,1 1 1,-1 1-1,0 0 0,1 0 1,-1 1-1,18-1 0,-26 2 41,1 0-1,-1 0 1,1 1 0,-1-1-1,1 0 1,-1 1 0,1-1-1,-1 1 1,1 0-1,-1-1 1,0 1 0,1 0-1,-1 0 1,0 0 0,1 0-1,-1 0 1,0 0-1,0 0 1,0 0 0,0 0-1,0 1 1,0-1 0,0 2-1,1 1 11,-1-1 0,0 1 0,0 0 0,0-1 0,0 1 0,-1 0 0,1 0-1,-1 0 1,-1 5 0,1 1 116,-1-1 0,-1 1 0,0-1-1,0 0 1,-1 0 0,0 0 0,-6 11-1,5-13 3,0 1-1,-1-1 0,-1 0 0,1 0 0,-1 0 0,0-1 1,-1 0-1,1 0 0,-1-1 0,-10 6 0,14-9-86,0 0-1,0-1 1,0 0-1,0 1 1,0-1-1,-1-1 1,1 1-1,0 0 0,-1-1 1,1 0-1,0 0 1,-1 0-1,1 0 1,-1 0-1,1 0 1,0-1-1,-1 0 1,1 0-1,0 0 0,0 0 1,0 0-1,0-1 1,0 1-1,0-1 1,0 0-1,0 0 1,0 0-1,1 0 1,-4-4-1,-31-35-1330,35 39 1131,0-1 0,0 0 0,1 1 0,-1-1 1,1 0-1,0 0 0,0 0 0,0 0 0,0 0 0,0 0 0,1-1 0,-1 1 0,1 0 0,0 0 0,0-4 0,1 6-242,0 0 1,1 0 0,-1 0-1,1 0 1,-1 0 0,1 0-1,-1 1 1,1-1 0,-1 1-1,1-1 1,-1 1 0,1-1-1,0 1 1,-1 0 0,1 0-1,-1 0 1,1 0 0,0 0-1,-1 0 1,1 0 0,0 1-1,1 0 1,4-1-1654,21 0-4037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14.204"/>
    </inkml:context>
    <inkml:brush xml:id="br0">
      <inkml:brushProperty name="width" value="0.025" units="cm"/>
      <inkml:brushProperty name="height" value="0.025" units="cm"/>
    </inkml:brush>
  </inkml:definitions>
  <inkml:trace contextRef="#ctx0" brushRef="#br0">31 234 18417,'0'0'8579,"11"4"-8483,33 17-256,-41-20 113,-1 1 0,0 0 0,1-1 0,-1 1 0,0 0 0,0 0 0,0 0 0,-1 0 0,1 0 0,0 1 0,-1-1 0,1 0 0,-1 1 0,0-1 0,0 1 0,0 0 0,0-1 0,0 1 0,-1 0 0,1 0 0,-1-1 0,0 1 0,0 0 0,0 0 0,0 4 0,-1 3 51,-1 0 0,0 0 1,0 0-1,-8 19 0,1-8 160,-1-1-1,-20 31 1,19-34 742,0 1 0,1 0 1,-9 26-1,19-44-885,0 1 1,-1-1-1,1 0 0,0 1 1,0-1-1,0 0 0,0 1 1,0-1-1,0 0 0,0 1 1,0-1-1,-1 1 1,1-1-1,0 0 0,0 1 1,1-1-1,-1 0 0,0 1 1,0-1-1,0 1 0,0-1 1,0 0-1,0 1 0,0-1 1,1 0-1,-1 1 1,0-1-1,0 0 0,0 0 1,1 1-1,-1-1 0,0 0 1,0 1-1,1-1 0,-1 0 1,0 0-1,1 0 0,-1 1 1,0-1-1,1 0 1,0 0-1,20-2 209,23-16-386,23-31-2675,-26 10-2292,-7-1-2463</inkml:trace>
  <inkml:trace contextRef="#ctx0" brushRef="#br0" timeOffset="1">325 0 6086,'0'0'16463,"48"51"-14829,-27-27 128,-2 7-545,-3 5-192,-9 9-289,-7 10-63,-2 9-193,-21 10-255,-8 11-161,-14 6-160,-6-1-513,-6-4-2146,-4-12-3619,-2-17-13292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2.923"/>
    </inkml:context>
    <inkml:brush xml:id="br0">
      <inkml:brushProperty name="width" value="0.025" units="cm"/>
      <inkml:brushProperty name="height" value="0.025" units="cm"/>
    </inkml:brush>
  </inkml:definitions>
  <inkml:trace contextRef="#ctx0" brushRef="#br0">64 150 11339,'0'0'20713,"10"-8"-20532,10-6-126,47-39 59,-64 50-106,1 0-1,-1 0 1,0 0-1,0-1 0,0 1 1,0-1-1,-1 1 1,1-1-1,-1 0 1,0 0-1,0 0 1,-1-1-1,1 1 1,-1 0-1,1-6 0,-2 9-3,-1 1 0,1-1-1,0 0 1,-1 1 0,1-1-1,-1 1 1,0-1 0,1 1-1,-1-1 1,1 1 0,-1-1-1,0 1 1,1 0 0,-1-1-1,0 1 1,1 0 0,-1 0-1,0-1 1,1 1-1,-1 0 1,0 0 0,0 0-1,1 0 1,-1 0 0,0 0-1,0 0 1,1 0 0,-1 0-1,0 0 1,0 0 0,1 1-1,-1-1 1,0 0 0,0 0-1,1 1 1,-1-1 0,-1 1-1,-31 12 104,21-4-107,0 0 0,1 1 0,0 1 0,1 0 0,0 0 0,0 0 0,1 2 0,1-1 0,0 1 0,1 0 0,0 1 0,1-1 0,0 1 0,2 1 0,-5 15 0,9-29-22,0 0 1,0 1-1,-1-1 0,1 0 1,0 0-1,0 0 1,0 0-1,0 1 0,0-1 1,1 0-1,-1 0 0,0 0 1,0 0-1,1 1 0,-1-1 1,1 0-1,-1 0 0,1 0 1,-1 0-1,1 0 1,0 0-1,0 0 0,-1 0 1,1 0-1,0-1 0,0 1 1,0 0-1,0 0 0,1 0 1,1 0-119,0 0 0,0-1 0,-1 1 0,1-1 0,0 0 0,0 0 1,0 0-1,0 0 0,0 0 0,-1 0 0,1-1 0,3 0 0,4-2-769,1 0-1,-2-1 0,1 0 1,0-1-1,-1 0 1,12-7-1,5-10-8288</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3.344"/>
    </inkml:context>
    <inkml:brush xml:id="br0">
      <inkml:brushProperty name="width" value="0.025" units="cm"/>
      <inkml:brushProperty name="height" value="0.025" units="cm"/>
    </inkml:brush>
  </inkml:definitions>
  <inkml:trace contextRef="#ctx0" brushRef="#br0">160 276 16047,'0'0'6540,"-11"-3"-5681,4 2-648,4-1-113,0 1 0,1 0-1,-1 1 1,0-1 0,0 0 0,0 1-1,1 0 1,-1 0 0,0-1 0,0 2 0,0-1-1,0 0 1,0 0 0,1 1 0,-1 0-1,0-1 1,0 1 0,1 0 0,-1 1-1,0-1 1,1 0 0,-1 1 0,1-1 0,0 1-1,0 0 1,-4 4 0,-6 8 823,1 1-1,-13 24 1,21-34-762,1-1 0,-1 1 0,1 0 1,0 0-1,1 1 0,-1-1 0,1 0 0,0 0 0,0 1 1,1-1-1,0 1 0,0 10 0,1-15-144,-1-1-1,1 1 1,-1 0-1,1 0 1,-1 0 0,1 0-1,0 0 1,-1-1-1,1 1 1,0 0 0,0-1-1,-1 1 1,1 0-1,0-1 1,0 1 0,0-1-1,0 0 1,0 1-1,0-1 1,0 0 0,0 1-1,0-1 1,0 0-1,0 0 1,0 0-1,0 0 1,0 0 0,0 0-1,0 0 1,0 0-1,1 0 1,35-8 175,-24 2-188,-1-1 1,0 0-1,0 0 1,-1-1-1,0-1 1,-1 0-1,0 0 1,0-1-1,0 0 0,-2-1 1,1 0-1,10-18 1,-5 5-30,-1 0 0,-1-1 1,-2 0-1,0-1 0,8-36 1,-12 39 26,-1 1 0,-1-1 0,0-28 0,-8 52-140,-6 16 147,-9 22 184,-8 22 15,11-28-36,1 0-1,2 1 0,1 1 0,-9 48 0,21-82-213,0 1-1,0-1 1,0 1 0,0-1-1,0 1 1,1-1 0,-1 1-1,0-1 1,1 1 0,-1-1-1,1 1 1,-1-1 0,1 0-1,0 1 1,0-1 0,0 0-1,0 1 1,0-1 0,0 0-1,0 0 1,0 0 0,0 0-1,0 0 1,0 0 0,1 0-1,-1-1 1,0 1 0,1 0-1,-1-1 1,1 1 0,-1-1-1,1 1 1,-1-1 0,1 0-1,-1 0 1,1 0-1,-1 1 1,3-2 0,11 3-1030,0-2 0,0 1 0,19-4 0,-7 2-1352</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092"/>
    </inkml:context>
    <inkml:brush xml:id="br0">
      <inkml:brushProperty name="width" value="0.025" units="cm"/>
      <inkml:brushProperty name="height" value="0.025" units="cm"/>
    </inkml:brush>
  </inkml:definitions>
  <inkml:trace contextRef="#ctx0" brushRef="#br0">3 1 17745,'0'0'10586,"0"12"-9930,-2 99 44,2-110-689,0 1 0,0-1 0,0 0 0,0 1 0,1-1 0,-1 0 0,1 0 0,-1 1 0,0-1 0,1 0 0,0 0 0,-1 0 0,1 0 0,0 1 0,0-1 0,-1 0 0,1 0 0,0 0 0,0-1 0,0 1 0,0 0 0,0 0 0,1 0 0,-1-1 0,0 1-1,2 0 1,1 0 28,0 0-1,-1 0 1,1-1-1,0 0 1,-1 0-1,1 0 0,0 0 1,-1 0-1,8-2 1,3-2 76,1 0 0,0-1 1,23-12-1,4-7-63,-30 16-40,0 1 1,0 0-1,1 1 1,0 1-1,0 0 1,17-4-1,-30 9-5,1 0 0,-1 0 0,1 0-1,-1 0 1,1 0 0,-1 0 0,1 0 0,-1 0 0,1 0-1,-1 0 1,0 0 0,1 0 0,-1 0 0,1 1 0,-1-1 0,1 0-1,-1 0 1,0 0 0,1 1 0,-1-1 0,0 0 0,1 1 0,-1-1-1,0 0 1,1 1 0,-1-1 0,0 0 0,1 1 0,-1-1 0,0 1-1,0-1 1,0 0 0,0 1 0,1 0 0,0 22 548,-10 27 420,8-47-946,1-2-43,0-1 1,-1 1-1,1-1 1,0 0-1,0 1 1,0-1-1,0 1 1,0-1-1,0 1 1,0-1-1,0 0 1,0 1 0,0-1-1,0 1 1,0-1-1,0 0 1,0 1-1,0-1 1,0 1-1,0-1 1,0 1-1,1-1 1,-1 0-1,0 1 1,0-1-1,0 0 1,1 1-1,-1-1 1,0 0-1,1 1 1,-1-1-1,0 0 1,1 0-1,-1 1 1,0-1-1,1 0 1,-1 0-1,1 1 1,19-5-1443,-15 2 837,-1 0 0,0 0 0,0-1 0,1 0 0,-2 1 0,1-1 0,6-6-1,-3-5-7392,-1-4-5260</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4.466"/>
    </inkml:context>
    <inkml:brush xml:id="br0">
      <inkml:brushProperty name="width" value="0.025" units="cm"/>
      <inkml:brushProperty name="height" value="0.025" units="cm"/>
    </inkml:brush>
  </inkml:definitions>
  <inkml:trace contextRef="#ctx0" brushRef="#br0">0 0 19795,'0'0'11499,"61"23"-26650</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152"/>
    </inkml:context>
    <inkml:brush xml:id="br0">
      <inkml:brushProperty name="width" value="0.025" units="cm"/>
      <inkml:brushProperty name="height" value="0.025" units="cm"/>
    </inkml:brush>
  </inkml:definitions>
  <inkml:trace contextRef="#ctx0" brushRef="#br0">82 1 10666,'0'0'13026,"-9"0"-9882,3 0-2880,-33 4 2205,38-3-2407,-1-1 0,1 1-1,0-1 1,0 1-1,-1-1 1,1 1-1,0 0 1,0 0 0,0 0-1,-1-1 1,1 1-1,0 0 1,0 0-1,0 1 1,1-1-1,-1 0 1,0 0 0,0 0-1,1 0 1,-1 1-1,1-1 1,-1 0-1,1 1 1,-1-1 0,1 1-1,0-1 1,-1 0-1,1 1 1,0 1-1,2 1-68,1-1 0,-1 1 0,1-1 0,0 0 0,-1 0 0,2 0-1,-1 0 1,0-1 0,0 1 0,1-1 0,3 2 0,17 16-62,-17-10 58,0 0 0,-1 0 1,0 1-1,-1 0 0,0 0 1,-1 0-1,0 1 1,-1-1-1,0 1 0,-1 0 1,0 0-1,-1 0 1,-1 24-1,-1-13 14,0 1 0,-2-1 0,-1 0 0,-1 0 0,-1 0 0,-10 26-1,14-44 16,-24 50 856,25-53-842,0 0 0,0 0 1,0 0-1,0 0 0,0 0 0,-1-1 1,1 1-1,-1 0 0,0-1 1,1 1-1,-1-1 0,0 0 0,0 0 1,0 1-1,0-1 0,0 0 0,0-1 1,0 1-1,0 0 0,0-1 0,0 1 1,-5 0-1,7-2-32,-1 1 0,0 0 0,0-1 0,0 1 0,1-1 0,-1 1 0,0-1 0,1 0 0,-1 1 0,0-1 0,1 0 0,-1 1 0,1-1 0,-1 0 0,1 0 0,-1 1 0,1-1 0,0 0 0,-1 0 0,1 0 0,0 0 0,-1 1 0,1-1 0,0 0 0,0 0 0,0 0 0,0-1 0,-1-32 0,1 27 0,1-14-109,0 0-1,1 1 1,2-1 0,0 1-1,1 0 1,0 0 0,2 0 0,1 1-1,16-31 1,-5 17-118,2 1 1,2 2-1,1 0 1,38-37-1,-55 60 217,-5 6 19,0-1 0,0 1 0,-1-1 0,1 0 0,0 1 0,-1-1 0,1 0 0,-1 0 0,0 0 0,1 0 0,-1 0-1,0-1 1,0 1 0,-1 0 0,2-3 0,-21 18 862,19-12-858,-1 0 0,0 0 0,0 0 0,1 0 0,-1 0 0,1 1 0,-1-1 0,1 0 0,-1 1 1,1-1-1,0 0 0,0 1 0,-1-1 0,1 0 0,0 1 0,0-1 0,0 0 0,1 1 0,-1-1 0,0 0 1,0 1-1,1-1 0,-1 0 0,1 0 0,-1 1 0,1-1 0,1 2 0,-1-2-3,1 0 0,0 1 0,0-1 0,0 0 0,0 0-1,0-1 1,0 1 0,0 0 0,0-1 0,0 1 0,0-1 0,1 1 0,-1-1-1,0 0 1,2 0 0,9 0 14,0-1 1,-1-1-1,0 0 0,22-6 0,0-5-22,38-19 0,-4 1-43,-67 36 106,0 0-1,0 0 1,0 0-1,0 1 1,-1-1-1,0 0 1,0 1-1,-1 6 1,1-6-32,0-5-33,0 0 0,0 0 0,0-1 0,0 1 0,1 0 0,-1 0 0,0 0 0,0 0 0,1 0 0,-1-1 0,1 1 0,-1 0 0,0 0 0,1 0 0,0-1 0,-1 1 0,1 0 0,-1-1 0,1 1 0,0-1 0,0 1 0,-1 0 0,1-1 0,0 0 0,0 1 0,-1-1 0,3 1 0,32 3 0,39-16 0,-70 11 0,3 0-2,0-1-9,-1 0-1,1 0 1,0 1-1,0 0 1,0 1-1,0 0 0,0 0 1,-1 0-1,9 2 1,-14 0 3,1 1 1,-1-1 0,0 1 0,0 0 0,0 0 0,0-1 0,0 1 0,-1 0 0,1 0 0,-1 0 0,0 0 0,0 0 0,0 0-1,0-1 1,0 1 0,-2 5 0,1 3 21,-15 217 193,11-179-190,4-44-17,0 8 0,-1 0 0,0 1 0,-5 15 0,6-27 0,1-1 0,-1 1 0,0 0 0,0 0 0,0 0 0,0 0 0,0-1 0,0 1 0,0-1 0,-1 1 0,1-1 0,0 1 0,-3 1 0,3-3 0,1 0 0,-1 1 0,0-1 0,0 0 0,0 0 0,0 1 0,0-1 0,0 0 0,0 0 0,0 0 0,0 0 0,0 0 0,0 0 0,0-1 0,0 1 0,0 0 0,0-1 0,0 1 0,0 0 0,0-1 0,0 1 0,0-1 0,0 1 0,0-1 0,1 1 0,-1-1 0,-1-1 0,-3-3 0,0 0 0,1-1 0,-1 1 0,1-1 0,1 0 0,-1 0 0,1-1 0,0 1 0,0-1 0,1 1 0,0-1 0,0 0 0,-1-11 0,-1-2 0,2-1 0,0 0 0,2-28 0,1 44-54,-1 0 0,1-1-1,0 1 1,0 0 0,1 0 0,-1 0-1,1 0 1,0 0 0,1 0 0,-1 0 0,1 1-1,0 0 1,0-1 0,0 1 0,1 0-1,-1 0 1,1 0 0,0 1 0,5-4 0,6-3-673,1 1 0,1 0 1,-1 1-1,21-7 0,-10 5-673,10-6-6928</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5.929"/>
    </inkml:context>
    <inkml:brush xml:id="br0">
      <inkml:brushProperty name="width" value="0.025" units="cm"/>
      <inkml:brushProperty name="height" value="0.025" units="cm"/>
    </inkml:brush>
  </inkml:definitions>
  <inkml:trace contextRef="#ctx0" brushRef="#br0">31 1 5093,'0'0'22624,"-5"10"-20852,2-4-1517,0-2-132,0 0 0,1 0 0,0 0 0,-1 1 0,2-1 0,-1 1-1,0-1 1,1 1 0,0 0 0,0-1 0,0 1 0,1 0-1,0 0 1,0 0 0,1 9 0,0-13-105,0 1 0,1-1 0,-1 1 0,1-1 0,-1 0 0,1 0 0,0 0 0,-1 0 0,1 0 0,0 0 0,0 0 0,0 0 0,0-1 0,0 1 0,0-1 0,-1 1 0,1-1 0,0 0 0,0 0 0,0 0 0,1 0 0,-1 0 0,3-1 0,53-7 159,-38 0-148,0 1 1,-1-2 0,0-1 0,19-12 0,-15 8-22,48-21 0,-70 35-7,-1 0 0,1-1 0,-1 1 0,1 0 0,-1 0 1,1 0-1,0 0 0,-1 0 0,1 0 0,-1 0 0,1 0 0,-1 0 0,1 0 0,-1 0 0,1 0 0,-1 0 1,1 0-1,-1 1 0,1-1 0,-1 0 0,1 0 0,-1 1 0,1-1 0,-1 0 0,0 1 0,1-1 0,-1 0 0,1 1 1,-1-1-1,0 0 0,1 1 0,-1 0 0,7 23 74,-7 41 76,-1-47-130,1-17-21,0 0 0,0-1 0,0 1 0,0 0 0,0 0 0,1 0 0,-1-1 0,0 1 0,0 0 0,0 0 0,1 0 0,-1-1 0,0 1 0,1 0 0,-1-1 0,1 1 0,-1 0 0,1-1 0,-1 1 0,1 0 0,0-1 0,-1 1 0,1-1 0,0 1 0,-1-1 0,1 1 0,0-1 0,1 1 0,27-1 0,27-22 0,-48 18 0,-1-1 0,1 1 0,0 0 0,0 0 0,0 1 0,0 0 0,1 0 0,-1 1 0,1 0 0,14-1 0,-14 11-2325,-9-7 2018,1-1-1,-1 1 1,0 0 0,1-1-1,-1 1 1,0 0 0,0 0-1,0-1 1,0 1 0,1 0-1,-1-1 1,0 1 0,0 0-1,-1 0 1,1-1-1,0 1 1,0 0 0,0 0-1,0-1 1,-1 1 0,1 0-1,0-1 1,0 1 0,-1 0-1,1-1 1,-1 2 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286"/>
    </inkml:context>
    <inkml:brush xml:id="br0">
      <inkml:brushProperty name="width" value="0.025" units="cm"/>
      <inkml:brushProperty name="height" value="0.025" units="cm"/>
    </inkml:brush>
  </inkml:definitions>
  <inkml:trace contextRef="#ctx0" brushRef="#br0">0 0 20724,'0'0'7335</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6.969"/>
    </inkml:context>
    <inkml:brush xml:id="br0">
      <inkml:brushProperty name="width" value="0.025" units="cm"/>
      <inkml:brushProperty name="height" value="0.025" units="cm"/>
    </inkml:brush>
  </inkml:definitions>
  <inkml:trace contextRef="#ctx0" brushRef="#br0">125 210 13933,'0'0'6817,"-9"-1"-3945,6 1-2717,-1-1 0,1 1 0,0 0 0,-1 0-1,1 0 1,-1 1 0,1-1 0,0 1 0,-1 0-1,1 0 1,0 0 0,0 0 0,0 1 0,0-1 0,0 1-1,0 0 1,0 0 0,0 0 0,1 0 0,-1 0-1,1 1 1,0-1 0,-1 1 0,1-1 0,0 1 0,-2 4-1,-1 1-62,1-1-1,0 1 1,0 0 0,1 0-1,-1 0 1,2 0-1,-1 1 1,1-1-1,1 1 1,0 0 0,0-1-1,0 11 1,2-18-84,-1 0 1,0 0-1,1 0 1,-1 1-1,1-1 1,-1 0-1,1 0 1,-1 0-1,1 0 1,0 0-1,-1 0 1,1 0 0,0 0-1,0 0 1,0 0-1,0-1 1,0 1-1,0 0 1,0 0-1,0-1 1,0 1-1,0-1 1,1 1-1,-1-1 1,0 0-1,0 1 1,0-1-1,1 0 1,-1 0-1,0 0 1,0 0-1,1 0 1,-1 0-1,0 0 1,0 0-1,1 0 1,0-1 0,5 0 45,1 0 1,-1 0-1,0-1 1,0 0-1,10-4 1,2-4 10,-1 0 0,0-2 0,-1 0 0,-1 0 0,0-2 0,-1 0 0,0-1 0,25-32 0,-23 24-26,-1-1-1,0-1 1,-2 0 0,-1 0-1,18-54 1,-26 51 78,-5 28-113,0 0 0,-1 0 0,1 0 0,-1 0 0,1 0 0,0 0 0,-1 0 0,1 0 0,0 0 0,-1 1 0,1-1 0,-1 0 0,1 0 0,0 0 0,-1 0 0,1 1 1,0-1-1,-1 0 0,1 0 0,0 0 0,-1 1 0,1-1 0,0 0 0,0 1 0,-1-1 0,1 0 0,0 1 0,0-1 0,0 0 0,-1 1 0,1-1 0,0 1 0,-32 48 264,19-27-138,-1 2 34,0 0 1,1 1-1,2 1 1,0 0-1,2 1 0,-7 31 1,16-56-158,-1-1 0,1 1 0,0 0 0,0-1 0,0 1 0,0-1 0,0 1 0,0 0 0,0-1 0,0 1 0,1-1 0,-1 1 0,1 0 0,-1-1 0,1 1 0,0-1 0,-1 0 0,1 1 0,0-1 0,0 0 1,0 1-1,0-1 0,0 0 0,0 0 0,3 2 0,-2-2 4,1 1 1,0-1 0,-1-1-1,1 1 1,0 0-1,0 0 1,0-1 0,0 0-1,0 0 1,0 0 0,0 0-1,0 0 1,3-1 0,5-1 11,1 0 0,-1-1 0,1-1 0,-1 0 0,0 0 0,12-8 0,-11 5-23,-1-1 0,0 0 0,0-1 0,18-19 0,-26 24 0,1 1 0,-1-1 0,-1 1 0,1-1 0,-1 0 0,1 0 0,-1 0 0,0 0 0,-1 0 0,1 0 0,-1-1 0,1 1 0,-1-1 0,-1 1 0,1-1 0,-1 1 0,1-1 0,-2-7 0,1 11 0,0 1 0,0-1 0,0 1 0,0-1 0,-1 1 0,1-1 0,0 1 0,0-1 0,-1 1 0,1-1 0,0 1 0,0 0 0,-1-1 0,1 1 0,-1-1 0,1 1 0,0 0 0,-1-1 0,1 1 0,-1 0 0,1 0 0,-1-1 0,1 1 0,-1 0 0,1 0 0,-1 0 0,1-1 0,-1 1 0,1 0 0,-1 0 0,0 0 0,-21 6 0,-15 17 0,-9 25 0,44-46 0,-1 1 0,1-1 0,1 1 0,-1-1 0,0 1 0,1 0 0,-1 0 0,1 0 0,0 0 0,0 0 0,0 0 0,0 0 0,1 0 0,-1 0 0,1 1 0,0-1 0,0 0 0,1 6 0,-1-9 0,1 1 0,-1 0 0,1 0 0,-1-1 0,1 1 0,0 0 0,0-1 0,-1 1 0,1-1 0,0 1 0,0-1 0,0 1 0,0-1 0,-1 1 0,1-1 0,0 0 0,0 1 0,0-1 0,0 0 0,0 0 0,0 0 0,0 0 0,2 0 0,30 0 0,-21-1 0,89-4 0,42 2 0,-126 7 0,-16-4 0,-1 0 0,0 0 0,1 0 0,-1 0 0,0 0 0,1 0 0,-1 0 0,0 0 0,0 0 0,1 0 0,-1 0 0,0 0 0,1 0 0,-1 0 0,0 0 0,1 1 0,-1-1 0,0 0 0,0 0 0,1 0 0,-1 0 0,0 1 0,0-1 0,1 0 0,-1 0 0,0 1 0,0-1 0,0 0 0,1 0 0,-1 1 0,0-1 0,0 0 0,0 0 0,0 1 0,0-1 0,0 0 0,1 1 0,-1-1 0,0 0 0,0 1 0,0-1 0,0 0 0,0 1 0,0-1 0,0 0 0,0 0 0,0 1 0,-1-1 0,1 0 0,0 1 0,0-1 0,0 0 0,0 1 0,0-1 0,0 0 0,-1 1 0,1-1 0,-1 0 0,1 0 0,-1 0 0,1 0 0,-1 0 0,1 0 0,0 0 0,-1 0 0,1 0 0,-1 0 0,1 0 0,-1 0 0,1 0 0,0-1 0,-1 1 0,1 0 0,-1 0 0,1 0 0,0-1 0,-1 1 0,1 0 0,0 0 0,-1-1 0,1 1 0,0 0 0,-1-1 0,1 1 0,0 0 0,0-1 0,-1 1 0,1-1 0,0 1 0,0 0 0,0-1 0,-9-15 0,3 3 0,1-1 0,1 1 0,0-1 0,1 0 0,0 0 0,1 0 0,0 0 0,1-1 0,1 1 0,2-19 0,-1 32-2,-1-1 0,1 1 0,-1 0 0,1 0 0,0 0 0,-1 0 0,1 0 0,0 0-1,0 0 1,0 0 0,0 0 0,0 0 0,0 0 0,0 0 0,0 0 0,0 1 0,0-1 0,0 1 0,1-1 0,-1 1 0,0-1 0,0 1 0,1 0 0,-1-1 0,0 1 0,1 0-1,1 0 1,44-1-1072,-31 2-47,28-1-5643,10-2-5871</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7.543"/>
    </inkml:context>
    <inkml:brush xml:id="br0">
      <inkml:brushProperty name="width" value="0.025" units="cm"/>
      <inkml:brushProperty name="height" value="0.025" units="cm"/>
    </inkml:brush>
  </inkml:definitions>
  <inkml:trace contextRef="#ctx0" brushRef="#br0">1 24 8776,'0'0'9348,"2"9"-6738,2 18-930,-1 1-1,-1-1 0,-2 41 0,-1-41-960,1 1-1,1-1 0,1 0 0,12 50 1,-14-74-693,1-1 1,-1 1 0,1-1 0,0 1-1,0-1 1,0 0 0,0 1 0,0-1-1,1 0 1,-1 0 0,1 0-1,-1 0 1,1 0 0,0 0 0,0 0-1,0-1 1,0 1 0,0 0-1,0-1 1,0 0 0,1 1 0,-1-1-1,0 0 1,1 0 0,-1-1 0,1 1-1,-1 0 1,1-1 0,-1 0-1,1 1 1,-1-1 0,1 0 0,0 0-1,-1 0 1,1-1 0,-1 1 0,1-1-1,3 0 1,3-2 41,-1-1 0,1 0 1,-1 0-1,0-1 0,0 1 0,0-2 0,0 1 1,-1-1-1,9-10 0,2-5-68,-1-1 0,-2-1 0,0 0 0,-1-1 0,-2-1 0,0 0 0,-2-1 0,0 0 0,-2-1 0,-1 1 0,-1-2 0,3-35 0,-9 73-546,1 3-1248,0 0-1,-1 1 1,-1-1 0,0 0-1,-6 23 1,0-23-8643</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152"/>
    </inkml:context>
    <inkml:brush xml:id="br0">
      <inkml:brushProperty name="width" value="0.025" units="cm"/>
      <inkml:brushProperty name="height" value="0.025" units="cm"/>
    </inkml:brush>
  </inkml:definitions>
  <inkml:trace contextRef="#ctx0" brushRef="#br0">172 462 18578,'0'0'7516,"-11"-5"-4836,10 5-2624,-8-5 234,-1 1 1,1 1-1,-1 0 1,0 0-1,0 1 1,-14-2-1,21 4-252,0 0 1,0 0-1,0 1 0,0-1 1,0 1-1,0-1 0,0 1 1,0 0-1,0 0 0,1 0 1,-1 0-1,0 1 0,1-1 1,-1 1-1,1 0 1,-1-1-1,1 1 0,0 0 1,0 0-1,0 1 0,0-1 1,0 0-1,0 1 0,1-1 1,-1 1-1,1 0 0,-1-1 1,1 1-1,0 0 0,-1 5 1,1-6-27,0-1 0,1 1 0,-1-1-1,1 1 1,-1 0 0,1 0 0,-1-1 0,1 1 0,0 0 0,0 0 0,0 0 0,0-1 0,0 1 0,0 0 0,1 0 0,-1-1 0,1 1 0,-1 0 0,1 0 0,-1-1 0,1 1 0,0-1 0,0 1-1,0-1 1,0 1 0,0-1 0,0 1 0,0-1 0,1 0 0,-1 1 0,0-1 0,1 0 0,-1 0 0,1 0 0,-1 0 0,1 0 0,-1-1 0,1 1 0,0 0 0,-1-1 0,1 1 0,0-1 0,3 1-1,1-1 5,1 1 0,-1-1 0,1 0 0,-1 0-1,1-1 1,-1 0 0,0 0 0,1-1 0,-1 1-1,0-1 1,11-5 0,-8 1-16,-1 0 0,1 0 0,-1-1 0,0 0 0,0 0 0,-1-1 0,0 0 0,-1 0 0,1 0 0,-1-1 0,-1 0 0,0 0 0,0-1 0,-1 0 0,0 1 0,-1-1 0,0-1 0,0 1 0,-1 0 0,-1-1 0,0 1 0,0-13 0,-1 23 0,0 0 0,0 0 0,0 0 0,0 0 0,-1 0 0,1 1 0,0-1 0,0 0 0,0 0 0,0 0 0,0 0 0,-1 0 0,1 0 0,0 0 0,0 0 0,0 0 0,0 0 0,-1 1 0,1-1 0,0 0 0,0 0 0,0 0 0,-1 0 0,1 0 0,0 0 0,0 0 0,0 0 0,-1-1 0,1 1 0,0 0 0,0 0 0,0 0 0,0 0 0,-1 0 0,1 0 0,0 0 0,0 0 0,0 0 0,0-1 0,-1 1 0,1 0 0,0 0 0,0 0 0,0 0 0,0 0 0,0-1 0,0 1 0,0 0 0,0 0 0,-1 0 0,1 0 0,0-1 0,0 1 0,0 0 0,0 0 0,0-1 0,-9 17 0,8-13 0,1 0 0,-1 0 0,1 0 0,-1 0 0,1 1 0,0-1 0,0 0 0,0 0 0,0 0 0,1 1 0,0-1 0,-1 0 0,3 6 0,-2-8 0,0 1 0,0 0 0,0-1 0,0 1 0,1-1 0,-1 0 0,0 1 0,1-1 0,-1 0 0,1 0 0,-1 0 0,1 0 0,-1 0 0,1 0 0,0 0 0,-1 0 0,1-1 0,2 1 0,1 0 0,0 0 0,0-1 0,0 0 0,0 0 0,0 0 0,0-1 0,0 1 0,0-1 0,0-1 0,0 1 0,0-1 0,0 0 0,0 0 0,-1 0 0,1 0 0,5-5 0,7-6 0,0 0 0,0-2 0,-2 1 0,0-2 0,-1 0 0,0-1 0,17-29 0,-15 20 0,-2-2 0,0 0 0,-2 0 0,14-49 0,-21 36 0,-11 31 0,-11 21 0,-14 25 0,2 1 0,-37 62 0,49-72 0,6-12 0,1 1 0,0 0 0,1 0 0,1 1 0,1 0 0,0 0 0,2 0 0,-8 36 0,13-50 0,0 0 0,0 0 0,1 0 0,-1 0 0,1-1 0,0 1 0,0 0 0,0-1 0,0 1 0,0-1 0,1 1 0,-1-1 0,1 1 0,-1-1 0,1 0 0,0 0 0,0 0 0,0 0 0,0 0 0,0 0 0,1 0 0,-1-1 0,0 1 0,1-1 0,-1 0 0,1 0 0,0 0 0,-1 0 0,1 0 0,0 0 0,5 0 0,11 3 0,-1-1 0,1-1 0,29 0 0,-41-2 0,14 1-30,-1 0-877,0 0 0,0-2 0,0 0 0,0-1 0,30-8 0,-1-10-8515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5:59.795"/>
    </inkml:context>
    <inkml:brush xml:id="br0">
      <inkml:brushProperty name="width" value="0.025" units="cm"/>
      <inkml:brushProperty name="height" value="0.025" units="cm"/>
    </inkml:brush>
  </inkml:definitions>
  <inkml:trace contextRef="#ctx0" brushRef="#br0">932 72 3972,'-88'-34'4957,"61"25"-4158,-1 1 1,1 2-1,-1 0 0,0 2 1,-49-1-1,43 5-179,1 2-1,0 0 1,0 2 0,0 2-1,-39 12 1,57-13-523,0 0-1,1 2 1,-1 0 0,1 0-1,1 1 1,-1 1 0,1 0-1,1 1 1,0 1 0,0 0-1,1 0 1,1 1 0,-11 15-1,-15 24-36,-46 93-1,68-115-49,2 1-1,1 1 1,1 0-1,1 0 1,-3 34 0,5-13 166,3 1 0,2 0 0,5 60 0,0-96-112,1 1-1,0-1 0,1 0 0,1-1 1,12 26-1,14 39-32,-6 32 67,6 20-8,-27-115-102,1-2 0,1 1 1,0-1-1,1 0 0,14 21 1,-11-25 29,1 0 1,0 0 0,1-1-1,0 0 1,0-1 0,1-1 0,0 0-1,26 11 1,-16-7 14,0 0 0,24 20 0,21 32-217,-57-51-297,1 0-1,1-1 0,0-1 0,1 0 1,0-1-1,29 16 0,-37-24 502,0-1-1,0-1 1,0 1-1,0-1 1,0 0-1,1-1 0,-1 1 1,0-2-1,0 1 1,0-1-1,1 0 1,-1 0-1,0-1 1,0 0-1,7-3 0,15-7 409,-1 0 1,32-21-1,-30 16-561,20-9 254,66-40-412,-102 56 433,0 0-1,-1-1 0,0 0 0,-1-1 1,20-26-1,-2-2 706,-3-2 0,25-47-1,-41 66-838,-2 1 0,0-2 0,-1 1-1,-1-1 1,-2 0 0,4-31-1,1-41 190,-5 0 0,-4 0-1,-5 0 1,-3 0 0,-29-134-1,29 198-488,-3-17 598,-30-86-1,33 119-665,0 0-1,-1 0 0,-14-19 1,15 26-367,0 0 1,0 0-1,-1 1 1,-1 0 0,1 0-1,-11-7 1,-22-9-7506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8.961"/>
    </inkml:context>
    <inkml:brush xml:id="br0">
      <inkml:brushProperty name="width" value="0.025" units="cm"/>
      <inkml:brushProperty name="height" value="0.025" units="cm"/>
    </inkml:brush>
  </inkml:definitions>
  <inkml:trace contextRef="#ctx0" brushRef="#br0">34 14 5541,'11'-14'12917,"-4"15"-5630,-4 27-2498,-12 33-5978,6-44 3042,-2 5-1620,-7 27-26,2 0 0,3 0 1,-1 51-1,8-99-205,-1 0 1,1-1-1,0 1 1,0 0-1,0-1 1,0 1-1,0 0 1,0-1-1,0 1 1,0 0-1,1-1 1,-1 1-1,0 0 1,0-1-1,0 1 0,1 0 1,-1-1-1,0 1 1,1-1-1,-1 1 1,1 0-1,-1-1 1,1 1-1,-1-1 1,1 1-1,-1-1 1,1 0-1,-1 1 1,1-1-1,-1 0 1,1 1-1,0-1 1,-1 0-1,2 1 1,0-1 9,0 0 1,0-1-1,-1 1 1,1-1-1,0 1 1,0-1 0,0 1-1,0-1 1,0 0-1,-1 0 1,1 0-1,2-1 1,48-42 242,-50 41-253,37-32-2,-3-3 0,-1-1 0,-1-1 0,40-65 0,-60 72-3475,-14 32 3279,1 0-1,-1 1 1,0-1 0,0 0 0,0 0 0,0 1-1,0-1 1,0 0 0,0 1 0,0-1 0,0 0-1,0 1 1,0-1 0,0 0 0,0 0 0,0 1 0,-1-1-1,1 0 1,0 1 0,-1-1 0,1 1 0,0-1-1,-1 0 1,1 1 0,-1-1 0,1 1 0,-1-1 0,1 1-1,-1-1 1,1 1 0,-1-1 0,1 1 0,-1 0-1,0-1 1,1 1 0,-1 0 0,0 0 0,1-1-1,-1 1 1,0 0 0,1 0 0,-1 0 0,-1 0 0,-19-1-11976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337"/>
    </inkml:context>
    <inkml:brush xml:id="br0">
      <inkml:brushProperty name="width" value="0.025" units="cm"/>
      <inkml:brushProperty name="height" value="0.025" units="cm"/>
    </inkml:brush>
  </inkml:definitions>
  <inkml:trace contextRef="#ctx0" brushRef="#br0">1 0 12332,'0'0'7078,"7"55"-3298,1-36-289,6-2-1825,3-8-929,3 0-609,5-8-545,2-1-2465,-2-6-2211,1-16-2819</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09.662"/>
    </inkml:context>
    <inkml:brush xml:id="br0">
      <inkml:brushProperty name="width" value="0.025" units="cm"/>
      <inkml:brushProperty name="height" value="0.025" units="cm"/>
    </inkml:brush>
  </inkml:definitions>
  <inkml:trace contextRef="#ctx0" brushRef="#br0">151 0 14830,'0'0'9097,"-10"6"-7715,4-3-1165,-65 41 881,64-40-960,0 1 0,0 1 0,0-1 0,1 1 0,0 1 0,0-1 0,0 1 0,-5 8 0,11-14-129,0-1 0,0 0 0,0 1-1,0-1 1,0 0 0,0 1-1,0-1 1,0 0 0,0 0 0,0 1-1,0-1 1,1 0 0,-1 1-1,0-1 1,0 0 0,0 0 0,0 1-1,1-1 1,-1 0 0,0 0 0,0 1-1,0-1 1,1 0 0,-1 0-1,0 0 1,0 0 0,1 1 0,-1-1-1,0 0 1,1 0 0,-1 0-1,0 0 1,0 0 0,1 0 0,-1 0-1,0 0 1,1 0 0,-1 0-1,0 0 1,1 0 0,-1 0 0,0 0-1,1 0 1,-1 0 0,0 0 0,1 0-1,21 0 23,-17 0-2,49-2 5,-39 0-154,1 0 0,-1 2 0,0 0 0,1 1 0,-1 0 0,0 1 0,1 1 0,26 9 0,-40-12 158,-1 0 0,0 1-1,0 0 1,0-1 0,0 1 0,0 0 0,0-1 0,0 1 0,0 0-1,0 0 1,0 0 0,0 0 0,-1 0 0,1 0 0,0 0 0,-1 0-1,1 0 1,-1 0 0,1 1 0,-1-1 0,1 0 0,-1 0 0,0 0-1,0 1 1,1-1 0,-1 0 0,0 0 0,0 1 0,0-1 0,0 0-1,-1 0 1,1 1 0,0-1 0,0 0 0,-1 0 0,1 0 0,-1 1-1,1-1 1,-1 0 0,0 0 0,1 0 0,-1 0 0,0 0 0,0 0-1,1 0 1,-3 1 0,-2 4 403,0-1 1,0 0-1,0 0 0,-1 0 1,0-1-1,-9 6 0,3-4-380,0 0 0,0-1 0,0-1 0,0 0 0,-1 0 0,1-2-1,-1 1 1,0-2 0,-23 1 0,36-2-192,-1 0 0,0 0 0,1 0 0,-1-1 0,0 1 0,1 0 0,-1-1 0,1 1 0,-1-1 0,0 1 0,1 0 0,-1-1 0,1 1 0,-1-1 0,1 1 0,0-1 0,-1 0 0,1 1 0,0-1 0,-1 1 0,1-1 0,0 0 0,-1 1 0,1-1 0,0 0 0,0 1 0,0-1 0,0 0 0,0 1 0,0-1 0,0 0 0,0 0 0,0 1 0,0-1 0,0 0 0,0 1 0,0-1 0,1 0 0,-1-1 0,1-5-2626,-1-16-7407</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0.772"/>
    </inkml:context>
    <inkml:brush xml:id="br0">
      <inkml:brushProperty name="width" value="0.025" units="cm"/>
      <inkml:brushProperty name="height" value="0.025" units="cm"/>
    </inkml:brush>
  </inkml:definitions>
  <inkml:trace contextRef="#ctx0" brushRef="#br0">0 85 10794,'0'0'11467,"7"-8"-9481,0 0-1605,0-1-1,1 1 1,0 1-1,11-9 1,-17 14-322,0 0-1,1 0 1,0 1 0,-1-1-1,1 0 1,0 1-1,0 0 1,0 0 0,0 0-1,0 0 1,0 0-1,0 0 1,0 1 0,0-1-1,0 1 1,0 0-1,0 0 1,1 0 0,-1 1-1,0-1 1,0 1 0,0-1-1,6 3 1,-8-2-53,0 0-1,-1 0 1,1 0 0,0 0 0,0 0 0,-1 0-1,1 0 1,-1 0 0,1 1 0,-1-1 0,1 0-1,-1 0 1,0 0 0,1 1 0,-1-1 0,0 0-1,0 0 1,0 1 0,0-1 0,0 0 0,0 0-1,-1 1 1,1-1 0,0 0 0,-1 0 0,1 0-1,0 1 1,-2 0 0,-14 35 141,-24 29-54,29-50-70,0 0 0,2 0-1,0 1 1,1 0 0,-11 33-1,18-49-1,1 0 0,0 0 0,-1-1 0,1 1 0,0 0 0,0 0 0,0 0 0,0 0-1,0 0 1,0 0 0,0 0 0,0 0 0,0 0 0,0 0 0,0 0 0,1 0 0,-1 0 0,0-1 0,1 1-1,-1 0 1,0 0 0,1 0 0,-1 0 0,1-1 0,0 1 0,-1 0 0,1-1 0,0 1 0,1 1 0,0-1 8,0-1 0,0 1 1,0-1-1,0 0 1,0 1-1,0-1 0,0 0 1,0 0-1,0 0 1,0 0-1,0-1 1,0 1-1,2-1 0,7-2 41,0-1 0,0 1 0,-1-2-1,12-5 1,8-8-108,-1 0-1,28-24 1,-49 36 13,-1 0 0,0-1-1,0 0 1,-1 0 0,1 0 0,-2-1-1,1 0 1,-1 0 0,0 0 0,-1-1 0,0 0-1,4-12 1,-8 21 25,0 0 0,0 0 0,0 0 0,0 0-1,0 0 1,-1 0 0,1 0 0,0 0 0,0 0 0,0 0-1,0 0 1,0 0 0,-1 0 0,1 0 0,0 0 0,0 0 0,0 0-1,0 0 1,-1 0 0,1 0 0,0 0 0,0 0 0,0 0 0,0 0-1,0 0 1,-1 0 0,1 0 0,0 0 0,0 0 0,0 0-1,0-1 1,0 1 0,0 0 0,0 0 0,0 0 0,-1 0 0,1 0-1,0 0 1,0-1 0,0 1 0,0 0 0,0 0 0,0 0 0,0 0-1,0 0 1,0-1 0,0 1 0,0 0 0,0 0 0,0 0-1,0 0 1,0-1 0,0 1 0,0 0 0,0 0 0,0 0 0,0 0-1,0 0 1,0-1 0,0 1 0,0 0 0,0 0 0,1 0 0,-1 0-1,0 0 1,0-1 0,-8 7-6,0 4 45,0 1 0,0 0 1,1 0-1,0 1 0,1-1 0,1 1 0,0 1 0,0-1 0,1 1 1,1 0-1,-4 22 0,7-34-11,0 0 1,0 0-1,0 0 0,0 0 1,0 0-1,0 0 0,0 0 1,0 0-1,1 0 0,-1 0 1,0-1-1,1 1 0,-1 0 1,0 0-1,1 0 0,-1 0 1,1-1-1,0 1 0,-1 0 1,1 0-1,-1-1 0,1 1 1,0 0-1,0-1 0,-1 1 1,1-1-1,0 1 0,0-1 1,0 1-1,0-1 0,0 0 1,-1 1-1,1-1 0,0 0 1,0 0-1,0 0 0,0 0 1,0 0-1,0 0 0,0 0 1,0 0-1,0 0 0,0 0 1,0 0-1,0 0 1,0-1-1,-1 1 0,1 0 1,0-1-1,1 0 0,5-1 64,-1 0 0,0 0-1,0-1 1,1 1 0,-2-2 0,7-3-1,-1-1-52,-1 0 1,0-1-1,0 0 0,-1-1 0,0 0 1,-1-1-1,0 1 0,-1-2 0,0 1 1,0-1-1,-1 0 0,-1 0 0,0-1 1,-1 1-1,0-1 0,-1 0 0,-1 0 0,0-1 1,1-19-1,-3 32-37,0 1 1,0-1-1,0 1 0,0-1 0,0 0 1,0 1-1,0-1 0,0 1 1,0-1-1,0 0 0,0 1 0,0-1 1,0 1-1,-1-1 0,1 1 1,0-1-1,0 1 0,-1-1 0,1 0 1,0 1-1,-1 0 0,1-1 1,0 1-1,-1-1 0,1 1 0,-1-1 1,1 1-1,-1 0 0,1-1 1,-1 1-1,1 0 0,-1-1 0,1 1 1,-1 0-1,0 0 0,1 0 1,-1 0-1,1-1 0,-1 1 1,1 0-1,-1 0 0,0 0 0,1 0 1,-1 0-1,0 1 0,-1-1 15,0 1 0,0-1 0,1 1 0,-1 0-1,1 0 1,-1-1 0,1 1 0,-1 0 0,1 1 0,-1-1-1,1 0 1,0 0 0,-1 1 0,-1 2 0,-22 49 29,24-49-46,-1-1-1,1 0 0,0 1 1,1-1-1,-1 0 1,0 1-1,1-1 0,0 1 1,0-1-1,0 1 0,0-1 1,1 1-1,-1-1 1,3 7-1,-2-8 1,1-1 0,0 0 0,-1 1 0,1-1 0,-1 0 0,1 0 0,0 0 0,0 0 0,0-1 0,0 1 0,0 0 0,0-1 0,0 1 0,0-1 0,0 0 0,0 0 0,0 1 0,0-1 0,0-1 0,0 1 0,0 0 0,0 0 0,0-1 0,2 0 0,2 0 0,-1 0 0,1 0 0,0-1 0,-1 0 0,1 0 0,-1 0 0,7-5 0,-5 2 0,0-1 0,-1 0 0,0 0 0,0-1 0,-1 0 0,1 0 0,-2 0 0,1 0 0,-1-1 0,0 0 0,0 0 0,4-15 0,-14 43 0,4-14 0,0 1 0,0 0 0,1 0 0,-1 0 0,1 9 0,1-14 0,0-1 0,0 1 0,0-1 0,0 1 0,1-1 0,-1 1 0,0-1 0,1 1 0,-1-1 0,1 0 0,0 1 0,0-1 0,-1 0 0,1 1 0,0-1 0,0 0 0,0 0 0,0 0 0,0 0 0,0 0 0,0 0 0,1 0 0,-1 0 0,0-1 0,1 1 0,-1 0 0,0-1 0,1 1 0,-1-1 0,1 1 0,1 0 0,24 3 0,-22-4 0,-1 1 0,1 0 0,0 0 0,-1 0 0,1 0 0,7 4 0,-11-4 0,1 0 0,-1 0 0,0 0 0,0 0 0,0 0 0,1 0 0,-1 1 0,0-1 0,0 0 0,-1 1 0,1-1 0,0 0 0,0 1 0,-1-1 0,1 1 0,-1 0 0,1-1 0,-1 1 0,0-1 0,0 1 0,1 0 0,-1-1 0,-1 4 0,2-5 0,-1 0 0,0 0 0,0 0 0,0 0 0,0 0 0,0 0 0,0 0 0,0 0 0,1 0 0,-1 0 0,0 0 0,0 0 0,0 0 0,0 0 0,0 0 0,0 0 0,1 0 0,-1 0 0,0 0 0,0 0 0,0 0 0,0 0 0,0 0 0,0 0 0,0 0 0,1 0 0,-1 0 0,0 1 0,0-1 0,0 0 0,0 0 0,0 0 0,0 0 0,0 0 0,0 0 0,0 0 0,0 0 0,0 1 0,0-1 0,0 0 0,0 0 0,0 0 0,1 0 0,-1 0 0,0 0 0,0 1 0,0-1 0,0 0 0,0 0 0,0 0 0,-1 0 0,1 0 0,0 0 0,0 1 0,0-1 0,0 0 0,0 0 0,0 0 0,0 0 0,0 0 0,0 0 0,0 0 0,0 0 0,0 1 0,7-15 0,5-18 0,-4 0 0,-7 24 0,0 1 0,1 0 0,0 0 0,0 0 0,0 0 0,1 0 0,0 0 0,1 1 0,5-10 0,-5 15-328,0 0 0,-1 0 0,1 0-1,0 0 1,0 0 0,0 1 0,0 0 0,0 0 0,-1 0 0,1 0-1,0 1 1,0-1 0,0 1 0,0 0 0,6 3 0,19 0-3086,-3-4-2186,4-4-2109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127"/>
    </inkml:context>
    <inkml:brush xml:id="br0">
      <inkml:brushProperty name="width" value="0.025" units="cm"/>
      <inkml:brushProperty name="height" value="0.025" units="cm"/>
    </inkml:brush>
  </inkml:definitions>
  <inkml:trace contextRef="#ctx0" brushRef="#br0">153 0 12844,'0'0'13090,"-9"7"-12247,1 1-694,0-1 0,1 2-1,0-1 1,0 1 0,1 0-1,0 1 1,1 0 0,0-1-1,1 2 1,-1-1 0,2 0-1,-3 13 1,-6 19 80,2 1 1,2-1-1,1 1 1,0 80 0,9-111-198,3-15 2,4-18-47,-6 4 163,-2 0 1,0-1-1,-1 1 0,-1 0 0,0-1 1,-2 1-1,0 0 0,0 0 1,-2 0-1,0 1 0,-1 0 1,-8-17-1,13 33-142,1-1 0,0 1 0,0 0-1,0-1 1,0 1 0,-1 0 0,1-1 0,0 1 0,0-1 0,0 1 0,0 0 0,0-1 0,0 1 0,0-1 0,0 1-1,0 0 1,0-1 0,0 1 0,0-1 0,0 1 0,0 0 0,0-1 0,1 1 0,-1-1 0,0 1 0,0 0 0,0-1-1,1 1 1,-1 0 0,0-1 0,0 1 0,1 0 0,-1 0 0,0-1 0,1 1 0,-1 0 0,21-5 254,34 9 63,-44-2-303,1-1-423,62 4-10227,-80-5 3944</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471"/>
    </inkml:context>
    <inkml:brush xml:id="br0">
      <inkml:brushProperty name="width" value="0.025" units="cm"/>
      <inkml:brushProperty name="height" value="0.025" units="cm"/>
    </inkml:brush>
  </inkml:definitions>
  <inkml:trace contextRef="#ctx0" brushRef="#br0">0 19 8072,'0'0'15727,"70"-18"-15952,-37 29-2625,3 0-3621</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1.812"/>
    </inkml:context>
    <inkml:brush xml:id="br0">
      <inkml:brushProperty name="width" value="0.025" units="cm"/>
      <inkml:brushProperty name="height" value="0.025" units="cm"/>
    </inkml:brush>
  </inkml:definitions>
  <inkml:trace contextRef="#ctx0" brushRef="#br0">163 0 11018,'0'0'16373,"-11"5"-14446,0-1-1816,-52 25 1360,60-28-1635,1 1 0,-1-1 0,1 1-1,-1 0 1,1 0 0,-1 0-1,1 0 1,0 0 0,0 1-1,0-1 1,0 0 0,1 1-1,-1 0 1,1-1 0,-1 1 0,1 0-1,0 0 1,0 0 0,0 0-1,0 5 1,1-6 11,1-1 0,-1 0 0,1 0 0,-1 0 0,1 0 0,0 0 0,0 0 0,-1 0 0,1 0 0,0 0 0,0 0 0,0 0 0,0-1 0,0 1 1,0 0-1,0-1 0,1 1 0,-1-1 0,0 1 0,0-1 0,0 1 0,1-1 0,-1 0 0,2 0 0,42 10-1063,-29-7 277,20 12-827,-8 9 3728,-27-23-1767,0 0 0,-1 1 0,1-1 0,0 0 0,-1 1 0,1-1 0,0 1-1,-1-1 1,0 1 0,1-1 0,-1 1 0,0-1 0,0 1 0,0-1 0,0 1 0,0-1 0,0 1 0,-1 2-1,1-2 37,-1 0-1,-1 1 1,1-1-1,0 0 1,0 0-1,-1 0 1,1 0-1,-1 0 1,0 0-1,0 0 0,0 0 1,0-1-1,0 1 1,-3 2-1,-3 1-12,-1 0 0,1 0 0,-1-1-1,0 0 1,0 0 0,0-1 0,0 0 0,-1-1 0,1 0-1,-1 0 1,1-1 0,-1 0 0,0-1 0,-13-1-1,22 1-339,0 0-1,0 0 0,1-1 0,-1 1 0,0 0 0,0-1 0,0 1 0,0 0 1,1-1-1,-1 1 0,0-1 0,0 1 0,1-1 0,-1 0 0,1 1 1,-1-1-1,0 0 0,1 1 0,-1-1 0,1 0 0,-1 0 0,1 1 1,0-1-1,-1 0 0,1 0 0,0 0 0,0 0 0,-1 0 0,1 1 0,0-1 1,0 0-1,0 0 0,0 0 0,0 0 0,0 0 0,0 0 0,0 0 1,1 1-1,-1-1 0,0 0 0,1 0 0,-1 0 0,0 0 0,1 1 1,-1-1-1,2-1 0,-1-2-1087,1 0-1,0 0 1,0 0 0,1 1 0,-1-1 0,1 1-1,0 0 1,5-6 0,18-6-8100</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169"/>
    </inkml:context>
    <inkml:brush xml:id="br0">
      <inkml:brushProperty name="width" value="0.025" units="cm"/>
      <inkml:brushProperty name="height" value="0.025" units="cm"/>
    </inkml:brush>
  </inkml:definitions>
  <inkml:trace contextRef="#ctx0" brushRef="#br0">136 399 12075,'0'0'16747,"-10"4"-15749,0 0-851,1 1 0,-1 0-1,1 1 1,0 0 0,0 0 0,1 1-1,-14 14 1,18-17-92,0 0 0,1-1 0,0 1 0,-1 1-1,2-1 1,-1 0 0,0 1 0,1 0 0,0-1 0,0 1 0,0 0 0,1 0-1,0 0 1,0 0 0,0 0 0,0 0 0,1 1 0,0-1 0,0 0-1,0 0 1,2 8 0,-1-11-45,0 0 1,0 0-1,1 0 0,-1 0 1,0-1-1,1 1 0,-1-1 1,1 1-1,0-1 0,-1 1 1,1-1-1,0 0 0,0 0 0,0 0 1,0 0-1,0 0 0,0 0 1,0 0-1,0-1 0,0 1 1,1-1-1,-1 1 0,0-1 1,0 0-1,0 0 0,4 0 1,4 0 9,-1-1 0,0 1 1,1-1-1,-1-1 0,12-3 1,-8 0-15,0-1 0,-1 0 0,0 0 1,0-2-1,0 0 0,-1 0 1,0-1-1,-1 0 0,0-1 1,0 0-1,-1 0 0,-1-1 1,0 0-1,7-13 0,2-5 8,-1 0 1,-2-1-1,-1-1 0,16-55 0,-24 66-14,0 0 0,-2 0 0,0-1 0,-1 1 0,-1-1 0,-3-38 0,2 56-5,-1 0 1,1 0-1,-1 0 1,0 0-1,0 0 1,0 0-1,0 0 1,0 0-1,0 1 1,-1-1-1,0 0 1,1 1-1,-1-1 1,0 1-1,0 0 1,0 0-1,-1 0 1,1 0-1,0 0 1,-1 0-1,1 0 1,-1 1-1,0-1 1,1 1-1,-1 0 0,0 0 1,0 0-1,0 0 1,0 0-1,-5 0 1,2 1-3,-1 0 0,1 0-1,0 0 1,-1 1 0,1 0 0,0 0 0,0 1 0,-1-1 0,1 1-1,0 1 1,1-1 0,-1 1 0,-8 5 0,-7 7 53,1 0 1,-34 34 0,47-42-38,1 0 0,-1 1 0,2-1 0,-1 1 0,1 0 0,0 1 1,1-1-1,0 1 0,0 0 0,-4 15 0,8-22-9,0 0 0,0 0 0,0 0 0,0 0 0,0 0 0,0 0 0,0-1 0,1 1 0,-1 0 0,1 0 0,-1 0 0,1-1 0,0 1 0,-1 0 0,1-1 0,0 1 0,0 0 0,0-1 0,1 1 0,-1-1 0,0 0 0,1 1 0,-1-1 0,0 0 0,1 0 0,0 0 0,-1 0 0,1 0 0,0 0 0,-1 0 0,1-1 0,0 1 0,2 0 0,9 3 0,-1-1 0,1 0 0,24 1 0,-16-1 0,3 0 0,-9-1 0,0 0 0,0 1 0,0 0 0,0 1 0,24 11 0,-36-14 0,0 1 0,0 0 0,0 0 0,0 0 0,-1 0 0,1 0 0,-1 1 0,1-1 0,-1 1 0,0-1 0,0 1 0,0 0 0,0 0 0,-1 0 0,1 0 0,-1 0 0,0 1 0,0-1 0,0 0 0,0 0 0,0 1 0,-1-1 0,1 1 0,-1-1 0,0 0 0,0 1 0,-1-1 0,1 1 0,-1-1 0,1 0 0,-3 5 0,-12 40-116,12-38-79,-1-1 1,1 1-1,1 0 0,-1 0 1,2 0-1,-1 12 0,1-21 52,1-1-1,0 0 1,0 1-1,0-1 0,0 1 1,1-1-1,-1 0 1,0 1-1,0-1 1,0 0-1,0 1 1,0-1-1,0 0 1,1 1-1,-1-1 0,0 0 1,0 1-1,0-1 1,1 0-1,-1 1 1,0-1-1,1 0 1,-1 0-1,0 1 0,0-1 1,1 0-1,-1 0 1,1 0-1,-1 1 1,0-1-1,1 0 1,-1 0-1,0 0 0,1 0 1,-1 0-1,0 0 1,1 0-1,-1 0 1,1 0-1,-1 0 1,0 0-1,1 0 1,-1 0-1,1 0 0,-1 0 1,0 0-1,1 0 1,3-1-1412,16 1-6138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2.944"/>
    </inkml:context>
    <inkml:brush xml:id="br0">
      <inkml:brushProperty name="width" value="0.025" units="cm"/>
      <inkml:brushProperty name="height" value="0.025" units="cm"/>
    </inkml:brush>
  </inkml:definitions>
  <inkml:trace contextRef="#ctx0" brushRef="#br0">184 353 19090,'0'0'4741,"-9"-5"-908,5 2-3675,0 1 0,0-1 1,0 1-1,-1 0 1,1 0-1,0 1 1,-1-1-1,1 1 0,-1 0 1,0 0-1,1 0 1,-1 1-1,0 0 1,1 0-1,-1 0 0,0 0 1,0 1-1,1 0 1,-1 0-1,1 0 1,-1 0-1,1 1 1,-1 0-1,1 0 0,0 0 1,0 0-1,-7 5 1,7-4-128,1 1 1,-1-1 0,1 1 0,-1-1 0,1 1-1,0 0 1,1 0 0,-1 0 0,1 1-1,0-1 1,0 1 0,0-1 0,0 1 0,1 0-1,0-1 1,0 1 0,0 0 0,0 0-1,1 0 1,0 6 0,0-10-34,1 0 1,-1 0-1,0 0 0,1 0 1,-1 0-1,0 0 0,1 0 1,-1 0-1,1-1 0,0 1 1,-1 0-1,1 0 0,0 0 0,0 0 1,-1-1-1,1 1 0,0 0 1,0-1-1,0 1 0,0-1 1,0 1-1,0-1 0,0 1 1,1 0-1,34 1-96,-29-3 70,1-1 0,-1 1 0,0-1 0,1-1 0,-1 1 0,13-8 0,-1-4-97,-2-2 1,1 0 0,-2-1-1,0 0 1,-1-2-1,-1 0 1,-1 0 0,-1-1-1,19-42 1,-55 103 71,-9 16 494,31-53-380,0 0 1,1-1 0,0 1 0,0 0 0,0 0 0,0 0 0,0 0 0,1 0 0,0 0 0,0 0 0,0 0 0,0 0-1,1 5 1,0-8-55,-1-1-1,1 1 0,-1 0 0,1-1 0,0 1 1,-1-1-1,1 1 0,-1-1 0,1 1 1,0-1-1,0 1 0,-1-1 0,1 0 1,0 1-1,0-1 0,-1 0 0,1 0 0,0 1 1,0-1-1,0 0 0,-1 0 0,1 0 1,0 0-1,0 0 0,0 0 0,0 0 1,-1 0-1,1-1 0,0 1 0,0 0 0,1-1 1,27-9 98,-13 1-224,-1-1 0,0-1 0,0 0 0,-1-1 0,-1-1 1,0 0-1,11-16 0,74-109-1214,-82 113 1049,-3 5-493,-22 34 249,-15 24 616,-72 132 1601,87-152-1514,2 1 1,0 0-1,1 1 0,0-1 0,2 1 0,1 0 0,-2 32 1,4-50-171,1 0 1,0 1 0,0-1 0,1 0 0,-1 0 0,0 1-1,1-1 1,-1 0 0,1 0 0,0 0 0,0 0 0,-1 1-1,1-1 1,1 0 0,-1 0 0,0-1 0,3 4 0,-3-4-3,0 0 1,1 0-1,-1-1 0,0 1 1,1 0-1,-1-1 1,1 1-1,0 0 1,-1-1-1,1 0 1,-1 1-1,1-1 1,0 0-1,-1 0 1,1 0-1,0 0 0,-1 0 1,3-1-1,2 0-10,0-1-1,0 0 1,-1 0-1,1 0 1,-1 0-1,0-1 1,0 0-1,0-1 0,0 1 1,0-1-1,7-8 1,6-8-10,-1-2 0,-1 0 0,-1 0 0,13-28 0,43-104 39,4-8 217,-43 106 183,-32 57-422,-1-1 1,1 0 0,0 0 0,0 0 0,0 0 0,0 0-1,0 0 1,0 0 0,0 0 0,0 1 0,0-1-1,0 0 1,0 0 0,0 0 0,0 0 0,0 0 0,0 0-1,0 0 1,0 1 0,0-1 0,0 0 0,0 0-1,1 0 1,-1 0 0,0 0 0,0 0 0,0 0 0,0 0-1,0 0 1,0 1 0,0-1 0,0 0 0,0 0 0,0 0-1,0 0 1,0 0 0,1 0 0,-1 0 0,0 0-1,0 0 1,0 0 0,0 0 0,0 0 0,0 0 0,0 0-1,1 0 1,-1 0 0,0 0 0,0 0 0,0 0-1,0 0 1,0 0 0,0 0 0,0 0 0,0 0 0,1 0-1,-3 12-9,1-10 9,-15 35 0,2 1 0,2 1 0,1 0 0,2 1 0,-6 65 0,12-74 0,0 48 0,3-73 0,1 0 0,-1 0 0,1 0 0,0 0 0,1 0 0,-1 0 0,1 0 0,0 0 0,5 8 0,-8-15 0,1 0 0,0 0 0,0 0 0,0 0 0,0 0 0,0 0 0,0 0 0,0 1 0,1-1 0,-1 0 0,0 0 0,0 0 0,1 0 0,-1 0 0,0 0 0,1 1 0,-1-1 0,1 0 0,-1 0 0,1 1 0,-1-1 0,1 0 0,0 1 0,-1-1 0,1 0 0,0 1 0,-1-1 0,1 1 0,0-1 0,0 1 0,0 0 0,0-1 0,-1 1 0,1 0 0,0 0 0,0-1 0,0 1 0,0 0 0,0 0 0,0 0 0,0 0 0,-1 0 0,1 0 0,0 0 0,0 0 0,0 1 0,0-1 0,0 0 0,0 0 0,-1 1 0,1-1 0,0 1 0,0-1 0,0 1 0,-1-1 0,1 1 0,0-1 0,-1 1 0,1-1 0,0 1 0,-1 0 0,1 0 0,-1-1 0,1 1 0,-1 0 0,1 0 0,-1 0 0,1 1 0,-1-15 0,0 0 0,-1 0 0,-1 0 0,0 0 0,-1 0 0,0 1 0,-1-1 0,0 1 0,-1 0 0,-8-14 0,-5-5 0,-2 1 0,-34-41 0,46 62 0,-19-26 0,26 34 0,0-1 0,0 1 0,0 0 0,0-1 0,0 1 0,0-1 0,1 1 0,-1-1 0,1 1 0,-1-1 0,1 1 0,0-1 0,-1 0 0,1 1 0,0-1 0,0 1 0,0-1 0,0 0 0,1 1 0,-1-3 0,4 2 0,0 1 0,0 0 0,0-1 0,0 1 0,0 1 0,0-1 0,0 1 0,0-1 0,0 1 0,0 0 0,0 1 0,0-1 0,5 2 0,2-1 0,58 2-1381,21 1-4263,-24-4-2962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3.874"/>
    </inkml:context>
    <inkml:brush xml:id="br0">
      <inkml:brushProperty name="width" value="0.025" units="cm"/>
      <inkml:brushProperty name="height" value="0.025" units="cm"/>
    </inkml:brush>
  </inkml:definitions>
  <inkml:trace contextRef="#ctx0" brushRef="#br0">324 1 6374,'0'0'17163,"-11"3"-16202,4-1-855,1 0-1,-1 1 1,0 0 0,1 1 0,0-1 0,0 1-1,0 0 1,0 1 0,1 0 0,-7 7 0,-4 6 161,1 0-1,-18 30 1,-2 7 681,-40 87 0,62-115-756,2 2 0,1-1 1,2 2-1,0-1 0,-4 43 0,11-64-182,0-1 0,1 1 1,0 0-1,0 0 1,1 0-1,0 0 0,1 0 1,-1-1-1,1 1 0,1 0 1,-1-1-1,7 13 1,-5-16-63,-1 1 1,0-1-1,1 0 1,0 0-1,0 0 1,0-1-1,0 1 1,1-1-1,-1 0 1,1 0-1,0-1 1,0 1-1,0-1 1,0 0-1,0 0 1,0-1-1,1 0 1,10 2-1,55-1-3284,11-8-3385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49.509"/>
    </inkml:context>
    <inkml:brush xml:id="br0">
      <inkml:brushProperty name="width" value="0.025" units="cm"/>
      <inkml:brushProperty name="height" value="0.025" units="cm"/>
    </inkml:brush>
  </inkml:definitions>
  <inkml:trace contextRef="#ctx0" brushRef="#br0">248 0 6054,'0'0'15705,"-10"10"-14295,-22 18-220,1 1 1,1 1-1,2 2 0,-27 39 1,47-58-1053,0 0 1,0 0-1,2 0 0,0 1 0,0 0 1,1 0-1,1 0 0,0 1 1,1-1-1,-1 19 0,5-31-126,-1-1 0,1 1 0,-1-1 0,1 1 0,0-1 0,0 1 0,-1-1 0,1 0 0,0 1 0,0-1 0,1 0 0,-1 0 0,0 1 0,0-1 0,1 0 0,-1 0 0,0-1 0,1 1 0,-1 0 0,1 0 0,-1-1 0,1 1 0,-1-1 0,1 1 0,0-1 0,-1 1 0,1-1 0,0 0 0,2 0 0,54 4-621,-55-4 335,45-1-7499,-25-5 481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5.840"/>
    </inkml:context>
    <inkml:brush xml:id="br0">
      <inkml:brushProperty name="width" value="0.025" units="cm"/>
      <inkml:brushProperty name="height" value="0.025" units="cm"/>
    </inkml:brush>
  </inkml:definitions>
  <inkml:trace contextRef="#ctx0" brushRef="#br0">14 0 7719,'0'0'6599,"-11"83"-5126,9-32-448,2 0-673,0-1-288,0-10-929,0-5-4708</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386"/>
    </inkml:context>
    <inkml:brush xml:id="br0">
      <inkml:brushProperty name="width" value="0.025" units="cm"/>
      <inkml:brushProperty name="height" value="0.025" units="cm"/>
    </inkml:brush>
  </inkml:definitions>
  <inkml:trace contextRef="#ctx0" brushRef="#br0">0 32 16400,'0'0'7794,"10"-5"-6727,3 0-865,-1 1-1,1 0 1,1 0 0,-1 1-1,0 1 1,23-1-1,97 1 660,-73 3-736,-45-1-115,0 1 0,0 0 0,1 1-1,-2 0 1,29 9 0,-41-10 12,1-1-1,-1 1 1,0 0-1,1 0 1,-1 0 0,0 1-1,0-1 1,1 0-1,-1 1 1,0 0-1,-1-1 1,1 1 0,0 0-1,0 0 1,-1 0-1,1 0 1,-1 0 0,0 0-1,1 0 1,-1 1-1,0-1 1,0 0 0,0 1-1,-1-1 1,1 1-1,-1-1 1,1 1-1,-1-1 1,0 1 0,0-1-1,0 1 1,0-1-1,0 1 1,-1-1 0,1 1-1,-1-1 1,0 1-1,0-1 1,0 1 0,0-1-1,0 0 1,0 0-1,0 1 1,-2 1-1,-4 7 190,-1-1-1,1 0 1,-1-1-1,-1 0 0,0 0 1,0-1-1,-1 0 0,0 0 1,-20 11-1,3-4 278,0-1-1,-56 20 1,35-24-72,108-30-1468,-32 15 411,0 1 0,-1 1 0,34 2 0,-54 0 530,1 1 0,-1 1 0,1 0 0,-1 0 0,1 0-1,-1 1 1,0 0 0,1 0 0,-1 1 0,0 0 0,-1 0 0,1 0 0,-1 1 0,1 0 0,-1 1 0,9 8 0,-13-11 115,0 0 1,0 0-1,-1 0 0,1 0 1,-1 1-1,1-1 0,-1 0 0,0 1 1,0 0-1,0-1 0,-1 1 1,1-1-1,0 1 0,-1 0 1,0 0-1,0-1 0,1 1 1,-2 0-1,1-1 0,0 1 0,-2 5 1,1-4 129,-1 0 0,0 0 1,-1 0-1,1 0 0,-1 0 0,1-1 1,-1 1-1,0-1 0,0 0 0,-1 1 1,1-2-1,-5 4 0,-7 4 438,-1 0-1,-1-1 1,0-1-1,0 0 1,-22 5-1,15-4-534,-1-2 0,0-1-1,0-1 1,0-1 0,-1-1 0,1-1-1,-1-2 1,-36-3 0,61 3-36,0 0 1,0 0-1,0 0 0,0 0 1,0 0-1,0 0 0,0 0 1,0-1-1,1 1 0,-1 0 1,0-1-1,0 1 0,0 0 1,0-1-1,0 1 0,1-1 1,-1 1-1,0-1 0,0 0 1,1 1-1,-1-1 0,0 0 1,1 1-1,-1-1 0,1 0 1,-1 0-1,1 0 0,-1 1 1,1-1-1,0 0 0,-1 0 1,1 0-1,0 0 0,0 0 1,0 0-1,-1 0 0,1 0 1,0 1-1,0-1 0,1-2 1,0 1-27,-1 0 1,1 1-1,0-1 1,0 0-1,1 1 1,-1-1-1,0 1 1,0-1-1,1 1 1,-1 0-1,1-1 1,-1 1-1,1 0 1,0 0-1,-1 0 1,1 0-1,0 1 0,3-2 1,86-18-6359,-22 6-1584,-25 2 403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6.743"/>
    </inkml:context>
    <inkml:brush xml:id="br0">
      <inkml:brushProperty name="width" value="0.025" units="cm"/>
      <inkml:brushProperty name="height" value="0.025" units="cm"/>
    </inkml:brush>
  </inkml:definitions>
  <inkml:trace contextRef="#ctx0" brushRef="#br0">3 1 14382,'0'0'15150,"0"70"-14285,-3-45-513,3-3-256,0 0-64,0-7-32,1-5-1025,7-6-1025,-3-4-1089,-4-4-736,-1-14-1474,0-9-3332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084"/>
    </inkml:context>
    <inkml:brush xml:id="br0">
      <inkml:brushProperty name="width" value="0.025" units="cm"/>
      <inkml:brushProperty name="height" value="0.025" units="cm"/>
    </inkml:brush>
  </inkml:definitions>
  <inkml:trace contextRef="#ctx0" brushRef="#br0">0 41 17777,'0'0'11819,"20"35"-13356,-8-20-2531,-1-5-2787</inkml:trace>
  <inkml:trace contextRef="#ctx0" brushRef="#br0" timeOffset="1">200 1 15663,'0'0'10789,"0"10"-9663,-10 225 2027,-2-15-1613,13-215-1439,-1 0 1,1 0 0,0 0-1,0 0 1,0 0 0,1 0-1,0 0 1,0 0 0,3 4-1,14 10-1437,-18-18 975,1-1 0,-1 1 0,0-1 0,0 0 0,0 1 0,1-1 0,-1 0 1,0 0-1,1 0 0,-1 0 0,0 0 0,0 0 0,1-1 0,-1 1 0,0 0 0,0 0 0,1-1 1,-1 1-1,2-2 0,2-5-7081,0-8-4916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7.474"/>
    </inkml:context>
    <inkml:brush xml:id="br0">
      <inkml:brushProperty name="width" value="0.025" units="cm"/>
      <inkml:brushProperty name="height" value="0.025" units="cm"/>
    </inkml:brush>
  </inkml:definitions>
  <inkml:trace contextRef="#ctx0" brushRef="#br0">162 296 17296,'0'0'7234,"-9"-3"-5350,4 1-1730,2 1-53,0-1 0,-1 1 0,1 0 0,0 0 0,-1 0 0,1 0 0,-1 1 0,1-1 0,-1 1 0,1 0 0,-1 0 0,1 1 0,-1-1 0,1 0 0,0 1 1,-1 0-1,1 0 0,-1 0 0,1 0 0,0 1 0,0-1 0,0 1 0,-4 2 0,1 2-34,0 0 0,1 0 0,-1 0 0,1 1 1,1 0-1,-1 0 0,1 0 0,0 0 0,1 1 0,0-1 0,0 1 1,0 0-1,1 0 0,1 0 0,-1 0 0,1 0 0,0 1 0,1 10 1,0-18-45,0 0 1,0 0-1,0 0 1,0 0 0,1 0-1,-1 0 1,0 0 0,0 0-1,1-1 1,-1 1-1,0 0 1,1 0 0,-1 0-1,1-1 1,-1 1-1,1 0 1,0 0 0,-1-1-1,1 1 1,0 0 0,-1-1-1,1 1 1,0-1-1,0 1 1,-1-1 0,1 1-1,2 0 1,-1-1 14,1 1-1,0-1 1,-1 0 0,1 0 0,-1 0 0,1 0 0,-1 0-1,1-1 1,-1 1 0,4-2 0,3 0 21,-1-1 0,0 0 0,0-1 0,-1 1-1,12-9 1,-4 0-121,0-1 0,-2-1 1,1-1-1,-2 0 0,0 0 0,-1-1 0,0-1 0,-1 1 0,-1-2 0,9-25 0,-8 17-37,-1-1 1,-1 0-1,-2-1 0,-1 0 1,-1 0-1,1-43 0,-5 71 102,-1 0 0,1 0 0,0 1 0,0-1-1,-1 0 1,1 0 0,0 1 0,-1-1 0,1 0-1,0 0 1,-1 0 0,1 0 0,0 0 0,-1 1-1,1-1 1,0 0 0,-1 0 0,1 0 0,0 0-1,-1 0 1,1 0 0,-1 0 0,1 0 0,0 0-1,-1 0 1,1-1 0,0 1 0,-1 0 0,1 0-1,0 0 1,-1 0 0,1 0 0,0-1 0,-1 1-1,1 0 1,0 0 0,0-1 0,-1 1 0,1 0-1,0 0 1,0-1 0,-1 1 0,1 0-1,0-1 1,0 1 0,0 0 0,-1-1 0,1 1-1,0 0 1,0-1 0,0 1 0,0 0 0,0-1-1,0 1 1,0 0 0,0-1 0,0 1 0,0-1-1,0 1 1,0 0 0,0-1 0,0 1 0,0 0-1,0-1 1,1 1 0,-1 0 0,0-1 0,0 1 0,-18 23 246,5-1-95,2 1 0,0 0-1,2 0 1,0 1-1,2 1 1,1-1 0,0 1-1,2 0 1,1 0-1,1 1 1,1-1-1,4 34 1,-3-56-176,2 0 1,-1 0-1,0 0 1,0 0-1,1 0 1,0 0-1,-1-1 1,1 1-1,0 0 1,1-1-1,-1 0 0,0 1 1,1-1-1,-1 0 1,1 0-1,0 0 1,-1 0-1,1-1 1,0 1-1,0-1 1,0 0-1,0 0 0,0 0 1,1 0-1,-1 0 1,0-1-1,5 1 1,5 1-421,0-1-1,0-1 1,0 0 0,0 0 0,22-5 0,-12-3-5463,-3-5-3704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444"/>
    </inkml:context>
    <inkml:brush xml:id="br0">
      <inkml:brushProperty name="width" value="0.025" units="cm"/>
      <inkml:brushProperty name="height" value="0.025" units="cm"/>
    </inkml:brush>
  </inkml:definitions>
  <inkml:trace contextRef="#ctx0" brushRef="#br0">112 1 5061,'0'0'15364,"-10"4"-12172,4-1-2936,1 0-1,-1 0 1,1 0 0,-1 1-1,1 0 1,0 0 0,1 0-1,-1 1 1,1 0-1,0-1 1,0 2 0,0-1-1,1 0 1,-1 1 0,1-1-1,1 1 1,-4 8 0,2-1-50,-1 0 0,2 1 1,-4 24-1,6-36-192,1 1 0,0-1 0,-1 0 0,1 0 0,0 0 0,0 0 0,0 0-1,0 0 1,1 0 0,-1 0 0,1 0 0,-1 0 0,1 0 0,0 0 0,-1 0 0,1 0 0,0 0 0,0 0 0,1 0 0,-1-1 0,0 1 0,0-1 0,1 1 0,-1-1-1,1 1 1,0-1 0,-1 0 0,1 1 0,0-1 0,0 0 0,-1 0 0,1 0 0,0-1 0,4 2 0,2-1 5,1 0 0,-1 0 0,0-1 0,0 0 0,1-1 0,-1 1 0,0-2 0,0 1 0,0-1-1,0 0 1,0-1 0,0 0 0,-1 0 0,1-1 0,-1 0 0,0 0 0,0-1 0,-1 1 0,10-9 0,-5 2 1,-1-1 1,1 1-1,-2-2 0,0 1 0,0-1 1,-1-1-1,-1 1 0,0-1 1,9-27-1,-48 108 526,25-55-387,1-1 0,0 1 1,1-1-1,0 2 1,1-1-1,0 0 1,1 1-1,-3 23 0,6-36-147,0 1-1,0 0 1,0-1-1,0 1 1,0 0-1,0-1 0,0 1 1,0 0-1,1-1 1,-1 1-1,0-1 1,0 1-1,1 0 0,-1-1 1,0 1-1,1-1 1,-1 1-1,1-1 1,-1 1-1,0-1 0,1 0 1,-1 1-1,1-1 1,-1 1-1,1-1 1,0 0-1,-1 1 0,1-1 1,-1 0-1,1 0 1,0 0-1,-1 1 1,2-1-1,28-4 195,26-20-155,85-68-1994,-140 91 1953,-1 1-1,1 0 1,-1-1 0,1 1-1,-1 0 1,1-1 0,-1 1 0,1 0-1,-1-1 1,1 1 0,0 0-1,-1 0 1,1 0 0,-1 0-1,1 0 1,0-1 0,-1 1-1,1 0 1,-1 0 0,1 0-1,0 1 1,-1-1 0,1 0-1,-1 0 1,1 0 0,0 0-1,-1 1 1,1-1 0,-1 0-1,1 1 1,1 18 443,-22 39 479,14-42-679,8-16-251,0 1 1,-1-1-1,1 0 1,0 0-1,0 0 1,-1 1-1,1-2 1,0 1-1,0 0 1,0 0-1,-1 0 1,4-2-1,52-21-1670,29-8-3589,-79 29 4894,0 0-1,0 1 1,0 0-1,1 0 1,-1 1 0,0 0-1,0 0 1,1 1-1,-1 0 1,8 2 0,-7-1-1136,-6-1 879,1 0 0,0 0 0,-1 0 0,1 0 0,0 0 0,0-1 0,-1 0 0,1 1-1,0-1 1,0 0 0,0-1 0,-1 1 0,1 0 0,0-1 0,0 1 0,-1-1 0,1 0 0,0 0-1,-1 0 1,5-3 0,11-8-2828</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8.816"/>
    </inkml:context>
    <inkml:brush xml:id="br0">
      <inkml:brushProperty name="width" value="0.025" units="cm"/>
      <inkml:brushProperty name="height" value="0.025" units="cm"/>
    </inkml:brush>
  </inkml:definitions>
  <inkml:trace contextRef="#ctx0" brushRef="#br0">163 5 3459,'0'0'23916,"-8"-2"-23184,6 2-689,-1-1 0,1 1 0,-1-1 0,1 1 0,0 0 0,-1 0 0,1 0 0,-1 0 0,1 1 0,0-1 0,-1 0 0,1 1 0,-1 0 0,1 0 0,0 0 0,-4 2 0,3-1-6,0 1 0,1 0 0,-1 0 0,1 0 0,0 0 0,0 0 0,0 1 0,0-1 0,1 1 0,-1-1 0,1 1 0,0 0 0,-1 4 0,-1 2-27,1-1 0,1 0 0,0 0 0,0 1 0,0-1 0,1 1 0,1-1 0,0 0 0,2 14 0,3-2-121,0-1-1,1-1 0,12 22 0,-12-25-50,-1 1 1,0 0 0,-1 0-1,-1 0 1,-1 0-1,2 19 1,-4-29 398,-1 1 1,1-1-1,-2 1 1,1-1-1,-1 0 1,0 1-1,0-1 1,-1 0-1,0 0 0,0 0 1,-1 0-1,0 0 1,0-1-1,-1 1 1,0-1-1,0 0 1,-5 6-1,8-10-224,0 0-1,0-1 1,0 1 0,-1-1-1,1 0 1,-1 1 0,1-1-1,-1 0 1,1 0-1,-1 0 1,1 0 0,-1 0-1,0 0 1,0 0 0,0-1-1,1 1 1,-1-1-1,0 1 1,0-1 0,0 0-1,0 1 1,0-1 0,0 0-1,0 0 1,0-1 0,0 1-1,0 0 1,1-1-1,-1 1 1,0-1 0,0 1-1,0-1 1,1 0 0,-1 0-1,0 0 1,0 0-1,1 0 1,-1 0 0,1 0-1,-1-1 1,1 1 0,-2-3-1,-2-2-5,1 0-1,0 0 1,1 0-1,-1-1 0,1 0 1,0 1-1,1-1 1,0 0-1,0 0 1,-1-8-1,0-4-6,1 0 0,1 1 0,0-1 0,2 0 0,0 0 0,1 1 0,6-29 0,-6 40 0,0 0 0,1 0 0,0 0 0,0 1 0,0-1 0,1 1 0,0 0 0,0 0 0,0 1 0,1-1 0,0 1 0,0 0 0,0 0 0,1 0 0,0 1 0,0 0 0,0 0 0,0 0 0,0 1 0,1 0 0,0 0 0,10-2 0,64-13-4658,-31 8-1089,0-2-4059</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19.158"/>
    </inkml:context>
    <inkml:brush xml:id="br0">
      <inkml:brushProperty name="width" value="0.025" units="cm"/>
      <inkml:brushProperty name="height" value="0.025" units="cm"/>
    </inkml:brush>
  </inkml:definitions>
  <inkml:trace contextRef="#ctx0" brushRef="#br0">53 0 19122,'0'0'11627,"-25"68"-10794,14-34-449,1 3-288,4-1-96,6-2-192,0-4-1826,3-10-3587,8-5-8328</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392"/>
    </inkml:context>
    <inkml:brush xml:id="br0">
      <inkml:brushProperty name="width" value="0.025" units="cm"/>
      <inkml:brushProperty name="height" value="0.025" units="cm"/>
    </inkml:brush>
  </inkml:definitions>
  <inkml:trace contextRef="#ctx0" brushRef="#br0">21 0 20371,'0'0'4549,"0"71"-3556,-3-38-705,0 4-192,-1 1-64,4 1 0,0-4 32,0-3-192,0-5-353,0-7-800,0-6-1057,-3-4-1121,-4-7-2723</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1.754"/>
    </inkml:context>
    <inkml:brush xml:id="br0">
      <inkml:brushProperty name="width" value="0.025" units="cm"/>
      <inkml:brushProperty name="height" value="0.025" units="cm"/>
    </inkml:brush>
  </inkml:definitions>
  <inkml:trace contextRef="#ctx0" brushRef="#br0">0 39 15951,'0'0'10586,"9"3"-9700,8 2-739,1 0 0,-1-1 0,1-2 0,0 1 0,0-2 0,0-1 0,0 0 0,19-3 0,158-28-935,-124 17-1071,-56 10 305,-8 1-720,-14-4-8722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0.057"/>
    </inkml:context>
    <inkml:brush xml:id="br0">
      <inkml:brushProperty name="width" value="0.025" units="cm"/>
      <inkml:brushProperty name="height" value="0.025" units="cm"/>
    </inkml:brush>
  </inkml:definitions>
  <inkml:trace contextRef="#ctx0" brushRef="#br0">94 42 10762,'0'0'18887,"-4"-2"-18545,2 1-329,1 0 0,0 1 1,-1-1-1,1 1 0,-1-1 0,1 1 1,-1 0-1,1 0 0,-1-1 0,1 1 0,-1 0 1,1 0-1,-1 1 0,1-1 0,-1 0 1,1 0-1,-1 1 0,1-1 0,-1 1 0,1-1 1,0 1-1,-3 1 0,1 0 0,-1 1 0,1-1 0,0 1-1,0 0 1,1 0 0,-1 0 0,0 0 0,1 1 0,-2 3-1,0-1-9,1 0 0,0 0 0,0 0 0,1 1 0,0-1 0,0 1 0,0-1-1,1 1 1,0 0 0,1 0 0,-1-1 0,1 8 0,1-13 4,0 1 0,-1-1 0,1 0 0,0 0 0,0 0 0,-1 0 0,1 1 0,0-1 0,0 0 1,0-1-1,1 1 0,-1 0 0,0 0 0,0 0 0,0-1 0,1 1 0,-1 0 0,0-1 0,1 1 0,-1-1 0,0 0 0,1 1 0,-1-1 0,0 0 1,1 0-1,-1 0 0,1 0 0,-1 0 0,1 0 0,-1-1 0,0 1 0,1 0 0,1-1 0,3 0 61,1 0 0,-1 0 0,1-1 0,-1 0-1,0 0 1,7-4 0,-6 2-18,0-1-1,0 0 1,0 0-1,-1-1 1,1 0-1,-1 0 1,8-12-1,-12 15-32,0 0 1,0 0-1,0-1 1,0 0-1,0 1 0,0-1 1,-1 0-1,0 0 0,0 1 1,0-1-1,0 0 1,-1 0-1,1 0 0,-1 0 1,0 0-1,0 0 0,-1 0 1,0-6-1,0 8-16,0 0-1,0 0 0,0 0 1,0 1-1,0-1 1,0 1-1,0-1 1,-1 0-1,1 1 1,0 0-1,-1-1 0,1 1 1,-1 0-1,1 0 1,-1 0-1,0 0 1,0 0-1,1 0 0,-1 0 1,-2 0-1,-19-4-1484,3 3-3409,16 3 45</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096"/>
    </inkml:context>
    <inkml:brush xml:id="br0">
      <inkml:brushProperty name="width" value="0.025" units="cm"/>
      <inkml:brushProperty name="height" value="0.025" units="cm"/>
    </inkml:brush>
  </inkml:definitions>
  <inkml:trace contextRef="#ctx0" brushRef="#br0">1 81 11691,'0'0'15695,"92"-44"-15054,-31 39-225,5-1-224,2 0-64,-1 4-64,-6-1-224,-11 1-1345,-10-2-2275,-9-4-2626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2.594"/>
    </inkml:context>
    <inkml:brush xml:id="br0">
      <inkml:brushProperty name="width" value="0.025" units="cm"/>
      <inkml:brushProperty name="height" value="0.025" units="cm"/>
    </inkml:brush>
  </inkml:definitions>
  <inkml:trace contextRef="#ctx0" brushRef="#br0">10 0 11050,'0'0'12268,"1"13"-10490,-10 142 2039,9-153-3787,-1-1 0,1 1 1,0-1-1,0 0 0,-1 1 1,1-1-1,0 1 0,1-1 1,-1 0-1,0 1 0,0-1 1,1 1-1,-1-1 0,0 0 1,1 1-1,0-1 0,-1 0 1,1 0-1,0 1 0,-1-1 1,1 0-1,0 0 0,0 0 1,0 0-1,0 0 0,0 0 1,0 0-1,0 0 0,3 1 1,-1-2 8,0 1 0,0-1 0,0 0 0,0 0 0,0 0 0,0 0 0,0-1 1,0 1-1,0-1 0,0 0 0,0 0 0,0 0 0,4-2 0,15-8-6,-1-1 1,-1-1-1,0-1 1,-1 0-1,30-30 0,-7 7-153,-42 37 124,1-1 0,-1 1 0,0 0 0,0-1 0,0 1 0,1 0 1,-1-1-1,0 1 0,0 0 0,1 0 0,-1-1 0,0 1 0,1 0 0,-1 0 0,0 0 0,1-1 0,-1 1 0,0 0 0,1 0 0,-1 0 0,0 0 0,1 0 0,-1-1 1,0 1-1,1 0 0,-1 0 0,1 0 0,-1 0 0,0 0 0,1 0 0,-1 0 0,0 1 0,1-1 0,-1 0 0,1 0 0,-1 0 0,0 0 0,1 0 0,-1 1 0,0-1 0,1 0 1,-1 0-1,0 0 0,0 1 0,1-1 0,-1 0 0,1 1 0,-1 24 600,-15 31 663,5-30-1092,7-21-169,0 0 1,1 0-1,0 1 0,0-1 1,0 0-1,1 1 0,0-1 1,0 1-1,0-1 0,1 1 1,0 8-1,2-13-6,1-1 0,0 1 0,-1-1 0,1 0 0,-1 0 0,1 0 0,0 0 0,-1-1 0,1 1 0,-1-1 0,1 1 0,-1-1 0,1 0 0,2-1 0,2 0-940,0-1 0,0 0-1,-1 0 1,1 0 0,-1-1 0,0 1-1,9-9 1</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3.588"/>
    </inkml:context>
    <inkml:brush xml:id="br0">
      <inkml:brushProperty name="width" value="0.025" units="cm"/>
      <inkml:brushProperty name="height" value="0.025" units="cm"/>
    </inkml:brush>
  </inkml:definitions>
  <inkml:trace contextRef="#ctx0" brushRef="#br0">89 1 18321,'0'0'8371,"-7"9"-7469,-2 7-667,1 0 0,1 0 0,0 1 0,1 1 0,1-1-1,0 1 1,1-1 0,-2 33 0,3 14 829,7 81-1,0-20-131,-8-85-932,4-38 0,-1-1 0,1 1 0,0 0 0,-1 0 0,0 0 0,1 0 0,-1-1 0,0 1 0,0 0 0,0-1 0,0 1 0,0-1 0,0 1 0,-1-1 0,1 1 0,0-1 0,-1 0 0,-2 2 0,4-3 0,0 0 0,0 0 0,-1 0 0,1 0 0,0 0 0,-1 0 0,1-1 0,0 1 0,0 0 0,-1 0 0,1 0 0,0 0 0,0-1 0,-1 1 0,1 0 0,0 0 0,0 0 0,0-1 0,-1 1 0,1 0 0,0 0 0,0-1 0,0 1 0,0 0 0,0-1 0,0 1 0,0 0 0,-1 0 0,1-1 0,0 1 0,0 0 0,0-1 0,0 1 0,0 0 0,0-1 0,0 1 0,1 0 0,-1 0 0,0-1 0,0 1 0,0-19 0,1 16 0,1-13 0,0 0 0,2 1 0,0-1 0,1 1 0,0 0 0,1 0 0,1 1 0,0 0 0,1 0 0,1 1 0,0 0 0,12-14 0,-17 23 0,0 1 0,-1 0 0,1-1 0,1 1 0,-1 1 0,0-1 0,1 1 0,-1-1 0,1 1 0,0 1 0,0-1 0,-1 1 0,1 0 0,0 0 0,0 0 0,1 0 0,8 1 0,-11 0 0,0 1 0,-1-1 0,1 0 0,-1 1 0,1 0 0,-1 0 0,0-1 0,1 1 0,-1 1 0,0-1 0,1 0 0,-1 0 0,0 1 0,0 0 0,0-1 0,0 1 0,0 0 0,-1 0 0,1 0 0,0 0 0,-1 0 0,0 0 0,1 0 0,-1 1 0,0-1 0,0 0 0,0 1 0,0-1 0,-1 1 0,1-1 0,-1 1 0,0-1 0,1 1 0,-1 0 0,-1 3 0,1-4 0,-2 19 0,2-20 0,0-1 0,-1 1 0,1-1 0,0 1 0,-1-1 0,1 0 0,0 1 0,-1-1 0,1 0 0,-1 1 0,1-1 0,0 0 0,-1 1 0,1-1 0,-1 0 0,1 0 0,-1 1 0,1-1 0,-1 0 0,1 0 0,-1 0 0,1 0 0,-1 0 0,1 0 0,-1 0 0,1 0 0,-1 0 0,1 0 0,-1 0 0,0 0 0,1 0 0,-1 0 0,1 0 0,-1-1 0,1 1 0,0 0 0,-2-1 0,1 0 0,0 0 0,0 0 0,0 0 0,0-1 0,0 1 0,0 0 0,0-1 0,0 1 0,0-1 0,1 1 0,-1-1 0,0 1 0,1-1 0,0 0 0,-1 1 0,1-1 0,0 1 0,0-3 0,-4-34 0,4 35 0,0-114 0,2 120-169,0 0 1,-1 0-1,1 1 1,0-1-1,1 0 1,-1-1-1,0 1 1,1 0-1,5 4 1,-2-2-667,1-1 0,0 0 1,0-1-1,0 1 0,0-1 1,1 0-1,9 1 0,5 1-1820,0-1 0,0-1 0,29 0 0,-35-2 867,-5-1 360,0 1 1,1-1 0,-1-1 0,17-3 0,-26 4 1570,1-1 0,-1 0 0,0 0 0,1 0 0,-1 0 0,0 0 0,0 0 0,0-1 0,0 1 0,4-4 0,-5 4 418,0-1 0,0 1 0,0-1-1,0 1 1,0-1 0,0 0 0,0 0 0,0 1 0,-1-1 0,1 0-1,-1 0 1,0 0 0,1 0 0,-1 1 0,0-5 0,0 5-354,0 0 1,0 1-1,0-1 1,0 0-1,0 1 1,0-1-1,-1 0 1,1 1-1,0-1 0,0 0 1,-1 1-1,1-1 1,0 0-1,-1 1 1,1-1-1,0 1 1,-1-1-1,1 1 1,-1-1-1,1 1 1,-1-1-1,1 1 1,-1-1-1,0 1 1,1 0-1,-1-1 1,1 1-1,-2-1 1,-24 0 2921,20 2-2823,1 1-1,-1-1 0,1 1 1,0 0-1,-1 0 0,1 0 1,-6 5-1,3 0-86,0-1 1,1 1-1,1 1 0,-1-1 0,1 1 1,0 0-1,1 1 0,0 0 0,0-1 1,1 1-1,0 1 0,1-1 0,0 1 0,-3 12 1,6-21-210,0 0 0,0 0 0,0 0 0,1 0 0,-1 0 1,0 1-1,0-1 0,1 0 0,-1 0 0,0 0 0,1 0 1,-1 0-1,1 0 0,-1 0 0,1 0 0,0 0 0,0 0 0,-1 0 1,1-1-1,0 1 0,0 0 0,0 0 0,0-1 0,0 1 1,0 0-1,0-1 0,0 1 0,0-1 0,0 1 0,0-1 0,0 0 1,0 0-1,0 1 0,0-1 0,0 0 0,1 0 0,-1 0 1,0 0-1,0 0 0,0 0 0,0 0 0,0-1 0,1 1 0,0-1 1,6 1 10,-1-1 1,1-1 0,0 1-1,-1-1 1,10-4 0,-8 1-37,0 1 0,-1-2-1,0 1 1,0-1 0,0 0 0,-1-1 0,0 0-1,0 0 1,-1 0 0,0-1 0,0 0 0,0 0 0,-1-1-1,-1 0 1,0 1 0,0-2 0,0 1 0,4-18 0,-36 91-135,26-56-22,-1 1 218,1 1 0,0 0 0,0 0-1,0 16 1,2-23-219,0-1 0,0 0 0,1 1 0,-1-1 0,1 0 0,-1 0 0,1 1 0,0-1-1,0 0 1,2 4 0,-2-5-180,1 1-1,-1-1 0,0 0 0,0 1 1,1-1-1,-1 0 0,1 0 1,-1 0-1,1 0 0,-1 0 1,1 0-1,0-1 0,-1 1 1,1-1-1,3 2 0,27 0-5598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4.503"/>
    </inkml:context>
    <inkml:brush xml:id="br0">
      <inkml:brushProperty name="width" value="0.025" units="cm"/>
      <inkml:brushProperty name="height" value="0.025" units="cm"/>
    </inkml:brush>
  </inkml:definitions>
  <inkml:trace contextRef="#ctx0" brushRef="#br0">260 41 4548,'0'-19'12188,"-11"7"-5393,7 10-6322,0 1 0,0-1 0,0 1 0,0 0 0,0 0 0,0 0 0,0 1 0,-1-1 1,-3 1-1,-5 0-356,1 1 0,-1 0 1,0 1-1,1 0 1,-18 6-1,-23 19 570,50-26-665,0 1 0,0 0 0,1 0 0,-1 0-1,0 0 1,1 0 0,0 0 0,-1 1-1,1-1 1,0 1 0,0 0 0,1-1-1,-1 1 1,1 0 0,-3 5 0,6-7-16,-1 0-1,1-1 1,-1 1 0,1 0 0,-1 0 0,1-1 0,0 1-1,-1-1 1,1 0 0,0 1 0,-1-1 0,1 0-1,0 0 1,-1 0 0,1 0 0,0 0 0,0 0 0,2-2-1,2 2 18,211-7-327,-214 7 303,0 0 0,0 0 0,0 0 1,0 1-1,0-1 0,-1 1 0,1 0 0,0 0 1,0 0-1,-1 0 0,1 0 0,0 0 0,-1 1 0,1-1 1,-1 1-1,0 0 0,0-1 0,1 1 0,-1 0 1,0 1-1,-1-1 0,1 0 0,0 0 0,-1 1 0,1-1 1,1 4-1,-3-3 61,1 0 0,-1-1 0,0 1 1,0 0-1,0-1 0,0 1 0,0-1 0,-1 1 0,1 0 1,-1-1-1,0 1 0,0-1 0,1 1 0,-2-1 0,1 0 1,0 1-1,0-1 0,-1 0 0,1 0 0,-1 0 0,0 0 1,0 0-1,0 0 0,0 0 0,0-1 0,0 1 0,0-1 1,0 1-1,-3 0 0,-17 11 45,-1-1 0,0-1-1,-1-1 1,0-1 0,-1-1 0,0-1 0,0-1 0,0-1-1,-1-2 1,-29 1 0,55-3-108,-1-1 1,1 0-1,0 0 0,-1 0 1,1 0-1,0 0 0,-1 0 1,1 0-1,0 0 0,-1 0 1,1 0-1,0 0 0,-1 0 1,1 0-1,0 0 0,-1 0 1,1 0-1,0-1 0,-1 1 1,1 0-1,0 0 0,-1 0 1,1-1-1,0 1 0,0 0 1,-1 0-1,1 0 0,0-1 1,0 1-1,-1 0 0,1-1 1,0 1-1,0 0 0,0 0 1,0-1-1,-1 1 1,1 0-1,0-1 0,0 1 1,0 0-1,0-1 0,10-15-379,21-10-1473,9-1-5832,54-47 0,-42 25-5019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237"/>
    </inkml:context>
    <inkml:brush xml:id="br0">
      <inkml:brushProperty name="width" value="0.025" units="cm"/>
      <inkml:brushProperty name="height" value="0.025" units="cm"/>
    </inkml:brush>
  </inkml:definitions>
  <inkml:trace contextRef="#ctx0" brushRef="#br0">138 1 15439,'0'0'6721,"-11"8"-4159,0 1-2056,1 0 0,0 1 0,0 1 0,1-1 0,0 2 0,1-1 0,0 1 0,-11 22 0,14-22-265,0-1 0,0 1 1,1 1-1,0-1 0,1 1 0,1-1 1,0 1-1,1 0 0,0 21 1,1-32-233,0 0 0,1 0 0,0-1 0,-1 1 0,1 0 0,0-1 0,0 1 1,0 0-1,0-1 0,0 1 0,0-1 0,0 0 0,0 1 0,1-1 0,-1 0 0,0 0 1,1 0-1,-1 1 0,1-2 0,-1 1 0,1 0 0,0 0 0,-1 0 0,1-1 0,0 1 0,0-1 1,-1 1-1,1-1 0,3 0 0,8 2 16,0-1 0,0-1 0,16-1-1,-8 0-44,-9 1-67,0-1-41,0 1-1,-1 1 1,1 0-1,0 0 1,12 4-1,-22-4 131,1 0 1,-1 0-1,0 0 0,1 0 0,-1 0 1,0 0-1,0 0 0,0 1 0,0-1 1,0 1-1,0 0 0,0 0 0,-1-1 1,1 1-1,0 0 0,-1 0 1,0 0-1,1 1 0,-1-1 0,0 0 1,0 0-1,0 1 0,-1-1 0,1 1 1,-1-1-1,1 1 0,-1-1 0,0 1 1,0 4-1,-1 21 743,1-24-230,2-19-260,-2 13-254,21-92-1,-16 73 0,0 1 0,2-30 0,-7 74 0,-1-13 0,0-1 0,2 0 0,-1 1 0,1-1 0,1 1 0,2 10 0,-3-18 0,0-1 0,0 1 0,1-1 0,-1 0 0,0 1 0,1-1 0,0 0 0,-1 0 0,1 0 0,0 0 0,0 0 0,0-1 0,0 1 0,0-1 0,1 1 0,-1-1 0,0 1 0,1-1 0,-1 0 0,1 0 0,-1-1 0,1 1 0,-1 0 0,1-1 0,0 1 0,-1-1 0,1 0 0,0 0 0,3-1 0,-1 1 0,0-1 0,0 0 0,1 0 0,-1-1 0,0 1 0,0-1 0,0 0 0,0-1 0,-1 1 0,1-1 0,-1 0 0,1 0 0,-1 0 0,0-1 0,0 1 0,-1-1 0,1 0 0,-1 0 0,6-8 0,-4 3 0,1 0 0,-1 0 0,0 0 0,-1 0 0,0-1 0,-1 0 0,0 0 0,0 0 0,1-13 0,-8 22 0,-5 11 0,-8 13 0,9-10 0,1 1 0,1 0 0,0 0 0,0 0 0,2 0 0,-1 1 0,2 0 0,-3 22 0,6-36 0,0 0 0,1 0 0,-1-1 0,0 1 0,0 0 0,0-1 0,1 1 0,-1 0 0,0 0 0,1-1 0,-1 1 0,1-1 0,-1 1 0,1 0 0,-1-1 0,1 1 0,-1-1 0,1 1 0,0-1 0,-1 0 0,1 1 0,0-1 0,-1 1 0,1-1 0,0 0 0,-1 0 0,1 1 0,0-1 0,-1 0 0,1 0 0,0 0 0,0 0 0,-1 0 0,1 0 0,0 0 0,0 0 0,-1 0 0,1 0 0,0-1 0,0 1 0,-1 0 0,1 0 0,0-1 0,-1 1 0,2-1 0,35-15 0,-18 0 0,-1 0 0,-1-2 0,-1 0 0,-1 0 0,0-2 0,-1 0 0,-1 0 0,16-35 0,-32 94 0,-11 3 27,-7 31-12,20-68-39,0 1 1,0-1 0,0 0 0,1 1 0,0-1-1,0 0 1,1 1 0,-1-1 0,1 0 0,3 11-1,-3-15-110,0 0-1,0 0 0,-1 0 0,1 0 0,0 0 0,0 0 0,0 0 0,0 0 0,0 0 1,1 0-1,-1 0 0,0-1 0,0 1 0,1 0 0,-1-1 0,0 1 0,1-1 0,-1 1 1,0-1-1,1 0 0,-1 0 0,2 1 0,35-2-5323,-34 1 4425,32-4-6745</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5.628"/>
    </inkml:context>
    <inkml:brush xml:id="br0">
      <inkml:brushProperty name="width" value="0.025" units="cm"/>
      <inkml:brushProperty name="height" value="0.025" units="cm"/>
    </inkml:brush>
  </inkml:definitions>
  <inkml:trace contextRef="#ctx0" brushRef="#br0">78 0 16464,'0'0'3560,"-4"12"81,-13 37-2124,2 1 0,3 0 0,1 1 0,3 0 0,-2 76 0,9-126-1517,1 1 0,0-1 0,0 0 0,0 1 0,0-1 0,0 1 0,1-1 0,-1 0 0,0 1 0,1-1 0,-1 0 0,1 1 0,-1-1 0,1 0 0,-1 0 0,1 0 0,0 1 0,0-1 0,0 0 0,-1 0 0,1 0 0,0 0 0,0 0 0,1 0 0,0 0 0,0 0 0,0-1 0,0 1 0,0-1 0,0 0 0,0 0 0,0 0 0,0 0 0,0 0 0,0 0 0,-1 0 0,1-1 0,0 1 0,0-1 0,0 1 0,3-2 0,5-3 0,0 0 0,0-1 0,-1 0 0,17-14 0,90-92 0,-101 96 0,-1-1 0,-1 0 0,-1-1 0,-1 0 0,14-29 0,-25 47-32,0 0 0,1 0 0,-1-1-1,0 1 1,0 0 0,1-1 0,-1 1 0,0 0 0,0 0 0,0-1 0,1 1-1,-1 0 1,0-1 0,0 1 0,0 0 0,0-1 0,0 1 0,0 0 0,0-1-1,1 1 1,-1-1 0,0 1 0,0 0 0,-1-1 0,1 1 0,0 0 0,0-1-1,0 1 1,0 0 0,0-1 0,0 1 0,0 0 0,0-1 0,-1 1 0,1 0-1,0-1 1,0 1 0,-1 0 0,1 0 0,0-1 0,-1 1 0,-15 8-3569,-17 22-7675,33-30 11273,-17 16-16535</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6.668"/>
    </inkml:context>
    <inkml:brush xml:id="br0">
      <inkml:brushProperty name="width" value="0.025" units="cm"/>
      <inkml:brushProperty name="height" value="0.025" units="cm"/>
    </inkml:brush>
  </inkml:definitions>
  <inkml:trace contextRef="#ctx0" brushRef="#br0">9 338 18642,'0'0'4014,"-2"8"-752,-5 27-897,7-35-2305,0 1 0,0 0 0,0 0 0,0-1 0,0 1 0,1 0 0,-1-1 0,0 1 0,0 0 0,0-1 0,1 1 0,-1 0 0,0-1-1,1 1 1,-1 0 0,1-1 0,-1 1 0,0-1 0,1 1 0,0-1 0,-1 1 0,1-1 0,-1 1 0,1-1 0,-1 0 0,1 1 0,0-1 0,-1 0 0,1 1 0,0-1 0,-1 0 0,1 0 0,0 0 0,-1 0 0,1 0 0,0 1 0,0-1 0,-1 0 0,1-1 0,0 1 0,0 0 0,-1 0 0,1 0 0,0 0 0,-1 0 0,2-1 0,35-9 3,-26 5-368,0-1-1,0-1 1,-1 0-1,19-16 1,-15 10-1239,-1-1 0,0-1 0,-1 0 1,19-32-1,-11 11-2540,20-51-1,-8 5 1757,-21 52 2602,-27 61 8683,-6 5-5216,10-18-2861,0 1 0,-17 40 0,21-36-390,0 1 1,2 1-1,0-1 1,2 1-1,1 0 1,1 0-1,1 0 1,2 27-1,-1-51-466,0-1 1,0 0-1,1 0 0,-1 0 0,0 0 0,0 1 0,1-1 0,-1 0 0,0 0 0,0 0 0,1 0 0,-1 0 0,0 0 0,0 0 0,1 0 0,-1 0 0,0 0 0,0 0 0,1 0 0,-1 0 1,0 0-1,0 0 0,1 0 0,-1 0 0,0 0 0,1 0 0,-1 0 0,0 0 0,0 0 0,0 0 0,1-1 0,-1 1 0,0 0 0,0 0 0,1 0 0,-1 0 0,0-1 0,0 1 1,0 0-1,0 0 0,1 0 0,-1-1 0,0 1 0,0 0 0,0 0 0,0-1 0,0 1 0,0 0 0,0 0 0,1-1 0,10-12 47,-2-4-69,0 0 0,-1 0 0,-1-1 0,-1 0 0,-1-1 0,0 1 1,-1-1-1,-1 0 0,1-23 0,-13 71-2,-5 22 0,14-49 0,0 1 0,-1 0 0,1 0 0,0 0 0,1 0 0,-1-1 0,0 1 0,1 0 0,-1 0 0,1-1 0,0 1 0,0 0 0,0-1 0,0 1 0,1-1 0,-1 1 0,1-1 0,0 1 0,-1-1 0,4 3 0,-1-3 0,-1 0 0,1-1 0,-1 0 0,1 0 0,0 0 0,-1 0 0,1 0 0,0-1 0,0 1 0,-1-1 0,1 0 0,0 0 0,0-1 0,0 1 0,5-2 0,-1 0 0,-1-1 0,1 0 0,-1 0 0,1-1 0,-1 1 0,0-1 0,0-1 0,-1 0 0,1 0 0,-1 0 0,0 0 0,8-11 0,-6 8 0,-2-1 0,1 1 0,-1-1 0,0 0 0,-1-1 0,0 1 0,0-1 0,-1 0 0,3-11 0,-7 22 0,0-1 0,-1 0 0,1 0 0,0 0 0,-1 1 0,1-1 0,0 0 0,0 0 0,-1 0 0,1 0 0,0 0 0,-1 0 0,1 0 0,0 0 0,-1 0 0,1 0 0,0 0 0,-1 0 0,1 0 0,0 0 0,-1 0 0,1 0 0,0 0 0,-1 0 0,1 0 0,0 0 0,-1-1 0,1 1 0,0 0 0,0 0 0,-1 0 0,1-1 0,0 1 0,0 0 0,-1 0 0,1 0 0,0-1 0,0 1 0,0 0 0,-1-1 0,1 1 0,0 0 0,0-1 0,0 1 0,0 0 0,0 0 0,0-1 0,0 1 0,-1 0 0,1-1 0,0 1 0,0 0 0,0-1 0,0 1 0,0 0 0,1-1 0,-1 1 0,0 0 0,0-1 0,0 1 0,0 0 0,0-1 0,0 1 0,1 0 0,-1-1 0,0 1 0,-5 4 0,0 0 0,0 0 0,0 0 0,0 1 0,1 0 0,-1 0 0,1 0 0,1 1 0,-1-1 0,1 1 0,-5 12 0,4-10 0,1 1 0,0-1 0,0 1 0,1-1 0,0 1 0,1 0 0,0 0 0,0 12 0,1-20 0,0 0 0,1-1 0,-1 1 0,0 0 0,1 0 0,-1 0 0,1-1 0,-1 1 0,1 0 0,-1-1 0,1 1 0,0 0 0,-1-1 0,1 1 0,0-1 0,-1 1 0,1-1 0,0 1 0,0-1 0,-1 0 0,1 1 0,0-1 0,0 0 0,0 1 0,-1-1 0,1 0 0,0 0 0,0 0 0,0 0 0,0 0 0,0 0 0,-1 0 0,1 0 0,0 0 0,0 0 0,1-1 0,2 0 0,0 1 0,0-1 0,-1 0 0,1 0 0,0 0 0,-1 0 0,7-4 0,0-3 0,0 0 0,0 0 0,-1-1 0,-1 0 0,0-1 0,0 0 0,0 0 0,-1 0 0,-1-1 0,0 0 0,0-1 0,6-21 0,-12 34 0,0-1 0,0 0 0,0 0 0,-1 0 0,1 0 0,0 0 0,0 0 0,0 0 0,0 0 0,-1 0 0,1 0 0,0 0 0,0 0 0,0 0 0,-1 0 0,1 0 0,0 0 0,0 0 0,0 0 0,-1 0 0,1 0 0,0 0 0,0 0 0,0 0 0,-1 0 0,1 0 0,0 0 0,0 0 0,0 0 0,0 0 0,-1-1 0,1 1 0,0 0 0,0 0 0,0 0 0,0 0 0,0 0 0,0-1 0,-1 1 0,1 0 0,0 0 0,0 0 0,0 0 0,0-1 0,0 1 0,0 0 0,0 0 0,0 0 0,0-1 0,0 1 0,0 0 0,0 0 0,0 0 0,0-1 0,0 1 0,0 0 0,0 0 0,0 0 0,0-1 0,0 1 0,-9 11 0,1 1 0,0-1 0,1 1 0,0 1 0,1-1 0,1 1 0,0 0 0,0 1 0,-4 22 0,8-35 0,1 1 0,-1 0 0,1-1 0,-1 1 0,1-1 0,0 1 0,-1 0 0,1-1 0,0 1 0,0 0 0,0 0 0,0-1 0,1 1 0,-1 0 0,0-1 0,1 1 0,-1-1 0,1 1 0,0-1 0,-1 1 0,1-1 0,0 1 0,0-1 0,0 1 0,0-1 0,0 0 0,1 2 0,1-2 0,0 0 0,0-1 0,1 1 0,-1-1 0,0 1 0,0-1 0,0 0 0,0 0 0,1 0 0,-1-1 0,0 1 0,0-1 0,0 0 0,5-1 0,6-3-27,0-1 1,0 0-1,21-12 1,-25 12 21,-1 0 1,0 1 0,1 1-1,0 0 1,0 0 0,1 1-1,-1 0 1,0 0 0,17 0 0,-26 22 142,0-18-137,-1 0-1,0 0 0,0-1 1,0 1-1,0 0 0,0 0 1,-1-1-1,1 1 0,0 0 1,0 0-1,0-1 0,-1 1 1,1 0-1,0-1 0,-1 1 1,1 0-1,0-1 0,-1 1 1,1-1-1,-1 1 0,1 0 1,-1-1-1,1 1 0,-1-1 1,0 1-1,1-1 0,-1 0 1,1 1-1,-1-1 0,0 0 1,0 1-1,-1-34 0,2 8 0,0-1 0,2 0 0,1 0 0,11-46 0,-13 70 0,0 1 0,0-1 0,0 1 0,1 0 0,-1-1 0,0 1 0,0 0 0,1 0 0,-1 0 0,1 0 0,-1 0 0,1 0 0,-1 0 0,1 0 0,0 1 0,-1-1 0,1 1 0,0-1 0,0 1 0,-1 0 0,1 0 0,0 0 0,0-1 0,-1 2 0,3-1 0,52 4 0,-47-2 0,0-1-17,44 5-1395,2-3-3944,-19-3-5636</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181"/>
    </inkml:context>
    <inkml:brush xml:id="br0">
      <inkml:brushProperty name="width" value="0.025" units="cm"/>
      <inkml:brushProperty name="height" value="0.025" units="cm"/>
    </inkml:brush>
  </inkml:definitions>
  <inkml:trace contextRef="#ctx0" brushRef="#br0">24 2 6598,'0'-2'19475,"-2"16"-17746,-1 9-351,0 5-770,-6 7-448,3-2-160,6 4-352,0-4-993,6-6-1346,9-9-1345,3-7-2594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527"/>
    </inkml:context>
    <inkml:brush xml:id="br0">
      <inkml:brushProperty name="width" value="0.025" units="cm"/>
      <inkml:brushProperty name="height" value="0.025" units="cm"/>
    </inkml:brush>
  </inkml:definitions>
  <inkml:trace contextRef="#ctx0" brushRef="#br0">1 0 14414,'0'0'8872,"0"81"-7591,0-36-768,0 5-289,1 1-160,6-2-32,1-4-288,-4-5-833,-2-8-897,-2-6-1313,0-11 224,-5-11-705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7.870"/>
    </inkml:context>
    <inkml:brush xml:id="br0">
      <inkml:brushProperty name="width" value="0.025" units="cm"/>
      <inkml:brushProperty name="height" value="0.025" units="cm"/>
    </inkml:brush>
  </inkml:definitions>
  <inkml:trace contextRef="#ctx0" brushRef="#br0">0 142 9033,'1'-11'3400,"0"6"-2959,-1-1-1,1 0 1,0 1-1,0-1 1,0 1-1,1 0 1,0-1-1,0 1 1,0 0-1,1 0 1,0 0-1,0 1 1,0-1-1,0 1 1,1-1-1,0 1 1,0 0-1,0 0 1,0 1-1,0-1 1,1 1-1,0 0 1,0 0-1,0 1 1,0-1 0,7-2-1,3 2-92,-1 0 0,1 1 0,0 0 0,0 2 1,0-1-1,17 3 0,-27-2-324,0 0 1,0 1-1,0 0 1,1 0-1,-1 0 1,0 0 0,0 1-1,0 0 1,-1 0-1,1 0 1,0 0-1,-1 1 1,1 0-1,-1 0 1,0 0-1,0 1 1,0-1 0,0 1-1,-1 0 1,5 6-1,-7-7-8,0 0-1,0 0 0,0 0 1,0 0-1,-1 0 1,1 0-1,-1 0 0,0 0 1,0 0-1,0 0 1,-1 0-1,1 0 0,0 0 1,-1 0-1,0-1 1,0 1-1,0 0 0,0 0 1,0 0-1,-1-1 0,1 1 1,-1-1-1,0 1 1,1-1-1,-1 1 0,-4 3 1,-7 6 220,0 0 0,0-1 0,-24 14 0,14-9 209,9-5 0,0 0 0,1 1 0,-16 18 0,25-25-320,0-1 0,1 1 0,-1 0 0,1 0 0,0 0-1,1 1 1,-1-1 0,1 1 0,0-1 0,0 1 0,1 0-1,0 0 1,-1 10 0,2-14-120,0 0-1,1-1 0,-1 1 1,1 0-1,0-1 0,0 1 1,-1-1-1,1 1 0,0-1 1,0 1-1,0-1 0,1 0 1,-1 1-1,0-1 0,0 0 1,1 0-1,-1 0 0,1 0 1,-1 0-1,1 0 0,-1 0 1,1-1-1,-1 1 0,1 0 1,0-1-1,-1 0 0,1 1 1,0-1-1,0 0 0,-1 0 1,4 0-1,67 3-869,-56-4 257,10 1-2258,46-8 1,-8-6-5450,-11-2-3568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0.478"/>
    </inkml:context>
    <inkml:brush xml:id="br0">
      <inkml:brushProperty name="width" value="0.025" units="cm"/>
      <inkml:brushProperty name="height" value="0.025" units="cm"/>
    </inkml:brush>
  </inkml:definitions>
  <inkml:trace contextRef="#ctx0" brushRef="#br0">82 0 6086,'0'0'21818,"-4"13"-20879,-42 138 752,40-128-2166,2-1 0,1 1 1,0 24-1,-5-50-8445,0-9 2818</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227"/>
    </inkml:context>
    <inkml:brush xml:id="br0">
      <inkml:brushProperty name="width" value="0.025" units="cm"/>
      <inkml:brushProperty name="height" value="0.025" units="cm"/>
    </inkml:brush>
  </inkml:definitions>
  <inkml:trace contextRef="#ctx0" brushRef="#br0">249 59 15439,'-11'-2'4687,"1"1"-4144,1 0 0,-1 0 0,0 1 1,0 0-1,0 0 0,0 1 1,0 1-1,0-1 0,1 2 0,-1-1 1,1 1-1,-1 1 0,1 0 0,0 0 1,0 1-1,-11 8 0,13-8-401,1 1 0,1 0 0,-1 1-1,1-1 1,0 1 0,0 0 0,1 0 0,0 1 0,0-1 0,-4 16-1,7-21-129,0 0-1,0 1 0,1-1 1,-1 0-1,1 1 0,0-1 0,0 0 1,0 1-1,0-1 0,0 1 1,0-1-1,1 1 0,-1-1 0,1 0 1,-1 1-1,1-1 0,0 0 1,0 0-1,0 0 0,0 1 1,0-1-1,1 0 0,-1 0 0,1 0 1,-1-1-1,1 1 0,0 0 1,0-1-1,0 1 0,0-1 0,0 1 1,0-1-1,0 0 0,0 0 1,0 0-1,0 0 0,1 0 0,-1-1 1,0 1-1,5 0 0,3 1 3,1 0 0,-1-1 0,0 0 0,1-1-1,-1 0 1,1-1 0,-1 0 0,0 0-1,1-1 1,-1-1 0,0 0 0,0 0 0,0-1-1,-1 0 1,0 0 0,1-1 0,8-6 0,-11 5-9,0 1 1,0-1 0,-1 0-1,0 0 1,0-1 0,0 0 0,-1 0-1,0 0 1,0 0 0,-1-1-1,0 0 1,0 0 0,-1 0 0,0-1-1,0 1 1,-1-1 0,0 1 0,-1-1-1,0 0 1,0-13 0,0 20-40,-1-1 0,0 1 1,0-1-1,-1 1 0,1-1 1,-1 1-1,1 0 0,-1-1 1,0 1-1,1-1 0,-1 1 1,-1 0-1,1 0 0,0-1 1,0 1-1,-1 0 0,1 0 1,-3-2-1,2 3-60,1 0-1,-1 0 1,1 0-1,-1 0 1,0 1-1,0-1 1,1 0-1,-1 1 1,0-1-1,0 1 1,0 0-1,1 0 1,-1-1 0,0 1-1,0 1 1,0-1-1,0 0 1,0 0-1,-2 1 1,1 0-330,-1 0 0,0 1 0,1-1 0,-1 1 0,1 0 0,0 0 1,-1 0-1,1 0 0,0 0 0,0 1 0,0-1 0,1 1 0,-1 0 0,1 0 0,-1 0 1,1 0-1,0 1 0,0-1 0,0 0 0,1 1 0,-1-1 0,-1 7 0,2 10-5074,1-5-3257</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8.571"/>
    </inkml:context>
    <inkml:brush xml:id="br0">
      <inkml:brushProperty name="width" value="0.025" units="cm"/>
      <inkml:brushProperty name="height" value="0.025" units="cm"/>
    </inkml:brush>
  </inkml:definitions>
  <inkml:trace contextRef="#ctx0" brushRef="#br0">149 0 15599,'0'0'6545,"-10"4"-3839,3 0-2439,0-1-1,1 1 1,-1 1 0,1 0-1,-1-1 1,1 2-1,1-1 1,-1 1 0,1 0-1,0 0 1,0 0-1,1 1 1,0 0 0,0 0-1,0 0 1,-3 11-1,-1-1 135,1 2-1,1-1 1,0 1-1,1 0 0,1 0 1,1 0-1,-1 33 0,4-51-395,0 1-1,0 0 0,0 0 1,0 0-1,0 0 0,0 0 0,1 0 1,-1 0-1,1 0 0,-1 0 0,1 0 1,0 0-1,-1-1 0,1 1 0,0 0 1,0-1-1,0 1 0,1 0 0,-1-1 1,0 1-1,1-1 0,-1 0 0,1 1 1,-1-1-1,1 0 0,-1 0 0,1 0 1,0 0-1,0 0 0,-1-1 0,1 1 1,0 0-1,0-1 0,0 1 1,0-1-1,0 0 0,0 0 0,0 0 1,0 0-1,0 0 0,2 0 0,3-1-3,0 0-1,0-1 0,0 1 0,0-1 1,0-1-1,0 1 0,-1-1 0,1-1 1,-1 1-1,8-6 0,30-36 0,-38 37 0,1 1 0,0 0 0,0-1 0,1 2 0,9-7 0,-17 13 0,0 0 0,0 0 0,1 0 0,-1 0 0,0 0 0,1 0 0,-1 0 0,0 0 0,0 0 0,1 1 0,-1-1 0,0 0 0,0 0 0,0 0 0,1 0 0,-1 1 0,0-1 0,0 0 0,0 0 0,1 0 0,-1 1 0,0-1 0,0 0 0,0 0 0,0 0 0,0 1 0,0-1 0,0 0 0,1 0 0,-1 1 0,0-1 0,0 0 0,0 1 0,0-1 0,0 0 0,0 0 0,0 1 0,0-1 0,0 0 0,0 0 0,0 1 0,-1-1 0,1 0 0,0 0 0,0 1 0,0-1 0,-1 18 0,1-18 0,-3 19 0,0-1 0,-2 0 0,-7 21 0,6-24 0,1 1 0,1-1 0,1 1 0,0 0 0,-1 20 0,4-36-28,0 1 1,0-1-1,0 1 0,0-1 1,0 0-1,0 1 0,0-1 1,0 1-1,0-1 1,0 0-1,0 1 0,0-1 1,1 1-1,-1-1 0,0 0 1,0 1-1,0-1 0,1 0 1,-1 1-1,0-1 0,0 0 1,1 0-1,-1 1 1,0-1-1,1 0 0,-1 0 1,0 1-1,1-1 0,-1 0 1,0 0-1,1 0 0,-1 1 1,0-1-1,1 0 0,-1 0 1,1 0-1,-1 0 0,0 0 1,1 0-1,-1 0 1,1 0-1,17-9-5794,-2-9-6061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036"/>
    </inkml:context>
    <inkml:brush xml:id="br0">
      <inkml:brushProperty name="width" value="0.025" units="cm"/>
      <inkml:brushProperty name="height" value="0.025" units="cm"/>
    </inkml:brush>
  </inkml:definitions>
  <inkml:trace contextRef="#ctx0" brushRef="#br0">343 63 7207,'0'0'10404,"-4"-9"-7681,3 4-2465,0 3-55,1-1 0,-1 1 1,0-1-1,0 1 0,0 0 1,0-1-1,0 1 0,-1 0 1,1 0-1,-1 0 0,1 0 1,-1 0-1,0 0 0,0 0 1,1 0-1,-1 1 0,-1-1 1,1 1-1,0-1 0,0 1 1,0 0-1,-1 0 0,1 0 1,-1 0-1,1 1 1,-1-1-1,1 0 0,-1 1 1,-4-1-1,0 1 1,0 1 0,0-1 0,0 1 1,0 0-1,0 0 0,0 1 0,0 0 0,0 0 1,1 1-1,-1 0 0,1 0 0,0 0 0,0 1 1,0 0-1,0 0 0,0 1 0,1-1 0,0 1 1,-9 11-1,14-16-203,0 0 1,0 0 0,0 0 0,0 1-1,-1-1 1,1 0 0,0 0-1,0 0 1,0 1 0,0-1 0,0 0-1,0 0 1,0 1 0,0-1-1,0 0 1,0 0 0,0 1 0,0-1-1,0 0 1,0 0 0,0 1-1,0-1 1,0 0 0,0 0 0,0 1-1,0-1 1,0 0 0,0 0-1,0 1 1,1-1 0,-1 0 0,0 0-1,0 0 1,0 1 0,0-1-1,1 0 1,-1 0 0,0 0 0,0 0-1,0 0 1,1 1 0,-1-1-1,0 0 1,1 0 0,17 4-14,31-6-190,-41 2 120,2-1 26,-1 1-1,1 0 1,-1 0 0,0 1 0,1 1-1,-1 0 1,0 0 0,1 0 0,-1 1-1,12 6 1,-18-7 47,0 0 0,0 0 0,0 1 0,0-1 0,0 1 0,-1 0 0,1-1-1,-1 1 1,1 0 0,-1 0 0,0 1 0,0-1 0,-1 0 0,1 1 0,-1-1 0,1 1 0,-1 0 0,0-1-1,-1 1 1,1 0 0,-1 0 0,1-1 0,-1 1 0,0 0 0,0 0 0,-1-1 0,1 1 0,-1 0 0,-1 3-1,0-2 29,1-1-1,-1 0 0,0 1 0,0-1 0,-1 0 1,0-1-1,1 1 0,-1 0 0,0-1 0,-1 0 1,1 1-1,0-1 0,-1 0 0,0-1 0,0 1 1,0-1-1,0 0 0,0 0 0,0 0 0,-8 2 1,-7 3 291,-1-1 0,0-1 0,-24 4 0,22-5-97,0-1 0,0-1-1,0-1 1,0-1 0,-37-4-1,57 4-227,1-1-1,-1 1 1,1 0-1,0 0 0,-1-1 1,1 1-1,0-1 1,-1 1-1,1-1 1,0 0-1,0 1 1,-1-1-1,1 0 1,0 0-1,0 0 1,0 0-1,0 0 0,0 0 1,0 0-1,0 0 1,1 0-1,-1 0 1,0-1-1,1 1 1,-1 0-1,0-1 1,1 1-1,0 0 1,-1-1-1,1 1 0,0-1 1,0 1-1,-1 0 1,1-1-1,0 1 1,1-2-1,-1 0-216,1 0 0,0 0 0,0 1 0,0-1-1,0 1 1,1-1 0,-1 1 0,1-1 0,-1 1 0,1 0 0,0 0-1,0 0 1,0 0 0,0 0 0,0 0 0,5-3 0,59-30-7845,-26 15 2461</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411"/>
    </inkml:context>
    <inkml:brush xml:id="br0">
      <inkml:brushProperty name="width" value="0.025" units="cm"/>
      <inkml:brushProperty name="height" value="0.025" units="cm"/>
    </inkml:brush>
  </inkml:definitions>
  <inkml:trace contextRef="#ctx0" brushRef="#br0">99 0 19058,'0'0'8744,"-8"7"-7665,1 0-954,1-1 1,0 1-1,0 0 0,1 0 1,0 0-1,0 1 1,1 0-1,0 0 1,0 0-1,1 0 1,0 1-1,0-1 1,-2 18-1,-1 8-12,1 0 0,1 0 0,2 0 0,2 1 0,3 35 0,-1-64-106,-1 1 1,1-1 0,0 0-1,0 0 1,6 11-1,-8-16-1,1 0 0,-1 1 0,1-1 0,0 0 0,-1 0 0,1 0 0,0 1 0,0-1-1,0 0 1,0 0 0,0 0 0,0 0 0,0-1 0,0 1 0,1 0 0,-1 0 0,0-1 0,0 1 0,1-1 0,-1 1 0,1-1 0,-1 1-1,0-1 1,1 0 0,-1 0 0,1 1 0,-1-1 0,0 0 0,1 0 0,-1-1 0,3 1 0,-3-1-10,0 0 0,0 0 1,0 0-1,1 0 0,-1 0 0,-1 0 1,1 0-1,0 0 0,0 0 1,0-1-1,0 1 0,-1 0 0,1 0 1,-1-1-1,1 1 0,-1 0 0,0-1 1,1 1-1,-1-1 0,0 1 1,0-1-1,0-1 0,1-41-321,-2 32 223,1-3 70,-1-1-1,0 0 1,-2 1-1,-4-18 1,5 26 29,0 0 0,-1 0 1,1 0-1,-2 0 0,1 0 1,-1 0-1,0 1 0,0 0 1,-1 0-1,-9-9 0,0 7-4,7 15-3,6-6 5,1 1 0,0 0 0,0-1 0,0 1 0,0 0 0,0 0 0,1-1 1,-1 1-1,0 0 0,1-1 0,-1 1 0,1 0 0,-1-1 0,1 1 0,2 2 0,2 3-262,1 0 0,0 0 0,1-1 0,0 1 0,0-2 0,0 1 0,0-1 0,1 0 0,0-1 0,0 1 0,10 2-1,2 1-2192,1-1-1,0-1 1,33 5-1,-9-4-3614</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29.753"/>
    </inkml:context>
    <inkml:brush xml:id="br0">
      <inkml:brushProperty name="width" value="0.025" units="cm"/>
      <inkml:brushProperty name="height" value="0.025" units="cm"/>
    </inkml:brush>
  </inkml:definitions>
  <inkml:trace contextRef="#ctx0" brushRef="#br0">186 146 737,'0'0'15155,"-4"-9"-11770,3 5-3013,-1 0-1,0 0 1,0 0 0,0 0 0,0 1-1,-1-1 1,0 1 0,1-1 0,-7-4-1,7 6-211,0 1 0,-1 0-1,1 0 1,0 0 0,0 0 0,0 0-1,-1 1 1,1-1 0,-1 1-1,1-1 1,0 1 0,-1 0-1,1 0 1,0 0 0,-1 0-1,1 1 1,-1-1 0,1 1-1,0-1 1,-1 1 0,1 0-1,0 0 1,0 0 0,0 0 0,-1 0-1,-1 2 1,-3 2-1,0 0-1,0 0 1,1 1 0,0 0 0,0 0-1,0 0 1,1 1 0,0 0 0,0 0-1,1 0 1,0 1 0,0 0 0,1 0-1,0 0 1,0 0 0,1 0 0,0 0-1,-2 13 1,4-20-148,0 1 0,0-1 0,0 1 0,0-1 0,0 1 0,0 0 0,0-1 0,0 1 0,1-1 0,-1 1 0,1-1 0,-1 1 0,1-1 0,-1 0 0,1 1 0,0-1 0,0 0 0,0 1 0,0-1 0,0 0 0,0 0 0,0 0 0,0 0 0,0 0 0,2 2 0,0-2-1,0 0 0,-1 0 0,1 0 1,0-1-1,0 1 0,0-1 1,0 1-1,0-1 0,0 0 0,-1 0 1,1 0-1,6-2 0,-2 1 4,0 0-1,0-1 1,-1 0-1,1-1 1,0 1 0,-1-1-1,0 0 1,1-1-1,-1 0 1,-1 0-1,7-5 1,-7 3 3,0 0 1,-1-1 0,0 1-1,0-1 1,0 0-1,-1 0 1,0 0-1,-1 0 1,1 0-1,-1-1 1,1-7-1,0-10 72,-1 1-1,-2-27 1,0 38-74,0 11-18,0 0 0,0 0 0,0 1-1,0-1 1,0 0 0,0 0 0,-1 0 0,1 1 0,-1-1-1,1 0 1,-1 1 0,0-1 0,1 0 0,-1 1 0,0-1-1,0 1 1,0-1 0,-3-1 0,3 2-13,0 0-1,0 1 1,0-1 0,0 1 0,0-1-1,0 1 1,-1 0 0,1-1 0,0 1-1,0 0 1,-1 0 0,1 0 0,0 0-1,0 0 1,-1 0 0,1 0 0,0 0-1,0 0 1,0 1 0,-3 0 0,1 0-264,0 0 0,0 1 1,1-1-1,-1 1 0,0 0 1,0 0-1,1 0 0,-1 0 1,1 0-1,0 0 0,0 1 0,-1-1 1,2 1-1,-1 0 0,0 0 1,0-1-1,1 1 0,0 0 1,-2 6-1,2-8-471,1 1-1,-1 0 1,1 0 0,0 0-1,0 0 1,0 0-1,0 0 1,0 0 0,0 0-1,1 0 1,0 3 0,8 3-7561</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0.608"/>
    </inkml:context>
    <inkml:brush xml:id="br0">
      <inkml:brushProperty name="width" value="0.025" units="cm"/>
      <inkml:brushProperty name="height" value="0.025" units="cm"/>
    </inkml:brush>
  </inkml:definitions>
  <inkml:trace contextRef="#ctx0" brushRef="#br0">202 102 11627,'-3'-11'5098,"3"10"-5028,-3-9 777,0 1-1,-1-1 1,0 1 0,-1 0 0,-5-9 0,9 17-747,0-1 1,0 1 0,0-1 0,0 1-1,0-1 1,0 1 0,-1-1-1,1 1 1,0 0 0,-1 0 0,1 0-1,-1 0 1,1 0 0,-1 0-1,0 0 1,1 0 0,-1 0-1,0 1 1,0-1 0,0 1 0,1 0-1,-1-1 1,0 1 0,0 0-1,0 0 1,0 0 0,0 0 0,1 0-1,-1 1 1,0-1 0,0 0-1,0 1 1,1 0 0,-1-1 0,0 1-1,1 0 1,-1 0 0,0 0-1,1 0 1,-1 0 0,1 0-1,-2 2 1,-4 4-16,1 0-1,0 0 0,0 0 1,0 1-1,1 0 0,1 0 1,-1 1-1,1-1 1,1 1-1,-5 13 0,1 5 427,1-1 0,-5 39 0,8-22-210,1-1-1,3 0 1,1 0-1,2 0 1,2 0-1,19 73 0,-22-103-376,0 0-1,-1 1 0,0 0 0,-1 12 0,-1-24 77,0-1 0,0 1 0,0-1 0,-1 1 0,1-1 0,0 0 0,0 1 0,0-1 0,0 0 0,-1 1 0,1-1 0,0 1 0,0-1 0,-1 0 0,1 0 0,0 1 0,0-1 0,-1 0 0,1 1 0,0-1 0,-1 0 0,1 0 0,0 0 0,-1 1-1,1-1 1,-1 0 0,1 0 0,0 0 0,-1 0 0,1 0 0,-1 0 0,1 0 0,0 0 0,-1 0 0,1 0 0,-1 0 0,1 0 0,-1 0 0,1 0 0,0 0 0,-1 0 0,1 0 0,-1 0 0,1-1 0,0 1 0,-1 0 0,1 0 0,0 0 0,-1-1 0,1 1 0,0 0 0,-1 0 0,1-1 0,-1 0 0,-1 0-10,1 0 0,-1 0-1,0 0 1,0 0 0,1-1 0,-1 1 0,0-1 0,1 1 0,-1-1 0,1 0-1,-2-2 1,-2-13-294,0 0 0,2 0-1,0 0 1,0 0 0,2-1 0,0 1-1,1 0 1,1-1 0,0 1-1,1-1 1,1 1 0,1 0 0,1 0-1,0 1 1,1-1 0,1 1-1,15-27 1,-6 22 13,0 1 1,1 1-1,1 1 0,26-21 1,-21 19 445,-1 0 0,27-34 1,-32 15 1448,-19 26-129,1 14-1446,0-1 1,0 0 0,0 0-1,0 0 1,0 0 0,0 1-1,0-1 1,0 0 0,0 1-1,0-1 1,1 1 0,-1-1 0,0 1-1,0-1 1,1 1 0,-1 0-1,0-1 1,1 1 0,-2 1-1,-5 6 55,1 1-1,0 1 1,0-1-1,1 1 1,0 0-1,1 0 1,0 0 0,-4 21-1,0-7 46,-3 17 393,1 1-1,2 0 1,2 0 0,2 1-1,2-1 1,5 74 0,7-54-425,-10-57-102,2-1 1,-1 1-1,1-1 1,-1 0-1,1 1 1,0-1-1,1 0 0,-1 0 1,1 0-1,0-1 1,3 5-1,-5-8 7,-1 1 0,0-1 0,0 0 0,0 0 0,1 1 0,-1-1 0,0 0 0,1 0 0,-1 0 0,0 1 0,0-1 0,1 0 0,-1 0 0,0 0 0,1 0 0,-1 0 0,0 0 0,1 0 0,-1 0 0,0 0 0,1 0 0,-1 0 0,0 0 0,1 0 0,-1 0 0,0 0 0,1 0 0,-1 0 0,0 0 0,1 0 0,-1 0 0,0 0 0,0-1 0,1 1 0,-1 0 0,0 0 0,1 0 0,-1-1 0,0 1 0,0 0 0,1 0 0,-1-1 0,0 1 0,0 0 0,0 0 0,0-1 0,1 1 0,-1 0 0,0-1 0,0 1 0,0 0 0,0-1 0,0 1 0,0 0 0,0-1 0,0 1 0,0 0 0,0-1 0,0 1 0,0-1 0,2-27 63,-2 23-49,1-46 39,-5-55 0,3 90-24,-1 0 1,-1 0 0,-1 1-1,0-1 1,-1 1 0,-1-1-1,-12-23 1,18 39-31,0-1 0,0 1 0,0-1-1,0 1 1,0-1 0,-1 1 0,1-1 0,0 1-1,0-1 1,-1 1 0,1 0 0,0-1 0,-1 1-1,1 0 1,0-1 0,-1 1 0,1 0 0,0-1-1,-1 1 1,1 0 0,-1-1 0,1 1 0,-1 0-1,1 0 1,-1 0 0,1 0 0,-1-1 0,1 1-1,-1 0 1,1 0 0,-1 0 0,1 0 0,-1 0-1,0 0 1,-6 17-9,7-13-1,-1 0 0,1 0 0,0 0 0,0 0 0,0 0 0,1 0 1,-1 0-1,1 0 0,2 4 0,-3-7-14,0 0-1,1 0 1,-1 0 0,1-1 0,-1 1 0,1 0 0,-1 0 0,1-1-1,0 1 1,-1 0 0,1-1 0,0 1 0,-1-1 0,1 1 0,0-1-1,0 1 1,0-1 0,-1 0 0,1 1 0,0-1 0,0 0 0,0 0-1,0 0 1,0 1 0,0-1 0,-1 0 0,1 0 0,0 0 0,0 0-1,2-1 1,16-16-4736,-10 7-1642,-3-8 5944,4 9-8492,-5 7 1181</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150"/>
    </inkml:context>
    <inkml:brush xml:id="br0">
      <inkml:brushProperty name="width" value="0.025" units="cm"/>
      <inkml:brushProperty name="height" value="0.025" units="cm"/>
    </inkml:brush>
  </inkml:definitions>
  <inkml:trace contextRef="#ctx0" brushRef="#br0">5 0 16303,'0'0'8520,"-2"9"-5381,0 13-1185,2 8-512,0 4-642,0 2-415,4 3-257,-2-4-32,6-1-96,1-5-352,4-6-1698,-1-8-2178,2-7-2979,0-8-8040</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541"/>
    </inkml:context>
    <inkml:brush xml:id="br0">
      <inkml:brushProperty name="width" value="0.025" units="cm"/>
      <inkml:brushProperty name="height" value="0.025" units="cm"/>
    </inkml:brush>
  </inkml:definitions>
  <inkml:trace contextRef="#ctx0" brushRef="#br0">0 14 17585,'0'0'11851,"84"9"-13773,-35-16-2979,3-8-2498</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1.917"/>
    </inkml:context>
    <inkml:brush xml:id="br0">
      <inkml:brushProperty name="width" value="0.025" units="cm"/>
      <inkml:brushProperty name="height" value="0.025" units="cm"/>
    </inkml:brush>
  </inkml:definitions>
  <inkml:trace contextRef="#ctx0" brushRef="#br0">0 26 8904,'0'0'19251,"62"13"-20789,-27-19-3939,10-6-6438</inkml:trace>
  <inkml:trace contextRef="#ctx0" brushRef="#br0" timeOffset="1">395 33 21556,'0'0'11211,"6"9"-11627,20-26-4645,3-7-8744</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2:32.321"/>
    </inkml:context>
    <inkml:brush xml:id="br0">
      <inkml:brushProperty name="width" value="0.025" units="cm"/>
      <inkml:brushProperty name="height" value="0.025" units="cm"/>
    </inkml:brush>
  </inkml:definitions>
  <inkml:trace contextRef="#ctx0" brushRef="#br0">245 0 14926,'0'0'1377,"40"62"737,-1-20 833,14 11-961,7 9-320,2 8-321,-12 6-672,-17 4-449,-18 2-96,-18 2-32,-41-1 32,-28 0-32,-23 1-64,-18-3-865,-16-9-2914,-11-7-3460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27:22.360"/>
    </inkml:context>
    <inkml:brush xml:id="br0">
      <inkml:brushProperty name="width" value="0.025" units="cm"/>
      <inkml:brushProperty name="height" value="0.025" units="cm"/>
    </inkml:brush>
  </inkml:definitions>
  <inkml:trace contextRef="#ctx0" brushRef="#br0">2262 409 7207,'0'0'2199,"1"-11"-1943,0 5-411,0 0 429,0-1 1,-1 1 0,1-1-1,-1 1 1,-1-1 0,1 1-1,-1-1 1,0 1 0,0-1-1,-1 1 1,0 0 0,0 0-1,-1 0 1,1 0-1,-6-9 1,-4 1 239,1 1-1,-2 1 0,0 0 1,0 1-1,-1 0 0,0 1 1,-1 0-1,0 1 1,-26-11-1,-17-3-701,-82-21 0,93 30 486,-30-8-78,-1 4 1,-155-16-1,180 31 64,0 2 0,0 2 0,0 3 0,1 2 0,-75 18 0,49-1-69,1 3 0,2 3 1,-119 65-1,77-26-176,-151 116 0,241-164-6,1 1 1,2 2-1,0 0 1,2 2-1,-22 29 0,33-38-16,1 0 0,1 0-1,0 1 1,1 0 0,1 1 0,0 0-1,2 0 1,0 0 0,1 1 0,-2 28-1,4-24-2,2 0-1,1 0 1,1 0-1,0-1 1,2 1-1,1-1 1,0 1-1,11 25 1,-3-19 7,1 1 1,1-2 0,2 0-1,1 0 1,26 30-1,0-6-7,2-1 1,2-3-1,2-2 0,2-2 0,2-2 0,75 43 0,-84-59 20,1-3-1,2-1 1,0-3-1,1-2 1,0-1-1,2-3 1,-1-2-1,97 7 1,-66-15 24,-1-4-1,0-4 1,0-3 0,0-3 0,137-39 0,510-198 518,-689 231-483,0-1 0,-2-2-1,0-2 1,-1-1-1,-1-1 1,-1-2 0,-2-2-1,52-57 1,-64 62-58,-1-2 0,0 0-1,-2-1 1,-1-1 0,-1 0 0,-2-1 0,-1 0 0,0-1-1,-3 0 1,0-1 0,-2 0 0,5-55 0,-10 67 64,0 0 0,-2 0 0,0 0 0,0 0 0,-2 1 0,-1-1 0,0 0 0,-1 1 0,0 0 0,-2 0 0,0 1 0,-1 0 0,0 0 0,-2 0 0,1 1 0,-2 1 0,0 0 0,-1 0 0,-25-22 0,6 12 11,0 1-1,-1 2 0,-2 1 0,0 1 0,-1 2 0,-1 2 1,0 1-1,-1 2 0,0 1 0,-64-9 0,-19 4-1100,-1 5 0,-130 5 0,44 6-4411,112 0 752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0.819"/>
    </inkml:context>
    <inkml:brush xml:id="br0">
      <inkml:brushProperty name="width" value="0.025" units="cm"/>
      <inkml:brushProperty name="height" value="0.025" units="cm"/>
    </inkml:brush>
  </inkml:definitions>
  <inkml:trace contextRef="#ctx0" brushRef="#br0">0 1 13100,'0'0'8873,"65"3"-7560,-39 1-352,5-1-513,-3-3-320,2 0-63,-7 0-1443,-7 0-2529,-1-11-3012</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8.951"/>
    </inkml:context>
    <inkml:brush xml:id="br0">
      <inkml:brushProperty name="width" value="0.025" units="cm"/>
      <inkml:brushProperty name="height" value="0.025" units="cm"/>
    </inkml:brush>
  </inkml:definitions>
  <inkml:trace contextRef="#ctx0" brushRef="#br0">1 0 2210,'0'0'673</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293"/>
    </inkml:context>
    <inkml:brush xml:id="br0">
      <inkml:brushProperty name="width" value="0.025" units="cm"/>
      <inkml:brushProperty name="height" value="0.025" units="cm"/>
    </inkml:brush>
  </inkml:definitions>
  <inkml:trace contextRef="#ctx0" brushRef="#br0">21 0 416,'0'0'96,"-20"0"-63,26 0 95,-2 0-64,1 0 96,-2 0 384,0 0 225,1 0 288,-1 0-96,0 0-513,2 0-384,0 0-96,3 0-448,-3 0-2947</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09.744"/>
    </inkml:context>
    <inkml:brush xml:id="br0">
      <inkml:brushProperty name="width" value="0.025" units="cm"/>
      <inkml:brushProperty name="height" value="0.025" units="cm"/>
    </inkml:brush>
  </inkml:definitions>
  <inkml:trace contextRef="#ctx0" brushRef="#br0">1007 881 4324,'0'0'9962,"7"-22"-5953,-5 21-3765,-1 0 1,1-1 0,-1 1-1,1 0 1,-1-1-1,0 1 1,0-1 0,0 1-1,0-1 1,0 0-1,0 1 1,0-1 0,0 0-1,-1 0 1,1 1 0,0-1-1,-1 0 1,0 0-1,1 0 1,-1 0 0,0 0-1,0 0 1,0 0 0,-1 0-1,1 0 1,0 0-1,-1-2 1,0-3-116,1 0-1,-1 0 1,-1 0 0,1 1 0,-1-1 0,0 1-1,-4-9 1,-34-43 862,24 37-667,2 0 0,0-1 0,1 0 0,-11-29 0,18 38-308,0 0 1,-1 0-1,0 1 1,-1-1-1,-1 2 1,0-1-1,-1 1 1,0 0-1,0 1 1,-1 1-1,-22-16 1,18 13-2,-62-56 188,53 45-188,-1 1 0,-1 1 0,0 1 0,-39-21 0,-1 11 2,-2 3-1,-75-20 1,-44-16 34,165 52 562,3 1-2256,12 8-8959,14 1 4868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10.426"/>
    </inkml:context>
    <inkml:brush xml:id="br0">
      <inkml:brushProperty name="width" value="0.025" units="cm"/>
      <inkml:brushProperty name="height" value="0.025" units="cm"/>
    </inkml:brush>
  </inkml:definitions>
  <inkml:trace contextRef="#ctx0" brushRef="#br0">220 592 4548,'0'0'12599,"-9"2"-10896,-26 7-118,34-8-1412,-1-1 0,0 0 0,1 0 0,-1 0 0,1 0 0,-1 0 0,1-1 0,-1 1 0,1 0 0,-1-1 0,1 1 0,-1-1 0,1 1 0,-1-1 0,1 0 0,-1 0 0,1 0 0,0 0 0,0 0 0,-1 0 0,1 0 0,0 0 0,0 0 0,0 0 0,0-1 0,0 1 0,1 0 0,-2-2 0,-16-40 1689,17 40-1587,-50-197 1817,8 26-1990,37 156-96,3 10 2,0-1-1,0 0 1,1 0-1,0 0 1,0 0-1,1 0 1,0-1-1,1 1 0,0 0 1,0-1-1,3-10 1,-3 19-11,1-1-1,-1 1 1,1-1 0,-1 1 0,1 0 0,0 0-1,0-1 1,0 1 0,0 0 0,0 0-1,0 0 1,0 0 0,0 0 0,0 0-1,1 0 1,-1 0 0,0 1 0,0-1 0,1 0-1,-1 1 1,1-1 0,-1 1 0,0-1-1,1 1 1,-1 0 0,1 0 0,-1 0 0,1 0-1,-1 0 1,1 0 0,-1 0 0,1 0-1,-1 0 1,1 1 0,-1-1 0,1 0-1,-1 1 1,0 0 0,1-1 0,1 2 0,4 1-14,-1 0 0,0 1 0,1 0 0,-1 0 0,-1 1 0,11 9 0,18 22-110,-18-17-1,0 0 0,2-1 0,0-1-1,1-1 1,1-1 0,0 0-1,1-2 1,34 17 0,-26-18-818,0-1 1,1-2-1,36 7 0,-49-14-972,-1 0 0,0-1 0,1-1 0,25-2 0,0-6-9757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20.058"/>
    </inkml:context>
    <inkml:brush xml:id="br0">
      <inkml:brushProperty name="width" value="0.025" units="cm"/>
      <inkml:brushProperty name="height" value="0.025" units="cm"/>
    </inkml:brush>
  </inkml:definitions>
  <inkml:trace contextRef="#ctx0" brushRef="#br0">2164 264 4100,'0'0'4863,"-10"-5"-3155,-48-21 649,-2 2-1,-97-24 0,-13-4-493,96 26-1341,-1 5 0,-1 2 0,0 4 1,-1 3-1,-147-4 0,132 16-528,0 4-1,0 4 1,-109 24-1,161-23 80,0 1-1,1 3 1,0 1-1,1 2 1,1 1-1,0 2 1,2 2-1,0 1 1,-53 45-1,68-47-25,1 0 0,1 1-1,1 2 1,0-1-1,2 2 1,1 0-1,1 1 1,1 0-1,1 1 1,1 0-1,2 1 1,0 0 0,2 0-1,1 1 1,1 0-1,1 0 1,2 0-1,1 0 1,6 48-1,-3-48-36,1 0 0,1-1 0,2 0 0,1 0 1,1-1-1,1 0 0,1 0 0,1-1 0,2-1 0,0 0 0,2 0 0,0-2 0,2 0 0,0-1 0,1-1 0,1-1 0,1 0 0,1-2 0,43 27 0,-16-20 66,2-2 0,0-2 0,1-2 0,1-3 0,0-2 0,1-2 0,58 3-1,387 2 207,-495-17-279,76-1 78,-1-4 0,0-4 0,0-3 0,-2-4 0,0-2 0,116-47 0,-144 46 78,-1-2 0,-1-3 0,-1-1 0,-1-2 0,-2-2 0,-1-2 0,-1-2 0,-2-1 0,-1-3 1,58-74-1,-81 90-39,-1-1 0,-1 0 0,0-1 1,-2-1-1,-1 0 0,-1 0 0,-1-1 1,-2 0-1,0 0 0,3-41 0,-8 51-37,0 0-1,-2-1 0,0 1 1,0 0-1,-2 0 1,0 0-1,-1 0 0,0 0 1,-1 1-1,-1-1 1,0 1-1,-2 1 0,1-1 1,-2 1-1,0 1 0,0 0 1,-1 0-1,-16-15 1,1 6 8,-1 1 1,-1 2-1,-1 1 0,-1 0 1,0 3-1,-1 0 1,-62-20-1,6 9-94,-152-24 1,121 32-265,-126-3-1,179 20-1837,-112 12-1,142-5-978,-1 1 0,-62 22 0,25 0-6172</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0.600"/>
    </inkml:context>
    <inkml:brush xml:id="br0">
      <inkml:brushProperty name="width" value="0.025" units="cm"/>
      <inkml:brushProperty name="height" value="0.025" units="cm"/>
    </inkml:brush>
  </inkml:definitions>
  <inkml:trace contextRef="#ctx0" brushRef="#br0">1 0 4292,'0'0'6758</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45.712"/>
    </inkml:context>
    <inkml:brush xml:id="br0">
      <inkml:brushProperty name="width" value="0.025" units="cm"/>
      <inkml:brushProperty name="height" value="0.025" units="cm"/>
    </inkml:brush>
  </inkml:definitions>
  <inkml:trace contextRef="#ctx0" brushRef="#br0">59 208 10186,'-9'0'480,"5"1"-734,-35 0 2247,32 0-640,28-1-745,313-30 189,-199 13-772,263-30 0,619-54-723,322 86 2743,-835 61-2456,-421-35-892,-63-8 748,0 0-241,-1 0 1,0-1-1,1-2 1,-1 0 0,24-3-1,-22-5-3085</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3:53.734"/>
    </inkml:context>
    <inkml:brush xml:id="br0">
      <inkml:brushProperty name="width" value="0.025" units="cm"/>
      <inkml:brushProperty name="height" value="0.025" units="cm"/>
    </inkml:brush>
  </inkml:definitions>
  <inkml:trace contextRef="#ctx0" brushRef="#br0">1100 41 3587,'-10'-4'1853,"-11"-4"-1532,-1 1 0,1 2 0,-1 0 1,-1 1-1,-44-1 0,-129 11 1907,166-3-1508,1 2 0,-1 1 1,1 1-1,-44 16 0,37-8-287,1-3-161,0 2 0,1 1 1,1 2-1,1 1 0,0 2 0,-36 29 1,44-27-250,1 1 1,1 1-1,1 1 1,1 1-1,1 1 0,-19 35 1,29-45 16,1 0 0,1 0 0,1 0 0,0 1 0,1 0 0,1 0-1,0 0 1,2 0 0,0 1 0,1-1 0,1 1 0,2 25 0,1-30 17,1 0 0,0-1-1,1 1 1,1-1 0,0 0 0,0-1 0,1 1-1,1-1 1,0-1 0,1 1 0,11 11 0,4 2 109,1-1-1,1-2 1,43 30 0,-36-32-34,2-1-1,0-2 0,0-1 0,2-2 0,0-1 1,0-2-1,53 8 0,279 21 603,-324-37-767,916 25 679,-929-30-461,0-1-1,0-1 0,0-2 1,-1-1-1,0-1 0,-1-2 1,0-1-1,0-1 0,-1-2 1,-1-1-1,0-1 0,-1-1 0,39-33 1,-48 34-154,0-1 0,-1-1 0,0-1 0,-2 0 0,0-1 0,-1-1 0,-1 0 0,-1-1 0,-1 0 0,-1-1 0,-1 0 0,-1 0 0,-1-1 0,-2 0 0,0-1 0,-1 1 0,1-50 0,-5 59-27,-1-1-1,0 0 1,-2 1-1,0-1 0,0 1 1,-1 0-1,-1 0 1,-1 0-1,0 0 1,-14-23-1,8 21-4,0 0 1,-1 1-1,-1 0 0,0 1 0,-1 1 1,-1 0-1,-31-21 0,1 7-5,-1 1-1,-1 3 0,-1 2 1,-1 2-1,-1 3 1,-1 1-1,-67-10 0,6 8 7,-1 5 0,-156 3 0,211 10-77,-1 3 1,1 3 0,-83 19-1,105-16-1764,1 3-1,0 0 1,-56 29 0,53-19-2996</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03.745"/>
    </inkml:context>
    <inkml:brush xml:id="br0">
      <inkml:brushProperty name="width" value="0.025" units="cm"/>
      <inkml:brushProperty name="height" value="0.025" units="cm"/>
    </inkml:brush>
  </inkml:definitions>
  <inkml:trace contextRef="#ctx0" brushRef="#br0">1 203 4869,'0'0'2087,"7"-10"-384,-5 7-1707,63-75 3955,-57 70-3562,0-1 0,1 2-1,0-1 1,0 1 0,1 0 0,0 1-1,21-10 1,-14 11-269,-1 1-1,1 0 1,0 1-1,0 1 1,0 0-1,29 2 0,107 15-40,-87-7-28,463 9 40,-479-17-80,-26 0-7,0-2-1,0 0 1,0-1 0,0-1 0,-1-1 0,40-15 0,-62 20 22,0 0 1,0 0 0,0 0-1,0 0 1,0-1 0,0 1-1,-1-1 1,1 1 0,0 0 0,0-1-1,0 1 1,0-1 0,-1 0-1,1 1 1,0-1 0,0 0-1,-1 1 1,1-1 0,-1 0 0,1 0-1,0 0 1,-1 1 0,0-1-1,1-2 1,-1 3 30,-1-1 0,0 0-1,0 0 1,0 1 0,1-1 0,-1 1 0,0-1 0,0 1 0,0-1-1,0 1 1,0-1 0,0 1 0,0 0 0,0 0 0,0-1-1,0 1 1,-2 0 0,-54-4 847,-47 10-620,1 4-1,-141 33 1,22-3-265,135-27 293,-1-3 1,0-4-1,-126-7 0,205 0-170,0 0 0,0-1-1,0 1 1,0-2 0,0 1 0,1-1-1,-1-1 1,1 1 0,0-2-1,-12-7 1,87 7 317,216 7-762,600-17-1454,-678 6 1944,-269 13 308,1 2 1,-115 29 0,89-16-350,-137 29-14,-309 53 19,396-93 303,136-8-441,0 0 1,-1-1-1,1 1 1,0 0-1,-1-1 1,1 0-1,0 0 1,0 0-1,0 0 1,-6-3-1,8 3-9,1 0-1,-1 1 1,0-1-1,0 0 1,1 1-1,-1-1 1,0 0-1,1 0 1,-1 0-1,1 0 1,-1 0-1,1 1 1,0-1-1,-1 0 1,1 0-1,0 0 1,0 0-1,0 0 1,-1 0-1,1 0 1,0 0-1,0 0 1,1 0-1,-1 0 1,0 0-1,0 0 1,0 0-1,1 0 1,-1 0-1,0 0 1,1 0-1,-1 0 1,1 0-1,-1 0 1,1 0-1,-1 1 1,1-1-1,0 0 1,0 0-1,4-5 1,0 0-1,1 0 1,0 1-1,-1 0 1,2 1 0,-1-1-1,0 1 1,1 0-1,0 1 1,12-6 0,84-24 26,-83 27-25,86-21-264,1 6 0,210-17 0,222 32-3134,-498 7 3085,-5-1 213,1 1 0,-1 2 0,42 9 0,-87-13 424,0 0-1,-1 1 1,1 0 0,-14 3 0,-15-1 119,-140-1 671,-436 23-705,500-7-2241,41-1-3879,51-9-1538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0.648"/>
    </inkml:context>
    <inkml:brush xml:id="br0">
      <inkml:brushProperty name="width" value="0.025" units="cm"/>
      <inkml:brushProperty name="height" value="0.025" units="cm"/>
    </inkml:brush>
  </inkml:definitions>
  <inkml:trace contextRef="#ctx0" brushRef="#br0">1 2034 12588,'15'-3'1025,"89"-26"-609,149-61-1,-20 4-253,313-77-3,98-32 707,-92 7 3712,1229-398-1624,-1160 402-2288,905-283 94,-1420 432-451,-102 30-481,-17 3-356,-28 2-1076,39 0 1442,-73 4-3890,-14 2-2605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1.158"/>
    </inkml:context>
    <inkml:brush xml:id="br0">
      <inkml:brushProperty name="width" value="0.025" units="cm"/>
      <inkml:brushProperty name="height" value="0.025" units="cm"/>
    </inkml:brush>
  </inkml:definitions>
  <inkml:trace contextRef="#ctx0" brushRef="#br0">181 0 15631,'0'0'7175,"-10"53"-5125,3-28-481,1 2-448,3 0-705,-2 1-319,5-2-33,0-2-64,0-1-32,0-2-865,-1-4-384,-3-2-321,-1-4-1153,-1-4-1665,-3-6-3299</inkml:trace>
  <inkml:trace contextRef="#ctx0" brushRef="#br0" timeOffset="1">1 337 10570,'0'0'16271,"57"42"-15758,-29-42-257,0-2-96,-2-5-1249,-8 1-1281,-5-4-1057,-5-2-1154,-5-2-4515</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1.210"/>
    </inkml:context>
    <inkml:brush xml:id="br0">
      <inkml:brushProperty name="width" value="0.025" units="cm"/>
      <inkml:brushProperty name="height" value="0.025" units="cm"/>
    </inkml:brush>
  </inkml:definitions>
  <inkml:trace contextRef="#ctx0" brushRef="#br0">548 14 8456,'0'0'3208,"11"-2"-709,32-7-225,-43 8-2217,1 1 0,0 0 0,0-1 0,-1 1 0,1 0 1,0 0-1,0 0 0,0 0 0,-1 0 0,1 0 0,0 0 0,0 0 0,0 0 0,0 0 1,-1 0-1,1 0 0,0 0 0,0 1 0,-1-1 0,1 0 0,0 1 0,0-1 0,-1 0 1,1 1-1,0-1 0,-1 1 0,1-1 0,0 1 0,-1 0 0,1-1 0,-1 1 0,1 0 1,-1-1-1,1 1 0,-1 0 0,0-1 0,1 1 0,-1 0 0,0 0 0,0 0 0,1-1 1,-1 1-1,0 0 0,0 0 0,0 0 0,0-1 0,0 1 0,0 0 0,0 0 0,0 0 1,0-1-1,-1 1 0,1 0 0,-1 1 0,-16 41 1179,-4-12-821,-2-1-1,-1 0 1,-33 30-1,-92 76 40,81-77-195,-10 8-11,24-22 367,-56 61 0,107-102-510,-1 0-1,1 0 0,0 0 0,0 0 1,1 1-1,-4 7 0,6-11-83,-1 0-1,1 0 0,0 0 1,0 0-1,-1 0 0,1 0 0,0 0 1,0 0-1,0 0 0,0 0 1,0 0-1,1 0 0,-1 0 0,0 0 1,0 0-1,1 0 0,-1 0 1,0 0-1,1-1 0,-1 1 0,1 0 1,-1 0-1,1 0 0,0 0 1,-1-1-1,1 1 0,0 0 1,-1-1-1,1 1 0,0 0 0,0-1 1,0 1-1,0-1 0,-1 1 1,1-1-1,0 0 0,0 1 0,0-1 1,0 0-1,0 0 0,0 0 1,0 1-1,2-1 0,19 3 125,1 0 0,1-1 0,-1-1 0,0-2 0,30-3 0,124-25 287,-142 23-373,648-106-480,-566 88-4154,-11-6-4815</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315"/>
    </inkml:context>
    <inkml:brush xml:id="br0">
      <inkml:brushProperty name="width" value="0.025" units="cm"/>
      <inkml:brushProperty name="height" value="0.025" units="cm"/>
    </inkml:brush>
  </inkml:definitions>
  <inkml:trace contextRef="#ctx0" brushRef="#br0">1 375 12075,'0'0'10789,"5"-9"-9945,22-36-681,-1-2 1,-3-1 0,-2-1 0,-2-1-1,19-77 1,-45 168 623,2 0 0,1 54 0,4-68-646,1 0-1,1-1 0,2 1 0,0-1 1,16 49-1,33 48 93,10 27 942,-55-127-930,-2 0 0,0 1-1,-2-1 1,3 45 0,-6-58-70,-1-1 0,0 1 0,-1 0 0,0 0 0,0 0 0,-4 11 0,4-19-149,1 0 0,-1 0 0,0 0 0,0 0 0,0-1 0,0 1 1,0 0-1,-1-1 0,1 1 0,0-1 0,-1 0 0,1 1 0,-1-1 0,1 0 0,-1 0 0,0 0 0,1 0 0,-1 0 0,0 0 1,0 0-1,0 0 0,1-1 0,-1 1 0,0-1 0,0 0 0,0 1 0,0-1 0,0 0 0,0 0 0,0 0 0,0-1 0,0 1 1,0 0-1,0-1 0,0 1 0,0-1 0,0 1 0,-2-2 0,-2-1-26,-1-1 0,1 1 0,0-1 0,0 0 0,1 0 0,-1-1 0,1 0 0,0 0 0,0 0 0,1 0 0,-1-1 0,1 0 0,0 0 0,1 0 0,-1 0 0,-2-9 0,-3-6 0,1 0 0,1 0 0,-8-42 0,11 43 0,1-1 0,1 1 0,1-1 0,0 1 0,5-32 0,-3 44 0,0 1 0,1 0 0,0 0 0,0 0 0,1 0 0,-1 0 0,2 1 0,-1-1 0,1 1 0,0 0 0,0 0 0,0 0 0,1 1 0,0-1 0,0 1 0,1 0 0,0 1 0,12-9 0,63-24-1038,-59 28-565,0 0 1,20-13-1,-4-5-6997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2.659"/>
    </inkml:context>
    <inkml:brush xml:id="br0">
      <inkml:brushProperty name="width" value="0.025" units="cm"/>
      <inkml:brushProperty name="height" value="0.025" units="cm"/>
    </inkml:brush>
  </inkml:definitions>
  <inkml:trace contextRef="#ctx0" brushRef="#br0">0 56 18065,'0'0'6342,"54"-45"-8104,-30 35-3683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036"/>
    </inkml:context>
    <inkml:brush xml:id="br0">
      <inkml:brushProperty name="width" value="0.025" units="cm"/>
      <inkml:brushProperty name="height" value="0.025" units="cm"/>
    </inkml:brush>
  </inkml:definitions>
  <inkml:trace contextRef="#ctx0" brushRef="#br0">41 166 6342,'0'0'7036,"-4"9"-4377,0-3-2180,2-3-162,0 1 1,-1 0-1,1-1 1,1 1-1,-1 0 0,0 0 1,1 0-1,0 0 0,0 0 1,0 0-1,0 0 0,1 0 1,0 1-1,0-1 0,0 6 1,1-9-214,0 0 0,0 0 0,-1 0 0,1 0 1,0 0-1,0 0 0,0-1 0,0 1 0,0 0 1,1-1-1,-1 1 0,0 0 0,0-1 0,0 0 0,1 1 1,-1-1-1,0 0 0,0 1 0,1-1 0,-1 0 1,0 0-1,0 0 0,1 0 0,-1 0 0,0-1 0,0 1 1,1 0-1,0-1 0,37-10 1097,-30 5-1016,0 0 0,-1 0 0,0-1-1,-1 0 1,1-1 0,-1 0 0,-1 0 0,1 0-1,-1-1 1,6-12 0,-8 14-59,0 0 0,-1 0 1,0-1-1,0 0 0,-1 1 1,0-1-1,0 0 0,0 0 1,-1 0-1,-1 0 0,1-1 1,-1 1-1,-2-14 0,1 20-104,1 0-1,-1 0 1,0 1 0,0-1-1,0 0 1,0 1-1,0-1 1,0 0-1,0 1 1,-1-1-1,1 1 1,0 0 0,-1-1-1,1 1 1,-1 0-1,0 0 1,1 0-1,-1 0 1,0 0-1,0 1 1,1-1-1,-1 0 1,0 1 0,0-1-1,0 1 1,0 0-1,0 0 1,0-1-1,0 1 1,0 0-1,0 1 1,0-1 0,-2 1-1,-1-1-1,0 1 1,0 0-1,-1 0 0,2 0 1,-1 1-1,0 0 1,0 0-1,0 0 0,1 1 1,-1-1-1,-6 6 0,4 0 24,-1 0-1,1 1 0,1 1 1,0-1-1,0 1 1,1 0-1,0 0 0,0 0 1,1 1-1,1 0 0,-4 16 1,3-9-23,2 0 1,0 0 0,0 1 0,2-1-1,0 1 1,4 22 0,-4-37-19,0-1-1,1 1 1,0 0-1,-1-1 1,1 1 0,0-1-1,1 1 1,-1-1 0,1 1-1,-1-1 1,1 0-1,0 0 1,0 0 0,1 0-1,-1 0 1,0-1 0,1 1-1,0 0 1,0-1 0,0 0-1,0 0 1,0 0-1,0 0 1,0 0 0,0-1-1,1 1 1,-1-1 0,1 0-1,-1 0 1,1 0-1,0-1 1,4 1 0,1-1-94,0-1 0,0 0 0,0 0 0,0-1 0,0 0 1,-1 0-1,1-1 0,-1 0 0,1-1 0,-1 0 0,-1 0 0,11-7 1,1-3-1127,-1 0 1,21-21 0,-25 21-621,-2 0 0,0-1 0,13-20-1,8-26-6190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3.749"/>
    </inkml:context>
    <inkml:brush xml:id="br0">
      <inkml:brushProperty name="width" value="0.025" units="cm"/>
      <inkml:brushProperty name="height" value="0.025" units="cm"/>
    </inkml:brush>
  </inkml:definitions>
  <inkml:trace contextRef="#ctx0" brushRef="#br0">36 49 5445,'0'0'14227,"-4"11"-11916,-3 11-1526,1 0-1,1 1 0,0-1 0,-1 40 0,3 107 1587,3-121-2139,0-45-217,5 73 176,-5-72-152,1 0-1,0 0 1,0 1-1,0-1 1,0 0-1,1-1 1,-1 1-1,1 0 1,0 0-1,0-1 1,1 1-1,-1-1 1,1 0-1,0 1 1,3 2-1,-5-5 17,0-1 0,0 1 0,0-1 1,0 1-1,1-1 0,-1 0 0,0 1 0,0-1 0,0 0 0,1 0 1,-1 0-1,0 1 0,0-1 0,0-1 0,1 1 0,-1 0 0,0 0 1,0 0-1,1-1 0,-1 1 0,0 0 0,0-1 0,0 1 0,0-1 0,0 0 1,0 1-1,0-1 0,0 0 0,0 0 0,0 1 0,0-1 0,0 0 1,0 0-1,0-2 0,29-40 710,-23 31-711,-4 8-36,31-41 71,-33 43-91,0 1 0,0 0 0,0-1 0,1 1 0,-1 0 0,0 0 0,1 0-1,-1 0 1,1 0 0,-1 0 0,1 0 0,-1 1 0,1-1 0,0 0 0,-1 1 0,1-1 0,0 1-1,0 0 1,-1-1 0,1 1 0,0 0 0,0 0 0,-1 0 0,1 0 0,0 1 0,0-1-1,2 1 1,-3 1 2,1-1-1,-1 1 0,0-1 0,1 1 1,-1 0-1,0 0 0,0-1 0,0 1 1,0 0-1,0 0 0,-1 0 1,1 0-1,-1 0 0,1 0 0,-1 1 1,0-1-1,1 3 0,0 44 3,-1-42-1,1 107-124,15-119 128,-4-3-73,-2-2 0,1 0 0,-1 0 0,-1 0 0,1-2-1,-2 1 1,0-1 0,0 0 0,7-16 0,-3 1-492,0 0 0,-2-1 1,10-43-1,-10 23 331,-3 0-1,-2 0 1,-1 0-1,-5-68 0,0 114 252,-3-32 177,4 33-150,0 0-1,0 0 0,-1 0 0,1-1 0,-1 1 1,1 0-1,-1 0 0,1 0 0,-1 0 0,1 0 0,-1 0 1,0 0-1,0 0 0,1 1 0,-1-1 0,0 0 0,0 0 1,0 0-1,0 1 0,0-1 0,0 1 0,0-1 1,-2 0-1,2 1-22,0 0 0,1 0 0,-1 0 1,0 1-1,0-1 0,1 0 0,-1 1 0,0-1 1,1 0-1,-1 1 0,0-1 0,1 1 0,-1-1 1,1 1-1,-1-1 0,0 1 0,1 0 0,0-1 1,-1 1-1,1 0 0,-1-1 0,1 1 0,0 0 1,-1-1-1,1 1 0,0 0 0,0 0 0,0-1 1,-1 1-1,1 0 0,0 0 0,0-1 1,0 2-1,-3 34 200,3-30-142,-2 33 54,1 1 1,2 0 0,7 45-1,-6-72-127,1 1 0,1-1 0,0 0-1,1-1 1,0 1 0,1-1-1,0 0 1,1 0 0,0-1 0,1 0-1,0 0 1,20 19 0,-17-20 5,-8-8-9,0 0-1,0 0 1,-1 1 0,1-1-1,-1 1 1,0 0 0,0-1-1,0 1 1,0 0 0,0 0-1,2 6 1,-4-9-1,0 1 0,-1-1-1,1 0 1,0 0 0,-1 1 0,1-1 0,0 0 0,-1 0 0,1 0-1,0 1 1,-1-1 0,1 0 0,0 0 0,-1 0 0,1 0 0,0 0-1,-1 0 1,1 0 0,0 0 0,-1 0 0,1 0 0,-1 0-1,1 0 1,0 0 0,-1 0 0,1 0 0,0 0 0,-1 0 0,1 0-1,0 0 1,-1-1 0,1 1 0,0 0 0,-1 0 0,1 0 0,0-1-1,-1 1 1,-17-8 23,-48-38 34,-43-26 87,108 72-126,0-1-1,-1 1 0,1-1 0,0 0 1,0 1-1,-1-1 0,1 0 0,0 0 1,0 0-1,0 0 0,0 0 0,0 0 1,0 0-1,0 0 0,0 0 0,1 0 1,-1-1-1,0 1 0,1 0 0,-1-1 1,1 1-1,-1 0 0,1-3 0,0 3 1,1-1-1,0 0 1,0 1-1,0-1 1,0 1-1,0-1 0,0 1 1,0-1-1,1 1 1,-1 0-1,0 0 1,1-1-1,-1 1 1,1 0-1,-1 0 1,1 1-1,0-1 1,2-1-1,77-37-1058,-54 27-493,-1 0 0,-1-1 0,-1-2 0,38-28 0,-32 14-8022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4.906"/>
    </inkml:context>
    <inkml:brush xml:id="br0">
      <inkml:brushProperty name="width" value="0.025" units="cm"/>
      <inkml:brushProperty name="height" value="0.025" units="cm"/>
    </inkml:brush>
  </inkml:definitions>
  <inkml:trace contextRef="#ctx0" brushRef="#br0">89 616 4548,'-9'0'6609,"-2"1"-5776,6-1-79,0 1-1,0-1 1,0 0-1,0-1 0,0 1 1,0-1-1,-7-2 1,10 2-582,1 1 1,-1-1 0,1 0 0,0 0-1,0 0 1,-1 0 0,1 0 0,0 0-1,0 0 1,0 0 0,0-1 0,0 1-1,1 0 1,-1-1 0,0 1 0,0 0-1,1-1 1,-1 1 0,1-1 0,-1 1-1,1-1 1,0 1 0,0-1 0,-1 1-1,1-1 1,0 0 0,1 1 0,-1-1-1,0 1 1,0-1 0,1 1 0,0-3-1,1-4 275,1 0 0,0 0 0,0 1 0,1-1-1,0 1 1,1 0 0,-1 0 0,1 1 0,0 0-1,1-1 1,6-5 0,-4 5-313,-1 0 1,1 0-1,0 1 1,1 0-1,-1 1 1,1-1-1,0 2 1,16-7-1,-24 11-133,0-1 0,0 1 0,0 0 0,0 0 1,0-1-1,0 1 0,0 0 0,0 0 0,0 0 0,0 0 0,0 0 0,0 0 0,0 0 1,0 1-1,0-1 0,0 0 0,0 0 0,0 1 0,0-1 0,0 1 0,0-1 0,0 1 1,0-1-1,0 1 0,0 0 0,0-1 0,0 1 0,-1 0 0,1 0 0,0 0 0,-1 0 1,1-1-1,-1 1 0,1 0 0,-1 0 0,1 0 0,-1 0 0,1 0 0,-1 0 0,0 0 1,0 0-1,1 2 0,0 6 13,0-1 1,-1 1 0,0 0-1,-2 13 1,1 0 3,0 14 3,0 46-92,1-78 53,1 1-1,-1-1 1,1 0 0,0 0 0,0 0-1,0 0 1,0 0 0,1-1 0,-1 1-1,1 0 1,0 0 0,1-1 0,-1 0 0,0 1-1,5 3 1,-6-6 18,1 0-1,0 0 1,0 1 0,-1-1-1,1-1 1,0 1-1,0 0 1,0 0 0,0-1-1,0 1 1,0-1 0,0 0-1,1 1 1,-1-1-1,0 0 1,0 0 0,0 0-1,0-1 1,0 1-1,0-1 1,0 1 0,0-1-1,0 1 1,0-1 0,0 0-1,0 0 1,0 0-1,0 0 1,-1 0 0,1-1-1,0 1 1,-1 0-1,1-1 1,-1 1 0,1-1-1,1-3 1,7-7 106,-1 0 0,-1 0 0,14-26 1,-21 35-80,11-18 60,-2-1 0,0-1 0,-2 0 1,-1 0-1,0 0 0,-2-1 0,-1 0 0,3-42 1,-20 122-355,11-19 271,0-20-1,0 1 1,1 0-1,1 0 1,1 0-1,1-1 1,0 1-1,9 30 1,-11-47 12,0 0 0,0 0 0,1 0 0,-1 1 0,1-1 0,-1 0 0,1 0 0,-1 0 0,1 0 0,-1 0 0,1 0 0,0-1 0,0 1 0,0 0 0,-1 0 0,1 0 0,0-1 0,0 1 0,0 0 1,0-1-1,0 1 0,0-1 0,0 1 0,0-1 0,0 1 0,1-1 0,-1 0 0,0 0 0,0 1 0,0-1 0,0 0 0,0 0 0,1 0 0,-1 0 0,0-1 0,0 1 0,0 0 0,0 0 0,0-1 0,0 1 0,1 0 0,-1-1 0,0 1 1,0-1-1,0 0 0,0 1 0,0-1 0,-1 0 0,1 1 0,0-1 0,0 0 0,0-1 0,5-4 104,0 0 0,-1 0 1,0-1-1,-1 0 0,1 0 1,3-8-1,0-4-120,-1 0 0,-1 0 0,0-1 0,-1 0 0,-2-1 0,0 1 0,-1-1 0,-1 1 0,0-1 0,-2 1 0,-1-1 0,-3-20 0,4 39 0,1 0 0,0 0 0,-1 0 0,0 0 0,1 0 0,-1 0 0,0 0 0,0 0 0,0 0 0,0 0 0,0 0 0,-1 1 0,1-1 0,-1 1 0,1-1 0,-1 1 0,1-1 0,-1 1 0,-2-2 0,4 3 0,-1 0 0,1 0 0,-1 0 0,1 0 0,-1 0 0,1 0 0,-1 0 0,1 0 0,0 0 0,-1 0 0,1 0 0,-1 0 0,1 1 0,-1-1 0,1 0 0,-1 0 0,1 0 0,0 1 0,-1-1 0,1 0 0,0 0 0,-1 1 0,1-1 0,0 0 0,-1 1 0,1-1 0,0 0 0,-1 1 0,-6 25 0,6-14 0,-1 0 0,1 0 0,1 0 0,-1 0 0,2 0 0,0 0 0,0 0 0,5 18 0,-5-29 0,-1 1 0,0-1 0,1 0 0,-1 0 0,1 0 0,-1 0 0,1 0 0,0 0 0,-1 1 0,1-2 0,0 1 0,0 0 0,0 0 0,0 0 0,0 0 0,0 0 0,0-1 0,0 1 0,0 0 0,0-1 0,0 1 0,0-1 0,0 1 0,0-1 0,1 0 0,-1 1 0,2-1 0,-1 0 0,0-1 0,0 1 0,0-1 0,0 0 0,0 0 0,0 1 0,0-1 0,-1 0 0,1-1 0,0 1 0,0 0 0,-1 0 0,1-1 0,1-2 0,4-3 0,-1-1 0,0 1 0,0-2 0,-1 1 0,7-14 0,-7 6 0,-1 0 0,0 0 0,-1 0 0,2-25 0,-6 81 0,-1-24 0,2 1 0,0-1 0,1 0 0,0 1 0,7 26 0,-8-41 0,1 0 0,0 0 0,-1 0 0,1 0 0,0 0 0,0 0 0,0 0 0,0 0 0,1 0 0,-1-1 0,0 1 0,1-1 0,-1 1 0,1-1 0,0 1 0,-1-1 0,1 0 0,0 0 0,0 0 0,0 0 0,0 0 0,4 1 0,-3-1 0,1-1 0,-1 0 0,1 0 0,-1 0 0,1-1 0,0 1 0,-1-1 0,0 0 0,1 1 0,-1-2 0,1 1 0,4-3 0,5-3 0,0 0 0,-1-2 0,0 1 0,0-2 0,14-14 0,-23 22 0,-1 0 0,1-1 0,0 0 0,-1 1 0,0-1 0,0 0 0,0 0 0,0 0 0,0-1 0,0 1 0,-1 0 0,0-1 0,1 1 0,0-8 0,-3 10 0,1 0 0,-1 0 0,0 0 0,0 0 0,0 0 0,1 0 0,-1 0 0,0 1 0,0-1 0,0 0 0,-1 1 0,1-1 0,0 0 0,0 1 0,0-1 0,0 1 0,-1 0 0,1-1 0,0 1 0,0 0 0,-1 0 0,1 0 0,0 0 0,-3 0 0,-38-3 0,39 3 0,1 1 0,0-1 0,1 0 0,-1 0 0,1 0 0,-1 0 0,0 0 0,1 0 0,-1 0 0,1 0 0,-1 0 0,0-1 0,1 1 0,-1-1 0,1 1 0,-1-1 0,1 0 0,-1 0 0,1 1 0,0-1 0,-1 0 0,1 0 0,0 0 0,0 0 0,0-1 0,0 1 0,0 0 0,0 0 0,0-1 0,-1-1 0,2 0 0,1 0 0,-1 0 0,1 0 0,0 0 0,-1 1 0,2-1 0,-1 0 0,0 0 0,0 1 0,1-1 0,-1 1 0,1-1 0,0 1 0,0 0 0,0 0 0,3-3 0,73-64 0,-60 55 0,0-1 0,-1-1 0,-1 0 0,20-25 0,-22 9-4093,-13 29 3215,-1 1-1,1-1 1,-1 1 0,0-1-1,0 0 1,0 1 0,0-1 0,-1 1-1,1-1 1,-1 1 0,-1-6-1,-11-10-15333</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250"/>
    </inkml:context>
    <inkml:brush xml:id="br0">
      <inkml:brushProperty name="width" value="0.025" units="cm"/>
      <inkml:brushProperty name="height" value="0.025" units="cm"/>
    </inkml:brush>
  </inkml:definitions>
  <inkml:trace contextRef="#ctx0" brushRef="#br0">0 25 13036,'0'0'10218,"49"-19"-9577,-4 15-545,6 3-96,-1 1-1890,-1 0-3235</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5.591"/>
    </inkml:context>
    <inkml:brush xml:id="br0">
      <inkml:brushProperty name="width" value="0.025" units="cm"/>
      <inkml:brushProperty name="height" value="0.025" units="cm"/>
    </inkml:brush>
  </inkml:definitions>
  <inkml:trace contextRef="#ctx0" brushRef="#br0">58 534 14446,'0'0'7650,"-9"9"-3833,9-9-3800,-7 8 560,-1 0 0,1 1 0,1 0 0,-6 11-1,10-18-489,1 0 0,0 0-1,0 0 1,1 0-1,-1 0 1,0 0-1,1 1 1,-1-1 0,1 0-1,0 0 1,0 0-1,0 1 1,0-1-1,0 4 1,1-5-70,0 1 0,0-1 0,-1 0 0,1 0 0,0 1 0,0-1 0,0 0 1,0 0-1,0 0 0,0 0 0,1 0 0,-1 0 0,0 0 0,1 0 0,-1-1 0,0 1 0,1 0 0,-1-1 0,1 1 0,-1-1 1,1 1-1,-1-1 0,1 0 0,-1 0 0,3 0 0,0 1-15,1 0 0,0-1 0,0 0 0,0 0 0,0 0 0,0-1 0,-1 0 1,1 0-1,0 0 0,0 0 0,-1-1 0,1 0 0,-1 0 0,1 0 0,-1 0 0,4-4 0,-1 1 0,0-1 0,0 0-1,-1-1 1,0 1 0,0-1 0,-1 0-1,0 0 1,5-11 0,1-5-2,-1 0 1,-1 0-1,-1-1 0,-1 0 1,6-36-1,-5-1 531,-2-1 1,-2 0-1,-9-108 0,-1 145-491,2 17-44,1 11 0,-1 36 4,2 1 0,4 50 0,0-39 0,-2-45 0,0 32 0,3 1 0,7 41 0,-9-72 0,0 1 0,1-1 0,0 0 0,1 0 0,0 1 0,0-2 0,1 1 0,0 0 0,0-1 0,1 1 0,0-1 0,0-1 0,1 1 0,0-1 0,12 11 0,-14-15-351,1 1 0,0-1 0,0-1 0,0 1 0,0 0 0,0-1 0,0 0 0,0 0 0,0-1 0,0 0 0,1 1 0,-1-2 0,0 1 0,0 0 0,0-1 0,0 0 0,0-1 0,0 1 0,7-4 0,19-13-7523</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6.680"/>
    </inkml:context>
    <inkml:brush xml:id="br0">
      <inkml:brushProperty name="width" value="0.025" units="cm"/>
      <inkml:brushProperty name="height" value="0.025" units="cm"/>
    </inkml:brush>
  </inkml:definitions>
  <inkml:trace contextRef="#ctx0" brushRef="#br0">235 446 5125,'0'0'10255,"-9"-5"-8477,6 4-1667,-1-1 52,0 0-1,0 0 1,-1 0-1,1 0 1,0 1 0,-1 0-1,1 0 1,-1 0-1,1 0 1,-1 1 0,0 0-1,1 0 1,-1 0 0,1 0-1,-1 1 1,0 0-1,1 0 1,0 0 0,-1 0-1,1 1 1,-6 2-1,0 3 97,1 0 0,0 1 0,0 0 0,1 0-1,0 1 1,0 0 0,1 0 0,1 1-1,-1 0 1,1 0 0,1 0 0,0 1 0,0 0-1,1 0 1,1 0 0,0 0 0,0 1 0,1-1-1,1 1 1,-1 12 0,2-23-253,0 0 0,0 0 0,0-1 0,0 1 0,1 0 0,-1 0 0,0 0-1,0 0 1,0 0 0,1 0 0,-1-1 0,1 1 0,-1 0 0,0 0 0,1 0 0,-1-1 0,1 1 0,0 0 0,-1-1 0,1 1 0,0-1 0,-1 1 0,1 0 0,0-1 0,0 1 0,-1-1-1,1 0 1,0 1 0,0-1 0,0 0 0,0 1 0,-1-1 0,1 0 0,0 0 0,0 0 0,0 0 0,0 0 0,0 0 0,0 0 0,0 0 0,1 0 0,1-1 2,1 0 0,0 0 0,0 0 0,-1 0 0,1-1 0,-1 0 1,1 1-1,-1-1 0,6-5 0,5-5 63,0-2 0,-1 0 1,0 0-1,-2-1 0,1-1 1,-2 0-1,0 0 0,14-34 1,-6 7 278,-2 0 0,16-72 0,-24 81 41,-2-1-1,-1 1 1,-2-1-1,-1 0 1,-5-66 0,4 100-373,-1 0 1,0 1 0,0-1 0,0 1-1,0-1 1,0 0 0,0 1 0,-1-1-1,1 1 1,0-1 0,0 0 0,0 1-1,-1-1 1,1 1 0,0-1 0,0 1-1,-1-1 1,1 1 0,0-1-1,-1 1 1,1-1 0,-1 1 0,1 0-1,-1-1 1,1 1 0,-1 0 0,1-1-1,-1 1 1,-10 11 185,-5 28-172,4 17 15,2 1 1,-1 69-1,5 116-589,6-241 510,6 63-1539,-6-62 1466,1 0-1,-1-1 1,1 1 0,-1-1 0,1 1 0,0-1-1,-1 1 1,1-1 0,0 0 0,0 1 0,0-1-1,0 0 1,0 1 0,0-1 0,2 1 0,-2-2 2,0 1 1,0-1-1,0 0 1,0 0-1,0 0 1,0 0-1,0 0 1,0 0-1,0 0 1,0 0-1,0 0 1,0 0 0,0 0-1,0-1 1,0 1-1,-1 0 1,1-1-1,0 1 1,0-1-1,0 1 1,0-1-1,0 1 1,0-1-1,-1 1 1,1-1-1,0 0 1,0-1 0,22-28-3993,0-12-2044</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008"/>
    </inkml:context>
    <inkml:brush xml:id="br0">
      <inkml:brushProperty name="width" value="0.025" units="cm"/>
      <inkml:brushProperty name="height" value="0.025" units="cm"/>
    </inkml:brush>
  </inkml:definitions>
  <inkml:trace contextRef="#ctx0" brushRef="#br0">88 52 15407,'-6'12'3010,"-1"2"-2416,1 0 317,-1 1 0,-1-1 0,0-1 1,-1 1-1,0-1 0,-14 14 0,23-27-910,0 0 0,-1 0 0,1 0 0,0 0 0,0-1 0,-1 1 0,1 0 0,0 0 0,0 0 0,0 0 0,-1 0 0,1 0 0,0-1 0,0 1 0,0 0 0,0 0 0,0 0-1,-1 0 1,1-1 0,0 1 0,0 0 0,0 0 0,0 0 0,0-1 0,0 1 0,0 0 0,0 0 0,-1 0 0,1-1 0,0 1 0,0 0 0,0 0 0,0-1 0,0 1 0,0 0 0,0 0 0,0 0-1,1-1 1,-1 1 0,0 0 0,0 0 0,0-1 0,0 1 0,0 0 0,0 0 0,0 0 0,0-1 0,1 1 0,-1 0 0,2-17-268,55-142-587,-54 156 1278,0 11-20,-1 26 311,-1 45 145,-1-65-800,0-4 4,0 0-1,0 1 1,1-1-1,0 0 1,4 17-1,-5-26-57,1 0 0,-1 0 0,1 0 0,-1 0 1,1-1-1,-1 1 0,1 0 0,-1 0 0,1 0 0,0 0 0,-1-1 1,1 1-1,0 0 0,0-1 0,-1 1 0,1 0 0,0-1 0,0 1 0,0-1 1,0 1-1,0-1 0,0 0 0,0 1 0,1-1 0,1 0-2,0 0 0,-1-1 1,1 1-1,-1-1 0,1 0 0,-1 0 0,0 0 0,1 0 0,-1 0 1,0 0-1,0-1 0,0 1 0,0-1 0,4-3 0,92-84-8999,-83 71 1986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1.520"/>
    </inkml:context>
    <inkml:brush xml:id="br0">
      <inkml:brushProperty name="width" value="0.025" units="cm"/>
      <inkml:brushProperty name="height" value="0.025" units="cm"/>
    </inkml:brush>
  </inkml:definitions>
  <inkml:trace contextRef="#ctx0" brushRef="#br0">1 25 14894,'0'0'12844,"57"-15"-12139,-32 12-513,2-2-128,0 4 0,-3 1-32,-1 0-544,-7 0-2019,-1 0-2081,-6 0-1890</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7.362"/>
    </inkml:context>
    <inkml:brush xml:id="br0">
      <inkml:brushProperty name="width" value="0.025" units="cm"/>
      <inkml:brushProperty name="height" value="0.025" units="cm"/>
    </inkml:brush>
  </inkml:definitions>
  <inkml:trace contextRef="#ctx0" brushRef="#br0">136 0 11627,'0'0'9518,"-8"3"-5791,0 1-3447,1 0 0,0 1 0,0 0 0,0 0 0,1 0 0,0 1 0,0 0 0,0 0 0,1 0 0,0 1 0,0 0 1,0 0-1,1 0 0,0 1 0,-5 15 0,3-9-295,0 0 1,2 1-1,0-1 1,0 1-1,2 0 1,-1 1-1,2-1 1,1 27-1,0-41-7,0-1 0,0 1 1,0 0-1,0-1 0,0 1 0,1 0 0,-1-1 0,0 1 0,1 0 0,-1-1 0,0 1 0,1-1 0,-1 1 0,1-1 0,-1 1 0,1-1 1,-1 1-1,1-1 0,-1 1 0,1-1 0,-1 0 0,1 1 0,0-1 0,-1 0 0,1 0 0,-1 1 0,1-1 0,0 0 0,-1 0 0,1 0 1,0 0-1,-1 0 0,1 0 0,0 0 0,-1 0 0,1 0 0,0 0 0,-1 0 0,1 0 0,0 0 0,-1 0 0,1-1 0,0 1 0,-1 0 1,1-1-1,-1 1 0,1 0 0,0-1 0,-1 1 0,1-1 0,-1 1 0,1-1 0,33-23-364,-4-8 401,24-21-53,-51 50 61,1 1-1,-1-1 1,1 1 0,0-1-1,-1 1 1,1 0-1,0 1 1,0-1 0,1 1-1,-1-1 1,0 1 0,0 1-1,6-2 1,-9 3 13,1-1 0,-1 1 1,0 0-1,0-1 0,-1 1 0,1 0 1,0 0-1,0 0 0,0-1 0,0 1 1,-1 0-1,1 0 0,0 0 0,-1 0 1,1 1-1,-1-1 0,1 0 0,-1 0 1,0 0-1,1 0 0,-1 0 0,0 1 1,0-1-1,0 0 0,0 0 0,0 0 1,0 1-1,0-1 0,0 2 0,-3 40 815,0-34-721,0 0 0,0 0 0,-1-1 0,0 1 0,-1-1 0,0 0 0,0 0 0,0 0 0,-1-1 0,-1 0 0,1 0 0,-1-1 0,0 1 1,0-1-1,-1-1 0,0 0 0,0 0 0,0 0 0,0-1 0,-1 0 0,-11 3 0,19-7-164,1 0 0,-1 1 1,0-1-1,1 0 0,-1 0 0,0 0 0,1 0 1,-1 0-1,0 0 0,1 0 0,-1 0 0,0 0 0,0 0 1,1-1-1,-1 1 0,1 0 0,-1 0 0,0 0 1,1-1-1,-1 1 0,0 0 0,1-1 0,-1 1 1,1-1-1,-1 1 0,1-1 0,-1 1 0,1-1 1,-1 1-1,1-1 0,0 1 0,-1-1 0,1 0 0,0 1 1,-1-1-1,1 1 0,0-1 0,0-1 0,1-27-4327,6 4-3155</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469"/>
    </inkml:context>
    <inkml:brush xml:id="br0">
      <inkml:brushProperty name="width" value="0.025" units="cm"/>
      <inkml:brushProperty name="height" value="0.025" units="cm"/>
    </inkml:brush>
  </inkml:definitions>
  <inkml:trace contextRef="#ctx0" brushRef="#br0">125 46 12524,'0'0'6203,"-8"-6"-3763,-29-19-812,36 24-1516,0 0 0,0 1 0,0-1 0,0 1 0,0-1 0,-1 1 0,1-1 0,0 1 0,-1 0 0,1 0-1,0-1 1,0 1 0,-1 0 0,1 0 0,0 0 0,-1 1 0,1-1 0,0 0 0,-1 0 0,1 1 0,0-1 0,0 1 0,0-1 0,-1 1 0,1-1 0,0 1 0,0 0 0,0 0 0,0 0 0,0-1 0,0 1 0,0 0 0,0 0 0,1 0 0,-1 0 0,-1 2 0,-16 42 853,17-42-895,-4 13 50,1 0 0,1 0 0,-1 20 0,3-33-223,1-1-1,0 1 0,-1 0 1,1 0-1,1 0 0,-1-1 0,0 1 1,1 0-1,-1 0 0,1-1 1,0 1-1,0 0 0,0-1 0,0 1 1,0-1-1,0 1 0,1-1 1,-1 0-1,1 1 0,0-1 0,0 0 1,0 0-1,0 0 0,0 0 1,0-1-1,0 1 0,4 1 1,1 1 79,0 0 0,0 0 1,0 0-1,-1 1 0,0 0 1,0 0-1,0 1 0,0-1 1,-1 1-1,0 1 0,0-1 1,-1 1-1,0-1 1,7 16-1,3 10 324,-2 0 0,10 40 0,-10-30-189,4 9-39,9 63-1,-21-91 107,-1 0 0,-2 0 0,0 0 1,-1 0-1,-5 30 0,4-48 18,0 0 1,-1 0-1,0 0 1,0 0-1,0-1 1,0 1-1,-1-1 1,1 1-1,-1-1 0,-1 0 1,1 0-1,0 0 1,-1 0-1,-5 4 1,8-7-118,0 0 1,0-1-1,-1 1 1,1 0-1,0 0 0,-1-1 1,1 1-1,-1-1 1,1 1-1,-1-1 1,1 0-1,-1 1 1,1-1-1,-1 0 1,1 0-1,-1 0 0,1 0 1,-1 0-1,1 0 1,-3-1-1,2 0-40,0 0 0,1-1-1,-1 1 1,0 0-1,0-1 1,1 1 0,-1-1-1,1 1 1,-1-1-1,1 0 1,-1 0 0,1 0-1,0 1 1,0-1 0,0 0-1,0-1 1,1 1-1,-2-2 1,-4-17-39,0 0 0,2-1 0,0 1 0,2-1 0,0 1 0,1-1 0,3-22 0,1 10 0,1 0 0,1 1 0,19-61 0,-2 36 0,38-72 0,16-38 0,-72 155 1,0 0 0,-1 0-1,0 0 1,0-15 0,-2 25-1,-1 0-1,0 0 1,0 0 0,-1 0-1,1 0 1,0 0-1,-1 1 1,0-1 0,0 0-1,-2-5 1,2 7-1,0 0 1,1 0-1,-1 0 1,0 0-1,0 0 0,0 0 1,0 0-1,0 0 1,0 1-1,0-1 0,0 0 1,0 1-1,-1-1 1,1 1-1,0-1 1,0 1-1,0 0 0,-1-1 1,1 1-1,0 0 1,-1 0-1,1 0 0,0 0 1,0 0-1,-1 0 1,0 1-1,-2 0-8,1 0 1,-1 0-1,1 1 1,-1 0-1,1 0 0,0 0 1,0 0-1,0 0 1,0 1-1,0-1 0,1 1 1,-1 0-1,1-1 0,-1 1 1,1 1-1,0-1 1,0 0-1,1 0 0,-1 1 1,-1 3-1,-5 12 5,1 0 1,-7 26-1,10-33 18,1 0 0,0 0 0,1 1 0,1-1 0,0 1 0,0-1 0,3 21 0,-2-32-52,1 0 0,-1 0 0,1 0-1,0 0 1,0 0 0,-1 0 0,1 0 0,0-1 0,0 1 0,0 0 0,0 0 0,0-1 0,0 1-1,0-1 1,0 1 0,0 0 0,0-1 0,0 0 0,1 1 0,-1-1 0,0 0 0,0 0-1,0 1 1,0-1 0,1 0 0,-1 0 0,0 0 0,0-1 0,0 1 0,1 0 0,-1 0 0,0-1-1,0 1 1,1-1 0,43-14-3828,-11-10-1168,1-9-2829</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8.812"/>
    </inkml:context>
    <inkml:brush xml:id="br0">
      <inkml:brushProperty name="width" value="0.025" units="cm"/>
      <inkml:brushProperty name="height" value="0.025" units="cm"/>
    </inkml:brush>
  </inkml:definitions>
  <inkml:trace contextRef="#ctx0" brushRef="#br0">156 0 15727,'-9'7'5958,"-12"11"-4221,0 0 1,-21 27 0,35-37-1564,0 1 0,0 0-1,0 0 1,2 0 0,-1 1-1,1 0 1,0 0 0,1 0-1,-5 20 1,9-30-185,0 0-1,0 0 1,0 1 0,0-1-1,0 0 1,0 1 0,1-1 0,-1 0-1,0 0 1,0 0 0,0 1-1,0-1 1,0 0 0,1 0-1,-1 1 1,0-1 0,0 0-1,0 0 1,1 0 0,-1 0-1,0 1 1,0-1 0,1 0-1,-1 0 1,0 0 0,0 0 0,1 0-1,-1 0 1,0 0 0,1 0-1,-1 0 1,0 0 0,0 0-1,1 0 1,-1 0 0,0 0-1,0 0 1,1 0 0,-1 0-1,0 0 1,1 0 0,-1 0-1,0 0 1,0 0 0,1-1-1,-1 1 1,0 0 0,0 0 0,0 0-1,1 0 1,-1-1 0,17-6 28,4-6 26,-8 4-37,0 0 0,1 1 1,0 0-1,1 1 0,0 1 1,0 1-1,0 0 0,0 0 0,1 2 1,30-4-1,-45 7-7,1 0 0,-1 0 1,1 0-1,-1 1 0,1-1 0,-1 0 1,1 1-1,-1-1 0,1 1 0,-1-1 0,0 1 1,1 0-1,-1-1 0,0 1 0,1 0 0,-1 0 1,0 0-1,0 0 0,0 0 0,0 0 1,0 1-1,0-1 0,0 0 0,0 0 0,1 3 1,-1 0 38,0-1 1,1 1-1,-1 1 1,-1-1-1,1 0 1,0 0-1,-1 0 1,0 0-1,-1 7 1,0 0 146,0 0 0,-1 0 0,-1 0 0,0-1 0,0 1 0,-9 18 0,6-19 84,-1 1 0,0-1 0,-1-1 0,0 0 0,-10 10 0,14-15-175,0-1 0,0 1 0,-1-1 0,1 0 0,-1 0 0,0 0 0,0-1 0,0 0 1,-1 0-1,1 0 0,0 0 0,-1-1 0,-6 1 0,11-2-175,1 0 0,-1 0 0,0-1 0,1 1-1,-1 0 1,0 0 0,1 0 0,-1-1 0,0 1 0,1 0 0,-1-1 0,0 1 0,1-1-1,-1 1 1,1-1 0,-1 1 0,1-1 0,-1 1 0,1-1 0,-1 1 0,1-1 0,0 0-1,-1 1 1,1-1 0,0 0 0,-1 1 0,1-1 0,0 0 0,0 1 0,0-1 0,0 0-1,0 1 1,-1-1 0,1 0 0,1-1 0,0-33-7754,-1 28 4913,4-26-12773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29.808"/>
    </inkml:context>
    <inkml:brush xml:id="br0">
      <inkml:brushProperty name="width" value="0.025" units="cm"/>
      <inkml:brushProperty name="height" value="0.025" units="cm"/>
    </inkml:brush>
  </inkml:definitions>
  <inkml:trace contextRef="#ctx0" brushRef="#br0">64 280 5381,'0'0'7960,"0"-10"-4635,1-3-2721,0 1 745,0 0 0,0 0 0,-1 0-1,-1 1 1,-3-20 0,4 30-1299,0 1 1,0 0 0,0 0-1,-1-1 1,1 1 0,0 0 0,0 0-1,0-1 1,0 1 0,0 0-1,-1 0 1,1-1 0,0 1 0,0 0-1,0 0 1,-1 0 0,1 0-1,0-1 1,0 1 0,-1 0-1,1 0 1,0 0 0,0 0 0,-1 0-1,1 0 1,0 0 0,0 0-1,-1-1 1,1 1 0,0 0-1,-1 0 1,1 0 0,0 0 0,0 1-1,-1-1 1,1 0 0,0 0-1,0 0 1,-1 0 0,1 0 0,0 0-1,-1 0 1,1 0 0,0 0-1,0 1 1,0-1 0,-1 0-1,1 0 1,0 0 0,0 1 0,0-1-1,-1 0 1,1 0 0,0 0-1,0 1 1,-11 13 371,3 7-315,1 0-1,1 0 0,0 0 0,2 1 1,0-1-1,2 1 0,0 0 0,1 0 1,3 23-1,-2-44-105,0-1 0,0 1 0,0-1 0,0 1 0,0-1 1,0 0-1,0 1 0,0-1 0,0 1 0,0-1 0,0 0 0,0 1 0,1-1 1,-1 1-1,0-1 0,0 0 0,0 1 0,1-1 0,-1 0 0,0 1 0,0-1 1,1 0-1,-1 1 0,0-1 0,1 0 0,-1 0 0,0 1 0,1-1 0,-1 0 1,0 0-1,1 0 0,-1 0 0,1 1 0,-1-1 0,0 0 0,1 0 0,-1 0 1,1 0-1,-1 0 0,0 0 0,1 0 0,-1 0 0,1 0 0,-1 0 0,0 0 1,1 0-1,-1 0 0,1-1 0,-1 1 0,0 0 0,1 0 0,-1 0 0,1 0 1,-1-1-1,1 1 0,19-18 107,-3-7-72,-1-1 0,-1-1 0,-2 0 0,0-1 0,-2 0 1,-1-1-1,-1 0 0,8-47 0,-28 152 135,3-26-118,-2 72 1,9-121-54,1 1 1,0-1 0,0 1-1,0-1 1,0 1 0,0-1 0,0 1-1,0 0 1,0-1 0,1 1-1,-1-1 1,1 1 0,-1-1-1,1 1 1,0-1 0,-1 0-1,1 1 1,0-1 0,0 0-1,0 1 1,0-1 0,1 1-1,-1-2 8,0 0-1,0 0 1,1 0 0,-1 0-1,0 0 1,0 0 0,0-1-1,0 1 1,0 0-1,0-1 1,0 1 0,0-1-1,0 1 1,0-1 0,0 1-1,0-1 1,0 0-1,0 0 1,0 1 0,0-1-1,-1 0 1,2-1 0,7-8 124,0-1 1,-1 0-1,11-19 1,59-127 442,-32 60-494,-46 97-85,0-1 0,1 0-1,-1 1 1,0-1 0,0 1-1,0-1 1,1 1 0,-1-1-1,0 1 1,0-1 0,1 1 0,-1-1-1,0 1 1,1-1 0,-1 1-1,1-1 1,-1 1 0,1 0 0,-1-1-1,1 1 1,-1 0 0,1-1-1,-1 1 1,1 0 0,-1 0 0,1 0-1,-1-1 1,2 1 0,3 16-53,-4 42 80,-2-46 7,-9 213 141,12-242-43,1 1-1,1 0 1,0 0 0,2 0 0,13-30 0,-4 11-9,-5 6-119,-5 13 0,0 1 0,1-1 0,1 1 0,1 1 0,0-1 0,12-16 0,-20 31 0,1 0 0,-1-1 0,0 1 0,0 0 0,1-1 0,-1 1 0,0 0 0,0 0 0,1-1 0,-1 1 0,0 0 0,1 0 0,-1 0 0,0-1 0,1 1 0,-1 0 0,0 0 0,1 0 0,-1 0 0,1 0 0,-1 0 0,0 0 0,1 0 0,-1 0 0,1 0 0,-1 0 0,0 0 0,1 0 0,-1 0 0,0 0 0,1 0 0,-1 0 0,1 0 0,-1 0 0,0 1 0,1-1 0,-1 0 0,0 0 0,1 0 0,-1 1 0,0-1 0,0 0 0,1 1 0,-1-1 0,0 0 0,0 0 0,1 1 0,-1-1 0,0 0 0,0 1 0,0-1 0,0 0 0,1 1 0,-1-1 0,0 1 0,0-1 0,0 0 0,0 1 0,0-1 0,0 1 0,0-1 0,0 0 0,0 1 0,0-1 0,0 0 0,0 1 0,0-1 0,-1 1 0,1 0 0,1 39 0,-2-32 0,-1 145 0,4-148 0,4-12 0,4-15 0,-2 3 0,78-182 0,-71 181 0,-15 20 0,0 0 0,0 0 0,0 0 0,1 0 0,-1 0 0,0 0 0,0 0 0,0 0 0,1 0 0,-1 0 0,0 0 0,0 0 0,1 0 0,-1 0 0,0 0 0,0 0 0,0 0 0,1 0 0,-1 0 0,0 0 0,0 0 0,0 0 0,0 0 0,1 0 0,-1 0 0,0 1 0,0-1 0,0 0 0,0 0 0,1 0 0,-1 0 0,0 1 0,0-1 0,0 0 0,0 0 0,0 0 0,0 0 0,1 1 0,-1-1 0,0 0 0,0 0 0,0 0 0,0 1 0,0-1 0,0 0 0,0 0 0,0 1 0,2 44 0,-2-34 0,-10 186 0,10-197-13,0-1-1,0 1 1,0 0 0,0 0-1,0 0 1,0 0-1,0 0 1,0 0 0,0 0-1,0 0 1,0 0 0,0 0-1,1 0 1,-1 0-1,0 0 1,0 0 0,0 0-1,0 0 1,0 0 0,0 0-1,0 0 1,0 0 0,0-1-1,0 1 1,0 0-1,1 0 1,-1 0 0,0 0-1,0 0 1,0 1 0,0-1-1,0 0 1,0 0 0,0 0-1,0 0 1,0 0-1,0 0 1,0 0 0,1 0-1,-1 0 1,0 0 0,0 0-1,0 0 1,0 0-1,0 0 1,0 0 0,0 0-1,0 0 1,8-15-1709,5-22-3465,-3-10-1278</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0.246"/>
    </inkml:context>
    <inkml:brush xml:id="br0">
      <inkml:brushProperty name="width" value="0.025" units="cm"/>
      <inkml:brushProperty name="height" value="0.025" units="cm"/>
    </inkml:brush>
  </inkml:definitions>
  <inkml:trace contextRef="#ctx0" brushRef="#br0">129 56 18321,'0'0'2307,"-2"-10"-1245,-6-27 203,8 29-164,5 15-812,6 19-67,-2 29 1233,-2 0-1,0 80 1,-7-86-991,3 0 0,1 0 0,20 83-1,-12-99-381,-12-32-73,1 0-1,-1 0 1,0 0-1,0 0 1,1 0 0,-1 0-1,1 0 1,-1 0-1,1 0 1,-1 0 0,1 0-1,0 0 1,-1-1-1,1 1 1,0 0 0,0 0-1,-1-1 1,1 1-1,0-1 1,0 1 0,0-1-1,0 1 1,0-1-1,0 1 1,0-1 0,0 0-1,0 1 1,1-1-1,-1-2 29,-1-1 0,1 1-1,-1-1 1,0 1-1,0 0 1,-1-1 0,1 1-1,0-1 1,-1 1-1,1 0 1,-1-1 0,0 1-1,-1-3 1,-9-12-8,-1 1 0,0 0-1,-2 0 1,1 1 0,-2 1 0,0 1 0,-25-18-1,7 4 68,21 18 44,9 7-98,0 0 0,0 0 0,0 0 0,0-1 0,0 1 0,0-1 0,1 0 0,-1 1-1,1-1 1,0 0 0,0-1 0,0 1 0,0 0 0,1 0 0,-3-7 0,5 8-42,0 0 0,1 0 0,-1 0 0,1 1 0,-1-1 0,1 0 0,-1 0 0,1 1 0,0-1 0,0 1 0,0 0 0,0-1 0,0 1 0,0 0 0,0 0 0,0 1 0,1-1 0,-1 0 0,3 0 0,6-3 0,51-22-340,-36 16-825,0-1-1,-1-1 0,42-27 1,-39 16-6069</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642"/>
    </inkml:context>
    <inkml:brush xml:id="br0">
      <inkml:brushProperty name="width" value="0.025" units="cm"/>
      <inkml:brushProperty name="height" value="0.025" units="cm"/>
    </inkml:brush>
  </inkml:definitions>
  <inkml:trace contextRef="#ctx0" brushRef="#br0">10 744 3395,'0'0'11109,"-2"-10"-7228,0 4-3576,0 0 0,1 0 0,0 0-1,0 0 1,1 0 0,0 0 0,0 0 0,0 0-1,1 0 1,-1 0 0,2 0 0,-1 0-1,1 0 1,-1 0 0,2 1 0,-1-1 0,1 1-1,-1-1 1,2 1 0,-1 0 0,5-5-1,3-2 335,1 0 0,1 2-1,19-14 1,-28 21-513,0 0 1,0 0 0,0 1-1,1 0 1,-1 0-1,1 0 1,-1 0 0,1 1-1,0-1 1,0 1 0,0 1-1,0-1 1,0 1-1,-1 0 1,10 0 0,-13 1-97,1 0 0,-1 0 0,0-1 0,0 1 0,0 0 0,0 0 1,0 0-1,0 0 0,0 1 0,-1-1 0,1 0 0,0 0 0,-1 0 0,1 1 1,-1-1-1,1 0 0,-1 1 0,1-1 0,-1 0 0,0 1 0,0-1 0,0 1 0,1-1 1,-1 0-1,-1 1 0,1 2 0,-4 40 385,-2-22-326,0-1 0,-1 1 0,-12 25 0,11-31-80,1 1 1,1 0-1,1 1 0,0 0 1,1-1-1,-2 20 0,6-36-12,0 0 0,0-1-1,0 1 1,0 0 0,0 0-1,0 0 1,0-1 0,0 1-1,0 0 1,0 0 0,0-1 0,1 1-1,-1 0 1,0 0 0,1-1-1,-1 1 1,0 0 0,1 0-1,-1-1 1,1 1 0,0 0-1,11-4-8,12-23 129,-7 1-63,-1-1 0,-2 0 0,0-1 0,-2-1 0,-1 0 0,-2 0-1,0-1 1,-2 0 0,-1-1 0,4-58 0,-20 155-465,1-17 395,6-21 11,1-10 6,0 1-1,0-1 1,2 1 0,1 0 0,3 26 0,-3-45 0,-1-1-1,0 1 1,0 0 0,0 0 0,0 0 0,1 0 0,-1 0-1,0 0 1,1 0 0,-1 0 0,1-1 0,-1 1 0,1 0-1,-1 0 1,1-1 0,0 1 0,-1 0 0,1-1-1,0 1 1,0 0 0,-1-1 0,1 1 0,0-1 0,0 0-1,0 1 1,0-1 0,-1 1 0,1-1 0,0 0 0,0 0-1,0 0 1,0 0 0,0 1 0,0-1 0,0 0-1,0 0 1,0-1 0,0 1 0,0 0 0,0 0 0,1-1-1,1 0 45,-1 0-1,1-1 0,-1 1 0,1-1 0,-1 1 0,0-1 0,1 0 1,-1 0-1,0 0 0,0 0 0,0 0 0,2-4 0,8-16 6,-1-1-1,-1 1 0,-2-1 1,0-1-1,-1 0 0,-1 0 0,-2 0 1,0-1-1,-1 1 0,-2-1 0,0 0 1,-6-43-1,-2 51-49,-3 17 0,9 2 0,-1-1 0,0 1 0,1 0 0,-1-1 0,1 1 0,0 0 0,0 0 0,-1 0 0,1 0 0,0 0 0,1 0 0,-2 2 0,-4 17 0,0 0 0,1 0 0,2 1 0,-2 30 0,8-48 0,4-10 0,3-10 0,4-12 0,-11 19 0,2 0 0,-1-1 0,1 2 0,1-1 0,0 1 0,0-1 0,7-6 0,-12 14 0,-1 1 0,0 0 0,0-1 0,1 1 0,-1 0 0,0 0 0,0 0 0,1-1 0,-1 1 0,0 0 0,1 0 0,-1 0 0,0 0 0,1-1 0,-1 1 0,0 0 0,1 0 0,-1 0 0,0 0 0,1 0 0,-1 0 0,0 0 0,1 0 0,-1 0 0,1 0 0,-1 0 0,0 0 0,1 1 0,-1-1 0,0 0 0,1 0 0,-1 0 0,0 0 0,1 0 0,-1 1 0,8 14 0,-3 27 0,-5-36 0,1 23 0,-1-22 0,-1 1 0,1-1 0,1 0 0,-1 1 0,1-1 0,1 0 0,-1 1 0,1-1 0,1 0 0,4 11 0,-6-17 0,-1-1 0,0 0 0,0 1 0,1-1 0,-1 0 0,0 0 0,0 1 0,1-1 0,-1 0 0,0 0 0,1 0 0,-1 0 0,0 1 0,1-1 0,-1 0 0,0 0 0,1 0 0,-1 0 0,0 0 0,1 0 0,-1 0 0,0 0 0,1 0 0,-1 0 0,1 0 0,-1 0 0,0 0 0,1 0 0,-1 0 0,0 0 0,1 0 0,-1-1 0,0 1 0,1 0 0,-1 0 0,1-1 0,10-14 0,6-27 0,-15 38 0,5-21-29,-6 21-11,-1-1 0,1 1 0,1 0 0,-1 0-1,1 0 1,0 0 0,0 0 0,0 0 0,0 1 0,4-5 0,-1 1-272,0 0 0,-1-1 0,1 1-1,-2-1 1,1 0 0,-1 0 0,0 0-1,-1 0 1,1 0 0,1-16 0,-2 14-135,5-31-1409,-1 0 0,-2 0 0,-2-42 0,-6-54 130,1 115 3858,0 40-658,-1 39-184,8 85 1226,-2-123-2333,1 0 0,1 0 0,0 0 0,2-1 0,11 26 0,-10-28-108,-2-5 192,0-1 0,0 0 0,-1 1-1,-1 0 1,0 0 0,0 0 0,1 17 0,-35-61 480,-122-182-69,153 215-657,0-1 0,-1 1-1,1-1 1,-1 1 0,1-1-1,0 1 1,0-1 0,-1 1 0,1-1-1,0 1 1,0-1 0,0 1-1,-1-1 1,1 1 0,0-1 0,0 0-1,0 1 1,0-1 0,0 1 0,0-1-1,0 0 1,0 1 0,0-1-1,1 1 1,-1-1 0,0 1 0,0-1-1,0 0 1,1 1 0,-1-1 0,0 1-1,1-1 1,-1 0 0,24-7 215,48 8-567,-50 1 100,2 0-499,-7 0-2075,-9-1-4657,-21 0 154</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1.978"/>
    </inkml:context>
    <inkml:brush xml:id="br0">
      <inkml:brushProperty name="width" value="0.025" units="cm"/>
      <inkml:brushProperty name="height" value="0.025" units="cm"/>
    </inkml:brush>
  </inkml:definitions>
  <inkml:trace contextRef="#ctx0" brushRef="#br0">0 80 7175,'0'-7'8360,"0"-3"-5157,13-3-1410,11-1 161,12 1-801,7 2-768,5 3-321,2 4-641,-6 4-2946,-6 0-5830</inkml:trace>
  <inkml:trace contextRef="#ctx0" brushRef="#br0" timeOffset="1">642 149 11307,'0'0'14926,"54"-13"-13261,-25-5-1440,7-9-1827,-6-2-3299,-6-1-8968</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2.864"/>
    </inkml:context>
    <inkml:brush xml:id="br0">
      <inkml:brushProperty name="width" value="0.025" units="cm"/>
      <inkml:brushProperty name="height" value="0.025" units="cm"/>
    </inkml:brush>
  </inkml:definitions>
  <inkml:trace contextRef="#ctx0" brushRef="#br0">142 120 4869,'0'0'3069,"6"-9"321,-5 7-3125,28-46 2674,-27 45-2614,-1 1 1,1-1 0,-1 0-1,0 1 1,0-1-1,0 0 1,0 0 0,0 0-1,-1 0 1,1 0-1,-1 0 1,0 0 0,0 0-1,0 0 1,0 0-1,-1 0 1,1 0 0,-2-3-1,2 5-257,-1 1 0,0 0 0,1 0 0,-1-1 0,0 1 0,0 0 0,1 0 0,-1 0 0,0 0 0,0 0 0,1 0 0,-1 0 0,0 0 0,1 0 0,-1 0 0,0 0 0,0 0 0,1 1 0,-1-1 0,0 0 0,1 1 0,-1-1 0,0 0 0,1 1 0,-1-1 0,0 1 0,1-1 0,-1 1-1,1-1 1,-1 1 0,1-1 0,-1 1 0,0 0 0,-18 19 483,10-5-366,0 0 0,2 0-1,0 1 1,0 0 0,2 0 0,0 0 0,1 1 0,0 0 0,1 0 0,2 0 0,-1 0 0,2 0 0,2 22 0,-3-37-182,1 1 0,1-1 1,-1 0-1,0 1 0,1-1 1,-1 0-1,1 1 0,-1-1 1,1 0-1,0 0 0,0 0 1,0 0-1,0 1 0,1-1 1,-1-1-1,1 1 0,-1 0 1,1 0-1,-1 0 0,1-1 1,0 1-1,0-1 0,0 0 1,0 1-1,0-1 0,0 0 1,5 2-1,-4-3-36,1 1 0,0-1 0,0 0 1,0 0-1,0 0 0,0 0 0,-1-1 0,1 1 1,0-1-1,0 0 0,0 0 0,-1-1 0,1 1 1,-1-1-1,1 1 0,3-4 0,-5 4-13,0 0 0,0 0 0,0 0 0,0 0 0,0 0 0,0 0 0,0 0 0,0 1 0,0-1 0,0 1 0,4-1 0,-5 1 37,0 1 1,-1-1-1,1 0 1,0 0 0,-1 0-1,1 0 1,-1 1-1,1-1 1,0 0 0,-1 1-1,1-1 1,-1 0-1,1 1 1,-1-1-1,1 1 1,-1-1 0,1 1-1,-1-1 1,0 1-1,1-1 1,-1 1-1,0-1 1,1 1 0,-1 0-1,0 0 1,2 5 60,-1 0 0,-1 0 1,1 0-1,-1 0 0,0 0 0,-2 11 1,2-14-16,-2 12 349,-1 0 1,0-1-1,-1 1 1,0-1-1,-1 0 0,-1 0 1,0 0-1,-1-1 1,-10 14-1,13-21-265,1 0 0,-1-1 1,0 1-1,-1-1 0,1 0 0,-1 0 0,0-1 1,-1 1-1,1-1 0,-1 0 0,0-1 0,1 1 1,-2-1-1,1-1 0,0 1 0,0-1 0,-1 0 1,0 0-1,1-1 0,-1 0 0,0 0 0,-7 0 1,12-1-178,1 0 1,-1 0 0,0-1-1,1 1 1,-1-1 0,0 1-1,1-1 1,-1 1 0,0-1 0,1 0-1,-1 0 1,1 0 0,-1 0-1,1 0 1,0 0 0,-1 0-1,1 0 1,0-1 0,0 1-1,0 0 1,0-1 0,0 1-1,0-1 1,0 1 0,1-1 0,-1 1-1,0-1 1,1 0 0,-1 1-1,1-1 1,0 0 0,-1 0-1,1 1 1,0-1 0,0 0-1,0 1 1,0-1 0,1 0-1,-1 0 1,0 1 0,2-4 0,-1-2-779,1 0 0,-1 0 0,2 0 0,-1 1 1,1-1-1,0 0 0,1 1 0,-1 0 1,6-6-1,17-18-5716,4-2-4255</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3.302"/>
    </inkml:context>
    <inkml:brush xml:id="br0">
      <inkml:brushProperty name="width" value="0.025" units="cm"/>
      <inkml:brushProperty name="height" value="0.025" units="cm"/>
    </inkml:brush>
  </inkml:definitions>
  <inkml:trace contextRef="#ctx0" brushRef="#br0">62 524 12684,'0'0'5605,"-5"14"-3320,-7 13-1651,2 0-1,1 1 1,2 0-1,0 1 1,-3 44-1,9-62-464,1-3-59,-1 1 1,1 0 0,1 0 0,2 14-1,-3-22-106,0 1 0,1-1 0,-1 0-1,1 0 1,-1 0 0,1 1 0,-1-1 0,1 0-1,-1 0 1,1 0 0,0 0 0,0 0 0,0 0-1,-1 0 1,1 0 0,0 0 0,0 0 0,0-1-1,0 1 1,1 0 0,-1 0 0,0-1-1,0 1 1,0-1 0,1 0 0,-1 1 0,0-1-1,0 0 1,1 1 0,-1-1 0,0 0 0,0 0-1,1 0 1,-1 0 0,0 0 0,1-1 0,-1 1-1,2-1 1,1 0 10,0-1-1,1 0 0,-1-1 1,0 1-1,0-1 0,0 0 1,0 0-1,-1 0 0,1-1 0,-1 1 1,0-1-1,0 0 0,0 1 1,0-2-1,-1 1 0,1 0 1,-1 0-1,2-6 0,7-17 107,14-49-1,-21 62-88,9-33 19,-3 0 1,-2 0-1,4-87 0,-11 97 57,-2 0 0,-1 0 0,-2 1 0,-2-1 1,-15-53-1,19 84-81,-22-58 116,23 62-134,-1-1-1,1 1 1,-1-1 0,1 1 0,-1-1 0,0 1 0,0 0 0,0-1 0,0 1 0,0 0-1,0 1 1,-1-1 0,1 0 0,-1 1 0,1-1 0,-1 1 0,0 0 0,1 0 0,-5-1-1,6 2-1,-1 0 0,1 0 0,-1 0 0,1 0-1,-1 1 1,1-1 0,-1 1 0,1-1 0,0 1-1,-1 0 1,1-1 0,0 1 0,-1 0-1,1 0 1,0 0 0,0 0 0,0 0 0,0 0-1,0 0 1,0 1 0,0-1 0,0 0 0,0 0-1,0 1 1,1-1 0,-1 1 0,0-1-1,1 1 1,-1 1 0,-13 53 81,12-48-70,-9 53 25,2-1-1,3 1 1,3 1 0,5 60-1,-3-121-39,1 0 1,0 0-1,1 0 0,-1 0 0,0 0 1,0 0-1,0 0 0,0 0 0,1 0 0,-1 0 1,1 0-1,-1 0 0,0 0 0,1 0 0,-1-1 1,1 1-1,0 0 0,-1 0 0,1-1 1,0 1-1,-1 0 0,1-1 0,0 1 0,0-1 1,0 1-1,-1-1 0,3 1 0,-1 0 5,0-1 1,0 0-1,0 0 0,0 0 0,0 0 0,0 0 0,0-1 1,0 1-1,0-1 0,0 1 0,0-1 0,4-1 0,8-6 43,0 1 0,24-20 0,-25 18-45,-1 1-19,0 0 0,1 1 0,0 0 0,1 1 0,22-7 0,-33 12 11,-1 0 1,1 0-1,0 1 1,0-1-1,0 1 1,-1 0-1,1-1 1,0 2-1,0-1 1,0 0-1,-1 0 1,1 1-1,0 0 1,0-1-1,-1 1 1,1 0-1,-1 0 1,1 1 0,-1-1-1,1 0 1,-1 1-1,1 0 1,-1-1-1,0 1 1,0 0-1,0 0 1,0 0-1,0 0 1,-1 1-1,1-1 1,-1 0-1,1 1 1,-1-1-1,0 1 1,0 0-1,1 3 1,3 12-116,0 1 1,-2 0 0,0 0 0,0 30-1,4 31-1217,-3-66-449,-4-14 1690,0 0-1,0 0 1,0 0-1,0 1 1,0-1-1,0 0 0,0 0 1,0 0-1,0 0 1,0 1-1,0-1 1,0 0-1,1 0 1,-1 0-1,0 0 1,0 1-1,0-1 1,0 0-1,0 0 1,0 0-1,0 0 1,1 0-1,-1 0 1,0 0-1,0 1 1,0-1-1,0 0 1,1 0-1,-1 0 1,0 0-1,0 0 1,0 0-1,0 0 1,1 0-1,-1 0 1,0 0-1,0 0 1,0 0-1,0 0 1,1 0-1,-1 0 1,0 0-1,0 0 1,0 0-1,0 0 1,1 0-1,-1 0 1,0 0-1,0 0 1,0-1-1,0 1 1,1 0-1,-1 0 0,0 0 1,0 0-1,0 0 1,0-1-1,6-11-6006</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4.882"/>
    </inkml:context>
    <inkml:brush xml:id="br0">
      <inkml:brushProperty name="width" value="0.025" units="cm"/>
      <inkml:brushProperty name="height" value="0.025" units="cm"/>
    </inkml:brush>
  </inkml:definitions>
  <inkml:trace contextRef="#ctx0" brushRef="#br0">65 666 6374,'-3'9'10762,"-3"9"-8690,-22 69 3088,21-62-4539,1 1 0,1 0 0,-2 40 0,6-54-386,0 31 236,1-41-458,0-1 0,0 0-1,0 1 1,0-1 0,0 1-1,0-1 1,1 0 0,-1 1 0,0-1-1,1 0 1,-1 1 0,1-1-1,0 0 1,-1 0 0,1 1-1,0-1 1,0 0 0,0 0 0,0 0-1,0 0 1,0 0 0,1 1-1,0-2-5,-1 0-1,0 0 0,1 0 0,-1 0 0,0 0 0,1 0 1,-1-1-1,0 1 0,1 0 0,-1-1 0,0 1 0,0-1 1,1 1-1,-1-1 0,0 0 0,0 0 0,0 1 1,0-1-1,0 0 0,0 0 0,0 0 0,0 0 0,0 0 1,0 0-1,0 0 0,-1-1 0,1 1 0,0 0 0,-1 0 1,1-2-1,19-45 146,-18 42-149,9-29 6,-1 0 0,-3 0-1,0-1 1,-2 0 0,-2-1-1,-2 1 1,-5-64 0,4 96-7,-1 0 0,1 1 1,-1-1-1,0 1 1,-1-1-1,1 1 0,-1-1 1,-3-5-1,5 9-3,0 0-1,0 0 1,0 0-1,0-1 1,0 1-1,0 0 1,0 0-1,-1 0 1,1 0-1,0-1 1,0 1-1,0 0 1,0 0-1,-1 0 1,1 0 0,0 0-1,0 0 1,0-1-1,-1 1 1,1 0-1,0 0 1,0 0-1,0 0 1,-1 0-1,1 0 1,0 0-1,0 0 1,-1 0-1,1 0 1,0 0-1,0 0 1,0 0-1,-1 0 1,1 0-1,0 0 1,0 0 0,0 1-1,-1-1 1,1 0-1,0 0 1,0 0-1,0 0 1,-1 1-1,-5 20-104,3 190 276,5-119 103,-3-72-142,2 34 265,-1-51-353,0 0-1,1 0 0,-1-1 0,1 1 0,0 0 0,-1 0 0,1-1 0,0 1 0,1 0 0,-1-1 0,0 1 1,1-1-1,0 0 0,2 3 0,-4-4-25,1-1 1,0 1-1,0-1 1,0 0-1,0 1 1,0-1-1,0 0 0,0 0 1,0 0-1,0 0 1,0 0-1,0 0 1,0 0-1,0 0 1,0 0-1,0 0 1,0-1-1,0 1 0,0 0 1,0-1-1,0 1 1,0-1-1,0 1 1,0-1-1,-1 1 1,1-1-1,0 0 1,0 1-1,-1-1 0,1 0 1,0 0-1,-1 1 1,1-1-1,0 0 1,-1 0-1,0 0 1,1 0-1,0-1 1,21-38 249,-21 39-254,27-69-177,-2 0 1,-3-1 0,-3-2 0,-4 0 0,-3-1-1,5-88 1,-18 136 169,-7 44 173,-10 23 5,18-42-177,0-1 0,-1 0 1,1 0-1,-1 1 0,0-1 1,0 0-1,1 0 1,-1 0-1,0 1 0,-1-1 1,1 0-1,0 0 0,-1-3 1,0 3-87,7 23 87,-9-35-22,1-1 1,0 1-1,1-1 1,1 1 0,2-22-1,-1 15-3,0 1 0,-2-1-1,-3-24 1,4 45 19,0-1 0,0 0-1,0 1 1,0-1 0,0 0-1,0 1 1,-1-1 0,1 1 0,0-1-1,0 0 1,0 1 0,-1-1-1,1 1 1,0-1 0,-1 0 0,1 1-1,-1-1 1,1 1 0,0-1-1,-1 1 1,1 0 0,-1-1-1,1 1 1,-2-1 0,-7 10 93,-3 26 50,1 64 526,4-1-1,10 172 1,-3-262-628,30 345 494,-14-197-433,-15-152-302,1-14-339,2-37-1197,4-63-1904,35-408-8850,-23 347 12543,4 0 3922,-22 154-3336,0-4 2913,-1 34-526,-2 133-250,4 189-1542,-2-325-1154,-1-2 29,0 0 0,1 0 1,0 0-1,0 0 0,1 0 1,0-1-1,0 1 0,5 10 1,-7-18-106,0 0 1,0 0-1,0-1 1,0 1-1,0 0 1,0 0-1,0 0 1,0-1-1,0 1 1,0 0-1,0 0 1,0-1-1,0 1 1,0 0-1,0 0 1,0 0-1,0-1 1,0 1-1,0 0 1,0 0-1,1 0 1,-1-1-1,0 1 0,0 0 1,0 0-1,0 0 1,0 0-1,1 0 1,-1-1-1,0 1 1,0 0-1,0 0 1,1 0-1,-1 0 1,0 0-1,0 0 1,0 0-1,1 0 1,-1-1-1,0 1 1,0 0-1,0 0 1,1 0-1,-1 0 1,0 0-1,0 0 1,1 0-1,-1 0 1,0 1-1,0-1 1,0 0-1,1 0 1,-1 0-1,0 0 1,0 0-1,0 0 0,1 0 1,-1 0-1,0 0 1,0 1-1,0-1 1,1 0-1,-1 0 1,0 0-1,0 0 1,0 1-1,0-1 1,3-18 107,-2 4-159,0-1 0,-1 1-1,0-1 1,-1 1 0,-1 0 0,0-1 0,-1 1-1,-1 0 1,0 1 0,-1-1 0,0 1 0,-1 0-1,-1 0 1,-14-23 0,5 24 61,15 12-14,1 0 0,0 0 0,0 0-1,-1 0 1,1 0 0,0 0-1,-1 0 1,1 0 0,0 1 0,0-1-1,-1 0 1,1 0 0,0 0 0,0 0-1,-1 1 1,1-1 0,0 0-1,0 0 1,0 0 0,0 1 0,-1-1-1,1 0 1,0 1 0,0-1-1,0 0 1,0 0 0,0 1 0,0-1-1,0 0 1,0 0 0,-1 1 0,1-1-1,0 0 1,0 1 0,0 1 8,0 1 0,1-1 0,-1 0 0,0 0 1,0 0-1,1 1 0,-1-1 0,1 0 0,0 0 1,0 0-1,0 0 0,0 0 0,0 0 0,2 3 1,-1-3-8,1 1 0,-1-1 0,0 1 1,1-1-1,0 0 0,-1 0 0,1 0 0,0-1 1,0 1-1,0-1 0,0 1 0,0-1 0,0 0 1,1 0-1,-1-1 0,0 1 0,0-1 1,1 1-1,-1-1 0,0 0 0,1 0 0,-1 0 1,0-1-1,1 1 0,-1-1 0,0 0 1,0 0-1,0 0 0,0 0 0,0-1 0,0 1 1,0-1-1,0 0 0,0 1 0,0-1 0,3-4 1,6-4 12,0-1 1,-1 0-1,0-1 1,-1 0-1,-1 0 1,13-22 0,-9 13-10,-2 0 1,0-1 0,-1 0 0,-1-1 0,-2 0-1,0-1 1,-1 0 0,-2 0 0,0 0 0,-1 0-1,-2 0 1,-2-39 0,1 61-10,0 1 0,0 0-1,0 0 1,0 0 0,0 0 0,0-1 0,-1 1-1,1 0 1,0 0 0,-1 0 0,1 0 0,-1 0-1,1 0 1,-1-1 0,1 1 0,-1 0 0,0 1-1,0-1 1,1 0 0,-1 0 0,0 0 0,-1-1-1,1 2 0,0 0 0,0 0 0,0 0 0,0 0 0,0 0 0,0 0-1,0 1 1,0-1 0,0 0 0,0 1 0,0-1 0,0 0 0,1 1 0,-1-1-1,0 1 1,0-1 0,0 1 0,1-1 0,-1 1 0,0 0 0,0 0-1,-4 5-4,0-1 0,1 1 0,-1 0 0,1 0 0,0 0 0,-3 8 0,-6 27 33,0 1 0,3 1 0,2 0 0,1 0 1,3 0-1,1 81 0,3-119-21,0 0 0,0 1 0,1-1-1,0 0 1,0 0 0,0 0 0,1 0 0,3 8 0,-5-12-4,1 0 1,0 0-1,-1 0 0,1 0 1,0 0-1,0-1 1,-1 1-1,1 0 0,0 0 1,0 0-1,0-1 1,0 1-1,0 0 1,0-1-1,0 1 0,0-1 1,0 1-1,1-1 1,-1 0-1,0 1 0,0-1 1,0 0-1,0 0 1,1 0-1,-1 0 0,0 0 1,0 0-1,0 0 1,1 0-1,-1-1 1,0 1-1,0 0 0,0-1 1,0 1-1,0-1 1,0 1-1,0-1 0,1 1 1,-2-1-1,1 0 1,0 0-1,0 1 1,0-1-1,1-1 0,5-4 16,-1 0 0,1-1-1,-1 0 1,0 0 0,-1 0-1,0-1 1,0 1 0,4-10-1,31-73 25,-36 81-39,44-128 20,-41 233 102,-6-55 53,-2-23-72,1 0-1,1 0 0,1 1 1,0-1-1,2 0 1,0-1-1,7 21 1,-11-37-92,0-1 0,0 1 0,1 0 0,-1 0 0,0-1 0,1 1 0,-1 0 0,1-1 0,-1 1 0,0 0 0,1-1 0,0 1 0,-1 0 0,1-1 0,-1 1 0,1-1 0,0 1 0,-1-1 0,1 0 0,0 1 0,-1-1 0,1 0 0,0 1 0,0-1 0,-1 0 0,1 0 0,0 0 0,0 1 0,0-1 0,-1 0 0,2 0 0,0-1-33,-1 0 0,1 0 1,-1 0-1,1 1 0,-1-1 0,0 0 0,1-1 1,-1 1-1,0 0 0,0 0 0,0-1 0,0 1 1,2-3-1,21-49-3142,-16 10-2378,-6-6-2953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1.858"/>
    </inkml:context>
    <inkml:brush xml:id="br0">
      <inkml:brushProperty name="width" value="0.025" units="cm"/>
      <inkml:brushProperty name="height" value="0.025" units="cm"/>
    </inkml:brush>
  </inkml:definitions>
  <inkml:trace contextRef="#ctx0" brushRef="#br0">106 1 15375,'0'0'12438,"-3"9"-11813,-36 85 752,28-74-1232,2 0 1,0 1-1,1 0 1,1 0-1,1 1 1,2 0-1,-5 42 1,9-63-192,0 1 0,1-1 0,-1 1 0,1 0 0,0-1 0,-1 1 0,1-1 0,0 1 1,0-1-1,0 0 0,0 1 0,0-1 0,0 0 0,1 0 0,-1 0 0,0 0 0,0 0 0,1 0 1,-1 0-1,1 0 0,-1 0 0,1-1 0,-1 1 0,1-1 0,0 1 0,-1-1 0,1 1 0,-1-1 1,4 0-1,26 2-3794,-6-9-4012,-10-5 320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210"/>
    </inkml:context>
    <inkml:brush xml:id="br0">
      <inkml:brushProperty name="width" value="0.025" units="cm"/>
      <inkml:brushProperty name="height" value="0.025" units="cm"/>
    </inkml:brush>
  </inkml:definitions>
  <inkml:trace contextRef="#ctx0" brushRef="#br0">26 1 5958,'-11'3'14958,"5"8"-12492,-3 0-320,9 4-1185,0-1-865,0 0-993,11-3-2594,-4-4-4356</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564"/>
    </inkml:context>
    <inkml:brush xml:id="br0">
      <inkml:brushProperty name="width" value="0.025" units="cm"/>
      <inkml:brushProperty name="height" value="0.025" units="cm"/>
    </inkml:brush>
  </inkml:definitions>
  <inkml:trace contextRef="#ctx0" brushRef="#br0">65 345 9257,'-1'16'7570,"-6"48"-4893,1-22-414,2 0-1,2 50 1,2-91-2248,0-1 0,-1 1 1,1-1-1,0 0 1,0 1-1,0-1 1,0 1-1,0-1 0,0 0 1,1 1-1,-1-1 1,0 1-1,0-1 1,0 0-1,0 1 0,0-1 1,1 1-1,-1-1 1,0 0-1,0 1 1,0-1-1,1 0 0,-1 1 1,0-1-1,1 0 1,-1 0-1,0 1 0,1-1 1,-1 0-1,0 0 1,1 1-1,-1-1 1,0 0-1,1 0 0,-1 0 1,1 0-1,-1 0 1,0 0-1,1 0 1,-1 1-1,1-1 0,-1 0 1,1 0-1,-1-1 1,0 1-1,1 0 1,-1 0-1,1 0 0,-1 0 1,0 0-1,1 0 1,-1 0-1,0-1 1,1 1-1,-1 0 0,1 0 1,-1-1-1,1 1 1,18-20 136,-6-3-106,-2 0 0,0-1-1,-2 0 1,-1-1 0,-1 0 0,0-1 0,4-48-1,-5-3-57,-4-105 0,-2 175 4,-4-41-45,4 47 49,0-1-1,0 0 1,-1 1-1,1-1 0,0 0 1,-1 1-1,0-1 1,1 1-1,-1-1 1,0 1-1,0-1 0,0 1 1,0-1-1,0 1 1,0 0-1,0-1 1,-1 1-1,1 0 0,0 0 1,-1 0-1,1 0 1,-3-1-1,3 2 2,0 1-1,0-1 1,-1 0-1,1 0 1,0 1 0,0-1-1,0 1 1,-1-1-1,1 1 1,0 0-1,0-1 1,0 1 0,0 0-1,0 0 1,0-1-1,0 1 1,1 0-1,-1 0 1,0 0 0,0 0-1,1 0 1,-1 1-1,1-1 1,-1 0 0,1 0-1,-1 0 1,0 2-1,-16 43 147,15-38-99,-9 25 98,-9 20 190,3 1 1,2 0 0,-14 112 0,28-165-322,1-1-1,0 1 1,0 0-1,0-1 0,-1 1 1,1 0-1,0-1 1,0 1-1,0 0 1,0-1-1,0 1 1,1 0-1,-1-1 1,0 1-1,0 0 0,0-1 1,1 1-1,-1 0 1,0-1-1,0 1 1,1-1-1,-1 1 1,1-1-1,-1 1 1,0 0-1,1-1 1,-1 0-1,1 1 0,-1-1 1,1 1-1,0-1 1,-1 1-1,1-1 1,0 0-1,1 0 5,0 0 0,-1 0 0,1-1 0,0 1 0,0-1 0,-1 1 0,1-1 0,-1 0 0,1 0 0,0 0 0,-1 0 0,0 0 0,2-1 0,52-50 104,-48 45-120,0 0-4,51-47-965,-53 50 830,0 0 0,0 1 0,0 0 0,1 0 0,-1 0 0,1 1 0,-1 0 0,1 0 1,0 0-1,10-1 0,-14 3 122,1 0 1,-1 1-1,0 0 1,0-1-1,0 1 1,0 0-1,0 0 1,0 0-1,0 0 1,0 0-1,0 0 1,0 1-1,0-1 1,-1 0-1,1 1 1,0 0-1,-1-1 1,0 1-1,1 0 1,-1 0-1,0 0 1,0 0-1,0 0 1,0 0-1,0 0 1,-1 0-1,1 0 0,0 0 1,-1 4-1,5 13 1,0 1 0,1 26-1,-4-28-130,0-1-419,6 27-1893,5-22-2216,-13-22 4369,1 0 0,-1 0 0,1 1 0,0-1 0,-1 0 1,1 0-1,0 0 0,-1 1 0,1-1 0,0 0 1,-1 0-1,1 0 0,0 0 0,-1 0 0,1-1 1,0 1-1,0 0 0,-1 0 0,1 0 0,-1-1 1,1 1-1,0 0 0,-1 0 0,1-1 0,-1 1 0,1-1 1,0 1-1,-1 0 0,1-1 0,-1 1 0,1-1 1,-1 1-1,0-1 0,1 0 0,0 0 0,13-27-6851</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5.892"/>
    </inkml:context>
    <inkml:brush xml:id="br0">
      <inkml:brushProperty name="width" value="0.025" units="cm"/>
      <inkml:brushProperty name="height" value="0.025" units="cm"/>
    </inkml:brush>
  </inkml:definitions>
  <inkml:trace contextRef="#ctx0" brushRef="#br0">31 78 5093,'0'0'18433,"1"9"-17637,6 27-391,-7-36-398,0-1 1,0 1-1,0 0 0,0 0 0,0 0 0,1 0 0,-1 0 0,0 0 0,0-1 0,0 1 0,0 0 0,0 0 1,1 0-1,-1 0 0,0 0 0,0 0 0,0 0 0,0 0 0,1 0 0,-1 0 0,0 0 0,0 0 0,0 0 1,1 0-1,-1 0 0,0 0 0,0 0 0,0 0 0,0 0 0,1 0 0,-1 0 0,0 0 0,0 0 0,0 0 1,0 0-1,1 0 0,-1 0 0,0 0 0,0 0 0,0 1 0,0-1 0,1 0 0,-1 0 0,0 0 0,0 0 1,0 0-1,0 1 0,0-1 0,0 0 0,0 0 0,1 1 0,3-16 249,0-14 1746,-1-50 0,-13 83-1741,4 6-82,1 0-1,0 0 1,0 0 0,1 0-1,1 1 1,0 0-1,0 0 1,-1 11-1,0 10 423,-1 49-1,4-77-579,1 0 0,0 0 0,1 0 0,-1 0 1,1 0-1,0 0 0,0 0 0,1 4 0,-1-7-33,-1 0 0,1 0 1,-1-1-1,1 1 1,0 0-1,0-1 0,-1 1 1,1-1-1,0 1 0,0-1 1,-1 1-1,1-1 1,0 1-1,0-1 0,0 0 1,0 1-1,0-1 0,0 0 1,0 0-1,-1 0 1,1 0-1,0 0 0,0 0 1,0 0-1,0 0 0,0 0 1,0 0-1,0 0 1,0-1-1,0 1 0,0 0 1,-1-1-1,1 1 0,0-1 1,0 1-1,0-1 1,-1 1-1,1-1 0,0 1 1,0-1-1,0 0 0,4-3-665,-1 0-1,1 0 1,-1-1-1,0 1 1,0-1-1,-1 0 1,1 0-1,-1 0 1,0 0 0,2-7-1,12-29-10191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469"/>
    </inkml:context>
    <inkml:brush xml:id="br0">
      <inkml:brushProperty name="width" value="0.025" units="cm"/>
      <inkml:brushProperty name="height" value="0.025" units="cm"/>
    </inkml:brush>
  </inkml:definitions>
  <inkml:trace contextRef="#ctx0" brushRef="#br0">256 180 4901,'10'-23'4577,"16"-50"-333,-24 68-3904,-1 1 0,0-1 0,0 0 1,0 0-1,-1 0 0,0 0 0,0 0 0,0 0 0,0 0 0,-1 0 0,-2-9 1,3 13-193,-1 0 0,0 0 0,0 0 0,0 0 0,0 0 0,0 0 0,0 0 0,0 0 0,0 0 0,0 0 0,0 1 0,-1-1 0,1 0 0,0 1 0,0-1 0,-1 1 0,1 0 0,0-1 0,-1 1 0,1 0 0,0 0 0,-1 0 0,1 0 0,-1 0 0,1 0 0,0 0 0,-3 1 0,-38 9 2140,30-3-1996,1-1 0,0 1 0,0 1 0,1 0 0,0 1-1,0 0 1,1 0 0,0 1 0,1 0 0,0 0 0,1 1-1,-11 20 1,5-5-12,1 0 0,1 0 0,1 1 0,-11 51 1,6 30 62,14-98-311,1 0 1,0 0-1,1 0 1,0 0-1,0 0 0,1 0 1,0-1-1,6 17 1,-7-24-30,0 0 0,0 1 0,0-1 0,0 1 0,1-1 0,-1 0 0,1 0 0,0 0 0,-1 0 0,1 0 0,0 0 0,0-1 1,0 1-1,0 0 0,1-1 0,-1 0 0,0 1 0,1-1 0,-1 0 0,1 0 0,-1-1 0,1 1 0,-1 0 0,1-1 0,-1 1 0,1-1 0,0 0 0,-1 0 0,1 0 1,0 0-1,-1-1 0,1 1 0,-1-1 0,5-1 0,-1 0-20,1-1 1,-1 0-1,0 0 1,0 0 0,-1-1-1,1 0 1,-1 0-1,0-1 1,0 1-1,0-1 1,0 0-1,4-7 1,-3 4-5,-1-1-1,0 1 1,0-1 0,-1 0-1,0 0 1,-1 0 0,0 0-1,0-1 1,-1 1-1,0-1 1,-1 0 0,1-15-1,-2 24 24,0 0 0,0 1 0,0-1 0,0 0 0,0 1-1,0-1 1,0 0 0,0 1 0,-1-1 0,1 0-1,0 1 1,0-1 0,-1 1 0,1-1 0,0 0 0,0 1-1,-1-1 1,1 1 0,-1-1 0,1 1 0,-1-1-1,1 1 1,0-1 0,-1 1 0,0 0 0,1-1 0,-1 1-1,1 0 1,-1-1 0,1 1 0,-1 0 0,0 0-1,1-1 1,-1 1 0,0 0 0,1 0 0,-1 0 0,0 0-1,1 0 1,-1 0 0,0 0 0,1 0 0,-1 0 0,1 0-1,-1 0 1,0 1 0,1-1 0,-1 0 0,-1 1-1,0 0 15,-1 0-1,0 0 0,1 1 0,-1-1 0,1 1 0,0-1 0,-1 1 0,1 0 0,0 0 0,0 0 1,-2 3-1,-2 5 48,0 1 1,0 0-1,1 0 1,1 0 0,0 1-1,0 0 1,1 0-1,0 0 1,2 0-1,-2 20 1,3-31-64,0-1 1,0 0-1,0 1 0,0-1 1,0 1-1,0-1 1,0 0-1,0 1 0,0-1 1,0 0-1,1 1 0,-1-1 1,0 0-1,0 1 0,0-1 1,1 0-1,-1 1 0,0-1 1,0 0-1,1 0 1,-1 1-1,0-1 0,0 0 1,1 0-1,-1 1 0,0-1 1,1 0-1,-1 0 0,0 0 1,1 0-1,-1 0 0,1 1 1,-1-1-1,0 0 1,1 0-1,-1 0 0,0 0 1,1 0-1,-1 0 0,1 0 1,-1 0-1,0 0 0,1-1 1,-1 1-1,0 0 0,1 0 1,-1 0-1,0 0 1,1 0-1,-1-1 0,0 1 1,1 0-1,-1 0 0,0 0 1,1-1-1,-1 1 0,0-1 1,21-14 63,-3-6-52,-1 0 1,-1-2-1,14-24 0,6-10-434,-36 56 412,1 0 1,0 0-1,0-1 0,-1 1 1,1 0-1,0 0 1,0 0-1,0 0 1,0 0-1,0 0 0,1 0 1,-1 1-1,0-1 1,0 0-1,3 0 1,-4 1 6,1 0-1,-1 0 1,1 0 0,-1 0 0,1 1 0,-1-1 0,0 0 0,1 0 0,-1 1-1,1-1 1,-1 0 0,0 0 0,1 1 0,-1-1 0,0 1 0,1-1 0,-1 0 0,0 1-1,0-1 1,1 1 0,-1-1 0,0 0 0,0 1 0,0-1 0,0 1 0,0-1-1,1 1 1,-1-1 0,0 1 0,2 52 30,-2-43 38,-2 56 193,0-35-222,1 1 1,7 52 0,-6-83-97,0-1 0,0 1-1,0 0 1,0-1 0,0 1-1,1 0 1,-1-1 0,0 1-1,0 0 1,1-1 0,-1 1-1,0-1 1,1 1 0,-1 0 0,1-1-1,-1 1 1,1-1 0,-1 1-1,1-1 1,-1 0 0,1 1-1,-1-1 1,1 1 0,-1-1-1,1 0 1,0 1 0,-1-1-1,1 0 1,0 0 0,-1 0-1,1 1 1,0-1 0,-1 0 0,1 0-1,0 0 1,-1 0 0,1 0-1,0 0 1,-1 0 0,1-1-1,0 1 1,-1 0 0,1 0-1,0 0 1,-1-1 0,1 1-1,0 0 1,-1-1 0,1 1-1,-1 0 1,1-1 0,-1 1-1,1-1 1,-1 1 0,1-1 0,-1 1-1,1-1 1,-1 1 0,0-1-1,1 0 1,-1 1 0,0-1-1,1 1 1,-1-1 0,0 0-1,0 0 1,5-10-1549,0 0-1,-1 0 1,0-1-1,-1 1 0,2-16 1,6-35-9890</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6.808"/>
    </inkml:context>
    <inkml:brush xml:id="br0">
      <inkml:brushProperty name="width" value="0.025" units="cm"/>
      <inkml:brushProperty name="height" value="0.025" units="cm"/>
    </inkml:brush>
  </inkml:definitions>
  <inkml:trace contextRef="#ctx0" brushRef="#br0">44 1 5733,'0'0'12620,"-6"71"-10762,-7-19 224,0 8-641,6 5-480,2 1-256,5-6-449,0-8-192,1-14-672,9-15-802,1-15-255,0-8-33,-3-14 33,-3-17-2147,0-3-2017</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180"/>
    </inkml:context>
    <inkml:brush xml:id="br0">
      <inkml:brushProperty name="width" value="0.025" units="cm"/>
      <inkml:brushProperty name="height" value="0.025" units="cm"/>
    </inkml:brush>
  </inkml:definitions>
  <inkml:trace contextRef="#ctx0" brushRef="#br0">0 182 5157,'0'0'9497,"3"9"-7511,-2-4-1685,1 6 120,1-1 0,0 1 0,1-1 0,7 14 0,-10-22-373,-1-1-1,1 0 1,-1 0 0,1 1 0,0-1-1,-1 0 1,1 0 0,0 0 0,0 0-1,0 0 1,0 0 0,0 0 0,0 0-1,0 0 1,0 0 0,0-1 0,1 1 0,-1 0-1,0-1 1,0 1 0,1-1 0,-1 1-1,0-1 1,1 0 0,-1 0 0,0 1-1,1-1 1,-1 0 0,0 0 0,1 0-1,-1-1 1,1 1 0,-1 0 0,0 0-1,1-1 1,-1 1 0,0-1 0,0 1 0,1-1-1,-1 1 1,0-1 0,0 0 0,0 0-1,0 0 1,0 1 0,0-1 0,0 0-1,0 0 1,0 0 0,1-2 0,3-3 153,0 0 0,0-1 0,-1 0 0,0 0 0,0 0 0,-1 0 0,0 0 0,0-1 0,-1 0 0,2-9 0,0-1 24,-1-1 0,-1 0 1,0-23-1,-6 28-20,-5 16 105,-7 24-30,8 6 91,3 0-1,1 1 1,1-1-1,2 52 1,1-82-328,0 1 0,0-1 1,0 1-1,0-1 0,1 1 1,-1-1-1,1 1 0,0-1 1,0 1-1,0-1 0,0 0 1,0 1-1,0-1 0,1 0 1,1 2-1,-2-3-6,0-1 0,0 1 0,0 0 0,0-1 0,0 1 0,0-1 0,0 0 0,0 1 0,0-1 0,0 0 0,1 0 0,-1 0-1,0 1 1,0-1 0,0 0 0,0-1 0,1 1 0,-1 0 0,0 0 0,0 0 0,0-1 0,0 1 0,0 0 0,0-1 0,0 1 0,0-1 0,0 0 0,0 1 0,0-1 0,0 0 0,0 0 0,0 1 0,0-1 0,0 0-1,-1 0 1,2-1 0,7-8 125,1-1-1,-1-1 1,-1 1-1,0-1 0,-1 0 1,0-1-1,8-22 1,32-104-145,-40 114 57,10-39-42,-20 178-65,3-51 119,-2-27 26,1-21 21,0 1 1,1 0 0,1 0-1,3 22 1,-4-37-128,0 0 1,0 0-1,0 0 0,0 0 1,1 0-1,-1 0 1,0 0-1,0 0 0,1 0 1,-1 0-1,1 0 0,-1 0 1,1 0-1,-1-1 1,1 1-1,-1 0 0,1 0 1,0 0-1,0-1 1,-1 1-1,1 0 0,0-1 1,0 1-1,0 0 0,0-1 1,0 1-1,-1-1 1,1 0-1,0 1 0,0-1 1,0 0-1,0 1 1,0-1-1,0 0 0,0 0 1,1 0-1,-1 0 0,0 0 1,0 0-1,0 0 1,0 0-1,0-1 0,0 1 1,0 0-1,1-1 1,1-1-23,0 0-1,1 0 1,-1 0 0,0 0 0,0-1 0,0 1 0,0-1 0,-1 0 0,1 0 0,-1 0 0,3-4 0,26-58-2325,-27 54 745,-1-1 1,0-1 0,2-22-1,-3-20-6182</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509"/>
    </inkml:context>
    <inkml:brush xml:id="br0">
      <inkml:brushProperty name="width" value="0.025" units="cm"/>
      <inkml:brushProperty name="height" value="0.025" units="cm"/>
    </inkml:brush>
  </inkml:definitions>
  <inkml:trace contextRef="#ctx0" brushRef="#br0">12 1 18481,'0'0'5414,"-11"50"-4165,11-39-993,9-6-768,-1-5-3044</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7.913"/>
    </inkml:context>
    <inkml:brush xml:id="br0">
      <inkml:brushProperty name="width" value="0.025" units="cm"/>
      <inkml:brushProperty name="height" value="0.025" units="cm"/>
    </inkml:brush>
  </inkml:definitions>
  <inkml:trace contextRef="#ctx0" brushRef="#br0">170 488 14061,'0'0'8392,"-9"-8"-5386,-26-25-524,34 32-2416,-1 0 1,1 0-1,-1 0 0,1 1 1,-1-1-1,0 0 0,1 1 1,-1 0-1,1-1 0,-1 1 1,0 0-1,0 0 0,1 0 1,-1 0-1,0 0 0,1 0 0,-1 0 1,0 1-1,1-1 0,-1 1 1,0-1-1,1 1 0,-1-1 1,1 1-1,-1 0 0,1 0 1,-1 0-1,1 0 0,0 0 1,0 0-1,-1 0 0,1 1 0,0-1 1,0 0-1,-2 3 0,-3 4-17,0 0-1,1 1 0,-1 0 1,-3 10-1,8-17-29,-6 12-13,1 1 0,1-1-1,0 1 1,1 1 0,1-1 0,0 0 0,1 1 0,1 0-1,0-1 1,3 31 0,-2-45-7,0-1 0,0 1 0,0 0 0,0 0-1,1 0 1,-1 0 0,0 0 0,0 0 0,1-1 0,-1 1 0,0 0 0,1 0-1,-1 0 1,1-1 0,-1 1 0,1 0 0,-1-1 0,1 1 0,0 0 0,-1-1-1,1 1 1,0-1 0,0 1 0,-1-1 0,1 1 0,0-1 0,0 1 0,1-1-1,0 0 4,0 0-1,-1 0 0,1 0 0,0 0 1,0-1-1,-1 1 0,1-1 0,0 1 1,-1-1-1,1 0 0,-1 0 0,1 0 0,2-1 1,3-4 12,0 0 1,0 0 0,0-1 0,9-12 0,12-21 2,-2-1 0,-3-2-1,0 0 1,-3-2 0,-2 0 0,-2-1 0,-2-1 0,-2 0 0,-2-1 0,-2 0 0,3-73 0,-11 117-16,-4-40 21,4 43-22,0 0 0,0 1-1,0-1 1,-1 0-1,1 0 1,0 1 0,-1-1-1,1 0 1,0 1 0,-1-1-1,1 0 1,-1 1-1,1-1 1,0 0 0,-1 1-1,0-1 1,1 1 0,-1-1-1,1 1 1,-1-1-1,0 1 1,1-1 0,-1 1-1,0 0 1,0-1 0,1 1-1,-1 0 1,0 0-1,0 0 1,1-1 0,-1 1-1,0 0 1,0 0 0,0 0-1,1 0 1,-1 0-1,0 0 1,0 1 0,1-1-1,-1 0 1,0 0 0,0 0-1,1 1 1,-1-1-1,0 0 1,1 1 0,-1-1-1,-1 2 1,-2 1-13,0 0 1,0 0-1,0 1 0,0-1 1,1 1-1,-1 0 0,1 0 1,0 0-1,0 1 0,-4 8 1,-22 55-2,19-42 23,7-19-9,-64 166 15,56-138 1,1 0 1,-11 72-1,21-106-12,-1 0 0,1 0 0,0 0 0,0 0 1,0 1-1,0-1 0,0 0 0,0 0 0,0 0 0,0 0 0,0 0 1,0 0-1,1 0 0,-1 0 0,0 0 0,1 0 0,-1 0 0,1 0 1,-1-1-1,2 3 0,-2-3 0,1 0 0,0 0 0,-1 0 0,1 0 0,0 0 0,-1 0 0,1-1 0,-1 1 1,1 0-1,0 0 0,-1 0 0,1-1 0,0 1 0,-1 0 0,1-1 0,-1 1 0,1 0 0,-1-1 0,1 1 1,-1-1-1,1 1 0,0-2 0,34-41 124,-31 38-122,32-48 23,34-44-5,-62 87-58,1 0 1,1 0-1,-1 1 1,1 0-1,1 1 1,13-9-1,-23 16 29,0 0-1,-1 1 0,1-1 1,0 1-1,0-1 0,-1 0 1,1 1-1,0 0 0,0-1 1,0 1-1,0-1 0,-1 1 1,1 0-1,0 0 0,0-1 1,0 1-1,0 0 0,0 0 1,0 0-1,0 0 0,0 0 1,0 0-1,0 0 0,0 1 1,0-1-1,-1 0 0,1 0 1,0 1-1,0-1 0,0 0 1,0 1-1,0-1 0,-1 1 1,1-1-1,0 1 0,0 0 1,-1-1-1,1 1 0,0 0 1,-1-1-1,1 1 0,-1 0 0,1 0 1,-1 0-1,1-1 0,-1 1 1,1 1-1,0 5-3,0 0 0,0 0-1,0 0 1,-1 0 0,-1 11 0,0-2 16,-5 95 675,2-55-2225,2 0-7077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8.522"/>
    </inkml:context>
    <inkml:brush xml:id="br0">
      <inkml:brushProperty name="width" value="0.025" units="cm"/>
      <inkml:brushProperty name="height" value="0.025" units="cm"/>
    </inkml:brush>
  </inkml:definitions>
  <inkml:trace contextRef="#ctx0" brushRef="#br0">288 65 4740,'-2'-9'10458,"1"6"-10168,1 1 0,-1-1 0,1 0 0,-1 1 0,0-1 0,0 1 0,0-1 0,0 1 0,-1-1 0,1 1 0,-1 0 0,1 0 0,-1 0 0,0 0 0,0 0 0,0 0 0,0 0 0,0 0 0,0 1 0,-1-1-1,1 1 1,0 0 0,-1 0 0,1 0 0,-1 0 0,1 0 0,-1 0 0,0 1 0,1-1 0,-1 1 0,0-1 0,1 1 0,-1 0 0,0 0 0,1 1 0,-1-1 0,-4 1 0,0 1-153,0 1 0,0-1-1,0 1 1,0 1 0,1-1 0,0 1 0,-1 0 0,1 0 0,0 1-1,1 0 1,-1 0 0,1 0 0,0 1 0,1-1 0,-1 1 0,1 1 0,0-1-1,-5 12 1,-2 4 6,1 0 0,2 0 0,0 1 0,-7 36 0,11-39-107,2 1 0,0-1 0,2 36 0,0-55-54,0 1-1,1-1 1,-1 0 0,0 1 0,0-1-1,1 0 1,-1 1 0,1-1-1,0 0 1,-1 0 0,1 1 0,0-1-1,-1 0 1,1 0 0,0 0-1,0 0 1,0 0 0,0 0-1,0 0 1,0-1 0,0 1 0,1 0-1,-1 0 1,0-1 0,0 1-1,1-1 1,-1 1 0,0-1-1,0 0 1,1 1 0,-1-1 0,3 0-1,58 0-233,-55-1 252,0 0 0,0 1 1,-1 0-1,1 0 0,0 0 1,13 4-1,-16-2 8,0 1 0,0-1 0,0 1 0,-1 0 0,1 0 0,-1 1 0,0-1 0,0 1 0,0 0 0,0-1 0,-1 1 0,1 1 0,-1-1 0,0 0 0,0 0 0,-1 1 0,1-1 0,0 7 0,2 9 85,0-1 0,-1 0-1,-1 22 1,-1-14 200,-1-1-1,-1 1 1,-2-1-1,0 1 1,-15 50-1,14-64-173,-1 0 0,0-1 0,-1 1 0,0-1 0,-1 0 0,0 0 1,-1-1-1,0 0 0,-1-1 0,0 1 0,-1-2 0,0 1 0,-16 11 0,23-19-119,0 0 0,0 0 0,0 0 0,0-1 0,0 1 0,0-1 0,0 0 0,-1 0 0,1 0 0,0 0 0,-1 0 0,1-1 0,-1 1 0,1-1 0,0 0 0,-1 0 0,1 0 0,-7-2 0,7 1 0,1 0 0,-1-1 0,1 1 0,0-1 0,0 0 0,-1 1 0,1-1 0,0 0 0,1 0 0,-1 0 0,0 0 0,0-1 0,1 1 0,0 0 0,-1-1 0,1 1 0,0-1 0,0 0 0,0 1 0,0-1 0,1 0 0,-1 1 0,1-5 0,-3-12-508,2 0-1,0 0 1,1 0 0,1 0-1,0 0 1,2 0 0,0 1 0,1-1-1,1 1 1,12-30 0,9-8-4112,62-102 0,-65 120 3415,13-23-6269</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547"/>
    </inkml:context>
    <inkml:brush xml:id="br0">
      <inkml:brushProperty name="width" value="0.025" units="cm"/>
      <inkml:brushProperty name="height" value="0.025" units="cm"/>
    </inkml:brush>
  </inkml:definitions>
  <inkml:trace contextRef="#ctx0" brushRef="#br0">108 283 5061,'0'0'13463,"-8"5"-12096,0 1-1212,1 0 1,0 1-1,0 0 1,1 0-1,0 1 1,0 0-1,1 0 1,0 0-1,0 0 1,1 1-1,0 0 1,0 0-1,1 0 1,0 0-1,-2 17 1,0-9 18,2-1 1,0 0-1,1 1 1,1 0 0,0 0-1,2 22 1,0-39-155,-1 1 0,0 0-1,0-1 1,0 1 0,1-1 0,-1 1-1,0-1 1,1 1 0,-1-1 0,0 1 0,1-1-1,-1 1 1,1-1 0,-1 1 0,0-1-1,1 0 1,-1 1 0,1-1 0,0 0 0,-1 1-1,1-1 1,-1 0 0,1 0 0,-1 1-1,1-1 1,0 0 0,-1 0 0,1 0 0,-1 0-1,1 0 1,0 0 0,-1 0 0,1 0-1,0 0 1,-1 0 0,1 0 0,-1 0 0,1-1-1,0 1 1,0-1 0,25-11 1059,-12 1-969,-2-1 0,0 0 0,0 0 0,-1-1 0,-1-1 0,0 0 0,-1 0 0,9-18 0,-8 11-171,0-1 0,-1 0 0,-1-1 0,-2 0 0,6-30 0,-10 20 310,-6 31 558,-4 17 43,3-5-556,2 1 0,-1 0 0,1-1 0,1 1 0,0 0 0,0 1 0,1-1 0,1 0 0,0 16 0,3-7-62,1 0 0,0 0 0,2 0 0,9 23 0,-10-29-214,-2-3-8,1 0-1,0-1 1,1 1-1,0-1 0,12 17 1,-16-26-7,-1-1 0,1 1 1,-1-1-1,1 1 0,-1-1 1,1 1-1,-1-1 0,1 0 1,0 1-1,-1-1 0,1 0 1,-1 1-1,1-1 0,0 0 0,-1 0 1,1 0-1,0 1 0,-1-1 1,1 0-1,0 0 0,-1 0 1,1 0-1,0 0 0,0 0 1,-1 0-1,1-1 0,0 1 1,-1 0-1,1 0 0,0 0 0,-1-1 1,1 1-1,-1 0 0,1-1 1,0 1-1,-1-1 0,1 1 1,-1 0-1,1-1 0,-1 1 1,1-1-1,-1 0 0,0 1 1,1-1-1,-1 1 0,0-1 0,1 0 1,17-34 138,-17 31-139,19-47 15,-3-1 0,-2-1-1,-2-1 1,-3 0 0,4-68 0,-16 101-33,-7 40-18,-6 37-15,11-43 52,1 0 0,1 1 0,0-1 0,1 1 1,1-1-1,0 1 0,1-1 0,2 18 0,-2-30-1,0 1 0,0-1-1,0 0 1,-1 1 0,2-1 0,-1 0-1,0 0 1,0 1 0,0-1 0,0 0-1,1 0 1,-1-1 0,0 1 0,1 0-1,-1 0 1,1-1 0,-1 1 0,1 0-1,-1-1 1,1 0 0,-1 1-1,1-1 1,0 0 0,-1 0 0,1 0-1,-1 0 1,1 0 0,0 0 0,-1 0-1,1-1 1,-1 1 0,1 0 0,-1-1-1,2 0 1,2 0 6,-1 0 0,0-1 0,0 1 0,0-1 0,0 0 0,0 0-1,-1 0 1,1-1 0,-1 0 0,1 1 0,4-7 0,-1-3-8,0-1 0,-2 0 0,1 0 0,-2 0 0,0-1 0,0 1 0,-2-1 1,1 0-1,-2 0 0,0 0 0,0-1 0,-2 1 0,1 0 0,-6-24 0,5 34-1,-1-1 0,1 1 0,-1-1 0,0 1 0,0 0 0,0 0 0,-1 0 0,-3-4 0,6 7 0,-1 1 0,1-1 0,0 1 0,-1-1 0,1 0 0,-1 1 0,1-1 0,-1 1 0,1 0 0,-1-1 0,0 1 0,1-1 0,-1 1 0,1 0 0,-1-1 0,0 1 0,1 0 0,-1 0 0,0 0 0,1-1 0,-1 1 0,0 0 0,0 0 0,1 0 0,-1 0 0,0 0 0,1 0 0,-1 0 0,0 1 0,0-1 0,1 0 0,-1 0 0,0 0 0,1 1 0,-1-1 0,1 0 0,-1 1 0,0-1 0,1 1 0,-1-1 0,1 0 0,-1 1 0,1-1 0,-1 1 0,1-1 0,-1 1 0,1 0 0,0-1 0,-1 1 0,1 0 0,0-1 0,-1 1 0,1-1 0,0 1 0,0 0 0,0 0 0,0-1 0,0 1 0,-1 0 0,1-1 0,1 2 0,-5 9 0,1 0 0,1 0 0,0 0 0,1 0 0,0 0 0,0 1 0,1-1 0,1 0 0,0 0 0,0 0 0,4 13 0,-4-22 0,0-1 0,0 1 0,0 0 0,0-1 0,0 1 0,0-1 0,1 0 0,-1 1 0,1-1 0,-1 0 0,1 0 0,-1 0 0,1 0 0,0 0 0,-1 0 0,1 0 0,0 0 0,0-1 0,-1 1 0,1-1 0,0 1 0,0-1 0,0 0 0,0 0 0,0 0 0,0 0 0,0 0 0,-1 0 0,1 0 0,4-2 0,-2 1 0,1 0 0,-1 0 0,1-1 0,-1 0 0,0 0 0,1 0 0,-1 0 0,0-1 0,0 1 0,-1-1 0,6-5 0,1-3 0,0 0 0,-1-1 0,-1 0 0,1-1 0,-2 0 0,0 0 0,-1 0 0,0-1 0,-1 0 0,0-1 0,-1 1 0,-1-1 0,0 1 0,0-22 0,-3 37 0,0-1 0,0 0 0,0 0 0,0 0 0,0 1 0,-1-1 0,1 0 0,0 0 0,0 0 0,-1 0 0,1 1 0,0-1 0,0 0 0,0 0 0,-1 0 0,1 0 0,0 0 0,0 0 0,-1 0 0,1 0 0,0 0 0,0 0 0,-1 0 0,1 0 0,0 0 0,-1 0 0,1 0 0,0 0 0,0 0 0,-1 0 0,1 0 0,0 0 0,0 0 0,-1 0 0,1 0 0,0 0 0,0-1 0,0 1 0,-1 0 0,1 0 0,0 0 0,0 0 0,0-1 0,-1 1 0,1 0 0,0 0 0,0 0 0,0-1 0,0 1 0,0 0 0,0 0 0,-1-1 0,1 1 0,0 0 0,0 0 0,0-1 0,0 1 0,-10 17 0,2 1 0,0 0 0,0 0 0,2 0 0,0 1 0,1 0 0,1 0 0,1 1 0,-1 22 0,4-40 0,0 0 0,0 0 0,0 0 0,0 0 0,0 0 0,0 0 0,0 0 0,1 0 0,-1 1 0,1-1 0,0-1 0,-1 1 0,1 0 0,0 0 0,0 0 0,0 0 0,0 0 0,3 2 0,-3-3 0,1 0 0,-1 0 0,1 0 0,-1-1 0,1 1 0,-1 0 0,1-1 0,0 0 0,-1 1 0,1-1 0,0 0 0,0 1 0,-1-1 0,1 0 0,0 0 0,0-1 0,3 1 0,7-4 0,1 0 0,-1 0 0,0-1 0,22-12 0,-14 7 0,-19 9-14,0 0 1,1 0-1,-1 0 0,1 1 0,-1-1 1,1 0-1,-1 1 0,1-1 1,0 1-1,-1 0 0,1-1 0,0 1 1,-1 0-1,1 0 0,-1 0 1,1 0-1,0 1 0,-1-1 1,1 0-1,0 1 0,2 0 0,-3 0-45,0 1 0,-1-1 0,1 1 0,0-1 0,-1 1 0,1 0 0,0-1-1,-1 1 1,0 0 0,1-1 0,-1 1 0,0 0 0,0-1 0,0 1 0,0 0-1,0 0 1,-1-1 0,1 1 0,-1 3 0,1-5-108,0 1 0,0-1 0,0 1 0,0-1 0,0 1 1,0-1-1,0 1 0,0-1 0,0 1 0,0 0 0,0-1 0,0 1 0,0-1 0,0 1 1,0-1-1,0 1 0,-1-1 0,1 1 0,0-1 0,0 1 0,-1-1 0,1 0 0,0 1 0,-1-1 1,1 1-1,0-1 0,-1 0 0,1 1 0,-1-1 0,1 0 0,0 1 0,-1-1 0,1 0 1,-1 0-1,1 1 0,-1-1 0,1 0 0,-1 0 0,1 0 0,-1 0 0,0 0 0,1 0 0,-1 0 1,1 0-1,-1 0 0,1 0 0,-1 0 0,1 0 0,-1 0 0,1 0 0,-1 0 0,1 0 0,-1-1 1,1 1-1,-1 0 0,1 0 0,-1-1 0,1 1 0,-1 0 0,1-1 0,0 1 0,-1 0 1,1-1-1,-1 0 0,-2-1-979,1-1 1,-1 0 0,1 0-1,0 0 1,0 0 0,0-1 0,0 1-1,-1-4 1,-8-29-7637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2.231"/>
    </inkml:context>
    <inkml:brush xml:id="br0">
      <inkml:brushProperty name="width" value="0.025" units="cm"/>
      <inkml:brushProperty name="height" value="0.025" units="cm"/>
    </inkml:brush>
  </inkml:definitions>
  <inkml:trace contextRef="#ctx0" brushRef="#br0">69 109 13293,'0'0'12422,"-3"12"-10345,-18 48-158,12-40-1533,1 0 0,1 1-1,1 0 1,0 0-1,-2 30 1,8-50-384,0-1 1,0 1-1,1 0 1,-1-1-1,0 1 1,1 0-1,-1-1 1,1 1-1,-1 0 1,1-1-1,-1 1 1,1-1-1,-1 1 1,1-1-1,-1 1 1,1-1-1,0 1 1,-1-1-1,1 0 1,0 1-1,-1-1 1,1 0-1,0 0 1,-1 0-1,1 1 1,0-1-1,0 0 1,-1 0-1,1 0 1,0 0-1,0 0 1,-1 0-1,1 0 1,0 0-1,-1-1 1,1 1-1,0 0 1,0 0-1,-1-1 1,1 1-1,0 0 1,0-1-1,33-15-2068,-14-17-6748,-14 14 758</inkml:trace>
  <inkml:trace contextRef="#ctx0" brushRef="#br0" timeOffset="1">52 0 17585,'0'0'11659,"17"0"-13773,-13 5-2274,-1 0-2499</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39.875"/>
    </inkml:context>
    <inkml:brush xml:id="br0">
      <inkml:brushProperty name="width" value="0.025" units="cm"/>
      <inkml:brushProperty name="height" value="0.025" units="cm"/>
    </inkml:brush>
  </inkml:definitions>
  <inkml:trace contextRef="#ctx0" brushRef="#br0">7 108 8520,'0'0'3235,"-7"-77"385,7 55-1122,0 14-640,1 8-705,8 0-897,2 10-192,3 4-192,2-2-2018,1-4-3331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425"/>
    </inkml:context>
    <inkml:brush xml:id="br0">
      <inkml:brushProperty name="width" value="0.025" units="cm"/>
      <inkml:brushProperty name="height" value="0.025" units="cm"/>
    </inkml:brush>
  </inkml:definitions>
  <inkml:trace contextRef="#ctx0" brushRef="#br0">169 477 10570,'0'0'9299,"-10"3"-5732,3-1-3245,0 0 1,1 1 0,-1 0 0,1 0 0,-1 1-1,1-1 1,0 1 0,1 1 0,-1-1 0,1 1-1,-1 0 1,1 0 0,1 0 0,-1 1 0,1 0 0,-5 8-1,1 1-140,0 0-1,0 1 1,2 0-1,0 0 1,1 1-1,0-1 1,2 1-1,0 0 1,-1 22-1,3-38-177,1 0-1,0 1 1,0-1-1,-1 0 0,1 0 1,0 1-1,0-1 1,0 0-1,0 1 0,1-1 1,-1 0-1,0 0 1,0 1-1,1-1 0,-1 0 1,1 0-1,-1 0 1,1 1-1,0-1 0,-1 0 1,1 0-1,0 0 1,0 0-1,0 0 0,-1 0 1,1 0-1,0-1 1,0 1-1,0 0 0,1 0 1,-1-1-1,0 1 0,0-1 1,0 1-1,0-1 1,1 1-1,-1-1 0,0 0 1,0 1-1,1-1 1,1 0-1,1-1 4,0 0-1,0 1 1,0-2 0,0 1-1,0 0 1,0-1 0,-1 0 0,1 0-1,-1 0 1,1 0 0,-1-1-1,5-4 1,9-8-5,-1-2 0,-2 0 1,1-1-1,-2 0 0,0-1 0,-2 0 1,0-1-1,-1-1 0,-1 1 0,-1-2 1,7-24-1,-5 3-61,-1 0 0,-2-1 1,-3 1-1,0-80 0,-4 120 40,0 1-1,0 0 1,0-1-1,0 1 1,0 0-1,-1-1 1,1 1 0,-1 0-1,1 0 1,-1-1-1,0 1 1,0 0-1,0 0 1,0 0 0,0 0-1,0 0 1,-1 0-1,1 0 1,-4-3-1,4 5 14,1 0-1,-1-1 1,0 1-1,1 0 1,-1 0-1,0 0 1,1 0-1,-1 0 1,0 0-1,1 0 0,-1 0 1,0 0-1,1 0 1,-1 0-1,0 0 1,1 1-1,-1-1 1,0 0-1,1 0 1,-1 1-1,1-1 0,-1 0 1,-1 2-1,-17 22-82,5 0 120,0 2 0,1 0 1,2 0-1,1 1 1,0 1-1,3 0 0,-9 55 1,15-82-31,1 0 0,0 0 0,0 0 1,0 0-1,0 0 0,0 0 0,0 0 1,0 0-1,1 0 0,-1 0 0,0 0 1,1 0-1,-1 0 0,0-1 0,1 1 1,-1 0-1,1 0 0,-1 0 0,1 0 1,0-1-1,-1 1 0,1 0 0,0 0 1,0-1-1,-1 1 0,1-1 0,1 2 1,1-2 1,-1 1 1,0 0-1,0-1 1,1 0-1,-1 0 1,0 0 0,0 0-1,1 0 1,-1 0-1,0 0 1,5-2-1,7-2-11,1-1-1,-1 0 1,13-8-1,-20 9-29,8-4-445,1 1 0,-1 1 0,1 0 0,0 1-1,0 0 1,0 1 0,34-3 0,-48 8 480,-1-1 0,1 0 0,0 1 0,0-1 1,0 1-1,0-1 0,0 1 0,0 0 0,-1 0 0,1 0 0,0 0 0,-1 0 0,1 0 0,0 0 1,-1 0-1,0 1 0,1-1 0,-1 1 0,0-1 0,1 1 0,-1-1 0,0 1 0,0 0 0,-1 0 1,1-1-1,0 1 0,0 0 0,-1 0 0,1 0 0,-1 0 0,0 0 0,0 0 0,1 0 0,-2 3 1,3 12 268,-2-1 0,-1 1 0,-2 22 0,0-4-220,10-42-1263,4-11-654,-1-1 1,13-34-1,7-49-185,-17 36 1977,5-74 0,-14 106 244,-1 15 345,-1-1 1,-1 1-1,-1-1 1,-4-38-1,-8 87 1962,-1 17-1785,3 1 0,2 0 0,1 1 0,3 0 0,2 0 0,7 80 1,-4-119-659,1-1 1,0 1 0,1 0 0,0-1 0,0 1 0,1-1 0,0 0-1,5 8 1,-8-13-60,1-1 0,-1 0-1,0 0 1,1 0-1,0 0 1,-1 0-1,1 0 1,0 0 0,0 0-1,0-1 1,0 1-1,0-1 1,1 0-1,-1 1 1,0-1 0,1 0-1,-1 0 1,1 0-1,-1-1 1,1 1 0,-1-1-1,1 1 1,0-1-1,-1 0 1,1 0-1,-1 0 1,1 0 0,0-1-1,-1 1 1,1 0-1,4-3 1,-6 3-100,0-1-1,0 0 1,0 0 0,-1 0-1,1 0 1,0 0 0,0 0 0,-1 0-1,1 0 1,0 0 0,-1 0-1,1-1 1,-1 1 0,1 0 0,-1 0-1,0-1 1,0 1 0,1 0 0,-1 0-1,0-1 1,0 1 0,0 0-1,0-1 1,-1 1 0,1 0 0,0 0-1,0-1 1,-1 1 0,0-2-1,-16-37-1192,1 22 1581,0 0-1,-28-22 0,28 26 1311,1 0-1,0-1 0,-24-32 1,39 47-1509,-1-1 1,1 0-1,-1 0 1,1 0-1,0 1 1,-1-1 0,1 0-1,0 0 1,0 0-1,-1 0 1,1 1-1,0-1 1,0 0 0,0 0-1,0 0 1,0 0-1,0 0 1,0 0-1,1 1 1,-1-1-1,0 0 1,0 0 0,1 0-1,-1 0 1,0 1-1,1-1 1,-1 0-1,1 0 1,-1 1 0,1-1-1,0 0 1,-1 1-1,1-1 1,-1 0-1,1 1 1,0-1 0,0 1-1,-1-1 1,2 0-1,39-16-227,-27 13 281,-2-1-142,64-27-2388,-27 7-3507,-2-5-4267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0.986"/>
    </inkml:context>
    <inkml:brush xml:id="br0">
      <inkml:brushProperty name="width" value="0.025" units="cm"/>
      <inkml:brushProperty name="height" value="0.025" units="cm"/>
    </inkml:brush>
  </inkml:definitions>
  <inkml:trace contextRef="#ctx0" brushRef="#br0">2 288 10922,'0'0'6684,"-1"-9"-3796,1 4-2648,-1 1 0,1 0 0,1-1 0,-1 1 0,1 0 0,0-1 0,0 1 0,0 0 0,0 0 0,1 0 0,-1-1 0,1 2 0,0-1 0,1 0 0,-1 0 0,1 1 0,-1-1 0,1 1 0,0 0 0,0 0 1,1 0-1,-1 0 0,0 0 0,1 1 0,4-3 0,0-1-48,1 1 0,0-1 0,1 1 0,-1 1 1,1 0-1,0 0 0,0 1 0,0 0 0,1 1 0,-1 0 1,1 1-1,-1 0 0,18 1 0,-26 0-191,-1 1 0,1-1 0,0 1 0,0 0 0,-1 0 0,1-1-1,0 1 1,-1 1 0,1-1 0,-1 0 0,1 0 0,-1 1 0,1-1 0,-1 0 0,0 1 0,0-1 0,0 1-1,0 0 1,0-1 0,0 1 0,0 0 0,-1 0 0,1 0 0,0-1 0,-1 1 0,0 0 0,1 0-1,-1 0 1,0 0 0,0 0 0,0 0 0,0 0 0,-1 2 0,1 6 13,-1 1 0,-1 0 0,0 0 0,-5 15 1,-16 37 51,16-48-65,1 0 1,0 1-1,1 0 0,1 0 1,-4 33-1,8-48 9,0-1-1,0 1 1,0-1-1,0 1 1,0-1 0,0 1-1,0-1 1,0 0-1,1 1 1,-1-1-1,0 1 1,0-1-1,0 1 1,0-1-1,1 0 1,-1 1-1,0-1 1,0 1 0,1-1-1,-1 0 1,0 1-1,1-1 1,-1 0-1,0 1 1,1-1-1,-1 0 1,1 0-1,-1 0 1,0 1-1,1-1 1,-1 0-1,1 0 1,-1 0 0,1 0-1,-1 0 1,0 1-1,1-1 1,-1 0-1,1 0 1,-1 0-1,1 0 1,-1-1-1,1 1 1,-1 0-1,1 0 1,23-10 688,-12 2-544,-1-2 0,0 0 0,0 0 0,-1-1-1,0 0 1,-1-1 0,11-18 0,2-6 245,24-55 0,-39 74-399,0-2 0,0 1 0,-2-1 0,0 0 0,-1 0 0,-1 0 0,0-36 0,-3 53-43,1 0-1,-2 0 1,1 0-1,0 0 1,0 0-1,-1 0 1,1 1-1,-1-1 1,1 0 0,-1 0-1,0 0 1,-1-2-1,2 4-3,0 0 0,-1-1 0,1 1 0,0 0-1,-1-1 1,1 1 0,0 0 0,-1-1 0,1 1 0,-1 0-1,1 0 1,-1-1 0,1 1 0,-1 0 0,1 0 0,-1 0-1,1 0 1,-1 0 0,1 0 0,-1 0 0,1 0 0,-1 0-1,1 0 1,-1 0 0,1 0 0,-1 0 0,1 0 0,-2 0 0,0 2-130,0-1 0,0 0 0,0 1 0,1-1 1,-1 1-1,0-1 0,0 1 0,1 0 1,-1 0-1,1 0 0,0 0 0,-1 0 1,1 0-1,0 0 0,0 0 0,0 0 1,0 4-1,-3 9-1836,1 0 1,1 1-1,1-1 1,0 22-1,1-13-3854</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1.390"/>
    </inkml:context>
    <inkml:brush xml:id="br0">
      <inkml:brushProperty name="width" value="0.025" units="cm"/>
      <inkml:brushProperty name="height" value="0.025" units="cm"/>
    </inkml:brush>
  </inkml:definitions>
  <inkml:trace contextRef="#ctx0" brushRef="#br0">52 144 2338,'2'-9'10197,"1"-2"-8018,-2 6-1555,1 0 1,-1 0-1,0 0 1,-1 0-1,1 0 0,-1-1 1,0-4-1,-4 4 2611,-4 13-2215,-4 11-395,5-2-257,0 0 0,2 0 1,0 1-1,1-1 0,0 1 1,2 1-1,-2 33 0,4-50-344,0 0 0,0-1-1,0 1 1,0 0 0,0 0-1,0 0 1,0 0 0,0-1-1,1 1 1,-1 0 0,0 0-1,1 0 1,-1-1 0,0 1-1,1 0 1,-1 0 0,1-1 0,-1 1-1,1 0 1,0-1 0,-1 1-1,1-1 1,-1 1 0,1-1-1,0 1 1,0-1 0,-1 1-1,1-1 1,0 0 0,0 1-1,-1-1 1,1 0 0,0 0-1,0 0 1,0 1 0,0-1-1,-1 0 1,1 0 0,0 0-1,0 0 1,0 0 0,0-1-1,-1 1 1,1 0 0,0 0-1,0 0 1,0-1 0,-1 1-1,1-1 1,0 1 0,1-1-1,4-2 102,-1 1 0,1-1-1,-1 0 1,0 0-1,0-1 1,6-4 0,127-144 555,-71 75-608,-67 76-72,0 0-1,1 1 1,-1-1-1,0 0 0,1 1 1,-1-1-1,1 1 0,-1-1 1,1 0-1,-1 1 1,1-1-1,-1 1 0,1-1 1,-1 1-1,1 0 1,0-1-1,-1 1 0,1 0 1,0-1-1,-1 1 0,1 0 1,0 0-1,0-1 1,-1 1-1,1 0 0,0 0 1,-1 0-1,1 0 1,0 0-1,0 0 0,-1 0 1,1 0-1,0 1 0,1-1 1,-1 2 17,0-1 0,-1 1 1,1 0-1,0 0 0,-1-1 1,1 1-1,-1 0 0,0 0 1,1 0-1,-1 0 0,0-1 1,0 1-1,-1 2 0,-8 68 563,1-37-375,3-17-73,1 1-1,1 0 1,-1 22 0,4-41-125,0 1 1,0-1-1,0 0 1,0 1-1,1-1 1,-1 0 0,0 1-1,0-1 1,0 1-1,0-1 1,0 0-1,1 0 1,-1 1 0,0-1-1,0 0 1,1 1-1,-1-1 1,0 0-1,0 0 1,1 1-1,-1-1 1,0 0 0,1 0-1,-1 0 1,0 1-1,1-1 1,-1 0-1,0 0 1,1 0 0,-1 0-1,0 0 1,1 0-1,-1 0 1,0 0-1,1 0 1,-1 0 0,1 0-1,-1 0 1,0 0-1,1 0 1,-1 0-1,0 0 1,1 0 0,-1 0-1,0-1 1,1 1-1,-1 0 1,0 0-1,1 0 1,-1-1 0,0 1-1,1 0 1,-1 0-1,0-1 1,0 1-1,1 0 1,-1 0 0,0-1-1,0 1 1,0-1-1,22-16 375,74-85-382,16-14 0,-111 115-8,0-1 0,0 1 0,0 0 0,1 0 0,-1 0 0,1 0 0,-1 0 0,1 0 0,-1 0 0,1 0 0,0 1 0,-1-1 0,1 1 0,0-1 0,0 1 0,-1-1 0,4 1 0,-5 0-8,1 1-1,0-1 1,0 0 0,-1 1-1,1-1 1,0 1 0,-1-1-1,1 1 1,0-1 0,-1 1-1,1 0 1,-1-1 0,1 1-1,-1 0 1,1-1-1,-1 1 1,1 0 0,-1 0-1,0-1 1,1 1 0,-1 0-1,0 0 1,0 0 0,1 1-1,0 9-276,0 0-1,-1 0 1,0 0-1,-2 14 1,1-14-105,-10 57-7172,4-46 1126</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2.901"/>
    </inkml:context>
    <inkml:brush xml:id="br0">
      <inkml:brushProperty name="width" value="0.025" units="cm"/>
      <inkml:brushProperty name="height" value="0.025" units="cm"/>
    </inkml:brush>
  </inkml:definitions>
  <inkml:trace contextRef="#ctx0" brushRef="#br0">270 444 6246,'2'-8'6363,"-1"5"-6198,1-3 459,0 0-1,0-1 0,-1 1 0,1-1 0,-2 1 0,1-13 0,-1 17-496,0 1-1,0 0 0,0 0 0,-1 0 0,1 0 0,0-1 0,-1 1 1,1 0-1,-1 0 0,0 0 0,1 0 0,-1 0 0,0 0 0,1 0 1,-1 0-1,0 0 0,0 1 0,0-1 0,-2-1 0,1 1 0,0 0 0,0 0 0,0 1 0,0-1 0,-1 1 0,1 0 0,0-1 0,-1 1-1,1 0 1,0 0 0,0 1 0,-1-1 0,1 0 0,0 1 0,-3 0 0,-4 2-26,0 1-1,-1 0 1,2 1 0,-1 0-1,0 0 1,1 1 0,0 0 0,0 0-1,1 0 1,0 1 0,0 1 0,-10 13-1,1 0 10,2 0-1,0 1 0,-19 42 0,26-45 40,0 0-1,1 1 0,1 0 0,1 0 0,0 0 1,0 37-1,3-55-143,1 0 0,0 0 1,0 0-1,0-1 0,0 1 1,0 0-1,0 0 0,1 0 1,-1-1-1,1 1 0,-1 0 1,1 0-1,0-1 0,-1 1 1,1-1-1,0 1 0,0 0 1,0-1-1,0 0 0,1 1 1,0 0-1,0-1-3,-1-1 0,1 0 0,-1 0 1,1 1-1,-1-1 0,1-1 0,0 1 0,-1 0 0,1 0 1,-1 0-1,1-1 0,-1 1 0,0-1 0,1 1 1,-1-1-1,1 0 0,-1 1 0,0-1 0,1 0 0,-1 0 1,0 0-1,0 0 0,0 0 0,0 0 0,0 0 1,0-1-1,1 0 0,16-21 53,0 0-1,-2-1 1,0-1 0,-2-1 0,-1 0-1,14-41 1,-14 38 2,78-209 98,-78 196-83,-2-1 0,-1-1 0,5-77 0,-14 120-53,-1-1-1,0 0 1,1 0 0,-1 1 0,0-1-1,0 0 1,0 0 0,0 1-1,-1-1 1,1 0 0,0 0 0,-1 1-1,1-1 1,-1 0 0,1 1-1,-1-1 1,-1-1 0,0 4 1,1 0 0,-1 0 1,1 0-1,-1 0 0,1 1 0,0-1 1,0 1-1,0-1 0,0 1 0,0-1 1,0 1-1,0 0 0,0-1 0,0 1 1,1 0-1,-2 3 0,-9 25 94,0 1 0,2 1 0,1-1-1,-6 57 1,1 135 60,11-190-152,1-18-11,0 0 0,0-1 0,1 1 0,1 0 1,1 0-1,0-1 0,1 1 0,0-1 0,11 28 0,-13-40-6,-1-1-1,1 1 0,0-1 0,0 1 0,-1-1 0,1 1 1,0-1-1,0 0 0,0 1 0,1-1 0,-1 0 0,0 0 1,0 0-1,1 0 0,-1 0 0,0 0 0,1 0 0,-1 0 1,1-1-1,0 1 0,-1 0 0,1-1 0,-1 1 0,1-1 1,0 0-1,-1 0 0,1 0 0,0 1 0,-1-1 0,1-1 1,0 1-1,-1 0 0,1 0 0,0-1 0,-1 1 0,1-1 0,-1 1 1,1-1-1,0 0 0,-1 1 0,0-1 0,1 0 0,-1 0 1,1 0-1,-1 0 0,0 0 0,0-1 0,0 1 0,2-2 1,6-6 37,-1-1 0,0 0 0,0-1 1,-1 0-1,6-12 0,4-10-22,0 0-1,-3-2 1,-1 1-1,-1-2 0,-2 0 1,-2 0-1,-1-1 1,-1 0-1,-3 0 1,-1-45-1,-2 79-20,0 0 0,0 0 1,0 0-1,-1 0 0,0 1 0,1-1 0,-1 0 1,0 0-1,-3-5 0,4 8 0,-1-1 1,1 0-1,-1 1 1,1-1-1,-1 1 1,1-1-1,-1 1 1,1-1-1,-1 1 0,1 0 1,-1-1-1,0 1 1,1 0-1,-1-1 1,0 1-1,1 0 1,-1 0-1,0-1 0,1 1 1,-1 0-1,0 0 1,1 0-1,-1 0 1,0 0-1,0 0 1,0 0-1,-2 1-2,1 1-1,-1-1 1,1 1-1,0-1 1,-1 1-1,1 0 1,0-1 0,0 1-1,0 0 1,0 1-1,0-1 1,1 0-1,-1 0 1,1 1 0,-1-1-1,1 1 1,0-1-1,-2 5 1,-12 38 60,1 1-1,2 1 1,2 0 0,3 1-1,1 0 1,1 75 0,5-119-9,0 0 0,0-1 0,0 1 0,1 0 1,-1 0-1,1 0 0,0 0 0,0-1 0,3 7 1,-3-9-29,0 1 1,0-1-1,0 0 1,0-1-1,0 1 1,0 0 0,0 0-1,0 0 1,1-1-1,-1 1 1,0 0-1,0-1 1,1 1-1,-1-1 1,0 0 0,1 1-1,-1-1 1,0 0-1,1 0 1,-1 0-1,1 0 1,-1 0 0,0 0-1,1 0 1,-1 0-1,1-1 1,-1 1-1,0 0 1,1-1-1,0 0 1,10-3 71,-1 0 0,0-1-1,0 0 1,-1-1 0,1 0 0,11-10-1,61-53 136,-32 25-174,-24 22-39,60-45 7,-77 60-20,0 1 1,0 0 0,1 0-1,0 1 1,0 1 0,20-6-1,-31 10 7,0 0-1,0 1 0,0-1 1,0 0-1,0 0 0,0 0 1,0 0-1,0 1 0,0-1 1,0 0-1,0 0 1,0 0-1,0 1 0,0-1 1,0 0-1,0 0 0,0 0 1,0 0-1,0 1 0,0-1 1,0 0-1,0 0 0,0 0 1,0 1-1,0-1 1,0 0-1,0 0 0,1 0 1,-1 0-1,0 0 0,0 1 1,0-1-1,0 0 0,0 0 1,0 0-1,1 0 0,-1 0 1,0 0-1,0 0 1,0 0-1,0 0 0,1 1 1,-1-1-1,0 0 0,0 0 1,0 0-1,1 0 0,-1 0 1,0 0-1,0 0 0,0 0 1,0 0-1,1 0 1,-1-1-1,-14 12 616,9-10-577,1 0 0,-1-1 0,1 0 0,-1 0 0,1 0 0,-1 0-1,1-1 1,-1 0 0,1 0 0,-1 0 0,1 0 0,-1-1 0,1 0 0,0 0 0,0 0 0,0 0 0,0 0 0,0-1 0,1 0 0,-1 0 0,1 0 0,0 0 0,0 0 0,-6-8 0,-3-4 125,1-1 0,0-1 0,1 0 1,-11-26-1,16 32-170,0-1 0,1 1 0,1-1 0,-1 0 0,-1-16 0,5 25 0,-1 1 0,1-1 0,0 0 0,0 0 0,0 1 0,0-1 0,0 0 0,1 0 0,0 1 0,-1-1 0,1 0 0,0 1 0,0-1 0,0 1 0,0-1 0,1 1 0,-1 0 0,1-1 0,-1 1 0,1 0 0,0 0 0,0 0 0,0 0 0,0 0 0,0 1 0,0-1 0,1 0 0,-1 1 0,4-2 0,13-3-1087,1 0 0,-1 2 0,1 0 1,38-2-1,6-1-2955,-7-4-2978</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3.930"/>
    </inkml:context>
    <inkml:brush xml:id="br0">
      <inkml:brushProperty name="width" value="0.025" units="cm"/>
      <inkml:brushProperty name="height" value="0.025" units="cm"/>
    </inkml:brush>
  </inkml:definitions>
  <inkml:trace contextRef="#ctx0" brushRef="#br0">186 36 865,'0'0'24444,"-7"13"-22132,-20 54-1379,2 1 1,4 1 0,-16 85-1,5-23-829,-5-3-680,56-218-4101,71-239-4394,-24 112 8287,-54 187 2178,-13 30-1361,1 1 0,0-1 1,0 0-1,0 0 0,0 0 0,0 0 1,0 0-1,0 0 0,0 1 0,0-1 0,0 0 1,0 0-1,0 0 0,0 0 0,0 1 1,0-1-1,0 0 0,0 0 0,0 0 0,0 0 1,0 0-1,0 1 0,0-1 0,0 0 1,0 0-1,1 0 0,-1 0 0,0 0 0,0 0 1,0 0-1,0 1 0,0-1 0,0 0 1,0 0-1,0 0 0,1 0 0,-1 0 0,0 0 1,0 0-1,0 0 0,0 0 0,0 0 1,1 0-1,-1 0 0,0 0 0,0 0 0,0 0 1,0 0-1,0 0 0,1 0 0,-1 0 1,0 0-1,0 0 0,0 0 0,0 0 0,0 0 1,1 0-1,-1 0 0,0 0 0,0 0 1,0 0-1,0 0 0,0 0 0,0 0 0,1 0 1,-1 0-1,0-1 0,0 1 0,0 0 1,1 56 2631,-20 167 179,9-134-1495,1 122-1,9-208-1314,0 0-1,0 0 0,0-1 0,0 1 0,1 0 0,-1-1 0,1 1 1,0-1-1,0 1 0,0-1 0,0 1 0,0-1 0,0 1 0,1-1 1,-1 0-1,1 0 0,0 1 0,2 1 0,-1-2-11,0-1 0,0 1-1,0-1 1,0 1 0,0-1 0,1 0-1,-1-1 1,0 1 0,1 0 0,-1-1-1,1 0 1,-1 0 0,5 0 0,-7 0-32,0 0 1,-1 0-1,1 0 0,0 0 1,0-1-1,0 1 1,0 0-1,0 0 1,-1-1-1,1 1 0,0 0 1,0-1-1,-1 1 1,1-1-1,0 1 1,-1-1-1,1 1 0,0-1 1,-1 0-1,1 1 1,-1-1-1,1 0 1,-1 1-1,1-1 1,-1 0-1,1 0 0,-1 1 1,0-1-1,1 0 1,-1 0-1,0 0 1,0 0-1,0 1 0,0-1 1,0 0-1,0 0 1,0 0-1,0 0 1,0 0-1,0 1 1,0-1-1,0 0 0,-1 0 1,1 0-1,0 0 1,-1 1-1,0-2 1,0-4-62,-1 1 1,-1-1 0,1 1 0,-1 0 0,1 0 0,-6-6-1,-94-99 565,22 28 32,80 82-508,0-1 0,-1 1 0,1 0-1,0-1 1,0 1 0,-1 0 0,1-1 0,0 1 0,0-1-1,0 1 1,0 0 0,-1-1 0,1 1 0,0-1 0,0 1 0,0-1-1,0 1 1,0-1 0,0 1 0,0-1 0,0 1 0,0-1-1,0 1 1,0 0 0,1-1 0,-1 1 0,0-1 0,0 1 0,0-1-1,1 1 1,-1 0 0,0-1 0,0 1 0,1 0 0,-1-1-1,0 1 1,1 0 0,-1-1 0,0 1 0,1 0 0,-1-1 0,0 1-1,1 0 1,-1 0 0,1 0 0,-1-1 0,1 1 0,-1 0-1,0 0 1,1 0 0,0 0 0,33-9-148,-22 7 197,30-12-89,56-29 1,12-3-796,-107 44 790,-1 2 0,1-1-1,0 0 1,-1 0-1,1 1 1,0 0 0,0-1-1,0 1 1,-1 0-1,1 0 1,5 1 0,-7 0 22,0-1 0,0 0-1,0 1 1,0 0 0,0-1 0,0 1 0,0-1 0,0 1 0,0 0 0,0 0 0,0 0 0,0 0-1,0-1 1,0 1 0,-1 0 0,1 0 0,0 1 0,0 1 0,1 4 59,0-1-1,-1 1 1,0 0 0,0 0-1,-1 0 1,0 0 0,-1 10-1,0 5 232,1-8-121,-1 30 147,1-43-297,0 1 0,0-1-1,0 1 1,1-1-1,-1 1 1,0-1 0,1 1-1,-1-1 1,1 1-1,-1-1 1,1 1-1,0-1 1,-1 0 0,1 1-1,0-1 1,0 0-1,0 0 1,0 1-1,2 1 1,-2-3-10,0 0 0,0 0 0,0 0 0,-1 0-1,1 0 1,0 0 0,0 0 0,0 0 0,-1 0 0,1 0 0,0 0 0,0 0-1,0-1 1,-1 1 0,1 0 0,0-1 0,0 1 0,-1-1 0,1 1 0,0-1-1,-1 1 1,1-1 0,0 1 0,-1-1 0,1 1 0,-1-1 0,1 0 0,-1 1-1,1-1 1,-1 0 0,1 0 0,14-28 107,-13 24-90,30-71 105,-14 33-82,1 1-1,25-40 1,-43 79-44,0 1 0,1 0 1,-1 0-1,1 0 1,-1 0-1,1 0 1,0 0-1,0 0 1,0 1-1,0-1 0,0 0 1,0 1-1,3-2 1,-5 3-1,1 0 1,0 0-1,-1 0 0,1 0 1,-1 0-1,1 0 0,0 1 1,-1-1-1,1 0 1,-1 0-1,1 0 0,-1 0 1,1 1-1,-1-1 0,1 0 1,-1 1-1,1-1 0,-1 0 1,1 1-1,-1-1 1,0 1-1,1-1 0,-1 1 1,1-1-1,-1 1 0,0-1 1,0 1-1,1-1 1,-1 1-1,0-1 0,0 1 1,0-1-1,1 2 0,1 7 37,0 1 0,0-1 0,-1 1 0,-1-1 0,0 12 0,-8 259 470,8-280-516,0 0 0,0 1 0,0-1 0,0 0 0,0 0 0,-1 0 0,1 0 0,0 1 0,0-1 0,0 0 0,0 0 0,0 0 0,0 0 0,0 1 0,0-1 0,1 0 0,-1 0 0,0 0 0,0 0 0,0 1 0,0-1 0,0 0 0,0 0 0,0 0 0,0 0 0,0 0 1,0 1-1,1-1 0,-1 0 0,0 0 0,0 0 0,0 0 0,0 0 0,0 0 0,0 0 0,1 0 0,-1 1 0,0-1 0,0 0 0,0 0 0,0 0 0,1 0 0,-1 0 0,0 0 0,0 0 0,0 0 0,0 0 0,1 0 0,-1 0 0,9-8-374,8-14-573,58-130-9171,-48 87 4137</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491"/>
    </inkml:context>
    <inkml:brush xml:id="br0">
      <inkml:brushProperty name="width" value="0.025" units="cm"/>
      <inkml:brushProperty name="height" value="0.025" units="cm"/>
    </inkml:brush>
  </inkml:definitions>
  <inkml:trace contextRef="#ctx0" brushRef="#br0">172 54 7623,'-8'12'9535,"-19"27"-6797,-53 85 1886,71-109-3885,0 1 1,1 1-1,1 0 0,1 0 0,-9 33 0,15-49-728,0-1 0,-1 1-1,1-1 1,0 1 0,0 0 0,-1-1-1,1 1 1,0 0 0,0-1-1,0 1 1,0 0 0,0-1-1,0 1 1,0 0 0,0-1-1,0 1 1,0 0 0,0-1 0,1 1-1,-1 0 1,0-1 0,0 1-1,1-1 1,-1 1 0,0 0-1,1-1 1,-1 1 0,1-1-1,-1 1 1,1-1 0,-1 1-1,1-1 1,-1 0 0,1 1 0,-1-1-1,1 1 1,-1-1 0,1 0-1,0 0 1,-1 1 0,1-1-1,-1 0 1,1 0 0,0 0-1,-1 0 1,1 1 0,0-1 0,-1 0-1,1 0 1,0 0 0,-1-1-1,1 1 1,0 0 0,-1 0-1,1 0 1,0 0 0,-1-1-1,1 1 1,0 0 0,-1-1 0,1 1-1,-1 0 1,1-1 0,-1 1-1,2-1 1,38-28-23,-7-10-255,-24 28-27,1-1 1,0 1-1,1 1 1,14-12-1,-24 21 290,0 1-1,0-1 0,-1 1 0,1-1 1,0 1-1,0-1 0,0 1 0,-1 0 1,1-1-1,0 1 0,0 0 0,0 0 1,0-1-1,0 1 0,0 0 0,0 0 0,-1 0 1,1 0-1,0 0 0,0 0 0,0 1 1,0-1-1,0 0 0,0 0 0,0 1 1,-1-1-1,1 0 0,0 1 0,0-1 1,0 1-1,-1-1 0,1 1 0,0 0 1,-1-1-1,1 1 0,0 0 0,-1-1 0,1 1 1,-1 0-1,1-1 0,-1 1 0,1 0 1,-1 0-1,0 0 0,1 0 0,-1 0 1,0-1-1,0 1 0,1 2 0,7 51 39,-7-47-38,10 154 1216,-12 209 0,-2-332-473,-12 54 1,11-77-575,0 0 1,0 0-1,-1-1 1,-1 1-1,-1-2 1,-11 20-1,18-32-165,0-1 0,0 1 0,0-1 0,0 1 0,0-1 0,-1 1 0,1-1 0,0 0 0,-1 1 0,1-1 0,0 1 0,-1-1 0,1 1 0,0-1 0,-1 0 0,1 1 0,-1-1 0,1 0 0,0 0 0,-1 1 0,1-1 0,-1 0 0,1 0 0,-1 1 0,1-1 0,-1 0 0,1 0 0,-1 0 0,1 0 0,-1 0 0,1 0 0,-1 0 0,0 0 0,1 0 0,-1 0 0,1 0 0,-1 0 0,1 0 0,-1-1 0,1 1 0,-1 0 0,1 0 0,-1 0 0,1-1 0,0 1 0,-1 0 0,1-1 0,-1 1 0,1 0 0,-1-1 0,1 1 0,0 0 0,-1-1 0,1 1 0,0-1 0,0 1 0,-1-1 0,1 1 0,0-1 0,0 1 0,-1-1 0,-8-33 0,6-7-89,1 1 0,1-1 0,3 1 0,1 0 0,2-1 0,2 1-1,12-40 1,106-264-814,-103 289 864,-9 25 6,-1 0 1,-2 0-1,-2-1 0,0 0 0,-2 0 0,4-61 1,-10 91 28,0 0 0,0 0 0,0 0 0,1 0 0,-1 0 1,0 0-1,0 0 0,-1 0 0,1 0 0,0-1 0,0 1 0,0 0 1,-1 0-1,1 0 0,0 0 0,-1 0 0,1 0 0,-1 0 1,1 0-1,-1 1 0,0-1 0,1 0 0,-1 0 0,0 0 1,0 1-1,0-1 0,1 0 0,-1 1 0,0-1 0,0 0 1,0 1-1,0-1 0,0 1 0,0 0 0,0-1 0,-1 1 0,0 0 2,0 1-1,0-1 1,0 1-1,0 0 1,0-1-1,0 1 1,0 0-1,0 0 1,1 0-1,-1 1 1,0-1-1,1 0 1,-1 1-1,1-1 1,-1 1-1,1-1 1,0 1-1,0 0 1,-2 2-1,-8 17 19,0 1 0,2 1 0,0 0 0,2 0 0,0 1 0,2 0 0,1 0 0,0 0 1,2 0-1,1 46 0,1-67-162,1 0 1,-1 0 0,0 0 0,1 0 0,-1 0 0,1 0 0,0 0 0,0 0 0,0-1 0,0 1 0,1 0 0,-1 0 0,1-1-1,0 1 1,-1-1 0,5 4 0,-5-5-34,1 1-1,0-1 1,0 0 0,0 0-1,0 0 1,0-1 0,0 1-1,0 0 1,0-1 0,0 1-1,0-1 1,0 1-1,0-1 1,1 0 0,-1 0-1,0 0 1,0 0 0,0-1-1,0 1 1,0-1-1,0 1 1,0-1 0,0 0-1,4-1 1,24-21-4850,1-13-2551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4.897"/>
    </inkml:context>
    <inkml:brush xml:id="br0">
      <inkml:brushProperty name="width" value="0.025" units="cm"/>
      <inkml:brushProperty name="height" value="0.025" units="cm"/>
    </inkml:brush>
  </inkml:definitions>
  <inkml:trace contextRef="#ctx0" brushRef="#br0">88 1 10570,'0'0'6828,"-8"6"-3849,2-2-2695,0 1 0,1 0 0,0 0 0,0 0 0,1 1 0,-1 0 0,1 0 1,1 0-1,-1 0 0,1 0 0,0 1 0,0 0 0,1-1 0,0 1 0,0 0 1,0 0-1,0 8 0,-5 36 654,3 0 0,1 0 0,9 99 1,-6-145-900,1 0 0,0 0 0,0 0 0,0 0 0,1 0 0,0 0 0,0 0 0,0-1 0,0 1 0,1 0 0,-1-1 0,6 6 0,-7-9-11,0 0-1,1 0 0,-1 0 1,1 0-1,0 0 1,-1 0-1,1 0 0,0-1 1,-1 1-1,1-1 1,0 1-1,0-1 0,0 1 1,-1-1-1,1 0 1,0 0-1,0 0 0,0 0 1,0 0-1,0-1 1,-1 1-1,1 0 0,0-1 1,0 1-1,-1-1 1,1 0-1,0 0 0,0 0 1,-1 1-1,1-2 1,-1 1-1,1 0 0,-1 0 1,0 0-1,1-1 1,1-2-1,14-12 66,0-2 0,18-24 0,-22 25-375,0 1 0,2 0 0,20-18 0,-34 33 254,0 0 0,0 1 0,-1-1-1,1 0 1,0 0 0,0 1-1,0-1 1,0 1 0,0-1 0,0 1-1,0-1 1,0 1 0,0-1 0,0 1-1,0 0 1,0 0 0,1-1 0,-1 1-1,0 0 1,0 0 0,0 0 0,0 0-1,0 0 1,0 1 0,3-1 0,-3 1 17,-1 0 0,1 0 0,0 1 0,0-1 0,0 0 0,-1 0 0,1 0 1,-1 0-1,1 1 0,-1-1 0,1 0 0,-1 1 0,0-1 0,1 0 0,-1 1 1,0-1-1,0 3 0,0 8 66,-1 0 0,0 0 0,-5 18 0,2-14 175,-1-1 0,0 0 0,-2 0 0,0 0 1,0-1-1,-1 0 0,-13 17 0,16-24-116,0 0 1,-1 0 0,0-1-1,0 1 1,-1-1 0,1-1 0,-1 1-1,-1-1 1,1 0 0,-1-1-1,1 0 1,-1 0 0,-1 0-1,-15 4 1,23-8-177,-1 1-1,1-1 1,0 0 0,-1 1-1,1-1 1,-1 0 0,1 0-1,-1 0 1,1 0 0,-1 0 0,1 0-1,0-1 1,-1 1 0,1 0-1,-1-1 1,1 1 0,0-1-1,-1 1 1,1-1 0,0 0-1,0 1 1,-1-1 0,1 0-1,0 0 1,0 0 0,0 0 0,0 0-1,0 0 1,0 0 0,0 0-1,0-1 1,1 1 0,-1 0-1,0-1 1,1 1 0,-1 0-1,1-1 1,-1 1 0,1 0-1,0-1 1,0 1 0,-1-1-1,1 1 1,0-1 0,0 1 0,1-1-1,-1 1 1,0 0 0,0-1-1,1 1 1,0-2 0,0-5-526,1 0 0,0 1 0,1-1 0,0 1 1,0 0-1,0 0 0,1 0 0,7-10 0,-2 6-1837,1 0 0,0 1 0,17-13 0,5 0-4007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594"/>
    </inkml:context>
    <inkml:brush xml:id="br0">
      <inkml:brushProperty name="width" value="0.025" units="cm"/>
      <inkml:brushProperty name="height" value="0.025" units="cm"/>
    </inkml:brush>
  </inkml:definitions>
  <inkml:trace contextRef="#ctx0" brushRef="#br0">105 439 4516,'0'0'18049,"-11"-1"-15807,8 1-2120,0 0-1,0 0 0,0 0 1,0 1-1,-1-1 0,1 1 1,0-1-1,0 1 0,0 0 1,0 0-1,0 0 0,1 1 0,-1-1 1,0 1-1,-3 2 0,3 0-15,-1-1 0,1 1-1,0 0 1,0 0 0,1 1-1,-1-1 1,1 0-1,0 1 1,0 0 0,0 0-1,-1 7 1,0-2-26,1-1 0,0 1 0,1-1 0,-1 19 0,2-27-77,0 0 0,0 0 0,0 1 0,-1-1 0,2 0-1,-1 0 1,0 0 0,0 0 0,0 1 0,0-1 0,1 0 0,-1 0 0,1 0 0,-1 0 0,1 0 0,-1 0 0,1 0 0,-1 0 0,1 0 0,0 0 0,0 0-1,-1 0 1,1 0 0,0-1 0,0 1 0,0 0 0,0-1 0,0 1 0,0 0 0,0-1 0,0 1 0,0-1 0,0 0 0,0 1 0,1-1 0,-1 0 0,0 0 0,0 0-1,0 1 1,0-1 0,1 0 0,-1-1 0,0 1 0,0 0 0,0 0 0,0 0 0,0-1 0,1 1 0,-1 0 0,1-2 0,5-1-13,-1 0 0,-1-1 1,1 1-1,0-1 0,-1-1 1,0 1-1,0-1 0,0 0 0,0 0 1,-1 0-1,6-10 0,39-70-163,-48 83 169,18-37-160,-2-1 1,-1 0-1,-3-1 0,-1-1 1,-2 0-1,-1-1 0,-3 0 0,2-75 1,-11 107 75,-4 14 88,-5 17 114,2-1 79,1 1 1,2 1-1,-1-1 0,2 1 0,1 0 0,1 1 0,1 0 0,0-1 0,2 1 0,0 0 0,4 29 0,0-4 507,-3 1-1,-1 0 0,-3 0 1,-11 56-1,16-108-694,7-31 19,-1-1 1,-2 1 0,-1-1-1,-2-53 1,-3 86-25,1 1 0,-1-1 0,0 0 0,-1 1 0,1-1 0,0 1 0,-1-1 0,1 1 0,-1 0 0,0 0 0,0 0 0,0 0 0,0 0 0,0 0 0,0 0 0,0 0 0,-1 1 0,1 0 0,0-1 0,-1 1 0,-4-2 0,4 2 0,1 1 0,0-1 0,-1 0 0,1 0 0,0-1 0,0 1 0,0 0 0,0-1 0,0 1 0,0-1 0,1 0 0,-1 1 0,0-1 0,1 0 0,0 0 0,-1 0 0,1 0 0,0 0 0,0-1 0,0 1 0,0 0 0,0 0 0,0-5 0,1 6 0,1 0 0,-1 0 0,1-1 0,0 1 0,0 0 0,-1 0 0,1 0 0,0 0 0,0 0 0,0 0 0,0 0 0,0 1 0,0-1 0,1 0 0,-1 0 0,0 1 0,0-1 0,0 1 0,1-1 0,-1 1 0,0 0 0,1-1 0,-1 1 0,0 0 0,1 0 0,-1 0 0,0 0 0,1 0 0,1 0 0,42 1 0,-17 6-1146,15 1-4115,-40-8 4943,-1 0 0,0-1 1,0 1-1,0-1 0,0 1 0,0-1 1,-1 0-1,1 1 0,0-1 1,0 0-1,0 0 0,0 0 1,-1-1-1,1 1 0,-1 0 0,1-1 1,-1 1-1,1-1 0,-1 1 1,2-3-1,7-13-9441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5.982"/>
    </inkml:context>
    <inkml:brush xml:id="br0">
      <inkml:brushProperty name="width" value="0.025" units="cm"/>
      <inkml:brushProperty name="height" value="0.025" units="cm"/>
    </inkml:brush>
  </inkml:definitions>
  <inkml:trace contextRef="#ctx0" brushRef="#br0">192 6 9289,'0'0'16645,"-10"-2"-13682,6 1-2828,0 0 1,0 1 0,0-1 0,-1 1-1,1 0 1,0 0 0,0 0 0,0 1-1,0-1 1,0 1 0,0 0 0,0 0-1,0 0 1,0 1 0,0-1 0,1 1-1,-1 0 1,0 0 0,1 1 0,0-1-1,0 1 1,-1-1 0,1 1 0,1 0-1,-1 0 1,0 0 0,-2 4 0,-46 60-50,48-61-87,-1 0-1,1 0 1,0 0-1,1 0 0,-1 1 1,1-1-1,0 1 1,1 0-1,0-1 1,-1 9-1,2-14 2,0-1 0,0 0 0,0 1 0,0-1 0,1 1 0,-1-1 0,0 1 0,0-1 0,0 0 0,0 1 0,1-1 0,-1 1 0,0-1 0,0 0 0,0 1 0,1-1 0,-1 0 0,0 1 0,1-1 0,-1 0 0,0 1 0,1-1 0,-1 0 0,0 0 0,1 0 0,-1 1 0,1-1 0,-1 0 0,0 0 0,1 0 0,-1 0 0,1 0 0,-1 0 0,1 1 0,0-1 0,23-4 0,20-13 0,-27 7-18,12-6-239,50-20 0,-70 33 219,-1 0-1,1 0 1,0 1-1,0 1 1,0-1-1,0 1 1,0 1-1,1 0 0,-1 0 1,17 3-1,-25-2 51,0-1-1,1 1 1,-1 0-1,1-1 1,-1 1-1,0 0 0,0 0 1,1 0-1,-1 0 1,0 0-1,0 0 0,0 0 1,0 0-1,0 0 1,0 1-1,0-1 1,-1 0-1,1 1 0,0-1 1,-1 0-1,1 1 1,-1-1-1,0 1 0,1-1 1,-1 1-1,0-1 1,0 1-1,0-1 1,0 1-1,0-1 0,0 1 1,0 0-1,0-1 1,-1 0-1,1 1 0,-1-1 1,1 1-1,-2 1 1,0 4 58,0 0 1,-1 0 0,0-1-1,0 1 1,0-1-1,-8 11 1,-10 8-69,-1-1 0,-1-1 0,-1-1 0,-1-1 0,-1-2 0,0 0 0,-31 16 0,30-26-657,27-9 560,-1 0 1,1 0 0,-1 0-1,1 0 1,-1 0 0,0 0-1,1 0 1,-1 0 0,1 0-1,-1 0 1,0 0 0,1 0-1,-1 0 1,1-1 0,-1 1-1,1 0 1,-1 0 0,1-1-1,-1 1 1,1 0 0,-1-1-1,1 1 1,-1-1-1,1 1 1,-1 0 0,1-1-1,0 1 1,-1-1 0,1 1-1,0-1 1,0 1 0,-1-1-1,1 0 1,0 1 0,0-1-1,0 1 1,-1-1 0,1 1-1,0-1 1,0 0 0,0 0-1,0-24-8516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2.587"/>
    </inkml:context>
    <inkml:brush xml:id="br0">
      <inkml:brushProperty name="width" value="0.025" units="cm"/>
      <inkml:brushProperty name="height" value="0.025" units="cm"/>
    </inkml:brush>
  </inkml:definitions>
  <inkml:trace contextRef="#ctx0" brushRef="#br0">0 43 3075,'0'0'22464,"7"2"-21589,-5-1-832,1 0-1,-1-1 0,0 1 0,0 0 1,1-1-1,-1 0 0,0 0 0,1 1 1,-1-1-1,0-1 0,1 1 1,-1 0-1,0 0 0,1-1 0,-1 0 1,0 1-1,4-3 0,-2 1-8,-1-1 0,1 1-1,-1-1 1,0 0 0,1-1-1,-1 1 1,-1 0 0,1-1 0,0 0-1,3-6 1,-4 8-47,-3 10 116,-8 31 344,2-10 168,-7 54 0,30-124-12872,-8 13-187</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7.256"/>
    </inkml:context>
    <inkml:brush xml:id="br0">
      <inkml:brushProperty name="width" value="0.025" units="cm"/>
      <inkml:brushProperty name="height" value="0.025" units="cm"/>
    </inkml:brush>
  </inkml:definitions>
  <inkml:trace contextRef="#ctx0" brushRef="#br0">137 100 6278,'0'-9'-811,"0"-26"4777,0-12 3315,-4 39-1963,-5 10-3371,-9 13-1017,0 8 61,1-5-319,2 1 0,1 1-1,-21 36 1,35-56-669,0-1 0,1 1 0,-1 0 0,0 0 0,0 0 0,0 0 0,1 0 0,-1 0 0,0 0-1,0 0 1,1 0 0,-1 0 0,0 0 0,0 0 0,1 0 0,-1 0 0,0 0 0,0 0 0,0 0 0,1 0 0,-1 0 0,0 0 0,0 0 0,1 0 0,-1 0 0,0 0-1,0 0 1,0 0 0,1 1 0,-1-1 0,0 0 0,0 0 0,0 0 0,0 0 0,1 1 0,-1-1 0,0 0 0,0 0 0,0 0 0,0 1 0,0-1 0,0 0 0,0 0-1,0 0 1,0 1 0,1-1 0,-1 0 0,0 0 0,0 1 0,0-1 0,0 0 0,0 0 0,0 0 0,0 1 0,0-1 0,-1 0 0,1 0 0,0 1 0,0-1 0,0 0-1,0 0 1,0 0 0,0 1 0,0-1 0,0 0 0,-1 0 0,1 0 0,0 0 0,0 1 0,21-10 66,-18 7-56,10-3-15,0 0-1,0 1 0,1 0 0,-1 1 0,1 0 1,0 1-1,0 1 0,0 0 0,16 2 0,-26-1 2,0 0-1,0 1 1,0-1-1,1 1 1,-1 0-1,0 0 1,0 1-1,-1-1 1,1 1-1,0 0 1,0 0-1,-1 0 1,1 0-1,-1 1 1,0-1-1,0 1 1,0 0 0,0 0-1,0 0 1,0 0-1,-1 1 1,0-1-1,1 1 1,-1-1-1,-1 1 1,1 0-1,0 0 1,-1 0-1,0 0 1,0 0-1,0 0 1,-1 0-1,1 0 1,-1 5-1,0 0 113,0 0-1,-1 0 0,-1 0 1,1 0-1,-1-1 0,-1 1 1,1 0-1,-2-1 0,1 1 1,-1-1-1,0 0 0,-1-1 0,0 1 1,0-1-1,-1 1 0,0-2 1,-12 12-1,10-10 32,-1 0 0,0-1 0,-1 0 0,0-1-1,0 0 1,-1 0 0,1-1 0,-1 0 0,0-1 0,0-1-1,-1 1 1,1-2 0,-15 2 0,24-3-230,0-1 0,0 1 0,1-1 0,-1 0 0,0 0-1,0 0 1,0 0 0,1 0 0,-1 0 0,0 0 0,0-1 0,1 1 0,-1 0 0,0-1 0,0 0 0,1 1 0,-1-1 0,1 0-1,-1 0 1,1 0 0,-1 0 0,1 0 0,-1 0 0,1-1 0,0 1 0,0 0 0,-1-1 0,1 1 0,0 0 0,0-1-1,1 0 1,-1 1 0,0-1 0,0 0 0,1 1 0,-1-1 0,1 0 0,-1 1 0,1-1 0,0 0 0,0 0 0,0 0-1,0 1 1,0-1 0,0-2 0,2-4-675,-1 0-1,1 0 1,0 0 0,1 0-1,0 0 1,0 1-1,1-1 1,7-10 0,16-21-5451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195"/>
    </inkml:context>
    <inkml:brush xml:id="br0">
      <inkml:brushProperty name="width" value="0.025" units="cm"/>
      <inkml:brushProperty name="height" value="0.025" units="cm"/>
    </inkml:brush>
  </inkml:definitions>
  <inkml:trace contextRef="#ctx0" brushRef="#br0">45 726 7815,'0'0'20526,"6"-13"-20461,2-5-72,-1 0 1,8-29 0,-13 42 5,-1 0 0,1-1 1,-1 1-1,-1-1 0,1 1 0,-1-1 0,0 1 1,0-1-1,0 1 0,-1-1 0,0 1 0,0-1 1,-1 1-1,1 0 0,-1 0 0,-5-10 1,7 14 3,0 1 1,-1-1 0,1 0 0,-1 0 0,1 1 0,-1-1 0,1 1 0,-1-1 0,1 0 0,-1 1 0,0-1 0,1 1 0,-1-1 0,0 1-1,0 0 1,1-1 0,-1 1 0,0 0 0,0-1 0,0 1 0,1 0 0,-1 0 0,0 0 0,0 0 0,0 0 0,0 0 0,1 0-1,-1 0 1,0 0 0,0 0 0,0 0 0,1 0 0,-1 1 0,0-1 0,0 0 0,0 1 0,1-1 0,-1 0 0,0 1 0,1-1 0,-1 1-1,0-1 1,1 1 0,-1 0 0,0-1 0,1 1 0,-1-1 0,1 1 0,0 0 0,-1 0 0,1-1 0,-1 2 0,-19 43 444,15-22-253,0 0-1,2 0 1,-1 28-1,3-42-167,1 1 0,0-1 0,1 0 0,0 1-1,1-1 1,-1 1 0,2-1 0,-1 0 0,1 0-1,7 13 1,-9-19-23,1-1-1,-1 1 1,1-1-1,0 1 1,-1-1-1,1 0 1,0 1-1,0-1 1,1 0-1,-1-1 1,0 1-1,1 0 1,-1-1-1,1 1 1,-1-1 0,1 0-1,0 0 1,0 0-1,-1 0 1,1 0-1,0 0 1,0-1-1,0 0 1,0 1-1,0-1 1,0 0-1,0 0 1,0-1-1,0 1 1,-1-1-1,1 1 1,0-1-1,0 0 1,0 0-1,-1 0 1,1-1-1,0 1 1,-1 0-1,1-1 1,1-2 0,7-4 13,-1 0 0,0-1 0,-1 0 1,1 0-1,-2-1 0,0 0 1,12-20-1,-5 5-4,-1-1-1,-2 0 0,0-1 1,-2 0-1,-1-1 1,-1 0-1,-1-1 1,5-53-1,-13 69-18,-2 14-9,-2 9-16,5-10 30,-10 25-4,2 1 0,-10 49 1,15-59 22,1-1 1,1 1 0,0-1 0,1 1 0,1-1-1,3 24 1,-4-38-16,0 0-1,0 0 0,1-1 1,-1 1-1,0 0 1,0 0-1,0-1 0,1 1 1,-1 0-1,0-1 0,1 1 1,-1 0-1,1-1 1,-1 1-1,1 0 0,-1-1 1,1 1-1,-1-1 0,1 1 1,0-1-1,-1 1 1,1-1-1,0 0 0,-1 1 1,1-1-1,0 0 1,0 0-1,-1 1 0,1-1 1,0 0-1,0 0 0,-1 0 1,1 0-1,0 0 1,0 0-1,-1 0 0,1 0 1,0 0-1,0 0 0,-1 0 1,2-1-1,1 0 3,-1 0-1,1 0 1,-1-1-1,1 1 1,-1 0-1,0-1 1,1 0-1,-1 0 1,0 1-1,3-6 1,6-9 60,0 0 0,-1-1 0,-1-1 0,-1 0 0,0 0 0,7-26 0,24-120 937,-26 94-852,-4-1-1,-2 0 1,-4-100-1,-19 249-149,0 51 0,1 184 0,15-312 0,0 16 0,1 0 0,5 33 0,-6-48 0,0 1 0,1-1 0,-1 0 0,1 1 0,-1-1 0,1 1 0,0-1 0,0 0 0,0 1 0,0-1 0,0 0 0,1 0 0,-1 0 0,1 0 0,-1 0 0,1 0 0,0-1 0,0 1 0,0 0 0,0-1 0,0 1 0,0-1 0,0 0 0,0 0 0,0 0 0,1 0 0,-1 0 0,0 0 0,4 0 0,-5-1 0,0 0 0,0-1 0,0 1 0,0 0 0,0 0 0,0-1 0,-1 1 0,1-1 0,0 1 0,0-1 0,0 1 0,0-1 0,0 0 0,-1 1 0,1-1 0,0 0 0,0 0 0,-1 0 0,1 1 0,-1-1 0,1 0 0,-1 0 0,1 0 0,-1 0 0,1 0 0,-1 0 0,0 0 0,0 0 0,1 0 0,-1 0 0,0 0 0,0-2 0,2-42 0,-3 35 0,2-11 0,-5-79 0,3 91 0,0 1 0,-1-1 0,0 1 0,0 0 0,-1 0 0,0 0 0,0 0 0,-1 0 0,-6-8 0,10 16 0,0-1 0,0 1 0,0 0 0,0 0 0,0 0 0,0 0 0,0 0 0,0-1 0,0 1 0,0 0 0,0 0 0,0 0 0,0 0 0,0 0 0,-1 0 0,1 0 0,0-1 0,0 1 0,0 0 0,0 0 0,0 0 0,0 0 0,0 0 0,-1 0 0,1 0 0,0 0 0,0 0 0,0 0 0,0 0 0,0 0 0,-1 0 0,1 0 0,0 0 0,0 0 0,0 0 0,0 0 0,0 0 0,-1 0 0,1 0 0,0 0 0,0 0 0,0 0 0,0 0 0,0 0 0,-1 0 0,1 0 0,0 0 0,0 0 0,0 0 0,0 0 0,0 1 0,0-1 0,0 0 0,-1 0 0,1 0 0,0 0 0,0 0 0,0 0 0,0 0 0,0 1 0,0-1 0,-2 15 0,6 21 0,-2-33 0,0 0 0,1 0 0,-1 0 0,1 0 0,-1 0 0,1-1 0,0 1 0,0-1 0,0 0 0,0 1 0,0-2 0,1 1 0,-1 0 0,0-1 0,1 1 0,0-1 0,-1 0 0,1 0 0,0-1 0,-1 1 0,1-1 0,0 1 0,0-1 0,-1-1 0,1 1 0,0 0 0,0-1 0,-1 0 0,1 0 0,6-2 0,1-1 0,0 1 0,0-2 0,-1 0 0,0 0 0,0-1 0,0 0 0,-1 0 0,1-1 0,7-9 0,-10 11 0,-1-1 0,-1 0 0,1 0 0,-1-1 0,0 0 0,-1 1 0,1-2 0,-1 1 0,-1 0 0,1-1 0,-2 0 0,1 0 0,-1 0 0,0 0 0,1-10 0,-3 17 0,0-1 0,0 1 0,0-1 0,0 1 0,-1 0 0,1-1 0,0 1 0,-1 0 0,1-1 0,-1 1 0,0 0 0,1 0 0,-1 0 0,0-1 0,0 1 0,0 0 0,0 0 0,0 0 0,0 0 0,0 0 0,0 1 0,0-1 0,0 0 0,0 0 0,0 1 0,-1-1 0,1 1 0,0-1 0,-1 1 0,1-1 0,0 1 0,-1 0 0,1 0 0,-1-1 0,1 1 0,0 0 0,-1 0 0,1 0 0,0 1 0,-1-1 0,1 0 0,-1 1 0,-1 0 0,-3 0 0,0 0 0,0 1 0,0 0 0,0 0 0,1 0 0,-1 0 0,1 1 0,-1 0 0,-5 5 0,1 1 0,1 0 0,0 1 0,0 1 0,1-1 0,0 1 0,1 1 0,0-1 0,1 1 0,0 1 0,1-1 0,1 1 0,0 0 0,0 0 0,1 0 0,1 0 0,0 1 0,1-1 0,1 0 0,1 19 0,-1-30 0,0 1 0,0-1 0,0 1 0,1-1 0,0 0 0,-1 1 0,1-1 0,0 0 0,0 1 0,0-1 0,0 0 0,1 0 0,-1 0 0,0 0 0,1 0 0,0 0 0,-1 0 0,1-1 0,0 1 0,4 2 0,-3-2 0,1-1 0,-1 0 0,1 1 0,-1-1 0,1-1 0,-1 1 0,1 0 0,0-1 0,0 0 0,-1 0 0,1 0 0,5-1 0,4-1 0,-1-1 0,1 0 0,-1-1 0,0-1 0,0 0 0,-1 0 0,12-8 0,-14 8-437,-1-1-1,1 0 1,-1 0 0,-1-1-1,13-13 1,-18 18 238,0-1-1,-1 1 1,1 0-1,-1 0 1,1-1-1,-1 1 1,0-1-1,0 1 0,0-1 1,0 0-1,-1 1 1,1-1-1,-1 0 1,1 0-1,-1 1 1,0-1-1,0 0 1,0 0-1,-1 1 1,1-1-1,-1 0 1,1 1-1,-1-1 1,0 0-1,0 1 1,0-1-1,-2-2 1,-19-22-6261</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521"/>
    </inkml:context>
    <inkml:brush xml:id="br0">
      <inkml:brushProperty name="width" value="0.025" units="cm"/>
      <inkml:brushProperty name="height" value="0.025" units="cm"/>
    </inkml:brush>
  </inkml:definitions>
  <inkml:trace contextRef="#ctx0" brushRef="#br0">1 52 19763,'0'0'7655,"48"-43"-8584,-30 34-4740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8.988"/>
    </inkml:context>
    <inkml:brush xml:id="br0">
      <inkml:brushProperty name="width" value="0.025" units="cm"/>
      <inkml:brushProperty name="height" value="0.025" units="cm"/>
    </inkml:brush>
  </inkml:definitions>
  <inkml:trace contextRef="#ctx0" brushRef="#br0">199 528 10282,'-2'-10'7906,"0"5"-7344,1 0 1,-1 0-1,-1 0 1,1 0-1,0 1 0,-1-1 1,0 1-1,0-1 1,-1 1-1,1 0 1,-1 0-1,-6-5 1,8 8-422,0-1 0,0 1 0,-1-1 0,1 1 0,0 0 0,-1 0 0,1 0 0,-1 0 1,1 1-1,-1-1 0,1 1 0,-1-1 0,0 1 0,1 0 0,-1 0 0,0 0 1,1 0-1,-1 1 0,0-1 0,1 1 0,-1-1 0,1 1 0,-1 0 0,1 0 1,-1 0-1,1 0 0,0 1 0,0-1 0,-1 1 0,1-1 0,0 1 0,-3 3 1,-2 3-104,1-1 0,-1 1 0,2 0 0,-1 0 0,1 1 0,0 0 0,1 0 0,0 0 0,0 0 0,1 1 1,-3 17-1,3-12-43,0-1 1,1 1-1,1 0 1,1-1 0,0 1-1,0 0 1,5 20-1,-5-34-2,0 0-1,0 0 0,0 1 1,1-1-1,-1 0 0,0 0 0,1 0 1,-1 0-1,0 0 0,1 0 1,0 0-1,-1 0 0,1 0 1,-1 0-1,1 0 0,0 0 1,0-1-1,0 1 0,-1 0 1,1 0-1,0-1 0,0 1 1,0-1-1,0 1 0,0 0 1,2-1-1,-2 0 0,1 0-1,0 0 1,0 0-1,-1 0 1,1-1 0,-1 1-1,1-1 1,0 1 0,-1-1-1,1 0 1,-1 1 0,1-1-1,-1 0 1,0 0 0,3-2-1,3-3 9,0-1 0,0 0 0,0 0 0,-1-1 0,6-9 0,23-47 83,-3-1 0,-2-2 0,-4 0 0,-2-2 0,-4-1 0,20-119 0,-30 98 72,-48 279 166,20-71-97,-6 216 0,24-331-227,0 0 0,0 0 1,0 0-1,0 0 0,0 0 0,0 0 0,1 0 0,-1-1 1,1 1-1,-1 0 0,1 0 0,0 0 0,0-1 0,0 1 1,0 0-1,0-1 0,0 1 0,0-1 0,1 1 1,-1-1-1,0 0 0,1 1 0,2 0 0,-3-1-73,1 0 0,0-1-1,0 0 1,0 1-1,0-1 1,0 0 0,0 0-1,0 0 1,0 0 0,0-1-1,0 1 1,0 0 0,0-1-1,0 0 1,0 1-1,-1-1 1,1 0 0,0 0-1,0 0 1,-1 0 0,1 0-1,-1 0 1,3-2 0,3-3-1126,0-1 1,-1 0 0,1 0 0,-2-1 0,1 0 0,8-15 0,9-22-6652</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49.689"/>
    </inkml:context>
    <inkml:brush xml:id="br0">
      <inkml:brushProperty name="width" value="0.025" units="cm"/>
      <inkml:brushProperty name="height" value="0.025" units="cm"/>
    </inkml:brush>
  </inkml:definitions>
  <inkml:trace contextRef="#ctx0" brushRef="#br0">179 139 13741,'0'0'6251,"-10"5"-3005,-2 2-2688,-1 1-1,1 0 1,0 0-1,0 2 1,1-1 0,1 1-1,0 1 1,0 0 0,1 1-1,-12 18 1,16-23-506,1 0 0,-1 0-1,2 0 1,-1 1 0,1 0 0,0-1 0,1 1 0,0 0 0,0 0-1,0 0 1,1 1 0,1-1 0,-1 10 0,1-17-52,1-1-1,-1 1 1,0-1 0,1 1-1,-1-1 1,0 1 0,1-1 0,-1 1-1,1-1 1,-1 1 0,1-1-1,-1 1 1,1-1 0,-1 0 0,1 1-1,-1-1 1,1 0 0,0 0-1,-1 1 1,1-1 0,-1 0 0,1 0-1,0 0 1,-1 0 0,1 0-1,0 0 1,-1 0 0,1 0 0,0 0-1,-1 0 1,1 0 0,-1 0 0,1 0-1,0 0 1,-1-1 0,1 1-1,-1 0 1,1 0 0,0-1 0,0 0-1,25-13 66,-13 4-33,-1-2 0,0 0 0,-1 0 0,0-1 0,15-23 0,39-79 25,-8 13-12,-57 101-39,0 0-1,1 0 1,-1 0 0,1 0 0,-1 1 0,1-1-1,0 0 1,-1 0 0,1 0 0,0 0-1,0 1 1,-1-1 0,1 0 0,0 1 0,0-1-1,0 1 1,0-1 0,0 1 0,0-1 0,2 0-1,2 17 124,-10 35 165,-1-24-118,-17 46 1,14-52 184,2 2 0,-8 43 0,15-66-353,0 1 1,0-1-1,1 0 0,-1 0 0,0 0 0,1 1 0,-1-1 0,0 0 1,1 0-1,-1 0 0,0 0 0,1 0 0,-1 0 0,0 0 0,1 0 0,-1 0 1,0 0-1,1 0 0,-1 0 0,0 0 0,1 0 0,-1 0 0,0 0 1,1 0-1,-1 0 0,0 0 0,1 0 0,-1 0 0,0-1 0,1 1 1,-1 0-1,0 0 0,0 0 0,1-1 0,-1 1 0,0 0 0,0 0 0,1-1 1,-1 1-1,0 0 0,0-1 0,16-15-8,-2 0 0,0-1 0,0 0 0,10-21 0,4-3 0,-4 6 0,-15 20 0,1 0 0,0 1 0,2 0 0,-1 1 0,14-12 0,-24 25 0,-1-1 0,0 1 0,0 0 0,1-1 0,-1 1 0,0 0 0,0 0 0,1 0 0,-1-1 0,0 1 0,1 0 0,-1 0 0,0 0 0,1 0 0,-1-1 0,0 1 0,1 0 0,-1 0 0,1 0 0,-1 0 0,0 0 0,1 0 0,-1 0 0,0 0 0,1 0 0,-1 0 0,0 0 0,1 1 0,-1-1 0,1 0 0,-1 0 0,0 0 0,1 0 0,-1 0 0,0 1 0,0-1 0,1 0 0,-1 1 0,4 16 0,-8 24 0,-3-14 0,-16 45 0,14-48 0,1 1 0,-6 34 0,55-116 0,14-43 0,28-44 0,-83 143 0,1 1 0,-1-1 0,0 1 0,0-1 0,0 0 0,1 1 0,-1-1 0,0 1 0,1-1 0,-1 1 0,0-1 0,1 1 0,-1-1 0,1 1 0,-1 0 0,1-1 0,-1 1 0,1-1 0,-1 1 0,1 0 0,-1 0 0,1-1 0,-1 1 0,1 0 0,-1 0 0,1 0 0,0-1 0,-1 1 0,1 0 0,-1 0 0,1 0 0,0 0 0,-1 0 0,1 0 0,0 1 0,5 21 0,-11 39 0,-15 20 0,28-100 0,0 1 0,1 0 0,21-30 0,-30 48-2,0 0 0,0 0 0,0-1 0,0 1 0,0 0 0,1 0 0,-1 0 0,0 0 0,0 0 0,0 0-1,0-1 1,0 1 0,0 0 0,0 0 0,0 0 0,1 0 0,-1 0 0,0 0 0,0 0 0,0 0 0,0 0 0,0 0 0,1-1 0,-1 1 0,0 0 0,0 0 0,0 0 0,0 0 0,1 0 0,-1 0 0,0 0 0,0 0-1,0 0 1,0 0 0,0 1 0,1-1 0,-1 0 0,0 0 0,0 0 0,0 0 0,0 0 0,0 0 0,1 0 0,-1 0 0,0 0 0,0 0 0,0 0 0,0 1 0,0-1 0,0 0 0,0 0 0,1 0 0,-1 0-1,0 0 1,0 0 0,0 1 0,0-1 0,0 0 0,0 0 0,3 16-393,-4 22-1372,-7 16-4234,-1-19-1648,4-16-1560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250"/>
    </inkml:context>
    <inkml:brush xml:id="br0">
      <inkml:brushProperty name="width" value="0.025" units="cm"/>
      <inkml:brushProperty name="height" value="0.025" units="cm"/>
    </inkml:brush>
  </inkml:definitions>
  <inkml:trace contextRef="#ctx0" brushRef="#br0">18 1 4644,'0'0'25395,"0"9"-24626,-7 91 149,-3 53-854,19-160-827,30-58-3383,-8-8-4944,-28 66 7773,11-26-6637</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0.731"/>
    </inkml:context>
    <inkml:brush xml:id="br0">
      <inkml:brushProperty name="width" value="0.025" units="cm"/>
      <inkml:brushProperty name="height" value="0.025" units="cm"/>
    </inkml:brush>
  </inkml:definitions>
  <inkml:trace contextRef="#ctx0" brushRef="#br0">1 149 3748,'0'0'23072,"13"37"-21049,-13-36-2016,0-1 0,0 1 0,1 0 1,-1 0-1,0 0 0,1-1 0,-1 1 0,1 0 0,-1-1 0,1 1 0,-1 0 0,1-1 0,0 1 0,-1 0 0,1-1 0,0 1 0,-1-1 1,1 0-1,0 1 0,0-1 0,-1 1 0,1-1 0,0 0 0,0 0 0,0 1 0,-1-1 0,1 0 0,0 0 0,0 0 0,0 0 0,0 0 0,0 0 1,-1 0-1,1 0 0,0-1 0,0 1 0,0 0 0,-1 0 0,1-1 0,0 1 0,0 0 0,0-1 0,-1 1 0,1-1 0,0 1 0,-1-1 0,1 1 1,0-1-1,-1 0 0,2 0 0,35-34 174,-36 33-173,22-25 45,-16 17-30,1 1 1,0-1-1,0 1 0,1 1 1,1 0-1,-1 0 1,13-8-1,-21 17 19,0-1-1,-1 1 0,1-1 1,-1 1-1,1-1 1,-1 1-1,0 0 0,1-1 1,-1 1-1,1 0 0,-1-1 1,0 1-1,0 0 1,1-1-1,-1 1 0,0 0 1,0-1-1,0 1 0,0 0 1,0 0-1,0-1 1,0 1-1,0 0 0,0-1 1,0 1-1,0 0 0,0 0 1,-1-1-1,1 1 0,0 0 1,0-1-1,-1 2 1,-5 29 696,-26 101 260,158-349-966,-126 216-32,1 0 0,-1 0 0,1-1 0,0 1 0,0 0 0,-1 0 0,1 0 0,0 0 0,0 0 0,0 0 0,0 0 0,0 0 0,0 0 0,1 1 0,-1-1 0,0 0 0,0 1 0,0-1 0,3 0 0,-3 1 0,-1 1 0,1 0 0,-1-1 0,1 1 0,-1 0 0,1-1 0,-1 1 0,1 0 0,-1-1 0,0 1 0,1 0 0,-1 0 0,0 0 0,0-1 0,0 1 0,0 0 0,1 0 0,-1 0 0,0-1 0,0 1 0,-1 0 0,1 1 0,-9 62 0,-48 96 0,79-178-694,27-40-9070,-36 37 3598</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464"/>
    </inkml:context>
    <inkml:brush xml:id="br0">
      <inkml:brushProperty name="width" value="0.025" units="cm"/>
      <inkml:brushProperty name="height" value="0.025" units="cm"/>
    </inkml:brush>
  </inkml:definitions>
  <inkml:trace contextRef="#ctx0" brushRef="#br0">33 413 17713,'0'0'7127,"-6"11"-5601,3-5-1255,0-3-165,0 1 1,1 0 0,0 0-1,0 0 1,0 0-1,0 0 1,0 1-1,1-1 1,0 1-1,0-1 1,0 1-1,1-1 1,-1 1 0,1-1-1,0 1 1,1 6-1,-1-10-93,1-1 0,-1 1-1,0 0 1,1 0 0,-1-1 0,1 1-1,-1 0 1,1-1 0,-1 1-1,1 0 1,0-1 0,-1 1 0,1-1-1,0 1 1,0-1 0,-1 0 0,1 1-1,0-1 1,0 1 0,-1-1-1,1 0 1,0 0 0,0 0 0,0 0-1,0 1 1,-1-1 0,1 0 0,0 0-1,0 0 1,0-1 0,0 1-1,-1 0 1,1 0 0,0 0 0,0-1-1,0 1 1,0 0 0,-1-1-1,1 1 1,0 0 0,-1-1 0,1 1-1,0-1 1,-1 0 0,1 1 0,1-2-1,28-29 1045,-24 22-971,0 0 0,-1 0 0,0 0 0,-1-1 0,0 0 0,0 0 0,-1 0 0,-1-1 0,4-20 0,-16 39-156,1 4 63,0-1 0,1 2 0,1-1 0,0 1 0,1 1 0,0-1-1,1 1 1,0 0 0,1 0 0,1 0 0,-3 27 0,6-41 4,0 1 1,0-1-1,1 1 1,-1-1-1,0 1 1,0-1-1,1 0 1,-1 1-1,0-1 1,0 1-1,1-1 1,-1 0-1,0 1 1,1-1-1,-1 0 1,1 1-1,-1-1 1,0 0-1,1 0 1,-1 1-1,1-1 1,-1 0-1,1 0 1,-1 0-1,1 0 1,-1 1-1,1-1 1,-1 0-1,0 0 1,1 0-1,-1 0 1,1 0-1,-1 0 1,1 0-1,-1-1 1,1 1-1,-1 0 1,1 0-1,-1 0 1,1 0-1,-1-1 1,1 1-1,22-9 31,0-8-1,0 0 0,-2-2 0,0-1 0,-1 0 0,26-36 0,-25 32-8,15-20 9,48-73-1,-74 101-25,0-1-1,-1 0 1,-1 0 0,-1-1-1,-1 0 1,0-1-1,-1 1 1,3-27 0,-7 43 1,-1 1 1,0-1 0,0 0 0,0 1 0,0-1 0,0 0-1,0 1 1,-1-1 0,1 1 0,0-1 0,-1 0-1,1 1 1,-1-1 0,0 1 0,1-1 0,-1 1-1,-1-2 1,1 2 1,0 0 0,0 1 0,0-1-1,0 1 1,1-1 0,-1 1 0,0-1-1,0 1 1,0 0 0,0-1 0,0 1-1,0 0 1,0 0 0,0 0 0,0 0-1,0 0 1,0 0 0,0 0 0,0 0 0,-2 0-1,-1 1 2,1 0-1,-1 1 1,1-1-1,0 1 1,0-1-1,-1 1 1,1 0-1,0 0 1,0 0-1,1 1 1,-1-1-1,0 1 1,1-1-1,-3 4 1,-1 4-1,1 0 1,0 0 0,0 1 0,1-1 0,0 1 0,1 0 0,0 0-1,1 0 1,0 0 0,1 1 0,0-1 0,2 19 0,2 15 174,18 85 1,-5-46-69,-11-53 61,-1 3 341,-14-64-213,-72-290-301,79 304 0,3 15 0,0 1 0,0-1 0,0 1 0,0-1 0,0 1 0,0-1 0,1 1 0,-1-1 0,0 1 0,0 0 0,0-1 0,1 1 0,-1-1 0,0 1 0,1 0 0,-1-1 0,0 1 0,1 0 0,-1-1 0,0 1 0,1 0 0,-1 0 0,1-1 0,-1 1 0,1 0 0,-1 0 0,1 0 0,-1-1 0,0 1 0,1 0 0,-1 0 0,1 0 0,-1 0 0,1 0 0,-1 0 0,1 0 0,-1 0 0,1 0 0,-1 0 0,1 0 0,-1 1 0,1-1 0,20 4 0,-20-4 0,45 12-225,-29-6-205,2-1 0,-1-1 0,0-1 0,27 1-1,-43-4-273,2 0-1190,-6-3-3051,-11-7-1279</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1.807"/>
    </inkml:context>
    <inkml:brush xml:id="br0">
      <inkml:brushProperty name="width" value="0.025" units="cm"/>
      <inkml:brushProperty name="height" value="0.025" units="cm"/>
    </inkml:brush>
  </inkml:definitions>
  <inkml:trace contextRef="#ctx0" brushRef="#br0">1 0 20980,'0'0'7014</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167"/>
    </inkml:context>
    <inkml:brush xml:id="br0">
      <inkml:brushProperty name="width" value="0.025" units="cm"/>
      <inkml:brushProperty name="height" value="0.025" units="cm"/>
    </inkml:brush>
  </inkml:definitions>
  <inkml:trace contextRef="#ctx0" brushRef="#br0">1 1 7527,'0'0'24984,"8"48"-29917,-3-43-2754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2.961"/>
    </inkml:context>
    <inkml:brush xml:id="br0">
      <inkml:brushProperty name="width" value="0.025" units="cm"/>
      <inkml:brushProperty name="height" value="0.025" units="cm"/>
    </inkml:brush>
  </inkml:definitions>
  <inkml:trace contextRef="#ctx0" brushRef="#br0">54 0 14125,'0'0'5793,"2"9"-3055,30 111 4432,-12-67-6989,-15-44-171,0 1 0,-1 1 0,-1-1 0,0 0 1,0 1-1,-1 0 0,0-1 0,-1 1 0,0 0 0,-1 0 0,0 0 0,0 0 0,-1 0 1,-1 0-1,0 0 0,-1-1 0,0 1 0,0-1 0,-1 0 0,0 0 0,-1 0 0,0 0 0,-1-1 1,0 0-1,0 0 0,-1 0 0,-9 9 0,12-14-226,-29 30-627,32-33 449,-1 0 0,1 0 0,0 0-1,-1-1 1,1 1 0,-1 0 0,1-1 0,-1 1-1,1-1 1,-1 1 0,0-1 0,1 0 0,-1 1-1,-3-1 1,4-4-4715,1-11-4836</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4:52.506"/>
    </inkml:context>
    <inkml:brush xml:id="br0">
      <inkml:brushProperty name="width" value="0.025" units="cm"/>
      <inkml:brushProperty name="height" value="0.025" units="cm"/>
    </inkml:brush>
  </inkml:definitions>
  <inkml:trace contextRef="#ctx0" brushRef="#br0">0 73 6022,'0'0'11883,"31"-62"-9673,-19 51 384,-1 11-383,3 11-930,-2 21 0,0 11 64,3 15-768,-1 6-449,-5 5-64,-2 2 0,-3-3-128,-4-1-1377,0-6-1442,0-7-1569,-5-9-3492</inkml:trace>
  <inkml:trace contextRef="#ctx0" brushRef="#br0" timeOffset="1">123 967 19635,'0'0'7751</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7.724"/>
    </inkml:context>
    <inkml:brush xml:id="br0">
      <inkml:brushProperty name="width" value="0.025" units="cm"/>
      <inkml:brushProperty name="height" value="0.025" units="cm"/>
    </inkml:brush>
  </inkml:definitions>
  <inkml:trace contextRef="#ctx0" brushRef="#br0">0 152 7399,'0'0'8878,"13"1"-7859,22-1-287,-1-2-1,62-12 0,-11 1-90,37 5-195,1 5 0,-1 6-1,152 22 1,-207-19 86,0-3 0,0-3 0,1-3 0,-1-3 0,76-16 0,-52 4 304,107-5 0,-149 21-646,1 2-1,-1 2 0,93 16 0,-123-15-166,236 39 169,-224-40-102,1 0-1,-1-2 1,0-2 0,0 0 0,0-2 0,38-11 0,68-30 696,-86 25-530,1 4 0,97-20 0,-133 34-232,0 0-1,0 1 1,1 1-1,-1 1 1,0 0 0,0 1-1,0 0 1,0 2-1,-1 0 1,1 0 0,-1 2-1,0 0 1,27 15-1,-1 5 19,-26-15-3,1-1 0,0 0 0,19 7 0,-35-16-43,1-1 0,0 0 0,-1 1 0,1-1 0,0 0 0,0 1 0,-1-1 0,1 0 0,0 0 0,0 0 0,-1 1-1,1-1 1,0 0 0,0 0 0,-1 0 0,1 0 0,0-1 0,0 1 0,-1 0 0,1 0 0,0 0 0,0-1 0,-1 1 0,1 0 0,0-1 0,-1 1 0,1 0 0,0-1 0,-1 1 0,1-1 0,-1 1 0,1-1 0,-1 1 0,1-1 0,-1 0 0,1 1 0,-1-1 0,1 1 0,-1-1 0,0 0 0,1 0 0,-1 1 0,0-1 0,0 0 0,0 0 0,1 0 0,-2-20-3043,-4 1-4778,-8-5-7731</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364"/>
    </inkml:context>
    <inkml:brush xml:id="br0">
      <inkml:brushProperty name="width" value="0.025" units="cm"/>
      <inkml:brushProperty name="height" value="0.025" units="cm"/>
    </inkml:brush>
  </inkml:definitions>
  <inkml:trace contextRef="#ctx0" brushRef="#br0">28 0 12204,'0'0'18582,"4"9"-17765,1 5-616,0-1-1,-2 1 0,0 1 0,0-1 1,0 23-1,0 88-278,-2-34-58,-1-90-75,0-1 0,0 1 0,0-1 1,0 0-1,0 1 0,0-1 0,0 1 0,0-1 1,0 1-1,0-1 0,0 1 0,0-1 0,0 0 0,0 1 1,0-1-1,-1 1 0,1-1 0,0 1 0,0-1 1,0 0-1,-1 1 0,1-1 0,0 1 0,0-1 1,-1 0-1,1 1 0,0-1 0,-1 0 0,1 0 0,0 1 1,-1-1-1,1 0 0,-1 0 0,1 0 0,-1 1 1,1-1-1,0 0 0,-1 0 0,1 0 0,-1 0 1,1 0-1,-1 0 0,1 0 0,-1 0 0,1 0 0,-1 0 1,-23-10-9063,2-6 636</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49.690"/>
    </inkml:context>
    <inkml:brush xml:id="br0">
      <inkml:brushProperty name="width" value="0.025" units="cm"/>
      <inkml:brushProperty name="height" value="0.025" units="cm"/>
    </inkml:brush>
  </inkml:definitions>
  <inkml:trace contextRef="#ctx0" brushRef="#br0">0 85 14926,'0'0'16688,"56"-28"-15759,-3 28-705,4 0-224,2-3 0,-5-5 0,-8-1-545,-10 0-1953,-14-5-2563,-13 1-4772</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373"/>
    </inkml:context>
    <inkml:brush xml:id="br0">
      <inkml:brushProperty name="width" value="0.025" units="cm"/>
      <inkml:brushProperty name="height" value="0.025" units="cm"/>
    </inkml:brush>
  </inkml:definitions>
  <inkml:trace contextRef="#ctx0" brushRef="#br0">28 418 7783,'0'0'14147,"-5"9"-11964,-17 25-330,21-28 833,9-8-1959,9-7-200,58-56 377,-4-3 0,86-105 1,-103 112-757,-36 42-148,-8 9 0,-1 0 0,-1-1 0,1 0 0,8-16 0,-10 74 0,-10-1 0,-1 0 0,-13 57 0,8-62 0,3 0 0,1 0 0,1 60 0,5-96 0,-1 0 0,1-1 0,1 1 0,-1 0 0,1-1 0,-1 1 0,1-1 0,1 1 0,3 5 0,-6-8 0,1-1 0,0 0 0,0 1 0,0-1 0,0 0 0,0 0 0,0 1 0,1-1 0,-1 0 0,0 0 0,0 0 0,1-1 0,-1 1 0,1 0 0,-1 0 0,1-1 0,-1 1 0,1-1 0,-1 1 0,1-1 0,-1 0 0,1 1 0,0-1 0,-1 0 0,1 0 0,0 0 0,-1 0 0,1-1 0,-1 1 0,1 0 0,0-1 0,1 0 0,-2-1-69,1 1 0,-1-1 0,-1 0 0,1 0 0,0 0 0,0 0 0,-1 0 0,1 1 0,-1-1 0,1 0 0,-1 0 0,0 0 0,0 0 0,0 0 0,0 0 0,0 0 0,-1-3-1,-7-37-3871,-8 24-2406,-7 0-1596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0.717"/>
    </inkml:context>
    <inkml:brush xml:id="br0">
      <inkml:brushProperty name="width" value="0.025" units="cm"/>
      <inkml:brushProperty name="height" value="0.025" units="cm"/>
    </inkml:brush>
  </inkml:definitions>
  <inkml:trace contextRef="#ctx0" brushRef="#br0">0 139 10954,'0'0'19090,"78"19"-17744,-24-41-674,8-1-287,1 0-257,-2 3-64,-5 4-128,-9 2-1153,-7 8-1378,-6-3-1793,-6-3-1794,-1-1-5285</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1.153"/>
    </inkml:context>
    <inkml:brush xml:id="br0">
      <inkml:brushProperty name="width" value="0.025" units="cm"/>
      <inkml:brushProperty name="height" value="0.025" units="cm"/>
    </inkml:brush>
  </inkml:definitions>
  <inkml:trace contextRef="#ctx0" brushRef="#br0">285 33 11499,'0'0'8840,"-10"-6"-5391,6 3-3274,0 0 0,0 0 0,0 0 1,-1 1-1,1 0 0,-1 0 0,1 0 0,-1 0 0,0 1 1,0 0-1,0 0 0,0 0 0,0 1 0,0-1 1,0 1-1,0 0 0,0 1 0,0-1 0,0 1 0,1 0 1,-1 0-1,0 1 0,0-1 0,1 1 0,-1 0 0,-5 3 1,-1 4-102,1 0 0,0 1 1,0 0-1,0 0 1,2 1-1,-1 1 0,1-1 1,1 1-1,0 0 1,1 1-1,0 0 0,-7 24 1,5-9 91,2 0 0,1 0 0,1 1 1,1 0-1,1 35 0,3-57-108,-1 0 0,1 0 0,0 1 0,0-1-1,1 0 1,0 0 0,1 0 0,-1-1 0,1 1 0,0 0-1,1-1 1,0 0 0,0 0 0,0 0 0,1 0 0,0-1-1,0 0 1,0 0 0,0 0 0,8 5 0,-5-5 9,0 0-1,0-1 1,0 0 0,1 0 0,-1-1 0,1 0 0,0-1 0,0 0 0,0 0 0,0-1 0,0 0-1,0 0 1,0-1 0,0-1 0,18-2 0,-24 3-67,0-1 0,-1 0 0,1 0 0,-1 0 0,1 0 0,-1 0 0,1-1 0,-1 1 0,1-1 0,-1 1 0,0-1 0,0 0 0,0 0 0,0 0 0,0 0 0,-1 0 0,1-1 0,-1 1 0,1 0 0,-1-1 0,0 1 0,0-1 0,0 1 0,0-1 0,0 0 0,0 1 0,-1-1 0,1-4 0,-1 3 0,1 0 0,-1 0 0,0 1 0,-1-1 0,1 0 0,-1 1 0,1-1 0,-1 0 0,0 1 0,-1-1 0,1 0 0,0 1 0,-1 0 0,0-1 0,0 1 0,0 0 0,0 0 0,0 0 0,-1 0 0,-4-4 0,0 3 0,0 0 0,-1 0 0,1 0 0,-1 1 0,0 0 0,0 1 0,0 0 0,-15-3 0,19 5 0,0 0 0,0-1 0,0 1 0,0 0 0,0 1 0,1-1 0,-1 1 0,0 0 0,-6 2 0,9-3 0,-1 1 0,1 0 0,-1 0 0,1 0 0,-1 0 0,1 0 0,0 0 0,-1 0 0,1 0 0,0 0 0,0 1 0,0-1 0,0 0 0,0 1 0,0-1 0,0 1 0,1-1 0,-1 1 0,0 0 0,1-1 0,-1 4 0,1-4 0,0-1 0,-1 1 0,1-1 0,0 1 0,0-1 0,0 0 0,0 1 0,1-1 0,-1 1 0,0-1 0,0 1 0,0-1 0,0 1 0,0-1 0,0 0 0,1 1 0,-1-1 0,0 1 0,0-1 0,1 0 0,-1 1 0,0-1 0,1 0 0,-1 1 0,0-1 0,1 0 0,-1 1 0,0-1 0,1 0 0,-1 0 0,1 0 0,-1 1 0,1-1 0,-1 0 0,0 0 0,1 0 0,0 0 0,26 0 0,25-13 0,-22-1 0,0-2 0,-2-1 0,0-1 0,29-24 0,-57 42 0,0 0 0,1 0 0,-1 0 0,0-1 0,0 1 0,0 0 0,0 0 0,0 0 0,0 0 0,1 0 0,-1 0 0,0-1 0,0 1 0,0 0 0,1 0 0,-1 0 0,0 0 0,0 0 0,0 0 0,0 0 0,1 0 0,-1 0 0,0 0 0,0 0 0,0 0 0,1 0 0,-1 0 0,0 0 0,0 0 0,0 0 0,1 0 0,-1 0 0,0 0 0,0 0 0,0 1 0,0-1 0,1 0 0,-1 0 0,0 0 0,0 0 0,0 0 0,0 0 0,0 1 0,1-1 0,-1 0 0,0 0 0,0 0 0,0 0 0,0 1 0,2 13 0,-7 20 0,-28 86 0,22-87 0,2 1 0,1-1 0,1 1 0,-3 55 0,10-86 33,-1-3-97,1 0 0,0 0 0,0 0-1,0 0 1,0 1 0,0-1 0,-1 0-1,1 0 1,0 1 0,0-1 0,0 0-1,0 0 1,0 0 0,0 1 0,0-1-1,0 0 1,0 0 0,0 1 0,0-1-1,0 0 1,0 0 0,0 0-1,0 1 1,0-1 0,0 0 0,0 0-1,1 1 1,-1-1 0,0 0 0,0 0-1,0 0 1,0 0 0,0 1 0,0-1-1,1 0 1,-1 0 0,0 0 0,0 0-1,0 1 1,1-1 0,-1 0 0,0 0-1,0 0 1,0 0 0,1 0 0,-1 0-1,0 0 1,0 0 0,0 0 0,1 0-1,-1 0 1,0 0 0,0 0-1,1 0 1,-1 0 0,0 0 0,0 0-1,0 0 1,1 0 0,-1 0 0,10-7-10271</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6.912"/>
    </inkml:context>
    <inkml:brush xml:id="br0">
      <inkml:brushProperty name="width" value="0.025" units="cm"/>
      <inkml:brushProperty name="height" value="0.025" units="cm"/>
    </inkml:brush>
  </inkml:definitions>
  <inkml:trace contextRef="#ctx0" brushRef="#br0">30 359 6246,'0'0'7335,"-5"10"-4378,-1-1-2359,4-6-383,0 0 1,0 0 0,0 1-1,0-1 1,1 1-1,-1-1 1,1 1 0,0-1-1,0 1 1,0 0 0,0-1-1,1 8 1,0-11-136,0 0 0,0 1-1,0-1 1,0 1 0,0-1 0,1 0 0,-1 1 0,0-1 0,0 0 0,1 1-1,-1-1 1,0 0 0,0 1 0,1-1 0,-1 0 0,0 0 0,1 1 0,-1-1-1,0 0 1,1 0 0,-1 1 0,1-1 0,-1 0 0,0 0 0,1 0 0,-1 0-1,1 0 1,-1 0 0,0 0 0,1 0 0,-1 0 0,1 0 0,-1 0 0,1 0-1,-1 0 1,1 0 0,18-4 1252,-4-4-822,0-1 1,-1-1 0,0-1 0,0 0 0,-1 0-1,-1-2 1,20-23 0,-14 16-311,47-57-44,73-112 0,-115 157-126,-23 31-35,0 1 0,0 0 0,0 0-1,0-1 1,0 1 0,0 0 0,0 0 0,0 0 0,0-1-1,0 1 1,0 0 0,0 0 0,1 0 0,-1-1 0,0 1 0,0 0-1,0 0 1,0 0 0,0-1 0,1 1 0,-1 0 0,0 0 0,0 0-1,0 0 1,1 0 0,-1 0 0,0 0 0,0-1 0,1 1 0,-1 0-1,0 0 1,0 0 0,0 0 0,1 0 0,-1 0 0,0 0-1,0 0 1,1 0 0,-1 0 0,0 0 0,0 0 0,1 0 0,-1 1-1,0-1 1,0 0 0,0 0 0,1 0 0,-1 0 0,0 0 0,0 0-1,1 1 1,2 16-88,-6 28 224,-30 103 510,22-110-503,2 1-1,1 0 1,-4 77-1,12-114-179,0-1 0,0 1 0,1 0 0,-1 0 0,1-1 0,-1 1 0,1 0 1,0-1-1,0 1 0,0 0 0,0-1 0,0 0 0,0 1 0,0-1 0,3 3 0,9 0-2831,0-15-3582,-6-9-1638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6:57.270"/>
    </inkml:context>
    <inkml:brush xml:id="br0">
      <inkml:brushProperty name="width" value="0.025" units="cm"/>
      <inkml:brushProperty name="height" value="0.025" units="cm"/>
    </inkml:brush>
  </inkml:definitions>
  <inkml:trace contextRef="#ctx0" brushRef="#br0">189 1 16303,'0'0'6113,"11"6"-4853,-1-1-1115,-1 1-1,1 0 1,-1 0 0,-1 1 0,1 1 0,-1-1-1,-1 1 1,1 1 0,-1-1 0,-1 1 0,0 1-1,0-1 1,-1 1 0,0 0 0,7 20 0,-6-2-50,-1 0-1,-1 0 1,-2 0 0,-1 0 0,-1 0 0,-1 0 0,-2 0 0,-1 0 0,-1 0 0,-1 0 0,-11 27 0,-2 1-327,-4 0 0,-1-2-1,-3-1 1,-40 60 0,54-93-1071,-1 0-1,-1 0 0,-1-1 1,-26 24-1,-4-10-7867</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2.708"/>
    </inkml:context>
    <inkml:brush xml:id="br0">
      <inkml:brushProperty name="width" value="0.025" units="cm"/>
      <inkml:brushProperty name="height" value="0.025" units="cm"/>
    </inkml:brush>
  </inkml:definitions>
  <inkml:trace contextRef="#ctx0" brushRef="#br0">0 120 9385,'0'0'3331,"57"-7"-3139,-33-3-32,12-3 33,9-4-161,11-2-32,7 1-449,5 1-640,-5 7-1281,-1 1-2114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3.304"/>
    </inkml:context>
    <inkml:brush xml:id="br0">
      <inkml:brushProperty name="width" value="0.025" units="cm"/>
      <inkml:brushProperty name="height" value="0.025" units="cm"/>
    </inkml:brush>
  </inkml:definitions>
  <inkml:trace contextRef="#ctx0" brushRef="#br0">17 1 19314,'0'0'9834,"1"51"-8906,-5-27-415,1 3-353,0 3-96,1 0-32,-1 1 0,3-2-96,0-4-865,0-5-1217,0-7-1121,-2-8-64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7.779"/>
    </inkml:context>
    <inkml:brush xml:id="br0">
      <inkml:brushProperty name="width" value="0.025" units="cm"/>
      <inkml:brushProperty name="height" value="0.025" units="cm"/>
    </inkml:brush>
  </inkml:definitions>
  <inkml:trace contextRef="#ctx0" brushRef="#br0">17 1 18674,'0'0'576,"-10"63"-416,7-34-96,0 4-64,3-1 0,0-4-640,0-4-1442,3-3-1506,1-7-1472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136"/>
    </inkml:context>
    <inkml:brush xml:id="br0">
      <inkml:brushProperty name="width" value="0.025" units="cm"/>
      <inkml:brushProperty name="height" value="0.025" units="cm"/>
    </inkml:brush>
  </inkml:definitions>
  <inkml:trace contextRef="#ctx0" brushRef="#br0">26 125 13421,'0'0'2941,"-5"-11"-90,-13-33-406,17 43-2354,1 0 1,0-1-1,-1 1 1,1 0-1,0-1 1,0 1-1,0 0 1,0-1-1,0 1 1,0 0-1,0-1 0,0 1 1,0 0-1,1-1 1,-1 1-1,1 0 1,-1 0-1,1-1 1,-1 1-1,1 0 1,0 0-1,-1 0 1,1-1-1,0 1 1,0 0-1,0 0 0,0 1 1,0-1-1,0 0 1,0 0-1,0 0 1,0 1-1,1-1 1,1-1-1,45-12 418,-40 12-311,12-2-161,1 0 0,-1 2 0,1 0 0,0 1 0,-1 1 0,1 1 0,30 6 0,-44-6-49,-1 0 1,0 1-1,0-1 0,0 2 1,0-1-1,0 1 0,0-1 0,0 2 1,-1-1-1,1 1 0,-1-1 0,0 1 1,0 1-1,-1-1 0,1 1 0,-1 0 1,0 0-1,0 0 0,-1 0 0,1 1 1,-1 0-1,-1-1 0,1 1 0,-1 0 1,0 0-1,0 1 0,2 11 0,-3-5 181,0-1 0,-1 0 0,0 0 0,-1 0 0,0 1 0,-1-1 0,0 0 0,-1 0 0,-1-1-1,0 1 1,0-1 0,-1 0 0,-8 13 0,8-15 111,0 0 0,-1-1 0,0 0 1,-1-1-1,0 1 0,0-1 0,-1-1 0,0 1 0,0-1 0,0-1 0,-1 1 1,1-1-1,-1-1 0,-1 0 0,1 0 0,-15 4 0,18-7-282,1 0 0,-1 0 0,1-1-1,-1 1 1,0-1 0,1-1 0,-1 1-1,1-1 1,-1 0 0,1 0 0,-1 0-1,1-1 1,-1 0 0,1 0 0,0 0-1,0-1 1,0 1 0,0-1 0,1 0-1,-1-1 1,1 1 0,0-1 0,0 0 0,0 0-1,0 0 1,1-1 0,0 1 0,-1-1-1,2 0 1,-5-8 0,7 13-191,0-1 1,0 0-1,1 1 0,-1-1 1,0 0-1,0 1 1,0-1-1,0 1 1,1-1-1,-1 0 0,0 1 1,0-1-1,1 1 1,-1-1-1,1 1 0,-1-1 1,0 1-1,1-1 1,-1 1-1,1-1 0,-1 1 1,1 0-1,-1-1 1,1 1-1,-1 0 0,1-1 1,0 1-1,-1 0 1,1 0-1,-1 0 0,1-1 1,0 1-1,-1 0 1,1 0-1,0 0 1,-1 0-1,1 0 0,0 0 1,-1 0-1,1 0 1,0 1-1,42-1-5205,-30 0 2704,31 0-6221</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8.619"/>
    </inkml:context>
    <inkml:brush xml:id="br0">
      <inkml:brushProperty name="width" value="0.025" units="cm"/>
      <inkml:brushProperty name="height" value="0.025" units="cm"/>
    </inkml:brush>
  </inkml:definitions>
  <inkml:trace contextRef="#ctx0" brushRef="#br0">116 0 18033,'0'0'7330,"-9"2"-5430,4-2-1850,1 1 0,0 0 0,0 0 0,0 0 0,0 1 0,0-1 0,0 1 0,0 0 0,0 0 0,1 1 0,-1-1 0,1 1 0,0 0 0,0 0 0,0 0 0,0 0 0,0 0 0,0 0 0,1 1-1,0 0 1,0-1 0,0 1 0,0 0 0,-2 6 0,0 1-15,-1 1-1,2 0 1,-1 0-1,2 1 0,0-1 1,0 1-1,1-1 1,1 19-1,0-30-26,0 0 0,0 0 1,0 0-1,1 0 0,-1 0 0,0 1 1,1-1-1,-1 0 0,1 0 0,-1 0 0,1 0 1,-1 0-1,1 0 0,0 0 0,0-1 1,-1 1-1,1 0 0,0 0 0,0 0 1,0-1-1,0 1 0,0 0 0,0-1 0,0 1 1,0-1-1,0 1 0,0-1 0,0 0 1,0 1-1,0-1 0,1 0 0,-1 0 0,0 0 1,0 0-1,0 0 0,0 0 0,0 0 1,1 0-1,-1 0 0,0 0 0,0-1 1,0 1-1,0 0 0,0-1 0,2 0 0,4-2 145,0 1 0,-1-1-1,1 0 1,-1 0-1,0-1 1,7-4 0,4-7 150,-1-1 0,21-25 1,-2 2 184,-35 39-495,0 0 0,0-1 0,0 1-1,1 0 1,-1 0 0,0-1 0,0 1-1,0 0 1,1 0 0,-1-1 0,0 1-1,0 0 1,0 0 0,1 0 0,-1 0-1,0 0 1,1-1 0,-1 1 0,0 0-1,0 0 1,1 0 0,-1 0 0,0 0-1,1 0 1,-1 0 0,0 0 0,0 0-1,1 0 1,-1 0 0,0 0 0,1 0-1,-1 0 1,0 0 0,0 0 0,1 1-1,-1-1 1,0 0 0,1 0 0,-1 0-1,0 1 1,6 14-127,-5 25 103,-1-36 29,0-3 4,0 6 9,0 0 1,0 0-1,1-1 0,0 1 0,0 0 0,3 9 0,-3-15-3,-1 0 1,1 1-1,0-1 1,-1 0-1,1 0 0,0 0 1,0 0-1,0 0 0,0 0 1,0 0-1,0 0 0,0 0 1,0-1-1,0 1 0,1 0 1,-1-1-1,0 1 0,0-1 1,1 1-1,-1-1 0,0 0 1,1 1-1,-1-1 0,0 0 1,1 0-1,-1 0 0,1 0 1,-1 0-1,0 0 0,1 0 1,-1-1-1,0 1 1,1 0-1,-1-1 0,0 1 1,0-1-1,1 1 0,1-3 1,2 1 23,-1 0 1,1 0-1,-1-1 1,0 0-1,0 0 1,0 0-1,0-1 1,-1 1-1,1-1 1,-1 0-1,0 0 1,0 0-1,0 0 1,-1 0-1,1-1 1,-1 1-1,0-1 1,2-7-1,0-2 55,-1 0 0,0 0-1,-1-1 1,0 1-1,-1-21 1,-1 34-317,52 8-9368,15-6-11,-31-1 1425</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010"/>
    </inkml:context>
    <inkml:brush xml:id="br0">
      <inkml:brushProperty name="width" value="0.025" units="cm"/>
      <inkml:brushProperty name="height" value="0.025" units="cm"/>
    </inkml:brush>
  </inkml:definitions>
  <inkml:trace contextRef="#ctx0" brushRef="#br0">101 307 11018,'0'0'15065,"-11"5"-14563,3 0-412,-1 0 0,1 0-1,0 0 1,1 1 0,-1 0-1,-6 7 1,12-10-76,-1-1 0,1 1 0,-1 0 0,1 0-1,0 0 1,0 0 0,0 0 0,1 0 0,-1 1 0,1-1 0,-1 0 0,1 1-1,0-1 1,1 1 0,-1-1 0,1 1 0,-1 0 0,1-1 0,0 1 0,0 0-1,1-1 1,-1 1 0,2 4 0,-1-7 1,0 1 0,0 0 0,1-1-1,-1 1 1,0-1 0,1 1 0,-1-1 0,1 0 0,-1 1-1,1-1 1,0 0 0,-1 0 0,1 0 0,0 0 0,0-1-1,0 1 1,0 0 0,0-1 0,0 1 0,0-1 0,0 0-1,0 0 1,0 0 0,0 0 0,2 0 0,5 0 78,-1 0 1,0-1 0,1 0 0,15-4-1,-13 1 30,-1-1 0,1 0-1,-1-1 1,0 0 0,0 0 0,-1-1-1,0 0 1,0-1 0,0 0 0,-1 0-1,-1-1 1,1 0 0,-1-1-1,-1 1 1,0-1 0,6-12 0,-2 0 193,0 0 1,-2-1-1,0 0 1,-1 0 0,-2 0-1,6-45 1,-10 52-267,1 6-48,-1 1 0,-1 0-1,1 0 1,-2-1 0,1 1 0,-1 0-1,-2-10 1,2 18-2,1 0 0,-1 0 0,1 0 0,-1 1 0,0-1 0,1 0 0,-1 0 0,0 1 0,1-1 0,-1 0 0,0 1 0,0-1 0,0 1 0,0-1 0,0 1 0,1-1 0,-1 1 0,0 0 0,0-1 0,0 1 0,0 0 0,0 0 0,0 0 0,0 0 0,0 0 0,0 0 0,0 0 0,0 0 0,0 0 0,0 0 0,0 0 0,0 1 0,0-1 0,0 0 0,0 1 0,-1 0 0,-33 18 0,-16 27 0,47-42 0,1 0 0,-1 0 0,1 1 0,0-1 0,0 1 0,1 0 0,-1 0 0,1-1 0,0 2 0,-2 8 0,4-12 0,0 0 0,0-1 0,0 1 0,1 0 0,-1 0 0,0-1 0,1 1 0,-1 0 0,1 0 0,0-1 0,0 1 0,-1-1 0,1 1 0,0-1 0,0 1 0,0-1 0,1 1 0,-1-1 0,0 0 0,1 0 0,1 2 0,39 25 0,-19-13 0,-17-10-132,-1-1-1,0 2 1,0-1-1,0 0 1,-1 1 0,1 0-1,-2 0 1,1 1-1,-1-1 1,1 1 0,-2-1-1,1 1 1,-1 0-1,2 12 1,0 5-1039,-2 0 0,0 0 0,-3 25 0,1-16-321,0-10-6457</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59.784"/>
    </inkml:context>
    <inkml:brush xml:id="br0">
      <inkml:brushProperty name="width" value="0.025" units="cm"/>
      <inkml:brushProperty name="height" value="0.025" units="cm"/>
    </inkml:brush>
  </inkml:definitions>
  <inkml:trace contextRef="#ctx0" brushRef="#br0">156 350 5125,'0'0'6988,"2"-11"-2787,0 3-3431,1 1-57,-1 0 0,0-1 0,-1 1 0,0 0 0,0-1 0,0 1 1,-1-1-1,0 1 0,-2-9 0,2 15-632,0 0 0,-1 0 0,1 1-1,-1-1 1,1 0 0,-1 0 0,0 1 0,1-1 0,-1 0 0,0 1 0,1-1 0,-1 0 0,0 1-1,0-1 1,1 1 0,-1-1 0,0 1 0,0 0 0,0-1 0,0 1 0,0 0 0,0 0 0,0-1-1,1 1 1,-1 0 0,0 0 0,0 0 0,0 0 0,0 0 0,0 0 0,0 0 0,0 1-1,0-1 1,0 0 0,0 1 0,0-1 0,1 0 0,-1 1 0,0-1 0,-1 2 0,-35 21 280,26-10-314,0 0-1,1 0 1,1 1-1,0 0 1,0 0 0,2 1-1,-1 0 1,2 1-1,0 0 1,-4 19 0,10-34-39,0-1 0,-1 1 1,1 0-1,0-1 0,-1 1 0,1 0 1,0-1-1,0 1 0,0 0 1,0 0-1,0-1 0,0 1 1,0 0-1,0 0 0,0-1 1,0 1-1,0 0 0,0-1 1,1 1-1,-1 0 0,0 0 1,1-1-1,-1 1 0,0-1 1,1 1-1,-1 0 0,1-1 1,-1 1-1,1-1 0,-1 1 1,1-1-1,-1 1 0,1-1 0,-1 1 1,1-1-1,0 0 0,-1 1 1,1-1-1,0 0 0,-1 1 1,1-1-1,0 0 0,-1 0 1,1 0-1,0 0 0,0 1 1,-1-1-1,1 0 0,0 0 1,0-1-1,-1 1 0,1 0 1,0 0-1,0 0 0,-1 0 1,1-1-1,0 1 0,-1 0 1,1-1-1,0 1 0,-1 0 1,1-1-1,-1 1 0,1-1 0,0 0 1,44-29 1000,-17 3-771,-2-1-1,0-2 0,-2 0 1,-1-2-1,-2 0 0,-1-2 1,-1 0-1,-2-1 0,-1 0 1,13-50-1,-25 57-227,-39 125-432,21-63 451,1 1 1,2 0-1,1 1 1,2 0-1,-7 67 1,15-102-41,1 1 0,-1-1-1,0 0 1,0 1 0,0-1 0,1 0 0,-1 1-1,1-1 1,-1 0 0,1 0 0,0 1 0,-1-1 0,1 0-1,0 0 1,0 0 0,-1 0 0,1 0 0,0 0 0,0 0-1,0 0 1,1 0 0,-1 0 0,0-1 0,0 1-1,0 0 1,1-1 0,-1 1 0,0-1 0,0 1 0,1-1-1,-1 0 1,0 0 0,1 1 0,-1-1 0,1 0-1,-1 0 1,0 0 0,1 0 0,-1-1 0,0 1 0,1 0-1,2-2 1,0 2-462,1-1 0,0 0 0,-1-1 0,1 1 0,-1-1 0,0 0 0,1 0 0,-1 0 0,0-1 0,0 0 0,0 1 0,3-5 0,12-23-6697,-2-7-5028</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0.295"/>
    </inkml:context>
    <inkml:brush xml:id="br0">
      <inkml:brushProperty name="width" value="0.025" units="cm"/>
      <inkml:brushProperty name="height" value="0.025" units="cm"/>
    </inkml:brush>
  </inkml:definitions>
  <inkml:trace contextRef="#ctx0" brushRef="#br0">0 106 16784,'0'0'11066,"12"4"-10462,-8-2-588,1 0 0,-1 0 0,1-1 0,0 1 1,0-1-1,0 0 0,0-1 0,0 1 1,0-1-1,0 0 0,0 0 0,0-1 1,0 1-1,0-1 0,-1 0 0,1 0 0,0-1 1,0 0-1,-1 1 0,1-2 0,-1 1 1,1 0-1,-1-1 0,5-4 0,-5 5 56,-1-1 0,0 0 0,0 0 0,0 0-1,-1-1 1,1 1 0,-1-1 0,0 1 0,0-1-1,0 0 1,0 0 0,0 0 0,-1 0 0,0 0-1,0 0 1,0 0 0,0 0 0,-1-1 0,0-7-1,1 11-33,-1 1-1,0-1 1,0 1-1,0-1 1,0 1-1,0-1 1,0 1-1,0-1 1,0 1-1,-1-1 1,1 1 0,0-1-1,0 1 1,0-1-1,0 1 1,-1-1-1,1 1 1,0-1-1,-1 1 1,1 0-1,0-1 1,-1 1-1,1-1 1,0 1-1,-1 0 1,1-1-1,0 1 1,-1 0-1,1 0 1,-1-1-1,1 1 1,-1 0-1,1 0 1,-1-1-1,0 1 1,-21 7 321,-17 24-424,30-22 72,1 1 1,1 0 0,-1 1 0,2 0-1,0 0 1,0 0 0,1 1 0,0 0-1,1 0 1,-3 15 0,7-27-8,0 1 0,0-1 0,0 1 1,0-1-1,0 1 0,0-1 0,0 1 0,1-1 0,-1 1 1,0-1-1,0 1 0,0-1 0,1 0 0,-1 1 0,0-1 1,1 1-1,-1-1 0,1 0 0,-1 1 0,0-1 0,1 0 1,-1 1-1,1-1 0,-1 0 0,1 1 0,-1-1 0,1 0 1,-1 0-1,1 0 0,-1 0 0,1 0 0,-1 1 0,1-1 1,-1 0-1,1 0 0,-1 0 0,1 0 0,-1 0 0,1-1 1,-1 1-1,1 0 0,26-5 100,-9-2-54,0-1 1,0 0 0,-1-2-1,19-13 1,-25 14-165,2 1 1,-1 0 0,1 1 0,0 0 0,1 1-1,0 1 1,0 0 0,27-6 0,-40 12 109,0-1 1,0 0 0,0 0-1,0 1 1,-1-1 0,1 1-1,0-1 1,0 0 0,0 1-1,0 0 1,-1-1 0,1 1 0,0-1-1,-1 1 1,1 0 0,0 0-1,-1-1 1,1 1 0,-1 0-1,1 0 1,-1 0 0,1 0-1,-1 0 1,0-1 0,0 1-1,1 0 1,-1 0 0,0 0 0,0 0-1,0 0 1,0 0 0,0 0-1,0 0 1,0 1 0,0 45 69,-1-35 4,1 0 32,1 17 36,0-28-122,-1-1 0,0 1 0,1 0 0,-1-1 1,1 1-1,-1-1 0,1 1 0,-1 0 0,1-1 0,0 0 0,-1 1 0,1-1 1,0 1-1,-1-1 0,1 0 0,0 1 0,-1-1 0,1 0 0,0 0 0,-1 1 0,1-1 1,0 0-1,0 0 0,-1 0 0,1 0 0,0 0 0,0 0 0,0 0 0,-1 0 1,1-1-1,0 1 0,-1 0 0,1 0 0,1-1 0,6-2 93,0 0 0,0-1 1,0 0-1,0 0 0,0-1 0,-1 0 0,0 0 0,12-11 0,-13 10-130,0 0 0,1 1-1,-1 0 1,1 0 0,1 0-1,-1 1 1,1 0 0,-1 1-1,1 0 1,9-3-1,-16 7-21,0-1-1,0 1 0,0-1 1,0 1-1,0 0 0,0 0 1,-1-1-1,1 1 0,0 0 1,0 0-1,-1 0 0,1-1 0,-1 1 1,1 0-1,-1 0 0,1 0 1,-1 0-1,1 0 0,-1 0 1,0 0-1,0 1 0,1-1 1,-1 0-1,0 0 0,0 0 1,0 0-1,0 0 0,0 0 0,0 0 1,-1 0-1,1 0 0,-1 2 1,-2 40-3125,0-27-2647,3-7-4783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015"/>
    </inkml:context>
    <inkml:brush xml:id="br0">
      <inkml:brushProperty name="width" value="0.025" units="cm"/>
      <inkml:brushProperty name="height" value="0.025" units="cm"/>
    </inkml:brush>
  </inkml:definitions>
  <inkml:trace contextRef="#ctx0" brushRef="#br0">267 57 22037,'-8'-2'1900,"4"1"-1622,-66-5 2499,66 6-2745,0 0 1,0 0-1,1 0 0,-1 1 0,0-1 1,1 1-1,-1 0 0,0 0 0,1 1 1,-1-1-1,1 1 0,0 0 0,0-1 1,-1 1-1,1 1 0,0-1 0,1 0 1,-4 4-1,39-21-54,-18 0 145,21-16 33,-34 29-169,0 1-1,0 0 1,0-1-1,0 1 1,0 0 0,0 0-1,0 0 1,1 1-1,-1-1 1,0 0 0,1 1-1,-1-1 1,0 1-1,1 0 1,3 0-1,-6 0-4,1 1 0,0-1-1,0 1 1,0-1 0,0 1 0,-1-1-1,1 1 1,0 0 0,0-1-1,-1 1 1,1 0 0,-1 0-1,1-1 1,0 1 0,-1 0-1,0 0 1,1 0 0,-1 0-1,1 0 1,-1 0 0,0-1-1,0 1 1,1 0 0,-1 0-1,0 1 1,2 30-103,-2-25 89,2 45 27,-3 0 1,-15 97-1,12-124 437,-2 0-1,-1 0 0,0 0 1,-2-1-1,-1 0 1,-1 0-1,-25 39 0,32-57-293,0-1 0,0 0-1,-1 0 1,1 0-1,-1-1 1,0 0-1,-1 0 1,1 0-1,-12 6 1,15-9-112,0-1 0,0 1 0,0 0 0,0-1 0,0 1 1,0-1-1,0 1 0,0-1 0,0 0 0,0 0 0,0 0 0,0 0 1,0 0-1,0-1 0,0 1 0,0-1 0,0 1 0,0-1 0,0 0 1,0 1-1,0-1 0,0 0 0,0-1 0,1 1 0,-1 0 0,0 0 1,1-1-1,-1 1 0,1-1 0,0 1 0,-1-1 0,1 1 0,0-1 0,-2-3 1,-1-2-15,0 0 0,1 0 0,0 0 0,0-1 0,1 1 0,0-1 0,0 1 0,1-1 1,0 0-1,0 1 0,1-1 0,0 0 0,0 0 0,0 0 0,1 1 0,1-1 0,3-13 0,-1 11-281,0 0 0,0 0-1,1 0 1,0 1 0,1-1 0,0 1-1,1 1 1,0-1 0,0 1-1,0 1 1,1-1 0,11-7 0,62-40-10253,-36 25-700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373"/>
    </inkml:context>
    <inkml:brush xml:id="br0">
      <inkml:brushProperty name="width" value="0.025" units="cm"/>
      <inkml:brushProperty name="height" value="0.025" units="cm"/>
    </inkml:brush>
  </inkml:definitions>
  <inkml:trace contextRef="#ctx0" brushRef="#br0">74 13 22613,'0'0'4565,"-4"8"-4533,1-3-85,-8 23 106,11-28-76,0 1 1,0 0 0,0 0-1,0 0 1,0 0 0,0 0-1,1-1 1,-1 1 0,0 0-1,1 0 1,-1-1 0,0 1 0,1 0-1,-1 0 1,1-1 0,-1 1-1,1 0 1,0-1 0,-1 1-1,1-1 1,0 1 0,-1-1-1,1 1 1,0-1 0,0 1 0,-1-1-1,1 0 1,0 1 0,0-1-1,0 0 1,-1 0 0,1 0-1,0 1 1,0-1 0,0 0 0,0 0-1,-1 0 1,3-1 0,3 2-55,0-1 1,-1-1 0,1 1 0,0-1 0,0 0 0,0 0 0,-1-1-1,1 0 1,-1 0 0,1 0 0,-1 0 0,6-5 0,2-1 358,-2 0 0,1 0 0,19-21 0,-89 60 1662,8-1-1063,23-14 301,-50 38 0,76-54-1201,0 1-1,0-1 1,0 1-1,1 0 0,-1 0 1,0-1-1,0 1 1,1 0-1,-1 0 1,0 0-1,1 0 0,-1-1 1,1 1-1,-1 0 1,1 0-1,-1 0 0,1 0 1,0 0-1,0 1 1,-1-1-1,1 0 1,0 0-1,0 0 0,0 1 1,1-1-103,-1 0 0,1 0 0,-1 0 0,1 0 0,0 0 0,0-1 0,-1 1 0,1 0 1,0 0-1,0-1 0,0 1 0,0 0 0,0-1 0,0 1 0,0-1 0,0 1 0,0-1 0,2 1 0,5 1-1356,1 0 0,-1-1 0,1 1 0,12-1 0,20-1-5836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1.715"/>
    </inkml:context>
    <inkml:brush xml:id="br0">
      <inkml:brushProperty name="width" value="0.025" units="cm"/>
      <inkml:brushProperty name="height" value="0.025" units="cm"/>
    </inkml:brush>
  </inkml:definitions>
  <inkml:trace contextRef="#ctx0" brushRef="#br0">172 1 19506,'0'0'6124,"-12"1"-4662,5 0-1423,0 0-1,0 0 0,1 1 1,-1 0-1,0 0 1,1 1-1,0 0 0,-1 0 1,1 0-1,0 1 0,1 0 1,-1 0-1,1 0 0,-1 1 1,-8 10-1,7-6-70,2-4-24,0 0 0,0 0-1,1 1 1,0-1 0,0 1-1,1 0 1,-1 1 0,1-1 0,0 0-1,-2 9 1,6-14 41,-1 0 1,1-1-1,-1 1 1,1 0-1,0-1 0,-1 1 1,1-1-1,0 1 1,-1-1-1,1 1 0,0-1 1,0 0-1,-1 1 1,1-1-1,0 0 0,0 1 1,0-1-1,0 0 1,-1 0-1,1 0 0,0 0 1,0 0-1,0 0 1,0 0-1,0 0 0,-1 0 1,1 0-1,1-1 1,30-1 314,18-5-402,-10 2-1841,52-2 0,-91 7 1963,-1 0-1,1 0 1,0 0-1,-1 0 1,1 0-1,-1 1 1,1-1-1,0 0 1,-1 0-1,1 1 1,-1-1-1,1 0 1,-1 1-1,1-1 1,-1 0-1,1 1 1,-1-1-1,1 1 1,-1-1-1,0 1 1,1-1-1,-1 1 1,1-1-1,-1 1 1,0-1-1,0 1 1,1-1-1,-1 1 1,0 0-1,0-1 1,0 1-1,0-1 1,0 1-1,0 0 1,0-1-1,0 1 1,0 0-1,0-1 1,0 1-1,0-1 1,0 1-1,0 0 1,0-1-1,-1 1 1,1-1-1,0 1 1,0 0-1,-1-1 1,1 1-1,-1-1 1,1 1-1,0-1 1,-1 1-1,0 0 1,-22 31 2447,14-23-2212,-1 0 0,0-1 0,0 0 0,-1-1 0,0-1 0,0 1 0,0-2 0,-1 1 0,0-2 0,0 0 0,-1 0 0,-19 3 0,31-7-428,0 0 1,0 0-1,-1 0 0,1 0 1,0 0-1,0 0 1,0 0-1,0 0 0,0-1 1,0 1-1,0 0 1,0-1-1,0 1 0,0-1 1,0 1-1,0-1 1,-1 0-1,-5-12-5886,2-9-10346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2.723"/>
    </inkml:context>
    <inkml:brush xml:id="br0">
      <inkml:brushProperty name="width" value="0.025" units="cm"/>
      <inkml:brushProperty name="height" value="0.025" units="cm"/>
    </inkml:brush>
  </inkml:definitions>
  <inkml:trace contextRef="#ctx0" brushRef="#br0">194 60 13421,'0'0'6566,"-3"-9"-4772,3 6-1729,-1 1 0,1-1 0,-1 1 1,0 0-1,0-1 0,0 1 0,0 0 0,0-1 1,0 1-1,-1 0 0,1 0 0,-1 0 1,0 0-1,1 0 0,-1 1 0,0-1 1,0 0-1,0 1 0,0 0 0,0-1 0,0 1 1,-1 0-1,1 0 0,0 0 0,-1 0 1,1 0-1,0 1 0,-1-1 0,1 1 1,-1 0-1,1-1 0,-1 1 0,1 0 1,-1 1-1,1-1 0,-1 0 0,1 1 0,-1-1 1,1 1-1,-5 2 0,-1 1 61,0 0 1,0 1-1,1 1 1,-1-1-1,2 1 0,-1 0 1,0 1-1,1-1 0,0 1 1,1 1-1,0-1 0,0 1 1,0 0-1,1 0 0,0 0 1,1 0-1,-4 12 0,7-19-116,0-1 0,0 1 0,0-1-1,-1 1 1,1-1 0,0 1 0,0-1-1,0 1 1,0-1 0,0 1 0,0-1-1,0 1 1,0 0 0,0-1 0,0 1-1,1-1 1,-1 1 0,0-1 0,0 1-1,0-1 1,1 1 0,-1-1 0,0 1 0,1-1-1,-1 0 1,0 1 0,1-1 0,-1 1-1,1-1 1,-1 0 0,0 1 0,1-1-1,-1 0 1,1 1 0,-1-1 0,1 0-1,24-4 325,21-22 194,-26 9-291,34-39 0,-10 8-124,-45 67-743,-26 66 391,20-67 253,1 1-1,1-1 1,0 1 0,-3 25-1,8-43 3,0-1-1,0 1 1,0-1-1,0 1 0,0 0 1,0-1-1,0 1 1,0 0-1,0-1 0,0 1 1,1 0-1,-1-1 1,0 1-1,0 0 1,0-1-1,1 1 0,-1-1 1,0 1-1,1 0 1,-1-1-1,1 1 1,-1-1-1,1 1 0,-1-1 1,1 0-1,-1 1 1,1-1-1,-1 1 1,1-1-1,-1 0 0,1 0 1,0 1-1,-1-1 1,1 0-1,0 0 0,-1 0 1,1 1-1,-1-1 1,1 0-1,0 0 1,-1 0-1,1 0 0,0 0 1,-1 0-1,1-1 1,0 1-1,-1 0 1,1 0-1,0 0 0,-1-1 1,1 1-1,-1 0 1,1 0-1,0-1 1,-1 1-1,1-1 0,0 0 1,36-21 808,108-107-200,-108 94-591,-37 34-57,1 0 1,-1 0 0,1 0-1,-1 0 1,1 1 0,0-1-1,0 0 1,-1 0-1,1 1 1,0-1 0,0 1-1,0-1 1,0 0-1,0 1 1,0 0 0,0-1-1,0 1 1,0 0 0,0-1-1,0 1 1,0 0-1,0 0 1,0 0 0,0 0-1,0 0 1,0 0 0,0 0-1,1 0 1,-1 2 0,0-1 1,-1 0-1,1 1 1,-1-1-1,1 1 1,-1-1-1,0 1 1,1-1-1,-1 1 1,0-1-1,0 1 0,0-1 1,0 1-1,0-1 1,-1 1-1,0 1 1,-17 67-22,3-14 108,18-57 58,-1 1 0,0-1 0,0 1 0,0-1 0,0 0 0,-1 0 0,1 1 0,0-1-1,0-1 1,0 1 0,-1 0 0,3-2 0,47-43 931,-27 24-1006,38-28 1,-61 49-63,-1 0 0,1 0-1,0 0 1,0 0 0,1 1 0,-1-1-1,0 0 1,0 1 0,0-1 0,0 1 0,1-1-1,-1 1 1,0 0 0,0-1 0,1 1-1,-1 0 1,0 0 0,0 0 0,1 0 0,-1 0-1,0 0 1,1 0 0,-1 1 0,0-1-1,3 1 1,-3 0-7,0 0-1,0 1 1,0-1 0,-1 0-1,1 1 1,0-1-1,0 1 1,-1-1 0,1 0-1,-1 1 1,1 0 0,-1-1-1,0 1 1,0-1-1,0 1 1,0-1 0,0 4-1,-1 7-8,0 0 0,0 1-1,-2-1 1,-4 15 0,-5 16 95,12-43-61,-1 1 0,1-1 1,0 0-1,0 1 1,0-1-1,0 1 0,0-1 1,0 0-1,-1 1 0,1-1 1,0 0-1,0 1 1,0-1-1,0 1 0,0-1 1,0 0-1,1 1 1,-1-1-1,0 0 0,0 1 1,0-1-1,0 1 0,0-1 1,0 0-1,1 1 1,-1-1-1,0 0 0,0 1 1,1-1-1,-1 0 1,0 0-1,0 1 0,1-1 1,5-2 92,-6 2-83,13-8 111,-1 0 0,0-1 0,0 0 0,19-19 0,14-12-1171,-40 36 318,28-17-2694,-22 18-900,1 3-3394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3.679"/>
    </inkml:context>
    <inkml:brush xml:id="br0">
      <inkml:brushProperty name="width" value="0.025" units="cm"/>
      <inkml:brushProperty name="height" value="0.025" units="cm"/>
    </inkml:brush>
  </inkml:definitions>
  <inkml:trace contextRef="#ctx0" brushRef="#br0">0 33 9449,'0'0'16816,"68"-23"-16656,-45 19-160,0 3-673,2-1-3202,-1-1-3716</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3.081"/>
    </inkml:context>
    <inkml:brush xml:id="br0">
      <inkml:brushProperty name="width" value="0.025" units="cm"/>
      <inkml:brushProperty name="height" value="0.025" units="cm"/>
    </inkml:brush>
  </inkml:definitions>
  <inkml:trace contextRef="#ctx0" brushRef="#br0">148 0 18097,'0'0'4778,"0"13"-4234,-2 29-123,-3 0-1,-13 54 0,8-48-1090,2 2 1,-3 73 0,-11-149 685,14 17 374,0 0 0,1-1 0,0 0 1,1 0-1,0-1 0,1 1 0,0-1 0,0 0 0,2-1 0,-1 1 0,1-1 0,-1-14 1,4 25-352,0 0 0,0 0 1,1 1-1,-1-1 0,0 0 1,1 0-1,-1 0 0,1 1 1,-1-1-1,1 0 1,-1 1-1,1-1 0,0 0 1,-1 1-1,1-1 0,0 0 1,-1 1-1,1 0 0,0-1 1,0 1-1,0-1 1,-1 1-1,1 0 0,0-1 1,0 1-1,0 0 0,0 0 1,0 0-1,0 0 0,0 0 1,36-3-264,-29 3 237,64-7-4370,-28-1-2182</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455"/>
    </inkml:context>
    <inkml:brush xml:id="br0">
      <inkml:brushProperty name="width" value="0.025" units="cm"/>
      <inkml:brushProperty name="height" value="0.025" units="cm"/>
    </inkml:brush>
  </inkml:definitions>
  <inkml:trace contextRef="#ctx0" brushRef="#br0">0 357 9065,'0'0'14782,"10"-8"-13485,72-45 1360,-71 47-2416,1 0-1,-1 1 0,1 0 1,0 0-1,0 2 0,25-5 1,-37 8-248,1 0 0,-1 0 1,1 0-1,-1 0 0,0 0 1,1 0-1,-1 0 0,1 1 1,-1-1-1,1 0 0,-1 0 0,0 1 1,1-1-1,-1 0 0,1 0 1,-1 1-1,0-1 0,1 0 0,-1 1 1,0-1-1,0 0 0,1 1 1,-1-1-1,0 1 0,0-1 0,0 1 1,1-1-1,-1 0 0,0 1 1,0-1-1,0 1 0,0-1 1,0 1-1,0-1 0,0 1 0,0-1 1,0 1-1,0-1 0,0 0 1,0 1-1,0-1 0,0 1 0,-1-1 1,1 1-1,-7 24-135,7-24 143,-26 61 49,18-46-35,1 1 0,0 0-1,1 1 1,1-1 0,-4 24 0,9-41-13,0 1 0,0-1 0,0 0 0,0 1 0,0-1 0,0 1 0,0-1 0,1 1 0,-1-1 0,0 0 0,0 1 0,0-1 0,0 0 0,0 1 0,1-1 0,-1 1 0,0-1 0,0 0 0,1 1 0,-1-1 0,0 0 0,1 0 0,-1 1 0,0-1 0,1 0 0,-1 0 0,0 1 0,1-1 0,-1 0 0,0 0 0,1 0 0,-1 0 0,1 1 0,-1-1 0,0 0 0,1 0 0,-1 0 0,1 0 1,-1 0-1,0 0 0,1 0 0,-1 0 0,1 0 0,-1 0 0,1-1 0,-1 1 0,1 0 0,22-8 264,4-9-82,-1 0 1,-1-2 0,0-1-1,-2-1 1,-1-1 0,0-1 0,-2-1-1,0-1 1,21-35 0,-26 37-341,-29 52-187,-5 11 116,11-21 226,-20 57-5,26-69 6,0 0-1,1 0 1,0 0-1,0 0 1,0 0-1,1 0 1,0 1-1,2 12 1,-2-20 9,1 1-1,-1 0 1,0-1-1,1 1 1,-1 0-1,0-1 1,1 1-1,-1 0 1,1-1-1,-1 1 1,1-1-1,0 1 1,-1-1-1,1 1 1,-1-1-1,1 1 1,0-1-1,-1 0 1,1 1-1,0-1 1,-1 0 0,1 0-1,0 0 1,0 1-1,-1-1 1,1 0-1,0 0 1,0 0-1,-1 0 1,1 0-1,0 0 1,0 0-1,-1-1 1,1 1-1,0 0 1,1-1-1,26-9 627,-18 3-567,0 0 1,-1-1-1,1 0 0,-2-1 0,1 1 0,-1-2 1,-1 1-1,0-1 0,0 0 0,11-22 0,-11 15-9,1 0 0,-2 0 1,0-1-1,-1 0 0,-1 1 0,3-31 0,-6 48-61,-1-1 1,0 1-1,0-1 1,0 1-1,1 0 0,-1-1 1,0 1-1,0-1 0,0 1 1,0 0-1,0-1 1,0 1-1,0-1 0,0 1 1,0-1-1,0 1 0,0 0 1,0-1-1,0 1 1,0-1-1,0 1 0,0 0 1,-1-1-1,1 1 0,0-1 1,0 1-1,0 0 1,-1-1-1,1 1 0,0 0 1,-1-1-1,1 1 1,0 0-1,0-1 0,-1 1 1,1 0-1,-1 0 0,1-1 1,0 1-1,-1 0 1,0 0-1,-5 4-170,-3 7 150,1 2 1,1-1 0,-1 1-1,2 0 1,0 1 0,1-1-1,-8 28 1,13-41 23,-1 1 1,1 0-1,0 0 0,-1 0 0,1 0 1,-1 0-1,1 0 0,0 0 1,0 0-1,0 0 0,0 0 0,0 0 1,0 0-1,0 0 0,0 0 1,0 0-1,0 0 0,0 0 0,1 0 1,-1 0-1,0 0 0,1 0 1,-1 0-1,1 0 0,-1 0 1,1 0-1,-1 0 0,1-1 0,1 3 1,-1-3 5,1 0 0,0 0 1,-1 0-1,1 0 0,0 0 0,-1 0 1,1 0-1,-1-1 0,1 1 1,0 0-1,-1-1 0,1 0 0,-1 1 1,1-1-1,-1 0 0,2 0 0,9-6 43,0-1-1,-1 0 1,13-11-1,41-49-50,-65 68-8,1 0 0,-1 0 0,1 1 0,-1-1 0,1 0 0,-1 1-1,0-1 1,1 1 0,-1-1 0,0 0 0,1 1 0,-1-1 0,0 1 0,0-1 0,1 1 0,-1-1 0,0 1 0,0-1-1,0 1 1,0-1 0,1 1 0,-1-1 0,0 1 0,0-1 0,0 1 0,0-1 0,0 1 0,0-1 0,-1 1 0,1 0-1,0-1 1,0 1 0,0-1 0,0 1 0,-1 0 0,0 27-299,-3-8 291,2-15-75,1 1-1,0-1 1,0 1-1,0-1 1,1 1 0,0 0-1,1 8 1,-1-14 81,0 1 1,1-1 0,-1 1 0,1-1-1,-1 0 1,0 1 0,1-1 0,-1 1-1,1-1 1,-1 0 0,1 0 0,-1 1-1,1-1 1,0 0 0,-1 0 0,1 0-1,-1 0 1,1 1 0,0-1 0,-1 0-1,1 0 1,-1 0 0,1 0 0,-1 0-1,1-1 1,0 1 0,-1 0 0,1 0-1,-1 0 1,1 0 0,-1-1 0,1 1-1,0-1 1,21-8 57,-8 1-33,-1 0 0,0-2 1,16-14-1,-16 12-1693,-1-1 0,-1 0 0,0-1 1,16-28-1,-12 16-1473,-2-2 1,10-28-1,3-24 1323,-37 116 11147,-13 38-3161,13-37-6076,1 1 1,2 0-1,-4 51 1,10-4-1920,12-113 2510,-10 17-618,0 0 0,0 1 1,-1-1-1,0 1 0,-1-1 0,0 1 0,-1-1 1,0 1-1,-5-11 0,-2 0 726,-1 1 1,0 1 0,-19-23-1,30 42-758,0-1 1,0 1-1,0 0 0,0 0 0,0 0 0,0-1 0,0 1 0,0 0 0,0 0 0,0 0 1,0-1-1,0 1 0,0 0 0,0 0 0,0 0 0,0-1 0,0 1 0,0 0 1,0 0-1,0 0 0,0-1 0,0 1 0,0 0 0,0 0 0,1 0 0,-1 0 1,0-1-1,0 1 0,0 0 0,0 0 0,0 0 0,0 0 0,1 0 0,-1 0 1,0-1-1,0 1 0,0 0 0,1 0 0,-1 0 0,0 0 0,0 0 0,0 0 1,0 0-1,1 0 0,-1 0 0,0 0 0,0 0 0,0 0 0,1 0 0,20-3 359,32 2-1040,-43 1 285,-4 1-580,24-2-1655,-20-3-7518,-10-4 2887</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4.813"/>
    </inkml:context>
    <inkml:brush xml:id="br0">
      <inkml:brushProperty name="width" value="0.025" units="cm"/>
      <inkml:brushProperty name="height" value="0.025" units="cm"/>
    </inkml:brush>
  </inkml:definitions>
  <inkml:trace contextRef="#ctx0" brushRef="#br0">1 1 13164,'0'0'6118,"49"0"-6374,-23 8-3780,3 5-6053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168"/>
    </inkml:context>
    <inkml:brush xml:id="br0">
      <inkml:brushProperty name="width" value="0.025" units="cm"/>
      <inkml:brushProperty name="height" value="0.025" units="cm"/>
    </inkml:brush>
  </inkml:definitions>
  <inkml:trace contextRef="#ctx0" brushRef="#br0">123 1 17168,'-8'2'2189,"1"0"-1607,-57 21 2660,61-22-3190,0 0 0,1 0 1,-1 0-1,1 0 1,0 0-1,-1 1 0,1-1 1,0 1-1,0 0 1,0 0-1,0-1 0,0 1 1,0 0-1,1 1 1,-1-1-1,1 0 0,-1 0 1,1 1-1,0-1 1,0 1-1,0-1 0,-1 4 1,4-5-127,0-1 1,-1 1-1,1 0 1,0-1-1,0 1 0,0-1 1,0 0-1,0 0 1,-1 1-1,1-1 1,0 0-1,0-1 1,0 1-1,3-1 0,-3 1 25,65-15-1429,-59 12 996,0 0 1,0 1-1,0 0 1,0 0-1,0 1 1,1 0-1,-1 0 1,1 1-1,-1 0 1,17 3-1,-24-3 551,1 1 1,-1 0-1,0 0 0,0-1 0,1 1 0,-1 0 1,0 0-1,0 0 0,0 0 0,0 0 0,0 1 1,0-1-1,-1 0 0,1 0 0,0 1 0,0-1 1,-1 0-1,1 1 0,-1-1 0,1 0 1,-1 1-1,0-1 0,0 1 0,1-1 0,-1 1 1,0-1-1,0 1 0,-1-1 0,1 1 0,0-1 1,0 1-1,-1-1 0,1 0 0,-1 1 0,1-1 1,-1 2-1,-1 3 350,0 0 1,0 0 0,-1 0 0,0 0-1,0-1 1,-6 10 0,4-9-195,-1 0 0,0 0 0,1-1 0,-2 0 0,1 0 0,0 0 0,-1-1 1,0 0-1,0 0 0,0-1 0,-1 0 0,1 0 0,-1-1 0,0 0 0,1 0 0,-1-1 1,-12 1-1,20-2-410,-1 0 0,0 1 0,1-1 0,-1 0 1,1 0-1,-1 0 0,0-1 0,1 1 1,-1 0-1,0 0 0,1 0 0,-1 0 0,1 0 1,-1-1-1,1 1 0,-1 0 0,0-1 1,1 1-1,-1 0 0,1-1 0,-1 1 0,1-1 1,0 1-1,-1 0 0,1-1 0,-1 1 1,1-1-1,0 0 0,-1 1 0,1-1 0,0 1 1,0-1-1,-1 1 0,1-1 0,0 0 0,0 1 1,0-1-1,0 1 0,0-1 0,0 0 1,0 1-1,0-1 0,0 0 0,-1-19-9525</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5.493"/>
    </inkml:context>
    <inkml:brush xml:id="br0">
      <inkml:brushProperty name="width" value="0.025" units="cm"/>
      <inkml:brushProperty name="height" value="0.025" units="cm"/>
    </inkml:brush>
  </inkml:definitions>
  <inkml:trace contextRef="#ctx0" brushRef="#br0">204 248 20115,'-9'5'2157,"-14"10"-1290,1 0 1,1 1-1,-26 26 1,39-34-781,-1 0-1,2 1 1,-1 0 0,1 0 0,1 0-1,0 1 1,0 0 0,1 1-1,0-1 1,0 1 0,-3 15 0,8-25-88,0-1 0,-1 1 0,1 0 0,0 0 0,0-1 0,0 1 0,-1 0 0,1 0 0,0 0 0,0-1 0,0 1 0,1 0 0,-1 0 0,0 0 0,0-1 0,0 1 0,0 0 0,1 0 0,-1-1 0,0 1 0,1 0 0,-1-1 0,1 1 0,-1 0 0,1-1 0,-1 1 0,1 0 0,-1-1 0,1 1-1,-1-1 1,1 1 0,0-1 0,0 1 0,2 0 44,-1-1 0,0 0 0,0 0-1,0 0 1,0 0 0,0 0-1,0-1 1,0 1 0,0-1 0,0 1-1,0-1 1,3-1 0,6-3 237,-1 0 1,0 0 0,18-14 0,-6-1-201,-1 0 0,-1-1 0,-1-1 0,-1-1 0,-1-1 0,-1 0 0,-1-1 1,-1-1-1,-1 0 0,-1-1 0,-2 0 0,-1 0 0,-1-2 0,8-49 0,-16 76-81,0 0 1,1 1-1,-1-1 0,0 0 1,0 0-1,0 0 1,-1 0-1,1 0 0,0 0 1,-1 0-1,1 1 0,-1-1 1,1 0-1,-1 0 1,0 1-1,-1-4 0,1 5-4,0 0 0,1-1 0,-1 1 0,0-1-1,0 1 1,1 0 0,-1-1 0,0 1 0,0 0 0,0 0-1,1 0 1,-1-1 0,0 1 0,0 0 0,0 0-1,0 0 1,1 1 0,-1-1 0,0 0 0,0 0 0,0 0-1,1 0 1,-1 1 0,0-1 0,-1 1 0,-6 3-24,-1 1 0,1 1 0,0-1 0,-12 13 0,16-15 52,-19 16-30,-5 4 63,0 2 1,2 0-1,-32 40 1,59-65-54,-1 0 1,0-1-1,1 1 1,-1 0-1,0 0 1,1 0-1,-1 0 1,1 0-1,-1 0 1,0 0-1,1 0 1,-1 0-1,1 0 1,-1 0-1,0 0 0,1 0 1,-1 0-1,1 0 1,-1 0-1,0 0 1,1 0-1,-1 0 1,0 1-1,1-1 1,-1 0-1,0 0 1,1 1-1,-1-1 1,0 0-1,1 0 1,-1 1-1,0-1 0,0 0 1,1 0-1,-1 1 1,0-1-1,0 0 1,0 1-1,0-1 1,1 1-1,-1-1 1,0 0-1,0 1 1,0-1-1,0 0 1,0 1-1,0-1 0,0 1 1,0-1-1,0 0 1,0 1-1,0-1 1,0 1-1,0-1 1,0 0-1,0 1 1,-1-1-1,1 0 1,0 1-1,0-1 1,0 0-1,0 1 1,-1-1-1,1 0 0,0 1 1,0-1-1,-1 1 1,38-10 174,-34 8-160,51-16 105,44-13-1263,-88 27 822,0 2 0,0-1 0,0 1 0,1 0 0,-1 1 0,0 1 1,15 1-1,-23-1 316,-1 0 1,0-1-1,0 1 0,1 0 1,-1 0-1,0-1 1,0 1-1,0 0 0,0 0 1,0 0-1,0 0 1,0 1-1,0-1 0,-1 0 1,1 0-1,0 0 1,-1 1-1,1-1 0,-1 0 1,1 1-1,-1-1 1,1 1-1,-1-1 1,0 0-1,0 1 0,0-1 1,0 1-1,0-1 1,0 0-1,0 1 0,0-1 1,-1 1-1,0 1 1,-13 49 834,10-42-1008,-34 67 1461,35-71-2090,0-1 0,-1 0 0,0 0 0,0 0 0,0-1 1,-7 6-1</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6.895"/>
    </inkml:context>
    <inkml:brush xml:id="br0">
      <inkml:brushProperty name="width" value="0.025" units="cm"/>
      <inkml:brushProperty name="height" value="0.025" units="cm"/>
    </inkml:brush>
  </inkml:definitions>
  <inkml:trace contextRef="#ctx0" brushRef="#br0">129 390 11563,'0'0'9951,"-8"0"-7917,3 0-1934,1 0 1,-1 1 0,1-1 0,-1 1 0,1 0-1,0 0 1,0 1 0,-1-1 0,1 1-1,0 0 1,0 0 0,0 0 0,1 1 0,-1 0-1,0-1 1,1 1 0,0 0 0,0 1 0,0-1-1,0 0 1,0 1 0,1 0 0,-1 0 0,-2 6-1,-14 25-8,18-34-111,0 1 0,0 0 0,1-1 0,-1 1 0,0-1 0,1 1 0,-1 0 0,1-1 0,0 1 0,0 0 0,-1-1 0,1 1 0,0 0 0,0 0 0,1-1 0,-1 1 0,0 0 0,0 0 0,2 2 0,-1-4 11,0 1 0,0-1 0,0 0 1,0 0-1,0 1 0,0-1 0,0 0 0,1 0 0,-1 0 0,0 0 1,0-1-1,0 1 0,0 0 0,0 0 0,0-1 0,0 1 0,0 0 1,0-1-1,0 1 0,0-1 0,0 1 0,0-1 0,0 0 0,0 1 0,0-1 1,0-1-1,27-20 267,-27 21-258,19-17 167,-1-1 0,-1 0 1,0-1-1,-2-2 0,0 1 0,-1-2 0,15-31 0,-56 141-701,10-47 569,8-21-8,0 0 0,2 1 1,-6 24-1,12-44-17,0 0 0,0 1 1,0-1-1,0 0 0,-1 0 0,1 1 0,0-1 1,0 0-1,0 1 0,0-1 0,0 0 0,0 1 0,0-1 1,0 0-1,0 1 0,0-1 0,0 0 0,0 1 1,0-1-1,0 0 0,0 1 0,0-1 0,1 0 1,-1 1-1,0-1 0,0 0 0,0 0 0,0 1 0,1-1 1,-1 0-1,0 1 0,0-1 0,0 0 0,1 0 1,-1 0-1,0 1 0,1-1 0,-1 0 0,0 0 0,0 0 1,1 0-1,-1 1 0,0-1 0,1 0 0,-1 0 1,0 0-1,1 0 0,-1 0 0,0 0 0,1 0 1,-1 0-1,0 0 0,1 0 0,-1 0 0,0 0 0,1 0 1,-1 0-1,0-1 0,1 1 0,-1 0 0,0 0 1,0 0-1,1-1 0,20-12 880,21-26-600,-1-1 0,-3-3 0,-1-1 0,36-56 0,-60 81-219,50-79-788,-82 158-1627,-72 118 2363,51-105 290,-31 80 0,69-149-295,0 1-1,0 0 1,1 0-1,0 0 1,0 0-1,-1 10 1,2-15-8,1 0 1,-1 1-1,0-1 0,1 0 1,-1 1-1,0-1 0,1 0 1,-1 1-1,1-1 0,-1 0 1,1 0-1,-1 1 1,0-1-1,1 0 0,-1 0 1,1 0-1,-1 0 0,1 0 1,-1 0-1,1 0 1,-1 0-1,1 0 0,-1 0 1,1 0-1,-1 0 0,1 0 1,-1 0-1,1 0 1,-1 0-1,1 0 0,-1-1 1,1 1-1,-1 0 0,1 0 1,-1-1-1,0 1 1,1 0-1,-1-1 0,0 1 1,1-1-1,21-11 267,19-25-89,-1-2 0,44-56 0,-20 20 195,-29 37-300,-2-3 0,-2 0 0,-1-2 0,-3-1 0,34-73 0,-59 113-91,0-1-1,0 0 1,-1 1 0,1-1 0,-1 0-1,0 0 1,0 0 0,-1-6 0,-23 29-561,-17 32 573,2 2 1,3 1-1,1 2 0,-42 97 0,72-145 31,-23 58 290,26-61-294,-1 0-1,1 1 0,0-1 1,0 1-1,0 0 1,1-1-1,-1 1 0,1 0 1,0-1-1,1 1 1,0 7-1,0-12-14,-1 1 0,0-1 0,0 0 0,1 0 0,-1 1 0,0-1 0,1 0 0,-1 0 0,0 0 0,1 0 0,-1 0 0,0 0 0,1 1 0,-1-1 0,0 0 0,1 0 1,-1 0-1,1 0 0,-1 0 0,0 0 0,1 0 0,-1-1 0,0 1 0,1 0 0,-1 0 0,0 0 0,1 0 0,-1 0 0,0 0 0,1-1 0,-1 1 0,0 0 0,1 0 0,-1-1 0,0 1 0,0 0 0,1 0 0,-1-1 0,0 1 0,0 0 0,1-1 0,-1 1 0,13-13 228,-6-1-194,0 0 0,-1 0 0,0 0 0,-2-1 0,1 0 0,-2 0 0,3-23 0,-2 14-423,-2-1-1,-1-32 1,0 59 374,-1 1 0,1-1 0,0 0 0,0 0 1,0 0-1,0 1 0,0-1 0,0 0 0,0 0 0,1 0 0,-1 0 0,1-1 0,-1 1 1,1 0-1,0-1 0,-1 1 0,1-1 0,0 1 0,0-1 0,0 0 0,0 0 0,1 0 0,-1 0 1,0 0-1,0 0 0,1-1 0,-1 1 0,0-1 0,1 0 0,-1 1 0,0-1 0,1 0 1,3-1-1,2 1 25,1 0 1,-1-1 0,0 0 0,0-1-1,0 1 1,0-2 0,0 1 0,13-7 0,-3-2 25,0-1 0,-1-1 0,0-1 0,-1-1 0,-1 0 0,0-1 0,-1 0 0,-1-1 1,-1-1-1,0 0 0,-1-1 0,-1 0 0,-1 0 0,12-38 0,-21 57-51,1-1 0,-1 1 0,0-1 0,1 1 0,-1 0-1,0-1 1,0 1 0,1-1 0,-1 1 0,0-1 0,0 1 0,0-1-1,1 0 1,-1 1 0,0-1 0,0 1 0,0-1 0,0 1 0,0-1-1,0 1 1,0-1 0,0 1 0,-1-1 0,1 0 0,0 1 0,0-1-1,0 1 1,-1-1 0,1 1 0,0-1 0,-15 14-173,-29 49-197,32-45 323,-15 19 49,-12 16 0,2 2 0,-30 60 0,64-108 8,1-1 0,-1 1 0,1 0 0,0 0-1,0 0 1,0 6 0,2-11-4,0 0 1,0-1-1,0 1 1,0 0-1,0 0 1,0 0-1,1 0 1,-1 0-1,0 0 1,1 0-1,-1-1 1,0 1-1,1 0 1,-1 0-1,1 0 1,-1-1-1,1 1 1,-1 0-1,1-1 1,0 1-1,-1 0 1,1-1-1,0 1 1,0-1-1,-1 1 1,1-1-1,0 0 1,0 1-1,0-1 1,0 0-1,0 1 1,-1-1-1,1 0 1,0 0-1,0 0 1,0 0-1,0 0 1,0 0-1,0 0 1,0 0-1,0 0 1,-1 0-1,1 0 1,0-1-1,1 1 1,10-2 60,0-1 1,0 0-1,-1-1 1,1 0 0,-1 0-1,0-2 1,0 1-1,0-1 1,-1-1-1,0 0 1,12-10-1,10-11 17,53-59 0,-69 71-114,-16 16 23,0 0-1,0 0 0,0 1 0,0-1 1,0 0-1,0 0 0,0 0 0,0 0 0,0 0 1,0 0-1,0 0 0,0 0 0,0 0 1,0 0-1,0 0 0,0 0 0,0 0 0,0 0 1,0 0-1,0 0 0,0 0 0,1 0 1,-1 0-1,0 0 0,0 1 0,0-1 1,0 0-1,0 0 0,0 0 0,0 0 0,0 0 1,0 0-1,0 0 0,0 0 0,0 0 1,0 0-1,0 0 0,1-1 0,-1 1 0,0 0 1,0 0-1,0 0 0,-20 33-456,0-1 492,5-12-23,2 1 0,0 1 1,1 0-1,2 0 0,0 1 0,-11 40 0,20-62-3,1-1 0,0 1 0,0-1 0,0 1 1,0 0-1,0-1 0,0 1 0,0 0 0,0-1 0,0 1 0,0-1 0,0 1 0,1-1 1,-1 1-1,0 0 0,0-1 0,0 1 0,1-1 0,-1 1 0,0-1 0,1 1 1,-1-1-1,1 1 0,-1-1 0,0 1 0,1-1 0,-1 0 0,1 1 0,-1-1 1,1 0-1,-1 1 0,1-1 0,-1 0 0,1 0 0,0 1 0,-1-1 0,1 0 0,-1 0 1,1 0-1,0 0 0,-1 0 0,1 0 0,-1 0 0,1 0 0,0 0 0,-1 0 1,1 0-1,-1 0 0,1 0 0,0 0 0,-1-1 0,1 1 0,-1 0 0,1 0 0,0-1 1,35-16-718,-27 9-450,0 1 0,0-1 1,-1-1-1,9-11 0,10-22-7370,-8 0-5295</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240"/>
    </inkml:context>
    <inkml:brush xml:id="br0">
      <inkml:brushProperty name="width" value="0.025" units="cm"/>
      <inkml:brushProperty name="height" value="0.025" units="cm"/>
    </inkml:brush>
  </inkml:definitions>
  <inkml:trace contextRef="#ctx0" brushRef="#br0">0 1 10025,'2'1'2467,"-1"3"-2563,-1 0-1121,0 2-3844</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7.595"/>
    </inkml:context>
    <inkml:brush xml:id="br0">
      <inkml:brushProperty name="width" value="0.025" units="cm"/>
      <inkml:brushProperty name="height" value="0.025" units="cm"/>
    </inkml:brush>
  </inkml:definitions>
  <inkml:trace contextRef="#ctx0" brushRef="#br0">43 184 3587,'-5'7'2940,"-23"35"3127,26-40-5946,1 0-1,0 0 1,0 0 0,0-1 0,0 1 0,1 0-1,-1 1 1,1-1 0,-1 0 0,1 0-1,-1 0 1,1 0 0,0 0 0,0 0 0,0 0-1,0 1 1,1-1 0,0 3 0,2-3 106,1-1 0,-1 1 0,1-1 1,-1 0-1,1 0 0,-1-1 0,1 1 0,0-1 1,-1 1-1,1-1 0,0-1 0,7 0 0,-3 1 162,3-1-50,1-1 0,-1 0 1,1-1-1,-1 0 1,0-1-1,0 0 1,-1 0-1,1-1 0,-1-1 1,0 0-1,0 0 1,-1-1-1,0 0 0,0-1 1,-1 0-1,0 0 1,0-1-1,-1 0 1,0 0-1,0-1 0,-1 0 1,0 0-1,-1 0 1,-1-1-1,1 0 0,-1 0 1,-1 0-1,0 0 1,-1 0-1,1-15 1,-2 25-330,-1-1 1,0 1 0,0-1-1,0 1 1,-1-1 0,1 1-1,0-1 1,0 1 0,-1-1 0,1 1-1,-1-1 1,0 1 0,1 0-1,-1-1 1,0 1 0,0 0-1,1 0 1,-1-1 0,0 1 0,0 0-1,0 0 1,-1 0 0,1 0-1,0 0 1,0 0 0,-1 1-1,1-1 1,0 0 0,-1 1 0,1-1-1,0 0 1,-1 1 0,1 0-1,-1-1 1,1 1 0,-1 0-1,1 0 1,-1 0 0,1 0-1,-1 0 1,1 0 0,-1 0 0,1 1-1,-1-1 1,1 0 0,-1 1-1,1-1 1,-3 2 0,-5 1-40,0 0 1,0 1 0,0 0-1,1 1 1,-1-1 0,-11 11-1,14-11 25,-10 8 9,0 1 0,0 1 0,1 0 0,1 1 1,0 1-1,-21 32 0,35-48-3,0 0 0,-1 1 0,1-1 0,0 1 0,0-1 0,-1 0 0,1 1 0,0-1 0,0 1 0,0-1 0,0 0 0,0 1 0,0-1 0,-1 1 0,1-1 0,0 1 0,0-1 0,0 0 0,0 1 0,1-1 0,-1 1 0,0-1 0,0 1 0,0-1 0,0 1 0,0-1 0,0 0 0,1 1 0,-1-1-1,0 0 1,0 1 0,1-1 0,-1 1 0,0-1 0,1 0 0,-1 0 0,0 1 0,1-1 0,-1 0 0,0 0 0,1 1 0,0-1 0,25 0 198,28-16-47,-6-8-712,-36 17 174,0 1 0,1 0-1,0 0 1,0 1 0,0 1 0,0 0-1,25-3 1,-38 8 433,1-1 0,0 1 0,-1 0-1,1 0 1,0-1 0,-1 1 0,1 0 0,-1 0-1,1 0 1,-1 0 0,0 0 0,1 0 0,-1 0-1,0 0 1,0 0 0,0 0 0,0 0 0,0 0-1,0 0 1,0 0 0,0 0 0,0 0 0,0 2-1,-3 28 979,-17 26-35,16-49-1120,1-1-1,0 1 1,0 0 0,1 0 0,0 0 0,0 0-1,-1 9 1</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8.700"/>
    </inkml:context>
    <inkml:brush xml:id="br0">
      <inkml:brushProperty name="width" value="0.025" units="cm"/>
      <inkml:brushProperty name="height" value="0.025" units="cm"/>
    </inkml:brush>
  </inkml:definitions>
  <inkml:trace contextRef="#ctx0" brushRef="#br0">1 128 4901,'0'0'13986,"12"7"-12833,-3-1-900,-6-3-189,1-1 1,-1 1-1,1-1 0,-1 0 0,1 1 1,0-2-1,0 1 0,0 0 0,0-1 0,0 0 1,1 0-1,-1 0 0,0-1 0,0 1 1,1-1-1,-1 0 0,0 0 0,0 0 1,9-2-1,0-3 267,-1-1 0,1 0 0,-1 0 0,0-2 0,20-14 0,-27 18-211,1-1 1,-1 1 0,0-1 0,0 0 0,-1 0 0,0-1 0,0 0 0,0 1-1,0-1 1,-1 0 0,0-1 0,0 1 0,2-11 0,-4 17-114,-1-1 0,0 0-1,1 0 1,-1 1 0,0-1 0,0 0-1,0 0 1,0 0 0,0 1 0,0-1 0,0 0-1,0 0 1,0 1 0,0-1 0,0 0 0,-1 0-1,1 1 1,0-1 0,0 0 0,-1 0 0,1 1-1,-1-1 1,1 0 0,0 1 0,-1-1 0,1 1-1,-1-1 1,0 0 0,1 1 0,-2-1 0,1 0-9,-1 1 1,0 0 0,1 0-1,-1 0 1,1 0 0,-1 0-1,0 0 1,1 0 0,-1 0 0,1 1-1,-1-1 1,1 0 0,-1 1-1,-1 0 1,-4 2-39,0 1 0,1-1 0,-1 1 1,1 1-1,-10 7 0,8-5 30,1 1-1,1 0 1,0 0 0,0 1 0,0 0-1,1 0 1,0 0 0,1 0-1,0 1 1,1 0 0,0-1 0,-3 17-1,6-25 9,0 1-1,0-1 1,0 1-1,0-1 1,0 1-1,1-1 0,-1 1 1,0-1-1,1 0 1,-1 1-1,1-1 1,0 0-1,-1 1 0,1-1 1,0 0-1,0 0 1,0 0-1,0 0 1,0 0-1,0 0 0,0 0 1,0 0-1,0 0 1,1 0-1,-1 0 1,0-1-1,0 1 0,1 0 1,-1-1-1,1 1 1,-1-1-1,0 0 1,1 1-1,-1-1 0,1 0 1,-1 0-1,1 0 1,1 0-1,8 0 23,0 0 0,0 0 0,0-1 0,11-3 0,4-2 32,-1-2 1,0-1-1,-1 0 0,41-24 0,-36 18-22,0 2 1,44-15 0,-72 27-31,-1 1 0,1 0 0,-1 0 0,1 0 0,-1 0 0,1-1-1,-1 1 1,1 0 0,-1 0 0,1 0 0,-1 0 0,1 0 0,-1 0 0,1 0 0,-1 0 0,1 0 0,-1 1 0,1-1 0,-1 0 0,1 0 0,-1 0 0,1 1 0,-1-1 0,1 0 0,-1 0 0,1 1 0,-1-1 0,0 0 0,1 1 0,-1-1 0,1 1 0,-1 0 0,1 19 204,-17 26 435,15-44-595,-6 12 195,5-10-211,-1 1 1,0-1-1,1 1 1,0 0-1,0 0 0,1 0 1,-1 0-1,1 0 1,0 0-1,0 0 1,1 0-1,0 9 0,0-14 2,1 1 0,0-1 0,1 1-1,-1-1 1,0 1 0,0-1-1,0 0 1,0 1 0,0-1-1,0 0 1,0 0 0,1 0-1,-1 0 1,0 0 0,0 0-1,0 0 1,0 0 0,1 0-1,-1-1 1,0 1 0,0 0-1,0-1 1,0 1 0,1-2-1,28-10 676,7-9-304,-27 14-404,0 1-1,0 0 1,1 1 0,0 0-1,-1 0 1,2 2-1,22-6 1,-33 9-44,0 0 0,0 0 0,-1 0 0,1 1-1,0-1 1,0 0 0,0 1 0,0-1 0,0 1 0,0-1 0,-1 1 0,1-1 0,0 1 0,0 0 0,-1-1 0,1 1 0,0 0-1,-1-1 1,1 1 0,-1 0 0,1 0 0,-1 0 0,1-1 0,-1 1 0,0 0 0,1 0 0,-1 0 0,0 0 0,0 0 0,1 0-1,-1 0 1,0 0 0,0 0 0,0 0 0,0 0 0,0 0 0,-1 0 0,1 1 0,-5 42-1406,-17 21-4771,13-41-2147</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525"/>
    </inkml:context>
    <inkml:brush xml:id="br0">
      <inkml:brushProperty name="width" value="0.025" units="cm"/>
      <inkml:brushProperty name="height" value="0.025" units="cm"/>
    </inkml:brush>
  </inkml:definitions>
  <inkml:trace contextRef="#ctx0" brushRef="#br0">59 1 13805,'0'0'5894,"-4"69"-5350,-8-13 33,2 9-225,-3 12-256,4-1-96,2-4 32,3-13-160,4-13-961,0-17-32,1-22 320,11-12 0,3-27 193,1-15-1314,-4-15-1025,1-10-1857,-6-5-1378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3:54.006"/>
    </inkml:context>
    <inkml:brush xml:id="br0">
      <inkml:brushProperty name="width" value="0.025" units="cm"/>
      <inkml:brushProperty name="height" value="0.025" units="cm"/>
    </inkml:brush>
  </inkml:definitions>
  <inkml:trace contextRef="#ctx0" brushRef="#br0">122 0 12011,'0'0'15241,"-10"2"-13938,6-2-1219,0 0 0,0 1-1,0-1 1,0 1 0,0 0 0,0 1-1,0-1 1,0 1 0,0-1 0,1 1-1,-1 0 1,1 1 0,-1-1 0,1 1 0,0-1-1,0 1 1,0 0 0,0 0 0,0 0-1,1 1 1,-1-1 0,1 1 0,0-1 0,0 1-1,-2 7 1,-2 2-38,2 1 0,0 0 0,1 0 0,0 0 1,1 0-1,0 0 0,1 0 0,1 1 0,0-1 0,3 18 0,-2-31-33,-1 1-1,1 0 0,-1-1 0,1 1 1,-1-1-1,1 1 0,0-1 1,0 1-1,0-1 0,0 1 0,0-1 1,0 0-1,0 0 0,1 0 1,-1 1-1,0-1 0,1 0 1,-1 0-1,0-1 0,1 1 0,-1 0 1,1 0-1,0-1 0,1 1 1,-2-1 10,0 1 0,0-1-1,-1 0 1,1 0 0,0 0 0,0-1 0,0 1 0,0 0 0,0 0 0,0 0 0,0-1 0,-1 1 0,1 0 0,0-1 0,0 1 0,0-1 0,-1 1 0,1-1 0,0 1 0,0-1-1,-1 1 1,1-1 0,0 0 0,-1 0 0,1 1 0,-1-1 0,1 0 0,-1 0 0,0 1 0,1-1 0,-1 0 0,0 0 0,1 0 0,-1 0 0,0 0 0,0 0 0,0 1 0,0-1-1,0 0 1,0 0 0,0 0 0,0 0 0,0 0 0,0-1 0,0 0-14,0 0 1,0 0-1,0 0 1,0 0-1,0 0 0,-1 0 1,1 0-1,0 0 0,-1 0 1,0 0-1,1 0 0,-1 0 1,0 1-1,0-1 0,0 0 1,0 0-1,0 1 0,-1-1 1,-1-2-1,12 3-9,1-2 0,-1 1 0,0-1 0,1-1 0,-1 0 0,-1 0 0,1-1 0,-1 0 0,0 0 0,0-1 0,11-9 0,-16 55 0,-16 36-590,9-52-994,0 1-1,-1 35 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09.868"/>
    </inkml:context>
    <inkml:brush xml:id="br0">
      <inkml:brushProperty name="width" value="0.025" units="cm"/>
      <inkml:brushProperty name="height" value="0.025" units="cm"/>
    </inkml:brush>
  </inkml:definitions>
  <inkml:trace contextRef="#ctx0" brushRef="#br0">39 0 8392,'0'0'7180,"-4"13"-6667,-6 26-125,1 0 1,3 1-1,1 0 1,1 57 0,3-94-340,1 0 0,0 0 0,0 0 0,1 0 0,-1 0 0,1 0 0,-1 0 0,1 0 0,0 0 0,0 0 0,1 0 0,-1 0 0,0 0 0,1-1 0,0 1 0,-1-1 0,1 1 0,0-1 0,1 0 0,-1 0 0,0 0 0,0 0 0,1 0 0,-1 0 0,1 0 0,0-1 0,4 3 0,-3-4 90,0 1 0,0 0 0,1-1 0,-1 0 0,0 1 0,0-2 0,0 1 0,0 0 0,0-1 0,0 0 0,0 0 0,0 0 0,0 0 1,0-1-1,-1 0 0,1 1 0,0-1 0,-1-1 0,1 1 0,4-5 0,4-3 87,-1-1 0,-1 0 1,0 0-1,0-1 1,-1-1-1,-1 0 0,0 0 1,0 0-1,-2-1 0,1 0 1,-2 0-1,0-1 0,-1 1 1,0-1-1,-1 0 0,-1-1 1,0 1-1,-1 0 0,-2-25 1,1 41-234,0-1 1,-1 1-1,1 0 1,0 0-1,-1-1 1,1 1-1,0 0 1,-1 0-1,1-1 0,-1 1 1,1-1-1,-1 1 1,0 0-1,1-1 1,-1 1-1,1-1 1,-1 1-1,0-1 1,1 0-1,-1 1 1,0-1-1,0 0 1,1 1-1,-1-1 1,0 0-1,0 0 1,0 0-1,1 0 1,-1 0-1,0 1 0,0-1 1,0-1-1,1 1 1,-1 0-1,0 0 1,0 0-1,1 0 1,-1-1-1,0 1 1,0 0-1,1 0 1,-1-1-1,0 1 1,0-1-1,1 1 1,-1-1-1,1 1 1,-1-1-1,0 1 0,1-1 1,-1 0-1,1 1 1,-1-1-1,1 0 1,0 1-1,-1-1 1,1 0-1,0 1 1,-1-1-1,1 0 1,0 0-1,0 0 1,-3 63-4850,14-23-3506,3-20-3351</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226"/>
    </inkml:context>
    <inkml:brush xml:id="br0">
      <inkml:brushProperty name="width" value="0.025" units="cm"/>
      <inkml:brushProperty name="height" value="0.025" units="cm"/>
    </inkml:brush>
  </inkml:definitions>
  <inkml:trace contextRef="#ctx0" brushRef="#br0">178 1 19218,'-13'8'1580,"-1"2"-1143,1 0 1,0 1-1,0 0 0,1 1 0,0 0 0,1 1 0,1 0 1,-17 28-1,19-24-180,0 1 0,-8 29-1,14-42-238,0 0 0,1 0 0,0 1 0,0-1-1,1 0 1,-1 1 0,1-1 0,0 1-1,1-1 1,-1 0 0,1 1 0,0-1 0,4 10-1,-4-13-21,1 0 0,-1-1 0,1 1 0,0 0 0,-1-1 1,1 1-1,0-1 0,0 0 0,0 0 0,0 0 0,0 0 0,0 0 0,0 0 0,1 0 0,-1-1 0,0 1 0,0-1 0,1 1 0,-1-1 0,0 0 0,1 0 0,-1 0 0,0 0 0,1 0 0,-1-1 0,0 1 0,0-1 0,4-1 0,2 0 30,0 0-1,0 0 1,-1-1 0,1-1-1,-1 1 1,14-9-1,-8 0 70,1 0-1,-2 0 0,1-1 0,-2-1 0,0 0 1,0-1-1,-2 0 0,0 0 0,0-1 0,-2 0 0,0-1 1,0 0-1,6-32 0,-41 141-143,20-70-527,0 1-1,2 0 1,0 1 0,-3 30-1,9-54 455,0 0 1,0 1-1,0-1 0,0 0 0,0 1 1,0-1-1,0 0 0,0 1 0,0-1 0,0 0 1,0 1-1,0-1 0,0 1 0,0-1 0,0 0 1,0 1-1,0-1 0,0 0 0,1 1 0,-1-1 1,0 0-1,0 1 0,0-1 0,1 0 1,-1 0-1,0 1 0,0-1 0,1 0 0,-1 0 1,0 1-1,1-1 0,-1 0 0,0 0 0,0 0 1,1 1-1,-1-1 0,1 0 0,0 0 1,15-7-2107,13-19-1381,0-8-3155</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0.612"/>
    </inkml:context>
    <inkml:brush xml:id="br0">
      <inkml:brushProperty name="width" value="0.025" units="cm"/>
      <inkml:brushProperty name="height" value="0.025" units="cm"/>
    </inkml:brush>
  </inkml:definitions>
  <inkml:trace contextRef="#ctx0" brushRef="#br0">121 258 12844,'-9'12'2066,"5"-6"-1832,-58 93 3124,55-85-2917,0-1 0,1 1 0,0 0 0,1 1 0,0 0 0,-3 22-1,8-36-433,-1 0-1,1 0 0,0 0 0,0 0 0,0 1 0,0-1 0,0 0 0,0 0 0,0 0 0,0 0 1,0 0-1,0 1 0,1-1 0,-1 0 0,0 0 0,1 0 0,-1 0 0,1 0 0,-1 0 0,1 0 1,-1 0-1,1 0 0,0 0 0,0 0 0,-1-1 0,1 1 0,0 0 0,1 1 0,0-2 9,0 0 0,0 1 0,0-1 0,0 0 0,0 0 0,0 0 0,0-1 0,-1 1 0,1 0 0,0-1 0,0 1 0,0-1 0,0 0-1,-1 1 1,3-3 0,8-3 132,0-1 0,0-1 0,17-15 0,-1-2-48,-2-2-1,0 0 1,-2-2-1,39-60 1,-52 70-75,0 0 1,-1-1-1,-1-1 1,-1 0-1,-1 0 0,0 0 1,-2-1-1,-1 0 0,3-33 1,-7 54-23,1-1 0,-1 0-1,0 1 1,0-1 0,0 0 0,0 1 0,0-1 0,0 0 0,0 1 0,-1-1 0,1 0 0,-1 1 0,1-1-1,-1 1 1,0-1 0,1 1 0,-1-1 0,0 1 0,0-1 0,0 1 0,0 0 0,0 0 0,-2-2 0,2 3 0,-1-1 1,1 1 0,-1 0 0,1 0 0,-1 0 0,1 0 0,-1 0 0,1 0 0,-1 0 0,1 0 0,-1 0 0,1 1 0,-1-1 0,1 1 0,0-1 0,-1 1 0,1 0 0,-1-1 0,-1 3 0,-7 3 9,0 2 1,1-1 0,0 1 0,0 0-1,-7 10 1,-75 100 6,79-101 38,1 1-1,1 0 1,1 1-1,0 0 1,-6 21-1,14-39-51,1 0 0,-1 1 0,1-1 1,-1 0-1,1 0 0,0 0 0,0 0 0,0 1 1,-1-1-1,1 0 0,0 0 0,0 0 0,1 0 1,-1 1-1,0-1 0,0 0 0,0 0 0,1 0 0,-1 0 1,1 1-1,-1-1 0,1 0 0,-1 0 0,1 0 1,1 1-1,-1-1 3,0-1 1,0 1 0,1-1-1,-1 0 1,1 1-1,-1-1 1,0 0 0,1 0-1,-1 0 1,1 0 0,-1 0-1,0 0 1,1 0-1,-1-1 1,1 1 0,-1 0-1,3-2 1,10-3 49,0-1 0,-1-1 0,14-9 0,-21 12-46,14-8 34,-5 3-342,-1 0 0,2 0 1,-1 2-1,1 0 1,0 0-1,33-7 0,-48 14 259,0 0-1,1-1 0,-1 1 1,0 0-1,0 1 0,1-1 0,-1 0 1,0 0-1,0 0 0,1 1 1,-1-1-1,0 1 0,0-1 0,0 1 1,0-1-1,0 1 0,0 0 1,0-1-1,0 1 0,0 0 0,0 0 1,0 0-1,0 0 0,0 0 1,-1 0-1,1 0 0,0 0 0,-1 0 1,1 0-1,-1 0 0,1 0 0,-1 0 1,1 1-1,-1-1 0,0 0 1,0 0-1,1 3 0,0 5-52,-1 1 0,0-1 0,0 1 0,-2 10 0,1-12 84,-2 10-516,0 0 0,-1 0 0,-7 20 0,-4 2-3946</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092"/>
    </inkml:context>
    <inkml:brush xml:id="br0">
      <inkml:brushProperty name="width" value="0.025" units="cm"/>
      <inkml:brushProperty name="height" value="0.025" units="cm"/>
    </inkml:brush>
  </inkml:definitions>
  <inkml:trace contextRef="#ctx0" brushRef="#br0">162 61 12075,'0'0'2728,"1"-9"160,2-26-443,-3 34-2393,1 1 0,-1-1 0,0 1 0,0-1 0,0 1 0,0-1 0,0 1 0,0-1 0,0 1 0,0-1 0,0 1 0,0-1 0,0 1 0,0-1 0,0 1 0,0-1-1,-1 1 1,1-1 0,0 1 0,0-1 0,-1 1 0,1-1 0,0 1 0,0 0 0,-1-1 0,1 1 0,-1 0 0,1-1 0,0 1 0,-1 0 0,1-1 0,-1 1 0,1 0 0,0 0-1,-1-1 1,1 1 0,-1 0 0,1 0 0,-1 0 0,1 0 0,-1 0 0,1-1 0,-1 1 0,1 0 0,-1 0 0,1 0 0,-1 0 0,1 1 0,-1-1 0,1 0 0,-2 0 0,-20 12 1528,14-1-1571,0 0 1,0 0-1,1 0 1,0 1-1,1 0 1,1 0-1,-8 25 1,-19 94 208,31-129-213,-5 44 580,1 0 1,3 83 0,-2 22 593,4-146-1016,0-1-39,0 0 1,0 1-1,-1-1 1,0 0-1,1 0 1,-1 0-1,-1 0 1,1 0-1,0 0 0,-5 7 1,2-49 2064,5 7-2128,0 0 0,12-61 0,-10 78-60,1 0 1,0 0-1,1 0 1,1 1 0,0 0-1,1 0 1,0 0 0,15-19-1,-20 29-61,1 0 0,1 0 0,-1 0 0,0 1 0,1-1 0,-1 1 0,1 0 0,-1 0 0,1 0 0,0 0 0,0 1 0,0-1-1,0 1 1,0 0 0,1 1 0,-1-1 0,0 1 0,0-1 0,0 1 0,1 0 0,-1 1 0,0-1 0,0 1 0,0 0 0,0 0 0,1 0 0,-2 1 0,1-1 0,0 1 0,0 0-1,0 0 1,-1 0 0,1 1 0,-1-1 0,5 5 0,-8-6 53,1-1 0,-1 1 0,1 0 0,-1 0 0,0 0 0,1 0 0,-1 0 0,0 0 0,1 0 0,-1 0 0,0 0 0,0 0 0,0 0 0,0 0 0,0 0 0,0 0 0,0 0 0,-1 0 0,1 0 0,0 0 0,0 0 0,-1 0 0,1 0 0,-1 0 0,1-1 0,-1 1 0,1 0 0,-1 0 0,1 0 0,-1-1 0,0 1 0,1 0 0,-1 0 0,0-1 1,0 1-1,0-1 0,1 1 0,-1-1 0,0 1 0,0-1 0,-2 1 0,-39 19 145,41-20-42,2-24 289,1 2-233,-2 13 53,0 0 0,1 0 0,1 0 0,0 1 0,4-15 0,-5 22-217,-1 1 0,1-1 0,-1 1-1,1-1 1,0 1 0,-1-1-1,1 1 1,0 0 0,-1-1-1,1 1 1,0 0 0,0 0 0,0-1-1,-1 1 1,1 0 0,0 0-1,0 0 1,0 0 0,-1 0-1,1 0 1,0 0 0,0 0 0,-1 0-1,1 0 1,0 1 0,0-1-1,0 0 1,0 1 0,32 11 1,-11-4-145,49-1-3925,0-11-8686,-55-1 6965</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2.435"/>
    </inkml:context>
    <inkml:brush xml:id="br0">
      <inkml:brushProperty name="width" value="0.025" units="cm"/>
      <inkml:brushProperty name="height" value="0.025" units="cm"/>
    </inkml:brush>
  </inkml:definitions>
  <inkml:trace contextRef="#ctx0" brushRef="#br0">91 14 9737,'0'0'12220,"-10"2"-11820,6-1-386,0-1 0,0 1 1,0 0-1,1 0 0,-1 0 0,0 1 0,1-1 0,-1 1 0,1 0 1,0 0-1,-1 0 0,1 1 0,0-1 0,0 1 0,1-1 0,-1 1 1,0 0-1,1 0 0,0 0 0,0 1 0,0-1 0,0 1 0,0-1 1,1 1-1,-1-1 0,1 1 0,0 0 0,0 0 0,0-1 0,1 1 0,-1 0 1,1 0-1,0 0 0,0 0 0,0 0 0,2 7 0,-1-11-6,-1 1 0,0 0 1,1 0-1,-1-1 0,1 1 0,0 0 0,-1 0 0,1-1 0,-1 1 0,1-1 0,0 1 0,-1-1 0,1 1 0,0-1 0,0 1 0,0-1 0,-1 1 0,1-1 1,0 0-1,0 0 0,0 1 0,0-1 0,0 0 0,-1 0 0,1 0 0,0 0 0,0 0 0,0 0 0,0 0 0,0 0 0,0 0 0,-1-1 0,1 1 0,1-1 1,31-9 509,-22 3-458,-1-1 0,0 0 1,0 0-1,-1-1 0,0 0 0,-1-1 0,0 0 1,0-1-1,-1 1 0,11-23 0,-18 31-44,-18 32-133,2-7 322,4-6 440,1 1 0,-18 35 0,53-68-879,8-5-4000,-20 11-218,-6 5-1218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040"/>
    </inkml:context>
    <inkml:brush xml:id="br0">
      <inkml:brushProperty name="width" value="0.025" units="cm"/>
      <inkml:brushProperty name="height" value="0.025" units="cm"/>
    </inkml:brush>
  </inkml:definitions>
  <inkml:trace contextRef="#ctx0" brushRef="#br0">140 20 13741,'0'0'6641,"-4"5"-5776,-51 63 1432,50-62-2117,1 0 1,1 1-1,-1-1 1,1 1-1,0-1 0,1 1 1,0 0-1,0 0 0,0 0 1,-1 15-1,3-21-170,1-1 0,-1 1 0,1 0 0,-1-1 0,1 1 0,-1-1 0,1 1 0,0 0 0,-1-1 0,1 0 0,-1 1 0,1-1 0,0 1-1,-1-1 1,1 0 0,0 1 0,0-1 0,-1 0 0,1 0 0,0 0 0,0 1 0,-1-1 0,1 0 0,0 0 0,0 0 0,0 0 0,-1-1 0,1 1 0,0 0 0,0 0 0,-1 0 0,1 0 0,1-1-1,41-7-106,-26 5-224,-15 2 300,-1 1 0,0 0 0,0 0 0,0 0 0,1 1 0,-1-1 0,0 0 0,0 0 0,1 1 0,-1-1 0,0 1 0,0-1 0,0 1 0,0-1 0,0 1 0,0 0 0,0-1 0,0 1 0,0 0 0,0 0 0,0 0 0,0 0 0,0 0 0,0 1 0,1 1 1,-1 0 0,1 1 1,-1-1-1,0 1 0,0-1 0,0 1 1,0-1-1,0 7 0,0 7 10,-1 0 1,-5 29-1,5-42-5,-3 20 175,-2 0 0,0-1 0,-2 0 0,0 0 0,-2 0 1,0-1-1,-1 0 0,-2-1 0,0 0 0,-17 21 0,28-40-75,0-1 0,0 0 0,0 1-1,0-1 1,0 0 0,-1 0-1,1 0 1,0 0 0,-1 0 0,1 0-1,-1 0 1,1 0 0,-1 0-1,1-1 1,-1 1 0,0-1 0,1 1-1,-1-1 1,0 0 0,1 1-1,-1-1 1,0 0 0,0 0 0,1 0-1,-4-1 1,4 0-45,0 0 1,-1 0-1,1 0 1,0 0-1,0 0 1,0 0-1,-1-1 0,2 1 1,-1 0-1,0-1 1,0 1-1,0-1 1,1 1-1,-1-1 1,0 1-1,1-1 1,-1 1-1,1-1 0,0 0 1,0 1-1,0-1 1,0 1-1,0-1 1,0-3-1,1-4-63,0-1-1,0 0 1,1 0-1,1 1 1,-1-1 0,2 1-1,-1 0 1,1 0-1,1 0 1,-1 0-1,7-8 1,13-16-96,39-42 0,-9 10 136,-42 50-2,0 0-1,-2-1 0,0 0 1,0 0-1,-2-1 1,0 0-1,-1 0 0,0-1 1,-2 0-1,0 0 0,-1-1 1,2-34-1,-5 53-15,-1-1-1,0 1 1,0-1 0,0 1-1,-1-1 1,1 1 0,0-1-1,0 1 1,0 0 0,0-1-1,0 1 1,0-1 0,-1 1-1,1 0 1,0-1 0,0 1 0,0 0-1,-1-1 1,1 1 0,0 0-1,-1-1 1,1 1 0,0 0-1,-1-1 1,1 1 0,0 0-1,-1 0 1,1 0 0,0-1-1,-1 1 1,1 0 0,-1 0-1,1 0 1,-1 0 0,1 0-1,0 0 1,-1 0 0,1 0-1,-1 0 1,1 0 0,-1 0-1,1 0 1,0 0 0,-1 0-1,0 0 1,-21 12-237,12-2 214,1 1 0,1 0 0,0 1-1,0 0 1,1 0 0,1 0 0,0 1 0,1 0 0,0 0-1,1 1 1,0-1 0,1 1 0,1 0 0,0 0-1,1 0 1,1 23 0,0-35-47,1 0 0,-1 0 0,1 0 0,0 0 0,-1 0 0,1 0 0,0 0 0,0 0 0,0-1 0,1 1 0,-1 0 0,0-1 0,1 1 0,-1-1 0,1 1 0,0-1 0,-1 1 0,1-1 0,0 0-1,0 0 1,0 0 0,-1 0 0,1 0 0,0-1 0,0 1 0,1-1 0,-1 1 0,2 0 0,2-1-643,-1 1 1,1-1-1,0 0 0,-1 0 0,1 0 0,0-1 1,-1 0-1,1 0 0,9-4 0,27-19-7528</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3.678"/>
    </inkml:context>
    <inkml:brush xml:id="br0">
      <inkml:brushProperty name="width" value="0.025" units="cm"/>
      <inkml:brushProperty name="height" value="0.025" units="cm"/>
    </inkml:brush>
  </inkml:definitions>
  <inkml:trace contextRef="#ctx0" brushRef="#br0">157 16 4644,'0'0'20671,"-9"-4"-19796,5 2-813,0 0-1,0 0 1,-1 1-1,1 0 1,0 0-1,-1 0 1,1 0-1,-1 1 1,1 0-1,0 0 1,-1 0-1,1 0 1,-1 1-1,1-1 1,-1 1-1,1 0 1,0 1-1,0-1 1,0 1-1,-5 2 1,-9 3 192,-4 3-611,50-9-501,-22-1 807,0-1 1,0 1-1,0 0 0,0 1 1,0-1-1,0 1 0,0 1 0,0-1 1,0 1-1,0 0 0,0 0 1,-1 1-1,10 4 0,-12-4 21,0 0 1,-1-1-1,1 1 0,-1 0 0,1 0 0,-1 0 1,0 1-1,0-1 0,0 0 0,-1 1 0,1-1 0,-1 1 1,0 0-1,0-1 0,0 1 0,0 0 0,-1 0 1,0 0-1,1-1 0,-1 1 0,-1 0 0,1 0 1,-2 5-1,1-4 86,0-1 0,0 0 0,-1 0 1,1 0-1,-1 1 0,-1-2 0,1 1 1,0 0-1,-1 0 0,0-1 0,1 1 1,-1-1-1,-1 0 0,1 0 0,0 0 1,-1-1-1,0 1 0,-7 3 0,6-3 122,0 0 1,1-1-1,-2 0 0,1 0 0,0 0 0,0-1 0,0 0 0,-1 0 0,1 0 0,-1 0 1,1-1-1,-1 0 0,1 0 0,-1-1 0,-6-1 0,11 2-206,0 0-1,1 0 1,-1 0-1,0-1 1,0 1-1,0 0 0,1-1 1,-1 1-1,0-1 1,1 1-1,-1 0 1,0-1-1,1 0 1,-1 1-1,0-1 1,1 1-1,-1-1 1,1 0-1,-1 1 1,1-1-1,0 0 1,-1 1-1,1-1 1,0 0-1,-1 0 1,1 0-1,0 1 1,0-1-1,0 0 1,-1 0-1,1 0 1,0 1-1,0-1 0,0 0 1,1 0-1,-1 0 1,0 0-1,0 1 1,0-1-1,1 0 1,-1 0-1,0 0 1,1 1-1,-1-1 1,0 0-1,1 0 1,1-2-415,-1 0 1,1 1-1,0-1 0,0 1 1,0 0-1,0-1 1,0 1-1,1 0 0,-1 0 1,1 0-1,2-1 0,57-18-9064,-24 13 2001</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082"/>
    </inkml:context>
    <inkml:brush xml:id="br0">
      <inkml:brushProperty name="width" value="0.025" units="cm"/>
      <inkml:brushProperty name="height" value="0.025" units="cm"/>
    </inkml:brush>
  </inkml:definitions>
  <inkml:trace contextRef="#ctx0" brushRef="#br0">185 295 15246,'0'0'3593,"-11"6"-1351,-3 2-1994,0 0-1,1 1 0,0 1 1,1 0-1,0 1 0,1 1 1,0-1-1,1 2 0,0-1 1,1 1-1,-10 17 0,16-24-215,-1 0-1,1-1 0,1 1 1,-1 0-1,1 1 0,0-1 1,0 0-1,1 1 0,0-1 1,0 1-1,0-1 0,1 1 1,0-1-1,1 8 0,-1-13-30,1 0 0,-1-1 1,1 1-1,0 0 0,-1 0 0,1 0 0,0 0 0,0-1 0,0 1 1,-1 0-1,1-1 0,0 1 0,0 0 0,0-1 0,0 1 0,0-1 1,0 0-1,0 1 0,0-1 0,0 0 0,1 0 0,-1 1 0,0-1 1,0 0-1,0 0 0,0 0 0,0 0 0,0-1 0,0 1 0,0 0 0,1 0 1,0-1-1,36-13 217,-24 6-172,-1-2-1,-1 0 1,1 0-1,-1-1 0,-1-1 1,0 0-1,17-26 1,-4 3 186,33-71 0,-41 72 301,20-65 0,-32 86-474,0 1-1,-2-1 0,0 1 1,0-1-1,-1 0 0,-1 0 1,0 0-1,0 0 0,-3-12 0,3 24-62,-1 0 0,1 0-1,0 0 1,0 0-1,-1 0 1,1 0-1,0 0 1,-1 0-1,1 0 1,-1 0 0,0 0-1,1 0 1,-1 1-1,0-1 1,1 0-1,-1 0 1,0 1-1,0-1 1,1 1 0,-1-1-1,0 0 1,0 1-1,0 0 1,0-1-1,0 1 1,-1-1-1,0 1-16,-1 0-1,1 0 1,0 0-1,0 0 1,0 0-1,-1 1 1,1-1-1,0 1 1,0 0-1,0-1 1,-4 3-1,-1 1-31,-1 1-1,0 0 1,1 0-1,0 0 1,-8 8-1,-12 18 53,0 0 0,2 2 0,1 0 1,2 2-1,-21 42 0,41-73-9,1-1 1,-1 1 0,1-1-1,-1 1 1,1 0-1,0-1 1,1 1 0,-1 0-1,0 6 1,1-9 8,1 0-1,-1 0 1,0 0 0,1 0 0,-1 0-1,1 0 1,-1-1 0,1 1 0,-1 0-1,1 0 1,0 0 0,-1-1 0,1 1-1,0 0 1,0 0 0,-1-1 0,1 1-1,0-1 1,0 1 0,0-1 0,0 1-1,0-1 1,0 0 0,0 1 0,0-1-1,0 0 1,0 0 0,0 1 0,0-1-1,0 0 1,0 0 0,0 0 0,0-1-1,0 1 1,2 0 0,20-2-204,0 0 1,43-10-1,-49 7-864,1 1 1,1 1-1,-1 1 1,0 1-1,35 1 1,-51 1 857,0-1 1,0 0 0,0 1 0,0-1-1,0 1 1,0 0 0,0-1 0,0 1 0,-1 0-1,1 0 1,0 0 0,0 1 0,-1-1-1,1 0 1,-1 1 0,1-1 0,-1 1-1,0-1 1,1 1 0,-1 0 0,0-1-1,1 3 1,0 1-421,-1 0 0,1 0 0,-1-1-1,0 1 1,0 0 0,-1 0 0,1 0-1,-2 5 1,1 16-3976</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458"/>
    </inkml:context>
    <inkml:brush xml:id="br0">
      <inkml:brushProperty name="width" value="0.025" units="cm"/>
      <inkml:brushProperty name="height" value="0.025" units="cm"/>
    </inkml:brush>
  </inkml:definitions>
  <inkml:trace contextRef="#ctx0" brushRef="#br0">78 53 13068,'0'0'8045,"-8"12"-7356,7-9-661,-46 84 326,43-80-316,1 1 1,0 0-1,0 0 1,1 0-1,0 0 0,0 1 1,1-1-1,0 0 1,0 1-1,1-1 1,1 10-1,-1-18-16,1 1-1,-1-1 1,0 0-1,1 1 1,-1-1-1,0 1 0,1-1 1,-1 0-1,1 1 1,-1-1-1,1 0 1,-1 1-1,1-1 0,-1 0 1,1 0-1,0 1 1,-1-1-1,1 0 1,-1 0-1,1 0 0,-1 0 1,1 0-1,0 0 1,-1 0-1,1 0 1,-1 0-1,1 0 0,-1 0 1,1 0-1,0-1 1,-1 1-1,1 0 1,-1 0-1,1-1 1,-1 1-1,1 0 0,-1-1 1,1 1-1,-1 0 1,1-1-1,-1 1 1,1-1-1,22-15 931,3-12-757,0-2-1,-3 0 0,0-1 0,31-59 1,-71 149-697,-9 1 776,15-37-174,0 1 0,2 0 1,0 0-1,2 1 0,-4 26 0,11-51-96,0 0-1,0 1 0,0-1 1,0 0-1,0 1 0,-1-1 1,1 0-1,1 0 0,-1 1 1,0-1-1,0 0 0,0 1 1,0-1-1,0 0 0,0 0 1,0 1-1,0-1 0,0 0 0,1 1 1,-1-1-1,0 0 0,0 0 1,0 0-1,0 1 0,1-1 1,-1 0-1,0 0 0,0 0 1,1 1-1,-1-1 0,0 0 1,0 0-1,1 0 0,-1 0 0,0 0 1,1 0-1,-1 1 0,0-1 1,0 0-1,1 0 0,-1 0 1,0 0-1,1 0 0,-1 0 1,0 0-1,0 0 0,1 0 1,-1 0-1,0-1 0,1 1 1,-1 0-1,0 0 0,0 0 0,1 0 1,-1 0-1,0 0 0,0-1 1,1 1-1,-1 0 0,18-11 108,-4-1-861,-1-1 0,-1 0 1,0-1-1,-1 0 0,0-1 0,13-25 0,42-102-10635,-41 82 3479</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4.813"/>
    </inkml:context>
    <inkml:brush xml:id="br0">
      <inkml:brushProperty name="width" value="0.025" units="cm"/>
      <inkml:brushProperty name="height" value="0.025" units="cm"/>
    </inkml:brush>
  </inkml:definitions>
  <inkml:trace contextRef="#ctx0" brushRef="#br0">170 1 11563,'0'0'4367,"-6"9"-1762,-19 30-1397,-58 99 2908,73-119-3742,1 0 0,1 1 1,0 0-1,2 0 0,-7 32 1,13-50-376,-1-1 0,1 1 0,0-1 0,0 0 1,0 1-1,0-1 0,0 1 0,0-1 0,0 1 0,0-1 1,0 0-1,1 1 0,-1-1 0,1 1 0,-1-1 0,1 0 1,-1 1-1,1-1 0,1 2 0,-1-2 11,0-1 0,0 1-1,0-1 1,0 1 0,0-1-1,0 0 1,0 1 0,0-1-1,0 0 1,0 0 0,0 0-1,0 0 1,0 1 0,0-1-1,0-1 1,0 1 0,0 0-1,0 0 1,0 0 0,2-1-1,6-2 77,0-1-1,0 0 0,-1 0 1,13-9-1,-15 9-79,12-6 85,-6 1-250,1 0 0,0 1-1,1 1 1,0 1 0,0 0 0,0 0 0,1 2 0,0-1 0,22-2 0,-36 7 150,0 0 0,0 0 1,0 0-1,0 0 0,0 0 0,0 0 1,0 0-1,0 1 0,0-1 1,0 0-1,0 1 0,0-1 0,0 0 1,0 1-1,0-1 0,0 1 0,0 0 1,-1-1-1,1 1 0,0 0 0,0-1 1,0 1-1,-1 0 0,1 0 0,-1 0 1,1-1-1,0 3 0,0-1 33,-1 0 0,1 0-1,-1 1 1,1-1 0,-1 0 0,0 1-1,0-1 1,0 1 0,-1-1-1,1 0 1,-2 5 0,0 1 130,-1 1 1,0-1-1,0 0 0,-1 0 1,-9 14-1,6-13 145,-1 0 0,1-1 0,-1 0 0,-1-1 0,0 1 0,-13 7-1,19-12-260,-1-1 0,0 0-1,1 0 1,-1 0 0,0 0-1,0-1 1,0 0 0,-1 1-1,1-1 1,0-1 0,0 1-1,-1-1 1,1 1 0,0-1-1,-1-1 1,1 1 0,0 0-1,-1-1 1,-6-2-1,9 2-508,1-1-1,-1 1 0,0 0 0,1-1 1,-1 1-1,1-1 0,-1 0 0,1 0 0,0 1 1,-1-1-1,1 0 0,0 0 0,1 0 1,-1 0-1,-1-4 0,-4-16-8555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6.673"/>
    </inkml:context>
    <inkml:brush xml:id="br0">
      <inkml:brushProperty name="width" value="0.025" units="cm"/>
      <inkml:brushProperty name="height" value="0.025" units="cm"/>
    </inkml:brush>
  </inkml:definitions>
  <inkml:trace contextRef="#ctx0" brushRef="#br0">0 0 12107,'8'14'9890,"4"4"-4096,26 26-2684,-32-38-3181,0 0 0,0 0 1,1-1-1,0 0 0,0 0 1,0 0-1,1-1 0,-1 0 0,1-1 1,0 0-1,0 0 0,0 0 1,12 1-1,-7-3-483,1 0 0,-1 0 0,0-2 0,15-2 1,-22 3-335,-1-2 0,0 1 0,0 0 0,0-1 1,0 0-1,0 0 0,0-1 0,-1 1 1,1-1-1,-1 0 0,0-1 0,1 1 0,3-5 1,10-15-7164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2.028"/>
    </inkml:context>
    <inkml:brush xml:id="br0">
      <inkml:brushProperty name="width" value="0.025" units="cm"/>
      <inkml:brushProperty name="height" value="0.025" units="cm"/>
    </inkml:brush>
  </inkml:definitions>
  <inkml:trace contextRef="#ctx0" brushRef="#br0">4 55 1313,'0'0'5606,"-3"-50"-8009,3 47 1699,0 1-449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5.746"/>
    </inkml:context>
    <inkml:brush xml:id="br0">
      <inkml:brushProperty name="width" value="0.025" units="cm"/>
      <inkml:brushProperty name="height" value="0.025" units="cm"/>
    </inkml:brush>
  </inkml:definitions>
  <inkml:trace contextRef="#ctx0" brushRef="#br0">53 66 11915,'0'0'11024,"-5"12"-9988,-6 24-528,0 1 0,3 0 0,1 0 1,-3 51-1,10-87-497,0-1 0,-1 1 0,1-1 0,0 1 0,0-1 0,0 1 0,0-1 0,0 1 0,1-1 0,-1 0 0,0 1 0,0-1 0,0 1 0,0-1 0,0 1 0,1-1 1,-1 1-1,0-1 0,0 0 0,1 1 0,-1-1 0,0 1 0,1-1 0,-1 0 0,0 1 0,1-1 0,-1 0 0,1 0 0,-1 1 0,0-1 0,1 0 0,-1 0 0,1 1 0,-1-1 0,1 0 0,-1 0 0,1 0 1,-1 0-1,1 0 0,-1 0 0,1 0 0,-1 0 0,1 0 0,-1 0 0,1 0 0,-1 0 0,1 0 0,-1 0 0,0 0 0,1-1 0,-1 1 0,1 0 0,-1 0 0,1-1 0,-1 1 0,0 0 0,1 0 0,-1-1 0,1 1 1,-1-1-1,26-21 964,-11-2-763,-2-1 0,0 0 0,-2 0 0,-1-1 0,-1-1 0,9-43 0,-20 85-348,1-1 0,0 1 0,1 0 0,2 22 0,0 4 122,-3-40 20,1 0-1,0 1 0,0-1 1,0 1-1,0-1 0,0 1 0,0-1 1,0 0-1,1 1 0,-1-1 1,0 1-1,1-1 0,-1 0 0,1 1 1,0-1-1,-1 0 0,1 0 1,0 0-1,0 1 0,0-1 1,0 0-1,0 0 0,0 0 0,0 0 1,0 0-1,0-1 0,0 1 1,1 0-1,-1 0 0,0-1 0,0 1 1,1-1-1,-1 1 0,0-1 1,1 0-1,-1 1 0,1-1 1,-1 0-1,1 0 0,-1 0 0,0 0 1,1 0-1,-1 0 0,1 0 1,-1-1-1,0 1 0,1 0 0,-1-1 1,2 0-1,4-1 79,0-1 1,-1 0-1,1 0 1,-1 0-1,0-1 1,0 1-1,0-2 1,9-7-1,1-5 87,0-1 1,21-32-1,-32 43-154,0 0 0,-1 0-1,0-1 1,-1 0 0,0 0 0,0 0 0,-1 0 0,1 0 0,-2 0 0,2-14 0,-18 27-455,-1 11 368,1 1 0,1 0 0,1 1-1,0 1 1,1 0 0,-11 26 0,15-30 64,5-11-1,0 2-1,0-1 1,1 0-1,0 1 0,0-1 1,-2 9-1,4-14 7,0 1 0,0-1 0,0 1 0,0 0 0,0-1 0,0 1 0,0-1 0,0 1 0,1-1-1,-1 1 1,0-1 0,0 1 0,0 0 0,1-1 0,-1 1 0,0-1 0,1 0 0,-1 1 0,0-1 0,1 1 0,-1-1 0,1 1 0,-1-1 0,0 0-1,2 1 1,23 1 8,12-8-26,71-22 0,-70 16-229,63-11 0,-75 21 104,-25 2 240,-13-15 1676,1-2-1534,0 0 1,1-1-1,1 0 0,1-1 0,1 0 1,0-1-1,-5-26 0,13 46-399,1 0-1,-1 0 1,0 1-1,0-1 1,0 0 0,0 1-1,0-1 1,0 1-1,1-1 1,-1 1 0,0 0-1,0-1 1,-1 1-1,1 0 1,0 0-1,1 1 1,7 7-2233,1 0 0,0 0-1,15 8 1,-2-4-3831</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104"/>
    </inkml:context>
    <inkml:brush xml:id="br0">
      <inkml:brushProperty name="width" value="0.025" units="cm"/>
      <inkml:brushProperty name="height" value="0.025" units="cm"/>
    </inkml:brush>
  </inkml:definitions>
  <inkml:trace contextRef="#ctx0" brushRef="#br0">207 31 7944,'0'0'17600,"-10"-5"-16399,-36-18-624,44 23-567,-1-1 0,0 0 1,1 1-1,-1 0 0,1 0 1,-1 0-1,0 0 0,1 0 0,-1 0 1,0 1-1,1-1 0,-1 1 1,1-1-1,-1 1 0,0 0 0,1 0 1,0 1-1,-5 2 0,-34 30-54,33-26 74,3-3-45,-26 27 37,30-31-31,0 0-1,0 1 1,-1-1 0,1 1 0,0-1 0,0 1 0,0 0 0,1-1 0,-1 1 0,0 0 0,1 0 0,-1-1 0,1 1 0,0 0 0,-1 0 0,1 0 0,0 0 0,0 2 0,3-3-23,-1 0 0,1 0 0,0 0 0,0-1 0,-1 1 0,1-1 1,0 0-1,0 0 0,0 0 0,-1 0 0,6-1 0,-1 1 4,24-1-224,-23-1 128,1 2 1,0-1-1,0 1 1,-1 0-1,1 1 1,0 0-1,-1 0 1,1 1-1,-1 0 1,1 0-1,-1 1 1,11 6-1,-17-9 132,-1 1 0,0 0 0,0 0 0,0 0 0,0 0 0,-1 0 0,1 0 0,0 0 0,0 0 1,0 0-1,-1 0 0,1 0 0,-1 0 0,1 1 0,-1-1 0,1 0 0,-1 0 0,0 1 0,1-1 0,-1 0 0,0 1 0,0-1 0,0 0 0,0 0 0,0 3 0,-1-2 126,0 1-1,0 0 1,0-1-1,-1 1 1,1-1-1,-1 1 1,1-1-1,-1 1 1,0-1-1,0 0 1,-2 2-1,-6 5 468,-1 0-1,0-1 0,-19 11 0,19-13-519,6-2-183,0 0 1,-1-1-1,0 0 1,0-1-1,1 1 1,-1-1-1,-1 0 1,-10 2-1,21-19-5471,13-4 325,7-2-2033</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589"/>
    </inkml:context>
    <inkml:brush xml:id="br0">
      <inkml:brushProperty name="width" value="0.025" units="cm"/>
      <inkml:brushProperty name="height" value="0.025" units="cm"/>
    </inkml:brush>
  </inkml:definitions>
  <inkml:trace contextRef="#ctx0" brushRef="#br0">134 288 7431,'0'0'13154,"-8"5"-12060,-3 2-865,1 1-1,0 0 1,1 1-1,0-1 1,0 2-1,1-1 1,0 1 0,1 1-1,0-1 1,0 1-1,1 1 1,1-1-1,0 1 1,0 0-1,-3 17 1,7-28-220,1 0 1,0 0-1,0 0 0,0 0 1,-1 0-1,1 0 0,0 0 0,0-1 1,0 1-1,0 0 0,0 0 1,1 0-1,-1 0 0,0 0 1,0 0-1,1 0 0,-1 0 1,0 0-1,1 0 0,-1 0 1,1 0-1,-1-1 0,1 1 1,0 0-1,-1 0 0,1-1 1,0 1-1,-1 0 0,1-1 0,0 1 1,0-1-1,0 1 0,0-1 1,-1 1-1,1-1 0,0 0 1,0 1-1,0-1 0,0 0 1,0 0-1,0 1 0,0-1 1,0 0-1,0 0 0,0 0 1,0 0-1,0 0 0,0-1 0,0 1 1,0 0-1,0 0 0,0-1 1,0 1-1,1-1 0,4-1 111,1 0 0,-1 0 0,1-1-1,-1 0 1,0 0 0,10-7 0,4-7 3,-2 0 1,1-1 0,-2-1 0,-1 0 0,0-1-1,-1-1 1,19-37 0,-25 41-96,-1-1 0,0 0 0,-1 0 0,-1-1 0,-1 0-1,-1 0 1,0 0 0,-1 0 0,-2-1 0,0-29 0,-1 47-31,0 0 0,0 0 0,0 0 0,0 0 0,-1 0 0,1 0 0,-1 0 0,1 1 0,-1-1 0,0 0 0,0 0 0,1 0 0,-1 0 0,-1 1 0,1-1 0,0 1 0,0-1 0,-1 1 0,1-1 0,-1 1 0,1 0 0,-1-1 0,1 1 0,-1 0 0,0 0 0,0 0 0,1 0 0,-1 1 0,0-1 0,0 0 0,0 1 0,0-1 0,0 1 0,0 0 0,0 0 0,0 0 0,0 0 0,-2 0 0,-2 1-9,0-1 0,0 2 0,0-1 0,0 1 0,0 0 0,0 0 0,1 0 0,-1 1 0,1 0-1,-1 0 1,-5 5 0,-8 8 90,-34 34 0,47-44-11,1 1 0,0-1 0,0 1 1,0 0-1,1 1 0,-1-1 0,2 1 0,-1 0 0,-2 11 1,6-19-60,-1 1 0,1 0 0,0 0 0,0 0 1,0 0-1,0 0 0,0 0 0,0 0 0,0 0 0,0 0 1,0 0-1,1 0 0,-1 0 0,0-1 0,1 1 0,-1 0 1,0 0-1,1 0 0,-1 0 0,1-1 0,-1 1 0,1 0 1,0 0-1,-1-1 0,1 1 0,0 0 0,0-1 0,-1 1 1,1-1-1,1 1 0,2 1 21,-1-1 0,1 0 1,-1 1-1,1-2 0,0 1 0,-1 0 1,1-1-1,5 0 0,9 0 59,1-2-1,25-4 1,-17 0-92,-12 3-129,-1 0-1,1 1 0,0 0 0,-1 1 1,17 1-1,-30 0 125,1 1 0,-1 0-1,1-1 1,0 1 0,-1 0 0,0 0 0,1-1-1,-1 1 1,0 0 0,1 1 0,-1-1 0,0 0-1,0 0 1,0 0 0,0 1 0,0-1 0,0 1 0,0-1-1,0 0 1,-1 1 0,1 0 0,0-1 0,-1 1-1,0-1 1,1 1 0,-1 0 0,0-1 0,0 1-1,0 0 1,0-1 0,0 1 0,0 0 0,0-1-1,0 1 1,-2 2 0,1 6 74,0 1 0,-1-1 0,-1 0 1,-5 13-1,-8 16 9,9-26-251,1 1 1,1-1 0,0 1 0,0 0 0,2 1 0,-4 23 0,8-38-1,-1 0 1,1 0-1,-1 1 0,1-1 0,-1 0 0,1 0 0,-1 0 1,1 0-1,0 0 0,-1 0 0,1 0 0,-1 0 0,1 0 1,-1 0-1,1 0 0,-1-1 0,1 1 0,0 0 0,-1 0 1,1 0-1,-1-1 0,1 1 0,0-1 0,40-39-7585,-15 10 1185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6.949"/>
    </inkml:context>
    <inkml:brush xml:id="br0">
      <inkml:brushProperty name="width" value="0.025" units="cm"/>
      <inkml:brushProperty name="height" value="0.025" units="cm"/>
    </inkml:brush>
  </inkml:definitions>
  <inkml:trace contextRef="#ctx0" brushRef="#br0">81 1 7335,'0'0'17553,"-25"49"-17073,10-19-192,0 0-192,2-4-32,5-1-64,3-6-800,5-10-1410,11-9-6343,11-22-2849</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276"/>
    </inkml:context>
    <inkml:brush xml:id="br0">
      <inkml:brushProperty name="width" value="0.025" units="cm"/>
      <inkml:brushProperty name="height" value="0.025" units="cm"/>
    </inkml:brush>
  </inkml:definitions>
  <inkml:trace contextRef="#ctx0" brushRef="#br0">42 259 15567,'0'0'4415,"-5"10"-3006,2-5-1343,0 1 171,0 0 0,0 0-1,0 1 1,0-1 0,-1 12 0,3-17-201,1 0-1,0 1 1,-1-1-1,1 0 0,0 1 1,0-1-1,0 0 1,0 1-1,1-1 1,-1 0-1,0 1 0,1-1 1,-1 0-1,0 0 1,1 1-1,-1-1 1,1 0-1,0 0 0,-1 0 1,1 0-1,0 0 1,0 0-1,0 0 1,0 0-1,0 0 0,0 0 1,0 0-1,0 0 1,0-1-1,0 1 1,0 0-1,1-1 0,-1 1 1,0-1-1,0 1 1,1-1-1,-1 0 1,0 0-1,1 1 0,-1-1 1,0 0-1,2 0 1,5 0 98,-1 0 0,0 0 0,0-1 0,0 0 0,0 0 0,0-1 0,0 0 1,0 0-1,0 0 0,0-1 0,-1 0 0,11-6 0,-13 6-21,0 1 1,-1-1-1,1 0 1,-1 1-1,1-2 1,-1 1-1,0 0 0,0-1 1,-1 1-1,1-1 1,-1 0-1,1 0 1,-1 0-1,0 0 0,-1 0 1,1 0-1,-1 0 1,0-1-1,0 1 1,0-1-1,0-5 0,-1 10-99,0-1 0,-1 1 0,1-1 1,0 1-1,-1-1 0,1 1 0,-1-1 0,1 1 0,0 0 0,-1-1 0,1 1 0,-1 0 0,1-1 0,-1 1 0,1 0 0,-1-1 0,1 1 0,-1 0 0,0 0 0,1 0 0,-1-1 0,1 1 0,-1 0 0,0 0 0,1 0 0,-1 0 0,1 0 0,-1 0 0,0 0 0,1 0 0,-2 1 0,-21 2 2,15 0-32,0 1 1,0 0-1,1 0 1,-1 1-1,1 0 0,0 1 1,0-1-1,1 1 1,0 0-1,0 1 1,-6 7-1,1 0 20,1 1 1,0 0-1,1 0 0,-11 25 0,18-36 22,1 0-1,-1 1 0,1-1 1,0 1-1,0-1 1,0 1-1,0 6 0,1-10-14,0 0-1,0 0 1,1 0-1,-1 0 1,0 0-1,0 0 1,1 0-1,-1 0 1,1 0-1,-1 0 1,0 0 0,1 0-1,0 0 1,-1 0-1,1 0 1,0 0-1,-1-1 1,1 1-1,0 0 1,0-1-1,0 1 1,-1 0-1,1-1 1,0 1-1,0-1 1,0 1-1,0-1 1,0 0-1,0 1 1,0-1-1,0 0 1,0 0 0,0 0-1,2 0 1,10 2-9,-1-2 1,1 0-1,-1 0 1,1-2-1,-1 1 1,0-1-1,0-1 1,15-5 0,-19 5-533,0 0 1,-1-1 0,1 0-1,-1 0 1,10-8 0,-12 7-431,0 1 1,0-1 0,0 0 0,-1 0 0,0 0 0,0-1-1,5-8 1,7-24-7123</inkml:trace>
  <inkml:trace contextRef="#ctx0" brushRef="#br0" timeOffset="1">202 0 12524,'0'0'9257,"51"41"-13934,-29-36-2145</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621"/>
    </inkml:context>
    <inkml:brush xml:id="br0">
      <inkml:brushProperty name="width" value="0.025" units="cm"/>
      <inkml:brushProperty name="height" value="0.025" units="cm"/>
    </inkml:brush>
  </inkml:definitions>
  <inkml:trace contextRef="#ctx0" brushRef="#br0">261 0 11499,'-5'10'4457,"-24"45"-1293,-35 76 2351,58-116-5187,0 1-1,1 0 0,1 0 1,0 0-1,1 0 0,-1 29 1,4-44-339,0 1 1,0-1-1,0 0 1,0 0-1,1 1 1,-1-1 0,0 0-1,1 0 1,-1 1-1,1-1 1,-1 0-1,1 0 1,0 0-1,-1 0 1,1 0-1,0 0 1,0 0-1,0 0 1,0 0-1,0 0 1,0 0 0,0 0-1,0-1 1,0 1-1,0 0 1,0-1-1,0 1 1,1-1-1,-1 1 1,0-1-1,0 0 1,1 1-1,-1-1 1,0 0-1,0 0 1,1 0 0,-1 0-1,0 0 1,1 0-1,-1 0 1,2-1-1,10-1-292,0 0-1,0-1 0,19-6 1,6-1-638,-38 10 947,1 0 0,0 0-1,-1 0 1,1 0 0,-1 0-1,1 0 1,0 0 0,-1 0-1,1 0 1,-1 0-1,1 0 1,0 0 0,-1 0-1,1 1 1,-1-1 0,1 0-1,-1 0 1,1 1 0,-1-1-1,1 0 1,-1 1 0,1-1-1,-1 1 1,1-1 0,-1 0-1,1 1 1,-1-1-1,0 1 1,1-1 0,-1 1-1,1 0 1,-5 20 616,-23 19 417,18-30-821,0 0 1,-1-1-1,0-1 0,0 1 0,-1-2 1,0 1-1,0-2 0,0 1 0,-1-2 1,0 1-1,-1-2 0,1 1 0,-1-2 1,0 0-1,0 0 0,-26 1 0,37-4-217,0 0-1,0 0 1,0-1-1,0 1 1,0 0-1,0-1 1,0 1-1,0-1 1,0 0-1,0 0 1,1 0-1,-1 0 1,0 0-1,0 0 1,1 0-1,-3-3 1,2 3-235,1 0-1,0-1 1,0 1-1,1-1 1,-1 0 0,0 1-1,0-1 1,1 1 0,-1-1-1,1 0 1,0 0 0,-1 1-1,1-1 1,0 0 0,0-3-1,0 1-588,1 0 1,0-1-1,0 1 0,0 0 0,0 0 0,1 0 0,-1 0 0,1 0 1,0 1-1,0-1 0,1 1 0,-1-1 0,1 1 0,0 0 0,3-4 1,24-19-7095</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7.962"/>
    </inkml:context>
    <inkml:brush xml:id="br0">
      <inkml:brushProperty name="width" value="0.025" units="cm"/>
      <inkml:brushProperty name="height" value="0.025" units="cm"/>
    </inkml:brush>
  </inkml:definitions>
  <inkml:trace contextRef="#ctx0" brushRef="#br0">117 0 9385,'0'0'15967,"-3"11"-15700,-12 55 51,4 1-1,2-1 1,-1 127-1,16-167-764,0-14-665,-5-12 1057,-1 0 0,0 0 0,0 1 0,0-1 0,0 0 0,0 0 0,0 0 0,1 0 0,-1 0 0,0 0 0,0 0 0,0 0 0,0 0 0,1 1 0,-1-1 0,0 0 0,0 0 0,0 0 0,0 0 0,1 0 0,-1 0 0,0 0 0,0 0 0,0 0 0,0 0 0,1 0 0,-1 0 0,0-1 0,0 1 0,0 0 0,0 0 0,1 0 0,-1 0 0,0 0 0,0 0 0,0 0 0,0 0 0,0 0 0,0-1 0,1 1 0,-1 0 0,0 0 0,0 0 0,0 0 0,0 0 0,0-1 0,0 1 0,0 0 0,1-2-362,0-1-1,0 1 1,0-1 0,-1 1 0,0-1 0,1 1-1,-1-1 1,0 1 0,0-1 0,-1-3 0,-8-49-968,3 35 2266,-2 0 0,0 1 0,-19-30 0,-4-11 3475,31 59-4283,-1 1 0,1-1 0,0 1 0,0-1 0,-1 1 0,1 0 0,0-1 0,0 1 0,0-1 0,0 1 0,0-1 0,0 1 1,0-1-1,0 1 0,0-1 0,0 1 0,0-1 0,0 1 0,0-1 0,0 1 0,0-1 0,1 1 0,-1 0 0,0-1 0,0 1 1,0-1-1,1 1 0,-1-1 0,0 1 0,1 0 0,-1-1 0,0 1 0,1 0 0,-1-1 0,1 1 0,22-5 750,42 11-2252,-46-4 483,24 0-3111,4-2-3508</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602"/>
    </inkml:context>
    <inkml:brush xml:id="br0">
      <inkml:brushProperty name="width" value="0.025" units="cm"/>
      <inkml:brushProperty name="height" value="0.025" units="cm"/>
    </inkml:brush>
  </inkml:definitions>
  <inkml:trace contextRef="#ctx0" brushRef="#br0">288 7 15439,'0'0'8952,"-10"-3"-7777,4 2-1115,0 0 0,-1 0 0,1 1 0,0 0 0,0 0 0,-1 0 0,1 1 0,0 0 0,0 0 0,0 1 0,-1-1 0,1 2 0,1-1 0,-1 0 0,0 1 0,1 0 0,-1 1 1,1-1-1,0 1 0,0 0 0,0 0 0,1 0 0,-7 8 0,10-11-71,0 0 0,0 0 0,0 1 0,-1-1 0,1 0 0,0 1 0,0-1 0,1 1 0,-1-1 0,0 1 0,0-1 0,1 1 0,-1 0 0,1-1-1,0 1 1,-1 0 0,1-1 0,0 3 0,0-3 5,1 0-1,-1 0 0,1 0 0,0 0 1,-1-1-1,1 1 0,0 0 1,-1-1-1,1 1 0,0 0 0,0-1 1,0 1-1,-1-1 0,1 1 1,0-1-1,0 1 0,0-1 0,0 0 1,0 0-1,0 1 0,0-1 1,0 0-1,0 0 0,0 0 0,0 0 1,0 0-1,0 0 0,0 0 1,1-1-1,22 1-10,-13-1-10,0 1-1,0 0 0,0 0 1,0 1-1,19 5 0,-28-5 27,0-1 1,0 1-1,0 0 0,0 0 0,0 0 1,0 1-1,0-1 0,0 0 0,0 1 1,-1-1-1,1 1 0,0 0 0,-1-1 1,0 1-1,1 0 0,-1 0 0,0 0 1,0 0-1,0 0 0,0 0 0,0 0 1,-1 0-1,1 0 0,0 1 0,-1-1 1,0 0-1,0 0 0,1 1 0,-1-1 1,0 0-1,-1 0 0,1 1 0,-1 3 1,-1-1 127,0 0 1,1-1-1,-2 1 1,1 0-1,0-1 1,-1 1-1,0-1 1,0 0-1,0 0 1,-1 0-1,0-1 1,1 1-1,-1-1 1,0 0-1,0 0 1,-1 0-1,1 0 1,-1-1-1,-8 4 0,-2 1 382,-1-1 0,0-1-1,0 0 1,-32 5-1,35-8-353,0 0 0,0-1 0,-1-1 0,1 0 0,-21-3-1,34 3-170,0 0 0,-1 0 1,1 0-1,0 0 0,0 0 0,-1 0 0,1 0 0,0 0 0,0 0 0,0 0 0,-1 0 0,1-1 0,0 1 0,0 0 1,0 0-1,-1 0 0,1 0 0,0 0 0,0 0 0,0-1 0,0 1 0,-1 0 0,1 0 0,0 0 0,0-1 0,0 1 1,0 0-1,0 0 0,0 0 0,0-1 0,0 1 0,0 0 0,-1 0 0,1-1 0,0 1 0,0 0 0,0 0 0,0 0 1,0-1-1,0 1 0,0 0 0,1 0 0,-1-1 0,0 1 0,0 0 0,0 0 0,0 0 0,0-1 0,0 1 0,0 0 1,0 0-1,1 0 0,-1-1 0,0 1 0,0 0 0,0 0 0,0 0 0,0 0 0,1 0 0,-1-1 0,0 1 0,0 0 1,0 0-1,1 0 0,-1 0 0,0 0 0,0 0 0,1 0 0,-1 0 0,15-8-1827,79-14-8626,-56 11 4554</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8.958"/>
    </inkml:context>
    <inkml:brush xml:id="br0">
      <inkml:brushProperty name="width" value="0.025" units="cm"/>
      <inkml:brushProperty name="height" value="0.025" units="cm"/>
    </inkml:brush>
  </inkml:definitions>
  <inkml:trace contextRef="#ctx0" brushRef="#br0">97 0 18193,'0'0'7495,"-59"74"-6854,46-41-161,1 1-384,6-2-64,1-4 1,4-3-642,1-6-800,0-8-930,0-8-575,6-6-6311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288"/>
    </inkml:context>
    <inkml:brush xml:id="br0">
      <inkml:brushProperty name="width" value="0.025" units="cm"/>
      <inkml:brushProperty name="height" value="0.025" units="cm"/>
    </inkml:brush>
  </inkml:definitions>
  <inkml:trace contextRef="#ctx0" brushRef="#br0">1 1 18674,'0'0'7046,"28"62"-10441,-19-39 288,4-2-1121,1 0-1922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02.833"/>
    </inkml:context>
    <inkml:brush xml:id="br0">
      <inkml:brushProperty name="width" value="0.025" units="cm"/>
      <inkml:brushProperty name="height" value="0.025" units="cm"/>
    </inkml:brush>
  </inkml:definitions>
  <inkml:trace contextRef="#ctx0" brushRef="#br0">105 75 2114,'-5'0'137,"1"-1"-1,-1 0 1,1 0-1,0 0 1,0 0-1,-1-1 1,1 1-1,0-1 1,0 0-1,-5-4 1,-20-9 5034,28 14-4950,0 1-1,1 0 1,-1-1 0,1 1 0,-1 0-1,0 0 1,1-1 0,-1 1 0,0 0-1,1 0 1,-1 0 0,0 0 0,1 0-1,-1 0 1,0 0 0,0 0 0,1 0-1,-1 0 1,0 1 0,1-1 0,-1 0-1,1 0 1,-1 1 0,0-1 0,1 0-1,-1 1 1,1-1 0,-1 0 0,0 1-1,1-1 1,-1 1 0,1-1-1,0 1 1,-1-1 0,1 1 0,-1 0-1,1-1 1,0 1 0,-1 0 0,46 2 2774,-7 1-2351,-25-2-587,0 0-1,0-1 1,0 0 0,0-1 0,0-1 0,1 0 0,24-6 0,-32 5-43,0 1-1,1 0 1,-1 1-1,0-1 1,1 1-1,-1 0 1,9 2-1,-11-1 11,0-1 0,1 1 0,-1-1 1,0 0-1,1 0 0,-1 0 0,0-1 0,0 1 0,1-1 0,-1 0 0,0 0 0,0-1 1,0 1-1,0-1 0,0 0 0,4-3 0,-6 4-15,0 0 0,0 0 0,0 0 0,0 0 1,0 0-1,0 0 0,0 0 0,0 1 0,0-1 0,0 1 0,4-1 0,12-3 112,-18 4-115,0 0 0,1 0 1,-1 0-1,0-1 0,1 1 0,-1 0 1,0 0-1,0 0 0,1 0 1,-1-1-1,0 1 0,0 0 1,0 0-1,1 0 0,-1-1 1,0 1-1,0 0 0,0 0 1,0-1-1,1 1 0,-1 0 1,0 0-1,0-1 0,0 1 1,0 0-1,0-1 0,0 1 0,0 0 1,0-1-1,0 1 0,0 0 1,0 0-1,0-1 0,0 1 1,0 0-1,0-1 0,0 1 1,0 0-1,0 0 0,0-1 1,-1 1-1,1 0 0,0-1 1,0 1-1,0 0 0,0 0 1,-1 0-1,1-1 0,-15-8 891,-27 9-683,1 2 0,-1 2 0,-43 10-1,64-10-198,-19 8-164,39-12 141,-1 1 0,1-1 0,-1 1 0,1 0 0,-1-1 0,1 1 0,0 0 1,-1 0-1,1 0 0,0 0 0,0 0 0,0 0 0,0 0 0,-1 1 0,2-1 0,-1 0 1,0 0-1,0 1 0,0-1 0,1 1 0,-1-1 0,0 3 0,1-3-93,17-11-636,24 1-1455,-19 5-3709,-9 0-2261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19.615"/>
    </inkml:context>
    <inkml:brush xml:id="br0">
      <inkml:brushProperty name="width" value="0.025" units="cm"/>
      <inkml:brushProperty name="height" value="0.025" units="cm"/>
    </inkml:brush>
  </inkml:definitions>
  <inkml:trace contextRef="#ctx0" brushRef="#br0">170 292 13741,'0'0'6321,"-9"4"-4554,-4 2-1392,0 0 0,1 1 0,0 0 0,1 1 0,0 1 0,-18 16 0,23-19-298,0 0 0,1 0 0,0 1 0,0-1 0,1 1 0,-1 0 0,2 0 0,-1 1 0,1-1-1,0 1 1,0 0 0,1 0 0,0 0 0,-1 12 0,3-19-71,0 0 0,0 0 0,0 1 0,0-1 0,0 0 0,0 0 0,0 0 0,0 0-1,0 0 1,0 0 0,1 0 0,-1 0 0,0 0 0,1-1 0,-1 1 0,1 0 0,-1 0 0,1 0 0,-1 0-1,1 0 1,0 0 0,-1-1 0,1 1 0,0 0 0,0-1 0,-1 1 0,3 0 0,-1 0 35,0 0 1,0-1 0,0 0-1,0 0 1,0 1 0,0-1-1,0 0 1,0-1 0,0 1-1,0 0 1,0 0 0,0-1-1,2 0 1,4-2 135,1-1 0,-1 1-1,0-1 1,0 0 0,12-10 0,5-7-86,-2-1 0,0 0 0,-1-2 0,-2-1 0,34-52 0,-45 62-105,0 0 1,-1-1-1,0-1 0,-2 0 1,0 0-1,-1 0 0,0 0 1,-1-1-1,-2 1 0,1-1 1,-2 0-1,-1-19 0,0 35-6,0 1 0,0-1-1,0 0 1,0 0-1,-1 0 1,1 0 0,-1 0-1,1 0 1,-1 1 0,0-1-1,1 0 1,-1 0 0,0 1-1,0-1 1,0 0-1,-1 1 1,1 0 0,0-1-1,0 1 1,-1-1 0,1 1-1,-1 0 1,1 0-1,-1 0 1,0 0 0,1 0-1,-1 0 1,0 1 0,0-1-1,0 0 1,1 1 0,-1-1-1,0 1 1,0 0-1,0 0 1,-2 0 0,-1 0-19,1 0 0,-1 1 0,1 0 1,0 0-1,-1 0 0,1 1 1,0-1-1,0 1 0,0 0 0,0 0 1,0 0-1,0 1 0,1 0 0,-6 4 1,-8 10 27,0 0 1,-21 32 0,33-43-7,1 0 0,0 0 0,1 1 0,-1-1 0,1 1 0,1 0 0,-1 0 0,1 0 0,0 0 1,1 0-1,0 1 0,-1 12 0,2-19 11,1 1 0,-1-1 0,1 0 0,-1 1 0,1-1 0,0 0 0,-1 0 0,1 1 0,0-1 1,0 0-1,0 0 0,0 0 0,0 0 0,0 0 0,0 0 0,0 0 0,0 0 0,1 0 0,-1-1 0,0 1 0,1 0 0,1 0 0,37 12 43,-25-9 9,-4 0-46,-1 0 0,1 0 0,-1 1 0,0 0 0,-1 1 0,1 0 0,-1 0 0,0 1 0,-1 0 0,9 9 0,-14-12-193,1 1 1,-1-1-1,0 1 0,0 0 1,0 0-1,-1 0 0,0 0 1,0 0-1,0 0 0,0 1 1,-1-1-1,0 0 1,0 1-1,0 0 0,-1-1 1,0 1-1,0-1 0,0 1 1,-1-1-1,0 1 0,-3 10 1,-3-3-5558,-1-10-6661</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038"/>
    </inkml:context>
    <inkml:brush xml:id="br0">
      <inkml:brushProperty name="width" value="0.025" units="cm"/>
      <inkml:brushProperty name="height" value="0.025" units="cm"/>
    </inkml:brush>
  </inkml:definitions>
  <inkml:trace contextRef="#ctx0" brushRef="#br0">42 0 10922,'0'0'10250,"-6"51"-9545,-2-18 160,2 6-321,0 7-352,0 2-160,4-3 32,2-3-64,0-6-929,0-6-704,0-8-930,0-7-95,0-6-1474,-7-1-6470</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367"/>
    </inkml:context>
    <inkml:brush xml:id="br0">
      <inkml:brushProperty name="width" value="0.025" units="cm"/>
      <inkml:brushProperty name="height" value="0.025" units="cm"/>
    </inkml:brush>
  </inkml:definitions>
  <inkml:trace contextRef="#ctx0" brushRef="#br0">1 32 12204,'0'0'10858,"90"5"-9801,-30-1-513,4-4-223,3 0-161,-3 0-128,-9 0-609,-10-7-2017,-12-1-577,-16-3-609,-11-4-1889</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0.707"/>
    </inkml:context>
    <inkml:brush xml:id="br0">
      <inkml:brushProperty name="width" value="0.025" units="cm"/>
      <inkml:brushProperty name="height" value="0.025" units="cm"/>
    </inkml:brush>
  </inkml:definitions>
  <inkml:trace contextRef="#ctx0" brushRef="#br0">0 115 14029,'0'0'9481,"61"-50"-9192,-17 36-161,7-2-96,0 2-128,1 4-1442,-6 4-1281,-6 3-2369,-3 1-8233</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049"/>
    </inkml:context>
    <inkml:brush xml:id="br0">
      <inkml:brushProperty name="width" value="0.025" units="cm"/>
      <inkml:brushProperty name="height" value="0.025" units="cm"/>
    </inkml:brush>
  </inkml:definitions>
  <inkml:trace contextRef="#ctx0" brushRef="#br0">251 76 12876,'0'0'5595,"0"-10"-2915,-1-33-81,1 42-2492,0 0 0,0 0-1,0 0 1,0 0-1,-1 0 1,1 0-1,0 0 1,-1 0 0,1 0-1,-1 0 1,1 0-1,-1 0 1,0 0 0,1 1-1,-1-1 1,0 0-1,0 0 1,1 1-1,-1-1 1,0 0 0,0 1-1,0-1 1,0 1-1,0-1 1,0 1-1,0-1 1,0 1 0,0 0-1,0 0 1,0-1-1,0 1 1,0 0-1,0 0 1,0 0 0,0 0-1,0 0 1,0 0-1,0 0 1,0 1-1,-2-1 1,-3 1-84,1 1-1,0-1 0,0 1 1,0 0-1,0 0 1,-6 3-1,-6 6-14,0 1 0,1 0-1,1 2 1,0-1 0,-17 22-1,24-26-25,2-1-1,-1 1 1,1 0-1,0 1 1,1-1-1,0 1 1,1 0-1,0 0 1,0 1-1,1-1 1,-2 18-1,5-26-49,0 0-1,0 1 0,0-1 1,1 0-1,-1 0 0,1 1 1,-1-1-1,1 0 0,0 0 1,0 0-1,0 0 0,0 0 1,1 0-1,-1 0 0,0 0 1,1 0-1,-1-1 0,1 1 1,0-1-1,-1 1 0,1-1 1,0 1-1,0-1 0,0 0 1,0 0-1,0 0 0,0 0 1,0 0-1,1-1 1,-1 1-1,4 0 0,11 3-164,-1-1 1,0-1-1,24 1 0,-22-3 51,20 3-354,-19-3 212,1 1 0,-1 1 0,1 1 0,33 9 0,-52-11 314,0-1 1,0 0 0,0 1-1,0-1 1,0 0 0,0 1-1,0-1 1,0 1 0,0 0-1,0-1 1,0 1 0,0 0-1,-1-1 1,1 1 0,0 0-1,-1 0 1,1 0 0,0 0-1,-1 0 1,1 0 0,0 2-1,-1-2 60,0-1 0,0 1 0,0 0 0,0 0 0,-1 0 0,1 0 0,0 0 0,-1 0 0,1 0 0,0 0 0,-1-1 0,1 1 0,-1 0 0,0 0 0,1 0 0,-1-1 0,1 1 0,-1 0 0,-1 0 0,-42 26 2168,42-26-2187,-28 13 442,-2-1 0,-38 11 0,55-20-1344,0-1 0,0 0 0,-1-1 0,-15-1 0,9-1-5183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502"/>
    </inkml:context>
    <inkml:brush xml:id="br0">
      <inkml:brushProperty name="width" value="0.025" units="cm"/>
      <inkml:brushProperty name="height" value="0.025" units="cm"/>
    </inkml:brush>
  </inkml:definitions>
  <inkml:trace contextRef="#ctx0" brushRef="#br0">4 13 11115,'0'0'10794,"0"8"-9321,-1 10-942,-1-7-309,2 0 0,-1 0 1,1 0-1,1 0 1,0 0-1,5 21 0,-6-31-199,1 0 0,0 0 0,-1 0 0,1 0 0,0 0 0,0 0-1,0-1 1,-1 1 0,1 0 0,0-1 0,0 1 0,0 0 0,0-1-1,0 1 1,0-1 0,1 0 0,-1 1 0,0-1 0,0 0 0,0 0-1,0 1 1,0-1 0,0 0 0,1 0 0,-1 0 0,0-1 0,0 1-1,0 0 1,0 0 0,0-1 0,0 1 0,1 0 0,-1-1 0,0 1-1,0-1 1,0 1 0,0-1 0,0 0 0,-1 1 0,1-1 0,1-1-1,38-32 1175,-5-9-556,-25 29-251,0 1-1,1 1 1,15-14 0,-26 31-312,0-1 0,0 1 0,0 0 1,-1-1-1,1 1 0,-1-1 1,0 1-1,-2 5 0,-48 137 451,55-153-327,-1 0 0,1 0 0,0 1 1,1 0-1,9-9 0,3-5-129,-10 10-472,39-41-1029,-29 35-2654,2 4-3942,-12 7-138</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1.845"/>
    </inkml:context>
    <inkml:brush xml:id="br0">
      <inkml:brushProperty name="width" value="0.025" units="cm"/>
      <inkml:brushProperty name="height" value="0.025" units="cm"/>
    </inkml:brush>
  </inkml:definitions>
  <inkml:trace contextRef="#ctx0" brushRef="#br0">158 41 18866,'0'0'5931,"-11"-4"-5632,5 1-272,4 2-28,0 0-1,0 0 1,0 0 0,0 0-1,0 0 1,0 0 0,0 0-1,0 1 1,0-1 0,0 1-1,0 0 1,0-1-1,-1 1 1,1 0 0,0 0-1,0 1 1,0-1 0,0 0-1,-1 1 1,1-1 0,0 1-1,0 0 1,0-1 0,0 1-1,0 0 1,0 0 0,1 0-1,-1 1 1,0-1-1,0 0 1,-2 4 0,-6 7 102,1 2-1,0-1 1,1 2 0,1-1 0,0 1 0,1 0 0,0 0-1,-5 26 1,11-41-72,0 1-1,0-1 1,0 0-1,1 0 1,-1 1 0,0-1-1,0 0 1,0 1-1,1-1 1,-1 0-1,0 0 1,0 1-1,1-1 1,-1 0-1,0 0 1,0 0 0,1 1-1,-1-1 1,0 0-1,1 0 1,-1 0-1,0 0 1,1 0-1,-1 1 1,0-1 0,1 0-1,-1 0 1,0 0-1,1 0 1,-1 0-1,0 0 1,1 0-1,-1 0 1,0 0-1,1-1 1,-1 1 0,0 0-1,1 0 1,-1 0-1,0 0 1,0 0-1,1-1 1,-1 1-1,0 0 1,1 0-1,-1 0 1,0-1 0,0 1-1,1 0 1,-1 0-1,0-1 1,19-10 915,-1-2-792,-1-1 0,-1-1 1,0 0-1,-1-1 0,-1 0 0,-1-1 0,0-1 0,-1 0 1,12-26-1,-67 104-964,8 8-1159,33-63 1244,0 1 0,1 0-1,-1 0 1,1 0-1,0 0 1,0 7 0,1-12 587,0-1 1,0 1-1,0-1 1,0 1-1,0-1 1,0 0-1,0 1 1,1-1 0,-1 1-1,0-1 1,0 1-1,0-1 1,0 1-1,1-1 1,-1 0 0,0 1-1,0-1 1,1 0-1,-1 1 1,0-1-1,1 1 1,-1-1-1,0 0 1,1 0 0,-1 1-1,0-1 1,1 0-1,-1 0 1,1 1-1,-1-1 1,0 0 0,1 0-1,-1 0 1,1 0-1,-1 0 1,1 0-1,-1 0 1,1 0 0,-1 0-1,1 0 1,-1 0-1,1 0 1,-1 0-1,0 0 1,1 0-1,-1 0 1,1 0 0,-1 0-1,1-1 1,0 1-1,1-1-308,25-2-4319</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2.265"/>
    </inkml:context>
    <inkml:brush xml:id="br0">
      <inkml:brushProperty name="width" value="0.025" units="cm"/>
      <inkml:brushProperty name="height" value="0.025" units="cm"/>
    </inkml:brush>
  </inkml:definitions>
  <inkml:trace contextRef="#ctx0" brushRef="#br0">160 240 11819,'0'0'1249,"-10"7"625,-8 8-1169,0 1 0,1 0-1,-17 22 1,27-30-393,0 1 0,0 0 0,1 0 0,0 1 0,1-1 0,0 1 0,0 1 0,1-1 0,1 0 0,-4 16 0,7-26-266,0 1 0,0-1 0,0 1 0,-1 0 0,1-1 0,0 1 0,0 0 0,0-1 0,0 1 0,0-1 0,0 1 0,0 0 0,0-1 1,0 1-1,1 0 0,-1-1 0,0 1 0,0-1 0,0 1 0,1 0 0,-1-1 0,0 1 0,1-1 0,-1 1 0,1-1 0,-1 1 0,0-1 0,1 1 0,-1-1 0,1 0 0,-1 1 0,1-1 0,-1 1 0,1-1 0,0 0 0,-1 0 0,1 1 0,-1-1 0,1 0 0,0 0 0,-1 0 0,1 0 0,-1 0 0,1 0 0,0 0 0,-1 0 0,1 0 0,0 0 0,-1 0 0,1 0 0,0 0 0,-1 0 0,1 0 0,-1-1 0,1 1 0,0 0 0,-1 0 0,1-1 0,37-21 1702,-12 2-1377,-2-1 0,0-2 0,-1 0 0,-1-2 0,33-47 0,-44 55-370,0-1 1,-1 0-1,0-1 1,-2 0-1,0 0 1,-1-1-1,-2 0 1,0 0-1,0-1 1,1-24-1,-6 44-23,0 0 1,0-1-1,0 1 0,0-1 0,0 1 0,0 0 0,0-1 0,-1 1 0,1-1 0,0 1 0,-1 0 0,1-1 0,-1 1 0,0 0 1,1-1-1,-1 1 0,-1-1 0,2 1-4,-1 1-1,0 0 1,1-1 0,-1 1 0,0 0-1,1-1 1,-1 1 0,0 0 0,1 0-1,-1 0 1,0-1 0,0 1 0,1 0 0,-1 0-1,0 0 1,0 0 0,1 0 0,-1 0-1,0 1 1,0-1 0,1 0 0,-1 0-1,0 1 1,-4 1-40,0 0-1,1 1 1,-1 0-1,1 0 1,0 0-1,-1 0 1,2 1-1,-5 3 1,-19 21 74,1 1 1,2 1-1,0 2 1,-34 62-1,57-92-7,0-1 0,0 1-1,0 0 1,1 0 0,-1 0 0,1 0-1,-1 0 1,1 0 0,0 0 0,0 0-1,-1 0 1,1 0 0,1 4 0,-1-5 6,1-1 0,-1 1 0,0 0 0,1 0 0,-1-1 0,1 1 0,-1 0 0,1-1 0,-1 1 0,1 0 0,-1-1 0,1 1 0,0-1 0,-1 1 0,1-1 0,0 1 0,0-1 1,-1 0-1,1 1 0,0-1 0,0 0 0,1 1 0,5 0 54,0-1-1,0 0 1,0 0 0,0-1 0,0 1-1,11-4 1,37-9-16,-43 9-390,1 0 1,-1 1-1,1 1 0,-1 0 0,1 0 0,0 2 0,0-1 0,17 3 0,-28-2 281,-1 1 1,0-1-1,0 1 0,0-1 0,0 1 1,0-1-1,0 1 0,0 0 0,0 0 0,0-1 1,0 1-1,0 0 0,0 0 0,0 0 1,0 0-1,-1 0 0,1 0 0,0 0 1,-1 0-1,1 1 0,-1-1 0,0 0 0,1 0 1,-1 0-1,0 0 0,1 1 0,-1-1 1,0 0-1,0 0 0,0 1 0,0-1 0,0 0 1,0 0-1,-1 1 0,1-1 0,-1 2 1,0 4 70,-1-1 0,0 1 0,0-1 0,-1 1 0,-4 7 0,-61 91-1729,46-74-5818,21-28 4134</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109"/>
    </inkml:context>
    <inkml:brush xml:id="br0">
      <inkml:brushProperty name="width" value="0.025" units="cm"/>
      <inkml:brushProperty name="height" value="0.025" units="cm"/>
    </inkml:brush>
  </inkml:definitions>
  <inkml:trace contextRef="#ctx0" brushRef="#br0">176 136 6438,'0'0'9230,"8"-10"-6427,23-29-38,-31 39-2692,1 0 0,-1 0 0,0-1 0,1 1 0,-1 0 0,0 0 0,1-1 1,-1 1-1,0 0 0,0 0 0,1-1 0,-1 1 0,0 0 0,0-1 0,0 1 0,0 0 0,1-1 0,-1 1 0,0-1 0,0 1 0,0 0 0,0-1 0,0 1 0,0 0 0,0-1 0,0 1 1,0-1-1,0 1 0,0 0 0,0-1 0,0 1 0,0 0 0,0-1 0,-1 1 0,1-1 0,0 1 0,0 0 0,0-1 0,0 1 0,-1 0 0,1 0 0,0-1 0,0 1 0,-1 0 0,1-1 1,0 1-1,-1 0 0,1 0 0,0 0 0,-1-1 0,1 1 0,0 0 0,-1 0 0,1 0 0,0 0 0,-2-1 0,-20 1 752,19 1-502,-5 0-195,-1 0-1,1 1 1,0 1 0,-1-1 0,1 1 0,0 1 0,0 0 0,1 0-1,-1 0 1,1 1 0,0 0 0,0 0 0,-7 8 0,7-6-96,0 0 0,0-1 1,1 2-1,0-1 0,0 1 1,1 0-1,0 0 0,1 1 1,-1-1-1,1 1 0,-4 17 1,8-25-26,-1 0 0,1-1 0,0 1 1,0 0-1,0 0 0,0-1 0,1 1 0,-1 0 1,0 0-1,0-1 0,0 1 0,1 0 0,-1-1 1,0 1-1,0 0 0,1-1 0,-1 1 0,1 0 1,-1-1-1,1 1 0,-1-1 0,1 1 1,-1-1-1,1 1 0,-1-1 0,1 1 0,-1-1 1,1 0-1,0 1 0,-1-1 0,1 0 0,0 1 1,-1-1-1,1 0 0,0 0 0,0 0 0,-1 0 1,1 0-1,0 0 0,0 0 0,-1 0 0,1 0 1,0 0-1,-1 0 0,1 0 0,0 0 0,0-1 1,40-8 468,-19-2-471,0-1 1,-1-1-1,-1-1 0,0 0 1,0-2-1,-2 0 0,0-1 1,-1-1-1,-1 0 0,0-2 1,21-35-1,-26 31-314,-26 36-211,-26 32 78,24-24 426,-60 79 144,71-89-38,-1 0-1,2 0 1,-1 0-1,1 1 1,1 0 0,0 0-1,1 0 1,-3 15 0,6-26-73,-1 1 1,1-1 0,0 1-1,0-1 1,0 1-1,0-1 1,0 1 0,0 0-1,0-1 1,1 1 0,-1-1-1,0 1 1,0-1 0,0 1-1,0-1 1,1 1-1,-1-1 1,0 0 0,0 1-1,1-1 1,-1 1 0,0-1-1,1 0 1,-1 1-1,1-1 1,-1 1 0,0-1-1,1 0 1,-1 0 0,1 1-1,-1-1 1,1 0-1,-1 0 1,1 0 0,0 1-1,25-2 801,24-19 378,-27 6-1037,-1-2 0,0-1 0,36-35 0,-46 40-152,-1-1 0,0 0 1,-1 0-1,0-1 0,-1-1 0,-1 1 0,9-22 0,-17 36-17,0-1-1,1 1 1,-1 0-1,0 0 0,0 0 1,0-1-1,0 1 0,1 0 1,-1 0-1,0-1 0,0 1 1,0 0-1,0 0 1,0-1-1,0 1 0,0 0 1,0-1-1,0 1 0,0 0 1,0 0-1,0-1 0,0 1 1,0 0-1,0-1 1,0 1-1,0 0 0,0 0 1,0-1-1,0 1 0,0 0 1,0-1-1,-1 1 0,1 0 1,0 0-1,0 0 1,0-1-1,0 1 0,-1 0 1,1 0-1,0 0 0,0-1 1,-1 1-1,-12 7-302,-14 17 123,1 5 202,-39 45-29,58-66 35,1 0 0,1 1 0,-1 0 0,2 0 0,-1 0-1,1 1 1,-3 10 0,7-20-13,0 0 0,0 0 0,0 1 0,0-1 0,0 0 0,0 0 0,0 0 0,0 1 0,0-1 0,0 0 0,0 0 0,0 1 0,0-1 0,1 0 0,-1 0 0,0 0 0,0 1 0,0-1 0,0 0 0,0 0 0,0 0 0,0 0 0,1 1 0,-1-1 0,0 0 0,0 0 0,0 0 0,1 0 0,-1 0 0,0 1 0,0-1 0,0 0 0,1 0 0,-1 0 0,0 0 0,0 0 0,0 0 0,1 0 0,-1 0 0,0 0 0,0 0 0,1 0 0,15-1 200,15-8 149,1-7-327,-1-2 0,-1-1 0,-1-2-1,0 0 1,-2-2 0,0-1-1,38-47 1,-85 96-117,1 2 1,1 0-1,1 1 0,-16 35 1,33-62 92,-1 0 0,1 0 0,-1 0 0,1 0 0,-1 0 0,1 0 0,0 0 0,0 0 0,-1 0 0,1 0 0,0 0 0,0 0 0,0 0 0,0 0 0,0 0 0,0 0 0,1 0 0,-1 0 0,0 0 0,0 0 0,1 0 0,-1 0 0,1 0 0,-1 0 0,1 0 0,-1 0 0,1 0 0,0 1 0,1-2-23,0 1 0,-1 0 1,1-1-1,0 1 0,-1-1 0,1 1 1,0-1-1,-1 0 0,1 0 1,0 0-1,0 0 0,-1 0 0,1 0 1,0 0-1,2-1 0,5-1-1097,0-1-1,0 1 0,0-2 0,-1 1 1,15-9-1,2-6-6099,-4-1-5345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3.731"/>
    </inkml:context>
    <inkml:brush xml:id="br0">
      <inkml:brushProperty name="width" value="0.025" units="cm"/>
      <inkml:brushProperty name="height" value="0.025" units="cm"/>
    </inkml:brush>
  </inkml:definitions>
  <inkml:trace contextRef="#ctx0" brushRef="#br0">364 112 19506,'0'0'3545,"-6"13"-2835,-164 347 3412,-17 37-2521,309-572 1068,57-129-2671,21-34-1427,-193 327 1381,18-25-89,-24 34 117,1 1 1,-1-1-1,0 1 0,0 0 0,0 0 1,1 0-1,-1 0 0,1 0 0,-1 0 1,1 0-1,-1 0 0,1 0 0,-1 1 1,1-1-1,0 1 0,-1-1 0,1 1 1,3-1-1,-4 2 0,0-1 0,-1 1 0,1 0 0,0-1 0,0 1 1,-1 0-1,1 0 0,-1 0 0,1-1 0,0 1 0,-1 0 0,0 0 0,1 0 1,-1 0-1,0 0 0,1 0 0,-1 0 0,0 0 0,0 0 0,0 0 0,0 0 1,0 0-1,0 0 0,0 0 0,0 0 0,0 2 0,-4 31-158,2-22 167,-2 0 0,0 0 1,0-1-1,-1 1 1,0-1-1,-1 0 1,-1 0-1,1 0 0,-10 9 1,-12 14 369,-38 34-1,60-61-222,7-5 470,10-2-300,25-6-272,-3 1-243,-31 5 173,1 0 0,-1 0 1,0 0-1,0 1 0,0-1 1,0 0-1,0 1 0,0-1 1,0 1-1,0 0 0,0 0 1,0 0-1,0 0 0,0 0 1,0 0-1,0 0 0,-1 1 1,1-1-1,0 1 0,-1-1 1,3 3-1,-3-1 6,1 1 0,0-1 0,-1 1 0,1-1 0,-1 0 0,0 1 0,0 0 1,-1-1-1,1 1 0,-1 0 0,0 6 0,0-2 86,0-1 1,-1 0 0,0 0 0,0 0 0,-1 1-1,0-1 1,0 0 0,-1-1 0,0 1 0,0 0-1,0-1 1,-9 11 0,6-10 67,-1-1 1,0 0 0,0 0-1,-1-1 1,1 0-1,-1 0 1,0-1-1,-1 0 1,1 0 0,-1-1-1,0 0 1,0-1-1,0 0 1,0 0-1,0-1 1,0 0-1,-16 0 1,23-2-326,1 1 1,-1 0-1,0-1 0,1 1 0,-1 0 1,0-1-1,1 0 0,-1 1 0,1-1 1,-1 0-1,1 0 0,-1 0 0,1 0 1,0 0-1,-1 0 0,1-1 0,0 1 1,0 0-1,0-1 0,0 1 0,0 0 1,0-1-1,0 1 0,1-1 0,-1 0 1,0 1-1,1-1 0,-1-2 0,0-1-860,0 0 0,0 0 0,1 0 0,0 0 0,0 0 0,0 0 0,1 1 0,-1-1 0,3-6 0,8-16-10181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4.895"/>
    </inkml:context>
    <inkml:brush xml:id="br0">
      <inkml:brushProperty name="width" value="0.025" units="cm"/>
      <inkml:brushProperty name="height" value="0.025" units="cm"/>
    </inkml:brush>
  </inkml:definitions>
  <inkml:trace contextRef="#ctx0" brushRef="#br0">98 20 5221,'1'8'24790,"2"-7"-22034,37-1-2756,60-8 0,-37 2 0,-159 21 0,60-9 0,-56 4 0,204-19 0,-36 1 0,-118 13 0,-50 13 0,-43 5 0,161-27 0,0-1 0,28-9 0,-32 8 0,0 0 0,0 1 0,1 2 0,24-2 0,-77 22 0,2-10 0,0-1 0,0-1 0,-43 1 0,101-7 0,0-1 0,-1-2 0,1-1 0,-1-1 0,51-19 0,-122 59 0,26-26 0,0 0 0,-1-1 0,0-1 0,0-1 0,0 0 0,0-2 0,-1 0 0,-28 2 0,75-31 0,5 12 0,0 2 0,1 1 0,0 1 0,63-8 0,-344 33 0,224-14 0,14 1 0,15 1 0,26 2 0,-1-1 0,1-1 0,-1-2 0,1-2 0,39-5 0,-62 5 0,-2 0 0,0 0 0,0 0 0,0-1 0,0 0 0,0 0 0,0-1 0,14-7 0,-65 13 0,-78 33 0,89-24 0,0-2 0,-60 11 0,89-24 0,7-5 0,8-4 0,4 3-813,0 1-1,1 0 1,0 1 0,1 1 0,-1 0-1,1 1 1,0 2 0,0-1 0,33 0-1,29-7-2189,-60 7-1268,-6-2-1814</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4.226"/>
    </inkml:context>
    <inkml:brush xml:id="br0">
      <inkml:brushProperty name="width" value="0.025" units="cm"/>
      <inkml:brushProperty name="height" value="0.025" units="cm"/>
    </inkml:brush>
  </inkml:definitions>
  <inkml:trace contextRef="#ctx0" brushRef="#br0">62 121 14061,'0'0'16106,"8"-11"-15471,-3 6-566,0-1-52,-1 0 0,1 0 0,-1 0 0,0 0 0,0-1 0,-1 0 0,0 1-1,0-1 1,-1 0 0,0-1 0,0 1 0,1-9 0,-3 16-24,0-1 1,0 1 0,0-1 0,-1 1-1,1-1 1,0 1 0,0-1 0,-1 1-1,1-1 1,0 1 0,0 0-1,-1-1 1,1 1 0,0-1 0,-1 1-1,1 0 1,-1-1 0,1 1-1,0 0 1,-1 0 0,1-1 0,-1 1-1,1 0 1,-1 0 0,1 0 0,-1-1-1,1 1 1,-1 0 0,1 0-1,-1 0 1,1 0 0,-1 0 0,1 0-1,-1 0 1,1 0 0,-1 0 0,1 0-1,-1 0 1,1 1 0,-1-1-1,1 0 1,-1 0 0,1 0 0,-1 1-1,1-1 1,-1 0 0,1 1-1,0-1 1,-1 0 0,1 1 0,-1-1-1,1 0 1,-1 1 0,-26 19-381,20-14 384,0 2 1,1-1 0,0 1 0,0 0-1,1 0 1,0 1 0,0-1-1,1 1 1,0 0 0,0 0 0,1 1-1,1-1 1,-4 18 0,6-26 4,0 0 1,0 0 0,1 0 0,-1 1-1,0-1 1,0 0 0,0 0 0,1 0-1,-1 0 1,0 0 0,1 0-1,-1 0 1,1 0 0,0 0 0,-1 0-1,1 0 1,0 0 0,-1-1 0,1 1-1,0 0 1,0 0 0,0-1-1,0 1 1,-1 0 0,1-1 0,2 1-1,0 1 17,0-1 0,1 0-1,-1-1 1,1 1 0,-1 0-1,1-1 1,0 0 0,5 0-1,5-1 57,0-1-1,0 0 0,21-7 1,4-5-20,55-29 1,22-7 126,-111 51-385,-9 8 47,-13 13 92,16-20 98,0-1-26,-32 39 791,-38 62 1,70-101-796,1-1 1,-1 1 0,1-1 0,0 0 0,-1 1-1,1-1 1,0 1 0,0-1 0,-1 1 0,1-1-1,0 1 1,0-1 0,-1 1 0,1-1 0,0 1-1,0-1 1,0 1 0,0-1 0,0 1 0,0-1 0,0 1-1,0-1 1,0 1 0,0-1 0,0 1 0,0-1-1,1 1 1,-1-1 0,0 1 0,0-1 0,0 1-1,1-1 1,-1 1 0,1 0 0,19-2 115,26-17-24,141-86-96,-187 103-2,1 1 0,-1-1 1,1 0-1,0 1 0,-1-1 0,1 1 1,0 0-1,-1-1 0,1 1 0,0 0 1,0-1-1,-1 1 0,1 0 0,0 0 0,0-1 1,0 1-1,-1 0 0,1 0 0,0 0 1,0 0-1,0 0 0,-1 0 0,1 0 1,0 1-1,0-1 0,0 0 0,-1 0 0,1 1 1,1-1-1,-2 2-9,0-1 0,0 1 1,0-1-1,0 1 0,0-1 0,-1 1 1,1-1-1,0 0 0,-1 1 0,1-1 0,-1 0 1,1 1-1,-1-1 0,-1 2 0,-40 60-649,39-58 515,-59 79-3730,20-28-3247,13-19-4980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45.969"/>
    </inkml:context>
    <inkml:brush xml:id="br0">
      <inkml:brushProperty name="width" value="0.025" units="cm"/>
      <inkml:brushProperty name="height" value="0.025" units="cm"/>
    </inkml:brush>
  </inkml:definitions>
  <inkml:trace contextRef="#ctx0" brushRef="#br0">32 145 6887,'0'0'17755,"5"3"-17301,-4-3-432,0 1 1,0 0-1,-1-1 1,1 1 0,0-1-1,0 1 1,0-1-1,0 0 1,0 1-1,0-1 1,0 0-1,0 0 1,0 0-1,0 1 1,1-1 0,-1 0-1,0-1 1,0 1-1,0 0 1,0 0-1,0 0 1,0 0-1,0-1 1,0 1 0,0-1-1,0 1 1,0 0-1,0-1 1,-1 0-1,1 1 1,0-1-1,0 0 1,0 1 0,0-1-1,-1 0 1,2-1-1,0-2 63,0 0 1,0 0-1,-1 0 0,0 0 0,1 0 1,-1 0-1,-1-1 0,1 1 1,-1 0-1,1-7 0,-4-15 793,3 25-855,0 1 1,0-1-1,0 1 1,-1-1-1,1 1 1,0-1-1,-1 1 1,1-1 0,0 1-1,0 0 1,-1-1-1,1 1 1,-1-1-1,1 1 1,0 0-1,-1-1 1,1 1-1,-1 0 1,1 0-1,-1-1 1,1 1-1,-1 0 1,1 0 0,-1 0-1,1 0 1,-1 0-1,1-1 1,-1 1-1,1 0 1,-1 0-1,1 0 1,-1 1-1,1-1 1,-1 0-1,1 0 1,-1 0-1,1 0 1,-1 0 0,1 0-1,-1 1 1,1-1-1,-1 0 1,1 0-1,-1 1 1,1-1-1,0 0 1,-1 1-1,-1 1-15,0 0-1,0 1 0,1-1 1,-1 0-1,1 1 0,0-1 0,-1 0 1,1 1-1,0 0 0,1-1 1,-1 1-1,0 0 0,1-1 1,-1 1-1,1 0 0,0 3 0,2 46 45,-2-51-49,0-1-1,0 0 0,0 1 1,0-1-1,0 1 0,0-1 0,0 1 1,0-1-1,0 0 0,1 1 0,-1-1 1,0 1-1,0-1 0,0 0 0,0 1 1,1-1-1,-1 1 0,0-1 0,1 0 1,-1 1-1,0-1 0,0 0 0,1 0 1,-1 1-1,0-1 0,1 0 1,-1 0-1,1 1 0,-1-1 0,0 0 1,1 0-1,-1 0 0,1 0 0,-1 0 1,1 0-1,-1 1 0,0-1 0,1 0 1,-1 0-1,1 0 0,-1 0 0,1-1 1,-1 1-1,0 0 0,1 0 0,-1 0 1,1 0-1,-1 0 0,0 0 0,1-1 1,-1 1-1,1 0 0,-1 0 1,0-1-1,1 1 0,-1 0 0,0-1 1,1 1-1,-1 0 0,0-1 0,1 0 1,13-24 193,-13 20-149,0 1-1,-1 0 1,1-1 0,-1 1 0,0-1-1,0 1 1,-1-1 0,1 1 0,-1 0-1,-2-8 1,2 10-18,0 1 0,0-1 0,0 1 1,0 0-1,0-1 0,0 1 0,0 0 0,-1 0 0,1-1 0,-1 1 0,1 0 1,-1 1-1,1-1 0,-1 0 0,1 0 0,-1 1 0,0-1 0,0 1 0,1-1 1,-1 1-1,0 0 0,0-1 0,1 1 0,-1 0 0,0 0 0,0 0 0,1 1 1,-1-1-1,-2 1 0,3-1-25,0 1 1,-1-1 0,1 1-1,0-1 1,0 1 0,0 0-1,-1-1 1,1 1 0,0 0-1,0 0 1,0 0 0,0 0-1,0 0 1,0 0 0,1 0-1,-1 0 1,0 0 0,1 1-1,-1-1 1,0 0-1,0 2 1,-1 2-5,1-1-1,0 1 1,-1 0 0,1 0-1,1-1 1,-1 11 0,0-12-2,1 0 1,1 0-1,-1 0 1,0 0-1,1 1 1,0-1-1,0 0 1,-1 0-1,2 0 1,-1-1 0,2 4-1,-2-5 4,-1 0 0,1 0 0,0 0 0,0 0 0,0 0 0,-1 0 0,1 0 0,0-1 0,0 1 0,0 0 0,1-1 0,-1 1 0,0-1 0,0 1 0,0-1 0,0 1 0,0-1 0,1 0 0,-1 0 0,0 0 0,0 0 0,1 1 0,-1-2 1,0 1-1,0 0 0,0 0 0,3-1 0,-1 0 10,0-1 1,0 0 0,0 0 0,0 0-1,0 0 1,0 0 0,-1-1 0,1 1-1,-1-1 1,0 0 0,0 0 0,0 0-1,0 0 1,0 0 0,-1 0 0,1 0-1,1-7 1,1 1 19,-1 1 0,-1-1 0,1 0 0,-2 0 0,3-18 0,-9 24 47,-4 9 32,-6 12 30,9-7-136,0 1-1,1 0 0,1 1 0,0-1 1,1 1-1,0 0 0,1 0 0,0 0 1,1 17-1,25-100 407,-9-7-208,-17 142-327,1 46 120,1-109 3,0-1 0,0 1 0,0-1 1,0 0-1,1 1 0,-1-1 0,0 1 1,1-1-1,-1 0 0,1 1 0,0-1 1,-1 0-1,1 0 0,0 1 0,1 1 0,-1-3 4,-1 0 0,1 1 0,-1-1 0,1 0 0,-1 0 0,1 0 0,-1 0 0,1 0 0,-1 0 0,1 1 0,-1-1 0,1 0 0,-1-1 0,1 1 0,-1 0 0,1 0 0,-1 0 0,1 0 0,-1 0 0,1 0 0,-1-1 0,1 1 0,-1 0 0,1 0 0,-1-1 0,1 1 0,0-1 0,2-2 20,0 0 0,-1 0-1,1 0 1,0 0 0,-1 0 0,0 0-1,0-1 1,0 0 0,2-3 0,3-11 11,-1 1 0,-1-1 0,0 0 0,-2 0 0,0-1 0,-1 1 0,0-37 0,-2 54-34,0 1 0,0 0 0,0 0 0,0-1 0,0 1 0,0 0 0,0-1 0,0 1 0,0 0 0,0-1 0,0 1 0,0 0 0,0 0 0,-1-1 0,1 1 0,0 0 0,0 0 0,0-1 0,0 1 0,-1 0 0,1 0 0,0-1 0,0 1 0,0 0 0,-1 0 0,1 0 0,0 0 0,0-1 0,-1 1 0,1 0 0,0 0 0,-1 0 0,1 0 0,0 0 0,0 0 0,-1 0 0,1 0 0,-1 0 0,-12 6 0,-8 15 0,11-2 0,0 0 0,1 0 0,1 1 0,-10 39 0,37-156 0,-11 69 0,-4 14 0,0 0 0,-1 0 0,2-24 0,-11 118-1257,2-53-326,2 1 0,2 35 0,3-56-6093</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52.548"/>
    </inkml:context>
    <inkml:brush xml:id="br0">
      <inkml:brushProperty name="width" value="0.025" units="cm"/>
      <inkml:brushProperty name="height" value="0.025" units="cm"/>
    </inkml:brush>
  </inkml:definitions>
  <inkml:trace contextRef="#ctx0" brushRef="#br0">15 40 13421,'0'0'11285,"2"8"-11066,4 17 315,-3-27 754,-2-19 611,-1 19-1780,0 1 0,0 0 0,0-1 1,-1 1-1,1-1 0,0 1 0,-1 0 1,1-1-1,-1 1 0,1 0 0,-1 0 1,0 0-1,0-1 0,0 1 0,1 0 1,-1 0-1,0 0 0,0 0 0,-2-1 1,-6 2 645,5 17-723,4-10-43,1 19 3,-1-26-3,0 1 1,0-1-1,0 1 0,1 0 1,-1-1-1,0 1 0,0 0 1,1-1-1,-1 1 0,0-1 0,1 1 1,-1-1-1,1 1 0,-1-1 1,0 1-1,1-1 0,-1 1 1,1-1-1,0 1 0,-1-1 0,1 0 1,-1 1-1,1-1 0,-1 0 1,1 0-1,0 0 0,-1 1 1,1-1-1,0 0 0,-1 0 0,2 0 1,0-2 27,-1 1-1,0-1 1,1 0 0,-1 0 0,0 0 0,0 0 0,-1 0-1,1 0 1,0-1 0,-1 1 0,1 0 0,-1 0 0,1 0 0,-1-1-1,0 1 1,0 0 0,0-3 0,0-9 295,0 35-177,1-8-145,-1-33 0,-4-9 0,4 28 0,0 0 0,0 1 0,0-1 0,-1 0 0,1 1 0,0-1 0,0 0 0,-1 1 0,1-1 0,0 0 0,-1 1 0,1-1 0,-1 0 0,1 1 0,-1-1 0,1 1 0,-1-1 0,1 1 0,-1-1 0,1 1 0,-1 0 0,0-1 0,1 1 0,-1 0 0,0-1 0,0 1 0,0 0 0,0 1 0,0 0 0,0 0 0,1-1 0,-1 1 0,0 0 0,0 0 0,1 0 0,-1 0 0,1 0 0,-1 0 0,1 0 0,-1 0 0,1 0 0,0 0 0,-1 0 0,1 0 0,0 0 0,0 0 0,0 0 0,0 0 0,0 0 0,0 1 0,0 0 0,0 38 0,0-33 0,0-4 0,2 24 0,-2-26 0,0-1 0,0 1 0,0-1 0,1 0 0,-1 1 0,0-1 0,0 1 0,0-1 0,1 1 0,-1-1 0,0 0 0,0 1 0,1-1 0,-1 0 0,0 1 0,1-1 0,-1 0 0,0 1 0,1-1 0,-1 0 0,1 0 0,-1 1 0,0-1 0,1 0 0,-1 0 0,1 0 0,-1 1 0,1-1 0,-1 0 0,1 0 0,-1 0 0,1 0 0,-1 0 0,1 0 0,-1 0 0,0 0 0,1 0 0,-1 0 0,1-1 0,-1 1 0,1 0 0,-1 0 0,1 0 0,-1-1 0,0 1 0,1 0 0,-1 0 0,1-1 0,-1 1 0,0 0 0,1-1 0,-1 1 0,4-6 0,0 0 0,-1 0 0,0 0 0,0 0 0,-1 0 0,0 0 0,0-1 0,0 1 0,1-12 0,-1-1 0,-11 58 0,3 9 0,6-42 0,0-22 0,0-4 0,-1-27-28,1 19-110,1 59-198,5 17-1899,1-17-2307,-6-25 3087,2 6-6531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4.508"/>
    </inkml:context>
    <inkml:brush xml:id="br0">
      <inkml:brushProperty name="width" value="0.025" units="cm"/>
      <inkml:brushProperty name="height" value="0.025" units="cm"/>
    </inkml:brush>
  </inkml:definitions>
  <inkml:trace contextRef="#ctx0" brushRef="#br0">1 141 11082,'0'0'11750,"2"-8"-11227,1-1-264,4-9-206,-5 0 3148,-4 24-1787,-2 14-255,8-15-957,6-10 39,-5-1-67,-1 0-1,1 0 0,-2 0 1,1 0-1,0-1 0,-1 1 1,0-1-1,-1 0 0,0 0 0,0 0 1,0 0-1,-1 0 0,0-1 1,1-12-1,-19 55 110,12-17-283,1 1 0,0 1 0,1-1 0,1 0 0,2 34 0,3-45 0,6-16 0,4-14 0,-9 8-1484,0 0 0,-1 0 0,-1 0 0,1-25 0,-9 52-19123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9.308"/>
    </inkml:context>
    <inkml:brush xml:id="br0">
      <inkml:brushProperty name="width" value="0.025" units="cm"/>
      <inkml:brushProperty name="height" value="0.025" units="cm"/>
    </inkml:brush>
  </inkml:definitions>
  <inkml:trace contextRef="#ctx0" brushRef="#br0">62 73 6598,'0'0'19192,"1"4"-18525,1 11 1486,-1-38-1153,-1 20-939,0 0-1,0 0 1,0 0 0,0 1 0,0-1 0,-1 0-1,1 0 1,-1 0 0,0 0 0,0 0 0,0 0-1,0 1 1,0-1 0,-1 0 0,1 1 0,-1-1-1,0 1 1,-3-4 0,4 6-47,0 0 0,1 0 0,-1 0 0,0 1-1,1-1 1,-1 0 0,0 1 0,1-1 0,-1 0 0,0 1 0,1-1 0,-1 1 0,1-1-1,-1 1 1,1-1 0,-1 1 0,1 0 0,-1-1 0,1 1 0,0 0 0,-1-1-1,1 1 1,0 0 0,-1-1 0,1 1 0,0 0 0,0 0 0,0-1 0,0 1-1,0 0 1,0 0 0,0-1 0,0 1 0,0 0 0,0 1 0,-2 32 2,2-32 13,5 31-42,0-21 75,-4-12-55,-1 0 1,0 0-1,1-1 0,-1 1 1,1 0-1,-1 0 0,0 0 1,1 0-1,-1-1 0,0 1 1,1 0-1,-1 0 0,0 0 1,1-1-1,-1 1 0,0 0 1,0-1-1,1 1 0,-1 0 1,0-1-1,0 1 1,0 0-1,1-1 0,-1 1 1,0 0-1,0-1 0,0 1 1,0-1-1,0 1 0,0 0 1,0-1-1,0 1 0,0-1 1,2-6 27,0 1 1,-1-1-1,0 0 1,0 1 0,-1-1-1,0 0 1,0 0-1,0 0 1,-1 0-1,0 1 1,-4-14 0,5 20-36,0-1 1,-1 1 0,1-1 0,0 0 0,0 1 0,-1-1 0,1 1 0,0-1-1,-1 1 1,1 0 0,0-1 0,-1 1 0,1-1 0,0 1 0,-1 0-1,1-1 1,-1 1 0,1 0 0,-1-1 0,1 1 0,-1 0 0,1 0-1,-1-1 1,1 1 0,-1 0 0,0 0 0,1 0 0,-1 0 0,1 0-1,-1 0 1,1 0 0,-2 0 0,-10 14-133,-3 29-47,13-31 133,0-1 1,1 1 0,0 0-1,0 0 1,2 0-1,-1-1 1,4 17 0,-4-28 39,0 1 1,1 0 0,-1-1 0,0 1-1,1 0 1,-1-1 0,1 1-1,-1 0 1,1-1 0,-1 1-1,1-1 1,0 1 0,-1-1 0,1 1-1,0-1 1,-1 0 0,1 1-1,0-1 1,-1 0 0,1 1 0,0-1-1,0 0 1,-1 0 0,1 0-1,0 0 1,0 0 0,-1 0 0,1 0-1,0 0 1,0 0 0,-1 0-1,1 0 1,0 0 0,0 0 0,-1 0-1,1-1 1,1 1 0,0-1 14,-1 0 1,1 0 0,0 0 0,0 0 0,-1 0-1,1 0 1,0 0 0,-1 0 0,1-1-1,-1 1 1,0-1 0,1 1 0,0-3 0,1-3 22,0 0 1,-1 0 0,0 0 0,0 0-1,-1 0 1,1-11 0,-2 16-2,0-1 0,0 1-1,0 0 1,0 0 0,0 0 0,-1-1 0,1 1 0,-1 0-1,1 0 1,-1 0 0,-1-3 0,1 4-2,0 0 0,1 1 0,-1-1 0,0 0 1,1 1-1,-1-1 0,0 1 0,0-1 0,1 1 0,-1-1 0,0 1 0,0-1 1,0 1-1,0 0 0,0-1 0,1 1 0,-1 0 0,0 0 0,0 0 0,0 0 0,0-1 1,0 1-1,0 1 0,0-1 0,0 0 0,0 0 0,-1 0 0,0 2-27,0-1 0,0 0 0,0 0-1,0 1 1,0-1 0,0 1 0,0-1 0,1 1-1,-1 0 1,0 0 0,1 0 0,0 0 0,-1 0-1,1 0 1,0 0 0,0 0 0,0 0 0,0 1-1,1-1 1,-1 0 0,1 1 0,-1 2 0,0 0-16,0-1 0,0 1 0,0 0 0,1 0 0,0 0 0,0 0 0,0-1 0,0 1 0,1 0 0,2 8 0,-3-12-81,1-1 1,0 1-1,-1 0 0,1 0 0,0-1 0,-1 1 1,1 0-1,0-1 0,0 1 0,-1-1 1,1 1-1,0-1 0,0 1 0,0-1 0,0 0 1,0 1-1,0-1 0,0 0 0,0 0 0,0 0 1,0 0-1,0 0 0,0 0 0,-1 0 0,1 0 1,2 0-1,15-8-5017,-4-12-2356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39.871"/>
    </inkml:context>
    <inkml:brush xml:id="br0">
      <inkml:brushProperty name="width" value="0.025" units="cm"/>
      <inkml:brushProperty name="height" value="0.025" units="cm"/>
    </inkml:brush>
  </inkml:definitions>
  <inkml:trace contextRef="#ctx0" brushRef="#br0">53 120 3716,'0'0'3758,"2"-8"-2050,1 0-746,7-18 278,-7 3 7416,-9 23-4593,-14 14-2083,5 13-36,15-28-1911,1 1 0,-1 0 0,0 0 0,0 0 1,1 0-1,-1 0 0,0 0 0,1 0 0,-1 0 0,0 0 0,1 0 1,-1 0-1,0 0 0,1 0 0,-1 0 0,0 0 0,1 0 0,-1 0 1,0 0-1,1 0 0,-1 1 0,0-1 0,1 0 0,-1 0 1,0 0-1,0 0 0,1 1 0,-1-1 0,0 0 0,0 0 0,1 1 1,-1-1-1,0 0 0,0 0 0,0 1 0,0-1 0,1 0 0,-1 1 1,0-1-1,0 0 0,0 1 0,0-1 0,0 0 0,0 1 1,0-1-1,0 0 0,0 1 0,0-1 0,0 0 0,0 1 0,0-1 1,0 0-1,0 1 0,0-1 0,0 0 0,-1 1 0,4-4 49,0 0 0,0 0-1,-1 0 1,1 0 0,-1 0-1,0-1 1,0 1 0,0-1-1,0 1 1,-1-1 0,0 0-1,1 0 1,-1 1 0,-1-1-1,1 0 1,-1 0 0,1 0 0,-1 0-1,0-5 1,0 9-62,0 0-1,0 0 1,0-1-1,0 1 1,0 0 0,0 0-1,0-1 1,0 1 0,0 0-1,0 0 1,0-1 0,0 1-1,0 0 1,0 0 0,-1-1-1,1 1 1,0 0 0,0 0-1,0 0 1,0-1-1,0 1 1,0 0 0,-1 0-1,1 0 1,0-1 0,0 1-1,0 0 1,-1 0 0,1 0-1,0 0 1,0 0 0,0-1-1,-1 1 1,1 0 0,0 0-1,0 0 1,-1 0 0,1 0-1,0 0 1,-1 0-1,-11 5 138,-8 15-217,18-15 80,0 1 0,0-1 1,1 1-1,-1 0 0,1-1 0,1 1 0,-1 7 1,1-12-17,0 0 0,0-1 0,0 1 0,0 0 1,0 0-1,0-1 0,0 1 0,0 0 1,0-1-1,1 1 0,-1 0 0,0-1 1,0 1-1,1 0 0,-1-1 0,0 1 0,1-1 1,-1 1-1,1 0 0,-1-1 0,1 1 1,-1-1-1,1 1 0,0 0 0,0-1-1,0-1-1,1 1 0,-1 0 0,0 0 1,0 0-1,0-1 0,1 1 0,-1-1 1,0 1-1,0-1 0,0 1 1,0-1-1,0 1 0,0-1 0,0 0 1,0 0-1,0 0 0,0 1 0,0-1 1,0-2-1,3 0-2,0-1 0,-1-1 0,1 1 0,-1 0 0,0-1 0,-1 1 0,1-1 0,-1 0 0,0 0 0,0 0 0,0 0 0,-1 0 0,1-1 0,-1 1 0,-1 0 0,1-1 0,-1-8 0,0 13 0,0 1 0,-1-1 0,1 1 0,0-1 0,0 1 0,-1-1 0,1 1 0,0-1 0,-1 1 0,1 0 0,0-1 0,-1 1 0,1 0 0,-1-1 0,1 1 0,-1 0 0,1 0 0,-1-1 0,1 1 0,-1 0 0,1 0 0,-1 0 0,1-1 0,-1 1 0,1 0 0,-1 0 0,1 0 0,-1 0 0,1 0 0,-1 0 0,0 0 0,1 0 0,-1 1 0,1-1 0,-1 0 0,1 0 0,-1 0 0,1 1 0,-1-1 0,1 0 0,-1 0 0,1 1 0,0-1 0,-1 0 0,1 1 0,-1-1 0,1 0 0,-1 2 0,-23 16 0,19-12 0,0 1 0,0 1 0,1-1 0,0 1 0,0-1 0,1 1 0,0 0 0,0 1 0,1-1 0,0 0 0,0 1 0,1-1 0,-1 18 0,4-25 0,-1-1 0,1 1 0,0 0 0,-1-1 0,1 1 0,0-1 0,-1 1 0,1-1 0,0 0 0,-1 0 0,1 0 0,0 0 0,0 0 0,-1 0 0,1 0 0,0 0 0,0-1 0,-1 1 0,3-2 0,3 0 0,-1-1 0,0 0 0,-1 0 0,1-1 0,0 0 0,-1 0 0,0 0 0,0 0 0,0-1 0,-1 0 0,1 0 0,-1 0 0,0-1 0,-1 0 0,1 1 0,-1-1 0,-1 0 0,1 0 0,-1-1 0,0 1 0,3-13 0,-5 18 0,0 0 0,0 1 0,-1-1 0,1 0 0,0 1 0,0-1 0,-1 1 0,1-1 0,0 1 0,-1-1 0,1 0 0,0 1 0,-1-1 0,1 1 0,-1-1 0,1 1 0,-1 0 0,1-1 0,-1 1 0,1 0 0,-1-1 0,1 1 0,-1 0 0,1-1 0,-1 1 0,0 0 0,1 0 0,-1 0 0,0 0 0,1-1 0,-1 1 0,0 0 0,1 0 0,-1 0 0,1 0 0,-1 1 0,0-1 0,1 0 0,-1 0 0,0 0 0,1 0 0,-1 1 0,1-1 0,-1 0 0,0 1 0,1-1 0,-1 0 0,0 1 0,-30 16 0,26-11 0,1-3 0,0 1 0,1-1 0,0 1 0,0-1 0,0 1 0,0 0 0,0 0 0,1 0 0,0 1 0,0-1 0,-3 7 0,5-10 0,0-1 0,0 0 0,1 1 0,-1-1 0,0 0 0,0 1 0,0-1 0,0 0 0,0 1 0,1-1 0,-1 0 0,0 1 0,0-1 0,0 0 0,1 1 0,-1-1 0,0 0 0,0 0 0,1 0 0,-1 1 0,0-1 0,1 0 0,-1 0 0,0 0 0,1 0 0,-1 1 0,0-1 0,1 0 0,-1 0 0,0 0 0,1 0 0,-1 0 0,0 0 0,1 0 0,-1 0 0,1 0 0,-1 0 0,0 0 0,1 0 0,-1 0 0,0 0 0,1-1 0,-1 1 0,0 0 0,1 0 0,-1 0 0,0 0 0,1-1 0,-1 1 0,16-6 0,34-29 0,-47 33 0,0 0 0,-1-1 0,1 1 0,-1-1 0,0 1 0,0-1 0,0 0 0,0 1 0,0-1 0,-1 0 0,1 0 0,-1-1 0,0 1 0,0 0 0,1-5 0,-2 7 0,-1 1 0,1-1 0,-1 1 0,1-1 0,0 1 0,-1-1 0,1 1 0,-1-1 0,1 1 0,-1 0 0,0-1 0,1 1 0,-1 0 0,1-1 0,-1 1 0,0 0 0,1 0 0,-1 0 0,0 0 0,1-1 0,-1 1 0,0 0 0,1 0 0,-1 0 0,0 0 0,1 1 0,-1-1 0,0 0 0,1 0 0,-1 0 0,1 0 0,-1 1 0,0-1 0,0 1 0,-26 8 0,22-7 0,1 1 0,-1 1 0,1-1 0,0 1 0,0-1 0,0 1 0,1 0 0,-1 1 0,1-1 0,0 0 0,0 1 0,1 0 0,0 0 0,-1 0 0,1 0 0,1 0 0,-1 0 0,0 7 0,2-11 0,0-1 0,1 1 0,-1 0 0,0-1 0,1 1 0,-1-1 0,1 1 0,-1-1 0,1 1 0,-1-1 0,1 1 0,0-1 0,-1 1 0,1-1 0,0 0 0,-1 1 0,1-1 0,-1 0 0,1 0 0,0 0 0,0 1 0,-1-1 0,1 0 0,0 0 0,-1 0 0,1 0 0,0 0 0,0 0 0,-1 0 0,1 0 0,0-1 0,-1 1 0,1 0 0,0 0 0,-1 0 0,1-1 0,0 1 0,-1 0 0,1-1 0,1 0 0,29-12 0,-23 8 0,0 0 0,0 0 0,-1 0 0,0-1 0,0 0 0,0-1 0,10-13 0,-17 20-1,0 0-1,0-1 1,1 1-1,-1 0 1,0 0-1,0 0 1,0 0-1,0 0 1,0-1-1,0 1 1,0 0-1,0 0 1,0 0-1,0 0 1,0-1-1,0 1 1,1 0-1,-1 0 1,0 0-1,0-1 1,-1 1-1,1 0 1,0 0-1,0 0 1,0 0-1,0-1 1,0 1-1,0 0 1,0 0-1,0 0 1,0 0-1,0-1 1,0 1-1,0 0 1,0 0-1,-1 0 1,1 0-1,0 0 1,0 0-1,0-1 1,0 1-1,0 0 1,-1 0-1,1 0 1,0 0-1,0 0 1,0 0-1,0 0 1,-1 0-1,1 0 1,0 0-1,0 0 1,0 0-1,0 0 1,-1 0-1,1 0 1,0 0-1,0 0 1,0 0-1,-11 1-514,11-1 273,-8 4-708,0 0 0,0 0-1,1 1 1,0 0 0,0 0-1,-11 12 1,-6 3-4679,6-7-2917</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1.759"/>
    </inkml:context>
    <inkml:brush xml:id="br0">
      <inkml:brushProperty name="width" value="0.025" units="cm"/>
      <inkml:brushProperty name="height" value="0.025" units="cm"/>
    </inkml:brush>
  </inkml:definitions>
  <inkml:trace contextRef="#ctx0" brushRef="#br0">1174 314 3908,'3'-10'640,"2"-4"162,-1 1 0,0-2 0,-1 1 0,1-23 0,-4 31-478,1 0 0,-2-1 0,1 1 0,-1 0 0,0 0-1,0 0 1,0 0 0,-1 0 0,0 0 0,0 0 0,-1 0 0,0 1 0,0-1 0,0 1 0,-7-9 0,0 4-100,-1 0 0,0 0 1,0 1-1,-1 0 0,-1 1 0,1 1 0,-1 0 0,0 0 1,-1 1-1,1 1 0,-1 1 0,0 0 0,-1 0 1,1 1-1,-1 1 0,1 1 0,-1 0 0,0 1 1,1 0-1,-20 3 0,-4 3-189,1 1 0,0 1 0,1 2 1,0 2-1,1 1 0,-60 32 0,51-21 48,1 3-1,2 1 1,0 2-1,2 1 1,2 3-1,1 1 1,1 1-1,-43 61 1,58-69-38,1 1 1,1 1 0,2 0-1,1 2 1,1 0 0,2 0 0,1 1-1,2 1 1,1 0 0,1 0 0,2 0-1,2 1 1,1 36 0,2-57-21,1-1 1,1 1-1,1-1 1,0 1-1,0-1 1,1 0 0,1 0-1,0-1 1,1 1-1,1-1 1,10 16-1,-6-14 46,1 1 0,0-2 0,1 0 0,1 0-1,0-2 1,0 1 0,29 15 0,-11-10 10,1-1 0,1-2-1,0-2 1,0-1 0,1-2 0,1-1 0,-1-1 0,44 1 0,-31-5-46,0-3-1,0-2 1,1-2-1,-1-2 1,-1-2-1,0-2 1,0-2-1,-1-2 1,0-3-1,-1-1 1,-1-2-1,-1-2 1,-1-2-1,50-37 1,-46 26 95,0-1 1,-3-2-1,-1-3 0,-2-1 1,-2-1-1,39-59 0,-59 76 137,-2-2 0,0 1 0,-2-2 0,-1 0 0,-2 0 0,0-1 0,-2-1 0,-2 1 0,0-1 0,-2-1 0,-2 1 0,0-60 0,-4 80-211,1 1 0,-2-1 0,0 0 0,0 1 0,-1-1 0,0 1 0,0 0 0,-2 0 0,1 0 0,-1 1 0,0-1 0,-1 1 1,0 0-1,-1 1 0,0 0 0,0 0 0,0 0 0,-1 1 0,0 0 0,-1 0 0,0 1 0,0 0 0,0 1 0,-1 0 0,1 0 0,-1 1 0,0 0 0,-1 1 0,1 0 0,0 1 0,-19-3 1,4 3-228,0 1 1,-1 1 0,1 1 0,0 1 0,0 1-1,-24 7 1,-140 50-6464,125-38 1957,8-3-4660</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55.288"/>
    </inkml:context>
    <inkml:brush xml:id="br0">
      <inkml:brushProperty name="width" value="0.025" units="cm"/>
      <inkml:brushProperty name="height" value="0.025" units="cm"/>
    </inkml:brush>
  </inkml:definitions>
  <inkml:trace contextRef="#ctx0" brushRef="#br0">0 83 3940,'0'0'1409,"12"-49"-2114,-8 15-1216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137"/>
    </inkml:context>
    <inkml:brush xml:id="br0">
      <inkml:brushProperty name="width" value="0.025" units="cm"/>
      <inkml:brushProperty name="height" value="0.025" units="cm"/>
    </inkml:brush>
  </inkml:definitions>
  <inkml:trace contextRef="#ctx0" brushRef="#br0">0 0 5765,'0'0'4901,"3"62"-3748,-3-26-352,0 8-160,1 6-161,1 6-320,0-3-96,3-5-64,-2-5-608,-1-9-1,1-7 545,1-6 64,-1-6-192,1 4-1089,0 0-1634,-1 4-1441</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6.624"/>
    </inkml:context>
    <inkml:brush xml:id="br0">
      <inkml:brushProperty name="width" value="0.025" units="cm"/>
      <inkml:brushProperty name="height" value="0.025" units="cm"/>
    </inkml:brush>
  </inkml:definitions>
  <inkml:trace contextRef="#ctx0" brushRef="#br0">0 0 1698,'0'0'1793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6.269"/>
    </inkml:context>
    <inkml:brush xml:id="br0">
      <inkml:brushProperty name="width" value="0.025" units="cm"/>
      <inkml:brushProperty name="height" value="0.025" units="cm"/>
    </inkml:brush>
  </inkml:definitions>
  <inkml:trace contextRef="#ctx0" brushRef="#br0">246 28 6983,'0'0'20024,"7"-5"-18722,21-15-36,-39 18 1011,-10 6-2093,-4 9-103,0 2 0,0 0 0,1 2 1,1 0-1,1 2 0,1 0 0,0 2 1,-23 30-1,43-50-81,-1 1 0,1-1 0,0 1 0,0-1 0,0 1 0,1 0 0,-1-1 0,0 1 0,1 0 0,-1-1 0,1 1 0,-1 0 0,1 0 0,0 0 0,0-1 0,0 1 0,0 0 0,0 0 0,0 2 0,1-3 0,0 0 0,-1 0 0,1 1 0,0-1 0,0 0 0,0 0 0,0 0 0,0 0 0,0 0 0,0 0 0,0-1 0,0 1 0,0 0 0,0 0 0,1-1 0,-1 1 0,0-1 0,1 1 0,1 0 0,10 1 0,0 0 0,1 0 0,-1-2 0,20 0 0,1 1 0,-32-1 0,0 0 0,0 0 0,0 0 0,0 0 0,-1 1 0,1-1 0,0 1 0,0 0 0,0-1 0,0 1 0,-1 0 0,1 0 0,0 0 0,-1 0 0,1 0 0,-1 0 0,1 1 0,-1-1 0,0 1 0,1-1 0,-1 1 0,1 1 0,-1-1 0,-1 0 0,1 0 0,-1 0 0,0 0 0,0 0 0,0 0 0,0 0 0,0 0 0,-1 0 0,1 0 0,-1 0 0,1 0 0,-1 0 0,1 0 0,-1-1 0,0 1 0,-2 3 0,-2 3 0,-1 0 0,0 0 0,0-1 0,0 0 0,-1 0 0,0 0 0,-13 8 0,20-14 0,0-1 0,-1 0 0,1 0 0,0 1 0,-1-1 0,1 0 0,0 1 0,0-1 0,0 1 0,0-1 0,-1 0 0,1 1 0,0-1 0,0 0 0,0 1 0,0-1 0,0 1 0,0-1 0,0 1 0,0-1 0,0 0 0,0 1 0,0-1 0,0 1 0,0-1 0,0 0 0,1 1 0,-1-1 0,0 0 0,0 1 0,0-1 0,0 1 0,1-1 0,-1 0 0,0 1 0,0-1 0,1 0 0,-1 0 0,0 1 0,1-1 0,-1 0 0,0 0 0,1 1 0,-1-1 0,0 0 0,1 0 0,-1 0 0,1 1 0,28 16 0,-10-5 0,-18-10 0,0-1 0,1 1 0,-1 0 0,0 0 0,0 0 0,0-1 0,0 1 0,-1 0 0,1 0 0,0 0 0,-1 1 0,1-1 0,-1 0 0,0 0 0,0 0 0,0 0 0,0 0 0,0 0 0,0 0 0,-1 1 0,1-1 0,-1 0 0,1 0 0,-1 0 0,0 0 0,0 0 0,0-1 0,0 1 0,0 0 0,-2 3 0,-5 5 0,0 0 0,0 0 0,-18 16 0,18-19 0,-25 21 0,24-22 0,1 0 0,0 1 0,0-1 0,1 2 0,0-1 0,0 1 0,1 0 0,0 0 0,-8 15 0,14-22 0,-1 0 0,1 0 0,0 0 0,-1 1 0,1-1 0,0 0 0,0 0 0,0 0 0,0 0 0,0 1 0,0-1 0,0 0 0,0 0 0,0 0 0,1 0 0,-1 1 0,0-1 0,1 0 0,-1 0 0,1 0 0,-1 0 0,1 0 0,-1 0 0,2 1 0,0 0 0,0 0 0,0-1 0,0 1 0,1-1 0,-1 0 0,0 0 0,0 0 0,1 0 0,-1 0 0,6 1 0,5 0 0,1 0 0,0-1 0,18 0 0,-26-1 0,30 1-528,-17-1-1105,0 1-1,-1-2 0,1-1 0,22-4 1,-2-6-8665</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7.243"/>
    </inkml:context>
    <inkml:brush xml:id="br0">
      <inkml:brushProperty name="width" value="0.025" units="cm"/>
      <inkml:brushProperty name="height" value="0.025" units="cm"/>
    </inkml:brush>
  </inkml:definitions>
  <inkml:trace contextRef="#ctx0" brushRef="#br0">325 62 929,'0'0'2605,"-10"-4"-2071,-33-9-130,13 5-38,-47-21 1,70 27-194,1 1 1,0-1-1,-1 1 0,0 0 1,1 1-1,-1 0 1,1 0-1,-12 1 0,-5 0 2415,21 3-1368,1-3-1325,1-1 0,0 1 0,0-1 1,0 1-1,0-1 0,0 1 0,0-1 0,-1 0 0,1 1 0,0-1 0,0 1 1,-1-1-1,1 0 0,0 1 0,-1-1 0,1 0 0,0 1 0,-1-1 0,1 0 1,0 0-1,-1 1 0,1-1 0,-1 0 0,1 0 0,0 0 0,-1 1 0,1-1 1,-1 0-1,1 0 0,-1 0 0,1 0 0,-1 0 0,1 0 0,-1 0 1,-28-2 6308,11 0-5645,8 1-7760</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29.188"/>
    </inkml:context>
    <inkml:brush xml:id="br0">
      <inkml:brushProperty name="width" value="0.025" units="cm"/>
      <inkml:brushProperty name="height" value="0.025" units="cm"/>
    </inkml:brush>
  </inkml:definitions>
  <inkml:trace contextRef="#ctx0" brushRef="#br0">55 39 7175,'0'0'10548,"-9"-5"-9645,-1-1-527,-25-21 2803,52 29 1412,3 0-2434,397 149-91,-315-123-2059,-48-16 3,-2 4 0,1 1 0,50 25 1,-63-23 21,1-1 0,0-3 0,80 19 0,-59-16 77,-1 2 1,100 49 0,36 13-92,253 66 9,-209-47 3,-139-56-28,257 85-7,-142-57 47,233 106-15,-101-6-171,-133-64 101,659 269 41,-864-374 4,159 64-58,635 290-401,-407-171 216,13-28-174,-7-4-82,-90-52-869,-304-100 1374,-1 1 0,1 0 1,0 0-1,-1 1 0,0 0 1,0 1-1,-1 0 1,1 0-1,-1 1 0,-1 0 1,1 1-1,-1-1 1,10 15-1,-17-21-168,0-1-1,0 1 1,0 0 0,0-1-1,0 1 1,0 0 0,0-1-1,0 1 1,0 0 0,0-1 0,0 1-1,-1-1 1,1 1 0,0 0-1,0-1 1,-1 1 0,1 0-1,0-1 1,-1 1 0,1-1-1,-1 1 1,1-1 0,-1 1-1,1-1 1,-1 1 0,1-1-1,-1 0 1,1 1 0,-1-1 0,1 0-1,-1 1 1,0-1 0,1 0-1,-1 0 1,0 0 0,1 1-1,-1-1 1,0 0 0,1 0-1,-1 0 1,0 0 0,1 0-1,-1 0 1,0 0 0,0-1 0,-1 2-671,-21 3-7652</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391"/>
    </inkml:context>
    <inkml:brush xml:id="br0">
      <inkml:brushProperty name="width" value="0.025" units="cm"/>
      <inkml:brushProperty name="height" value="0.025" units="cm"/>
    </inkml:brush>
  </inkml:definitions>
  <inkml:trace contextRef="#ctx0" brushRef="#br0">354 9 4773,'0'0'19186,"-12"-3"-17724,11 3-1416,-5-2 68,1 1-1,0 0 1,0 0-1,-1 1 1,1-1-1,-1 1 1,1 0-1,0 1 1,-1-1-1,1 1 1,0 0-1,-1 0 1,1 1-1,0 0 1,0 0-1,-8 4 1,-12 9 235,1 0 1,1 2-1,-29 27 1,46-38-329,-1 0 0,1 1 0,0 0 0,1 0 0,-1 1 0,1-1 0,1 1 0,0 0 0,0 0 0,0 1 0,1-1 0,0 1 0,1 0 0,-2 14 0,4-20-19,0 0 0,0 0 0,0-1 0,1 1 0,-1 0 0,1-1 0,0 1 0,0-1 0,0 1 0,0-1 0,0 1 0,0-1 0,1 1 0,-1-1 0,1 0 0,0 0 0,0 0 0,0 0 0,0 0 0,0 0 0,0-1 0,0 1 0,0-1 0,1 1 0,-1-1 0,1 0 0,-1 0 0,1 0 0,-1 0 0,1 0 0,4 0 0,13 3-19,0 0-1,0-2 0,30 1 0,-11 0-103,-30-3 92,-1 2 0,1-1 0,-1 1 0,0 0 0,0 1 0,0 0 0,0 0 0,15 9 0,-21-10 27,1 0 0,-1 0 0,0 0 0,0 0 0,0 0 0,0 1 0,0-1 0,-1 1 0,1-1 0,-1 1 0,1-1 0,-1 1 0,0 0 0,0 0 1,0-1-1,-1 1 0,1 0 0,-1 0 0,1 0 0,-1 0 0,0 0 0,0 0 0,-1 0 0,1 0 0,0 0 0,-1 0 0,0 0 0,1 0 0,-3 2 0,0 2 42,0 0 1,0 0-1,-1 0 0,0-1 1,0 0-1,-1 0 0,0 0 1,0 0-1,0-1 1,-1 0-1,0 0 0,-7 5 1,-5 2 74,-1 0 1,0-1 0,-21 8-1,27-13 162,-1-1 0,0 0-1,0-1 1,0-1 0,-1 0-1,0-1 1,1 0-1,-1-1 1,0-1 0,-22-2-1,36 2-278,0 0 0,0 0 0,0 0 0,0 0 0,0-1 1,0 1-1,0 0 0,1-1 0,-1 1 0,0 0 0,0-1 0,0 1 0,0-1 0,1 1 0,-1-1 0,0 1 0,0-1 0,1 0 0,-1 1 0,1-1 0,-1 0 0,0 0 0,1 0 0,0 1 0,-1-1 0,1 0 0,-1 0 0,1 0 0,0 0 0,0 0 1,-1 0-1,1 1 0,0-1 0,0 0 0,0 0 0,0 0 0,0 0 0,0 0 0,0 0 0,0 0 0,1 0 0,-1 0 0,0 0 0,0 0 0,1 1 0,-1-1 0,1 0 0,-1 0 0,2-1 0,0-3-261,1 1 0,0 0-1,0 0 1,0 0 0,0 0-1,1 0 1,6-5 0,4 0-2186,0 1 0,0 1 0,23-9 0,-25 10-12,19-7-6001</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0.968"/>
    </inkml:context>
    <inkml:brush xml:id="br0">
      <inkml:brushProperty name="width" value="0.025" units="cm"/>
      <inkml:brushProperty name="height" value="0.025" units="cm"/>
    </inkml:brush>
  </inkml:definitions>
  <inkml:trace contextRef="#ctx0" brushRef="#br0">83 0 12204,'0'0'9342,"-7"12"-7629,-6 14-1131,1 0 0,2 0 0,1 1 0,0 1 0,-4 33 0,7-17-235,2 0 1,4 87 0,1-112-500,1 0-1,1-1 1,1 1-1,0-1 1,2 1 0,0-1-1,0-1 1,2 1 0,15 24-1,-22-39-388,1 0 1,0-1-1,0 0 0,0 1 0,0-1 0,0 0 0,0 0 1,1 0-1,-1 0 0,1-1 0,-1 1 0,5 1 1,4-1-6400</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1.902"/>
    </inkml:context>
    <inkml:brush xml:id="br0">
      <inkml:brushProperty name="width" value="0.025" units="cm"/>
      <inkml:brushProperty name="height" value="0.025" units="cm"/>
    </inkml:brush>
  </inkml:definitions>
  <inkml:trace contextRef="#ctx0" brushRef="#br0">380 0 10250,'0'0'15097,"-10"2"-14035,3 0-960,1 0 1,-1 1-1,1-1 1,-1 1-1,1 1 1,0-1-1,0 1 1,0 0-1,1 0 0,-1 1 1,1 0-1,0 0 1,1 0-1,-6 7 1,-12 18 269,-29 49 1,41-61-263,-33 55 541,-45 102 1,76-146-543,0 2 1,3 0 0,0 0 0,2 0-1,1 1 1,-3 54 0,9-81-148,0 1 0,1 0-1,-1 0 1,1 0 0,0 0 0,1 0 0,0-1 0,-1 1-1,2-1 1,-1 1 0,1-1 0,-1 0 0,2 0 0,-1 0 0,0 0-1,1 0 1,0-1 0,0 0 0,0 0 0,1 0 0,-1 0-1,1-1 1,9 6 0,-1-3-861,0 0 0,1 0 0,0-2 1,-1 0-1,1 0 0,1-1 0,-1-1 0,27 1 0,18-2-5400</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2.944"/>
    </inkml:context>
    <inkml:brush xml:id="br0">
      <inkml:brushProperty name="width" value="0.025" units="cm"/>
      <inkml:brushProperty name="height" value="0.025" units="cm"/>
    </inkml:brush>
  </inkml:definitions>
  <inkml:trace contextRef="#ctx0" brushRef="#br0">399 125 4965,'0'0'12139,"0"-11"-10751,1-1-1361,1 3 626,-2 1 0,1-1 0,-1 0-1,-2-12 1,2 19-467,0 0 0,-1 1 0,1-1 0,0 0 0,-1 0 0,0 0 0,0 0 0,1 0 0,-1 1 0,0-1 0,0 0 0,-1 1 0,1-1 0,0 1 0,0-1 0,-1 1 0,1-1 0,-1 1 0,1 0 0,-1 0 0,0 0 0,1 0 0,-1 0 0,0 0 0,0 0 0,0 1 0,-2-2 0,-5 1 47,0-1 1,-1 1-1,1 1 0,-1-1 1,1 2-1,-1-1 0,1 2 1,-1-1-1,1 1 1,0 0-1,-1 1 0,1 0 1,-10 5-1,5-1-109,1 1-1,0 0 1,1 1 0,-1 0-1,2 1 1,-1 0-1,-18 23 1,18-19-46,1 2 0,0-1 0,1 1 0,0 1 0,1 0 0,2 0 1,-1 1-1,2-1 0,0 2 0,2-1 0,-1 1 0,2-1 0,-1 35 0,4-49-71,0-1 0,0 1 0,1 0 0,-1 0 0,1-1 0,0 1 0,0 0 0,0-1 0,1 1 0,-1-1 0,1 1 0,0-1 0,0 0 0,0 1 1,0-1-1,1 0 0,-1-1 0,1 1 0,0 0 0,3 2 0,-1-2 4,1 0 1,-1-1-1,1 1 1,-1-1-1,1 0 1,0 0-1,0-1 1,0 0-1,0 0 1,0 0-1,10-1 1,-1 0 2,1-1 0,-1-1 0,0 0 0,0-1 0,0-1 0,0 0 1,0-1-1,-1-1 0,17-9 0,12-13-14,-41 26 0,0 0 0,0 0 0,0 0 0,0 0 0,0 0 0,0 0 0,0 0 0,-1-1 0,1 1 0,-1-1 0,0 1 0,0-1 0,0 0 0,1-4 0,-2 6 0,0 1 0,-1-1 0,1 0 0,0 0 0,-1 1 0,1-1 0,-1 0 0,1 0 0,-1 1 0,1-1 0,-1 1 0,0-1 0,1 0 0,-1 1 0,0-1 0,1 1 0,-1 0 0,0-1 0,0 1 0,1 0 0,-1-1 0,0 1 0,0 0 0,0 0 0,1-1 0,-1 1 0,0 0 0,0 0 0,0 0 0,0 0 0,0 0 0,1 0 0,-1 1 0,-1-1 0,-35 3 0,24 1 0,-1 1 0,1 0 0,1 1 0,-1 1 0,1-1 0,0 2 0,-15 12 0,66-48 0,48-25 0,-75 45 0,1 2 0,0 0 0,1 0 0,-1 1 0,1 1 0,0 0 0,1 1 0,23-2 0,-37 5 0,-1 0 0,1 0 0,0 0 0,-1 0 0,1 0 0,0 0 0,-1 1 0,1-1 0,-1 0 0,1 0 0,0 1 0,-1-1 0,1 0 0,-1 1 0,1-1 0,-1 1 0,1-1 0,-1 0 0,1 1 0,-1-1 0,0 1 0,1-1 0,-1 1 0,0 0 0,1-1 0,-1 1 0,0-1 0,0 1 0,1 0 0,0 26 0,-12 27 0,-9 0 0,-39 76 0,98-176-5493,-22 29 1959,-2 1-3422</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3.988"/>
    </inkml:context>
    <inkml:brush xml:id="br0">
      <inkml:brushProperty name="width" value="0.025" units="cm"/>
      <inkml:brushProperty name="height" value="0.025" units="cm"/>
    </inkml:brush>
  </inkml:definitions>
  <inkml:trace contextRef="#ctx0" brushRef="#br0">71 574 7719,'-25'20'8148,"-2"1"-3264,8-10 1527,27-33-3689,21-27-1605,41-54 0,4-5-756,-28 34-265,-3-3 0,39-99 0,-73 160-96,-10 36 0,-12 37 0,5-29 0,-48 172 0,51-173 0,0 1 0,2-1 0,1 0 0,1 1 0,4 39 0,9-26 0,-12-39 0,0-1 0,1 1 0,0-1 0,-1 0 0,1 1 0,0-1 0,-1 0 0,1 1 0,0-1 0,0 0 0,0 0 0,0 0 0,0 0 0,1 0 0,-1 0 0,0 0 0,0 0 0,1-1 0,-1 1 0,0 0 0,1-1 0,-1 1 0,1-1 0,-1 0 0,3 1 0,-2-2-193,-1 0 0,0 0 1,0 0-1,0 0 0,0 0 0,0 0 0,0 0 0,0 0 1,0-1-1,0 1 0,0 0 0,-1-1 0,1 1 1,-1-1-1,1 1 0,-1 0 0,1-1 0,-1 1 0,0-1 1,0-3-1,1 4-67,-1 0 0,1 0 1,-1 0-1,0 0 0,0 0 1,0-1-1,1 1 0,-1 0 1,0 0-1,-1 0 0,1-1 0,0 1 1,0 0-1,0 0 0,-1 0 1,1 0-1,0-1 0,-1 1 0,1 0 1,-1 0-1,0 0 0,1 0 1,-1 0-1,0 0 0,0 0 1,-1-1-1,-12 1-6920,-3 1-3374</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345"/>
    </inkml:context>
    <inkml:brush xml:id="br0">
      <inkml:brushProperty name="width" value="0.025" units="cm"/>
      <inkml:brushProperty name="height" value="0.025" units="cm"/>
    </inkml:brush>
  </inkml:definitions>
  <inkml:trace contextRef="#ctx0" brushRef="#br0">1 46 4612,'0'0'23222,"66"-10"-21396,-30 9-449,5-3-512,2 1-448,-1 3-289,-4 0-64,-7 0-64,-4 0-417,-8 0-864,-8 0-1281,-6 0-1826,-5-10-2051,0-7-10601</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8:34.705"/>
    </inkml:context>
    <inkml:brush xml:id="br0">
      <inkml:brushProperty name="width" value="0.025" units="cm"/>
      <inkml:brushProperty name="height" value="0.025" units="cm"/>
    </inkml:brush>
  </inkml:definitions>
  <inkml:trace contextRef="#ctx0" brushRef="#br0">269 1 16015,'0'0'10042,"11"1"-9108,-6-1-881,-1 0 1,1 1 0,-1 0-1,1 0 1,-1 0-1,1 0 1,-1 1-1,0 0 1,0-1 0,0 2-1,0-1 1,0 0-1,0 1 1,-1 0-1,1 0 1,-1 0 0,0 0-1,0 0 1,0 1-1,0-1 1,0 1-1,-1 0 1,0 0 0,0 0-1,0 0 1,0 0-1,0 1 1,1 6-1,3 14 57,0 0-1,-2 0 0,-1 0 1,-1 0-1,-1 0 0,-1 1 1,-1-1-1,-1 0 0,-1 1 1,-2-1-1,-1-1 0,0 1 1,-12 26-1,-13 26-44,-2-1-1,-74 118 1,74-141-2318,-61 77 0,32-60-3747</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5.859"/>
    </inkml:context>
    <inkml:brush xml:id="br0">
      <inkml:brushProperty name="width" value="0.025" units="cm"/>
      <inkml:brushProperty name="height" value="0.025" units="cm"/>
    </inkml:brush>
  </inkml:definitions>
  <inkml:trace contextRef="#ctx0" brushRef="#br0">1 1 4484,'0'52'9828,"15"-33"-7239,-8 34-3190,-7 28-6152,-1-34 1792,1-26 1848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6.952"/>
    </inkml:context>
    <inkml:brush xml:id="br0">
      <inkml:brushProperty name="width" value="0.025" units="cm"/>
      <inkml:brushProperty name="height" value="0.025" units="cm"/>
    </inkml:brush>
  </inkml:definitions>
  <inkml:trace contextRef="#ctx0" brushRef="#br0">31 4 6182,'-12'8'3811,"4"-2"2531,1-2-3299,3 0-576,4-2-994,0 1-640,10-2-225,11-1 193,8 0 64,6 0-288,5 0-481,-1-3-32,-2-2-513,-7 1-1376,-6-1-1058,-11-2-1377,-5 0-3267</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204"/>
    </inkml:context>
    <inkml:brush xml:id="br0">
      <inkml:brushProperty name="width" value="0.025" units="cm"/>
      <inkml:brushProperty name="height" value="0.025" units="cm"/>
    </inkml:brush>
  </inkml:definitions>
  <inkml:trace contextRef="#ctx0" brushRef="#br0">3 0 1121,'0'0'5221,"3"56"-4228,-3-38-224,0 4-161,0-1-63,0 0-161,0-1-256,0 0-64,-2-2-32,1-2-32,0-5-96,-1-3-1057,2-3-1537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6.593"/>
    </inkml:context>
    <inkml:brush xml:id="br0">
      <inkml:brushProperty name="width" value="0.025" units="cm"/>
      <inkml:brushProperty name="height" value="0.025" units="cm"/>
    </inkml:brush>
  </inkml:definitions>
  <inkml:trace contextRef="#ctx0" brushRef="#br0">20 1 3876,'-1'13'2717,"-5"165"2125,7-167-4699,6 1-4648,0 1-344,-5 0 5380,-17 177 6269,0 0-5598,22-192-3473,-7 2 2221,0-1 0,0 1 1,1 0-1,-1-1 0,0 1 1,0 0-1,1-1 0,-1 1 0,0 0 1,0 0-1,1-1 0,-1 1 1,0 0-1,1 0 0,-1 0 1,1-1-1,-1 1 0,0 0 1,1 0-1,-1 0 0,0 0 1,1 0-1,-1 0 0,1 0 1,-1 0-1,0 0 0,1 0 1,-1 0-1,1 0 0,-1 0 1,0 0-1,1 0 0,-1 0 0,1 0 1,-1 1-1,0-1 0,1 0 1,-1 0-1,0 0 0,1 1 1,-1-1-1,0 0 0,1 0 1,-1 1-1,0-1 0,0 0 1,1 1-1,-1-1 0,0 0 1,0 1-1,0-1 0,1 0 1,-1 1-1,4 45 1038,-1-1 1,-5 66 0,0-25 465,0-45-773,1-29-547,0 0 1,1 0-1,0 0 1,0-1-1,2 1 0,-1 0 1,6 17-1,-7-29-143,0-1-1,0 1 0,0 0 0,0 0 0,0 0 1,0-1-1,0 1 0,0 0 0,0 0 0,0 0 1,0-1-1,1 1 0,-1 0 0,0 0 1,0 0-1,0 0 0,0 0 0,0-1 0,1 1 1,-1 0-1,0 0 0,0 0 0,0 0 1,0 0-1,1 0 0,-1 0 0,0 0 0,0 0 1,0-1-1,1 1 0,-1 0 0,0 0 0,0 0 1,0 0-1,1 0 0,-1 0 0,0 0 1,0 0-1,0 1 0,1-1 0,-1 0 0,0 0 1,0 0-1,0 0 0,1 0 0,-1 0 0,0 0 1,0 0-1,0 0 0,0 1 0,1-1 1,-1 0-1,0 0 0,0 0 0,0 0 0,0 1 1,3-20-1788,-1-11-4433</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4.013"/>
    </inkml:context>
    <inkml:brush xml:id="br0">
      <inkml:brushProperty name="width" value="0.025" units="cm"/>
      <inkml:brushProperty name="height" value="0.025" units="cm"/>
    </inkml:brush>
  </inkml:definitions>
  <inkml:trace contextRef="#ctx0" brushRef="#br0">13 2 9001,'0'0'15369,"-4"-2"-10111,4 2-5221,1 0 11,-1 0 1,1 0-1,0 0 0,-1 0 0,1 0 0,-1 0 0,1 0 0,-1 0 0,1 0 0,-1 1 0,1-1 0,0 0 0,-1 0 0,1 0 0,-1 1 1,1-1-1,-1 0 0,0 1 0,1-1 0,-1 0 0,1 1 0,-1-1 0,1 0 0,-1 1 0,0-1 0,1 1 0,-1-1 0,0 1 0,0-1 0,1 1 1,-1 0-1,8 10 74,-3-7-74,-4-3-32,0-1 1,0 1 0,0-1 0,-1 1 0,1 0 0,0 0-1,0-1 1,-1 1 0,1 0 0,0 0 0,-1 0-1,1 0 1,-1 0 0,1 0 0,-1 0 0,1 0 0,-1 0-1,0 0 1,1 2 0,-1-3-17,-1 1 0,-1 0 0,2 0 0,-8 10-2,7-9 3,-1 0 0,1-1-1,-1 1 1,1 0-1,0 0 1,0 0-1,0 0 1,0 0 0,0 0-1,0 0 1,-1 3-1,1-3 27,-3 12 0,-5-2-54,4 2 66,1-6-51,4-8 6,18-5-12379,-14-1 5531</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015"/>
    </inkml:context>
    <inkml:brush xml:id="br0">
      <inkml:brushProperty name="width" value="0.025" units="cm"/>
      <inkml:brushProperty name="height" value="0.025" units="cm"/>
    </inkml:brush>
  </inkml:definitions>
  <inkml:trace contextRef="#ctx0" brushRef="#br0">0 1 13004,'0'0'11766,"8"9"-10677,1 2-993,19 23 870,50 45-1,-68-69-1346,2-1 0,-1-1 0,1 0 0,0 0 0,0-1 0,1 0 0,0-2 0,0 1 0,22 5 0,-54-13-12773</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7.406"/>
    </inkml:context>
    <inkml:brush xml:id="br0">
      <inkml:brushProperty name="width" value="0.025" units="cm"/>
      <inkml:brushProperty name="height" value="0.025" units="cm"/>
    </inkml:brush>
  </inkml:definitions>
  <inkml:trace contextRef="#ctx0" brushRef="#br0">26 228 12236,'0'0'9166,"-5"8"-8152,-15 28 150,20-36-1109,0 1 0,0-1 0,0 1 1,0 0-1,0-1 0,0 1 0,0-1 0,0 1 1,0-1-1,0 1 0,0 0 0,0-1 1,0 1-1,1-1 0,-1 1 0,0-1 0,0 1 1,0-1-1,1 1 0,-1-1 0,0 1 1,1-1-1,-1 1 0,1-1 0,-1 0 1,0 1-1,1-1 0,-1 0 0,1 1 0,-1-1 1,1 0-1,-1 1 0,1-1 0,-1 0 1,1 0-1,-1 0 0,1 1 0,-1-1 0,1 0 1,0 0-1,-1 0 0,1 0 0,-1 0 1,1 0-1,0 0 0,25-3 2722,-23 1-2649,-1 0 0,0-1 0,0 1 0,0 0 1,0-1-1,0 0 0,-1 1 0,1-1 0,-1 0 0,1 0 1,-1 0-1,0 0 0,0 0 0,-1 0 0,1 0 0,-1 0 1,1-5-1,2-61 242,-3 56-298,0 0-60,0-1 0,-1 1 1,0-1-1,-1 1 0,0 0 1,-1 0-1,-1 0 0,0 0 0,-8-18 1,14 40-431,-2-8 415,1 0 0,-1 1-1,0-1 1,1 0 0,-1 0-1,1 1 1,-1-1 0,1 0-1,0 0 1,-1 0 0,1 0-1,0 0 1,0 0 0,0 0 0,0 0-1,0 0 1,0 0 0,2 1-1,5 2 18,1 0 0,0-1 0,0 0 0,1 0 0,-1-1 0,1 0 0,-1-1-1,1 0 1,-1 0 0,1-1 0,11-1 0,48-7-1512,-11-5-4714,-18 0-2479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367"/>
    </inkml:context>
    <inkml:brush xml:id="br0">
      <inkml:brushProperty name="width" value="0.025" units="cm"/>
      <inkml:brushProperty name="height" value="0.025" units="cm"/>
    </inkml:brush>
  </inkml:definitions>
  <inkml:trace contextRef="#ctx0" brushRef="#br0">42 597 4228,'0'0'15695,"-23"-70"-15375,23 36-224,0-11-64,0-6-32,0-10 0,0-5-640,0-4-706,-2 1-1152,-5 2-1282,-2 4-2818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724"/>
    </inkml:context>
    <inkml:brush xml:id="br0">
      <inkml:brushProperty name="width" value="0.025" units="cm"/>
      <inkml:brushProperty name="height" value="0.025" units="cm"/>
    </inkml:brush>
  </inkml:definitions>
  <inkml:trace contextRef="#ctx0" brushRef="#br0">3 251 8040,'0'0'5413,"-3"-53"-5541,3 10-289,0-7-736,0-3-705,3 1-2338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071"/>
    </inkml:context>
    <inkml:brush xml:id="br0">
      <inkml:brushProperty name="width" value="0.025" units="cm"/>
      <inkml:brushProperty name="height" value="0.025" units="cm"/>
    </inkml:brush>
  </inkml:definitions>
  <inkml:trace contextRef="#ctx0" brushRef="#br0">41 536 7815,'0'0'12070,"-6"-8"-11151,3 6-874,0-3-15,-1 1-1,1 0 1,0-1-1,0 1 1,1-1-1,0 0 1,-1 0 0,1 0-1,1 0 1,-1 0-1,1-1 1,0 1-1,-1-9 1,13-114-4693,-1-2 2034,-11 78 1524,1-26 458,3 28-2838,0 39-1566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3.504"/>
    </inkml:context>
    <inkml:brush xml:id="br0">
      <inkml:brushProperty name="width" value="0.025" units="cm"/>
      <inkml:brushProperty name="height" value="0.025" units="cm"/>
    </inkml:brush>
  </inkml:definitions>
  <inkml:trace contextRef="#ctx0" brushRef="#br0">0 235 4773,'0'0'5092,"6"11"-3608,-2-3-1101,0 1 0,0 0-1,0 0 1,-1 0-1,-1 0 1,0 0-1,0 0 1,0 1 0,-1-1-1,-1 1 1,0 12-1,-14-69 1738,4-65-2610,6-1-3688,2 54-213,0 22-286</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4.978"/>
    </inkml:context>
    <inkml:brush xml:id="br0">
      <inkml:brushProperty name="width" value="0.025" units="cm"/>
      <inkml:brushProperty name="height" value="0.025" units="cm"/>
    </inkml:brush>
  </inkml:definitions>
  <inkml:trace contextRef="#ctx0" brushRef="#br0">35 589 4548,'0'0'8077,"0"-9"-7175,1-47 1459,2-32-536,-4 0 1,-17-126-1,9 183-1463,7 25-362,0-1-1,1 0 0,-1 0 0,1-1 1,0-7-1,0 3-294,0-16 446,5 15-6141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7.293"/>
    </inkml:context>
    <inkml:brush xml:id="br0">
      <inkml:brushProperty name="width" value="0.025" units="cm"/>
      <inkml:brushProperty name="height" value="0.025" units="cm"/>
    </inkml:brush>
  </inkml:definitions>
  <inkml:trace contextRef="#ctx0" brushRef="#br0">0 0 12492,'0'0'5808,"10"1"-4244,150 2 3027,-159-3-4585,-1 1 0,1-1 1,-1 0-1,0 0 0,1 1 0,-1-1 0,1 0 0,-1 1 1,0-1-1,1 1 0,-1-1 0,0 0 0,1 1 0,-1-1 1,0 1-1,0-1 0,0 1 0,1-1 0,-1 1 0,0-1 1,0 1-1,0-1 0,0 1 0,0-1 0,0 1 0,0-1 0,0 1 1,0-1-1,0 1 0,0-1 0,0 1 0,0-1 0,0 1 1,-1-1-1,1 1 0,0-1 0,0 1 0,-1-1 0,1 1 1,0-1-1,0 1 0,-1-1 0,1 0 0,-1 1 0,1-1 1,-13 24 1113,-45 48 1622,2-3-3519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0.081"/>
    </inkml:context>
    <inkml:brush xml:id="br0">
      <inkml:brushProperty name="width" value="0.025" units="cm"/>
      <inkml:brushProperty name="height" value="0.025" units="cm"/>
    </inkml:brush>
  </inkml:definitions>
  <inkml:trace contextRef="#ctx0" brushRef="#br0">38 3520 5285,'0'0'12935,"-8"3"-12070,-6 3-725,-2-1 1329,35-20 125,292-190 648,-139 96-1412,178-149 0,-87 56-228,-37 30-264,-209 158-320,63-52 222,2 4-1,91-53 0,-102 71-118,86-72-1,-99 72-131,27-20 173,162-130-41,-14-3-94,109-63 21,-3 1-27,-116 54-8,-51 42-26,-28 47 6,38-33 14,64-53-46,-152 130-45,28-16 148,-35 25-1634,-30 19-2828,-39 27-706,-2-2-4841</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1.603"/>
    </inkml:context>
    <inkml:brush xml:id="br0">
      <inkml:brushProperty name="width" value="0.025" units="cm"/>
      <inkml:brushProperty name="height" value="0.025" units="cm"/>
    </inkml:brush>
  </inkml:definitions>
  <inkml:trace contextRef="#ctx0" brushRef="#br0">20 2020 4965,'0'0'8925,"-5"2"-7275,-8 3-648,12-8 361,21-20 1402,3-1-1660,-17 17-888,57-70 577,112-107 0,314-246 514,21 26-444,-427 337-789,91-94-1,-72 63 60,23-17 510,226-160-1,-148 125 1369,-201 148-2263,4-3 887,-2 5-6466,-8-2-955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2.611"/>
    </inkml:context>
    <inkml:brush xml:id="br0">
      <inkml:brushProperty name="width" value="0.025" units="cm"/>
      <inkml:brushProperty name="height" value="0.025" units="cm"/>
    </inkml:brush>
  </inkml:definitions>
  <inkml:trace contextRef="#ctx0" brushRef="#br0">64 1 19474,'0'0'6006,"2"9"-4650,2 10-799,-2 0 0,0 0 0,0 0 0,-2 0 0,-1 0 0,-4 34 0,-34 119-255,8-46 980,31-125-1275,0 0 1,0 0-1,1-1 1,-1 1-1,0 0 1,0 0-1,1 0 1,-1-1-1,0 1 1,1 0-1,-1-1 1,1 1-1,-1 0 1,1-1 0,-1 1-1,1 0 1,0-1-1,-1 1 1,1-1-1,0 1 1,-1-1-1,1 0 1,0 1-1,-1-1 1,1 0-1,0 1 1,0-1-1,0 0 1,-1 0-1,1 0 1,0 1 0,0-1-1,0 0 1,0 0-1,-1 0 1,1 0-1,1-1 1,45 1 140,-35 0-134,17-2-114,0 0 0,-1-1 0,0-2 0,0-1 0,0-1 1,49-21-1,-72 26-477,0 0 1,-1-1-1,1 0 1,-1 0 0,1 0-1,-1 0 1,4-5-1,10-20-7698,-11 1-2962</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3.170"/>
    </inkml:context>
    <inkml:brush xml:id="br0">
      <inkml:brushProperty name="width" value="0.025" units="cm"/>
      <inkml:brushProperty name="height" value="0.025" units="cm"/>
    </inkml:brush>
  </inkml:definitions>
  <inkml:trace contextRef="#ctx0" brushRef="#br0">80 40 19827,'0'0'10506,"-5"10"-10426,-4 10-58,1 0 1,1 1-1,1 0 0,1 0 1,-3 25-1,-8 118 311,9-76 1218,15-158-1387,1-4-78,-1-129 0,-8 201-86,0 1 0,0-1 0,0 0 0,-1 1 0,1-1 0,0 0 0,-1 1 0,1-1 0,0 1 0,-1-1 0,0 1 0,1-1 0,-1 1 0,0-1 0,0 1 0,0 0 0,0-1 0,0 1 0,-2-2 0,-7 6 0,3 16 0,6-12 0,0 0 0,0 1 0,0-1 0,1 0 0,0 0 0,1 0 0,-1 0 0,1 1 0,1-1 0,3 12 0,-3-16 0,0 0 0,-1-1 0,1 1 0,0-1 0,0 1 0,0-1 0,1 0 0,-1 0 0,1 0 0,-1 0 0,1 0 0,-1-1 0,1 1 0,0-1 0,0 0 0,0 0 0,0 0 0,0 0 0,0 0 0,0-1 0,0 1 0,0-1 0,0 0 0,0 0 0,0 0 0,1 0 0,3-1 0,0 0 0,0 0 0,0-1 0,1 0 0,-1 0 0,0 0 0,0-1 0,-1 0 0,1-1 0,-1 1 0,1-1 0,-1-1 0,0 1 0,-1-1 0,1 0 0,-1 0 0,0 0 0,5-8 0,9-13 0,-1 0 0,25-48 0,-29 47 0,-14 28 0,0-1 0,0 0 0,0 0 0,0 0 0,0 0 0,0 0 0,0 0 0,0 1 0,0-1 0,0 0 0,0 0 0,0 0 0,0 0 0,0 0 0,0 0 0,0 1 0,1-1 0,-1 0 0,0 0 0,0 0 0,0 0 0,0 0 0,0 0 0,0 0 0,0 0 0,0 0 0,0 0 0,1 1 0,-1-1 0,0 0 0,0 0 0,0 0 0,0 0 0,0 0 0,0 0 0,0 0 0,1 0 0,-1 0 0,0 0 0,0 0 0,0 0 0,0 0 0,0 0 0,0 0 0,1 0 0,-1 0 0,0 0 0,0 0 0,0 0 0,0 0 0,0 0 0,0 0 0,1-1 0,-1 1 0,0 0 0,0 0 0,0 0 0,0 0 0,0 0 0,0 0 0,0 0 0,0 0 0,3 22 0,-3 30 0,-7 39 0,-2 112 0,9-201-52,0 0 1,0 0-1,0 0 0,0 0 0,1 0 1,-1 0-1,1 0 0,0 0 0,-1 0 1,1 0-1,0 0 0,0-1 0,0 1 1,0 0-1,0-1 0,1 1 0,-1-1 1,0 1-1,1-1 0,-1 0 0,1 1 1,2 1-1,-2-3-117,-1 1 0,1-1 0,-1 0 0,1 1 0,-1-1 0,1 0 0,-1 0-1,1 0 1,-1 0 0,1 0 0,-1 0 0,1 0 0,-1-1 0,1 1 0,-1 0 0,1-1 0,-1 1 0,1-1 0,-1 0 0,3-1 0,13-15-8159</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4.237"/>
    </inkml:context>
    <inkml:brush xml:id="br0">
      <inkml:brushProperty name="width" value="0.025" units="cm"/>
      <inkml:brushProperty name="height" value="0.025" units="cm"/>
    </inkml:brush>
  </inkml:definitions>
  <inkml:trace contextRef="#ctx0" brushRef="#br0">150 1 15951,'0'0'8835,"-8"12"-8002,-12 18-334,2 0-1,2 1 1,0 1-1,-20 64 1,33-84-455,-8 26 85,-6 43 1,15-72-136,1 1 0,0-1 1,1 0-1,0 1 0,0-1 1,1 0-1,0 1 0,1-1 1,0 0-1,5 15 0,-5-20-66,1-1 1,-1 1-1,1-1 0,0 0 1,-1 1-1,2-1 0,-1 0 1,0 0-1,0-1 0,1 1 1,0-1-1,-1 0 0,1 0 1,0 0-1,0 0 0,0-1 1,0 0-1,1 1 0,-1-1 0,0-1 1,5 1-1,4 1-1096,-1-1 0,1-1 0,0 0 0,0-1 0,-1-1 0,14-2 0,25-12-7341</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032"/>
    </inkml:context>
    <inkml:brush xml:id="br0">
      <inkml:brushProperty name="width" value="0.025" units="cm"/>
      <inkml:brushProperty name="height" value="0.025" units="cm"/>
    </inkml:brush>
  </inkml:definitions>
  <inkml:trace contextRef="#ctx0" brushRef="#br0">4 37 16047,'0'0'4201,"0"13"-2482,-1 72 720,-1 0-1474,3 0 0,15 95-1,-16-209 2256,8-35-2957,-2 22-137,-4 21-118,19-127-19,-17 129 6,0 1 1,2 0-1,0 0 0,1 0 0,16-30 0,-20 45-6,0-1 0,1 1 0,-1 0 0,0 0 0,1 0-1,0 0 1,0 0 0,-1 1 0,2 0 0,-1 0 0,0 0 0,0 0 0,1 1 0,-1 0-1,1-1 1,-1 2 0,1-1 0,-1 0 0,1 1 0,-1 0 0,1 0 0,0 0-1,6 2 1,-8-2 5,0 0 0,0 1 0,0-1 0,0 1-1,0 0 1,-1 0 0,1 0 0,0 0 0,-1 0-1,1 1 1,0-1 0,-1 1 0,0-1 0,1 1 0,-1 0-1,0 0 1,0 0 0,0 0 0,0 0 0,0 1-1,-1-1 1,1 1 0,-1-1 0,1 1 0,-1 0 0,0-1-1,0 1 1,0 0 0,0 0 0,-1-1 0,1 1-1,-1 0 1,0 0 0,0 0 0,0 0 0,0 0 0,0 3-1,-2-3 67,1 1 0,0-1-1,-1 0 1,1 1 0,-1-1-1,0 0 1,0 0-1,0 0 1,-1-1 0,1 1-1,-1 0 1,1-1-1,-1 0 1,0 1 0,-6 2-1,-53 29 1068,49-28-923,-57 23-769,63-27-1121,9-4-1023,38-17-6590,-10 8 411</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606"/>
    </inkml:context>
    <inkml:brush xml:id="br0">
      <inkml:brushProperty name="width" value="0.025" units="cm"/>
      <inkml:brushProperty name="height" value="0.025" units="cm"/>
    </inkml:brush>
  </inkml:definitions>
  <inkml:trace contextRef="#ctx0" brushRef="#br0">1 233 16271,'0'0'11563,"5"-10"-10468,125-212 2124,-130 222-3216,0 0 1,0 0 0,0 0-1,0 0 1,0 1 0,0-1 0,0 0-1,0 0 1,0 0 0,0 0-1,0 0 1,0 0 0,0 0-1,0 0 1,0 0 0,1 1-1,-1-1 1,0 0 0,0 0-1,0 0 1,0 0 0,0 0-1,0 0 1,0 0 0,0 0-1,0 0 1,0 0 0,0 0 0,0 0-1,1 0 1,-1 0 0,0 0-1,0 1 1,0-1 0,0 0-1,0 0 1,0 0 0,0 0-1,0 0 1,1 0 0,-1 0-1,0 0 1,0 0 0,0-1-1,0 1 1,0 0 0,0 0-1,0 0 1,0 0 0,1 0 0,-1 0-1,0 0 1,0 0 0,0 0-1,0 0 1,0 0 0,0 0-1,0 0 1,0 0 0,0 0-1,0 0 1,0-1 0,2 18 193,-3 24-7,-9 45-248,4-40-124,0 50 0,6-95 137,-1-1 0,1 1-1,0-1 1,0 1 0,0-1 0,0 1-1,0-1 1,0 1 0,0-1 0,0 1-1,0-1 1,0 1 0,0-1-1,0 1 1,1-1 0,-1 1 0,0-1-1,0 1 1,0-1 0,1 1-1,-1-1 1,0 0 0,1 1 0,-1-1-1,0 1 1,1-1 0,-1 0 0,0 1-1,1-1 1,-1 0 0,1 0-1,-1 1 1,1-1 0,14-9-1687,12-27-2817,-12 4-1489,-1-7-3416</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5.995"/>
    </inkml:context>
    <inkml:brush xml:id="br0">
      <inkml:brushProperty name="width" value="0.025" units="cm"/>
      <inkml:brushProperty name="height" value="0.025" units="cm"/>
    </inkml:brush>
  </inkml:definitions>
  <inkml:trace contextRef="#ctx0" brushRef="#br0">54 1 14638,'0'0'11173,"4"11"-9374,11 34-93,14 72 1,-22-83-1584,-2 0 1,-2 1-1,-1-1 1,-2 1-1,-7 65 0,4-88-345,0 0 0,0-1-1,-1 1 1,-1-1 0,0 0-1,-10 18 1,9-20-1218,0 0 1,-1 0-1,0-1 0,-11 10 0,-12 6-7315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041"/>
    </inkml:context>
    <inkml:brush xml:id="br0">
      <inkml:brushProperty name="width" value="0.025" units="cm"/>
      <inkml:brushProperty name="height" value="0.025" units="cm"/>
    </inkml:brush>
  </inkml:definitions>
  <inkml:trace contextRef="#ctx0" brushRef="#br0">1 0 5477,'0'0'7944</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397"/>
    </inkml:context>
    <inkml:brush xml:id="br0">
      <inkml:brushProperty name="width" value="0.025" units="cm"/>
      <inkml:brushProperty name="height" value="0.025" units="cm"/>
    </inkml:brush>
  </inkml:definitions>
  <inkml:trace contextRef="#ctx0" brushRef="#br0">1 0 6342,'52'23'11883,"-48"-24"-11819,3-5-160,1 3-1281,-1-1-1890,-2 1-1698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8.475"/>
    </inkml:context>
    <inkml:brush xml:id="br0">
      <inkml:brushProperty name="width" value="0.025" units="cm"/>
      <inkml:brushProperty name="height" value="0.025" units="cm"/>
    </inkml:brush>
  </inkml:definitions>
  <inkml:trace contextRef="#ctx0" brushRef="#br0">172 27 5381,'0'0'22384,"0"-6"-21557,-4-12-620,-5 15-124,-25 29-25,26-19-32,-7 6 132,0 1 0,2 0-1,-23 31 1,31-38-102,0 0-1,1 1 1,0-1-1,1 1 1,-1 0-1,1 0 1,1 0-1,0 0 1,0 1-1,1-1 1,-1 15-1,2-22-67,0 1 0,0-1 0,0 0-1,0 1 1,1-1 0,-1 0 0,0 1-1,1-1 1,-1 0 0,1 1 0,0-1-1,-1 0 1,1 0 0,0 0 0,0 0-1,0 0 1,0 0 0,0 0 0,0 0-1,0 0 1,0 0 0,2 1 0,1 0-220,0 0 0,1 0 1,-1-1-1,0 0 0,0 0 0,1 0 1,5 1-1,36 0-4264,-10-4-3713,-15-2 377</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15.724"/>
    </inkml:context>
    <inkml:brush xml:id="br0">
      <inkml:brushProperty name="width" value="0.025" units="cm"/>
      <inkml:brushProperty name="height" value="0.025" units="cm"/>
    </inkml:brush>
  </inkml:definitions>
  <inkml:trace contextRef="#ctx0" brushRef="#br0">20 0 3683,'0'0'15055,"-19"17"-14927,19-22-4997,0-1-1313</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6.772"/>
    </inkml:context>
    <inkml:brush xml:id="br0">
      <inkml:brushProperty name="width" value="0.025" units="cm"/>
      <inkml:brushProperty name="height" value="0.025" units="cm"/>
    </inkml:brush>
  </inkml:definitions>
  <inkml:trace contextRef="#ctx0" brushRef="#br0">117 1 4228,'0'0'21354,"-7"12"-20735,-11 24-444,2 0 1,1 1 0,1 0-1,3 1 1,1 1-1,1 0 1,3 0-1,-4 74 1,10-110-209,0 1-1,0-1 1,0 1-1,0-1 1,0 1 0,1-1-1,-1 1 1,1-1-1,0 1 1,0-1 0,0 0-1,1 0 1,-1 1-1,1-1 1,0 0 0,0 0-1,0-1 1,0 1-1,0 0 1,1-1 0,-1 1-1,1-1 1,-1 0-1,1 1 1,0-1 0,0-1-1,0 1 1,0 0-1,0-1 1,1 0 0,-1 1-1,0-1 1,1-1-1,-1 1 1,1 0 0,-1-1-1,1 0 1,4 0-1,4 1-1009,0-1-1,0 0 0,0-1 1,0 0-1,19-5 0,16-12-5335</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329"/>
    </inkml:context>
    <inkml:brush xml:id="br0">
      <inkml:brushProperty name="width" value="0.025" units="cm"/>
      <inkml:brushProperty name="height" value="0.025" units="cm"/>
    </inkml:brush>
  </inkml:definitions>
  <inkml:trace contextRef="#ctx0" brushRef="#br0">42 0 16047,'0'0'9193,"-1"10"-7885,-36 562 3854,36-657-4980,-1 16 101,8-78 0,-4 127-249,1 1 0,0 0 1,2 0-1,0 0 0,1 1 1,1-1-1,1 1 1,17-29-1,-21 42-40,0 0 0,0 0 0,1 1 0,-1 0 0,1 0 0,0 0 0,0 0 0,0 1 0,0 0 0,1 0 0,-1 0 0,1 1-1,0 0 1,0 0 0,0 0 0,0 1 0,0 0 0,0 0 0,0 0 0,0 1 0,0 0 0,1 0 0,-1 1 0,0-1 0,0 1 0,0 1 0,0-1 0,0 1 0,0 0 0,0 0 0,-1 1 0,1 0 0,-1 0 0,0 0 0,0 1 0,0-1-1,5 6 1,-9-8-5,1 1 0,-1-1 0,0 0-1,0 1 1,0-1 0,0 1-1,0-1 1,0 1 0,-1 0 0,1-1-1,-1 1 1,1 0 0,-1 0-1,1-1 1,-1 1 0,0 0-1,0 0 1,0 0 0,0-1 0,0 1-1,0 0 1,0 0 0,-1-1-1,1 1 1,-1 0 0,1 0-1,-1-1 1,0 1 0,0 0 0,1-1-1,-1 1 1,0-1 0,-1 1-1,1-1 1,0 0 0,0 1 0,0-1-1,-1 0 1,1 0 0,-1 0-1,-1 1 1,-9 6 137,0 0-1,0-1 1,0-1-1,-18 6 1,17-6-82,-126 48-172,181-55-8648,-12-5 2962,1-1-2562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7.796"/>
    </inkml:context>
    <inkml:brush xml:id="br0">
      <inkml:brushProperty name="width" value="0.025" units="cm"/>
      <inkml:brushProperty name="height" value="0.025" units="cm"/>
    </inkml:brush>
  </inkml:definitions>
  <inkml:trace contextRef="#ctx0" brushRef="#br0">129 49 13741,'0'0'16592,"-11"-2"-15754,4 0-731,5 1-94,0 1 0,0-1 0,-1 0 0,1 1 0,-1-1 0,1 1 1,0 0-1,-1-1 0,1 1 0,-1 0 0,1 1 0,-1-1 1,1 0-1,-1 1 0,1-1 0,0 1 0,-1 0 0,1 0 1,0 0-1,0 0 0,0 0 0,-1 0 0,1 1 0,0-1 0,1 1 1,-1-1-1,-2 3 0,-2 4 11,1 0 0,0 0 1,0 0-1,1 1 0,0-1 0,1 1 1,0 0-1,0 0 0,1 0 0,0 1 0,0-1 1,0 18-1,2-26-23,0 0 0,0 0-1,0-1 1,0 1 0,1 0 0,-1 0 0,0-1 0,0 1-1,0 0 1,0-1 0,1 1 0,-1 0 0,0-1 0,1 1-1,-1 0 1,1-1 0,-1 1 0,0 0 0,1-1 0,-1 1-1,1-1 1,0 1 0,-1-1 0,1 1 0,-1-1 0,1 0-1,0 1 1,-1-1 0,1 0 0,1 1 0,24-4 268,-19 0-201,-1 0 1,1 0-1,-1 0 1,0-1-1,0 0 0,5-5 1,-4 3-67,0-2 0,-1 1 0,0-1 0,0 0 0,-1 0 0,0 0 0,-1-1 0,0 0 0,0 0 0,0 0 0,-1 0 0,-1-1 0,0 1 0,0-1 0,1-14 0,-3 23-113,0 0 1,0 0-1,0 0 0,-1 0 0,1 0 1,0 0-1,0 0 0,0 0 1,-1 0-1,1 0 0,-1 0 0,1 0 1,-1 0-1,1 0 0,-1 0 1,1 0-1,-1 1 0,0-1 0,1 0 1,-1 1-1,0-1 0,0 0 1,0 1-1,1-1 0,-1 1 1,0-1-1,0 1 0,0-1 0,0 1 1,0 0-1,0-1 0,0 1 1,0 0-1,0 0 0,0 0 0,0 0 1,0 0-1,0 0 0,0 0 1,0 0-1,0 0 0,0 0 0,-1 1 1,0-1-177,0 1 1,0-1-1,1 1 0,-1-1 1,0 1-1,1 0 1,-1-1-1,1 1 0,-1 0 1,1 0-1,-1 0 1,1 0-1,0 0 0,-1 1 1,1-1-1,0 0 1,0 1-1,0-1 0,0 1 1,0-1-1,0 1 1,1-1-1,-1 1 1,0-1-1,1 1 0,-1 2 1</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08.141"/>
    </inkml:context>
    <inkml:brush xml:id="br0">
      <inkml:brushProperty name="width" value="0.025" units="cm"/>
      <inkml:brushProperty name="height" value="0.025" units="cm"/>
    </inkml:brush>
  </inkml:definitions>
  <inkml:trace contextRef="#ctx0" brushRef="#br0">114 0 18225,'0'0'3684,"-6"59"-898,6-27-576,1 4-416,8 4-545,2 1-448,-2 0-385,0 4-223,-7 4-129,-2 5-32,-7 4-513,-12 5-896,-13 3-2947,-12-1-2146,-3-6-12204</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40.850"/>
    </inkml:context>
    <inkml:brush xml:id="br0">
      <inkml:brushProperty name="width" value="0.025" units="cm"/>
      <inkml:brushProperty name="height" value="0.025" units="cm"/>
    </inkml:brush>
  </inkml:definitions>
  <inkml:trace contextRef="#ctx0" brushRef="#br0">695 134 11691,'0'0'2205,"-4"-11"-1132,2 4-859,0 0-1,-1 0 1,0 1 0,0-1 0,-1 1-1,0-1 1,0 1 0,0 0 0,-1 1 0,0-1-1,0 1 1,0 0 0,-1 0 0,1 0-1,-1 1 1,0 0 0,-1 0 0,1 1-1,-1-1 1,1 1 0,-1 1 0,-14-4-1,8 4 70,0 1-1,0 1 0,-1 0 0,1 1 0,0 1 0,0 0 0,0 0 1,1 2-1,-24 8 0,16-4-69,1 1-1,0 2 1,1 0 0,1 0-1,-28 24 1,17-9 23,1 1 0,2 2 0,0 0 0,2 2 0,2 0 0,-27 51 0,35-55-59,1 0 1,1 1-1,2 1 1,0 0-1,2 0 1,1 0-1,2 1 1,1 0-1,1 0 1,1 0-1,7 56 0,-4-68-123,1-1 0,1 0 0,1 0 0,0 0 0,1 0 0,1-1 0,0 0 0,1-1-1,1 0 1,0 0 0,1 0 0,1-1 0,0-1 0,1 0 0,0-1 0,1 0 0,1 0-1,0-2 1,0 0 0,1 0 0,25 11 0,-18-12 38,1-1-1,0-1 1,0-1 0,0-1-1,1-2 1,0 0 0,0-1-1,0-1 1,34-4-1,-22-1 16,0-1 1,0-2-1,-1-1 0,-1-2 0,53-22 0,-59 20-1,-2-2 0,1-1 0,-2 0 0,0-2-1,-1-1 1,-1-1 0,0-1 0,-2-1 0,0-1 0,18-25 0,-24 25-15,0-1 0,-2 0 0,0-1 0,-2-1 0,-1 1 0,0-2 1,-2 0-1,-1 0 0,-1 0 0,-2-1 0,3-36 0,-6 45-91,0 0 0,-2 1 0,0-1 0,0 0 0,-2 1 0,0-1 0,-1 1 0,-12-31 0,11 39 0,1-1 0,-2 1 0,0 0 0,0 1 0,0-1 0,-1 1 0,0 1 0,-1-1 0,0 1 0,0 0 0,0 1 0,-1 0 0,0 1 0,0-1 0,0 2 0,-14-6 0,-3 1-115,0 1 0,0 2 0,-1 0 1,0 2-1,0 1 0,0 1 0,0 1 0,-35 3 0,-26 8-1627,-101 24-1,143-24 860,-36 5-6335</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4.859"/>
    </inkml:context>
    <inkml:brush xml:id="br0">
      <inkml:brushProperty name="width" value="0.025" units="cm"/>
      <inkml:brushProperty name="height" value="0.025" units="cm"/>
    </inkml:brush>
  </inkml:definitions>
  <inkml:trace contextRef="#ctx0" brushRef="#br0">1 120 4100,'0'0'11307,"44"-41"-11147,-9 41 0,8 0 0,9-4-128,8-5 32,9-7-993,4-6-1505,-1-5-1986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1.881"/>
    </inkml:context>
    <inkml:brush xml:id="br0">
      <inkml:brushProperty name="width" value="0.025" units="cm"/>
      <inkml:brushProperty name="height" value="0.025" units="cm"/>
    </inkml:brush>
  </inkml:definitions>
  <inkml:trace contextRef="#ctx0" brushRef="#br0">4 23 9065,'0'0'18364,"6"11"-17911,-3-6-416,1 1 17,0 1 0,-1 0 0,1 0 0,-1 0 0,-1 0 0,1 1 0,-1-1 0,-1 1 0,1-1-1,0 16 1,-5 50 409,-16 87 0,8-76 1110,79-457 183,-66 368-1756,-1 0 0,1 0 0,0 0 0,0 1 0,0-1 0,0 1 0,1-1 0,0 1 0,0 0 0,0 0 0,1 0 0,-1 0 0,1 1 0,5-4 0,-7 6 0,0-1 0,0 1 0,0 0 0,1 1 0,-1-1 0,0 0 0,1 1 0,-1-1 0,0 1 0,1 0 0,-1 0 0,1 0 0,-1 0 0,1 0 0,-1 0 0,0 1 0,1-1 0,-1 1 0,0 0 0,1 0 0,-1-1 0,0 1 0,0 1 0,0-1 0,0 0 0,0 1 0,0-1 0,0 1 0,0-1 0,-1 1 0,3 2 0,-1-2 0,-1 1 0,1-1 0,-1 0 0,1 1 0,-1 0 0,0-1 0,0 1 0,-1 0 0,1 0 0,0 0 0,-1 1 0,0-1 0,0 0 0,0 0 0,0 1 0,0-1 0,-1 0 0,1 1 0,-1-1 0,0 1 0,-1 4 0,0-4 0,0 0 0,-1 0 0,1 0 0,-1 0 0,0 0 0,0-1 0,-1 1 0,1-1 0,-1 1 0,0-1 0,0 0 0,0 0 0,0 0 0,-7 4 0,0 0 0,-1 0 0,0-1 0,0-1 0,-1 0 0,0 0 0,1-1 0,-1 0 0,-1-1 0,1-1 0,-22 2 0,34-4 0,-24-2 31,23 2-35,1 0 0,-1 0 0,1-1 0,-1 1 0,1 0 0,-1 0 0,1 0 0,-1-1 0,1 1 0,-1 0 0,1-1 0,-1 1 1,1 0-1,0-1 0,-1 1 0,1-1 0,0 1 0,-1 0 0,1-1 0,0 1 0,-1-1 0,1 1 0,0-1 0,0 1 0,0-1 0,0 1 0,-1-1 0,1 1 1,0-1-1,0 1 0,0-1 0,0 1 0,0-1 0,0 0 0,0 1 0,0-1 0,1 1 0,-1-1 0,1 0-302,0 0 0,0 0 0,1 0 0,-1 0 0,0 0 0,0 0 0,1 0 0,-1 1 0,1-1 0,-1 1 0,1-1 0,-1 1 0,1-1 0,-1 1 0,1 0 0,-1 0 0,1 0 0,2 0 0,39-2-6938,-35 2 5056,25-1-7427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2.210"/>
    </inkml:context>
    <inkml:brush xml:id="br0">
      <inkml:brushProperty name="width" value="0.025" units="cm"/>
      <inkml:brushProperty name="height" value="0.025" units="cm"/>
    </inkml:brush>
  </inkml:definitions>
  <inkml:trace contextRef="#ctx0" brushRef="#br0">1 155 7655,'0'0'24493,"11"-5"-23938,1-3-550,0 0 0,0 0 0,-1-1 0,0-1 0,0 0 0,-1 0-1,0-1 1,-1-1 0,0 1 0,-1-1 0,-1-1 0,8-14 0,-26 55-9,-25 78-319,34-96 176,0-1 0,0 1 1,1 0-1,0 0 0,1 0 1,0 0-1,1 0 1,-1 0-1,4 12 0,9-1-4533,2-13-2470,7-6-6516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4.837"/>
    </inkml:context>
    <inkml:brush xml:id="br0">
      <inkml:brushProperty name="width" value="0.025" units="cm"/>
      <inkml:brushProperty name="height" value="0.025" units="cm"/>
    </inkml:brush>
  </inkml:definitions>
  <inkml:trace contextRef="#ctx0" brushRef="#br0">0 1 16752,'0'0'1633,"0"81"-960,0-31-353,0 0-127,0-6-97,3-5-96,1-10 32,2-9-96,0-6 64,0-7-32,0-4-129,-6-17-5284,-3-2-961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8.832"/>
    </inkml:context>
    <inkml:brush xml:id="br0">
      <inkml:brushProperty name="width" value="0.025" units="cm"/>
      <inkml:brushProperty name="height" value="0.025" units="cm"/>
    </inkml:brush>
  </inkml:definitions>
  <inkml:trace contextRef="#ctx0" brushRef="#br0">48 9 11018,'0'0'12065,"-8"9"-11915,5-5-140,-1 0-2,1 1 0,-1-1-1,1 1 1,0 0 0,0 0 0,0 1 0,1-1 0,0 0 0,0 1-1,0-1 1,0 1 0,1 0 0,0 0 0,0 6 0,1-9 9,0-1 0,0 0-1,0 0 1,0 0 0,0 1 0,0-1 0,1 0 0,-1 0 0,1 0-1,0 0 1,-1 0 0,1 0 0,0 0 0,0 0 0,1 0 0,-1 0 0,0 0-1,1-1 1,1 3 0,-1-3 42,0 0 1,0 0-1,0 0 0,1-1 0,-1 1 0,0 0 1,0-1-1,1 0 0,-1 1 0,1-1 1,-1 0-1,0 0 0,1 0 0,-1-1 1,0 1-1,1 0 0,-1-1 0,4-1 0,-2 0 129,1 1 0,-1-2 0,0 1 0,0 0 0,0-1 0,0 0 0,-1 1 0,1-2 0,-1 1 0,0 0 0,0-1 0,0 1 0,0-1 0,0 0 0,-1 0-1,0 0 1,1 0 0,-2-1 0,1 1 0,0 0 0,0-7 0,-1 9-104,0 0 0,-1-1 0,1 1 0,-1 0-1,0-1 1,0 1 0,0-1 0,0 1 0,0 0 0,0-1 0,0 1-1,-1 0 1,0-1 0,1 1 0,-1 0 0,0 0 0,0-1 0,0 1-1,0 0 1,0 0 0,-1 0 0,1 0 0,-1 0 0,1 1 0,-1-1-1,0 0 1,1 1 0,-1-1 0,0 1 0,0 0 0,0-1 0,0 1 0,-1 0-1,1 0 1,0 0 0,0 1 0,-1-1 0,1 1 0,0-1 0,-1 1-1,1 0 1,-4-1 0,1 1-71,0-1 0,1 1 1,-1 0-1,0 1 0,0-1 0,1 1 0,-8 1 0,10-1-97,1-1-1,0 1 0,0 0 0,-1-1 0,1 1 1,0 0-1,0 0 0,0 0 0,0 0 0,0 0 1,0 0-1,0 0 0,0 0 0,0 0 0,1 1 0,-1-1 1,0 0-1,1 1 0,-1-1 0,1 0 0,-1 1 1,1-1-1,0 0 0,-1 1 0,1-1 0,0 1 1,0-1-1,0 3 0,1-3-167,-1 0 0,1-1 0,0 1-1,-1 0 1,1 0 0,0-1 0,0 1 0,-1 0 0,1-1 0,0 1 0,0-1-1,0 1 1,0-1 0,0 1 0,-1-1 0,1 0 0,0 1 0,0-1 0,0 0-1,0 0 1,0 0 0,0 0 0,0 1 0,0-2 0,0 1 0,0 0 0,2 0 0,33-3-7300,-10-7-1449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5.211"/>
    </inkml:context>
    <inkml:brush xml:id="br0">
      <inkml:brushProperty name="width" value="0.025" units="cm"/>
      <inkml:brushProperty name="height" value="0.025" units="cm"/>
    </inkml:brush>
  </inkml:definitions>
  <inkml:trace contextRef="#ctx0" brushRef="#br0">0 397 13741,'0'0'8323,"8"-13"-7549,12-23-151,13-23-9,51-121 1,-72 147-547,-6 18 88,-1 1 1,-1-1-1,3-17 1,-6 51 20,-1 24-10,1-1 0,3 1 0,1-1 0,2 0 1,18 60-1,-22-96-286,-1 0 1,1 0-1,0 0 1,0-1-1,1 1 0,0-1 1,4 5-1,-6-8-130,-1-1-1,0 1 1,1-1-1,0 0 0,-1 1 1,1-1-1,0 0 1,-1 0-1,1 0 0,0 0 1,0-1-1,0 1 1,0 0-1,0-1 1,0 0-1,0 1 0,0-1 1,0 0-1,0 0 1,0 0-1,0 0 0,0 0 1,0-1-1,0 1 1,0 0-1,2-2 1,26-16-7610</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3.691"/>
    </inkml:context>
    <inkml:brush xml:id="br0">
      <inkml:brushProperty name="width" value="0.025" units="cm"/>
      <inkml:brushProperty name="height" value="0.025" units="cm"/>
    </inkml:brush>
  </inkml:definitions>
  <inkml:trace contextRef="#ctx0" brushRef="#br0">0 49 14157,'0'0'6535,"61"-14"-5478,-37 6-289,6 1-351,3-1-225,4 3-128,3 0 0,0 3-64,-1 2-288,-4 0-801,-8 0-1346,-11 0-1729,-9 0-8039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7:05.761"/>
    </inkml:context>
    <inkml:brush xml:id="br0">
      <inkml:brushProperty name="width" value="0.025" units="cm"/>
      <inkml:brushProperty name="height" value="0.025" units="cm"/>
    </inkml:brush>
  </inkml:definitions>
  <inkml:trace contextRef="#ctx0" brushRef="#br0">1 107 9865,'0'0'5702,"13"51"-4261,5-37-352,1-4-96,10-6-160,-1-4-321,6-4-191,3-17-225,1-10-32,4-3 0,2-3-641,-5 4-1729,-11 8-2691</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0.575"/>
    </inkml:context>
    <inkml:brush xml:id="br0">
      <inkml:brushProperty name="width" value="0.025" units="cm"/>
      <inkml:brushProperty name="height" value="0.025" units="cm"/>
    </inkml:brush>
  </inkml:definitions>
  <inkml:trace contextRef="#ctx0" brushRef="#br0">62 57 2338,'0'0'6839,"-9"-8"-4741,-1-4-1635,5 7-6,0-1-1,0 1 1,-1 0 0,1 1-1,-11-7 1,33 21 6382,35 20-5623,107 62-238,15 9 174,-81-36-321,124 77-359,19 10 689,-8-5-149,79 44 931,-242-150-1582,2-2 0,2-4 1,73 28-1,-18-9 46,48 35 0,-102-51-234,140 56 0,-173-79-151,0 2 0,43 26 0,-5-1-8,285 144-14,-88-36 0,-104-51 0,212 92 0,-333-168 0,-2 1 0,66 49 0,-78-51 0,179 113 0,83 57 0,-119-82 0,-8-5 0,-54-31 0,153 76 0,-47-30 0,345 226 0,-320-212 0,-136-77 0,145 100 0,12 10 0,-140-92 0,-120-68-1342,-18-5-2134,-22-6-6575,32 4 9182,-25-4-12925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1.836"/>
    </inkml:context>
    <inkml:brush xml:id="br0">
      <inkml:brushProperty name="width" value="0.025" units="cm"/>
      <inkml:brushProperty name="height" value="0.025" units="cm"/>
    </inkml:brush>
  </inkml:definitions>
  <inkml:trace contextRef="#ctx0" brushRef="#br0">0 584 9417,'0'0'17328,"10"-7"-16132,17-17-771,-1-1-1,-1 0 1,35-49 0,66-107-249,-87 122-156,8-18-96,26-34 195,-72 137 1013,-20 97-378,-6 63 248,23-153-1002,-1 13 0,2 1 0,5 53 0,4-69 5,-8-30-6,0 0 0,0 0 0,1 0 0,-1 0 0,1 0 0,-1 0 0,1 0 0,-1-1 0,1 1 0,0 0 0,-1 0 0,1 0-1,0 0 1,0-1 0,0 1 0,-1 0 0,1-1 0,0 1 0,0-1 0,0 1 0,0-1 0,0 1 0,0-1 0,2 1 0,-3-2-155,0 1 1,1 0 0,-1-1-1,0 1 1,0 0 0,1-1-1,-1 1 1,0-1 0,0 1-1,1 0 1,-1-1 0,0 1-1,0-1 1,0 1 0,0 0-1,0-1 1,0 1 0,0-1-1,0 1 1,0-1 0,0 1-1,0-1 1,0 1 0,0 0-1,0-1 1,0 1 0,0-1-1,0 1 1,-1-1-1,1 1 1,0 0 0,0-1-1,-1 0 1,-6-16-5705,-10 3-690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191"/>
    </inkml:context>
    <inkml:brush xml:id="br0">
      <inkml:brushProperty name="width" value="0.025" units="cm"/>
      <inkml:brushProperty name="height" value="0.025" units="cm"/>
    </inkml:brush>
  </inkml:definitions>
  <inkml:trace contextRef="#ctx0" brushRef="#br0">0 48 16560,'0'0'13196,"64"-30"-12908,-32 26-256,2 4-192,-2-2-1473,-5-2-2627,-4-3-3780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2.643"/>
    </inkml:context>
    <inkml:brush xml:id="br0">
      <inkml:brushProperty name="width" value="0.025" units="cm"/>
      <inkml:brushProperty name="height" value="0.025" units="cm"/>
    </inkml:brush>
  </inkml:definitions>
  <inkml:trace contextRef="#ctx0" brushRef="#br0">69 1 13293,'0'0'14290,"3"13"-13510,1 7-710,-1 0 0,0 0 0,-2 1 0,-1-1 1,0 0-1,-4 23 0,-37 171-497,41-214 325,0 1 0,1-1 0,-1 0 0,0 1 0,0-1-1,0 0 1,0 1 0,0-1 0,0 0 0,0 1 0,0-1 0,0 0 0,-1 1 0,1-1 0,0 0 0,0 1 0,0-1 0,0 0 0,0 1-1,-1-1 1,1 0 0,0 0 0,0 1 0,0-1 0,-1 0 0,1 0 0,0 1 0,0-1 0,-1 0 0,1 0 0,0 0 0,-1 1 0,1-1-1,0 0 1,-1 0 0,1 0 0,0 0 0,-1 0 0,1 0 0,0 0 0,-1 0 0,1 0 0,0 0 0,-1 0 0,1 0 0,0 0 0,-1 0-1,1 0 1,0 0 0,-1 0 0,1 0 0,0 0 0,-1 0 0,1 0 0,0-1 0,-1 1 0,1 0 0,0 0 0,0 0 0,-1-1 0,1 1 0,-13-19-6147,1-8-1625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012"/>
    </inkml:context>
    <inkml:brush xml:id="br0">
      <inkml:brushProperty name="width" value="0.025" units="cm"/>
      <inkml:brushProperty name="height" value="0.025" units="cm"/>
    </inkml:brush>
  </inkml:definitions>
  <inkml:trace contextRef="#ctx0" brushRef="#br0">67 67 5381,'0'0'15914,"14"-8"-13992,-2 1-1524,-3 1-98,1 1 0,0 0-1,0 0 1,1 1 0,-1 0 0,1 1 0,21-4 0,-19 6-37,15-4-54,1 2 0,1 0-1,-1 2 1,0 2 0,36 4 0,-61-4-147,-1 0 0,1 0 1,-1 0-1,0 0 0,0 1 0,0-1 1,0 1-1,0 0 0,0 0 0,0 0 0,-1 0 1,1 1-1,-1-1 0,1 1 0,-1-1 0,0 1 1,3 4-1,-2-1 139,-1 0 0,1 0-1,-1 0 1,0 0 0,0 0 0,-1 1 0,0-1 0,1 13-1,-2-5 53,-1-1-1,0 1 1,0 0-1,-1-1 1,-1 1-1,0-1 1,-1 0-1,-8 18 1,1-13-252,0-1 1,-1 0-1,-1 0 1,0-2-1,-1 1 1,-1-2-1,0 0 1,-1-1-1,-1 0 1,0-1-1,0-1 1,-2-1-1,1 0 1,-1-2-1,0 0 1,-1-1-1,1-1 1,-2-1-1,1 0 1,0-2-1,-1 0 1,0-1-1,1-2 0,-26-1 1,36-2-285,18 0-475,17 1-1628,-7 1-1247,0-1 0,0-1 0,29-8 1,-7-2-8230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3.343"/>
    </inkml:context>
    <inkml:brush xml:id="br0">
      <inkml:brushProperty name="width" value="0.025" units="cm"/>
      <inkml:brushProperty name="height" value="0.025" units="cm"/>
    </inkml:brush>
  </inkml:definitions>
  <inkml:trace contextRef="#ctx0" brushRef="#br0">250 0 16239,'0'0'8707,"-6"9"-6561,-39 60-1387,0-1 802,-50 98 0,85-145-1381,1 0-1,1 1 0,0-1 1,2 1-1,1 1 1,0-1-1,2 1 0,0 0 1,2 40-1,1-59-223,1 0-1,-1 0 1,1 0 0,0 0-1,1 0 1,-1-1 0,1 1-1,0-1 1,-1 1 0,2-1 0,-1 1-1,0-1 1,1 0 0,-1 0-1,1 0 1,0 0 0,0-1-1,0 1 1,0-1 0,0 0-1,1 0 1,-1 0 0,1 0-1,-1 0 1,1-1 0,0 0-1,0 0 1,5 1 0,3 1-498,1-1 0,0 0 0,0-1 0,0-1 0,0 0 0,0-1 0,20-3 0,15-11-6745</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515"/>
    </inkml:context>
    <inkml:brush xml:id="br0">
      <inkml:brushProperty name="width" value="0.025" units="cm"/>
      <inkml:brushProperty name="height" value="0.025" units="cm"/>
    </inkml:brush>
  </inkml:definitions>
  <inkml:trace contextRef="#ctx0" brushRef="#br0">1 425 7527,'0'0'17633,"6"-8"-15936,29-37-582,55-69-359,134-132 0,-223 245-719,0 0 0,-1 0 0,1 1 0,-1-1 0,1 0 0,0 0 0,0 1 0,-1-1 0,1 1 0,0-1 0,0 1 1,0-1-1,0 1 0,0-1 0,0 1 0,0 0 0,0-1 0,0 1 0,0 0 0,0 0 0,0 0 0,0 0 0,1 0 0,-1 1-14,-1-1 0,1 1 0,-1 0 0,1 0 0,-1 0 1,0 0-1,1 0 0,-1-1 0,0 1 0,0 0 0,0 0 0,0 0 0,0 0 0,0 0 0,0 0 0,0 0 0,0 0 0,0 0 0,-1 1 0,-16 62 489,15-56-356,-15 40 55,3 1 0,2 1-1,2 0 1,2 0 0,-2 93 0,17-109-136,-7-33-90,1 0 1,-1 0 0,1 0-1,-1 0 1,1 0 0,-1 0-1,1 1 1,0-1-1,-1-1 1,1 1 0,0 0-1,0 0 1,0 0 0,0 0-1,0 0 1,0-1-1,0 1 1,0 0 0,0-1-1,0 1 1,0-1 0,0 1-1,0-1 1,1 0-1,1 1 1,-3-2-222,0 1 1,1 0-1,-1-1 0,0 1 1,1 0-1,-1-1 1,0 1-1,0-1 0,0 1 1,1 0-1,-1-1 0,0 1 1,0-1-1,0 1 0,0-1 1,0 1-1,0-1 1,0 1-1,0-1 0,0 1 1,0-1-1,0 1 0,0 0 1,0-1-1,0 1 0,0-1 1,0 1-1,0-1 1,-1 1-1,1-1 0,0 1 1,0 0-1,-1-1 0,1 1 1,0-1-1,-1 1 0,-8-19-6638,-6 2-2378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9.173"/>
    </inkml:context>
    <inkml:brush xml:id="br0">
      <inkml:brushProperty name="width" value="0.025" units="cm"/>
      <inkml:brushProperty name="height" value="0.025" units="cm"/>
    </inkml:brush>
  </inkml:definitions>
  <inkml:trace contextRef="#ctx0" brushRef="#br0">33 1 16335,'0'0'10266,"-4"8"-9422,-2 12-751,0 0 0,1 0 0,1 1 0,1-1 0,0 1 0,2 24 0,1-31-773,0 0-1082,0-5-7065,0-12 4043</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4.839"/>
    </inkml:context>
    <inkml:brush xml:id="br0">
      <inkml:brushProperty name="width" value="0.025" units="cm"/>
      <inkml:brushProperty name="height" value="0.025" units="cm"/>
    </inkml:brush>
  </inkml:definitions>
  <inkml:trace contextRef="#ctx0" brushRef="#br0">1 25 14318,'0'0'12107,"76"-4"-11755,-40-2-224,1 3-63,0 2-610,1-1-1857,-6-3-2467,-2 1-4836</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241"/>
    </inkml:context>
    <inkml:brush xml:id="br0">
      <inkml:brushProperty name="width" value="0.025" units="cm"/>
      <inkml:brushProperty name="height" value="0.025" units="cm"/>
    </inkml:brush>
  </inkml:definitions>
  <inkml:trace contextRef="#ctx0" brushRef="#br0">283 32 12236,'0'0'8215,"-12"-6"-6490,6 2-1554,2 1-30,-1 1 1,1-1-1,0 1 1,-1 0-1,0 0 0,1 0 1,-1 1-1,0-1 1,0 1-1,0 0 1,0 1-1,0-1 1,0 1-1,0 0 1,0 0-1,0 1 0,0 0 1,0-1-1,0 2 1,1-1-1,-8 3 1,1 3-56,0 1 0,1 1 1,0-1-1,1 2 1,0-1-1,0 1 0,1 1 1,0-1-1,1 1 0,0 1 1,-8 19-1,8-15 261,0 1 0,1 1 0,1-1 0,1 1 0,1 0 0,0 0-1,0 34 1,3-48-306,0 0 0,0 0-1,1 0 1,0-1-1,0 1 1,0 0 0,0-1-1,0 1 1,1-1-1,-1 1 1,1-1 0,0 1-1,0-1 1,1 0-1,-1 0 1,1 0 0,-1-1-1,1 1 1,0 0-1,0-1 1,0 0 0,0 0-1,0 0 1,1 0-1,-1 0 1,1-1 0,5 3-1,0-2-21,-1 0 0,1 0 1,-1 0-1,1-1 0,-1-1 0,1 0 0,0 0 0,-1 0 1,1-1-1,-1 0 0,14-4 0,-20 4-9,0 1 0,0-1 0,0 0 0,0 0 0,0 0 0,0 0 0,0 0 0,0-1 0,-1 1 0,1 0 1,0-1-1,-1 1 0,1-1 0,-1 0 0,0 0 0,1 1 0,-1-1 0,0 0 0,0 0 0,0 0 0,0 0 0,0-3 0,-1 4 31,0 0-1,0 0 1,0 0 0,0 0-1,0 0 1,0 0-1,0 0 1,-1 0 0,1-1-1,0 1 1,-1 0-1,1 0 1,-1 0 0,1 0-1,-1 0 1,0 1-1,1-1 1,-1 0 0,0 0-1,0 0 1,1 0 0,-1 1-1,0-1 1,0 0-1,0 1 1,0-1 0,0 1-1,0-1 1,0 1-1,0-1 1,0 1 0,0 0-1,0 0 1,0-1-1,0 1 1,-1 0 0,1 0-1,0 0 1,0 0-1,0 0 1,0 0 0,0 1-1,-2-1 1,-10 0 65,9-1-106,0 0 1,0 1-1,0 0 1,0 0-1,0 0 1,0 0-1,0 1 1,0-1-1,0 1 1,1 0-1,-7 3 1,19-5-1,56-42-603,-54 33 425,1 1 1,0 1-1,0 0 1,1 1-1,0 0 1,0 1-1,20-6 1,-32 12 173,-1-1 0,1 1 0,-1 0 1,1 0-1,-1 0 0,1 0 0,-1 0 0,1 0 1,-1 0-1,1 0 0,-1 0 0,1 1 0,-1-1 1,1 0-1,-1 0 0,1 0 0,-1 0 1,1 1-1,-1-1 0,0 0 0,1 1 0,-1-1 1,1 0-1,-1 1 0,0-1 0,1 0 0,-1 1 1,0-1-1,1 1 0,-1-1 0,0 0 0,0 1 1,1 0-1,1 23 233,-11 24 616,-45 95 233,61-147-3275,12-15-6363,-3-5-1054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5.584"/>
    </inkml:context>
    <inkml:brush xml:id="br0">
      <inkml:brushProperty name="width" value="0.025" units="cm"/>
      <inkml:brushProperty name="height" value="0.025" units="cm"/>
    </inkml:brush>
  </inkml:definitions>
  <inkml:trace contextRef="#ctx0" brushRef="#br0">150 1 14414,'0'0'9363,"-2"9"-7254,0 13-1416,1 0 0,0 0 0,2 0 0,0-1 0,9 40 0,6 3-676,15 120-1,-29-161-83,-1 1 1,-1-1-1,-1 1 1,-1-1-1,-1 0 1,-1 1-1,-2-1 1,-12 37 0,6-31-1041,-27 45 0,27-54-956,-1-1 0,-30 33 0,-9-1-5240</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6.229"/>
    </inkml:context>
    <inkml:brush xml:id="br0">
      <inkml:brushProperty name="width" value="0.025" units="cm"/>
      <inkml:brushProperty name="height" value="0.025" units="cm"/>
    </inkml:brush>
  </inkml:definitions>
  <inkml:trace contextRef="#ctx0" brushRef="#br0">66 55 4644,'0'0'1853,"-8"2"1286,-36 11-128,30-8 206,41-8-1705,93-21-289,51-9-711,-50 23-442,173 5-1,122 32-36,-388-24-34,734 10-63,-479-22 705,-289 14-291,-13 0-770,17-4 159,-28-4-6482,16-9-6042</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480"/>
    </inkml:context>
    <inkml:brush xml:id="br0">
      <inkml:brushProperty name="width" value="0.025" units="cm"/>
      <inkml:brushProperty name="height" value="0.025" units="cm"/>
    </inkml:brush>
  </inkml:definitions>
  <inkml:trace contextRef="#ctx0" brushRef="#br0">1 1 6438,'0'0'2210,"0"60"-8424</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7.822"/>
    </inkml:context>
    <inkml:brush xml:id="br0">
      <inkml:brushProperty name="width" value="0.025" units="cm"/>
      <inkml:brushProperty name="height" value="0.025" units="cm"/>
    </inkml:brush>
  </inkml:definitions>
  <inkml:trace contextRef="#ctx0" brushRef="#br0">1 0 3299,'0'0'667,"-1"9"-613,12 211 5905,-1-47-3371,-9-138-2490,4 56 247,0-88-3927,-4-6-561</inkml:trace>
  <inkml:trace contextRef="#ctx0" brushRef="#br0" timeOffset="1">36 647 1666,'0'57'9737,"0"2"-7911,3-4-609,2-4-449,1-12-319,1-16-353,1-15-96,-3-8-2210,-5-22-4100</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654"/>
    </inkml:context>
    <inkml:brush xml:id="br0">
      <inkml:brushProperty name="width" value="0.025" units="cm"/>
      <inkml:brushProperty name="height" value="0.025" units="cm"/>
    </inkml:brush>
  </inkml:definitions>
  <inkml:trace contextRef="#ctx0" brushRef="#br0">30 385 8136,'0'0'13773,"-29"-65"-14030,29 30-1088,3-8-577,9-11-1249,0-8-160,-1-1-1313,-2 1 416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2.026"/>
    </inkml:context>
    <inkml:brush xml:id="br0">
      <inkml:brushProperty name="width" value="0.025" units="cm"/>
      <inkml:brushProperty name="height" value="0.025" units="cm"/>
    </inkml:brush>
  </inkml:definitions>
  <inkml:trace contextRef="#ctx0" brushRef="#br0">25 550 4452,'0'0'6438,"0"-60"-3299,-4 35 0,-1 4-1185,-1 0-769,1 2-352,1-3-321,4-4-255,0-3-225,0-6-32,0-3-64,1-5-385,5-2-576,0 0-929,-1 1-960,-5 5-994,0 1-5253</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562"/>
    </inkml:context>
    <inkml:brush xml:id="br0">
      <inkml:brushProperty name="width" value="0.025" units="cm"/>
      <inkml:brushProperty name="height" value="0.025" units="cm"/>
    </inkml:brush>
  </inkml:definitions>
  <inkml:trace contextRef="#ctx0" brushRef="#br0">140 0 8552,'-3'15'1997,"-63"248"-1101,56-192-5728,8 38 4492,0-5 1802,-3 125 5193,7-180-9123,0-1-3528,-1-39 1543</inkml:trace>
  <inkml:trace contextRef="#ctx0" brushRef="#br0" timeOffset="1">66 1057 5349,'0'0'2007,"0"10"-1713,-1 26-347,1-5 924,-1 0 0,-1 0 0,-2 0 1,-8 31-1,8-44-264,1-1-1,0 1 1,2 0 0,0 0 0,1 0 0,2 21 0,0 11-467,-3-50-313,1 1 1,-1-1 0,0 0-1,0 1 1,1-1-1,-1 0 1,0 1 0,0-1-1,1 0 1,-1 0 0,0 0-1,0 0 1,1 0-1,-1 0 1,0 0 0,0 0-1,0 0 1,1 0-1,-1 0 1,0-1 0,0 1-1,1 0 1,-2-1 0,-17-8-6202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304"/>
    </inkml:context>
    <inkml:brush xml:id="br0">
      <inkml:brushProperty name="width" value="0.025" units="cm"/>
      <inkml:brushProperty name="height" value="0.025" units="cm"/>
    </inkml:brush>
  </inkml:definitions>
  <inkml:trace contextRef="#ctx0" brushRef="#br0">0 1 4004,'0'49'224,"0"-1"-224,0-6 2050,0-5-993,0-6 96,2-6-384,3-2-385,0-4-320,1 2 0,-1-4 32,2 3 129,0 3-161,1 3 0,-2 5-64,-1 2-481,-2 6-1409,-2 2-2722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9.531"/>
    </inkml:context>
    <inkml:brush xml:id="br0">
      <inkml:brushProperty name="width" value="0.025" units="cm"/>
      <inkml:brushProperty name="height" value="0.025" units="cm"/>
    </inkml:brush>
  </inkml:definitions>
  <inkml:trace contextRef="#ctx0" brushRef="#br0">1 189 10218,'0'0'14862,"76"-18"-14574,-41 18-256,0 0-32,-4-1-544,-4-2-2403,-6 1-3011,-7-3-4548</inkml:trace>
  <inkml:trace contextRef="#ctx0" brushRef="#br0" timeOffset="1">295 0 14894,'0'0'7591,"3"62"-6790,1-39-481,-1 3-192,2-1-128,-2 2-736,-2-2-642,4-2-415,-2-5 415,-2-4-223,-1-4-257,0-5-1505,0 1-5638</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631"/>
    </inkml:context>
    <inkml:brush xml:id="br0">
      <inkml:brushProperty name="width" value="0.025" units="cm"/>
      <inkml:brushProperty name="height" value="0.025" units="cm"/>
    </inkml:brush>
  </inkml:definitions>
  <inkml:trace contextRef="#ctx0" brushRef="#br0">45 0 5733,'-3'11'2798,"-28"128"1854,27-110-4800,-2 47 0,11 141-2472,0-79-2261,-5-96 2538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8.972"/>
    </inkml:context>
    <inkml:brush xml:id="br0">
      <inkml:brushProperty name="width" value="0.025" units="cm"/>
      <inkml:brushProperty name="height" value="0.025" units="cm"/>
    </inkml:brush>
  </inkml:definitions>
  <inkml:trace contextRef="#ctx0" brushRef="#br0">121 0 993,'-23'109'2793,"13"-63"-674,-8 63 0,13 45 1872,-3 35-4075,2-160-5169,3-16 241</inkml:trace>
  <inkml:trace contextRef="#ctx0" brushRef="#br0" timeOffset="1">29 980 8264,'-3'52'2018,"-2"-3"-609,2-8 64,1-9-223,0-10-546,0-8-159,1-6-225,-2-6 0,0-1-416,3 4-544,-3 4-449,2 6-3267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502"/>
    </inkml:context>
    <inkml:brush xml:id="br0">
      <inkml:brushProperty name="width" value="0.025" units="cm"/>
      <inkml:brushProperty name="height" value="0.025" units="cm"/>
    </inkml:brush>
  </inkml:definitions>
  <inkml:trace contextRef="#ctx0" brushRef="#br0">22 1 6086,'0'52'2210,"-6"-1"-160,0-5-1217,0-8 256,3-9-449,2-8-512,1-8-64,0-7 97,1-5-193,6-1-1,3 2-63,-2 0-224,2 4-128,-3 2-609,1 9-1153,-1 4-1666,-2 5 224</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19.863"/>
    </inkml:context>
    <inkml:brush xml:id="br0">
      <inkml:brushProperty name="width" value="0.025" units="cm"/>
      <inkml:brushProperty name="height" value="0.025" units="cm"/>
    </inkml:brush>
  </inkml:definitions>
  <inkml:trace contextRef="#ctx0" brushRef="#br0">1 1 2883,'0'50'2082,"0"-1"-1153,0-4-769,0-6-128,0-6 0,0-8-32,0-10 32,0-3 64,3-3 0,2-1-160,1 4 128,-2 2-288,2 8-769,2 8-1057,-3 6 224,2 6 577</inkml:trace>
  <inkml:trace contextRef="#ctx0" brushRef="#br0" timeOffset="1">58 722 1089,'0'0'1762,"-6"65"-161,-1-40-159,0-3-834,2 0-320,-1 0-288,4 4-416,0 7-865,2 7-2691</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20.203"/>
    </inkml:context>
    <inkml:brush xml:id="br0">
      <inkml:brushProperty name="width" value="0.025" units="cm"/>
      <inkml:brushProperty name="height" value="0.025" units="cm"/>
    </inkml:brush>
  </inkml:definitions>
  <inkml:trace contextRef="#ctx0" brushRef="#br0">77 1 3619,'-5'49'4068,"3"-4"-1858,-4-5-1089,4-9-736,-6-9-353,3-8 32,0-7-128,-6-3-481,5-1-1248,-3 3-129,2 7 929,-4 9-2082</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5.074"/>
    </inkml:context>
    <inkml:brush xml:id="br0">
      <inkml:brushProperty name="width" value="0.025" units="cm"/>
      <inkml:brushProperty name="height" value="0.025" units="cm"/>
    </inkml:brush>
  </inkml:definitions>
  <inkml:trace contextRef="#ctx0" brushRef="#br0">19 17 4901,'0'0'11424,"-3"6"-10266,0-2-836,2-3-213,-1 1 1,1 0-1,0-1 1,0 1-1,0 0 1,0 0-1,0 0 1,1 0-1,-1 0 1,0 0 0,1 0-1,-1 0 1,1 0-1,0 3 1,0-4 27,1 0 1,0-1 0,0 1 0,0 0-1,0-1 1,0 1 0,0-1-1,0 1 1,0-1 0,0 0 0,0 0-1,1 1 1,-1-1 0,0 0-1,0 0 1,0 0 0,0 0 0,0 0-1,0 0 1,2-1 0,26 0 1059,8-4-235,0 0-602,0 1 0,-1 2 0,72 6 0,-44 1 419,1-3-1,87-8 0,-91 3-326,60-1-124,-47 3 533,109-15 0,-169 13-836,0 0 0,1 1 1,-1 0-1,0 1 1,1 1-1,-1 1 0,0 0 1,1 0-1,-1 2 0,0 0 1,21 7-1,-23-6 163,0 0-1,0 0 0,0-1 1,1 0-1,-1-1 1,1-1-1,0 0 1,21-1-1,-33 1-181,-1-1-9,0 0 0,0 1 0,0-1 0,1 0 0,-1 1 0,0-1 1,0 1-1,0-1 0,0 0 0,0 1 0,0-1 0,0 1 1,0-1-1,0 0 0,0 1 0,0-1 0,0 1 0,0-1 1,0 0-1,0 1 0,0-1 0,0 0 0,-1 1 0,1-1 1,0 1-1,0-1 0,0 0 0,-1 1 0,1-1 0,0 0 1,0 0-1,-1 1 0,1-1 0,0 0 0,-1 1 0,1-1 1,0 0-1,-1 0 0,1 0 0,0 1 0,-1-1 0,1 0 0,-1 0 1,1 0-1,0 0 0,-1 0 0,1 0 0,-1 0 0,1 0 1,0 0-1,-1 0 0,1 0 0,-1 0 0,1 0 0,0 0 1,-1 0-1,1 0 0,0 0 0,-1-1 0,1 1 0,-1 0 1,1 0-1,-1-1 0,-15-12-2597,3-7-3743,11 17 4988,-17-31-17927</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6.350"/>
    </inkml:context>
    <inkml:brush xml:id="br0">
      <inkml:brushProperty name="width" value="0.025" units="cm"/>
      <inkml:brushProperty name="height" value="0.025" units="cm"/>
    </inkml:brush>
  </inkml:definitions>
  <inkml:trace contextRef="#ctx0" brushRef="#br0">1 58 5221,'0'0'10751,"10"6"-9138,-10-6-1601,4 3 180,-1-1 0,1 1 1,0-1-1,0 0 1,0 0-1,0-1 0,1 1 1,-1-1-1,0 0 1,1 0-1,-1-1 0,1 1 1,-1-1-1,1 0 1,-1 0-1,1 0 0,-1-1 1,8-1-1,20-3 633,1 2 1,-1 1-1,1 2 0,44 5 1,25 0 1021,215-23 352,-228 13-1425,111 7 0,-175 0-732,-14-1 99,-1 0-1,0-1 1,1 0 0,-1 0 0,0-1 0,1-1 0,-1 0 0,0 0-1,0-1 1,11-4 0,-16 5-124,0-1 6,0 1 0,0 0 1,1 0-1,-1 0 0,0 1 0,1 0 1,9-1-1,-15 2-42,0 0 0,0-1-1,1 1 1,-1 0 0,0 0 0,0-1 0,0 1 0,0 0-1,0 0 1,0-1 0,0 1 0,0 0 0,0-1 0,0 1-1,0 0 1,0 0 0,0-1 0,0 1 0,0 0 0,0-1 0,0 1-1,0 0 1,0 0 0,0-1 0,0 1 0,0 0 0,0 0-1,-1-1 1,1 1 0,0 0 0,0 0 0,0 0 0,0-1-1,-1 1 1,1 0 0,0 0 0,0 0 0,0-1 0,-1 1-1,1 0 1,0 0 0,0 0 0,-1 0 0,1 0 0,0 0-1,-1 0 1,1-1 0,0 1 0,-1 0 0,-11-11-4062,-6 2-3980</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575"/>
    </inkml:context>
    <inkml:brush xml:id="br0">
      <inkml:brushProperty name="width" value="0.025" units="cm"/>
      <inkml:brushProperty name="height" value="0.025" units="cm"/>
    </inkml:brush>
  </inkml:definitions>
  <inkml:trace contextRef="#ctx0" brushRef="#br0">0 1 13997,'0'0'4581,"71"17"-4421,-44-16-64,6-1-545,7 0-1472,0 0-1058,2-4-2691</inkml:trace>
  <inkml:trace contextRef="#ctx0" brushRef="#br0" timeOffset="1">542 13 6534,'0'0'4100,"49"10"-2691,-33-10-256,2 0 33,0 0 31,2 0-609,2 0-544,6 0-64,4-2-1153,2-1-1153,2 0-1634,2 1-4836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903"/>
    </inkml:context>
    <inkml:brush xml:id="br0">
      <inkml:brushProperty name="width" value="0.025" units="cm"/>
      <inkml:brushProperty name="height" value="0.025" units="cm"/>
    </inkml:brush>
  </inkml:definitions>
  <inkml:trace contextRef="#ctx0" brushRef="#br0">1 11 10025,'0'0'5061,"59"1"-4548,-35-4-353,0-2-64,2 1-96,0 4 0,-1 0-192,-4 0 64,-6 0 64,-6 0 32,-6 9-353,-2-2-928,2-2-1954</inkml:trace>
  <inkml:trace contextRef="#ctx0" brushRef="#br0" timeOffset="1">373 26 6919,'0'0'19570,"27"-15"-19378,-27 13-160,9 2-7847,-3 0 608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50.027"/>
    </inkml:context>
    <inkml:brush xml:id="br0">
      <inkml:brushProperty name="width" value="0.025" units="cm"/>
      <inkml:brushProperty name="height" value="0.025" units="cm"/>
    </inkml:brush>
  </inkml:definitions>
  <inkml:trace contextRef="#ctx0" brushRef="#br0">34 51 11531,'0'0'13122,"4"6"-12818,-4-4-274,1 0 0,0 0 0,0 0 1,1 0-1,-1 0 0,0-1 0,1 1 0,-1 0 0,1-1 0,-1 1 1,1-1-1,0 0 0,-1 1 0,1-1 0,0 0 0,0 0 1,0 0-1,3 1 0,-3-2-6,0 0 1,1 0-1,-1-1 1,0 1-1,0 0 0,1-1 1,-1 1-1,0-1 1,0 0-1,0 0 1,0 0-1,0 0 0,0 0 1,0 0-1,0 0 1,0-1-1,0 1 1,-1-1-1,1 1 0,0-1 1,2-3-1,-2 3 43,0-1-1,0 1 0,0-1 0,-1 0 1,1 0-1,-1 1 0,1-1 0,-1 0 1,0 0-1,0 0 0,0 0 0,0-1 1,-1 1-1,1 0 0,-1 0 0,0-4 1,0 6-16,-1 0 0,1 0 0,-1 1 0,1-1 0,-1 0 0,1 1 1,-1-1-1,0 1 0,1-1 0,-1 1 0,0-1 0,0 1 0,1-1 0,-1 1 1,0 0-1,0-1 0,1 1 0,-1 0 0,0 0 0,0-1 0,0 1 0,0 0 1,1 0-1,-1 0 0,0 0 0,0 0 0,0 0 0,0 0 0,1 1 0,-1-1 1,0 0-1,0 0 0,0 1 0,-1 0 0,-31 10 242,30-9-261,1 0 0,-1 1 1,0-1-1,1 1 0,0-1 1,0 1-1,0 0 0,0 0 1,0 0-1,1 0 0,-1 0 1,1 1-1,0-1 0,0 0 1,0 1-1,0-1 0,0 6 1,1-8-14,1 0 1,0 0 0,-1 0-1,1-1 1,0 1 0,0 0-1,-1 0 1,1-1 0,0 1-1,0-1 1,0 1 0,0-1-1,0 1 1,0-1 0,0 0-1,0 1 1,0-1 0,0 0-1,0 0 1,0 0 0,0 0 0,0 0-1,0 0 1,0 0 0,0 0-1,0 0 1,0 0 0,0 0-1,0-1 1,0 1 0,2-1-1,34-10 275,-36 10-276,0 0 0,0 0 0,1 0-1,-1 0 1,0-1 0,0 1 0,0 0 0,-1 0 0,1-1-1,0 1 1,0-1 0,-1 1 0,1-1 0,-1 1-1,1-1 1,-1 1 0,1-4 0,-1 4 1,-1 1-1,1-1 1,0 0 0,0 0 0,-1 0-1,1 1 1,-1-1 0,1 0-1,0 1 1,-1-1 0,1 0 0,-1 1-1,0-1 1,1 0 0,-1 1 0,1-1-1,-1 1 1,0-1 0,0 1-1,1-1 1,-1 1 0,0 0 0,-1-1-1,-1 0 6,-1 0 1,1 0-1,-1 1 0,1-1 0,-1 1 0,0 0 0,1 0 0,-1 0 0,1 0 0,-1 0 0,1 1 1,-1 0-1,1 0 0,-6 2 0,4-1 13,0 1 0,0 1 0,0-1 0,0 1 0,-8 8 0,12-11-21,-1 0 1,1 0-1,0 1 1,0-1-1,-1 0 1,1 1-1,0-1 1,0 1-1,1-1 1,-1 1 0,0 0-1,0-1 1,1 1-1,-1 0 1,1-1-1,0 1 1,-1 0-1,1 0 1,0-1-1,0 1 1,0 0 0,0 0-1,0-1 1,1 3-1,2-3 1,1 0 0,-1 0 0,1-1-1,-1 1 1,1-1 0,-1 0 0,1 0 0,-1 0 0,0-1-1,1 1 1,-1-1 0,6-1 0,-6 0-17,0 1 0,-1 0 0,1-1 0,-1 0 0,1 1 0,-1-1 0,0 0 0,0 0 0,0 0 0,0-1 0,0 1 0,0 0 0,0-1 0,-1 1 0,1-1 0,-1 0 0,0 1 0,0-1 0,0 0 0,0 0 0,0 0 0,-1 1 0,1-1 0,-1 0 0,0-5 0,0 7 0,-1 1 0,0 0 0,1-1 0,-1 1 0,0-1 0,0 1 0,1 0 0,-1 0 0,0-1 0,0 1 0,1 0 0,-1 0 0,0 0 0,0 0 0,0 0 0,1 0 0,-1 0 0,0 0 0,0 0 0,0 0 0,1 0 0,-1 1 0,0-1 0,0 0 0,0 1 0,-22 6 0,20-4 0,0 0 0,0 0 0,0 0 0,0 0 0,0 1 0,1-1 0,-1 1 0,-2 7 0,4-11 0,1 1 0,-1-1 0,1 1 0,-1 0 0,1-1 0,-1 1 0,1 0 0,0 0 0,0-1 0,-1 1 0,1 0 0,0 0 0,0 0 0,0-1 0,0 1 0,0 0 0,0 0 0,0 0 0,0-1 0,0 1 0,0 0 0,0 0 0,1-1 0,-1 1 0,0 0 0,0 0 0,1-1 0,-1 1 0,1 0 0,-1 0 0,1-1 0,-1 1 0,1-1 0,-1 1 0,1 0 0,-1-1 0,1 1 0,0-1 0,-1 0 0,1 1 0,0-1 0,-1 1 0,1-1 0,0 0 0,0 1 0,-1-1 0,1 0 0,0 0 0,0 0 0,0 0 0,-1 0 0,2 0 0,8 1 0,0-1 0,0 0 0,1-1 0,13-2 0,-22 3 0,0-1 0,0 1 0,0 0 0,0-1 0,0 1 0,0-1 0,0 0 0,0 1 0,0-1 0,-1 0 0,1 0 0,0 0 0,-1 0 0,1-1 0,0 1 0,-1 0 0,0-1 0,1 1 0,-1-1 0,0 1 0,0-1 0,0 0 0,0 1 0,0-1 0,0 0 0,0 0 0,0 0 0,-1 0 0,1 0 0,-1-2 0,0 4 0,-1-1 0,1 0 0,-1 1 0,0-1 0,0 1 0,1 0 0,-1-1 0,0 1 0,0 0 0,1-1 0,-1 1 0,0 0 0,0 0 0,0 0 0,0 0 0,1-1 0,-1 1 0,0 0 0,0 1 0,0-1 0,0 0 0,0 0 0,1 0 0,-1 0 0,-1 1 0,-25 5 0,19-2 0,0 0 0,1 1 0,0 0 0,-10 9 0,14-12 0,1 0 0,0 0 0,-1 1 0,1-1 0,0 1 0,0-1 0,1 1 0,-1-1 0,0 1 0,1 0 0,0 0 0,0 0 0,0 0 0,0 0 0,-1 4 0,3-6 0,-1 0 0,1-1 0,0 1 0,0 0 0,-1-1 0,1 1 0,0-1 0,0 0 0,0 1 0,0-1 0,0 1 0,0-1 0,0 0 0,0 0 0,0 0 0,0 0 0,-1 1 0,1-1 0,0 0 0,0-1 0,0 1 0,0 0 0,0 0 0,1-1 0,28-2 0,-21 0 0,-1 0 0,0-1 0,1 0 0,-1-1 0,-1 1 0,13-11 0,-18 14 0,1-1 0,-1 1 0,0-1 0,0 0 0,0 1 0,0-1 0,0 0 0,-1 0 0,1-1 0,-1 1 0,1 0 0,-1 0 0,0-1 0,1 1 0,-1-1 0,-1 1 0,1-1 0,0 1 0,-1-1 0,1 0 0,-1 1 0,0-1 0,1 0 0,-1 1 0,-1-1 0,0-5 0,0 7 0,-1 0 0,1-1 0,-1 1 0,0 0 0,1 0 0,-1 0 0,0 0 0,0 0 0,0 1 0,0-1 0,0 1 0,0-1 0,0 1 0,0-1 0,0 1 0,0 0 0,0 0 0,0 0 0,0 0 0,-3 1 0,-43 6 0,44-6 0,0 0 0,0 0 0,0 0 0,1 1 0,-1 0 0,0 0 0,1 0 0,-1 0 0,1 1 0,0-1 0,0 1 0,0 0 0,0 0 0,0 0 0,-4 6 0,12-7 0,0-1 0,0 0 0,0-1 0,0 1 0,0-1 0,0 0 0,0 0 0,6-2 0,40-13 0,-49 14 0,-1 1 0,1 0 0,0-1 0,-1 0 0,1 1 0,0-1 0,-1 0 0,1 0 0,-1 0 0,1 0 0,-1 0 0,1 0 0,-1-1 0,0 1 0,0 0 0,0-1 0,0 1 0,0-1 0,0 1 0,0-1 0,0 1 0,0-1 0,-1 0 0,1 0 0,0-3 0,-2 5 0,0-1 0,-1 0 0,1 1 0,0-1 0,0 1 0,-1-1 0,1 1 0,-1 0 0,1-1 0,0 1 0,-1 0 0,1 0 0,-1 0 0,1 0 0,-1 0 0,1 1 0,0-1 0,-2 1 0,-29 4 0,28-3-276,0 1-1,-1-1 1,1 1-1,1 0 1,-1 0-1,0 1 1,1-1 0,-1 1-1,1-1 1,0 1-1,0 0 1,1 1 0,-5 7-1,-17 22-5489,14-25-7115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7.016"/>
    </inkml:context>
    <inkml:brush xml:id="br0">
      <inkml:brushProperty name="width" value="0.025" units="cm"/>
      <inkml:brushProperty name="height" value="0.025" units="cm"/>
    </inkml:brush>
  </inkml:definitions>
  <inkml:trace contextRef="#ctx0" brushRef="#br0">211 0 15407,'0'0'3299,"-45"64"-32,17-21-513,-3 2-896,2 3-128,1-7-353,5-3-480,7-9-513,6-5-288,9-10-64,1-8-1025,7-6-1345,8 0-993,0-15-1730,-2-9-4932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39.873"/>
    </inkml:context>
    <inkml:brush xml:id="br0">
      <inkml:brushProperty name="width" value="0.025" units="cm"/>
      <inkml:brushProperty name="height" value="0.025" units="cm"/>
    </inkml:brush>
  </inkml:definitions>
  <inkml:trace contextRef="#ctx0" brushRef="#br0">1 87 897,'0'0'22998,"49"8"-21973,-20-19-449,1 0-320,0 1-160,-4 1-64,-6 0-96,-2 1-608,-7 1-738,-4-1-1761,-5-2-384,-2-2-2338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6.521"/>
    </inkml:context>
    <inkml:brush xml:id="br0">
      <inkml:brushProperty name="width" value="0.025" units="cm"/>
      <inkml:brushProperty name="height" value="0.025" units="cm"/>
    </inkml:brush>
  </inkml:definitions>
  <inkml:trace contextRef="#ctx0" brushRef="#br0">45 58 5285,'0'0'17334,"4"-5"-16352,-3 3-903,12-17 527,-14 12-179,-14 9 148,11 0-508,1 0 1,0 0-1,0 0 0,0 1 0,0 0 1,1-1-1,-1 1 0,1 0 1,0 0-1,-1 1 0,1-1 1,1 0-1,-1 1 0,0-1 1,1 1-1,0-1 0,0 1 1,0 0-1,0 0 0,0-1 0,1 1 1,0 6-1,0-9-53,0 0 0,1 0 1,-1-1-1,1 1 0,-1 0 0,1-1 0,0 1 1,-1 0-1,1-1 0,-1 1 0,1-1 1,0 1-1,0-1 0,-1 0 0,1 1 0,0-1 1,0 0-1,0 1 0,-1-1 0,1 0 0,0 0 1,0 0-1,0 1 0,0-1 0,0 0 0,-1 0 1,1 0-1,0-1 0,0 1 0,0 0 0,0 0 1,-1 0-1,1-1 0,1 1 0,33-11 349,-27 7-307,-1-1 0,-1 0 0,1-1 0,-1 0 0,7-7 0,-11 11-42,0 0 1,0 0-1,-1 0 0,1 0 1,-1 0-1,1-1 0,-1 1 1,0 0-1,0-1 0,0 1 0,0-1 1,0 1-1,-1-1 0,1 1 1,-1-1-1,0 1 0,1-1 1,-1 0-1,0 1 0,-1-1 1,1-3-1,-1 5-7,0 1 0,0-1 1,1 0-1,-1 0 0,0 1 0,0-1 1,0 1-1,0-1 0,0 1 0,0-1 1,0 1-1,0-1 0,0 1 0,0 0 1,0 0-1,0 0 0,0-1 0,-1 1 1,1 0-1,0 0 0,0 0 0,0 1 1,0-1-1,0 0 0,0 0 0,-2 1 1,-29 10 186,26-7-185,1 1 0,0 0 0,0 0 0,0 1 0,1-1 0,-6 10 1,9-13-1,-1 0 1,1 0-1,0 0 1,-1 0-1,1 0 1,0 0-1,1 0 1,-1 1-1,0-1 1,1 0-1,-1 1 1,1-1-1,-1 0 1,1 1-1,0-1 1,0 1-1,0-1 1,1 0-1,-1 1 1,0-1-1,1 0 1,1 5-1,-1-6 11,1 0 0,-1 0 0,0 0 0,1 0 0,-1-1 0,1 1 0,-1 0 0,1-1 0,-1 1 0,1-1 0,0 0 0,-1 1-1,1-1 1,-1 0 0,1 0 0,0 0 0,-1 0 0,1 0 0,0 0 0,-1-1 0,1 1 0,-1-1 0,1 1 0,-1-1 0,1 1-1,2-2 1,38-21 323,-40 22-330,1-2 5,0 1 0,1-1 0,-1 1-1,0-1 1,0 0 0,0-1 0,-1 1 0,1 0 0,-1-1 0,0 1 0,0-1 0,0 0 0,0 1-1,-1-1 1,2-6 0,-4 10 2,-1-1 0,1 1-1,-1 0 1,0-1 0,1 1-1,-1 0 1,0 0 0,1 0-1,-1 0 1,0 0 0,1 1-1,-1-1 1,0 1 0,1-1 0,-3 2-1,-5 2 61,0 0 0,1 1 0,0 1 1,0-1-1,0 2 0,1-1 0,0 1 0,0 0 0,1 0 0,0 0 0,-8 13 0,14-20-76,0 0 1,0 0-1,0 0 0,0 0 1,0 1-1,0-1 0,0 0 1,0 0-1,0 0 0,-1 1 1,1-1-1,0 0 0,0 0 0,0 0 1,0 0-1,0 1 0,0-1 1,1 0-1,-1 0 0,0 0 1,0 1-1,0-1 0,0 0 1,0 0-1,0 0 0,0 0 0,0 0 1,0 1-1,0-1 0,0 0 1,1 0-1,-1 0 0,0 0 1,0 0-1,0 1 0,0-1 1,0 0-1,1 0 0,-1 0 1,0 0-1,0 0 0,0 0 0,0 0 1,1 0-1,-1 0 0,0 0 1,14 0 114,12-8 40,10-15-31,-34 22-117,0 0 0,-1-1 1,1 1-1,0-1 0,0 1 1,-1-1-1,1 0 0,-1 1 1,0-1-1,1 0 0,-1 0 1,0 0-1,0 0 1,0 0-1,1-5 0,-26 14-64,16-2 28,1 0 0,0 0 1,1 1-1,-1 0 0,1 0 0,0 0 0,1 1 1,0 0-1,-9 13 0,-1 11-2541,4 2-3722,6-9-3497</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8.201"/>
    </inkml:context>
    <inkml:brush xml:id="br0">
      <inkml:brushProperty name="width" value="0.025" units="cm"/>
      <inkml:brushProperty name="height" value="0.025" units="cm"/>
    </inkml:brush>
  </inkml:definitions>
  <inkml:trace contextRef="#ctx0" brushRef="#br0">0 0 8808,'0'0'11307,"59"7"-11243,-42-7-64,6 0-256,-2 6-1025,6-1-833,3-1-1218,3-3-2625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223"/>
    </inkml:context>
    <inkml:brush xml:id="br0">
      <inkml:brushProperty name="width" value="0.025" units="cm"/>
      <inkml:brushProperty name="height" value="0.025" units="cm"/>
    </inkml:brush>
  </inkml:definitions>
  <inkml:trace contextRef="#ctx0" brushRef="#br0">1 0 4708,'0'0'11595,"38"53"-11466,-21-41-65,-1-7-1506,1-5-4772</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23.752"/>
    </inkml:context>
    <inkml:brush xml:id="br0">
      <inkml:brushProperty name="width" value="0.025" units="cm"/>
      <inkml:brushProperty name="height" value="0.025" units="cm"/>
    </inkml:brush>
  </inkml:definitions>
  <inkml:trace contextRef="#ctx0" brushRef="#br0">0 33 11691,'0'0'15823,"3"-32"-15855,-3 34-2050,0 7-1730,0 0-2914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165"/>
    </inkml:context>
    <inkml:brush xml:id="br0">
      <inkml:brushProperty name="width" value="0.025" units="cm"/>
      <inkml:brushProperty name="height" value="0.025" units="cm"/>
    </inkml:brush>
  </inkml:definitions>
  <inkml:trace contextRef="#ctx0" brushRef="#br0">50 386 4164,'0'0'15011,"-8"1"-13382,-1 2-1136,-23 3 1565,32-8-868,0 1-1109,0 1 0,0 0 0,0-1 0,0 1 0,0 0 0,0-1 0,0 1 0,-1 0 0,1-1 0,0 1 0,0 0 0,1-1 0,-1 1 0,0-1 0,0 1 0,0 0 0,0-1 0,0 1 0,0 0 0,0-1 0,0 1 0,1 0 0,-1-1 0,0 1 0,0 0 0,0 0 0,1-1 0,-1 1 0,0 0 0,0 0 0,1-1 0,-1 1 0,0 0 0,1 0 0,-1 0 0,0-1 0,1 1 0,-1 0 0,0 0 0,1 0 0,7-1 248,-1 1 0,1-2 1,0 1-1,-1-1 0,0 0 0,1-1 0,-1 0 0,10-5 0,59-38-15,-14 8-253,-26 22-57,1 1-1,41-10 1,-46 16-13,1-2-1,-2-1 1,44-23-1,-46 14-281,-25 17-42,-19 13 124,-54 33 151,-1-2-1,-3-4 0,-115 41 0,162-66 90,21-8-19,0-1 0,-1 1 0,1-1 1,0 0-1,-1-1 0,1 0 0,-7 1 1,11-2 61,36 0-180,-13-1 116,0-1 0,-1 0 1,0-2-1,1-1 1,-1-1-1,26-10 1,120-62 85,-73 31-73,-73 38-18,25-12 56,45-28 1,-92 46 143,-9 3-150,-13 2-64,-38 18-4,-115 55 0,57-22 12,73-35-3,24-11-4,1 2-1,0 0 1,-38 24 0,59-33 4,-1 0-1,1 0 1,0 0 0,0 0 0,0 0 0,-1 0-1,1 0 1,0 0 0,0 0 0,0 0 0,-1 0 0,1 0-1,0 0 1,0 0 0,0 0 0,0 1 0,-1-1-1,1 0 1,0 0 0,0 0 0,0 0 0,0 0 0,0 1-1,-1-1 1,1 0 0,0 0 0,0 0 0,0 0 0,0 1-1,0-1 1,0 0 0,0 0 0,0 0 0,0 1-1,0-1 1,0 0 0,0 0 0,0 0 0,0 1 0,0-1-1,0 0 1,0 0 0,0 0 0,0 1 0,0-1-1,0 0 1,0 0 0,0 0 0,0 1 0,0-1 0,1 0-1,-1 0 1,0 0 0,0 0 0,0 1 0,0-1-1,0 0 1,1 0 0,-1 0 0,0 0 0,0 0 0,0 0-1,0 1 1,1-1 0,-1 0 0,0 0 0,0 0 0,24 1-90,33-8 66,-1-10-102,-1-3 1,0-2-1,75-42 0,145-106-1209,-204 119 1291,-87 71-293,-9 6 321,-1-1 0,-2-1 0,-50 33 0,61-46 33,-1 0 0,1-2 0,-2 0 0,1-1 0,-1-1 0,-1 0 0,1-2 0,-24 4 0,127-49 24,-26 17-1529,0 2-1,1 3 0,1 2 1,78-9-1,-132 24 97,-14 1-4826,-7 0 2267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29.678"/>
    </inkml:context>
    <inkml:brush xml:id="br0">
      <inkml:brushProperty name="width" value="0.025" units="cm"/>
      <inkml:brushProperty name="height" value="0.025" units="cm"/>
    </inkml:brush>
  </inkml:definitions>
  <inkml:trace contextRef="#ctx0" brushRef="#br0">119 15 6054,'-10'-3'2305,"-1"0"0,1 1 0,-1 0 0,-17-1 0,26 3-2079,0-1 0,1 1 0,-1 0 0,0 0 0,1 0 0,-1 0 0,0 0 0,0 0 0,1 1 0,-1-1 0,0 0 0,1 1 0,-1-1 0,1 1 0,-1 0 0,1 0 0,-1-1 0,1 1 0,-1 0 0,1 0 0,0 0 0,-1 1 0,1-1 0,0 0 0,0 0 0,0 1 0,0-1 0,0 1 0,0-1 0,0 1 0,1-1 0,-1 1 0,0-1 0,1 1 0,0 0 0,-1-1 0,1 1 0,-1 3 0,6-4 40,-1 1 1,1-1-1,-1-1 1,1 1-1,-1-1 1,1 1-1,-1-1 0,1 0 1,0-1-1,4 0 1,68-11 266,-58 8-507,0 1 0,1 0 0,0 1 0,-1 2-1,30 1 1,-48 0-11,0 0 0,-1 0 0,1 0 0,-1-1 0,1 1 0,-1 0 0,1 0-1,-1 0 1,1 0 0,-1 0 0,0 0 0,0 0 0,1 0 0,-1 0 0,0 0-1,0 0 1,0 0 0,0 0 0,0 0 0,0 0 0,-1 2 0,-3 25 496,-8-6-253,-1-1 1,-1-1 0,-1 0-1,0-1 1,-2-1 0,-36 33 0,27-26-154,0-1-105,13-13 0,1 1 0,0 1 0,-13 17 0,24-30-63,1 1 1,-1-1-1,1 0 1,0 1-1,-1-1 0,1 1 1,0-1-1,-1 1 1,1-1-1,0 0 1,0 1-1,-1-1 0,1 1 1,0-1-1,0 1 1,0-1-1,0 1 0,0 0 1,0-1-1,-1 1 1,1-1-1,0 1 1,1-1-1,-1 1 0,0-1 1,0 1-1,0-1 1,0 1-1,0-1 0,0 1 1,1-1-1,-1 1 1,0-1-1,0 1 0,1-1 1,-1 1-1,1 0 1,19-3-5471,3-11-1546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7.388"/>
    </inkml:context>
    <inkml:brush xml:id="br0">
      <inkml:brushProperty name="width" value="0.025" units="cm"/>
      <inkml:brushProperty name="height" value="0.025" units="cm"/>
    </inkml:brush>
  </inkml:definitions>
  <inkml:trace contextRef="#ctx0" brushRef="#br0">51 21 3683,'0'0'14676,"-5"1"-13513,3-1-1035,-23 7 1062,24-6-1095,0-1 0,0 0 0,0 1 0,0-1 0,0 1 0,0-1 1,0 1-1,0 0 0,0-1 0,0 1 0,0 0 0,1 0 0,-1 0 0,0-1 0,1 1 0,-1 0 0,0 0 0,1 0 0,-1 0 0,1 0 0,-1 0 0,1 0 0,0 1 1,-1 0-1,36-3 278,38-19-784,-26 1-4299,-33 13 1445,-9 3-4220</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49.981"/>
    </inkml:context>
    <inkml:brush xml:id="br0">
      <inkml:brushProperty name="width" value="0.025" units="cm"/>
      <inkml:brushProperty name="height" value="0.025" units="cm"/>
    </inkml:brush>
  </inkml:definitions>
  <inkml:trace contextRef="#ctx0" brushRef="#br0">0 3 5157,'0'0'16202,"8"11"-15572,7-5-949,0-1 0,-1-1 1,2 0-1,-1-1 0,0-1 0,1 0 0,-1-1 1,22-2-1,-8 2-1110,7 1 689,162 2-9809,-98-12 9363,-3-12 9236,-37 10-25,37 11-8494,-38 1-72,-48-2 296,155-5-7160,-106-1 1789</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311"/>
    </inkml:context>
    <inkml:brush xml:id="br0">
      <inkml:brushProperty name="width" value="0.025" units="cm"/>
      <inkml:brushProperty name="height" value="0.025" units="cm"/>
    </inkml:brush>
  </inkml:definitions>
  <inkml:trace contextRef="#ctx0" brushRef="#br0">0 27 12620,'0'0'7591,"61"3"-7110,-24-3-225,10-2-288,10-6-2178,3-1-2723,3-1-5092</inkml:trace>
  <inkml:trace contextRef="#ctx0" brushRef="#br0" timeOffset="1">727 1 7207,'0'0'7527,"55"9"-6534,-33-9 608,7 0-768,7 1-641,6 3-160,9 1-64,9 0-1729,8 0-2115,1-1-2850</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0.679"/>
    </inkml:context>
    <inkml:brush xml:id="br0">
      <inkml:brushProperty name="width" value="0.025" units="cm"/>
      <inkml:brushProperty name="height" value="0.025" units="cm"/>
    </inkml:brush>
  </inkml:definitions>
  <inkml:trace contextRef="#ctx0" brushRef="#br0">0 111 6342,'0'0'6214,"62"0"-5125,-30 0-224,5 0 0,7 0-385,6 0-384,7 0-128,3 0-1601,5-1-4389</inkml:trace>
  <inkml:trace contextRef="#ctx0" brushRef="#br0" timeOffset="1">930 84 6502,'9'-2'6198,"128"-14"-3690,201 10-6511,-241 6 5370,-83-1-121,1 0 1,-1-2 0,0 1-1,0-2 1,18-6-1,45-10-130,-47 11-3193,-15-1-2792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0.201"/>
    </inkml:context>
    <inkml:brush xml:id="br0">
      <inkml:brushProperty name="width" value="0.025" units="cm"/>
      <inkml:brushProperty name="height" value="0.025" units="cm"/>
    </inkml:brush>
  </inkml:definitions>
  <inkml:trace contextRef="#ctx0" brushRef="#br0">1 37 11211,'0'0'15951,"41"-37"-15855,-14 37-96,3 0 64,-2 0-897,-1 0-2210,-3 0-1857,-5 0-2467</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8.739"/>
    </inkml:context>
    <inkml:brush xml:id="br0">
      <inkml:brushProperty name="width" value="0.025" units="cm"/>
      <inkml:brushProperty name="height" value="0.025" units="cm"/>
    </inkml:brush>
  </inkml:definitions>
  <inkml:trace contextRef="#ctx0" brushRef="#br0">1 56 4869,'0'0'7142,"0"57"-5764,0-34 159,0-4 161,0-4-417,0-4-224,0-7 224,0-1 64,3-3-1248,3-7-97,4-12-33,1-8-703,0-11-1250,-6-6-993,1-8-1761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085"/>
    </inkml:context>
    <inkml:brush xml:id="br0">
      <inkml:brushProperty name="width" value="0.025" units="cm"/>
      <inkml:brushProperty name="height" value="0.025" units="cm"/>
    </inkml:brush>
  </inkml:definitions>
  <inkml:trace contextRef="#ctx0" brushRef="#br0">3 1178 7015,'0'0'10698,"-3"-53"-10698,4 16-32,7-11-1025,-5-11-1121,-1-8-1602</inkml:trace>
  <inkml:trace contextRef="#ctx0" brushRef="#br0" timeOffset="1">18 57 5029,'-7'-56'-1858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19.458"/>
    </inkml:context>
    <inkml:brush xml:id="br0">
      <inkml:brushProperty name="width" value="0.025" units="cm"/>
      <inkml:brushProperty name="height" value="0.025" units="cm"/>
    </inkml:brush>
  </inkml:definitions>
  <inkml:trace contextRef="#ctx0" brushRef="#br0">19 1551 12396,'0'0'736,"-13"-65"-255,9 29-417,3-7-192,1-4-160,0-6 191,0-1-351,3-4-929,4-2-673,1-2-256,0 4 256,0 1-1185</inkml:trace>
  <inkml:trace contextRef="#ctx0" brushRef="#br0" timeOffset="1">81 348 12556,'0'0'2819,"0"-66"-161,0 37-896,0 0-737,0 2-705,0 0-288,0-2 0,0-1-480,3-4-1827,-1-3-2081,-2-3-6694</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551"/>
    </inkml:context>
    <inkml:brush xml:id="br0">
      <inkml:brushProperty name="width" value="0.025" units="cm"/>
      <inkml:brushProperty name="height" value="0.025" units="cm"/>
    </inkml:brush>
  </inkml:definitions>
  <inkml:trace contextRef="#ctx0" brushRef="#br0">18 1475 4260,'0'0'8285,"0"-9"-7868,26-361-3957,-21 285 3066,-8-124 0,-2 166 2822,-1-1 0,-16-60 1,17 81-2611,2 0 0,1 0 0,1 0 0,1 0 1,3-29-1,-1-13 285,-5-108 266,0 1-3472,3 139-1072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0.907"/>
    </inkml:context>
    <inkml:brush xml:id="br0">
      <inkml:brushProperty name="width" value="0.025" units="cm"/>
      <inkml:brushProperty name="height" value="0.025" units="cm"/>
    </inkml:brush>
  </inkml:definitions>
  <inkml:trace contextRef="#ctx0" brushRef="#br0">25 184 8584,'0'0'9609,"-18"-59"-7527,13 50-833,4-4-896,1 2-353,0-6-192,2-4-1090,6-4-960,0-4-3235</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21.326"/>
    </inkml:context>
    <inkml:brush xml:id="br0">
      <inkml:brushProperty name="width" value="0.025" units="cm"/>
      <inkml:brushProperty name="height" value="0.025" units="cm"/>
    </inkml:brush>
  </inkml:definitions>
  <inkml:trace contextRef="#ctx0" brushRef="#br0">8 671 11115,'0'0'9929,"-7"-71"-9897,7 23 32,4-8-448,5-12-449,-2-8-160,1-10-224,-5-3-1121,-2 0-737,-1 1-4036</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427"/>
    </inkml:context>
    <inkml:brush xml:id="br0">
      <inkml:brushProperty name="width" value="0.025" units="cm"/>
      <inkml:brushProperty name="height" value="0.025" units="cm"/>
    </inkml:brush>
  </inkml:definitions>
  <inkml:trace contextRef="#ctx0" brushRef="#br0">1 0 10122,'0'0'18155,"4"9"-17487,11 28-43,1-1 1,29 44-1,-36-66-554,0 1 0,1-1 0,1-1 0,1 0 0,0 0 0,0-1-1,1-1 1,21 15 0,-33-26-81,0 1 0,0 0 1,0-1-1,0 1 0,0 0 0,0-1 0,0 1 0,0-1 0,0 1 0,1-1 1,-1 0-1,0 0 0,0 1 0,1-1 0,-1 0 0,0 0 0,0 0 1,2-1-1,-2 1-153,-1 0 0,0-1 0,1 1 0,-1-1 1,0 1-1,0-1 0,1 1 0,-1-1 0,0 0 1,0 1-1,0-1 0,0 1 0,0-1 0,0 1 0,0-1 1,0 1-1,0-1 0,0 0 0,0 1 0,0-1 1,0 1-1,0-1 0,0 1 0,0-1 0,-1 1 0,1-2 1,-22-41-13357,8 23 3621</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2.783"/>
    </inkml:context>
    <inkml:brush xml:id="br0">
      <inkml:brushProperty name="width" value="0.025" units="cm"/>
      <inkml:brushProperty name="height" value="0.025" units="cm"/>
    </inkml:brush>
  </inkml:definitions>
  <inkml:trace contextRef="#ctx0" brushRef="#br0">257 10 1666,'0'0'17152,"6"-3"-15134,14-4-530,-20 7-1430,0 1 0,1-1 1,-1 0-1,0 0 0,0 0 0,1 1 0,-1-1 0,0 0 0,0 0 1,1 1-1,-1-1 0,0 0 0,0 1 0,0-1 0,0 0 1,0 1-1,1-1 0,-1 0 0,0 1 0,0-1 0,0 0 0,0 1 1,0-1-1,0 0 0,0 1 0,0-1 0,0 1 0,0-1 1,0 0-1,0 1 0,-1-1 0,1 1 0,-20 48 3418,9-25-2784,-105 200 2838,-6 13-3216,119-229-321,1-3-5,-1 0 0,2 0 0,-1 0 0,0 0 0,1 0 0,-1 10 0,30-34-5556,-15 6 758,-1-2-2178</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6.088"/>
    </inkml:context>
    <inkml:brush xml:id="br0">
      <inkml:brushProperty name="width" value="0.025" units="cm"/>
      <inkml:brushProperty name="height" value="0.025" units="cm"/>
    </inkml:brush>
  </inkml:definitions>
  <inkml:trace contextRef="#ctx0" brushRef="#br0">191 0 8456,'0'0'14520,"-5"9"-13692,-19 28 36,-30 34 1,28-38 222,0 2 1,-26 50-1,91-168-558,-22 51-962,-12 22 278,0-1 0,0 2 1,1-1-1,0 0 0,1 1 0,12-12 1,-21 50-412,-15 40 671,9-38 695,1 0-1,1 1 1,-2 56 0,8-88-778,0 0 1,0 0-1,0 1 0,0-1 0,0 0 0,0 0 0,0 0 0,0 0 1,0 0-1,0 1 0,1-1 0,-1 0 0,0 0 0,0 0 1,0 0-1,0 0 0,0 0 0,1 0 0,-1 0 0,0 1 1,0-1-1,0 0 0,0 0 0,0 0 0,1 0 0,-1 0 0,0 0 1,0 0-1,0 0 0,0 0 0,1 0 0,-1 0 0,0 0 1,0 0-1,0 0 0,0 0 0,1 0 0,-1 0 0,0-1 1,0 1-1,0 0 0,0 0 0,0 0 0,1 0 0,-1 0 0,0 0 1,0 0-1,0 0 0,0 0 0,0-1 0,0 1 0,0 0 1,0 0-1,1 0 0,-1 0 0,0 0 0,0-1 0,0 1 1,0 0-1,0 0 0,0 0 0,0 0 0,0-1 0,0 1 0,0 0 1,0 0-1,0 0 0,0-1 0,8-10 270,-5 2-261,0-1 1,-1 0-1,0 0 1,-1 0 0,0 0-1,0 0 1,-1 0-1,-1 0 1,1 0-1,-5-17 1,5 24-50,-1-1 0,0 0-1,0 1 1,0-1 0,-1 0-1,1 1 1,-1-1 0,0 1 0,0 0-1,0 0 1,0 0 0,-1 0 0,1 0-1,-1 0 1,1 1 0,-1-1-1,0 1 1,0-1 0,0 1 0,-1 0-1,1 0 1,0 1 0,-1-1 0,1 1-1,-1 0 1,0 0 0,1 0 0,-1 0-1,0 0 1,-7 1 0,11 0-36,33-1 49,-23 1-5,1 1 0,-1 0 0,0 1 0,0 0 0,0 0 1,0 1-1,-1 1 0,1 0 0,-1 0 0,0 1 0,0 0 0,0 0 0,14 12 0,11 1-2481,-10-15-6020,-8-5-4654</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37.004"/>
    </inkml:context>
    <inkml:brush xml:id="br0">
      <inkml:brushProperty name="width" value="0.025" units="cm"/>
      <inkml:brushProperty name="height" value="0.025" units="cm"/>
    </inkml:brush>
  </inkml:definitions>
  <inkml:trace contextRef="#ctx0" brushRef="#br0">236 0 7944,'0'0'16703,"-11"13"-15619,-24 33-141,2 1 0,3 1-1,2 1 1,-23 55 0,42-86-814,2 0-1,0 1 1,1 0 0,1 0 0,1 0 0,0 0-1,-1 37 1,5-53-129,1-1 0,0 1 0,0 0-1,0-1 1,0 1 0,0-1 0,0 0 0,1 1-1,-1-1 1,1 0 0,-1 0 0,1 0 0,0 0-1,0 0 1,0 0 0,0 0 0,0-1 0,1 1-1,-1-1 1,0 1 0,1-1 0,-1 0 0,1 0-1,-1 0 1,1 0 0,0-1 0,-1 1 0,1-1-1,0 1 1,4-1 0,4 1-968,1 0 0,0 0 0,0-1 0,-1-1 1,24-4-1,16-12-7590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0.576"/>
    </inkml:context>
    <inkml:brush xml:id="br0">
      <inkml:brushProperty name="width" value="0.025" units="cm"/>
      <inkml:brushProperty name="height" value="0.025" units="cm"/>
    </inkml:brush>
  </inkml:definitions>
  <inkml:trace contextRef="#ctx0" brushRef="#br0">118 0 17104,'0'0'11584,"-4"11"-10847,-36 71 37,-9 24-545,44-93-215,0 0 1,1 0 0,1 0-1,0 1 1,1-1 0,0 20-1,2-31-33,0 1-1,0-1 0,0 1 0,1-1 1,-1 0-1,1 1 0,0-1 1,0 0-1,0 0 0,0 1 0,0-1 1,0 0-1,1 0 0,-1 0 1,1 0-1,-1-1 0,1 1 0,0 0 1,0-1-1,-1 1 0,1-1 1,0 1-1,1-1 0,-1 0 0,0 0 1,3 1-1,30 5-3123,1-12-4488,-17-6 803</inkml:trace>
  <inkml:trace contextRef="#ctx0" brushRef="#br0" timeOffset="1">251 111 7976,'0'0'18935,"-1"11"-17835,-4 27-434,-5 66 611,10-103-1293,0-1 0,0 1 0,0-1 0,1 0 0,-1 1 0,0-1 0,0 1 1,1-1-1,-1 1 0,0-1 0,1 0 0,-1 1 0,1-1 0,-1 0 0,0 1 1,1-1-1,-1 0 0,1 0 0,-1 0 0,1 1 0,-1-1 0,1 0 0,-1 0 0,1 0 1,-1 0-1,1 0 0,-1 0 0,1 0 0,-1 0 0,1 0 0,-1 0 0,1 0 0,-1 0 1,1 0-1,-1 0 0,1 0 0,-1-1 0,1 1 0,-1 0 0,1 0 0,-1 0 0,1-1 1,-1 1-1,1-1 0,23-12-3316,0-28-8055,-15 18-346</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383"/>
    </inkml:context>
    <inkml:brush xml:id="br0">
      <inkml:brushProperty name="width" value="0.025" units="cm"/>
      <inkml:brushProperty name="height" value="0.025" units="cm"/>
    </inkml:brush>
  </inkml:definitions>
  <inkml:trace contextRef="#ctx0" brushRef="#br0">208 0 5958,'0'0'14872,"6"9"-13873,-4-6-920,-1-1-36,1 0-1,-1 0 1,1 0-1,-1 0 1,0 0-1,0 0 1,0 1 0,0-1-1,0 0 1,0 1-1,-1-1 1,1 1-1,-1-1 1,0 1-1,0-1 1,0 1-1,0-1 1,0 1 0,0-1-1,-1 0 1,1 1-1,-1-1 1,1 1-1,-1-1 1,0 0-1,0 1 1,0-1-1,-2 3 1,-24 35 671,-1-1 0,-2-1 1,-1-2-1,-55 49 0,72-77-1068,9-16-2397,12-24-3278,9-1-468</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0.725"/>
    </inkml:context>
    <inkml:brush xml:id="br0">
      <inkml:brushProperty name="width" value="0.025" units="cm"/>
      <inkml:brushProperty name="height" value="0.025" units="cm"/>
    </inkml:brush>
  </inkml:definitions>
  <inkml:trace contextRef="#ctx0" brushRef="#br0">27 0 12492,'0'0'2835,"0"9"10,-12 70 1852,8-60-4264,0-1-1,1 0 0,1 1 1,1 0-1,1-1 1,0 1-1,3 21 1,-1-38-451,-1 1 0,0-1 0,0 1 0,1-1 1,-1 1-1,1-1 0,0 0 0,0 0 0,0 0 0,0 0 0,0 0 0,0 0 1,0 0-1,0-1 0,1 1 0,2 1 0,15 2-4333</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099"/>
    </inkml:context>
    <inkml:brush xml:id="br0">
      <inkml:brushProperty name="width" value="0.025" units="cm"/>
      <inkml:brushProperty name="height" value="0.025" units="cm"/>
    </inkml:brush>
  </inkml:definitions>
  <inkml:trace contextRef="#ctx0" brushRef="#br0">0 1 11275,'0'0'13292,"57"13"-12427,-26-9-288,2-1-257,3 2-224,-2 1-769,-3-2-2466,-7 1-2370,-3-1-4997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444"/>
    </inkml:context>
    <inkml:brush xml:id="br0">
      <inkml:brushProperty name="width" value="0.025" units="cm"/>
      <inkml:brushProperty name="height" value="0.025" units="cm"/>
    </inkml:brush>
  </inkml:definitions>
  <inkml:trace contextRef="#ctx0" brushRef="#br0">179 10 13677,'0'0'9961,"-9"-2"-7793,6 0-2054,0 1 0,-1 0 1,1 0-1,0 0 0,-1 1 0,1-1 1,-1 1-1,1 0 0,-1 0 1,1 0-1,-1 0 0,1 1 0,-1-1 1,1 1-1,-1 0 0,1 0 1,0 0-1,-1 0 0,1 1 0,0-1 1,0 1-1,0 0 0,0 0 1,0 0-1,1 0 0,-4 3 0,-2 5 2,0-1 1,0 1-1,1 0 0,1 1 0,-1-1 0,2 1 0,-1 1 0,2-1 0,-1 1 0,2 0 1,-1 0-1,2 0 0,0 0 0,0 0 0,1 1 0,0-1 0,1 0 0,1 1 0,2 13 1,-3-23-106,1 0 0,0 0 1,0 0-1,1 0 1,-1 0-1,1 0 0,-1 0 1,1-1-1,0 1 1,0-1-1,0 1 1,0-1-1,0 0 0,0 0 1,1 0-1,-1 0 1,1 0-1,0 0 0,-1-1 1,1 1-1,0-1 1,6 2-1,-3-1 19,0-1 0,0 1-1,0-1 1,0 0 0,0-1-1,0 0 1,0 0 0,0 0 0,0-1-1,0 1 1,8-3 0,-14 3-25,1 0 0,0 0-1,0 0 1,-1-1 0,1 1 0,0 0 0,0 0 0,-1 0 0,1-1 0,0 1 0,-1 0-1,1 0 1,0-1 0,-1 1 0,1-1 0,-1 1 0,1-1 0,-1 1 0,1-1 0,-1 1-1,1-1 1,-1 1 0,1-1 0,-1 0 0,1 1 0,-1-1 0,0 0 0,0 1 0,1-1 0,-1 0-1,0 1 1,0-1 0,0 0 0,0 0 0,0 1 0,0-1 0,0 0 0,0 0 0,0 1-1,0-1 1,0 0 0,0 1 0,0-1 0,-1 0 0,1 0 0,0 1 0,0-1 0,-1 0-1,0 0 1,0-2 8,-1 1 0,0 0 0,0 0 0,1 0 0,-1 0 0,0 1 0,-1-1 0,1 0 0,0 1 0,0 0 0,-5-3 0,-41-4 278,46 7-278,0 1 0,0-1-1,0 1 1,0 0 0,-1 0 0,1 0 0,0 0-1,0 0 1,0 0 0,0 1 0,0-1 0,0 1-1,0 0 1,0-1 0,0 1 0,0 0-1,0 0 1,-3 2 0,5-2-13,0-1 0,0 1 0,0-1 0,0 0 0,0 1 0,1-1 0,-1 1 0,0-1 0,0 0 0,0 1 0,0-1 0,1 1 0,-1-1 0,0 0 0,0 1 0,1-1 0,-1 0 0,0 1 0,1-1 0,-1 0 0,0 1 0,1-1 0,-1 0 0,0 0 0,1 0 0,-1 1 0,0-1 0,1 0 0,-1 0 0,1 0 0,-1 0 0,1 0 0,-1 0 0,0 1 0,1-1 0,-1 0 0,1 0 0,-1-1 0,1 1 0,-1 0 0,0 0 0,1 0 0,-1 0 0,1 0 0,-1 0 0,1-1 0,26-1 0,-18-2-93,1 1-1,-1-2 1,0 1-1,0-1 1,12-9 0,-14 9 5,0 0 1,1 0-1,0 0 1,1 1-1,-1 1 1,0-1 0,11-2-1,-18 7 82,-1-1-1,1 0 0,-1 1 1,1-1-1,-1 1 0,1-1 1,-1 0-1,1 1 1,-1-1-1,0 1 0,1-1 1,-1 1-1,0-1 1,1 1-1,-1 0 0,0-1 1,1 1-1,-1-1 0,0 1 1,0 0-1,0-1 1,0 1-1,0-1 0,0 1 1,0 0-1,0-1 1,0 1-1,0 0 0,0-1 1,0 1-1,0-1 1,0 1-1,-1 0 0,1-1 1,0 1-1,-1 0 0,-6 28 231,-7 5 88,9-24-191,0 0 0,1 0 0,1 1 0,-1-1 0,2 1 1,-1-1-1,0 19 0,3-29-205,1 1-1,-1-1 1,1 1 0,-1-1 0,1 1-1,-1-1 1,1 1 0,-1-1 0,1 1-1,-1-1 1,1 1 0,0-1 0,-1 0-1,1 0 1,0 1 0,-1-1 0,1 0-1,0 0 1,0 0 0,-1 0 0,1 0-1,0 1 1,0-1 0,-1-1 0,1 1-1,0 0 1,-1 0 0,1 0 0,0 0-1,1-1 1,25-4-5402,-6-7-2896,1-4-7425</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1.770"/>
    </inkml:context>
    <inkml:brush xml:id="br0">
      <inkml:brushProperty name="width" value="0.025" units="cm"/>
      <inkml:brushProperty name="height" value="0.025" units="cm"/>
    </inkml:brush>
  </inkml:definitions>
  <inkml:trace contextRef="#ctx0" brushRef="#br0">62 0 18225,'0'0'10314,"-49"58"-8392,40-41-1057,6 2-609,3-3-192,0-2-160,3-5-1634,10-7-2402,1-2-3107,-2-5-7623</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130"/>
    </inkml:context>
    <inkml:brush xml:id="br0">
      <inkml:brushProperty name="width" value="0.025" units="cm"/>
      <inkml:brushProperty name="height" value="0.025" units="cm"/>
    </inkml:brush>
  </inkml:definitions>
  <inkml:trace contextRef="#ctx0" brushRef="#br0">72 1 13613,'0'0'11456,"4"9"-10975,0 4-318,0 0 1,0 1-1,-1-1 1,-1 1 0,0 0-1,-1 0 1,-1 0 0,0 0-1,-3 18 1,-4 21 343,-19 61 0,-4 35 1658,28-185-1857,2 0 1,2-1 0,1 1-1,14-64 1,-6 40-155,-9 48-157,0-3-18,0 1 0,1 0-1,1 0 1,9-24 0,-12 36 18,0 0 1,-1 0-1,1 1 0,0-1 0,1 0 1,-1 0-1,0 0 0,1 1 0,-1-1 1,0 0-1,1 1 0,0 0 0,-1-1 1,1 1-1,0 0 0,0 0 0,0 0 1,0 0-1,0 0 0,0 0 1,0 0-1,0 1 0,0-1 0,0 1 1,0 0-1,0-1 0,1 1 0,-1 0 1,0 0-1,0 1 0,0-1 0,0 0 1,0 1-1,1-1 0,-1 1 0,0 0 1,0-1-1,0 1 0,3 2 0,-3-2-1,0 0 0,1 1-1,-1-1 1,0 1 0,0-1-1,0 1 1,0 0-1,0 0 1,0 0 0,0 0-1,-1 0 1,1 0 0,-1 1-1,1-1 1,-1 0 0,0 1-1,0-1 1,0 1-1,0-1 1,-1 1 0,1 0-1,0-1 1,-1 1 0,0 0-1,0-1 1,0 1-1,0 3 1,-1-3 37,1 1 0,-1 0 0,0 0-1,0-1 1,0 1 0,-1-1 0,1 1 0,-1-1 0,0 0 0,0 0-1,0 1 1,0-1 0,-1-1 0,1 1 0,-1 0 0,0 0 0,0-1-1,-5 4 1,-2 0 6,-1-1-1,0-1 0,0 0 1,0 0-1,0-1 0,-1-1 1,1 0-1,-1 0 0,1-1 1,-24-1-1,24-3-1165,17-2-1624,19-6-3834,-3 7-521,4 0-4376</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459"/>
    </inkml:context>
    <inkml:brush xml:id="br0">
      <inkml:brushProperty name="width" value="0.025" units="cm"/>
      <inkml:brushProperty name="height" value="0.025" units="cm"/>
    </inkml:brush>
  </inkml:definitions>
  <inkml:trace contextRef="#ctx0" brushRef="#br0">0 115 16624,'0'0'15823,"10"1"-15636,-7 0-178,0-1 0,0 1 0,1-1 1,-1 0-1,0 0 0,1 0 1,-1-1-1,0 1 0,1-1 0,-1 0 1,0 0-1,5-1 0,-3-1-9,1-1-1,-1 1 1,0-1 0,0 0-1,-1 0 1,1-1-1,6-7 1,10-17-91,-17 22 24,0 1 1,1 0-1,-1 0 0,2 0 1,6-6-1,-12 18 17,1-1-1,-1 1 1,0 0 0,-1 0-1,0 0 1,-1 6 0,-12 34 12,7-28-112,2 0 1,0 0 0,1 0-1,1 0 1,-1 22-1,15-52-9929,-2-9 2093</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3:42.791"/>
    </inkml:context>
    <inkml:brush xml:id="br0">
      <inkml:brushProperty name="width" value="0.025" units="cm"/>
      <inkml:brushProperty name="height" value="0.025" units="cm"/>
    </inkml:brush>
  </inkml:definitions>
  <inkml:trace contextRef="#ctx0" brushRef="#br0">51 1 20243,'0'0'9433,"1"8"-7815,2 2-1473,0-1 0,0 1 0,1-1 0,0 0 0,1 0 0,0-1 1,0 1-1,8 8 0,12 21-106,-17-24-110,-2-1 1,0 1-1,0 0 1,-2 1-1,1-1 1,-2 1-1,0 0 1,-1 0-1,0 0 1,-1 0-1,-1 0 1,-1 0-1,0 0 1,0 0-1,-2 0 1,-6 23-1,1-10-823,-1 0-1,-24 49 1,-37 43-5981,37-73 1585</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6.519"/>
    </inkml:context>
    <inkml:brush xml:id="br0">
      <inkml:brushProperty name="width" value="0.025" units="cm"/>
      <inkml:brushProperty name="height" value="0.025" units="cm"/>
    </inkml:brush>
  </inkml:definitions>
  <inkml:trace contextRef="#ctx0" brushRef="#br0">1 142 2466,'0'0'753,"2"-9"454,2-2-1204,9-34 4720,-10 37-3023,-2 0 0,1 0 0,-1 0 0,0 0 0,-1 0 0,0 0 0,-1-12 0,3 41 1595,-4 17-2991,-1 1-379,8 101 185,-2-77 25,-1-1 0,-4 0 1,-12 74 1265,14-136-1220,3-28 281,7-44-343,-2 16 67,-2 0-1,-2 0 1,-5-66-1,1 120-153,0 0 19,0-1 0,0 1 1,0-1-1,0 1 0,0 0 0,-1-1 1,1 1-1,-1 0 0,0-1 0,0 1 0,1 0 1,-2 0-1,1-1 0,0 1 0,0 0 0,-3-3 1,4 5-55,-1 0 0,1 1 1,0-1-1,-1 0 0,1 0 0,0 0 1,-1 0-1,1 0 0,0 0 1,0 1-1,-1-1 0,1 0 1,0 0-1,-1 0 0,1 1 1,0-1-1,0 0 0,0 0 1,-1 1-1,1-1 0,0 0 0,0 1 1,0-1-1,0 0 0,-1 1 1,1-1-1,0 0 0,0 1 1,0-1-1,0 0 0,0 1 1,0-1-1,0 0 0,0 1 1,0-1-1,0 0 0,0 1 0,0 0 1,-1 17-88,1-17 87,-1 46-17,2 0 0,2 0-1,2-1 1,15 66 0,-20-110-214,0 1 1,1 0-1,0-1 0,-1 1 1,1-1-1,0 0 1,0 1-1,0-1 1,1 0-1,-1 1 1,0-1-1,1 0 0,0 0 1,-1 0-1,1 0 1,0 0-1,0-1 1,0 1-1,0 0 1,0-1-1,0 0 0,1 1 1,-1-1-1,0 0 1,1 0-1,-1 0 1,1-1-1,-1 1 1,1-1-1,-1 1 1,6-1-1,10 0-6129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7.807"/>
    </inkml:context>
    <inkml:brush xml:id="br0">
      <inkml:brushProperty name="width" value="0.025" units="cm"/>
      <inkml:brushProperty name="height" value="0.025" units="cm"/>
    </inkml:brush>
  </inkml:definitions>
  <inkml:trace contextRef="#ctx0" brushRef="#br0">0 144 4420,'3'-10'806,"13"-78"6376,-9 43 5121,-26 505-7674,19-455-4038,3-12-222,9-28-96,9-56-193,-12 21 163,-1-118 0,-16 307 483,7-21-722,5 139-35,3-201-8,-6-36 39,-1 0-1,0 1 1,0-1-1,0 0 1,0 0 0,1 0-1,-1 1 1,0-1-1,0 0 1,1 0 0,-1 0-1,0 0 1,0 0-1,1 0 1,-1 0 0,0 1-1,0-1 1,1 0-1,-1 0 1,0 0 0,0 0-1,1 0 1,-1 0-1,0 0 1,0 0 0,1 0-1,-1 0 1,0-1-1,0 1 1,1 0 0,-1 0-1,0 0 1,0 0-1,1 0 1,-1 0 0,0 0-1,0-1 1,0 1-1,1 0 1,-1 0 0,0 0-1,0-1 1,0 1-1,0 0 1,1 0 0,-1 0-1,0-1 1,0 1-1,0 0 1,0 0 0,0-1-1,0 1 1,5-11 20,0 1 1,-1 0-1,6-21 0,0-13 15,-1-2 0,-2 1 0,-2-1-1,-2-1 1,-5-83 0,-1 122 1,-2 17-54,-1 17-48,-42 352 44,44-357 30,4-21-8,0 0 1,0 0-1,0 0 0,0 0 1,0 0-1,-1 0 0,1 0 1,0 0-1,0-1 0,0 1 0,0 0 1,0 0-1,0 0 0,0 0 1,0 0-1,0 0 0,0 0 1,0 0-1,0 0 0,0 0 1,-1 0-1,1 0 0,0 0 1,0 0-1,0 0 0,0 0 1,0 0-1,0 0 0,0 0 1,0 0-1,0 0 0,0 0 1,0 0-1,0 0 0,0 0 1,-1 0-1,1 0 0,0 0 1,0 1-1,0-1 0,0 0 0,0 0 1,0 0-1,0 0 0,0 0 1,0 0-1,0 0 0,0 0 1,0 0-1,0 0 0,0 0 1,0 0-1,0 0 0,0 1 1,-1-36 32,14-101-22,0-14-91,-12 237-43,2-30 134,-3 0-1,-3 1 1,-19 107 0,31-245 111,2 25-128,2-2-18,-3 0-1,-2 0 1,-3-1 0,-2-94-1,-10 212-429,-2 118 731,0-3-1679,7-61-10568,2-132-1995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0.921"/>
    </inkml:context>
    <inkml:brush xml:id="br0">
      <inkml:brushProperty name="width" value="0.025" units="cm"/>
      <inkml:brushProperty name="height" value="0.025" units="cm"/>
    </inkml:brush>
  </inkml:definitions>
  <inkml:trace contextRef="#ctx0" brushRef="#br0">1 6 17200,'0'0'15311,"3"-5"-15600,7 18-1536,-2-3-1474,-2-3-1698,1-2-3043</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0.128"/>
    </inkml:context>
    <inkml:brush xml:id="br0">
      <inkml:brushProperty name="width" value="0.025" units="cm"/>
      <inkml:brushProperty name="height" value="0.025" units="cm"/>
    </inkml:brush>
  </inkml:definitions>
  <inkml:trace contextRef="#ctx0" brushRef="#br0">58 40 8840,'0'0'12487,"-2"8"-12210,-6 36-145,2 0 0,0 63-1,-3 21 2330,-5 18 999,2-440-2926,33 448-1058,-21-61 802,12-548 186,-16 621-643,7 205 214,1-351-24,0-45 5,9-124 139,-7-194 0,-6 331-144,0 8-1,0 1 0,0 0 1,0-1-1,0 1 0,0 0 0,-1-1 0,0 1 0,1 0 0,-1 0 0,-3-6 0,4 9-5,0 0-1,0 0 0,1 0 0,-1 1 0,0-1 0,0 0 0,0 0 0,0 0 1,0 0-1,0 0 0,0 1 0,0-1 0,0 0 0,0 0 0,0 0 0,0 0 0,0 0 1,0 1-1,0-1 0,0 0 0,-1 0 0,1 0 0,0 0 0,0 0 0,0 0 1,0 1-1,0-1 0,0 0 0,0 0 0,0 0 0,0 0 0,0 0 0,-1 0 0,1 0 1,0 0-1,0 0 0,0 1 0,0-1 0,0 0 0,0 0 0,-1 0 0,1 0 1,0 0-1,0 0 0,0 0 0,0 0 0,0 0 0,-1 0 0,1 0 0,0 0 1,0 0-1,0 0 0,0 0 0,0 0 0,-1 0 0,1 0 0,0 0 0,0 0 0,0-1 1,0 1-1,0 0 0,0 0 0,-1 0 0,1 0 0,0 0 0,0 0 0,0 0 1,0 0-1,0-1 0,-6 29 26,2 1 0,2-1 0,0 1 0,4 49 1,-1-17-22,-2 3-94,-1-33-131,1 0 0,2-1 0,1 1 0,1 0 0,2-1 1,10 38-1,-2-46-1688,-13-22 1800,0 1 0,1-1 1,-1 0-1,0 0 1,0 1-1,1-1 0,-1 0 1,0 0-1,1 1 0,-1-1 1,1 0-1,-1 0 0,0 0 1,1 1-1,-1-1 0,1 0 1,-1 0-1,0 0 1,1 0-1,-1 0 0,1 0 1,-1 0-1,1 0 0,-1 0 1,0 0-1,1 0 0,-1 0 1,1 0-1,-1 0 1,0-1-1,1 1 0,-1 0 1,1 0-1,-1 0 0,0-1 1,1 1-1,-1 0 0,0 0 1,1-1-1,-1 1 1,0 0-1,1-1 0,-1 1 1,0 0-1,0-1 0,0 1 1,1 0-1,-1-1 0,0 1 1,0-1-1,0 1 0,0 0 1,1-2-1,10-40-7743</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257"/>
    </inkml:context>
    <inkml:brush xml:id="br0">
      <inkml:brushProperty name="width" value="0.025" units="cm"/>
      <inkml:brushProperty name="height" value="0.025" units="cm"/>
    </inkml:brush>
  </inkml:definitions>
  <inkml:trace contextRef="#ctx0" brushRef="#br0">0 0 11563,'0'0'16800,"6"10"-15850,10 11-491,0 0 0,2-2 0,0 1 0,32 25 1,-36-34-279,-8-6-480,0 0 0,1 0-1,-1 0 1,1-1 0,9 4 0,9-5-4600,-24-4 4304,1 0-1,-1 1 1,1-1 0,-1 0 0,1 0-1,-1 0 1,0 0 0,1 0 0,-1 0-1,0 0 1,0 0 0,0 0 0,0-1 0,0 1-1,1-2 1,8-16-7290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6.585"/>
    </inkml:context>
    <inkml:brush xml:id="br0">
      <inkml:brushProperty name="width" value="0.025" units="cm"/>
      <inkml:brushProperty name="height" value="0.025" units="cm"/>
    </inkml:brush>
  </inkml:definitions>
  <inkml:trace contextRef="#ctx0" brushRef="#br0">149 1 14542,'0'0'8344,"-10"12"-6289,-10 13-1209,1 1 0,2 1 0,0 1 0,2 0 1,-14 36-1,24-49-914,1 1 0,0-1 1,1 1-1,0 0 1,0 26-1,3-42 8,0 0 1,1 0-1,-1 1 1,0-1-1,0 0 1,0 0-1,0 0 1,1 1-1,-1-1 1,0 0-1,0 0 1,1 0-1,-1 0 1,0 0-1,0 0 1,0 1-1,1-1 0,-1 0 1,0 0-1,0 0 1,1 0-1,-1 0 1,0 0-1,1 0 1,-1 0-1,0 0 1,0 0-1,1 0 1,-1 0-1,0 0 1,0 0-1,1-1 1,-1 1-1,0 0 0,0 0 1,0 0-1,1 0 1,-1 0-1,0 0 1,0-1-1,0 1 1,1 0-1,-1 0 1,0 0-1,0-1 1,0 1-1,0 0 1,1 0-1,-1-1 1,12-8-2314,2-10-2186,1-7-2429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178"/>
    </inkml:context>
    <inkml:brush xml:id="br0">
      <inkml:brushProperty name="width" value="0.025" units="cm"/>
      <inkml:brushProperty name="height" value="0.025" units="cm"/>
    </inkml:brush>
  </inkml:definitions>
  <inkml:trace contextRef="#ctx0" brushRef="#br0">209 8 4933,'0'0'21476,"-6"8"-21054,-5 9-272,-2 3 286,-1 1 0,-1-2 0,0 0 0,-2 0 1,0-2-1,-22 18 0,39-36-421,0 1 0,-1-1 0,1 1 0,0-1 0,0 1 0,-1-1 0,1 1 0,0-1 0,0 1 0,0 0 0,0-1 0,0 1 0,0-1 0,0 1 0,0-1 0,0 0 0,0 1 0,0 0 0,0-1 0,0 1 0,0-1-1,1 1 1,-1-1 0,0 1 0,0-1 0,1 1 0,-1-1 0,0 1 0,0 0 0,1-1 0,-1 1 0,0-1 0,2 1 0,9-25-583,21-26-1325,-17 26 157,30-39 0,-45 64 1735,0 0 1,0 0-1,0 0 0,1 0 1,-1 0-1,0 0 0,0 0 1,0-1-1,0 1 0,0 0 1,0 0-1,0 0 0,1 0 0,-1 0 1,0 0-1,0 0 0,0 0 1,0 0-1,0 0 0,0 0 1,1 0-1,-1 0 0,0 0 1,0 0-1,0 0 0,0 0 1,0 0-1,0 0 0,1 0 1,-1 0-1,0 0 0,0 0 1,0 0-1,0 0 0,0 0 1,0 0-1,1 1 0,-1-1 1,0 0-1,0 0 0,0 0 1,0 0-1,0 0 0,0 0 1,0 0-1,0 0 0,0 1 1,0-1-1,1 0 0,-1 0 0,0 0 1,0 0-1,0 0 0,0 0 1,0 1-1,0-1 0,0 0 1,0 0-1,0 0 0,0 0 1,0 0-1,0 1 0,0-1 1,0 0-1,0 0 0,0 0 1,0 0-1,-1 0 0,2 21 354,-5 21 708,-3-15-286,2-10-87,1 0 1,1 0-1,-3 33 0,4-58-582,0-1 0,-1 1 0,0 0 0,0 0 0,-1 0 0,0 0 0,-1 1 0,0 0 0,0 0 0,0 0 0,-1 0 0,-11-9 0,17 15-112,-1 1 0,1-1 1,-1 0-1,1 1 0,-1-1 1,1 1-1,-1-1 0,1 1 1,-1 0-1,0-1 0,1 1 1,-1 0-1,0-1 0,0 1 1,1 0-1,-1 0 0,0 0 1,1 0-1,-1-1 1,0 1-1,0 0 0,1 0 1,-1 0-1,0 0 0,0 1 1,1-1-1,-1 0 0,0 0 1,0 0-1,1 1 0,-1-1 1,0 0-1,1 1 0,-1-1 1,0 0-1,1 1 0,-1-1 1,1 1-1,-1-1 1,1 1-1,-1-1 0,1 1 1,-1 0-1,1-1 0,-1 1 1,1 0-1,0-1 0,-1 1 1,1 0-1,0-1 0,0 1 1,-1 0-1,1 0 0,0 0 1,0 1 1,-1 0 0,1 0 1,0 1-1,0-1 0,0 0 1,0 0-1,0 0 0,0 0 1,0 0-1,1 0 0,-1 0 1,1 0-1,0 0 0,-1 0 1,1 0-1,0 0 0,0 0 1,0-1-1,2 3 0,3 0 13,1-1 0,0 0 0,-1 0 0,1-1 0,0 1 0,0-2 0,1 1 0,-1-1 0,0 0 0,0-1 0,1 1 0,-1-1 0,0-1 0,1 1 0,9-4 0,-16 5-5,-1-1 0,1 0 0,-1 0 0,1-1 0,0 1 0,-1 0 0,1 0 0,-1 0-1,1 0 1,-1 0 0,1 0 0,-1-1 0,1 1 0,-1 0 0,1-1 0,-1 1 0,1 0 0,-1-1 0,0 1-1,1 0 1,-1-1 0,0 1 0,1-1 0,-1 1 0,0 0 0,1-1 0,-1 1 0,0-1 0,0 1 0,1-1-1,-1 1 1,0-2 0,-12-11 97,-26-5-32,11 8-7,11 4 144,1 0 0,0 2 0,-1 0 0,0 0 0,-23-1 0,38 5 2,16 5-380,0 0 1,0-1-1,1-1 1,0 0-1,-1-1 1,1-1-1,31-1 1,25 3-5862,-49 0 1175,-5 0-1585</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39.536"/>
    </inkml:context>
    <inkml:brush xml:id="br0">
      <inkml:brushProperty name="width" value="0.025" units="cm"/>
      <inkml:brushProperty name="height" value="0.025" units="cm"/>
    </inkml:brush>
  </inkml:definitions>
  <inkml:trace contextRef="#ctx0" brushRef="#br0">237 0 1249,'0'0'28753,"-10"7"-27808,-12 8-758,0 0 0,2 2 0,0 1 0,0 0 0,-26 35 0,37-43-137,1 1 0,0 0 0,1 1-1,0 0 1,1 0 0,0 0 0,1 0 0,0 1 0,1 0 0,1 0-1,0 0 1,1 1 0,-2 26 0,5-38-218,-1 1 1,1 0-1,-1-1 0,1 1 1,0 0-1,0-1 0,0 1 1,0-1-1,1 1 0,-1-1 1,1 0-1,-1 1 0,1-1 1,0 0-1,0 0 0,0 0 1,0 0-1,0-1 0,1 1 1,-1-1-1,0 1 0,1-1 1,-1 0-1,1 0 0,-1 0 1,5 2-1,4 0-1638,-1-1 0,1 0 0,0 0-1,0-1 1,16 0 0,-3-1-14316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372"/>
    </inkml:context>
    <inkml:brush xml:id="br0">
      <inkml:brushProperty name="width" value="0.025" units="cm"/>
      <inkml:brushProperty name="height" value="0.025" units="cm"/>
    </inkml:brush>
  </inkml:definitions>
  <inkml:trace contextRef="#ctx0" brushRef="#br0">210 1 13357,'0'0'15433,"-8"11"-14883,-73 86 391,-39 49-24,153-191-4456,50-60-11607,-29 42 13351,-32 42 13587,-23 35-9159,-4 16-1330,3-25-1136,-4 14 438,1 0 0,1 1 0,-3 26 0,7-40-635,0-1 0,0 0 1,0 0-1,0 0 0,1 0 1,0 0-1,0 0 1,0 0-1,1 0 0,0 0 1,0 0-1,0-1 0,0 1 1,1-1-1,0 1 0,-1-1 1,2 0-1,4 5 1,-2-4-1035,7 7-1601,-9-5-7161</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0.717"/>
    </inkml:context>
    <inkml:brush xml:id="br0">
      <inkml:brushProperty name="width" value="0.025" units="cm"/>
      <inkml:brushProperty name="height" value="0.025" units="cm"/>
    </inkml:brush>
  </inkml:definitions>
  <inkml:trace contextRef="#ctx0" brushRef="#br0">0 5 13485,'0'0'10025,"71"31"-9704,-37-31-225,2-5-289,-4-2-1120,-3-1-1121,-8-1-1570,-4 3-2946</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215"/>
    </inkml:context>
    <inkml:brush xml:id="br0">
      <inkml:brushProperty name="width" value="0.025" units="cm"/>
      <inkml:brushProperty name="height" value="0.025" units="cm"/>
    </inkml:brush>
  </inkml:definitions>
  <inkml:trace contextRef="#ctx0" brushRef="#br0">187 33 13837,'0'0'10821,"-9"-7"-9241,6 5-1514,0-1 59,0 0 0,0 1 0,0 0 1,0-1-1,0 1 0,-1 1 0,1-1 0,-1 0 1,-6-1-1,8 3-73,-1 0 1,0 0-1,1 0 1,-1 0-1,1 1 1,0-1-1,-1 1 1,1 0-1,-1-1 1,1 1-1,0 0 1,-1 0-1,1 1 1,0-1-1,0 0 1,0 1-1,0 0 1,0-1-1,0 1 1,1 0-1,-1 0 1,-1 2-1,-6 6 99,0 0 1,1 0-1,1 1 0,0 0 0,0 1 0,1-1 0,1 1 0,0 0 1,1 0-1,0 1 0,0-1 0,2 1 0,-1 0 0,2 0 0,-1 22 1,2-34-138,0 1 0,1-1 0,-1 1 0,0-1 0,1 1 0,-1-1 0,1 1 0,0-1 0,-1 1 0,1-1 0,0 1 0,0-1 0,0 0 0,0 0 0,0 1 0,0-1 0,0 0 0,1 0 0,-1 0 0,0 0 0,0 0 0,1-1 0,1 2 0,1 0 19,0-1-1,1 0 0,-1 1 1,0-1-1,1-1 1,-1 1-1,0-1 1,9 0-1,-7 0-8,-1 0-1,1-1 1,-1 1 0,1-1-1,0 0 1,-1-1-1,0 0 1,1 0-1,-1 0 1,0 0-1,0-1 1,0 1 0,0-2-1,6-4 1,-10 8-19,-1-1 0,1 1 0,-1-1 0,1 1 0,0-1 0,-1 1 0,1-1 0,-1 1 0,0-1 0,1 1 0,-1-1 0,1 1 0,-1-1 0,0 0 0,1 1 0,-1-1 0,0 0 0,0 1 0,0-1 0,1 0 0,-1 0 0,0 1 0,0-1 0,0 0 0,0 1 0,0-1 0,0 0 0,0 0 0,0 1 1,-1-1-1,1 0 0,0 1 0,0-1 0,-1 0 0,1 1 0,0-1 0,-1 0 0,1 1 0,-1-1 0,1 1 0,0-1 0,-1 1 0,1-1 0,-1 1 0,0-1 0,1 1 0,-1-1 0,1 1 0,-1 0 0,0-1 0,1 1 0,-1 0 0,0-1 0,1 1 0,-1 0 0,0 0 0,0 0 0,1 0 0,-1 0 0,0 0 0,1 0 0,-1 0 0,-1 0 0,0 0 6,1 0 0,-1 0 0,0 0 0,0 0 0,0 0-1,1 0 1,-1 1 0,0-1 0,0 1 0,1-1 0,-1 1-1,0 0 1,1 0 0,-1-1 0,1 1 0,-1 0 0,1 1-1,-1-1 1,1 0 0,0 0 0,-1 1 0,1-1-1,0 0 1,0 1 0,-1 2 0,4-4-11,1 1 0,0-1 0,0 0 0,0-1 0,0 1 0,0 0 0,0-1 0,-1 1 0,1-1 0,0 0 0,2-1 0,25-15-213,-23 13 127,-1 0 0,1 0 0,0 0 0,0 1-1,0 0 1,0 1 0,10-3 0,-16 6 78,-1-1 1,1 1-1,-1-1 0,1 1 1,-1-1-1,1 1 0,-1-1 1,1 1-1,-1 0 0,0-1 1,1 1-1,-1 0 1,0-1-1,1 1 0,-1 0 1,0-1-1,0 1 0,0 0 1,0 0-1,0-1 0,0 1 1,0 0-1,0 0 1,0-1-1,0 1 0,0 0 1,0-1-1,0 1 0,-1 0 1,1 0-1,-1 0 0,-5 28 408,-10 8 179,12-31-593,1 0 0,0 1 1,0 0-1,0-1 1,1 1-1,0 0 0,0 0 1,1 0-1,-1 10 1,11-30-6447,1-7-421</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1.543"/>
    </inkml:context>
    <inkml:brush xml:id="br0">
      <inkml:brushProperty name="width" value="0.025" units="cm"/>
      <inkml:brushProperty name="height" value="0.025" units="cm"/>
    </inkml:brush>
  </inkml:definitions>
  <inkml:trace contextRef="#ctx0" brushRef="#br0">24 1 14798,'0'0'13196,"-21"68"-11850,19-45-513,1 1-481,1-1-288,0-4-160,0-5-1378,0-5-1953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2.691"/>
    </inkml:context>
    <inkml:brush xml:id="br0">
      <inkml:brushProperty name="width" value="0.025" units="cm"/>
      <inkml:brushProperty name="height" value="0.025" units="cm"/>
    </inkml:brush>
  </inkml:definitions>
  <inkml:trace contextRef="#ctx0" brushRef="#br0">92 1 4837,'0'0'18860,"-4"11"-17931,-15 48 77,-1-2 146,3 0 1,-14 83-1,41-180-367,2 2-1,33-72 1,-41 100-823,1 0 0,0 1 1,0 0-1,1-1 0,12-13 0,-16 20 23,1 1 0,1-1-1,-1 0 1,0 1 0,0 0 0,1-1-1,0 1 1,-1 1 0,1-1-1,0 0 1,0 1 0,0 0 0,0 0-1,0 0 1,0 0 0,0 1 0,7 0-1,-12 1 16,1 1 0,-1 0 0,1 0 0,-1-1 0,1 1 0,-1 0 0,0 0 0,0-1 0,0 1 0,0-1 0,0 1 0,0-1 0,-3 3 0,-9 9 187,-2 0 0,0-1 0,0-1 0,-1 0-1,-32 15 1,45-24-4001,9-2 753,22-6-1944,7-1-1756,-4 3-1087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1.296"/>
    </inkml:context>
    <inkml:brush xml:id="br0">
      <inkml:brushProperty name="width" value="0.025" units="cm"/>
      <inkml:brushProperty name="height" value="0.025" units="cm"/>
    </inkml:brush>
  </inkml:definitions>
  <inkml:trace contextRef="#ctx0" brushRef="#br0">40 1 17136,'0'0'12492,"9"0"-11665,28 0-378,-36 0-438,0 0-1,0 0 1,0 0-1,0 0 1,0 0-1,0 0 1,0 0 0,0 1-1,0-1 1,0 0-1,0 1 1,0-1 0,0 1-1,0-1 1,0 1-1,0-1 1,-1 1 0,1-1-1,0 1 1,0 0-1,-1 0 1,1-1 0,0 1-1,-1 0 1,1 0-1,-1 0 1,1 0 0,-1 0-1,1 0 1,-1 0-1,0 0 1,1 0 0,-1 0-1,0 0 1,0 0-1,0 0 1,0 0 0,0 0-1,0 0 1,0 0-1,0 0 1,0 0 0,0 0-1,0 0 1,-1 0-1,1 0 1,0 0 0,-1 0-1,1 0 1,-1 0-1,0 1 1,-25 45 137,-6-12-88,23-25 148,-1 0 0,2 1 0,-14 20 0,22-31-203,0 1 0,0-1 0,0 0 0,0 0 1,0 1-1,0-1 0,1 0 0,-1 1 0,0-1 0,0 0 0,0 0 1,0 1-1,1-1 0,-1 0 0,0 0 0,0 0 0,1 1 0,-1-1 1,0 0-1,0 0 0,1 0 0,-1 0 0,0 1 0,0-1 1,1 0-1,-1 0 0,0 0 0,1 0 0,-1 0 0,0 0 0,0 0 1,1 0-1,-1 0 0,0 0 0,1 0 0,-1 0 0,0 0 1,1 0-1,-1 0 0,0 0 0,0 0 0,1 0 0,-1-1 0,14 1 41,-14 0-46,44-16-2859,-35 12 657,1-2 0,-2 1 0,1-1 0,13-13 0,-6 2-10770</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049"/>
    </inkml:context>
    <inkml:brush xml:id="br0">
      <inkml:brushProperty name="width" value="0.025" units="cm"/>
      <inkml:brushProperty name="height" value="0.025" units="cm"/>
    </inkml:brush>
  </inkml:definitions>
  <inkml:trace contextRef="#ctx0" brushRef="#br0">109 21 5509,'0'0'11579,"-10"-1"-9129,-72-8 3919,81 10-6325,0-1 0,0 0 0,1 0 0,-1 1 0,0-1 0,0 1 1,0-1-1,1 1 0,-1-1 0,0 1 0,0-1 0,1 1 0,-1-1 0,0 1 0,1 0 0,-1 0 0,1-1 0,-1 1 0,1 0 0,-1 0 0,1-1 0,0 1 0,-1 0 0,1 0 0,0 0 1,0 0-1,-1 0 0,1 0 0,0-1 0,0 1 0,0 0 0,0 0 0,0 0 0,0 0 0,1 0 0,-1 1 0,0 0-13,0-1-1,0 1 1,0 0 0,1-1-1,-1 1 1,0 0-1,1-1 1,-1 1 0,1-1-1,0 1 1,0-1-1,-1 1 1,1-1 0,0 1-1,0-1 1,0 0-1,0 1 1,1-1 0,1 2-1,-1-2-7,1 0-1,-1 0 1,0 0-1,0 0 1,1-1-1,-1 1 1,1-1-1,-1 1 1,0-1-1,1 0 1,-1 0-1,1 0 1,-1 0-1,0 0 1,1-1-1,-1 1 1,1-1-1,-1 0 1,0 0-1,0 1 1,1-1-1,-1-1 1,0 1-1,0 0 1,0 0-1,0-1 1,0 1-1,-1-1 0,1 0 1,0 0-1,-1 1 1,1-1-1,-1 0 1,1 0-1,-1 0 1,0-1-1,0 1 1,0 0-1,0 0 1,-1-1-1,1 1 1,0 0-1,-1-1 1,0 1-1,1 0 1,-1-5-1,-1 6-6,1 0 0,-1 0 0,1 0-1,-1 0 1,0 0 0,1 0 0,-1 0-1,0 0 1,0 0 0,0 0 0,1 0-1,-1 0 1,0 1 0,0-1 0,0 0-1,-1 1 1,1-1 0,0 1 0,0-1-1,0 1 1,0-1 0,0 1 0,-1 0 0,1 0-1,0-1 1,0 1 0,-1 0 0,1 0-1,0 0 1,0 1 0,-2-1 0,-19 4-832,21-4 640,1 1 1,-1-1-1,1 0 0,-1 0 1,0 1-1,1-1 0,-1 1 1,1-1-1,-1 0 0,1 1 1,-1-1-1,1 1 0,0-1 1,-1 1-1,1-1 0,0 1 1,-1-1-1,1 1 0,0 0 1,0-1-1,-1 1 0,1-1 1,0 1-1,0 1 0,11 0-9817</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29:43.390"/>
    </inkml:context>
    <inkml:brush xml:id="br0">
      <inkml:brushProperty name="width" value="0.025" units="cm"/>
      <inkml:brushProperty name="height" value="0.025" units="cm"/>
    </inkml:brush>
  </inkml:definitions>
  <inkml:trace contextRef="#ctx0" brushRef="#br0">127 0 13613,'0'0'10570,"38"68"-9065,-28-42-288,-6 2-256,-3 4-288,-1 2-257,-6 4-223,-14 5-97,-6 3-64,-5 3-64,0-6-1602,-4-8-3138,4-8-6503</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1.188"/>
    </inkml:context>
    <inkml:brush xml:id="br0">
      <inkml:brushProperty name="width" value="0.025" units="cm"/>
      <inkml:brushProperty name="height" value="0.025" units="cm"/>
    </inkml:brush>
  </inkml:definitions>
  <inkml:trace contextRef="#ctx0" brushRef="#br0">33 166 2787,'0'0'816,"0"-9"487,1 2-757,1-39 2348,-8 19 3467,6 27-6281,0 0 0,0-1 0,0 1 0,0 0 0,-1 0-1,1 0 1,0 0 0,0 0 0,0 0 0,0 0 0,0 0 0,0 0-1,0-1 1,-1 1 0,1 0 0,0 0 0,0 0 0,0 0 0,0 0-1,0 0 1,0 0 0,-1 0 0,1 0 0,0 0 0,0 0-1,0 0 1,0 0 0,0 0 0,-1 0 0,1 0 0,0 0 0,0 0-1,0 1 1,0-1 0,0 0 0,0 0 0,-1 0 0,1 0 0,0 0-1,0 0 1,0 0 0,0 0 0,0 0 0,0 0 0,0 1 0,0-1-1,0 0 1,-1 0 0,1 0 0,0 0 0,0 0 0,0 0 0,0 1-1,0-1 1,0 0 0,0 0 0,0 0 0,0 0 0,0 1 0,-5 14 1334,-2 17-728,0 36 565,3-1 0,8 125 0,-3-180-1222,-1-4-17,0 0 1,1 1 0,0-1 0,0 0 0,1 0 0,0-1-1,0 1 1,5 10 0,-7-18-11,0 0-1,0 0 1,1 0 0,-1 0-1,0 0 1,0 0 0,0 0-1,0 0 1,0 1 0,1-1-1,-1 0 1,0 0-1,0 0 1,0 0 0,0 0-1,0 0 1,1 0 0,-1 0-1,0 0 1,0 0 0,0 0-1,0 0 1,1 0-1,-1 0 1,0 0 0,0 0-1,0 0 1,0 0 0,1 0-1,-1-1 1,0 1 0,0 0-1,0 0 1,0 0-1,0 0 1,0 0 0,1 0-1,-1 0 1,0 0 0,0-1-1,0 1 1,0 0 0,0 0-1,0 0 1,0 0-1,0 0 1,0-1 0,1 1-1,-1 0 1,0 0 0,0 0-1,7-16 143,2-15 188,3-36 25,-2 0 1,-3-1 0,-3-84-1,-5 147 419,0 6-311,-5 16-185,-5 27-327,-8 316 271,43-638-24,1-5-74,-28 324-28,-7 44 0,-1 4-54,-3 259-151,45-689 230,-22 269-107,-11 107-319,4 62 1,1-41-236,1 62-1541,0-18-2192,-2-34-3205,-2-31-6025</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001"/>
    </inkml:context>
    <inkml:brush xml:id="br0">
      <inkml:brushProperty name="width" value="0.025" units="cm"/>
      <inkml:brushProperty name="height" value="0.025" units="cm"/>
    </inkml:brush>
  </inkml:definitions>
  <inkml:trace contextRef="#ctx0" brushRef="#br0">0 262 5093,'0'0'12177,"9"-11"-10795,12-11-865,2 1 0,0 0 0,2 2-1,44-27 1,-64 42-506,44-24 69,60-27 1,-93 48-74,1 1 0,0 1 0,0 0 0,0 1 0,0 1 0,1 1 0,0 0 0,19 1 0,-24 3 86,0 1-1,0 0 1,0 1 0,-1 0-1,1 1 1,-1 0 0,20 13 0,-15-9 268,1 0 0,34 11 1,-28-14-152,0-1 1,0-1-1,0-1 1,1-1-1,-1-2 1,1 0-1,-1-2 1,1 0-1,-1-2 1,0 0-1,0-2 1,0-1-1,44-19 0,-63 21-1524,-16 4-1414,-3 0-7793,9-5 3453</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374"/>
    </inkml:context>
    <inkml:brush xml:id="br0">
      <inkml:brushProperty name="width" value="0.025" units="cm"/>
      <inkml:brushProperty name="height" value="0.025" units="cm"/>
    </inkml:brush>
  </inkml:definitions>
  <inkml:trace contextRef="#ctx0" brushRef="#br0">22 36 9513,'0'0'8648,"-3"10"-7559,-13 29-64,15-37-974,1 0 0,-1-1 0,1 1 0,0 0 0,-1 0 0,1 0 0,0 0 0,0 0 0,0 0-1,1-1 1,-1 1 0,0 0 0,1 0 0,-1 0 0,1 0 0,0-1 0,-1 1 0,1 0 0,0-1 0,0 1 0,0 0 0,0-1 0,0 1 0,1-1-1,-1 0 1,0 1 0,1-1 0,-1 0 0,1 0 0,-1 0 0,1 0 0,0 0 0,-1 0 0,1 0 0,3 0 0,2 2-21,0 0 0,1-1 0,-1 0 0,1-1 0,-1 1 1,14-1-1,-10-1 87,1-1 0,0 0 0,-1-1 0,1 0 0,-1-1 1,0 0-1,19-8 0,2-5 137,35-22 0,-51 27-232,0 1 0,1 1 0,0 0 1,1 1-1,-1 1 0,2 1 0,-1 0 0,30-4 0,-46 9 1,1 1 1,0 0-1,0 0 1,-1 0-1,1 0 1,0 0-1,0 0 1,-1 1-1,1-1 0,0 1 1,-1 0-1,1 0 1,0 0-1,-1 0 1,1 1-1,-1-1 1,0 0-1,1 1 0,-1 0 1,0 0-1,0-1 1,0 1-1,0 0 1,-1 1-1,1-1 0,2 4 1,0 4 157,0-1 0,-1 1-1,0 0 1,0 0 0,1 20 0,-3-20-120,0-1 0,1 0-1,0 0 1,1 0 0,-1 0 0,2 0 0,4 9 0,-6-16-15,0-1 0,0 1 0,0 0 0,0-1 0,0 0 0,1 0 0,-1 1 0,0-1 0,1-1 1,-1 1-1,1 0 0,-1 0 0,1-1 0,-1 0 0,1 1 0,-1-1 0,1 0 0,-1 0 0,1-1 0,0 1 0,-1 0 1,4-2-1,26-9-1541,-30 10 1037,-1 0 1,0 0-1,1 0 0,-1 0 1,0 0-1,0 0 0,0 0 1,0 0-1,0 0 1,0-1-1,0 1 0,0 0 1,-1-1-1,1 1 1,1-3-1,-2-4-5398</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6.827"/>
    </inkml:context>
    <inkml:brush xml:id="br0">
      <inkml:brushProperty name="width" value="0.025" units="cm"/>
      <inkml:brushProperty name="height" value="0.025" units="cm"/>
    </inkml:brush>
  </inkml:definitions>
  <inkml:trace contextRef="#ctx0" brushRef="#br0">0 578 1313,'0'0'13693,"9"-9"-11509,5-4-1474,1 0 1,1 1 0,0 0 0,1 1-1,0 1 1,23-9 0,157-63-357,3 10 0,4 8 0,2 9-1,2 9 1,2 9 0,362-16 0,-374 47 58,305-20 863,-491 25-1168,40-4 131,-50 5-223,0-1 0,-1 1 0,1 0 0,0-1 0,0 1 0,0-1 0,-1 1 0,1-1 0,0 0 0,0 0 0,-1 0 0,1 0 0,-1 0 1,1 0-1,-1 0 0,1 0 0,-1-1 0,0 1 0,2-3 0,-6 3-378,0-1-1,0 1 1,-1 0 0,1 1-1,0-1 1,-1 0 0,1 1-1,0 0 1,-6 0 0,0-1-1983,-14-4-3756</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590"/>
    </inkml:context>
    <inkml:brush xml:id="br0">
      <inkml:brushProperty name="width" value="0.025" units="cm"/>
      <inkml:brushProperty name="height" value="0.025" units="cm"/>
    </inkml:brush>
  </inkml:definitions>
  <inkml:trace contextRef="#ctx0" brushRef="#br0">0 1 10698,'0'0'1217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7.932"/>
    </inkml:context>
    <inkml:brush xml:id="br0">
      <inkml:brushProperty name="width" value="0.025" units="cm"/>
      <inkml:brushProperty name="height" value="0.025" units="cm"/>
    </inkml:brush>
  </inkml:definitions>
  <inkml:trace contextRef="#ctx0" brushRef="#br0">42 65 2915,'20'-15'3887,"2"-2"1842,-25 13-1931,-16 5 751,18-1-4411,0 0 0,0 0 0,0-1 0,0 1 0,1 0-1,-1-1 1,0 1 0,0-1 0,1 1 0,-1-1 0,0 1-1,1-1 1,-1 1 0,1-1 0,-1 0 0,1 1 0,-1-1-1,1 0 1,-1 0 0,1 1 0,-1-1 0,1 0 0,0 0-1,0 0 1,-1 1 0,1-1 0,0 0 0,0 0 0,0 0-1,0 0 1,0 0 0,0 1 0,0-1 0,0 0 0,0 0-1,0 0 1,1 0 0,-1 0 0,1 0 0,-2-2 1518,-3 14-717,1-2-853,1-2-918,0 0 1,-1-1-1,1 1 1,-2-1 0,1 0-1,-1 0 1,-4 6-1,-3-3-5926</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305"/>
    </inkml:context>
    <inkml:brush xml:id="br0">
      <inkml:brushProperty name="width" value="0.025" units="cm"/>
      <inkml:brushProperty name="height" value="0.025" units="cm"/>
    </inkml:brush>
  </inkml:definitions>
  <inkml:trace contextRef="#ctx0" brushRef="#br0">29 188 12876,'0'0'10560,"12"7"-8628,-1-2-1474,-1 0 0,1 0 1,0-1-1,19 4 0,-24-7-374,0 0-1,0 0 0,0-1 1,0 0-1,0 0 1,0 0-1,0-1 1,0 0-1,0 0 1,0-1-1,0 1 0,-1-1 1,11-5-1,-6 1-62,0 0-1,-1 0 0,1-1 1,-2 0-1,1-1 0,-1 1 1,10-14-1,-15 17-14,0 0 0,0 0 0,0-1 0,0 1 0,-1-1 0,0 0 0,0 0 0,0 0 0,0 0 1,-1 0-1,0 0 0,0 0 0,0 0 0,-1-1 0,0 1 0,0 0 0,0-1 0,-1-4 0,0 7-7,0 1-1,0 0 1,0-1 0,0 1-1,0 0 1,-1 0 0,1-1 0,-1 1-1,1 0 1,-1 0 0,0 1-1,0-1 1,0 0 0,0 1-1,0-1 1,0 1 0,0-1 0,0 1-1,-1 0 1,1 0 0,0 0-1,-1 0 1,1 0 0,-1 1 0,1-1-1,-1 1 1,1 0 0,-1 0-1,0 0 1,1 0 0,-5 0 0,-1 1-4,1-1 0,-1 1 0,0 0 0,0 1 0,1 0 0,-1 0 0,1 1 0,0 0 0,-10 5 0,4 1 24,1 0-1,0 0 1,0 1 0,1 0 0,0 1-1,1 1 1,0-1 0,1 2-1,1-1 1,-1 1 0,2 0-1,0 1 1,1 0 0,0 0-1,1 1 1,1-1 0,0 1-1,1 0 1,-2 18 0,5-31-12,0 0 0,0 0 1,0 0-1,0 0 0,0 0 0,1 0 1,-1-1-1,0 1 0,1 0 0,0 0 0,-1 0 1,1-1-1,0 1 0,0 0 0,0-1 1,0 1-1,0-1 0,0 1 0,1-1 1,-1 1-1,1-1 0,-1 0 0,2 2 1,1-2 3,-1 1-1,0-1 1,1 0 0,0 0 0,-1 0 0,1 0 0,-1 0 0,1-1 0,0 0-1,-1 1 1,6-2 0,4 0 11,-1-1-1,1 0 0,-1-1 1,0 0-1,0-1 0,15-7 1,3-4-828,-1-1 0,46-34 0,-60 38-2006,-1 0 0,0-1-1,17-22 1,-12 10-7021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633"/>
    </inkml:context>
    <inkml:brush xml:id="br0">
      <inkml:brushProperty name="width" value="0.025" units="cm"/>
      <inkml:brushProperty name="height" value="0.025" units="cm"/>
    </inkml:brush>
  </inkml:definitions>
  <inkml:trace contextRef="#ctx0" brushRef="#br0">330 0 10410,'0'0'13132,"-21"55"-10890,-6-14-480,-9 8-673,-6 8-480,-5 0-417,4 0-96,4-7-32,7-6-64,11-12-320,6-17-673,9-11-1281,6-28-5478,0-10 289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1.639"/>
    </inkml:context>
    <inkml:brush xml:id="br0">
      <inkml:brushProperty name="width" value="0.025" units="cm"/>
      <inkml:brushProperty name="height" value="0.025" units="cm"/>
    </inkml:brush>
  </inkml:definitions>
  <inkml:trace contextRef="#ctx0" brushRef="#br0">106 1 11691,'0'0'11707,"5"8"-9278,11 17-995,-8-15-1133,-1 1 0,0 0 0,0 1 0,-1 0 0,0 0 0,-1 0 0,-1 1 0,6 24 0,-9-25-251,-1 1-1,0-1 1,-1 0 0,-1 0 0,0 0 0,0 0 0,-1-1 0,0 1 0,-1-1 0,-10 21 0,5-17-99,0-1 0,-1 0 1,0-1-1,-1 0 1,-1-1-1,0 0 0,-17 13 1,24-21-130,-24 18-505,8-12-2577,21-10 3100,0 0 1,6-18-25435</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8.991"/>
    </inkml:context>
    <inkml:brush xml:id="br0">
      <inkml:brushProperty name="width" value="0.025" units="cm"/>
      <inkml:brushProperty name="height" value="0.025" units="cm"/>
    </inkml:brush>
  </inkml:definitions>
  <inkml:trace contextRef="#ctx0" brushRef="#br0">0 0 13196,'0'0'8745,"60"65"-7880,-40-38-33,6-4-319,-1-1-417,7-6-609,0-9-1921,-2-7-1345,2 0-642,-3-12-2529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318"/>
    </inkml:context>
    <inkml:brush xml:id="br0">
      <inkml:brushProperty name="width" value="0.025" units="cm"/>
      <inkml:brushProperty name="height" value="0.025" units="cm"/>
    </inkml:brush>
  </inkml:definitions>
  <inkml:trace contextRef="#ctx0" brushRef="#br0">104 0 3459,'0'0'19459,"-8"12"-18226,-7 15-966,1 1 1,2 0 0,1 1-1,1 1 1,2-1-1,0 1 1,-3 36 0,6-4 239,4 102 0,1-163-452,0 1-1,0-1 1,0 0 0,0 1-1,0-1 1,0 1 0,0-1-1,0 0 1,1 1 0,-1-1-1,1 1 1,-1-1 0,1 0-1,-1 1 1,1-1 0,0 0-1,-1 0 1,1 0 0,1 2-1,-1-3 5,0 0 1,0-1-1,0 1 0,-1-1 1,1 1-1,0 0 0,0-1 0,-1 0 1,1 1-1,0-1 0,-1 1 0,1-1 1,0 0-1,-1 1 0,1-1 0,-1 0 1,1 0-1,-1 1 0,0-1 0,1 0 1,-1-1-1,24-58 859,2-28-750,-4 10-585,4 2-1,37-79 1,-61 150 398,1 1 0,0-1 0,0 1 0,0 0 0,0 0 0,0 0 0,1 1 0,0-1 1,7-4-1,-11 7 12,1 1 1,-1-1-1,1 1 1,0 0-1,-1-1 1,1 1-1,0 0 1,-1 0-1,1 0 1,0-1-1,-1 1 1,1 0-1,0 0 1,0 0-1,-1 0 1,1 0 0,0 0-1,-1 1 1,1-1-1,0 0 1,-1 0-1,1 0 1,0 1-1,-1-1 1,1 0-1,0 0 1,0 1-1,0 1-1,0-1 0,0 1 0,0 0 0,0-1-1,0 1 1,0 0 0,0 0 0,-1 0 0,1-1 0,-1 1-1,0 0 1,1 0 0,-1 0 0,0 0 0,0 2-1,0 2 12,0-1-1,0 1 1,0-1 0,-1 1-1,0-1 1,0 1-1,0-1 1,-1 0-1,0 1 1,0-1-1,0 0 1,-1 0-1,0-1 1,0 1-1,0 0 1,0-1-1,-1 0 1,1 0-1,-1 0 1,0 0-1,0 0 1,-1-1-1,1 0 1,-1 0-1,0 0 1,0 0-1,0-1 1,0 0-1,0 0 1,0 0-1,0-1 1,-1 0-1,-10 2 1,15-3-59,1 0 1,-1 0-1,1-1 0,-1 1 1,1 0-1,-1 0 0,1 0 1,-1 0-1,1 0 1,-1-1-1,1 1 0,0 0 1,-1 0-1,1-1 0,-1 1 1,1 0-1,0-1 0,-1 1 1,1 0-1,0-1 1,-1 1-1,1-1 0,0 1 1,-1 0-1,1-1 0,0 1 1,0-1-1,0 1 1,0-1-1,-1 1 0,1-1 1,0 1-1,0-1 0,0 1 1,0-1-1,0 1 0,0-1 1,0 1-1,0-1 1,0 1-1,0-1 0,1 1 1,-1-1-1,0 1 0,0-1 1,0 1-1,1-1 0,-1 1 1,0 0-1,0-1 1,1 1-1,-1-1 0,17-25-5990,5 11-115</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59.675"/>
    </inkml:context>
    <inkml:brush xml:id="br0">
      <inkml:brushProperty name="width" value="0.025" units="cm"/>
      <inkml:brushProperty name="height" value="0.025" units="cm"/>
    </inkml:brush>
  </inkml:definitions>
  <inkml:trace contextRef="#ctx0" brushRef="#br0">160 0 14253,'0'0'4095,"-11"2"-758,1 1-2837,0-1 0,0 2 0,0-1 1,1 1-1,-1 1 0,1 0 1,-13 9-1,18-11-304,-1 0 0,1 1 0,0-1-1,0 1 1,0 0 0,0 0 0,0 1 0,1-1 0,0 1 0,0 0 0,0 0 0,1 0 0,0 0 0,0 0 0,0 0-1,0 0 1,1 1 0,-1 7 0,2-12-185,0 1 0,0-1-1,0 0 1,1 1 0,-1-1 0,0 0 0,1 1-1,-1-1 1,1 0 0,0 0 0,-1 0-1,1 1 1,0-1 0,0 0 0,0 0 0,0 0-1,0 0 1,0 0 0,0 0 0,0-1-1,0 1 1,0 0 0,0 0 0,1-1-1,-1 1 1,0-1 0,0 1 0,1-1 0,-1 0-1,1 1 1,-1-1 0,0 0 0,1 0-1,-1 0 1,0 0 0,1 0 0,-1 0 0,0 0-1,1 0 1,1-1 0,5 0 0,1 0 0,-1 0 0,0 0-1,0-1 1,13-5 0,-3-2-425,-1 0 0,0-1-1,-1-1 1,24-21 0,23-15-1049,-62 47 1476,-1 0 0,0-1 0,0 1-1,0 0 1,1-1 0,-1 1 0,0 0-1,0 0 1,1-1 0,-1 1 0,0 0-1,0 0 1,1-1 0,-1 1 0,0 0 0,1 0-1,-1 0 1,0 0 0,1-1 0,-1 1-1,0 0 1,1 0 0,-1 0 0,0 0-1,1 0 1,-1 0 0,1 0 0,-1 0-1,0 0 1,1 0 0,-1 0 0,0 0 0,1 0-1,-1 0 1,0 1 0,1-1 0,-1 0-1,0 0 1,1 0 0,-1 0 0,0 1-1,1-1 1,-1 0 0,0 0 0,1 1 0,-1-1-1,0 0 1,0 1 0,1-1 0,-7 24 702,-20 28 376,25-51-1047,-3 5 202,0 0 1,1 1-1,0-1 0,0 0 0,-3 11 1,6-16-231,1-1 0,-1 0 0,0 0 0,0 1 0,0-1 0,1 0 0,-1 0 1,0 0-1,0 1 0,0-1 0,1 0 0,-1 0 0,0 0 0,1 1 0,-1-1 0,0 0 0,0 0 1,1 0-1,-1 0 0,0 0 0,1 0 0,-1 0 0,0 0 0,1 0 0,-1 0 0,0 0 0,1 0 1,-1 0-1,0 0 0,0 0 0,1 0 0,-1 0 0,0 0 0,1 0 0,-1 0 0,0-1 1,1 1-1,-1 0 0,0 0 0,0 0 0,1-1 0,-1 1 0,0 0 0,17-7 98,60-44 8,6-4-716,-75 51 536,1-1 0,-1 2 0,1-1 0,0 1 0,-1 0 0,1 1 1,1 0-1,9-1 0,-18 4 68,0-1 1,0 0-1,0 0 1,0 0-1,0 1 1,0-1 0,0 0-1,0 1 1,0-1-1,0 1 1,0-1-1,0 1 1,0 0-1,0-1 1,-1 1-1,1 0 1,0-1-1,-1 1 1,1 0-1,0 0 1,-1 0-1,1 0 1,-1 0-1,1 0 1,-1 0-1,0 0 1,1 0-1,-1 0 1,0 0 0,1 0-1,-1 0 1,0 0-1,0 0 1,0 0-1,0 0 1,0 0-1,0 0 1,-1 0-1,1 0 1,0 0-1,-1 2 1,-12 57 762,9-42-456,3-17-295,1 0 0,0 0 0,0-1 0,-1 1 0,1 0 0,0-1 0,0 1 0,0 0 0,0 0 0,0-1 0,0 1 0,0 0 0,1 0-1,-1-1 1,0 1 0,0 0 0,0-1 0,1 1 0,-1 0 0,0-1 0,1 1 0,-1 0 0,1-1 0,-1 1 0,1-1 0,-1 1 0,1-1 0,-1 1 0,1-1 0,-1 1 0,1-1 0,-1 1 0,2-1 0,0 1-16,0-1 1,0 0-1,1 0 1,-1 0 0,0 0-1,0 0 1,0 0-1,0-1 1,1 1 0,-1-1-1,3-1 1,63-30-3661,-61 28 2254,22-12-3794,1-1-1687</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020"/>
    </inkml:context>
    <inkml:brush xml:id="br0">
      <inkml:brushProperty name="width" value="0.025" units="cm"/>
      <inkml:brushProperty name="height" value="0.025" units="cm"/>
    </inkml:brush>
  </inkml:definitions>
  <inkml:trace contextRef="#ctx0" brushRef="#br0">177 3 14798,'0'0'3913,"-10"-2"-219,2 2-3197,1-1 1,-1 1-1,0 1 0,0-1 1,1 1-1,-1 1 0,0-1 0,1 1 1,-11 4-1,13-4-382,1 0 0,0 0 0,-1 1 1,1-1-1,1 1 0,-1 0 0,0 0 0,0 0 1,1 0-1,0 0 0,0 1 0,0 0 0,0 0 0,0 0 1,1 0-1,0 0 0,0 0 0,0 0 0,-3 9 0,5-12-126,0 1 0,0-1-1,-1 1 1,1 0-1,0-1 1,0 1 0,0-1-1,1 1 1,-1-1-1,0 1 1,0-1 0,1 1-1,-1-1 1,1 1-1,-1-1 1,1 0 0,0 1-1,0-1 1,0 0-1,-1 1 1,1-1 0,0 0-1,0 0 1,1 0-1,-1 0 1,0 0 0,0 0-1,0 0 1,1 0-1,-1-1 1,0 1 0,1 0-1,-1-1 1,1 1-1,-1-1 1,1 1 0,-1-1-1,1 0 1,-1 0-1,1 0 1,2 0 0,12 2-447,-1-1 0,1-1 0,22-2 0,-13 1-77,-21 1 547,35 4-314,-30 6 690,-9-9-301,0 0 0,0 1 0,0-1 0,0 0 0,-1 0 0,1 1 0,-1-1 0,1 0 0,-1 0 0,1 0 0,-1 0 0,0 0 0,1 0 0,-1 0 0,-1 2-1,-12 10 359,-1 0-1,0-1 0,-1-1 0,0 0 0,0-2 0,-1 1 1,0-2-1,-1 0 0,-19 5 0,15-9-2004,27-15-2328,30-17-6124,-2 6-1337</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393"/>
    </inkml:context>
    <inkml:brush xml:id="br0">
      <inkml:brushProperty name="width" value="0.025" units="cm"/>
      <inkml:brushProperty name="height" value="0.025" units="cm"/>
    </inkml:brush>
  </inkml:definitions>
  <inkml:trace contextRef="#ctx0" brushRef="#br0">118 187 20339,'0'0'7143,"-57"65"-5093,35-35-160,3 2-545,5-3-1345,8-4 0,6-6 0,2-9 0,14-6-1826,-1-4-416,2-5-1569,-3-17-1250,-4-6-1666</inkml:trace>
  <inkml:trace contextRef="#ctx0" brushRef="#br0" timeOffset="1">91 0 14830,'0'0'9481,"-35"49"-8808,35-30-449,0-1-288,8-6-2499,8-6-2497,1-2-5735</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0.734"/>
    </inkml:context>
    <inkml:brush xml:id="br0">
      <inkml:brushProperty name="width" value="0.025" units="cm"/>
      <inkml:brushProperty name="height" value="0.025" units="cm"/>
    </inkml:brush>
  </inkml:definitions>
  <inkml:trace contextRef="#ctx0" brushRef="#br0">19 50 9737,'0'0'2600,"8"4"112,-6-3-2680,3 1 580,1 1 0,-1 0 0,0 0 0,0 0 0,0 0 0,7 7 0,-11-8-318,1 0 0,0 0 1,-1 0-1,0 0 1,1 1-1,-1-1 1,0 0-1,0 0 1,0 1-1,-1-1 0,1 1 1,0-1-1,-1 1 1,0-1-1,1 1 1,-1-1-1,0 1 1,-1-1-1,1 1 0,0-1 1,-1 1-1,0 3 1,-2 2 212,0 0 0,-1 0 0,0 0 1,0 0-1,-1-1 0,0 0 0,-8 9 1,8-10-355,1-1 0,0 0 0,0 1 1,0 0-1,0 0 0,1 0 0,0 0 1,0 0-1,1 1 0,0 0 0,0-1 0,1 1 1,-2 9-1,3-15-147,1-1 0,-1 1 0,1 0 0,-1 0 0,1 0 0,-1-1 0,1 1 0,0 0 0,-1-1 0,1 1 0,0 0 0,0-1 0,-1 1 0,1-1 0,0 1 0,0-1-1,0 1 1,-1-1 0,1 0 0,0 0 0,0 1 0,0-1 0,0 0 0,0 0 0,0 0 0,0 0 0,0 0 0,0 0 0,0 0 0,0 0 0,0 0 0,-1 0 0,1-1 0,1 1 0,38-8 185,-25 1-229,0 0-1,-1-1 1,0-1 0,0 0-1,-1-1 1,0-1-1,-1 0 1,0 0-1,-1-1 1,0 0 0,-1-1-1,-1-1 1,0 1-1,14-30 1,-21 39-113,-2 4 105,-3 24 165,3-22-110,0-1 1,0 0-1,0 0 0,0 0 0,0 0 1,1 0-1,-1 0 0,0 0 1,0 0-1,1 0 0,-1 0 1,1 0-1,-1-1 0,1 1 1,-1 0-1,1 0 0,0 0 1,-1 0-1,1-1 0,0 1 1,0 0-1,0-1 0,-1 1 0,1-1 1,0 1-1,0-1 0,0 1 1,0-1-1,0 1 0,0-1 1,0 0-1,2 1 0,9-1 11,0 0 0,-1 0 0,1-1 0,0 0 0,0-1 0,-1-1 0,0 1-1,1-2 1,-1 0 0,12-6 0,-8 3 2,-1 0 0,0-1 1,0-1-1,-1-1 0,0 1 0,22-24 0,-33 31-29,0 0 0,0-1-1,0 1 1,-1-1 0,1 1 0,0-1-1,-1 0 1,0 0 0,0 0 0,0 0-1,1-4 1,-2 6 5,0 0-1,0 1 1,0-1-1,0 0 1,0 0-1,0 0 1,-1 1 0,1-1-1,0 0 1,-1 0-1,1 1 1,-1-1-1,1 0 1,-1 1-1,1-1 1,-1 0-1,1 1 1,-1-1-1,1 1 1,-1-1 0,0 1-1,1-1 1,-1 1-1,0-1 1,0 1-1,1 0 1,-1-1-1,0 1 1,0 0-1,0 0 1,1 0-1,-1-1 1,0 1 0,0 0-1,0 0 1,0 0-1,1 0 1,-1 0-1,0 1 1,0-1-1,0 0 1,1 0-1,-1 0 1,-1 1-1,-6 1 9,0 0 0,1 1 0,0 0 0,-1 0-1,1 0 1,0 1 0,0 0 0,1 0 0,-1 1-1,1 0 1,0 0 0,0 0 0,1 1-1,-9 10 1,8-9 3,0 1 1,0 0-1,1 0 0,0 0 0,0 1 1,1 0-1,0 0 0,0 0 0,1 0 1,0 1-1,-2 16 0,5-24-9,0-1-1,0 1 1,0 0-1,0 0 1,1 0-1,-1-1 1,0 1 0,1 0-1,0 0 1,-1-1-1,1 1 1,0 0-1,0-1 1,0 1-1,0-1 1,0 1 0,0-1-1,0 1 1,0-1-1,1 0 1,-1 0-1,3 2 1,0 0-18,1-1 1,-1 0-1,1 0 1,0 0-1,-1-1 1,1 1-1,0-1 0,7 1 1,8 0-366,0-1 1,1-1 0,23-3-1,-5-5-4090,-1-9-3417</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1.932"/>
    </inkml:context>
    <inkml:brush xml:id="br0">
      <inkml:brushProperty name="width" value="0.025" units="cm"/>
      <inkml:brushProperty name="height" value="0.025" units="cm"/>
    </inkml:brush>
  </inkml:definitions>
  <inkml:trace contextRef="#ctx0" brushRef="#br0">88 30 15727,'-7'10'2456,"-4"8"-2044,1 0 0,0 0 0,1 1 0,1 1 1,1-1-1,1 1 0,0 1 0,2-1 0,0 1 1,1-1-1,2 1 0,0 0 0,2 21 0,-1-39-403,0-1-1,0 1 1,1 0 0,-1-1-1,1 1 1,0-1-1,0 1 1,0-1 0,0 0-1,0 1 1,1-1-1,-1 0 1,1 0 0,-1 0-1,1 0 1,0 0-1,0 0 1,-1 0-1,2-1 1,-1 1 0,0 0-1,0-1 1,0 0-1,1 0 1,-1 0 0,0 0-1,1 0 1,-1 0-1,1 0 1,0-1-1,-1 1 1,1-1 0,-1 0-1,4 0 1,0 0 0,1 0 0,-1-1 1,0 0-1,1 0 0,-1-1 1,0 0-1,1 0 0,-1 0 1,0-1-1,-1 0 0,1 0 1,9-7-1,1-2 21,-1-2-1,-1 0 1,0-1-1,0-1 1,-2 0 0,15-24-1,-20 28 223,0 0 0,-1 0 0,0-1 0,-1 0 0,0 0 0,-1 0 0,-1-1 0,0 0 0,-1 1 0,1-17 0,-3 29-229,0 1 1,0 0 0,0-1-1,0 1 1,0 0-1,1-1 1,-1 1 0,0 0-1,0-1 1,0 1-1,0 0 1,0-1 0,0 1-1,0 0 1,0 0-1,0-1 1,0 1 0,-1 0-1,1-1 1,0 1-1,0 0 1,0-1 0,0 1-1,0 0 1,-1 0-1,1-1 1,0 1 0,0 0-1,0-1 1,-1 1-1,1 0 1,0 0 0,0 0-1,-1-1 1,1 1-1,0 0 1,-1 0-1,1 0 1,0 0 0,0 0-1,-1 0 1,1-1-1,0 1 1,-1 0 0,-12 13 354,-10 25-35,15-14-183,0 1 1,-7 39-1,13-54-153,1-1 0,0 0-1,1 1 1,-1-1 0,2 0 0,-1 1-1,2-1 1,-1 0 0,1 1-1,4 11 1,-4-17-4,0-1-1,1 1 1,-1-1-1,1 0 1,-1 0-1,1 0 1,0 0-1,0 0 1,1-1-1,-1 1 1,0-1-1,1 0 1,-1 0-1,1 0 1,0-1-1,0 1 1,0-1-1,-1 0 1,1 0-1,0 0 1,0-1-1,1 1 1,-1-1-1,0 0 1,7-1-1,0 1 12,0-1-1,0-1 1,-1 0-1,1 0 1,-1-1-1,1 0 1,-1-1-1,16-8 1,-11 3 15,-1-1 0,0-1 0,0 0 0,-1 0-1,-1-2 1,0 1 0,0-2 0,-1 1 0,13-23 0,-18 26 41,-1 0 0,1 0 0,-2-1 0,0 0 0,0 1 0,-1-1 0,0 0 0,0-1 0,-2 1 0,1 0 0,-2-1 0,1 1 0,-1-1 0,-1 1 0,-3-17 0,4 26-68,0 1 0,-1-1-1,1 0 1,-1 1 0,1-1-1,-1 1 1,0-1-1,0 1 1,1-1 0,-1 1-1,0-1 1,0 1 0,0 0-1,-1-1 1,1 1 0,0 0-1,0 0 1,-1 0 0,1 0-1,0 0 1,-1 0 0,1 1-1,-1-1 1,1 0 0,-1 1-1,0-1 1,1 1-1,-1-1 1,0 1 0,1 0-1,-1 0 1,0 0 0,1 0-1,-1 0 1,0 0 0,-1 1-1,0-1-29,0 1 0,0 0 0,0 0 0,0 0 0,0 0-1,1 1 1,-1-1 0,0 1 0,1-1 0,-1 1 0,1 0 0,0 0-1,0 0 1,-1 1 0,1-1 0,1 0 0,-1 1 0,0-1 0,-1 5-1,0 0-607,0 1-1,0-1 0,1 1 0,1 0 0,-2 13 0,1 20-7457,2-22 786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2.615"/>
    </inkml:context>
    <inkml:brush xml:id="br0">
      <inkml:brushProperty name="width" value="0.025" units="cm"/>
      <inkml:brushProperty name="height" value="0.025" units="cm"/>
    </inkml:brush>
  </inkml:definitions>
  <inkml:trace contextRef="#ctx0" brushRef="#br0">42 501 13901,'0'0'8397,"-8"5"-6357,-25 12-268,33-14 1038,11-2-2133,14-3-555,27-10 60,-30 5-165,0 2 1,0 1 0,0 1 0,0 0-1,27 1 1,-48 3-3,0-1 1,0 0-1,0 1 1,0-1-1,0 1 1,0-1-1,0 1 0,0-1 1,0 1-1,0 0 1,0-1-1,-1 1 1,1 0-1,0 0 0,-1 0 1,1-1-1,0 1 1,-1 0-1,1 0 0,-1 0 1,1 0-1,-1 0 1,0 0-1,1 0 1,-1 0-1,0 0 0,0 0 1,0 0-1,1 0 1,-2 3-1,0 35 1968,6-69-1876,34-141 85,-39 170-205,1 0 1,-1 0-1,0 0 0,0 0 0,0 0 1,1 0-1,-1 1 0,1-1 1,-1 0-1,1 0 0,-1 0 0,1 0 1,-1 1-1,1-1 0,0 0 1,-1 1-1,1-1 0,0 0 0,0 1 1,-1-1-1,1 1 0,0-1 1,0 1-1,0-1 0,0 1 0,0 0 1,-1-1-1,1 1 0,0 0 1,0 0-1,0 0 0,0 0 0,0 0 1,0 0-1,2 0 0,35 17-1074,-1-1-213,-31-16 695,0 0 1,-1 0 0,1 0-1,0 0 1,0-1-1,0 0 1,-1 0 0,1-1-1,-1 0 1,1 0 0,-1 0-1,1 0 1,-1-1 0,0 0-1,5-4 1,-2 1-457,-1 0 0,0-1 0,0 0 0,-1-1 0,1 0 0,-2 0 0,1 0 0,5-11 0,-2-1-630,0 0-1,12-41 0,-1-34 5444,-18 87-4052,4-45 9396,-9 46-3237,-8 31-3560,9-18-2112,-64 186 3302,58-160-3342,1 0 1,1 0 0,2 1 0,0 39 0,4-69-143,0 0 1,0 0-1,1 1 1,-1-1-1,1 0 0,-1 0 1,1 0-1,0 0 0,1 0 1,-1 0-1,3 4 0,-4-6 21,1 0-1,0-1 0,0 1 0,-1 0 1,1-1-1,0 1 0,0-1 0,0 1 1,0-1-1,0 0 0,0 1 1,0-1-1,0 0 0,0 0 0,0 1 1,0-1-1,0 0 0,0 0 0,0 0 1,0 0-1,0 0 0,0 0 0,0-1 1,0 1-1,-1 0 0,1 0 0,0-1 1,0 1-1,0-1 0,0 1 0,0 0 1,0-1-1,0 0 0,-1 1 0,1-1 1,0 0-1,0 1 0,-1-1 0,1 0 1,1-1-1,108-112 682,-42 42-496,-46 51-200,-16 16-21,1-1-1,-1 1 0,0-1 0,0-1 1,-1 1-1,0-1 0,0 0 0,6-11 1,-16 14-3650,-10 8 939,-11 7-2840,-1 9-1598</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3.282"/>
    </inkml:context>
    <inkml:brush xml:id="br0">
      <inkml:brushProperty name="width" value="0.025" units="cm"/>
      <inkml:brushProperty name="height" value="0.025" units="cm"/>
    </inkml:brush>
  </inkml:definitions>
  <inkml:trace contextRef="#ctx0" brushRef="#br0">8 143 8680,'-1'10'5648,"-1"-3"-4871,-3 42 3667,5-47-4332,0 0 0,0-1 0,1 1 0,-1 0 1,0-1-1,1 1 0,-1 0 0,1-1 0,0 1 0,-1 0 0,1-1 0,0 1 0,0-1 1,0 0-1,0 1 0,0-1 0,0 0 0,0 1 0,1-1 0,-1 0 0,0 0 0,1 0 1,-1 0-1,1 0 0,-1 0 0,1-1 0,-1 1 0,4 0 0,1 1-156,0-1 0,1-1 0,-1 1 0,1-1 0,-1 0 0,1 0 0,-1-1 0,1 0 0,-1 0 0,0-1 0,1 0 0,-1 0 0,0 0 0,0-1 0,0 0 0,-1 0 0,1 0 0,-1-1 0,1 1 0,-1-1 0,0-1 0,-1 1 0,1-1 0,-1 0 0,0 0 0,7-10 0,-3 3 9,-1 0 0,0-1 0,-1 0 0,0 0 1,-1 0-1,-1 0 0,0-1 0,0 0 0,-1 0 0,-1 0 0,0-20 0,-14 48 2053,4-1-1629,1 0 0,0 1 0,0 0 0,2 0 0,0 0 0,0 1-1,1 0 1,1 0 0,1 0 0,0 0 0,1 0 0,1 24 0,0-37-366,0 0-1,1 0 1,0 0 0,-1 0 0,1-1-1,0 1 1,0 0 0,0-1 0,0 1 0,0 0-1,0-1 1,1 1 0,-1-1 0,0 0 0,1 1-1,-1-1 1,1 0 0,0 0 0,-1 0 0,1 0-1,0 0 1,0 0 0,-1-1 0,1 1 0,0 0-1,0-1 1,0 0 0,0 1 0,0-1 0,0 0-1,0 0 1,0 0 0,0 0 0,-1 0-1,1 0 1,0-1 0,2 0 0,5 0 14,-1-1 0,1 1 0,-1-2 1,0 1-1,0-1 0,0 0 0,8-5 1,10-11-23,-1 0 0,-2-2 1,0 0-1,-1-2 1,-1 0-1,19-28 1,-15 20-274,-25 31 248,0 0 0,0 0 1,0 1-1,0-1 0,0 0 0,0 0 0,0 0 0,0 0 1,0 0-1,0 0 0,0 1 0,0-1 0,0 0 0,0 0 1,0 0-1,1 0 0,-1 0 0,0 0 0,0 0 1,0 0-1,0 1 0,0-1 0,0 0 0,0 0 0,0 0 1,1 0-1,-1 0 0,0 0 0,0 0 0,0 0 0,0 0 1,0 0-1,0 0 0,1 0 0,-1 0 0,0 0 0,0 0 1,0 0-1,0 0 0,0 0 0,0 0 0,1 0 1,-1 0-1,0 0 0,0 0 0,0 0 0,0 0 0,0 0 1,0 0-1,1 0 0,-1 0 0,0-1 0,0 1 0,0 0 1,0 0-1,0 0 0,0 0 0,0 0 0,0 0 0,0 0 1,0 0-1,1-1 0,-3 22 11,-6 22 345,7-41-266,0 1-1,0 0 1,0 0 0,0 0-1,1 0 1,0 0 0,-1 0 0,1 0-1,0 0 1,1 0 0,-1 0 0,0 0-1,1 0 1,1 4 0,0-5-44,-1-1 0,1 0 0,-1 1-1,1-1 1,-1 0 0,1 0 0,0 0 0,0 0 0,0 0 0,0-1 0,-1 1 0,1 0 0,0-1-1,0 0 1,0 1 0,0-1 0,0 0 0,0 0 0,1 0 0,-1 0 0,2-1 0,23 0 164,-17 0-346,1 0 0,-1 1 1,0 1-1,18 2 1,-26-3 116,0 1 1,0 0-1,0-1 1,0 1-1,0 0 1,0 0-1,0 0 1,0 0-1,0 0 1,0 1-1,-1-1 1,1 0-1,0 1 1,-1 0-1,1-1 1,-1 1-1,0 0 1,1 0-1,-1 0 1,0-1-1,0 1 1,0 1-1,-1-1 1,1 0-1,0 0 1,0 4-1,2 19 138,-1 0 0,-1-1 0,-1 1 0,-4 36-1,-23 99 989,24-145-960,-2 11 120,1-2 88,-1 0 0,-12 32 0,17-55-345,0 0 0,0 0 0,-1 0 0,1 0 0,0-1 0,-1 1 0,1 0 0,0 0 0,-1 0 0,1 0 0,-1-1 0,0 1 0,1 0 0,-1 0 0,0-1 0,1 1 0,-1-1 0,0 1 0,0 0 0,1-1 0,-1 1 0,0-1 0,0 0 0,0 1 0,0-1 0,0 0 0,0 1 0,0-1 0,0 0 0,0 0 0,-1 0 0,0-1 0,0 0 0,0 1 0,0-1 0,0 0 0,1-1 0,-1 1 0,0 0 0,0 0 0,1-1 0,-1 1 0,1-1 0,-1 0 0,0-2 0,-7-7 0,2-1 0,0 0 0,-7-15 0,10 17-119,-1 0-1,2 0 1,-1-1-1,1 0 1,1 0 0,0 0-1,1 0 1,0 0-1,0 0 1,1 0 0,1 0-1,0 0 1,0 0-1,1 0 1,0 0 0,1 0-1,1 1 1,-1-1-1,2 1 1,-1 0 0,1 0-1,1 0 1,0 1-1,0 0 1,1 0 0,0 1-1,1-1 1,0 1-1,16-12 1,42-26-6247,-30 22-1319,-2-1-7449</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4.778"/>
    </inkml:context>
    <inkml:brush xml:id="br0">
      <inkml:brushProperty name="width" value="0.025" units="cm"/>
      <inkml:brushProperty name="height" value="0.025" units="cm"/>
    </inkml:brush>
  </inkml:definitions>
  <inkml:trace contextRef="#ctx0" brushRef="#br0">159 169 9865,'-9'3'4036,"-6"1"-2936,2-1-355,0 1 0,1 0 0,-1 1 0,1 0 0,0 1 0,0 0 0,0 1 0,-16 13 0,28-20-714,-1 0 0,1 1 0,-1-1 1,1 0-1,0 0 0,-1 1 0,1-1 0,-1 0 1,1 1-1,0-1 0,-1 0 0,1 1 0,0-1 0,-1 1 1,1-1-1,0 0 0,0 1 0,-1-1 0,1 1 1,0-1-1,0 1 0,0-1 0,0 1 0,0-1 0,-1 1 1,1-1-1,0 1 0,0-1 0,0 1 0,0-1 1,1 1-1,-1-1 0,0 1 0,0-1 0,0 1 1,0-1-1,0 1 0,1-1 0,-1 1 0,0-1 0,0 0 1,1 1-1,-1-1 0,0 1 0,1-1 0,-1 0 1,0 1-1,1-1 0,-1 0 0,1 1 0,-1-1 0,0 0 1,1 0-1,-1 1 0,1-1 0,-1 0 0,1 0 1,-1 0-1,1 0 0,-1 1 0,1-1 0,-1 0 0,1 0 1,-1 0-1,1 0 0,0-1 0,39-2 474,-25-3-458,1-1 0,-1 0 0,0-2 0,-1 1 0,0-2 0,-1 0 0,0 0 0,0-2-1,-1 1 1,0-2 0,-1 1 0,-1-2 0,13-19 0,-21 30-34,-1 0 1,0 0-1,1 0 0,-1 0 0,0 0 1,-1-1-1,1 1 0,-1 0 1,1 0-1,-1-1 0,0-4 0,0 7-4,0 1-1,0 0 0,0-1 0,0 1 0,0-1 0,-1 1 0,1-1 1,0 1-1,0 0 0,0-1 0,-1 1 0,1-1 0,0 1 1,0 0-1,-1-1 0,1 1 0,0 0 0,-1 0 0,1-1 0,0 1 1,-1 0-1,1 0 0,0-1 0,-1 1 0,1 0 0,-1 0 0,1 0 1,-1 0-1,1-1 0,-1 1 0,-21 10 354,15-3-260,1 0 0,-1 0-1,2 1 1,-1 0 0,1 0 0,0 0-1,0 0 1,1 1 0,0 0 0,1 0-1,0 0 1,0 0 0,1 1 0,0-1-1,0 15 1,2-23-91,0 1 0,-1-1 0,1 0 0,0 1 0,1-1 0,-1 0 0,0 0 0,0 1 0,0-1 0,1 0 0,-1 0 0,1 1 0,-1-1 0,1 0 0,-1 0 0,1 0 1,0 0-1,-1 0 0,1 0 0,0 0 0,0 0 0,0 0 0,0 0 0,0 0 0,0-1 0,1 2 0,1-1 41,-1 0 1,1 0-1,0-1 1,-1 1-1,1-1 1,0 0-1,-1 1 1,1-1-1,0-1 1,-1 1-1,6-1 1,2-1 131,0 0 0,-1-1 1,1-1-1,-1 1 1,18-11-1,-8 2-69,0-2 0,-1 0 0,21-21 0,-33 28-97,0 1 0,0-1 0,-1 0 1,1 0-1,-1-1 0,-1 1 0,0-1 0,0 0 1,0-1-1,-1 1 0,3-13 0,-6 21-17,1-1 0,-1 1 0,0 0 0,0-1 0,0 1 1,1 0-1,-1 0 0,0-1 0,0 1 0,0 0 0,0-1 0,0 1 0,0 0 0,0-1 0,0 1 0,0 0 0,0-1 0,0 1 0,0-1 1,0 1-1,0 0 0,0-1 0,0 1 0,0 0 0,0 0 0,-1-1 0,1 1 0,0 0 0,0-1 0,0 1 0,-1 0 0,1-1 0,0 1 1,0 0-1,-1 0 0,1 0 0,0-1 0,0 1 0,-1 0 0,-11 10 7,-10 25 37,-4 33 41,24-62-64,0-1-1,1 1 0,-1 0 0,2 0 1,-1 0-1,1 0 0,-1 0 1,2 0-1,-1 0 0,2 6 1,-2-11-3,1 0 0,-1 0 1,1 0-1,-1-1 1,1 1-1,0 0 0,-1-1 1,1 1-1,0 0 1,-1-1-1,1 1 0,0-1 1,0 1-1,0-1 1,0 1-1,-1-1 0,1 0 1,0 1-1,0-1 1,0 0-1,0 0 0,0 0 1,0 0-1,0 0 1,0 0-1,0 0 0,0 0 1,0 0-1,0 0 1,1-1-1,29-7 372,-14 0-354,-1-2 0,0 0-1,0-1 1,-2 0-1,1-2 1,-1 1 0,-1-2-1,0 0 1,-1 0 0,-1-1-1,0-1 1,-1 0-1,10-22 1,-36 74-137,9-23 203,1 0 1,0 1-1,1-1 0,1 1 0,0 0 1,1 0-1,-3 21 0,7-34-98,0 0-1,1-1 1,-1 1 0,0 0 0,0-1 0,0 1-1,1-1 1,-1 1 0,0-1 0,1 0-1,-1 1 1,0-1 0,1 0 0,-1 0-1,0 0 1,1 0 0,-1 0 0,3-1-1,32 0-637,-35 1 482,7 0-960,7-1-4037,-4 1-3605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1.998"/>
    </inkml:context>
    <inkml:brush xml:id="br0">
      <inkml:brushProperty name="width" value="0.025" units="cm"/>
      <inkml:brushProperty name="height" value="0.025" units="cm"/>
    </inkml:brush>
  </inkml:definitions>
  <inkml:trace contextRef="#ctx0" brushRef="#br0">85 0 15471,'0'0'12395,"-13"51"-10921,5-29-257,5 4-609,-1 3-415,1 2-161,1-2-96,2 0-929,0-6-673,0-5-832,2-7 416,1-6-128,0-5-96,-2-16-5958</inkml:trace>
  <inkml:trace contextRef="#ctx0" brushRef="#br0" timeOffset="1">1 114 9321,'0'0'15310,"68"-38"-15374,-47 38-1697,0-3-2756,3-1-7750</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137"/>
    </inkml:context>
    <inkml:brush xml:id="br0">
      <inkml:brushProperty name="width" value="0.025" units="cm"/>
      <inkml:brushProperty name="height" value="0.025" units="cm"/>
    </inkml:brush>
  </inkml:definitions>
  <inkml:trace contextRef="#ctx0" brushRef="#br0">172 0 17296,'0'0'6823,"-10"2"-4501,2-2-2160,0 2-1,-1 0 1,1 0-1,0 0 1,0 1 0,0 0-1,0 0 1,0 1-1,1 0 1,-10 8 0,3-3-79,10-7-77,0 0 0,0 1 1,1-1-1,-1 1 0,0 0 0,1 0 1,0 0-1,-1 1 0,1-1 0,1 1 1,-1 0-1,0-1 0,-3 9 1,36-9-23,-3-3-8,-1 1 0,29 5 1,-48-5 14,1 1 1,0 0 0,-1 0-1,1 0 1,-1 1 0,1 0-1,-1 1 1,0 0 0,-1 0-1,1 0 1,9 9 0,-15-12 54,1 0 1,-1 1-1,1-1 1,-1 1-1,0-1 1,0 1-1,0-1 1,0 1-1,0 0 1,0 0 0,0 0-1,0-1 1,-1 1-1,1 0 1,-1 0-1,1 0 1,-1 0-1,0 0 1,0 0-1,0 0 1,0 0-1,0 0 1,0 0-1,-1 4 1,-1-3 63,0 0 0,1 1 1,-1-1-1,-1 0 0,1 0 0,0 0 1,-1 0-1,1 0 0,-1-1 0,0 1 1,0-1-1,-4 3 0,-5 3 118,0-1 1,-1-1-1,0 0 0,0 0 1,-25 6-1,28-10-404,0 0 0,1-1 0,-1 0-1,0-1 1,-16-1 0,26 1-10,-1 0 0,1 0 0,-1 0 1,1 0-1,-1 0 0,1 0 0,-1-1 0,0 1 0,1 0 0,-1 0 0,1-1 0,-1 1 0,1 0 1,0 0-1,-1-1 0,1 1 0,-1-1 0,1 1 0,-1 0 0,1-1 0,0 1 0,-1-1 1,1 1-1,0-1 0,0 1 0,-1-1 0,1 1 0,0-1 0,0 1 0,0-1 0,0 1 1,-1-1-1,1 1 0,0-1 0,0 0 0,0 1 0,0-1 0,0 1 0,0-1 0,1 1 0,-1-1 1,0 0-1,0 0 118,0-16-7929</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478"/>
    </inkml:context>
    <inkml:brush xml:id="br0">
      <inkml:brushProperty name="width" value="0.025" units="cm"/>
      <inkml:brushProperty name="height" value="0.025" units="cm"/>
    </inkml:brush>
  </inkml:definitions>
  <inkml:trace contextRef="#ctx0" brushRef="#br0">63 0 17617,'0'0'11691,"-31"68"-10474,19-23-384,3 1-289,3 2-256,2 0-95,4-3-129,0-7-32,6-6 32,4-6-224,0-7-961,-3-10-1762</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5.836"/>
    </inkml:context>
    <inkml:brush xml:id="br0">
      <inkml:brushProperty name="width" value="0.025" units="cm"/>
      <inkml:brushProperty name="height" value="0.025" units="cm"/>
    </inkml:brush>
  </inkml:definitions>
  <inkml:trace contextRef="#ctx0" brushRef="#br0">0 453 17649,'0'0'13036,"78"32"-12011,-28-32-545,7 0-351,6-3-97,0-10-193,-4-1-319,-10-1-353,-12-2-448,-15-3-1858,-14 0-1025,-8-5-1922,-9-4-8135</inkml:trace>
  <inkml:trace contextRef="#ctx0" brushRef="#br0" timeOffset="1">136 79 16015,'0'0'8552,"15"-58"-7174,11 46-193,7 7-833,11 2-320,0 3-64,7 0-1986,-2 8-2210,2 1-2338,-2-1-5510</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180"/>
    </inkml:context>
    <inkml:brush xml:id="br0">
      <inkml:brushProperty name="width" value="0.025" units="cm"/>
      <inkml:brushProperty name="height" value="0.025" units="cm"/>
    </inkml:brush>
  </inkml:definitions>
  <inkml:trace contextRef="#ctx0" brushRef="#br0">152 0 15054,'0'0'10282,"-10"1"-8462,2 0-1525,1 1-1,-1-1 0,1 1 0,-1 1 0,1-1 1,0 1-1,0 1 0,0-1 0,-9 8 0,12-9-247,1 1 0,0-1 0,-1 1 0,1 0-1,0 0 1,1 1 0,-1-1 0,0 1 0,1-1-1,0 1 1,0 0 0,0 0 0,0 0 0,1 0-1,0 0 1,-1 0 0,1 0 0,1 0 0,-1 1-1,1-1 1,-1 8 0,2-10-75,-1 0-1,1 0 0,0 0 1,-1-1-1,1 1 0,0 0 1,0-1-1,0 1 1,0-1-1,0 1 0,0-1 1,1 1-1,-1-1 1,0 0-1,1 1 0,-1-1 1,1 0-1,0 0 0,-1 0 1,1 0-1,0-1 1,2 2-1,52 16-745,-26-9 290,-14-3 358,-1 1-1,1 1 1,22 15 0,-34-20 186,-1 0 0,1-1 0,-1 2 0,0-1 0,0 0 1,0 1-1,0-1 0,4 8 0,-7-9 40,1-1 0,0 1 0,-1 0 0,1 0 0,-1 0 0,1-1 0,-1 1 0,0 0 0,0 0 0,0 0 0,0 0 0,0 0 0,0-1 0,-1 1 0,1 0 0,0 0 0,-1 0 0,0-1 0,1 1 0,-1 0 0,-2 2 0,1 0-43,-1-1-1,0 0 1,0 0-1,-1-1 0,1 1 1,0-1-1,-1 1 0,0-1 1,1 0-1,-1-1 1,0 1-1,0-1 0,-8 3 1,-58 10 471,67-14-527,-32 4-4066,-46 0 0</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503"/>
    </inkml:context>
    <inkml:brush xml:id="br0">
      <inkml:brushProperty name="width" value="0.025" units="cm"/>
      <inkml:brushProperty name="height" value="0.025" units="cm"/>
    </inkml:brush>
  </inkml:definitions>
  <inkml:trace contextRef="#ctx0" brushRef="#br0">0 45 21973,'0'0'10794,"63"-15"-10794,-34 15 0,7 0 0,-3-2 0,0-1-1666,-4-6-2465,-1-7-3973</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6.864"/>
    </inkml:context>
    <inkml:brush xml:id="br0">
      <inkml:brushProperty name="width" value="0.025" units="cm"/>
      <inkml:brushProperty name="height" value="0.025" units="cm"/>
    </inkml:brush>
  </inkml:definitions>
  <inkml:trace contextRef="#ctx0" brushRef="#br0">40 0 3299,'0'0'23185,"5"13"-21915,-2-6-1084,0-2-59,-1 1-1,1 0 0,-1 0 0,0 0 1,0 0-1,-1 1 0,0-1 1,0 0-1,-1 1 0,1-1 0,-1 1 1,-1-1-1,-1 10 0,-26 61 1060,23-66-978,-1 2 0,1-1 0,1 0 0,0 1 1,1 0-1,0 0 0,1 0 0,-1 21 0,4-32-208,0-1 0,0 0 0,0 0 0,0 0 0,1 0 0,-1 0 0,0 0 0,0 0 0,1 0 0,-1 0 0,0 0 0,1-1 0,-1 1 0,1-1 0,-1 1 0,1-1 0,-1 1 0,1-1 0,-1 0 0,1 0 0,-1 0 0,1 0 0,-1 0 0,1 0 0,-1 0 0,1 0 0,2-2 0,49-4 0,-15-3 32,49-18 0,-57 16-114,0 2 1,0 1 0,35-5-1,-62 13-577,4-2-1131</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07.221"/>
    </inkml:context>
    <inkml:brush xml:id="br0">
      <inkml:brushProperty name="width" value="0.025" units="cm"/>
      <inkml:brushProperty name="height" value="0.025" units="cm"/>
    </inkml:brush>
  </inkml:definitions>
  <inkml:trace contextRef="#ctx0" brushRef="#br0">47 85 18449,'0'0'7245,"-6"14"-5905,-2 6-910,1 0 0,1 1 0,1 0 0,1 0 0,1 1 0,-1 28 0,3-28-269,0-15-56,0-1 0,1 0 0,0 0 0,0 0 0,0 0-1,1 0 1,0 1 0,1 5 0,-1-11-86,-1-1 0,0 1 0,0-1 0,1 0 0,-1 1-1,0-1 1,1 0 0,-1 1 0,0-1 0,1 0-1,-1 0 1,0 1 0,1-1 0,-1 0 0,1 0 0,-1 0-1,0 0 1,1 0 0,-1 1 0,1-1 0,-1 0-1,1 0 1,-1 0 0,0 0 0,1 0 0,-1 0 0,1 0-1,-1 0 1,1 0 0,-1-1 0,0 1 0,1 0-1,-1 0 1,1 0 0,-1 0 0,0-1 0,1 1 0,-1 0-1,1 0 1,-1-1 0,0 1 0,1 0 0,-1-1-1,0 1 1,0 0 0,1-1 0,-1 1 0,0 0 0,1-1-1,11-19 659,-5-7-677,-2 1 0,-1-1 0,-1 0 0,-1 0 0,-2 0 0,0-1 0,-6-32 0,-1 25 0,6 33 0,1 1 0,-1-1 0,1 1 0,-1-1 0,0 1 0,1-1 0,-1 1 0,0 0 0,0-1 0,0 1 0,0 0 0,0 0 0,0 0 0,0 0 0,-1 0 0,1 0 0,0 0 0,-1 0 0,-1-1 0,2 2 0,0 0 0,0 0 0,1 0 0,-1 1 0,0-1 0,0 0 0,1 0 0,-1 0 0,0 1 0,1-1 0,-1 0 0,0 1 0,1-1 0,-1 0 0,0 1 0,1-1 0,-1 1 0,1-1 0,-1 1 0,1-1 0,-1 1 0,1 0 0,0-1 0,-1 1 0,1-1 0,-1 1 0,1 0 0,0-1 0,0 1 0,-1 0 0,1 0 0,0-1 0,0 1 0,0 0 0,0 0 0,0-1 0,0 1 0,0 1 0,-2 35 0,2-32 0,0-1 0,1 0 0,-1 0 0,1-1 0,0 1 0,0 0 0,0-1 0,0 1 0,0 0 0,1-1 0,0 0 0,0 1 0,0-1 0,0 0 0,0 0 0,0 0 0,1 0 0,0 0 0,-1-1 0,1 1 0,0-1 0,0 0 0,1 0 0,-1 0 0,0 0 0,1 0 0,-1-1 0,1 1 0,4 0 0,-2 0 0,0-1 0,0 1 0,0-1 0,0-1 0,0 1 0,1-1 0,-1 0 0,0 0 0,0-1 0,0 0 0,0 0 0,0 0 0,0-1 0,0 0 0,0 0 0,-1-1 0,8-3 0,1-4 0,0-1 0,-1 0 0,0-1 0,-1-1 0,0 1 0,-1-2 0,-1 0 0,0 0 0,-1-1 0,10-20 0,-39 85 0,-17 69 0,35-112 0,-3 9 0,1 1 0,1-1 0,0 1 0,-1 28 0,4-40 0,1 0 0,-1 0 0,0 0 0,1 0 0,0 0 0,0 0 0,1 0 0,0-1 0,-1 1 0,1 0 0,1-1 0,-1 1 0,1-1 0,0 0 0,0 0 0,0 0 0,0 0 0,1 0 0,5 4 0,-7-7-29,-1 0-164,0-1 1,0 1-1,0 0 0,0-1 1,0 1-1,0 0 1,0-1-1,0 1 0,0 0 1,0 0-1,0 0 0,0 0 1,-1 0-1,1 0 1,0 0-1,-1 0 0,1 0 1,-1 0-1,1 0 1,-1 0-1,0 1 0,1-1 1,-1 0-1,0 0 0,0 0 1,0 1-1,0-1 1,0 0-1,0 0 0,0 2 1,-5 1-7901</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5.794"/>
    </inkml:context>
    <inkml:brush xml:id="br0">
      <inkml:brushProperty name="width" value="0.025" units="cm"/>
      <inkml:brushProperty name="height" value="0.025" units="cm"/>
    </inkml:brush>
  </inkml:definitions>
  <inkml:trace contextRef="#ctx0" brushRef="#br0">13 402 8648,'0'0'19133,"-3"-5"-18594,1 3-453,1 0 0,0 0 0,0 0 0,0 0 0,1 0 0,-1-1 0,0 1 0,1 0 0,-1-1 0,1 1 0,0 0 0,0-1 0,0 1 0,0 0 0,1-5 0,15-40 1576,-12 37-1540,8-18 10,30-66 455,-38 86-552,0 1-1,1-1 0,0 1 1,0 1-1,0-1 0,1 1 1,0 0-1,1 0 0,10-7 1,-15 12-35,1-1 1,-1 1-1,1-1 0,0 1 1,-1 0-1,1 0 1,0 1-1,0-1 1,0 0-1,0 1 0,0 0 1,0-1-1,0 1 1,0 1-1,-1-1 1,1 0-1,5 2 0,-1 0 5,1 1 0,-1 0 0,0 1 0,13 8 0,-15-9 2,0 1-1,0-1 0,0 0 0,1-1 1,-1 1-1,1-1 0,0 0 0,0 0 1,-1-1-1,12 2 0,-9-4 1,0 0-1,0-1 0,0 1 1,0-2-1,0 1 1,-1-1-1,1 0 0,-1-1 1,0 0-1,0 0 0,0 0 1,0-1-1,5-5 1,-4 3-4,0 0 0,-1 0 0,0 0 0,0-1 0,-1 0 0,0 0 0,0-1 0,-1 0 0,0 0 0,4-12 0,-8 27-4526,-1-1-1193,0 0-1245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6.339"/>
    </inkml:context>
    <inkml:brush xml:id="br0">
      <inkml:brushProperty name="width" value="0.025" units="cm"/>
      <inkml:brushProperty name="height" value="0.025" units="cm"/>
    </inkml:brush>
  </inkml:definitions>
  <inkml:trace contextRef="#ctx0" brushRef="#br0">29 1 6919,'0'0'21113,"-5"4"-20649,-15 16 49,19-19-492,1 0 1,-1 0-1,1 0 1,0-1-1,0 1 1,-1 0-1,1 0 1,0 0-1,0 0 1,0 0-1,0-1 1,0 1-1,0 0 0,0 0 1,0 0-1,0 0 1,1 0-1,-1-1 1,0 1-1,0 0 1,1 0-1,-1 0 1,1-1-1,-1 1 1,1 0-1,-1 0 1,1-1-1,-1 1 1,1 0-1,-1-1 1,1 1-1,0-1 1,-1 1-1,1-1 1,0 1-1,0-1 1,0 1-1,-1-1 0,1 0 1,1 1-1,31 13 38,-18-12-23,-1-1-1,1 0 0,17-3 1,-20 1-33,-1 1 1,1 0-1,0 1 0,16 2 1,-24-2-2,0 1 0,0-1 0,1 1 0,-1 0 0,0 0 0,0 0 0,-1 0 1,1 1-1,0-1 0,-1 1 0,1 0 0,-1 0 0,0 1 0,0-1 0,4 6 1,-7-9-3,10 15 17,0-1 0,22 22 0,-28-32-14,1 0 1,-1-1-1,1 1 0,0-1 0,1 0 1,-1 0-1,0 0 0,1-1 0,0 0 1,-1 0-1,12 2 0,-12-3 1,0 0 0,0 0 0,0 0 0,0 1 0,-1 0 0,1 0 0,0 0 0,-1 1 0,1 0 0,-1 0 0,0 0 0,5 5 0,-7-6 36,0 0 1,0 0-1,-1 1 1,1-1-1,-1 1 0,1-1 1,-1 1-1,0-1 1,0 1-1,0 0 1,-1-1-1,1 1 0,0 0 1,-1 0-1,0 0 1,0-1-1,0 1 1,0 0-1,0 0 0,0 0 1,-1-1-1,0 1 1,1 0-1,-2 3 1,1-5-36,1-1 1,0 1-1,0 0 1,0-1-1,-1 1 1,1-1-1,0 1 1,-1 0 0,1-1-1,-1 1 1,1-1-1,-1 1 1,1-1-1,-1 1 1,1-1-1,-1 0 1,1 1-1,-1-1 1,0 0 0,1 1-1,-1-1 1,1 0-1,-1 1 1,0-1-1,1 0 1,-1 0-1,0 0 1,1 0-1,-1 0 1,0 0 0,0 0-1,1 0 1,-1 0-1,0 0 1,1 0-1,-1 0 1,0-1-1,1 1 1,-1 0-1,0 0 1,1-1-1,-1 1 1,0-1 0,-2 0-272,1 0 0,0-1 0,0 1 0,0-1 1,0 0-1,0 1 0,0-1 0,1 0 0,-1 0 1,-2-3-1,-6-16-5286,4-2-3737</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7.509"/>
    </inkml:context>
    <inkml:brush xml:id="br0">
      <inkml:brushProperty name="width" value="0.025" units="cm"/>
      <inkml:brushProperty name="height" value="0.025" units="cm"/>
    </inkml:brush>
  </inkml:definitions>
  <inkml:trace contextRef="#ctx0" brushRef="#br0">1 3066 7783,'0'0'12610,"8"3"-11906,0-2-584,-1 0-1,0-1 0,0 0 0,0 0 0,0 0 1,1-1-1,-1 0 0,0 0 0,0-1 1,0 0-1,0 0 0,-1-1 0,1 0 0,10-6 1,224-132 3182,-15 8-556,17 12-1936,209-113-50,-49-11 894,-314 195-1603,140-107 0,-76 36-23,209-172-190,-336 270 198,606-487-584,-204 236 530,-155 104-210,9-7 21,128-83-269,-201 125 508,-233 132-5792,-7 3-780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2:42.340"/>
    </inkml:context>
    <inkml:brush xml:id="br0">
      <inkml:brushProperty name="width" value="0.025" units="cm"/>
      <inkml:brushProperty name="height" value="0.025" units="cm"/>
    </inkml:brush>
  </inkml:definitions>
  <inkml:trace contextRef="#ctx0" brushRef="#br0">103 1 16656,'0'0'3347,"-9"7"-571,0 1-2486,1 0-1,0 0 1,0 1 0,1 0-1,0 1 1,1-1 0,0 1-1,0 0 1,1 1 0,0-1 0,1 1-1,0 0 1,1 0 0,-4 23-1,7-28-282,-1 0-1,1 0 0,0-1 1,1 1-1,0 0 0,0 0 1,0 0-1,0-1 0,5 11 1,-5-14 3,0 0 1,1 0 0,-1-1 0,1 1-1,-1 0 1,1-1 0,0 1-1,0-1 1,0 0 0,-1 1-1,1-1 1,1 0 0,-1 0 0,0 0-1,0 0 1,0-1 0,0 1-1,1-1 1,-1 1 0,0-1-1,0 0 1,1 1 0,-1-1 0,0-1-1,1 1 1,-1 0 0,3-1-1,-4 0-2,0 1 0,1-1-1,-1 1 1,0-1-1,0 1 1,0-1-1,0 0 1,0 0 0,0 0-1,-1 0 1,1 1-1,0-1 1,0 0-1,-1 0 1,1-1 0,0 1-1,-1 0 1,1 0-1,-1 0 1,1 0 0,-1 0-1,0-1 1,1 1-1,-1 0 1,0 0-1,0 0 1,0-1 0,0 1-1,0 0 1,0 0-1,0-1 1,-1 1-1,1 0 1,0 0 0,-1 0-1,1-1 1,-1 1-1,1 0 1,-1 0 0,1 0-1,-1 0 1,0 0-1,0 0 1,1 0-1,-1 0 1,0 0 0,0 1-1,0-1 1,-1-1-1,-5 0 299,1 0 0,0 1 0,-1-1 0,1 1-1,-1 1 1,0-1 0,-9 2 0,16-1-302,7 0 7,1 0 1,0-1-1,-1 0 1,1 0 0,0-1-1,-1 0 1,0 0-1,1 0 1,-1-1-1,0 0 1,0-1-1,-1 0 1,1 0 0,-1 0-1,0-1 1,0 0-1,11-10 1,-17 15-11,0 0 0,0 0-1,0 0 1,0 1 0,0-1 0,0 0 0,0 0-1,0 0 1,0 0 0,0 1 0,0-1 0,0 0-1,0 0 1,0 0 0,0 0 0,0 0 0,0 1-1,0-1 1,1 0 0,-1 0 0,0 0 0,0 0 0,0 0-1,0 0 1,0 0 0,0 0 0,1 1 0,-1-1-1,0 0 1,0 0 0,0 0 0,0 0 0,1 0-1,-1 0 1,0 0 0,0 0 0,0 0 0,0 0-1,0 0 1,1 0 0,-1 0 0,0 0 0,0 0 0,0 0-1,0 0 1,1 0 0,-1 0 0,0 0 0,0 0-1,0-1 1,0 1 0,0 0 0,1 0 0,-1 0-1,0 0 1,0 0 0,0 0 0,0 0 0,0-1 0,0 1-1,1 0 1,-1 0 0,0 0 0,0 0 0,0 0-1,0-1 1,0 1 0,0 0 0,0 0 0,-2 22 143,-11 25 258,6-27-226,1 0-1,-4 25 0,7-8-4731,3-25-3740</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38.120"/>
    </inkml:context>
    <inkml:brush xml:id="br0">
      <inkml:brushProperty name="width" value="0.025" units="cm"/>
      <inkml:brushProperty name="height" value="0.025" units="cm"/>
    </inkml:brush>
  </inkml:definitions>
  <inkml:trace contextRef="#ctx0" brushRef="#br0">309 9 8712,'23'-9'7884,"-13"12"-2559,-10 0-5126,0 0 0,0-1-1,-1 1 1,1 0-1,-1 0 1,1-1 0,-1 1-1,0 0 1,0-1-1,-1 1 1,1-1 0,-4 5-1,-20 36 624,-2-2 1,-3 0-1,-47 50 0,38-46 342,-61 89-1,95-126-1122,0 1-1,1 0 0,0 0 1,-6 18-1,10-26-32,-1 1 1,1-1-1,-1 0 1,1 1-1,0-1 1,-1 1-1,1-1 0,0 1 1,0-1-1,0 1 1,0-1-1,0 1 1,1-1-1,-1 1 0,0-1 1,1 1-1,-1-1 1,1 1-1,-1-1 1,1 0-1,0 1 1,-1-1-1,1 0 0,0 0 1,0 1-1,0-1 1,0 0-1,0 0 1,0 0-1,0 0 0,1 0 1,-1 0-1,0-1 1,1 1-1,-1 0 1,0-1-1,1 1 1,-1-1-1,3 1 0,31 4 119,1-2-1,0-2 0,-1-1 1,1-2-1,48-9 1,-4 2-192,-71 8-82,71-10-2533,-74 9 1374,0 0 0,0-1 0,1 1 0,-2-1 1,1 0-1,6-5 0,17-18-16412</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4.670"/>
    </inkml:context>
    <inkml:brush xml:id="br0">
      <inkml:brushProperty name="width" value="0.025" units="cm"/>
      <inkml:brushProperty name="height" value="0.025" units="cm"/>
    </inkml:brush>
  </inkml:definitions>
  <inkml:trace contextRef="#ctx0" brushRef="#br0">16 287 5733,'0'0'16533,"-16"13"-12614,25-13-3599,-1 0 0,1 0 0,-1-1 0,1 0 0,-1-1 0,0 0 0,1 0 0,-1-1 0,0 0 0,0 0 0,7-5 0,16-9-204,39-30 0,-36 23 77,39-26-124,-22 14-509,77-42 0,-101 72 47,-3 1-2707,-16 1-5440,-6-3-1219</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286"/>
    </inkml:context>
    <inkml:brush xml:id="br0">
      <inkml:brushProperty name="width" value="0.025" units="cm"/>
      <inkml:brushProperty name="height" value="0.025" units="cm"/>
    </inkml:brush>
  </inkml:definitions>
  <inkml:trace contextRef="#ctx0" brushRef="#br0">0 237 9065,'0'0'17013,"10"0"-15823,-3 0-1134,0-1-1,0 0 0,0-1 0,0 1 0,-1-1 0,1 0 0,0-1 0,-1 0 0,0 0 0,0 0 0,0-1 0,0 0 0,0 0 0,-1 0 1,0-1-1,0 1 0,0-1 0,6-8 0,4-4-4,-1-1 1,13-21 0,-23 34-38,-1 0 0,0 0 0,-1-1 0,1 1 0,-1 0 0,0-1 0,0 0 0,-1 1 1,0-1-1,0 0 0,0 0 0,0 0 0,-2-9 0,1 15-12,0-1 0,0 0-1,0 1 1,-1-1 0,1 0-1,0 1 1,-1-1 0,1 1-1,-1-1 1,1 1 0,-1-1 0,1 1-1,-1-1 1,1 1 0,-1-1-1,1 1 1,-1 0 0,1-1 0,-1 1-1,0 0 1,1 0 0,-1-1-1,1 1 1,-1 0 0,0 0-1,1 0 1,-1 0 0,0 0 0,1 0-1,-1 0 1,0 0 0,0 0-1,1 0 1,-1 0 0,0 0 0,1 0-1,-1 1 1,1-1 0,-2 1-1,-26 11-10,18-3 31,0 0 1,1 0 0,0 1-1,1 0 1,0 1 0,0 0-1,1 0 1,-9 20 0,0 4 280,-20 63 1,30-79-209,1 1-1,1-1 0,0 1 1,2 0-1,-1 29 0,3-47-91,0 0 1,0-1-1,0 1 0,0 0 1,0 0-1,1 0 0,-1-1 1,0 1-1,1 0 0,-1-1 1,1 1-1,0 0 0,0-1 1,-1 1-1,1 0 0,0-1 1,0 1-1,1-1 0,-1 0 1,0 1-1,0-1 0,1 0 1,-1 0-1,1 0 0,-1 0 1,3 1-1,-1-1 9,1 0 0,-1 0-1,1-1 1,-1 1 0,1-1 0,-1 0 0,1 0 0,-1-1-1,1 1 1,-1-1 0,0 1 0,7-3 0,6-3-178,-1 0 1,1-1 0,-1-1 0,23-15 0,24-25-2644,-6-7-3879,-25 17-556</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7.661"/>
    </inkml:context>
    <inkml:brush xml:id="br0">
      <inkml:brushProperty name="width" value="0.025" units="cm"/>
      <inkml:brushProperty name="height" value="0.025" units="cm"/>
    </inkml:brush>
  </inkml:definitions>
  <inkml:trace contextRef="#ctx0" brushRef="#br0">228 0 12364,'0'0'13319,"-3"9"-11445,-70 158 960,-54 89-3213,125-251-19,-12 20 560,14-25-282,0-1 1,0 1 0,0 0-1,0 0 1,0 0 0,0-1-1,0 1 1,0 0 0,0 0-1,0 0 1,0-1-1,-1 1 1,1 0 0,0 0-1,0 0 1,0-1 0,0 1-1,0 0 1,0 0 0,-1 0-1,1 0 1,0 0 0,0-1-1,0 1 1,0 0-1,-1 0 1,1 0 0,0 0-1,0 0 1,-1 0 0,1 0-1,0 0 1,0 0 0,0 0-1,-1 0 1,1 0-1,0 0 1,0 0 0,0 0-1,-1 0 1,1 0 0,0 0-1,0 0 1,-1 0 0,1 0-1,0 0 1,0 0-1,0 0 1,-1 0 0,1 0-1,0 1 1,0-70-10590,0 21 1853</inkml:trace>
  <inkml:trace contextRef="#ctx0" brushRef="#br0" timeOffset="1">1 128 13805,'0'0'12428,"65"14"-11403,-38 3-449,2 6-223,2 0-193,-2-1-96,1-5-993,-3-6-2530,-5-6-1538,2-5-2658</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8.581"/>
    </inkml:context>
    <inkml:brush xml:id="br0">
      <inkml:brushProperty name="width" value="0.025" units="cm"/>
      <inkml:brushProperty name="height" value="0.025" units="cm"/>
    </inkml:brush>
  </inkml:definitions>
  <inkml:trace contextRef="#ctx0" brushRef="#br0">0 50 10634,'0'0'13597,"8"11"-12012,-1-1-1341,-1 0 0,0 1-1,0-1 1,-1 1-1,-1 0 1,0 1-1,6 22 1,2 49 1103,-3 0 0,-4 161 0,15-456-573,9-72-806,-29 280 28,1 0 1,0 0-1,0 0 0,0 0 0,0 0 1,0 0-1,1 0 0,0 0 0,0 0 1,0 1-1,0-1 0,1 1 0,-1-1 1,1 1-1,0 0 0,5-5 0,-4 6-22,1 0-1,-1 0 0,1 0 1,-1 0-1,1 1 0,0 0 0,0 0 1,0 0-1,0 0 0,0 1 1,0 0-1,0 0 0,7 1 0,-10-1 9,0 0 0,0 0 0,0 0-1,0 1 1,0-1 0,0 1-1,0-1 1,0 1 0,0 0 0,0 0-1,-1-1 1,1 1 0,0 1-1,0-1 1,-1 0 0,1 0 0,-1 1-1,1-1 1,-1 0 0,0 1 0,1 0-1,-1-1 1,0 1 0,0 0-1,0 0 1,0-1 0,0 1 0,-1 0-1,1 0 1,0 0 0,-1 0-1,0 0 1,1 0 0,-1 0 0,0 0-1,0 0 1,0 0 0,0 0 0,-1 0-1,0 3 1,0 2 17,0-1 1,0 1-1,-1-1 0,0 1 0,-1-1 1,1 0-1,-1 0 0,0 0 0,-1 0 1,0 0-1,-5 6 0,-3 1 13,-1-1 0,0 0 0,-25 16 0,32-23-28,-1-1 0,0 0 0,-1-1 0,1 0 0,0 0 0,-1 0 0,0-1 0,1 0 0,-1 0 0,-11 0 0,18-2-40,0 0-1,1 0 1,-1 0-1,1 0 1,-1 0-1,0 0 0,1 0 1,-1-1-1,1 1 1,-1 0-1,0 0 1,1-1-1,-1 1 1,1 0-1,-1-1 1,1 1-1,-1 0 1,1-1-1,-1 1 1,1-1-1,0 1 0,-1-1 1,1 1-1,0-1 1,-1 1-1,1-1 1,0 1-1,-1-1 1,1 0-1,0 1 1,0-1-1,0 1 1,0-1-1,0 0 0,0 1 1,-1-1-1,1 1 1,1-1-1,-1 0 1,0 1-1,0-1 1,0 0-1,0 1 1,0-1-1,0 1 1,1-2-1,12-30-2982,-4 18 1079,0 1-1,1 1 1,24-24-1,7-1-4066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143"/>
    </inkml:context>
    <inkml:brush xml:id="br0">
      <inkml:brushProperty name="width" value="0.025" units="cm"/>
      <inkml:brushProperty name="height" value="0.025" units="cm"/>
    </inkml:brush>
  </inkml:definitions>
  <inkml:trace contextRef="#ctx0" brushRef="#br0">100 104 10634,'0'0'12129,"-8"4"-10410,2-2-1587,0 1 0,1 0 0,-1 0 1,1 0-1,0 1 0,0 0 0,0 0 0,1 0 0,0 0 1,-1 1-1,1 0 0,1-1 0,-1 2 0,1-1 0,0 0 1,0 1-1,0-1 0,1 1 0,0 0 0,0 0 1,0 0-1,1 0 0,0 0 0,-1 8 0,2-12-130,0 1-1,0 0 1,0-1-1,0 1 0,0-1 1,1 1-1,-1-1 1,1 1-1,-1-1 0,1 1 1,0-1-1,0 1 1,0-1-1,0 0 0,1 1 1,-1-1-1,3 3 1,-2-4-10,-1 0 0,1 0 0,0-1 0,-1 1 0,1-1 0,0 1 1,-1-1-1,1 0 0,0 0 0,0 1 0,0-1 0,-1 0 0,1-1 0,0 1 1,0 0-1,-1 0 0,1-1 0,0 1 0,-1-1 0,1 0 0,0 1 1,-1-1-1,1 0 0,-1 0 0,1 0 0,-1 0 0,0 0 0,3-2 0,3-2 15,0-1 0,0 0-1,-1-1 1,1 0-1,-1 0 1,-1 0-1,1 0 1,3-9-1,34-70 53,-28 54 42,-11 71 1052,-21 102 956,21-137-1265,5-10-556,7-11-101,124-205 10,-122 200-209,-17 22 12,-1 0 0,0-1-1,0 1 1,1 0 0,-1 0 0,0-1 0,1 1 0,-1 0 0,0 0 0,1 0-1,-1-1 1,0 1 0,1 0 0,-1 0 0,0 0 0,1 0 0,-1 0-1,0 0 1,1 0 0,-1 0 0,1 0 0,-1 0 0,0 0 0,1 0 0,-1 0-1,0 0 1,1 0 0,-1 0 0,1 0 0,-1 1 0,0-1 0,1 0-1,-1 0 1,0 0 0,0 0 0,1 1 0,-1-1 0,0 0 0,1 0 0,-1 1-1,0-1 1,0 0 0,1 1 0,-1-1 0,0 0 0,0 1 0,0-1-1,0 0 1,1 1 0,-1-1 0,0 0 0,0 1 0,0-1 0,0 1 0,0-1-1,0 0 1,0 1 0,0-1 0,0 0 0,0 1 0,0-1 0,0 1-1,0-1 1,0 0 0,-1 1 0,1-1 0,0 1 0,0 183 208,0-183-208,0-1 0,0 0 0,0 0 0,0 1 0,0-1 0,0 0 0,0 1 0,0-1 0,0 0 0,0 0 0,0 1 0,0-1 0,0 0 0,0 1 0,0-1 0,0 0 0,1 0 0,-1 1 0,0-1 0,0 0 0,0 0 0,0 1 0,0-1 0,1 0 0,-1 0 0,0 0 0,0 1 0,0-1 0,1 0 0,-1 0 0,0 0 0,0 0 0,1 1 0,-1-1 0,0 0 0,0 0 0,1 0 0,-1 0 0,0 0 0,1 0 0,-1 0 0,0 0 0,0 0 0,1 0 0,-1 0 0,1 0 0,16-10 0,13-20 0,84-122 0,-99 141 11,-7 19 3,-6 31-75,-2-29-10,0 13-1140,0 33-31,-2-39-3839,-1-2-4670,7-27 2512</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472"/>
    </inkml:context>
    <inkml:brush xml:id="br0">
      <inkml:brushProperty name="width" value="0.025" units="cm"/>
      <inkml:brushProperty name="height" value="0.025" units="cm"/>
    </inkml:brush>
  </inkml:definitions>
  <inkml:trace contextRef="#ctx0" brushRef="#br0">154 1 17008,'0'0'4378,"-11"7"-316,-6 5-3147,0 0 0,1 1 0,0 1 0,1 1-1,1 0 1,0 1 0,-19 30 0,42-54-974,-1 0 1,2 1-1,-1 0 0,16-9 0,-17 12-71,0 0 0,0 0-1,0 1 1,1 0 0,-1 0-1,1 1 1,0 0 0,0 1-1,0 0 1,0 0 0,14 1-1,-22 0 131,0 1 0,0-1 0,0 0-1,0 0 1,0 0 0,0 1 0,0-1-1,0 0 1,0 1 0,0-1 0,0 1-1,0-1 1,0 1 0,0-1 0,0 1 0,0 0-1,-1 0 1,1-1 0,0 1 0,0 0-1,-1 0 1,1 0 0,-1 0 0,1 0 0,0 1-1,0 2 48,0-1-1,0 1 1,0-1-1,-1 0 0,1 1 1,-1-1-1,0 1 1,0 4-1,-1 1 99,0-1 0,0 0-1,-1 1 1,0-1 0,-1 0 0,-5 12 0,-23 29 330,29-46-522,0-1-1,0 0 1,0 1-1,0-1 1,0 0-1,0 0 1,-1 0-1,1-1 1,0 1-1,-1-1 1,0 1-1,1-1 1,-1 0-1,0 0 1,1 0-1,-1 0 1,-5 1 0,-1-6-3285,1-13-3672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49.937"/>
    </inkml:context>
    <inkml:brush xml:id="br0">
      <inkml:brushProperty name="width" value="0.025" units="cm"/>
      <inkml:brushProperty name="height" value="0.025" units="cm"/>
    </inkml:brush>
  </inkml:definitions>
  <inkml:trace contextRef="#ctx0" brushRef="#br0">11 0 2146,'0'0'29788,"-10"54"-29147,15-18-449,1 0-192,1-1 0,0-8 0,1-3-416,-1-9-1378,-1-11-929,-5-11-7398,-1-13-609</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344"/>
    </inkml:context>
    <inkml:brush xml:id="br0">
      <inkml:brushProperty name="width" value="0.025" units="cm"/>
      <inkml:brushProperty name="height" value="0.025" units="cm"/>
    </inkml:brush>
  </inkml:definitions>
  <inkml:trace contextRef="#ctx0" brushRef="#br0">1 5 17392,'0'0'12076,"0"-5"-18194,21 5 1826,0 0-577,0 0-960</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0.696"/>
    </inkml:context>
    <inkml:brush xml:id="br0">
      <inkml:brushProperty name="width" value="0.025" units="cm"/>
      <inkml:brushProperty name="height" value="0.025" units="cm"/>
    </inkml:brush>
  </inkml:definitions>
  <inkml:trace contextRef="#ctx0" brushRef="#br0">0 183 4228,'0'0'3651,"12"1"-506,6-2-2096,-3-1 627,0 2 1,-1 0 0,1 1 0,29 4 0,-42-4-1426,-1 0 0,1 0 0,-1 0 0,1 0 0,-1 0 1,0 0-1,1 0 0,-1 1 0,0-1 0,0 0 0,0 1 0,0-1 1,0 1-1,0-1 0,0 1 0,0-1 0,-1 1 0,1 0 0,-1 0 1,1-1-1,-1 1 0,0 0 0,1 0 0,-1 2 0,0 53 2876,-1-37-2683,1-18-405,-1 8 36,2 1 0,-1-1 0,1 0 0,4 12 0,-5-20-72,0 0 0,1 0 0,-1 0 0,1-1 1,0 1-1,-1 0 0,1-1 0,0 1 0,0-1 1,0 1-1,0-1 0,1 1 0,-1-1 0,0 1 1,1-1-1,-1 0 0,0 0 0,1 0 0,0 0 0,-1 0 1,1 0-1,0 0 0,-1-1 0,1 1 0,0 0 1,0-1-1,-1 0 0,1 1 0,0-1 0,2 0 0,-2 0 16,-1-1 0,0 1 0,1-1 0,-1 1 0,0-1 0,1 0 0,-1 1 0,0-1 0,0 0 0,0 0 0,1 0 0,-1 0 0,0 0 0,0 0 0,-1 0 0,1-1 0,0 1 0,0 0 0,-1 0 0,1-1 0,0 1 0,-1 0-1,1-2 1,13-40 596,-12 34-483,4-9-39,-1 0 0,-1 0 1,-1-1-1,-1 0 1,0 1-1,-2-1 1,-1-30-1,-9 75-93,9-20 0,1 1 0,0 0 0,0 0 0,0 0 0,1-1 0,0 1 0,1 0 0,-1 0 0,6 12 0,-5-17 0,-1 0 0,1 1 0,0-1 0,-1 0 0,1 0 0,0 0 0,0 0 0,1 0 0,-1-1 0,0 1 0,1-1 0,-1 1 0,1-1 0,-1 0 0,1 0 0,0 0 0,-1 0 0,1-1 0,0 1 0,0-1 0,-1 1 0,1-1 0,0 0 0,0 0 0,0-1 0,4 0 0,0 0 0,0-1 0,0 0 0,0 0 0,0 0 0,0-1 0,-1-1 0,1 1 0,-1-1 0,0 0 0,0 0 0,0-1 0,0 1 0,-1-1 0,0-1 0,0 1 0,0-1 0,-1 0 0,0 0 0,6-10 0,-3 4 0,-1 0 0,0-1 0,-1 1 0,0-1 0,-1 0 0,0 0 0,-1-1 0,-1 1 0,2-24 0,-4 35 0,0-1 0,0 1 0,0-1 0,0 1 0,-1-1 0,1 1 0,-1 0 0,0-1 0,0 1 0,0 0 0,0 0 0,0 0 0,0-1 0,0 1 0,-2-2 0,2 4 0,1 0 0,-1-1 0,1 1 0,0 0 0,-1-1 0,1 1 0,-1 0 0,1 0 0,-1 0 0,1-1 0,-1 1 0,1 0 0,-1 0 0,1 0 0,-1 0 0,1 0 0,-1 0 0,1 0 0,-1 0 0,1 0 0,-1 0 0,1 0 0,-1 0 0,1 0 0,-1 1 0,0-1 0,-15 18 0,6 5 0,2-1 0,0 1 0,2 1 0,0-1 0,2 1 0,0 0 0,2 0 0,1 36 0,1-58-26,-1 0 0,1 1 0,0-1 0,1 0 0,-1 0 0,0 0 0,1 0 0,-1 1 1,1-1-1,-1 0 0,1 0 0,0 0 0,0 0 0,0 0 0,0-1 0,1 1 0,-1 0 0,0 0 0,1-1 0,-1 1 0,1-1 0,-1 1 0,1-1 0,0 0 0,0 1 0,-1-1 1,1 0-1,0 0 0,0 0 0,0-1 0,0 1 0,0 0 0,1-1 0,-1 1 0,0-1 0,0 0 0,0 0 0,0 0 0,1 0 0,1 0 0,4-1-428,1 0-1,-1 0 0,0-1 1,0 0-1,0-1 0,-1 0 0,1 0 1,-1 0-1,13-9 0,18-15-7867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06.228"/>
    </inkml:context>
    <inkml:brush xml:id="br0">
      <inkml:brushProperty name="width" value="0.025" units="cm"/>
      <inkml:brushProperty name="height" value="0.025" units="cm"/>
    </inkml:brush>
  </inkml:definitions>
  <inkml:trace contextRef="#ctx0" brushRef="#br0">28 23 3812,'0'0'21129,"-3"3"-20873,3-2-237,-1-1-1,1 0 1,-1 1 0,1-1-1,0 0 1,-1 1-1,1-1 1,0 0-1,-1 1 1,1-1 0,0 0-1,-1 1 1,1-1-1,0 1 1,0-1 0,0 1-1,-1-1 1,1 1-1,0-1 1,0 1 0,0-1-1,0 0 1,0 1-1,0-1 1,0 1-1,0-1 1,0 1 0,0-1-1,0 1 1,0-1-1,1 1 1,-1-1 0,0 1-1,0-1 1,0 1-1,1-1 1,-1 1 0,0-1-1,0 0 1,1 1-1,-1-1 1,0 0 0,1 1-1,-1-1 1,0 0-1,1 1 1,-1-1-1,1 0 1,-1 0 0,1 1-1,0-1 1,41 10 921,55-7 169,-85-4-991,0 0 0,0-1 0,20-7 0,-20 6-58,0 0-1,0 1 1,20-2-1,-3 3-460,-8 1 2435,-54-2-314,-255-13-1555,385 28-230,-68-7 65,-1-2 1,33 0-1,-306-11 390,303 4-2030,62-12 0,-57 6-1191,72 0 0,-101 10-2587,-10 6-3668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392"/>
    </inkml:context>
    <inkml:brush xml:id="br0">
      <inkml:brushProperty name="width" value="0.025" units="cm"/>
      <inkml:brushProperty name="height" value="0.025" units="cm"/>
    </inkml:brush>
  </inkml:definitions>
  <inkml:trace contextRef="#ctx0" brushRef="#br0">9 300 4388,'0'0'9588,"-2"-9"-6332,2 8-3415,-4-27 3699,2 26-577,1 23-1326,1-16-1426,5 132 2422,-3-120-2584,0 0-1,1 0 0,1 0 0,1-1 1,13 31-1,-18-44-46,1-1 0,1 0 0,-1 1 0,0-1 0,0 0 0,1 0 0,-1 0 0,1 0 0,0 0 1,0 0-1,-1 0 0,1-1 0,0 1 0,1-1 0,-1 1 0,0-1 0,0 0 0,0 0 0,1 0 0,-1 0 0,1 0 0,-1 0 0,1-1 1,-1 1-1,1-1 0,4 0 0,-4 0 6,0-1 0,1 0 0,-1 0 0,0 0 1,0-1-1,0 1 0,0-1 0,0 0 0,0 1 0,0-1 0,-1-1 1,1 1-1,-1 0 0,1-1 0,-1 1 0,0-1 0,0 0 0,0 1 1,2-6-1,7-12 40,0-1 1,-2-1-1,-1 0 1,0 0-1,-2-1 1,6-33 0,-6 6 1137,2-94 0,-8 167-1139,-1 24-7,2-1 0,2 0 0,16 83 1,-18-125-36,0-1-1,0 1 1,0 0 0,1-1 0,0 1 0,0-1-1,0 1 1,0-1 0,0 0 0,0 0-1,1 0 1,0 0 0,-1 0 0,1-1 0,0 1-1,0-1 1,1 0 0,3 3 0,-4-5 25,-1 1 0,1 0 0,-1-1 0,1 1 0,0-1 0,-1 1 1,1-1-1,0 0 0,-1-1 0,1 1 0,0 0 0,-1-1 0,1 1 0,0-1 1,-1 0-1,1 0 0,-1 0 0,1 0 0,-1 0 0,0 0 0,1-1 0,-1 1 0,0-1 1,0 0-1,0 0 0,0 0 0,1-2 0,9-10-6,0 0 0,-2-1 0,0 0 1,0-1-1,-1 0 0,-1-1 0,-1 0 0,-1 0 0,0 0 0,-1-1 0,3-19 1,-1-8-11,-1 1 0,-3-1 1,-2-61-1,-2 101-14,1 1 0,-1-1 0,0 1 0,0 0 0,0-1 0,0 1 0,-3-5 0,3 8 0,1 1 0,0-1 0,-1 0 0,1 1 0,0-1 0,-1 1 0,1-1 0,0 1 0,-1-1 0,1 1 0,-1-1 0,1 1 0,-1-1 0,0 1 0,1 0 0,-1-1 0,1 1 0,-1 0 0,0-1 0,1 1 0,-1 0 0,1 0 0,-1 0 0,0 0 0,1 0 0,-1-1 0,0 1 0,1 0 0,-1 0 0,0 1 0,1-1 0,-1 0 0,0 0 0,1 0 0,-1 0 0,0 1 0,1-1 0,-1 0 0,0 0 0,1 1 0,-1-1 0,1 0 0,-1 1 0,1-1 0,-1 1 0,1-1 0,-1 1 0,1-1 0,-1 1 0,1-1 0,0 1 0,-1-1 0,1 1 0,0 0 0,-1-1 0,1 1 0,0 0 0,-13 22 0,2 1 0,1 0 0,0 1 0,2-1 0,-9 50 0,16-58-3493,10-30-3749,0 1 2293,-1 5-3614</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1.800"/>
    </inkml:context>
    <inkml:brush xml:id="br0">
      <inkml:brushProperty name="width" value="0.025" units="cm"/>
      <inkml:brushProperty name="height" value="0.025" units="cm"/>
    </inkml:brush>
  </inkml:definitions>
  <inkml:trace contextRef="#ctx0" brushRef="#br0">1 293 16560,'0'0'8461,"8"-7"-5338,47-46-620,-33 29-1443,42-34 0,-63 57-1060,0 0 0,0 0 0,0 1 0,0-1 0,1 0 0,-1 0 0,0 1 0,0-1 0,0 0 0,1 1 0,-1-1 0,0 1 0,0 0 0,1-1 0,-1 1 0,0 0 0,1 0 0,-1 0 0,0 0 0,1 0 0,-1 0 0,1 0 0,0 1 0,-1-1 0,0 1 0,-1 0 0,1 0 0,0-1 0,-1 1 0,1 0 0,-1 0 0,0 0 0,1 0 0,-1 0 0,0 0 0,1 0 0,-1 0 0,0 0 0,0 0 0,0 0 0,0 0 0,0 0 0,0 0 0,0 0 0,0 0 0,-1 1 0,1 1 0,0 0 0,-1 0 0,1 0 0,-1 0 0,0 0 0,0 0 0,0 0 0,0 0 0,-1 0 0,1 0 0,-1-1 0,0 1 0,1-1 0,-1 1 0,0-1 0,-1 0 0,-1 2 0,3-4 0,0 0 0,-1 0 0,1-1 0,0 1 0,0 0 0,0-1 0,0 1 0,0-1 0,0 1 0,0-1 0,0 0 0,0 1 0,0-1 0,1 0 0,-1 0 0,0 0 0,0 1 0,1-1 0,-1 0 0,0 0 0,1 0 0,-1 0 0,1 0 0,-1 0 0,1-3 0,-17-35 0,15 32 0,1 6 0,-7-22 0,7 16 0,8 14 0,3 9 0,0-2 0,24 25 0,-31-35 0,0-1 0,0 0 0,1 0 0,-1 0 0,1 0 0,0-1 0,0 1 0,0-1 0,0 0 0,0-1 0,0 1 0,1-1 0,-1 1 0,1-1 0,-1 0 0,1-1 0,4 1 0,-7-2-27,0 1 1,0-1-1,0 0 1,0 0-1,0 0 1,0 0-1,0 0 0,-1-1 1,1 1-1,0-1 1,-1 1-1,1-1 0,-1 1 1,0-1-1,1 0 1,-1 0-1,0 1 1,0-1-1,0 0 0,0 0 1,0 0-1,-1 0 1,1 0-1,-1-1 1,1 1-1,-1 0 0,0 0 1,0-3-1,5-70-1491,-5 68 1314,0-2-705,-1-1 0,1 1 0,-2 0 1,-3-13-1,-12-12-7172,9 28 2507</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2.590"/>
    </inkml:context>
    <inkml:brush xml:id="br0">
      <inkml:brushProperty name="width" value="0.025" units="cm"/>
      <inkml:brushProperty name="height" value="0.025" units="cm"/>
    </inkml:brush>
  </inkml:definitions>
  <inkml:trace contextRef="#ctx0" brushRef="#br0">19 50 8360,'0'0'11953,"-3"-9"-9028,-9-24-453,9 25-593,4 20-240,13 42-707,-7-30-894,0 0 0,3 39 0,-7-46-746,1-20 1447,4-31 635,-5 16-4004,-1 24-5717</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210"/>
    </inkml:context>
    <inkml:brush xml:id="br0">
      <inkml:brushProperty name="width" value="0.025" units="cm"/>
      <inkml:brushProperty name="height" value="0.025" units="cm"/>
    </inkml:brush>
  </inkml:definitions>
  <inkml:trace contextRef="#ctx0" brushRef="#br0">1 52 16464,'0'0'10885,"2"11"-9508,85 256 1057,-85-260-2378,1-1 0,-1 0-1,1 0 1,1 0 0,-1 0-1,7 7 1,-9-12-32,0 0 1,-1 0-1,1 0 0,0-1 1,0 1-1,0 0 0,0 0 1,0-1-1,0 1 0,0-1 1,0 1-1,0-1 1,0 1-1,0-1 0,0 0 1,0 0-1,0 1 0,0-1 1,0 0-1,0 0 0,1 0 1,-1 0-1,0 0 0,0 0 1,0-1-1,0 1 1,0 0-1,0 0 0,0-1 1,1 1-1,-1-1 0,0 1 1,0-1-1,0 1 0,-1-1 1,1 0-1,0 1 0,0-1 1,0 0-1,0 0 0,-1 0 1,1 0-1,0 0 1,-1 0-1,1 0 0,-1 0 1,1-1-1,8-11-16,-1-1 1,-1 1-1,0-1 1,-1-1-1,-1 0 0,5-21 1,16-99-16,-17 79 3,2-7 4,-10 108-2627,0 4-5070,-1-22-3664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3.843"/>
    </inkml:context>
    <inkml:brush xml:id="br0">
      <inkml:brushProperty name="width" value="0.025" units="cm"/>
      <inkml:brushProperty name="height" value="0.025" units="cm"/>
    </inkml:brush>
  </inkml:definitions>
  <inkml:trace contextRef="#ctx0" brushRef="#br0">0 170 17168,'0'0'13629,"9"4"-12663,-7-2-927,1 0 0,0-1 0,-1 0-1,1 0 1,0 0 0,0 0 0,0 0 0,0 0-1,0-1 1,0 1 0,4-1 0,-4-1-42,0 0 0,1 0 1,-1 0-1,0 0 1,0 0-1,0-1 1,0 0-1,0 1 1,0-1-1,-1 0 1,1 0-1,0-1 1,-1 1-1,3-4 0,5-5-549,0 0-1,-1-1 1,0 0-1,-1-1 1,0 0-1,-2 0 1,1 0-1,-1-1 1,5-18-1,-15 64 1389,2-18-757,0-1 1,2 0-1,-1 1 1,3 20-1,-2-34-73,0 1-1,1-1 0,-1 0 1,0 1-1,0-1 0,1 1 1,-1-1-1,0 0 0,0 1 1,1-1-1,-1 0 0,0 1 1,1-1-1,-1 0 0,0 0 0,1 1 1,-1-1-1,1 0 0,-1 0 1,1 0-1,-1 0 0,0 0 1,1 1-1,-1-1 0,1 0 1,-1 0-1,1 0 0,-1 0 1,1 0-1,-1 0 0,0 0 1,1 0-1,-1 0 0,1-1 1,-1 1-1,1 0 0,-1 0 0,0 0 1,1 0-1,-1-1 0,1 1 1,-1 0-1,0 0 0,1-1 1,-1 1-1,0 0 0,1-1 1,-1 1-1,0 0 0,0-1 1,1 1-1,-1-1 0,0 1 1,1-1-1,18-18 113,-7 3-292,-1-1 0,0-1 0,-1 0 0,10-27 0,-22 54 190,1 1-1,0-1 1,0 1 0,1-1-1,1 12 1,0 12 243,-2-14 2,0-1 1,1 1 0,2-1 0,3 26 0,-3-37-241,1 0 1,-1 0 0,1 0-1,0 0 1,1 0 0,-1-1-1,1 1 1,1-1 0,-1 0-1,1 0 1,0-1 0,0 1-1,10 6 1,-8-6 22,0 1 0,0-1-1,0 1 1,-1 0 0,0 1 0,0 0 0,-1 0 0,0 0 0,0 0-1,-1 1 1,0 0 0,-1 0 0,4 13 0,-6-16 77,0 0 1,-1 1-1,0-1 0,1 0 1,-2 1-1,1-1 0,-1 0 0,0 1 1,0-1-1,-1 0 0,0 0 1,0 0-1,-1 0 0,1 0 1,-1-1-1,0 1 0,-1-1 1,1 0-1,-1 0 0,0 0 1,-6 5-1,6-5-113,-1-1 1,-1 1-1,1-1 0,-1 0 1,1-1-1,-1 0 0,0 0 1,0 0-1,-1 0 0,1-1 1,-7 2-1,10-4-9,0 1 1,0 0-1,1-1 0,-1 0 1,0 0-1,0 0 0,0 0 0,0 0 1,1-1-1,-1 1 0,0-1 1,0 1-1,0-1 0,1 0 1,-1 0-1,1-1 0,-1 1 1,1 0-1,-1-1 0,1 0 0,0 1 1,-1-1-1,1 0 0,0 0 1,0 0-1,1 0 0,-1-1 1,-1-2-1,-2-3 1,0-1 0,1 0 0,1 0 0,0-1 0,0 1 0,0-1 0,1 1 0,1-1 0,0 0 0,0 0 0,1 0 0,0 0 0,0 1 0,2-1 0,-1 0 0,3-9 0,1 1 0,1 1 0,0 0 0,1 0 0,1 1 0,0 0 0,1 1 0,21-28 0,2 5-1373,29-42-6772,-47 54-434</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512"/>
    </inkml:context>
    <inkml:brush xml:id="br0">
      <inkml:brushProperty name="width" value="0.025" units="cm"/>
      <inkml:brushProperty name="height" value="0.025" units="cm"/>
    </inkml:brush>
  </inkml:definitions>
  <inkml:trace contextRef="#ctx0" brushRef="#br0">118 205 12332,'-3'-8'8728,"3"7"-8376,-30-60 4516,29 59-4757,0 0-1,-1 1 0,1-1 0,-1 0 1,1 0-1,-1 1 0,1-1 0,-1 1 1,0 0-1,0-1 0,0 1 0,0 0 1,-2-1-1,3 2-93,0 0 1,0 0-1,0 0 1,0 0 0,-1 0-1,1 0 1,0 0-1,0 1 1,0-1-1,0 0 1,0 1 0,0-1-1,1 1 1,-1-1-1,0 1 1,0-1-1,0 1 1,0 0-1,0-1 1,1 1 0,-1 0-1,0 0 1,1 0-1,-1-1 1,1 1-1,-1 0 1,1 0-1,-1 0 1,1 0 0,-1 2-1,-5 10 52,0 0-1,2 0 0,-1 0 1,2 1-1,0-1 1,0 1-1,1 0 1,1 0-1,0 0 0,2 19 1,-1-32-31,0 1-1,0 0 1,1-1-1,-1 1 1,0 0 0,0 0-1,1-1 1,-1 1 0,1-1-1,0 1 1,-1-1 0,1 1-1,0-1 1,0 1 0,0-1-1,0 1 1,0-1-1,0 0 1,1 0 0,-1 1-1,0-1 1,1 0 0,-1 0-1,0 0 1,1-1 0,-1 1-1,1 0 1,0-1 0,-1 1-1,1 0 1,0-1 0,-1 0-1,1 1 1,0-1-1,-1 0 1,1 0 0,0 0-1,-1 0 1,1 0 0,0-1-1,0 1 1,-1 0 0,1-1-1,-1 1 1,3-2 0,2 0 14,0 0 0,0 0 1,0-1-1,0 0 0,-1 0 0,1 0 1,-1-1-1,0 0 0,0 0 1,0 0-1,4-6 0,-1-1-28,0-1 0,-1 0 0,-1 0 0,0-1 0,-1 0 0,0 0-1,-1 0 1,-1 0 0,0-1 0,0 1 0,-1-1 0,-1 0-1,-1 0 1,-1-24 0,1 37-19,0 1-1,0-1 1,0 1 0,0-1 0,0 1-1,0-1 1,0 0 0,0 1-1,0-1 1,-1 1 0,1-1-1,0 1 1,0-1 0,0 1-1,-1-1 1,1 1 0,0 0-1,0-1 1,-1 1 0,1-1-1,0 1 1,-1 0 0,1-1-1,-1 1 1,1 0 0,0-1 0,-1 1-1,1 0 1,-1-1 0,1 1-1,-1 0 1,1 0 0,-1 0-1,1-1 1,-1 1 0,1 0-1,-1 0 1,1 0 0,-1 0-1,0 0 1,0 1 14,-1-1-1,1 0 1,0 1 0,-1 0 0,1-1-1,0 1 1,0 0 0,-1 0-1,1-1 1,0 1 0,0 0-1,0 0 1,0 0 0,0 1 0,-1 1-1,-6 13 26,0 0 0,1 1 0,1 0-1,0 0 1,2 1 0,0 0 0,0 0-1,2 0 1,0 33 0,1-49-44,1 0 0,0 1 0,0-1 0,0 0 0,0 0 0,1 0 0,-1 0 0,0 0 0,1 0 0,0 1 0,-1-1 0,1 0 0,0-1 0,0 1 0,0 0 0,0 0 0,0 0 0,1 0 0,-1-1 0,1 1 0,-1-1 0,1 1 0,-1-1 0,1 0 0,3 3 0,-3-4 0,1 1 0,-1-1 0,1 1 0,-1-1 0,1 0 0,-1 0 0,1 0 0,-1 0 0,1 0 0,-1-1 0,1 1 0,-1-1 0,0 1 0,1-1 0,-1 0 0,0 0 0,1 0 0,-1 0 0,0-1 0,0 1 0,0-1 0,3-2 0,4-4 0,-1 0 0,0 0 0,0 0 0,-1-1 0,-1-1 0,1 1 0,-1-1 0,-1 0 0,6-13 0,2-12 0,14-53 0,-14 41 0,-17 130 0,0-66 0,2-9 0,0 0 0,0 0 0,1 0 0,0 0 0,1 0 0,-1 1 0,1-1 0,1 0 0,2 12 0,-3-20 0,0 1 0,1-1 0,-1 1 0,1-1 0,-1 0 0,1 1 0,-1-1 0,1 0 0,-1 1 0,1-1 0,-1 0 0,1 0 0,-1 1 0,1-1 0,-1 0 0,1 0 0,-1 0 0,1 0 0,0 0 0,-1 0 0,1 0 0,-1 0 0,1 0 0,0 0 0,-1 0 0,1 0 0,-1 0 0,1-1 0,-1 1 0,1 0 0,-1 0 0,1-1 0,-1 1 0,1 0 0,-1-1 0,1 1 0,-1 0 0,1-1 0,-1 1 0,0-1 0,1 1 0,-1-1 0,1 0 0,18-19 0,-4-2 0,-1 0 0,-1-1 0,12-30 0,12-21 0,-21 55 0,-16 19 0,1 0 0,-1 0 0,1 0 0,-1 0 0,0 0 0,1 0 0,-1 1 0,0-1 0,1 0 0,-1 0 0,0 0 0,0 1 0,1-1 0,-1 0 0,0 0 0,1 1 0,-1-1 0,0 0 0,0 1 0,0-1 0,1 0 0,-1 1 0,0-1 0,0 0 0,0 1 0,0-1 0,0 0 0,0 1 0,0-1 0,1 0 0,-1 1 0,0-1 0,0 1 0,-1-1 0,2 52 0,-1-41 0,-3 20-153,1-24-116,1 1-1,0-1 1,1 1 0,-1-1 0,2 1 0,-1-1-1,1 1 1,0-1 0,2 8 0,-2-14-113,0 0 0,0 0 1,0-1-1,0 1 0,0-1 0,0 1 1,0-1-1,0 1 0,0-1 1,0 1-1,0-1 0,1 0 1,-1 0-1,0 0 0,0 1 1,0-1-1,0 0 0,1-1 0,-1 1 1,0 0-1,0 0 0,0 0 1,0-1-1,0 1 0,2-1 1,19-11-6036</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4.901"/>
    </inkml:context>
    <inkml:brush xml:id="br0">
      <inkml:brushProperty name="width" value="0.025" units="cm"/>
      <inkml:brushProperty name="height" value="0.025" units="cm"/>
    </inkml:brush>
  </inkml:definitions>
  <inkml:trace contextRef="#ctx0" brushRef="#br0">97 15 2787,'0'0'27871,"-9"-4"-26269,9 4-1602,-2-1 13,1 0 0,-1 0-1,0 0 1,0 0 0,0 0-1,0 0 1,0 0 0,0 1-1,0-1 1,0 1 0,-1-1-1,1 1 1,0 0 0,0 0-1,0 0 1,0 0 0,-1 0-1,1 0 1,0 1 0,0-1-1,0 1 1,0 0 0,0-1-1,0 1 1,0 0 0,0 0-1,0 0 1,0 1 0,1-1-1,-1 0 1,0 1 0,1-1-1,-1 1 1,1-1 0,-1 1-1,1 0 1,0-1 0,0 1-1,-2 4 1,-9 20-279,12-25 248,0-1 1,0 1-1,0-1 1,0 0-1,0 1 1,1-1 0,-1 0-1,0 1 1,0-1-1,0 0 1,0 1-1,1-1 1,-1 0-1,0 1 1,0-1 0,1 0-1,-1 0 1,0 1-1,0-1 1,1 0-1,-1 0 1,0 1 0,1-1-1,-1 0 1,0 0-1,1 0 1,-1 0-1,0 0 1,1 1 0,-1-1-1,0 0 1,1 0-1,-1 0 1,1 0-1,-1 0 1,1 0 0,6-1-234,0 0 1,0 0 0,0-1 0,0 0-1,8-4 1,8-1-145,-10 4 99,0 1 1,0 0-1,0 1 0,0 1 0,0 0 1,20 3-1,-30-3 305,1 1 0,-1 0-1,0 0 1,1 0 0,-1 0 0,0 0-1,1 1 1,-1 0 0,0-1 0,0 1-1,0 0 1,4 4 0,-6-4 107,0 0 0,0 0 0,1-1 0,-1 1 0,0 0 0,-1 0-1,1 0 1,0 0 0,0 0 0,-1 0 0,0 1 0,1-1 0,-1 0 0,0 0 0,0 0 0,0 0 0,0 1-1,0-1 1,-1 0 0,1 0 0,0 0 0,-2 3 0,-1 1-49,1-1 0,-1 1 0,0-1-1,-1 0 1,0 0 0,1 0 0,-2-1 0,1 1 0,0-1 0,-1 0 0,0 0-1,0 0 1,0-1 0,0 0 0,-1 0 0,-6 3 0,9-5-562,-1 1 0,1-1 0,-1 0 0,0 0 1,1 0-1,-1-1 0,0 1 0,0-1 0,-6 0 0,-9-4-8489</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176"/>
    </inkml:context>
    <inkml:brush xml:id="br0">
      <inkml:brushProperty name="width" value="0.025" units="cm"/>
      <inkml:brushProperty name="height" value="0.025" units="cm"/>
    </inkml:brush>
  </inkml:definitions>
  <inkml:trace contextRef="#ctx0" brushRef="#br0">94 0 8712,'0'0'18348,"3"13"-17216,0 4-949,-1 1-1,0 0 1,-1 0 0,-1 0-1,-1 0 1,-1 0 0,0 0 0,-6 22-1,-54 139 85,33-101-171,86-210-6811,-7-37 1597,-26 55 5559,-30 157 4181,-2 33-2803,3-22-1181,2-32-434,0 1 121,0 0 1,2 0-1,0 0 1,5 37-1,-3-59-340,-1 1 0,1-1 0,-1 1 0,1-1 0,0 1 0,0-1 0,0 0 0,0 1 0,0-1 0,0 0 0,0 0 0,0 0 0,0 0 0,1 0 0,-1 0 0,0 0 0,1 0 0,-1 0 0,1 0 0,-1-1 0,4 2 0,11-3-2571,-15 1 2274,0-1 1,-1 1-1,1-1 1,-1 1-1,1-1 1,0 1-1,-1-1 1,1 1-1,-1-1 1,0 1-1,1-1 1,-1 0-1,1 1 1,-1-1-1,0 0 1,1 1-1,-1-1 1,0 0-1,0 0 1,0 1-1,1-2 1,-1-13-8092</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522"/>
    </inkml:context>
    <inkml:brush xml:id="br0">
      <inkml:brushProperty name="width" value="0.025" units="cm"/>
      <inkml:brushProperty name="height" value="0.025" units="cm"/>
    </inkml:brush>
  </inkml:definitions>
  <inkml:trace contextRef="#ctx0" brushRef="#br0">1 111 17392,'0'0'11884,"73"-28"-11692,-42 17-160,3-1-1249,-5-6-2595,-1-1-2498,-6-4-6918</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6.863"/>
    </inkml:context>
    <inkml:brush xml:id="br0">
      <inkml:brushProperty name="width" value="0.025" units="cm"/>
      <inkml:brushProperty name="height" value="0.025" units="cm"/>
    </inkml:brush>
  </inkml:definitions>
  <inkml:trace contextRef="#ctx0" brushRef="#br0">217 0 11403,'0'0'12604,"-12"3"-9423,2-1-2919,1 0-1,0 1 0,0 0 0,0 1 0,1 0 0,-1 1 1,1 0-1,0 0 0,0 0 0,1 1 0,-1 0 0,-11 14 1,-36 52 81,51-66-333,0 0 0,1 1 0,0-1 0,0 1 0,1-1 0,-1 1 0,2 0 0,-1 0 0,1 0 0,-1 11 0,2-17-10,1 0-1,-1 0 0,1 0 0,-1 0 1,1 0-1,-1-1 0,1 1 0,0 0 1,-1 0-1,1-1 0,0 1 0,0 0 1,-1-1-1,1 1 0,0-1 0,0 1 0,0-1 1,0 1-1,0-1 0,0 0 0,0 1 1,0-1-1,0 0 0,0 0 0,0 0 1,0 0-1,0 0 0,0 0 0,0 0 1,0 0-1,0 0 0,-1 0 0,1 0 1,0-1-1,0 1 0,1-1 0,43-8-83,-18 1-58,95-25-286,-109 31 397,1 0 1,0 0-1,-1 2 0,1-1 1,0 2-1,27 4 0,-39-5 33,0 0 0,0 0-1,0 1 1,1-1 0,-1 1-1,0 0 1,0 0 0,0-1-1,0 1 1,0 1 0,0-1-1,0 0 1,-1 0 0,1 1-1,0-1 1,-1 1 0,1-1-1,-1 1 1,1 0 0,-1-1-1,0 1 1,0 0 0,0 0-1,0 0 1,0 0 0,0 0-1,0 0 1,-1 0-1,1 1 1,-1-1 0,1 0-1,-1 0 1,0 0 0,0 1-1,0-1 1,0 0 0,0 0-1,-1 0 1,1 1 0,-2 2-1,0 2 118,-1 0-1,0 0 1,0 0 0,0 0-1,-1-1 1,0 1-1,-1-1 1,1 0-1,-1 0 1,-9 8-1,-1-1 46,-1-1-1,0-1 0,0-1 0,-30 15 0,36-21-119,-1 1 0,1-1 0,-1-1 0,0 0-1,0-1 1,-1 0 0,1 0 0,0-1 0,-15-1 0,24 0-129,1 0 0,0 0 0,-1 0 0,1 0 0,-1 0 1,1 0-1,0-1 0,-1 1 0,1 0 0,0-1 0,-1 1 0,1-1 0,0 1 0,0-1 0,-1 0 0,1 0 0,0 1 1,0-1-1,0 0 0,0 0 0,0 0 0,0 0 0,0 0 0,0 0 0,1-1 0,-1 1 0,0 0 0,1 0 1,-1-1-1,1 1 0,-1 0 0,1-1 0,-1 1 0,1 0 0,0-1 0,0 1 0,0 0 0,0-1 0,0 1 0,0-1 1,0 1-1,0 0 0,0-1 0,1 1 0,-1 0 0,1-1 0,0-1 0,1-3-603,1 0 0,0 0 1,0 0-1,0 0 0,0 1 0,1 0 0,0 0 0,0 0 0,6-5 1,16-13-6221,3 1-3641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14.761"/>
    </inkml:context>
    <inkml:brush xml:id="br0">
      <inkml:brushProperty name="width" value="0.025" units="cm"/>
      <inkml:brushProperty name="height" value="0.025" units="cm"/>
    </inkml:brush>
  </inkml:definitions>
  <inkml:trace contextRef="#ctx0" brushRef="#br0">26 0 9705,'0'0'18871,"3"7"-18497,-2-2-282,-1-4-71,0 1 0,0-1 0,0 0 0,1 0 1,-1 0-1,0 1 0,1-1 0,-1 0 0,1 0 0,-1 0 0,1 0 1,-1 0-1,1 0 0,0 0 0,-1 0 0,1 0 0,0 0 1,0 0-1,0-1 0,0 1 0,0 0 0,0-1 0,0 1 1,0 0-1,0-1 0,0 1 0,0-1 0,0 1 0,0-1 1,1 0-1,-1 0 0,1 1 0,-1-2 12,-1 1 0,1 0 0,-1-1 0,1 1 0,-1-1 0,0 1 1,1-1-1,-1 1 0,0-1 0,0 1 0,1-1 0,-1 1 0,0-1 0,0 1 0,0-1 0,0 1 0,0-1 0,1 0 0,-1 1 0,0-1 0,0 1 0,0-1 1,-1 1-1,1-1 0,0 0 0,0 1 0,0-1 0,0 1 0,0-1 0,-1 1 0,1-1 0,-1 0 0,1 0 7,0-1-1,-1 1 1,1 0-1,0 0 1,-1 0-1,1 0 1,-1 0 0,1 0-1,-1 0 1,0 0-1,1 0 1,-1 0-1,0 0 1,0 1 0,0-1-1,0 0 1,0 0-1,0 1 1,0-1-1,-1 0 1,0 1-22,1-1 0,-1 1 0,1 0 0,-1 1 0,1-1 0,-1 0 0,1 0 1,-1 1-1,1-1 0,-1 1 0,1-1 0,-1 1 0,1 0 0,0-1 0,-1 1 0,1 0 0,0 0 0,0 0 0,0 0 0,-1 0 0,1 0 1,0 0-1,0 1 0,1-1 0,-1 0 0,0 0 0,0 1 0,1-1 0,-1 1 0,0-1 0,1 0 0,0 1 0,-1-1 0,1 1 0,0-1 1,-1 4-1,0 3 44,0-1 0,0 1 1,1 0-1,0-1 0,1 1 1,1 9-1,-3-17-62,1 1 0,0 0 0,0 0 0,1-1 0,-1 1 0,0 0 0,0-1 0,0 1 0,0 0 0,1-1 0,-1 1 0,0 0 0,0-1 0,1 1 0,-1-1 0,1 1 0,-1-1 0,0 1 0,1-1 0,-1 1 0,1-1 0,-1 1 0,1-1 0,-1 1 0,1-1 0,0 0 0,-1 1 0,1-1 0,0 0 0,-1 1 0,1-1 0,0 0 0,-1 0 0,1 0 0,0 0 0,-1 0 0,1 0 0,0 0 0,-1 0 0,1 0 0,0 0 0,-1 0 0,1 0 0,0 0 0,-1 0 0,1-1 0,0 1 0,-1 0 0,1-1 0,0 1 0,-1 0 0,1-1 0,-1 1 0,1-1 0,0 0 0,26-27 0,-11-13 0,-16 41 0,0 0 0,0 0 0,0 0 0,0 0 0,0 0 0,0 0 0,0 0 0,0 0 0,0-1 0,0 1 0,0 0 0,-1 0 0,1 0 0,0 0 0,0 0 0,0 0 0,0 0 0,0 0 0,0 0 0,0 0 0,0 0 0,0 0 0,0 0 0,0 0 0,0 0 0,0 0 0,0 0 0,0 0 0,0-1 0,0 1 0,0 0 0,0 0 0,0 0 0,-11 23 0,5-2 0,6-20 0,1-1 0,-1 0 0,0 0 0,0 0 0,0 0 0,0 0 0,0 0 0,0 0 0,1 1 0,-1-1 0,0 0 0,0 0 0,0 0 0,0 0 0,0 0 0,1 0 0,-1 0 0,0 0 0,0 0 0,0 0 0,0 0 0,1 0 0,-1 0 0,0 0 0,0 0 0,0 0 0,1 0 0,-1 0 0,0 0 0,0 0 0,0 0 0,0 0 0,0 0 0,1 0 0,-1 0 0,0 0 0,0-1 0,0 1 0,0 0 0,0 0 0,1 0 0,-1 0 0,0 0 0,0 0 0,0-1 0,0 1 0,0 0 0,0 0 0,0 0 0,0-1 0,2 0 0,0-1 0,-1 0 0,1 0 0,-1-1 0,0 1 0,1 0 0,-1 0 0,0-1 0,0 1 0,-1 0 0,1-1 0,0 1 0,-1-1 0,1-3 0,-1 5 0,-1 1 0,1 0 0,0 0 0,0-1 0,-1 1 0,1 0 0,0 0 0,-1 0 0,1-1 0,0 1 0,-1 0 0,1 0 0,0 0 0,-1 0 0,1 0 0,0 0 0,-1 0 0,1 0 0,0-1 0,-1 1 0,1 0 0,0 1 0,-1-1 0,1 0 0,0 0 0,-1 0 0,1 0 0,0 0 0,-1 0 0,1 0 0,0 0 0,-1 1 0,1-1 0,0 0 0,-1 0 0,1 0 0,0 1 0,0-1 0,-1 0 0,1 0 0,0 1 0,-1-1 0,-13 11 0,12-8 0,1-1 0,0 1 0,0 0 0,0 0 0,0 0 0,1 0 0,-1 0 0,1 0 0,0 0 0,0 4 0,13-21 0,-9 7 0,-1-1 0,0 0 0,0 0 0,-1-1 0,0 1 0,0 0 0,0-10 0,-2 18 0,0 0 0,0 0 0,0 0 0,0 1 0,0-1 0,-1 0 0,1 0 0,0 0 0,0 0 0,0 1 0,0-1 0,0 0 0,0 0 0,0 0 0,0 0 0,-1 0 0,1 0 0,0 1 0,0-1 0,0 0 0,0 0 0,-1 0 0,1 0 0,0 0 0,0 0 0,0 0 0,0 0 0,-1 0 0,1 0 0,0 0 0,0 0 0,0 0 0,-1 0 0,1 0 0,0 0 0,0 0 0,0 0 0,0 0 0,-1 0 0,1 0 0,0 0 0,0 0 0,0 0 0,0 0 0,-1 0 0,1-1 0,0 1 0,0 0 0,0 0 0,0 0 0,0 0 0,0 0 0,-1 0 0,1-1 0,0 1 0,0 0 0,0 0 0,0 0 0,0 0 0,0-1 0,0 1 0,0 0 0,0 0 0,0 0 0,-10 14 0,4 22-2091,6 1-5742</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190"/>
    </inkml:context>
    <inkml:brush xml:id="br0">
      <inkml:brushProperty name="width" value="0.025" units="cm"/>
      <inkml:brushProperty name="height" value="0.025" units="cm"/>
    </inkml:brush>
  </inkml:definitions>
  <inkml:trace contextRef="#ctx0" brushRef="#br0">1 169 20980,'0'0'11787,"55"-49"-11787,-37 30 0,3-1 0,2 0-929,2-2-3747,-6 1-2403,-1 3-3587</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547"/>
    </inkml:context>
    <inkml:brush xml:id="br0">
      <inkml:brushProperty name="width" value="0.025" units="cm"/>
      <inkml:brushProperty name="height" value="0.025" units="cm"/>
    </inkml:brush>
  </inkml:definitions>
  <inkml:trace contextRef="#ctx0" brushRef="#br0">137 1 18193,'0'0'6865,"0"10"-4067,0 15-2031,-2 0 1,0 0 0,-2 0 0,-1-1 0,-11 37 0,-55 132-1004,47-131 34,13-40-1023,9-32-2507,9-39-2100,9-39-2816,-7 35 3171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7.890"/>
    </inkml:context>
    <inkml:brush xml:id="br0">
      <inkml:brushProperty name="width" value="0.025" units="cm"/>
      <inkml:brushProperty name="height" value="0.025" units="cm"/>
    </inkml:brush>
  </inkml:definitions>
  <inkml:trace contextRef="#ctx0" brushRef="#br0">91 1 4837,'0'0'23019,"2"9"-21722,0 7-1100,2-1-1,0 0 1,0 0 0,2 0-1,-1-1 1,2 1 0,0-2 0,1 1-1,0-1 1,1 0 0,0 0-1,21 20 1,-19-24-599,28 30-1185,-37-37 887,-1 0 0,0 0 0,1 0 0,-1 0 0,0 1 1,0-1-1,-1 0 0,1 1 0,0-1 0,-1 1 0,0-1 0,1 3 0,-3 2-5818,-6-6-3518</inkml:trace>
  <inkml:trace contextRef="#ctx0" brushRef="#br0" timeOffset="1">1 237 9897,'0'0'19635,"72"-37"-18898,-31 23-609,2-2-641,-6-2-2594,-7 4-3491,-7 1-6983</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495"/>
    </inkml:context>
    <inkml:brush xml:id="br0">
      <inkml:brushProperty name="width" value="0.025" units="cm"/>
      <inkml:brushProperty name="height" value="0.025" units="cm"/>
    </inkml:brush>
  </inkml:definitions>
  <inkml:trace contextRef="#ctx0" brushRef="#br0">1 0 8456,'0'0'16464,"21"66"-15023,-8-31-320,0 5-448,0 4-385,1-1-192,0-2-96,1-5 32,-1-9-769,-2-9-1281,-2-9-1185,-5-9-1025</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5:58.852"/>
    </inkml:context>
    <inkml:brush xml:id="br0">
      <inkml:brushProperty name="width" value="0.025" units="cm"/>
      <inkml:brushProperty name="height" value="0.025" units="cm"/>
    </inkml:brush>
  </inkml:definitions>
  <inkml:trace contextRef="#ctx0" brushRef="#br0">33 194 16367,'0'0'5376,"-6"-11"-2557,-18-40-1079,23 49-1665,1 0 0,-1 0-1,1 0 1,0 0 0,0-1-1,0 1 1,0 0 0,0 0-1,0 0 1,1 0 0,-1 0-1,1-1 1,-1 1 0,1 0-1,0 0 1,0 0 0,-1 0-1,2 1 1,-1-1 0,0 0-1,0 0 1,1 1 0,-1-1 0,3-2-1,40-26 833,-42 29-862,16-8 28,0 1 0,0 1 1,1 1-1,0 1 0,1 0 1,-1 2-1,1 0 0,-1 1 0,1 1 1,22 2-1,-24-1-69,0 2 1,0 0-1,0 1 1,0 1-1,-1 0 1,1 2-1,-1 0 1,0 1-1,-1 0 0,0 1 1,18 13-1,-28-17 24,-1 0 0,0 0 0,0 0 0,0 1 0,-1 0 0,0 0 0,0 0 0,0 0 0,0 1 0,-1 0 0,0-1 0,0 1 0,-1 0 0,0 1 0,0-1 0,0 0-1,0 1 1,-1-1 0,0 1 0,-1-1 0,0 1 0,0 11 0,-2-8 113,0 0-1,0-1 0,-1 1 1,0-1-1,-1 0 1,0 0-1,0 0 1,-1 0-1,0-1 0,-1 0 1,0 0-1,0 0 1,-1-1-1,-10 11 1,2-6-139,0 1 0,-1-2 0,0 0 0,-1-1 1,0 0-1,0-2 0,-1 0 0,0 0 0,0-2 1,-1-1-1,0 0 0,0-1 0,0-1 0,-1-1 1,1 0-1,-39-3 0,56 1-179,1 0 0,0 0 0,-1 0 0,1 0 0,-1 0 0,1 0-1,-1 0 1,1-1 0,0 1 0,-1 0 0,1-1 0,0 1 0,-1-1 0,1 0 0,0 1 0,0-1 0,-1 0 0,1 0 0,0 0 0,0 0-1,0 0 1,0 0 0,0 0 0,-1-1 0,3 1-128,-1 0 1,1 0-1,0 0 0,-1 0 0,1 0 0,0 0 1,0 0-1,0 0 0,-1 1 0,1-1 0,0 0 1,0 1-1,0-1 0,0 0 0,0 1 0,1-1 1,-1 1-1,0 0 0,0-1 0,0 1 0,0 0 1,0 0-1,1 0 0,-1 0 0,0 0 1,0 0-1,0 0 0,2 0 0,29-2-10516</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2.722"/>
    </inkml:context>
    <inkml:brush xml:id="br0">
      <inkml:brushProperty name="width" value="0.025" units="cm"/>
      <inkml:brushProperty name="height" value="0.025" units="cm"/>
    </inkml:brush>
  </inkml:definitions>
  <inkml:trace contextRef="#ctx0" brushRef="#br0">1 0 12588,'0'0'15027,"4"9"-13644,33 99 783,-26-70-1850,2 0 1,2-1-1,1-1 0,27 45 1,-31-65-231,1 1-1,20 17 1,8 11-2970,-55-49-8014,6 3 7991,-18-10-6745</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062"/>
    </inkml:context>
    <inkml:brush xml:id="br0">
      <inkml:brushProperty name="width" value="0.025" units="cm"/>
      <inkml:brushProperty name="height" value="0.025" units="cm"/>
    </inkml:brush>
  </inkml:definitions>
  <inkml:trace contextRef="#ctx0" brushRef="#br0">0 141 15407,'0'0'11691,"65"-27"-10218,-30 17-512,4-3-609,1-1-320,2-3-352,-4 1-2755,-6-5-3619,-5-1-8745</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404"/>
    </inkml:context>
    <inkml:brush xml:id="br0">
      <inkml:brushProperty name="width" value="0.025" units="cm"/>
      <inkml:brushProperty name="height" value="0.025" units="cm"/>
    </inkml:brush>
  </inkml:definitions>
  <inkml:trace contextRef="#ctx0" brushRef="#br0">1 233 9769,'0'0'17435,"11"-4"-16735,-4 2-674,-1 0 0,0 0-1,0-1 1,-1 0 0,1 0 0,0-1 0,-1 1 0,0-1 0,0 0 0,0-1 0,-1 1-1,1-1 1,-1 0 0,0 0 0,0 0 0,-1-1 0,1 1 0,-1-1 0,2-6 0,-1 4-49,-1-1 0,1 1 0,-2-1 1,1 1-1,-2-1 0,1 0 1,-1 0-1,0 0 0,-1 0 1,0 0-1,-2-16 0,2 24 25,0 0 0,-1 0 0,1 0 0,-1 0 0,1 0 0,-1 0 0,1 0 0,-1 0-1,0 0 1,0 0 0,1 0 0,-1 1 0,0-1 0,0 0 0,0 0 0,0 1 0,0-1 0,0 1 0,0-1-1,0 0 1,0 1 0,0 0 0,0-1 0,0 1 0,0 0 0,-1 0 0,1-1 0,0 1 0,0 0-1,0 0 1,0 0 0,-1 0 0,1 1 0,0-1 0,0 0 0,0 0 0,0 1 0,0-1 0,0 1 0,0-1-1,0 1 1,0-1 0,0 1 0,0-1 0,0 1 0,0 0 0,0 0 0,0 0 0,0-1 0,1 1 0,-1 0-1,0 0 1,1 0 0,-1 0 0,0 2 0,-4 8 89,0 1 0,2-1 0,-1 1 0,1 0 0,1 0 0,0 1 1,1-1-1,0 0 0,1 1 0,1-1 0,-1 0 0,2 0 0,0 1 0,0-1 0,1 0 0,7 17 0,-9-27-83,1 1 0,-1-1 0,0 1 0,1-1 0,-1 1 0,1-1 0,0 0 0,0 0 0,0 0 0,0 0-1,0 0 1,1 0 0,-1-1 0,0 1 0,1-1 0,-1 0 0,1 0 0,0 1 0,-1-1 0,1-1 0,0 1 0,-1 0 0,1-1 0,0 0 0,0 1-1,0-1 1,0 0 0,-1 0 0,1-1 0,0 1 0,0-1 0,3 0 0,0-2 4,0 0 0,-1 0 1,0 0-1,0 0 0,0-1 0,0 0 0,0 0 0,-1 0 1,0-1-1,0 1 0,0-1 0,0 0 0,5-10 1,2-10 130,-1 0 0,-1-1 0,-1 0 1,-1-1-1,6-52 0,-16 117 117,-2 63 635,5-92-830,0 1-1,1 0 1,0 0-1,1-1 1,0 1-1,1-1 1,5 15-1,-7-21-91,0-1 0,0 1 0,0-1 0,1 0 0,-1 1 0,1-1 0,-1 0 0,1 0 0,0 0 0,-1 0 0,1 0 0,0-1 0,0 1 0,1-1-1,-1 1 1,0-1 0,0 1 0,1-1 0,-1 0 0,1 0 0,-1-1 0,1 1 0,-1 0 0,1-1 0,0 1 0,-1-1 0,1 0 0,0 0 0,-1 0 0,1 0 0,-1-1 0,1 1 0,0-1 0,-1 1 0,1-1 0,-1 0 0,1 0 0,2-1 0,0-1-164,1 0 0,-1-1 0,0 1 0,0-1 0,-1 0 0,1-1 0,-1 1 0,0-1 0,0 1 0,0-1 0,-1 0 0,1-1-1,-1 1 1,-1-1 0,5-10 0,-1-15-4864,-5-2-2114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3.765"/>
    </inkml:context>
    <inkml:brush xml:id="br0">
      <inkml:brushProperty name="width" value="0.025" units="cm"/>
      <inkml:brushProperty name="height" value="0.025" units="cm"/>
    </inkml:brush>
  </inkml:definitions>
  <inkml:trace contextRef="#ctx0" brushRef="#br0">1 7 19987,'0'0'11178,"54"-7"-12555,-37 7-3331,-1 0-3908</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106"/>
    </inkml:context>
    <inkml:brush xml:id="br0">
      <inkml:brushProperty name="width" value="0.025" units="cm"/>
      <inkml:brushProperty name="height" value="0.025" units="cm"/>
    </inkml:brush>
  </inkml:definitions>
  <inkml:trace contextRef="#ctx0" brushRef="#br0">0 1 14830,'0'0'8606,"0"9"-6348,2 19-1530,1 0 0,1 0-1,2 0 1,1-1 0,1 1 0,15 34 0,84 165-630,-94-202 4,-4-5-49,-5-10-30,0-1-1,1 0 1,-1-1-1,2 1 1,-1-1 0,1 0-1,0 0 1,10 8 0,-16-16-104,1 1 1,-1-1-1,1 0 1,-1 1-1,1-1 1,-1 0-1,1 1 1,0-1 0,-1 0-1,1 0 1,-1 1-1,1-1 1,0 0-1,-1 0 1,1 0-1,0 0 1,-1 0 0,1 0-1,0 0 1,-1 0-1,1 0 1,0-1-1,-1 1 1,1 0-1,0 0 1,-1 0 0,1-1-1,0 0 1,9-17-6230,-4-12-4314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7.375"/>
    </inkml:context>
    <inkml:brush xml:id="br0">
      <inkml:brushProperty name="width" value="0.025" units="cm"/>
      <inkml:brushProperty name="height" value="0.025" units="cm"/>
    </inkml:brush>
  </inkml:definitions>
  <inkml:trace contextRef="#ctx0" brushRef="#br0">21 1 11723,'0'0'15834,"-5"8"-14452,3-6-1282,0 1 0,0-1-1,1 0 1,0 1-1,-1-1 1,1 1 0,0 0-1,0 0 1,0-1-1,1 1 1,-1 4-1,1-6-65,0 0-1,0 0 0,0-1 0,0 1 0,1 0 1,-1 0-1,0-1 0,1 1 0,-1 0 0,1-1 0,-1 1 1,0 0-1,1-1 0,0 1 0,-1-1 0,1 1 1,-1-1-1,1 1 0,0-1 0,-1 1 0,2-1 1,30 8 549,30-6 312,82-9-1,-71 3-5772,1 1-10231</inkml:trace>
  <inkml:trace contextRef="#ctx0" brushRef="#br0" timeOffset="1">8 169 12748,'0'0'12172,"69"14"-10539,-12-17-224,11-7-640,3 0-513,1 4-192,-8 3-512,-11 1-2018,-11 0-3908,-10 1-8584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19.135"/>
    </inkml:context>
    <inkml:brush xml:id="br0">
      <inkml:brushProperty name="width" value="0.025" units="cm"/>
      <inkml:brushProperty name="height" value="0.025" units="cm"/>
    </inkml:brush>
  </inkml:definitions>
  <inkml:trace contextRef="#ctx0" brushRef="#br0">85 15 6182,'0'0'16389,"-3"11"-16181,1-1-88,-1 0 1,1 0-1,1 0 1,-1 0-1,2 1 0,0-1 1,0 0-1,2 12 1,-5-38 1342,3 9-1194,0 1 0,-1-1 0,0 1 0,-1-1 0,1 1 0,-1-1 1,0 1-1,-1 0 0,1 0 0,-1 0 0,-1 0 0,1 0 0,-1 1 0,0 0 0,0 0 0,-7-7 0,10 11-239,1 1 0,0 0 0,-1-1 0,1 1 0,0 0 0,-1 0 0,1-1 0,-1 1 0,1 0 0,0 0 0,-1 0 0,1 0 0,-1-1 0,1 1 0,-1 0 0,1 0 0,-1 0 0,1 0 0,0 0 0,-1 0 0,1 0 0,-1 0 0,1 0 0,-1 0 0,1 1 0,-1-1-1,1 0 1,0 0 0,-1 0 0,1 0 0,-1 1 0,1-1 0,0 0 0,-1 0 0,1 1 0,-1-1 0,1 0 0,0 1 0,0-1 0,-1 1 0,-5 24 98,8 28-284,-1-50 152,-1 0 0,1 0 0,-1 0 0,1 0 0,0 0 0,1 0 0,-1 0 0,0 0 0,1 0 0,0-1 0,-1 1 0,1-1 0,0 1 0,0-1 0,4 3 0,-6-5 1,1 0 0,-1 0 0,0 0 0,1 0 0,-1 0 0,0 0 1,1 0-1,-1 0 0,0 0 0,1 0 0,-1 0 0,0 0 0,0 0 0,1-1 0,-1 1 0,0 0 0,1 0 0,-1 0 0,0-1 0,0 1 0,1 0 0,-1 0 0,0-1 0,0 1 0,0 0 0,1 0 0,-1-1 0,0 1 0,0 0 0,0-1 0,0 1 0,0 0 0,0-1 0,1 1 0,-1 0 0,0-1 0,0 1 0,0 0 0,0-1 0,0 1 0,0 0 0,0-1 0,-1 1 0,1 0 0,0-1 0,1-19 21,-1 18-5,-1-56-3,-1 55-1892,-1 9-3357,-2 16-4808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4.776"/>
    </inkml:context>
    <inkml:brush xml:id="br0">
      <inkml:brushProperty name="width" value="0.025" units="cm"/>
      <inkml:brushProperty name="height" value="0.025" units="cm"/>
    </inkml:brush>
  </inkml:definitions>
  <inkml:trace contextRef="#ctx0" brushRef="#br0">1 299 6022,'0'0'13661,"-1"-9"-10656,2 1-2687,-1 1 1,1 0-1,1-1 0,-1 1 1,1 0-1,0 0 0,1 0 1,-1 0-1,2 1 0,-1-1 1,1 1-1,0 0 1,0 0-1,0 0 0,1 0 1,0 1-1,0 0 0,11-9 1,-13 11-291,0 1 1,0-1 0,0 1 0,0 0-1,1 0 1,-1 0 0,0 1 0,1-1 0,-1 1-1,1 0 1,0 0 0,-1 0 0,1 0 0,0 1-1,0-1 1,0 1 0,-1 0 0,7 1-1,-7 0-26,0 0-1,0 0 0,0 1 1,0-1-1,-1 1 0,1 0 0,-1 0 1,1 0-1,-1 0 0,0 0 1,1 0-1,-1 1 0,0-1 0,-1 1 1,1-1-1,0 1 0,-1 0 1,1 0-1,-1 0 0,0 0 0,0 0 1,1 3-1,6 25 45,8 62 0,-11-61-17,14 57 0,-18-87-29,-1-1 0,0 1 1,1 0-1,-1-1 0,1 1 1,-1-1-1,1 1 1,0-1-1,-1 1 0,1-1 1,0 0-1,0 1 0,0-1 1,0 0-1,0 0 1,0 0-1,1 1 0,-1-1 1,0 0-1,1-1 0,-1 1 1,1 0-1,-1 0 0,3 0 1,-2-1 7,0 0 0,-1 0 1,1-1-1,0 1 0,-1-1 0,1 0 1,0 1-1,-1-1 0,1 0 0,-1 0 1,1 0-1,-1 0 0,0 0 0,1-1 1,-1 1-1,0 0 0,0 0 1,2-3-1,5-7 66,0 0 1,-1-1 0,-1 0-1,8-17 1,-4 1-30,0 0 0,-2 0 1,-1-1-1,-2 0 1,-1 0-1,-1 0 0,-1-31 1,-4 118 62,0 37-14,3-87-86,0 0 1,0-1-1,1 1 1,0-1 0,0 1-1,1-1 1,0 0 0,0 0-1,8 12 1,-10-16-3,0-1 1,0 0-1,0 0 1,1-1-1,-1 1 0,1 0 1,-1 0-1,1-1 0,0 1 1,-1-1-1,1 1 1,0-1-1,0 0 0,0 0 1,0 0-1,1 0 0,-1 0 1,0 0-1,0-1 1,0 1-1,1-1 0,-1 1 1,0-1-1,1 0 0,-1 0 1,0 0-1,1 0 1,-1 0-1,0-1 0,1 1 1,-1-1-1,0 1 1,0-1-1,0 0 0,1 0 1,-1 0-1,0 0 0,0 0 1,0 0-1,0-1 1,1-1-1,4-3 73,0 0 0,-1 0 0,0-1 0,0 0-1,-1 0 1,0-1 0,0 1 0,-1-1 0,5-10 0,-3 2-3,-1-1 0,-1 1 0,0-1 0,-1 0 0,-1 0 0,0 0 1,-1-19-1,-2 27-32,1 0 1,-1 0 0,-1 0 0,0 1-1,0-1 1,-7-16 0,7 21-36,0 1 0,0-1 0,0 0 0,-1 0 0,1 1 0,-1 0 0,0-1 0,0 1 0,0 0 0,-1 0 0,1 1 0,-1-1 0,1 1 0,-8-4 0,10 5-9,-1 1 0,0-1 0,0 0 0,0 1 0,0-1 0,0 1 0,0-1 0,0 1 0,0 0 0,0 0 0,-1 0 0,1 0 0,0 0 0,0 1 0,0-1 0,0 1 0,0-1 0,0 1 0,0 0 0,0-1 0,1 1 0,-1 0 0,0 0 0,0 1 0,1-1 0,-1 0 0,0 0 0,1 1 0,0-1 0,-1 1 0,1-1 0,0 1 0,-1 0 0,1 0 0,-1 3 0,0-1 0,0 0 0,0 0 0,1 1 0,-1-1 0,1 1 0,0-1 0,0 1 0,1-1 0,-1 1 0,1-1 0,0 1 0,1 0 0,-1-1 0,1 1 0,1 6 0,-1-10-60,-1 0-1,1-1 1,-1 1-1,1 0 1,-1-1-1,1 1 1,0-1-1,-1 1 1,1-1-1,0 1 1,-1-1-1,1 1 1,0-1-1,0 0 1,-1 1-1,1-1 1,0 0-1,0 0 1,0 0-1,0 1 1,-1-1-1,1 0 1,0 0-1,0 0 1,0 0-1,0-1 1,0 1-1,-1 0 1,1 0-1,0 0 1,0-1-1,0 1 1,-1 0-1,1-1 1,0 1-1,0 0 1,-1-1-1,1 1 1,1-2-1,28-19-4656,-8-3-1140,-1-5-2834</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5.706"/>
    </inkml:context>
    <inkml:brush xml:id="br0">
      <inkml:brushProperty name="width" value="0.025" units="cm"/>
      <inkml:brushProperty name="height" value="0.025" units="cm"/>
    </inkml:brush>
  </inkml:definitions>
  <inkml:trace contextRef="#ctx0" brushRef="#br0">116 149 15631,'0'0'2947,"0"-8"-225,1-29-1149,-7 13-801,6 24-741,0-1-1,-1 1 1,1 0 0,0-1-1,-1 1 1,1-1-1,0 1 1,-1 0 0,1-1-1,0 1 1,-1 0 0,1-1-1,-1 1 1,1 0-1,-1 0 1,1-1 0,-1 1-1,1 0 1,-1 0-1,1 0 1,-1 0 0,1 0-1,-1-1 1,1 1 0,-1 0-1,1 0 1,-1 0-1,1 1 1,-1-1 0,1 0-1,-1 0 1,1 0-1,-1 0 1,0 1 0,-14 13 1464,14-12-1354,1-1 0,-1 0 1,0 0-1,1 0 0,-1 0 0,0 0 0,0 0 0,0 0 1,0 0-1,0 0 0,0 0 0,0 0 0,0 0 0,0-1 1,0 1-1,-1-1 0,1 1 0,0 0 0,0-1 0,-1 0 1,1 1-1,0-1 0,0 0 0,-1 0 0,1 0 1,0 0-1,-1 0 0,-1 0 0,2-1-72,1 0 0,-1 0-1,0 0 1,1 0 0,-1 0 0,1 0 0,-1 0-1,1 0 1,0 0 0,-1 0 0,1 0 0,0-1-1,0 1 1,0 0 0,0 0 0,0 0 0,0-2-1,-1-3 612,-5 21-553,6-14-123,0-1 0,-1 1 1,1 0-1,0-1 0,0 1 1,0-1-1,0 1 0,0 0 1,0-1-1,0 1 0,0 0 0,0-1 1,1 1-1,-1-1 0,0 1 1,0 0-1,0-1 0,1 1 1,-1-1-1,0 1 0,1-1 1,-1 1-1,1-1 0,-1 1 1,0-1-1,1 1 0,-1-1 1,1 0-1,-1 1 0,1-1 1,-1 0-1,1 1 0,-1-1 1,1 0-1,0 0 0,-1 1 1,1-1-1,-1 0 0,1 0 1,0 0-1,-1 0 0,1 0 1,-1 0-1,1 0 0,0 0 1,-1 0-1,1 0 0,0 0 0,0 0 1,2 0 13,-1 0 0,1-1 0,-1 1 1,1 0-1,0-1 0,-1 0 0,1 1 0,-1-1 1,1 0-1,3-2 0,-2 0-18,-1 0 0,0-1 0,0 1 0,0 0 0,0-1 0,0 1 0,-1-1 0,0 0 0,0 0 0,0 0 0,0 0 0,0-1 0,-1 1 0,0 0 0,0-1 0,0 1 0,0 0 0,-1-1 0,0 1 0,0-1 0,0-4 0,0 8 0,-1 1 0,1-1 0,0 0 0,0 1 0,-1-1 0,1 1 0,0-1 0,0 1 0,-1 0 0,1-1 0,-1 1 0,1-1 0,0 1 0,-1 0 0,1-1 0,-1 1 0,1 0 0,-1-1 0,1 1 0,-1 0 0,0 0 0,1-1 0,-1 1 0,1 0 0,-1 0 0,1 0 0,-1 0 0,1 0 0,-1 0 0,0 0 0,1 0 0,-1 0 0,1 0 0,-1 0 0,1 0 0,-1 1 0,0-1 0,1 0 0,-1 0 0,1 0 0,-1 1 0,1-1 0,-1 0 0,1 1 0,-1-1 0,1 0 0,0 1 0,-2 0 0,-23 19 0,15-4 0,1 1 0,0 0 0,1 0 0,1 1 0,0 0 0,1 0 0,2 1 0,-1-1 0,2 1 0,1 0 0,0 0 0,2 29 0,-1-47 0,1 0 0,0 1 0,0-1 0,0 0 0,0 0 0,0 0 0,0 0 0,0 0 0,0 0 0,0 1 0,0-1 0,1 0 0,-1 0 0,0 0 0,1 0 0,-1 0 0,1 0 0,-1 0 0,1 0 0,0 0 0,-1 0 0,1 0 0,0 0 0,0-1 0,-1 1 0,1 0 0,0 0 0,0-1 0,0 1 0,0-1 0,0 1 0,0-1 0,0 1 0,0-1 0,0 1 0,0-1 0,0 0 0,0 0 0,1 1 0,-1-1 0,0 0 0,0 0 0,0 0 0,0 0 0,0-1 0,0 1 0,1 0 0,-1 0 0,0-1 0,1 0 0,4-1 0,0 0 0,-1-1 0,1 1 0,-1-2 0,0 1 0,0 0 0,0-1 0,6-6 0,4-7 0,0-1 0,-1-1 0,-1 0 0,-1-1 0,18-37 0,-23 41 0,0 0 0,-1 0 0,0 0 0,-2-1 0,0 0 0,3-26 0,-9 96 0,1-21 0,5 59 0,-4-89 1,0-1-1,0 1 1,1-1-1,-1 1 1,1-1-1,-1 1 1,1-1 0,0 0-1,-1 1 1,1-1-1,0 0 1,0 1 0,0-1-1,0 0 1,0 0-1,0 0 1,1 0-1,-1 0 1,0 0 0,0 0-1,1 0 1,-1 0-1,1-1 1,-1 1-1,0 0 1,1-1 0,1 1-1,48 2-5,-7 0-91,-33-2-2213,-11-1 1883,1 0-1,-1 0 1,1-1-1,-1 1 1,0-1 0,1 1-1,-1 0 1,1-1-1,-1 1 1,0-1 0,0 1-1,1-1 1,-1 1-1,0-1 1,0 1-1,1-1 1,-1 1 0,0-1-1,0 1 1,0-1-1,0 0 1,0 1 0,0-1-1,0 1 1,0-1-1,0 1 1,0-1-1,0 1 1,0-1 0,-1 0-1,1 0 297,0-24-12282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039"/>
    </inkml:context>
    <inkml:brush xml:id="br0">
      <inkml:brushProperty name="width" value="0.025" units="cm"/>
      <inkml:brushProperty name="height" value="0.025" units="cm"/>
    </inkml:brush>
  </inkml:definitions>
  <inkml:trace contextRef="#ctx0" brushRef="#br0">0 0 14414,'0'0'10826,"54"42"-25048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413"/>
    </inkml:context>
    <inkml:brush xml:id="br0">
      <inkml:brushProperty name="width" value="0.025" units="cm"/>
      <inkml:brushProperty name="height" value="0.025" units="cm"/>
    </inkml:brush>
  </inkml:definitions>
  <inkml:trace contextRef="#ctx0" brushRef="#br0">60 0 12684,'0'0'9801,"-4"12"-6357,-11 29-1416,6-23-1467,2 1-1,0 0 1,2 0-1,0 1 1,-3 21-1,8-40-594,1-1-1,-1 1 1,0-1-1,1 1 1,-1-1-1,0 1 0,1-1 1,-1 0-1,1 1 1,-1-1-1,1 1 1,-1-1-1,0 0 1,1 0-1,-1 1 1,1-1-1,0 0 0,-1 0 1,1 1-1,-1-1 1,1 0-1,-1 0 1,1 0-1,-1 0 1,1 0-1,0 0 1,-1 0-1,1 0 0,-1 0 1,1 0-1,-1 0 1,1 0-1,-1-1 1,1 1-1,0 0 1,-1 0-1,1-1 0,-1 1 1,1 0-1,-1 0 1,1-1-1,-1 0 1,30-11-1063,-29 11 999,9-3-166,-1 1-1,1 1 0,0-1 0,0 2 0,0-1 1,0 1-1,0 1 0,0 0 0,0 0 1,0 1-1,10 2 0,-17-2 231,1-1 0,-1 1 0,0 0-1,1 0 1,-1 1 0,0-1 0,0 1 0,0-1 0,0 1 0,0 0-1,0 0 1,0 0 0,-1 1 0,1-1 0,2 4 0,-4-4 86,0 0 0,0 1 1,0-1-1,0 1 0,0 0 1,-1-1-1,1 1 0,-1-1 1,1 1-1,-1 0 1,0 0-1,0-1 0,0 1 1,-1 0-1,1-1 0,-1 1 1,1 0-1,-1-1 0,0 1 1,0-1-1,0 1 0,-2 3 1,-2 1 108,0-1-1,0 1 1,-1-1 0,1 0 0,-1 0 0,-1-1 0,1 1 0,-1-1 0,0-1 0,0 1-1,0-1 1,-1-1 0,0 1 0,1-1 0,-1-1 0,0 1 0,0-1 0,-1-1-1,1 0 1,0 0 0,-10 0 0,17-1-334,-1 0-1,1 0 0,-1 0 1,1-1-1,-1 1 1,1 0-1,-1-1 1,1 1-1,-1-1 1,1 1-1,-1-1 1,1 0-1,0 0 0,-1 0 1,1 1-1,0-1 1,0 0-1,0-1 1,0 1-1,0 0 1,0 0-1,-1-2 1,0 0-801,1-1 0,-1 1 1,1 0-1,0-1 1,0 0-1,1 1 1,-1-1-1,0-5 1,1-26-10393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6.741"/>
    </inkml:context>
    <inkml:brush xml:id="br0">
      <inkml:brushProperty name="width" value="0.025" units="cm"/>
      <inkml:brushProperty name="height" value="0.025" units="cm"/>
    </inkml:brush>
  </inkml:definitions>
  <inkml:trace contextRef="#ctx0" brushRef="#br0">60 153 11851,'0'0'17441,"6"-10"-17057,0-4-363,1-1 0,-2 0 0,5-20 1,-9 32-8,0-1 1,0 1-1,-1-1 1,0 1-1,1-1 0,-1 1 1,-1-1-1,1 1 1,0-1-1,-1 1 1,-1-6-1,1 8 11,0-1 0,0 1 0,1 0-1,-1 0 1,0 0 0,0 0 0,0 0 0,0 0-1,0 1 1,0-1 0,-1 0 0,1 0 0,0 1-1,0-1 1,0 1 0,-1-1 0,1 1 0,0 0-1,-1-1 1,1 1 0,0 0 0,-1 0 0,1 0-1,-1 0 1,1 0 0,0 0 0,-1 0 0,1 0-1,0 1 1,-1-1 0,-1 1 0,0 0 23,0 1-1,1-1 1,-1 1 0,0 0 0,1-1 0,-1 1 0,1 1-1,-1-1 1,1 0 0,0 0 0,0 1 0,0-1 0,0 1-1,1 0 1,-1 0 0,1-1 0,-1 1 0,1 0 0,0 0-1,0 0 1,0 1 0,1-1 0,-1 0 0,0 4 0,-2 12 233,1 0 0,0 29 0,1-40-281,1-1 0,1 0 0,-1 0 0,1 0 0,0 0 0,1 0 0,-1 0 0,1 0 0,1 0 0,-1-1 0,1 1 0,6 9 0,-6-13 0,0 0 0,-1 0 0,1-1 0,0 1 0,1-1 0,-1 0 0,0 1 0,1-2 0,0 1 0,-1 0 0,1-1 0,0 1 0,-1-1 0,1 0 0,0 0 0,0-1 0,0 1 0,0-1 0,0 0 0,0 0 0,0 0 0,0-1 0,0 1 0,5-2 0,-3 1-235,1-1 1,-1 0-1,0 0 1,0 0-1,0-1 1,0 0-1,8-5 1,35-32-5118,-22 10-3115</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069"/>
    </inkml:context>
    <inkml:brush xml:id="br0">
      <inkml:brushProperty name="width" value="0.025" units="cm"/>
      <inkml:brushProperty name="height" value="0.025" units="cm"/>
    </inkml:brush>
  </inkml:definitions>
  <inkml:trace contextRef="#ctx0" brushRef="#br0">0 116 10922,'0'0'7335,"41"-57"-6214,-16 40-800,6 3-257,4 1-417,-1 5-2209,0 1-4164</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7.427"/>
    </inkml:context>
    <inkml:brush xml:id="br0">
      <inkml:brushProperty name="width" value="0.025" units="cm"/>
      <inkml:brushProperty name="height" value="0.025" units="cm"/>
    </inkml:brush>
  </inkml:definitions>
  <inkml:trace contextRef="#ctx0" brushRef="#br0">0 49 15407,'0'0'907,"10"-2"-79,34-9-131,-7 0-456,0 3 0,1 1-1,43-3 1,-80 10-193,0 0 1,0 0-1,0 0 1,0 0-1,0 1 1,0-1-1,0 0 1,0 0-1,0 1 1,0-1-1,0 0 1,0 1-1,-1-1 1,1 1-1,0-1 1,0 1-1,0 0 1,-1-1-1,1 1 1,0 0-1,-1-1 1,1 1-1,-1 0 1,1 0-1,-1 0 1,1-1-1,0 3 1,0 0 119,0 0 1,-1 0-1,1 0 0,-1 0 1,0 0-1,0 0 0,0 1 1,0 5-1,-19 67 1904,16-67-2004,-9 30 398,-8 48 0,15-34-5157</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611"/>
    </inkml:context>
    <inkml:brush xml:id="br0">
      <inkml:brushProperty name="width" value="0.025" units="cm"/>
      <inkml:brushProperty name="height" value="0.025" units="cm"/>
    </inkml:brush>
  </inkml:definitions>
  <inkml:trace contextRef="#ctx0" brushRef="#br0">29 376 4164,'0'0'21193,"-5"5"-20424,2 2-684,0-1 0,0 0 0,0 1 0,0-1 0,1 1 0,0 0 0,1 0 0,-1-1 0,1 1 0,1 0 0,-1 0 0,1 0 0,2 12 1,-2-19-85,-1 0 0,1 1 1,0-1-1,0 0 1,0 1-1,0-1 0,0 0 1,0 0-1,0 1 1,0-1-1,0 0 0,0 1 1,0-1-1,0 0 1,0 0-1,1 1 0,-1-1 1,0 0-1,0 0 1,0 1-1,0-1 0,0 0 1,1 0-1,-1 1 1,0-1-1,0 0 0,0 0 1,1 0-1,-1 1 1,0-1-1,0 0 0,0 0 1,1 0-1,-1 0 1,0 0-1,0 0 0,1 1 1,-1-1-1,0 0 1,1 0-1,-1 0 0,0 0 1,0 0-1,1 0 1,-1 0-1,0 0 0,1 0 1,-1 0-1,0 0 1,0 0-1,1 0 0,-1-1 1,0 1-1,0 0 1,1 0-1,-1 0 0,0 0 1,0 0-1,1-1 1,-1 1-1,0 0 0,0 0 1,1-1-1,12-14 107,1-15-60,-2 0 0,-2 0 0,0-1 0,-3-1 0,8-56 0,-14 111-44,0 0 0,2 0 0,1 0 0,0-1 0,2 1 0,0-1 0,12 24 0,-17-44 8,0 1-1,0-1 0,0 0 0,0 0 0,0 0 0,0 0 1,1 0-1,-1-1 0,1 1 0,-1 0 0,1-1 1,0 1-1,0-1 0,0 1 0,0-1 0,0 0 0,0 0 1,0 0-1,0 0 0,4 1 0,-4-2 17,0 0-1,0 0 1,0-1-1,0 1 1,0-1-1,0 1 1,0-1 0,0 0-1,0 0 1,0 1-1,0-1 1,0 0-1,0-1 1,-1 1-1,1 0 1,-1-1-1,1 1 1,1-2-1,5-7 91,0 1-1,-1-2 1,-1 1-1,1 0 1,-2-1-1,7-15 0,-5 7-94,-1 0-1,0 0 1,-2 0-1,0-1 1,-1 1-1,-1-1 0,-1 0 1,0 0-1,-4-30 1,2 48-21,1-1 1,-1 1 0,0 0 0,1 0 0,-1 0-1,0-1 1,0 1 0,-1 0 0,1 0 0,0 0-1,-1 1 1,-1-3 0,2 4-4,1-1-1,0 1 1,-1 0 0,1-1-1,-1 1 1,1 0 0,-1 0-1,1-1 1,-1 1 0,0 0-1,1 0 1,-1 0-1,1 0 1,-1 0 0,1 0-1,-1 0 1,1 0 0,-1 0-1,0 0 1,1 0 0,-1 0-1,1 0 1,-1 0 0,1 0-1,-1 1 1,1-1 0,-1 0-1,1 0 1,-1 1 0,1-1-1,-1 0 1,1 1 0,-1-1-1,1 0 1,-1 1 0,1-1-1,0 1 1,-1-1 0,1 1-1,0-1 1,0 1 0,-1-1-1,1 1 1,0-1 0,0 1-1,-1-1 1,1 1 0,0-1-1,0 1 1,0-1 0,0 1-1,0 0 1,0-1 0,0 1-1,-5 21 62,1-1 0,2 1-1,0 0 1,1 0-1,3 35 1,-3-57-40,1 1 0,0-1 0,0 0 0,0 0 0,0 1 0,0-1 0,0 0 0,0 0 0,0 1 0,0-1 0,0 0 0,0 1 0,0-1 0,0 0 0,1 0 0,-1 1 0,0-1 0,0 0 0,0 0 0,0 1 0,0-1 0,0 0 0,1 0 0,-1 0 0,0 1 0,0-1 0,0 0 0,1 0 0,-1 0 0,0 0 0,0 1 0,1-1 0,-1 0 0,0 0 0,0 0 0,1 0 0,-1 0 0,0 0 0,0 0 0,1 0 0,-1 0 0,0 0 0,0 0 0,1 0 0,13-9 460,8-17-194,60-123-137,-70 138-151,-4 19-3,-1 29 5,-5-28 7,0 5 15,10 41-21,-12-52 0,1 0 0,0-1 0,0 1 0,0-1 0,0 0 1,0 1-1,0-1 0,0 0 0,1 1 0,-1-1 1,1 0-1,0 0 0,0 0 0,-1-1 0,1 1 1,3 2-1,-4-4 6,0 0 0,0 0 0,0 0 1,0 0-1,0 0 0,0 0 0,0 0 0,0 0 1,0-1-1,0 1 0,0 0 0,0-1 0,-1 1 1,1-1-1,0 1 0,0 0 0,0-1 0,0 0 1,-1 1-1,1-1 0,0 0 0,-1 1 0,1-1 1,0 0-1,-1 0 0,1 1 0,-1-1 0,1 0 0,-1 0 1,1 0-1,-1 0 0,0 0 0,1 0 0,-1 0 1,0 0-1,0 0 0,0-1 0,10-46 153,-9 40-155,2-9 56,0 0 0,-1-1 1,-1 1-1,-1 0 0,0-1 1,-2 1-1,-3-22 1,-1 31-41,2 14-16,4-5-5,0-1 0,0 1 0,0 0 0,0-1 0,0 1 0,1 0-1,-1-1 1,0 1 0,0 0 0,0-1 0,0 1 0,1 0 0,-1-1-1,0 1 1,1-1 0,-1 1 0,0-1 0,1 1 0,-1-1 0,1 1-1,-1-1 1,1 1 0,-1-1 0,1 1 0,-1-1 0,1 0 0,0 1 0,-1-1-1,1 0 1,-1 0 0,1 1 0,0-1 0,-1 0 0,1 0 0,0 0-1,-1 0 1,1 0 0,0 0 0,1 0 0,-1 0 0,0 0 0,0 0 0,1 0 0,-1-1 0,0 1 0,0 0 0,0-1 0,1 1 0,-1-1 0,0 1 0,0-1 0,0 0 0,0 0 0,0 1 0,0-1 0,0 0 0,0 0 0,-1 0 0,1 0 0,0 0 0,0 0 0,-1 0 0,1 0 0,-1 0 0,1 0 0,-1 0 0,1 0 0,-1-1 0,0 1 0,1-2 0,-1 2 0,1 0 0,-1-1 0,0 1 0,1 0 0,0-1 0,-1 1 0,1 0 0,0 0 0,-1-1 0,1 1 0,0 0 0,0 0 0,0 0 0,0 0 0,0 0 0,0 0 0,0 1 0,1-1 0,1-1 0,-1 6 0,0-1 0,0 1 0,-1 0 0,1 0 0,-1 0 0,0 0 0,0 0 0,0 0 0,0 8 0,-1-8 0,8 55 0,10 50 0,-10-91 0,0-17 0,-7-3 0,0 1 0,0-1 0,0 0 0,0 1 0,0-1 0,0 0 0,-1 0 0,1 1 0,-1-1 0,1 0 0,-1 0 0,0 0 0,0 0 0,0-3 0,1-21-236,0 22 76,-1 0-1,1 0 1,-1 0-1,0 0 0,0 0 1,0 0-1,-1 0 1,1 0-1,-1 0 1,0 0-1,0 0 1,0 0-1,-1 0 0,1 0 1,-1 1-1,0-1 1,0 1-1,0-1 1,-1 1-1,1 0 0,-1 0 1,0 0-1,-3-3 1,-30-26-9844,26 21 4078</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8.939"/>
    </inkml:context>
    <inkml:brush xml:id="br0">
      <inkml:brushProperty name="width" value="0.025" units="cm"/>
      <inkml:brushProperty name="height" value="0.025" units="cm"/>
    </inkml:brush>
  </inkml:definitions>
  <inkml:trace contextRef="#ctx0" brushRef="#br0">16 35 11499,'-6'-9'1313,"-1"2"609,4 1-513,3 2-1217,0-1-192,0 1-896,6 4-1250,1 0-1730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312"/>
    </inkml:context>
    <inkml:brush xml:id="br0">
      <inkml:brushProperty name="width" value="0.025" units="cm"/>
      <inkml:brushProperty name="height" value="0.025" units="cm"/>
    </inkml:brush>
  </inkml:definitions>
  <inkml:trace contextRef="#ctx0" brushRef="#br0">116 251 18193,'0'0'2034,"-11"-1"619,-38-5-816,47 6-1764,0 0 1,-1 1 0,1-1-1,0 0 1,0 1 0,0-1-1,-1 1 1,1 0-1,0 0 1,0-1 0,0 1-1,0 1 1,0-1 0,0 0-1,1 0 1,-1 1-1,0-1 1,1 1 0,-1 0-1,1-1 1,-1 1 0,1 0-1,0 0 1,0 0 0,-1 0-1,2 0 1,-1 0-1,0 0 1,0 0 0,1 0-1,-1 1 1,1-1 0,-1 0-1,1 0 1,0 4-1,-1 7 73,0-1 0,1 1 0,0-1-1,4 23 1,-4-33-126,0 1 0,0 0 0,1-1 0,-1 1 0,1 0 0,0-1 0,0 1 1,0-1-1,0 1 0,0-1 0,1 0 0,-1 1 0,1-1 0,-1 0 0,1 0 0,0 0 0,0 0 0,0 0 0,0-1 0,0 1 1,0 0-1,1-1 0,-1 0 0,0 1 0,1-1 0,-1 0 0,1 0 0,-1 0 0,1-1 0,0 1 0,3 0 0,-2-1 0,0-1 0,0 1 0,0-1 0,1 0 0,-1 0 0,0 0 0,0 0 0,0-1 0,-1 0 0,1 0 0,0 0 0,-1 0-1,1 0 1,-1-1 0,1 0 0,-1 1 0,0-1 0,0 0 0,4-6 0,6-11 0,0 0 1,-1 0 0,-1-1-1,0 0 1,-2-1-1,13-45 1,-14 32 143,-1 0 0,-2 0 0,1-71 1,-18 269 737,10-131-861,0-5-30,1 0 0,1 0 0,1 0 0,7 38 0,-8-64-30,0 1 1,1 0-1,-1 0 1,0-1-1,1 1 0,0 0 1,-1 0-1,1-1 1,0 1-1,0-1 1,0 1-1,0-1 0,0 1 1,1-1-1,-1 1 1,0-1-1,0 0 1,1 0-1,-1 0 0,3 2 1,-2-3-90,-1 0 0,1 0 1,-1 0-1,1 1 0,-1-2 0,1 1 1,-1 0-1,1 0 0,-1 0 0,1-1 0,-1 1 1,1 0-1,-1-1 0,0 0 0,1 1 1,-1-1-1,0 0 0,1 0 0,0 0 1,6-6-955,-1 1 0,0-1 1,0 0-1,0 0 0,10-16 1,11-22-4625,3-4-3378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4.203"/>
    </inkml:context>
    <inkml:brush xml:id="br0">
      <inkml:brushProperty name="width" value="0.025" units="cm"/>
      <inkml:brushProperty name="height" value="0.025" units="cm"/>
    </inkml:brush>
  </inkml:definitions>
  <inkml:trace contextRef="#ctx0" brushRef="#br0">5 0 7303,'0'0'2530,"0"53"-7398</inkml:trace>
  <inkml:trace contextRef="#ctx0" brushRef="#br0" timeOffset="1">0 369 3587,'0'0'929,"0"56"-640,0-43-1,2 1-224,3-1 737,1 2 960,-2 2-351,-1 0-289,0 2-737,-3 4-256,0 1-544,0 2-2787</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09.793"/>
    </inkml:context>
    <inkml:brush xml:id="br0">
      <inkml:brushProperty name="width" value="0.025" units="cm"/>
      <inkml:brushProperty name="height" value="0.025" units="cm"/>
    </inkml:brush>
  </inkml:definitions>
  <inkml:trace contextRef="#ctx0" brushRef="#br0">142 272 14478,'0'0'3662,"-10"11"-256,-5 5-2453,-9 11 1527,-25 35-1,43-55-2183,1 0-1,1 1 0,-1 0 0,1 0 0,0 0 0,1 0 0,0 0 0,0 1 1,1 0-1,0 0 0,0 10 0,2-18-291,0 0 1,0 0-1,0-1 0,0 1 1,0 0-1,0 0 0,0 0 1,1 0-1,-1 0 0,0-1 1,1 1-1,-1 0 0,0 0 1,1-1-1,-1 1 0,1 0 1,-1 0-1,1-1 0,0 1 1,-1-1-1,1 1 0,0 0 1,-1-1-1,1 0 0,0 1 1,0-1-1,-1 1 0,1-1 1,0 0-1,0 1 0,0-1 1,0 0-1,-1 0 0,1 0 1,0 0-1,0 0 0,0 0 1,0 0-1,0 0 0,0 0 1,-1 0-1,1 0 0,0 0 1,0-1-1,0 1 0,0 0 1,-1-1-1,2 0 0,3 0 6,0-1-1,0 0 1,-1 0-1,1 0 1,-1-1-1,0 1 1,8-7-1,1-5 1,-1-1 0,0 0-1,-1-1 1,-1 0 0,-1-1 0,0 0-1,-1-1 1,0 1 0,-2-1-1,5-20 1,-1 0 164,-2-1-1,-2-1 1,2-58-1,-18 225-69,4-76-68,1 81 0,5-130-30,0 0-1,0-1 1,0 1-1,0 0 0,1-1 1,-1 1-1,0-1 1,1 1-1,-1-1 1,1 1-1,0-1 1,-1 1-1,1-1 1,0 1-1,0-1 1,0 0-1,0 0 0,2 2 1,-3-2 2,1-1 0,0 1 0,1-1 0,-1 1 0,0-1 0,0 0 0,0 0 0,0 1 0,0-1 0,0 0 0,0 0 0,0 0 0,0 0-1,0 0 1,0-1 0,1 1 0,-1 0 0,0 0 0,0-1 0,1 0 0,3-1 14,0 0-1,-1-1 1,1 0-1,-1 0 1,0 0-1,0-1 1,0 1-1,0-1 1,4-6-1,6-8-19,-2-1-1,0-1 1,-1 0-1,-1 0 1,-1-1 0,-1 0-1,0-1 1,-2 0-1,6-35 1,-36 93-2,17-18 0,2 0 0,-1 0 0,2 1 0,1-1 0,0 1 0,0 24 0,3-42 0,-1 1 0,1-1 0,0 1 0,0-1 0,0 0 0,0 1 0,1-1 0,-1 1 0,0-1 0,1 1 0,-1-1 0,1 0 0,-1 1 0,1-1 0,-1 0 0,1 0 0,0 1 0,0-1 0,0 0 0,0 0 0,0 0 0,0 0 0,0 0 0,0 0 0,2 1 0,-1-1 0,0-1 0,1 1 0,-1-1 0,0 0 0,0 0 0,0 0 0,0 0 0,0 0 0,0-1 0,0 1 0,0-1 0,0 1 0,0-1 0,0 0 0,3-1 0,6-3 0,-1-1 0,0 0 0,-1 0 0,1-1 0,9-10 0,-17 15 0,53-59 0,-52 57 0,0 0 0,0 0 0,0 0 0,-1 0 0,0-1 0,0 1 0,0-1 0,0 1 0,-1-1 0,0 1 0,0-1 0,0 0 0,-1 0 0,1-8 0,-2 10 0,-1 0 0,1 0 0,-1 0 0,0 0 0,0 1 0,0-1 0,0 0 0,0 1 0,-1 0 0,1-1 0,-1 1 0,1 0 0,-1 0 0,0 0 0,0 1 0,0-1 0,0 1 0,0 0 0,0-1 0,-5 0 0,-25-16 0,35 17 0,-1-1 0,1 1 0,0 0 0,0 0 0,0 0 0,-1 0 0,1 0 0,0 1 0,0-1 0,0 1 0,0-1 0,3 0 0,113-32-1198,-42 1-2734,-24 1-5704</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325"/>
    </inkml:context>
    <inkml:brush xml:id="br0">
      <inkml:brushProperty name="width" value="0.025" units="cm"/>
      <inkml:brushProperty name="height" value="0.025" units="cm"/>
    </inkml:brush>
  </inkml:definitions>
  <inkml:trace contextRef="#ctx0" brushRef="#br0">1 1 4773,'0'0'14445,"56"31"-11274,-39 4-640,-1 8-994,0 6-256,-1 3-384,-3-1-545,3-6-320,-1-5-64,0-9-1761,-3-10-1602,-5-9-1762</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0.667"/>
    </inkml:context>
    <inkml:brush xml:id="br0">
      <inkml:brushProperty name="width" value="0.025" units="cm"/>
      <inkml:brushProperty name="height" value="0.025" units="cm"/>
    </inkml:brush>
  </inkml:definitions>
  <inkml:trace contextRef="#ctx0" brushRef="#br0">1 305 14125,'0'0'7848,"52"-19"-6375,-13-9-480,7-6-256,8-4-353,4-1-256,-1 1-64,-4 6-32,-10 5-512,-10 8-865,-13 6-225,-11 5-224,-9 3-896,-7 0-2851</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026"/>
    </inkml:context>
    <inkml:brush xml:id="br0">
      <inkml:brushProperty name="width" value="0.025" units="cm"/>
      <inkml:brushProperty name="height" value="0.025" units="cm"/>
    </inkml:brush>
  </inkml:definitions>
  <inkml:trace contextRef="#ctx0" brushRef="#br0">1 331 15951,'0'0'6983,"31"-59"-5798,12 39 96,15-5-352,8-6-449,7-3-319,2-4-97,-8 1-577,-9 5-1889,-16 2-2467,-15 5-4067</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369"/>
    </inkml:context>
    <inkml:brush xml:id="br0">
      <inkml:brushProperty name="width" value="0.025" units="cm"/>
      <inkml:brushProperty name="height" value="0.025" units="cm"/>
    </inkml:brush>
  </inkml:definitions>
  <inkml:trace contextRef="#ctx0" brushRef="#br0">0 140 8072,'0'0'16095,"11"11"-14686,22 24-104,32 44 1,-60-71-1183,1-1 1,0-1 0,0 1 0,0-1 0,11 8 0,-16-13-113,1 0-1,-1 0 1,1 0 0,0 0 0,-1 0 0,1 0 0,0 0 0,0-1 0,-1 1 0,1-1 0,0 1 0,0-1 0,0 1 0,0-1 0,-1 0 0,1 0 0,0 0 0,0 0 0,0-1 0,0 1 0,0 0 0,0-1 0,-1 1 0,1-1 0,0 0 0,0 1 0,-1-1 0,1 0 0,0 0 0,-1 0 0,1 0-1,-1 0 1,2-2 0,2-3 5,0 0 0,-1 0 0,0 0 0,0-1 0,0 1 0,-1-1 0,0 0 0,3-12 0,13-67 34,-2 10 162,-14 78 962,0 12-759,3 17-151,-5-4-86,6 39 16,-6-63-188,-1 0 1,1 0-1,0 1 0,0-1 0,0 0 0,0 0 0,0 0 0,1 0 0,0-1 0,-1 1 0,1 0 0,0 0 0,0-1 0,0 0 0,4 4 0,-5-6 1,0 1 0,0-1-1,-1 1 1,1-1-1,0 1 1,0-1 0,1 0-1,-1 0 1,0 1-1,0-1 1,0 0 0,0 0-1,0 0 1,0 0 0,0 0-1,0 0 1,0 0-1,0-1 1,0 1 0,0 0-1,0 0 1,0-1-1,0 1 1,0-1 0,0 1-1,0-1 1,0 1-1,0-1 1,0 0 0,0 1-1,-1-1 1,1 0 0,0 0-1,0-1 1,22-36 78,-19 28-76,29-59 32,-17 35-59,31-53 0,-47 86 15,1-1 0,0 1 0,0-1 0,0 1 0,0-1 0,0 1-1,1 0 1,-1-1 0,0 1 0,1 0 0,-1 0 0,0 0 0,1 0 0,-1 0-1,1 0 1,0 1 0,-1-1 0,3 0 0,-3 1 7,0 0-1,0 0 1,0 1-1,-1-1 1,1 0 0,0 1-1,0-1 1,0 0-1,0 1 1,-1-1 0,1 1-1,0 0 1,-1-1-1,1 1 1,0 0 0,-1-1-1,1 1 1,-1 0-1,1-1 1,-1 1 0,1 0-1,-1 0 1,1 0-1,-1 1 1,4 10 58,0-1 0,-1 1 0,0 0-1,0 13 1,-1-11-12,1 10-33,-2-18-17,0 1 0,0-1 0,0 1 0,0-1-1,1 1 1,4 8 0,-6-14 1,0-1-1,0 0 1,0 0 0,0 0-1,1 0 1,-1 0 0,0 1 0,0-1-1,0 0 1,0 0 0,0 0-1,0 0 1,0 0 0,1 0-1,-1 1 1,0-1 0,0 0 0,0 0-1,0 0 1,0 0 0,1 0-1,-1 0 1,0 0 0,0 0-1,0 0 1,0 0 0,1 0-1,-1 0 1,0 0 0,0 0 0,0 0-1,0 0 1,1 0 0,-1 0-1,0 0 1,0 0 0,0 0-1,0 0 1,1 0 0,-1 0 0,0 0-1,0 0 1,0 0 0,0 0-1,0-1 1,1 1 0,-1 0-1,6-10-42,2-13-1129,-1-6-3196,-2-7-4179</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1.931"/>
    </inkml:context>
    <inkml:brush xml:id="br0">
      <inkml:brushProperty name="width" value="0.025" units="cm"/>
      <inkml:brushProperty name="height" value="0.025" units="cm"/>
    </inkml:brush>
  </inkml:definitions>
  <inkml:trace contextRef="#ctx0" brushRef="#br0">1 9 4708,'0'0'11174,"2"11"-9594,35 177 4990,-22-93-4437,51 165 1,-63-253-1994,-3-4-4,1 0-1,0 0 0,0 0 0,0-1 0,0 1 0,1 0 0,-1-1 0,1 1 0,0 0 1,-1-1-1,1 0 0,0 1 0,0-1 0,3 2 0,-4-4-116,-1 0-1,0-1 1,1 1-1,-1 0 0,0 0 1,1 0-1,-1-1 1,1 1-1,-1 0 1,0 0-1,1-1 1,-1 1-1,0 0 1,0-1-1,1 1 1,-1 0-1,0-1 1,0 1-1,0-1 1,1 1-1,-1 0 0,0-1 1,0 1-1,0-1 1,0 1-1,0 0 1,0-1-1,0 1 1,0-1-1,0 1 1,0-1-1,0 1 1,0 0-1,0-1 1,0 0-1,1-22 15,-2 20 11,-17-218 41,10 165-204,2-1 1,3 0-1,6-82 0,-3 137 111,0 0 0,1 0 0,-1 0-1,1 0 1,-1 0 0,1 0-1,0 1 1,0-1 0,0 0 0,0 0-1,0 1 1,0-1 0,0 1-1,1-1 1,-1 1 0,0-1 0,1 1-1,-1 0 1,1 0 0,0 0-1,-1 0 1,1 0 0,0 0 0,0 0-1,0 0 1,-1 1 0,1-1-1,3 0 1,-4 1-23,0 0-1,1 0 1,-1 0-1,1 0 1,-1 0-1,1 0 1,-1 0-1,0 1 1,1-1 0,-1 1-1,1-1 1,-1 1-1,0-1 1,1 1-1,-1 0 1,0-1-1,0 1 1,0 0-1,0 0 1,1 0-1,-1 0 1,0 0-1,-1 0 1,1 0 0,0 0-1,0 1 1,0-1-1,-1 0 1,1 1-1,0-1 1,-1 0-1,0 1 1,1-1-1,-1 0 1,0 1-1,1-1 1,-1 3-1,0 11 29,-1-1 1,0 1-1,-1-1 0,0 0 0,-1 0 0,-1 0 0,0 0 0,-1 0 0,0-1 0,-1 0 0,-1 0 0,0 0 0,-1-1 0,0 0 0,-1-1 0,0 1 0,-14 12 0,30-57-4743,10-2-64,2-5-2375</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459"/>
    </inkml:context>
    <inkml:brush xml:id="br0">
      <inkml:brushProperty name="width" value="0.025" units="cm"/>
      <inkml:brushProperty name="height" value="0.025" units="cm"/>
    </inkml:brush>
  </inkml:definitions>
  <inkml:trace contextRef="#ctx0" brushRef="#br0">8 378 9417,'0'0'10452,"-2"11"-7889,2-8-2345,-3 14 365,2 0 0,0 0 0,1 21 0,0-35-533,0 0 0,1-1-1,-1 1 1,1 0 0,-1-1-1,1 1 1,0-1-1,0 1 1,0-1 0,0 1-1,1-1 1,-1 0 0,1 1-1,1 1 1,-1-3-50,-1 0 0,0-1 0,1 1 0,-1-1 0,0 1 0,1-1 0,-1 1 0,1-1 0,-1 0-1,1 0 1,-1 0 0,1 0 0,-1 0 0,0 0 0,1 0 0,-1 0 0,1 0 0,-1-1 0,1 1 0,-1-1 0,1 1 0,-1-1 0,0 1 0,1-1 0,-1 0 0,0 0 0,0 0 0,2-1 0,2-3-69,0 1 0,0-1 0,0 1 0,-1-1 0,0-1 0,0 1 0,0-1-1,-1 1 1,0-1 0,0 0 0,0 0 0,-1 0 0,0-1 0,3-12 0,-1-1 56,-1-1-1,0 0 1,-1-29 0,-2 51 210,0 35 381,2 1 1,1-1 0,1 0 0,15 52 0,-19-87-549,0 1 1,1-1 0,-1 1 0,1-1-1,0 0 1,-1 1 0,1-1 0,0 0-1,0 1 1,0-1 0,0 0 0,0 0-1,0 0 1,0 0 0,0 0 0,0 0 0,1 0-1,1 1 1,-2-2-2,0 0-1,0 0 1,0 0 0,0 0-1,0 0 1,0 0 0,-1-1-1,1 1 1,0 0 0,0 0-1,0-1 1,0 1 0,-1-1-1,1 1 1,0 0-1,0-1 1,-1 0 0,1 1-1,0-1 1,-1 1 0,1-1-1,0-1 1,4-4 101,-1 0 0,0-1 0,0 1 0,-1-1 0,5-14 0,12-39-126,-2-1-1,-3 0 1,-3-1 0,-3-1 0,-2 0 0,-3-72 0,-6 154 114,-1 1 0,0-1 0,-10 27 0,3-10 66,7-20-103,-4 7 166,2 1 1,0 0-1,2 0 0,0 0 0,2 26 0,1-46-224,1 0 0,0 0-1,0-1 1,1 1-1,-1 0 1,1-1 0,0 1-1,0-1 1,0 0-1,0 1 1,1-1 0,-1 0-1,1 0 1,0-1 0,0 1-1,0 0 1,0-1-1,0 0 1,0 0 0,1 0-1,-1 0 1,1 0-1,0-1 1,-1 1 0,8 0-1,2 2-639,2 0-1,-1-1 0,0-1 1,0-1-1,25 1 1,-38-2 326,1 0 1,-1 0-1,1-1 1,-1 1 0,1 0-1,-1 0 1,0-1-1,1 1 1,-1-1 0,0 1-1,1-1 1,-1 0-1,0 1 1,1-1 0,-1 0-1,0 0 1,0 0-1,0 0 1,0 0 0,0 0-1,0 0 1,0 0-1,0-1 1,0 0-1,10-20-6019</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2.788"/>
    </inkml:context>
    <inkml:brush xml:id="br0">
      <inkml:brushProperty name="width" value="0.025" units="cm"/>
      <inkml:brushProperty name="height" value="0.025" units="cm"/>
    </inkml:brush>
  </inkml:definitions>
  <inkml:trace contextRef="#ctx0" brushRef="#br0">146 1 12043,'0'0'7191,"-12"6"-3315,9-4-3633,-13 7 521,1 0 0,0 1 1,0 0-1,1 1 1,1 1-1,0 0 0,-12 15 1,25-27-773,-1 0 0,1 0 0,0 0-1,0 0 1,0 0 0,-1 1 0,1-1 0,0 0 0,0 0 0,-1 0 0,1 1 0,0-1-1,0 0 1,0 0 0,0 0 0,0 1 0,-1-1 0,1 0 0,0 0 0,0 1 0,0-1-1,0 0 1,0 1 0,0-1 0,0 0 0,0 0 0,0 1 0,0-1 0,0 0 0,0 1-1,0-1 1,0 0 0,0 0 0,0 1 0,0-1 0,0 0 0,0 0 0,1 1 0,-1-1-1,0 0 1,0 0 0,0 1 0,0-1 0,1 0 0,-1 0 0,0 0 0,0 1 0,0-1-1,1 0 1,17-4-357,20-16 9,-23 12 264,0 0-1,0 1 0,31-10 0,-39 15 68,0 0 1,1 1 0,-1-1-1,1 2 1,-1-1-1,1 1 1,0 0-1,-1 0 1,1 1-1,13 3 1,-19-3 57,0-1 0,0 1 0,-1 0 0,1 0 0,0 0-1,-1 0 1,1 0 0,-1 0 0,0 0 0,1 1 0,-1-1 0,0 0 0,0 1 0,0-1 0,0 1 0,0-1 0,0 1 0,0 0 0,0-1-1,0 1 1,-1 0 0,1 0 0,-1-1 0,0 1 0,1 0 0,-1 0 0,0 0 0,0 0 0,0 0 0,0-1 0,0 1 0,-1 0 0,1 0 0,0 0-1,-2 3 1,0 1 173,0 1-1,0-1 0,-1 1 0,0-1 0,0 0 1,0 0-1,-1 0 0,-4 6 0,-2-1 47,0 0 0,-1 0 0,-15 11 0,-9-3-1438,31-17 573,1-1 0,-1 0 0,1 0-1,-1-1 1,1 1 0,-1-1 0,0 0 0,-4 0 0,-10-3-7832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3.877"/>
    </inkml:context>
    <inkml:brush xml:id="br0">
      <inkml:brushProperty name="width" value="0.025" units="cm"/>
      <inkml:brushProperty name="height" value="0.025" units="cm"/>
    </inkml:brush>
  </inkml:definitions>
  <inkml:trace contextRef="#ctx0" brushRef="#br0">168 384 8712,'0'0'9294,"-11"-5"-6016,4 2-2576,4 1-515,0 0 0,0 0 1,0 0-1,-1 1 0,1-1 0,-1 1 1,1 0-1,-1 0 0,0 0 0,1 1 1,-1-1-1,0 1 0,0 0 0,1 0 1,-1 0-1,0 1 0,1-1 0,-1 1 1,-5 1-1,3 3-83,0 0 0,0 1 0,0 0 0,1-1 0,0 2 0,0-1 0,0 0 0,1 1 0,0 0 0,1 0 0,-1 0 0,1 1 0,1-1 0,-1 1 0,1-1 0,1 1 0,-1 0 0,1 0 0,1 0 0,0 0 0,0 0 0,1 9 0,-1-16-104,0 0 1,0-1 0,0 1-1,1 0 1,-1-1-1,0 1 1,0 0 0,1-1-1,-1 1 1,0 0 0,1-1-1,-1 1 1,1-1 0,-1 1-1,1-1 1,-1 1 0,1-1-1,-1 1 1,1-1 0,-1 1-1,1-1 1,0 0-1,-1 1 1,1-1 0,0 0-1,-1 0 1,1 1 0,0-1-1,-1 0 1,2 0 0,23-9 47,13-27 60,-18 5-33,-2 0-1,-1-2 1,-1 0 0,-3-1-1,0 0 1,-2-1 0,-2 0 0,-1-1-1,-2 0 1,-1 0 0,0-53 0,-9 216 923,1-52-827,7 87 0,-3-154-144,0 0 0,1 0 0,0 0 0,0 0 0,1 0 0,4 7 1,-7-13-14,1-1 0,-1 0 1,1 1-1,-1-1 1,1 0-1,0 0 0,0 1 1,0-1-1,0 0 1,0 0-1,0 0 0,0 0 1,0 0-1,0 0 1,0 0-1,0-1 1,1 1-1,-1 0 0,0-1 1,1 1-1,-1 0 1,0-1-1,1 0 0,-1 1 1,1-1-1,-1 0 1,0 0-1,1 0 1,-1 0-1,1 0 0,-1 0 1,1 0-1,-1 0 1,1-1-1,-1 1 0,0 0 1,1-1-1,-1 1 1,0-1-1,1 0 1,1-1-1,4-3 24,0-1 0,-1 0 1,0 0-1,0-1 0,0 1 0,-1-1 1,0-1-1,0 1 0,-1-1 0,4-8 0,5-12 80,14-47 1,-19 48-157,-1 0 1,-2-1 0,-1 1-1,-1-1 1,-1 0-1,-3-36 1,-3 71-213,0 15 233,2 2 15,-1 6 2,1 0 1,2 0-1,1 0 0,1 0 1,7 34-1,-8-61 5,0 0 0,0-1 0,0 1 0,0 0 0,0-1 0,0 1 0,1-1 0,-1 1 0,1-1 0,0 0 0,2 3 0,-3-4 8,0-1-1,0 1 0,0 0 0,0-1 0,0 1 0,0-1 0,0 1 0,0-1 0,0 0 0,0 1 1,0-1-1,0 0 0,1 0 0,-1 0 0,0 1 0,0-1 0,0 0 0,0-1 0,3 1 0,-1-1 9,0-1 0,0 1 0,0-1 0,0 1 0,-1-1-1,1 0 1,0 0 0,-1-1 0,1 1 0,-1 0 0,0-1-1,0 0 1,0 1 0,0-1 0,0 0 0,2-6 0,6-16-2,-1 0 0,-1 0 0,-1-1 0,-2 0 0,0-1 0,-2 1 0,-1-1 0,-1-39 0,-9 210-84,7-123 97,1 39 87,0-58-102,0 0 1,0 0-1,0 0 1,0 0-1,0 0 1,1 0-1,-1 1 1,1-2-1,0 1 1,-1 0-1,1 0 1,0 0-1,0 0 1,0 0-1,1-1 1,-1 1-1,0 0 1,1-1-1,-1 1 1,3 1-1,-3-2-16,1-1 0,-1 0 0,1 0 0,-1 1 0,1-1 0,-1 0 1,1 0-1,-1 0 0,1-1 0,-1 1 0,1 0 0,-1 0 0,1-1 0,-1 1 0,0-1 0,1 0 0,-1 1 0,0-1 0,1 0 0,-1 0 0,0 1 0,0-1 0,0 0 0,1 0 0,-1 0 0,0-1 0,0 1 0,-1 0 0,1 0 0,0-1 0,0 0 0,26-49-6,-22 41 4,25-80 1,-25 70 0,1-1 0,18-38 0,-18 120 0,-9-38 0,3-23 0,0 0 0,0 0 0,-1 0 0,1 0 0,0 0 0,0 0 0,0 0 0,-1 0 0,1 0 0,0 1 0,0-1 0,0 0 0,-1 0 0,1 0 0,0 0 0,0 0 0,0-1 0,-1 1 0,1 0 0,0 0 0,0 0 0,0 0 0,0 0 0,-1 0 0,1 0 0,0 0 0,0 0 0,0 0 0,0-1 0,-1 1 0,1 0 0,0 0 0,0 0 0,0 0 0,0 0 0,0-1 0,0 1 0,-1 0 0,1 0 0,0 0 0,0 0 0,0-1 0,0 1 0,0 0 0,0 0 0,0 0 0,0-1 0,-2-3 0,0 1 0,1-1 0,0 0 0,0 0 0,0 0 0,0-1 0,0 1 0,1-5 0,-1 7-111,1 0 0,0 0 0,0 0 0,1 0 0,-1 0 0,0 0 0,1 0 0,-1 0 0,1 0 0,0 0 0,-1 0 0,1 1-1,0-1 1,0 0 0,0 0 0,1 1 0,-1-1 0,2-2 0,33-13-3922,-21 11 2873,36-15-8807,-25 7 524</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4.345"/>
    </inkml:context>
    <inkml:brush xml:id="br0">
      <inkml:brushProperty name="width" value="0.025" units="cm"/>
      <inkml:brushProperty name="height" value="0.025" units="cm"/>
    </inkml:brush>
  </inkml:definitions>
  <inkml:trace contextRef="#ctx0" brushRef="#br0">197 352 10314,'0'0'13693,"-11"0"-12231,-1 0-1265,6-1-76,-1 0 0,1 1 0,-1 0 0,1 0 0,-1 0 0,1 1 1,-1 0-1,1 0 0,0 1 0,-1 0 0,1 0 0,0 0 0,0 1 0,0 0 0,1 0 0,-1 0 0,-7 7 0,8-5-46,0 0 1,0 1-1,1-1 0,-1 1 1,1 0-1,0 1 0,1-1 0,-1 1 1,1-1-1,1 1 0,-1 0 1,1 0-1,1 0 0,-1 0 0,1 1 1,0-1-1,1 0 0,0 14 1,1-20-61,-1 1 1,1-1-1,0 0 0,-1 0 1,1 0-1,0 1 1,0-1-1,0 0 1,0 0-1,0 0 1,0-1-1,0 1 0,0 0 1,0 0-1,1 0 1,-1-1-1,0 1 1,1-1-1,-1 1 1,0-1-1,1 0 0,-1 1 1,0-1-1,1 0 1,-1 0-1,1 0 1,-1 0-1,0 0 0,1 0 1,-1 0-1,1 0 1,-1-1-1,0 1 1,1 0-1,-1-1 1,2 0-1,4-1 1,0 0 0,0-1 0,0 1 0,-1-1 0,13-8 0,-4 0-11,-1-2 0,-1 0 0,0 0-1,0-1 1,-1-1 0,-1 0 0,-1-1 0,0 0 0,-1 0-1,-1-1 1,9-24 0,-9 17 7,0-1 0,-2 0 0,0 0 0,-2-1 1,-1 1-1,-1-1 0,-2-44 0,0 67-13,0 0 1,-1 0 0,1 0-1,0 0 1,-1 1 0,0-1-1,1 0 1,-1 1 0,0-1-1,0 0 1,-1 1 0,1-1-1,0 1 1,-1-1-1,0 1 1,1 0 0,-1 0-1,0 0 1,0 0 0,0 0-1,-1 0 1,1 0 0,0 1-1,-1-1 1,1 1 0,-1 0-1,1 0 1,-1 0-1,-4-2 1,3 3-3,0 0 0,0-1-1,0 2 1,0-1 0,0 0-1,0 1 1,0 0 0,0 0-1,0 0 1,0 0 0,0 1-1,1-1 1,-1 1 0,1 0 0,-1 0-1,1 0 1,0 1 0,-1-1-1,1 1 1,-3 4 0,-7 6-10,0 2 0,-17 27 1,26-36 44,0 0 1,1 0-1,0 1 1,0-1 0,1 1-1,-1 0 1,1 0-1,1 0 1,0 0-1,-1 10 1,2-17-25,0 1 0,0-1 0,1 1 0,-1 0 1,0-1-1,1 1 0,-1-1 0,0 1 0,1-1 0,-1 1 0,1-1 0,-1 1 0,1-1 0,-1 1 1,1-1-1,-1 0 0,1 1 0,-1-1 0,1 0 0,0 0 0,-1 1 0,1-1 0,-1 0 1,1 0-1,0 0 0,-1 0 0,1 1 0,0-1 0,-1 0 0,1 0 0,0 0 0,-1-1 0,1 1 1,0 0-1,-1 0 0,2-1 0,27-4 47,-29 5-52,42-12 168,-26 6-392,1 1 0,0 1 0,-1 0 0,1 1 0,33-1 0,-46 5 192,0-1 0,0 1 0,0-1 0,0 1 0,0 0 0,0 1 0,0-1 0,0 1 0,-1-1 0,1 1-1,-1 0 1,1 1 0,-1-1 0,0 0 0,0 1 0,0 0 0,0 0 0,0 0 0,-1 0 0,1 0 0,-1 1 0,0-1 0,0 1 0,0-1 0,0 1 0,-1 0 0,1-1 0,-1 1 0,0 0-1,1 7 1,2 14 83,0 0 0,-1 0-1,-2 0 1,-2 31 0,-8 5-2794,1-42-3442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4.542"/>
    </inkml:context>
    <inkml:brush xml:id="br0">
      <inkml:brushProperty name="width" value="0.025" units="cm"/>
      <inkml:brushProperty name="height" value="0.025" units="cm"/>
    </inkml:brush>
  </inkml:definitions>
  <inkml:trace contextRef="#ctx0" brushRef="#br0">57 0 3748,'0'0'6406,"-10"65"-4036,7-34 32,1-4-576,1-3-801,1-6-609,0-2-320,0-8-736,-2-2-3845</inkml:trace>
  <inkml:trace contextRef="#ctx0" brushRef="#br0" timeOffset="1">24 550 18321,'0'0'1185,"-19"75"-1185,16-45-128,2-10-2018,1-7-3939,0-5-2660</inkml:trace>
  <inkml:trace contextRef="#ctx0" brushRef="#br0" timeOffset="2">20 1043 5605,'0'0'8328,"-10"68"-7015,5-40-704,5 1-577,0-4-64,0-2-416,5 0-834,1 3-2017,-1 1-2979</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332"/>
    </inkml:context>
    <inkml:brush xml:id="br0">
      <inkml:brushProperty name="width" value="0.025" units="cm"/>
      <inkml:brushProperty name="height" value="0.025" units="cm"/>
    </inkml:brush>
  </inkml:definitions>
  <inkml:trace contextRef="#ctx0" brushRef="#br0">43 141 5061,'0'0'16180,"4"13"-15389,49 171 904,44 166 555,-95-337-1778,1-1 0,-1 2 1,0 16-1,-3-30-466,1 0-1,0 0 0,0 0 0,0-1 1,0 1-1,0 0 0,0 0 0,0 0 1,0 0-1,0 0 0,0-1 0,0 1 1,-1 0-1,1 0 0,0 0 0,0 0 1,0 0-1,0 0 0,0-1 0,0 1 1,-1 0-1,1 0 0,0 0 0,0 0 1,0 0-1,0 0 0,-1 0 0,1 0 1,0 0-1,0 0 0,0 0 0,0 0 1,-1 0-1,1 0 0,0 0 1,0 0-1,0 0 0,0 0 0,-1 0 1,1 0-1,0 0 0,0 0 0,0 0 1,0 0-1,-1 1 0,1-1 0,0 0 1,0 0-1,0 0 0,0 0 0,0 0 1,-1 0-1,1 0 0,0 1 0,0-1 1,0 0-1,0 0 0,0 0 0,0 0 1,0 1-1,0-1 0,0 0 0,-14-21 39,2 0-1,0 0 0,-14-42 1,9 22-84,-12-26-638,-29-105 0,49 138 608,2 0 0,1 0-1,1-1 1,3 1 0,1-48-1,1 78 93,0 0 0,1 0 0,-1-1-1,1 1 1,0 0 0,0 0 0,0 0-1,0 1 1,1-1 0,0 0 0,-1 0 0,2 1-1,-1-1 1,0 1 0,1 0 0,-1-1 0,1 1-1,0 0 1,0 1 0,0-1 0,0 0 0,1 1-1,-1 0 1,1 0 0,-1 0 0,1 0 0,0 0-1,0 1 1,0 0 0,0 0 0,0 0 0,0 0-1,0 0 1,0 1 0,0 0 0,0 0 0,5 0-1,-4 1-13,1-1-1,0 1 0,0 0 1,-1 1-1,1-1 0,0 1 1,-1 0-1,0 1 1,1-1-1,-1 1 0,0 0 1,0 0-1,-1 1 0,1-1 1,-1 1-1,0 0 0,1 1 1,-2-1-1,1 1 1,0-1-1,-1 1 0,0 0 1,0 0-1,-1 0 0,4 11 1,-4-7 2,0-1 0,-1 0 0,-1 1 1,0-1-1,0 0 0,0 1 0,-1-1 1,0 1-1,-1-1 0,0 0 0,0 0 1,-1 0-1,1 0 0,-2 0 0,-6 11 1,7-12 33,-1-1 0,-1 1 0,1-1 1,-1 0-1,0 0 0,0-1 1,-1 1-1,0-1 0,0 0 0,0-1 1,0 1-1,-1-1 0,0 0 1,0-1-1,0 0 0,0 0 0,-8 2 1,14-5-104,1 0 0,-1 1 1,1-1-1,0 0 1,-1 0-1,1 0 1,-1 1-1,1-1 0,-1 0 1,1 0-1,-1 0 1,1 0-1,-1 0 1,1 0-1,-1 0 0,1 0 1,-1 0-1,1 0 1,-1-1-1,1 1 0,-1 0 1,1 0-1,-1 0 1,1-1-1,-1 1 1,1 0-1,0 0 0,-1-1 1,1 1-1,-1 0 1,1-1-1,0 1 0,-1 0 1,1-1-1,0 1 1,-1-1-1,8-18-2880,23-18-2823,-6 17 541,0 0-1522</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6.939"/>
    </inkml:context>
    <inkml:brush xml:id="br0">
      <inkml:brushProperty name="width" value="0.025" units="cm"/>
      <inkml:brushProperty name="height" value="0.025" units="cm"/>
    </inkml:brush>
  </inkml:definitions>
  <inkml:trace contextRef="#ctx0" brushRef="#br0">0 266 8776,'0'0'7575,"5"9"-4532,2 9-2045,0 1-1,-1 0 1,-1 0-1,-1 0 1,-1 1-1,1 22 1,-3-30-686,0 2-99,0 0 0,1 1 1,1-1-1,0 0 0,1 0 0,0-1 1,7 16-1,-11-29-203,1 1 0,-1 0 0,0-1 0,0 1 0,1 0 0,-1-1 0,0 1-1,1-1 1,-1 1 0,0 0 0,1-1 0,-1 1 0,1-1 0,-1 1 0,1-1 0,-1 0 0,1 1 0,-1-1 0,1 1 0,-1-1 0,1 0 0,0 1 0,-1-1 0,1 0 0,0 0 0,-1 0-1,1 1 1,0-1 0,-1 0 0,1 0 0,0 0 0,-1 0 0,1 0 0,0 0 0,-1 0 0,1-1 0,0 1 0,0 0 0,1-2 21,0 0 0,-1 1 1,1-1-1,-1 0 0,1 0 0,-1 0 1,0 0-1,0 0 0,0 0 0,0 0 1,1-4-1,14-62 375,-12 17-360,-2-1 1,-5-61-1,3 113-44,-5-36 17,5 35-3,0 0 0,0 0 0,0-1 0,0 1 0,-1 0 0,1 0 0,-1-1 0,1 1 0,0 0 0,-1 0 0,0 0 0,1 0 0,-1 0 0,0 0 0,0 0 0,1 0 0,-1 0 0,0 0 0,0 0 0,0 0 0,0 0 0,0 1 0,-2-2 0,3 3 12,-1 0-1,0 1 0,1-1 1,-1 0-1,1 0 0,-1 1 1,1-1-1,0 0 0,-1 1 0,1-1 1,0 0-1,0 1 0,0-1 1,0 0-1,0 1 0,0-1 1,1 2-1,-1 0 37,0 20 144,-1-13-184,0 0 0,1 0 0,0 0 0,1 0 0,0 0 0,1 0 0,0 0 0,0-1 0,1 1 0,0-1 0,8 16 0,-10-24-23,-1 0 1,1 0-1,-1 0 0,1 0 1,0 0-1,-1 0 0,1 0 0,0 0 1,0-1-1,0 1 0,0 0 0,0 0 1,0-1-1,0 1 0,0-1 1,0 1-1,0-1 0,0 1 0,0-1 1,0 0-1,0 1 0,0-1 1,0 0-1,1 0 0,-1 0 0,0 0 1,0 0-1,0 0 0,0 0 1,1 0-1,-1 0 0,0-1 0,0 1 1,0 0-1,0-1 0,0 1 0,0-1 1,0 1-1,0-1 0,0 0 1,0 1-1,0-1 0,0 0 0,0 0 1,0 0-1,-1 1 0,1-1 1,0 0-1,-1 0 0,1 0 0,0-2 1,5-5 11,-1 0 0,0 0 1,-1-1-1,6-15 1,6-24-7,-3 0 0,15-100 0,-29 181-91,2-1 0,8 52 0,-3-27 122,-6-54-33,2 28 52,2 1 0,11 45 1,-15-76-44,1 1 0,-1-1 1,0 0-1,1 0 1,-1 0-1,1 1 1,-1-1-1,1 0 0,-1 0 1,1 0-1,0 0 1,-1 0-1,1 0 1,0 0-1,0 0 0,0 0 1,0-1-1,0 1 1,1 1-1,-1-2 8,-1 0 0,1 0 0,0 0 0,0 0 0,-1-1 0,1 1 0,0 0 0,-1 0 0,1 0 0,-1-1 0,1 1 0,0 0 0,-1 0 0,1-1 0,-1 1 0,1-1 0,-1 1 0,1-1 0,-1 1 0,1-1 0,-1 1 0,1-1 0,-1 1 0,1-1 0,3-5 75,0 0 0,-1-1 0,0 1 0,0 0 0,2-9 0,12-53-80,-2-1 0,-4-1 1,4-132-1,-1 428-17,-13-203 0,-1-9 0,0 0 0,2-1 0,0 1 0,0 0 0,5 15 0,-7-29-1,0 1-1,0-1 1,0 1-1,1-1 1,-1 1-1,0-1 1,0 1 0,0-1-1,0 1 1,1-1-1,-1 1 1,0-1-1,0 1 1,1-1-1,-1 1 1,0-1 0,1 0-1,-1 1 1,0-1-1,1 0 1,-1 1-1,1-1 1,-1 0 0,1 1-1,-1-1 1,1 0-1,-1 0 1,1 0-1,-1 1 1,1-1 0,-1 0-1,1 0 1,0 0-1,10-14-207,1-26-1065,-8 11-3309,-2 0 0,-1-58 0,-1 83 4020,-3-59-7840</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7.377"/>
    </inkml:context>
    <inkml:brush xml:id="br0">
      <inkml:brushProperty name="width" value="0.025" units="cm"/>
      <inkml:brushProperty name="height" value="0.025" units="cm"/>
    </inkml:brush>
  </inkml:definitions>
  <inkml:trace contextRef="#ctx0" brushRef="#br0">3 0 17360,'0'0'4832,"0"11"-3113,0-9-1818,-2 47 1246,2-47-1264,0 0-1,-1-1 1,2 1 0,-1 0 0,0-1 0,0 1 0,0 0 0,1-1-1,-1 1 1,1 0 0,0-1 0,-1 1 0,1 0 0,0-1 0,0 1 0,0-1-1,0 0 1,0 1 0,0-1 0,0 0 0,0 0 0,1 1 0,-1-1-1,0 0 1,1 0 0,-1 0 0,1-1 0,1 2 0,-1-2-734,-1 0 0,1 0 0,0 0 1,-1 0-1,1 0 0,-1 0 0,1 0 0,-1-1 0,1 1 1,-1-1-1,1 1 0,-1-1 0,3-1 0,16-13-3827,-1 0 5891,3 7 4394,-20 8-5263,-1 0 0,1-1 0,0 1 0,0 0-1,-1 1 1,1-1 0,0 0 0,0 0 0,-1 1-1,1-1 1,0 1 0,-1 0 0,1-1 0,-1 1-1,1 0 1,-1 0 0,1 0 0,-1 0 0,1 0-1,-1 0 1,2 2 0,-1 0 41,0 0-1,0 0 1,0 0 0,0 1 0,-1-1 0,1 1-1,-1-1 1,0 1 0,2 6 0,-1 8 228,0 1 1,0 0-1,-3 24 1,1-26-28,-2 11-159,2-23-241,4-12-270,1-4-163,-3 7 173,0 0-1,1 0 0,-1 1 1,1-1-1,-1 1 0,1 0 1,0-1-1,0 1 1,1 1-1,-1-1 0,0 0 1,1 1-1,0 0 0,0-1 1,-1 2-1,1-1 0,0 0 1,1 1-1,-1 0 0,0 0 1,0 0-1,1 0 0,-1 1 1,0-1-1,1 1 0,-1 0 1,0 1-1,7 0 0,-6 0 94,1 0 1,-1 1-1,1 0 0,-1 0 0,0 0 0,0 0 0,0 1 0,0 0 0,0 0 0,0 1 0,-1-1 0,0 1 0,0 0 0,0 0 0,0 0 0,0 0 0,-1 1 1,0 0-1,0-1 0,0 1 0,3 8 0,-2-2 304,-1 1-1,0 0 1,-1 0 0,0 0-1,-1 0 1,0 0 0,-1 0 0,-2 17-1,2-25-179,0-1-1,0 1 0,-1-1 1,1 1-1,-1-1 0,0 0 1,0 1-1,0-1 0,0 0 1,-1 0-1,1 0 0,-1 0 1,0 0-1,0 0 0,0 0 1,0 0-1,-1-1 0,1 1 1,-1-1-1,1 0 1,-1 0-1,0 0 0,0 0 1,0 0-1,0 0 0,0-1 1,0 0-1,0 1 0,-1-1 1,1 0-1,0-1 0,-7 2 1,7-2-154,0 0 1,0 0-1,0-1 1,1 1-1,-1-1 1,0 1-1,1-1 1,-1 0-1,0 0 1,1 0-1,-1-1 1,1 1-1,0 0 1,-1-1-1,1 0 1,0 1-1,0-1 1,0 0-1,0 0 1,0 0-1,0-1 1,1 1 0,-1 0-1,-1-4 1,-3-5-1393,1-1 1,0 0-1,1 0 1,-3-14-1,5 17-382,-10-32-7573</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171"/>
    </inkml:context>
    <inkml:brush xml:id="br0">
      <inkml:brushProperty name="width" value="0.025" units="cm"/>
      <inkml:brushProperty name="height" value="0.025" units="cm"/>
    </inkml:brush>
  </inkml:definitions>
  <inkml:trace contextRef="#ctx0" brushRef="#br0">20 299 10954,'0'0'11996,"11"6"-10181,-7-4-1735,-1 0 66,0 0 0,0-1 0,0 1 0,0-1 0,0 0 0,0 0 0,0 0 0,0 0 1,1 0-1,4 0 0,-6-2-45,0 1 1,0-1-1,-1 0 1,1 1-1,0-1 0,0 0 1,0 0-1,-1 0 1,1 0-1,0-1 0,-1 1 1,1 0-1,-1-1 1,1 1-1,-1-1 1,0 1-1,0-1 0,0 0 1,0 1-1,0-1 1,0 0-1,0 0 1,0 0-1,-1 0 0,1-2 1,4-9 191,0-1-1,-2 1 1,4-25 0,-6 31-240,0 1 0,-1 0-1,1-1 1,-2 1 0,1-1-1,-1 1 1,0 0 0,0-1-1,0 1 1,-4-10 0,4 15-37,1 0 1,-1-1 0,0 1-1,1 0 1,-1-1 0,0 1-1,0 0 1,0 0-1,0 0 1,0 0 0,0 0-1,0 0 1,0 0 0,-1 0-1,1 0 1,0 0-1,0 0 1,-1 1 0,1-1-1,-1 1 1,1-1 0,0 1-1,-1 0 1,1-1-1,-1 1 1,1 0 0,-1 0-1,1 0 1,-1 0 0,1 0-1,-1 0 1,1 0-1,-1 1 1,1-1 0,-1 0-1,1 1 1,-3 1 0,0 0-7,1 0 0,0 0 0,-1 0 0,1 1 0,0-1 1,0 1-1,1 0 0,-1 0 0,0 0 0,1 0 0,0 1 1,0-1-1,-2 5 0,-4 14 1,1 0-1,2 1 1,0 0 0,1 0-1,2 0 1,0 0 0,2 35-1,0-55-8,0-1 0,0 1 0,0-1-1,1 0 1,-1 1 0,1-1 0,-1 0-1,1 1 1,-1-1 0,1 0 0,0 0 0,0 0-1,2 4 1,-2-6 1,0 1 0,-1 0 0,1-1-1,0 1 1,0 0 0,0-1 0,-1 1 0,1-1 0,0 0 0,0 1-1,0-1 1,0 1 0,0-1 0,0 0 0,0 0 0,0 0-1,0 0 1,0 0 0,0 0 0,0 0 0,0 0 0,1 0-1,2-1 8,0-1 0,0 1-1,0-1 1,0 0-1,0 0 1,0 0 0,-1-1-1,1 1 1,-1-1-1,0 0 1,0 0-1,0 0 1,3-4 0,35-48 31,-32 41-34,0 0 0,1 1 0,1 0 1,0 1-1,0 0 0,1 0 1,1 1-1,16-10 0,-27 19-4,0 1-1,0 0 0,0 0 1,0 0-1,0 1 0,0-1 1,0 0-1,0 1 1,1-1-1,-1 1 0,0 0 1,0 0-1,0 0 0,1 0 1,-1 0-1,0 0 1,0 1-1,0-1 0,1 1 1,-1-1-1,0 1 0,2 1 1,-1 0 5,-1 0 1,1 0-1,-1 0 1,1 0 0,-1 1-1,0-1 1,0 1 0,0 0-1,0 0 1,0-1-1,-1 1 1,1 0 0,0 4-1,4 9 29,-2 1-1,0 0 1,0 0-1,0 25 1,-9-75 1,-1 0 0,-2 1 0,-1 1 0,-2-1-1,-1 1 1,-1 1 0,-2 1 0,-1 0 0,-22-31 0,53 78-2104,-13-14 1446,1-1-1,0 0 1,0 0-1,1-1 1,-1 1 0,1-1-1,-1 1 1,1-1 0,0 0-1,-1-1 1,1 1-1,0-1 1,0 1 0,1-1-1,-1 0 1,0-1 0,0 1-1,6-1 1,13-2-7724</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532"/>
    </inkml:context>
    <inkml:brush xml:id="br0">
      <inkml:brushProperty name="width" value="0.025" units="cm"/>
      <inkml:brushProperty name="height" value="0.025" units="cm"/>
    </inkml:brush>
  </inkml:definitions>
  <inkml:trace contextRef="#ctx0" brushRef="#br0">45 65 11883,'-5'-10'2936,"-15"-32"582,8 29-361,7 20-1384,4 22-368,1-25-1195,-1 57 618,2 1-1,3 0 1,3-1-1,3 0 0,23 79 1,-31-133-766,1 0 0,0 0 0,0-1 0,0 1 1,1-1-1,7 9 0,-11-14-51,1 0 0,0 0 1,0 0-1,0 0 0,0 0 1,0 0-1,0-1 0,0 1 1,0 0-1,0-1 0,0 1 1,1-1-1,-1 1 0,0-1 1,0 1-1,1-1 0,-1 0 1,0 0-1,0 1 0,1-1 1,-1 0-1,0 0 0,1 0 0,-1 0 1,0-1-1,0 1 0,1 0 1,-1-1-1,0 1 0,0 0 1,1-1-1,-1 0 0,0 1 1,0-1-1,0 0 0,0 1 1,0-1-1,0 0 0,0 0 1,0 0-1,0 0 0,0 0 1,0 0-1,-1 0 0,2-2 0,9-14 59,-1-1-1,-1 0 1,0-1-1,-1 0 1,-1 0-1,8-36 1,-1 6-39,-2 8-12,18-45 21,-30 85-40,0 0 0,0 1 0,1-1 1,-1 0-1,0 1 0,0-1 0,1 0 0,-1 1 0,0-1 1,1 1-1,-1-1 0,1 1 0,-1-1 0,0 1 0,1-1 1,-1 1-1,1-1 0,0 1 0,-1 0 0,1-1 0,-1 1 0,1 0 1,0-1-1,-1 1 0,1 0 0,0 0 0,8 13 19,-2 31 98,-7-42-102,3 79 175,-3-53-522,2 0 1,0-1-1,9 42 0,-5-63-3152,1-15 969,3-21-1459,-9 27 3105,10-32-5959,-1-8-4362</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8.876"/>
    </inkml:context>
    <inkml:brush xml:id="br0">
      <inkml:brushProperty name="width" value="0.025" units="cm"/>
      <inkml:brushProperty name="height" value="0.025" units="cm"/>
    </inkml:brush>
  </inkml:definitions>
  <inkml:trace contextRef="#ctx0" brushRef="#br0">48 84 13453,'0'0'5402,"-4"13"-1932,2-6-3030,-28 121 4067,25-105-3903,2 0-1,0 0 1,2 1-1,1 26 1,0-49-596,0 0 1,0 0-1,0 0 1,0 0-1,0 0 1,0 0-1,0-1 0,0 1 1,1 0-1,-1 0 1,0 0-1,0 0 1,1 0-1,-1-1 0,1 1 1,-1 0-1,1 0 1,-1-1-1,1 1 1,-1 0-1,1-1 0,-1 1 1,1 0-1,0-1 1,-1 1-1,1-1 1,0 1-1,0-1 0,-1 1 1,1-1-1,0 0 1,0 1-1,0-1 1,0 0-1,0 0 0,-1 1 1,1-1-1,0 0 1,0 0-1,0 0 1,0 0-1,0 0 0,0-1 1,0 1-1,-1 0 1,3-1-1,0 0 1,0 0 1,-1 0-1,1-1 1,0 0-1,-1 1 0,1-1 1,-1 0-1,1 0 0,-1 0 1,0-1-1,0 1 0,2-4 1,6-12 4,-1 0 0,-1-1-1,-1 0 1,-1-1 0,0 1 0,-2-1 0,0-1 0,-1 1 0,-1 0 0,-1-1-1,-1 1 1,-1-1 0,-1 1 0,-4-22 0,5 38-4,0 1 0,0-1-1,0 1 1,-1-1 0,1 1 0,-1-1 0,0 1-1,0 0 1,0 0 0,-1 0 0,-4-5 0,6 8-6,1-1 0,0 1 1,-1-1-1,1 1 1,-1 0-1,1-1 1,-1 1-1,0 0 0,1 0 1,-1-1-1,1 1 1,-1 0-1,1 0 1,-1 0-1,0 0 1,1 0-1,-1 0 0,1-1 1,-1 2-1,0-1 1,1 0-1,-1 0 1,1 0-1,-1 0 1,0 0-1,0 1 0,0 0 5,0 0-1,0 0 0,0 0 1,0 0-1,0 1 0,0-1 1,0 0-1,1 0 0,-1 1 1,1-1-1,-1 1 0,1-1 1,-1 0-1,1 1 0,0-1 1,-1 3-1,-2 17 33,0 1 0,2-1 1,0 1-1,1-1 0,2 1 0,4 29 0,-6-50-61,0 1-1,1-1 0,-1 0 1,0 0-1,0 0 0,1 0 0,-1 0 1,1 0-1,-1 0 0,1 0 1,-1 0-1,1 0 0,-1-1 1,1 1-1,0 0 0,-1 0 0,1 0 1,0-1-1,0 1 0,0 0 1,0-1-1,0 1 0,0-1 0,0 1 1,-1-1-1,2 1 0,-1-1 1,1 1-1,-1-2-62,1 1-1,0 0 1,0-1 0,-1 1-1,1-1 1,-1 0 0,1 1-1,0-1 1,-1 0 0,1 0-1,-1 0 1,0 0 0,1-1-1,-1 1 1,2-2 0,4-5-588,0-1 1,0 0 0,-1 0 0,6-12-1,1-7-3335,13-46-1,-8 14-2271</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19.716"/>
    </inkml:context>
    <inkml:brush xml:id="br0">
      <inkml:brushProperty name="width" value="0.025" units="cm"/>
      <inkml:brushProperty name="height" value="0.025" units="cm"/>
    </inkml:brush>
  </inkml:definitions>
  <inkml:trace contextRef="#ctx0" brushRef="#br0">32 0 16432,'0'0'2055,"-5"10"32,0 4-1466,0-1-1,1 1 1,0 1-1,1-1 1,1 0 0,0 1-1,1 17 1,16 151 1206,-1-40-147,-13-126-1471,-1-3-33,0 0 0,2-1 0,-1 1 0,2 0 0,5 19 0,-8-33-169,1 1-1,-1 0 0,0 0 0,0 0 1,0-1-1,1 1 0,-1 0 0,0 0 0,1-1 1,-1 1-1,0 0 0,1-1 0,-1 1 1,1 0-1,-1-1 0,1 1 0,0-1 1,-1 1-1,1-1 0,0 1 0,-1-1 0,1 1 1,0-1-1,-1 0 0,1 1 0,0-1 1,0 0-1,-1 0 0,1 1 0,0-1 1,0 0-1,0 0 0,-1 0 0,1 0 0,0 0 1,0 0-1,0 0 0,-1 0 0,1-1 1,0 1-1,0 0 0,0 0 0,-1-1 1,1 1-1,0 0 0,-1-1 0,1 1 0,0-1 1,-1 1-1,1-1 0,0 1 0,-1-1 1,1 1-1,-1-1 0,1 0 0,-1 1 1,1-1-1,0-1 0,27-41 128,-1-14-493,-3 0-1,30-111 1,-52 194 663,1-1 0,1 1 1,2-1-1,14 44 0,-19-67-300,0 0-1,0-1 1,0 1-1,1 0 1,-1 0 0,0 0-1,1-1 1,-1 1-1,1-1 1,-1 1-1,1-1 1,0 1-1,0-1 1,-1 0 0,1 0-1,0 0 1,0 0-1,0 0 1,0-1-1,1 1 1,-1-1-1,2 1 1,-1-1 4,0 0 1,0-1-1,0 1 0,0-1 1,-1 0-1,1 0 1,0 0-1,-1 0 0,1 0 1,0-1-1,-1 1 0,0-1 1,1 0-1,2-2 0,7-8 22,0-1-1,-1 0 1,0-1-1,11-19 0,-20 31-30,128-211-26,-130 211 27,1 1 1,0-1 0,0 1-1,0 0 1,0-1 0,0 1-1,0 0 1,0 0-1,0-1 1,0 1 0,0 0-1,1 0 1,-1 0-1,0 1 1,1-1 0,1-1-1,-2 2 1,-1 0 0,1 0 0,-1 1 0,1-1 0,0 0 0,-1 0 0,1 0 0,-1 1 0,1-1 0,-1 0 0,1 1 0,-1-1 0,1 0 0,-1 1 0,1-1 0,-1 0 0,0 1 0,1-1 0,-1 1 0,1-1 0,-1 1 0,0-1 0,1 1 0,-1-1 0,0 1 0,0 0 0,0-1 0,1 2 0,10 59 105,-9-44-54,0-8 14,-1 0-1,1 0 1,1 0-1,0 0 0,0-1 1,1 1-1,-1-1 1,10 14-1,-9-17-51,0-1 1,1 1-1,-1-1 1,1 0-1,0 0 0,0 0 1,0 0-1,1-1 1,-1 0-1,1 0 0,0-1 1,0 1-1,9 1 0,0 0-80,0 1 0,-1 0 0,1 1 0,-1 0 0,0 1-1,-1 1 1,15 11 0,-22-14 58,0 0 0,-1 1 1,0 0-1,0 0 0,0 0 0,-1 1 0,0-1 1,0 1-1,-1 0 0,1 0 0,-2 0 0,1 1 1,-1-1-1,0 1 0,0-1 0,0 10 1,0 1 79,-1-1 0,-1 1 0,0-1 1,-1 0-1,-5 27 0,5-37-48,-1-1 0,1 1-1,-1 0 1,-1-1 0,1 0-1,-1 1 1,0-1-1,-1 0 1,1-1 0,-1 1-1,0-1 1,-1 1 0,1-1-1,-1 0 1,0-1 0,0 1-1,-7 3 1,10-7-24,0 1 0,0-1 0,0 0 0,0 0 0,0 0 0,0-1 0,0 1 0,0 0 0,-1-1 0,1 0 0,0 1 0,-1-1 0,1 0 0,0 0 0,0 0 0,-1 0 0,1-1 0,0 1 0,0-1 0,-1 1 0,-3-2 0,3 0 0,0 0 0,0 0 0,1-1 0,-1 1 0,0 0 0,1-1 0,-1 0 0,1 0 0,0 1 0,0-2 0,0 1 0,-2-5 0,-2-6 0,1-1 0,0 0 0,0 0 0,2 0 0,-3-20 0,3 0 0,1-1 0,2 1 0,1-1 0,2 1 0,1 0 0,2 0 0,1 0 0,2 1 0,19-48 0,-21 63 0,0 0 0,-1 0 0,-1-1 0,-1 0 0,0 0 0,1-32 0,-8 49 0,-2 10 0,5-5 0,-1-1 0,0 1 0,1-1 0,-1 1 0,1 0 0,0-1 0,0 1 0,-1 0 0,1-1 0,0 1 0,0 0 0,1-1 0,-1 4 0,2-3 0,-1-1 0,0 1 0,1-1 0,-1 0 0,1 1 0,0-1 0,-1 0 0,1 0 0,0 0 0,0 0 0,-1 0 0,1 0 0,0-1 0,0 1 0,0-1 0,0 1 0,0-1 0,0 0 0,0 0 0,0 0 0,0 0 0,0 0 0,4 0 0,2-1 0,0 1 0,0-1 0,-1 0 0,16-5 0,7-10-2409,-26 13 1377,1 1 0,-1-1-1,1 1 1,0-1 0,0 1-1,0 1 1,0-1 0,0 1-1,9-2 1</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069"/>
    </inkml:context>
    <inkml:brush xml:id="br0">
      <inkml:brushProperty name="width" value="0.025" units="cm"/>
      <inkml:brushProperty name="height" value="0.025" units="cm"/>
    </inkml:brush>
  </inkml:definitions>
  <inkml:trace contextRef="#ctx0" brushRef="#br0">136 235 9833,'0'0'7410,"2"-9"-5307,3-31-208,-5 39-1811,0 0-1,0-1 0,0 1 0,-1 0 0,1 0 0,0 0 0,-1 1 0,1-1 0,-1 0 0,1 0 0,-1 0 0,1 0 0,-1 0 0,0 0 1,1 1-1,-1-1 0,0 0 0,0 0 0,0 1 0,1-1 0,-1 1 0,0-1 0,0 1 0,0-1 0,0 1 0,0-1 0,0 1 0,0 0 1,0 0-1,0-1 0,0 1 0,0 0 0,0 0 0,-2 0 0,-32 4 1830,31-2-1849,0 1 0,-1-1-1,1 1 1,1 1 0,-1-1 0,0 0-1,1 1 1,-1 0 0,1-1 0,0 1 0,1 1-1,-1-1 1,1 0 0,-1 1 0,1-1 0,0 1-1,-1 5 1,-2 8 268,0 0 1,1 0-1,-2 23 0,4-25 27,1 1 0,0-1 0,2 1 1,3 23-1,-4-38-321,0 0 0,1 1 0,-1-1 0,1 0 1,0 0-1,-1 0 0,1 0 0,0 0 0,0 0 1,1-1-1,-1 1 0,0 0 0,0 0 0,1-1 1,-1 1-1,1-1 0,-1 1 0,4 1 0,-3-3-23,0 0 0,0 1 0,0-1 1,0 0-1,0 0 0,0 0 0,1 0 0,-1 0 0,0-1 0,0 1 0,0-1 0,0 1 0,0-1 0,0 0 0,0 0 0,0 0 0,0 0 0,0 0 0,-1 0 0,1-1 1,0 1-1,-1 0 0,3-3 0,6-5 71,0-1 0,-1 0 0,0-1 0,0 0 0,-1 0 0,-1-1 0,8-15 0,2-8 5,17-50 0,-27 67-74,-1 0-1,0-1 1,-2 0-1,0 0 1,-1 0 0,-1 0-1,-1 0 1,-1-20-1,0 38-14,0 1-1,0 0 0,1 0 0,-1-1 0,0 1 0,0 0 1,0 0-1,0-1 0,0 1 0,0 0 0,-1 0 0,1-1 1,0 1-1,0 0 0,0 0 0,0-1 0,0 1 0,0 0 1,0 0-1,0-1 0,-1 1 0,1 0 0,0 0 0,0 0 1,0-1-1,0 1 0,-1 0 0,1 0 0,0 0 0,0 0 1,0 0-1,-1-1 0,1 1 0,0 0 0,0 0 0,-1 0 1,1 0-1,0 0 0,0 0 0,-1 0 0,1 0 0,0 0 0,-1 0 1,-9 10 14,-5 18 12,5 8 5,2 0 0,2 1 0,1 0 0,2 0-1,1 0 1,6 72 0,-3-105-98,-1 0-1,1 0 1,0-1-1,0 1 1,0 0 0,0-1-1,1 1 1,-1-1-1,1 1 1,0-1 0,3 4-1,-4-6 29,0 0-1,0 0 1,-1-1-1,1 1 1,0 0-1,0-1 1,0 1-1,0-1 1,0 1-1,0-1 1,0 0-1,0 1 1,1-1-1,-1 0 1,0 0-1,0 1 1,0-1-1,0 0 1,0 0-1,0 0 1,1-1-1,-1 1 1,0 0 0,0 0-1,0-1 1,0 1-1,0 0 1,0-1-1,0 1 1,0-1-1,0 1 1,0-1-1,0 0 1,0 1-1,0-1 1,-1 0-1,1 0 1,0 0-1,0 0 1,-1 1-1,1-1 1,0 0-1,0-1 1,9-12-1003,0 0 1,-1 0-1,-1 0 0,0-1 1,-1-1-1,0 1 1,-2-1-1,0 0 1,5-26-1,-1-6-2737,-3 0 0,1-53-1,-6 23-1079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397"/>
    </inkml:context>
    <inkml:brush xml:id="br0">
      <inkml:brushProperty name="width" value="0.025" units="cm"/>
      <inkml:brushProperty name="height" value="0.025" units="cm"/>
    </inkml:brush>
  </inkml:definitions>
  <inkml:trace contextRef="#ctx0" brushRef="#br0">22 67 4901,'-2'-15'804,"-6"-31"9668,4 40-5264,1 28-3318,-1 196 1409,4-216-3285,0 0-1,-1 0 1,1 0-1,0-1 1,0 1-1,0 0 0,0 0 1,1 0-1,-1-1 1,1 1-1,-1 0 1,1-1-1,-1 1 0,1 0 1,0-1-1,0 1 1,0 0-1,0-1 1,0 0-1,0 1 0,0-1 1,0 1-1,0-1 1,1 0-1,-1 0 1,3 2-1,-1-3-21,-1 0 0,0 0 1,0 0-1,0 0 0,0-1 0,0 1 1,0-1-1,0 1 0,0-1 1,0 0-1,0 0 0,0 0 0,0 0 1,0 0-1,0 0 0,0-1 0,-1 1 1,1-1-1,-1 1 0,1-1 0,2-3 1,2-1-123,5-6-152,0 0-1,26-18 1,-35 28 261,0 0 1,1 0-1,-1 1 1,0-1-1,1 1 1,-1 0-1,1 0 1,0-1-1,-1 2 1,1-1-1,0 0 1,0 1-1,-1-1 1,1 1-1,0 0 1,0 0-1,0 0 1,0 0-1,-1 0 1,1 1-1,0-1 1,0 1-1,-1 0 1,5 1-1,-5 1 93,0-1 0,0 0-1,0 0 1,-1 1 0,1-1 0,-1 1-1,0-1 1,1 1 0,-1 0 0,0 0-1,-1-1 1,1 1 0,0 0 0,-1 0-1,0 0 1,1 0 0,-1 0 0,-1 5-1,1 2 391,0-1 0,-1 1 0,-1 0 0,-3 15 0,1-14-223,-1 0 0,0-1 1,-1 1-1,0-1 0,0-1 0,-1 1 0,0-1 1,-12 11-1,14-15-128,0 0 0,0 0 0,0-1 0,-1 1 0,0-1-1,0-1 1,0 1 0,0-1 0,-1 0 0,1-1 0,-1 1 0,0-1 0,0 0 0,-13 1 0,18-3-138,1 0 0,-1 0 0,1 0 0,-1 0 0,1 0 0,0-1 0,-1 1 0,1 0 0,-1-1 0,1 1 0,0-1 0,-1 0-1,1 1 1,0-1 0,0 0 0,0 0 0,0 0 0,-1 0 0,1 0 0,0 0 0,0 0 0,1 0 0,-2-2 0,0 1-118,1-1 1,0 0-1,0 0 0,0 0 0,0 0 1,1 0-1,-1 0 0,1 0 1,-1 0-1,1-5 0,1 1-243,-1 0 0,1 0 0,1 0-1,-1 0 1,1 0 0,0 0 0,0 1-1,1-1 1,5-9 0,3 3-2371,0-1 0,1 2 0,0 0 0,23-18 0,-4 7-6439</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1.723"/>
    </inkml:context>
    <inkml:brush xml:id="br0">
      <inkml:brushProperty name="width" value="0.025" units="cm"/>
      <inkml:brushProperty name="height" value="0.025" units="cm"/>
    </inkml:brush>
  </inkml:definitions>
  <inkml:trace contextRef="#ctx0" brushRef="#br0">160 13 16239,'0'0'6860,"-11"-3"-4329,4 0-2170,5 2-284,-1 0 0,0 0 0,1 0 0,-1 0 0,0 1 0,0-1 0,0 1 0,0-1 0,0 1 0,0 0 0,0 0-1,1 0 1,-1 1 0,0-1 0,0 1 0,0 0 0,0-1 0,0 1 0,1 1 0,-1-1 0,1 0 0,-1 1 0,0-1-1,-2 3 1,-2 3-1,1-1 0,0 1-1,0 0 1,0 1 0,1-1-1,0 1 1,1 0-1,0 1 1,0-1 0,1 1-1,0-1 1,0 1 0,1 0-1,0 0 1,1 0-1,0 0 1,0 17 0,1-25-74,0-1 1,1 1-1,-1-1 1,1 1-1,-1-1 1,1 1-1,-1-1 1,1 1-1,-1-1 1,1 1-1,-1-1 1,1 1-1,0-1 1,-1 0-1,1 0 1,0 1-1,-1-1 1,1 0-1,0 0 1,-1 0-1,1 1 1,0-1-1,-1 0 1,1 0-1,0 0 1,-1 0-1,1 0 1,0 0-1,0-1 1,-1 1-1,1 0 1,0 0-1,-1 0 1,1-1-1,0 1 1,-1 0-1,1-1 1,-1 1-1,1 0 1,0-1-1,0 0 1,29-16 73,-16 6-101,2 1 0,0 0 0,21-9 0,-31 16-40,0 1 0,1 0 0,-1 0 0,1 0 0,-1 1 0,1 0 0,-1 0 0,1 1 0,0 0 0,-1 0 0,1 0 0,11 3 0,-17-3 59,0 0-1,1 1 0,-1-1 1,0 1-1,1-1 0,-1 1 1,0 0-1,0-1 0,0 1 1,0 0-1,0 0 0,0 0 1,0 0-1,0 0 0,0 0 1,0 0-1,0 0 0,-1 0 1,1 0-1,0 1 0,-1-1 1,1 0-1,0 2 0,-1 0 62,1 1 0,0-1 0,-1 1 0,0-1 0,0 1 0,0 0 0,0-1 0,-2 7 0,0-1 260,0 0-1,-1 0 0,0 0 1,0 0-1,-1-1 1,-6 10-1,-44 54 826,50-67-1092,0 0 0,-1 0 1,1-1-1,-1 1 0,0-1 0,0 0 1,0-1-1,-1 1 0,1-1 0,-1 0 1,-11 3-1,17-6-81,-1 0 1,1 0-1,-1 0 0,1-1 1,-1 1-1,1 0 0,-1-1 1,1 1-1,0 0 0,-1-1 1,1 1-1,0 0 0,-1-1 0,1 1 1,0-1-1,-1 1 0,1 0 1,0-1-1,0 1 0,-1-1 1,1 1-1,0-1 0,0 1 1,0-1-1,0 1 0,0-1 1,0 1-1,0-1 0,0 1 1,0-1-1,0 1 0,0-1 1,0 1-1,0-1 0,0 1 0,1-2 1,1-21-2507,2 11 1120,0 0 0,1 0-1,0 0 1,1 1 0,8-12-1,-1 0-1744,9-16-3317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7.072"/>
    </inkml:context>
    <inkml:brush xml:id="br0">
      <inkml:brushProperty name="width" value="0.025" units="cm"/>
      <inkml:brushProperty name="height" value="0.025" units="cm"/>
    </inkml:brush>
  </inkml:definitions>
  <inkml:trace contextRef="#ctx0" brushRef="#br0">17 1 6438,'0'0'20190,"-3"9"-18461,0-3-1519,1 1 0,0-1 0,0 1 0,1-1 0,-1 1 0,1 0 0,1 0 0,0-1 0,0 1 0,0 0 0,0 0 0,1 0 0,0-1 0,1 1 0,0 0 0,0-1 0,0 0 0,1 1 0,-1-1 0,5 6 0,-3-6-614,0-1 0,0 0 0,1 0 0,-1 0 0,1-1 1,0 0-1,1 0 0,-1 0 0,0 0 0,1-1 0,0 0 0,0 0 0,8 2 0,-11-4 132,0 0 0,1 0 0,-1-1 0,0 1 0,0-1 0,1 0 0,-1 0 0,0 0 0,0 0 0,1-1 0,-1 1 0,0-1 0,0 0 0,0 0 0,0 0 0,0 0 0,0-1 0,0 1 0,0-1 0,0 0 0,0 1 0,-1-1 0,1-1 0,-1 1 0,0 0 0,1-1 0,-1 1 0,2-4 0,18-30-10627,-13 19 7632,1 1 4191,-3 6 3133,2 2 11096,-10 23-13696,-7 12-698,0-1-1,-2 0 1,-1 0-1,-1-1 1,-15 24-1,-1 3 83,-55 90-115,88-149-1586,17-34-14220,-14 17 2801</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2.542"/>
    </inkml:context>
    <inkml:brush xml:id="br0">
      <inkml:brushProperty name="width" value="0.025" units="cm"/>
      <inkml:brushProperty name="height" value="0.025" units="cm"/>
    </inkml:brush>
  </inkml:definitions>
  <inkml:trace contextRef="#ctx0" brushRef="#br0">123 604 12172,'0'0'9400,"-11"3"-7414,5-2-1777,1 1 0,-1 0 1,1 0-1,0 0 0,-1 1 0,1 0 0,0 0 0,1 0 0,-1 1 0,0 0 0,1-1 0,0 2 0,0-1 1,0 0-1,1 1 0,-1 0 0,-5 9 0,6-8-50,0-1-1,0 1 1,1 0 0,-1 0 0,1 0 0,1 0 0,-1 0-1,1 0 1,0 0 0,0 1 0,0 7 0,2-14-140,-1 0-1,1 1 1,-1-1 0,1 0 0,-1 0 0,1 0 0,-1 1 0,1-1 0,-1 0-1,1 0 1,-1 0 0,1 0 0,0 0 0,-1 0 0,1 0 0,-1 0 0,1 0 0,-1 0-1,1 0 1,-1 0 0,1 0 0,-1 0 0,1-1 0,-1 1 0,1 0 0,-1 0-1,1 0 1,-1-1 0,1 1 0,-1 0 0,1-1 0,-1 1 0,0-1 0,1 1 0,17-12 227,15-18 75,28-24-213,-56 51-109,-1 0 0,1 0 0,-1 0 0,1 1 0,0-1 0,0 1 0,0 1 0,0-1 0,1 1 0,-1 0 1,0 0-1,6 0 0,-10 1 3,-1 1 0,1-1 1,-1 1-1,1 0 0,-1-1 1,1 1-1,-1 0 0,0-1 1,1 1-1,-1 0 0,0-1 1,1 1-1,-1 0 0,0 0 1,0-1-1,0 1 0,0 0 1,0 0-1,0 0 0,0-1 1,0 1-1,0 0 0,0 0 1,0-1-1,0 1 0,-1 1 1,1-2 4,0-1-1,0 1 1,0 0 0,-1 0-1,1 0 1,0-1 0,0 1 0,0 0-1,-1 0 1,1 0 0,0 0 0,0 0-1,-1 0 1,1-1 0,0 1 0,0 0-1,-1 0 1,1 0 0,0 0-1,0 0 1,-1 0 0,1 0 0,0 0-1,0 0 1,-1 0 0,1 0 0,0 0-1,0 0 1,-1 1 0,1-1 0,0 0-1,0 0 1,-1 0 0,1 0-1,0 0 1,0 0 0,-1 1 0,1-1-1,0 0 1,0 0 0,0 0 0,0 0-1,-1 1 1,1-1 0,0 0 0,0 0-1,0 1 1,0-1 0,0 0-1,0 0 1,0 1 0,-1-1 0,1 0-1,0 0 1,0 1 0,0-1 0,0 1-1,-8-25 275,0 0 0,1 0 0,2-1 0,0 1 0,-2-46 0,5 43-205,0 6-76,2 21 0,0 0 0,1 0 0,-1 0 0,0 1 0,0-1 0,0 0 0,0 0 0,0 0 0,1 0 0,-1 0 0,0 1 0,0-1 0,0 0 0,0 0 0,1 0 0,-1 0 0,0 0 0,0 0 0,0 0 0,1 0 0,-1 0 0,0 0 0,0 0 0,0 0 0,1 0 0,-1 0 0,0 0 0,0 0 0,0 0 0,1 0 0,-1 0 0,0 0 0,0 0 0,0 0 0,1 0 0,-1-1 0,0 1 0,0 0 0,0 0 0,0 0 0,1 0 0,-1 0 0,0-1 0,0 1 0,0 0 0,0 0 0,0 0 0,0 0 0,0-1 0,1 1 0,-1 0 0,0 0 0,0 0 0,0-1 0,0 1 0,0 0 0,0 0 0,0 0 0,0-1 0,0 1 0,0 0 0,0 0 0,0 0 0,0-1 0,0 1 0,0 0 0,10 11 0,-10-11 0,2 3-118,0-1 0,0 1 0,0-1 1,1 1-1,-1-1 0,1 0 0,0 0 0,-1 0 0,1 0 1,0 0-1,0-1 0,0 1 0,0-1 0,0 0 0,1 0 0,-1 0 1,0 0-1,1-1 0,-1 1 0,0-1 0,1 0 0,3 0 0,-4-1-39,0 0 0,0-1 0,0 1 0,0-1-1,0 0 1,0 1 0,0-1 0,-1 0 0,1-1 0,-1 1-1,1 0 1,-1-1 0,0 1 0,0-1 0,0 0-1,0 0 1,-1 0 0,1 0 0,-1 0 0,0 0-1,0 0 1,2-5 0,5-19-716,-1 0-1,-1-1 1,3-38-1,-7 34 1021,-1 1 1,-1-1-1,-2 1 0,-1 0 0,-9-41 1,3 50 1259,4 34 124,1 40-460,2 18-755,1 80 873,1-135-1035,2-1 1,0 0-1,1 1 0,0-1 0,1 0 0,0-1 0,12 24 0,-16-35-146,1-1-1,0 0 0,-1 1 1,1-1-1,0 0 0,0 0 0,0 1 1,0-1-1,0 0 0,0 0 1,0 0-1,0 0 0,1 0 1,-1 0-1,0-1 0,1 1 1,-1 0-1,0-1 0,1 1 1,1 0-1,-2-1 5,0 0 0,1 0-1,-1-1 1,0 1 0,0 0 0,1-1 0,-1 1 0,0-1 0,0 1-1,0-1 1,0 1 0,0-1 0,0 0 0,0 0 0,0 1-1,0-1 1,0 0 0,0 0 0,1-1 0,4-7 57,1-1 0,-1 1 0,-1-1 0,6-15 0,-4 11-89,-2 4 22,1 1 0,-1 0-1,2 0 1,10-13 0,-16 22 2,-1-1 0,1 0 0,0 0 0,-1 0-1,1 0 1,0 0 0,0 1 0,0-1 0,-1 0-1,1 0 1,0 1 0,0-1 0,0 1-1,0-1 1,0 1 0,0-1 0,0 1 0,0 0-1,1 0 1,-1-1 0,0 1 0,0 0 0,0 0-1,0 0 1,0 0 0,0 0 0,0 0 0,1 0-1,-1 1 1,0-1 0,0 0 0,0 1-1,0-1 1,0 1 0,0-1 0,0 1 0,0-1-1,0 1 1,0-1 0,-1 1 0,1 0 0,0 0-1,0-1 1,0 1 0,-1 0 0,1 0-1,0 0 1,-1 0 0,1 0 0,-1 0 0,1 0-1,-1 0 1,0 0 0,1 0 0,-1 0 0,0 0-1,0 3 1,4 7 44,-1 0-1,0 0 1,-1 1-1,0-1 1,-1 1 0,0 0-1,-1-1 1,0 1-1,-1 0 1,-1-1-1,1 1 1,-2-1 0,-6 22-1,6-27-26,1 0-1,-1-1 1,0 1 0,0-1-1,0 1 1,-1-1 0,0 0-1,0 0 1,0-1 0,-1 1-1,0-1 1,1 0-1,-1 0 1,-1-1 0,1 1-1,-1-1 1,1-1 0,-1 1-1,0-1 1,0 1 0,0-2-1,0 1 1,0-1-1,0 0 1,0 0 0,-1 0-1,-5-1 1,10 0-25,1 0 1,-1 0-1,1 0 1,0 0-1,-1-1 1,1 1-1,0 0 1,0-1-1,-1 1 0,1-1 1,0 1-1,0-1 1,-1 1-1,1-1 1,0 0-1,0 0 0,0 0 1,0 0-1,0 1 1,0-1-1,0 0 1,0-1-1,-1-1 1,1 0-23,0 1 0,0-1 1,0 0-1,0 0 1,1 0-1,-1 1 0,1-1 1,0 0-1,0 0 1,0-6-1,1 2-119,0 0 0,0 0 0,1 0 0,0 0 1,0 0-1,1 0 0,0 0 0,6-10 0,0 6-1533,1-1-1,1 1 0,0 1 1,15-12-1,30-29-9819,-37 27 4393</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3.386"/>
    </inkml:context>
    <inkml:brush xml:id="br0">
      <inkml:brushProperty name="width" value="0.025" units="cm"/>
      <inkml:brushProperty name="height" value="0.025" units="cm"/>
    </inkml:brush>
  </inkml:definitions>
  <inkml:trace contextRef="#ctx0" brushRef="#br0">0 598 1217,'18'-47'6204,"-6"12"3885,-11 40-1995,1 9-4994,1 24-1882,-4 1-240,0-18-716,1 1-1,1-1 0,1 0 0,4 25 0,-5-45-260,-1 1-1,0-1 1,0 0-1,1 0 0,-1 0 1,0 1-1,1-1 1,-1 0-1,1 0 0,0 0 1,-1 0-1,1 0 0,0 0 1,0 0-1,0 0 1,0 0-1,-1 0 0,3 1 1,-2-2-23,-1 0 0,1 0 0,-1 0 0,1 0 0,0 0 0,-1 0 0,1 0 0,-1-1 0,1 1 0,0 0 0,-1 0 0,1 0 0,-1-1 0,1 1 0,-1 0 0,1-1 0,-1 1 0,1 0 0,-1-1 0,1 1 0,-1-1 0,0 1 0,1-1 0,-1 1 0,1-1 0,20-42-1805,24-143-13165,-25 104 14481,-19 106 5780,3 44-1366,-4-67-3858,0 0 1,0 0-1,0 0 1,1 0-1,-1-1 1,0 1-1,1 0 1,-1 0-1,0 0 1,1-1-1,-1 1 1,1 0-1,-1 0 1,1-1-1,-1 1 1,1 0-1,0-1 1,-1 1 0,1-1-1,0 1 1,0-1-1,-1 1 1,1-1-1,0 1 1,0-1-1,0 0 1,-1 1-1,1-1 1,0 0-1,0 0 1,0 0-1,0 1 1,0-1-1,0 0 1,0 0-1,-1-1 1,1 1-1,0 0 1,0 0 0,0 0-1,0 0 1,0-1-1,0 1 1,-1 0-1,1-1 1,1 0-1,1-1 24,1 0 0,-1 0 0,0 0 0,0-1 0,0 1 0,0-1 0,0 0 0,-1 0 0,4-4 0,4-12 125,-1-1 1,-1 0-1,-1-1 1,0 1-1,-2-1 1,3-23-1,-14 118-159,4-57-35,0 1 1,1-1-1,0 0 1,2 1-1,4 28 1,-5-45-1,0 0 0,0-1 1,1 1-1,-1 0 0,0 0 0,1-1 1,-1 1-1,0 0 0,1-1 1,-1 1-1,1-1 0,-1 1 1,1 0-1,0-1 0,-1 1 1,1-1-1,-1 1 0,1-1 1,0 0-1,0 1 0,-1-1 1,1 0-1,0 1 0,-1-1 1,1 0-1,0 0 0,0 0 1,0 0-1,-1 1 0,1-1 1,0 0-1,0-1 0,-1 1 1,1 0-1,0 0 0,0 0 0,-1 0 1,1 0-1,0-1 0,0 1 1,-1 0-1,1-1 0,1 0 1,28-19 38,-6-8-16,-2 0-1,-1-2 1,-1-1 0,-2 0 0,-1-2 0,-1 0-1,-2 0 1,-1-1 0,-2-1 0,-2 0-1,-1-1 1,-1 0 0,-2 0 0,0-48 0,-9 69 405,-6 19-48,-7 22-83,8-2-208,1 1 1,2-1 0,0 1-1,2 0 1,-3 49 0,6-59-40,1 1-1,1-1 1,0 0 0,1 0 0,1 0 0,0 0 0,1 0 0,0-1 0,1 1 0,1-1 0,9 15 0,48 43 473,-62-71-480,-5-1-5,-1-1 1,1 1 0,0-1-1,0 0 1,0 0 0,0-1 0,-7-2-1,-10-7 117,0 0 0,0-2 0,1 0 1,-19-17-1,34 25-113,-1 1 1,1-1 0,0-1-1,0 1 1,0-1-1,1 0 1,-1 0 0,2 0-1,-1-1 1,1 1 0,0-1-1,0 0 1,0 0-1,1 0 1,1 0 0,-1 0-1,0-11 1,2 15-43,1 1 0,0-1 0,0 1 0,0-1 0,0 1 0,0 0 0,0-1 0,1 1 0,-1 0 0,1 0 0,-1 0 0,1 0 0,0 0 0,0 0 0,0 0 0,0 1 0,0-1 0,0 1 0,1 0 0,-1-1 0,0 1 0,1 0 0,-1 0 0,3 0 0,71-22 0,-65 20 0,36-7-7,-29 7-582,0-1 0,0 0-1,0-2 1,0 0 0,-1-1-1,25-13 1,-1-11-8796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6.581"/>
    </inkml:context>
    <inkml:brush xml:id="br0">
      <inkml:brushProperty name="width" value="0.025" units="cm"/>
      <inkml:brushProperty name="height" value="0.025" units="cm"/>
    </inkml:brush>
  </inkml:definitions>
  <inkml:trace contextRef="#ctx0" brushRef="#br0">668 340 1634,'0'0'2503,"9"7"-2012,22 23 1824,11 14 5252,-35-35-8828,2 0 3839,-4 0 5875,-13-11-1106,-7-7-6736,-99-60-346,-114-93-1,191 137-264,-1 2 0,-1 1 0,-1 1 0,-50-17 0,-71-36 0,161 72-3160,7 2-4052,11 0-5755,-7 2 7158</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57.111"/>
    </inkml:context>
    <inkml:brush xml:id="br0">
      <inkml:brushProperty name="width" value="0.025" units="cm"/>
      <inkml:brushProperty name="height" value="0.025" units="cm"/>
    </inkml:brush>
  </inkml:definitions>
  <inkml:trace contextRef="#ctx0" brushRef="#br0">492 452 3876,'0'0'6817,"4"8"-4159,1 1-1699,5 11 109,-7 2 2815,-9-20 996,-19-6-2439,2-9-1516,0 0 0,0-1 0,1-1 0,1-2 1,-34-33-1,13 13-378,-50-40-435,-89-80-126,238 148 15,12 5 0,-54 4 0,0 0 0,0-1 0,0-1 0,0 0 0,0-1 0,26-9 0,-38 11-333,0-1 0,0 1 0,0-1 0,0 0 0,-1 0 1,1 0-1,-1 0 0,4-5 0,-4 5-485,0 0 1,-1-1-1,0 1 1,0 0-1,1-1 1,-1 1-1,-1-1 0,1 1 1,0-1-1,-1 0 1,1-3-1,0-23-16708</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1.147"/>
    </inkml:context>
    <inkml:brush xml:id="br0">
      <inkml:brushProperty name="width" value="0.025" units="cm"/>
      <inkml:brushProperty name="height" value="0.025" units="cm"/>
    </inkml:brush>
  </inkml:definitions>
  <inkml:trace contextRef="#ctx0" brushRef="#br0">95 3253 4228,'0'0'822,"-9"4"1233,-37 18 884,6-1 3529,51-23-6161,-1 0 0,0-1 0,0 0 0,0-1 0,-1 0 0,1 0 0,-1-1 0,0 0 0,14-11 0,0 2-30,464-316 966,-16 9 1438,-190 150-2063,279-161 381,-229 132-946,35-18 17,-146 102-63,583-331 125,-607 320-16,175-102 1166,-214 147-1100,242-136 218,146-60-368,-445 242-43,-81 32-357,0-2-1,-1 0 1,0-1 0,0-1 0,0-1-1,-1 0 1,23-18 0,-25 8-2602,-10 3-1828,-2-6-6418</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242"/>
    </inkml:context>
    <inkml:brush xml:id="br0">
      <inkml:brushProperty name="width" value="0.025" units="cm"/>
      <inkml:brushProperty name="height" value="0.025" units="cm"/>
    </inkml:brush>
  </inkml:definitions>
  <inkml:trace contextRef="#ctx0" brushRef="#br0">103 111 1505,'0'0'3684,"9"-12"1323,5-6-3502,23-29 1780,-8 15 3232,-22 30-609,-6 14-4404,-7 16-1047,-18 30 227,-2-2 1,-34 57 0,-17 31-470,71-127-1590,17-34-790,19-38-3744,-13 10-593,0-3-4063</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569"/>
    </inkml:context>
    <inkml:brush xml:id="br0">
      <inkml:brushProperty name="width" value="0.025" units="cm"/>
      <inkml:brushProperty name="height" value="0.025" units="cm"/>
    </inkml:brush>
  </inkml:definitions>
  <inkml:trace contextRef="#ctx0" brushRef="#br0">10 1 8680,'0'0'14659,"-2"12"-12774,-1 2-1538,1 0 1,1 0-1,0 0 1,0 0-1,2 0 1,-1 0-1,2 1 0,0-1 1,1 0-1,0-1 1,7 18-1,-2-17-721,0 0 0,1 0 1,1-1-1,0 0 0,18 16 0,-4-3-4867,-22-22 2992,-13-3-12318</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2.927"/>
    </inkml:context>
    <inkml:brush xml:id="br0">
      <inkml:brushProperty name="width" value="0.025" units="cm"/>
      <inkml:brushProperty name="height" value="0.025" units="cm"/>
    </inkml:brush>
  </inkml:definitions>
  <inkml:trace contextRef="#ctx0" brushRef="#br0">0 99 12684,'0'0'12428,"26"-50"-11435,2 41-417,6 0-480,2-3-576,-3 4-3075,-5-2-4005</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3.257"/>
    </inkml:context>
    <inkml:brush xml:id="br0">
      <inkml:brushProperty name="width" value="0.025" units="cm"/>
      <inkml:brushProperty name="height" value="0.025" units="cm"/>
    </inkml:brush>
  </inkml:definitions>
  <inkml:trace contextRef="#ctx0" brushRef="#br0">152 0 16015,'0'0'10239,"-11"6"-9011,-1 0-1077,2 1-1,-1 0 1,1 1 0,0 0-1,1 0 1,-13 15 0,17-17-130,0 0 0,0 0 0,1 0 0,0 1 1,0-1-1,0 1 0,1 0 0,0 1 0,0-1 0,1 0 0,0 1 1,0-1-1,1 1 0,-1 8 0,3-15-15,-1 0 1,1 0-1,0-1 0,0 1 1,-1 0-1,1-1 1,0 1-1,0 0 0,-1-1 1,1 1-1,0-1 0,0 1 1,0-1-1,0 0 0,0 1 1,0-1-1,0 0 1,0 0-1,0 0 0,0 1 1,0-1-1,0 0 0,0 0 1,0 0-1,0-1 1,0 1-1,0 0 0,0 0 1,0-1-1,0 1 0,0 0 1,1-1-1,40-9 114,-40 9-114,9-2-16,0-1 0,-1 2 0,1-1 0,0 2-1,1-1 1,-1 1 0,0 1 0,0 0 0,0 1-1,12 2 1,-21-2 5,-1 0-1,1 0 0,-1 0 1,1 0-1,-1 0 0,0 0 1,0 0-1,0 1 1,1-1-1,-1 1 0,0-1 1,-1 0-1,1 1 0,0 0 1,0-1-1,-1 1 1,1-1-1,-1 1 0,1 0 1,-1 0-1,0-1 1,0 1-1,1 0 0,-1 0 1,-1-1-1,1 1 0,0 0 1,0-1-1,0 1 1,-2 2-1,1 3 70,0-1 0,-1 0-1,0 0 1,0 1 0,0-1 0,-1-1 0,-4 8 0,-1-2 197,-1 1 0,-1-2 0,0 1 0,0-1 0,-1-1 1,-20 14-1,23-18-134,0 0 0,0 0 0,0-1 0,-1 0 0,0 0 0,0-1 0,0-1 0,0 1 0,0-1 0,-1-1 0,-9 1 0,18-2-188,1 0 1,-1 0-1,1 0 1,-1 0-1,1 0 1,0-1-1,-1 1 1,1 0-1,-1 0 1,1 0-1,0-1 1,-1 1-1,1 0 1,0 0-1,-1-1 1,1 1-1,0 0 1,-1-1-1,1 1 1,0 0-1,-1-1 1,1 1-1,0 0 1,0-1-1,0 1 1,0-1-1,-1 1 1,1-1-1,0 1 1,0 0-1,0-1 1,0 0-1,0-18-6421,0 13 2426,0-21-13261</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7.115"/>
    </inkml:context>
    <inkml:brush xml:id="br0">
      <inkml:brushProperty name="width" value="0.025" units="cm"/>
      <inkml:brushProperty name="height" value="0.025" units="cm"/>
    </inkml:brush>
  </inkml:definitions>
  <inkml:trace contextRef="#ctx0" brushRef="#br0">1 1 19026,'0'0'11819,"20"80"-11210,-20-39-353,0 3-192,0-6 32,4-6-64,5-10-384,-1-9-1250,2-13-2786,0-2-3203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7.830"/>
    </inkml:context>
    <inkml:brush xml:id="br0">
      <inkml:brushProperty name="width" value="0.025" units="cm"/>
      <inkml:brushProperty name="height" value="0.025" units="cm"/>
    </inkml:brush>
  </inkml:definitions>
  <inkml:trace contextRef="#ctx0" brushRef="#br0">230 1 6342,'0'0'21167,"-5"10"-20425,-37 58 867,-77 96 1,118-170-2872,0 1 1,0-1 0,0 1-1,1 0 1,0-1-1,1-7 1,1-5-1723,2 0-1,0 0 1,1 0-1,8-19 1,-4 15 3565,1 1 7733,-10 27-3975,0 18-2208,-2 57 1806,3-71-3783,0 0 0,1 0 0,0 0 0,0 0 0,1-1 0,0 1 0,1-1 0,0 0 0,9 15 0,-9-17 15,-3-4 16,1-1 0,-1 1 0,0-1 0,1 1 0,-1-1 0,1 1 0,0-1 0,0 0 0,0 0 0,0 0 0,0 0 0,4 2-1,-8-32 1263,0 22-1565,0 1 0,-1 0 0,0-1 0,0 1 0,0 0 0,-1 1-1,0-1 1,1 1 0,-2-1 0,1 1 0,-8-5 0,-59-35-1418,22 16 2017,91 26 133,-19 2-663,0 2 0,0 0-1,0 1 1,28 8-1,-22-2-3616,0 4-3572,-14-4-4550</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247"/>
    </inkml:context>
    <inkml:brush xml:id="br0">
      <inkml:brushProperty name="width" value="0.025" units="cm"/>
      <inkml:brushProperty name="height" value="0.025" units="cm"/>
    </inkml:brush>
  </inkml:definitions>
  <inkml:trace contextRef="#ctx0" brushRef="#br0">69 150 3075,'-3'-9'411,"2"6"-471,-30-78 2891,-3 25 8603,80 125-774,1 22-8294,40 104-3309,-82-183 1342,16 46-258,-15-39-106,1-1-1,0 1 1,2-1 0,10 17 0,-15-30-77,2-5-5935,-6-13-4954,-10-4-173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08.699"/>
    </inkml:context>
    <inkml:brush xml:id="br0">
      <inkml:brushProperty name="width" value="0.025" units="cm"/>
      <inkml:brushProperty name="height" value="0.025" units="cm"/>
    </inkml:brush>
  </inkml:definitions>
  <inkml:trace contextRef="#ctx0" brushRef="#br0">18 456 6726,'0'0'11190,"-3"8"-9455,-11 28-54,14-34-1542,0 0 0,0-1 0,-1 1 1,1-1-1,0 1 0,1-1 0,-1 1 0,0 0 0,0-1 0,1 1 0,-1-1 0,1 1 0,-1-1 0,1 1 0,0-1 0,-1 0 1,1 1-1,0-1 0,0 0 0,0 0 0,0 1 0,0-1 0,0 0 0,0 0 0,1 0 0,-1 0 0,0 0 0,1 0 0,-1-1 1,0 1-1,1 0 0,-1-1 0,1 1 0,-1-1 0,1 0 0,-1 1 0,1-1 0,0 0 0,-1 0 0,1 0 0,-1 0 1,1 0-1,-1 0 0,1 0 0,0-1 0,-1 1 0,1 0 0,-1-1 0,1 0 0,-1 1 0,0-1 0,1 0 0,-1 1 0,0-1 1,1 0-1,1-2 0,0-3 138,1-1 0,-1-1 0,0 1 0,-1 0 0,1-1 0,-1 1 0,-1-1 0,2-11 1,1-69 689,-3 70-958,1-39-2,-3 0 1,-1 0-1,-4 0 1,-14-66-1,48 131-7,-5 2 0,0-1 0,1-1 0,38 7 0,24 8 0,-77-20-288,0 1 1,-1-1-1,0 2 1,0-1-1,12 10 0,31 31-5751,-27-22 1104,-10-13-14331</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033"/>
    </inkml:context>
    <inkml:brush xml:id="br0">
      <inkml:brushProperty name="width" value="0.025" units="cm"/>
      <inkml:brushProperty name="height" value="0.025" units="cm"/>
    </inkml:brush>
  </inkml:definitions>
  <inkml:trace contextRef="#ctx0" brushRef="#br0">0 32 11499,'0'0'9993,"63"-10"-8936,-35 2-128,6 1-512,3 3-257,10 2-160,2 2-96,4 0-1089,1 5-449,-2 3-960,-4-5-2275</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326"/>
    </inkml:context>
    <inkml:brush xml:id="br0">
      <inkml:brushProperty name="width" value="0.025" units="cm"/>
      <inkml:brushProperty name="height" value="0.025" units="cm"/>
    </inkml:brush>
  </inkml:definitions>
  <inkml:trace contextRef="#ctx0" brushRef="#br0">62 0 11179,'0'0'7238,"-54"13"-5860,47-10 255,7 0-287,0 2-578,12 0-383,12 1-193,9 0-64,13 2-32,7-3-64,9 0-1153,3-1-993,3-1-865,2-3-896,-2 0-1475,-3 0-2273</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1.674"/>
    </inkml:context>
    <inkml:brush xml:id="br0">
      <inkml:brushProperty name="width" value="0.025" units="cm"/>
      <inkml:brushProperty name="height" value="0.025" units="cm"/>
    </inkml:brush>
  </inkml:definitions>
  <inkml:trace contextRef="#ctx0" brushRef="#br0">1 38 5573,'0'0'7431,"47"0"-6085,-32 0-706,3 0-320,5 0-191,8 0-129,7 0-129,10 0-1216,7 0-1954,9-6-1602</inkml:trace>
  <inkml:trace contextRef="#ctx0" brushRef="#br0" timeOffset="1">821 0 2883,'0'0'2434,"72"0"3748,-37 0-3428,0 0-479,1 0-930,3 0-769,9 0-479,5 0-65,12 1-161,9-1-1664,9 0-3620</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2.871"/>
    </inkml:context>
    <inkml:brush xml:id="br0">
      <inkml:brushProperty name="width" value="0.025" units="cm"/>
      <inkml:brushProperty name="height" value="0.025" units="cm"/>
    </inkml:brush>
  </inkml:definitions>
  <inkml:trace contextRef="#ctx0" brushRef="#br0">66 61 8360,'0'0'16271,"0"12"-14957,-3 282 1612,-1-68-1139,-13-459 322,15 170-2109,-1 28 0,2 0 0,2-1 0,1 1 0,1 0 0,9-35 0,-12 67 0,1 1 0,-1-1 0,1 1 0,0 0 0,0-1 0,0 1 0,0 0 0,0 0 0,0 0 0,0-1 0,1 1 0,-1 0 0,1 1 0,-1-1 0,1 0 0,0 0 0,0 1 0,0-1 0,0 1 0,0 0 0,0-1 0,0 1 0,0 0 0,1 0 0,-1 0 0,0 1 0,1-1 0,-1 0 0,1 1 0,-1 0 0,0-1 0,1 1 0,-1 0 0,1 0 0,-1 1 0,1-1 0,-1 0 0,1 1 0,-1 0 0,0-1 0,1 1 0,-1 0 0,0 0 0,0 0 0,0 1 0,0-1 0,4 3 0,0 0 0,-1-1 0,1 1 0,-1 0 0,0 1 0,-1-1 0,1 1 0,-1 0 0,0 0 0,0 1 0,0-1 0,-1 1 0,0 0 0,0 0 0,0 0 0,-1 0 0,0 0 0,2 8 0,-4-11 0,0-1 0,0 1 0,0-1 0,0 0 0,0 1 0,-1-1 0,1 0 0,-1 0 0,0 1 0,0-1 0,0 0 0,0 0 0,0 0 0,0 0 0,0 0 0,-1 0 0,1 0 0,-1 0 0,1-1 0,-1 1 0,-2 2 0,-1-1 0,-1 1 0,1-1 0,-1 0 0,0-1 0,1 1 0,-1-1 0,0 0 0,-7 1 0,-13 1 0,0-1 0,-51 0 0,76-3 0,-9 0-1215,18 0-1806,27 0-4712,-24 0 5198,21 0-3877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3.229"/>
    </inkml:context>
    <inkml:brush xml:id="br0">
      <inkml:brushProperty name="width" value="0.025" units="cm"/>
      <inkml:brushProperty name="height" value="0.025" units="cm"/>
    </inkml:brush>
  </inkml:definitions>
  <inkml:trace contextRef="#ctx0" brushRef="#br0">5 85 6854,'0'0'21146,"-2"-10"-19603,1 7-1442,0 0 1,1 0 0,-1 0-1,1-1 1,0 1 0,0 0-1,0 0 1,0 0 0,1-1-1,-1 1 1,2-3 0,-1 4-42,1 0 0,-1 0 1,1 0-1,-1 0 0,1 0 0,0 1 1,-1-1-1,1 1 0,0-1 1,0 1-1,0 0 0,0 0 0,1-1 1,-1 1-1,0 1 0,0-1 1,1 0-1,-1 1 0,0-1 0,1 1 1,2-1-1,2 0-19,1-1-1,-1 1 1,1 0 0,-1 1-1,1 0 1,-1 0 0,1 1-1,-1 0 1,1 0-1,13 4 1,-19-4-31,0 0 0,0 0-1,0 1 1,0-1 0,0 0 0,0 0-1,-1 1 1,1-1 0,0 1-1,-1 0 1,1 0 0,-1-1 0,0 1-1,1 0 1,-1 0 0,1 2 0,-1 0-5,0 0 0,0-1 0,-1 1 0,1 0 0,-1-1 0,0 1 0,0 0 0,0 0 0,0-1 0,-1 1 0,1 0 0,-3 5 0,0 1-5,0 0 0,-1-1 0,-1 1 0,1-1 0,-1 0 0,-1 0 0,0-1 0,-8 10 0,-62 59 0,55-57 0,21-20 0,0 0 0,-1 0 0,1 0 0,0 0 0,0 0 0,0 1 0,-1-1 0,1 0 0,0 0 0,0 0 0,0 0 0,-1 0 0,1 0 0,0 0 0,0 1 0,0-1 0,0 0 0,0 0 0,-1 0 0,1 0 0,0 1 0,0-1 0,0 0 0,0 0 0,0 0 0,0 1 0,0-1 0,0 0 0,0 0 0,0 0 0,-1 1 0,1-1 0,0 0 0,0 0 0,0 0 0,1 1 0,-1-1 0,0 0 0,0 0 0,0 1 0,0-1 0,0 0 0,0 0 0,0 0 0,0 0 0,0 1 0,0-1 0,0 0 0,1 0 0,-1 0 0,0 1 0,0-1 0,0 0 0,0 0 0,1 0 0,-1 0 0,0 0 0,0 0 0,0 1 0,1-1 0,21-1 0,39-13 0,-52 12 0,22-5-318,28-8-2536,2 0-3802,-8 0-7122</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16.227"/>
    </inkml:context>
    <inkml:brush xml:id="br0">
      <inkml:brushProperty name="width" value="0.025" units="cm"/>
      <inkml:brushProperty name="height" value="0.025" units="cm"/>
    </inkml:brush>
  </inkml:definitions>
  <inkml:trace contextRef="#ctx0" brushRef="#br0">812 120 4548,'0'0'5040,"1"-8"-3743,2-26 171,-3 33-1361,0 0 0,0 0 0,0 0 1,-1 0-1,1 0 0,0 0 0,-1 0 0,1 0 0,-1 0 0,1 0 0,-1 0 0,0 1 1,1-1-1,-1 0 0,0 0 0,1 1 0,-1-1 0,0 0 0,0 1 0,0-1 1,0 0-1,0 1 0,0 0 0,-1-1 0,-26-7 1277,19 6-770,-19-6 406,-13-4 749,-66-10 1,93 20-1649,0 1 0,1 1 1,-1 0-1,0 0 0,0 2 0,1 0 1,-1 0-1,1 1 0,-14 5 0,-2 4-34,0 0 0,1 2 0,1 0 0,0 2 0,1 1 0,1 2-1,1 0 1,-28 28 0,35-28-6,0 0 0,1 1 0,2 1-1,0 0 1,1 1 0,1 0 0,0 1 0,2 0 0,1 1-1,-9 38 1,13-40-26,0 0 1,2 0-1,0 0 0,2 0 1,0 0-1,1 1 0,2-1 0,0 0 1,1 0-1,1 0 0,2 0 1,0-1-1,17 40 0,7 10 120,-19-40 41,2-1 0,1 0 1,20 29-1,-29-51-177,1 0 0,0-1 0,0 1 1,1-1-1,0-1 0,0 1 0,1-1 1,0 0-1,0-1 0,0 0 0,1 0 1,0-1-1,-1 0 0,18 5 0,11-2 83,1-2 0,0-2 0,0-1 0,0-2 0,40-5 0,-53 3 12,-1-1 1,0-1 0,0 0 0,0-2-1,-1-1 1,0-1 0,0-1 0,-1-1-1,0-1 1,-1-1 0,0 0-1,-1-2 1,0 0 0,-1-2 0,-1 0-1,20-23 1,10-13 54,-2-1 0,58-94 0,-89 124-150,-1-1 0,-2-1 0,0 0-1,-2-1 1,0 0 0,-2-1 0,-1 0 0,-2 0 0,4-41 0,-7 46-5,-2 0 1,-1 1-1,-1-1 1,0 0 0,-2 1-1,-1 0 1,0 0 0,-10-24-1,10 34-13,0 0 0,-1 0 0,0 1 0,-1-1 0,-1 1 0,1 1 0,-1 0 0,-1 0 0,0 0-1,0 1 1,0 0 0,-1 1 0,0 0 0,-1 1 0,0 0 0,-11-5 0,4 4 16,-1 1 0,0 1-1,0 0 1,0 1 0,0 1 0,0 1 0,-1 1 0,1 1-1,-1 0 1,1 1 0,-1 2 0,1 0 0,0 0 0,-24 9 0,-19 10-1373,2 3 1,-108 60 0,149-74 581,-59 27-4309,25-20-1741,-3-7-7519</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6.686"/>
    </inkml:context>
    <inkml:brush xml:id="br0">
      <inkml:brushProperty name="width" value="0.025" units="cm"/>
      <inkml:brushProperty name="height" value="0.025" units="cm"/>
    </inkml:brush>
  </inkml:definitions>
  <inkml:trace contextRef="#ctx0" brushRef="#br0">0 34 15118,'0'0'5061,"14"-6"-4255,4 0-578,0 0 0,0 2 0,1 0 0,0 1 0,0 0-1,28 1 1,-37 2-189,0 0 0,0 1 0,-1 0 0,1 0 0,0 1 0,0 0 0,-1 1 0,0 0 0,1 0 0,-1 1 0,0 1 0,-1-1 0,1 1 0,-1 1 0,0-1 0,10 10 0,-15-12-19,0 0-1,-1 1 1,1-1-1,0 1 1,-1-1-1,0 1 0,0 0 1,0 0-1,0 0 1,-1 0-1,0 0 1,0 0-1,0 0 1,0 1-1,0-1 1,-1 0-1,0 1 0,0 7 1,-2-5 87,1-1 0,-1 0 1,0 1-1,-1-1 0,1 0 1,-1 0-1,0 0 0,-1-1 0,1 1 1,-1-1-1,-6 7 0,-4 2 253,-1 0-1,0-1 0,-1 0 1,-1-1-1,0-1 1,0-1-1,-20 9 1,32-16-178,1-1 0,-1 0 1,0 0-1,0 0 0,0-1 1,0 0-1,0 0 0,0 0 1,0 0-1,0-1 0,-1 0 1,-8 0-1,14 0-172,0-1 0,-1 1 0,1 0-1,0 0 1,-1-1 0,1 1 0,0 0 0,-1 0 0,1-1 0,0 1 0,0 0 0,-1-1 0,1 1-1,0 0 1,0-1 0,0 1 0,0 0 0,-1-1 0,1 1 0,0 0 0,0-1 0,0 1 0,0 0-1,0-1 1,0 1 0,0-1 0,0 1 0,0 0 0,0-1 0,0 1 0,0-1 0,0 1-1,0 0 1,1-1 0,-1 1 0,0 0 0,0-1 0,0 1 0,0 0 0,1-1 0,-1 1 0,0 0-1,0-1 1,1 1 0,-1 0 0,0 0 0,1-1 0,-1 1 0,0 0 0,1 0 0,-1 0 0,0-1-1,1 1 1,17-13-96,-12 10 78,0 1-1,0 0 0,0 0 1,1 0-1,-1 1 0,0 0 1,1 1-1,-1-1 1,1 1-1,-1 0 0,0 1 1,1 0-1,-1 0 0,0 0 1,1 0-1,-1 1 0,0 0 1,0 1-1,0-1 1,0 1-1,-1 0 0,1 1 1,-1-1-1,0 1 0,0 0 1,0 1-1,0-1 0,-1 1 1,0 0-1,0 0 1,0 0-1,0 0 0,4 11 1,4 13-1034,14 27-3885,-25-54 4509,0 1-1,1 0 0,0-1 0,-1 0 1,1 1-1,0-1 0,0 0 1,0 0-1,1 0 0,-1 0 0,0 0 1,1-1-1,-1 1 0,1-1 0,3 2 1,9-1-10489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47.266"/>
    </inkml:context>
    <inkml:brush xml:id="br0">
      <inkml:brushProperty name="width" value="0.025" units="cm"/>
      <inkml:brushProperty name="height" value="0.025" units="cm"/>
    </inkml:brush>
  </inkml:definitions>
  <inkml:trace contextRef="#ctx0" brushRef="#br0">187 20 17008,'9'-3'838,"-5"0"-700,1 1 1,-1 0-1,1 0 0,0 0 0,-1 1 1,1 0-1,0 0 0,0 0 0,0 0 1,0 1-1,0 0 0,0 0 0,0 0 1,0 1-1,0-1 0,0 1 0,-1 0 1,1 1-1,0-1 0,0 1 0,-1 0 1,1 0-1,-1 1 0,0-1 0,1 1 1,-1 0-1,0 0 0,6 6 0,-1 4 39,0-1 0,0 1 0,-1 1 0,-1-1 0,0 1 0,-1 1 0,-1-1 0,0 1 0,-1 0 0,0 0 0,-1 0 0,-1 1 0,-1-1 0,0 0 0,-1 1 0,-2 19 0,-1-5 91,-1-1-1,-1 1 0,-2-1 0,-1 0 0,-1-1 0,-1 0 0,-23 42 1,1-17-440,-2-1 0,-2-2 0,-3-2 0,-77 76 0,115-123 68,-35 31-2525,10-17-3457,11-13-5119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8.343"/>
    </inkml:context>
    <inkml:brush xml:id="br0">
      <inkml:brushProperty name="width" value="0.025" units="cm"/>
      <inkml:brushProperty name="height" value="0.025" units="cm"/>
    </inkml:brush>
  </inkml:definitions>
  <inkml:trace contextRef="#ctx0" brushRef="#br0">143 0 5733,'0'0'24173,"-8"14"-23794,-9 15-211,-12 19 521,-26 62 0,49-98-611,1 1 0,0-1 0,1 1 0,0 1 0,1-1 0,1 0 0,0 1 0,1-1 0,0 1 0,1 0 0,2 16 0,-1-28-157,0 0 1,0 1-1,0-1 1,0 0-1,0 0 1,0-1-1,1 1 0,-1 0 1,1 0-1,0-1 1,-1 1-1,1 0 1,0-1-1,0 0 0,0 1 1,0-1-1,0 0 1,0 0-1,0 0 1,0-1-1,1 1 1,-1 0-1,0-1 0,0 1 1,1-1-1,-1 0 1,0 0-1,1 0 1,-1 0-1,4-1 0,0 1-459,0 0 0,0-1 0,1 1 0,-1-2 0,0 1 0,0-1 0,0 0 0,0 0 0,0 0 0,6-5-1,14-13-7826</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1.671"/>
    </inkml:context>
    <inkml:brush xml:id="br0">
      <inkml:brushProperty name="width" value="0.025" units="cm"/>
      <inkml:brushProperty name="height" value="0.025" units="cm"/>
    </inkml:brush>
  </inkml:definitions>
  <inkml:trace contextRef="#ctx0" brushRef="#br0">3 46 11915,'4'-14'1100,"6"-16"7475,-7 29-4775,-1 19-2808,-13 222 1351,1-87-2139,10-148-59,0 0 0,0 0 0,0 0 0,0 0 0,1 0 0,0 0 1,1 6-1,-1-11-100,-1 1 0,0-1 0,0 1 1,0-1-1,1 1 0,-1-1 1,0 0-1,1 1 0,-1-1 0,0 0 1,1 1-1,-1-1 0,1 0 0,-1 1 1,0-1-1,1 0 0,-1 0 0,1 1 1,-1-1-1,1 0 0,-1 0 1,1 0-1,-1 0 0,1 0 0,-1 1 1,1-1-1,-1 0 0,1 0 0,23-14 861,9-21-814,-1-1-1,-2-2 1,-2-1 0,34-60-1,-46 73-90,73-116-1,-82 136-1993,-8 15-2856,-8 14-6646,-3-7 748</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167"/>
    </inkml:context>
    <inkml:brush xml:id="br0">
      <inkml:brushProperty name="width" value="0.025" units="cm"/>
      <inkml:brushProperty name="height" value="0.025" units="cm"/>
    </inkml:brush>
  </inkml:definitions>
  <inkml:trace contextRef="#ctx0" brushRef="#br0">26 123 13261,'0'0'9582,"10"-2"-7810,1-1-1251,0 0 0,0-1 0,17-9-1,-25 12-368,0-1 0,1 0 0,-1 0 0,0 0 0,0-1 0,0 1 0,0-1 0,-1 1 0,1-1 0,-1 0 0,0 0 0,0 0 0,0 0 0,0-1 0,0 1-1,0 0 1,-1-1 0,2-6 0,-3 10-115,0-1-1,0 1 0,0-1 1,0 1-1,-1 0 1,1-1-1,0 1 0,0-1 1,0 1-1,-1-1 1,1 1-1,0-1 0,-1 1 1,1 0-1,0-1 0,-1 1 1,1 0-1,0-1 1,-1 1-1,1 0 0,-1-1 1,1 1-1,-1 0 1,1 0-1,0 0 0,-1-1 1,1 1-1,-1 0 0,1 0 1,-1 0-1,1 0 1,-1 0-1,1 0 0,-1 0 1,1 0-1,-1 0 1,1 0-1,-1 0 0,1 0 1,-1 0-1,1 1 0,-1-1 1,1 0-1,-1 0 1,1 0-1,-1 1 0,-26 8 43,18-4-59,0 1 0,1 0 0,0 0 1,0 1-1,1 0 0,-8 9 0,11-12-13,0 1-1,1-1 1,-1 1-1,1 0 1,0 0-1,1 1 0,-1-1 1,1 1-1,0-1 1,0 1-1,-1 11 1,3-16-5,0 0 0,0 0 0,0 0 0,0-1 1,0 1-1,0 0 0,1 0 0,-1-1 0,0 1 1,1 0-1,-1 0 0,0-1 0,1 1 1,-1 0-1,1-1 0,-1 1 0,1 0 0,-1-1 1,1 1-1,0-1 0,-1 1 0,1-1 0,0 1 1,-1-1-1,1 0 0,0 1 0,-1-1 1,1 0-1,0 1 0,0-1 0,0 0 0,-1 0 1,1 0-1,0 0 0,1 0 0,35 1 90,-24-2-55,48-4 53,-46 3-94,-1 1 1,1 0-1,-1 1 1,1 0 0,15 3-1,-28-2 2,0-1 0,0 1 0,0 0 0,0 0 0,0 0-1,0 0 1,-1 0 0,1 0 0,0 1 0,0-1 0,-1 0 0,1 1 0,-1 0-1,1-1 1,-1 1 0,0 0 0,0 0 0,0 0 0,0 0 0,1 2 0,12 43 221,-13-39-84,4-3 2,2-13 59,3-13 58,1-9-294,-2 0 0,-1-1 0,-2 1 0,-1-2 0,3-57 0,-8 91-27,3 27-5593,-2-28 5096,-1 0 1,1 0-1,0 0 1,0 0-1,-1 0 1,1 0-1,0 0 1,0 0-1,0 0 1,0 0-1,0 0 1,0-1-1,0 1 1,0 0-1,1-1 1,-1 1-1,0-1 1,0 1-1,0-1 1,1 0-1,1 1 1,20 2-9484</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541"/>
    </inkml:context>
    <inkml:brush xml:id="br0">
      <inkml:brushProperty name="width" value="0.025" units="cm"/>
      <inkml:brushProperty name="height" value="0.025" units="cm"/>
    </inkml:brush>
  </inkml:definitions>
  <inkml:trace contextRef="#ctx0" brushRef="#br0">215 0 10186,'-9'1'8098,"-5"0"-6886,0 1 1,0 0-1,0 1 1,1 1 0,-24 9-1,28-10-952,0 1 0,1 1 1,-1-1-1,1 2 0,0-1 0,0 1 1,1 0-1,-1 0 0,2 1 0,-10 11 1,16-18-262,-1 0 1,1 0-1,0 0 1,0 0-1,0 0 1,-1 1-1,1-1 1,0 0 0,0 0-1,0 0 1,0 1-1,0-1 1,-1 0-1,1 0 1,0 0-1,0 1 1,0-1 0,0 0-1,0 0 1,0 0-1,0 1 1,0-1-1,0 0 1,0 0-1,0 1 1,0-1 0,0 0-1,0 0 1,0 1-1,0-1 1,0 0-1,0 0 1,0 0-1,0 1 1,0-1 0,0 0-1,0 0 1,1 1-1,-1-1 1,0 0-1,0 0 1,0 0-1,0 0 1,0 1 0,1-1-1,-1 0 1,0 0-1,0 0 1,0 0-1,1 0 1,-1 1-1,0-1 1,0 0-1,1 0 1,19-2 72,25-11 16,-45 12-90,11-3-103,1 0 0,0 0 0,0 1-1,0 1 1,0 0 0,0 1 0,1 0 0,-1 0 0,21 3-1,-31-1 105,0-1-1,-1 1 0,1 0 0,-1-1 1,1 1-1,-1 0 0,1 0 1,-1 0-1,0 0 0,1 0 0,-1 1 1,0-1-1,0 0 0,0 1 0,0-1 1,0 0-1,0 1 0,-1-1 1,1 1-1,0 0 0,-1-1 0,1 1 1,-1-1-1,1 1 0,-1 0 0,0-1 1,0 1-1,0 0 0,0 0 1,0-1-1,0 1 0,0 0 0,0-1 1,-1 1-1,0 3 0,0 1 116,-1 0 1,0 0-1,0 1 0,0-1 1,0 0-1,-1-1 0,0 1 0,-5 7 1,0-4 109,0 0 1,0 0 0,-1-1 0,0 0 0,-14 8-1,19-13-195,-1 0 0,0 0 0,0 0-1,0-1 1,0 0 0,-1 0 0,1-1-1,-1 1 1,1-1 0,-1 0-1,1 0 1,-1-1 0,-7 0 0,12 0-199,1-1 1,-1 1-1,0 0 1,1-1-1,-1 1 1,1-1-1,-1 1 1,1-1-1,-1 1 1,1-1-1,-1 1 1,1-1-1,-1 0 1,1 1-1,0-1 1,-1 0-1,1 1 1,0-1-1,0 0 1,-1 1-1,1-1 1,0 0 0,0 1-1,0-1 1,0 0-1,0 0 1,0 1-1,0-1 1,0 0-1,0 1 1,0-1-1,1 0 1,-1 0-1,0 1 1,0-1-1,1 0 1,-1 1-1,0-1 1,1 1-1,-1-1 1,1 0-1,0 0 1,16-30-9573,7 9-3449</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2.959"/>
    </inkml:context>
    <inkml:brush xml:id="br0">
      <inkml:brushProperty name="width" value="0.025" units="cm"/>
      <inkml:brushProperty name="height" value="0.025" units="cm"/>
    </inkml:brush>
  </inkml:definitions>
  <inkml:trace contextRef="#ctx0" brushRef="#br0">96 285 14510,'0'0'5536,"-9"10"-2195,1-3-2994,-41 48 2638,45-51-2750,1 1 1,0 0 0,0 0 0,0 0-1,1 1 1,-1-1 0,1 1-1,1-1 1,-1 1 0,1 0-1,0 0 1,-1 6 0,2-11-228,1 0 0,-1 0 0,0 0 1,0 0-1,1 0 0,-1 0 0,1 0 0,-1-1 1,1 1-1,-1 0 0,1 0 0,-1 0 0,1-1 0,0 1 1,-1 0-1,1-1 0,0 1 0,-1-1 0,1 1 1,0-1-1,0 1 0,0-1 0,0 1 0,-1-1 0,1 0 1,0 1-1,0-1 0,0 0 0,0 0 0,0 0 1,0 0-1,0 0 0,0 0 0,0 0 0,0 0 0,0 0 1,0 0-1,0 0 0,-1-1 0,3 0 0,42-13 143,-29 5-137,0-1 0,-1-1 1,-1 0-1,0-1 1,0-1-1,-2 0 0,1-1 1,-2 0-1,0-1 1,0 0-1,-2-1 0,0 0 1,0 0-1,-2-1 0,0 0 1,-1-1-1,0 1 1,-2-1-1,0 0 0,-1 0 1,-1-1-1,0-23 1,-2 39-8,0 1 0,0-1 0,0 0-1,0 1 1,-1-1 0,1 0 0,-1 1 0,0-1 0,0 1 0,0-1 0,0 1 0,0-1 0,0 1 0,-1 0 0,1-1 0,-1 1 0,1 0 0,-1 0 0,0 0 0,0 0 0,0 1 0,0-1 0,0 0 0,-1 1 0,1-1 0,0 1 0,-1 0 0,1 0 0,-1 0 0,1 0 0,-1 0 0,1 1 0,-6-1 0,2 0 9,0 1 0,0 0 0,1 1 0,-1 0 1,0 0-1,1 0 0,-1 0 0,1 1 1,-1 0-1,1 0 0,0 1 0,-1 0 0,1-1 1,1 2-1,-7 3 0,-4 6 27,-1 1 0,-22 27 0,33-35-13,0 0 0,0 1 0,1 0 0,0-1 0,0 1 0,1 1 0,0-1 0,0 0 0,1 1 0,-3 9 0,5-16-27,0 0-1,0 0 1,0 0 0,0 0-1,0 0 1,0 0-1,0 0 1,0 0-1,1 0 1,-1 0 0,0 0-1,1 0 1,-1 0-1,0 0 1,1 0 0,-1 0-1,1 0 1,-1-1-1,1 1 1,0 0 0,-1 0-1,1-1 1,0 1-1,0 0 1,-1-1 0,1 1-1,0 0 1,0-1-1,0 1 1,0-1-1,0 0 1,0 1 0,0-1-1,0 0 1,0 1-1,1-1 1,43 2 99,-31-3-92,148-3-3015,-160 3 2998,0 1 0,0 0 0,0 0 0,0 1 0,0-1 0,0 0 1,0 1-1,0-1 0,-1 1 0,1-1 0,0 1 0,0 0 0,0 0 0,-1 0 0,1 0 0,0 0 1,-1 0-1,1 1 0,-1-1 0,1 0 0,-1 1 0,2 1 0,-2 0 11,0 0 1,0 0-1,0 0 0,0 0 0,0 0 1,0 0-1,-1 0 0,0 0 0,1 0 1,-1 0-1,0 0 0,-1 6 0,-3 10 68,0-1 0,-1 1 0,-14 31 0,12-30-48,6-18-360,0 0-1,0 0 1,0 0 0,1 0-1,-1 0 1,1 1 0,-1-1 0,1 0-1,0 1 1,0-1 0,0 0-1,0 0 1,0 1 0,1 2-1,9-3-4023,10-14 505,3-10-3555</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287"/>
    </inkml:context>
    <inkml:brush xml:id="br0">
      <inkml:brushProperty name="width" value="0.025" units="cm"/>
      <inkml:brushProperty name="height" value="0.025" units="cm"/>
    </inkml:brush>
  </inkml:definitions>
  <inkml:trace contextRef="#ctx0" brushRef="#br0">111 0 15214,'0'0'10859,"-36"50"-9770,15-18-160,-1 2-481,6 2-128,4-5-224,9-6-128,3-7-768,0-10-1058,12-8-288,4-4-160,2-15-1346,3-11-2209,-2-3-3108</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3.645"/>
    </inkml:context>
    <inkml:brush xml:id="br0">
      <inkml:brushProperty name="width" value="0.025" units="cm"/>
      <inkml:brushProperty name="height" value="0.025" units="cm"/>
    </inkml:brush>
  </inkml:definitions>
  <inkml:trace contextRef="#ctx0" brushRef="#br0">12 362 9385,'0'0'8669,"-2"9"-7201,-1 1-1029,1-5-182,1 0-1,0 0 0,0 0 0,0 0 0,0 0 0,1 8 0,0-12-215,0-1 1,0 1-1,0-1 0,0 1 1,0-1-1,1 1 0,-1-1 1,0 1-1,0-1 0,0 1 1,1-1-1,-1 1 0,0-1 1,0 1-1,1-1 0,-1 0 1,0 1-1,1-1 0,-1 1 1,1-1-1,-1 0 0,1 1 1,-1-1-1,0 0 0,1 0 1,-1 1-1,1-1 0,-1 0 1,1 0-1,-1 0 0,1 0 1,0 1-1,24-2 849,21-15 294,16-26-316,-59 40-798,1 0 1,-1-1-1,0 0 1,-1 1-1,1-1 1,0 0-1,-1 0 1,0-1-1,0 1 0,0 0 1,0-1-1,0 1 1,-1-1-1,1 0 1,-1 0-1,1-4 1,-2 8-30,-1 0 0,1 0 0,0-1 1,0 1-1,0 0 0,-1 0 0,1-1 1,0 1-1,0 0 0,-1 0 0,1-1 0,0 1 1,-1 0-1,1 0 0,0 0 0,-1 0 1,1 0-1,0-1 0,-1 1 0,1 0 1,0 0-1,-1 0 0,1 0 0,0 0 0,-1 0 1,1 0-1,0 0 0,-1 0 0,1 0 1,0 1-1,-1-1 0,1 0 0,0 0 0,-1 0 1,1 0-1,0 0 0,-1 1 0,1-1 1,0 0-1,-1 1 0,-15 6 180,5 1-82,1 0 0,1 1 0,-1 0 1,1 1-1,1 0 0,0 0 0,0 1 0,1 0 0,1 0 0,-1 1 1,2 0-1,0 0 0,0 0 0,-3 17 0,7-27-123,1-1 0,0 0 0,0 0 0,0 0 0,0 1 0,0-1 0,0 0 0,0 0 0,0 0 0,1 0 0,-1 1 0,0-1-1,1 0 1,-1 0 0,1 0 0,-1 0 0,1 0 0,-1 0 0,1 0 0,0 0 0,-1 0 0,1 0 0,0 0 0,0 0 0,0 0 0,0-1 0,1 2 0,1-1 16,-1 0-1,1 0 1,0-1 0,-1 1 0,1 0 0,0-1 0,0 0 0,0 0-1,-1 0 1,1 0 0,4-1 0,4 0-130,-1-1 0,0-1 0,0 0 0,0 0 0,17-9-1,16-21-3858,-38 29 2563,-1-1-1,-1 0 0,1 0 1,0 0-1,-1-1 0,4-10 1,7-23-11066</inkml:trace>
  <inkml:trace contextRef="#ctx0" brushRef="#br0" timeOffset="1">135 1 21140,'0'0'7879</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345"/>
    </inkml:context>
    <inkml:brush xml:id="br0">
      <inkml:brushProperty name="width" value="0.025" units="cm"/>
      <inkml:brushProperty name="height" value="0.025" units="cm"/>
    </inkml:brush>
  </inkml:definitions>
  <inkml:trace contextRef="#ctx0" brushRef="#br0">180 59 7687,'0'0'6529,"2"-9"-3326,-1 0-2252,-1 5-592,0 1-1,0 0 1,1 0-1,-1 0 1,1 0-1,-1 0 1,1 0-1,0 0 1,1 0-1,-1 0 1,3-4-1,-4 12 3289,3 17-2911,-5 16 344,-1-1 0,-14 58 0,9-58-820,2 0 0,-3 58 0,9-94-249,0-1 1,1 1-1,-1-1 1,0 0-1,0 1 1,1-1-1,-1 0 1,0 1-1,1-1 1,-1 1 0,1-1-1,-1 0 1,0 0-1,1 1 1,-1-1-1,1 0 1,-1 0-1,0 0 1,1 1-1,-1-1 1,1 0-1,-1 0 1,1 0-1,-1 0 1,1 0-1,-1 0 1,1 0-1,-1 0 1,1 0-1,-1 0 1,1 0-1,-1 0 1,1 0 0,-1 0-1,1-1 1,-1 1-1,0 0 1,1 0-1,-1-1 1,1 1-1,-1 0 1,0 0-1,1-1 1,0 0-1,27-12 139,-23 10-151,-5 3-5,1-1 1,0 1-1,0 0 0,-1-1 0,1 1 1,0 0-1,0-1 0,0 1 0,-1 0 1,1 0-1,0 0 0,0 0 0,0 0 1,0-1-1,0 2 0,-1-1 0,1 0 1,0 0-1,0 0 0,0 0 0,0 0 1,-1 1-1,1-1 0,0 0 1,0 1-1,-1-1 0,1 1 0,0-1 1,0 1-1,0 0 0,0 0 2,-1 1 0,1-1 1,0 1-1,-1-1 0,1 1 0,-1-1 0,0 1 1,0 0-1,1-1 0,-1 1 0,0-1 0,0 1 1,0 0-1,-1 2 0,0 1 12,0-1 1,0 1-1,0-1 1,0 1-1,-1-1 1,0 0-1,0 1 1,0-1-1,0 0 1,-1 0-1,-4 6 1,3-8 28,-1 1-1,1-1 1,-1 0 0,1 0 0,-1-1 0,0 1 0,0-1 0,0 0 0,0-1 0,0 1 0,1-1 0,-1 0 0,0 0 0,0 0 0,-8-2 0,-1 0 76,0-1 1,0 0-1,0-1 1,-14-6-1,28 10-113,-3-1 0,1 1 0,0-1 0,-1 0 0,1 0 0,0 0 0,0 0 0,0-1 0,-1 1 0,1-1 0,1 1 0,-1-1 0,0 0 0,0 1 0,1-1 0,-1 0 0,1 0 0,-1 0 0,1 0 0,-2-3 0,11 3-1158,-1 1 1,1 0-1,0 1 1,-1 0-1,13 1 1,31 1-6781,-23-2 1201</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4.967"/>
    </inkml:context>
    <inkml:brush xml:id="br0">
      <inkml:brushProperty name="width" value="0.025" units="cm"/>
      <inkml:brushProperty name="height" value="0.025" units="cm"/>
    </inkml:brush>
  </inkml:definitions>
  <inkml:trace contextRef="#ctx0" brushRef="#br0">101 1 17360,'0'0'7762,"-9"5"-5589,2-1-2082,1 0 0,-1 1 0,1 0 0,0 1 0,0-1 0,1 1 0,0 0 0,0 1 0,0-1 0,0 1 0,1 0 0,0 0 0,1 0 0,0 1 0,0-1 0,0 1 0,1 0 0,0 0 1,-1 14-1,3-20-89,-1-1 1,1 1 0,0 0 0,0-1 0,0 1 0,0 0 0,0 0-1,0-1 1,0 1 0,1 0 0,-1-1 0,0 1 0,1-1 0,0 1-1,-1 0 1,1-1 0,0 1 0,0-1 0,-1 0 0,1 1 0,1-1-1,-1 0 1,0 1 0,0-1 0,0 0 0,3 2 0,-2-3 12,1 1 0,0 0 0,0-1 0,0 0 0,-1 0 0,1 0 0,0 0 0,0 0 0,-1 0 0,1-1 0,0 1 0,0-1 0,-1 0 0,1 0 0,0 0 0,-1 0 0,3-1 0,9-6 28,-1 0 1,1-1 0,-2 0-1,1-1 1,12-13-1,-12 11-29,0 1-1,1 0 0,29-18 1,-42 29-24,0 0 1,-1-1 0,1 1-1,-1-1 1,1 1 0,0 0 0,-1-1-1,1 1 1,0 0 0,0-1 0,-1 1-1,1 0 1,0 0 0,-1 0 0,1 0-1,0 0 1,0 0 0,-1 0-1,1 0 1,0 0 0,0 0 0,-1 0-1,1 1 1,0-1 0,0 0 0,-1 0-1,1 1 1,0-1 0,-1 0-1,1 1 1,-1-1 0,1 1 0,0-1-1,-1 1 1,1-1 0,-1 1 0,1-1-1,-1 1 1,1 0 0,-1-1 0,1 2-1,6 38 43,-1-1-829,-6-38 689,0 0-1,0 1 1,1-1-1,-1 0 1,1 0-1,-1 0 1,1 0-1,-1 0 1,1 0-1,0 0 1,-1 0 0,1 0-1,0 0 1,0-1-1,0 1 1,-1 0-1,1 0 1,0-1-1,0 1 1,0-1-1,0 1 1,0 0-1,2 0 1,1-1 7,-1 0 1,0 0-1,0 0 1,1 0-1,-1-1 1,0 1-1,0-1 1,0 0-1,0 0 1,0 0-1,0 0 1,0 0-1,0-1 1,0 0-1,0 1 0,-1-1 1,3-2-1,44-42-853,-36 32 116,1 1 225,-4 2 9,0 1-1,1 0 0,23-16 0,-34 32 856,0 0-1,-1 0 1,0 0 0,0 0-1,-1-1 1,-3 9 0,-11 23 994,1 1-1,-16 64 1,28-90-1071,1 0-1,0 0 1,1 1 0,0-1-1,1 1 1,0-1-1,1 1 1,0-1 0,1 0-1,1 0 1,0 0-1,1 0 1,5 13 0,0-5-223,0 0 1,-2 0 0,0 1-1,-1 0 1,-1 1 0,3 35-1,-8-50 47,1-1 0,-2 0 0,1 0 0,-1 0 0,0 0 0,0 0 0,-1 0 1,1 0-1,-1 0 0,-1 0 0,1 0 0,-5 6 0,4-8 54,0 0 0,0-1 0,-1 1 0,1-1 1,-1 0-1,0 0 0,0 0 0,0 0 1,0-1-1,-1 1 0,1-1 0,-1 0 0,1-1 1,-1 1-1,0-1 0,1 0 0,-10 1 0,12-2 51,-1 1 0,0-1 0,0 0 0,1 0-1,-1 0 1,0 0 0,0 0 0,0-1-1,1 1 1,-1-1 0,0 0 0,1 0-1,-1 0 1,1 0 0,-1 0 0,1-1-1,-1 1 1,1-1 0,0 1 0,-1-1-1,1 0 1,-2-2 0,1-1-13,0 0 0,0 0 0,0 0 0,0 0 1,1 0-1,0 0 0,0-1 0,0 1 0,1-1 0,-2-8 0,1 0-69,1-1-1,1 1 1,0 0-1,0-1 1,2 1-1,0 0 1,0 0-1,7-19 1,-3 19-22,0 0 1,1 0 0,1 1 0,1 0 0,-1 1 0,20-21 0,73-63-2537,-26 27-7149,-29 21-5705</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5.904"/>
    </inkml:context>
    <inkml:brush xml:id="br0">
      <inkml:brushProperty name="width" value="0.025" units="cm"/>
      <inkml:brushProperty name="height" value="0.025" units="cm"/>
    </inkml:brush>
  </inkml:definitions>
  <inkml:trace contextRef="#ctx0" brushRef="#br0">164 205 7143,'0'0'9358,"5"-10"-5861,13-28-406,-18 37-2994,0 1 0,1-1 0,-1 1 1,0-1-1,0 1 0,0-1 1,0 1-1,0-1 0,0 1 1,0-1-1,0 1 0,0-1 1,0 1-1,0-1 0,0 1 1,0-1-1,0 1 0,0-1 1,0 1-1,-1-1 0,1 1 1,0-1-1,0 1 0,-1-1 1,1 1-1,0 0 0,0-1 1,-1 1-1,1 0 0,-1-1 0,1 1 1,0 0-1,-1-1 0,1 1 1,-1 0-1,1-1 0,-1 1 1,1 0-1,-1 0 0,1 0 1,-1 0-1,1-1 0,-1 1 1,1 0-1,-1 0 0,1 0 1,-1 0-1,1 0 0,-1 0 1,1 0-1,-1 0 0,1 0 1,-1 1-1,0-1 0,-27 4 1143,19 0-1157,-1 0 0,1 1-1,0 1 1,1-1 0,-1 1-1,1 1 1,0-1-1,1 1 1,0 1 0,0-1-1,0 1 1,1 1-1,0-1 1,1 1 0,0 0-1,0 0 1,1 0 0,0 1-1,1 0 1,-4 15-1,7-24-84,0 0 0,-1-1 0,1 1-1,0 0 1,0 0 0,0 0 0,1-1-1,-1 1 1,0 0 0,0 0 0,0 0 0,1-1-1,-1 1 1,0 0 0,1 0 0,-1-1-1,0 1 1,1 0 0,-1-1 0,1 1-1,-1-1 1,1 1 0,0 0 0,-1-1-1,1 1 1,-1-1 0,1 1 0,0-1-1,0 0 1,0 1 0,30 0 12,-20-4 15,-1 1-1,0-1 1,0-1 0,10-5-1,8-8 14,0-1-1,-1-1 1,-2-2-1,0 0 0,-1-1 1,-1-2-1,-1 0 0,-2-2 1,0 0-1,-1-1 1,18-37-1,-34 58-331,-7 13 105,-16 33 36,-28 58 180,44-91-25,-4 10 0,-1 0-1,2 0 1,0 1 0,1 0 0,1 0 0,1 0-1,-4 31 1,8-48-4,0 0 1,0-1-1,0 1 0,0 0 0,0-1 0,0 1 1,0 0-1,1-1 0,-1 1 0,0 0 0,0-1 0,0 1 1,1 0-1,-1-1 0,0 1 0,1-1 0,-1 1 0,1-1 1,-1 1-1,0-1 0,1 1 0,-1-1 0,1 1 0,-1-1 1,1 0-1,0 1 0,-1-1 0,1 0 0,-1 1 0,1-1 1,0 0-1,-1 0 0,2 1 0,26-6 109,-19 2-47,0-1-1,-1 0 0,0-1 1,11-8-1,-6 3-33,-1 0-1,0-2 1,-1 1-1,0-1 1,-1-1-1,0 1 1,-1-2-1,-1 1 1,0-1-1,-1-1 1,0 0 0,-1 1-1,7-32 1,-13 46-30,0 1 0,-1-1 0,1 0 1,0 0-1,-1 1 0,1-1 0,0 0 1,-1 0-1,1 0 0,0 1 0,-1-1 1,1 0-1,-1 0 0,1 0 0,0 0 1,-1 0-1,1 0 0,-1 0 0,1 0 1,0 0-1,-1 0 0,1 0 0,-1 0 1,1 0-1,0 0 0,-1 0 0,1-1 1,-1 1-1,1 0 0,0 0 0,-1 0 1,1-1-1,0 1 0,-1 0 0,1 0 1,0-1-1,0 1 0,-1 0 0,1-1 1,0 1-1,0 0 0,-1-1 0,1 1 1,0 0-1,0-1 0,0 1 0,0 0 1,-1-1-1,1 1 0,0-1 0,0 1 1,0 0-1,0-1 0,0 1 1,0-1-1,0 1 0,0 0 0,0-1 1,0 1-1,0-1 0,1 1 0,-1 0 1,0-1-1,-24 24-226,12-7 221,1 0-1,1 0 1,0 1-1,1 0 1,1 1 0,1-1-1,-9 34 1,16-50 8,-1 0-1,1 0 1,0 0 0,0 0-1,0 0 1,0 0-1,0 0 1,0 0 0,0 0-1,0 0 1,1 0-1,-1 0 1,0 0 0,0 0-1,1 0 1,-1 0-1,1 0 1,-1 0 0,1 0-1,-1-1 1,1 1-1,-1 0 1,1 0 0,0 0-1,0-1 1,-1 1-1,2 0 1,0 0 5,0 0 0,0 0 1,0-1-1,1 1 0,-1 0 0,0-1 1,0 0-1,1 0 0,-1 0 0,0 0 0,5 0 1,7-2 38,0-1 1,0-1-1,15-5 1,-24 8-32,171-50-840,-179 51 883,-1 1 0,1-1 0,-1-1 0,1 1 0,-1 0 1,1-1-1,-1 0 0,1 0 0,-1 0 0,1 0 0,0 0 0,0-1 0,-1 1 0,1-1 0,0 0 0,0 0 0,1 0 0,-1-1 0,-4-4 0,2 1 46,0-1-1,1 0 1,0 0 0,0 0-1,0 0 1,1 0-1,-4-15 1,1-15-88,7 36-15,-1 0 0,0 0 0,0 0 0,1 0 1,-1 1-1,0-1 0,1 0 0,-1 0 0,1 0 0,-1 1 0,1-1 0,0 0 0,-1 0 0,1 1 0,0-1 0,-1 0 0,1 1 0,0-1 0,0 1 0,-1-1 0,1 1 0,0 0 0,0-1 0,0 1 0,0 0 0,0-1 0,0 1 0,0 0 0,0 0 0,-1 0 1,1 0-1,0 0 0,2 0 0,125 3-6228,-70-1-716</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526"/>
    </inkml:context>
    <inkml:brush xml:id="br0">
      <inkml:brushProperty name="width" value="0.025" units="cm"/>
      <inkml:brushProperty name="height" value="0.025" units="cm"/>
    </inkml:brush>
  </inkml:definitions>
  <inkml:trace contextRef="#ctx0" brushRef="#br0">1 642 10602,'0'0'12604,"11"-15"-10762,218-285 2826,9-15-3373,-238 314-1294,0 1 1,0-1 0,0 1 0,1-1 0,-1 0-1,0 1 1,1-1 0,-1 1 0,0-1-1,1 1 1,-1-1 0,1 1 0,-1-1 0,1 1-1,-1 0 1,1-1 0,-1 1 0,1 0-1,-1-1 1,1 1 0,0 0 0,-1 0 0,1-1-1,-1 1 1,1 0 0,0 0 0,-1 0-1,2 0 1,-2 18-61,-15 34 67,15-50 18,-12 37 62,-45 160 132,48-161-132,2 1 1,2-1 0,0 51-1,5-83-59,0 0-1,1-1 1,0 1 0,1 0-1,-1-1 1,1 1-1,0-1 1,1 0-1,4 9 1,9 22-1644,-28-48-12785,9 9 12283,-16-17-6899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9.153"/>
    </inkml:context>
    <inkml:brush xml:id="br0">
      <inkml:brushProperty name="width" value="0.025" units="cm"/>
      <inkml:brushProperty name="height" value="0.025" units="cm"/>
    </inkml:brush>
  </inkml:definitions>
  <inkml:trace contextRef="#ctx0" brushRef="#br0">11 0 3491,'0'0'28112,"3"2"-27503,-2-2-600,0 1 1,0 0-1,0-1 0,0 1 1,0 0-1,0 0 0,0 0 1,0-1-1,0 1 0,0 0 1,-1 0-1,1 0 1,0 0-1,-1 1 0,1-1 1,-1 0-1,1 0 0,-1 0 1,0 0-1,1 1 0,-1-1 1,0 0-1,0 0 0,0 1 1,0-1-1,0 0 1,0 0-1,0 1 0,0 0 1,-15 47 170,13-44-173,0 0 1,0 0 0,0 0 0,0 1 0,1-1 0,0 0 0,0 1 0,0-1-1,1 1 1,0-1 0,0 7 0,2-12-8,-1 0 0,1 1 0,-1-1 0,1 0 0,0 0 0,-1 0 0,1 0 0,-1 0 0,1 0 0,-1 0 0,1-1 0,-1 1 0,1 0 0,-1-1 0,1 1 0,1-2 0,1 0-427,0-1 1,0 1-1,0-1 0,-1 0 1,1 0-1,5-7 0,-4 4-1242,-1 0 0,1-1 0,-1 1 0,-1-1 0,1 0 0,2-10 0,3-12-12104</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6.855"/>
    </inkml:context>
    <inkml:brush xml:id="br0">
      <inkml:brushProperty name="width" value="0.025" units="cm"/>
      <inkml:brushProperty name="height" value="0.025" units="cm"/>
    </inkml:brush>
  </inkml:definitions>
  <inkml:trace contextRef="#ctx0" brushRef="#br0">28 363 13229,'0'0'9897,"-27"-54"-7367,30 48-640,14-2-1057,9 4-513,6-1-224,5 1-96,6 0 32,1-1-416,0-1-2467,-4-3-1857,-1-4-2531</inkml:trace>
  <inkml:trace contextRef="#ctx0" brushRef="#br0" timeOffset="1">656 0 17392,'0'0'5670,"-27"51"-4421,7-11-480,1 9-257,4 5-384,1 2-64,3 1-32,5-5-384,3-7-1185,3-9-321,-1-13-1922,1-13-2273</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199"/>
    </inkml:context>
    <inkml:brush xml:id="br0">
      <inkml:brushProperty name="width" value="0.025" units="cm"/>
      <inkml:brushProperty name="height" value="0.025" units="cm"/>
    </inkml:brush>
  </inkml:definitions>
  <inkml:trace contextRef="#ctx0" brushRef="#br0">0 65 17745,'0'0'6470,"14"-9"-6006,-5 3-399,-2 0-1,1 1 0,1 0 0,-1 0 0,1 1 0,-1 0 0,1 0 0,0 1 0,1 1 0,-1-1 0,13-1 0,16 1 13,0 1 0,63 5 0,-87-2-217,0 1 1,0 1-1,0 0 1,-1 1 0,1 0-1,-1 1 1,0 1 0,0 0-1,0 1 1,16 11 0,-25-15 95,-1 0 1,1 0 0,-1 0 0,1 0 0,-1 0-1,0 1 1,0-1 0,-1 1 0,1 0 0,-1 0-1,0 0 1,0 0 0,0 1 0,0-1 0,-1 0 0,1 1-1,-1-1 1,0 6 0,-1-4 182,0 0 0,-1-1 0,1 1 0,-1 0 0,-1-1 0,1 1 0,-1-1 0,0 1 0,0-1 0,0 0 0,-1 0 0,-6 9 0,-3 1 498,-1 1 0,0-2 0,-1 1-1,-1-2 1,0 0 0,-1-1-1,-21 13 1,12-10-233,0-2-1,-1 0 1,-32 10 0,47-19-320,0-1 0,-1 0 0,1 0 1,0-2-1,-1 1 0,0-1 0,1-1 0,-1 0 1,0-1-1,-18-3 0,27 4-198,1-1-1,0 0 1,0 0-1,0 0 1,0 0 0,0 0-1,0 0 1,0 0-1,0-1 1,0 1 0,1-1-1,-1 1 1,1-1-1,-1 0 1,1 0 0,-1 0-1,1 0 1,0 0 0,0 0-1,-2-4 1,2 2-442,0 0-1,0-1 1,0 1 0,0 0 0,1-1 0,0 1 0,0-1-1,0 1 1,0 0 0,2-7 0,7-19-8413</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600"/>
    </inkml:context>
    <inkml:brush xml:id="br0">
      <inkml:brushProperty name="width" value="0.025" units="cm"/>
      <inkml:brushProperty name="height" value="0.025" units="cm"/>
    </inkml:brush>
  </inkml:definitions>
  <inkml:trace contextRef="#ctx0" brushRef="#br0">0 51 16528,'0'0'9160,"68"45"-8135,-8-45-256,10-2-513,4-15-160,3-6-800,-8-3-3332,-13-2-3748</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7.959"/>
    </inkml:context>
    <inkml:brush xml:id="br0">
      <inkml:brushProperty name="width" value="0.025" units="cm"/>
      <inkml:brushProperty name="height" value="0.025" units="cm"/>
    </inkml:brush>
  </inkml:definitions>
  <inkml:trace contextRef="#ctx0" brushRef="#br0">89 39 12556,'0'0'11557,"-3"12"-11370,-25 83 474,12-45 306,2 1-1,-12 78 1,26-128-896,-1 0-1,1 0 1,0 0-1,0 0 1,0 0 0,0 0-1,0 0 1,0 0-1,0 0 1,0 0 0,0 0-1,1 0 1,-1 0-1,0 0 1,0 0 0,1 0-1,-1-1 1,1 1-1,-1 0 1,1 0 0,-1 0-1,1 0 1,0-1-1,-1 1 1,1 0 0,0 0-1,1 0 1,0 0 19,-1-1 1,1 0-1,-1 0 1,1 0-1,-1 0 1,1 0-1,0 0 1,-1 0-1,1-1 1,-1 1-1,1 0 0,-1-1 1,1 0-1,-1 1 1,3-2-1,9-6 361,0 0-1,22-18 1,-31 23-428,53-48-1,-2-3-1,-2-2 0,-2-3 1,48-73-1,-104 139-2244,-16 24-6055,-3-6-727</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0:58.617"/>
    </inkml:context>
    <inkml:brush xml:id="br0">
      <inkml:brushProperty name="width" value="0.025" units="cm"/>
      <inkml:brushProperty name="height" value="0.025" units="cm"/>
    </inkml:brush>
  </inkml:definitions>
  <inkml:trace contextRef="#ctx0" brushRef="#br0">7 147 14830,'0'0'7794,"-2"9"-5717,1-6-1944,1-1-68,-1-1 0,1 0 1,-1 1-1,1-1 0,0 0 0,-1 1 1,1-1-1,0 0 0,0 1 0,0-1 0,0 1 1,0-1-1,0 1 0,0-1 0,1 0 1,-1 1-1,0-1 0,1 0 0,-1 1 0,1-1 1,-1 0-1,1 0 0,0 1 0,0-1 1,-1 0-1,1 0 0,0 0 0,0 0 0,0 0 1,0 0-1,0 0 0,0 0 0,1 0 1,-1-1-1,0 1 0,0 0 0,1-1 1,-1 1-1,0-1 0,1 0 0,-1 1 0,0-1 1,1 0-1,-1 0 0,3 1 0,8-1-18,1 0-1,-1-1 0,0 0 0,0 0 1,0-2-1,0 1 0,0-2 0,0 1 1,-1-1-1,0-1 0,1 0 1,-2-1-1,1 0 0,-1-1 0,0 0 1,0-1-1,-1 0 0,0 0 0,0-1 1,-1 0-1,0 0 0,-1-1 0,0 0 1,0 0-1,-1-1 0,8-18 1,-10 4 295,-4 24-327,0 1-1,-1 0 1,1 0-1,0-1 0,0 1 1,-1 0-1,1 0 1,0 0-1,0 0 1,-1-1-1,1 1 0,0 0 1,0 0-1,-1 0 1,1 0-1,0 0 0,-1 0 1,1 0-1,0 0 1,-1 0-1,1 0 1,0 0-1,-1 0 0,1 0 1,0 0-1,0 0 1,-1 0-1,1 0 0,0 0 1,-1 0-1,1 0 1,0 1-1,0-1 0,-1 0 1,1 0-1,0 0 1,0 0-1,-1 1 1,-4 2 16,1 0 1,0 1-1,0-1 1,0 1 0,0 0-1,-5 7 1,1 0-33,0 1 0,1 0 0,0 0 0,1 1 0,0-1 0,1 2-1,0-1 1,1 0 0,-4 28 0,8-40 3,-1 0-1,1 0 1,0 0-1,0 1 1,0-1-1,0 0 1,0 0-1,0 0 0,0 0 1,1 0-1,-1 0 1,0 0-1,0 0 1,1 0-1,-1 0 1,1 0-1,-1 0 1,1 0-1,-1 0 1,1 0-1,0 0 1,-1-1-1,1 1 0,0 0 1,0 0-1,0-1 1,-1 1-1,1 0 1,0-1-1,0 1 1,1 0-1,1-1 18,0 1-1,0-1 0,0 0 1,0 0-1,0 0 1,-1 0-1,1 0 0,0 0 1,0-1-1,0 0 1,4-1-1,6-2 49,0-1 0,-1-1 0,0 0 0,12-8 0,117-95 104,-141 109-173,0 0 0,0-1 0,1 1 0,-1 0 0,0 0-1,0-1 1,0 1 0,0 0 0,1 0 0,-1-1 0,0 1-1,0 0 1,0 0 0,1 0 0,-1-1 0,0 1 0,1 0 0,-1 0-1,0 0 1,0 0 0,1 0 0,-1 0 0,0 0 0,1 0-1,-1-1 1,0 1 0,0 0 0,1 0 0,-1 0 0,0 0 0,1 1-1,-1-1 1,0 0 0,1 0 0,-1 0 0,0 0 0,0 0 0,1 0-1,-1 0 1,0 0 0,0 1 0,1-1 0,-1 0 0,0 0-1,0 0 1,1 1 0,-1-1 0,-4 18 49,-14 21 127,10-25-140,6-11-23,0 1 1,0-1-1,0 1 1,0 0-1,0-1 1,1 1 0,-1 0-1,1 0 1,-1 8-1,39-13 470,-8-5-411,-12 1-137,1 2 1,-1 0 0,1 1-1,-1 0 1,1 2-1,19 1 1,-36-1 73,0 0 0,0 0 0,0 1 0,0-1 0,0 0 0,0 1 0,0-1 0,0 0 0,0 1 0,-1-1 0,1 1 0,0-1 1,0 1-1,0 0 0,0-1 0,-1 1 0,1 0 0,0 0 0,-1 0 0,1-1 0,0 1 0,-1 0 0,1 0 0,-1 0 0,0 0 0,1 0 0,-1 0 0,0 0 1,1 0-1,-1 0 0,0 0 0,0 0 0,0 2 0,0-3 516,0-27 155,-6-136-678,10 163-344,-1 1-1,1 0 1,-1-1-1,1 1 1,-1 0-1,1 1 1,-1-1-1,0 1 1,5 2-1,-4-2-593,10 4-1291,0 0-1,1-1 0,-1-1 1,1 0-1,20 1 0,9-2-6274</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192"/>
    </inkml:context>
    <inkml:brush xml:id="br0">
      <inkml:brushProperty name="width" value="0.025" units="cm"/>
      <inkml:brushProperty name="height" value="0.025" units="cm"/>
    </inkml:brush>
  </inkml:definitions>
  <inkml:trace contextRef="#ctx0" brushRef="#br0">0 78 5573,'0'0'20078,"4"12"-18984,2 27-552,3 50 0,-3-27-430,-6-59-60,0-1 0,0 1 0,0-1-1,1 1 1,-1-1 0,1 0 0,-1 1 0,1-1 0,0 0 0,0 0-1,0 1 1,0-1 0,0 0 0,0 0 0,1 0 0,-1 0-1,1 0 1,-1-1 0,1 1 0,0 0 0,3 2 0,-3-4 80,0 0 0,0 0 0,1 0 0,-1 0 0,0 0 0,0 0 0,0-1 0,0 1 0,0-1 0,0 1 0,0-1 0,0 0 0,0 0 0,0 0 0,0 0 0,0 0 0,0 0 0,-1-1 0,1 1 0,0-1 0,-1 1 1,1-1-1,-1 1 0,3-4 0,13-14-68,-1 0 0,-1-1 0,0 0 0,21-42 0,-30 49-58,0 0 0,-1 0-1,0 0 1,-1-1 0,-1 0 0,0 0 0,-1 0 0,-1 0-1,0 0 1,-1-16 0,0 31-5,0-1 0,0 0-1,0 0 1,0 0 0,0 1 0,0-1-1,0 0 1,0 0 0,-1 0 0,1 0 0,0 1-1,0-1 1,0 0 0,0 0 0,0 0-1,0 0 1,-1 1 0,1-1 0,0 0 0,0 0-1,0 0 1,0 0 0,0 0 0,-1 0 0,1 0-1,0 0 1,0 1 0,0-1 0,-1 0-1,1 0 1,0 0 0,0 0 0,0 0 0,-1 0-1,1 0 1,0 0 0,0 0 0,0 0-1,-1 0 1,1 0 0,0 0 0,0-1 0,0 1-1,-1 0 1,1 0 0,0 0 0,0 0-1,0 0 1,0 0 0,-1 0 0,1 0 0,0-1-1,0 1 1,0 0 0,0 0 0,0 0 0,0 0-1,-1-1 1,1 1 0,0 0 0,0 0-1,0 0 1,0 0 0,0-1 0,0 1 0,0 0-1,0 0 1,0 0 0,0-1 0,-9 16-275,6 29-5039,3-42 4456,0 1 1,1 0-1,-1-1 0,1 1 0,-1-1 0,1 1 0,0-1 0,0 0 0,0 1 0,1-1 0,-1 0 0,0 0 0,1 1 1,2 2-1,6 3-7920</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4.548"/>
    </inkml:context>
    <inkml:brush xml:id="br0">
      <inkml:brushProperty name="width" value="0.025" units="cm"/>
      <inkml:brushProperty name="height" value="0.025" units="cm"/>
    </inkml:brush>
  </inkml:definitions>
  <inkml:trace contextRef="#ctx0" brushRef="#br0">16 133 10250,'0'0'12903,"8"3"-11318,-4-2-1418,-1 0 0,1 0 1,0 0-1,0 0 0,-1-1 0,1 1 0,0-1 1,0 0-1,-1 0 0,1-1 0,0 1 0,0-1 1,-1 1-1,1-1 0,0-1 0,-1 1 0,1 0 0,-1-1 1,1 1-1,-1-1 0,6-4 0,1-3 146,0 0 0,0-1-1,11-13 1,-19 20-196,0 0 1,1-1-1,-1 1 0,0 0 1,-1-1-1,1 1 1,-1-1-1,1 1 0,-1-1 1,0 0-1,0 1 0,-1-1 1,1 0-1,-1 0 0,0 0 1,0-4-1,0 8-93,-1-1 1,1 1-1,0-1 1,-1 1-1,1-1 1,-1 1-1,1-1 1,-1 1-1,1-1 1,-1 1-1,1 0 1,-1-1-1,0 1 1,1 0-1,-1 0 0,1-1 1,-1 1-1,0 0 1,1 0-1,-1 0 1,0 0-1,1 0 1,-1 0-1,0 0 1,1 0-1,-1 0 1,0 0-1,0 0 1,-21 4 34,15-1-59,1 1 0,-1 0 0,1 1 0,0-1 0,0 1 0,0 0 1,1 1-1,-1-1 0,1 1 0,-5 8 0,-3 4-2,1 1 0,-12 26-1,20-38 0,1 0-1,0 0 0,0 0 0,1 0 0,-1 0 0,2 1 1,-1-1-1,1 1 0,0-1 0,1 1 0,0-1 1,0 1-1,1 7 0,1-13 2,-1-1-1,0 1 1,1-1 0,-1 0-1,1 1 1,-1-1 0,1 0-1,-1 0 1,1 0 0,0 0-1,0 0 1,0-1 0,-1 1-1,1 0 1,0-1 0,0 0-1,0 1 1,0-1 0,0 0-1,0 0 1,0 0 0,4 0-1,49-4-157,-53 4 128,10-2-855,-1 0 0,0-1 0,0 0 0,0-1 0,18-8 0,10-10-6314</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227"/>
    </inkml:context>
    <inkml:brush xml:id="br0">
      <inkml:brushProperty name="width" value="0.025" units="cm"/>
      <inkml:brushProperty name="height" value="0.025" units="cm"/>
    </inkml:brush>
  </inkml:definitions>
  <inkml:trace contextRef="#ctx0" brushRef="#br0">68 1 18578,'0'0'4302,"-6"11"-2593,-1 0-1263,-1 3-104,0 0 0,1 0 0,1 0 0,0 1 0,1 0 0,0 0-1,-4 26 1,9-40-331,0-1-1,1 0 0,-1 0 1,0 1-1,0-1 1,1 0-1,-1 0 0,0 1 1,0-1-1,1 0 0,-1 0 1,0 0-1,1 1 1,-1-1-1,0 0 0,1 0 1,-1 0-1,0 0 1,1 0-1,-1 0 0,0 0 1,1 0-1,-1 0 0,1 0 1,-1 0-1,0 0 1,1 0-1,-1 0 0,0 0 1,1 0-1,-1 0 0,0 0 1,1-1-1,-1 1 1,0 0-1,1 0 0,-1 0 1,0 0-1,1-1 1,-1 1-1,0 0 0,0 0 1,1-1-1,-1 0 0,18-10 826,42-47 244,-47 44-855,1 0 0,1 0 0,0 2 0,28-20 0,-42 32-207,-1 0 1,1-1 0,0 1 0,-1-1-1,1 1 1,0 0 0,0-1 0,-1 1-1,1 0 1,0 0 0,0-1-1,-1 1 1,1 0 0,0 0 0,0 0-1,-1 0 1,1 0 0,0 0 0,0 0-1,0 1 1,-1-1 0,1 0 0,0 0-1,0 0 1,-1 1 0,1-1 0,0 0-1,-1 1 1,1-1 0,0 1 0,-1-1-1,2 2 1,-1 0 6,0 0 0,0 0 0,0 0 0,0 0-1,0 0 1,0 1 0,-1-1 0,1 0 0,-1 0 0,0 1 0,1 2 0,-5 69 214,3-69-200,-27 130 127,28-135-166,0 0 1,0 0-1,0 0 0,0 0 0,0 0 1,0 0-1,0 0 0,0 0 1,0 1-1,0-1 0,0 0 1,1 0-1,-1 0 0,0 0 1,0 0-1,0 0 0,0 0 1,0 0-1,0 1 0,0-1 1,0 0-1,0 0 0,0 0 1,0 0-1,0 0 0,0 0 0,1 0 1,-1 0-1,0 0 0,0 0 1,0 0-1,0 0 0,0 0 1,0 0-1,0 0 0,0 0 1,1 0-1,-1 0 0,0 0 1,0 0-1,0 0 0,0 0 1,0 0-1,0 0 0,0 0 1,1 0-1,-1 0 0,0 0 0,0 0 1,0 0-1,0 0 0,0 0 1,0 0-1,0 0 0,0 0 1,0 0-1,1 0 0,-1 0 1,0 0-1,0 0 0,0-1 1,0 1-1,12-8 44,8-10 20,13-24-2846,-25 32 546,-1-1-1,-1 1 0,0-1 0,7-17 1,-7 13-11505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568"/>
    </inkml:context>
    <inkml:brush xml:id="br0">
      <inkml:brushProperty name="width" value="0.025" units="cm"/>
      <inkml:brushProperty name="height" value="0.025" units="cm"/>
    </inkml:brush>
  </inkml:definitions>
  <inkml:trace contextRef="#ctx0" brushRef="#br0">128 25 3299,'0'0'25283,"-9"-3"-24547,7 3-722,-1-1-1,1 0 0,-1 1 1,1-1-1,-1 1 0,0 0 1,1 0-1,-1 0 0,1 0 1,-1 1-1,0-1 0,1 1 1,-1-1-1,-2 2 0,1 0-14,1 1 0,0-1 0,0 1 0,0-1 0,0 1 0,1 0 0,-1 0 0,1 0 0,0 1 0,-1-1 0,2 0 0,-3 5 0,-3 4 0,1 0-1,0 1 1,0 0-1,2 0 1,0 0-1,-4 22 1,8-35-1,0 1 1,-1 0 0,1-1 0,0 1 0,0-1 0,1 1 0,-1 0 0,0-1 0,0 1 0,0 0-1,0-1 1,1 1 0,-1-1 0,0 1 0,0 0 0,1-1 0,-1 1 0,0-1 0,1 1 0,-1-1-1,1 1 1,-1-1 0,1 0 0,-1 1 0,1-1 0,-1 1 0,1-1 0,-1 0 0,1 1-1,0-1 1,-1 0 0,1 0 0,-1 0 0,1 1 0,0-1 0,-1 0 0,1 0 0,-1 0 0,1 0-1,0 0 1,-1 0 0,1 0 0,0 0 0,-1 0 0,1-1 0,0 1 0,-1 0 0,1 0 0,0-1-1,33-14 175,-22 6-96,0-2 1,0 0-1,-1 0 1,-1-1-1,0 0 0,-1-1 1,0 0-1,-1-1 1,0 0-1,-1 0 0,9-27 1,-44 106 413,22-53-676,0-1 1,1 1 0,0 1 0,1-1 0,-4 21 0,7-29-253,0-1 0,1 1 0,0-1 0,0 1 0,0-1 0,0 1 1,0-1-1,1 1 0,0 3 0,0-6 154,-1 0 1,1-1-1,-1 1 1,1 0-1,0 0 0,-1 0 1,1-1-1,0 1 1,0 0-1,0-1 1,0 1-1,-1-1 1,1 1-1,0-1 1,0 1-1,0-1 0,0 0 1,0 1-1,0-1 1,0 0-1,0 0 1,0 0-1,0 0 1,0 0-1,0 0 0,0 0 1,0 0-1,0 0 1,0 0-1,0 0 1,0-1-1,0 1 1,1-1-1,26-7-5867</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5.990"/>
    </inkml:context>
    <inkml:brush xml:id="br0">
      <inkml:brushProperty name="width" value="0.025" units="cm"/>
      <inkml:brushProperty name="height" value="0.025" units="cm"/>
    </inkml:brush>
  </inkml:definitions>
  <inkml:trace contextRef="#ctx0" brushRef="#br0">151 245 9257,'0'0'3950,"-11"12"-1521,-13 16-666,-35 53 0,51-69-1305,1 0 1,0 0 0,1 1 0,0-1 0,1 2 0,1-1 0,0 0 0,0 1 0,-1 16-1,5-29-445,0-1-1,0 1 0,0-1 0,0 1 0,0 0 0,0-1 0,0 1 0,0-1 0,0 1 0,0-1 0,0 1 1,1 0-1,-1-1 0,0 1 0,0-1 0,1 1 0,-1-1 0,0 1 0,1-1 0,-1 1 0,0-1 0,1 0 0,-1 1 1,1-1-1,-1 1 0,1-1 0,-1 0 0,0 1 0,1-1 0,0 0 0,-1 0 0,1 1 0,-1-1 0,1 0 1,0 0-1,26-4 718,24-24 624,-24 5-881,0-2 1,-2 0-1,-1-2 0,0-1 1,30-49-1,-41 56-297,-1 0 0,-1-1 1,-1 0-1,0 0 0,-2-1 0,-1 0 0,-1-1 0,0 0 1,1-29-1,-6 52-173,-1 0 1,0-1 0,0 1-1,0-1 1,0 1-1,0 0 1,0-1-1,0 1 1,0-1-1,-1 1 1,1 0 0,0-1-1,-1 1 1,1 0-1,-1-1 1,0 1-1,1 0 1,-1 0-1,0-1 1,0 1 0,0 0-1,0 0 1,-2-2-1,2 3-7,-1-1 0,1 1 0,-1 0 0,1-1 0,-1 1 0,1 0 0,-1 0 0,1 0 0,-1 0 0,0 0 0,1 1 0,-1-1 0,1 0 0,-1 1 0,1-1 0,-1 1 0,-2 1 0,-6 3-10,0 1-1,0 0 1,0 1 0,-12 12-1,12-10 23,-70 66 47,73-67-55,-1 1 0,1 0 0,0 0 1,1 1-1,0-1 0,1 1 0,-6 15 0,10-24-2,1 0 0,0 0 0,0 0 0,0 0 0,0 0 0,0 0 0,0 0 0,0 0-1,0 0 1,1 0 0,-1 0 0,0 0 0,1 0 0,-1 0 0,0 0 0,1 0 0,-1 0 0,1 0 0,0-1 0,-1 1-1,1 0 1,0 0 0,-1-1 0,1 1 0,0 0 0,0-1 0,-1 1 0,1 0 0,0-1 0,0 1 0,0-1 0,0 0 0,0 1-1,0-1 1,0 0 0,0 0 0,0 1 0,0-1 0,0 0 0,0 0 0,0 0 0,0 0 0,0 0 0,1-1 0,62 1 75,-47-1-53,18-1-78,-22 1-126,0 0 1,0 1-1,0 0 0,24 4 1,-35-4 154,1 1-1,-1 0 1,1-1 0,-1 1 0,1 0 0,-1 0-1,0 1 1,0-1 0,1 0 0,-1 1 0,0-1-1,0 1 1,0 0 0,0 0 0,-1 0 0,1 0-1,-1 0 1,1 0 0,-1 0 0,1 0 0,-1 1-1,0-1 1,0 0 0,0 1 0,0-1 0,-1 1-1,1-1 1,-1 1 0,1 2 0,-1 4 52,0-1 0,0 1 0,-1-1 1,0 0-1,0 1 0,-1-1 0,0 0 0,0 0 1,-1 0-1,0 0 0,-8 14 0,-14 21-3382,16-27 557,7-12-3268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9.493"/>
    </inkml:context>
    <inkml:brush xml:id="br0">
      <inkml:brushProperty name="width" value="0.025" units="cm"/>
      <inkml:brushProperty name="height" value="0.025" units="cm"/>
    </inkml:brush>
  </inkml:definitions>
  <inkml:trace contextRef="#ctx0" brushRef="#br0">20 0 8648,'0'0'22133,"-19"5"-24663,27 1-1474,1 1-3267</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6.881"/>
    </inkml:context>
    <inkml:brush xml:id="br0">
      <inkml:brushProperty name="width" value="0.025" units="cm"/>
      <inkml:brushProperty name="height" value="0.025" units="cm"/>
    </inkml:brush>
  </inkml:definitions>
  <inkml:trace contextRef="#ctx0" brushRef="#br0">105 64 17489,'0'0'7890,"-10"7"-6614,3-3-1187,1 0 1,0 0 0,0 1-1,0 0 1,0 1 0,1-1-1,0 1 1,0 0 0,1 0-1,0 1 1,0-1 0,0 1-1,1 0 1,-3 8 0,4-12-45,-1 7 44,-1-1-1,2 1 1,-4 19-1,5-28-68,1 0 0,0 0-1,0 0 1,0 0-1,0 0 1,0 1-1,0-1 1,1 0-1,-1 0 1,0 0-1,0 0 1,1 0-1,-1 0 1,1 0-1,-1 0 1,1 0-1,-1 0 1,1 0-1,0 1 1,1-2 15,-1 1 1,0-1-1,0 0 1,0 1-1,0-1 1,0 0-1,1 1 1,-1-1-1,0 0 1,0 0-1,1 0 1,-1 0 0,0 0-1,0-1 1,0 1-1,1 0 1,-1-1-1,0 1 1,0 0-1,0-1 1,0 1-1,2-2 1,4-2 136,1 0 1,-1-1-1,0 0 0,0 0 1,-1-1-1,1 0 1,8-10-1,39-52 154,-49 61-286,8-9 81,-2-1 0,0 0-1,-1 0 1,14-34 0,-68 125-52,30-46-60,3-9-10,1 1 1,0 0 0,2 0-1,0 1 1,1 0-1,2 1 1,-4 24-1,8-45 5,1 0-1,0 0 0,0 0 0,0 0 0,0-1 1,0 1-1,0 0 0,0 0 0,0 0 0,0 0 1,0 0-1,0-1 0,1 1 0,-1 0 1,0 0-1,1 0 0,-1-1 0,0 1 0,1 0 1,-1-1-1,1 1 0,-1 0 0,1-1 0,0 1 1,-1 0-1,1-1 0,-1 1 0,1-1 1,0 1-1,0-1 0,-1 1 0,2-1 0,0 0 17,0 1 0,0-1-1,0-1 1,0 1-1,1 0 1,-1 0-1,0-1 1,0 1-1,0-1 1,0 0 0,0 1-1,3-3 1,5-2 74,0-1 0,0-1 0,17-14 0,-8 2-94,0-1 0,-1 0 0,-1-2 0,0 0 0,-2-1 0,-1-1 0,-1 0 0,-1-1 0,10-30 0,-42 76 0,11-6 0,-42 74 0,47-80 0,-1 1 0,1 0 0,1-1 0,0 2 0,0-1 0,1 0 0,-1 14 0,3-24 0,0 1 0,0 0 0,0-1 0,0 1 0,0-1 0,0 1 0,0-1 0,0 0 0,1 1 0,-1-1 0,0 1 0,0-1 0,1 1 0,-1-1 0,0 1 0,1-1 0,-1 0 0,0 1 0,1-1 0,-1 0 0,1 1 0,-1-1 0,1 0 0,-1 0 0,0 1 0,1-1 0,-1 0 0,1 0 0,-1 0 0,1 0 0,-1 1 0,1-1 0,-1 0 0,1 0 0,-1 0 0,1 0 0,-1 0 0,1 0 0,0 0 0,-1-1 0,1 1 0,-1 0 0,1 0 0,26-9 0,-11 1 0,0-2 0,-1 0 0,0-1 0,0 0 0,20-22 0,61-72 0,-87 94 0,-4 8 0,-7 13 0,-7 13 0,-10 15 11,9-21-29,0 0 0,1 1 1,1 0-1,1 1 0,1 0 0,0 0 0,2 0 0,-4 27 1,8-45-56,0 0 1,0 0 0,0-1-1,0 1 1,0 0 0,0 0 0,0-1-1,0 1 1,1 0 0,-1 0-1,0-1 1,0 1 0,1 0 0,-1 0-1,1-1 1,-1 1 0,0 0-1,1-1 1,-1 1 0,1-1 0,-1 1-1,1 0 1,0-1 0,-1 0 0,1 1-1,0-1 1,-1 1 0,1-1-1,0 0 1,-1 1 0,3-1 0,-1 1-187,1-1 0,-1 0 1,1 0-1,-1 0 1,1 0-1,-1-1 0,1 1 1,-1-1-1,1 1 1,2-2-1,4-2-1290,0 0 0,0 0 0,-1 0 0,14-11 0,11-14-5162</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7.490"/>
    </inkml:context>
    <inkml:brush xml:id="br0">
      <inkml:brushProperty name="width" value="0.025" units="cm"/>
      <inkml:brushProperty name="height" value="0.025" units="cm"/>
    </inkml:brush>
  </inkml:definitions>
  <inkml:trace contextRef="#ctx0" brushRef="#br0">272 232 17360,'0'0'3006,"-7"11"-342,-33 51 411,-33 70 0,32-46-2597,-51 157-1,77-203 341,12-31 284,13-30-598,34-74-414,26-58-506,174-281 0,-234 419 335,41-51-75,-48 64 146,-1-1-1,0 0 1,1 1 0,0 0 0,-1 0-1,1 0 1,0 0 0,0 0-1,1 0 1,-1 1 0,0-1-1,0 1 1,1 0 0,-1 0 0,1 0-1,-1 1 1,1-1 0,6 1-1,-9 0 7,0 1 0,0-1 0,-1 0 0,1 1 0,0-1 0,0 1 0,-1 0 0,1-1 0,0 1 0,-1 0 0,1-1 0,-1 1 0,1 0 0,-1 0 0,1-1 0,-1 1 0,1 0 0,-1 0 0,0 0 0,1 0 0,-1-1 0,0 1 0,0 0 0,0 0 0,0 0 0,1 0 0,-1 0 0,-1 0 0,1 0 0,0 1 0,-5 31-80,1-20 121,-1 0 0,-1-1 0,0 0 0,-1 0 0,-15 20-1,-51 55 461,55-66-345,-13 17 569,34-37-721,-1-1 0,1 1 0,-1-1 0,1 0 0,-1 0 0,1 0 0,-1 0 0,1 0 0,-1-1 0,1 1 0,-1-1 0,4 0 0,6-3 0,6-3 1,1 1-1,1 2 1,-1-1 0,1 2-1,19-1 1,-35 4-2,0 0 1,-1 0-1,1 0 1,0 1-1,-1-1 1,1 1-1,-1 0 0,1 0 1,-1 0-1,1 0 1,-1 1-1,0-1 1,1 1-1,-1 0 0,0 0 1,0 0-1,0 0 1,-1 1-1,1-1 1,0 1-1,-1-1 0,0 1 1,1 0-1,-1 0 1,0 0-1,-1 0 1,1 1-1,0-1 0,-1 0 1,0 1-1,0-1 1,0 1-1,0-1 1,0 6-1,0-2 1,0 0 0,-1 0-1,0-1 1,0 1 0,0 0 0,-1 0 0,0-1-1,0 1 1,-1 0 0,0-1 0,0 0 0,0 1-1,-1-1 1,0 0 0,0 0 0,-1 0 0,0-1-1,0 1 1,-7 7 0,2-4 2,-1-1 0,0 0 0,0 0 0,0-1 0,-1-1 0,0 0 0,-1 0 0,1-1 0,-23 6 0,26-8 7,-1-1 1,0 0-1,0 0 1,0-1-1,0-1 1,0 1-1,0-1 1,0-1-1,0 1 1,0-2-1,-13-2 0,18 3-26,1-1 0,0 1 0,0-1 0,0 1 0,0-1-1,0 0 1,0 0 0,0 0 0,1 0 0,-1-1-1,1 1 1,0-1 0,0 0 0,0 1 0,0-1-1,0 0 1,0 0 0,1 0 0,-1 0 0,1-1-1,0 1 1,0 0 0,0 0 0,0-1 0,1 1 0,-1-1-1,1 1 1,0-1 0,0 1 0,0 0 0,1-1-1,1-5 1,-1 6-511,0-1-1,0 1 0,0 0 1,1 0-1,-1 1 1,1-1-1,0 0 0,0 0 1,0 1-1,0 0 1,0-1-1,1 1 0,-1 0 1,1 0-1,-1 0 0,1 0 1,0 0-1,0 1 1,0-1-1,0 1 0,3-1 1,0-1-580,26-13-5944</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08.081"/>
    </inkml:context>
    <inkml:brush xml:id="br0">
      <inkml:brushProperty name="width" value="0.025" units="cm"/>
      <inkml:brushProperty name="height" value="0.025" units="cm"/>
    </inkml:brush>
  </inkml:definitions>
  <inkml:trace contextRef="#ctx0" brushRef="#br0">80 149 10090,'0'0'18342,"8"4"-16788,-5-3-1457,0 0 1,-1 0-1,1-1 1,-1 1-1,1-1 1,0 1-1,0-1 1,-1 0-1,1 0 1,0 0-1,0 0 1,-1 0-1,1-1 1,0 1-1,-1-1 1,1 0-1,4-1 1,-4-1-25,1 1 0,-1-1 1,0 0-1,0 0 0,0 0 1,0 0-1,0 0 0,0-1 0,-1 1 1,0-1-1,0 0 0,0 1 1,3-8-1,-3 5-73,0-1 0,0 1 0,0-1 0,0 1 0,-1-1 0,0 1 0,-1-1 0,0-9 0,1 14 0,-2 1 0,1 0 0,0-1 0,0 1 0,0 0 0,0-1 0,-1 1 0,1 0 0,-1 0 0,1-1 0,-1 1 0,0 0 0,1 0 0,-1 0 0,0 0 0,0-1 0,0 1 0,1 0 0,-1 1 0,0-1 0,0 0 0,-1 0 0,1 0 0,0 0 0,0 1 0,0-1 0,0 1 0,-1-1 0,1 1 0,0-1 0,-1 1 0,1 0 0,0 0 0,-1-1 0,1 1 0,0 0 0,-1 0 0,1 0 0,0 1 0,-1-1 0,1 0 0,0 0 0,-1 1 0,1-1 0,0 1 0,-2 0 0,-3 2 0,-1 0 0,1 0 0,0 1 0,0 0 0,0 0 0,0 0 0,1 1 0,0 0 0,0 0 0,0 1 0,0-1 0,-4 9 0,-3 2 0,2 1 0,0 0 0,-10 23 0,17-32 0,0-1 0,0 1 0,0 0 0,1 0 0,0-1 0,1 1 0,0 1 0,0-1 0,1 14 0,0-21 0,1 1 0,0-1 0,0 1 0,0-1 0,0 0 0,0 1 0,0-1 0,0 0 0,0 0 0,0 0 0,0 0 0,1 0 0,-1 0 0,0 0 0,1 0 0,-1-1 0,1 1 0,-1 0 0,1-1 0,-1 1 0,1-1 0,-1 0 0,1 0 0,0 1 0,-1-1 0,1 0 0,-1 0 0,1 0 0,0 0 0,-1-1 0,3 0 0,55-9 0,-35 0 0,-1-1 0,0-1 0,0-1 0,21-17 0,-11 9 0,-33 21 0,0-1 0,0 1 0,0 0 0,1-1 0,-1 1 0,0 0 0,1-1 0,-1 1 0,0 0 0,1 0 0,-1-1 0,0 1 0,1 0 0,-1 0 0,0 0 0,1 0 0,-1-1 0,0 1 0,1 0 0,-1 0 0,1 0 0,-1 0 0,0 0 0,1 0 0,-1 0 0,1 0 0,-1 0 0,0 0 0,1 0 0,-1 0 0,1 0 0,-1 0 0,0 1 0,1-1 0,-1 0 0,1 0 0,-1 0 0,1 1 0,-7 16 0,-18 23 0,23-39 0,-5 7 0,2-2 0,0-1 0,1 1 0,-1-1 0,1 1 0,0 0 0,0 0 0,1 1 0,0-1 0,-3 10 0,6-16 0,-1 1 0,1-1 0,-1 1 0,1-1 0,0 0 0,-1 0 0,1 1 0,-1-1 0,1 0 0,-1 0 0,1 0 0,0 0 0,-1 1 0,1-1 0,0 0 0,-1 0 0,1 0 0,-1 0 0,1 0 0,0-1 0,-1 1 0,1 0 0,-1 0 0,1 0 0,0 0 0,-1-1 0,1 1 0,-1 0 0,1-1 0,-1 1 0,1 0 0,0-1 0,22-10 0,54-43 0,-59 39 0,1 2 0,0 0 0,0 1 0,26-11 0,-45 22 0,1 1 0,-1-1 0,1 1 0,0 0 0,-1-1 0,1 1 0,0 0 0,-1-1 0,1 1 0,0 0 0,0 0 0,-1 0 0,1 0 0,0 0 0,0 0 0,-1 0 0,1 0 0,0 0 0,0 0 0,-1 0 0,1 0 0,0 0 0,0 1 0,-1-1 0,1 0 0,0 1 0,-1-1 0,1 0 0,0 1 0,-1-1 0,1 1 0,-1-1 0,1 1 0,0 0 0,0 1 0,-1 0 0,0 0 0,1 0 0,-1 0 0,0 0 0,0-1 0,0 1 0,0 0 0,-1 0 0,1 0 0,-1 0 0,1 0 0,-1 2 0,-28 57 0,-53 55-85,80-113-447,-6 6 399,-1-6-7434</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6.770"/>
    </inkml:context>
    <inkml:brush xml:id="br0">
      <inkml:brushProperty name="width" value="0.025" units="cm"/>
      <inkml:brushProperty name="height" value="0.025" units="cm"/>
    </inkml:brush>
  </inkml:definitions>
  <inkml:trace contextRef="#ctx0" brushRef="#br0">88 0 5349,'0'0'21482,"5"3"-21125,33 9 54,-28-9-373,0 0 0,0 0 0,0 1-1,0 1 1,11 6 0,-18-9-33,0 0 0,-1 1 0,1-1 0,-1 0 0,0 1 0,0-1 0,1 1 0,-2 0 0,1 0 0,0 0 0,0 0 0,-1 0 0,0 0 0,0 0 0,0 0 0,0 0 0,0 1 0,0-1 0,-1 0 0,0 1 0,0 5 0,0-3 83,0 0 1,-1 0-1,0 1 1,-1-1-1,1 0 1,-1 0-1,0 0 1,-1 0-1,1-1 1,-1 1-1,0-1 1,-7 10-1,-1 3 598,10-17-478,40-5-90,-36 3-123,0 0 0,0 1 0,1 0 0,-1 0 1,0 0-1,0 0 0,1 0 0,-1 1 0,0 0 1,0-1-1,0 1 0,0 0 0,0 1 0,0-1 0,0 0 1,0 1-1,0-1 0,0 1 0,-1 0 0,4 3 0,-3-1 5,-1 0 0,0 0 0,1 0 0,-2 0 0,1 0 0,0 1 0,-1-1 0,0 0 0,0 1 0,0-1 0,-1 1 0,1-1 0,-1 1 0,-1 6 0,1-4 82,0 1-1,0 0 1,-1 0-1,-1 0 1,1-1-1,-1 1 1,-1-1-1,1 1 1,-1-1-1,-1 0 1,1 0-1,-1 0 1,0 0-1,-1-1 1,1 1-1,-1-1 1,-1-1-1,1 1 1,-1-1-1,0 0 1,0 0-1,-1 0 1,1-1-1,-1 0 1,0 0-1,0-1 1,0 0-1,-1 0 1,1-1-1,-1 0 1,1 0-1,-1 0 0,-13 0 1,11-2-75,0 1-1,1-2 1,-1 1 0,0-2-1,0 1 1,1-1 0,-1 0-1,-9-5 1,16 6-32,0 0-1,0-1 1,0 0 0,0 0-1,0 0 1,1 0 0,-1 0-1,1 0 1,-1-1-1,1 1 1,0-1 0,0 1-1,0-1 1,0 0 0,0 0-1,1 0 1,-1 0 0,1 0-1,0-1 1,0 1 0,0 0-1,0 0 1,1-1 0,-1 1-1,1-1 1,0-5-1,0 9-288,0-1 0,1 0-1,-1 1 1,0-1-1,1 1 1,-1-1 0,1 1-1,-1-1 1,1 1 0,-1-1-1,1 1 1,-1-1-1,1 1 1,-1 0 0,1-1-1,0 1 1,-1 0-1,1-1 1,-1 1 0,1 0-1,0 0 1,-1 0-1,1 0 1,0-1 0,-1 1-1,1 0 1,0 0 0,-1 0-1,2 1 1,5-2-2736,7-4-4215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1:57.144"/>
    </inkml:context>
    <inkml:brush xml:id="br0">
      <inkml:brushProperty name="width" value="0.025" units="cm"/>
      <inkml:brushProperty name="height" value="0.025" units="cm"/>
    </inkml:brush>
  </inkml:definitions>
  <inkml:trace contextRef="#ctx0" brushRef="#br0">195 0 12940,'0'0'12166,"5"12"-11114,7 14-412,-2 1-1,0 1 1,-2 0-1,7 46 1,-14-47-587,0 1-1,-2-1 1,-1 1 0,-1-1 0,-2 0-1,0 0 1,-2 0 0,-1-1 0,-1 1 0,-1-2-1,-25 45 1,22-49-876,-1 0 1,-1-2-1,0 1 0,-29 26 0,8-17-3896,1-14-3144</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552"/>
    </inkml:context>
    <inkml:brush xml:id="br0">
      <inkml:brushProperty name="width" value="0.025" units="cm"/>
      <inkml:brushProperty name="height" value="0.025" units="cm"/>
    </inkml:brush>
  </inkml:definitions>
  <inkml:trace contextRef="#ctx0" brushRef="#br0">32 0 9449,'0'0'16367,"-11"78"-15758,3-38-385,1 2-160,3 0-64,2-7-576,2-6-802,0-9-127,0-13 352,2-7-705,-1-6-768,-1-17-2371,0-8-3972</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2.910"/>
    </inkml:context>
    <inkml:brush xml:id="br0">
      <inkml:brushProperty name="width" value="0.025" units="cm"/>
      <inkml:brushProperty name="height" value="0.025" units="cm"/>
    </inkml:brush>
  </inkml:definitions>
  <inkml:trace contextRef="#ctx0" brushRef="#br0">1 67 6566,'0'0'19549,"6"-8"-18502,-3 4-962,0 0 1,1 0-1,-1 0 0,1 1 1,0-1-1,0 1 1,0 0-1,0 0 0,0 0 1,0 1-1,1-1 1,0 1-1,-1 0 0,1 1 1,0-1-1,0 1 1,7-1-1,11-2 92,1 2 1,0 0-1,0 1 0,0 2 1,0 1-1,37 6 0,-55-6-158,0 0 0,0-1-1,0 2 1,0-1-1,0 1 1,0 0 0,-1 0-1,1 0 1,-1 1-1,0 0 1,0 0 0,-1 1-1,1-1 1,-1 1-1,0 0 1,0 0-1,0 0 1,-1 0 0,0 1-1,0 0 1,0-1-1,-1 1 1,0 0 0,0 0-1,0 0 1,-1 1-1,0-1 1,0 0 0,0 13-1,-1-9 48,-1 0 1,0 0-1,0 1 0,-1-1 0,-1 0 1,1 0-1,-2-1 0,1 1 0,-1-1 1,-1 1-1,0-1 0,0 0 0,-1-1 1,0 1-1,0-1 0,-1-1 0,0 1 0,-10 8 1,11-11-23,-1 1 0,1-1-1,-1 0 1,-1-1 0,1 1 0,-1-2 0,0 1 0,1-1 0,-2 0 0,1 0 0,0-1 0,0-1 0,-1 1 0,1-1 0,-1 0 0,1-1-1,-1 0 1,1-1 0,-1 1 0,1-2 0,-1 1 0,-13-5 0,16 3-41,-1 0 0,1-1 0,1 0-1,-1 0 1,0 0 0,1 0 0,-7-8 0,11 11-8,-1-1 1,0 1 0,1-1 0,-1 0 0,1 0-1,-1 1 1,1-1 0,0 0 0,0 0 0,0 0-1,0-1 1,0 1 0,0 0 0,0 0 0,1 0-1,-1-1 1,1 1 0,0 0 0,0-1 0,0 1-1,0 0 1,0 0 0,0-1 0,0 1 0,1 0-1,0-4 1,3 5-695,-1-1 0,1 1-1,0 0 1,-1 0-1,1 0 1,0 1 0,-1-1-1,1 1 1,0 0 0,0 0-1,0 0 1,-1 1 0,5 0-1,4 0-3282,16-1-5504</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3.674"/>
    </inkml:context>
    <inkml:brush xml:id="br0">
      <inkml:brushProperty name="width" value="0.025" units="cm"/>
      <inkml:brushProperty name="height" value="0.025" units="cm"/>
    </inkml:brush>
  </inkml:definitions>
  <inkml:trace contextRef="#ctx0" brushRef="#br0">212 69 17969,'0'0'5979,"-3"-10"-3828,-10-29-522,12 38-1549,1-1 0,-1 1 0,0 0 0,1 0 0,-1 0 0,0 0 0,0 0 0,0 0 1,1 0-1,-1 0 0,0 0 0,0 0 0,-1 1 0,1-1 0,0 0 0,0 1 1,0-1-1,0 0 0,-1 1 0,1 0 0,0-1 0,0 1 0,-1 0 0,1 0 0,0-1 1,-1 1-1,1 0 0,0 0 0,-1 0 0,1 1 0,0-1 0,-2 0 0,-1 1-18,0 1 0,0-1 0,0 1 0,0-1 0,1 1 0,-1 0 0,-5 4 0,-4 5 63,0 0 0,1 1 0,1 0 1,-19 25-1,25-29-43,-1 0 0,1 1 0,0 0 0,1-1 0,0 2 0,1-1 0,0 0 0,0 1 0,-2 14 0,5-23-80,0 0 1,0 0-1,0 0 0,0 0 0,0 0 0,1 0 0,-1 0 1,0-1-1,1 1 0,-1 0 0,0 0 0,1 0 1,-1 0-1,1 0 0,0 0 0,-1-1 0,1 1 0,0 0 1,-1 0-1,1-1 0,0 1 0,0 0 0,-1-1 0,1 1 1,0-1-1,0 1 0,0-1 0,0 0 0,0 1 0,0-1 1,0 0-1,0 0 0,0 1 0,0-1 0,0 0 1,0 0-1,0 0 0,0 0 0,0 0 0,0-1 0,0 1 1,0 0-1,0 0 0,0-1 0,-1 1 0,3-1 0,4 0 15,-1-1 0,1 0-1,-1 0 1,1-1 0,-1 1-1,7-5 1,2-3-38,-1-1 0,0 0 1,0-1-1,21-26 0,-29 32 16,-1 0 0,0-1 0,-1 1-1,1-1 1,-1 0 0,-1 0 0,1-1 0,-1 1 0,0-1 0,-1 0-1,0 1 1,0-1 0,0-10 0,-2 17 7,0 1-1,0 0 1,0 0 0,0 0 0,0-1-1,0 1 1,0 0 0,-1 0 0,1 0-1,0 0 1,0-1 0,0 1-1,0 0 1,-1 0 0,1 0 0,0 0-1,0 0 1,0 0 0,-1 0 0,1-1-1,0 1 1,0 0 0,0 0-1,-1 0 1,1 0 0,0 0 0,0 0-1,0 0 1,-1 0 0,1 0 0,0 0-1,0 0 1,-1 0 0,1 0 0,0 0-1,0 0 1,0 1 0,-1-1-1,1 0 1,0 0 0,0 0 0,0 0-1,-1 0 1,1 0 0,0 1 0,0-1-1,0 0 1,0 0 0,0 0-1,-1 0 1,1 1 0,0-1 0,0 0-1,0 0 1,0 0 0,0 1 0,0-1-1,0 0 1,0 1 0,-12 10 17,6-2-12,0-1 1,0 1-1,1 0 0,1 1 1,-1-1-1,1 1 0,1 0 1,0 0-1,0 0 1,1 0-1,1 1 0,-1 11 1,2-21-6,0 0-1,0 0 1,1 0 0,-1 0 0,0 0-1,1 0 1,-1 0 0,1 0 0,-1 0-1,1 0 1,-1 0 0,1 0 0,0 0 0,-1-1-1,1 1 1,0 0 0,0 0 0,0-1-1,0 1 1,0 0 0,-1-1 0,1 1-1,0-1 1,0 1 0,0-1 0,0 0-1,1 1 1,-1-1 0,0 0 0,0 0 0,0 0-1,0 0 1,0 0 0,0 0 0,0 0-1,0 0 1,0 0 0,0 0 0,1-1-1,-1 1 1,1-1 0,50-15 100,-27 2-92,38-28 0,-47 30-11,0 0 0,1 2 1,1-1-1,0 2 1,21-8-1,-39 17 1,1 0 0,-1 0 0,1 1 0,-1-1 0,1 0 0,-1 0 0,1 0 0,-1 1 0,1-1 0,-1 0 0,1 0 0,-1 1 0,0-1 0,1 0 0,-1 1 0,1-1 0,-1 1 0,0-1 0,1 0 0,-1 1 0,0-1 0,0 1 0,1-1 0,-1 1 0,0-1 0,0 1 0,0-1 0,0 1 0,0-1 0,1 1 0,-1-1 0,0 1 0,0-1 0,0 1 0,0 0 0,-1-1 0,1 1 0,0-1 0,0 1 0,0-1 0,0 1 0,0-1 0,-1 1 0,1-1 0,-1 1 0,-5 29 0,-20 29 0,19-46 0,1 0 0,1 0 0,-7 24 0,12-37 0,0 1 0,0-1 0,0 0 0,0 0 0,0 0 0,0 0 0,0 0 0,0 1 0,1-1 0,-1 0 0,0 0 0,0 0 0,0 0 0,0 0 0,0 0 0,1 1 0,-1-1 0,0 0 0,0 0 0,0 0 0,0 0 0,1 0 0,-1 0 0,0 0 0,0 0 0,0 0 0,1 0 0,-1 0 0,0 0 0,0 0 0,0 0 0,1 0 0,-1 0 0,0 0 0,0 0 0,0 0 0,0 0 0,1-1 0,-1 1 0,0 0 0,0 0 0,0 0 0,0 0 0,0 0 0,1 0 0,-1 0 0,0-1 0,0 1 0,0 0 0,0 0 0,0 0 0,0 0 0,0-1 0,1 1 0,-1 0 0,12-8 0,50-47 0,-30 26 0,67-47 0,-99 76 0,0-1 0,1 1 0,-1-1 0,1 1 0,-1-1 0,0 1 0,1 0 0,-1-1 0,1 1 0,-1 0 0,1-1 0,-1 1 0,1 0 0,0 0 0,-1 0 0,1-1 0,-1 1 0,1 0 0,-1 0 0,1 0 0,0 0 0,-1 0 0,1 0 0,-1 0 0,1 0 0,0 0 0,-1 0 0,1 1 0,-1-1 0,1 0 0,-1 0 0,1 1 0,-1-1 0,1 0 0,-1 0 0,1 1 0,-2 22 0,-21 29 0,-10 13 0,32-65 0,0 1 0,0-1 0,0 0 0,0 0 0,0 0 0,0 0 0,0 1 0,0-1 0,0 0 0,0 0 0,0 0 0,0 0 0,0 0 0,0 1 0,0-1 0,1 0 0,-1 0 0,0 0 0,0 0 0,0 0 0,0 0 0,0 1 0,0-1 0,0 0 0,0 0 0,1 0 0,-1 0 0,0 0 0,0 0 0,0 0 0,0 0 0,0 0 0,1 0 0,-1 0 0,0 0 0,0 0 0,0 0 0,0 1 0,0-1 0,1 0 0,-1 0 0,0 0 0,0-1 0,0 1 0,0 0 0,0 0 0,1 0 0,-1 0 0,0 0 0,0 0 0,0 0 0,0 0 0,0 0 0,1 0 0,-1 0 0,0 0 0,0 0 0,0 0 0,0-1 0,0 1 0,0 0 0,0 0 0,0 0 0,1 0 0,-1 0 0,0 0 0,0-1 0,10-5 0,40-39 0,-41 35 0,0 1 0,0 0 0,1 0 0,0 1 0,1 1 0,-1-1 0,1 2 0,1-1 0,20-7 0,-32 14 0,0 1 0,1-1 0,-1 0 0,1 0 0,-1 1 0,0-1 0,1 0 0,-1 0 0,0 1 0,1-1 0,-1 0 0,0 1 0,0-1 0,1 0 0,-1 1 0,0-1 0,0 1 0,0-1 0,0 0 0,1 1 0,-1-1 0,0 1 0,0-1 0,0 0 0,0 1 0,0-1 0,0 1 0,0-1 0,0 1 0,0-1 0,0 1 0,0-1 0,0 0 0,-1 1 0,0 18 0,-1-9-8,-1-1-1,0 0 1,0 0 0,-1 0-1,-5 9 1,5-12-90,0 1 1,1 0-1,0 0 0,0 0 1,1 1-1,0-1 0,0 1 1,0 8-1,11-17-5480,23-37-7742,-9 12 700</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279"/>
    </inkml:context>
    <inkml:brush xml:id="br0">
      <inkml:brushProperty name="width" value="0.025" units="cm"/>
      <inkml:brushProperty name="height" value="0.025" units="cm"/>
    </inkml:brush>
  </inkml:definitions>
  <inkml:trace contextRef="#ctx0" brushRef="#br0">60 292 3267,'0'0'26297,"-8"10"-25128,-30 51 14,36-57-1150,0 0-1,0 1 1,1-1 0,-1 0 0,1 1 0,0-1-1,0 1 1,0-1 0,1 1 0,-1 0 0,1-1-1,0 1 1,1-1 0,-1 1 0,1 0 0,2 7-1,-3-11-37,1 0 0,0 0 0,0 0 0,-1 0 0,1-1-1,0 1 1,0 0 0,0-1 0,0 1 0,-1-1 0,1 1 0,0-1-1,0 1 1,0-1 0,0 0 0,1 1 0,-1-1 0,0 0 0,0 0-1,0 0 1,0 0 0,0 0 0,0 0 0,0 0 0,0 0-1,0 0 1,0 0 0,0-1 0,0 1 0,0 0 0,0-1 0,0 1-1,0-1 1,0 1 0,0-1 0,0 1 0,1-2 0,34-23-1011,41-75-3626,28-59 2772,-21 31 1815,-79 119 194,13-17 505,-13 21 688,-7 16 1256,-47 107-1353,21-54-168,-22 78 0,19 17-1067,31-193-45,1 6-133,-1-1 1,-6-39-1,5 61 154,-1 0-1,1 0 1,-1 0-1,0 1 1,-1-1-1,1 0 1,-1 1-1,-1 0 1,1 0 0,-1 0-1,0 0 1,-1 0-1,1 1 1,-11-10-1,15 15 29,0 0 0,0 0 0,0-1 0,0 1 0,0 0 0,0 0 0,0-1 0,-1 1 0,1 0 0,0 0 0,0 0 0,0-1 0,0 1 0,-1 0 0,1 0 0,0 0 0,0-1 0,-1 1 0,1 0 0,0 0 0,0 0 0,0 0 0,-1 0 0,1 0 0,0 0 0,0 0 0,-1 0 0,1-1 0,0 1 0,-1 0 0,1 0 0,0 0 0,0 0 1,-1 0-1,1 1 0,0-1 0,0 0 0,-1 0 0,1 0 0,0 0 0,0 0 0,-1 0 0,1 0 0,0 0 0,0 1 0,0-1 0,-1 0 0,1 0 0,0 0 0,0 0 0,0 1 0,-1-1 0,1 0 0,0 1 0,0 0 5,0-1 0,1 1 1,-1 0-1,0-1 0,0 1 1,1 0-1,-1 0 0,1-1 1,-1 1-1,1-1 0,-1 1 1,1 0-1,-1-1 0,1 1 1,-1-1-1,1 1 0,0-1 1,-1 0-1,1 1 0,1 0 1,14 4-60,1-1 1,0-1 0,-1 0 0,1-1 0,0-1 0,0 0 0,0-1 0,0-1 0,0-1 0,27-6 0,-42 8-101,-1 0-1,1-1 0,-1 1 0,1-1 0,0 1 1,-1-1-1,1 1 0,-1-1 0,0 0 1,1 0-1,-1 0 0,1 0 0,-1 0 0,0 0 1,0 0-1,0 0 0,0-1 0,0 1 0,0 0 1,0-1-1,0 1 0,0-1 0,-1 1 1,1-1-1,0 1 0,-1-1 0,1 1 0,-1-3 1,0 1-413,0 1-1,0-1 1,-1 1 0,1-1 0,-1 1 0,0 0-1,0-1 1,0 1 0,0 0 0,0-1 0,0 1 0,-1 0-1,1 0 1,-1 0 0,1 0 0,-1 0 0,-3-3 0,-24-17-7562</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4.619"/>
    </inkml:context>
    <inkml:brush xml:id="br0">
      <inkml:brushProperty name="width" value="0.025" units="cm"/>
      <inkml:brushProperty name="height" value="0.025" units="cm"/>
    </inkml:brush>
  </inkml:definitions>
  <inkml:trace contextRef="#ctx0" brushRef="#br0">49 54 14606,'0'0'12524,"-49"-12"-10891,49 9-448,5-1-672,13 0-545,3-4-1185,-1-1-4036,-2-4-9545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9.865"/>
    </inkml:context>
    <inkml:brush xml:id="br0">
      <inkml:brushProperty name="width" value="0.025" units="cm"/>
      <inkml:brushProperty name="height" value="0.025" units="cm"/>
    </inkml:brush>
  </inkml:definitions>
  <inkml:trace contextRef="#ctx0" brushRef="#br0">21 115 5894,'0'0'12262,"-3"9"-8232,-1 3-2571,-3 5 323,0 1 2270,13-27-3512,0 0 1,1 0 0,0 1-1,12-12 1,14-17 44,-14 11-585,21-26 0,-40 52 0,1 0 0,-1 0 0,0 0 0,1 0 0,-1 0 0,0 0 0,0 0 0,1 0 0,-1 0 0,0 0 0,0 0 0,1 0 0,-1 0 0,0 0 0,0 0 0,1 0 0,-1 0 0,0 1 0,0-1 0,0 0 0,1 0 0,-1 0 0,0 0 0,0 0 0,0 1 0,1-1 0,-1 0 0,0 0 0,0 1 0,0-1 0,0 0 0,0 0 0,1 0 0,-1 1 0,0-1 0,0 0 0,0 0 0,0 1 0,0-1 0,0 0 0,0 0 0,0 1 0,0-1 0,0 0 0,0 1 0,0-1 0,0 0 0,0 0 0,0 1 0,0-1 0,0 0 0,-1 0 0,1 1 0,0-1 0,0 0 0,0 0 0,0 17 0,-19 49 64,15-53-186,-1 1 0,2-1 0,0 1 0,0-1 1,0 19-1,6-42-5522,0 5 3606,5-18-4699</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150"/>
    </inkml:context>
    <inkml:brush xml:id="br0">
      <inkml:brushProperty name="width" value="0.025" units="cm"/>
      <inkml:brushProperty name="height" value="0.025" units="cm"/>
    </inkml:brush>
  </inkml:definitions>
  <inkml:trace contextRef="#ctx0" brushRef="#br0">0 204 10186,'0'0'16159,"13"1"-14760,-6 1-1247,-1-1 1,1-1 0,-1 1-1,1-1 1,0-1 0,-1 1-1,1-1 1,-1 0 0,1 0-1,-1-1 1,1 0 0,-1 0-1,0-1 1,0 1 0,0-1-1,0-1 1,-1 1 0,1-1-1,5-5 1,-7 5-59,1 0 0,-1 0 1,0-1-1,-1 1 0,1-1 0,-1 0 0,0 0 0,0 0 0,-1-1 0,1 1 1,-1-1-1,-1 1 0,1-1 0,-1 0 0,1 1 0,-2-1 0,1 0 0,-1-9 0,0 14-90,0 0-1,0 1 1,0-1-1,0 0 1,0 0-1,0 0 1,0 1-1,0-1 1,-1 0-1,1 0 1,0 1-1,-1-1 1,1 0-1,-1 0 0,1 1 1,0-1-1,-1 0 1,0 1-1,1-1 1,-1 1-1,1-1 1,-1 1-1,0-1 1,1 1-1,-1-1 1,0 1-1,1-1 1,-1 1-1,0 0 0,0 0 1,1-1-1,-1 1 1,0 0-1,0 0 1,0 0-1,0 0 1,1 0-1,-1 0 1,0 0-1,0 0 1,0 0-1,1 0 0,-1 0 1,0 1-1,0-1 1,0 0-1,-4 2-1,1-1 0,0 0 1,0 1-1,0 0 0,0 0 0,0 0 0,0 0 0,-4 4 0,-1 2-2,-1 1 0,1 0 0,0 1 0,1 0 0,0 0 0,1 1 0,0 0 0,1 0 0,0 0 0,0 1 0,1 0 0,-5 21 0,10-32 0,-1 0 0,1 0 0,0 0 0,0 0 0,0 0 0,0 0 0,0 0 0,0 0 0,0 0 0,0 0 0,0 0 0,1 0 0,-1 0 0,0 0 0,1 0 0,-1 0 0,1 0 0,-1 0 0,1 0 0,-1 0 0,1 0 0,-1-1 0,1 1 0,0 0 0,0 0 0,-1-1 0,1 1 0,0 0 0,1 0 0,1 0 0,0 0 0,0 0 0,0-1 0,-1 1 0,1-1 0,0 0 0,0 0 0,0 0 0,0 0 0,5-1 0,9-2 0,1-1 0,28-10 0,-42 12 0,26-9 0,-11 4 0,-1-1 0,1 2 0,0 1 0,0 0 0,1 2 0,0 0 0,-1 1 0,28 0 0,-46 3 0,0-1 0,1 1 0,-1-1 0,0 1 0,0 0 0,1-1 0,-1 1 0,0 0 0,0 0 0,0 0 0,0 0 0,0 0 0,0 0 0,0 0 0,0 0 0,-1 1 0,1-1 0,0 0 0,-1 0 0,1 1 0,-1-1 0,1 0 0,-1 1 0,0-1 0,1 0 0,-1 1 0,0-1 0,0 1 0,0-1 0,0 0 0,0 1 0,0-1 0,-1 1 0,1-1 0,0 0 0,-1 1 0,0 1 0,0 0 0,1 0 0,-1 1 0,0-1 0,0 0 0,0 0 0,0 0 0,-1-1 0,1 1 0,-1 0 0,0 0 0,0-1 0,0 1 0,0-1 0,0 0 0,0 1 0,-4 1 0,5-13 0,-1-1 0,1 1 0,1-20 0,8-163 0,-3 171-320,-5 21 297,0 0 0,1 0 0,-1 0-1,0-1 1,0 1 0,0 0 0,1 0 0,-1 0 0,0 0 0,0 0-1,1 0 1,-1 0 0,0 0 0,0-1 0,1 1 0,-1 0 0,0 0-1,0 0 1,1 0 0,-1 0 0,0 0 0,0 0 0,1 0 0,-1 1-1,0-1 1,0 0 0,0 0 0,1 0 0,-1 0 0,0 0 0,0 0-1,1 0 1,-1 0 0,0 1 0,0-1 0,0 0 0,1 0 0,-1 1-1,23 31-3185,-10-11 247,5-2-4346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5.727"/>
    </inkml:context>
    <inkml:brush xml:id="br0">
      <inkml:brushProperty name="width" value="0.025" units="cm"/>
      <inkml:brushProperty name="height" value="0.025" units="cm"/>
    </inkml:brush>
  </inkml:definitions>
  <inkml:trace contextRef="#ctx0" brushRef="#br0">153 1 20916,'0'0'4201,"-10"2"-1190,5 0-2861,-1-1-1,1 1 1,0 0 0,-1 1-1,1 0 1,0-1 0,0 1-1,1 1 1,-1-1 0,1 1-1,-1 0 1,1 0 0,0 0-1,1 1 1,-1-1 0,1 1-1,0 0 1,0 0 0,0 0-1,1 0 1,-1 0 0,1 1-1,1-1 1,-1 1 0,1 0-1,-1 10 1,2-15-185,0 1 0,0-1 0,0 1 0,1-1 0,-1 1 0,0-1 0,1 1 0,-1-1 0,1 0 0,0 1 0,-1-1 0,1 0 0,0 1 0,0-1 0,0 0 0,0 0 0,0 0 0,0 0 0,0 0 0,0 0 0,0 0 0,1 0 0,-1 0 0,0-1 0,2 2 0,46 14 34,-42-15-4,0 1-1,0 0 0,0 0 1,-1 1-1,12 5 0,-14-4-5,1 0 0,-1-1-1,0 1 1,0 1-1,0-1 1,-1 0 0,0 1-1,0 0 1,0 0 0,0 0-1,0 0 1,-1 0 0,0 1-1,1 5 1,-1 0 4,0 0 1,0-1-1,-1 1 1,-1 0-1,0 0 1,-1 0-1,-1 10 0,-3 5 10,0-1-1,-2 0 1,-1-1-1,-1 1 1,-18 32-1,22-45 175,-2-1-1,1-1 1,-1 1 0,-12 12 0,16-20-132,0 0 1,0 0-1,0-1 1,0 1 0,0-1-1,0 0 1,-1 0 0,1 0-1,-1 0 1,1-1 0,-1 1-1,0-1 1,1 0 0,-1 0-1,0 0 1,0-1 0,0 1-1,-4-1 1,6-1-46,0 1 0,0 0 0,0-1 0,0 0 0,1 1 0,-1-1 0,0 0 0,0 0 0,1 0 0,-1 0 0,1 0 0,-1 0 0,1 0 0,-1-1 0,1 1 0,0-1 0,0 1 0,0-1 0,0 1 0,0-1 0,0 1 0,0-1 0,0 0 0,0 0 0,1 1 0,-1-1 0,1 0 0,-1 0 0,1-2 0,-6-63 0,6 60 0,0-7 0,1 0 0,1-1 0,0 1 0,0 0 0,2 0 0,-1 0 0,2 0 0,0 1 0,1 0 0,0 0 0,1 0 0,0 1 0,16-21 0,5 0 0,2 2 0,2 1 0,40-31 0,-34 29 0,-31 27 0,-4 3 0,1-1 0,-1 1 0,0-1 0,0 0 0,0 0 0,0 0 0,-1 0 0,1 0 0,-1-1 0,0 1 0,0-1 0,0 1 0,0-1 0,1-6 0,-27 50 0,20-31 0,0 0 0,1 0 0,0 1 0,0-1 0,1 0 0,1 1 0,-1 0 0,1-1 0,1 20 0,1-27-26,-1-1-1,1 1 1,0-1 0,0 0 0,0 1-1,-1-1 1,1 0 0,0 0 0,1 0-1,-1 1 1,0-1 0,0 0-1,0-1 1,1 1 0,-1 0 0,1 0-1,-1 0 1,0-1 0,1 1 0,-1-1-1,1 1 1,-1-1 0,1 0-1,0 1 1,-1-1 0,1 0 0,-1 0-1,1 0 1,-1 0 0,1 0-1,3-1 1,1 1-321,0-1 0,1 0-1,-1 0 1,0 0 0,0-1-1,0 0 1,8-3 0,-6 0-1809,0 0 0,-1-1 0,1 0 0,-1 0 0,12-14 1,7-14-9510</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085"/>
    </inkml:context>
    <inkml:brush xml:id="br0">
      <inkml:brushProperty name="width" value="0.025" units="cm"/>
      <inkml:brushProperty name="height" value="0.025" units="cm"/>
    </inkml:brush>
  </inkml:definitions>
  <inkml:trace contextRef="#ctx0" brushRef="#br0">110 0 7847,'0'0'18007,"-7"9"-15658,-10 16-958,-27 51 0,39-69-1263,2 1-1,-1 0 0,1 0 0,0 1 1,0-1-1,1 0 0,0 1 0,1 0 1,0-1-1,0 1 0,1 0 0,0 0 1,2 10-1,-1-18-127,-1 0 0,1 1 0,0-1 0,0 0 0,0 0 0,0 0 0,0 1 0,0-1 0,0 0 0,0-1 0,0 1 0,1 0 0,-1 0 0,0 0 0,1-1 0,-1 1 0,0 0 0,1-1 0,-1 0 0,1 1 0,-1-1 0,1 0 0,-1 0 0,1 1 0,1-1 0,48-1 0,-35 1 0,-13-1-16,0 1-1,0 0 1,0 0-1,0 0 1,0 1 0,0-1-1,0 1 1,0-1-1,0 1 1,0 0-1,0 0 1,0 1 0,-1-1-1,1 0 1,0 1-1,-1 0 1,1-1 0,-1 1-1,3 4 1,-3-3-4,0 0 1,-1 1-1,1-1 1,-1 1-1,0-1 1,0 1-1,0 0 1,-1 0-1,1-1 1,-1 1-1,0 0 0,0 0 1,0-1-1,-1 1 1,-1 7-1,1-5 39,0-1 0,-1 1 0,0 0 0,0-1 0,0 1-1,-1-1 1,0 0 0,0 0 0,0 0 0,-1 0 0,1-1-1,-1 1 1,0-1 0,-1 0 0,1 0 0,-1 0 0,1-1 0,-1 1-1,0-1 1,-1 0 0,1-1 0,0 1 0,-1-1 0,1 0-1,-1-1 1,0 1 0,0-1 0,1 0 0,-1 0 0,0-1-1,0 0 1,0 0 0,-10-1 0,15 0-135,-1 0 1,0 1-1,1-1 1,-1 0-1,1 0 1,-1 0-1,1 0 1,-1 0-1,1 0 1,-1 0-1,1-1 1,0 1-1,0-1 1,0 1-1,0 0 0,0-1 1,0 0-1,0 1 1,0-1-1,1 1 1,-1-1-1,1 0 1,-1 0-1,1 1 1,-1-1-1,1 0 1,0 0-1,0 0 1,0-2-1,0 1-229,0 0 0,1 1 0,-1-1-1,0 0 1,1 0 0,0 1 0,-1-1 0,1 0 0,0 1 0,1-1-1,-1 0 1,0 1 0,1 0 0,-1-1 0,1 1 0,0 0 0,4-4 0,14-8-6099,4 1-3314</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584"/>
    </inkml:context>
    <inkml:brush xml:id="br0">
      <inkml:brushProperty name="width" value="0.025" units="cm"/>
      <inkml:brushProperty name="height" value="0.025" units="cm"/>
    </inkml:brush>
  </inkml:definitions>
  <inkml:trace contextRef="#ctx0" brushRef="#br0">178 1 18610,'0'0'10175,"0"9"-9156,-12 116 1581,6-86-2597,2 0 1,1 0-1,3 0 0,6 67 0,-4-77-1316,-19-43-2478,1-3 2361,-65-68-2105,35 24 8202,52 57-1586,35 2-2896,-39 2-14,33 1-183,-16 0-301,1-1 0,-1 0-1,0-1 1,1-1 0,-1-1 0,27-8 0,-44 11 20,-1-1-1,0 1 1,0-1 0,0 1 0,0-1-1,0 0 1,0 1 0,0-1 0,0 0 0,-1 0-1,1 0 1,0 0 0,0 1 0,0-1-1,-1 0 1,1 0 0,-1-1 0,1 1 0,-1 0-1,1 0 1,-1 0 0,0 0 0,1 0 0,-1 0-1,0-1 1,0-1 0,1-15-6300</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6.929"/>
    </inkml:context>
    <inkml:brush xml:id="br0">
      <inkml:brushProperty name="width" value="0.025" units="cm"/>
      <inkml:brushProperty name="height" value="0.025" units="cm"/>
    </inkml:brush>
  </inkml:definitions>
  <inkml:trace contextRef="#ctx0" brushRef="#br0">0 20 20307,'0'0'7431,"57"0"-7367,-31-9-2306,-1-2-5061</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7.891"/>
    </inkml:context>
    <inkml:brush xml:id="br0">
      <inkml:brushProperty name="width" value="0.025" units="cm"/>
      <inkml:brushProperty name="height" value="0.025" units="cm"/>
    </inkml:brush>
  </inkml:definitions>
  <inkml:trace contextRef="#ctx0" brushRef="#br0">246 83 2947,'0'0'11397,"3"-9"-6998,-2 6-4217,10-35 3409,-10 37-3457,-1-1-1,0 1 0,0 0 0,0 0 0,0 0 1,0 0-1,0 0 0,-1 0 0,1 0 0,0 0 1,0-1-1,-1 1 0,1 0 0,-1 0 0,1 0 1,-1 0-1,1 0 0,-1 1 0,0-1 0,1 0 1,-1 0-1,0 0 0,0 0 0,0 1 0,1-1 1,-1 0-1,0 1 0,0-1 0,0 1 0,0-1 1,0 1-1,0-1 0,0 1 0,-1 0 0,1 0 1,0-1-1,-2 1 0,-6-1-31,0 1 0,0 0 0,0 0 0,0 1 0,1 1 0,-1-1 0,0 1-1,0 1 1,1-1 0,-1 1 0,1 1 0,0 0 0,0 0 0,0 0 0,1 1 0,0 1 0,0-1 0,0 1-1,0 0 1,1 0 0,-9 12 0,16-17-100,-1-1 0,1 1 0,0 0 0,0-1 0,0 1 0,0-1 0,-1 1 0,1-1 0,0 1-1,0-1 1,0 0 0,0 1 0,0-1 0,0 0 0,0 0 0,0 0 0,0 1 0,0-1 0,0 0 0,0-1 0,0 1-1,0 0 1,0 0 0,1-1 0,36 2 46,-32-2-43,11 0-13,0 1-1,0 0 1,0 1-1,-1 1 0,23 5 1,-36-7 7,0 1-1,0 0 1,-1 0 0,1 0 0,0 0 0,-1 0 0,1 1 0,0-1-1,-1 1 1,0 0 0,1 0 0,-1 0 0,0 0 0,0 0 0,0 0 0,0 1-1,-1-1 1,1 1 0,0-1 0,-1 1 0,0-1 0,0 1 0,0 0 0,0 0-1,0 0 1,0 0 0,-1-1 0,1 1 0,-1 0 0,0 0 0,0 0-1,0 0 1,0 0 0,-1 0 0,1 0 0,-1 0 0,1 0 0,-3 4 0,1-1 71,-1-1 0,0 0 0,1 0 0,-2 0 0,1 0 0,-1-1 0,1 0 0,-1 1 0,0-1 0,-1 0 0,1-1 0,-1 1 0,0-1 1,1 0-1,-12 5 0,-4 2 407,-1-1-1,-36 11 1,43-15-421,0-1 0,-1-1-1,1 0 1,-1-1 0,1 0-1,-23-1 1,37-1-56,0-1 0,0 1 0,0 0 0,0 0 0,0-1 0,-1 1 0,1 0 0,0-1 0,0 1 0,0 0 0,0-1 0,0 1 0,0 0 0,0-1 0,0 1 0,0 0 0,0-1 0,0 1 0,0 0 0,1-1 0,-1 1 0,0 0 0,0-1 0,0 1 0,0 0 0,0-1 0,1 1 0,-1 0 0,0 0 0,0-1 0,1 1 0,-1 0 0,0-1 0,10-7-767,1 1 1,-1 0-1,1 0 0,1 1 1,-1 1-1,17-6 0,7-4-2242,11-9-3034,-1-2-2183</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235"/>
    </inkml:context>
    <inkml:brush xml:id="br0">
      <inkml:brushProperty name="width" value="0.025" units="cm"/>
      <inkml:brushProperty name="height" value="0.025" units="cm"/>
    </inkml:brush>
  </inkml:definitions>
  <inkml:trace contextRef="#ctx0" brushRef="#br0">104 0 17553,'0'0'9256,"-52"41"-7974,36-14-514,3 2-511,1 1-193,6-2-64,1-3-129,5-5-799,0-6-930,0-8-993</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577"/>
    </inkml:context>
    <inkml:brush xml:id="br0">
      <inkml:brushProperty name="width" value="0.025" units="cm"/>
      <inkml:brushProperty name="height" value="0.025" units="cm"/>
    </inkml:brush>
  </inkml:definitions>
  <inkml:trace contextRef="#ctx0" brushRef="#br0">30 0 19603,'0'0'6982,"-30"48"-6950,38-28-640,11-6-1923,4-6-1024,5-6-897,1-2-1090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8.908"/>
    </inkml:context>
    <inkml:brush xml:id="br0">
      <inkml:brushProperty name="width" value="0.025" units="cm"/>
      <inkml:brushProperty name="height" value="0.025" units="cm"/>
    </inkml:brush>
  </inkml:definitions>
  <inkml:trace contextRef="#ctx0" brushRef="#br0">80 199 10314,'0'8'3683,"-2"14"-2394,-1 0 0,-2 0 0,0-1-1,-1 1 1,-1-1 0,-11 23 0,-7 22 195,24-62-1394,-1 0 0,1 0 0,0 0 0,0 1 0,0-1 0,0 0 0,1 0 0,0 0 0,0 1 0,0-1 0,0 0 0,2 5 0,-2-8-51,0 0-1,1 0 0,-1 0 1,1 0-1,-1-1 0,1 1 1,-1 0-1,1 0 0,0-1 1,-1 1-1,1 0 0,0-1 1,0 1-1,0-1 0,-1 1 1,1-1-1,0 1 0,0-1 1,0 0-1,0 1 0,1-1 1,1 1 50,0-1 1,0 0-1,0 0 1,1 0 0,-1 0-1,0-1 1,0 1-1,0-1 1,5-1 0,2-2-2,0 0 1,-1-1-1,1-1 1,-1 1-1,0-1 1,0-1-1,-1 1 1,0-2-1,0 1 1,11-15-1,-3 2 64,0-1 0,-2 0-1,17-34 1,-18 29 101,-2 0 0,-1 0 1,-1-1-1,-1-1 0,-2 1 0,0-1 1,-2 0-1,1-37 0,-5 63-246,0 1 0,0-1-1,1 0 1,-1 1-1,-1-1 1,1 1 0,0-1-1,0 1 1,0-1-1,-1 1 1,1-1 0,-1 1-1,1-1 1,-1 1 0,0-1-1,0 1 1,1 0-1,-1-1 1,0 1 0,0 0-1,0 0 1,0 0 0,-1 0-1,-1-2 1,2 3 3,-1-1 1,0 1-1,0 0 1,0 0-1,0 0 1,0 0-1,1 0 0,-1 0 1,0 0-1,0 1 1,0-1-1,1 1 1,-1-1-1,0 1 1,0-1-1,1 1 0,-3 1 1,-10 6 49,1 1 1,0 0-1,-19 18 1,28-23-59,-15 12-2,-35 32-8,51-45 5,0 1 0,0-1 1,0 1-1,1 0 0,0-1 1,-1 1-1,1 0 1,0 0-1,1 1 0,-1-1 1,1 0-1,-2 8 0,4-11-1,-1 0-1,1 0 1,-1 0-1,1 0 1,-1 0-1,1 0 0,0 0 1,0 0-1,0 0 1,-1 0-1,1 0 0,0-1 1,0 1-1,0 0 1,0-1-1,0 1 1,0-1-1,0 1 0,0-1 1,1 1-1,-1-1 1,0 0-1,2 1 1,41 10 18,-24-6-57,-10-2-33,-1 0 0,0 1 0,-1 0 1,1 1-1,-1 0 0,1 0 0,-2 1 1,1 0-1,-1 0 0,1 1 1,-2 0-1,1 0 0,6 10 0,-9-11 5,-1-1 0,0 1 0,0 0 0,-1 0 0,1 1 0,-1-1 0,-1 0 0,1 1 0,-1-1 0,0 1 0,-1-1 0,0 1 0,0 0 0,0-1 0,0 1 0,-1-1 0,-1 1 0,1-1 0,-1 1 0,-3 8 0,-11 13-2468,1-14-2631,2-11-5079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09.964"/>
    </inkml:context>
    <inkml:brush xml:id="br0">
      <inkml:brushProperty name="width" value="0.025" units="cm"/>
      <inkml:brushProperty name="height" value="0.025" units="cm"/>
    </inkml:brush>
  </inkml:definitions>
  <inkml:trace contextRef="#ctx0" brushRef="#br0">53 173 3651,'0'0'15300,"0"8"-13858,-1-4-1367,1-2 27,0-1-1,0 1 1,-1-1 0,1 1-1,0 0 1,0-1 0,0 1-1,0 0 1,1-1 0,-1 1-1,0-1 1,1 1 0,-1 0-1,1-1 1,0 1 0,-1-1-1,1 1 1,0-1 0,0 0-1,0 1 1,0-1 0,0 0-1,0 0 1,0 1 0,0-1-1,1 0 1,-1 0 0,0 0-1,1-1 1,-1 1 0,1 0-1,-1 0 1,1-1 0,-1 1-1,1-1 1,-1 1 0,1-1-1,0 0 1,-1 0 0,1 1-1,-1-1 1,3-1 0,5 1 120,-1-1 0,0 0 0,1-1 0,-1 0 1,0 0-1,0-1 0,0 0 0,0 0 0,0-1 1,-1 0-1,0 0 0,0-1 0,0 0 0,0 0 1,11-12-1,-12 12-175,-1-1 1,1 0-1,-1 0 1,-1 0-1,1-1 1,-1 1-1,0-1 0,-1 0 1,1 0-1,-1-1 1,-1 1-1,1-1 1,-1 1-1,-1-1 1,1 0-1,-1 1 1,-1-11-1,0 16-34,0 1 0,0-1 0,0 1 0,0 0 0,-1-1 0,1 1 0,-1-1 0,1 1 0,-1 0 0,1-1 0,-1 1-1,0 0 1,0-1 0,0 1 0,0 0 0,0 0 0,0 0 0,0 0 0,0 0 0,0 0 0,0 0 0,-1 0 0,1 0 0,-2 0 0,0 0-11,-1 0-1,1 0 1,0 0 0,-1 1-1,1-1 1,-1 1 0,1 0 0,-1 0-1,1 0 1,-5 1 0,-1 0-15,1 1-1,0 0 1,0 1 0,0-1 0,0 1 0,0 1 0,1 0-1,-10 6 1,4 0 9,1 1-1,0 1 0,0 0 1,2 1-1,-1 0 0,2 0 1,-1 1-1,2 1 0,0-1 0,1 1 1,0 1-1,1-1 0,1 1 1,1 0-1,-5 27 0,9-42 2,0 0 0,0 0 0,0 0 0,-1 0 0,1 0 0,0 0 0,1 0 0,-1 0 0,0 0 0,0 0-1,0 0 1,1 0 0,-1 0 0,0 0 0,1 0 0,-1 0 0,1 0 0,-1 0 0,1-1 0,-1 1 0,1 0-1,0 0 1,-1-1 0,1 1 0,0 0 0,0-1 0,-1 1 0,1-1 0,0 1 0,0-1 0,0 1 0,1 0-1,1-1 9,0 0-1,0 1 0,0-2 1,0 1-1,0 0 1,0 0-1,0-1 0,-1 0 1,1 1-1,0-1 0,3-2 1,10-3 54,0-2 0,25-17 1,-12 4-57,-1-2 0,0-1 0,-2-1 0,32-40 1,-74 124-810,-3-18 772,10-24 39,1 0-1,0 1 1,2-1 0,0 1 0,1 1 0,-3 18 0,8-36 0,0-1 0,0 1 0,0-1 0,0 1 0,0-1 0,0 1 0,0 0 0,0-1 0,0 1 0,0-1 0,0 1 0,0-1 0,1 1 0,-1-1 1,0 1-1,0-1 0,1 1 0,-1-1 0,0 1 0,0-1 0,1 1 0,-1-1 0,1 0 0,-1 1 0,0-1 0,1 1 0,-1-1 0,1 0 1,-1 0-1,1 1 0,-1-1 0,1 0 0,0 1 0,22-4 199,23-21 103,-7-6-161,56-55 0,-8 6-11,-87 79-137,1-1-1,-1 1 1,0-1-1,1 1 1,-1-1 0,1 1-1,-1 0 1,1-1 0,-1 1-1,1-1 1,-1 1-1,1 0 1,-1 0 0,1-1-1,0 1 1,-1 0 0,1 0-1,-1 0 1,1-1-1,0 1 1,-1 0 0,1 0-1,0 0 1,-1 0 0,1 0-1,-1 0 1,1 1 0,0-1-1,-1 0 1,2 0-1,0 19-16,-14 29 235,-3-6-47,8-26-136,1 0-1,-6 27 1,12-43-28,0 0-1,0 1 1,0-1 0,0 0 0,0 0 0,0 1 0,0-1 0,-1 0 0,1 1 0,0-1 0,0 0 0,0 0 0,0 1-1,1-1 1,-1 0 0,0 0 0,0 1 0,0-1 0,0 0 0,0 1 0,0-1 0,0 0 0,0 0 0,1 1 0,-1-1 0,0 0-1,0 0 1,0 0 0,0 1 0,1-1 0,-1 0 0,0 0 0,0 0 0,1 1 0,-1-1 0,0 0 0,0 0 0,1 0-1,-1 0 1,0 0 0,0 0 0,1 0 0,-1 0 0,0 0 0,0 0 0,1 1 0,-1-1 0,0 0 0,1-1 0,-1 1 0,0 0-1,0 0 1,1 0 0,-1 0 0,0 0 0,1 0 0,-1 0 0,0 0 0,0 0 0,1-1 0,-1 1 0,20-11 347,-19 10-331,31-21 344,42-41 0,-49 40-336,1 1 0,51-33-1,-76 55-33,0-1-1,0 0 1,0 0 0,1 1-1,-1-1 1,0 0-1,0 1 1,1-1-1,-1 1 1,0 0-1,1-1 1,-1 1 0,1 0-1,-1 0 1,0 0-1,1 0 1,-1 0-1,1 0 1,1 1-1,-3-1 1,1 1-1,0-1 0,-1 1 1,1 0-1,-1-1 0,0 1 0,1 0 1,-1-1-1,1 1 0,-1 0 1,0-1-1,1 1 0,-1 0 0,0 0 1,0-1-1,0 1 0,0 0 1,0 0-1,1 0 0,-1-1 0,-1 1 1,1 0-1,0 1 0,-1 6 12,-1-1-1,0 1 1,0-1-1,0 0 0,-6 10 1,-7 17-17,-2-2 0,-35 50 1,52-82-103,0-1-1,0 1 1,0 0 0,0 0 0,0 0 0,0-1-1,0 1 1,0 0 0,0 0 0,0-1 0,0 1-1,0 0 1,0 0 0,0-1 0,0 1 0,0 0-1,0 0 1,0 0 0,0-1 0,0 1 0,0 0-1,-1 0 1,1 0 0,0-1 0,0 1-1,0 0 1,0 0 0,-1 0 0,1 0 0,0 0-1,0-1 1,0 1 0,-1 0 0,1 0 0,0 0-1,0 0 1,-1 0 0,1 0 0,0 0 0,0 0-1,0 0 1,-1 0 0,1 0 0,0 0 0,0 0-1,-1 0 1,1 0 0,0 0 0,0 0 0,-1 0-1,1 0 1,0 0 0,0 0 0,0 0 0,-1 0-1,1 1 1,0-1 0,0 0 0,0 0 0,-1 0-1,1 0 1,0 0 0,0 1 0,0-29-5311,0 22 3679,2-35-8152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50.206"/>
    </inkml:context>
    <inkml:brush xml:id="br0">
      <inkml:brushProperty name="width" value="0.025" units="cm"/>
      <inkml:brushProperty name="height" value="0.025" units="cm"/>
    </inkml:brush>
  </inkml:definitions>
  <inkml:trace contextRef="#ctx0" brushRef="#br0">62 0 17136,'0'0'10346,"10"61"-8488,4-40-865,-1 4-417,3 5-159,-5 6-1,-4 5-192,-7 7 97,0 7-161,-8 6-64,-10 4-224,-8 0-833,1-4-1409,-5-14-2595,4-10-4836</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290"/>
    </inkml:context>
    <inkml:brush xml:id="br0">
      <inkml:brushProperty name="width" value="0.025" units="cm"/>
      <inkml:brushProperty name="height" value="0.025" units="cm"/>
    </inkml:brush>
  </inkml:definitions>
  <inkml:trace contextRef="#ctx0" brushRef="#br0">0 1 12748,'0'0'10634</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663"/>
    </inkml:context>
    <inkml:brush xml:id="br0">
      <inkml:brushProperty name="width" value="0.025" units="cm"/>
      <inkml:brushProperty name="height" value="0.025" units="cm"/>
    </inkml:brush>
  </inkml:definitions>
  <inkml:trace contextRef="#ctx0" brushRef="#br0">87 0 11627,'0'0'11435,"-39"88"-10090,30-33-480,-1 5-449,2 8-288,2-1-96,3-4-96,3-10-800,0-12-1603,0-14-1056,-5-14 288,-2-13-1153</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0.989"/>
    </inkml:context>
    <inkml:brush xml:id="br0">
      <inkml:brushProperty name="width" value="0.025" units="cm"/>
      <inkml:brushProperty name="height" value="0.025" units="cm"/>
    </inkml:brush>
  </inkml:definitions>
  <inkml:trace contextRef="#ctx0" brushRef="#br0">0 181 16656,'9'-13'2776,"0"-2"-1994,1 1 0,1 0 1,0 1-1,1 0 1,1 0-1,0 1 0,0 1 1,20-13-1,-19 17-644,0 1 0,1 1 0,0 0 0,-1 1 1,1 0-1,1 1 0,-1 1 0,0 0 0,1 1 0,-1 1 0,1 1 0,17 2 0,-27-2-135,0-1-1,0 2 0,0-1 0,0 1 0,-1-1 0,1 2 0,0-1 1,-1 1-1,0-1 0,0 2 0,0-1 0,0 0 0,0 1 0,0 0 1,-1 0-1,0 1 0,0-1 0,0 1 0,0 0 0,-1 0 1,0 0-1,0 0 0,0 0 0,-1 1 0,1-1 0,-1 1 0,-1 0 1,1 0-1,-1 0 0,0 0 0,0 0 0,-1 0 0,0 7 0,0-8 108,0 0-1,0-1 0,-1 1 0,0 0 1,0-1-1,0 1 0,-1-1 0,1 1 1,-1-1-1,0 0 0,0 0 0,0 1 0,-1-1 1,0-1-1,0 1 0,-5 6 0,2-5 109,-1 0-1,0 0 0,0 0 1,0-1-1,0 0 0,0 0 1,-1 0-1,-14 3 0,-5 0-594,0-2 0,0 0 0,0-2 0,-47-1 0,80-1-4482,0 1 2074,1 0 302,13 4-4206</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439"/>
    </inkml:context>
    <inkml:brush xml:id="br0">
      <inkml:brushProperty name="width" value="0.025" units="cm"/>
      <inkml:brushProperty name="height" value="0.025" units="cm"/>
    </inkml:brush>
  </inkml:definitions>
  <inkml:trace contextRef="#ctx0" brushRef="#br0">104 96 15855,'0'0'9123,"-7"12"-6747,4-7-2159,-56 98 2614,53-91-2744,1 0 1,0 1-1,1 0 1,0-1-1,1 2 1,0-1-1,-1 23 0,4-36-89,0 1-1,0-1 0,0 1 1,0-1-1,0 1 0,0-1 0,0 1 1,0-1-1,0 1 0,1-1 1,-1 1-1,0-1 0,0 1 1,0-1-1,1 1 0,-1-1 0,0 1 1,1-1-1,-1 0 0,0 1 1,1-1-1,-1 1 0,1-1 0,-1 0 1,0 0-1,1 1 0,-1-1 1,1 0-1,-1 0 0,1 1 1,-1-1-1,1 0 0,-1 0 0,1 0 1,-1 0-1,1 0 0,-1 0 1,1 0-1,-1 0 0,1 0 1,-1 0-1,1 0 0,-1 0 0,1 0 1,-1 0-1,1 0 0,-1-1 1,1 1-1,-1 0 0,1 0 0,-1-1 1,1 1-1,-1 0 0,1 0 1,-1-1-1,0 1 0,1-1 1,-1 1-1,0 0 0,1-1 0,-1 0 1,28-23 308,-15 4-172,0 1-1,-2-2 1,0 0-1,-1 0 1,-1-1-1,-2 0 0,0 0 1,5-27-1,-24 89-385,8-31 258,1 1-1,0-1 1,0 1-1,1 0 1,-1 12-1,3-21-3,0 0-1,0-1 0,0 1 1,0-1-1,0 1 0,0-1 0,0 1 1,0 0-1,0-1 0,0 1 0,1-1 1,-1 1-1,0-1 0,0 1 0,1-1 1,-1 1-1,0-1 0,1 1 0,-1-1 1,0 1-1,1-1 0,-1 0 0,0 1 1,1-1-1,-1 1 0,1-1 0,-1 0 1,1 0-1,-1 1 0,1-1 1,-1 0-1,2 1 0,21-5 104,19-20 31,-22 7-88,0 0 0,31-34-1,-45 44-36,0-1 0,0 0 0,0 0-1,-1 0 1,0-1 0,-1 1 0,0-1 0,0-1-1,-1 1 1,4-14 0,-7 22-11,0 1 0,0 0 0,0-1 0,0 1 0,0-1 0,0 1 0,0-1 0,0 1 0,0 0 0,0-1 0,0 1 0,0-1 0,-1 1 0,1 0 0,0-1 0,0 1 0,0-1 0,0 1 0,-1 0 0,1-1 0,0 1 0,0 0 0,-1-1 0,1 1 0,0 0 0,-1-1 0,1 1 0,0 0 0,-1 0 0,1 0 0,0-1 0,-1 1 0,1 0 0,-1 0 0,1 0 0,0 0 0,-1 0 0,1-1 0,-1 1 0,1 0 0,-1 0 0,1 0 0,0 0 0,-1 0 0,1 0 0,-1 1 0,1-1 0,-1 0 0,1 0 0,0 0 0,-1 0 0,1 0 0,0 1 0,-1-1 0,1 0 0,-1 0 0,1 0 0,0 1 0,-1-1 0,1 0 0,0 1 0,-1 0 0,-7 5 0,0 1 0,1 0 0,-1 0 0,1 1 0,1-1 0,0 2 0,-9 13 0,-31 66 0,44-85 0,0 2 0,-1 0 0,1 0 0,0 0 0,0 0 0,1 0 0,-1 1 0,1-1 0,0 1 0,1-1 0,-1 11 0,2-16 0,0 1 0,0 0 0,0-1 0,0 1 0,0-1 0,0 1 0,0-1 0,0 0 0,0 1 0,0-1 0,0 0 0,0 0 0,0 0 0,0 1 0,1-1 0,-1 0 0,0-1 0,0 1 0,0 0 0,0 0 0,0 0 0,0-1 0,0 1 0,1-1 0,0 1 0,9-3 0,0-1 0,-1 0 0,1-1 0,-1 0 0,0 0 0,0-1 0,-1 0 0,1-1 0,12-12 0,7-8 0,34-41 0,-16 13 0,-56 85 0,-18 22 0,18-37 0,0 1 0,1-1 0,1 2 0,0-1 0,1 1 0,1 0 0,1 0 0,-5 31 0,9-48-2,0 0 0,0 0 1,1 1-1,-1-1 0,0 0 0,0 0 1,0 1-1,0-1 0,0 0 0,0 0 1,0 1-1,1-1 0,-1 0 0,0 0 0,0 1 1,0-1-1,0 0 0,1 0 0,-1 0 1,0 0-1,0 1 0,1-1 0,-1 0 0,0 0 1,0 0-1,1 0 0,-1 0 0,0 0 1,0 0-1,1 0 0,-1 0 0,0 0 1,1 1-1,-1-1 0,0-1 0,0 1 0,1 0 1,-1 0-1,0 0 0,0 0 0,1 0 1,-1 0-1,0 0 0,1 0 0,-1 0 1,0 0-1,0-1 0,0 1 0,1 0 0,-1 0 1,0-1-1,14-8-1139,-4-30-7950,-9 12 1766</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1.795"/>
    </inkml:context>
    <inkml:brush xml:id="br0">
      <inkml:brushProperty name="width" value="0.025" units="cm"/>
      <inkml:brushProperty name="height" value="0.025" units="cm"/>
    </inkml:brush>
  </inkml:definitions>
  <inkml:trace contextRef="#ctx0" brushRef="#br0">0 0 10634,'0'0'16464,"64"50"-18835,-46-36-1536,2-3-1250,-2-4-1858</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152"/>
    </inkml:context>
    <inkml:brush xml:id="br0">
      <inkml:brushProperty name="width" value="0.025" units="cm"/>
      <inkml:brushProperty name="height" value="0.025" units="cm"/>
    </inkml:brush>
  </inkml:definitions>
  <inkml:trace contextRef="#ctx0" brushRef="#br0">113 0 5317,'0'0'17894,"-8"8"-16997,0-2-762,-2 2 8,0 1 0,1-1 0,0 2-1,1-1 1,-1 2 0,2-1 0,-1 1-1,-6 14 1,14-25-138,0 0-1,0 1 1,0-1 0,1 1-1,-1-1 1,0 0 0,0 1-1,0-1 1,1 1-1,-1-1 1,0 0 0,0 1-1,1-1 1,-1 0 0,0 0-1,1 1 1,-1-1 0,0 0-1,1 0 1,-1 1-1,1-1 1,-1 0 0,0 0-1,1 0 1,-1 0 0,1 1-1,-1-1 1,0 0 0,1 0-1,-1 0 1,1 0-1,-1 0 1,1 0 0,-1 0-1,1 0 1,-1 0 0,1-1-1,15 1-14,-5 0-412,0 1 1,0 0-1,0 0 1,0 1-1,0 0 1,0 1-1,0 1 1,13 6-1,-21-9 455,0 0 0,-1 1 0,1-1 0,0 1 0,-1 0 0,1 0 0,-1 0 1,0 0-1,0 1 0,1-1 0,-2 1 0,1-1 0,0 1 0,0-1 0,-1 1 0,1 0 0,-1 0 0,0 0 0,0 0 0,0 0 0,0 0 0,-1 0 0,1 0 0,-1 0 0,0 1 0,0-1 0,0 0 0,0 0 0,0 0 0,-1 0 0,0 0 0,1 0 0,-1 0 0,-3 6 0,3-6 215,-1 0-1,1-1 0,-1 1 0,0-1 0,0 1 0,0-1 0,0 0 0,0 1 0,-1-1 0,1 0 0,-1-1 0,1 1 0,-1 0 0,0-1 0,0 1 0,0-1 0,1 0 0,-1 0 0,0 0 0,0 0 0,-1-1 0,-2 1 0,-12 1 1037,1 0 0,-32-2-1,31 0-1142,16 0-199,1 0 0,-1 0 1,0-1-1,1 1 0,-1 0 0,0-1 1,1 1-1,-1-1 0,1 1 1,-1-1-1,1 0 0,-1 0 1,1 1-1,-2-3 0,3 3-184,-1-1 0,1 1-1,-1-1 1,1 1 0,0-1 0,-1 0-1,1 1 1,0-1 0,0 0 0,-1 1-1,1-1 1,0 1 0,0-1 0,0 0-1,0 0 1,0 1 0,0-1-1,0 0 1,0 1 0,0-1 0,0 0-1,0 1 1,0-1 0,1 0 0,-1 1-1,0-1 1,1 1 0,-1-1 0,0 0-1,1 1 1,-1-1 0,0 1-1,1-1 1,-1 1 0,1-1 0,-1 1-1,1-1 1,0 1 0,12-12-6543</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2.632"/>
    </inkml:context>
    <inkml:brush xml:id="br0">
      <inkml:brushProperty name="width" value="0.025" units="cm"/>
      <inkml:brushProperty name="height" value="0.025" units="cm"/>
    </inkml:brush>
  </inkml:definitions>
  <inkml:trace contextRef="#ctx0" brushRef="#br0">177 5 11915,'0'0'18674,"-12"2"-18268,9-1-385,-3 0-11,0 0 1,1 0 0,-1 0-1,0 1 1,1 0 0,-1 0 0,1 0-1,0 1 1,0 0 0,0 0-1,0 0 1,0 1 0,1 0-1,-8 7 1,3-1-38,1-1 0,0 1-1,0 1 1,1-1 0,1 1 0,0 1 0,0-1-1,1 1 1,-6 21 0,11-32 0,0-1 0,-1 1 0,1 0 1,0 0-1,0-1 0,0 1 0,0 0 0,0 0 1,0-1-1,0 1 0,0 0 0,0 0 0,1 0 1,-1-1-1,0 1 0,0 0 0,1-1 0,-1 1 1,0 0-1,1-1 0,-1 1 0,1 0 0,-1-1 1,1 1-1,-1-1 0,1 1 0,-1-1 0,1 1 1,-1-1-1,1 1 0,0-1 0,-1 1 0,2-1 1,0 1 12,0-1 0,0 0 1,1 0-1,-1 0 0,0 0 1,0 0-1,1 0 1,-1-1-1,0 1 0,0-1 1,3-1-1,5-1 25,-1-1 0,0 0 0,0-1 0,12-8 0,-3-3-33,1 0-1,-2-2 0,0 0 1,-1-1-1,-1 0 0,-1-1 0,12-23 1,-57 88-520,17-28 773,2 1 0,0 0 0,0 1 1,-15 37-1,27-56-209,1 1 1,-1-1 0,1 0 0,-1 1 0,1-1-1,-1 0 1,1 1 0,-1-1 0,1 0-1,-1 0 1,1 1 0,-1-1 0,1 0-1,0 0 1,-1 0 0,1 0 0,-1 0 0,1 0-1,0 0 1,-1 0 0,1 0 0,-1 0-1,1 0 1,-1 0 0,1 0 0,0-1 0,-1 1-1,1 0 1,-1 0 0,1-1 0,-1 1-1,1 0 1,-1-1 0,1 1 0,25-9 306,55-40-20,-64 36-369,1 2 1,0 0-1,1 1 0,29-11 1,-47 21 51,-1 0-1,1-1 1,-1 1 0,1 0 0,0 0 0,-1-1 0,1 1 0,0 0 0,-1 0-1,1 0 1,0 0 0,-1 0 0,1 0 0,0 0 0,-1 0 0,1 0-1,-1 0 1,1 1 0,0-1 0,-1 0 0,1 0 0,0 0 0,-1 1-1,1-1 1,-1 0 0,1 1 0,-1-1 0,1 1 0,0 0 0,-1 19 4,-21 33 282,17-44-228,-19 47 270,23-56-305,0 0 1,1 0-1,-1 1 0,0-1 1,0 0-1,0 0 0,0 1 1,0-1-1,1 0 0,-1 0 1,0 0-1,0 1 0,0-1 0,1 0 1,-1 0-1,0 0 0,0 0 1,1 1-1,-1-1 0,0 0 1,0 0-1,1 0 0,-1 0 0,0 0 1,0 0-1,1 0 0,-1 0 1,0 0-1,0 0 0,1 0 1,-1 0-1,0 0 0,1 0 1,-1 0-1,0 0 0,0 0 0,1 0 1,-1 0-1,0 0 0,0-1 1,1 1-1,-1 0 0,0 0 1,0 0-1,0 0 0,1 0 1,-1-1-1,0 1 0,0 0 0,0 0 1,1-1-1,15-8 70,8-8-65,36-33 0,-42 33-23,1 1 1,42-27-1,-61 43-1,0 0 0,1-1 0,-1 1 0,0 0-1,0 0 1,1 0 0,-1 0 0,0 0 0,1 0 0,-1 0 0,0 0 0,0 0 0,1 0 0,-1 0-1,0 0 1,1 0 0,-1 0 0,0 0 0,0 0 0,1 0 0,-1 0 0,0 0 0,1 0-1,-1 0 1,0 1 0,0-1 0,1 0 0,-1 0 0,0 0 0,0 1 0,1-1 0,-1 0 0,0 0-1,0 0 1,0 1 0,0-1 0,1 0 0,-1 0 0,0 1 0,0-1 0,0 0 0,0 1-1,0-1 1,0 0 0,0 0 0,0 1 0,0-1 0,0 0 0,0 1 0,0-1 0,0 0 0,0 0-1,0 1 1,0-1 0,0 0 0,0 1 0,0-1 0,0 0 0,0 0 0,0 1 0,0-1-1,-1 0 1,1 0 0,0 1 0,0-1 0,0 0 0,-1 1 0,1-1-27,-3 11-208,-1 0-1,-1 0 0,0-1 0,0 1 0,-9 12 1,7-11-1632,0 0 1,0 1-1,-5 16 1,11-24-695,6-15-10496</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190"/>
    </inkml:context>
    <inkml:brush xml:id="br0">
      <inkml:brushProperty name="width" value="0.025" units="cm"/>
      <inkml:brushProperty name="height" value="0.025" units="cm"/>
    </inkml:brush>
  </inkml:definitions>
  <inkml:trace contextRef="#ctx0" brushRef="#br0">394 16 18033,'0'0'3230,"-9"-3"69,3 1-3049,0-1 1,-1 1-1,1 1 0,0-1 1,0 1-1,-1 0 0,1 1 1,-1-1-1,1 1 1,-1 0-1,1 1 0,0 0 1,-1 0-1,1 0 0,0 1 1,-1 0-1,1 0 1,0 0-1,-9 6 0,6-2-233,5-4-16,1-1 0,0 1-1,0 0 1,0 0 0,0 0 0,0 1 0,0-1 0,0 1 0,1 0-1,-1 0 1,1 0 0,0 0 0,0 0 0,0 0 0,0 0 0,0 1-1,-1 4 1,39 7 224,-34-15-228,-1 1 1,1 0-1,-1 0 1,1 0-1,-1 0 1,0 0 0,0 0-1,0 1 1,1-1-1,-1 0 1,0 1 0,-1-1-1,1 0 1,0 1-1,0-1 1,0 1 0,-1 0-1,1-1 1,-1 1-1,0-1 1,1 1-1,-1 0 1,0-1 0,0 1-1,0 0 1,0-1-1,0 1 1,0 0 0,0-1-1,-1 1 1,0 2-1,-2 3 39,0 1 0,0 0-1,-1-1 1,0 1-1,-7 7 1,-4 11 767,14-24-781,1 0-1,-1 0 1,1 0-1,-1 0 1,1 1-1,0-1 1,0 0 0,0 0-1,0 0 1,1 1-1,-1-1 1,1 0-1,-1 0 1,1 0 0,0 0-1,-1 0 1,1 0-1,0 0 1,1 0-1,-1 0 1,0 0 0,0 0-1,1-1 1,-1 1-1,1 0 1,-1-1-1,4 3 1,-3-2-15,0 0-1,1 0 1,-1 1 0,0-1 0,-1 1-1,1 0 1,0-1 0,-1 1-1,1 0 1,-1 0 0,0 0 0,0 0-1,0 0 1,1 7 0,-2-8 5,-1 0 0,1 0 0,0 0 0,0 0 0,-1 0 0,1 0 0,-1 0 0,0 0 0,1 0 0,-1 0 0,0-1 0,0 1 0,0 0 0,-1 0 0,1-1 0,0 1 0,-1-1 0,1 1 0,-1-1 0,-1 2 0,-1 0 37,-1-1 0,1 0 0,0 1 0,-1-2 0,0 1 0,1 0 0,-1-1-1,-6 1 1,-5 0 72,0 0 0,1-2 0,-1 0 0,-25-3 0,35 2-119,0-1 0,0 0 0,0 0-1,0 0 1,1-1 0,-1 0 0,1 0 0,0-1 0,-8-5 0,12 9-4,0-1 0,0 0 1,0 1-1,0-1 0,1 0 0,-1 0 1,0 0-1,0 1 0,0-1 0,1 0 1,-1 0-1,0 0 0,1 0 0,-1 0 1,1-1-1,-1 1 0,1 0 1,0 0-1,-1 0 0,1 0 0,0 0 1,0-1-1,0 1 0,0 0 0,0 0 1,0 0-1,0-1 0,0 1 1,0 0-1,1 0 0,-1 0 0,0 0 1,1-1-1,-1 1 0,1 0 0,-1 0 1,1 0-1,0 0 0,-1 0 0,1 0 1,0 0-1,0 1 0,0-1 1,-1 0-1,1 0 0,0 0 0,0 1 1,0-1-1,0 1 0,1-1 0,-1 1 1,0-1-1,2 0 0,18-8-1675,0 1-1,0 1 1,26-5-1,41-15-8641,-42 9 1799</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3.891"/>
    </inkml:context>
    <inkml:brush xml:id="br0">
      <inkml:brushProperty name="width" value="0.025" units="cm"/>
      <inkml:brushProperty name="height" value="0.025" units="cm"/>
    </inkml:brush>
  </inkml:definitions>
  <inkml:trace contextRef="#ctx0" brushRef="#br0">195 57 14862,'0'0'3470,"4"-10"69,4-12-2014,1-2 4248,-92 208-3361,27-64-1226,29-65-1186,11-23 0,-17 50 0,58-113 0,-9 4 0,0 0 0,-2-1 0,-1-1 0,16-55 0,-30 130 0,1-43 0,0 0 0,0 1 0,0-1 0,0 0 0,0 0 0,1 1 0,0-1 0,-1 0 0,1 0 0,0 0 0,1 0 0,-1 0 0,0 0 0,1 0 0,3 4 0,-1-5 0,1-1 0,0 1 0,0-1 0,-1 0 0,1 0 0,0 0 0,0 0 0,0-1 0,0 0 0,0 0 0,0-1 0,0 1 0,0-1 0,5-1 0,3-2 0,0 1 0,-1-1 0,1-1 0,11-7 0,-22 11 0,69-39 0,-66 36 0,1 1 0,-1-1 0,0 0 0,0-1 0,-1 1 0,1-1 0,-1 0 0,0 0 0,0 0 0,3-7 0,-7 12 0,1-1 0,-1 1 0,0 0 0,0-1 0,0 1 0,0 0 0,0-1 0,0 1 0,0 0 0,0-1 0,0 1 0,0 0 0,0 0 0,-1-1 0,1 1 0,0 0 0,0-1 0,0 1 0,0 0 0,0 0 0,0-1 0,-1 1 0,1 0 0,0 0 0,0-1 0,-1 1 0,1 0 0,0 0 0,0 0 0,-1-1 0,1 1 0,0 0 0,0 0 0,-1 0 0,1 0 0,0 0 0,0 0 0,-1-1 0,1 1 0,0 0 0,-1 0 0,1 0 0,0 0 0,-1 0 0,1 0 0,0 0 0,-1 0 0,1 0 0,0 1 0,0-1 0,-1 0 0,1 0 0,0 0 0,-1 0 0,1 0 0,0 0 0,0 1 0,-1-1 0,1 0 0,0 0 0,-1 1 0,-9 5 0,-1 2 0,1-1 0,0 1 0,1 1 0,0-1 0,0 2 0,1-1 0,0 1 0,1 0 0,0 1 0,1 0 0,0 0 0,-8 20 0,14-31 0,0 1 0,0-1 0,0 1 0,0-1 0,0 0 0,0 1 0,0-1 0,0 1 0,1-1 0,-1 0 0,0 1 0,0-1 0,0 0 0,0 1 0,0-1 0,1 0 0,-1 1 0,0-1 0,0 0 0,1 1 0,-1-1 0,0 0 0,0 1 0,1-1 0,-1 0 0,0 0 0,1 1 0,-1-1 0,0 0 0,1 0 0,-1 0 0,1 0 0,-1 0 0,0 1 0,1-1 0,-1 0 0,1 0 0,-1 0 0,0 0 0,1 0 0,-1 0 0,1 0 0,-1 0 0,0 0 0,1-1 0,21-2 0,-5-4 0,-1 0 0,0-1 0,-1-1 0,0 0 0,0-1 0,-1-1 0,0-1 0,-1 1 0,0-2 0,-1 0 0,-1 0 0,12-18 0,-63 81 0,-13 17 0,49-61 0,0 1 0,0-1 0,1 1 0,0 0 0,0-1 0,1 1 0,0 1 0,0-1 0,-1 9 0,4-14-11,-1-1 0,0 0 0,1 1 0,-1-1 1,1 0-1,-1 0 0,1 0 0,-1 1 0,1-1 0,0 0 0,-1 0 0,1 0 0,0 0 0,0 0 1,0 0-1,0 0 0,0 0 0,0-1 0,0 1 0,0 0 0,1-1 0,-1 1 0,0-1 0,0 1 0,0-1 1,1 1-1,-1-1 0,0 0 0,1 1 0,-1-1 0,0 0 0,1 0 0,-1 0 0,0 0 0,3-1 1,3 1-278,-1 0 1,1 0 0,0 0 0,0-1 0,-1 0 0,8-3 0,-9 2-763,-1 0 0,1 0 1,-1-1-1,0 0 0,0 0 0,0 0 1,0 0-1,0-1 0,-1 1 1,5-7-1,13-20-8671</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219"/>
    </inkml:context>
    <inkml:brush xml:id="br0">
      <inkml:brushProperty name="width" value="0.025" units="cm"/>
      <inkml:brushProperty name="height" value="0.025" units="cm"/>
    </inkml:brush>
  </inkml:definitions>
  <inkml:trace contextRef="#ctx0" brushRef="#br0">45 0 17328,'0'0'7720,"-45"50"-7592,49-31-128,11-2-2018,2 0-2178,-1-4-2562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2:51.409"/>
    </inkml:context>
    <inkml:brush xml:id="br0">
      <inkml:brushProperty name="width" value="0.025" units="cm"/>
      <inkml:brushProperty name="height" value="0.025" units="cm"/>
    </inkml:brush>
  </inkml:definitions>
  <inkml:trace contextRef="#ctx0" brushRef="#br0">313 50 9449,'0'0'1650,"-8"-4"-1250,-11-4-51,0 0 0,0 2 1,0 0-1,-1 1 0,0 1 1,-22-1-1,24 4-85,9 0-182,-1 0 0,0 0-1,1 1 1,-1 0 0,0 1 0,1 0 0,-1 1-1,1 0 1,-1 0 0,-11 6 0,20-8-73,0 0 0,1 0 1,-1 1-1,0-1 0,1 0 1,-1 1-1,1-1 0,-1 1 1,1-1-1,-1 0 0,1 1 1,-1-1-1,1 1 0,-1-1 1,1 1-1,0 0 0,-1-1 1,1 1-1,0-1 0,-1 1 1,1 0-1,0-1 0,0 1 1,0 0-1,-1-1 0,1 1 1,0 0-1,0-1 0,0 1 1,0 0-1,0 0 0,18 12 106,33-2 0,99 2 180,209-9 0,-191-6 396,749 6 742,549-3-1328,337 23 818,-407-13-287,-1213-16 517,0-8 0,244-50 0,-426 63-1419,2 0 550,-3-9-9522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8.075"/>
    </inkml:context>
    <inkml:brush xml:id="br0">
      <inkml:brushProperty name="width" value="0.025" units="cm"/>
      <inkml:brushProperty name="height" value="0.025" units="cm"/>
    </inkml:brush>
  </inkml:definitions>
  <inkml:trace contextRef="#ctx0" brushRef="#br0">247 7 15663,'0'0'13271,"-13"-3"-12684,3 2-531,0-1-1,0 2 1,0-1-1,0 1 0,0 1 1,0 0-1,0 0 1,0 1-1,1 0 1,-1 1-1,1 0 1,-14 6-1,13-4 46,0 1 0,1 0 0,0 1 0,0 0 0,-9 9 0,15-14-78,1 1 0,-1-1 0,1 1 0,0-1 0,0 1 0,0 0 0,1-1 0,-1 1 0,1 0-1,-1 0 1,1 0 0,0 0 0,0 1 0,0-1 0,1 0 0,-1 0 0,1 0 0,-1 1 0,1-1 0,0 0-1,1 6 1,0-7-17,0 0 1,0-1-1,0 1 0,1-1 0,-1 1 0,0-1 0,1 1 0,-1-1 1,0 0-1,1 0 0,0 0 0,-1 0 0,1 0 0,0 0 0,-1 0 0,1 0 1,0-1-1,0 1 0,0-1 0,0 1 0,-1-1 0,1 0 0,0 0 1,3 0-1,57 1 14,-44-1-130,9-1-957,-1-1 1,37-7-1,-32 2-3611,51-18 1,-30 4-4415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4.887"/>
    </inkml:context>
    <inkml:brush xml:id="br0">
      <inkml:brushProperty name="width" value="0.025" units="cm"/>
      <inkml:brushProperty name="height" value="0.025" units="cm"/>
    </inkml:brush>
  </inkml:definitions>
  <inkml:trace contextRef="#ctx0" brushRef="#br0">0 0 192</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4.561"/>
    </inkml:context>
    <inkml:brush xml:id="br0">
      <inkml:brushProperty name="width" value="0.025" units="cm"/>
      <inkml:brushProperty name="height" value="0.025" units="cm"/>
    </inkml:brush>
  </inkml:definitions>
  <inkml:trace contextRef="#ctx0" brushRef="#br0">233 0 13933,'0'0'10495,"-8"9"-9133,-27 31-118,34-39-1202,0 0 0,0 0 0,0 0 0,0 1 1,0-1-1,0 0 0,0 1 0,0-1 0,0 0 1,1 1-1,-1-1 0,1 1 0,-1-1 0,1 1 1,0-1-1,-1 1 0,1-1 0,0 1 0,0 0 1,0-1-1,0 1 0,0-1 0,0 1 0,1 0 1,-1-1-1,1 3 0,1-2-152,0 0 0,0 1 0,1-1 0,-1 0 0,1 0 0,-1 0 0,1 0 0,-1-1-1,7 4 1,-6-4-88,1 1 0,-1 0 0,0 0 0,0 0-1,0 1 1,0-1 0,0 1 0,0-1 0,2 4-1,-1 3 82,0-1-1,0 1 0,-1 0 0,-1 0 0,1 1 0,-2-1 1,1 0-1,-1 1 0,0 10 0,-1 8 771,-6 52 1,3-60-152,-2 0 1,0 0 0,-1-1 0,0 0 0,-2 0-1,0-1 1,-13 20 0,17-30-317,0-1-1,-1 0 1,-1 1-1,1-2 1,-1 1-1,0-1 1,0 0 0,-1 0-1,0 0 1,0-1-1,0 0 1,-1-1 0,1 1-1,-1-2 1,0 1-1,0-1 1,-1 0-1,-14 3 1,22-6-186,-1 0 0,0 0 0,0 0 0,0 0 0,0 0 0,0 0 0,0 0 0,0 0 0,0-1 0,0 1 0,1-1 0,-1 0 0,0 1 0,0-1 0,1 0 0,-1 0 0,0 0 0,1 0 0,-1 0 0,1-1 0,-1 1 0,1 0 0,-2-3 0,1 1 0,0 0 0,0-1 0,1 1 0,-1-1 0,1 0 0,0 1 0,0-1 0,0 0 0,0 0 0,1 1 0,-1-6 0,1-1 0,0 0 0,1 0 0,0 0 0,1 0 0,-1 0 0,2 0 0,0 1 0,7-18 0,-5 18-248,1-1 0,1 1 0,-1 0 1,2 1-1,-1 0 0,1 0 0,0 0 0,1 1 0,15-10 0,6-1-2833,56-24-1,-12 6-1835,-19 6-8846</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5.666"/>
    </inkml:context>
    <inkml:brush xml:id="br0">
      <inkml:brushProperty name="width" value="0.025" units="cm"/>
      <inkml:brushProperty name="height" value="0.025" units="cm"/>
    </inkml:brush>
  </inkml:definitions>
  <inkml:trace contextRef="#ctx0" brushRef="#br0">183 338 12043,'0'0'7821,"-9"-11"-4052,3 4-3393,-34-37 2655,37 42-2826,1-1 1,-1 1-1,0 0 0,0 0 1,0 0-1,0 0 0,-1 1 1,1 0-1,0-1 0,-1 1 0,1 0 1,-1 0-1,1 1 0,-1-1 1,1 1-1,-7 0 0,6 1-200,1 0 1,0 0-1,0 1 0,0-1 0,0 1 0,0 0 0,0-1 0,1 2 1,-1-1-1,0 0 0,1 0 0,0 1 0,-1-1 0,1 1 0,0 0 1,0 0-1,1 0 0,-1 0 0,1 0 0,-3 5 0,2-3-7,0 0 0,0 0 0,1 0 0,-1 0 0,1 1-1,0-1 1,0 1 0,1-1 0,0 1 0,0-1 0,0 1-1,1 6 1,0-11 6,0 0 0,-1-1 0,1 1 0,0 0 0,-1-1 0,1 1 0,0 0 0,0-1 0,0 1 0,0-1 0,-1 0 0,1 1 0,0-1 0,0 1 0,0-1 0,0 0 0,0 0 0,0 0 0,0 0 0,0 1 0,0-1 0,0 0 0,0-1 0,0 1 0,0 0 0,0 0 0,0 0 0,1-1 0,30-7 249,-13-1-205,-1-1 1,0-1-1,-1-1 0,0 0 1,-1-1-1,0-1 1,-1-1-1,-1 0 1,0-1-1,-1 0 1,-1-1-1,14-24 1,-19 14 5,-7 27-54,0-1-1,0 1 1,0 0-1,0-1 1,0 1-1,0 0 1,0-1-1,0 1 1,-1 0-1,1-1 1,0 1-1,0 0 1,0 0-1,-1-1 1,1 1-1,0 0 1,0 0-1,-1-1 1,1 1-1,0 0 1,0 0-1,-1 0 1,1-1 0,0 1-1,-1 0 1,1 0-1,0 0 1,-1 0-1,1 0 1,0 0-1,-1 0 1,1 0-1,0 0 1,-1 0-1,1 0 1,0 0-1,-1 0 1,-2 1-1,-1 0 0,1 0-1,0 0 1,0 1 0,0-1 0,0 1 0,0 0 0,1 0 0,-1 0-1,1 0 1,-1 0 0,-2 4 0,-16 18 190,-34 48-1,50-65-132,0 1-1,0 0 0,1-1 1,0 2-1,1-1 0,0 0 0,0 1 1,1-1-1,0 1 0,0 0 1,0 12-1,2-20-53,0 0 0,1 0 0,-1 0 0,0 0 1,1 0-1,-1 0 0,1 0 0,0-1 0,-1 1 0,1 0 0,0 0 0,-1-1 0,1 1 1,0 0-1,0-1 0,-1 1 0,1-1 0,0 1 0,0-1 0,0 0 0,0 1 1,0-1-1,0 0 0,0 1 0,0-1 0,0 0 0,0 0 0,0 0 0,0 0 0,0 0 1,0 0-1,0 0 0,1-1 0,38-4 22,-22-1-24,-1 0 0,1-2 0,-1 0 0,-1-1 0,0 0 0,0-1 0,-1-1 0,0-1 0,-1 0 0,0-1 0,-1-1 0,0 0 0,-2 0 0,1-1 0,10-19 0,-17 14 0,-15 22 0,-20 24 0,20-16 0,-46 57 0,52-60 0,-1-1 0,1 1 0,0 0 0,1 0 0,-1 1 0,1-1 0,1 1 0,-3 12 0,5-20 0,1 1 0,-1-1 0,1 1 0,0 0 0,-1-1 0,1 1 0,-1-1 0,1 1 0,0-1 0,-1 1 0,1-1 0,0 0 0,0 1 0,-1-1 0,1 0 0,0 0 0,0 0 0,0 1 0,-1-1 0,1 0 0,0 0 0,0 0 0,0 0 0,0 0 0,-1 0 0,1-1 0,0 1 0,0 0 0,0 0 0,-1-1 0,1 1 0,0 0 0,1-1 0,32-8 0,-13 1 0,0-2 0,0-1 0,-1-1 0,-1 0 0,0-1 0,0-1 0,-2-1 0,1-1 0,25-31 0,-69 80 0,0 1 0,-33 63 0,58-97 0,1 0 0,0 1 0,-1-1 0,1 0 0,0 1 0,0-1 0,-1 1 0,1-1 0,0 0 0,0 1 0,0-1 0,-1 1 0,1-1 0,0 1 0,0-1 0,0 0 0,0 1 0,0-1 0,0 1 0,0-1 0,0 1 0,0-1 0,0 1 0,0-1 0,0 1 0,0-1 0,1 0 0,-1 1 0,0-1 0,0 1 0,0-1 0,1 1 0,-1-1 0,0 0 0,0 1 0,1-1 0,-1 0 0,0 1 0,1-1 0,-1 1 0,22-6 0,23-22 0,-15 2 0,-1-2 0,-2 0 0,0-2 0,-2 0 0,-2-2 0,0-1 0,-2-1 0,-2 0 0,18-42 0,-48 82 0,-7 15 0,14-18 0,-32 44 0,-46 80 0,73-111 0,1 0 0,0 1 0,2-1 0,0 2 0,1-1 0,0 1 0,2-1 0,0 1 0,0 21 0,5 42 0,0-47 0,-2 0 0,-8 67 0,6-94 0,0 0 0,0 0 0,-1 0 0,0-1 0,-1 1 0,0-1 0,0 0 0,0 0 0,-1 0 0,0-1 0,-7 8 0,8-10 0,0 0 0,0-1 0,0 1 0,0-1 0,-1 0 0,1 0 0,-1-1 0,0 1 0,0-1 0,0 0 0,0 0 0,0-1 0,0 1 0,-1-1 0,1 0 0,0-1 0,-11 1 0,15-1 0,-1 0 0,1-1 0,0 1 0,-1 0 0,1-1 0,-1 1 0,1-1 0,0 1 0,-1-1 0,1 0 0,0 0 0,0 1 0,0-1 0,0 0 0,-1 0 0,1 0 0,0 0 0,1 0 0,-1-1 0,0 1 0,0 0 0,-1-2 0,0-2 0,1 1 0,-1 0 0,1-1 0,0 1 0,0-1 0,0 1 0,0-8 0,1-1 0,1 0 0,0 1 0,0-1 0,6-22 0,-3 24 3,0-1-1,0 1 1,1 0 0,1 1-1,0-1 1,0 1 0,1 0-1,0 1 1,1-1 0,0 1-1,0 1 1,1 0 0,14-10-1,-9 8-115,1 1 0,0 1-1,0 0 1,1 1 0,0 1 0,1 0-1,-1 1 1,32-4 0,-37 7-505,34-6-3173,1-1-3838,7-7-7890</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447"/>
    </inkml:context>
    <inkml:brush xml:id="br0">
      <inkml:brushProperty name="width" value="0.025" units="cm"/>
      <inkml:brushProperty name="height" value="0.025" units="cm"/>
    </inkml:brush>
  </inkml:definitions>
  <inkml:trace contextRef="#ctx0" brushRef="#br0">154 38 9161,'1'0'418,"-1"0"1,1-1 0,0 1-1,0 0 1,0-1 0,-1 1 0,1 0-1,0 0 1,0 0 0,0 0-1,0 0 1,-1 0 0,1 0 0,0 0-1,0 0 1,0 0 0,0 0-1,0 1 1,-1-1 0,1 0-1,0 0 1,0 1 0,-1-1 0,1 1-1,0-1 1,0 1 0,-1-1-1,1 1 1,0-1 0,-1 1 0,1 0-1,-1-1 1,2 2 0,-2 1-38,1 0 0,0-1 1,-1 1-1,1 0 0,-1 0 1,0-1-1,0 1 1,0 0-1,0 0 0,-1-1 1,0 4-1,-4 17-365,-1-1-1,-10 24 1,11-34 1309,-45 125-176,-49 149-24,150-432-551,101-204 0,-152 350-574,7-15 0,1 0 0,0 1 0,1 0 0,14-16 0,-22 28 0,1 1 0,-1-1 0,0 0 0,0 1 0,1 0 0,-1-1 0,1 1 0,-1 0 0,1 0 0,0 0 0,-1 0 0,1 0 0,0 0 0,0 0 0,0 0 0,0 1 0,-1-1 0,1 1 0,0-1 0,0 1 0,0 0 0,0 0 0,0 0 0,0 0 0,0 0 0,0 0 0,0 1 0,0-1 0,0 1 0,0-1 0,0 1 0,0 0 0,-1 0 0,1 0 0,0 0 0,0 0 0,-1 0 0,1 0 0,-1 0 0,1 1 0,-1-1 0,1 1 0,-1-1 0,0 1 0,0-1 0,2 3 0,3 4-15,1 0-75,-1 0 0,1 1 0,-1 0 0,0 0 0,-1 0 0,0 0 0,-1 1 0,0 0 1,-1 0-1,1 0 0,1 17 0,-5-26 105,0-1 1,0 1 0,-1 0-1,1 0 1,0-1 0,-1 1-1,1 0 1,0-1 0,-1 1-1,1 0 1,-1-1-1,0 1 1,1-1 0,-1 1-1,1-1 1,-1 1 0,0-1-1,1 1 1,-1-1 0,0 0-1,1 1 1,-1-1 0,0 0-1,0 0 1,1 1 0,-1-1-1,0 0 1,0 0 0,0 0-1,1 0 1,-1 0 0,-1 0-1,-34 0 459,25-1-418,-154-11 1215,113 7-6130,40 3-4365,40 2 2129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6.884"/>
    </inkml:context>
    <inkml:brush xml:id="br0">
      <inkml:brushProperty name="width" value="0.025" units="cm"/>
      <inkml:brushProperty name="height" value="0.025" units="cm"/>
    </inkml:brush>
  </inkml:definitions>
  <inkml:trace contextRef="#ctx0" brushRef="#br0">0 269 13581,'0'0'16955,"10"-8"-15946,87-73-398,87-94 0,-177 170-611,-5 9 0,-3 6 0,1-10 0,-11 34 0,-26 56 0,2-8 0,29-64-762,0-1-1,1 1 1,2 0-1,-1 0 1,0 34-1,4-46-6898</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8.921"/>
    </inkml:context>
    <inkml:brush xml:id="br0">
      <inkml:brushProperty name="width" value="0.025" units="cm"/>
      <inkml:brushProperty name="height" value="0.025" units="cm"/>
    </inkml:brush>
  </inkml:definitions>
  <inkml:trace contextRef="#ctx0" brushRef="#br0">30 429 3876,'0'0'9641,"-5"10"-5499,-1-1-3334,4-6-545,0 0-1,0 1 0,0-1 0,0 0 1,1 1-1,-1-1 0,1 1 0,0 0 1,0-1-1,0 1 0,0 0 0,1 7 1,0-10-191,0-1 0,0 1 1,0-1-1,0 1 0,0-1 1,0 1-1,1-1 0,-1 1 0,0-1 1,0 1-1,0-1 0,1 0 1,-1 1-1,0-1 0,1 1 1,-1-1-1,0 0 0,1 1 0,-1-1 1,1 0-1,-1 1 0,1-1 1,-1 0-1,0 0 0,1 1 1,-1-1-1,1 0 0,-1 0 0,1 0 1,-1 0-1,1 0 0,0 1 1,25-2 1014,22-13-23,-38 9-884,-1 0 0,-1-1 0,1 0 0,-1-1 0,0 1 0,0-2 0,-1 1 0,0-1 0,9-13 0,-12 16-43,0-1 0,-1 0 1,0 0-1,0-1 0,0 1 0,-1 0 0,0-1 0,0 0 0,-1 0 0,0 1 0,0-1 0,0 0 0,-1 0 0,0 0 0,-1-9 0,0 13-111,1 0-1,-1 1 0,0-1 0,0 0 0,0 1 1,0-1-1,0 1 0,-1 0 0,1-1 0,-1 1 1,1 0-1,-1 0 0,0 0 0,0 0 0,0 0 1,0 0-1,0 1 0,0-1 0,0 0 0,-1 1 0,1 0 1,0 0-1,-1 0 0,1 0 0,-1 0 0,0 0 1,1 0-1,-1 1 0,-3-1 0,2 1-29,1 0 0,-1 0 0,0 0-1,0 0 1,1 0 0,-1 1 0,0 0 0,1 0-1,-1 0 1,1 0 0,-1 0 0,1 1-1,-1 0 1,1-1 0,0 1 0,0 1 0,0-1-1,0 0 1,0 1 0,-4 4 0,-1 5-4,1 0 1,0 1 0,1 0 0,0 0 0,1 1-1,1-1 1,0 1 0,1 0 0,0 0-1,1 0 1,0 1 0,2-1 0,1 26-1,-1-40 8,1 1-1,-1 0 0,1 0 0,0 0 1,0 0-1,-1-1 0,1 1 0,0 0 1,0-1-1,0 1 0,0 0 0,0-1 1,0 1-1,0-1 0,0 0 0,0 1 1,0-1-1,0 0 0,0 1 1,0-1-1,0 0 0,0 0 0,0 0 1,0 0-1,0 0 0,0 0 0,0 0 1,0-1-1,0 1 0,2-1 0,34-6 56,-19-1-117,-1-1 1,1 0-1,-2-2 0,1 0 0,-2 0 0,17-16 0,-13 11-86,0 1 0,1 1 0,26-14 0,-46 27 152,1 1 0,-1-1 0,1 1 0,-1 0 0,1-1-1,-1 1 1,1 0 0,0-1 0,-1 1 0,1 0 0,0 0-1,-1 0 1,1-1 0,0 1 0,-1 0 0,1 0 0,0 0-1,0 0 1,-1 0 0,1 1 0,0-1 0,-1 0 0,1 0-1,0 0 1,-1 0 0,1 1 0,-1-1 0,1 0 0,0 1-1,-1-1 1,1 0 0,-1 1 0,1-1 0,-1 1 0,2 0-1,-2 1 24,1 0 0,-1 0 0,1 0 0,-1 0 0,1 0 0,-1 0 0,0 0 0,0 0 0,0 0 0,0 0 0,-1 4 0,-17 58 670,0-19-218,10-28-312,0 2 0,2-1 0,-9 38 1,15-56-166,0 0 0,0 1 0,-1-1 0,1 1 0,0-1 1,0 0-1,0 1 0,0-1 0,0 1 0,0-1 0,0 0 1,0 1-1,0-1 0,0 1 0,0-1 0,0 1 0,0-1 1,1 0-1,-1 1 0,0-1 0,0 0 0,0 1 0,0-1 0,1 1 1,-1-1-1,0 0 0,0 1 0,1-1 0,-1 0 0,0 0 1,1 1-1,-1-1 0,0 0 0,1 0 0,-1 1 0,0-1 1,1 0-1,-1 0 0,1 0 0,-1 0 0,0 1 0,1-1 1,21-9 160,18-21 61,103-125-224,-80 82 0,-49 62 0,-8 12 0,-6 29 0,-19 45 0,8-45 4,5-16-11,1 1 0,0-1 0,1 1 0,1 0 0,-2 28 1,5-43-4,-1 0 0,1 0 1,0 1-1,0-1 1,0 0-1,0 1 0,0-1 1,0 0-1,0 0 1,0 1-1,0-1 0,0 0 1,0 0-1,0 1 1,0-1-1,0 0 0,1 0 1,-1 1-1,0-1 1,0 0-1,0 0 1,0 1-1,0-1 0,1 0 1,-1 0-1,0 0 1,0 1-1,0-1 0,0 0 1,1 0-1,-1 0 1,0 0-1,0 0 0,1 1 1,-1-1-1,0 0 1,0 0-1,1 0 0,-1 0 1,0 0-1,0 0 1,1 0-1,-1 0 0,0 0 1,0 0-1,1 0 1,-1 0-1,0 0 0,1 0 1,-1 0-1,17-11-451,13-22-654,170-291-7535,-96 144 8566,-90 160 783,-14 20-678,0 0 0,0 0 0,0 1 1,0-1-1,0 0 0,0 0 0,0 0 0,0 0 0,1 0 0,-1 0 0,0 0 0,0 0 0,0 0 0,0 1 0,0-1 0,0 0 0,0 0 0,0 0 0,0 0 0,0 0 0,0 0 1,0 0-1,0 0 0,1 0 0,-1 0 0,0 0 0,0 0 0,0 0 0,0 0 0,0 0 0,0 0 0,0 0 0,0 0 0,1 0 0,-1 0 0,0 0 0,0 0 0,0 0 0,0 0 1,0 0-1,0 0 0,0 0 0,0 0 0,0 0 0,1 0 0,-1 0 0,0 0 0,0 0 0,0 0 0,0 0 0,0 0 0,0 0 0,0 0 0,0-1 0,0 1 0,0 0 0,0 0 1,0 0-1,0 0 0,1 0 0,-1 0 0,0 0 0,0 0 0,0 0 0,0-1 0,-11 38 1739,-27 55-165,19-50-1136,2 1 0,1 0 1,3 1-1,1 1 0,-9 67 1,21-106-451,-1 0 1,1-1-1,0 1 0,1 0 1,-1 0-1,3 6 1,-3-11 0,1 0 1,-1 1 0,1-1 0,-1 0 0,1 0-1,0 0 1,-1 0 0,1 0 0,0 0 0,0 0-1,0 0 1,0 0 0,0 0 0,0 0 0,0-1-1,0 1 1,0 0 0,0-1 0,1 1 0,-1 0-1,0-1 1,0 0 0,0 1 0,1-1-1,-1 0 1,0 0 0,1 0 0,-1 1 0,0-1-1,2-1 1,-2 1 1,0 0 0,-1-1-1,1 1 1,-1 0 0,1-1 0,0 1-1,-1-1 1,1 1 0,-1-1 0,1 0-1,-1 1 1,1-1 0,-1 1 0,0-1-1,1 0 1,-1 1 0,0-1 0,1 0-1,-1 1 1,0-1 0,0 0 0,0 0-1,0 1 1,0-1 0,1 0 0,-1 1-1,0-1 1,-1 0 0,1 0 0,0 1-1,0-1 1,0 0 0,0 0 0,-1 1-1,1-1 1,0 0 0,0 1 0,-1-1-1,0 0 1,-12-32 314,5 23-182,-1 1 0,0 0 0,-1 1 0,1 0 1,-17-9-1,14 9 0,1 0 0,0 0 0,-18-20 0,29 28-144,0 0 0,0 0 0,-1 0 0,1 0 0,0-1 0,0 1 0,0 0 0,0 0 0,0-1 0,-1 1 0,1 0 0,0 0 0,0 0 0,0-1 0,0 1 0,0 0 0,0 0 0,0-1 0,0 1 0,0 0 0,0-1 0,0 1 0,0 0 0,0 0 0,0-1 0,0 1 0,0 0 0,0 0 0,0-1 0,0 1 0,1 0 0,-1 0 0,0-1 0,0 1 0,0 0 0,0 0 0,0 0 0,1-1 0,-1 1 0,0 0 0,0 0 0,0 0 0,1 0 0,-1-1 0,0 1 0,0 0 0,1 0 0,20-5 0,32 2 0,-45 3 0,24-1 0,0-1 0,62-12 0,-84 12 0,1-1 0,-1-1 0,1 0 0,-1 0 0,0-1 0,0 0 0,-1-1 0,0 0 0,0-1 0,0 0 0,-1 0 0,11-11 0,10-15 0,-7 10 0,-1-2 0,-1 0 0,-1-1 0,-1-1 0,25-48 0,-43 74 0,0 1 0,1-1 0,-1 0 0,1 1 0,-1-1 0,0 0 0,1 0 0,-1 1 0,0-1 0,0 0 0,0 0 0,0 1 0,0-1 0,1 0 0,-1 0 0,-1 0 0,1 1 0,0-1 0,0 0 0,0 0 0,0 1 0,0-1 0,-1 0 0,1 0 0,0 1 0,-1-1 0,1 0 0,0 1 0,-1-1 0,0 0 0,0 0 0,-1 1 0,1 0 0,0 0 0,-1 0 0,1 0 0,0 0 0,0 0 0,-1 0 0,1 0 0,0 0 0,-1 1 0,1-1 0,0 1 0,0-1 0,-3 2 0,-46 28 0,28-10 0,1 1 0,1 0 0,1 2 0,1 0 0,0 1 0,2 1 0,1 0 0,1 1 0,2 1 0,-18 50 0,28-70 0,0-1 0,0 1 0,1 0 0,0-1 0,0 1 0,1 0 0,-1 0 0,2-1 0,0 12 0,0-16 0,0 1 0,0-1 0,0 1 0,0-1 0,0 0 0,1 1 0,-1-1 0,1 0 0,0 0 0,-1 0 0,1 0 0,0-1 0,0 1 0,0 0 0,0-1 0,0 1 0,1-1 0,-1 0 0,0 0 0,1 0 0,-1 0 0,1 0 0,-1 0 0,1 0 0,-1-1 0,5 1 0,66 6-4428,-62-6 2861,0-2 0,0 1 0,0-1 0,0-1 1,0 0-1,0 0 0,-1-1 0,14-5 0,-1-5-11421</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19.653"/>
    </inkml:context>
    <inkml:brush xml:id="br0">
      <inkml:brushProperty name="width" value="0.025" units="cm"/>
      <inkml:brushProperty name="height" value="0.025" units="cm"/>
    </inkml:brush>
  </inkml:definitions>
  <inkml:trace contextRef="#ctx0" brushRef="#br0">226 4 18001,'-8'-1'1241,"0"0"1,0 0-1,0 1 1,0 0-1,0 0 1,-1 1-1,-8 2 1,8-1-808,0 0 0,0 1 0,0 0 0,0 1 0,0 0 0,-8 5 0,11-5-403,0 0 1,1 0 0,-1 0 0,1 0 0,0 1 0,0 0 0,0 0 0,1 0 0,0 1 0,0 0-1,0 0 1,1 0 0,0 0 0,0 0 0,0 0 0,1 1 0,0 0 0,0-1 0,-1 13 0,3-18-36,-1 0 0,1 0 0,0 0 0,0 0 0,1 0 0,-1 1 0,0-1 1,0 0-1,0 0 0,1 0 0,-1 0 0,0 0 0,1 0 0,-1 0 0,1 1 1,0-1-1,-1-1 0,1 1 0,0 0 0,0 0 0,-1 0 0,1 0 0,0 0 1,0-1-1,1 2 0,0-1-26,1 0-1,-1 0 1,1 0-1,0 0 1,-1-1 0,1 1-1,0-1 1,-1 0 0,1 1-1,4-2 1,2 1-63,0-1 0,-1 0 1,1-1-1,-1 0 0,0-1 1,12-4-1,-3-3-133,1-2 1,-1 0-1,-1-1 0,0 0 1,0-1-1,24-32 0,5-2 295,-41 49-167,-7 10 88,-5 13 123,0-12-13,3-3 35,-1 0 0,1 0 0,1 1 0,0-1 0,0 1 0,1 0 0,-4 16 0,7-25-107,0 0 0,0-1 0,0 1 0,0 0 0,0 0 0,1-1 0,-1 1 0,0 0 0,0 0 0,0-1 0,1 1 0,-1 0 0,0-1 0,1 1 0,-1 0 0,0-1 0,1 1 0,-1 0 0,1-1 0,-1 1 0,1-1 0,-1 1 0,1-1 0,0 1 0,-1-1 0,1 0 0,0 1 0,-1-1 0,1 0 0,0 1 0,0-1 0,33 2 343,32-16-202,-17-2-378,104-28-4681,-132 40 992,1 0-1,38 0 1,-59 4 5312,2-23 17,16-21-470,-19 43-198,-13 35 1287,4-10-1871,2 1 0,1 1 1,0-1-1,2 1 0,2 0 0,0 0 0,1 0 0,2 0 0,0 0 0,10 45 0,-8-53-149,0 0 0,-1 0 0,-1 1-1,0-1 1,-2 1 0,-5 35 0,5-50 186,1 1 1,-2 0 0,1-1-1,-1 1 1,1-1 0,-1 0-1,0 1 1,-1-1 0,1 0 0,-1 0-1,0 0 1,0-1 0,0 1-1,0-1 1,-1 0 0,1 1-1,-1-1 1,0-1 0,0 1 0,0-1-1,0 1 1,0-1 0,-1 0-1,1-1 1,-1 1 0,1-1-1,-1 0 1,0 0 0,1 0 0,-1-1-1,-8 0 1,10 1-180,0-1 0,-1-1 0,1 1 1,0 0-1,0-1 0,0 0 0,0 0 0,-1 0 1,1 0-1,0 0 0,0 0 0,1-1 0,-1 0 1,0 1-1,0-1 0,1 0 0,-1 0 0,1-1 0,-4-4 1,2 2 26,1 0 1,0 0-1,0 0 1,1-1-1,0 1 1,0-1-1,0 0 1,0 0-1,1 1 1,-1-10-1,1 4-2,0 0 0,1 0-1,0 0 1,1-1 0,0 1 0,1 0-1,0 0 1,1 0 0,0 0 0,1 1-1,7-16 1,-5 17-292,0 0-1,1 0 1,0 1-1,1-1 1,0 2 0,0-1-1,0 1 1,1 1-1,0-1 1,16-7 0,6 0-1557,0 1 0,39-11 0,-24 10-4860</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0.576"/>
    </inkml:context>
    <inkml:brush xml:id="br0">
      <inkml:brushProperty name="width" value="0.025" units="cm"/>
      <inkml:brushProperty name="height" value="0.025" units="cm"/>
    </inkml:brush>
  </inkml:definitions>
  <inkml:trace contextRef="#ctx0" brushRef="#br0">176 298 10025,'2'-8'7074,"0"1"-6523,-1 3 93,0 0-1,0 0 1,0 0-1,-1 0 1,1 0-1,-1 0 1,-1-8-1,1 10-490,-1 1 0,1 0 0,-1-1 0,1 1 0,-1 0-1,0 0 1,1-1 0,-1 1 0,0 0 0,0 0 0,0 0 0,0 0 0,0 0-1,0 0 1,0 0 0,0 1 0,-1-1 0,1 0 0,0 1 0,0-1 0,-1 0-1,1 1 1,0 0 0,-1-1 0,1 1 0,-1 0 0,1 0 0,0-1 0,-1 1-1,1 0 1,-3 1 0,-2-1-52,0 1 0,1 0 0,-1 0-1,0 1 1,1-1 0,0 1 0,-1 0 0,1 1-1,0-1 1,0 1 0,0 0 0,0 0 0,1 1 0,-1 0-1,1-1 1,0 1 0,0 1 0,-5 6 0,3-4-109,1 0 1,0 0-1,0 0 1,1 1-1,0 0 1,0 0-1,1 0 1,0 0-1,0 1 1,1-1-1,-2 13 1,4-20-2,0 0 1,0 0-1,0 0 0,0-1 1,0 1-1,0 0 0,0 0 1,0-1-1,1 1 1,-1 0-1,0 0 0,0-1 1,1 1-1,-1 0 0,0-1 1,1 1-1,-1 0 0,1-1 1,-1 1-1,1 0 1,-1-1-1,1 1 0,-1-1 1,1 1-1,0-1 0,-1 1 1,1-1-1,1 1 0,24 1-102,-17-4 110,0 0 0,0 0-1,-1-1 1,14-5 0,4-6 16,0-1-1,-2-2 1,1 0 0,-2-2 0,0 0 0,19-23 0,-12 9 28,-2 0 1,-1-2-1,32-56 0,-37 41 165,-39 62 86,-4 14-60,1 0 0,1 2 0,2 0 0,1 2 1,1-1-1,-13 38 0,26-62-179,0 1 1,0 0 0,0 0-1,0 0 1,1 0-1,0 0 1,1 1 0,-1-1-1,1 0 1,2 10-1,-2-14-46,0-1-1,1 0 1,-1 1-1,1-1 1,-1 0 0,1 1-1,0-1 1,0 0-1,-1 0 1,1 0-1,0 0 1,0 0 0,0 0-1,0 0 1,0 0-1,1 0 1,-1 0-1,2 1 1,0-1 1,0 0 0,0 0 1,0-1-1,0 1 0,0-1 1,0 0-1,0 0 0,0 0 0,1 0 1,-1 0-1,0 0 0,3-2 0,4-1 9,1 0 0,-1 0 0,1-2 0,-1 1 0,-1-1 0,1-1 0,-1 0-1,0 0 1,0 0 0,0-1 0,-1-1 0,12-13 0,-13 13-24,-1 0 0,1 0 0,-2 0 0,1 0 0,-1-1 0,-1 0 0,1 0 0,-2 0 0,1-1 0,-1 1 0,-1-1 0,1 0 0,-2 1 0,2-12 0,-3 20 3,0 1 0,0-1 0,0 1 0,0-1 0,0 1 0,0-1 0,0 1 0,-1-1 0,1 1 0,0-1 0,0 1 0,0 0 0,0-1 0,-1 1 0,1-1 0,0 1 0,0-1 0,-1 1 0,1-1 0,0 1 0,-1 0 0,1-1 0,0 1 0,-1 0 0,1-1 0,-1 1 0,1 0 0,0 0-1,-1-1 1,1 1 0,-1 0 0,1 0 0,-1 0 0,1 0 0,-1-1 0,0 1 0,-24 7-94,-20 22-16,32-14 108,0 0-1,-20 31 1,29-41 9,1 0 0,0 1-1,0-1 1,1 1 0,-1 0 0,1 0-1,1 0 1,-1 0 0,1 0 0,0 0-1,0 1 1,1-1 0,0 7 0,0-11-1,1-1-1,-1 1 1,1-1 0,0 1 0,-1-1 0,1 1 0,0-1-1,0 0 1,0 1 0,0-1 0,0 0 0,0 0 0,1 0-1,-1 0 1,0 0 0,0 0 0,1 0 0,-1 0 0,1 0 0,-1 0-1,1-1 1,-1 1 0,1-1 0,0 1 0,-1-1 0,1 0-1,3 1 1,53 1 70,-43-3-63,20 0 8,-1-3 0,0-1 1,0-1-1,51-17 0,-84 23-18,-1 0-1,0 0 1,1-1 0,-1 1 0,0-1-1,1 1 1,-1 0 0,0-1-1,1 1 1,-1-1 0,0 1 0,0-1-1,1 1 1,-1 0 0,0-1-1,0 1 1,0-1 0,0 1 0,0-1-1,0 0 1,0 1 0,0-1-1,0 1 1,0-1 0,0 1 0,0-1-1,0 1 1,0-1 0,0 1-1,0-1 1,-1 1 0,1 0 0,0-1-1,0 1 1,-1-1 0,1 0-1,-12-21 36,10 18-34,-4-6-2,0-1 0,1 0 0,1 0 0,0 0 0,0-1 0,2 1 0,-1-1 0,1 0 0,-1-18 0,4 29-22,-1 1 0,0-1 0,1 0 0,-1 1 0,0-1 0,1 1 0,-1-1 0,1 0 0,-1 1 0,1-1 0,-1 1 0,1-1 0,-1 1 0,1-1 0,0 1 0,-1 0 0,1-1 1,0 1-1,-1 0 0,1-1 0,0 1 0,-1 0 0,1 0 0,0 0 0,0-1 0,-1 1 0,1 0 0,0 0 0,0 0 0,-1 0 0,2 1 0,33 0-2028,-28 0 1306,29 2-3953,4 0-2644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396"/>
    </inkml:context>
    <inkml:brush xml:id="br0">
      <inkml:brushProperty name="width" value="0.025" units="cm"/>
      <inkml:brushProperty name="height" value="0.025" units="cm"/>
    </inkml:brush>
  </inkml:definitions>
  <inkml:trace contextRef="#ctx0" brushRef="#br0">22 486 5285,'0'0'14099,"-4"9"-12087,-13 26-154,17-35-1814,0 1 1,0-1-1,0 1 1,0-1-1,0 0 0,0 1 1,0-1-1,0 1 1,0-1-1,0 0 0,0 1 1,0-1-1,1 0 1,-1 1-1,0-1 0,0 0 1,0 1-1,0-1 0,1 0 1,-1 1-1,0-1 1,0 0-1,1 1 0,-1-1 1,0 0-1,1 0 1,-1 1-1,0-1 0,1 0 1,-1 0-1,0 0 1,1 1-1,-1-1 0,0 0 1,1 0-1,-1 0 1,0 0-1,1 0 0,-1 0 1,1 0-1,-1 0 1,0 0-1,1 0 0,-1 0 1,1 0-1,-1 0 0,0 0 1,1 0-1,0-1 1,20-1 911,-21 2-913,16-5 468,0 0-1,0-1 1,-1 0-1,1-2 1,-2 0 0,17-11-1,85-66 503,-95 68-795,30-23 232,56-60 0,-88 80-351,0-1-1,-2 0 0,-1-2 0,0 0 0,19-39 0,-32 56-98,0 1 0,-1-1 0,0 1 0,0-1 0,-1 0 0,1 0 0,-1 1 0,0-1 0,0-11 0,-17 33 0,-3 19 0,1 0 0,2 1 0,1 1 0,2 0 0,2 1 0,1 1 0,2-1 0,-5 68 0,12-96 0,0-3 0,0 0 0,0 0 0,1 0 0,0 0 0,0 0 0,1 0 0,0 0 0,0 0 0,1 0 0,-1 0 0,2 0 0,-1 0 0,4 7 0,-3-4-1240,-14-14-1689,-14-14-3258,-23-29-1229,-23-20 2928,58 56 5848,-1 0-1,0 1 1,-23-13 0,29 19-217,0 0 2270,13 4-455,15 1-2438,25 0 330,1 1-942,54-6 0,-83 2-1422,-1-1-1,1-1 1,28-9-1,5-8-4966</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1.723"/>
    </inkml:context>
    <inkml:brush xml:id="br0">
      <inkml:brushProperty name="width" value="0.025" units="cm"/>
      <inkml:brushProperty name="height" value="0.025" units="cm"/>
    </inkml:brush>
  </inkml:definitions>
  <inkml:trace contextRef="#ctx0" brushRef="#br0">287 0 8168,'0'0'15764,"-12"2"-13671,-7 3-1771,0 2-1,1 0 1,-1 0 0,1 2 0,1 0 0,0 1 0,0 1 0,1 1 0,-21 19 0,30-26-295,-43 43 128,48-47-169,1 1 1,-1 0-1,0 0 0,0 0 0,1 0 1,-1 1-1,1-1 0,0 0 0,0 1 0,0-1 1,0 1-1,0-1 0,0 1 0,0-1 1,1 1-1,0 0 0,-1-1 0,1 1 0,0 0 1,0 2-1,1-4-37,0 1-1,0-1 1,-1 0 0,1 0-1,0 0 1,0-1 0,0 1-1,0 0 1,0 0 0,0 0-1,0-1 1,1 1 0,-1 0-1,0-1 1,0 1 0,0-1-1,1 0 1,-1 1-1,0-1 1,0 0 0,2 0 0,33 3-744,-26-3 482,15 2-364,1 1 1,-1 1-1,39 12 0,-51-12 623,-1 1-1,0 0 1,0 0-1,0 1 1,-1 1-1,0 0 0,0 1 1,18 15-1,-27-21 134,0 0-1,0 0 0,0 0 0,0 0 0,0 1 0,0-1 1,-1 0-1,1 1 0,-1-1 0,0 1 0,0 0 0,0-1 1,0 1-1,0 0 0,0 0 0,-1 0 0,1-1 0,-1 1 1,0 0-1,0 0 0,0 0 0,0 4 0,-2-4 106,1 1-1,-1 0 1,0-1-1,0 1 1,0-1 0,0 0-1,0 1 1,-1-1-1,0 0 1,1 0-1,-1-1 1,0 1-1,0-1 1,-4 3 0,-10 5 297,0-1 1,0 0 0,0-1 0,-1-1-1,-25 6 1,24-8-388,8 0-161,-1-2 1,0 0-1,1 0 1,-1-1-1,0 0 1,-1-1-1,1-1 1,0 0-1,-13-2 1,24 2-248,0-1 1,0 1-1,0-1 0,1 0 1,-1 1-1,0-1 0,1 0 1,-1 0-1,0 1 0,1-1 1,-1 0-1,1 0 0,-1 0 1,1 0-1,-1 0 0,1 0 1,0 0-1,-1 0 0,1 0 1,0 0-1,0 0 0,0 0 1,0 0-1,0 0 0,0 0 1,0 0-1,0 0 0,0 0 1,1 0-1,0-2 0,-1 1-650,5-29-13284</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127"/>
    </inkml:context>
    <inkml:brush xml:id="br0">
      <inkml:brushProperty name="width" value="0.025" units="cm"/>
      <inkml:brushProperty name="height" value="0.025" units="cm"/>
    </inkml:brush>
  </inkml:definitions>
  <inkml:trace contextRef="#ctx0" brushRef="#br0">0 111 11435,'0'0'12075,"72"-26"-10954,-31 12-32,8-2-320,10 3-609,0-1-384,3-1-2659,-4 3-3715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5.260"/>
    </inkml:context>
    <inkml:brush xml:id="br0">
      <inkml:brushProperty name="width" value="0.025" units="cm"/>
      <inkml:brushProperty name="height" value="0.025" units="cm"/>
    </inkml:brush>
  </inkml:definitions>
  <inkml:trace contextRef="#ctx0" brushRef="#br0">149 1 4132,'-1'13'422,"-3"36"-588,-18 101 6785,12-99-8487,-9 55-323,-9 140 15206,24-170-13205,2 1-5986,-4-3-2445,-13 37 6822,-4 42 4211,14 78 2912,8-77-8566,1-128-617</inkml:trace>
  <inkml:trace contextRef="#ctx0" brushRef="#br0" timeOffset="1">2 1725 9513,'0'0'2338,"0"54"-1793,0-26 608,0-1-96,0 2 256,0-1 192,2 0-960,-1-1-545,4-1-1025,-5 0-1633,2 1-3012</inkml:trace>
  <inkml:trace contextRef="#ctx0" brushRef="#br0" timeOffset="2">19 2661 3876,'0'0'768,"4"66"-479,-1-36-866</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2.669"/>
    </inkml:context>
    <inkml:brush xml:id="br0">
      <inkml:brushProperty name="width" value="0.025" units="cm"/>
      <inkml:brushProperty name="height" value="0.025" units="cm"/>
    </inkml:brush>
  </inkml:definitions>
  <inkml:trace contextRef="#ctx0" brushRef="#br0">54 1 4100,'0'0'19357,"6"12"-17884,-5-10-1400,2 5 100,1-1 1,-1 2 0,0-1-1,-1 0 1,0 0 0,0 1-1,0-1 1,-1 1 0,0 0-1,-1-1 1,1 1 0,-2 0-1,0 8 1,-8 20 708,-21 57 1,21-68-382,0 0 0,1 1 0,2 0 0,-6 48 1,12-74-495,0 0 0,0 0 0,0 1 1,0-1-1,0 0 0,0 0 1,0 1-1,0-1 0,0 0 0,0 0 1,0 0-1,0 1 0,0-1 1,1 0-1,-1 0 0,0 1 0,0-1 1,0 0-1,0 0 0,0 0 0,0 0 1,1 1-1,-1-1 0,0 0 1,0 0-1,0 0 0,1 0 0,-1 0 1,0 1-1,0-1 0,0 0 1,1 0-1,-1 0 0,0 0 0,0 0 1,0 0-1,1 0 0,-1 0 0,0 0 1,0 0-1,1 0 0,13-4 343,12-11 57,70-61-407,149-152 0,-236 219 0,4-4 0,-4 4 0,0 0 0,0 0 0,-1-1 0,8-12 0,-16 22-32,0 0 0,0-1-1,0 1 1,0 0 0,0 0 0,0 0 0,0-1-1,-1 1 1,1 0 0,0 0 0,0 0-1,0-1 1,0 1 0,0 0 0,0 0 0,-1 0-1,1 0 1,0-1 0,0 1 0,0 0 0,-1 0-1,1 0 1,0 0 0,0 0 0,0 0 0,-1 0-1,1-1 1,0 1 0,0 0 0,0 0-1,-1 0 1,1 0 0,0 0 0,0 0 0,-1 0-1,1 0 1,0 0 0,0 0 0,0 0 0,-1 0-1,1 1 1,0-1 0,0 0 0,-1 0 0,1 0-1,0 0 1,0 0 0,0 0 0,-1 0 0,1 1-1,0-1 1,-15 3-3925,-39 28-7900,22-12 3337</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2:23.917"/>
    </inkml:context>
    <inkml:brush xml:id="br0">
      <inkml:brushProperty name="width" value="0.025" units="cm"/>
      <inkml:brushProperty name="height" value="0.025" units="cm"/>
    </inkml:brush>
  </inkml:definitions>
  <inkml:trace contextRef="#ctx0" brushRef="#br0">38 149 13837,'0'0'4281,"-6"12"-917,2-5-2721,0-2-247,1 1-1,0-1 1,0 0 0,0 1-1,1 0 1,0 0-1,0-1 1,1 1 0,-1 0-1,1 1 1,0-1-1,1 0 1,0 11 0,1-15-302,0 0 1,1 0 0,-1 0 0,1 0 0,0 0 0,0 0 0,-1 0 0,1 0 0,0-1 0,1 1 0,-1-1 0,0 0-1,0 1 1,1-1 0,-1 0 0,0 0 0,1 0 0,-1-1 0,1 1 0,-1 0 0,1-1 0,-1 0 0,1 0 0,0 0-1,-1 0 1,6 0 0,3 0-24,1-1-1,-1 0 0,0 0 1,22-6-1,-20 2-42,0-1-1,0 0 0,-1 0 0,1-2 1,-2 1-1,1-2 0,-1 1 1,0-2-1,10-10 0,-15 13-6,0 1 1,0-1-1,0-1 0,-1 1 1,0-1-1,-1 0 0,1 0 1,-1 0-1,-1-1 0,0 1 1,0-1-1,-1 0 0,0 0 1,0 0-1,0-9 0,-2 18-23,0-1 0,0 1 0,0 0 0,0-1 0,0 1 0,0 0 0,0 0 0,0-1-1,0 1 1,0 0 0,-1-1 0,1 1 0,0 0 0,0 0 0,0-1 0,0 1 0,0 0 0,-1 0 0,1-1 0,0 1-1,0 0 1,-1 0 0,1 0 0,0-1 0,0 1 0,0 0 0,-1 0 0,1 0 0,0 0 0,-1 0 0,1 0 0,0-1-1,0 1 1,-1 0 0,1 0 0,0 0 0,-1 0 0,1 0 0,0 0 0,0 0 0,-1 0 0,1 0 0,0 0 0,-1 0-1,1 1 1,0-1 0,0 0 0,-1 0 0,1 0 0,0 0 0,-1 0 0,1 0 0,0 1 0,0-1 0,0 0 0,-1 0 0,1 0-1,0 1 1,-17 11-83,4 1 139,0 1 0,1 0 0,1 1-1,0 0 1,1 0 0,1 1 0,0 1 0,1-1 0,1 1 0,-6 21 0,13-37-35,0 0 0,0-1 1,0 1-1,1 0 1,-1 0-1,0-1 1,1 1-1,-1 0 1,1-1-1,-1 1 1,1-1-1,-1 1 0,1-1 1,-1 1-1,1-1 1,0 1-1,-1-1 1,1 1-1,0-1 1,-1 1-1,1-1 0,0 0 1,-1 0-1,1 1 1,0-1-1,0 0 1,-1 0-1,1 0 1,0 0-1,0 0 1,-1 0-1,1 0 0,0 0 1,0 0-1,0 0 1,-1 0-1,1 0 1,0-1-1,0 1 1,-1 0-1,2-1 1,38-8 305,-19 0-317,-1-1 0,0 0 0,32-25 0,-30 21-67,-1 0 1,37-16-1,-58 29 52,1 1 0,0-1 0,-1 1 1,1-1-1,0 1 0,-1 0 0,1 0 0,0-1 1,0 1-1,0 0 0,-1 0 0,1 0 0,0 0 1,0 0-1,0 0 0,-1 0 0,1 0 0,0 0 1,0 0-1,-1 0 0,1 0 0,0 1 0,0-1 1,0 0-1,-1 0 0,1 1 0,0-1 1,-1 1-1,1-1 0,0 1 0,-1-1 0,1 1 1,-1-1-1,1 1 0,-1-1 0,1 1 0,0 0 1,0 2-3,-1 0 1,1 0-1,-1 0 1,1 0-1,-1 0 1,0 0-1,0 0 1,0 0-1,0-1 1,-2 6 0,-2 10 16,-1 0 1,-10 26-1,-19 27 510,36-71-518,1 1 0,-1-1 0,1 0 0,-1 0 0,1 0 0,-1-1 0,1 1 0,-1-1 0,1 1 0,3-2 0,-1-2 0,1 0 0,-1 0 0,0 0 0,0-1 0,0 0 0,-1 0 0,1 0 0,-1-1 0,-1 1 0,1-1 0,-1 0 0,0 0 0,0 0 0,3-12 0,-3 9 0,0 0 0,-1 0 0,0-1 0,-1 1 0,0 0 0,0-1 0,-1 1 0,0-1 0,-1 1 0,-1-10 0,1 18 0,1 1 0,0 0 0,-1-1 0,1 1 0,0 0 0,-1-1 0,1 1 0,0 0 0,-1 0 0,1-1 0,-1 1 0,1 0 0,0 0 0,-1 0 0,1 0 0,-1-1 0,1 1 0,-1 0 0,1 0 0,0 0 0,-1 0 0,1 0 0,-1 0 0,1 0 0,-1 0 0,1 0 0,-1 1 0,1-1 0,0 0 0,-1 0 0,1 0 0,-1 0 0,1 1 0,0-1 0,-1 0 0,1 0 0,-1 1 0,1-1 0,0 0 0,0 1 0,-1-1 0,1 0 0,0 1 0,-1-1 0,1 0 0,0 1 0,0-1 0,-1 1 0,-15 18 0,17-22 0,1 1 0,0 0 0,0 0 0,0 0 0,0 0 0,0 0 0,0 0 0,1 1 0,-1-1 0,1 1 0,-1-1 0,1 1 0,-1 0 0,1 0 0,0 0 0,0 1 0,-1-1 0,1 1 0,0-1 0,0 1 0,3 0 0,78-2 0,-63 2 0,-2 0 0,-6-1 0,0 1 0,0 0 0,0 1 0,0 0 0,16 5 0,-27-6 0,0 1 0,0 0 0,0-1 0,-1 1 0,1 0 0,0 0 0,0 0 0,-1 0 0,1 0 0,-1 1 0,1-1 0,-1 0 0,0 1 0,1-1 0,-1 1 0,0 0 0,1 1 0,-1 0 0,-1-1 0,1 0 0,-1 1 0,1-1 0,-1 1 0,0-1 0,0 1 0,0-1 0,-1 0 0,1 1 0,0-1 0,-1 1 0,0-1 0,1 0 0,-1 1 0,0-1 0,-2 3 0,-4 8 0,-1-1 0,0 0 0,-10 11 0,12-16 0,0-1 0,1 1 0,-1 0 0,2 1 0,-1-1 0,1 1 0,0 0 0,1 0 0,-1 0 0,2 0 0,-1 0 0,-1 13 0,6-21 0,0 1 0,-1-1 0,1 0 0,0 0 0,0 0 0,0 0 0,0-1 0,0 1 0,0 0 0,0-1 0,-1 0 0,1 1 0,0-1 0,0 0 0,2-1 0,18-15 0,-1-1 0,-1 0 0,-1-2 0,-1 0 0,0-1 0,-2 0 0,16-27 0,-10 14 0,23-48 0,-52 95 0,0-1 0,1 0 0,1 0 0,0 1 0,1 0 0,-4 14 0,8-25 0,-1 0 0,1 0 0,0 0 0,-1 1 0,1-1 0,0 0 0,0 0 0,0 1 0,1-1 0,-1 0 0,1 0 0,-1 1 0,1-1 0,0 0 0,-1 0 0,1 0 0,0 0 0,1 0 0,-1 0 0,0 0 0,0 0 0,1-1 0,-1 1 0,1 0 0,0-1 0,-1 1 0,1-1 0,0 1 0,0-1 0,0 0 0,0 0 0,0 0 0,0 0 0,0 0 0,0-1 0,0 1 0,1-1 0,-1 1 0,4-1 0,11 3 0,1-2 0,-1 0 0,1-1 0,0-1 0,-1 0 0,1-2 0,-1 0 0,1 0 0,28-12 0,-32 10 0,-1 0 0,0-1 0,0-1 0,-1 0 0,0-1 0,0 0 0,-1-1 0,0 0 0,0-1 0,-1 0 0,0-1 0,11-15 0,-19 23 0,0 1 0,0-1 0,0 0 0,-1 0 0,1 1 0,-1-1 0,0 0 0,0 0 0,0-1 0,0 1 0,0 0 0,-1 0 0,1 0 0,-1 0 0,0-1 0,0 1 0,0 0 0,-1-5 0,0 7 0,1 0 0,-1 0 0,1 0 0,-1 0 0,0 0 0,1 0 0,-1 0 0,0 0 0,0 0 0,0 1 0,0-1 0,0 0 0,0 1 0,0-1 0,0 0 0,0 1 0,0-1 0,0 1 0,-1-1 0,-2 0 0,0 1 0,1-1 0,-1 1 0,0 0 0,1 0 0,-1 0 0,0 0 0,-5 2 0,-3 1 0,0 0 0,1 1 0,0 1 0,0 0 0,0 0 0,0 1 0,1 1 0,0 0 0,0 0 0,-15 16 0,17-16 0,1 0 0,0 0 0,0 1 0,1 0 0,0 1 0,0-1 0,1 1 0,0 0 0,0 1 0,1-1 0,1 1 0,0 0 0,-3 10 0,6-17 0,0 0 0,0 0 0,1-1 0,-1 1 0,0 0 0,1-1 0,0 1 0,-1 0 0,1-1 0,0 1 0,0-1 0,1 1 0,-1-1 0,0 0 0,1 0 0,0 1 0,-1-1 0,1 0 0,0 0 0,0 0 0,0-1 0,0 1 0,1 0 0,-1-1 0,0 0 0,1 1 0,-1-1 0,1 0 0,-1 0 0,1 0 0,-1-1 0,4 2 0,11 2 0,-1 0 0,1-1 0,31 1 0,-44-4 0,87 3-2117,-75-4 422,-1 0 0,0-1 1,0 0-1,16-5 0,26-17-14651</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622"/>
    </inkml:context>
    <inkml:brush xml:id="br0">
      <inkml:brushProperty name="width" value="0.025" units="cm"/>
      <inkml:brushProperty name="height" value="0.025" units="cm"/>
    </inkml:brush>
  </inkml:definitions>
  <inkml:trace contextRef="#ctx0" brushRef="#br0">15 64 4132,'0'0'8242,"7"-9"-5690,23-27 261,-29 34-2542,0 1-1,0 0 1,0-1-1,0 1 1,0 0-1,0 0 0,0 0 1,0 0-1,0 0 1,1 0-1,-1 0 0,0 1 1,1-1-1,-1 0 1,0 1-1,1-1 0,-1 1 1,1-1-1,-1 1 1,1 0-1,-1-1 1,1 1-1,1 0 0,-2 1-99,0 0 0,0-1-1,0 1 1,0 0 0,0 0-1,0 0 1,0 0 0,0 0-1,-1 0 1,1 0-1,0 0 1,-1 0 0,1 0-1,-1 0 1,1 1 0,-1-1-1,1 0 1,-1 0 0,0 0-1,1 3 1,0 6 452,0 1 0,0 0 1,-2 22-1,-3-10-283,-2 0 0,0-1-1,-1 0 1,-1 0 0,-17 30 0,-16 48-132,40-99-206,1 1 0,-1-1-1,1 0 1,0 0 0,-1 0-1,1 0 1,0 1-1,0-1 1,0 0 0,0 0-1,0 0 1,0 1 0,0-1-1,0 0 1,0 0-1,1 0 1,-1 1 0,1-1-1,-1 0 1,1 0-1,-1 0 1,1 0 0,-1 0-1,1 0 1,0 0 0,0 0-1,-1 0 1,1 0-1,0-1 1,1 2 0,1 0 4,0-1 0,1 0 1,-1 1-1,0-1 0,0-1 1,1 1-1,-1 0 1,1-1-1,-1 0 0,7 0 1,11-1 24,0-2 0,34-7 0,-53 9-31,45-9 18,15-4-321,71-25 1,-118 28-3984,-14 10 3925,-1 1-1,0-1 1,0 1-1,1-1 1,-1 1-1,0-1 1,0 1-1,0-1 0,1 1 1,-1-1-1,0 0 1,0 1-1,0-1 1,0 1-1,0-1 1,0 1-1,0-1 0,0 0 1,-1 1-1,1-1 1,0 1-1,0-1 1,0 1-1,-1-1 1,1 0-1,0 1 1,0-1-1,-1 1 0,1 0 1,-1-1-1,1 0 1,-15-10-8053</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0.994"/>
    </inkml:context>
    <inkml:brush xml:id="br0">
      <inkml:brushProperty name="width" value="0.025" units="cm"/>
      <inkml:brushProperty name="height" value="0.025" units="cm"/>
    </inkml:brush>
  </inkml:definitions>
  <inkml:trace contextRef="#ctx0" brushRef="#br0">69 1 16367,'0'0'11756,"-19"63"-9803,11-26-543,-3 10-449,-1 4-641,2 6-320,4 0 0,4-3-160,2-5-2242,2-11-1923,11-17-3266</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2.849"/>
    </inkml:context>
    <inkml:brush xml:id="br0">
      <inkml:brushProperty name="width" value="0.025" units="cm"/>
      <inkml:brushProperty name="height" value="0.025" units="cm"/>
    </inkml:brush>
  </inkml:definitions>
  <inkml:trace contextRef="#ctx0" brushRef="#br0">165 34 2370,'0'0'13645,"56"-34"-11627,-35 34-288,7 1-449,1 23-128,-1 16 192,-8 13-96,-10 15-672,-10 13-32,-7 13-33,-22 7-352,-12 1-128,-7-1-352,-6-3-481,-7-16-544,2-21-1474,2-23-4067</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621"/>
    </inkml:context>
    <inkml:brush xml:id="br0">
      <inkml:brushProperty name="width" value="0.025" units="cm"/>
      <inkml:brushProperty name="height" value="0.025" units="cm"/>
    </inkml:brush>
  </inkml:definitions>
  <inkml:trace contextRef="#ctx0" brushRef="#br0">1 1 5541,'0'0'16368,"12"63"-15023,-7-28-512,0 6-609,-1 2-192,5-4-801,-2-4-1153,6-9-1569,-5-9-801,-5-10-544</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4.997"/>
    </inkml:context>
    <inkml:brush xml:id="br0">
      <inkml:brushProperty name="width" value="0.025" units="cm"/>
      <inkml:brushProperty name="height" value="0.025" units="cm"/>
    </inkml:brush>
  </inkml:definitions>
  <inkml:trace contextRef="#ctx0" brushRef="#br0">1 91 14574,'0'0'6411,"8"-9"-5322,-3 3-923,1 1 0,-1 0 0,1 0 0,0 1 0,0-1 0,1 1 0,-1 0-1,1 1 1,0 0 0,0 0 0,0 0 0,13-2 0,23-4 65,1 2 1,0 1-1,1 3 0,-1 2 1,68 5-1,-106-3-196,0 0 1,-1 0-1,1 0 0,-1 1 1,1 0-1,-1 0 0,1 0 1,-1 1-1,0 0 0,0 0 0,0 0 1,0 0-1,-1 1 0,0 0 1,1 0-1,-1 0 0,0 1 1,-1-1-1,1 1 0,-1 0 1,0 0-1,0 0 0,-1 0 1,1 0-1,-1 1 0,0-1 1,-1 1-1,1-1 0,-1 1 1,0 0-1,-1 0 0,1-1 1,-1 1-1,0 0 0,-1 0 1,1 0-1,-1-1 0,0 1 1,-1 0-1,1-1 0,-1 1 1,0-1-1,-1 1 0,1-1 1,-1 0-1,-6 8 0,-2 3 299,0 0 1,-2-1-1,0 0 0,-1-1 0,0-1 1,-1 0-1,0-1 0,-27 16 0,30-20-143,0-2 0,0 1 0,-1-2-1,1 1 1,-2-2 0,1 0 0,0 0-1,-1-1 1,1-1 0,-1-1 0,0 1-1,-26-3 1,35 0-393,0 0 1,1-1-1,-1 0 1,1 0-1,0 0 1,0 0-1,0-1 1,0 0-1,0 1 1,0-1-1,1-1 1,-1 1-1,1-1 1,0 1-1,0-1 1,0 0-1,1 0 1,-1 0-1,1 0 1,0 0-1,0-1 0,0 1 1,1-1-1,-1 1 1,0-8-1,1 8 3,0 1 0,1 0 0,-1 0 0,1-1-1,-1 1 1,1 0 0,0-1 0,0 1 0,1-1 0,-1 1-1,1 0 1,-1 0 0,1-1 0,0 1 0,0 0 0,1 0-1,-1 0 1,1 0 0,-1 0 0,1 0 0,0 0-1,0 1 1,0-1 0,1 1 0,-1-1 0,0 1 0,1 0-1,0 0 1,-1 0 0,1 0 0,0 0 0,0 1-1,0 0 1,0-1 0,1 1 0,3-1 0,24-1-4958,1 2-1868</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5.883"/>
    </inkml:context>
    <inkml:brush xml:id="br0">
      <inkml:brushProperty name="width" value="0.025" units="cm"/>
      <inkml:brushProperty name="height" value="0.025" units="cm"/>
    </inkml:brush>
  </inkml:definitions>
  <inkml:trace contextRef="#ctx0" brushRef="#br0">195 84 11659,'0'0'5883,"-3"-10"-1965,-10-36-645,12 45-3126,1-1 1,-1 0 0,0 1 0,0-1-1,0 0 1,-1 1 0,1-1-1,0 1 1,-1 0 0,1-1 0,-1 1-1,1 0 1,-1 0 0,1 0-1,-1 0 1,0 0 0,0 0 0,1 0-1,-1 1 1,0-1 0,0 1-1,0-1 1,0 1 0,0 0 0,0 0-1,0 0 1,0 0 0,0 0-1,1 0 1,-1 0 0,0 1 0,0-1-1,0 1 1,0-1 0,0 1-1,0 0 1,-1 1 0,-4 0-38,1 1 1,0 0 0,1 1-1,-1-1 1,1 1 0,-1 1-1,1-1 1,-7 8 0,5-4-91,1 0 1,0 1-1,1 0 1,0 0-1,0 0 0,1 0 1,0 1-1,1 0 1,0 0-1,0 0 1,1 0-1,0 0 1,1 0-1,0 1 1,1-1-1,0 0 1,2 13-1,-2-21-22,1 0 0,0 0 0,0 0 1,0-1-1,0 1 0,0 0 0,0-1 0,0 1 0,1 0 1,-1-1-1,0 0 0,1 1 0,-1-1 0,1 0 0,0 0 1,-1 1-1,1-1 0,0-1 0,0 1 0,-1 0 0,1 0 0,0-1 1,0 1-1,0-1 0,0 1 0,0-1 0,0 0 0,0 0 1,0 0-1,0 0 0,0 0 0,0-1 0,0 1 0,0 0 0,2-2 1,3 1-13,0 0 0,-1-1 1,1 0-1,-1-1 0,1 1 1,-1-1-1,0-1 0,0 1 1,6-5-1,0-3-46,-1-1-1,0 0 1,0 0 0,-1-1-1,11-19 1,-16 23 49,0 0 0,0 0 1,-1 0-1,-1-1 0,1 1 0,-2-1 1,1 0-1,-1 0 0,1-18 0,-3 28 11,0 0-1,0-1 0,0 1 1,0 0-1,0 0 0,0 0 1,-1 0-1,1-1 0,0 1 1,0 0-1,0 0 1,0 0-1,0 0 0,0 0 1,0 0-1,-1-1 0,1 1 1,0 0-1,0 0 0,0 0 1,0 0-1,0 0 0,-1 0 1,1 0-1,0 0 0,0 0 1,0 0-1,0 0 0,-1-1 1,1 1-1,0 0 0,0 0 1,0 0-1,-1 0 0,1 1 1,0-1-1,0 0 0,0 0 1,0 0-1,-1 0 1,1 0-1,0 0 0,0 0 1,0 0-1,0 0 0,-1 0 1,1 0-1,0 0 0,0 1 1,0-1-1,0 0 0,0 0 1,0 0-1,-1 0 0,1 0 1,0 1-1,0-1 0,0 0 1,0 0-1,0 0 0,0 0 1,0 1-1,0-1 0,0 0 1,0 0-1,0 0 1,0 0-1,0 1 0,0-1 1,-10 13 35,4-5 21,1 1 1,1 0-1,0 1 1,0-1-1,0 1 1,1 0-1,1 0 1,0 0-1,0 0 1,1 0-1,0 14 1,1-23-46,1 0 0,-1 0 1,1 0-1,-1 0 0,1 0 1,0 0-1,-1 0 0,1 0 1,0-1-1,0 1 0,-1 0 1,1 0-1,0-1 0,0 1 1,0 0-1,0-1 1,0 1-1,0-1 0,0 0 1,0 1-1,0-1 0,0 0 1,0 1-1,0-1 0,0 0 1,1 0-1,-1 0 0,0 0 1,0 0-1,0 0 0,0 0 1,0-1-1,0 1 0,0 0 1,0-1-1,0 1 0,0 0 1,2-2-1,44-16 235,37-41-428,-13 7-314,-70 52 496,-1-1 0,1 1 0,-1-1 0,1 1 0,0-1 0,-1 1 0,1 0 0,-1-1 0,1 1 0,0 0 0,-1-1 0,1 1 0,0 0 0,0 0 0,-1-1 0,1 1 0,0 0 0,0 0 0,-1 0 0,1 0 0,0 0 0,0 0 0,-1 0 0,1 0 0,0 1-1,-1-1 1,1 0 0,0 0 0,0 1 0,-1-1 0,1 0 0,0 1 0,-1-1 0,1 0 0,-1 1 0,1-1 0,0 2 0,0 0 11,0 1 0,0-1-1,-1 1 1,1-1 0,-1 1-1,1-1 1,-1 1 0,0-1 0,0 1-1,-1-1 1,1 5 0,-20 77 260,19-79-264,0-3 0,0 0-1,0 0 1,1 0-1,-1 0 1,1 0-1,-1 0 1,1 0-1,0 0 1,0 0-1,0 0 1,0 0-1,0 1 1,0-1 0,1 0-1,-1 0 1,2 3-1,-2-5 2,1 0 1,0 1-1,-1-1 0,1 0 0,0 1 1,0-1-1,-1 0 0,1 0 0,0 0 1,-1 0-1,1 1 0,0-1 0,0 0 0,-1 0 1,1-1-1,0 1 0,0 0 0,-1 0 1,1 0-1,0 0 0,-1-1 0,1 1 1,0 0-1,0-1 0,-1 1 0,1 0 1,-1-1-1,1 1 0,0-1 0,10-7 36,0 0 0,-1 0 0,16-17 0,81-89-743,-112 151 944,-6-9-16,8-22-181,0 1 0,1 0 0,0 0 0,0 1 1,0-1-1,0 10 0,2-17-48,0 0 0,0 1 0,0-1 0,0 0 0,0 0 0,0 1 0,0-1 0,0 0 0,0 1 0,0-1 0,0 0 0,1 0 0,-1 1 0,0-1 0,0 0 0,0 0 0,0 1 0,0-1 0,1 0 0,-1 0 0,0 0 0,0 1 0,1-1 0,-1 0 0,0 0 0,0 0 0,1 0 0,-1 1 0,0-1 0,0 0 0,1 0 0,-1 0 0,0 0 0,0 0 0,1 0 0,-1 0 0,0 0 0,1 0 0,-1 0 0,17-4 0,12-12 0,68-68 0,-76 64 0,-21 20 0,1 0 0,-1 0 0,0-1 0,0 1 0,0 0 0,0-1 0,1 1 0,-1 0 0,0 0 0,0 0 0,0-1 0,1 1 0,-1 0 0,0 0 0,0 0 0,1-1 0,-1 1 0,0 0 0,0 0 0,1 0 0,-1 0 0,0 0 0,1 0 0,-1 0 0,0 0 0,1 0 0,-1 0 0,0 0 0,0 0 0,1 0 0,-1 0 0,0 0 0,1 0 0,-1 0 0,0 0 0,1 0 0,-1 0 0,0 0 0,0 0 0,1 1 0,-1-1 0,0 0 0,0 0 0,1 0 0,-1 0 0,1 1 0,-1 18 0,-9 24 0,6-33 0,-2 3 0,1 0 0,0 0 0,1 1 0,1-1 0,-1 21 0,3-33 0,0-1 0,0 0 0,1 1 0,-1-1 0,0 1 0,1-1 0,-1 1 0,1-1 0,-1 0 0,1 1 0,-1-1 0,0 0 0,1 1 0,-1-1 0,1 0 0,-1 0 0,1 0 0,-1 1 0,1-1 0,0 0 0,-1 0 0,1 0 0,-1 0 0,1 0 0,-1 0 0,1 0 0,-1 0 0,1 0 0,-1 0 0,1 0 0,0 0 0,-1-1 0,1 1 0,-1 0 0,1 0 0,-1 0 0,1-1 0,-1 1 0,0 0 0,1-1 0,0 0 0,23-11-512,2-22-4166,-12-6-5330,-11 21 1343</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6.269"/>
    </inkml:context>
    <inkml:brush xml:id="br0">
      <inkml:brushProperty name="width" value="0.025" units="cm"/>
      <inkml:brushProperty name="height" value="0.025" units="cm"/>
    </inkml:brush>
  </inkml:definitions>
  <inkml:trace contextRef="#ctx0" brushRef="#br0">91 1 13293,'0'0'10815,"-2"10"-9806,-32 142 823,20-92-3943,2-4-4091,4-42 1614,-1-19 2804,7 3 1651,1 0 0,0 0 1,0 0-1,-1 0 0,2 0 1,-1 0-1,0 0 0,0 0 1,1-1-1,-1 1 0,0-3 0,1-9-2225,0 4-2544,0 8 2228</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013"/>
    </inkml:context>
    <inkml:brush xml:id="br0">
      <inkml:brushProperty name="width" value="0.025" units="cm"/>
      <inkml:brushProperty name="height" value="0.025" units="cm"/>
    </inkml:brush>
  </inkml:definitions>
  <inkml:trace contextRef="#ctx0" brushRef="#br0">0 448 10186,'0'0'4836,"10"-7"-3229,2-2-929,-1-1 0,1 0 0,-2-1 0,1-1 0,-2 0 0,1 0 0,-2 0 0,14-26 0,-22 37 427,-23 39 1489,10-18-1761,0 0 1,2 1-1,-11 24 0,18-34-458,0 1 1,1 1-1,0-1 1,1 0-1,1 0 1,0 1-1,1 21 1,-1-33-376,1-1 0,0 1 0,0-1 0,0 1 0,0 0 0,0-1 0,1 1 0,-1-1 0,0 1 0,0 0 0,0-1 0,0 1 0,1-1 0,-1 1 0,0-1 0,1 1 0,-1 0 0,0-1 0,1 1 0,-1-1 0,1 0 0,-1 1 0,0-1 0,1 1 0,-1-1 0,1 0 0,0 1 0,-1-1 0,1 0 0,-1 0 0,2 1 0,19-6 0,15-22 0,0-22-1379,-3-1 0,-1-1 0,36-82 0,-4 9-216,-11 31 1408,-17 32 3118,-57 102-2385,1 0 0,3 1 0,1 1 0,2 0-1,2 1 1,2 0 0,-5 61 0,14-99-546,0 6 0,0-1 0,0 0 0,1 1 0,3 19 0,-3-30 0,1-1 0,-1 1 0,0-1 0,0 1 0,1-1 0,-1 1 0,0 0 0,1-1 0,-1 1 0,1-1 0,-1 0 0,0 1 0,1-1 0,-1 1 0,1-1 0,-1 0 0,1 1 0,0-1 0,-1 0 0,1 1 0,-1-1 0,1 0 0,-1 0 0,1 0 0,0 0 0,-1 1 0,1-1 0,0 0 0,-1 0 0,1 0 0,0 0 0,-1 0 0,1-1 0,-1 1 0,1 0 0,0 0 0,-1 0 0,1 0 0,-1-1 0,1 1 0,-1 0 0,1-1 0,0 1 0,-1 0 0,1-1 0,-1 1 0,1-1 0,-1 1 0,0 0 0,1-1 0,-1 1 0,0-1 0,1 0 0,-1 1 0,0-1 0,1 0 0,0-10-81,0 0-1,-1 1 1,0-1-1,-1 0 1,0 0 0,-1 1-1,0-1 1,0 1-1,-1-1 1,-7-15-1,7 18 20,-1 0 0,0 0 0,0 0-1,-1 1 1,0-1 0,0 1 0,-1 0-1,0 1 1,0-1 0,0 1 0,-1 1-1,0-1 1,-11-6 0,34 17 496,0-2 1,1 1-1,-1-2 0,17 1 1,-22-2-881,0 0 1,-1-1 0,1 0-1,-1 0 1,1-2-1,-1 1 1,1-1-1,-1-1 1,0 1 0,12-6-1,-21 7 96,1 0 0,-1 0 0,1 0 0,-1 0 0,0-1 0,0 1 0,1 0 0,-1 0 0,0-1 0,0 1 0,0-1 0,0 1 0,-1-1 0,1 1 0,0-1 0,-1 0 0,1 1 0,-1-1 0,1 0 0,-1 1 0,0-1 0,0-2 0,1-22-6483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34:45.602"/>
    </inkml:context>
    <inkml:brush xml:id="br0">
      <inkml:brushProperty name="width" value="0.025" units="cm"/>
      <inkml:brushProperty name="height" value="0.025" units="cm"/>
    </inkml:brush>
  </inkml:definitions>
  <inkml:trace contextRef="#ctx0" brushRef="#br0">4 0 4548,'0'0'5574,"0"64"-8617,0-49-577,0 1 449,2 0 4613,-1 0-289,1 1-961,-2 3-961</inkml:trace>
  <inkml:trace contextRef="#ctx0" brushRef="#br0" timeOffset="1">16 349 9513,'0'0'5541,"-15"69"-4099,14-50-417,1-2-801,0-3-160,9-2 128,1-3-160,4-4 0,-4-5-993,-7 0-2914</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7.344"/>
    </inkml:context>
    <inkml:brush xml:id="br0">
      <inkml:brushProperty name="width" value="0.025" units="cm"/>
      <inkml:brushProperty name="height" value="0.025" units="cm"/>
    </inkml:brush>
  </inkml:definitions>
  <inkml:trace contextRef="#ctx0" brushRef="#br0">0 52 6854,'0'0'18706,"57"-51"-33856</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136"/>
    </inkml:context>
    <inkml:brush xml:id="br0">
      <inkml:brushProperty name="width" value="0.025" units="cm"/>
      <inkml:brushProperty name="height" value="0.025" units="cm"/>
    </inkml:brush>
  </inkml:definitions>
  <inkml:trace contextRef="#ctx0" brushRef="#br0">1 82 13741,'0'0'10735,"13"-4"-9240,-10 2-1419,5 0 209,1-1-1,-1 1 1,0 0 0,1 1 0,15-1 0,-21 2-238,0 0 1,0 0-1,0 1 0,0-1 1,0 1-1,0 0 1,-1 0-1,1 0 0,0 0 1,0 0-1,-1 0 1,1 1-1,-1-1 0,1 1 1,-1 0-1,0 0 1,0 0-1,0 0 0,0 0 1,0 0-1,0 0 0,0 1 1,-1-1-1,1 1 1,-1-1-1,1 4 0,0-1-37,0 0-1,0 0 0,-1 0 0,0 1 0,0-1 0,0 0 0,-1 1 0,0-1 0,0 0 1,0 0-1,-1 1 0,-1 8 0,-3 2 21,0-2 0,-13 29 1,-9 24 16,27-66-47,0-1 1,0 1 0,0-1 0,0 1 0,0-1-1,0 1 1,0-1 0,0 1 0,0-1-1,0 1 1,0-1 0,0 1 0,0-1-1,0 1 1,0-1 0,0 1 0,1-1 0,-1 0-1,0 1 1,0-1 0,0 1 0,1-1-1,-1 1 1,0-1 0,1 0 0,-1 1-1,0-1 1,1 0 0,-1 1 0,1-1 0,-1 0-1,0 0 1,1 1 0,-1-1 0,1 0-1,-1 0 1,1 0 0,-1 0 0,1 1-1,-1-1 1,1 0 0,-1 0 0,1 0-1,-1 0 1,1 0 0,-1 0 0,1 0 0,-1 0-1,1-1 1,-1 1 0,1 0 0,-1 0-1,0 0 1,1 0 0,-1-1 0,1 1-1,-1 0 1,1-1 0,29-12 98,-11 0-79,-1 0-1,-1-1 1,-1-1 0,0-1-1,18-22 1,-27 29 62,1-1 0,-1 0 0,-1 0-1,0 0 1,0-1 0,-1 0 0,0 0-1,-1 0 1,0-1 0,-1 1 0,2-17 0,-8 19 400,-7 16-364,-7 18-89,13-16-14,1 1 0,0-1 0,0 1 0,1-1-1,0 1 1,1 0 0,-1 11 0,2-19-11,0 0 1,0 0-1,0 1 0,0-1 1,0 0-1,1 0 1,-1 1-1,0-1 1,1 0-1,0 0 0,0 0 1,0 1-1,0-1 1,0 0-1,0 0 1,0-1-1,0 1 0,1 0 1,-1 0-1,1-1 1,0 1-1,-1 0 1,1-1-1,0 0 0,0 1 1,0-1-1,0 0 1,0 0-1,0 0 1,0 0-1,0-1 0,0 1 1,1 0-1,-1-1 1,3 1-1,5-1 28,0 0 0,0-1-1,0 0 1,-1 0 0,1-1-1,0 0 1,-1-1 0,1 0 0,-1-1-1,0 1 1,0-2 0,0 1 0,-1-2-1,1 1 1,13-13 0,-15 12-17,0 0 0,0 0 0,-1-1 0,0 0 0,-1 0 0,1 0 0,-1-1 1,-1 1-1,1-1 0,-1-1 0,-1 1 0,0 0 0,0-1 0,0 0 0,-1 0 0,-1 0 0,2-14 0,-3 22-12,0 0-1,0 0 1,1 1-1,-1-1 1,0 0-1,0 0 1,0 0-1,0 0 1,-1 0-1,1 1 1,0-1-1,0 0 1,0 0-1,-1 0 1,1 0-1,0 1 1,-1-1-1,1 0 1,-1 0-1,1 1 1,-1-1-1,1 0 1,-1 1-1,1-1 1,-1 1-1,0-1 1,1 1-1,-1-1 1,0 1-1,-1-1 1,1 1-4,-1 0 0,1 0 1,-1 0-1,1 1 0,-1-1 0,1 0 1,0 1-1,-1-1 0,1 1 0,-1 0 1,1-1-1,0 1 0,0 0 0,-1 0 1,0 1-1,-6 5 1,0 0-1,1 0 1,-13 16 0,9-9 7,1 0 0,0 1 0,1 0 0,1 0 0,1 1 0,0 0 0,1 1 0,-6 23 1,12-40-8,0 1 0,0-1 1,0 1-1,0-1 0,0 1 1,1-1-1,-1 1 0,0-1 1,0 1-1,0-1 0,0 1 1,1-1-1,-1 1 0,0-1 1,1 0-1,-1 1 1,0-1-1,1 1 0,-1-1 1,0 0-1,1 1 0,-1-1 1,1 0-1,-1 1 0,0-1 1,1 0-1,-1 0 0,1 1 1,-1-1-1,1 0 0,0 0 1,25 4 20,28-6-23,-53 2-2,54-10-252,-44 7 210,1 0 0,-1 1 0,0 0 0,1 1 0,-1 0 0,1 1 1,-1 0-1,1 1 0,12 3 0,-11 6 543,-12-14 34,0-8-454,-1 8-77,0-104 0,0 98 0,-1 1 0,0-1 0,-1 0 0,-1 1 0,1-1 0,-1 1 0,-1 0 0,-7-16 0,15 32-175,-1-2-908,0 1 0,0-1-1,0 0 1,1 0-1,0 0 1,0-1-1,0 1 1,1-1 0,0 0-1,0 0 1,0-1-1,0 0 1,9 5-1,22 4-7852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8.474"/>
    </inkml:context>
    <inkml:brush xml:id="br0">
      <inkml:brushProperty name="width" value="0.025" units="cm"/>
      <inkml:brushProperty name="height" value="0.025" units="cm"/>
    </inkml:brush>
  </inkml:definitions>
  <inkml:trace contextRef="#ctx0" brushRef="#br0">236 27 6790,'0'0'11126,"-9"-5"-4950,2 2-5436,0-1 0,-1 1 1,1 1-1,0-1 0,-1 1 0,0 1 0,1-1 0,-13 1 0,15 1-599,0 0 1,0 0-1,1 1 0,-1 0 0,0 0 0,1 0 0,-1 0 0,0 1 0,1 0 0,-1 0 1,-4 3-1,3-1-126,-1-1-1,1 2 1,0-1 0,0 0 0,1 1 0,-1 0 0,1 1-1,0-1 1,1 1 0,-1 0 0,1 0 0,0 0-1,0 1 1,1-1 0,0 1 0,0 0 0,-2 8 0,6-14-49,-1 0 0,0-1 0,0 1 0,0 0 1,1 0-1,-1-1 0,0 1 0,1 0 0,-1-1 0,1 1 1,-1 0-1,1-1 0,-1 1 0,1-1 0,-1 1 0,1 0 1,-1-1-1,1 1 0,0-1 0,-1 0 0,1 1 1,0-1-1,-1 0 0,1 1 0,0-1 0,0 0 0,0 0 1,-1 1-1,1-1 0,0 0 0,0 0 0,-1 0 1,1 0-1,0 0 0,0 0 0,1-1 0,34-1-1029,-35 2 1029,55-13-1743,-48 10 1300,1 0-1,0 0 0,0 1 0,1 1 0,-1-1 0,0 1 0,1 1 0,-1 0 0,0 0 0,1 1 1,9 2-1,-18-2 501,0-1 1,0 1 0,1 0-1,-1 0 1,0 0-1,0 0 1,0 0 0,0 0-1,-1 0 1,1 0 0,0 0-1,0 0 1,-1 0-1,1 1 1,0-1 0,-1 0-1,1 0 1,-1 1 0,0-1-1,1 0 1,-1 1 0,0-1-1,0 1 1,0-1-1,0 0 1,0 1 0,0-1-1,0 0 1,-1 1 0,1-1-1,0 1 1,-1-1-1,1 0 1,-1 2 0,-1 2 267,0 0 0,0 0 0,0 1 0,0-1 0,-1-1 0,0 1 0,-3 5 0,-7 5 906,-1-2 1,-22 19-1,31-28-1051,1-1 0,0 0 1,-1 0-1,0 0 0,0 0 0,0-1 0,0 0 0,0 0 0,0 0 0,-1-1 0,1 0 0,0 0 0,-9 1 0,13-3-296,0 0 0,0 0-1,1 1 1,-1-1 0,0 0 0,1 0 0,-1 0-1,0 0 1,1 0 0,-1 0 0,1 0 0,0 0 0,-1 0-1,1 0 1,0 0 0,0 0 0,-1 0 0,1 0 0,0 0-1,0 0 1,0 0 0,0 0 0,0 0 0,1 0-1,-1-2 1,5-30-11170,4 21 568</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001"/>
    </inkml:context>
    <inkml:brush xml:id="br0">
      <inkml:brushProperty name="width" value="0.025" units="cm"/>
      <inkml:brushProperty name="height" value="0.025" units="cm"/>
    </inkml:brush>
  </inkml:definitions>
  <inkml:trace contextRef="#ctx0" brushRef="#br0">155 372 5926,'0'0'19992,"-8"-6"-17921,-30-19-944,36 24-1098,0 0 0,0 0 0,0 1 1,-1-1-1,1 0 0,0 1 0,-1 0 1,1 0-1,-1 0 0,1 0 0,0 0 1,-1 0-1,1 0 0,0 1 0,-1-1 1,1 1-1,0 0 0,0-1 0,-1 1 1,1 0-1,0 0 0,0 1 0,0-1 1,0 0-1,0 1 0,1-1 0,-1 1 1,0 0-1,-2 2 0,-1 2-26,0 0 0,1 0 0,0 0 0,0 1 1,0-1-1,1 1 0,-4 9 0,6-13 2,0 0 0,0 0 0,0 0 1,1 0-1,-1 0 0,1 1 0,0-1 1,0 0-1,0 0 0,0 1 0,0-1 1,1 0-1,0 4 0,0-6 1,0 1-1,0 0 1,-1-1 0,1 1-1,1 0 1,-1-1-1,0 1 1,0-1 0,0 0-1,1 1 1,-1-1 0,1 0-1,-1 0 1,1 0-1,-1 0 1,1 0 0,2 1-1,3 0 10,0 0 1,0-1-1,0 1 0,0-2 0,0 1 0,1-1 1,-1 0-1,0 0 0,0-1 0,11-2 0,-5 0-23,-1 0 0,1-1 0,-1 0 0,0-1-1,0-1 1,-1 0 0,0 0 0,0-1 0,0-1-1,-1 0 1,0 0 0,0-1 0,-1 0 0,0-1-1,-1 1 1,0-2 0,11-19 0,-9 13 15,-1 0 0,-1-1 0,0 0 0,-1 0 0,-1-1 0,-1 0 0,-1 0 0,-1 0-1,0-1 1,-1 1 0,-1-22 0,-2 36-6,1-1 0,0 1-1,-1 0 1,0 0-1,-1 0 1,1 0 0,-1 0-1,0 0 1,0 0 0,0 0-1,-1 0 1,1 1 0,-1-1-1,-1 1 1,-3-5-1,4 7-3,1 0 0,-1 0 0,0 0-1,0 0 1,0 1 0,0-1 0,0 1-1,0-1 1,0 1 0,0 0 0,-1 0-1,1 1 1,0-1 0,-1 1-1,1 0 1,0-1 0,-1 1 0,1 1-1,-1-1 1,1 1 0,0-1 0,-1 1-1,1 0 1,0 0 0,-3 1 0,-6 5 63,0-1 1,1 2 0,0-1 0,0 2 0,1-1 0,0 1 0,1 1-1,0 0 1,0 0 0,1 1 0,1 0 0,-1 0 0,2 1 0,-9 18-1,15-29-49,-1 0-1,1 0 0,-1 0 0,0 0 0,1 0 1,0 1-1,-1-1 0,1 0 0,0 0 1,-1 0-1,1 1 0,0-1 0,0 0 0,0 0 1,0 1-1,0-1 0,1 0 0,-1 0 0,0 1 1,0-1-1,1 0 0,-1 0 0,1 0 0,-1 0 1,1 0-1,-1 0 0,1 1 0,0-1 0,0-1 1,-1 1-1,1 0 0,0 0 0,0 0 0,0 0 1,0 0-1,0-1 0,0 1 0,0 0 1,0-1-1,0 1 0,2 0 0,4 0 17,0 0 0,0-1 1,1 1-1,-1-1 0,0-1 0,8 0 0,3-1 16,51-5-277,26-2-1363,-93 9 1574,0 0 1,0 0-1,0 1 0,0-1 0,0 0 0,0 0 0,-1 1 0,1-1 0,0 1 0,0 0 0,-1-1 0,1 1 0,0 0 0,-1 0 0,1 0 1,0 0-1,-1 1 0,0-1 0,1 0 0,-1 1 0,0-1 0,1 0 0,-1 1 0,1 1 0,-1 1 56,0-1-1,1 1 1,-1 0-1,-1 0 0,1-1 1,0 1-1,-1 0 1,0 0-1,0 0 1,0 0-1,-1 4 0,-2 10 268,-1 0 0,-1 0-1,-13 32 1,9-29-270,4-10-228,0 0 0,1 1-1,0-1 1,-2 15 0,10-25-5505,14-13 1177,3-10-2131</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346"/>
    </inkml:context>
    <inkml:brush xml:id="br0">
      <inkml:brushProperty name="width" value="0.025" units="cm"/>
      <inkml:brushProperty name="height" value="0.025" units="cm"/>
    </inkml:brush>
  </inkml:definitions>
  <inkml:trace contextRef="#ctx0" brushRef="#br0">74 1 18770,'0'0'10538,"-26"57"-9129,9-25-416,4-1-384,2 0-321,6-4-224,3-9-192,2-5-1378,2-10-1280,9-3-898,0-7-1248,1-13-2243</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29.703"/>
    </inkml:context>
    <inkml:brush xml:id="br0">
      <inkml:brushProperty name="width" value="0.025" units="cm"/>
      <inkml:brushProperty name="height" value="0.025" units="cm"/>
    </inkml:brush>
  </inkml:definitions>
  <inkml:trace contextRef="#ctx0" brushRef="#br0">0 330 14862,'0'0'10410,"1"9"-8552,6 31-716,-7-38-1095,1-1 0,0 1-1,0-1 1,-1 0 0,1 1 0,0-1 0,0 0-1,0 0 1,1 0 0,-1 1 0,0-1-1,0 0 1,1-1 0,-1 1 0,0 0 0,1 0-1,-1-1 1,1 1 0,-1 0 0,1-1-1,-1 0 1,1 1 0,-1-1 0,1 0 0,0 0-1,2 0 1,38-4 233,-35 2-264,0-1-1,-1 0 1,1-1-1,-1 1 1,0-1 0,0 0-1,-1-1 1,1 0 0,8-9-1,-12 12-8,0 0-1,1 0 0,-1-1 1,0 1-1,0-1 0,-1 1 1,1-1-1,-1 0 0,1 0 1,-1 1-1,0-1 0,0 0 1,0 0-1,0 0 0,0-1 1,-1 1-1,0 0 0,1 0 1,-1 0-1,0 0 0,-1 0 1,1-1-1,0 1 1,-3-5-1,3 6 11,-1 1 0,0 1 0,0-1 0,0 0 0,0 0-1,0 0 1,0 0 0,-1 1 0,1-1 0,0 0 0,0 1 0,0-1 0,-1 1 0,1 0 0,0-1 0,-1 1 0,1 0 0,0 0 0,-1 0-1,1 0 1,0 0 0,-1 0 0,1 0 0,0 0 0,-1 0 0,1 1 0,0-1 0,0 0 0,-1 1 0,1-1 0,-2 2 0,-39 21 466,32-13-397,0 0 0,1 1 1,0 0-1,0 0 0,1 1 0,-6 13 1,10-19-55,1 1 1,0 0 0,0-1 0,0 1-1,1 0 1,0 0 0,1 1 0,0-1-1,0 0 1,0 0 0,1 1 0,0-1-1,2 11 1,-2-16-23,1 0 0,0 0 1,1 0-1,-1 0 0,0 0 0,0-1 0,1 1 0,-1 0 1,1-1-1,0 1 0,-1-1 0,1 0 0,0 1 0,0-1 0,0 0 1,0 0-1,0 0 0,0-1 0,0 1 0,0 0 0,0-1 0,0 1 1,0-1-1,0 0 0,1 1 0,-1-1 0,0 0 0,0-1 1,4 1-1,2-1-146,-1 1 1,1-1-1,0 0 1,-1-1-1,1 1 1,-1-2-1,10-3 1,-12 4-361,0-1 1,-1 0-1,1 0 1,-1 0-1,0-1 1,0 0-1,6-7 0,-6 6-584,-1 0 0,1 0 0,-1-1 0,-1 1 0,1-1-1,3-10 1,4-27-6693</inkml:trace>
  <inkml:trace contextRef="#ctx0" brushRef="#br0" timeOffset="1">144 0 16111,'0'0'5574,"-22"63"-3044,22-36-1569,4-1-641,16-2-288,7-7-2178,1-7-2530,1-8-1987,-2-2-2657</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046"/>
    </inkml:context>
    <inkml:brush xml:id="br0">
      <inkml:brushProperty name="width" value="0.025" units="cm"/>
      <inkml:brushProperty name="height" value="0.025" units="cm"/>
    </inkml:brush>
  </inkml:definitions>
  <inkml:trace contextRef="#ctx0" brushRef="#br0">102 0 6246,'0'0'21140,"0"12"-19565,-2 31-845,0-23-315,2 1-1,-1-1 1,4 22 0,-2-37-404,-1 0 0,1 0 0,0-1 0,1 1 0,-1-1 0,1 1 0,0-1 0,0 1 1,0-1-1,0 0 0,1 0 0,0 0 0,0 0 0,0-1 0,0 1 0,0-1 0,1 0 0,7 6 1,19 3-541,25 12-921,-54-24 1438,0 1 0,1-1 0,-1 1-1,0 0 1,0-1 0,0 1 0,0 0 0,0 0 0,0 0 0,0 0 0,0 0 0,-1 0 0,1 0 0,0 0 0,0 0 0,-1 0 0,1 1 0,-1-1 0,1 0 0,-1 0 0,1 1 0,-1-1 0,0 0 0,0 1 0,0-1 0,0 0 0,0 0 0,0 1 0,0-1 0,0 0 0,0 1 0,-1 1 0,-1 0 162,0 0 0,0 0 1,-1-1-1,1 1 0,-1-1 0,0 1 1,1-1-1,-1 0 0,0 0 0,0 0 0,-1-1 1,1 1-1,0-1 0,-6 3 0,-54 14 895,56-16-932,-8 2-91,0-1-1,0 0 0,-1-2 1,1 1-1,-27-3 0,41 1-87,0 0 0,1 0 1,-1 0-1,0 0 0,0-1 0,1 1 0,-1 0 0,0 0 0,1-1 0,-1 1 0,0 0 0,1-1 0,-1 1 0,1-1 0,-1 1 1,0-1-1,1 1 0,-1-1 0,1 1 0,0-1 0,-1 0 0,1 1 0,-1-1 0,1 0 0,0 1 0,0-1 0,-1 0 0,1 0 1,0 1-1,0-1 0,0 0 0,0 1 0,0-1 0,-1 0 0,2 0 0,-1 1 0,0-1 0,0 0 0,0 0 0,0 1 0,0-1 1,1 0-1,-1 0 0,0 1 0,0-1 0,1 0 0,-1 1 0,1-1 0,0 0 0,22-35-5115,8 4 72,6-7-1890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0.404"/>
    </inkml:context>
    <inkml:brush xml:id="br0">
      <inkml:brushProperty name="width" value="0.025" units="cm"/>
      <inkml:brushProperty name="height" value="0.025" units="cm"/>
    </inkml:brush>
  </inkml:definitions>
  <inkml:trace contextRef="#ctx0" brushRef="#br0">227 0 17745,'0'0'7847,"-6"13"-4510,-8 19-2698,1-1 1,1 2 0,2 0 0,1 0-1,-7 63 1,15-71-644,1 75-136,0-93 97,1 0 0,0 0 0,0-1 0,1 1-1,0 0 1,0-1 0,1 0 0,-1 1 0,1-1-1,1 0 1,7 10 0,-1-9-3014,-8-16 133,-9-18-843,-2 11 2717,0 1 0,-1 0 0,-1 1 0,-13-14-1,-54-51 2751,38 41 1333,40 38-2947,0 0 0,0 0-1,0 0 1,0 0 0,-1 0 0,1-1-1,0 1 1,0 0 0,0 0-1,0 0 1,0 0 0,0-1 0,0 1-1,0 0 1,-1 0 0,1 0-1,0 0 1,0-1 0,0 1 0,0 0-1,0 0 1,0 0 0,0-1-1,0 1 1,0 0 0,0 0 0,0 0-1,0 0 1,0-1 0,1 1-1,-1 0 1,0 0 0,0 0-1,0-1 1,0 1 0,0 0 0,0 0-1,0 0 1,0 0 0,1 0-1,-1-1 1,0 1 0,0 0 0,0 0-1,0 0 1,0 0 0,1 0-1,-1 0 1,0 0 0,0 0 0,0 0-1,0-1 1,1 1 0,-1 0-1,0 0 1,0 0 0,21-3 1401,37 2-2159,-46 1 1089,84-1-4015,-45-5-2247</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163"/>
    </inkml:context>
    <inkml:brush xml:id="br0">
      <inkml:brushProperty name="width" value="0.025" units="cm"/>
      <inkml:brushProperty name="height" value="0.025" units="cm"/>
    </inkml:brush>
  </inkml:definitions>
  <inkml:trace contextRef="#ctx0" brushRef="#br0">231 34 8616,'0'0'8648,"-8"-1"-4580,-7-2-3179,0 2 0,1 0 0,-1 0 0,0 2 0,0 0 0,-15 2 0,25-2-824,-1 0-1,0 1 1,0-1 0,0 1 0,1 0-1,-1 1 1,1-1 0,0 1-1,0 0 1,0 0 0,0 1-1,0 0 1,1 0 0,-1 0-1,1 0 1,0 0 0,0 1-1,1 0 1,-4 6 0,6-11-65,1 1 0,0-1 0,0 0-1,0 0 1,-1 1 0,1-1 0,0 0 0,0 1 0,0-1 0,0 0 0,0 1 0,0-1 0,0 0 0,-1 1 0,1-1 0,0 0 0,0 1 0,0-1 0,0 0 0,1 1 0,-1-1 0,0 0 0,0 1 0,0-1 0,0 0 0,0 1 0,0-1 0,0 0 0,1 0 0,-1 1-1,0-1 1,0 0 0,0 1 0,1-1 0,-1 0 0,0 0 0,0 0 0,1 1 0,-1-1 0,0 0 0,0 0 0,1 0 0,-1 1 0,1-1 0,21 0-4,24-12-1,41-11-222,-78 21 200,0 1 0,-1 0 0,1 1 0,0 0 0,0 0 0,-1 1 0,1 0 0,10 2 0,-17-2 44,-1-1-1,1 1 1,0 0 0,-1 0-1,1 0 1,-1 0-1,1 0 1,-1 0 0,1 0-1,-1 0 1,0 1 0,0-1-1,1 0 1,-1 1-1,0-1 1,0 1 0,0 0-1,-1-1 1,1 1-1,0-1 1,-1 1 0,1 0-1,-1 0 1,1-1-1,-1 1 1,0 0 0,0 0-1,0 0 1,0-1-1,0 1 1,0 0 0,0 0-1,-1 0 1,1-1 0,-1 1-1,1 0 1,-1 0-1,1-1 1,-1 1 0,-1 1-1,-2 6 168,0 0 0,0 0 1,-1-1-1,0 0 0,-1 0 0,-8 9 0,6-8-73,0-1 1,-1 0-1,-1 0 1,1-1-1,-1 0 0,0 0 1,-1-1-1,0-1 1,0 0-1,0 0 0,0-1 1,-1-1-1,1 0 1,-21 3-1,81-29-36,6 6-515,-14 4-801,0-1 0,48-25 0,-78 34 1055,-1-1 1,0 0 0,0-1-1,-1 0 1,0 0-1,0-1 1,-1 0 0,0 0-1,0-1 1,-1-1-1,0 1 1,-1-1 0,8-13-1,-12 17 506,-1-1 0,1 1 1,-1 0-1,0-1 0,0-11 0,0 17-246,-1 0 0,0 0 1,0 0-1,-1 0 1,1 0-1,0 0 0,0 0 1,0 0-1,-1 0 0,1 0 1,0 0-1,-1 0 0,1 0 1,-1 0-1,1 0 0,-1 0 1,0 1-1,0-2 0,0 2-43,0-1 0,0 1 0,0 0 0,1 0 0,-1 0 0,0 0 0,0 0 0,0 0 0,0 0 0,0 0 0,0 0 0,0 0 0,1 1 0,-1-1 0,0 0 0,0 1 0,0-1 0,0 0 0,1 1 0,-1-1 0,0 1 0,0-1 0,1 1 0,-1 0 0,0-1 0,0 2 0,-2 1 73,-1 1 0,1 0 1,0 0-1,0 0 0,1 1 1,-1-1-1,1 1 0,0-1 1,0 1-1,0 0 0,1 0 1,0 0-1,0 0 0,-1 6 1,-3 74 641,5-81-770,1 0 0,-1 0 0,1 0 0,0-1 0,0 1 1,1 0-1,-1 0 0,1-1 0,0 1 0,0-1 0,0 1 0,0-1 0,1 0 0,-1 0 0,1 0 0,0 0 0,0 0 0,0-1 0,0 1 0,0-1 1,0 0-1,1 0 0,3 2 0,-3-3-222,-1 1 1,0-1 0,1 0-1,-1 0 1,1 0-1,-1-1 1,1 1 0,-1-1-1,1 0 1,-1 0-1,7 0 1,-8-1-153,1 1-1,0-1 1,-1 0-1,1 0 1,-1 0-1,1 0 1,-1 0 0,1-1-1,-1 1 1,0-1-1,0 1 1,1-1-1,-1 0 1,0 0 0,-1 0-1,3-3 1,11-21-5902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502"/>
    </inkml:context>
    <inkml:brush xml:id="br0">
      <inkml:brushProperty name="width" value="0.025" units="cm"/>
      <inkml:brushProperty name="height" value="0.025" units="cm"/>
    </inkml:brush>
  </inkml:definitions>
  <inkml:trace contextRef="#ctx0" brushRef="#br0">7 1 18481,'0'0'6791,"-7"56"-7015,22-40-2915,6-2-2883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6:49.594"/>
    </inkml:context>
    <inkml:brush xml:id="br0">
      <inkml:brushProperty name="width" value="0.025" units="cm"/>
      <inkml:brushProperty name="height" value="0.025" units="cm"/>
    </inkml:brush>
  </inkml:definitions>
  <inkml:trace contextRef="#ctx0" brushRef="#br0">0 0 4837,'0'0'11893,"8"10"-11375,173 179 1876,-75-83-2060,389 332 2348,-355-322-2284,194 158 2485,-52-70-2615,-94-76-178,264 238 86,-292-230-133,38 42 93,44 37-107,101 76 62,-178-147-126,214 144 1,350 297-559,-591-461 531,238 189 60,-310-262-24,97 97-1,-7-5 48,314 258-672,-395-349 290,-44-32-401,35 31 0,-57-43-162,-1 0 1,0 1-1,-1 0 1,11 15 0,-11-8-5537,-6-11 1458</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1.843"/>
    </inkml:context>
    <inkml:brush xml:id="br0">
      <inkml:brushProperty name="width" value="0.025" units="cm"/>
      <inkml:brushProperty name="height" value="0.025" units="cm"/>
    </inkml:brush>
  </inkml:definitions>
  <inkml:trace contextRef="#ctx0" brushRef="#br0">128 292 16400,'0'0'2888,"-8"7"-177,-3 3-2384,0 1 0,0 1-1,2 0 1,-1 0-1,1 1 1,1 0 0,0 0-1,1 1 1,1 0-1,0 0 1,1 1-1,0 0 1,1 0 0,1 0-1,0 0 1,0 21-1,2-34-322,1-1-1,0 1 1,0 0-1,0 0 1,0 0-1,1 0 1,-1 0-1,0-1 1,1 1-1,-1 0 1,1 0-1,0-1 1,-1 1-1,1 0 1,0-1-1,0 1 1,0-1-1,0 1 1,0-1-1,1 1 1,-1-1-1,0 0 0,3 2 1,-2-2 12,1 0 0,-1 0 0,1 0 0,0 0 0,0 0 0,-1-1 0,1 1 0,0-1 0,0 0 0,0 0 0,0 0 0,-1 0 0,6-1 0,3-2 81,0 1 1,-1-2 0,0 1-1,1-1 1,-1-1 0,-1 0 0,12-7-1,0-3 90,0-2 0,-1 0-1,-1-1 1,-1 0-1,0-2 1,-2 0-1,0-1 1,-1-1 0,-1 0-1,-1-1 1,-1 0-1,-1-1 1,-2-1-1,0 0 1,-1 0 0,-2 0-1,0-1 1,-2 0-1,2-35 1,-6 55-166,0 0-1,-1 0 1,1 0 0,-1 0-1,0 1 1,0-1 0,-1 0 0,-4-10-1,5 15-25,1-1 1,-1 1-1,0 0 0,0-1 1,-1 1-1,1 0 0,0 0 1,0 0-1,-1-1 0,1 1 0,0 1 1,-1-1-1,1 0 0,-1 0 1,1 0-1,-1 1 0,0-1 0,1 1 1,-1-1-1,1 1 0,-1 0 1,0 0-1,0-1 0,1 1 0,-1 0 1,0 1-1,1-1 0,-1 0 1,0 0-1,1 1 0,-1-1 0,0 1 1,1-1-1,-4 3 0,-2 0-8,0 1 0,0 0-1,0 1 1,0 0 0,0 0-1,1 0 1,0 1-1,0 0 1,-9 11 0,-44 70 22,47-69-18,6-11 8,1 1 0,0-1 0,0 1 1,1 0-1,0 1 0,1-1 0,-1 1 0,2 0 0,-1 0 1,1 0-1,1 0 0,-2 15 0,3-22-1,1 0 1,-1-1-1,1 1 0,-1 0 0,1 0 0,0-1 1,0 1-1,-1 0 0,1-1 0,0 1 1,0-1-1,1 1 0,-1-1 0,0 1 0,0-1 1,1 0-1,-1 0 0,1 0 0,-1 0 0,1 0 1,0 0-1,-1 0 0,1 0 0,0 0 1,-1-1-1,1 1 0,0-1 0,3 1 0,62 6-187,-46-6 40,-6 0-363,0 0-1,0 1 0,0 1 0,-1 0 0,1 1 0,26 11 0,-38-13 163,1 0 0,-1 0-1,0 0 1,0 0 0,0 1-1,0-1 1,0 1 0,-1 0-1,1 0 1,-1 0 0,1 0-1,-1 0 1,2 5 0,-2-4-248,-1 0 1,0 1-1,0-1 1,0 0-1,-1 1 1,1-1 0,-1 0-1,0 1 1,0-1-1,-1 0 1,1 1-1,-1-1 1,0 0-1,-2 6 1,-11 19-8905</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514"/>
    </inkml:context>
    <inkml:brush xml:id="br0">
      <inkml:brushProperty name="width" value="0.025" units="cm"/>
      <inkml:brushProperty name="height" value="0.025" units="cm"/>
    </inkml:brush>
  </inkml:definitions>
  <inkml:trace contextRef="#ctx0" brushRef="#br0">201 76 5733,'0'0'13101,"-6"-9"-8494,5 8-4558,-2-3 234,1 1-1,-1-1 1,0 1-1,-1 0 1,1 0-1,-1 0 1,1 0-1,-6-3 0,7 6-199,0-1 0,0 0 0,0 1-1,0-1 1,0 1 0,0-1 0,0 1-1,0 0 1,0 0 0,0 0 0,-1 0-1,1 0 1,0 1 0,0-1 0,0 1 0,0-1-1,0 1 1,0 0 0,0 0 0,0 0-1,0 0 1,0 0 0,1 0 0,-1 0-1,0 1 1,-2 2 0,-7 7-18,1 0 0,0 2 0,1-1 1,0 1-1,1 0 0,1 1 0,0 0 0,1 0 1,0 1-1,1-1 0,1 1 0,0 0 0,-2 22 1,5-35-64,1 0 0,0 0 1,-1-1-1,1 1 0,0 0 1,0 0-1,0 0 1,0-1-1,0 1 0,1 0 1,-1 0-1,1 0 0,-1-1 1,1 1-1,-1 0 1,1-1-1,0 1 0,0 0 1,0-1-1,0 1 0,1 1 1,-1-3 3,1 1 1,-1 0-1,0-1 1,1 0-1,-1 1 1,0-1-1,1 0 0,-1 0 1,0 1-1,1-1 1,-1 0-1,0-1 1,1 1-1,-1 0 1,1 0-1,-1 0 1,0-1-1,1 1 1,-1-1-1,2 0 1,6-4 24,0 1 0,-1-1 0,0 0 0,0-1 0,-1 0 0,10-10 0,4-5 96,-2-1-1,-1-1 0,-1-1 1,-1-1-1,-1 0 0,-1-1 1,-1 0-1,10-32 0,-35 95-491,2 0-1,1 1 0,-6 64 1,15-102 233,0 1-1,0 0 1,0 0 0,0 0 0,0 0 0,0 0 0,0 0 0,0 0-1,0-1 1,0 1 0,0 0 0,0 0 0,1 0 0,-1 0 0,0 0-1,1-1 1,-1 1 0,1 0 0,-1 0 0,1-1 0,-1 1 0,1 0-1,-1 0 1,1-1 0,0 1 0,-1-1 0,1 1 0,0-1 0,-1 1 0,1-1-1,0 1 1,0-1 0,0 0 0,0 1 0,-1-1 0,1 0 0,0 0-1,0 1 1,0-1 0,0 0 0,0 0 0,0 0 0,-1 0 0,1 0-1,0 0 1,0-1 0,0 1 0,0 0 0,0 0 0,0-1 0,-1 1-1,2-1 1,3-1-737,0 0-1,0-1 0,0 0 1,-1 1-1,0-1 1,1-1-1,-1 1 0,4-5 1,26-32-9525</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2.854"/>
    </inkml:context>
    <inkml:brush xml:id="br0">
      <inkml:brushProperty name="width" value="0.025" units="cm"/>
      <inkml:brushProperty name="height" value="0.025" units="cm"/>
    </inkml:brush>
  </inkml:definitions>
  <inkml:trace contextRef="#ctx0" brushRef="#br0">146 1 9865,'0'0'13832,"-11"15"-11574,-13 20-1073,-32 61-1,46-78-879,2 1-1,0 0 1,1 0-1,1 1 1,1 0-1,-5 31 0,10-49-293,0 0 0,-1 0 0,1-1-1,0 1 1,0 0 0,1 0-1,-1 0 1,0 0 0,0 0-1,1 0 1,0-1 0,-1 1-1,1 0 1,0 0 0,0-1 0,0 1-1,0-1 1,0 1 0,0-1-1,0 1 1,0-1 0,1 1-1,1 1 1,0-2 8,-1 0 0,1 0-1,0 0 1,0 0 0,0 0 0,-1 0-1,1-1 1,0 1 0,0-1 0,0 0-1,0 0 1,0 0 0,4-1 0,7-1 28,-1-1 1,1 0 0,-1-1 0,0-1 0,15-7 0,7-6-291,-24 11 66,1 1 0,0 0 1,0 1-1,0 0 1,1 1-1,17-3 1,-29 7 177,0 0 1,0 0 0,0 0-1,0 1 1,0-1-1,0 0 1,-1 1-1,1-1 1,0 1-1,0-1 1,0 1-1,-1-1 1,1 1 0,0 0-1,-1-1 1,1 1-1,0 0 1,-1-1-1,1 1 1,-1 0-1,1 0 1,-1 0 0,1 0-1,-1-1 1,0 1-1,1 0 1,-1 0-1,0 0 1,0 0-1,0 0 1,0 0-1,0 0 1,0 0 0,0 0-1,0 0 1,0-1-1,0 1 1,-1 2-1,-5 40 841,3-31-740,-2-2 0,1 1 0,-2-1 0,1 1 1,-1-1-1,-1-1 0,0 1 0,0-1 0,0 0 0,-2-1 0,-9 9 0,11-11-41,0 0 1,-1 0-1,0-1 0,0 0 0,0 0 0,-1-1 1,0 0-1,1-1 0,-1 0 0,-1 0 0,1 0 1,0-2-1,-18 3 0,24-5-207,0 1 0,0 0 0,0-1 0,0 1 0,0-1 0,1 0-1,-1 0 1,0 0 0,0-1 0,1 1 0,-1-1 0,1 1 0,-1-1 0,1 0 0,-3-3 0,2 2-243,0 0 0,0 0 1,0 0-1,1 0 0,0 0 1,-1-1-1,1 1 0,1-1 1,-1 1-1,0-1 0,1 0 1,0 0-1,0 0 0,0 0 1,0 0-1,1 0 0,-1 0 1,1 0-1,0 0 0,0 0 1,1 0-1,-1 0 0,1 0 1,0 0-1,0 0 0,0 1 1,0-1-1,1 0 0,3-6 1,13-5-5762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3.271"/>
    </inkml:context>
    <inkml:brush xml:id="br0">
      <inkml:brushProperty name="width" value="0.025" units="cm"/>
      <inkml:brushProperty name="height" value="0.025" units="cm"/>
    </inkml:brush>
  </inkml:definitions>
  <inkml:trace contextRef="#ctx0" brushRef="#br0">8 208 16720,'0'0'14157,"10"-10"-13180,7-6-750,2-1-34,30-36 0,-44 47-188,-1 1-1,0-1 1,-1 0-1,1 0 1,-1 0 0,0 0-1,-1 0 1,1-1-1,-1 1 1,0-1 0,-1 0-1,2-12 1,-3 18-6,0 0 1,-1 0-1,1 1 1,0-1-1,0 0 1,0 0-1,0 1 1,-1-1-1,1 0 1,0 1-1,-1-1 1,1 0-1,0 1 0,-1-1 1,1 0-1,-1 1 1,1-1-1,-1 1 1,1-1-1,-1 1 1,1-1-1,-1 1 1,0-1-1,1 1 1,-1 0-1,0-1 1,1 1-1,-1 0 1,0 0-1,0-1 1,1 1-1,-1 0 1,0 0-1,0 0 1,1 0-1,-1 0 0,0 0 1,0 0-1,1 0 1,-1 0-1,0 0 1,0 1-1,1-1 1,-1 0-1,-1 1 1,-1 0 24,-1 0 0,0 0 0,1 0 0,-1 1 0,1-1 0,0 1 0,-1 0 0,-4 4 0,0 2-15,0 1-1,0 0 1,0 1-1,1 0 1,1 0-1,-10 19 1,13-23-10,0-1 1,1 1-1,0-1 0,0 1 0,0 0 1,1 0-1,0 0 0,0 0 0,0 0 1,1 0-1,0 0 0,0 0 0,1 0 1,-1 0-1,4 10 0,-3-14 1,0 0 0,1 0 0,-1-1 0,1 1 0,0 0 0,0-1 0,0 1 0,0-1 0,0 0 0,0 0 0,0 1 0,0-1 0,0-1 0,0 1 0,1 0 0,-1 0 0,0-1 0,0 1 0,1-1 0,-1 0 0,1 0 0,3 0 0,57-3 0,-44-1 0,1-1 0,-1-1 0,0 0 0,0-2 0,20-10 0,-39 17 0,-3 2 0,1-1 0,-1 0 0,0 1 0,1-1 0,-1 0 0,0-1 0,0 1 0,1-1 0,-1 1 0,0-1 0,1 0 0,-1 0 0,1 0 0,-1 0 0,1 0 0,-1 0 0,1-1 0,0 1 0,0-1 0,0 0 0,-4-3 0,-5-5 0,1 1 0,1-1 0,-11-14 0,20 24 0,-24-37 0,24 36 0,0 0 0,-1 1 0,1-1 0,0 0 0,-1 1 0,1-1 0,0 0 0,0 1 0,0-1 0,0 0 0,0 1 0,-1-1 0,1 0 0,0 0 0,1 1 0,-1-1 0,0 0 0,0 1 0,0-1 0,0 0 0,0 1 0,1-1 0,-1 0 0,0 1 0,1-1 0,-1 0 0,0 1 0,1-1 0,-1 1 0,1-1 0,-1 1 0,1-1 0,-1 1 0,1-1 0,-1 1 0,1-1 0,0 1 0,-1 0 0,1-1 0,0 1 0,-1 0 0,1 0 0,0-1 0,-1 1 0,1 0 0,0 0 0,-1 0 0,1 0 0,0 0 0,-1 0 0,1 0 0,0 0 0,1 0 0,134 1-6073,-90-1 1976,18 0-6232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124"/>
    </inkml:context>
    <inkml:brush xml:id="br0">
      <inkml:brushProperty name="width" value="0.025" units="cm"/>
      <inkml:brushProperty name="height" value="0.025" units="cm"/>
    </inkml:brush>
  </inkml:definitions>
  <inkml:trace contextRef="#ctx0" brushRef="#br0">219 123 6406,'0'0'9390,"-13"-8"-5301,8 5-3902,-5-3 438,0 0 0,0 1-1,0 0 1,-16-5 0,23 9-477,-1 0 1,1 0-1,-1 0 1,1 1-1,-1-1 1,1 1-1,-1 0 1,1 0 0,-1 0-1,1 0 1,-1 1-1,1 0 1,-1-1-1,1 1 1,0 1-1,-1-1 1,1 0-1,0 1 1,0-1-1,0 1 1,0 0-1,-5 4 1,2 0 27,1 1 0,-1 0 1,1 0-1,0 0 0,0 1 0,-5 11 1,9-16-163,-1 1 1,1-1 0,0 0 0,-1 0 0,1 1 0,1-1 0,-1 1-1,0-1 1,1 1 0,0-1 0,0 1 0,0-1 0,0 1 0,0-1 0,1 0-1,0 1 1,0-1 0,2 7 0,-2-9 2,1 1 0,-1-1 0,0 0 0,1 0 0,0 0-1,-1 0 1,1 0 0,-1-1 0,1 1 0,0 0 0,0-1 0,-1 1 0,1-1 0,0 0 0,0 1 0,0-1 0,-1 0 0,1 0-1,0 0 1,3-1 0,39-7 530,-27 0-436,0-1 0,0-1 0,-1 0 0,-1-1 0,0-1 0,0 0 0,-1-1 0,-1 0 0,0-1 0,-1-1 0,0 0 0,-1-1 0,9-18 0,-10 7 66,-10 17-102,-8 15-114,-1 5 47,2 1 0,-1 1-1,1-1 1,1 1 0,0 0-1,1 1 1,-6 21 0,5-14 34,1 1 0,1 0 0,1 0 0,-1 25 0,4-44-30,0 0-1,0 0 0,0 0 1,0-1-1,0 1 0,0 0 1,1 0-1,-1 0 0,1 0 1,-1 0-1,1 0 0,0-1 1,0 1-1,-1 0 0,1-1 1,0 1-1,1-1 0,-1 1 0,0-1 1,0 1-1,1-1 0,-1 0 1,1 1-1,-1-1 0,1 0 1,-1 0-1,1 0 0,0 0 1,0-1-1,-1 1 0,1 0 1,0-1-1,0 1 0,0-1 1,0 0-1,0 1 0,-1-1 1,1 0-1,0 0 0,0 0 1,3-1-1,3 0 66,0 0 0,0-1 0,0 0 0,0 0 0,0 0 0,0-1 0,0-1 0,11-6 1,-3-1-28,1-1 1,-2 0 0,0-1 0,0-1 0,-1 0 0,14-20 0,-21 25-37,1-2 1,-2 1-1,1-1 0,-2 0 1,1 0-1,-1 0 0,-1-1 1,0 0-1,-1 0 0,0 0 1,1-13-1,-4 25-14,0-1 0,1 1 0,-1 0 0,0-1 0,0 1 0,0 0 0,1-1 0,-1 1 0,0-1 0,0 1 0,0 0 0,0-1 0,0 1 0,0-1 0,0 1 0,0 0 0,0-1 0,0 1 0,0-1 0,0 1 0,0 0 0,0-1 0,0 1 0,-1-1 0,1 1 0,0 0 0,0-1 0,0 1 0,-1 0 0,1-1 0,0 1 0,0 0 0,-1-1 0,1 1 0,0 0 0,-1 0 0,1-1 0,0 1 0,-1 0 0,1 0 0,0 0 0,-1-1 0,0 1 0,-5 6 0,6-6 0,-11 15 0,1 1 0,0 0 0,1 1 0,1 0 0,0 0 0,1 0 0,-8 36 0,15-51 0,-1 1 0,1 0 0,-1-1 0,1 1 0,0 0 0,0 0 0,0-1 0,0 1 0,1 0 0,0 3 0,-1-5 0,0 0 0,1 0 0,-1-1 0,1 1 0,-1 0 0,0 0 0,1-1 0,0 1 0,-1 0 0,1 0 0,-1-1 0,1 1 0,0-1 0,-1 1 0,1-1 0,0 1 0,0-1 0,0 1 0,-1-1 0,1 0 0,2 1 0,0-1 0,0 0 0,1 0 0,-1 0 0,1 0 0,-1-1 0,1 1 0,-1-1 0,0 0 0,1 0 0,-1-1 0,0 1 0,0-1 0,0 1 0,6-5 0,11-9 0,-1 0 0,0-2 0,-1 0 0,-1-1 0,0-1 0,-2-1 0,0 0 0,23-44 0,-69 159 0,27-86 0,1 0 0,0 1 0,1 0 0,0-1 0,0 1 0,1 0 0,0 0 0,1 0 0,0 0 0,1 10 0,0-19-94,0 0 1,0 0-1,0 0 0,0 1 0,0-1 1,0 0-1,0 0 0,1-1 1,-1 1-1,0 0 0,1 0 0,-1-1 1,0 1-1,1 0 0,-1-1 1,1 0-1,-1 1 0,1-1 0,-1 0 1,1 1-1,-1-1 0,1 0 1,-1 0-1,1-1 0,-1 1 0,1 0 1,-1 0-1,1-1 0,-1 1 1,1-1-1,1 0 0,49-17-5603,-12-3-960,2-4-3358</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4.526"/>
    </inkml:context>
    <inkml:brush xml:id="br0">
      <inkml:brushProperty name="width" value="0.025" units="cm"/>
      <inkml:brushProperty name="height" value="0.025" units="cm"/>
    </inkml:brush>
  </inkml:definitions>
  <inkml:trace contextRef="#ctx0" brushRef="#br0">185 338 18514,'0'0'4094,"-9"-1"-106,2 0-3740,0 1 0,0 0 1,0 0-1,0 1 0,0 0 0,1 0 0,-1 1 1,0-1-1,0 2 0,1-1 0,-1 1 1,1 0-1,0 0 0,0 0 0,0 1 1,0 0-1,1 1 0,0-1 0,-7 8 1,8-9-228,0 0 0,1 1 1,0 0-1,-1 0 0,1 0 1,1 0-1,-1 0 0,0 1 1,1-1-1,0 1 0,0 0 1,1-1-1,-1 1 0,1 0 1,0 0-1,-1 8 1,3-12-30,-1 0 1,0 0 0,0 0-1,0 0 1,0 0 0,1 0-1,-1 0 1,0 0 0,1 0-1,-1 0 1,1 0 0,-1-1-1,1 1 1,-1 0 0,1 0-1,0 0 1,-1-1 0,1 1-1,0 0 1,0-1 0,-1 1 0,1-1-1,0 1 1,1 0 0,31 7-173,-22-8 154,0 0 0,0-1 1,1 0-1,11-3 0,-7-1 34,1 0-1,-1-2 0,-1 0 0,1-1 0,-1 0 0,0-1 0,-1-1 1,0 0-1,0-1 0,12-15 0,-8 9 3,-2-1 0,0-1 0,-1 0 0,-1-1 1,-1-1-1,17-36 0,-22 37 21,-1 0 0,8-32 0,-13 45 0,-1-1 1,0 1-1,0-1 0,0 1 1,-1-1-1,0 1 0,-1-1 1,0 1-1,0-1 0,-3-10 1,3 16-27,0 0 1,0 0 0,0 0 0,-1 0-1,1 1 1,-1-1 0,1 0-1,-1 1 1,1-1 0,-1 1 0,0 0-1,0 0 1,1-1 0,-1 1-1,0 0 1,0 0 0,0 1 0,-1-1-1,1 0 1,0 1 0,0-1 0,0 1-1,0 0 1,0 0 0,-1 0-1,1 0 1,0 0 0,0 0 0,0 0-1,-4 2 1,-2-1-18,0 1 0,1 0 0,-1 0-1,1 1 1,-1 0 0,1 0 0,-8 6 0,-5 3-4,1 2 0,-29 26-1,44-36 51,-1 1 0,1-1 0,0 1-1,0 0 1,1 0 0,-1 0-1,1 0 1,0 0 0,0 1 0,1-1-1,0 1 1,0 0 0,0 0-1,0 0 1,0 9 0,2-13-29,1 0-1,0 0 1,-1 0 0,1-1 0,0 1 0,0-1 0,0 1-1,0 0 1,0-1 0,0 1 0,1-1 0,-1 0-1,0 0 1,1 1 0,-1-1 0,1 0 0,-1 0 0,1 0-1,0 0 1,-1-1 0,1 1 0,0 0 0,0-1-1,-1 1 1,4 0 0,59 13 43,-45-10-45,-13-3-9,11 2-257,0 1 0,0 0 0,-1 1-1,0 1 1,20 10 0,-32-13 199,0-1 0,0 1 1,-1 0-1,1 0 1,-1 0-1,1 1 0,-1-1 1,0 1-1,0 0 0,0 0 1,-1 0-1,0 0 1,1 0-1,-1 0 0,-1 1 1,1-1-1,-1 1 0,1 0 1,-1-1-1,-1 1 1,1 0-1,-1-1 0,0 10 1,0-4 15,-2 0 0,1 1 0,-1-1 0,-1 0 0,0-1 0,0 1 0,-1 0 0,0-1 0,0 0 0,-1 0 0,-7 9 0,-22 30-4453,13-22-4318</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6.600"/>
    </inkml:context>
    <inkml:brush xml:id="br0">
      <inkml:brushProperty name="width" value="0.025" units="cm"/>
      <inkml:brushProperty name="height" value="0.025" units="cm"/>
    </inkml:brush>
  </inkml:definitions>
  <inkml:trace contextRef="#ctx0" brushRef="#br0">136 0 18481,'0'0'6289,"2"10"-5344,-2 4-817,0 0-1,0-1 1,-1 1-1,-1-1 1,0 1 0,-1-1-1,0 0 1,-1 0-1,-7 15 1,-25 52 21,22-52 126,1 1 1,1 1-1,1 0 1,-13 61 0,24-89-203,0-1 1,-1 1 0,1-1 0,0 1-1,-1 0 1,1-1 0,0 1-1,0 0 1,1-1 0,-1 1 0,0 0-1,0-1 1,1 1 0,-1-1-1,1 1 1,0 0 0,-1-1 0,1 1-1,0-1 1,0 0 0,0 1-1,0-1 1,0 0 0,0 1 0,1 0-1,2-1 31,0 1-1,0-1 1,0 0-1,0 0 1,0 0 0,0-1-1,0 0 1,0 1-1,6-2 1,21-1 196,0-1 0,-1-1 0,0-2 0,34-10 0,-23 5-1453,52-6 0,-89 16 559,18-2-3632,-8-1-2176,-4-3-5833</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7.090"/>
    </inkml:context>
    <inkml:brush xml:id="br0">
      <inkml:brushProperty name="width" value="0.025" units="cm"/>
      <inkml:brushProperty name="height" value="0.025" units="cm"/>
    </inkml:brush>
  </inkml:definitions>
  <inkml:trace contextRef="#ctx0" brushRef="#br0">121 32 19506,'0'0'8510,"-5"13"-7314,-28 66-634,4 2 0,-25 111 1,94-247 1305,-28 35-1868,-2-1 0,0 0 0,-1-1 0,-1 0 0,-1 0 0,-1 0 0,-2-1 0,0 0 0,-1 0 0,-1-1 0,-1 1 0,-3-32 0,2 54 0,0 1 0,1-1 0,-2 0 0,1 0 0,0 0 0,0 1 0,0-1 0,0 0 0,0 0 0,0 1 0,-1-1 0,1 0 0,0 0 0,-1 1 0,1-1 0,-1 0 0,1 1 0,0-1 0,-1 1 0,1-1 0,-1 0 0,0 1 0,1-1 0,-1 1 0,1-1 0,-1 1 0,0 0 0,0-1 0,1 1 0,-1 0 0,0-1 0,1 1 0,-1 0 0,0 0 0,0 0 0,0 0 0,1-1 0,-1 1 0,0 0 0,0 0 0,1 1 0,-2-1 0,0 1 0,0-1 0,1 1 0,-1 0 0,1 0 0,-1 0 0,1 0 0,-1 0 0,1 0 0,-1 1 0,1-1 0,0 0 0,0 1 0,0-1 0,0 1 0,0-1 0,0 1 0,-1 2 0,-1 3 0,1-1 0,0 1 0,0 0 0,0 0 0,1 1 0,0-1 0,0 0 0,1 0 0,0 1 0,1 10 0,0-15 0,0 0 0,-1-1 0,1 1 0,0 0 0,0-1 0,0 1 0,1-1 0,-1 0 0,0 1 0,1-1 0,0 0 0,0 0 0,-1 0 0,1 0 0,0 0 0,1 0 0,-1-1 0,0 1 0,0-1 0,1 1 0,-1-1 0,1 0 0,-1 0 0,1 0 0,-1 0 0,1 0 0,0-1 0,0 1 0,-1-1 0,5 0 0,2 1 0,1 0 0,0-1 0,-1-1 0,1 0 0,-1 0 0,1-1 0,-1 0 0,0 0 0,0-1 0,0-1 0,0 1 0,17-11 0,-15 7 0,0-1 0,0-1 0,-1 0 0,0 0 0,-1-1 0,0-1 0,0 1 0,11-20 0,-22 65 0,-5-2 5,-1-3-25,2 0-1,1 1 1,2 0 0,0 50 0,3-80-121,0 1 1,0-1-1,0 1 1,0 0-1,0-1 1,1 1-1,-1-1 0,1 1 1,-1-1-1,1 0 1,0 1-1,-1-1 1,1 1-1,0-1 1,0 0-1,0 0 1,0 0-1,0 1 0,0-1 1,2 1-1,-1-1-460,-1-1 0,0 1 0,1-1-1,-1 1 1,0-1 0,1 0-1,-1 0 1,1 1 0,-1-1 0,1 0-1,-1 0 1,1 0 0,-1-1 0,0 1-1,2-1 1,20-6-17929</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040"/>
    </inkml:context>
    <inkml:brush xml:id="br0">
      <inkml:brushProperty name="width" value="0.025" units="cm"/>
      <inkml:brushProperty name="height" value="0.025" units="cm"/>
    </inkml:brush>
  </inkml:definitions>
  <inkml:trace contextRef="#ctx0" brushRef="#br0">12 1 14862,'0'0'11291,"-1"12"-9850,-2 7-1006,0-4-190,1 1 1,0-1-1,1 0 0,1 0 0,2 24 0,-1-37-226,0-1 0,-1 0-1,1 0 1,0 0 0,0 1 0,0-1 0,0 0-1,0 0 1,0 0 0,0-1 0,0 1 0,1 0-1,-1 0 1,0 0 0,0-1 0,1 1 0,-1-1-1,1 1 1,-1-1 0,0 0 0,1 1 0,-1-1 0,1 0-1,-1 0 1,0 0 0,1 0 0,-1 0 0,1 0-1,-1 0 1,1-1 0,-1 1 0,0-1 0,3 0-1,49-18 405,64-57-185,-36 21-220,-80 55-11,-1-1-1,1 0 0,0 1 0,0-1 1,-1 1-1,1-1 0,0 1 1,0-1-1,0 1 0,0 0 0,0-1 1,-1 1-1,1 0 0,0 0 0,0 0 1,0 0-1,0 0 0,0 0 0,0 0 1,0 0-1,0 0 0,0 0 0,0 0 1,0 0-1,0 1 0,0-1 0,1 1 1,-1 0 22,-1 0 0,1 1 0,0-1 0,-1 0 0,1 1 0,-1-1 0,1 0 0,-1 1 0,0-1 0,1 0 0,-1 1 0,0-1 0,0 0 0,0 1 0,0-1 1,-1 3-1,-13 63 872,13-62-875,-10 26 121,8-22-128,-1 0-1,1-1 1,1 1 0,-1 0-1,2 1 1,-1-1-1,1 0 1,1 1 0,-1-1-1,2 11 1,0-20-19,-1 1 0,1-1 0,-1 1 0,1-1 0,0 1 0,-1-1 0,1 0 0,-1 0 0,1 1 0,0-1 0,-1 0 0,1 0 0,0 0 0,-1 1 0,1-1 0,0 0 0,-1 0 0,1 0 0,0 0 0,-1 0 0,1 0 0,0-1 0,-1 1 0,1 0 0,-1 0 0,1 0 0,0-1 0,-1 1 0,1 0 0,0 0 0,-1-1 0,1 1 0,-1-1 0,1 1 0,-1 0 0,1-2 0,22-13 0,30-32-3717,16-33-7930,-52 57 1259</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412"/>
    </inkml:context>
    <inkml:brush xml:id="br0">
      <inkml:brushProperty name="width" value="0.025" units="cm"/>
      <inkml:brushProperty name="height" value="0.025" units="cm"/>
    </inkml:brush>
  </inkml:definitions>
  <inkml:trace contextRef="#ctx0" brushRef="#br0">160 11 9257,'0'0'11931,"-9"-4"-9497,6 3-2293,0 0 1,-1 0-1,1 0 0,0 0 0,0 0 0,-1 1 0,1-1 0,0 1 0,-1 0 0,1 0 0,0 1 0,-5 0 0,4 0-4,1 1 0,0-1 0,-1 1 0,1 0 0,0 0 0,0 0 0,0 1 0,1-1 0,-1 1 0,0-1 0,1 1 0,0 0 0,-1 0 0,1 0 0,-1 4-1,-5 5 114,0 1-1,2 0 0,-1 1 1,2-1-1,0 1 0,0 0 0,1 0 1,1 1-1,1 0 0,0-1 0,0 1 1,2 16-1,0-29-233,0 0 0,0-1 0,1 1 0,-1 0 1,0-1-1,1 1 0,0 0 0,-1-1 0,1 1 0,0-1 0,0 1 0,0-1 1,0 1-1,0-1 0,0 0 0,0 1 0,0-1 0,1 0 0,-1 0 0,0 0 1,1 0-1,-1 0 0,1 0 0,-1 0 0,1-1 0,-1 1 0,1 0 0,0-1 1,-1 1-1,1-1 0,0 0 0,0 0 0,-1 1 0,1-1 0,0 0 0,0 0 1,-1-1-1,1 1 0,0 0 0,-1-1 0,4 0 0,2 0 3,1-1-1,-1 0 1,0-1-1,1 0 1,-1 0-1,-1 0 0,1-1 1,9-6-1,-8 4-10,-1 0 0,0 0 0,0-1 0,0 0 0,-1 0 0,0-1 0,0 0 0,-1 0 0,0 0 0,0-1 0,-1 1 0,0-1 0,-1 0 0,0 0 0,0-1 0,-1 1 0,0-1 0,-1 1 1,0-1-1,0 1 0,-1-15 0,0 23-7,0 0 1,-1 1-1,1-1 1,0 0-1,0 0 0,0 0 1,0 0-1,-1 0 1,1 0-1,-1 0 1,1 0-1,0 1 1,-1-1-1,1 0 1,-1 0-1,0 1 1,1-1-1,-1 0 1,0 1-1,1-1 1,-1 0-1,0 1 1,0-1-1,1 1 1,-1-1-1,0 1 1,-1-1-1,0 1 2,0 0-1,1 0 0,-1 0 1,0 0-1,1 0 0,-1 1 0,0-1 1,1 1-1,-1-1 0,1 1 1,-1-1-1,1 1 0,-1 0 1,-1 1-1,-3 2 14,1 0-1,-1 0 1,1 1 0,0-1 0,0 1 0,-6 8-1,7-8-6,-35 62 68,37-63-82,0 0 1,0 0-1,0 0 0,1 0 1,0 0-1,0 0 1,0 1-1,0-1 0,1 0 1,0 1-1,-1-1 0,2 1 1,-1-1-1,2 8 0,-1-11-60,0 0 0,0 0 0,0 0 1,0 0-1,0 0 0,0 0 0,0 0 0,0-1 0,1 1 0,-1 0 0,0-1 0,1 1 0,-1-1 0,0 1 0,1-1 0,-1 1 0,1-1 0,-1 0 0,1 0 0,-1 0 0,1 0 0,-1 0 0,3-1 0,37-3-1984,-22-1 77,0-1 0,0-1 1,0 0-1,-1-2 0,29-17 1,2-2-3074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7:27.100"/>
    </inkml:context>
    <inkml:brush xml:id="br0">
      <inkml:brushProperty name="width" value="0.025" units="cm"/>
      <inkml:brushProperty name="height" value="0.025" units="cm"/>
    </inkml:brush>
  </inkml:definitions>
  <inkml:trace contextRef="#ctx0" brushRef="#br0">0 757 10794,'0'0'3780,"8"0"-3903,14 1 538,0-2 0,0 0 1,0-1-1,33-9 0,95-30 1248,-85 21-1654,998-339 2465,-441 138 582,-593 211-2918,172-52 734,-166 53-780,1 2 0,0 1 0,61-1-1,-96 7-94,0-1-1,0 1 0,0 0 1,0 0-1,0 0 0,0 0 1,0 0-1,0 0 0,0 1 1,0-1-1,0 0 0,-1 0 0,1 1 1,0-1-1,0 0 0,0 1 1,0-1-1,0 1 0,0-1 1,-1 1-1,1 0 0,0-1 1,0 1-1,-1 0 0,1 0 0,-1-1 1,1 1-1,0 0 0,-1 0 1,1 0-1,0 1 0,-1 0-52,-1-1 0,1 0 0,0 1-1,-1-1 1,1 1 0,-1-1 0,1 0-1,-1 0 1,1 1 0,-1-1 0,0 0-1,0 0 1,0 0 0,1 0 0,-1 0-1,0 0 1,0 0 0,-1 0 0,1 0-1,0 0 1,0-1 0,0 1 0,-2 0-1,-7 4-1174,0 0 0,0-2-1,-1 1 1,1-1-1,-20 3 1,-21 2-5026</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8.782"/>
    </inkml:context>
    <inkml:brush xml:id="br0">
      <inkml:brushProperty name="width" value="0.025" units="cm"/>
      <inkml:brushProperty name="height" value="0.025" units="cm"/>
    </inkml:brush>
  </inkml:definitions>
  <inkml:trace contextRef="#ctx0" brushRef="#br0">146 289 15695,'0'0'3523,"-9"6"-389,-10 9-1813,1 0 0,-22 24-1,34-32-924,-1 0-1,1 1 1,0 0-1,0 0 1,1 1-1,0-1 0,1 1 1,0 0-1,-5 17 1,9-25-370,-1 0 0,1 0 0,0 0 0,-1 0 1,1 0-1,0 0 0,0 1 0,0-1 1,0 0-1,0 0 0,0 0 0,1 0 0,-1 1 1,0-1-1,0 0 0,1 0 0,-1 0 0,1 0 1,-1 0-1,1 0 0,-1 0 0,1 0 0,0 0 1,0 0-1,-1 0 0,3 1 0,-1-1-11,0 0 0,-1-1-1,1 1 1,0 0-1,0-1 1,0 0 0,0 1-1,1-1 1,-1 0 0,0 0-1,0 0 1,0 0-1,4-1 1,3-1-16,0 0 0,0-1 1,0 0-1,0 0 0,13-9 0,-5 1-29,0-1 0,-1-1 0,-1-1 0,0-1 0,-1 0 1,0 0-1,-1-1 0,-1-1 0,-1 0 0,0-1 0,-2 0 0,0-1 0,-1 1 0,0-2 0,-2 1 0,0-1 0,-1 0 0,-1 0 0,-1-1 0,-1 1 0,-1-1 0,-3-37 1,3 57 24,-1-1 1,0 1-1,0 0 0,0 0 1,0-1-1,-1 1 1,1 0-1,0-1 1,0 1-1,-1 0 1,1 0-1,-1-1 1,1 1-1,-1 0 1,1 0-1,-1 0 1,0 0-1,0 0 1,1 0-1,-1 0 1,0 0-1,0 0 1,0 0-1,0 0 1,0 1-1,0-1 1,0 0-1,-1 1 1,1-1-1,0 1 1,0-1-1,0 1 1,-1-1-1,1 1 1,0 0-1,0 0 1,-1-1-1,1 1 1,0 0-1,-1 0 1,1 1-1,0-1 1,-3 0-1,0 2 1,0-1 0,0 1 0,0 0 1,0 0-1,0 0 0,0 0 0,0 1 0,0 0 0,1 0 0,0 0 0,-6 6 0,-16 20 48,-31 50 1,49-67 34,0 0 0,0 1 0,1 0 0,1 0 0,0 0 0,1 1 0,-4 21 0,8-33-68,0 0 0,0 0 0,0 0 0,0 0 0,0 0 0,0 0 0,0 0 0,1-1 0,-1 1 0,1 0 0,-1 0 0,1 0 0,0 0 0,-1 0 0,1-1 0,0 1 0,0 0 0,1-1 0,-1 1 0,0-1 0,0 1 0,1-1 0,-1 1 0,1-1 0,-1 0 0,1 0 0,0 0 0,-1 0 0,1 0 0,0 0 0,0 0 0,0-1 0,0 1 0,0-1 0,-1 1 0,1-1 0,2 0 0,11 2-50,0-1 0,-1 0 1,1-1-1,18-3 1,-2 1-422,-11 2 189,-13-1-131,0 1 0,0 0 0,0 0 0,0 0 0,0 1 0,12 3 0,-17-3 316,0 0 1,0 0 0,0 0-1,-1 0 1,1 0-1,0 1 1,-1-1-1,1 1 1,-1-1-1,1 1 1,-1-1 0,0 1-1,0 0 1,0-1-1,0 1 1,0 0-1,0 0 1,0 0 0,0 0-1,-1 0 1,1 0-1,-1 0 1,0 0-1,1 0 1,-1 0-1,0 0 1,0 4 0,0 0-19,-1 0 0,1 1 1,-1-1-1,-1 0 0,1 1 1,-1-1-1,0 0 1,0 0-1,-1 0 0,1 0 1,-5 5-1,-26 34-5849,15-27-3837</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39.682"/>
    </inkml:context>
    <inkml:brush xml:id="br0">
      <inkml:brushProperty name="width" value="0.025" units="cm"/>
      <inkml:brushProperty name="height" value="0.025" units="cm"/>
    </inkml:brush>
  </inkml:definitions>
  <inkml:trace contextRef="#ctx0" brushRef="#br0">140 1 7335,'0'0'15316,"-10"5"-13987,3-1-1194,1-1-1,0 1 1,1 0-1,-1 1 1,1-1 0,-1 1-1,2 0 1,-1 1-1,0-1 1,1 1 0,0 0-1,0 0 1,-3 7-1,-34 94 1241,38-96-1130,-1 1-1,2-1 1,0 1-1,0-1 1,1 1 0,1 0-1,1 19 1,-1-30-219,1 1 0,-1 0 0,1-1 0,0 1 1,0 0-1,-1-1 0,1 1 0,0-1 0,0 0 1,1 1-1,-1-1 0,0 0 0,0 0 0,1 1 0,-1-1 1,1 0-1,-1 0 0,1-1 0,-1 1 0,1 0 1,-1 0-1,1-1 0,0 1 0,-1-1 0,1 1 1,0-1-1,0 0 0,-1 0 0,1 0 0,0 0 0,2 0 1,6 0 48,0 0 1,0-1 0,-1-1 0,15-3 0,-5-1-34,0-1-1,0-1 1,-1-1 0,22-14 0,-23 13-25,1 0 0,0 1 0,0 1-1,24-8 1,-41 16-18,-1 0 0,1 0-1,-1 0 1,1 0 0,-1 0-1,1-1 1,-1 1-1,1 0 1,-1 0 0,1 1-1,-1-1 1,1 0 0,-1 0-1,1 0 1,-1 0 0,1 0-1,-1 0 1,1 1-1,-1-1 1,1 0 0,-1 0-1,0 1 1,1-1 0,-1 0-1,1 1 1,-1-1 0,0 0-1,1 1 1,-1-1-1,0 0 1,0 1 0,1-1-1,-1 1 1,1 0 0,1 24 63,-14 35 144,9-50-181,2-6-20,0 0-1,0 1 1,1-1 0,-1 0 0,1 1-1,0-1 1,0 0 0,1 1-1,0 4 1,-1-8 1,1 0 1,0 1-1,-1-1 0,1 0 1,0 0-1,0 0 0,0 0 1,0-1-1,0 1 0,0 0 1,0 0-1,0 0 0,0-1 1,0 1-1,0-1 0,0 1 1,0-1-1,1 1 0,-1-1 1,0 1-1,0-1 0,1 0 1,-1 0-1,0 0 0,0 0 1,1 0-1,-1 0 0,0 0 1,1 0-1,-1 0 0,0-1 1,2 0-1,8-1 48,1-1 1,-1-1-1,0 0 0,0-1 0,-1 0 0,0 0 0,0-1 1,17-13-1,-19 12-54,0 1 0,1 0 1,0 1-1,0 0 0,0 0 1,1 1-1,-1 0 0,1 1 0,0 0 1,0 0-1,18-1 0,-27 4 10,0 1 0,-1-1 0,1 0-1,0 1 1,0-1 0,0 1 0,-1-1-1,1 1 1,0-1 0,0 1 0,-1 0-1,1-1 1,-1 1 0,1 0 0,-1 0-1,1-1 1,-1 1 0,1 0 0,-1 0-1,1 0 1,-1 0 0,0 0 0,0-1-1,0 1 1,1 0 0,-1 0 0,0 0-1,0 0 1,0 0 0,0 0 0,0 1-1,-1 44 550,1-20-362,1-26-197,-1 1 0,1-1 0,-1 0 0,1 1 0,-1-1 0,1 0 0,-1 1 0,1-1 0,0 0 0,-1 0 0,1 1 0,0-1 0,-1 0 0,1 0 0,0 0 0,-1 0 0,1 0 0,0 0 0,-1 0 0,1 0 0,-1 0 0,1 0 0,0-1 0,-1 1 0,1 0 0,0 0 0,-1-1 0,1 1 0,0-1 0,27-8 0,-24 7 0,61-9-1388,-57 3-7127,-7-3 1922</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026"/>
    </inkml:context>
    <inkml:brush xml:id="br0">
      <inkml:brushProperty name="width" value="0.025" units="cm"/>
      <inkml:brushProperty name="height" value="0.025" units="cm"/>
    </inkml:brush>
  </inkml:definitions>
  <inkml:trace contextRef="#ctx0" brushRef="#br0">0 0 15375,'0'0'10345,"48"12"-25751</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400"/>
    </inkml:context>
    <inkml:brush xml:id="br0">
      <inkml:brushProperty name="width" value="0.025" units="cm"/>
      <inkml:brushProperty name="height" value="0.025" units="cm"/>
    </inkml:brush>
  </inkml:definitions>
  <inkml:trace contextRef="#ctx0" brushRef="#br0">165 0 15535,'0'0'4815,"-6"13"-966,-31 54-1703,-34 69 2096,61-115-3806,1 1 0,1 0 0,0 1 0,-4 28 0,11-50-436,1 1 0,-1-1 0,1 1 0,0 0 0,-1-1 0,1 1 0,0 0 0,0-1 0,0 1 0,0 0 0,0-1 0,0 1 0,1 0 0,-1-1 0,0 1 0,1-1 0,-1 1 0,1-1 0,0 1 0,0-1 0,-1 1 0,1-1 0,0 1 0,0-1 0,0 0 0,0 0 0,1 1 0,-1-1 0,0 0 0,0 0 0,1 0 0,1 1 0,1-2 0,-1 0 0,0 1 0,1-1 0,-1 0 0,1-1 0,-1 1 0,0-1 0,1 0 0,-1 1 0,0-1 0,0-1 0,0 1 0,0 0 0,0-1 0,5-2 0,17-12 0,-1-1 0,0-1 0,-1-1 0,37-40 0,-22 16 0,50-73 0,-84 110-137,9-14-1622,-14 16 252,-9 8-322,-8 7-4326,-5 2-3182</inkml:trace>
  <inkml:trace contextRef="#ctx0" brushRef="#br0" timeOffset="1">186 307 16720,'0'0'8488,"25"58"-6983,-10-47-704,2 0-641,-1-4-961,1-2-2273,-1-5-2404,1 0-7270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0.742"/>
    </inkml:context>
    <inkml:brush xml:id="br0">
      <inkml:brushProperty name="width" value="0.025" units="cm"/>
      <inkml:brushProperty name="height" value="0.025" units="cm"/>
    </inkml:brush>
  </inkml:definitions>
  <inkml:trace contextRef="#ctx0" brushRef="#br0">172 19 16976,'0'0'6641,"-10"-4"-3817,4 1-2362,4 2-366,-1-1 0,1 1 0,-1 0 0,0-1 0,1 1 0,-1 1 0,0-1 0,0 0 0,1 1 0,-1-1 0,0 1 0,0 0 0,0 0 0,0 0 0,0 0-1,0 1 1,1-1 0,-1 1 0,0-1 0,0 1 0,1 0 0,-4 2 0,-2 3 73,0 0-1,0 1 1,1 0-1,0 0 0,-8 12 1,12-16-157,1 0 0,0 0 0,0 0 0,0 1 0,0-1 0,0 1 0,0-1 0,1 1 0,0-1 1,0 1-1,0 0 0,0 0 0,1 0 0,-1 0 0,1 0 0,0-1 0,1 5 0,-1-7-7,1 0 0,-1 0 1,1 0-1,0 0 0,-1-1 0,1 1 0,0 0 0,0-1 1,0 1-1,0 0 0,0-1 0,0 1 0,-1-1 0,1 1 1,0-1-1,0 0 0,1 1 0,-1-1 0,0 0 0,0 0 1,0 0-1,0 0 0,0 0 0,1 0 0,35 0 101,-27 0-85,122-4-160,-132 4 147,1 0 0,-1 0-1,1 0 1,-1 0-1,0 0 1,1 1-1,-1-1 1,0 0-1,1 0 1,-1 0-1,0 0 1,1 1 0,-1-1-1,0 0 1,1 0-1,-1 1 1,0-1-1,0 0 1,1 1-1,-1-1 1,0 0-1,0 1 1,1-1-1,-1 0 1,0 1 0,0-1-1,0 0 1,0 1-1,0-1 1,0 0-1,0 1 1,0-1-1,0 1 1,0-1-1,0 0 1,0 1-1,0-1 1,0 1 0,0-1-1,0 0 1,0 1-1,0-1 1,0 0-1,0 1 1,-1-1-1,1 0 1,0 1-1,-13 18 1126,2-10-1110,-1-1 0,-1 0-1,0-1 1,0 0 0,0-1-1,0-1 1,-1 0 0,0-1-1,0 0 1,-1-1 0,-23 2-1,35-5-458,-11-2-3297,7-4-4483,4-9-9603</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387"/>
    </inkml:context>
    <inkml:brush xml:id="br0">
      <inkml:brushProperty name="width" value="0.025" units="cm"/>
      <inkml:brushProperty name="height" value="0.025" units="cm"/>
    </inkml:brush>
  </inkml:definitions>
  <inkml:trace contextRef="#ctx0" brushRef="#br0">218 225 5637,'0'0'5248,"2"-10"138,5-35-1766,-7 43-3432,0 0 1,0 0-1,0 1 0,-1-1 1,1 0-1,0 0 0,-1 0 1,0 1-1,1-1 0,-1 0 1,0 0-1,0 1 1,0-1-1,0 1 0,0-1 1,0 1-1,0-1 0,-1 1 1,1 0-1,0 0 1,-1-1-1,1 1 0,-1 0 1,0 0-1,1 0 0,-1 1 1,0-1-1,1 0 0,-1 1 1,0-1-1,0 1 1,0-1-1,1 1 0,-1 0 1,0 0-1,0 0 0,0 0 1,-3 0-1,-3 0 103,-1 0-1,1 1 1,0 0-1,-1 0 0,1 1 1,-14 4-1,15-3-248,0 0-1,1 1 1,-1 0-1,1 0 1,0 1-1,0-1 1,0 1-1,1 0 1,0 1-1,0 0 1,0-1-1,1 2 1,0-1-1,0 0 1,0 1-1,1 0 1,0 0-1,0 0 1,1 0-1,0 0 1,-2 11-1,4-16-29,0-1-1,0 1 1,0-1-1,1 0 1,-1 1-1,1-1 1,-1 0-1,1 1 1,-1-1-1,1 0 1,0 0-1,-1 1 1,1-1-1,0 0 0,0 0 1,0 0-1,0 0 1,0 0-1,0 0 1,0 0-1,0-1 1,0 1-1,1 0 1,-1-1-1,0 1 1,0-1-1,1 1 1,-1-1-1,0 1 1,1-1-1,-1 0 1,1 0-1,-1 0 1,0 1-1,4-2 1,3 2 63,0-1 0,0 0 0,1-1 1,-1 0-1,11-2 0,-6-1-7,-1-1-1,0 0 1,0 0-1,-1-2 1,1 1-1,-1-1 1,-1-1-1,0 0 1,0 0-1,0-1 1,13-17-1,-17 20-26,-1 0 0,0 0 0,0 0 0,-1-1 0,0 0 0,0 0 0,0 0 0,-1-1 0,0 1 0,-1-1 0,0 0 0,0 0 0,0 1 0,-1-1 0,0 0 0,-1 0 0,0 0 0,0 0 0,-1 0 0,-1-9 0,1 15-39,1 0-1,-1 0 1,0 0 0,0 0 0,0 0 0,0 0-1,0 1 1,0-1 0,-1 0 0,1 1-1,-1-1 1,1 1 0,-1-1 0,1 1-1,-1 0 1,0 0 0,0 0 0,1 0-1,-1 0 1,0 0 0,0 0 0,0 0-1,0 1 1,0-1 0,0 1 0,0 0-1,0-1 1,0 1 0,-1 0 0,1 0-1,0 0 1,0 1 0,-3 0 0,1-1-7,1 1 0,0 0 0,-1 0 0,1 0 0,-1 0 1,1 0-1,0 1 0,0 0 0,0-1 0,0 1 0,0 0 0,0 1 1,1-1-1,-1 0 0,0 1 0,1 0 0,0-1 0,0 1 0,-2 4 1,2-4-180,0 1 1,0 0 0,1 0 0,0 0 0,0 1 0,0-1-1,0 0 1,0 0 0,1 1 0,0-1 0,0 0 0,1 6-1,-1-8-147,1-1 0,-1 1 0,1 0 0,0-1 0,-1 1 0,1-1 0,0 1-1,0-1 1,0 0 0,0 1 0,1-1 0,-1 0 0,0 1 0,0-1-1,1 0 1,-1 0 0,1 0 0,-1 0 0,1-1 0,-1 1 0,1 0-1,-1 0 1,1-1 0,0 1 0,-1-1 0,1 0 0,0 1 0,0-1-1,-1 0 1,1 0 0,3-1 0,28 2-7105</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1.759"/>
    </inkml:context>
    <inkml:brush xml:id="br0">
      <inkml:brushProperty name="width" value="0.025" units="cm"/>
      <inkml:brushProperty name="height" value="0.025" units="cm"/>
    </inkml:brush>
  </inkml:definitions>
  <inkml:trace contextRef="#ctx0" brushRef="#br0">241 0 6887,'0'0'20435,"-6"9"-18978,-13 19-958,2 0-1,1 2 1,1 0-1,2 0 1,1 1-1,1 1 1,-13 64-1,24-94-498,0 0 0,-1 0 0,1-1 0,0 1 0,0 0 0,0 0 0,0-1 0,0 1 0,0 0 0,0 0 0,1-1 0,-1 1 0,1 0 0,-1 0 0,1-1 0,0 1 0,-1-1 0,1 1 0,0-1 0,0 1 0,0-1 0,0 1 0,0-1 0,1 0 0,-1 1 0,0-1 0,1 0 0,-1 0 0,1 0 0,-1 0 0,1 0 0,-1-1 0,3 2 0,1-1 0,0-1 0,0 1 0,0-1 0,0 0 0,1 0 0,-1-1 0,0 0 0,0 0 0,0 0 0,0 0 0,5-3 0,26-11-296,-29 12 194,0-1 0,-1 1 1,1 1-1,0-1 0,1 1 1,-1 0-1,0 1 0,0 0 1,1 0-1,-1 0 1,11 1-1,-17 1 98,1 0 1,-1 0-1,0 0 1,0 0-1,0 0 1,0 0-1,0 0 1,0 0-1,0 0 1,-1 0-1,1 1 1,0-1-1,0 0 1,-1 0-1,1 1 1,-1-1-1,0 1 1,1-1-1,-1 0 1,0 1-1,0-1 1,0 1-1,0-1 1,0 1-1,0-1 1,0 0-1,0 1 1,-1 2-1,-9 43 341,4-39-293,1 0 0,-1-1 0,-1 1 0,1-1 0,-1 0 0,0-1 0,-1 1 0,0-1 0,0-1 0,0 0 0,-1 0 0,1-1 0,-1 1 0,0-2 0,-11 4 0,2-2 39,0 0-1,-1 0 1,0-2-1,0 0 0,0-2 1,-33 0-1,50-1-152,0 0 0,1 0 0,-1 0 0,0-1 1,1 1-1,-1 0 0,0-1 0,1 1 0,-1-1 0,1 0 0,-1 1 0,1-1 0,-1 0 1,1 0-1,-1 0 0,1 0 0,0 0 0,-1 0 0,1 0 0,0-1 0,0 1 1,0 0-1,0-1 0,0 1 0,0-1 0,0 1 0,1-1 0,-1 1 0,1-1 0,-1 1 1,1-1-1,-1-3 0,1 3-106,0 0-1,0 0 1,0 0 0,1-1 0,-1 1 0,1 0 0,-1 0-1,1 0 1,0 0 0,0-1 0,0 1 0,0 0 0,0 1-1,0-1 1,1 0 0,-1 0 0,0 0 0,1 1 0,0-1-1,-1 1 1,1-1 0,0 1 0,4-2 0,45-17-9321,-25 13 1922</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4:42.379"/>
    </inkml:context>
    <inkml:brush xml:id="br0">
      <inkml:brushProperty name="width" value="0.025" units="cm"/>
      <inkml:brushProperty name="height" value="0.025" units="cm"/>
    </inkml:brush>
  </inkml:definitions>
  <inkml:trace contextRef="#ctx0" brushRef="#br0">65 227 14894,'0'0'13987,"9"-3"-12119,2-2-1691,-1 0 0,1 0 1,-1-1-1,0-1 0,0 1 0,-1-2 0,17-16 0,-20 19-137,-1-1 1,0 0-1,0-1 0,0 1 0,-1-1 0,0 0 0,0 0 0,-1-1 0,0 1 0,0-1 0,-1 1 0,0-1 0,0 0 0,0-9 0,-1 15-40,-1 0 0,0 1 0,0-1 0,0 0 0,0 1 0,0-1 0,0 1 0,-1-1 0,1 0 0,0 1 0,-1-1 0,0 1 0,1-1 0,-1 1 0,0-1 0,1 1 0,-1 0 0,0-1 0,0 1 0,0 0 0,0-1 0,-1 1 0,1 0 0,-1-1 0,-1 1 0,1 0 0,0 0 0,0 1 0,-1-1 0,1 1 0,0-1 0,-1 1 0,1 0 0,0 0 0,-1 0 0,1 0 0,0 0 0,-1 1 0,-3 0 0,-1 1 0,-1 0 0,1 1 0,0 0 0,0 0 0,0 0 0,0 1 0,0 0 0,1 1 0,-8 6 0,4-2 0,1 2 0,0-1 0,0 1 0,1 0 0,1 1 0,0 0 0,0 0 0,2 0 0,-1 1 0,1 0 0,1 0 0,-4 22 0,7-33 0,1-1 0,0 1 0,0-1 0,0 1 0,0-1 0,0 1 0,0-1 0,1 0 0,-1 1 0,0-1 0,1 1 0,-1-1 0,1 1 0,0-1 0,-1 0 0,1 0 0,0 1 0,0-1 0,0 0 0,0 0 0,0 0 0,0 0 0,0 0 0,0 0 0,0 0 0,2 1 0,0 0 0,1-1 0,-1 0 0,1 1 0,0-1 0,-1 0 0,1-1 0,0 1 0,0-1 0,0 0 0,4 0 0,6 0 0,0-2 0,-1 0 0,1 0 0,-1-1 0,16-6 0,-2-3 0,44-26 0,-11 5 0,-60 32 0,0 1 0,0 0 0,0 0 0,0 0 0,1 0 0,-1 0 0,0 0 0,0-1 0,0 1 0,1 0 0,-1 0 0,0 0 0,0 0 0,1 0 0,-1 0 0,0 0 0,0 0 0,0 0 0,1 0 0,-1 0 0,0 0 0,0 0 0,1 0 0,-1 0 0,0 0 0,0 0 0,0 0 0,1 1 0,-1-1 0,0 0 0,0 0 0,0 0 0,1 0 0,-1 0 0,0 0 0,0 1 0,0-1 0,0 0 0,1 0 0,-1 0 0,0 0 0,0 1 0,0-1 0,0 0 0,0 0 0,0 1 0,0-1 0,0 0 0,1 0 0,-1 0 0,0 1 0,0-1 0,0 0 0,0 0 0,0 1 0,0-1 0,-2 9 0,0 0 0,-1 0 0,0 0 0,-1-1 0,-6 12 0,6-13 0,1 0 0,0 0 0,0 0 0,0 0 0,1 1 0,0-1 0,-2 12 0,4-18 0,0 0 0,1 1 0,-1-1 0,1 0 0,-1 0 0,1 0 0,-1 0 0,1 0 0,-1 0 0,1 0 0,0 0 0,0-1 0,0 1 0,-1 0 0,1 0 0,0-1 0,0 1 0,0 0 0,0-1 0,0 1 0,0-1 0,0 1 0,0-1 0,0 1 0,0-1 0,1 0 0,-1 0 0,0 0 0,0 1 0,0-1 0,0 0 0,0 0 0,1 0 0,-1-1 0,0 1 0,1 0 0,50-6 0,-23-2 0,-1-2 0,0 0 0,-1-2 0,0-1 0,25-17 0,66-30 0,-117 60 0,-1 0 0,0-1 0,0 1 0,0 0 0,0 0 0,0 0 0,0 0 0,0 0 0,1 0 0,-1 0 0,0 0 0,0 0 0,0 0 0,0 0 0,0 0 0,0 0 0,0 0 0,1 0 0,-1 0 0,0 0 0,0 0 0,0 0 0,0 0 0,0 0 0,0 1 0,0-1 0,1 0 0,-1 0 0,0 0 0,0 0 0,0 0 0,0 0 0,0 0 0,0 0 0,0 0 0,0 0 0,0 0 0,0 1 0,0-1 0,0 0 0,1 0 0,-1 0 0,0 0 0,0 0 0,0 0 0,0 0 0,0 1 0,0-1 0,0 0 0,0 0 0,0 0 0,0 0 0,0 0 0,0 0 0,0 1 0,0-1 0,0 0 0,-1 0 0,1 0 0,0 0 0,0 0 0,0 0 0,0 0 0,0 1 0,-5 13 0,-10 12 0,0-7 0,10-13 0,0 0 0,0 0 0,0 0 0,1 1 0,0 0 0,0-1 0,1 1 0,0 0 0,0 1 0,1-1 0,0 1 0,-2 7 0,4-15-8,0 1 0,0-1-1,0 0 1,0 1 0,0-1 0,0 0 0,1 1 0,-1-1-1,0 0 1,0 1 0,0-1 0,0 0 0,0 1-1,0-1 1,1 0 0,-1 1 0,0-1 0,0 0-1,0 0 1,1 1 0,-1-1 0,0 0 0,1 0 0,-1 0-1,0 1 1,0-1 0,1 0 0,-1 0 0,0 0-1,1 0 1,-1 1 0,0-1 0,1 0 0,-1 0-1,0 0 1,1 0 0,17-4-1344,15-14-7157,-7-8-9706</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877"/>
    </inkml:context>
    <inkml:brush xml:id="br0">
      <inkml:brushProperty name="width" value="0.025" units="cm"/>
      <inkml:brushProperty name="height" value="0.025" units="cm"/>
    </inkml:brush>
  </inkml:definitions>
  <inkml:trace contextRef="#ctx0" brushRef="#br0">157 222 3203,'0'0'21813,"-11"-4"-19785,7 3-1963,1 0-1,-1 0 1,1 0-1,-1 0 1,0 0 0,1 1-1,-1-1 1,0 1-1,1 0 1,-1 0-1,0 1 1,1-1-1,-1 1 1,1 0-1,-1 0 1,0 0 0,1 0-1,0 0 1,-1 1-1,1 0 1,0 0-1,0 0 1,0 0-1,0 0 1,0 0-1,0 1 1,1-1 0,-1 1-1,1 0 1,0 0-1,-1 0 1,-2 6-1,0-1-32,0 0-1,0 1 0,1 0 1,0 0-1,0 0 1,-2 11-1,5-19-32,1 1 0,-1-1 1,1 1-1,0-1 0,0 1 1,0-1-1,0 1 0,0-1 0,0 1 1,0-1-1,0 1 0,1-1 0,-1 1 1,1-1-1,-1 1 0,1-1 0,-1 0 1,1 1-1,1 1 0,-1-2 3,1-1-1,-1 1 0,0 0 0,1 0 1,0-1-1,-1 1 0,1-1 1,-1 1-1,1-1 0,0 0 1,-1 1-1,1-1 0,0 0 0,-1 0 1,1 0-1,0 0 0,-1-1 1,1 1-1,-1 0 0,1-1 1,0 1-1,2-2 0,8-2 11,-1-1 0,1 0 0,-1-1 1,0 0-1,0-1 0,-1 0 0,0-1 0,0 0 0,9-10 0,79-92 52,-78 86-57,99-131 698,-119 155-694,0 0-1,0 0 1,0 0 0,0 0 0,0 0-1,0 0 1,0 0 0,0 0 0,0 0-1,0 0 1,0 0 0,1 0 0,-1 1-1,0-1 1,0 0 0,0 0-1,0 0 1,0 0 0,0 0 0,0 0-1,0 0 1,0 0 0,0 0 0,0 0-1,0 0 1,0 0 0,0 0 0,0 0-1,1 0 1,-1 0 0,0 0-1,0 0 1,0 0 0,0 0 0,0 0-1,0 0 1,0 0 0,0 0 0,0 0-1,0 0 1,0 0 0,0 0-1,1 0 1,-1 0 0,0 0 0,0 0-1,0 0 1,0 0 0,0 0 0,0 0-1,0 0 1,-2 10 50,-53 111 453,40-93-490,2 1 1,0 0-1,2 0 0,1 1 0,1 1 0,-7 47 1,16-76-19,0-1 1,0 1 0,0 0 0,0-1 0,0 1 0,0-1-1,0 1 1,0-1 0,0 1 0,1-1 0,-1 1 0,0-1-1,1 1 1,0-1 0,-1 1 0,1-1 0,0 0 0,0 1-1,0-1 1,0 0 0,0 0 0,0 1 0,0-1 0,0 0-1,2 1 1,0-1 23,-1 0 0,1 0 0,-1 0 0,1-1 0,0 1 0,-1-1 0,1 0 0,0 0 0,-1 0 0,1 0 0,0 0 0,-1-1 0,5 0 0,5-2 58,0-1 0,-1 0 0,0-1 1,0 0-1,17-11 0,-10 4-85,-1-1-1,-1-1 1,0 0 0,-1-1-1,-1-1 1,0 0 0,-1-1-1,-1 0 1,0-1 0,-1 0-1,15-37 1,-92 179-3,60-112 0,0-1 0,1 0 0,0 1 0,0 0 0,1 0 0,1 0 0,0 0 0,-1 14 0,4-25 0,-1 0 0,1 0 0,0 0 0,0 0 0,0 0 0,1 0 0,-1 0 0,0 0 0,0 0 0,1 0 0,-1 0 0,0 0 0,1 0 0,-1 0 0,1 0 0,-1 0 0,1 0 0,0 0 0,-1-1 0,1 1 0,0 0 0,-1 0 0,1-1 0,0 1 0,0 0 0,0-1 0,0 1 0,0-1 0,0 1 0,0-1 0,-1 0 0,1 1 0,1-1 0,-1 0 0,0 0 0,0 1 0,0-1 0,0 0 0,0 0 0,0 0 0,0 0 0,0-1 0,0 1 0,0 0 0,0 0 0,1-1 0,5 0 0,0-1 0,0 0 0,-1 0 0,1-1 0,11-6 0,-1-1 0,0-2 0,-1 0 0,0 0 0,-1-2 0,-1 0 0,23-28 0,-30 33 0,0-1 0,0 0 0,-1 0 0,0 0 0,-1-1 0,0 0 0,-1 0 0,0 0 0,-1 0 0,0-1 0,-1 1 0,2-21 0,-4 31 0,0 1 0,0-1 0,0 1 0,0 0 0,0-1 0,0 1 0,0 0 0,0-1 0,0 1 0,0 0 0,0-1 0,0 1 0,0-1 0,0 1 0,0 0 0,-1-1 0,1 1 0,0 0 0,0 0 0,0-1 0,-1 1 0,1 0 0,0-1 0,0 1 0,-1 0 0,1 0 0,0-1 0,-1 1 0,1 0 0,0 0 0,-1 0 0,1 0 0,0-1 0,-1 1 0,1 0 0,0 0 0,-1 0 0,1 0 0,0 0 0,-1 0 0,1 0 0,-1 0 0,1 0 0,0 0 0,-1 0 0,1 0 0,0 0 0,-1 0 0,1 1 0,0-1 0,-1 0 0,1 0 0,0 0 0,-1 0 0,1 1 0,0-1 0,-1 0 0,-19 16 0,8-2 0,1 0 0,0 1 0,1 0 0,-15 30 0,21-36 0,0 0 0,0 1 0,0 0 0,1-1 0,1 1 0,0 0 0,0 1 0,1-1 0,0 0 0,1 12 0,1-21 0,-1 1 0,1 0 0,0-1 0,-1 1 0,1-1 0,0 1 0,0-1 0,0 0 0,0 1 0,1-1 0,-1 0 0,0 0 0,0 0 0,1 0 0,-1 0 0,1 0 0,-1 0 0,1 0 0,-1 0 0,1-1 0,-1 1 0,1 0 0,0-1 0,-1 0 0,1 1 0,0-1 0,0 0 0,-1 0 0,1 0 0,0 0 0,0 0 0,-1 0 0,3-1 0,6 0 0,1 0 0,-1 0 0,1-1 0,11-4 0,-13 3-303,-1 0 1,0 0-1,1-1 1,-2 0-1,1-1 1,0 1-1,-1-1 1,0-1-1,11-10 0,-13 10-365,0-1 0,0 1 0,-1-1-1,1 0 1,-2 0 0,1-1-1,-1 1 1,0-1 0,-1 0-1,0 1 1,0-1 0,0 0-1,-1-1 1,0 1 0,-1 0-1,-1-16 1,-3-29-11947</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219"/>
    </inkml:context>
    <inkml:brush xml:id="br0">
      <inkml:brushProperty name="width" value="0.025" units="cm"/>
      <inkml:brushProperty name="height" value="0.025" units="cm"/>
    </inkml:brush>
  </inkml:definitions>
  <inkml:trace contextRef="#ctx0" brushRef="#br0">0 8 19987,'0'0'8200,"64"1"-9610,-46-10-6693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7:27.598"/>
    </inkml:context>
    <inkml:brush xml:id="br0">
      <inkml:brushProperty name="width" value="0.025" units="cm"/>
      <inkml:brushProperty name="height" value="0.025" units="cm"/>
    </inkml:brush>
  </inkml:definitions>
  <inkml:trace contextRef="#ctx0" brushRef="#br0">901 117 1057,'0'0'9993,"-2"-9"-8962,2 8-1017,-1-2 112,0 1-1,1 0 1,-1-1 0,1 1-1,-1 0 1,1-1-1,0 1 1,0 0-1,0-1 1,0 1 0,0 0-1,1-1 1,-1 1-1,1 0 1,-1-1-1,1 1 1,0 0 0,0 0-1,0 0 1,0 0-1,0 0 1,1 0-1,-1 0 1,1 0 0,-1 0-1,1 0 1,0 1-1,-1-1 1,1 1-1,0-1 1,0 1 0,0 0-1,0 0 1,5-2-1,2-2 327,0 0 0,1 1 0,-1 0 0,1 0-1,0 1 1,0 0 0,1 1 0,-1 0 0,0 1-1,13-1 1,-22 3-439,-1-1-1,0 0 1,1 0-1,-1 0 0,0 0 1,0 0-1,1 0 1,-1 0-1,0 0 1,1 0-1,-1 1 0,0-1 1,0 0-1,1 0 1,-1 0-1,0 1 0,0-1 1,1 0-1,-1 0 1,0 1-1,0-1 1,0 0-1,1 0 0,-1 1 1,0-1-1,0 0 1,0 1-1,0-1 1,0 0-1,0 1 0,0-1 1,1 0-1,-1 0 1,0 1-1,0-1 0,0 1 1,-6 16 136,-14 11-16,-8 0-33,-1-1 1,-2-2-1,-63 41 0,-114 51 97,136-78 59,-20 10 375,-23 11 1581,-182 128 1,285-179-2092,7-6-96,0 0 0,1 1 1,-1-1-1,1 1 0,0 0 0,0 0 0,0 0 0,0 0 1,1 1-1,0-1 0,0 1 0,-5 9 0,9-13-25,-1 0 0,0-1-1,0 1 1,0 0 0,0 0-1,1-1 1,-1 1 0,0 0-1,1 0 1,-1-1 0,1 1-1,-1-1 1,1 1 0,-1 0-1,1-1 1,-1 1 0,1-1-1,-1 1 1,1-1 0,0 1-1,-1-1 1,1 1-1,0-1 1,0 0 0,-1 0-1,1 1 1,0-1 0,0 0-1,-1 0 1,1 0 0,0 0-1,0 1 1,-1-1 0,1 0-1,0-1 1,1 1 0,39 2-2,-33-2 11,449 21 219,-327-14-376,-102-6-245,138 3-1853,-144-5 851,-1-1 1,0-1-1,0-1 0,0-1 0,35-12 0,15-16-10851</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0.747"/>
    </inkml:context>
    <inkml:brush xml:id="br0">
      <inkml:brushProperty name="width" value="0.025" units="cm"/>
      <inkml:brushProperty name="height" value="0.025" units="cm"/>
    </inkml:brush>
  </inkml:definitions>
  <inkml:trace contextRef="#ctx0" brushRef="#br0">18 0 12043,'0'0'15343,"10"82"-13870,-12-33-864,-3 10-449,-5 4-192,5-4-1153,-1-8-1602,6-12-2658,0-14-4100</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102"/>
    </inkml:context>
    <inkml:brush xml:id="br0">
      <inkml:brushProperty name="width" value="0.025" units="cm"/>
      <inkml:brushProperty name="height" value="0.025" units="cm"/>
    </inkml:brush>
  </inkml:definitions>
  <inkml:trace contextRef="#ctx0" brushRef="#br0">0 114 9065,'0'0'6555,"8"-10"-3234,-1 2-2864,1 0 0,-1 1 0,1-1 0,0 2 1,1-1-1,0 1 0,0 1 0,0 0 0,1 0 1,0 0-1,0 2 0,0-1 0,16-3 0,5 0-110,0 2 0,0 1 0,1 1 0,0 2 0,57 5 0,-85-4-351,1 1 0,-1 0 1,0 1-1,0-1 0,1 1 0,-1-1 0,0 1 0,0 0 0,0 1 0,-1-1 0,1 1 0,-1-1 0,1 1 0,3 4 0,-5-5 3,-1 0 0,1 0 0,-1 1 0,0-1 0,1 0 0,-1 1 0,0-1 0,0 0 0,-1 1 0,1-1 0,0 1 0,-1-1 0,1 1 0,-1 0 0,0-1 0,0 1 0,0-1 0,0 1 0,-1 0 0,1-1 0,-1 1 0,1-1 0,-1 1 0,0-1 0,-2 5 0,-2 1 125,0 0 1,0 0-1,-1-1 1,0 0-1,0 0 1,-1 0-1,0-1 0,-7 6 1,-71 47 1291,52-38-995,-18 12 290,21-15-124,1 2 0,-34 30 0,52-36-608,14-8-119,25-11-975,-11-3-1207,0 0 1,22-16-1,-31 18 1007,36-22-6906</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1.650"/>
    </inkml:context>
    <inkml:brush xml:id="br0">
      <inkml:brushProperty name="width" value="0.025" units="cm"/>
      <inkml:brushProperty name="height" value="0.025" units="cm"/>
    </inkml:brush>
  </inkml:definitions>
  <inkml:trace contextRef="#ctx0" brushRef="#br0">125 156 10122,'-9'10'8530,"-15"12"-5804,8-8-996,1 0 0,0 1 0,1 0 0,-14 22 0,28-37-1719,-1 0-1,1 0 1,0 1-1,0-1 0,0 0 1,-1 0-1,1 0 1,0 1-1,0-1 0,0 0 1,0 0-1,0 0 1,-1 1-1,1-1 0,0 0 1,0 0-1,0 1 1,0-1-1,0 0 0,0 0 1,0 1-1,0-1 0,0 0 1,0 0-1,0 1 1,0-1-1,0 0 0,0 0 1,0 1-1,0-1 1,0 0-1,0 0 0,0 1 1,1-1-1,-1 0 1,0 0-1,0 1 0,0-1 1,0 0-1,1 0 1,-1 0-1,0 0 0,0 1 1,0-1-1,0 0 1,1 0-1,-1 0 0,0 0 1,0 0-1,1 1 1,-1-1-1,0 0 0,0 0 1,1 0-1,-1 0 0,0 0 1,0 0-1,1 0 1,-1 0-1,0 0 0,0 0 1,1 0-1,-1 0 1,0 0-1,0 0 0,1 0 1,18-6-8,-1-5-228,0 0 0,0-1-1,-1-1 1,-1-1 0,0 0 0,-1-1 0,-1-1 0,0 0 0,-1-1 0,-1 0 0,11-21 0,-14 15 431,-9 23-190,0-1-1,0 1 1,0 0-1,0 0 1,0 0-1,0 0 1,0-1 0,0 1-1,0 0 1,0 0-1,0 0 1,0 0-1,0 0 1,0 0-1,0-1 1,0 1-1,0 0 1,0 0 0,0 0-1,-1 0 1,1 0-1,0 0 1,0 0-1,0-1 1,0 1-1,0 0 1,0 0 0,-1 0-1,1 0 1,0 0-1,0 0 1,0 0-1,0 0 1,0 0-1,-1 0 1,1 0-1,0 0 1,0 0 0,0 0-1,0 0 1,0 0-1,-1 0 1,1 0-1,0 0 1,0 0-1,0 0 1,0 0 0,0 0-1,-1 0 1,1 0-1,0 0 1,0 0-1,0 1 1,0-1-1,0 0 1,0 0-1,0 0 1,-1 0 0,1 0-1,-4 3 144,1 0-1,-1 0 1,1 0-1,0 0 1,0 0-1,0 1 1,-4 5-1,-2 3-54,1 1 0,0 0 0,0 1 0,2-1-1,-1 2 1,2-1 0,0 0 0,1 1 0,0 0 0,-2 23 0,6-37-104,0 0 1,0 0-1,0 0 1,-1 0-1,1-1 1,1 1 0,-1 0-1,0 0 1,0 0-1,0 0 1,0 0-1,1-1 1,-1 1 0,0 0-1,1 0 1,-1-1-1,0 1 1,1 0-1,-1 0 1,1-1 0,-1 1-1,1 0 1,0-1-1,-1 1 1,1-1 0,0 1-1,-1-1 1,1 1-1,0-1 1,0 1-1,-1-1 1,1 0 0,0 1-1,0-1 1,0 0-1,-1 0 1,1 0-1,0 0 1,0 1 0,0-1-1,0 0 1,0-1-1,-1 1 1,1 0-1,0 0 1,0 0 0,0 0-1,0-1 1,0 1-1,4-2 13,0 1-1,0-1 1,-1 0-1,1 0 0,-1 0 1,0-1-1,8-5 1,16-19 16,-1-2 1,-1 0 0,-2-2 0,0 0-1,-3-2 1,23-44 0,-72 126 2,8-18-9,1 1 0,2 1 0,2 0 1,1 1-1,-14 51 0,28-84-22,-1 0 0,1 1 0,0-1 0,-1 0 0,1 1 0,0-1 0,0 0 0,0 1 0,0-1 0,1 0 0,-1 1 0,0-1 0,1 0 0,-1 1 0,0-1 0,1 0 0,-1 0 0,1 1 1,1 1-1,-1-2 4,0-1 1,0 1 0,0-1 0,0 1-1,-1-1 1,1 1 0,0-1 0,0 0 0,0 0-1,0 1 1,0-1 0,0 0 0,0 0 0,0 0-1,1 0 1,-1 0 0,0 0 0,0 0 0,2-1-1,3-1 40,0 0-1,-1 0 0,1 0 1,0-1-1,-1 0 0,1 0 1,5-4-1,35-33-6,-2-2 0,-1-1 1,-2-2-1,48-71 0,-60 78-37,-75 118-1,31-57 0,6-12 0,1 1 0,0 0 0,1 1 0,0-1 0,1 2 0,1-1 0,0 0 0,1 1 0,-4 15 0,8-28-6,0-1-1,0 0 1,0 0 0,0 0 0,0 1-1,0-1 1,0 0 0,0 0 0,0 1-1,0-1 1,0 0 0,0 0-1,0 0 1,0 1 0,0-1 0,0 0-1,0 0 1,0 0 0,0 1 0,0-1-1,0 0 1,1 0 0,-1 0 0,0 1-1,0-1 1,0 0 0,0 0-1,0 0 1,0 0 0,1 0 0,-1 1-1,0-1 1,0 0 0,0 0 0,1 0-1,-1 0 1,0 0 0,0 0-1,0 0 1,1 0 0,-1 1 0,0-1-1,0 0 1,0 0 0,1 0 0,-1 0-1,0 0 1,12-8-911,8-15-2856,-6-6-3082,-1-6-3208</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023"/>
    </inkml:context>
    <inkml:brush xml:id="br0">
      <inkml:brushProperty name="width" value="0.025" units="cm"/>
      <inkml:brushProperty name="height" value="0.025" units="cm"/>
    </inkml:brush>
  </inkml:definitions>
  <inkml:trace contextRef="#ctx0" brushRef="#br0">1 1 17264,'0'0'9951,"1"10"-8387,0-4-1482,1 1-1,-1-1 0,1 1 1,1-1-1,-1 0 1,1 0-1,0 0 0,0 0 1,0 0-1,6 6 1,-5-7-598,0-1 1,0 0-1,0-1 0,1 1 1,-1-1-1,1 0 1,0 0-1,0 0 1,8 3-1,10 1-2361,12 8 3172,-34-14-62,0 1 0,0-1 0,1 0 0,-1 1 0,0-1 0,0 1 0,0-1 0,0 1 0,-1 0 0,1-1 0,0 1 0,-1 0 0,1-1 0,-1 1 0,1 0 1,-1 0-1,0-1 0,0 1 0,0 0 0,0 2 0,-2 45 2606,1-37-2801,0 1 0,0-1 0,2 0 0,-1 1 0,2-1 0,-1 1 0,2-1 0,4 16 0,-5-24 14,-1 1 0,1-1 0,-1 0-1,-1 1 1,1-1 0,-1 0 0,1 1-1,-1-1 1,0 1 0,-1-1 0,1 1-1,-1-1 1,0 1 0,0-1 0,-1 0-1,1 0 1,-1 1 0,0-1-1,0 0 1,0-1 0,0 1 0,-1 0-1,1 0 1,-1-1 0,-6 6 0,5-6 12,0 1 0,0-1 0,0 0 0,-1 0 0,1 0 0,-1-1 0,0 1 0,0-1 0,0 0 0,0 0 0,0-1 0,0 0 0,0 0 1,-1 0-1,1 0 0,0-1 0,-1 0 0,1 0 0,0-1 0,-1 1 0,-6-3 0,10 3-147,1-1-1,0 1 1,0-1 0,0 0-1,0 0 1,0 1 0,0-1-1,0 0 1,0 0 0,0 0-1,0 0 1,1 0 0,-1 0-1,0 0 1,1-1 0,-1 1-1,1 0 1,-1 0 0,1 0-1,-1-1 1,1 1 0,0 0-1,0 0 1,-1-1 0,1 1-1,0 0 1,0-1 0,0 1-1,1 0 1,-1-1 0,0 0-1,1-3-922,0 1 0,-1 0 0,1 0-1,0-1 1,1 1 0,-1 0-1,1 0 1,2-4 0,11-11-15490</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8.809"/>
    </inkml:context>
    <inkml:brush xml:id="br0">
      <inkml:brushProperty name="width" value="0.025" units="cm"/>
      <inkml:brushProperty name="height" value="0.025" units="cm"/>
    </inkml:brush>
  </inkml:definitions>
  <inkml:trace contextRef="#ctx0" brushRef="#br0">220 1 5029,'0'0'21465,"2"16"-19804,0-3-1419,0 1 1,-1-1-1,-1 0 1,0 1 0,-1-1-1,0 1 1,-1-1-1,-6 23 1,-14 24 397,11-31-481,0 0 0,3 1 1,0 0-1,-6 50 0,14-79-156,0 0 0,0 0 1,0-1-1,0 1 0,0 0 0,0 0 1,0 0-1,0 0 0,0-1 0,1 1 0,-1 0 1,0 0-1,0 0 0,1-1 0,-1 1 0,0 0 1,1 0-1,-1-1 0,1 1 0,-1 0 0,1-1 1,-1 1-1,1-1 0,0 1 0,-1 0 0,1-1 1,0 1-1,0-1 0,1 1 4,0-1 1,0 1-1,0-1 0,0 0 0,0 0 1,0 0-1,0 0 0,0 0 1,-1 0-1,1 0 0,0-1 0,2 0 1,59-26 118,-54 23-120,2-2-57,0 1-1,0 1 0,0 0 1,1 1-1,-1 0 0,1 0 0,0 2 1,21-2-1,-29 3 46,0 0 0,0 1 0,0-1 0,0 1 0,0 0 0,0 0 0,0 0 0,0 1 0,0-1 0,-1 1 0,1 0-1,0 0 1,-1 0 0,0 1 0,1-1 0,-1 1 0,0 0 0,-1 0 0,1 0 0,0 0 0,-1 0 0,1 0 0,-1 1 0,0-1 0,0 1 0,-1 0 0,1 0 0,1 6 0,-1-3 19,0 1 1,0 0 0,-1 0-1,0-1 1,0 1 0,-1 0 0,0 0-1,-1 0 1,1 0 0,-1 0-1,-1 0 1,0-1 0,0 1-1,-3 8 1,-1-5 36,1 1 0,-2-1 0,1-1 1,-2 1-1,1-1 0,-1 0 0,-1-1 0,-10 10 0,-4 1 44,-1-2 0,-1-1 0,0-1 0,-1-1-1,-1-1 1,-49 18 0,66-28-94,1-1 0,0 0 0,-1-1 0,1 0 0,-1-1 0,0 0 0,0 0 0,-10-1 0,17 0 0,0-1 0,0 1 0,0-1 0,1 0 0,-1 0 0,0 0 0,1 0 0,-1 0 0,0-1 0,1 1 0,0-1 0,-1 0 0,1 0 0,0 1 0,0-1 0,0-1 0,0 1 0,0 0 0,1 0 0,-1-1 0,1 1 0,-1-1 0,1 1 0,0-1 0,0 0 0,0 0 0,0 1 0,0-1 0,1 0 0,0 0 0,-1-3 0,-2-66-2859,5 44-2371,10-52 0,-1 23-6146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6:29.178"/>
    </inkml:context>
    <inkml:brush xml:id="br0">
      <inkml:brushProperty name="width" value="0.025" units="cm"/>
      <inkml:brushProperty name="height" value="0.025" units="cm"/>
    </inkml:brush>
  </inkml:definitions>
  <inkml:trace contextRef="#ctx0" brushRef="#br0">0 149 21524,'0'0'5574,"72"-7"-2724,-29 2-1088,11-1-705,3-3-1057,6-3 0,0-1 0,-2-3-673,-9-7-1985,-10-3-4004,-8-6-10539</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0.190"/>
    </inkml:context>
    <inkml:brush xml:id="br0">
      <inkml:brushProperty name="width" value="0.025" units="cm"/>
      <inkml:brushProperty name="height" value="0.025" units="cm"/>
    </inkml:brush>
  </inkml:definitions>
  <inkml:trace contextRef="#ctx0" brushRef="#br0">346 0 4420,'0'0'13021,"6"10"-11287,13 22-1093,-1 0-1,-2 0 0,-2 2 0,-1 0 0,-1 0 0,-2 1 0,-2 1 0,-1-1 1,-1 1-1,0 43 0,-5-34-284,-3 1 1,-1 0-1,-2-1 1,-2 0-1,-2 0 0,-3 0 1,-1-2-1,-2 1 1,-1-2-1,-3 0 1,-1-1-1,-29 41 1,-61 77 31,96-143-1034,1 0-1,-2 0 1,0-1-1,-1-1 0,-1-1 1,-34 22-1,17-23-4953,7-10-3726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487"/>
    </inkml:context>
    <inkml:brush xml:id="br0">
      <inkml:brushProperty name="width" value="0.025" units="cm"/>
      <inkml:brushProperty name="height" value="0.025" units="cm"/>
    </inkml:brush>
  </inkml:definitions>
  <inkml:trace contextRef="#ctx0" brushRef="#br0">22 1 7143,'0'0'13292,"4"52"-11434,-5-14-352,-5 6-353,-2 7-353,2 6-223,3-3-449,2-6-64,1-6-32,0-9-224,4-8-256,5-10-545,-1-1-1250,-1-11-1664</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1.827"/>
    </inkml:context>
    <inkml:brush xml:id="br0">
      <inkml:brushProperty name="width" value="0.025" units="cm"/>
      <inkml:brushProperty name="height" value="0.025" units="cm"/>
    </inkml:brush>
  </inkml:definitions>
  <inkml:trace contextRef="#ctx0" brushRef="#br0">1 123 14958,'0'0'8969,"59"2"-7624,-8-10-32,5-2-480,8-2-577,0-2-192,-4 1 0,-6 1-384,-8 1-897,-13 0-641,-13-1-1185,-12 2-1825,-8-1-2115</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170"/>
    </inkml:context>
    <inkml:brush xml:id="br0">
      <inkml:brushProperty name="width" value="0.025" units="cm"/>
      <inkml:brushProperty name="height" value="0.025" units="cm"/>
    </inkml:brush>
  </inkml:definitions>
  <inkml:trace contextRef="#ctx0" brushRef="#br0">21 105 9897,'0'0'12108,"-21"-53"-10475,45 39-255,8 1-225,9 2-256,5 3-641,5 3-224,6 5-288,-1 0-1474,-3 0-1569,-12 0-2659,-8 1-8135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7:53.982"/>
    </inkml:context>
    <inkml:brush xml:id="br0">
      <inkml:brushProperty name="width" value="0.025" units="cm"/>
      <inkml:brushProperty name="height" value="0.025" units="cm"/>
    </inkml:brush>
  </inkml:definitions>
  <inkml:trace contextRef="#ctx0" brushRef="#br0">1 74 4901,'0'0'15022,"11"0"-14157,212-16 715,168 6 1671,-292 11-2756,426-4 734,-394-6-1063,103-3-44,341 43 87,35-19 504,-380-14-684,218-7 613,256 5-83,334 18-436,-394-12-102,889-18 91,-370 5 917,-1142 11-958,-20 0-119,-19-4-4965,3-10-1441,2-9-5098</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2.527"/>
    </inkml:context>
    <inkml:brush xml:id="br0">
      <inkml:brushProperty name="width" value="0.025" units="cm"/>
      <inkml:brushProperty name="height" value="0.025" units="cm"/>
    </inkml:brush>
  </inkml:definitions>
  <inkml:trace contextRef="#ctx0" brushRef="#br0">17 1 7239,'-2'10'8963,"-1"-2"-8012,0 2 217,1 0 0,0 1 0,0-1 0,0 21 0,1-29-1084,1-1-1,0 1 1,1 0-1,-1 0 1,0 0 0,0 0-1,1 0 1,-1 0 0,1 0-1,0 0 1,0 0-1,-1 0 1,1-1 0,0 1-1,1 0 1,-1-1 0,0 1-1,0-1 1,1 1-1,-1-1 1,1 1 0,-1-1-1,1 0 1,-1 0-1,1 0 1,0 0 0,0 0-1,-1 0 1,1 0 0,0-1-1,0 1 1,0-1-1,0 1 1,0-1 0,3 0-1,3 1-57,1-1 1,-1 0-1,1 0 0,-1-1 0,0-1 0,1 1 0,-1-1 0,0 0 0,0-1 0,12-5 1,1-4 78,0 0 0,26-21 0,-45 32-88,-1 0 109,0 0 1,0 0 0,0 0-1,0 1 1,0-1-1,0 0 1,0 1 0,0-1-1,0 1 1,0 0 0,1-1-1,-1 1 1,0 0 0,0-1-1,1 1 1,-1 0 0,0 0-1,0 0 1,3 1 0,-3-1-56,-1 1 0,1-1 0,0 1 0,0-1 0,-1 1 0,1-1 0,-1 1 0,1 0 0,0 0 0,-1-1 0,1 1 0,-1 0 0,1 0 0,-1 0 0,0-1-1,1 1 1,-1 0 0,0 0 0,0 0 0,1 1 0,0 9 249,-1 0-1,1 0 0,-4 20 1,2-8 123,0-5-299,1 28 52,0-45-194,0 0 0,0 0 0,0 0 0,0 0 0,1 0 0,-1 0-1,0 0 1,1 1 0,-1-1 0,0 0 0,1 0 0,0 0 0,-1-1-1,1 1 1,-1 0 0,1 0 0,0 0 0,0 0 0,-1-1 0,1 1 0,0 0-1,0-1 1,0 1 0,0 0 0,0-1 0,0 1 0,0-1 0,0 0-1,0 1 1,0-1 0,2 1 0,1-1-164,-1 0 0,1 0 0,-1-1 0,1 1 0,-1-1 0,1 1 0,-1-1 0,1 0 0,-1 0 0,4-2 0,-5 2-129,0 0 0,0 0-1,-1 0 1,1-1 0,-1 1 0,1 0-1,-1-1 1,1 1 0,-1-1 0,0 1-1,0-1 1,0 0 0,0 1-1,0-1 1,0 0 0,0 0 0,-1 0-1,1 0 1,0-3 0,0-11-9879</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176"/>
    </inkml:context>
    <inkml:brush xml:id="br0">
      <inkml:brushProperty name="width" value="0.025" units="cm"/>
      <inkml:brushProperty name="height" value="0.025" units="cm"/>
    </inkml:brush>
  </inkml:definitions>
  <inkml:trace contextRef="#ctx0" brushRef="#br0">124 286 3908,'0'0'19255,"-8"-3"-17877,4 3-1288,0-1 0,0 0 0,1 1 0,-1 0 1,0 0-1,0 0 0,0 0 0,0 1 1,0-1-1,0 1 0,1 0 0,-1 0 0,0 1 1,1-1-1,-1 1 0,1-1 0,-1 1 0,1 0 1,0 1-1,0-1 0,0 0 0,0 1 1,0 0-1,0 0 0,1 0 0,-1 0 0,1 0 1,0 0-1,-3 7 0,3-6-49,0-1 0,0 1-1,1-1 1,0 1 0,-1 0 0,2-1 0,-1 1-1,0 0 1,1 0 0,-1 0 0,1 4-1,0-7-30,1 0-1,-1 0 1,0-1-1,0 1 1,0 0-1,1 0 1,-1 0-1,1 0 1,-1 0-1,1 0 1,-1 0-1,1-1 1,-1 1-1,1 0 0,-1 0 1,1-1-1,0 1 1,0 0-1,-1-1 1,1 1-1,0-1 1,0 1-1,0-1 1,0 1-1,0-1 1,-1 0-1,1 1 0,0-1 1,0 0-1,0 0 1,0 0-1,0 0 1,0 1-1,0-1 1,0-1-1,0 1 1,0 0-1,0 0 1,0 0-1,0 0 1,0-1-1,0 1 0,0 0 1,0-1-1,-1 1 1,2-1-1,6-3 12,1 1 1,-1-1-1,-1-1 0,1 0 0,-1 0 0,1 0 0,-2-1 0,1 0 0,11-13 0,51-71 59,-61 78-72,12-15 48,-2 0 0,-1-2 0,-2 0 0,-1-1 1,15-43-1,-27 53 437,-11 24 61,-14 27-203,5 3-261,2 1 0,1 0 1,1 1-1,3 0 0,0 1 0,3 0 0,-7 66 0,14-101-89,1 0 0,0 1-1,0-1 1,0 0 0,0 0 0,0 0 0,0 0-1,1 0 1,-1 0 0,1 0 0,0 0 0,-1 0-1,1 0 1,0 0 0,0 0 0,0 0 0,0-1-1,0 1 1,2 2 0,-1-3 3,-1-1-1,0 1 1,1-1 0,-1 1 0,0-1-1,1 1 1,-1-1 0,1 0 0,-1 0-1,0 0 1,1 0 0,-1 0 0,1 0-1,-1 0 1,1 0 0,-1 0 0,0-1-1,1 1 1,-1 0 0,3-2 0,5-2 14,0-1 1,0 0-1,0-1 1,-1 0-1,0 0 1,10-10-1,-3 1-6,0-1-1,-1 0 1,19-31 0,-28 39-15,0 0 1,0-1 0,-1 0-1,0 0 1,-1 0 0,0 0 0,0 0-1,-1-1 1,0 1 0,0-15 0,-2 24 0,0 0 0,0 0 1,0 1-1,0-1 0,0 0 1,0 0-1,0 0 1,0 1-1,0-1 0,-1 0 1,1 0-1,0 0 0,0 0 1,0 1-1,0-1 1,0 0-1,-1 0 0,1 0 1,0 0-1,0 0 1,0 0-1,0 1 0,-1-1 1,1 0-1,0 0 0,0 0 1,0 0-1,-1 0 1,1 0-1,0 0 0,0 0 1,0 0-1,-1 0 1,1 0-1,0 0 0,0 0 1,0 0-1,-1 0 0,1 0 1,0 0-1,0 0 1,0 0-1,-1 0 0,1 0 1,0-1-1,0 1 0,0 0 1,-1 0-1,1 0 1,0 0-1,0 0 0,0-1 1,0 1-1,0 0 1,-1 0-1,1 0 0,0 0 1,0-1-1,0 1 0,0 0 1,0 0-1,0 0 1,0-1-1,0 1 0,0 0 1,-9 12-5,1 0 1,1 0 0,0 1-1,1 0 1,-7 20 0,-19 73-1,30-101 4,0 1 0,1-1 0,0 0 0,0 0 0,0 0 0,1 1-1,0-1 1,0 0 0,0 0 0,2 10 0,-2-14 2,1 0 0,-1 0 0,1 0 1,-1 0-1,1-1 0,-1 1 0,1 0 0,0 0 1,0 0-1,-1 0 0,1-1 0,0 1 0,0 0 0,0-1 1,0 1-1,0-1 0,0 1 0,0-1 0,2 1 1,0 0 1,1 0 1,-1-1 0,1 0 0,-1 1 0,1-2-1,-1 1 1,1 0 0,5-2 0,22-6-14,-1-1 0,0-2-1,55-29 1,-26 12-14,-59 28 37,1 0-1,0 0 0,0-1 1,-1 1-1,1-1 0,-1 1 1,1 0-1,0-1 0,-1 1 1,1-1-1,-1 1 0,1-1 1,-1 1-1,1-1 0,-1 0 1,0 1-1,1-1 0,-1 0 1,0 1-1,1-1 1,-1 0-1,0 1 0,0-1 1,0 0-1,1 1 0,-1-1 1,0 0-1,0 0 0,0 1 1,0-1-1,0 0 0,-1 0 1,1 1-1,0-1 0,0 0 1,0 1-1,-1-1 0,1 0 1,0 1-1,-1-1 0,1 0 1,0 1-1,-1-1 0,1 1 1,-1-2-1,-33-34 903,10 11-556,23 23-358,-1-1 1,0 0-1,1 1 1,-1-1-1,1 0 1,0 0-1,0 0 1,0 0-1,-1-4 1,2 6-1,0 1 0,0-1 1,0 0-1,0 0 0,0 1 1,1-1-1,-1 0 0,0 0 0,0 1 1,0-1-1,1 0 0,-1 1 0,0-1 1,1 0-1,-1 1 0,0-1 0,1 0 1,-1 1-1,1-1 0,-1 1 1,1-1-1,-1 1 0,1-1 0,1 0 1,2-1-5,1 1 1,0-1-1,1 1 1,-1 0-1,0 0 1,0 1-1,0-1 1,9 2-1,3-2-24,86-12-5391,-44-1-2919</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3.691"/>
    </inkml:context>
    <inkml:brush xml:id="br0">
      <inkml:brushProperty name="width" value="0.025" units="cm"/>
      <inkml:brushProperty name="height" value="0.025" units="cm"/>
    </inkml:brush>
  </inkml:definitions>
  <inkml:trace contextRef="#ctx0" brushRef="#br0">17 0 17360,'0'0'11547,"1"9"-10079,0 24-1084,-1 0 0,-1-1 0,-7 36-1,3-31-97,1 1-1,3 63 1,1-98-351,0-1 0,1 0 0,-1 1 0,0-1 1,1 0-1,-1 0 0,1 1 0,0-1 0,0 0 0,0 0 0,0 0 0,0 0 1,0 0-1,1 0 0,-1 0 0,1-1 0,-1 1 0,1 0 0,0-1 0,-1 1 1,5 1-1,-3-1-185,0-1 0,0 0 0,0 0 0,1 0 1,-1-1-1,1 1 0,-1-1 0,0 0 0,1 0 1,-1 0-1,1 0 0,-1-1 0,4 0 0,6-2-963,0-1-1,0-1 0,-1 1 0,0-2 1,0 0-1,15-10 0,8-8-6889</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4.592"/>
    </inkml:context>
    <inkml:brush xml:id="br0">
      <inkml:brushProperty name="width" value="0.025" units="cm"/>
      <inkml:brushProperty name="height" value="0.025" units="cm"/>
    </inkml:brush>
  </inkml:definitions>
  <inkml:trace contextRef="#ctx0" brushRef="#br0">172 12 17553,'-12'6'3075,"-4"1"-2060,1 1 1,0 1 0,1 0 0,-16 13-1,23-17-812,1 1 1,0-1-1,0 1 0,1 0 0,0 1 0,0-1 0,0 1 0,1 0 0,0 0 0,0 0 1,1 1-1,-5 14 0,8-21-196,-1 0 0,1 0 0,0 1-1,0-1 1,-1 0 0,1 0 0,0 0 0,0 0 0,0 0 0,0 0 0,0 1 0,1-1 0,-1 0 0,0 0-1,0 0 1,1 0 0,-1 0 0,1 0 0,-1 0 0,1 0 0,-1 0 0,1 0 0,0 0 0,-1 0 0,1 0-1,0 0 1,0-1 0,1 2 0,1-1-30,-1 0 0,1 0 0,-1 0 0,1-1 0,-1 1 0,1-1 0,-1 1 0,1-1 0,0 0 0,-1 0 0,1-1 0,3 0 0,5 0-185,-1-2 0,1 0 1,-1 0-1,1-1 0,11-6 1,0-4-95,-1-1 0,0-1 0,-2-1 0,34-35 0,-20 18 520,-32 40 21,0 0 1,-1 0-1,1 0 1,-1 0-1,0 0 1,0 0 0,-3 11-1,0 0-77,1-11-124,0 1-1,1-1 0,-1 1 0,2 0 0,-1-1 0,1 1 1,0 0-1,0-1 0,2 8 0,-1-13-26,-1 0 0,1-1 0,0 1 0,-1-1 0,1 1 0,0-1 0,0 0-1,0 1 1,-1-1 0,1 0 0,0 1 0,0-1 0,0 0 0,0 0 0,0 0 0,0 0 0,-1 0 0,1 0 0,0 0 0,0 0 0,0 0 0,0 0-1,0-1 1,0 1 0,-1 0 0,1 0 0,0-1 0,0 1 0,0-1 0,0 0 0,26-12 136,0-6-65,42-40 0,-45 36-1170,47-32-1,-70 54 999,0 0 1,1 0-1,-1 0 0,0 0 1,1 0-1,-1 1 0,0-1 0,1 1 1,-1-1-1,1 1 0,-1-1 1,1 1-1,-1 0 0,1 0 0,-1 0 1,1 0-1,2 0 0,-3 0 67,0 1 0,-1-1 0,1 1 0,0-1 0,-1 1 0,1-1-1,0 1 1,-1 0 0,1-1 0,-1 1 0,1 0 0,-1-1 0,1 1 0,-1 0 0,0-1-1,1 1 1,-1 0 0,0 0 0,0 0 0,1-1 0,-1 1 0,0 0 0,0 1 0,1 8 98,-1 0 1,-1 0 0,0 0 0,-3 14 0,1-2 27,3-22-88,0 1-1,0-1 0,0 1 0,-1 0 0,1-1 1,0 1-1,0 0 0,0-1 0,0 1 1,0 0-1,0-1 0,0 1 0,1 0 1,-1-1-1,0 1 0,0 0 0,0-1 1,1 1-1,-1 0 0,0-1 0,0 1 1,1-1-1,-1 1 0,1-1 0,-1 1 0,1-1 1,-1 1-1,1-1 0,-1 1 0,1-1 1,-1 1-1,1-1 0,-1 0 0,1 1 1,0-1-1,-1 0 0,1 0 0,-1 1 1,1-1-1,0 0 0,-1 0 0,1 0 1,0 0-1,-1 0 0,1 0 0,0 0 0,-1 0 1,1 0-1,0 0 0,-1 0 0,1 0 1,0-1-1,-1 1 0,1 0 0,0 0 1,-1-1-1,1 1 0,-1-1 0,1 1 1,-1 0-1,1-1 0,0 0 0,50-34 196,-30 20-383,-19 14 67,0-1 0,0 1 0,0 0 0,0 0-1,0 0 1,1 0 0,-1 0 0,0 0 0,1 1 0,-1-1-1,1 1 1,-1 0 0,0-1 0,1 1 0,-1 0-1,3 1 1,-3-1 51,-1 1 0,0-1 0,0 1-1,0 0 1,0-1 0,1 1 0,-1 0 0,0 0 0,0 0-1,-1 0 1,1 0 0,0 0 0,0 0 0,0 0 0,-1 0-1,1 0 1,0 0 0,-1 1 0,1-1 0,-1 0 0,1 2-1,1 9 5,0-1 0,-1 0 0,-1 1 0,0-1 0,-2 18 0,1-15 344,-2 40 654,-16 73-1,14-102-178,-1 1 0,-2-1 0,0-1 1,-23 46-1,29-67-657,0 0-1,1 0 1,-1 0 0,0-1 0,0 1 0,-1 0 0,1-1 0,0 0 0,-1 0-1,0 1 1,-3 1 0,5-4-102,1 0 1,-1 1-1,1-1 0,-1 0 1,1 0-1,-1 0 0,1 0 1,-1 0-1,1 0 0,-1 0 1,1 0-1,-1 0 0,1 0 0,-1 0 1,1 0-1,-1 0 0,0 0 1,1-1-1,-1 1 0,1 0 1,0 0-1,-1 0 0,1-1 1,-1 1-1,1 0 0,-1-1 0,-9-23-197,8 13 107,1-1 1,0 1-1,0-1 0,1 1 0,1-1 1,0 1-1,1-1 0,0 1 0,0 0 1,1 0-1,1 0 0,0 0 1,10-19-1,4 0 78,1 2 0,2 0 0,31-33 0,-30 36 0,33-48 1,-50 65 12,0 0 0,0-1 0,-1 1 0,-1-1 0,1 0 1,-1 0-1,-1 0 0,0 0 0,0-1 0,1-16 0,-3 26 2,0-1 0,0 1 0,0-1 0,0 1 0,0 0 0,0-1 0,-1 1 0,1-1 0,0 1 0,0 0 0,0-1 0,0 1 0,-1 0 0,1-1 0,0 1 0,0 0 0,0-1 0,-1 1 0,1 0 0,0 0 0,-1-1 0,1 1 0,0 0 0,-1 0 0,1-1 0,0 1 0,-1 0 0,1 0 0,0 0 0,-1 0 0,1 0 0,-1 0 0,1-1 0,0 1 0,-1 0 0,1 0 0,-1 0 0,1 0 0,0 0 0,-1 0 0,1 1 0,-1-1 0,1 0 0,0 0 0,-1 0 0,1 0 0,-1 0 0,1 1 0,0-1 0,-1 0 0,1 0 0,0 0 0,0 1 0,-1-1 0,1 0 0,0 1 0,-1-1 0,1 0 0,0 1 0,0-1 0,-1 1 0,-20 18 115,18-13-118,-1-1 0,1 1 1,0 0-1,1 0 1,0 0-1,0 0 1,0 0-1,0 1 0,1-1 1,0 1-1,1-1 1,-1 11-1,1-15-4,1-1-1,-1 0 1,0 1-1,0-1 1,1 1-1,-1-1 1,1 1 0,-1-1-1,1 0 1,0 1-1,0-1 1,-1 0-1,1 0 1,0 0-1,0 1 1,0-1 0,0 0-1,0 0 1,0 0-1,1-1 1,-1 1-1,2 1 1,0-1 5,0 0 0,0-1 0,0 1 0,0-1 1,0 0-1,0 0 0,0 0 0,0 0 0,0-1 0,0 1 0,0-1 1,0 0-1,0 0 0,0 0 0,4-2 0,57-33 68,-55 30-66,0 0 0,0 0 0,0 1 0,1 0 0,0 0 0,0 1 0,0 1 0,0 0 0,18-3 0,-27 6 11,1 0 0,-1 0 1,0 1-1,0-1 0,1 0 1,-1 1-1,0-1 0,0 1 1,1-1-1,-1 1 0,0 0 1,0 0-1,0-1 0,0 1 1,0 0-1,0 0 0,0 0 0,0 0 1,0 0-1,-1 0 0,1 0 1,0 0-1,-1 0 0,1 1 1,0-1-1,-1 0 0,0 0 1,1 1-1,-1-1 0,0 0 1,1 1-1,-1 0 0,5 58 1191,-2-27-827,-3-31-455,0-1-1,0 0 1,1 0 0,-1 0 0,1 0 0,-1 0-1,1 0 1,-1 0 0,1 0 0,0 0-1,-1 0 1,1 0 0,0 0 0,0 0-1,0-1 1,0 1 0,0 0 0,0-1-1,0 1 1,0 0 0,1 0 0,-1-1-148,0 0 1,0 1 0,1-1-1,-1 0 1,0 0 0,0 0-1,0 0 1,0 0 0,1 0-1,-1 0 1,0-1 0,0 1-1,0 0 1,0-1 0,0 1-1,1-1 1,-1 1 0,0-1-1,0 1 1,0-1 0,0 0-1,1-1 1,16-18-8513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544"/>
    </inkml:context>
    <inkml:brush xml:id="br0">
      <inkml:brushProperty name="width" value="0.025" units="cm"/>
      <inkml:brushProperty name="height" value="0.025" units="cm"/>
    </inkml:brush>
  </inkml:definitions>
  <inkml:trace contextRef="#ctx0" brushRef="#br0">135 9 8488,'0'-9'9037,"-4"9"-3682,-7 20-2159,-11 34-2585,-3 22 424,5 0 1,2 1 0,4 1-1,-5 118 1,18-195-1018,1 0 0,0 0 0,0 0 0,0 0 0,0 0 0,0 1 0,0-1 0,0 0 1,0 0-1,0 0 0,1 0 0,-1 0 0,0 0 0,1 0 0,-1 0 0,1 1 0,-1-1 0,1-1 0,-1 1 0,1 0 1,0 0-1,1 1 0,-2-2-9,1 0-1,0 0 1,0 0 0,0 0 0,0 0 0,0 0 0,-1 0 0,1 0 0,0-1-1,0 1 1,0 0 0,-1-1 0,1 1 0,0 0 0,0-1 0,-1 1 0,1-1 0,0 1-1,-1-1 1,1 1 0,1-2 0,36-44 114,-38 45-120,39-57 43,-22 31-16,1 1 0,1 1-1,37-38 1,-52 61-46,-16 15-16,11-12 12,1 0 0,-1 0 0,1 0 0,-1 0 0,0 0 0,1 0 0,-1 0 0,0 0 0,0 0 0,1 0 0,-1-1 0,0 1 0,0 0 0,0-1 0,0 1 0,0 0 0,0-1 0,0 1 0,0-1 0,0 0 0,-1 1 0,1-1 0,-1 0-1,1-4 8,1-1 0,-1 1-1,1-1 1,0 0 0,1 1-1,-1-1 1,2-4 0,0 5 15,0 0 1,0 0-1,0 0 1,0 1 0,1-1-1,-1 1 1,1 0-1,0 0 1,0 0-1,0 0 1,0 0-1,1 1 1,-1-1 0,1 1-1,-1 0 1,1 0-1,0 0 1,0 1-1,0-1 1,0 1 0,0 0-1,0 0 1,0 1-1,7-1 1,-11 1 8,1 0 0,0 1 0,0-1 0,-1 1 0,1-1 0,0 1 0,-1-1 0,1 1 0,-1-1 0,1 1 0,-1-1 0,1 1 1,-1 0-1,1-1 0,-1 1 0,0 0 0,1 0 0,-1-1 0,0 1 0,1 0 0,-1 0 0,0 0 0,0-1 0,0 1 0,0 0 0,0 0 0,0 0 0,0 1 0,0-1-7,0 0 0,0 0 0,0 0 0,0 0 0,0 1 0,0-1 0,0 0 0,0 0 0,1 0 0,-1 0 0,0 0 0,1 0 0,-1 0 0,1 0 0,-1 0 0,1 0 0,0 0 0,-1 0 0,1 0 0,0-1 0,0 1 0,-1 0 0,1 0 0,0-1 0,0 1 0,0-1 0,0 1 0,0 0 0,0-1 0,0 0 0,0 1 0,0-1 0,0 0 0,0 1 0,2-1 0,2-1-1,0 0 0,0 0 0,0-1 0,0 0 1,-1 0-1,1 0 0,-1 0 0,1-1 0,-1 1 0,0-1 0,0 0 0,0-1 0,0 1 0,-1-1 0,0 1 0,1-1 0,-1 0 0,0 0 1,2-5-1,6-8 8,-1 0 0,-1-1 1,11-28-1,-33 81-11,4-15 0,0 0 0,2 1 0,1 0 0,0 0 0,2 1 0,0-1 0,0 28 0,4-49 0,0 1 0,0 0 0,1 0 0,-1-1 0,0 1 0,1 0 0,-1-1 0,1 1 0,-1 0 0,1-1 0,-1 1 0,1 0 0,-1-1 0,1 1 0,0-1 0,-1 1 0,1-1 0,0 0 0,-1 1 0,1-1 0,0 0 0,0 1 0,-1-1 0,1 0 0,0 0 0,0 0 0,0 1 0,-1-1 0,1 0 0,0 0 0,0 0 0,0 0 0,-1-1 0,1 1 0,0 0 0,0 0 0,-1 0 0,1-1 0,1 1 0,32-12 0,5-16-2763,-35 25 2129,-1 0 1,1-1-1,-1 1 1,0-1-1,-1 1 1,1-1-1,-1 0 1,1 0-1,-1 0 1,0 0-1,-1-1 1,1 1-1,1-9 1,-2-9-7145</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5.902"/>
    </inkml:context>
    <inkml:brush xml:id="br0">
      <inkml:brushProperty name="width" value="0.025" units="cm"/>
      <inkml:brushProperty name="height" value="0.025" units="cm"/>
    </inkml:brush>
  </inkml:definitions>
  <inkml:trace contextRef="#ctx0" brushRef="#br0">1 35 16400,'0'0'13676,"68"-35"-18640,-38 44-610,-3-3-2305</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259"/>
    </inkml:context>
    <inkml:brush xml:id="br0">
      <inkml:brushProperty name="width" value="0.025" units="cm"/>
      <inkml:brushProperty name="height" value="0.025" units="cm"/>
    </inkml:brush>
  </inkml:definitions>
  <inkml:trace contextRef="#ctx0" brushRef="#br0">93 1 6694,'0'0'19694,"-9"9"-17853,-5 3-1301,-28 28 976,42-39-1515,0-1 0,0 0 1,-1 0-1,1 1 0,0-1 1,0 0-1,0 1 0,0-1 0,0 0 1,0 1-1,0-1 0,0 0 1,-1 1-1,1-1 0,0 0 1,0 1-1,0-1 0,0 0 1,1 0-1,-1 1 0,0-1 1,0 0-1,0 1 0,0-1 0,0 0 1,0 1-1,0-1 0,1 0 1,-1 0-1,0 1 0,0-1 1,0 0-1,1 0 0,-1 1 1,0-1-1,0 0 0,1 0 1,-1 0-1,0 1 0,0-1 0,1 0 1,-1 0-1,0 0 0,1 0 1,-1 0-1,0 0 0,0 1 1,1-1-1,-1 0 0,0 0 1,1 0-1,-1 0 0,0 0 1,1 0-1,-1 0 0,0 0 0,1-1 1,-1 1-1,0 0 0,1 0 1,-1 0-1,32 0-829,-23 0 566,12-1-205,-8 1-17,-1-1 1,1 2 0,0 0-1,-1 0 1,1 1 0,13 4-1,-24-5 491,1 0-1,0 0 0,-1 1 1,0-1-1,1 1 0,-1-1 1,0 1-1,0 0 0,0 0 1,0 0-1,0 0 0,0 0 1,0 0-1,-1 0 0,1 1 1,-1-1-1,0 1 0,1-1 1,-1 1-1,0-1 0,-1 1 0,1 0 1,0-1-1,-1 1 0,1 0 1,-1 0-1,0-1 0,0 1 1,0 0-1,0 0 0,-1 0 1,1-1-1,-2 6 0,0-2 220,-1 1 0,1 0 0,-1-1 0,0 0 0,0 0-1,-1 0 1,0 0 0,0 0 0,0-1 0,-1 0 0,0 0 0,0 0-1,0 0 1,-1-1 0,1 0 0,-8 5 0,3-3 103,1-1-1,-1 0 1,0 0 0,0 0-1,0-2 1,-1 1 0,1-1 0,-1-1-1,-17 3 1,26-5-399,0 0 0,1 0-1,-1 0 1,0 0 0,0-1 0,1 1-1,-1 0 1,0-1 0,0 1 0,1-1-1,-1 0 1,0 1 0,1-1 0,-1 0 0,1 0-1,-1 0 1,1 0 0,0 0 0,-1 0-1,1-1 1,0 1 0,0 0 0,-1-1 0,1 1-1,0-1 1,1 1 0,-1-1 0,0 1-1,0-1 1,1 0 0,-1 1 0,1-1-1,-1 0 1,1 0 0,0 1 0,0-1 0,-1 0-1,1 0 1,1 1 0,-1-1 0,0 0-1,0 0 1,1 0 0,0-2 0,0-5-678,1 1 1,0-1 0,1 1-1,0-1 1,0 1-1,1 0 1,9-15 0,9-7-6588,3 1-4474</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586"/>
    </inkml:context>
    <inkml:brush xml:id="br0">
      <inkml:brushProperty name="width" value="0.025" units="cm"/>
      <inkml:brushProperty name="height" value="0.025" units="cm"/>
    </inkml:brush>
  </inkml:definitions>
  <inkml:trace contextRef="#ctx0" brushRef="#br0">115 0 17136,'0'0'10987,"-4"9"-9904,-6 14-776,2 0-1,0 1 1,1 0-1,2 0 0,0 1 1,-1 33-1,3-22-2097,3 0-1,3 38 1,1-56 740,-1-21-1039,-3-31 164,-5 16 2021,0 0-1,-1 1 0,-11-23 0,11 28 806,0-1 0,1 0 0,0 0-1,1-1 1,1 0 0,0 0 0,-1-16 0,5 29-842,0 0 0,-1 0 1,1 0-1,0 1 0,0-1 0,0 0 1,-1 1-1,1-1 0,0 1 1,0-1-1,0 1 0,0-1 0,0 1 1,0 0-1,0-1 0,0 1 1,0 0-1,0 0 0,0 0 1,0 0-1,1 0 0,-1 0 0,0 0 1,1 0-1,38 1-226,-33-1 219,53 9-2264,-41-4-1773,0 0-4005</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6.943"/>
    </inkml:context>
    <inkml:brush xml:id="br0">
      <inkml:brushProperty name="width" value="0.025" units="cm"/>
      <inkml:brushProperty name="height" value="0.025" units="cm"/>
    </inkml:brush>
  </inkml:definitions>
  <inkml:trace contextRef="#ctx0" brushRef="#br0">0 87 13805,'0'0'8264,"75"-14"-6342,-13 6-225,11-1-415,16-3-706,2 2-480,-4-3 0,-10 6-1825,-13 0-2019,-22 1-3203</inkml:trace>
  <inkml:trace contextRef="#ctx0" brushRef="#br0" timeOffset="1">142 355 9705,'0'0'15471,"84"22"-14062,-35-28-224,8-7-768,1-4-321,-3-2-1442,-11-3-3971,-11 2-7046</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141"/>
    </inkml:context>
    <inkml:brush xml:id="br0">
      <inkml:brushProperty name="width" value="0.025" units="cm"/>
      <inkml:brushProperty name="height" value="0.025" units="cm"/>
    </inkml:brush>
  </inkml:definitions>
  <inkml:trace contextRef="#ctx0" brushRef="#br0">246 75 3395,'0'0'13485,"0"-11"-10752,0 6-2523,0 3-26,1 0 0,-1 0 0,0 0 0,0 0 0,0 0 0,0 0 0,0 0 0,0 0 0,0 0 0,-1 0 0,1 0-1,-1 0 1,0 0 0,1 0 0,-1 0 0,0 1 0,0-1 0,0 0 0,0 0 0,0 1 0,-1-1 0,1 1 0,0-1-1,-1 1 1,1-1 0,-1 1 0,0 0 0,1 0 0,-1 0 0,0 0 0,0 0 0,0 0 0,1 0 0,-1 0 0,0 1-1,0-1 1,0 1 0,-3-1 0,-3 1-46,-1 1 0,1-1 1,-1 1-1,1 1 0,0-1 0,0 2 0,0-1 0,0 1 0,0 0 0,0 0 0,1 1 0,-1 0 1,1 1-1,0 0 0,0 0 0,1 0 0,0 1 0,0 0 0,0 0 0,0 0 0,1 1 0,-6 9 1,11-16-143,0 0 1,0 1 0,0-1 0,-1 0 0,1 1 0,0-1 0,0 1 0,0-1 0,0 0 0,-1 1 0,1-1 0,0 1 0,0-1 0,0 0 0,0 1-1,0-1 1,0 1 0,0-1 0,0 0 0,0 1 0,1-1 0,-1 1 0,0-1 0,0 0 0,0 1 0,0-1 0,0 1 0,1-1 0,-1 0 0,0 1-1,0-1 1,1 0 0,-1 0 0,0 1 0,1-1 0,-1 1 0,21 5-67,37-6-6,-43-1 47,-9 1 16,0 0 0,-1 0-1,1 0 1,-1 1 0,1 0-1,-1 0 1,1 0 0,-1 1-1,0-1 1,0 2-1,10 4 1,-13-6 8,0 1 0,0 1 0,0-1 0,-1 0 0,1 0 1,-1 1-1,1-1 0,-1 0 0,0 1 0,0 0 0,0-1 0,0 1 0,0 0 0,0-1 0,-1 1 0,0 0 0,1 0 0,-1-1 0,0 1 1,0 0-1,0 0 0,-1 0 0,1-1 0,-1 1 0,-1 5 0,-1 2 39,-1-1 0,1 1 0,-2 0 0,1-1 0,-2 0 0,1 0 0,-1-1 0,0 1 0,-1-1 0,-9 9 0,4-5 87,0-1 0,-1 0 0,0-1 0,-1 0 0,-24 13 0,35-22-20,1 1 1,-1-1 0,0 0 0,0 0 0,0 0-1,-1 0 1,1 0 0,0-1 0,0 0 0,-5 1-1,7-1-77,0 0-1,1-1 0,-1 1 0,0 0 1,1 0-1,-1 0 0,0-1 1,1 1-1,-1 0 0,0 0 0,1-1 1,-1 1-1,1-1 0,-1 1 0,1-1 1,-1 1-1,1-1 0,-1 1 1,1-1-1,-1 1 0,1-1 0,0 1 1,-1-1-1,1 0 0,0 1 0,0-1 1,-1 0-1,1 1 0,0-2 1,0-1-51,0-1 0,1 0 0,-1 1 0,1-1 0,0 1 0,0-1 1,0 1-1,0-1 0,1 1 0,0 0 0,-1 0 0,1 0 0,0 0 1,0 0-1,1 0 0,3-4 0,14-12-1268,0 0-1,0 2 1,2 0-1,35-20 1,101-45-13982,-119 63 6768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9:12.359"/>
    </inkml:context>
    <inkml:brush xml:id="br0">
      <inkml:brushProperty name="width" value="0.025" units="cm"/>
      <inkml:brushProperty name="height" value="0.025" units="cm"/>
    </inkml:brush>
  </inkml:definitions>
  <inkml:trace contextRef="#ctx0" brushRef="#br0">485 70 5189,'0'0'11883,"-10"-4"-10212,5 1-1547,0 1 1,0 0-1,0 0 0,-1 1 1,1-1-1,-1 1 0,1 0 1,-1 1-1,1-1 0,-1 1 0,1 0 1,-1 0-1,0 1 0,1 0 1,-1 0-1,1 0 0,0 1 1,-1-1-1,1 1 0,-7 4 1,-23 13 630,0 2 0,1 1 0,-32 28 0,51-37-651,1 1 1,0 1-1,1 0 1,0 1-1,1 1 1,1 0-1,1 0 1,-9 20 0,7-9-60,1 1 0,1 0 0,2 1 0,1 0 0,1 0 0,2 0 1,1 1-1,1-1 0,2 1 0,5 53 0,-2-69-55,1-1 1,0 0-1,1 0 0,1-1 1,0 0-1,0 0 0,2 0 1,-1 0-1,2-1 0,-1-1 1,2 1-1,-1-1 0,2-1 1,-1 0-1,2 0 0,19 12 1,-23-16 12,0-1 1,0 0-1,1-1 0,-1 0 1,1 0-1,0 0 1,0-2-1,1 1 1,-1-1-1,0 0 1,1-1-1,-1 0 0,1 0 1,0-1-1,-1-1 1,1 0-1,-1 0 1,1 0-1,-1-1 1,0-1-1,1 0 1,-1 0-1,-1-1 0,1 0 1,15-9-1,-2-4 71,-2 0 0,0-1 0,-1-1-1,-1-1 1,0-1 0,-2 0 0,16-28 0,8-19 410,35-84 0,-50 94-202,28-89 0,-46 122-186,-1-1 1,-1 1-1,-1-1 0,-2 0 1,0 0-1,-3-36 1,0 56-64,0 0 0,0 0 0,0 1 0,-1-1 0,0 1 0,0-1 0,0 1 0,-1 0 0,0-1 0,0 1 0,0 1 0,0-1 0,-1 0 0,0 1 0,0 0 0,0 0 0,0 0 0,-1 0 0,0 1 0,1 0 0,-1 0 0,-1 0 1,1 0-1,0 1 0,0 0 0,-1 0 0,0 0 0,1 1 0,-1 0 0,-8-1 0,-4 0-64,1 1 0,0 0 0,-1 1 0,1 1 0,0 1 1,0 1-1,0 0 0,0 1 0,-18 7 0,-46 17-3095,27-10-2829,7-2-6398</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8.516"/>
    </inkml:context>
    <inkml:brush xml:id="br0">
      <inkml:brushProperty name="width" value="0.025" units="cm"/>
      <inkml:brushProperty name="height" value="0.025" units="cm"/>
    </inkml:brush>
  </inkml:definitions>
  <inkml:trace contextRef="#ctx0" brushRef="#br0">62 0 11147,'0'0'11226,"-7"11"-8872,1-4-2008,0 1 87,0-1-1,1 1 1,0 1-1,0-1 1,1 1-1,0 0 1,0 0-1,1 0 1,-3 16-1,6-24-424,0-1-1,0 1 1,1 0-1,-1-1 1,0 1-1,1-1 0,-1 1 1,0 0-1,1-1 1,-1 1-1,1-1 1,-1 1-1,1-1 0,-1 1 1,1-1-1,-1 1 1,1-1-1,-1 0 1,1 1-1,0-1 0,-1 0 1,1 1-1,0-1 1,-1 0-1,1 0 1,0 0-1,-1 1 0,1-1 1,0 0-1,-1 0 1,1 0-1,0 0 1,0 0-1,-1 0 1,1-1-1,0 1 0,-1 0 1,1 0-1,0 0 1,-1-1-1,1 1 1,0 0-1,0-1 0,35-12 51,20-27-74,-48 33 5,0 0 0,1 1-1,-1 0 1,1 1 0,0-1-1,0 2 1,1-1 0,11-3-1,-20 8 16,-1 1-1,1-1 0,-1 0 0,0 0 0,1 0 1,-1 1-1,1-1 0,-1 0 0,0 1 1,1-1-1,-1 0 0,0 1 0,1-1 0,-1 0 1,0 1-1,0-1 0,1 1 0,-1-1 0,0 1 1,0-1-1,0 0 0,0 1 0,0-1 0,1 1 1,-1-1-1,0 1 0,0-1 0,0 1 1,0-1-1,0 1 0,0-1 0,-1 1 0,1-1 1,0 1-1,0 0 0,-2 20 367,-19 47 683,16-54-955,1 0 0,0-1 0,0 2 0,-2 21 0,6-35-94,0-1 0,0 0 0,0 1 0,0-1 0,0 1 0,0-1 1,0 1-1,0-1 0,0 1 0,0-1 0,0 1 0,0-1 0,0 1 0,0-1 0,1 1 0,-1-1 0,0 1 0,0-1 0,1 0 0,-1 1 1,0-1-1,0 1 0,1-1 0,-1 0 0,0 1 0,1-1 0,-1 0 0,1 1 0,-1-1 0,0 0 0,1 0 0,-1 1 0,1-1 1,17-5 213,14-20 194,23-33-149,-41 40-299,1 1 0,1 1 1,0 1-1,2 0 0,33-22 0,-51 36 8,1 1 0,0-1 1,-1 1-1,1-1 0,0 1 1,0-1-1,-1 1 0,1 0 1,0-1-1,0 1 1,0 0-1,-1 0 0,1 0 1,0-1-1,0 1 0,0 0 1,0 0-1,-1 0 0,1 0 1,0 1-1,0-1 0,0 0 1,0 0-1,-1 0 0,1 1 1,1-1-1,-1 1 12,-1 0 1,0 0 0,1 0-1,-1 0 1,0 0-1,1 0 1,-1 0-1,0 0 1,0 0-1,0 0 1,0 0-1,0 0 1,0 0-1,0 0 1,0 0 0,0 0-1,0 0 1,-1 1-1,-17 45-694,8-26-360,-15 24-2368,4-20-3879,14-20 1098</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7:59"/>
    </inkml:context>
    <inkml:brush xml:id="br0">
      <inkml:brushProperty name="width" value="0.025" units="cm"/>
      <inkml:brushProperty name="height" value="0.025" units="cm"/>
    </inkml:brush>
  </inkml:definitions>
  <inkml:trace contextRef="#ctx0" brushRef="#br0">67 82 18866,'0'0'3593,"-9"6"-801,7-5-2670,-2 1-24,1-1-1,-1 1 1,1 1-1,-1-1 0,1 0 1,0 1-1,0 0 1,0-1-1,0 1 1,1 1-1,-1-1 0,1 0 1,0 0-1,0 1 1,0-1-1,0 1 1,0 0-1,1 0 0,0 0 1,0-1-1,0 1 1,0 0-1,0 6 1,1-9-325,1 0 0,-1 0 0,0 1 0,1-1 0,-1 0 0,1 0 1,0 1-1,-1-1 0,1 0 0,0 0 0,0 0 0,-1 0 0,1 0 0,0 0 1,0 0-1,0 0 0,0-1 0,0 1 0,1 0 0,-1-1 0,0 1 1,0 0-1,0-1 0,1 1 0,-1-1 0,0 0 0,0 1 0,1-1 0,-1 0 1,0 0-1,3 0 0,50 2-7507,-42-2 6339,11-1 654,28-1-609,-48 2 1694,-1 0 1,1 0-1,0 1 0,-1-1 1,1 0-1,-1 1 0,1 0 1,-1 0-1,1 0 1,-1 0-1,0 0 0,1 0 1,-1 0-1,3 3 1,-5 5 6444,-9 3-4014,-18 11-2579,17-15 704,-52 59 821,57-60-1593,0-1 0,1 1 0,-1 0 0,2 0 0,-1 0 0,1 0 0,0 1 0,1 0 0,-3 9 0,5-16-125,0 0 1,0 0 0,-1-1 0,1 1 0,0 0 0,0 0 0,0 0-1,0 0 1,0-1 0,0 1 0,1 0 0,-1 0 0,0 0 0,0 0-1,1-1 1,-1 1 0,0 0 0,1 0 0,-1-1 0,1 1 0,-1 0-1,1 0 1,-1-1 0,1 1 0,-1-1 0,1 1 0,0 0 0,0 0 0,1-1-1,-1 1 1,1-1 0,0 1-1,-1-1 1,1 0 0,0 0-1,-1 0 1,1 0 0,0 0-1,0 0 1,-1 0 0,1 0-1,2-1 1,5-2 14,0 0-1,-1 0 1,1-1-1,10-5 0,6-7 0,1-1 0,-2-1 0,-1-1 0,0-1 0,-1-1 0,20-26 0,-27 29 51,-2 0 1,0-1 0,-1 0 0,0-1-1,-2 0 1,-1-1 0,0 0-1,10-37 1,-18 26 655,-1 32-707,0 0 1,0 0-1,0-1 0,-1 1 1,1 0-1,0 0 0,0-1 0,0 1 1,-1 0-1,1 0 0,0 0 1,0 0-1,-1-1 0,1 1 1,0 0-1,0 0 0,-1 0 1,1 0-1,0 0 0,-1 0 1,1-1-1,0 1 0,0 0 1,-1 0-1,1 0 0,0 0 0,-1 0 1,1 0-1,0 0 0,-1 1 1,1-1-1,0 0 0,0 0 1,-1 0-1,1 0 0,0 0 1,-1 0-1,1 0 0,0 1 1,0-1-1,-1 0 0,1 0 0,0 1 1,-5 2 72,1 1 1,0 0-1,0 0 1,1 1 0,-1-1-1,1 1 1,-5 8-1,-5 8-26,2 0 0,1 0 0,0 1 0,2 0 1,0 1-1,1 0 0,2 0 0,-4 32 0,8-54-101,1 1-1,0-1 1,0 1 0,0-1-1,0 0 1,0 1 0,1-1 0,-1 1-1,0-1 1,1 0 0,-1 1-1,1-1 1,-1 0 0,1 0 0,0 1-1,-1-1 1,1 0 0,0 0 0,0 0-1,0 0 1,0 0 0,0 0-1,0 0 1,0 0 0,0 0 0,0 0-1,0-1 1,1 1 0,-1 0 0,0-1-1,1 1 1,-1-1 0,0 0-1,1 1 1,-1-1 0,2 0 0,3 1-621,-1-1-1,0-1 1,0 1 0,0-1 0,0 0 0,-1 0 0,1 0 0,0-1 0,8-3 0,27-19-8641</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2.724"/>
    </inkml:context>
    <inkml:brush xml:id="br0">
      <inkml:brushProperty name="width" value="0.025" units="cm"/>
      <inkml:brushProperty name="height" value="0.025" units="cm"/>
    </inkml:brush>
  </inkml:definitions>
  <inkml:trace contextRef="#ctx0" brushRef="#br0">1 0 5862</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162"/>
    </inkml:context>
    <inkml:brush xml:id="br0">
      <inkml:brushProperty name="width" value="0.025" units="cm"/>
      <inkml:brushProperty name="height" value="0.025" units="cm"/>
    </inkml:brush>
  </inkml:definitions>
  <inkml:trace contextRef="#ctx0" brushRef="#br0">1 148 12204,'0'0'10340,"5"-8"-9416,3-1-786,-1 1 1,2 1-1,-1-1 1,1 1-1,0 0 1,1 1-1,-1 0 1,1 1-1,0 0 1,17-5 0,122-37 125,-131 43-232,0 0 0,0 1 0,22-1 0,-38 4-23,-1 0-1,0 0 1,1 0 0,-1 0 0,0 0-1,0 1 1,1-1 0,-1 0 0,0 0-1,0 1 1,1-1 0,-1 1 0,0-1-1,0 1 1,0 0 0,0-1-1,0 1 1,0 0 0,0 0 0,0 0-1,0 0 1,0 0 0,0 0 0,0 0-1,0 1 1,0 1 21,0 0-1,0-1 0,0 1 1,-1 0-1,1 0 1,-1 0-1,0 0 1,0-1-1,0 1 1,0 0-1,0 3 1,-3 9 148,0 0-1,-1-1 1,-9 22 0,-28 54 315,28-63-376,0-1 1,2 2-1,0 0 0,3 0 0,-10 47 0,18-74-91,0-1 0,0 1 0,0 0 0,0 0 0,-1 0 0,1-1 0,1 1 0,-1 0 0,0 0 0,0-1 0,0 1 0,0 0 0,0 0 0,1 0 0,-1-1 0,0 1 0,1 0 0,-1-1 0,1 1 0,-1 0 0,1-1 0,-1 1 0,1-1 0,-1 1 0,1 0 0,-1-1 0,1 1 0,0-1 0,-1 0-1,1 1 1,0-1 0,-1 1 0,1-1 0,1 0 0,1 1 21,0-1-1,0 0 1,0 0-1,0 0 0,0 0 1,0-1-1,0 1 0,0-1 1,5-1-1,4-3 54,0 1 0,0-2-1,19-11 1,-4-2-28,-1-2 0,-2 0 0,0-1 0,21-27 0,-31 32-88,0 0-1,-2-1 1,0-1 0,0 0-1,-2-1 1,15-39 0,-23 53 14,0 0 0,-1 0 1,0 0-1,0-1 0,0 1 1,-1 0-1,1-1 0,-2 1 1,0-11-1,0 14-6,1 1 1,-1 0-1,0-1 0,0 1 1,0 0-1,0 0 0,0 0 0,-1 0 1,1 0-1,-1 0 0,1 0 1,-1 1-1,0-1 0,1 0 0,-1 1 1,0-1-1,0 1 0,0 0 1,0 0-1,0-1 0,-1 1 0,1 1 1,0-1-1,0 0 0,-1 1 1,1-1-1,0 1 0,-4-1 0,0 0-193,0 1 0,-1-1 0,1 1 0,0 1 0,-1-1 0,1 1 0,0 0 0,-8 2 0,-12 13-3243,25-14 2828,-1 0 0,1 0 0,0 0-1,-1 0 1,1 0 0,0 0 0,0 0 0,0 0 0,1 1 0,-1-1 0,0 5 0,0 8-7899</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489"/>
    </inkml:context>
    <inkml:brush xml:id="br0">
      <inkml:brushProperty name="width" value="0.025" units="cm"/>
      <inkml:brushProperty name="height" value="0.025" units="cm"/>
    </inkml:brush>
  </inkml:definitions>
  <inkml:trace contextRef="#ctx0" brushRef="#br0">209 8 13132,'-9'3'6300,"-4"3"-5638,0 0 1,0 1-1,1 0 1,0 1-1,0 0 1,1 1-1,0 0 1,0 1-1,1 1 1,-15 19-1,18-22-515,1 1 1,0-1-1,1 1 0,0 0 0,0 1 1,1-1-1,0 1 0,1 0 0,0 0 1,1 0-1,-1 0 0,2 0 0,0 1 1,0-1-1,1 1 0,1 14 0,0-23-144,-1-1 0,0 1 0,0-1 0,1 1 0,-1-1 0,1 1 0,-1-1 0,1 1 0,0-1 0,0 0 0,-1 1 1,1-1-1,0 0 0,0 0 0,0 0 0,0 1 0,1-1 0,-1 0 0,0 0 0,0-1 0,1 1 0,-1 0 0,0 0 0,3 0 0,-1 0 3,0-1 1,0 1-1,0-1 1,1 0-1,-1 0 0,0 0 1,0 0-1,1 0 1,-1-1-1,0 1 1,4-2-1,2-1 11,0-1-1,0 1 0,0-1 0,-1-1 1,1 0-1,14-11 0,-8 2-8,0 0 0,-1-2-1,-1 0 1,0 0-1,12-22 1,-20 29 34,0 0 0,0 0 0,-1 0 0,0-1 0,-1 0 0,0 0 0,0 0 1,-1 0-1,-1 0 0,0-1 0,0 1 0,-1-14 0,0 23-28,-1-1-1,1 0 1,-1 0 0,1 0 0,-1 1 0,0-1-1,0 0 1,0 1 0,0-1 0,0 0 0,0 1-1,0 0 1,-1-1 0,1 1 0,0 0 0,-1-1 0,1 1-1,-1 0 1,0 0 0,1 0 0,-1 0 0,0 1-1,1-1 1,-1 0 0,0 1 0,0-1 0,0 1-1,1-1 1,-1 1 0,0 0 0,0 0 0,0 0-1,0 0 1,0 0 0,-2 1 0,0-1-102,1 0 0,-1 1 0,1-1 1,-1 1-1,1 0 0,-1 0 0,1 0 0,-1 0 0,1 1 1,0-1-1,0 1 0,0 0 0,0 0 0,0 0 1,0 0-1,0 1 0,-4 4 0,-5 28-3502,13-11-2925,5-11-271</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3.862"/>
    </inkml:context>
    <inkml:brush xml:id="br0">
      <inkml:brushProperty name="width" value="0.025" units="cm"/>
      <inkml:brushProperty name="height" value="0.025" units="cm"/>
    </inkml:brush>
  </inkml:definitions>
  <inkml:trace contextRef="#ctx0" brushRef="#br0">123 12 16688,'0'0'6176,"-5"10"-3827,-70 155 2116,66-140-4239,0 0 1,2 1-1,2 0 1,0 0 0,-2 33-1,7-55-221,0 0 0,0 0 0,0-1-1,0 1 1,1 0 0,-1 0 0,1-1-1,0 1 1,0-1 0,1 1 0,-1-1-1,1 1 1,-1-1 0,4 4 0,-4-5-3,1 0 1,0-1-1,0 1 1,0-1-1,0 1 1,0-1-1,1 0 0,-1 0 1,0 0-1,1 0 1,-1 0-1,0-1 1,1 1-1,-1-1 1,1 1-1,-1-1 1,1 0-1,-1 0 1,1 0-1,-1 0 1,1 0-1,2-1 0,4-1-107,0-1-1,0 0 0,0 0 1,0-1-1,-1 0 0,1 0 1,-1-1-1,0 0 0,-1 0 1,1-1-1,-1 0 0,0 0 1,0-1-1,-1 0 0,0 0 1,9-14-1,-2 1-95,-1 0 1,-1 0-1,0-1 1,-2 0-1,12-39 0,-14 32 298,0-1 1,-2 1-1,-1-1 0,0-33 0,-4 62-80,0 0 0,0-1 0,0 1 0,1 0 0,-1-1 0,0 1 0,0 0 0,0-1 0,0 1 0,0 0 1,0-1-1,0 1 0,0 0 0,0-1 0,0 1 0,0 0 0,0-1 0,0 1 0,0 0 0,0-1 0,0 1 0,-1 0 0,1-1 0,0 1 0,0 0 0,0-1 0,0 1 0,-1 0 0,1 0 0,0-1 0,0 1 0,0 0 0,-1 0 0,1-1 0,0 1 0,-1 0 0,1 0 0,0 0 1,0 0-1,-1-1 0,1 1 0,0 0 0,-1 0 0,-10 14 316,-10 30 4,8-12-169,1 0 0,1 1-1,2 1 1,1 0 0,1 0 0,-2 52 0,9-82-161,0-1 0,0 0 0,0 1 0,0-1 0,1 0 0,-1 1 0,1-1 0,0 0 0,0 1 0,0-1 0,1 0 0,-1 0 0,1 0 0,-1 0 1,1 0-1,0-1 0,0 1 0,0-1 0,1 1 0,3 3 0,-2-4-128,0 0 0,0 0 0,0-1 1,0 1-1,0-1 0,0 0 0,1 0 0,-1-1 0,0 1 1,0-1-1,1 0 0,-1 0 0,0 0 0,1-1 0,-1 1 1,5-2-1,-5 1-394,0 0 1,1-1-1,-1 1 0,0-1 1,0 0-1,0 0 1,0 0-1,0-1 0,-1 1 1,1-1-1,5-6 1,17-24-7442,-7-1-3666</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207"/>
    </inkml:context>
    <inkml:brush xml:id="br0">
      <inkml:brushProperty name="width" value="0.025" units="cm"/>
      <inkml:brushProperty name="height" value="0.025" units="cm"/>
    </inkml:brush>
  </inkml:definitions>
  <inkml:trace contextRef="#ctx0" brushRef="#br0">51 0 15054,'0'0'11003,"0"10"-9274,1 61-182,-4 0-1,-19 111 0,12-135-1390,5-28-125,1 1 0,1 1 0,0-1 0,2 0 0,1 30 0,0-49-31,1 0 0,-1-1 0,0 1 0,1-1 0,-1 1 0,1-1 0,-1 0 0,1 1 0,-1-1 0,1 1 0,-1-1 0,1 0 0,-1 1 0,1-1 0,-1 0 0,1 0 0,0 0 0,-1 1 0,1-1 0,0 0 0,-1 0 0,1 0 0,-1 0 0,1 0 0,0 0 0,-1 0 0,1 0 0,0 0 0,-1 0 0,1 0 0,-1-1 0,1 1 0,0 0 0,-1 0 0,1-1 0,-1 1 0,1 0 0,-1-1 0,1 1 0,-1-1 0,1 1 0,-1 0 0,1-1 0,-1 1 0,1-1 0,-1 1 0,1-2 0,11-8 0,-1-2 0,0 0 0,0 0 0,-1-1 0,14-25 0,-1 3 0,105-174 0,-43 66 0,-78 136-152,-5 15-382,-6 12-2154,-23 30-10455,9-29 160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566"/>
    </inkml:context>
    <inkml:brush xml:id="br0">
      <inkml:brushProperty name="width" value="0.025" units="cm"/>
      <inkml:brushProperty name="height" value="0.025" units="cm"/>
    </inkml:brush>
  </inkml:definitions>
  <inkml:trace contextRef="#ctx0" brushRef="#br0">1 1 19891,'0'0'6726,"24"66"-4740,-7-43-961,2-4-609,2 4-352,-3-6-1056,0-4-4229,3-4-8777</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4.907"/>
    </inkml:context>
    <inkml:brush xml:id="br0">
      <inkml:brushProperty name="width" value="0.025" units="cm"/>
      <inkml:brushProperty name="height" value="0.025" units="cm"/>
    </inkml:brush>
  </inkml:definitions>
  <inkml:trace contextRef="#ctx0" brushRef="#br0">0 1 20179,'0'0'7783,"10"49"-9480</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5.842"/>
    </inkml:context>
    <inkml:brush xml:id="br0">
      <inkml:brushProperty name="width" value="0.025" units="cm"/>
      <inkml:brushProperty name="height" value="0.025" units="cm"/>
    </inkml:brush>
  </inkml:definitions>
  <inkml:trace contextRef="#ctx0" brushRef="#br0">201 110 4676,'1'-9'6326,"6"-91"3572,-11 111-5197,-15 49-3039,-2 33-870,4 1 1,4 0-1,5 1 0,6 184 0,3-270-753,-1-3 0,0 0 0,0 0 0,1 0 0,-1-1 0,2 1 0,-1 0 0,0-1 0,1 1 0,0-1 0,1 1 0,5 9 0,-7-48 997,-3 9-1036,-1-1 0,-1 1 0,-2 1 0,0-1 0,-17-41 0,8 32 0,-1 0 0,-1 0 0,-26-34 0,31 55 0,21 26 0,-2-7 0,0-1 0,0-1 0,0 1 0,1-1 0,0-1 0,0 0 0,0 0 0,1 0 0,0-1 0,-1 0 0,1-1 0,0 0 0,0 0 0,0-1 0,0 0 0,0 0 0,1-1 0,-1-1 0,0 1 0,13-4 0,-5 1 0,-2 0 0,1-1 0,0-1 0,-1 0 0,0-1 0,0-1 0,-1-1 0,1 0 0,-2 0 0,24-20 0,-20 12 0,-2-1 0,0-1 0,-1 0 0,0-1 0,-2 0 0,0-1 0,-1-1 0,-1 0 0,-1 0 0,-1-1 0,-1 0 0,-1 0 0,-1-1 0,-1 0 0,-1 0 0,1-44 0,-4 66 0,0 1 0,0 0 0,0-1 0,-1 1 0,1 0 0,0-1 0,0 1 0,0 0 0,0-1 0,0 1 0,-1 0 0,1 0 0,0-1 0,0 1 0,0 0 0,-1 0 0,1-1 0,0 1 0,-1 0 0,1 0 0,0-1 0,0 1 0,-1 0 0,1 0 0,0 0 0,-1 0 0,1 0 0,0 0 0,-1-1 0,1 1 0,0 0 0,-1 0 0,1 0 0,0 0 0,-1 0 0,1 0 0,-1 0 0,1 1 0,0-1 0,-1 0 0,1 0 0,0 0 0,-1 0 0,1 0 0,0 0 0,0 1 0,-1-1 0,1 0 0,0 0 0,-1 0 0,1 1 0,0-1 0,0 0 0,-1 0 0,1 1 0,0-1 0,0 1 0,-19 14 0,-5 15 0,2 1 0,1 1 0,2 1 0,1 0 0,-14 40 0,28-64 0,1-1 0,0 1 0,0-1 0,1 1 0,0 0 0,1 0 0,0 0 0,0 0 0,1 14 0,1-19 0,0 1 0,0 0 0,0-1 0,1 1 0,0-1 0,0 0 0,0 1 0,0-1 0,0 0 0,1 0 0,0 0 0,0-1 0,0 1 0,0-1 0,1 1 0,0-1 0,-1 0 0,1 0 0,5 2 0,3 2 0,0 0 0,1-1 0,0 0 0,0-1 0,1-1 0,-1 0 0,1 0 0,22 1 0,-30-4 0,-1 0 0,1-1 0,-1 0 0,1 0 0,-1 0 0,1-1 0,-1 0 0,0 0 0,1 0 0,-1 0 0,0-1 0,0 0 0,0 0 0,0-1 0,0 1 0,0-1 0,-1 0 0,1 0 0,-1-1 0,0 1 0,0-1 0,0 0 0,-1 0 0,6-7 0,-4 2 0,-1 1 0,1-1 0,-2 1 0,1-1 0,-1 0 0,0-1 0,-1 1 0,0 0 0,-1-1 0,1 1 0,-2-1 0,0 1 0,0-1 0,-1-9 0,0 18 0,0 0 0,0 0 0,1 0 0,-1 0 0,0 0 0,0 0 0,0 1 0,0-1 0,0 0 0,0 1 0,0-1 0,0 0 0,-1 1 0,1 0 0,0-1 0,0 1 0,0-1 0,-1 1 0,1 0 0,0 0 0,0 0 0,0 0 0,-1 0 0,1 0 0,0 0 0,0 0 0,-1 1 0,1-1 0,0 0 0,0 1 0,0-1 0,0 1 0,-1-1 0,1 1 0,-2 1 0,-41 20 0,34-13 0,0-1 0,0 1 0,1 1 0,0-1 0,-13 21 0,19-26 0,0 0 0,1 0 0,-1 1 0,1-1 0,0 1 0,0-1 0,1 1 0,-1 0 0,1 0 0,0-1 0,0 1 0,1 0 0,0 0 0,0 0 0,0 0 0,0 0 0,1 0 0,1 7 0,-1-9-66,1 0-1,0-1 1,-1 1-1,1-1 1,0 0 0,0 1-1,0-1 1,1 0-1,-1 0 1,0-1 0,1 1-1,-1 0 1,1-1-1,0 1 1,-1-1 0,1 0-1,0 0 1,0 0-1,0 0 1,0-1 0,0 1-1,0-1 1,5 1-1,2 0-548,1-1 0,0 0 0,-1 0-1,1-1 1,16-4 0,12-10-4985,2-8-2701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9:32.130"/>
    </inkml:context>
    <inkml:brush xml:id="br0">
      <inkml:brushProperty name="width" value="0.025" units="cm"/>
      <inkml:brushProperty name="height" value="0.025" units="cm"/>
    </inkml:brush>
  </inkml:definitions>
  <inkml:trace contextRef="#ctx0" brushRef="#br0">140 1 4965,'0'0'15235,"-5"0"-14562,-10 0-85,24 1 497,58 9 669,0 12-1169,2-3 0,108 15 0,18 4 879,-91-14-1206,0-5 0,1-4-1,178 1 1,-110-19-133,-76-1-4,1 4 0,0 5-1,124 20 1,-216-23-123,109 23 53,2-5-1,181 9 1,39-42 225,-26-1 179,126 34-28,149 11-136,1-34 581,-164-2-663,382-35-102,-739 35-64,1-3-1,-2-2 1,1-4 0,87-29-1,-128 29 62,-25 14-98,0 0-1,0 0 0,0 0 1,0-1-1,0 1 1,0 0-1,0 0 0,0-1 1,0 1-1,0 0 0,0 0 1,0-1-1,0 1 1,0 0-1,0 0 0,0 0 1,0-1-1,-1 1 0,1 0 1,0 0-1,0 0 1,0 0-1,0-1 0,0 1 1,-1 0-1,1 0 1,0 0-1,0 0 0,0-1 1,0 1-1,-1 0 0,1 0 1,0 0-1,0 0 1,0 0-1,-1 0 0,1 0 1,0 0-1,0 0 0,-1 0 1,1 0-1,0 0 1,0 0-1,0 0 0,-1 0 1,1 0-1,0 0 0,0 0 1,-1 0-1,-53-1 335,40 1-460,-839 46-1140,35 1 369,-1018-71-103,1610 19 616,-68-3 243,-982 11-633,685 74 810,249-25-89,248-45 127,56-6-134,30-1-112,10 0-137,172-14 223,273 14 1,-179 5 94,558-40 21,-96 1-13,492 59-7,321 43 74,-300-47 845,-1223-22-1007,10 1-595,-1-1 1,54-10-1,-69 5-1287,-10 2-500,-7 0-3975,-15 0-7541</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196"/>
    </inkml:context>
    <inkml:brush xml:id="br0">
      <inkml:brushProperty name="width" value="0.025" units="cm"/>
      <inkml:brushProperty name="height" value="0.025" units="cm"/>
    </inkml:brush>
  </inkml:definitions>
  <inkml:trace contextRef="#ctx0" brushRef="#br0">261 0 14125,'0'0'9743,"-9"9"-8045,-96 105 2243,-32 32-2389,137-146-1579,0 0-1,0 0 1,0 0 0,0 1 0,0-1 0,0 0 0,-1 0 0,1 0-1,0 1 1,0-1 0,0 0 0,0 0 0,0 0 0,0 0 0,-1 1 0,1-1-1,0 0 1,0 0 0,0 0 0,0 0 0,-1 0 0,1 0 0,0 0-1,0 0 1,0 0 0,-1 1 0,1-1 0,0 0 0,0 0 0,0 0-1,-1 0 1,1 0 0,0 0 0,0 0 0,0 0 0,-1 0 0,1 0-1,0-1 1,0 1 0,0 0 0,-1 0 0,1 0 0,0 0 0,0 0 0,0 0-1,-1 0 1,1 0 0,0-1 0,0 1 0,0 0 0,0 0 0,0 0-1,-1 0 1,1-1 0,0 1 0,0 0 0,0 0 0,0 0 0,0-1-1,2-19-2305,12-25-3414,-13 44 5339,8-29-4604,0 1-668</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539"/>
    </inkml:context>
    <inkml:brush xml:id="br0">
      <inkml:brushProperty name="width" value="0.025" units="cm"/>
      <inkml:brushProperty name="height" value="0.025" units="cm"/>
    </inkml:brush>
  </inkml:definitions>
  <inkml:trace contextRef="#ctx0" brushRef="#br0">0 317 8776,'0'0'15535,"3"48"-14254,10-34-96,5-3-256,6 0-416,3-1-417,5-4-128,-2-3-2499,3-3-2818,-1 0-3235</inkml:trace>
  <inkml:trace contextRef="#ctx0" brushRef="#br0" timeOffset="1">368 304 15214,'0'0'12204,"-52"72"-11531,47-47-385,5-2-192,0-3-128,9-9-1602,6-6-1793,0-5-1377,3-5-2147</inkml:trace>
  <inkml:trace contextRef="#ctx0" brushRef="#br0" timeOffset="2">416 34 19442,'0'0'5766,"-51"-18"-3556,46 18-1601,13 0-1538,12 0-1922,3-5-1986,-2-5-2498</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6.882"/>
    </inkml:context>
    <inkml:brush xml:id="br0">
      <inkml:brushProperty name="width" value="0.025" units="cm"/>
      <inkml:brushProperty name="height" value="0.025" units="cm"/>
    </inkml:brush>
  </inkml:definitions>
  <inkml:trace contextRef="#ctx0" brushRef="#br0">90 1 10826,'0'9'3582,"-8"80"2119,4-55-3201,1 0 1,1 42-1,2-75-2490,1 0 0,-1 0 0,0 0 0,1 0-1,-1 0 1,0 0 0,1 0 0,-1 0 0,1 0 0,0 0 0,-1 0-1,1 0 1,0 0 0,-1 0 0,1 0 0,0-1 0,0 1 0,0 0-1,0-1 1,0 1 0,0 0 0,0-1 0,0 1 0,0-1-1,1 1 1,36 7 123,0 1-266,-35-7 183,0 0 0,-1 0-1,1 0 1,0 0-1,-1 1 1,1-1-1,-1 1 1,0 0 0,0 0-1,0 0 1,0 0-1,-1 0 1,1 0-1,-1 0 1,1 0 0,-1 1-1,0-1 1,-1 1-1,1-1 1,-1 0-1,1 1 1,-1-1-1,0 1 1,0-1 0,0 1-1,-1-1 1,0 1-1,1-1 1,-1 1-1,0-1 1,0 0 0,-1 1-1,1-1 1,-1 0-1,0 0 1,-1 3-1,0 0 40,0-1-1,-1 0 0,1 0 0,-1 0 0,0 0 1,-1 0-1,1-1 0,-1 0 0,1 0 0,-1 0 1,-1 0-1,1-1 0,0 0 0,-1 0 0,0 0 1,1-1-1,-1 0 0,0 0 0,-12 2 0,13-4-60,0-1 0,0 0 0,0 0-1,0 0 1,1 0 0,-1-1-1,0 0 1,1 0 0,-1 0-1,1-1 1,0 1 0,-5-5 0,7 6-104,1 0 0,0 0 0,-1 0 0,1 0 0,0 0 0,0 0 0,0 0 0,0 0 1,0 0-1,0-1 0,0 1 0,0 0 0,1-1 0,-1 1 0,0 0 0,1-1 0,-1 1 1,1-1-1,0 1 0,-1-1 0,1 1 0,0-1 0,0 0 0,0 1 0,0-1 1,0 1-1,0-1 0,1 1 0,-1-1 0,0 1 0,1-1 0,-1 1 0,1-1 0,0 1 1,-1-1-1,1 1 0,0 0 0,0-1 0,0 1 0,0 0 0,0 0 0,0 0 0,2-2 1,3-1-998,-1-1-1,1 1 1,0 0 0,1 1 0,8-4 0,19-7-6582,-1 2-2765</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7.443"/>
    </inkml:context>
    <inkml:brush xml:id="br0">
      <inkml:brushProperty name="width" value="0.025" units="cm"/>
      <inkml:brushProperty name="height" value="0.025" units="cm"/>
    </inkml:brush>
  </inkml:definitions>
  <inkml:trace contextRef="#ctx0" brushRef="#br0">38 351 9961,'0'0'12941,"-7"9"-10795,-20 30-337,26-38-1762,1-1-1,0 1 0,-1-1 0,1 1 0,0-1 0,0 1 0,0-1 1,-1 1-1,1-1 0,0 1 0,0-1 0,0 1 0,0 0 0,0-1 1,0 1-1,0-1 0,0 1 0,0-1 0,0 1 0,0 0 1,0-1-1,1 1 0,-1-1 0,0 1 0,0-1 0,1 1 0,-1-1 1,0 1-1,1-1 0,-1 1 0,0-1 0,1 0 0,-1 1 0,1-1 1,-1 1-1,0-1 0,1 0 0,-1 1 0,1-1 0,-1 0 1,1 0-1,0 1 0,-1-1 0,1 0 0,-1 0 0,1 0 0,-1 0 1,1 0-1,1 0 0,29 2 565,-28-2-465,7-1-65,-1 0 1,0 0-1,0-1 1,0 0-1,-1-1 1,1 0-1,0 0 1,-1-1-1,0 0 1,0 0 0,0-1-1,0 0 1,-1-1-1,13-12 1,-13 13-73,-1-1 0,-1-1 1,1 1-1,-1-1 1,0 0-1,-1 0 0,0-1 1,0 1-1,0-1 1,-1 0-1,0 0 0,-1 0 1,1 0-1,-2 0 1,1-1-1,0-10 0,-2 19-8,0-2-1,0 1 1,0 0 0,0 0-1,0 0 1,0 0-1,0 0 1,0 0 0,0 0-1,0 0 1,0 0-1,-1 0 1,1 0-1,0 0 1,-1 1 0,1-1-1,-1 0 1,1 0-1,-1 0 1,1 0-1,-1 0 1,0 1 0,1-1-1,-1 0 1,0 0-1,0 1 1,0-1 0,1 1-1,-1-1 1,0 1-1,0-1 1,0 1-1,0-1 1,0 1 0,0 0-1,0 0 1,0-1-1,0 1 1,0 0 0,0 0-1,0 0 1,0 0-1,0 0 1,0 0-1,0 0 1,0 1 0,0-1-1,0 0 1,0 0-1,0 1 1,0-1 0,0 1-1,0-1 1,-1 1-1,-4 2-2,0 0 0,0 0 0,1 1 0,-1 0 0,1 0 0,0 0 0,-6 6 0,-3 6 19,1 0-1,1 1 0,0 0 1,-10 21-1,18-30 8,0-1-1,0 1 1,1 0 0,1 0 0,-1 0-1,1 1 1,1-1 0,-1 0-1,2 1 1,-1-1 0,1 1-1,2 16 1,-2-23-12,1 0 0,0-1 0,0 1 0,0 0-1,0-1 1,0 1 0,0-1 0,0 1 0,0-1 0,1 0 0,-1 1 0,1-1 0,-1 0 0,1 0-1,-1 0 1,1 0 0,0 0 0,-1 0 0,1-1 0,0 1 0,0-1 0,0 1 0,-1-1 0,1 1-1,0-1 1,0 0 0,0 0 0,0 0 0,0 0 0,0 0 0,2-1 0,5 0 54,0 0 1,1 0-1,-1-1 1,0 0-1,11-5 0,3-3-37,0-1-1,0-2 1,-1 0-1,-1-1 1,37-33-1,-27 19 8,-1-3-1,46-60 1,-65 78-36,0-1 0,-2-1 0,0 0 0,0 0 0,-1 0 0,-1-1 0,-1-1 0,0 1 0,-1-1 0,3-21 0,-8 37 0,0 0 0,0 0 0,0 0 0,0 0 0,0 0 0,0 0 0,0 0 0,0 0 0,0 0 0,0 1 0,-1-1 0,1 0 0,0 0 0,-1 0 0,1 0 0,-1 1 0,1-1 0,-1 0 0,1 0 0,-1 1 0,1-1 0,-1 0 0,0 1 0,1-1 0,-1 0 0,0 1 0,0-1 0,0 1 0,1 0 0,-1-1 0,0 1 0,0 0 0,0-1 0,0 1 0,0 0 0,1 0 0,-1 0 0,0-1 0,0 1 0,0 0 0,0 0 0,0 1 0,0-1 0,0 0 0,0 0 0,0 0 0,1 1 0,-1-1 0,0 0 0,0 1 0,0-1 0,0 1 0,0 0 0,-6 1 0,1 1 0,-1 0 0,1 0 0,0 1 0,-11 8 0,-11 12 0,2 2 0,-31 36 0,50-53 0,0 0 0,1 0 0,0 0 0,0 1 0,1 0 0,0 0 0,1 1 0,0-1 0,1 1 0,0 0 0,-3 21 0,6-29 1,0-1 0,1 1 1,-1-1-1,1 0 0,-1 1 0,1-1 1,0 0-1,0 1 0,0-1 0,0 0 1,0 0-1,0 0 0,1 0 0,-1 0 0,1 0 1,0 0-1,-1 0 0,1-1 0,0 1 1,0-1-1,0 1 0,0-1 0,0 0 1,0 1-1,0-1 0,1-1 0,-1 1 0,0 0 1,1 0-1,-1-1 0,4 1 0,11 3-25,1-2 0,0 0 0,24 0-1,-20-1-82,70 2-2897,-31-3-5790,-18 0-5540</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047"/>
    </inkml:context>
    <inkml:brush xml:id="br0">
      <inkml:brushProperty name="width" value="0.025" units="cm"/>
      <inkml:brushProperty name="height" value="0.025" units="cm"/>
    </inkml:brush>
  </inkml:definitions>
  <inkml:trace contextRef="#ctx0" brushRef="#br0">0 59 15887,'0'0'10474,"72"35"-8776,-35-34-770,5-1-735,7-4-193,7-9-1153,-5-5-1282,0-1-960,-8 0-1025,-12-2-2915</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09.390"/>
    </inkml:context>
    <inkml:brush xml:id="br0">
      <inkml:brushProperty name="width" value="0.025" units="cm"/>
      <inkml:brushProperty name="height" value="0.025" units="cm"/>
    </inkml:brush>
  </inkml:definitions>
  <inkml:trace contextRef="#ctx0" brushRef="#br0">118 0 17681,'0'0'6374,"74"17"-5125,-43-6-32,-2 3-480,-4 1-577,-9 1-96,-8 3-64,-8 3 0,-18 1 0,-17 4 32,-10 0-288,-8 5-1025,-4-1-1058,5-6-1216,12-11-3908</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0.743"/>
    </inkml:context>
    <inkml:brush xml:id="br0">
      <inkml:brushProperty name="width" value="0.025" units="cm"/>
      <inkml:brushProperty name="height" value="0.025" units="cm"/>
    </inkml:brush>
  </inkml:definitions>
  <inkml:trace contextRef="#ctx0" brushRef="#br0">220 320 12748,'0'0'9177,"-10"0"-7426,4 0-1653,0 0 1,1 1-1,-1 0 1,0 0-1,0 1 1,1-1-1,-1 1 1,1 1-1,-1-1 1,1 1-1,0 0 1,0 0-1,0 0 1,0 1-1,1 0 1,-1-1 0,1 2-1,0-1 1,0 0-1,1 1 1,-6 8-1,6-9-80,0 1 1,0 0-1,0-1 0,1 1 1,-1 0-1,1 0 0,1 1 1,-1-1-1,1 0 0,0 0 0,0 1 1,0-1-1,1 11 0,2-13-15,1 0 0,0 0 0,0 0-1,0-1 1,0 1 0,0-1-1,1 0 1,-1 0 0,1 0 0,-1 0-1,1 0 1,0-1 0,0 0-1,4 1 1,21 11 20,-20-5 5,0 0 0,-1 0 0,1 0 0,-2 1 0,1 1 0,-1-1 0,-1 1 0,0 0 0,0 1 0,-1-1 0,0 1 0,-1 0 0,-1 0 0,1 1 0,-2-1 0,1 1 0,-2 0 0,1-1 0,-2 1 0,0 0 0,0 0 1,-3 16-2,2-18-5,-1 0 0,0 0 0,-1 0 0,0 0 0,0 0 0,-1 0-1,0-1 1,-1 0 0,0 1 0,-1-2 0,-9 13 0,10-15 40,-1-1 0,0 1 0,0-1 1,0 0-1,-1-1 0,1 1 0,-1-1 1,0-1-1,0 1 0,0-1 0,-1-1 1,1 1-1,-1-1 0,0 0 0,0-1 1,-9 1-1,15-2 13,-1 1 0,0-1 0,1 0 0,-1 0 1,0 0-1,1-1 0,-1 1 0,0-1 0,1 1 0,-1-1 0,1 0 0,-1 0 0,1 0 1,-1 0-1,1-1 0,0 1 0,-1-1 0,1 1 0,0-1 0,-3-3 0,3 2-29,-1 0-1,1-1 1,1 1-1,-1-1 1,0 0-1,1 1 1,0-1 0,0 0-1,0 0 1,0 0-1,0 1 1,1-8-1,0 0-33,0 0-1,1 0 1,0 1-1,1-1 1,0 1 0,1-1-1,0 1 1,1 0-1,8-16 1,10-7-20,2 1 0,1 2 0,2 0 0,1 2 0,1 1-1,44-32 1,-24 19-3,57-59-1,-87 69 1,-20 22 4,-14 15 3,7 0 24,-1 0 0,1 0 0,1 0 0,-1 1-1,1 0 1,1 1 0,0 0 0,0 0 0,0 0 0,1 1-1,1-1 1,0 1 0,-5 14 0,9-24-14,0 1 0,0 0 1,0-1-1,0 1 0,0 0 0,0-1 0,0 1 1,0-1-1,0 1 0,0 0 0,0-1 1,0 1-1,1-1 0,-1 1 0,0-1 1,0 1-1,1 0 0,-1-1 0,0 1 0,1-1 1,-1 1-1,0-1 0,1 1 0,-1-1 1,1 0-1,-1 1 0,1-1 0,-1 1 0,1-1 1,-1 0-1,2 1 0,24 2 81,26-14-21,-33 3-60,-1-1-1,0 0 1,-1-1 0,1-1-1,-2 0 1,0-2-1,0 0 1,-1 0 0,-1-2-1,0 1 1,-1-2-1,-1 0 1,0-1-1,-1 0 1,-1 0 0,-1-1-1,0 0 1,-1-1-1,-2 0 1,1 0-1,6-39 1,-11 20-18,-9 29 25,-10 18 71,3 8-82,1 1 0,0 0 0,2 1 0,0 0-1,1 0 1,0 1 0,2 1 0,-7 23-1,10-28-1,0 1 0,2 0 0,-1 0 0,2 0 0,0 1 0,1-1 0,3 31 0,-2-46 2,0 0 0,1 0 0,-1-1 0,1 1 0,-1 0 0,1-1 0,0 1 0,0 0 0,0-1 0,0 1 0,0-1 0,0 1 0,0-1 0,0 1 0,1-1 0,-1 0 0,0 0 0,1 0 0,-1 1 0,1-1 0,0-1 0,-1 1 0,1 0 0,0 0 0,-1-1 0,1 1 0,0-1 0,0 1 0,0-1 0,-1 0 0,1 0 0,0 1 0,0-1 0,0-1 0,3 1 0,1-1 14,0 0 0,-1 0 0,1 0-1,-1 0 1,1-1 0,-1 0 0,1-1 0,-1 1-1,0-1 1,7-4 0,8-10 10,-2 0-1,0-1 1,-1-1-1,-1-1 1,0 0-1,-2-1 1,-1-1-1,14-27 0,-12 17 96,-2 0-1,-1-1 0,-1-1 0,-2 0 0,7-48 0,-14 58 94,-24 69-22,4 10-192,-16 86 0,29-113 0,1 1 0,2 0 0,1 0 0,1-1 0,4 31 0,-4-56 0,0-1 0,1 0 0,-1 0 0,1 0 0,-1 0 0,1 0 0,0 0 0,-1 0 0,1 0 0,0 0 0,1 0 0,-1 0 0,0-1 0,0 1 0,1 0 0,-1-1 0,1 1 0,-1-1 0,1 1 0,0-1 0,-1 0 0,1 0 0,0 0 0,0 0 0,0 0 0,3 1 0,-4-3 0,-1 1 0,1-1 0,0 0 0,-1 0 0,1 1 0,-1-1 0,1 0 0,-1 0 0,1 1 0,-1-1 0,0 0 0,1 0 0,-1 0 0,0 0 0,0 0 0,0 0 0,0 0 0,0 1 0,0-1 0,0 0 0,0 0 0,0 0 0,0 0 0,0-1 0,-2-27 0,2 29 0,-3-16 0,-1-1 0,0 1 0,-1 0 0,-1 0 0,-1 0 0,0 1 0,-1 0 0,-1 1 0,0-1 0,-1 2 0,-1-1 0,0 2 0,-23-22 0,53 43-76,0 0-1,0-2 1,0 0 0,1-1 0,22 4-1,-15-3-239,1-5-1601,-24-1-1921,-14-14-12535</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086"/>
    </inkml:context>
    <inkml:brush xml:id="br0">
      <inkml:brushProperty name="width" value="0.025" units="cm"/>
      <inkml:brushProperty name="height" value="0.025" units="cm"/>
    </inkml:brush>
  </inkml:definitions>
  <inkml:trace contextRef="#ctx0" brushRef="#br0">2 1 19186,'-2'3'2178,"2"-1"-192,11 0 32,9 2-1249,3-2-705,0-1-1954,-7-1-4452</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648"/>
    </inkml:context>
    <inkml:brush xml:id="br0">
      <inkml:brushProperty name="width" value="0.025" units="cm"/>
      <inkml:brushProperty name="height" value="0.025" units="cm"/>
    </inkml:brush>
  </inkml:definitions>
  <inkml:trace contextRef="#ctx0" brushRef="#br0">267 101 10442,'0'0'6753,"8"-7"-3304,2-2-2521,4-4 245,2-2 2544,-22 26-131,2-1-3018,-148 196 1186,60-88-1357,32-38-691,108-159-6854,-7 13 4565,46-91-10241,-38 67 10886,-24 45 4762,2 1 3492,-39 71-791,2-1-4446,-11 14-79,-29 85 0,45-108-928,0 1 1,1 0-1,1 0 0,0 0 0,2 1 1,0-1-1,3 32 0,-2-46-97,1 0-1,0-1 1,0 1 0,0-1-1,1 1 1,-1-1-1,1 0 1,0 1-1,0-1 1,0 0 0,0 0-1,1-1 1,-1 1-1,1 0 1,0-1-1,0 1 1,0-1 0,0 0-1,0 0 1,7 3-1,25 3-6390</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1.993"/>
    </inkml:context>
    <inkml:brush xml:id="br0">
      <inkml:brushProperty name="width" value="0.025" units="cm"/>
      <inkml:brushProperty name="height" value="0.025" units="cm"/>
    </inkml:brush>
  </inkml:definitions>
  <inkml:trace contextRef="#ctx0" brushRef="#br0">0 63 15407,'0'0'11178,"77"-23"-10569,-33 23-513,4-2-96,5-3-1442,-1-1-1568,0-6-1282,-4-3-3812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49:33.737"/>
    </inkml:context>
    <inkml:brush xml:id="br0">
      <inkml:brushProperty name="width" value="0.025" units="cm"/>
      <inkml:brushProperty name="height" value="0.025" units="cm"/>
    </inkml:brush>
  </inkml:definitions>
  <inkml:trace contextRef="#ctx0" brushRef="#br0">1696 278 7079,'-15'-5'2621,"-44"-9"-1561,-167-50-182,171 43 120,-103-23 1,137 40-546,0 1 1,-1 1 0,1 1 0,-1 1-1,1 1 1,0 0 0,-1 2-1,-29 7 1,-10 10-344,0 3 0,-60 31 0,-84 32-7,94-58 358,84-23-138,1 1 0,-1 1 0,1 1 0,1 2 0,-1 0 0,-39 24 0,59-30-293,0 0 0,0 1 0,0 0 0,1 0 0,0 0 0,0 0 0,0 1 0,1 0 0,0 0 0,0 0 0,0 1 0,1-1 0,0 1 0,0 0 1,1 0-1,0 0 0,0 0 0,1 0 0,-1 0 0,2 1 0,-1-1 0,1 0 0,0 1 0,0-1 0,3 11 0,0-3-42,1-1 0,1 0-1,0 1 1,1-2 0,1 1 0,0-1 0,1 0 0,0 0 0,1-1 0,0 0-1,16 15 1,6 3 54,2-2 0,1-1 0,1-2 0,2-1-1,0-2 1,47 20 0,248 86 34,-160-74 292,3-7 0,2-8 1,1-8-1,1-8 0,287 1 1,-402-27-323,0-2 1,0-4-1,0-2 1,-1-2-1,-1-4 1,65-26-1,347-174 333,-431 194-346,-1-1 0,-1-2 0,42-36-1,-66 49-9,-2-1 0,0-1-1,0-1 1,-2 0 0,0 0-1,0-1 1,-2-1 0,0 0-1,14-34 1,-23 47 75,0 0 0,-1 0 1,0 0-1,0 0 0,0 0 0,0-1 0,-1 1 1,0 0-1,0 0 0,0-1 0,-1 1 0,0 0 0,0 0 1,0 0-1,0 0 0,-1 0 0,0 0 0,0 0 0,0 0 1,-5-6-1,-4-3 59,0 0 1,-1 1-1,-1 1 1,-25-20-1,9 7-283,-17-13 172,-2 2 0,-2 2 0,0 2 0,-104-46 1,43 32 0,-167-44 0,188 68-130,-1 4 0,-117-8 0,-191 7-284,273 16 332,-99-3-112,-225 24 0,351-7-1,1 4 0,1 4-1,0 5 1,-166 64-1,-3 34-4741,129-53-619</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322"/>
    </inkml:context>
    <inkml:brush xml:id="br0">
      <inkml:brushProperty name="width" value="0.025" units="cm"/>
      <inkml:brushProperty name="height" value="0.025" units="cm"/>
    </inkml:brush>
  </inkml:definitions>
  <inkml:trace contextRef="#ctx0" brushRef="#br0">246 23 13965,'0'0'7405,"-10"-5"-4539,3 2-2395,5 1-356,-1 0 0,1 1 0,-1-1 0,0 1 0,1 0 0,-1 0 0,0 0 0,0 0 0,0 0 0,0 1 1,0-1-1,0 1 0,0 0 0,0 0 0,0 0 0,0 0 0,1 0 0,-1 1 0,0-1 0,0 1 0,0 0 0,0 0 0,0 0 0,-3 2 0,-6 6 172,0 0-1,0 0 0,1 2 0,-18 20 0,24-25-251,0 0-1,1 0 1,-1 1 0,2 0-1,-1-1 1,0 1 0,1 0 0,1 1-1,-1-1 1,1 1 0,-1 9 0,3-16-32,0 0 0,0 0 0,0 0 0,0 0 0,0 0 0,1 0 0,-1 0 0,0 0 0,1 0 0,-1 0 0,1 0 0,-1 0 0,1 0 0,0 0 1,-1 0-1,1 0 0,0 0 0,-1-1 0,1 1 0,0 0 0,0-1 0,0 1 0,0 0 0,0-1 0,0 1 0,0-1 0,0 1 0,0-1 0,0 0 1,0 1-1,0-1 0,0 0 0,2 0 0,45 4 44,-29-4-92,-17 1 32,83 12-1132,-80-12 1074,0 0-1,0 1 1,0 0-1,0 0 0,0 0 1,-1 0-1,1 1 1,-1 0-1,1 0 1,-1 0-1,0 0 1,0 1-1,-1 0 0,4 4 1,-6-7 85,0 0 0,0 1 0,0-1 0,-1 1 0,1-1 0,-1 1 0,1 0 0,-1-1 0,0 1 0,0-1 0,1 1 0,-1 0 0,0-1 0,0 1 0,-1 0 0,1-1 1,0 1-1,0-1 0,-1 1 0,1 0 0,-1-1 0,0 1 0,1-1 0,-1 1 0,0-1 0,0 0 0,0 1 0,0-1 0,0 0 0,0 0 0,0 1 0,0-1 0,-1 0 0,-2 1 0,-5 5 354,0 0-1,-1-1 1,-19 9 0,18-10-88,-22 13 150,-1-2-1,0-1 1,-62 17 0,95-32-990,-4 0-39,5-3-4744,7-12-1901</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2.911"/>
    </inkml:context>
    <inkml:brush xml:id="br0">
      <inkml:brushProperty name="width" value="0.025" units="cm"/>
      <inkml:brushProperty name="height" value="0.025" units="cm"/>
    </inkml:brush>
  </inkml:definitions>
  <inkml:trace contextRef="#ctx0" brushRef="#br0">117 1 6758,'0'0'20841,"-1"11"-19586,-1 5-979,-2 0 1,0 0-1,0 0 1,-2-1-1,0 1 0,0-1 1,-2-1-1,-16 26 1,11-21-37,8-13-136,1 0 1,0 0-1,0 0 0,1 0 1,-1 1-1,1-1 0,1 1 1,-1 0-1,1 0 0,-2 13 1,4-19-104,0 0 1,1-1-1,-1 1 1,0 0-1,1 0 1,-1-1-1,1 1 1,-1 0 0,1 0-1,-1-1 1,1 1-1,0-1 1,-1 1-1,1 0 1,0-1-1,-1 1 1,1-1-1,0 0 1,0 1-1,-1-1 1,1 0 0,0 1-1,0-1 1,0 0-1,0 0 1,-1 0-1,1 1 1,0-1-1,2 0 1,31 1-10,-27-1 7,15 1-252,-7 0-913,-1 0 1,1-1-1,-1 0 1,1-1-1,-1-1 1,0-1-1,1 0 1,-1 0-1,0-1 1,23-11-1,-13-1-8534</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426"/>
    </inkml:context>
    <inkml:brush xml:id="br0">
      <inkml:brushProperty name="width" value="0.025" units="cm"/>
      <inkml:brushProperty name="height" value="0.025" units="cm"/>
    </inkml:brush>
  </inkml:definitions>
  <inkml:trace contextRef="#ctx0" brushRef="#br0">102 19 11435,'0'0'9604,"-10"3"-7384,5-2-2112,0 0-1,0 1 0,0 0 0,1 0 1,-1 0-1,1 0 0,-1 1 1,1-1-1,0 1 0,0 0 0,0 1 1,1-1-1,-1 1 0,1-1 1,0 1-1,0 0 0,0 0 0,0 0 1,1 1-1,-1-1 0,1 1 1,1-1-1,-1 1 0,0 0 0,1 0 1,0 0-1,0 0 0,1 0 1,-1 0-1,1 5 0,0-10-105,0 1 0,1 0 0,-1-1 0,0 1 0,0-1 0,1 1-1,-1-1 1,0 1 0,1-1 0,-1 1 0,1-1 0,-1 0 0,0 1 0,1-1 0,-1 1 0,1-1-1,-1 0 1,1 1 0,-1-1 0,1 0 0,-1 0 0,1 0 0,-1 1 0,1-1 0,0 0 0,-1 0 0,1 0-1,-1 0 1,1 0 0,0 0 0,-1 0 0,1 0 0,-1 0 0,1 0 0,-1 0 0,1 0 0,0-1-1,-1 1 1,1 0 0,-1 0 0,1-1 0,-1 1 0,1-1 0,27-13 42,-13 0-116,-1-1-1,-1 0 1,0-1-1,-1-1 1,-1 0 0,10-19-1,-27 47 664,-5 7-370,1 0 0,2 1 0,0 0 0,0 1 0,-3 20 0,10-39-219,1-1 0,0 1 1,0-1-1,0 1 0,0-1 1,0 1-1,0-1 1,0 1-1,0-1 0,0 1 1,0-1-1,0 1 0,0-1 1,0 1-1,1-1 0,-1 1 1,0-1-1,0 1 1,0-1-1,1 1 0,-1-1 1,0 1-1,1-1 0,-1 0 1,0 1-1,1-1 1,-1 1-1,0-1 0,1 0 1,-1 0-1,1 1 0,-1-1 1,1 0-1,-1 0 0,1 1 1,-1-1-1,1 0 1,-1 0-1,1 0 0,-1 0 1,1 0-1,-1 0 0,1 0 1,-1 0-1,1 0 1,-1 0-1,1 0 0,-1 0 1,1 0-1,-1 0 0,1 0 1,-1-1-1,1 1 0,-1 0 1,1 0-1,0-1 1,29-13 102,54-48-616,-59 42 171,51-32 0,-76 51 346,1 1 1,-1-1-1,0 1 0,1 0 0,-1-1 0,1 1 0,-1 0 0,1 0 0,-1-1 1,1 1-1,-1 0 0,1 0 0,0 0 0,-1 0 0,1 0 0,-1-1 0,1 1 1,-1 0-1,1 0 0,0 0 0,-1 1 0,1-1 0,-1 0 0,1 0 0,-1 0 1,1 0-1,-1 0 0,1 1 0,-1-1 0,1 0 0,-1 0 0,1 1 0,-1-1 0,1 1 1,-1-1-1,1 0 0,0 1 0,0 25 522,-16 35 401,14-58-905,-7 33 859,13-27 428,12-16-729,15-19-993,-22 17 302,1 0 1,0 1-1,14-9 0,-5 9-4625,2 5-4281</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3.847"/>
    </inkml:context>
    <inkml:brush xml:id="br0">
      <inkml:brushProperty name="width" value="0.025" units="cm"/>
      <inkml:brushProperty name="height" value="0.025" units="cm"/>
    </inkml:brush>
  </inkml:definitions>
  <inkml:trace contextRef="#ctx0" brushRef="#br0">175 0 4164,'0'0'19992,"-5"10"-19901,-3 0-70,5-7-14,1 0 0,-1 1-1,1 0 1,0-1 0,0 1 0,0 0 0,0 0 0,1 0-1,-1 0 1,0 5 0,1 2 184,0-1 0,0 1 0,1 0 0,1 0 0,0-1 0,3 16 0,2 31-209,-7-32 483,0 0 0,-2-1 0,-1 1 1,-1-1-1,-1 0 0,-1 0 0,-1-1 1,-1 0-1,-1 0 0,-1-1 0,-2-1 1,-16 24-1,6-24 232,23-20-691,-1-1 0,1 0 1,0 0-1,-1 0 0,1 1 1,-1-1-1,1 0 0,-1 0 1,1 0-1,-1 0 0,1 0 1,-1 0-1,1 0 0,-1 0 0,1 0 1,-1 0-1,1 0 0,-1 0 1,1 0-1,-1-1 0,1 1 1,-1 0-1,1 0 0,-1 0 1,1-1-1,0 1 0,-1 0 1,1-1-1,-1 1 0,1 0 1,0-1-1,-1 1 0,1 0 1,0-1-1,-1 1 0,1-1 1,0 1-1,0-1 0,0 1 1,-1 0-1,1-1 0,0 1 1,0-1-1,0 1 0,0-1 0,0 1 1,0-1-1,0 1 0,0-1 1,0 1-1,0-1 0,0 1 1,0-1-1,0 1 0,0-1 1,1 0-1,-2-16-6,2 0 0,0-1 0,1 1 0,1 0 0,1 0 0,0 0 0,1 1 0,1 0 0,0 0 0,1 0 0,1 0 0,1 1 0,0 1 0,1-1 0,0 2 0,1-1 0,1 1 0,0 1 0,0 0 0,1 1 0,1 0 0,0 1 0,1 1 0,0 0 0,0 1 0,27-11 0,3 3-488,10-3-3588,-2-3-4524</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6.976"/>
    </inkml:context>
    <inkml:brush xml:id="br0">
      <inkml:brushProperty name="width" value="0.025" units="cm"/>
      <inkml:brushProperty name="height" value="0.025" units="cm"/>
    </inkml:brush>
  </inkml:definitions>
  <inkml:trace contextRef="#ctx0" brushRef="#br0">68 1 8200,'0'0'15470,"-8"10"-14461,0-1-797,0 1-1,1 0 0,1 0 0,-9 17 0,13-22-153,-1 1-1,1 0 0,0 0 0,0 0 1,1 0-1,0 0 0,0 0 0,0 0 1,1 0-1,0 0 0,0 0 1,1 1-1,1 7 0,-2-13-50,1 0 0,-1 0 0,1 0 1,0 0-1,-1 0 0,1 0 0,0 0 0,-1-1 0,1 1 0,0 0 0,0 0 0,0-1 0,0 1 1,0-1-1,0 1 0,0-1 0,0 1 0,0-1 0,0 0 0,0 1 0,0-1 0,0 0 0,0 0 1,0 0-1,1 0 0,-1 0 0,0 0 0,0 0 0,0 0 0,0 0 0,0 0 0,0-1 0,0 1 1,0 0-1,0-1 0,0 1 0,0-1 0,2 0 0,39-21 415,-18 3-229,40-44-1,-5 3-48,-59 60-144,0 0 0,1 0 0,-1 0 0,0 0 1,0 0-1,0-1 0,0 1 0,0 0 0,0 0 0,0 0 0,0 0 0,0 0 1,1 0-1,-1 0 0,0 0 0,0 0 0,0 0 0,0 0 0,0 0 0,0 0 0,1 0 1,-1 0-1,0 0 0,0 0 0,0 0 0,0 0 0,0 0 0,0 0 0,0 0 1,0 0-1,1 0 0,-1 0 0,0 1 0,0-1 0,0 0 0,0 0 0,0 0 1,0 0-1,0 0 0,0 0 0,0 0 0,0 0 0,1 0 0,-1 0 0,0 1 1,0-1-1,0 0 0,0 0 0,0 0 0,0 0 0,0 0 0,0 0 0,0 0 0,0 1 1,0-1-1,0 0 0,0 0 0,0 0 0,0 0 0,0 0 0,1 14 45,-5 15 186,-1-4-36,2-18-172,1 1 1,0 0 0,0 0 0,1-1-1,0 1 1,1 0 0,0 0 0,0 0 0,2 14-1,-1-21-20,-1 0 0,1 0 0,0-1 0,-1 1 0,1 0 0,0 0-1,0-1 1,-1 1 0,1 0 0,0-1 0,0 1 0,0 0 0,0-1 0,0 0-1,0 1 1,0-1 0,0 1 0,0-1 0,0 0 0,0 0 0,0 0 0,0 0 0,0 0-1,1 0 1,-1 0 0,0 0 0,0 0 0,0 0 0,1-1 0,34-9 145,-21 1-114,-1 0 0,0 0-1,0-2 1,-1 0 0,17-17-1,-20 17-21,2 0 1,-1 1-1,1 0 0,0 1 0,1 1 0,0 0 0,18-8 0,-31 16-9,0 0 0,1 0 0,-1 0 0,0 0 0,1 0 0,-1 0 0,0 0 0,1 0 0,-1 0-1,0 0 1,1 0 0,-1 1 0,0-1 0,0 0 0,1 0 0,-1 0 0,0 0 0,0 0 0,1 1 0,-1-1 0,0 0 0,0 0 0,1 1-1,-1-1 1,0 0 0,0 0 0,0 1 0,0-1 0,1 0 0,-1 1 0,0-1 0,0 0 0,0 0 0,0 1 0,0-1 0,0 0 0,0 1 0,0-1-1,0 0 1,0 1 0,0-1 0,0 0 0,0 1 0,0-1 0,0 21 244,-1-16-156,-9 52 493,7-50-704,1 0 1,0 0-1,1 0 0,-1 0 1,2 0-1,-1 0 1,1 0-1,0 0 1,0 1-1,2 11 1,-1-18-52,-1 0 0,1 0 0,-1-1 0,1 1 0,-1 0 0,1-1 0,0 1 0,-1 0 0,1-1 0,0 1 0,-1-1 0,1 1 0,0-1 0,0 0 0,0 1 0,-1-1 0,1 0 0,0 1 0,0-1 1,0 0-1,0 0 0,-1 0 0,1 0 0,0 0 0,0 0 0,0 0 0,0 0 0,0 0 0,0 0 0,-1 0 0,1-1 0,0 1 0,0 0 0,0-1 0,1 0 0,29-15-4490,-1-9-880</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7.302"/>
    </inkml:context>
    <inkml:brush xml:id="br0">
      <inkml:brushProperty name="width" value="0.025" units="cm"/>
      <inkml:brushProperty name="height" value="0.025" units="cm"/>
    </inkml:brush>
  </inkml:definitions>
  <inkml:trace contextRef="#ctx0" brushRef="#br0">149 95 11787,'0'0'6262,"-12"12"-2370,5-4-3451,-68 83 3328,68-81-3434,0 1 0,1-1 1,0 1-1,0 0 0,1 0 1,1 1-1,0 0 1,-4 17-1,8-28-328,-1 0 1,1 0-1,0 0 1,0 0-1,0 0 1,0 0-1,0 0 1,0 0-1,0 0 1,0 0-1,0 0 1,0 0-1,0 0 1,0 0-1,1 0 1,-1 0-1,1 0 1,-1 0-1,0 0 1,1 0-1,0-1 1,-1 1-1,1 0 1,-1 0-1,1 0 1,0-1-1,0 1 1,-1 0-1,1-1 1,0 1-1,0 0 1,0-1-1,0 0 1,0 1-1,0-1 1,0 1-1,0-1 1,0 0-1,0 0 1,0 1-1,0-1 1,0 0-1,0 0 1,0 0-1,0 0 1,0 0-1,0 0 1,1-1-1,5 0-22,-1 0 0,0-1 0,0 0-1,0 0 1,-1 0 0,1-1 0,5-3 0,12-8-138,-1-1 0,-1-2 0,0 0 0,-1-1 1,-1-1-1,-1 0 0,0-2 0,-2 0 1,0-1-1,-2 0 0,0-1 0,16-39 1,-29 59 202,1-1 1,-1 1 0,0 0 0,-1-1 0,1 1 0,-1-1 0,1 1-1,-1-1 1,-1-6 0,1 10-29,0 0 0,0-1-1,0 1 1,0 0 0,0 0 0,0 0-1,0 0 1,-1-1 0,1 1 0,0 0 0,0 0-1,0 0 1,0 0 0,0 0 0,0 0-1,-1 0 1,1-1 0,0 1 0,0 0 0,0 0-1,0 0 1,-1 0 0,1 0 0,0 0-1,0 0 1,0 0 0,-1 0 0,1 0 0,0 0-1,0 0 1,0 0 0,-1 0 0,1 0-1,0 0 1,0 0 0,0 0 0,0 0 0,-1 0-1,1 0 1,0 1 0,0-1 0,0 0-1,0 0 1,0 0 0,-1 0 0,1 0 0,0 0-1,0 1 1,0-1 0,-16 19 713,-6 17-100,-24 53 0,39-73-567,1 0 0,0 0 0,1 0 0,1 1 0,0-1 0,-1 23 0,5-37-101,0 0-1,0 0 1,0-1-1,0 1 0,1 0 1,-1 0-1,0 0 1,1 0-1,-1 0 1,1-1-1,0 1 1,0 0-1,0 0 0,0-1 1,0 1-1,0-1 1,0 1-1,0-1 1,0 1-1,1-1 1,-1 0-1,1 1 1,-1-1-1,1 0 0,-1 0 1,1 0-1,0 0 1,-1-1-1,1 1 1,0 0-1,0-1 1,0 1-1,-1-1 0,1 1 1,0-1-1,0 0 1,3 0-1,3 0-749,1 0 1,-1 0-1,0-1 0,0 0 0,0-1 0,0 0 0,14-5 0,15-11-5505</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579"/>
    </inkml:context>
    <inkml:brush xml:id="br0">
      <inkml:brushProperty name="width" value="0.025" units="cm"/>
      <inkml:brushProperty name="height" value="0.025" units="cm"/>
    </inkml:brush>
  </inkml:definitions>
  <inkml:trace contextRef="#ctx0" brushRef="#br0">175 170 8520,'0'0'9129,"-1"-9"-6209,1 7-2711,0 0 1,-1-1-1,1 1 1,-1 0-1,0-1 1,1 1-1,-1 0 1,0 0-1,0 0 1,-1 0-1,1 0 1,0 0-1,-1 0 1,1 0-1,-1 0 1,-1-1-1,1 2-70,0 0 1,-1 0-1,1 1 0,0-1 0,0 1 0,0-1 1,0 1-1,0 0 0,-1 0 0,1 0 0,0 0 1,0 0-1,0 0 0,0 0 0,-1 1 0,1-1 1,0 1-1,0 0 0,0 0 0,0 0 0,0 0 1,0 0-1,0 0 0,-1 1 0,-5 4-51,0-1 0,1 1-1,-1 1 1,1-1 0,1 1-1,-1 0 1,1 1 0,1 0-1,-1 0 1,1 0 0,1 0 0,0 1-1,0 0 1,0 0 0,1 0-1,1 0 1,-1 0 0,1 1-1,1-1 1,-1 11 0,2-18-80,0-1 1,0 1-1,0-1 0,0 1 1,1-1-1,-1 1 1,0 0-1,1-1 0,-1 1 1,1-1-1,0 0 1,-1 1-1,1-1 0,0 1 1,0-1-1,0 0 0,0 0 1,0 1-1,0-1 1,0 0-1,0 0 0,0 0 1,1 0-1,-1 0 1,0-1-1,1 1 0,-1 0 1,1 0-1,-1-1 0,1 1 1,-1-1-1,1 0 1,-1 1-1,1-1 0,-1 0 1,1 0-1,0 0 1,-1 0-1,1 0 0,-1 0 1,1 0-1,-1-1 0,3 0 1,4 0 40,0-1 0,0 0 1,0-1-1,-1 1 0,1-2 1,-1 1-1,11-7 0,6-6-6,-1-1 0,-1-1-1,-1-1 1,-1-1 0,0-1 0,-2 0-1,0-2 1,-2 0 0,0 0-1,16-35 1,-30 55-34,-1-1-1,0 0 1,1 1 0,-1-1 0,-1 0-1,1 1 1,0-1 0,-1 0-1,0 0 1,0 0 0,0-5 0,0 9-4,-1 0 0,1-1 1,0 1-1,0 0 0,0 0 1,0-1-1,0 1 0,0 0 1,0-1-1,-1 1 1,1 0-1,0 0 0,0-1 1,0 1-1,0 0 0,-1 0 1,1 0-1,0-1 0,0 1 1,-1 0-1,1 0 1,0 0-1,0 0 0,-1-1 1,1 1-1,0 0 0,-1 0 1,1 0-1,0 0 0,-1 0 1,1 0-1,0 0 1,0 0-1,-1 0 0,1 0 1,0 0-1,-1 0 0,1 0 1,0 0-1,-1 0 0,-20 20 322,8-3-132,1 2-1,1-1 1,-13 30 0,20-40-175,0 1 0,1 0 1,0 0-1,1 0 1,0 0-1,0 0 1,1 0-1,0 1 1,0-1-1,2 16 1,0-23-17,-1-1-1,1 0 1,-1 1 0,1-1 0,0 0-1,-1 1 1,1-1 0,0 0 0,0 0 0,0 0-1,0 0 1,0 0 0,0 0 0,0 0-1,0 0 1,0 0 0,0 0 0,1-1-1,-1 1 1,0 0 0,0-1 0,1 1-1,-1-1 1,1 0 0,-1 1 0,0-1-1,1 0 1,-1 0 0,1 0 0,-1 0 0,1 0-1,-1 0 1,0 0 0,1 0 0,2-1-1,3 0 26,0-1-1,0 0 0,0 0 0,0 0 0,12-7 0,-3 0-36,-1 0 1,-1-1-1,24-21 0,-33 26-24,1 0-1,-1-1 0,0 1 1,-1-1-1,1 0 1,-1 0-1,0-1 1,-1 1-1,1-1 1,-1 0-1,3-10 0,-50 111-63,41-85 99,0 0 0,1 1-1,0-1 1,1 1-1,0-1 1,0 1 0,1 0-1,1 12 1,-1-20-2,1 0 0,-1-1 0,0 1 0,1-1 0,-1 1 0,1-1 0,0 1 0,0-1 0,-1 1 0,1-1 0,0 0 0,0 1 0,0-1 0,0 0 0,0 0 0,1 0 0,-1 0 0,0 0 0,0 0 0,1 0 0,2 1 0,-1-1 4,0-1 0,0 1-1,0-1 1,0 0 0,0 0 0,0 0 0,0-1 0,0 1 0,0-1-1,0 1 1,0-1 0,-1 0 0,1 0 0,0 0 0,0-1 0,3-1-1,8-5-13,0-1-1,0-1 1,-1 0-1,0-1 1,-1 0-1,0-1 1,-1 0-1,-1-1 1,1 0-1,-2-1 1,0 0-1,-1 0 1,13-30-1,-21 42 8,1 1 1,-1-1-1,1 1 0,-1-1 0,1 1 1,-1-1-1,0 1 0,0-1 0,0 1 1,0-1-1,0 1 0,0-1 0,0 1 1,-1-1-1,1 1 0,-2-3 0,2 3 6,0 1-1,-1 0 0,1 0 1,-1-1-1,1 1 0,-1 0 1,0 0-1,1 0 0,-1 0 0,1 0 1,-1-1-1,1 1 0,-1 0 1,1 0-1,-1 0 0,1 1 1,-1-1-1,0 0 0,1 0 0,-1 0 1,1 0-1,-1 0 0,1 1 1,-1-1-1,1 0 0,-1 0 1,1 1-1,0-1 0,-1 1 0,-5 3 39,1-1-1,0 2 0,0-1 0,1 0 0,-1 1 1,-4 6-1,-27 51 143,34-57-176,0 0 0,0-1 0,1 1 0,0 0 0,0 0 0,0 0 0,0 0 0,1 0 0,0 0 0,0 0 0,0 0 0,1 6 0,0-10-8,0 0 0,0 1 0,0-1 0,0 0 0,0 0 0,1 0 0,-1-1 0,0 1 0,0 0 0,1 0 0,-1-1 0,0 1 0,1-1 0,-1 1 0,1-1 0,-1 1 0,1-1 0,-1 0 0,1 0 0,-1 0 0,0 0 0,1 0 0,-1 0 0,1 0 0,-1 0 0,2-1 0,43-5 0,-38 4-703,-1 0 0,1-1 1,-1 0-1,0 0 0,0 0 0,11-7 1,-16 8 195,0 0 1,1 0-1,-1 0 1,0 0-1,0 0 1,0 0-1,0-1 1,-1 1-1,1-1 1,-1 1-1,1-1 1,-1 1-1,0-1 1,0 0-1,0 0 1,0 0-1,-1 1 1,1-1-1,-1 0 0,1-5 1,-1-13-13918</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8.923"/>
    </inkml:context>
    <inkml:brush xml:id="br0">
      <inkml:brushProperty name="width" value="0.025" units="cm"/>
      <inkml:brushProperty name="height" value="0.025" units="cm"/>
    </inkml:brush>
  </inkml:definitions>
  <inkml:trace contextRef="#ctx0" brushRef="#br0">0 19 19250,'0'0'11243,"52"-19"-27835</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295"/>
    </inkml:context>
    <inkml:brush xml:id="br0">
      <inkml:brushProperty name="width" value="0.025" units="cm"/>
      <inkml:brushProperty name="height" value="0.025" units="cm"/>
    </inkml:brush>
  </inkml:definitions>
  <inkml:trace contextRef="#ctx0" brushRef="#br0">32 1 6438,'0'0'15855,"4"55"-13837,-11-10-32,-4 5-1217,3 8-513,3-1-96,0-1-160,5-6 32,0-8-512,0-12-1763,10-10-1472,-5-15-1154</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19.635"/>
    </inkml:context>
    <inkml:brush xml:id="br0">
      <inkml:brushProperty name="width" value="0.025" units="cm"/>
      <inkml:brushProperty name="height" value="0.025" units="cm"/>
    </inkml:brush>
  </inkml:definitions>
  <inkml:trace contextRef="#ctx0" brushRef="#br0">7 179 6246,'-1'-9'7100,"0"5"-6801,0 0-2,0 0 0,0 0 0,0 0 0,1 0 0,-1 0-1,1 0 1,0 0 0,0 0 0,1 0 0,-1 0 0,1 0 0,0 0 0,0 1 0,0-1 0,0 0 0,1 0 0,-1 1 0,1-1-1,0 0 1,0 1 0,0 0 0,1 0 0,-1-1 0,1 1 0,0 1 0,0-1 0,0 0 0,5-3 0,10-3 51,1 0 0,0 1 0,1 1 1,-1 1-1,1 1 0,0 1 0,1 0 1,-1 1-1,1 2 0,-1 0 0,1 1 0,39 5 1,-57-4-318,1-1 0,-1 1 1,1 0-1,0 0 1,-1 0-1,0 0 0,1 1 1,-1 0-1,0-1 0,0 1 1,0 0-1,0 0 0,0 1 1,0-1-1,0 1 1,-1-1-1,1 1 0,-1 0 1,0 0-1,0 0 0,0 0 1,0 0-1,-1 1 0,1-1 1,-1 0-1,0 1 1,0-1-1,0 1 0,1 6 1,-2-5 116,0 1 1,0 0 0,0 0 0,-1-1 0,0 1 0,0 0 0,0-1-1,-1 1 1,0-1 0,0 1 0,0-1 0,-1 0 0,0 0-1,0 0 1,0 0 0,0-1 0,-1 1 0,-5 4 0,-1 1-11,-1-1 1,0 0-1,-1-1 0,1-1 1,-1 0-1,-1 0 1,1-1-1,-1-1 1,-1 0-1,1-1 1,0 0-1,-1-1 1,0-1-1,0 0 1,-17 0-1,31-1-152,0-1-1,-1 0 1,1 0-1,0 0 1,-1 0-1,1 0 1,0 0-1,0 0 1,-1 0-1,1 0 1,0 0-1,0 0 1,-1 0-1,1 0 1,0 0-1,-1 0 1,1 0-1,0 0 1,0 0-1,-1 0 1,1 0-1,0 0 1,0-1-1,-1 1 1,1 0-1,0 0 1,0 0-1,0 0 1,-1-1-1,1 1 1,0 0-1,0 0 1,0 0-1,-1-1 1,1 1-1,0 0 1,0 0-1,0-1 1,0 1-1,0 0 1,0 0-1,0-1 1,0 1-1,-1-1 1,12-10-1617,21-8-2615,54-14-7189,-37 18 1949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8.418"/>
    </inkml:context>
    <inkml:brush xml:id="br0">
      <inkml:brushProperty name="width" value="0.025" units="cm"/>
      <inkml:brushProperty name="height" value="0.025" units="cm"/>
    </inkml:brush>
  </inkml:definitions>
  <inkml:trace contextRef="#ctx0" brushRef="#br0">57 1 18385,'0'0'9321,"-25"51"-7815,17-27-449,-1 4-513,2-3-448,0 3 96,7-4-128,0-1-352,6-5-1153,2-4-1538,2-5-801,-3-8-1473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0:00.662"/>
    </inkml:context>
    <inkml:brush xml:id="br0">
      <inkml:brushProperty name="width" value="0.025" units="cm"/>
      <inkml:brushProperty name="height" value="0.025" units="cm"/>
    </inkml:brush>
  </inkml:definitions>
  <inkml:trace contextRef="#ctx0" brushRef="#br0">176 125 3523,'0'0'7132,"-10"8"-4516,4-4-2333,-16 14 1397,-37 38 1,53-50-1325,0 0 0,1 1 1,-1 0-1,2 0 0,-1 0 0,1 0 0,0 1 1,0 0-1,1 0 0,0 0 0,1 0 1,-3 12-1,2 12 107,2 1-1,0-1 1,3 1 0,9 58 0,-8-77-381,0 0 1,2 0-1,0 0 1,0-1 0,1 1-1,1-2 1,0 1-1,1-1 1,0 0-1,1 0 1,0-1 0,1 0-1,14 12 1,-7-9 62,1 0 0,0 0 0,1-2 0,0-1 0,1 0 1,1-1-1,0-1 0,27 8 0,-37-14-35,0-1-1,0 0 1,0 0 0,1-1-1,-1-1 1,0 0 0,0 0-1,1-1 1,-1-1 0,0 0-1,0 0 1,0-1 0,0-1-1,-1 1 1,1-2 0,-1 1-1,0-2 1,13-8 0,-2-2 93,-2 0-1,1-2 1,-2 0 0,0-2 0,-2 0 0,0 0 0,-1-2 0,-1 0 0,-1 0 0,19-46 0,-21 39 34,-1 0-1,-1 0 1,-1-1-1,-2 0 1,-1 0-1,-1-1 1,-2 0-1,-3-60 1,0 83-237,0 0 0,0 0 0,-1 0 0,0 0 0,-1 0 0,0 0 0,0 0 0,0 1 0,-1-1 0,0 1 0,-1 0 0,0 0 0,0 1 0,-9-10 0,5 8 0,-1 0 0,1 1 0,-1 1 0,-1-1 0,1 2 0,-1-1 0,0 2 0,0-1 0,-13-2 0,-20-3 0,1 3 0,-1 2 0,0 1 0,-58 3 0,92 1 0,-4 1-131,0-1-1,0 2 1,1 0-1,-1 1 1,0 0-1,1 1 1,0 0-1,0 1 1,0 0-1,1 2 1,-1-1 0,2 1-1,-17 13 1,10-5-521,0 1 1,2 1-1,0 1 1,1 0-1,1 1 1,0 0-1,-11 24 1,4-5-7191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056"/>
    </inkml:context>
    <inkml:brush xml:id="br0">
      <inkml:brushProperty name="width" value="0.025" units="cm"/>
      <inkml:brushProperty name="height" value="0.025" units="cm"/>
    </inkml:brush>
  </inkml:definitions>
  <inkml:trace contextRef="#ctx0" brushRef="#br0">89 102 17200,'-4'9'3929,"-28"55"1513,18-38-3782,1 0-1,-12 36 1,25-62-1656,0 0 1,0 0 0,0 0-1,1-1 1,-1 1 0,0 0-1,0 0 1,1 0 0,-1 0-1,0-1 1,0 1-1,1 0 1,-1 0 0,0 0-1,0 0 1,1 0 0,-1 0-1,0 0 1,1 0 0,-1 0-1,0 0 1,1 0-1,-1 0 1,0 0 0,0 0-1,1 0 1,-1 0 0,0 0-1,0 0 1,1 0-1,-1 0 1,0 1 0,1-1-1,-1 0 1,0 0 0,0 0-1,0 0 1,1 1 0,-1-1-1,0 0 1,0 0-1,0 1 1,1-1 0,-1 0-1,0 0 1,0 1 0,0-1-1,0 0 1,0 0-1,0 1 1,1-1 0,-1 0-1,0 0 1,0 1 0,0-1-1,0 0 1,0 1 0,0-1-1,0 0 1,0 1-1,0-1 1,0 0 0,-1 0-1,1 1 1,20-16 57,-9 0-42,-1-1 0,-1 0 1,-1 0-1,0-1 0,-1 0 1,-1 0-1,-1-1 0,0 1 0,3-26 1,-11 79 139,0 34 162,3-66-310,0 0 0,1 0 0,-1 0 1,1 0-1,0-1 0,-1 1 0,2 0 0,-1 0 0,0-1 0,1 1 0,0-1 0,-1 1 0,4 3 0,-3-5-12,1 0 0,-1 0 0,0 0 0,1-1 0,0 1 0,-1-1 0,1 1 0,0-1 0,0 0 0,0 0 0,0 0 0,0 0 0,0-1 0,0 1 0,0-1 0,0 0 0,0 0 0,0 0 0,0 0 0,0 0 0,0-1 0,1 1 0,-1-1 0,0 0 0,-1 0 0,1 0 0,5-3 0,1 0 0,0-1 0,-1 0 0,1 0 0,-1-1 0,0 0 0,-1-1 0,10-9 0,-4 1 0,-1-1 0,0 0 0,-2 0 0,1-1 0,-2-1 0,-1 1 0,0-1 0,-1-1 0,9-35 0,-18 52 0,-3 9 0,-6 13 0,-3 11 0,4-10 0,0 1 0,1 0 0,1 0 0,2 1 0,0 0 0,-5 45 0,10-67 0,1-1 0,0 1 0,0 0 0,0 0 0,0-1 0,0 1 0,0 0 0,0 0 0,0-1 0,0 1 0,0 0 0,1-1 0,-1 1 0,0 0 0,0-1 0,1 1 0,-1 0 0,0-1 0,1 1 0,-1 0 0,1-1 0,-1 1 0,1-1 0,-1 1 0,1-1 0,-1 1 0,1-1 0,-1 1 0,1-1 0,0 0 0,-1 1 0,1-1 0,0 0 0,0 1 0,1-1 0,1 0 0,-1-1 0,0 1 0,0 0 0,0-1 0,0 1 0,0-1 0,0 0 0,0 0 0,0 0 0,3-2 0,4-2 0,0-1 0,0-1 0,-1 1 0,8-9 0,0-4 0,-1-1 0,0-1 0,-1 0 0,-2-1 0,0 0 0,-1-1 0,13-42 0,-68 206 0,40-130 0,-3 7 0,0 1 0,2 1 0,-5 27 0,10-46-3,-1-1 0,1 0 0,0 1 0,0-1 0,0 0 0,0 0 0,0 1 0,0-1 0,0 0-1,0 1 1,0-1 0,0 0 0,0 1 0,0-1 0,0 0 0,0 1 0,0-1 0,0 0 0,0 1 0,0-1 0,1 0 0,-1 0 0,0 1 0,0-1 0,0 0 0,0 1 0,1-1 0,-1 0 0,0 0-1,0 0 1,0 1 0,1-1 0,-1 0 0,0 0 0,1 0 0,-1 1 0,0-1 0,0 0 0,1 0 0,-1 0 0,0 0 0,1 0 0,-1 0 0,0 0 0,1 0 0,-1 0 0,0 0 0,0 0 0,1 0-1,-1 0 1,0 0 0,1 0 0,-1 0 0,0 0 0,1 0 0,-1 0 0,0 0 0,1 0 0,-1-1 0,0 1 0,15-9-1145,-15 9 875,3-4-1080,0 0 0,0 0 0,0-1 1,-1 1-1,0-1 0,3-7 0,4-11-7237</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507"/>
    </inkml:context>
    <inkml:brush xml:id="br0">
      <inkml:brushProperty name="width" value="0.025" units="cm"/>
      <inkml:brushProperty name="height" value="0.025" units="cm"/>
    </inkml:brush>
  </inkml:definitions>
  <inkml:trace contextRef="#ctx0" brushRef="#br0">174 51 4516,'0'0'18957,"1"-8"-15065,-1 7-3801,1 0 4,0 0 1,-1-1-1,0 1 0,1 0 0,-1 0 1,0 0-1,0-1 0,1 1 1,-1 0-1,0 0 0,0-1 1,0 1-1,-1 0 0,1 0 0,0-1 1,0 1-1,-1 0 0,1 0 1,-1 0-1,1-1 0,-1 1 1,1 0-1,-1 0 0,0 0 1,1 0-1,-1 0 0,0 0 0,0 0 1,0 0-1,0 1 0,0-1 1,0 0-1,0 0 0,0 1 1,0-1-1,0 1 0,0-1 0,0 1 1,-1-1-1,1 1 0,0 0 1,0-1-1,-1 1 0,1 0 1,0 0-1,0 0 0,-1 0 0,1 0 1,0 0-1,0 1 0,-1-1 1,1 0-1,0 0 0,-2 2 1,-6 0-93,0 1 1,1 0 0,0 1-1,-1 0 1,1 0 0,1 1-1,-1 0 1,1 0-1,0 1 1,0 0 0,0 0-1,1 0 1,0 1 0,0 0-1,0 0 1,1 1 0,1 0-1,-5 8 1,9-16-4,0 1 0,-1-1 1,1 1-1,0-1 0,0 0 0,0 1 0,0-1 0,0 1 1,0-1-1,0 1 0,0-1 0,0 1 0,0-1 0,0 1 1,0-1-1,0 0 0,1 1 0,-1-1 0,0 1 0,0-1 1,0 1-1,1-1 0,-1 0 0,0 1 0,0-1 0,1 0 1,-1 1-1,0-1 0,1 0 0,-1 1 0,0-1 0,1 1 1,21 5 7,36-7-36,-43 0-17,-7 1-92,-1 0 0,0 0 0,1 1 0,-1-1 0,0 2-1,0-1 1,0 1 0,0 0 0,0 1 0,12 5 0,-16-5 111,0-1 0,0 0 1,0 1-1,0 0 1,0 0-1,-1 0 1,1 0-1,-1 0 0,0 0 1,0 1-1,0-1 1,0 1-1,0-1 1,-1 1-1,0 0 0,0 0 1,0 0-1,0-1 1,0 1-1,-1 0 1,0 7-1,0-6 103,0 0-1,0 0 1,-1 0 0,0 0-1,0 0 1,0 0 0,-1 0-1,1 0 1,-1-1 0,-1 1-1,1-1 1,0 1 0,-1-1-1,0 0 1,0 0 0,0 0-1,-1 0 1,1-1 0,-7 5-1,4-3-32,-1 0-1,0-1 1,1 0-1,-2 0 1,1-1-1,0 0 1,-1 0-1,1-1 1,-1 1-1,0-2 1,-14 2-1,21-3-161,0 1 0,0-1 0,1 0 0,-1 0 0,0 0 0,0-1 0,0 1 0,0 0 0,1 0 0,-1 0 0,0-1 0,0 1-1,0 0 1,1-1 0,-1 1 0,0-1 0,0 1 0,1-1 0,-1 1 0,0-1 0,1 1 0,-1-1 0,1 0 0,-1 1 0,1-1 0,-1 0 0,1 1 0,-1-1-1,1 0 1,0 0 0,-1 1 0,1-1 0,0 0 0,0 0 0,-1-1 0,1-1-970,0-1-1,0 1 1,0 0-1,0 0 1,0 0 0,1-1-1,-1 1 1,1 0-1,1-3 1,13-23-12338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0.837"/>
    </inkml:context>
    <inkml:brush xml:id="br0">
      <inkml:brushProperty name="width" value="0.025" units="cm"/>
      <inkml:brushProperty name="height" value="0.025" units="cm"/>
    </inkml:brush>
  </inkml:definitions>
  <inkml:trace contextRef="#ctx0" brushRef="#br0">55 125 8168,'0'0'21898,"7"-9"-20505,-3 3-1258,1 0-64,0-1-1,-1 0 1,1-1 0,-1 1-1,0-1 1,-1 0-1,0 1 1,0-2 0,-1 1-1,0 0 1,1-10-1,-3 17-70,0 1-1,0-1 0,-1 1 1,1-1-1,0 1 0,0 0 1,0-1-1,-1 1 0,1 0 1,0-1-1,0 1 0,-1 0 1,1-1-1,0 1 0,-1 0 1,1-1-1,0 1 1,-1 0-1,1 0 0,-1 0 1,1-1-1,0 1 0,-1 0 1,1 0-1,-1 0 0,1 0 1,0 0-1,-1 0 0,1 0 1,-1 0-1,1 0 0,-1 0 1,1 0-1,-1 0 0,1 0 1,0 0-1,-1 0 0,1 0 1,-1 0-1,1 0 0,0 1 1,-1-1-1,1 0 0,-1 0 1,1 1-1,0-1 0,-1 0 1,1 0-1,0 1 0,-1-1 1,1 0-1,0 1 0,-1 0 1,-20 14-7,13-6 30,1 0 0,0 1 0,1 0 0,0 0 0,0 0 0,1 1 0,0 0 0,1 0 0,1 0 0,-1 0 0,2 1 0,0-1 0,0 1 0,1 0 0,0 14 0,1-24-54,0 0 1,1-1-1,-1 1 0,0 0 1,1 0-1,-1-1 0,1 1 1,0 0-1,-1-1 1,1 1-1,0 0 0,0-1 1,0 0-1,0 1 0,0-1 1,1 1-1,-1-1 0,0 0 1,0 0-1,1 0 0,2 2 1,0-1-162,0 0-1,0-1 1,0 0 0,0 1 0,0-1 0,0-1 0,0 1 0,0 0-1,6-1 1,0 0-680,1-1 0,-1 0 0,1 0 0,-1-1 0,0 0 0,0-1 0,13-5 0,20-14-9415</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1.412"/>
    </inkml:context>
    <inkml:brush xml:id="br0">
      <inkml:brushProperty name="width" value="0.025" units="cm"/>
      <inkml:brushProperty name="height" value="0.025" units="cm"/>
    </inkml:brush>
  </inkml:definitions>
  <inkml:trace contextRef="#ctx0" brushRef="#br0">299 74 4260,'0'0'15054,"-11"-5"-11098,-3-1-3094,1 1 0,-1 0 0,0 1 1,0 1-1,0 0 0,-1 1 0,-21-1 0,25 3-536,-64 4 890,71-4-1184,0 0 0,0 1 0,0 0 0,-1 0 0,1 0 0,0 1 0,1-1 1,-1 1-1,0 0 0,0 0 0,1 0 0,-1 1 0,1-1 0,-6 6 0,9-8-31,-1 1 0,1-1-1,0 0 1,-1 1-1,1-1 1,0 1 0,-1-1-1,1 1 1,0-1-1,-1 1 1,1-1 0,0 1-1,0 0 1,0-1-1,0 1 1,0-1-1,-1 1 1,1-1 0,0 1-1,0 0 1,0-1-1,1 1 1,-1-1 0,0 1-1,0-1 1,0 1-1,0-1 1,0 1 0,1 0-1,-1-1 1,0 1-1,0-1 1,1 1 0,-1-1-1,0 0 1,1 1-1,-1-1 1,1 1-1,-1-1 1,1 0 0,-1 1-1,0-1 1,1 0-1,-1 1 1,1-1 0,0 0-1,-1 0 1,1 1-1,-1-1 1,1 0 0,-1 0-1,1 0 1,-1 0-1,1 0 1,0 0 0,39 4-97,-34-4 52,41 2-196,63 12 0,-98-12 220,0 0 0,-1 1 0,1 0 0,-1 1 0,0 1 0,0 0 0,-1 0 0,0 1-1,1 0 1,-2 1 0,10 8 0,-16-13 19,-1 1 0,1-1 1,-1 1-1,0 0 0,0-1 0,0 1 1,0 0-1,0 0 0,-1 0 0,0 1 1,1-1-1,-1 0 0,0 0 0,-1 1 1,1-1-1,0 1 0,-1-1 0,0 1 1,0-1-1,0 0 0,0 1 0,-1-1 1,1 1-1,-1-1 0,0 0 0,0 1 1,0-1-1,0 0 0,-1 0 0,1 1 0,-1-1 1,0-1-1,0 1 0,0 0 0,0 0 1,-4 3-1,-4 5 92,-1 0 0,0-1 0,-1 0 0,0-1 0,-1 0 0,-25 13 0,18-13 64,-1 0 0,-41 12 0,54-18-125,-1-1 0,0 0 0,0-1 0,0 0 0,0 0 0,1-1 0,-1 0 0,0-1 0,0 0 0,-11-2 0,18 2-50,1 0-1,-1 1 1,1-1 0,0 0-1,-1 1 1,1-1 0,0 0-1,0 0 1,0 0 0,-1 0-1,1 0 1,0-1 0,0 1-1,1 0 1,-1 0 0,0-1-1,0 1 1,1 0 0,-1-1-1,0 1 1,1-1 0,0 1-1,-1-1 1,1 1 0,0-1-1,0 1 1,-1-1 0,1 1-1,0-1 1,1 1 0,-1-1-1,0 1 1,0-1 0,1 1-1,-1-1 1,1 1 0,0-2-1,1-4-180,1 1-1,-1-1 0,1 1 1,0 0-1,1 0 0,0 0 0,5-6 1,154-148-8711,-58 61-1085,-51 44-194</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129"/>
    </inkml:context>
    <inkml:brush xml:id="br0">
      <inkml:brushProperty name="width" value="0.025" units="cm"/>
      <inkml:brushProperty name="height" value="0.025" units="cm"/>
    </inkml:brush>
  </inkml:definitions>
  <inkml:trace contextRef="#ctx0" brushRef="#br0">135 1 10634,'0'0'14777,"-8"9"-13074,-5 9-1333,0 1 1,1 0 0,2 1 0,0 0-1,1 1 1,1 0 0,0 0-1,-4 27 1,6-20-217,1 1 1,1 0-1,0 34 0,4-56-156,0-1 0,0 1 1,0-1-1,1 1 0,0-1 0,0 1 0,1-1 0,-1 1 0,2-1 0,-1 0 0,0 0 0,1 0 0,1 0 0,-1-1 0,1 1 0,-1-1 0,1 0 0,1 0 1,-1 0-1,7 5 0,-11-9-160,1-1 1,0 1 0,0 0 0,-1 0-1,1-1 1,0 1 0,0-1 0,0 1 0,0-1-1,0 1 1,0-1 0,0 1 0,0-1-1,0 0 1,0 0 0,0 1 0,0-1-1,0 0 1,0 0 0,0 0 0,0 0-1,0 0 1,0 0 0,0-1 0,0 1-1,0 0 1,0 0 0,2-1 0,-3-1-203,1 1-1,-1 0 1,1-1 0,-1 1 0,1-1 0,-1 1 0,0 0 0,0-1 0,1 1 0,-1-1 0,0 1 0,-1-1-1,1 1 1,0-1 0,0 1 0,0 0 0,-1-2 0,-14-42-5401,7 26 5794,0 3-179,-24-43 1242,30 56-515,0 1 1,0-1-1,0 1 1,-1 0-1,1-1 0,0 1 1,-1 0-1,0 0 1,-5-3-1,8 5-482,-1 0-1,1 0 1,0 0 0,0 1-1,-1-1 1,1 0 0,0 0-1,0 0 1,0 0 0,-1 0-1,1 0 1,0 0 0,0 1-1,0-1 1,-1 0 0,1 0 0,0 0-1,0 0 1,0 1 0,0-1-1,-1 0 1,1 0 0,0 0-1,0 1 1,0-1 0,0 0-1,0 0 1,0 1 0,0-1-1,0 0 1,0 0 0,0 1-1,0-1 1,0 0 0,0 0-1,0 0 1,0 1 0,0-1-1,0 0 1,0 0 0,0 1-1,0-1 1,0 0 0,0 0 0,0 1-1,0-1 1,1 0 0,-1 0-1,0 0 1,0 1 0,0-1-1,0 0 1,1 0 0,-1 0-1,0 0 1,0 1 0,0-1-1,1 0 1,-1 0 0,10 17 849,-5-12-843,1-1 0,0 0 1,1-1-1,-1 1 0,1-1 0,-1 0 1,1-1-1,0 0 0,0 0 0,0 0 0,0-1 1,1 0-1,-1 0 0,0-1 0,0 0 1,1 0-1,-1-1 0,0 0 0,0 0 0,8-3 1,1 0-92,0 0 1,0-2-1,0 0 1,-1-1-1,1 0 1,-2-1-1,22-15 1,-31 20 30,-1 0 0,1-1 0,-1 1 0,1-1 0,-1 0 0,0 0 0,0-1 0,-1 1 0,1-1 0,-1 0 0,0 0 0,-1 0 0,1 0 0,-1 0 0,0 0 0,0-1 0,0 1 0,0-9 0,-2 13-20,0 1 0,0 0 0,0-1 0,0 1 0,0-1 0,0 1-1,0-1 1,0 1 0,-1-1 0,1 1 0,0 0 0,0-1-1,-1 1 1,1-1 0,0 1 0,0 0 0,-1-1 0,1 1 0,0 0-1,-1-1 1,1 1 0,-1 0 0,1 0 0,0-1 0,-1 1 0,1 0-1,-1 0 1,1 0 0,-1 0 0,1-1 0,0 1 0,-1 0 0,1 0-1,-1 0 1,1 0 0,-1 0 0,1 0 0,-1 0 0,1 0-1,-1 0 1,1 1 0,-1-1 0,1 0 0,0 0 0,-1 0 0,1 0-1,-1 1 1,0-1 0,-23 13 255,17-5-233,0-1 1,0 2-1,0-1 1,1 1-1,1 0 1,-1 0 0,1 0-1,1 1 1,-7 19-1,6-12-31,0 0 0,1 1 0,1 0 0,1-1 0,-1 21 0,3-37-13,0 1 1,0-1-1,0 0 1,0 0-1,0 0 1,0 0-1,0 0 1,0 0-1,0 0 0,1 1 1,-1-1-1,0 0 1,1 0-1,-1 0 1,1 0-1,-1 0 1,1 0-1,0 0 1,-1-1-1,1 1 1,0 0-1,-1 0 1,1 0-1,0-1 1,0 1-1,0 0 0,0-1 1,0 1-1,1 0 1,0-1 1,1 1 0,-1-1-1,0 0 1,0 0 0,1-1 0,-1 1 0,0 0 0,0-1 0,1 1-1,-1-1 1,0 0 0,0 0 0,3-1 0,6-4 10,-1 1 1,-1-2-1,1 0 1,15-14-1,-4-3-6,-1 0 0,-1-2-1,-1 0 1,-1-1 0,-1-1-1,-2 0 1,20-57 0,-75 264-134,39-167 130,0 0 0,1 0 0,0-1 0,1 1 0,1 14 0,-1-25 1,0-1 0,1 1 0,-1-1-1,0 1 1,0-1 0,1 1 0,-1-1 0,0 1 0,1-1 0,-1 1 0,0-1 0,1 1 0,-1-1 0,1 0 0,-1 1 0,0-1 0,1 0-1,-1 1 1,1-1 0,0 0 0,-1 0 0,1 1 0,-1-1 0,1 0 0,-1 0 0,1 0 0,-1 0 0,1 0 0,0 0 0,-1 0 0,1 0 0,-1 0-1,1 0 1,0 0 0,-1 0 0,1 0 0,-1 0 0,1 0 0,-1-1 0,1 1 0,0 0 0,24-12 34,-8 0-28,-1 0 0,-1-2-1,0 0 1,-1 0 0,0-1-1,-1-1 1,-1 0 0,18-32 0,-30 48-14,0 0 0,0 0 0,1-1 0,-1 1 1,0 0-1,0 0 0,1-1 0,-1 1 0,0 0 0,0-1 1,0 1-1,1 0 0,-1-1 0,0 1 0,0-1 1,0 1-1,0 0 0,0-1 0,0 1 0,0 0 0,0-1 1,0 1-1,0-1 0,0 1 0,0 0 0,0-1 1,0 1-1,0 0 0,-1-1 0,1 1 0,0-1 0,0 1 1,0 0-1,0-1 0,-1 1 0,1 0 0,-1-1 1,-14 7-580,-20 20-1202,34-25 1678,-40 32-6964,23-22 736</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2.455"/>
    </inkml:context>
    <inkml:brush xml:id="br0">
      <inkml:brushProperty name="width" value="0.025" units="cm"/>
      <inkml:brushProperty name="height" value="0.025" units="cm"/>
    </inkml:brush>
  </inkml:definitions>
  <inkml:trace contextRef="#ctx0" brushRef="#br0">1 0 14958,'0'0'11691,"1"50"-19282,11-32-1698</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3.076"/>
    </inkml:context>
    <inkml:brush xml:id="br0">
      <inkml:brushProperty name="width" value="0.025" units="cm"/>
      <inkml:brushProperty name="height" value="0.025" units="cm"/>
    </inkml:brush>
  </inkml:definitions>
  <inkml:trace contextRef="#ctx0" brushRef="#br0">114 16 14574,'0'0'4297,"-8"-1"-768,-29-5-865,35 6-2512,0 0 0,0 0 0,0 1-1,0-1 1,-1 1 0,1-1 0,0 1 0,0 0 0,0-1 0,0 1 0,0 0 0,0 1 0,1-1 0,-1 0 0,0 0 0,0 1 0,1-1 0,-1 1 0,1-1 0,-1 1 0,1 0 0,0 0-1,0 0 1,0-1 0,0 1 0,0 0 0,0 0 0,0 1 0,0 3 0,-2 3-13,0 0 0,1 0 0,1 0 0,0 0 0,-1 13-1,4-10-162,0 1-1,0-1 1,1 0-1,0-1 1,1 1-1,1-1 0,0 1 1,0-1-1,1 0 1,11 15-1,-10-16-3,0 1 0,-1-1 1,0 1-1,-1 1 0,0-1 0,-1 1 0,0 0 0,-1 0 1,0 0-1,2 20 0,-5-26 36,-1 0 1,1 0-1,-1 1 0,0-1 1,0 0-1,-1 0 0,0 0 1,0 0-1,0 0 0,-6 10 1,6-13 77,0-1 1,0 1-1,-1 0 0,1-1 1,0 0-1,-1 1 0,1-1 1,-1 0-1,0 0 0,0-1 1,0 1-1,0 0 0,0-1 1,0 0-1,0 0 0,0 0 1,-1 0-1,1 0 0,0-1 1,0 1-1,-8-1 0,10 0-74,0 0 0,0 0 0,0 0 0,1 0 0,-1-1 0,0 1 0,0 0 0,0-1 0,0 1 0,0-1 0,0 1 0,0-1 0,0 1 0,1-1 0,-1 1 0,0-1 0,0 0 0,1 0 0,-1 1 0,0-1 0,1 0 0,-1 0 0,1 0-1,-1 1 1,0-3 0,-5-33 278,6 25-231,0 0 0,1 1 0,1-1 1,4-17-1,3 7-213,1 1-1,1 0 1,1 1-1,0 0 1,2 1-1,0 0 1,24-22 0,-23 25 7,-1-1 1,0 0 0,-1-1 0,0-1-1,-2 0 1,0 0 0,-1-1-1,10-28 1,-17 19 149,-3 27-2,-1 1 1,1-1 0,0 1 0,0 0 0,0-1 0,-1 1 0,1-1-1,0 1 1,-1 0 0,1-1 0,0 1 0,0 0 0,-1-1 0,1 1-1,-1 0 1,1-1 0,0 1 0,-1 0 0,1 0 0,-1 0-1,1-1 1,-1 1 0,1 0 0,-1 0 0,1 0 0,0 0 0,-1 0-1,1 0 1,-1 0 0,0 0 0,-2 0 11,1 1 0,-1 0 0,1 0 1,-1 0-1,1 0 0,0 1 0,0-1 0,-1 1 0,1-1 0,0 1 0,0 0 1,0 0-1,1 0 0,-1 0 0,0 0 0,-1 2 0,-1 2 23,0 0-1,0 0 1,1 0-1,-1 0 1,1 1-1,1-1 0,-1 1 1,1 0-1,0-1 1,1 1-1,0 0 1,0 0-1,0 8 1,1-14-26,0 0 0,0 0 0,0 0 1,0 0-1,0-1 0,1 1 0,-1 0 0,0 0 1,0-1-1,1 1 0,-1 0 0,1 0 1,-1-1-1,1 1 0,-1 0 0,1-1 0,-1 1 1,1 0-1,-1-1 0,1 1 0,0-1 1,-1 1-1,1-1 0,0 0 0,-1 1 0,1-1 1,0 0-1,1 1 0,27-1 151,-20-2-142,-1 0-1,0-1 1,1 0-1,13-8 1,16-16-1,-30 21-13,-1-1 0,1 2-1,0-1 1,1 1 0,-1 0-1,1 1 1,0 0 0,0 0-1,0 1 1,0 0 0,13-1-1,-21 5 14,-1-1 1,1 1-1,0 1 0,0-1 1,0 0-1,-1 0 0,1 0 0,0 0 1,-1 0-1,1 1 0,-1-1 0,1 0 1,-1 0-1,0 1 0,0-1 0,1 0 1,-1 1-1,0-1 0,0 0 0,0 1 1,-1-1-1,1 0 0,0 2 0,-2 36 516,-3-15-444,4-19-80,0-1-1,0 1 1,0-1-1,1 1 1,-1-1-1,1 1 1,1 7 0,-1-11-10,1 0 0,-1 0 0,1 0 1,-1 0-1,1 0 0,0-1 0,0 1 1,-1 0-1,1 0 0,0-1 0,0 1 1,0 0-1,0-1 0,-1 1 0,1-1 1,0 1-1,0-1 0,0 1 0,0-1 1,1 0-1,-1 1 0,0-1 0,0 0 1,0 0-1,0 0 0,0 0 0,0 0 1,0 0-1,0 0 0,0 0 0,0 0 1,0-1-1,0 1 0,0 0 0,0-1 1,0 1-1,2-2 0,7-1 1,0-1 1,-1 0-1,1 0 0,-1-1 1,0-1-1,11-8 0,-12 8-7,1 0 1,-1 1-1,1 0 0,0 0 0,1 1 0,-1 0 0,14-3 1,-22 7-52,-1 0 0,1 0 0,0 0 0,-1 0 0,1 0 0,0 1 0,0-1 0,-1 0 0,1 0 0,-1 1 0,1-1 0,0 0 0,-1 1 0,1-1 0,0 0 0,-1 1 0,1-1 0,-1 1 0,1-1 0,-1 1 0,1-1 0,-1 1 0,0 0 0,1-1 0,-1 1 0,0-1 0,1 1 0,-1 0 0,0-1 0,0 1 0,1 0 0,-1-1 0,0 1 0,0 0 0,0 0 0,0-1 0,0 1 0,0 0 0,0-1 0,0 1 0,0 0 0,-1-1 0,1 1 0,0 0 0,-1 0 0,-6 36-5959,1-20-1036</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062"/>
    </inkml:context>
    <inkml:brush xml:id="br0">
      <inkml:brushProperty name="width" value="0.025" units="cm"/>
      <inkml:brushProperty name="height" value="0.025" units="cm"/>
    </inkml:brush>
  </inkml:definitions>
  <inkml:trace contextRef="#ctx0" brushRef="#br0">183 105 8808,'0'0'10763,"2"-9"-7347,-1 8-3338,0-2 207,0 1 0,-1-1 0,1 1 0,0-1-1,-1 1 1,0-1 0,1 0 0,-1 1 0,0-1 0,-1-3-1,0 5-191,1 0 0,-1 0 0,0 0 0,0 0 0,1 0 0,-1 0 0,0 0 0,0 0 0,0 1 0,0-1 0,0 0 0,0 1-1,0-1 1,0 1 0,-1-1 0,1 1 0,0 0 0,0-1 0,0 1 0,-1 0 0,1 0 0,0 0 0,0 0 0,0 0 0,-1 0 0,1 0-1,0 0 1,0 0 0,0 1 0,-1-1 0,1 0 0,-2 2 0,-4 0-24,0 1-1,0 0 1,0 0 0,0 0-1,0 1 1,1 0 0,0 0 0,0 1-1,0 0 1,0 0 0,1 0-1,0 1 1,0 0 0,-5 7-1,3-3-3,0 0 0,0 0-1,1 0 1,1 1 0,0 0-1,0 0 1,1 1 0,-3 14-1,6-25-64,1 1 1,-1-1-1,1 1 0,0 0 1,-1-1-1,1 1 0,0-1 0,0 1 1,0 0-1,0-1 0,1 1 0,-1-1 1,0 1-1,1 0 0,-1-1 0,1 1 1,0-1-1,-1 1 0,1-1 1,0 0-1,0 1 0,0-1 0,0 0 1,1 2-1,0-2 2,0 0-1,0-1 1,1 1-1,-1-1 1,0 1 0,0-1-1,1 0 1,-1 0-1,0 0 1,0 0 0,1 0-1,-1-1 1,0 1 0,0-1-1,0 1 1,0-1-1,1 0 1,1-1 0,8-3 10,0-1 0,-1 0 0,0-1 1,0 0-1,-1-1 0,13-11 1,55-59-48,-64 63 16,83-104-147,-127 166 210,-49 84 283,71-115-293,1 0 0,0 1 0,1-1 0,0 1 0,2 1 0,-4 24 0,8-41-32,-1 0 1,1 0 0,0 1-1,0-1 1,0 0-1,0 0 1,0 1 0,0-1-1,1 0 1,-1 0-1,0 0 1,0 1 0,1-1-1,-1 0 1,1 0 0,-1 0-1,1 0 1,0 0-1,1 2 1,-2-3 4,1 1 0,0-1 0,0 0 1,-1 1-1,1-1 0,0 0 0,0 0 0,0 1 0,-1-1 0,1 0 1,0 0-1,0 0 0,0 0 0,0 0 0,0 0 0,-1 0 1,1 0-1,0-1 0,0 1 0,0 0 0,0-1 0,5-1 21,-1-1 0,0 1 0,0-1 0,0-1 0,0 1 0,7-7 0,7-9-8,-1 0-1,-2-1 0,28-42 1,-35 48-9,0-1 0,-2 0 0,1 0 0,-2-1 0,0 0 0,-1 0 0,3-18 0,-13 56-61,-1 0 0,-11 27 0,8-25 55,0-1 1,2 1-1,1 1 1,-3 29-1,9-54-3,0 1 1,-1 0-1,1-1 0,0 1 0,0-1 0,0 1 1,0 0-1,0-1 0,0 1 0,0 0 0,0-1 1,0 1-1,0 0 0,0-1 0,1 1 0,-1 0 1,0-1-1,0 1 0,1-1 0,-1 1 1,0 0-1,1-1 0,-1 1 0,0-1 0,1 1 1,-1-1-1,1 1 0,-1-1 0,1 0 0,-1 1 1,1-1-1,-1 1 0,1-1 0,0 0 1,-1 0-1,2 1 0,0-1 16,0 0 0,0-1 1,0 1-1,0-1 0,0 1 0,0-1 1,0 0-1,0 0 0,-1 0 0,1 0 1,3-2-1,45-40 402,63-93-243,-32 36-146,-86 128-52,-24 37 44,21-51-23,1 1 0,0 0-1,1 1 1,1 0 0,0 0 0,1 0-1,-3 33 1,7-49 1,0 1 1,0-1-1,0 1 1,0-1-1,0 1 0,1-1 1,-1 1-1,0-1 1,0 0-1,1 1 0,-1-1 1,0 1-1,1-1 0,-1 0 1,0 1-1,1-1 1,-1 0-1,1 1 0,-1-1 1,1 0-1,-1 0 1,0 1-1,1-1 0,-1 0 1,1 0-1,-1 0 1,1 0-1,-1 0 0,1 1 1,-1-1-1,1 0 1,-1 0-1,1 0 0,-1 0 1,1-1-1,-1 1 0,1 0 1,-1 0-1,1 0 1,-1 0-1,1 0 0,-1-1 1,1 1-1,-1 0 1,1 0-1,0-1 0,24-12-328,-4-11-2393,-1-1-3445,-16 19 4235,11-14-6211</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4.525"/>
    </inkml:context>
    <inkml:brush xml:id="br0">
      <inkml:brushProperty name="width" value="0.025" units="cm"/>
      <inkml:brushProperty name="height" value="0.025" units="cm"/>
    </inkml:brush>
  </inkml:definitions>
  <inkml:trace contextRef="#ctx0" brushRef="#br0">290 1 12107,'0'0'15242,"-7"13"-13652,-21 40-1207,3 2 0,2 1 0,3 1-1,2 0 1,2 1 0,4 1 0,2 0-1,2 1 1,0 76 0,8-40-383,-22-133 0,4-1 0,3 9 0,1-2 0,1 1 0,2-2 0,-11-44 0,22 75 0,0 0 0,0 0 0,1 0 0,-1 0 0,0 0 0,0 0 0,0 0 0,1 0 0,-1 0 0,1 0 0,-1 0 0,1 0 0,-1 0 0,1 0 0,-1 0 0,1 0 0,0 0 0,0 0 0,-1 1 0,1-1 0,0 0 0,0 1 0,0-1 0,0 0 0,0 1 0,0-1 0,0 1 0,0-1 0,0 1 0,0 0 0,0-1 0,0 1 0,0 0 0,0 0 0,0 0 0,0 0 0,2 0 0,55-1 0,-39 2 0,83-8-3978,-85 4 1440,0-1-1,0-1 1,30-11 0,-8-4-13023</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381"/>
    </inkml:context>
    <inkml:brush xml:id="br0">
      <inkml:brushProperty name="width" value="0.025" units="cm"/>
      <inkml:brushProperty name="height" value="0.025" units="cm"/>
    </inkml:brush>
  </inkml:definitions>
  <inkml:trace contextRef="#ctx0" brushRef="#br0">56 99 6054,'0'0'18182,"2"9"-16473,4 14-1211,-2 0 0,0 1 0,-2 0 0,-1-1 0,-1 1 1,0 0-1,-6 29 0,-3 7 125,-29 104 0,20-119 397,15-55-578,3-10-313,14-47-129,4 1 0,33-84 0,-45 135 0,3-12 0,5-12 0,27-56 0,-37 87 0,0 0 0,1 0 0,0 0 0,0 1 0,1 0 0,0 0 0,0 0 0,0 1 0,1 0 0,0 0 0,0 1 0,1 0 0,8-5 0,-11 9 0,1-1 0,-1 0 0,1 1 0,0 0 0,0 1 0,-1-1 0,1 1 0,0 0 0,0 1 0,0-1 0,0 1 0,-1 0 0,1 0 0,0 1 0,5 2 0,-7-2 0,-1-1 0,1 0 0,-1 1 0,0 0 0,0 0 0,0 0 0,0 0 0,0 0 0,0 0 0,0 1 0,-1 0 0,1-1 0,-1 1 0,0 0 0,0 0 0,0 0 0,0 1 0,0-1 0,-1 0 0,0 1 0,1-1 0,-1 1 0,0-1 0,0 6 0,-1-6 0,0-1 0,-1 0 0,1 0 0,-1 0 0,0 0 0,1 0 0,-1 0 0,0 0 0,0 0 0,0 0 0,0 0 0,-1-1 0,1 1 0,0 0 0,-1-1 0,1 1 0,-1-1 0,0 0 0,1 1 0,-1-1 0,0 0 0,0 0 0,0 0 0,-2 1 0,-52 19 0,22-14 0,0-1 0,-1-1 0,0-2 0,-40-1 0,66-4 33,13-1 1,17-2-368,32 4-3767,3 2-4242,-12-1-534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34.608"/>
    </inkml:context>
    <inkml:brush xml:id="br0">
      <inkml:brushProperty name="width" value="0.025" units="cm"/>
      <inkml:brushProperty name="height" value="0.025" units="cm"/>
    </inkml:brush>
  </inkml:definitions>
  <inkml:trace contextRef="#ctx0" brushRef="#br0">177 192 5862,'0'0'3256,"-8"0"-1078,2 0-1890,1 0 1,-1 1-1,1-1 0,0 1 0,-1 1 1,1-1-1,0 1 0,0 0 0,0 0 1,0 0-1,0 1 0,1 0 1,-1 0-1,1 0 0,0 0 0,0 1 1,0 0-1,0 0 0,0 0 0,-4 7 1,-1 1-13,1 2 1,1-1-1,0 1 0,1 0 1,0 0-1,1 1 0,1-1 1,0 1-1,1 0 1,1 1-1,0-1 0,1 0 1,0 1-1,2-1 0,3 27 1,0-17-229,1-1 1,1 0-1,1 0 1,1 0-1,2-1 0,0 0 1,1 0-1,28 40 1,-33-55 22,0-1 1,0 1-1,1-1 0,-1-1 1,2 1-1,-1-1 1,1-1-1,0 1 1,0-1-1,0 0 1,1-1-1,-1 0 0,15 4 1,-10-5 58,1 0-1,-1-1 1,1 0-1,0-1 1,0 0 0,-1-2-1,1 1 1,23-5 0,-12-1 27,1-1 0,-1-1 0,-1-1 0,1-1 0,-1-1 0,-1-1 0,0-1 0,-1-1 0,28-24 0,-34 24 92,-2-1 1,0-1-1,0 0 1,-2-1 0,0 0-1,-1-1 1,0-1 0,-2 1-1,0-2 1,-2 1-1,9-31 1,-7 13 197,-1 1-1,-2-1 1,-2-1-1,-1 1 1,-3-61-1,-1 90-420,0-1-1,-1 1 0,1-1 0,-2 1 1,1 0-1,-1 0 0,0 0 0,-1 0 1,0 0-1,0 1 0,-1 0 0,1 0 1,-2 0-1,1 0 0,-1 1 0,0 0 1,0 0-1,-1 0 0,0 1 0,0 0 1,0 0-1,0 1 0,-1 0 0,0 0 1,1 1-1,-13-4 0,2 2 18,-1 0-1,0 1 0,1 1 1,-2 0-1,1 2 0,0 0 1,0 1-1,0 1 0,0 1 1,-38 8-1,42-6-202,0 1 1,1 1-1,-1 0 1,1 1-1,1 0 1,-1 1-1,1 1 1,0 0-1,1 0 1,-19 20-1,23-21-76,1 1-1,0 0 1,1 0 0,-1 0-1,2 1 1,-1-1 0,1 1 0,1 1-1,0-1 1,0 1 0,1-1-1,1 1 1,0 0 0,0 0-1,0 17 1,2-8-5204,0-5-3347</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25.895"/>
    </inkml:context>
    <inkml:brush xml:id="br0">
      <inkml:brushProperty name="width" value="0.025" units="cm"/>
      <inkml:brushProperty name="height" value="0.025" units="cm"/>
    </inkml:brush>
  </inkml:definitions>
  <inkml:trace contextRef="#ctx0" brushRef="#br0">1 25 6182,'0'0'20964,"10"-4"-19293,4-1-1199,-1 1-1,1 1 1,0 0 0,16-2 0,-25 5-348,0-1 1,0 1-1,0 1 0,-1-1 0,1 1 0,0-1 1,0 2-1,7 1 0,-10-2-102,0 0 1,0 0-1,-1 0 1,1 0 0,0 0-1,0 0 1,-1 1-1,1-1 1,-1 1-1,1-1 1,-1 1-1,0 0 1,0-1-1,1 1 1,-1 0-1,0 0 1,-1 0-1,1 0 1,0 0-1,1 4 1,-2-3-23,0 0 0,0 0 0,0 0 0,0 0 0,-1-1 0,1 1 0,-1 0 0,1 0 0,-1 0 0,0 0 0,0 0 0,0-1 0,-1 1 0,1 0 0,-1-1 0,1 1 0,-1-1 0,0 0 0,0 1 0,-3 2 0,-53 42 0,40-33 0,-45 30 0,65-43 0,0 0 0,1 0 0,-1 0 0,0-1 0,0 1 0,0-1 0,0 0 0,1 1 0,-1-1 0,0 0 0,0 0 0,1 0 0,2-1 0,152-19-1363,-54-2-3093,-50 7-6445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0.667"/>
    </inkml:context>
    <inkml:brush xml:id="br0">
      <inkml:brushProperty name="width" value="0.025" units="cm"/>
      <inkml:brushProperty name="height" value="0.025" units="cm"/>
    </inkml:brush>
  </inkml:definitions>
  <inkml:trace contextRef="#ctx0" brushRef="#br0">15 73 4484,'0'0'20751,"-2"9"-19945,-1 16-463,-1-3-181,1 1-1,1 44 0,2-66-158,0 1-1,0-1 1,1 1-1,-1-1 1,1 1 0,-1-1-1,1 0 1,-1 1-1,1-1 1,0 0 0,0 0-1,-1 1 1,1-1-1,0 0 1,0 0-1,0 0 1,1 0 0,-1 0-1,0 0 1,0 0-1,0-1 1,1 1 0,-1 0-1,0-1 1,1 1-1,-1-1 1,1 1-1,-1-1 1,0 1 0,1-1-1,-1 0 1,1 0-1,-1 0 1,1 0 0,-1 0-1,1 0 1,-1 0-1,1-1 1,-1 1 0,0 0-1,1-1 1,1 0-1,5-1 17,1-1 0,-1 0 0,0 0 0,-1-1-1,14-8 1,8-8 212,-1 0-1,-1-3 0,-1 0 0,-1-1 0,-1-2 1,-2 0-1,21-31 0,-58 82 1522,2-7-1560,1 1 0,0 0 0,2 1 0,0 0 0,2 1 0,0 0 0,-8 37 0,15-57-188,1 0-1,0 0 0,-1 0 0,1 1 0,0-1 0,0 0 0,0 0 0,0 0 0,0 0 0,1 1 0,-1-1 0,0 0 0,0 0 0,1 0 0,-1 0 0,0 0 0,1 0 0,0 0 0,-1 0 0,1 0 0,-1 0 0,1 0 0,0 0 0,0 0 0,0 0 0,-1-1 0,1 1 0,0 0 1,0 0-1,1 0 0,1-1 11,-1 1 0,1-1 1,0 1-1,-1-1 0,1 0 1,0 0-1,-1 0 0,1-1 0,0 1 1,-1-1-1,1 1 0,4-2 1,7-4 51,1 0 0,-1-1 0,19-11 0,123-90-66,-139 100-1094,-12 16-1667,-13 25-4653,8-31 6848,-7 23-8034</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1.024"/>
    </inkml:context>
    <inkml:brush xml:id="br0">
      <inkml:brushProperty name="width" value="0.025" units="cm"/>
      <inkml:brushProperty name="height" value="0.025" units="cm"/>
    </inkml:brush>
  </inkml:definitions>
  <inkml:trace contextRef="#ctx0" brushRef="#br0">118 228 17457,'0'0'9005,"-11"0"-7355,8-1-1592,-1 1 0,1-1 0,-1 1 1,0 0-1,1 0 0,-1 0 0,1 1 0,-1 0 0,1-1 1,-1 1-1,1 0 0,0 1 0,-1-1 0,1 0 0,0 1 1,0 0-1,0 0 0,0 0 0,0 0 0,0 0 1,1 1-1,-1-1 0,1 1 0,0-1 0,-1 1 0,1 0 1,0 0-1,-2 6 0,1-4-10,1 0 0,-1 0 0,1 1-1,0-1 1,1 1 0,-1 0 0,0 7 0,2-12-41,0 0 0,0 0 0,0 0 0,0 0 0,1 0 1,-1-1-1,0 1 0,0 0 0,1 0 0,-1 0 0,0 0 0,1 0 0,-1 0 0,1 0 0,-1 0 0,1-1 0,0 1 0,-1 0 0,1 0 0,0-1 1,-1 1-1,1 0 0,0-1 0,0 1 0,0-1 0,-1 1 0,1-1 0,0 1 0,0-1 0,0 0 0,0 1 0,0-1 0,0 0 0,0 0 1,0 0-1,0 1 0,0-1 0,0 0 0,0-1 0,0 1 0,0 0 0,0 0 0,0 0 0,0 0 0,0-1 0,0 1 0,0-1 0,0 1 0,0-1 1,16-5 85,0-1 1,-1 0-1,0-2 1,-1 0 0,0 0-1,0-2 1,-1 1 0,16-17-1,-2 4-49,-28 23-44,110-95 473,-97 83-361,-2 0-1,1-1 1,-2-1 0,0 1-1,0-2 1,9-20-1,-15 19-20,-9 14-68,-8 8-46,-6 12 23,2 1 0,0 1 0,1 0 0,1 1 0,1 1 0,-14 27 0,20-35 0,-35 72 0,40-80 0,1 0 0,-1 1 0,1 0 0,1-1 0,-1 1 0,1 0 0,1 0 0,-1 0 0,1-1 0,0 1 0,2 10 0,-1-16-53,-1 1 0,1-1 0,0 1 1,0 0-1,0-1 0,0 0 0,0 1 0,0-1 0,0 0 1,1 1-1,-1-1 0,1 0 0,-1 0 0,0 0 0,1 0 1,0 0-1,-1 0 0,1-1 0,-1 1 0,1 0 0,0-1 0,0 0 1,-1 1-1,1-1 0,0 0 0,0 0 0,-1 0 0,1 0 1,0 0-1,0 0 0,2-1 0,3 1-644,-1-1 0,0 0 1,0 0-1,1-1 0,-1 0 0,0 0 0,10-5 0,16-18-8917</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4.823"/>
    </inkml:context>
    <inkml:brush xml:id="br0">
      <inkml:brushProperty name="width" value="0.025" units="cm"/>
      <inkml:brushProperty name="height" value="0.025" units="cm"/>
    </inkml:brush>
  </inkml:definitions>
  <inkml:trace contextRef="#ctx0" brushRef="#br0">150 338 4708,'1'-3'1100,"0"0"0,0 0 0,0 0 0,-1 0 0,1 0 0,-1-1 0,0 1 0,0 0 0,0 0-1,-1-1 1,1 1 0,-1 0 0,-1-4 0,1 5-657,0-1 0,0 1-1,0 0 1,0-1 0,-1 1-1,1 0 1,-1 0 0,0 0 0,1 0-1,-1 0 1,0 0 0,0 1 0,-4-4-1,4 4-382,-1 0-1,1 0 1,-1 0 0,1 0-1,-1 0 1,1 1-1,-1-1 1,1 1 0,-1 0-1,1-1 1,-1 1-1,0 0 1,1 1 0,-1-1-1,1 0 1,-1 1-1,1-1 1,-1 1 0,1 0-1,-1 0 1,1 0-1,0 0 1,-1 0 0,1 1-1,0-1 1,0 1-1,0-1 1,0 1 0,0 0-1,0 0 1,1 0-1,-3 3 1,-2 2 0,1 0-1,0 1 1,1 0-1,-1 0 1,2 0-1,-1 0 0,1 1 1,0-1-1,1 1 1,0 0-1,0 0 1,1 0-1,0 14 1,1-22-54,0 0 1,0 0-1,0 0 1,0 0 0,0 0-1,1 0 1,-1 0-1,0 0 1,1 0-1,-1 0 1,1 0-1,-1-1 1,1 1-1,-1 0 1,1 0-1,0-1 1,-1 1-1,1 0 1,0 0-1,0-1 1,-1 1 0,1-1-1,0 1 1,0-1-1,0 1 1,0-1-1,0 0 1,-1 1-1,1-1 1,0 0-1,0 0 1,0 1-1,0-1 1,0 0-1,0 0 1,0 0 0,0 0-1,0 0 1,0-1-1,0 1 1,0 0-1,0 0 1,0-1-1,0 1 1,0 0-1,0-1 1,1 0-1,5-1 20,0-1 0,1 0 1,-1 0-1,-1-1 0,9-4 0,10-11-7,-1 0 0,-1-1 1,0-2-1,-2 0 0,-1-1 0,0-2 1,-2 1-1,-1-2 0,-1-1 1,-1 0-1,-1 0 0,11-35 1,-24 58 29,0 0 1,0 0 0,0 0 0,-1 0 0,1-1 0,-1 1 0,0 0 0,-1 0 0,1 0 0,-2-7 0,2 11-27,0 0 0,0-1 0,0 1-1,-1 0 1,1-1 0,0 1 0,0 0 0,0-1 0,0 1-1,-1 0 1,1-1 0,0 1 0,0 0 0,-1-1 0,1 1 0,0 0-1,-1 0 1,1-1 0,0 1 0,-1 0 0,1 0 0,0 0-1,-1 0 1,1-1 0,0 1 0,-1 0 0,1 0 0,-1 0 0,1 0-1,0 0 1,-1 0 0,1 0 0,0 0 0,-1 0 0,1 0 0,-1 0-1,-1 1 28,0 0 0,0 1-1,0-1 1,1 0 0,-1 1 0,0-1-1,1 1 1,0 0 0,-1-1-1,1 1 1,-2 3 0,-11 18 0,1-1-1,1 2 1,1 0 0,2 0 0,0 0 0,1 2 0,2-1-1,0 1 1,2-1 0,1 1 0,0 43 0,3-68-50,0 1 1,0-1 0,0 0 0,0 0 0,1 0-1,-1 0 1,0 0 0,0 0 0,1 1-1,-1-1 1,1 0 0,-1 0 0,1 0 0,0 0-1,-1 0 1,1-1 0,0 1 0,0 0 0,0 0-1,-1 0 1,1-1 0,0 1 0,0 0-1,0-1 1,0 1 0,0-1 0,0 1 0,0-1-1,1 1 1,-1-1 0,0 0 0,0 0-1,0 1 1,0-1 0,0 0 0,1 0 0,-1 0-1,0 0 1,0 0 0,0-1 0,0 1-1,0 0 1,0 0 0,1-1 0,0 0 0,4-1 11,1 0 0,-1 0 1,0-1-1,0 0 1,0 0-1,9-8 0,10-10-31,-1-2-1,-1-1 0,-1-1 0,21-31 0,-8 11-153,-30 43 80,-4 11 37,-2 12-3,-18 56 138,13-61-45,1 0 0,1 1 0,0 0 0,2 0 0,0 0 0,1 0 0,0 0-1,3 24 1,-2-40-30,1 1-1,-1-1 1,1 0-1,-1 1 1,1-1-1,0 0 1,-1 0-1,1 0 1,0 0-1,0 0 1,0 0-1,0 0 1,0 0-1,0 0 1,0 0-1,0 0 1,0 0-1,1-1 1,-1 1-1,0 0 1,0-1-1,1 0 1,-1 1-1,0-1 1,1 1-1,-1-1 1,0 0-1,1 0 1,-1 0-1,0 0 1,1 0-1,-1 0 1,1 0-1,-1 0 1,0-1-1,1 1 1,1-1-1,4-1 26,0 0-1,1 0 1,-2-1 0,1 0-1,12-6 1,1-4-24,-1-1 0,0-1 1,-1-1-1,25-26 0,-36 34-5,0 0 0,0-1-1,-1 0 1,0 0-1,0 0 1,-1-1-1,0 0 1,-1 0 0,0 0-1,-1 0 1,0-1-1,2-12 1,-5 23 0,0 0 0,0 0 0,0 0 0,0-1 0,0 1 0,0 0 0,0 0 0,0 0 0,0 0 0,0-1 0,0 1 0,0 0 0,0 0 0,0 0 0,0-1 0,0 1 0,0 0 0,0 0 0,0 0 0,0 0 0,0-1 0,0 1 0,-1 0 0,1 0 0,0 0 0,0 0 0,0 0 0,0-1 0,0 1 0,0 0 0,-1 0 0,1 0 0,0 0 0,0 0 0,0 0 0,0 0 0,-1 0 0,1 0 0,0 0 0,0-1 0,0 1 0,0 0 0,-1 0 0,1 0 0,0 0 0,0 0 0,0 0 0,-1 0 0,1 0 0,0 1 0,-13 5 0,-8 13 0,8-5 0,-44 57 0,52-65 0,1 1 0,0 0 0,0 0 0,1 0 0,0 1 0,0-1 0,1 1 0,0-1 0,-2 9 0,4-15 0,0 0 0,0-1 0,0 1 0,0 0 0,0-1 0,1 1 0,-1 0 0,0-1 0,0 1 0,0 0 0,1-1 0,-1 1 0,0 0 0,1-1 0,-1 1 0,0 0 0,1-1 0,-1 1 0,1-1 0,-1 1 0,1-1 0,-1 1 0,1-1 0,-1 0 0,1 1 0,0-1 0,-1 1 0,1-1 0,1 1 0,28 3 0,29-12 0,-11-12-2411,-43 17 1681,0-1 0,0 1 0,-1-1-1,1 0 1,-1 0 0,0 0 0,0-1 0,-1 1-1,1-1 1,-1 0 0,4-7 0,6-22-8468</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168"/>
    </inkml:context>
    <inkml:brush xml:id="br0">
      <inkml:brushProperty name="width" value="0.025" units="cm"/>
      <inkml:brushProperty name="height" value="0.025" units="cm"/>
    </inkml:brush>
  </inkml:definitions>
  <inkml:trace contextRef="#ctx0" brushRef="#br0">16 0 18257,'0'0'11051,"-16"59"-12397,37-45-3170,0-6-3491</inkml:trace>
  <inkml:trace contextRef="#ctx0" brushRef="#br0" timeOffset="1">440 82 16335,'0'0'8392,"-23"61"-5989,11-29-706,0 6-480,4 4-320,3 0-640,5-1-225,0-2-1121,1-6-1986,8-7-865,-1-7 673,-3-9-481,-3-6-1985</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529"/>
    </inkml:context>
    <inkml:brush xml:id="br0">
      <inkml:brushProperty name="width" value="0.025" units="cm"/>
      <inkml:brushProperty name="height" value="0.025" units="cm"/>
    </inkml:brush>
  </inkml:definitions>
  <inkml:trace contextRef="#ctx0" brushRef="#br0">4 104 13613,'-1'-10'3598,"-2"-35"-390,3 43-3012,0 0-1,0 0 0,1 0 1,-1 0-1,1 1 0,-1-1 1,1 0-1,-1 0 0,1 0 1,0 0-1,0 1 0,0-1 0,0 0 1,0 1-1,0-1 0,1 0 1,-1 1-1,0 0 0,1-1 1,-1 1-1,1 0 0,0 0 1,-1 0-1,1 0 0,0 0 1,-1 0-1,1 0 0,0 1 1,0-1-1,0 0 0,0 1 1,0 0-1,3-1 0,8 0 249,-1 0 0,1 0-1,-1 1 1,13 2 0,-15-1-218,3 0-178,-1 0-1,1 2 0,-1-1 0,1 1 1,-1 1-1,0 0 0,0 1 1,-1 0-1,1 1 0,-1 0 0,0 1 1,-1 0-1,19 17 0,-27-22-27,0 0-1,0 0 1,0 0-1,0 0 1,-1 1 0,1-1-1,-1 1 1,1-1-1,-1 1 1,0-1-1,0 1 1,0 0-1,0-1 1,-1 1 0,1 0-1,-1 0 1,1 0-1,-1 0 1,0-1-1,-1 7 1,0-6 44,0 1 0,-1 0-1,0-1 1,1 0 0,-1 1 0,0-1 0,0 0-1,-1 0 1,1 0 0,-1 0 0,0 0 0,1-1-1,-6 4 1,-8 5 152,0-2 0,0 0 0,-1 0 0,0-2 0,-18 6 0,12-4-1317,-6 2-3572,45-25-1420,11-3-3052</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5.868"/>
    </inkml:context>
    <inkml:brush xml:id="br0">
      <inkml:brushProperty name="width" value="0.025" units="cm"/>
      <inkml:brushProperty name="height" value="0.025" units="cm"/>
    </inkml:brush>
  </inkml:definitions>
  <inkml:trace contextRef="#ctx0" brushRef="#br0">77 1 11851,'-1'10'6983,"-3"11"-4740,-2-1 1,0 1 0,-12 23-1,9-23-1296,1 0 0,1 1 0,0 0 0,-3 30 0,10-51-943,-1-1 0,1 1 0,0 0 0,0-1 0,0 1 0,0 0 1,0-1-1,0 1 0,0 0 0,1-1 0,-1 1 0,0-1 0,0 1 0,0 0 0,1-1 1,-1 1-1,0-1 0,1 1 0,-1 0 0,0-1 0,1 1 0,-1-1 0,1 1 0,-1-1 0,1 0 1,-1 1-1,1-1 0,-1 1 0,1-1 0,0 0 0,-1 0 0,1 1 0,-1-1 0,1 0 1,0 0-1,-1 0 0,1 1 0,0-1 0,-1 0 0,1 0 0,-1 0 0,1 0 0,0 0 1,-1 0-1,1-1 0,0 1 0,-1 0 0,1 0 0,0 0 0,-1-1 0,1 1 0,-1 0 0,1 0 1,0-1-1,-1 1 0,1-1 0,-1 1 0,1-1 0,35-23-59,-30 16-37,-1 1 0,0-1 0,0 1 0,-1-1 0,0-1-1,-1 1 1,1-1 0,-2 1 0,1-1 0,-1 0 0,-1 0 0,1 0 0,-1 0 0,-1 0 0,0 0 0,0 0 0,-1 0 0,0 0 0,-1 0 0,-3-12 0,5 20 85,0-1-1,-1 1 0,1 0 1,-1-1-1,1 1 1,-1 0-1,0 0 0,0 0 1,1-1-1,-1 1 1,0 0-1,0 0 0,0 0 1,0 0-1,0 1 1,0-1-1,0 0 0,0 0 1,-1 1-1,1-1 1,0 0-1,0 1 0,-1-1 1,1 1-1,-3-1 1,3 1-36,0 0 1,-1 1 0,1-1 0,0 0 0,-1 1-1,1-1 1,0 1 0,0-1 0,0 1-1,-1 0 1,1-1 0,0 1 0,0 0-1,0 0 1,0 0 0,0 0 0,0 0-1,1 0 1,-1 0 0,-1 2 0,1-2-106,0 0 0,0 0 1,1 1-1,-1-1 0,0 0 0,1 0 1,-1 1-1,1-1 0,0 1 1,-1-1-1,1 0 0,0 1 0,0-1 1,0 1-1,0-1 0,0 0 1,0 1-1,0-1 0,0 1 0,0-1 1,1 1-1,-1-1 0,1 0 1,-1 1-1,1-1 0,-1 0 0,1 0 1,0 1-1,0-1 0,-1 0 1,1 0-1,0 0 0,0 0 0,0 0 1,0 0-1,1 0 0,-1 0 0,0 0 1,0-1-1,0 1 0,1 0 1,-1-1-1,0 1 0,1-1 0,-1 0 1,1 1-1,-1-1 0,3 0 1,11 2-1723,-1-1 0,1 0 0,-1-1 1,1-1-1,-1 0 0,1-1 0,26-8 0,-1-2-1898</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228"/>
    </inkml:context>
    <inkml:brush xml:id="br0">
      <inkml:brushProperty name="width" value="0.025" units="cm"/>
      <inkml:brushProperty name="height" value="0.025" units="cm"/>
    </inkml:brush>
  </inkml:definitions>
  <inkml:trace contextRef="#ctx0" brushRef="#br0">134 13 6919,'0'0'16121,"-10"6"-13820,-1 0-1896,1 0 0,0 1-1,1 1 1,-1 0-1,1 0 1,-9 12 0,13-14-244,0 0 1,0 1-1,1-1 1,0 1-1,0 0 1,0 0 0,1 0-1,0 0 1,1 1-1,-1-1 1,2 1-1,-3 13 1,4-20-153,0 0 0,0 0 0,1 0-1,-1 0 1,0 0 0,0 0 0,1 0 0,-1 0 0,0 0 0,1 0 0,-1 0-1,1 0 1,-1 0 0,1 0 0,0 0 0,-1-1 0,1 1 0,0 0-1,0 0 1,-1-1 0,1 1 0,0-1 0,0 1 0,0-1 0,0 1 0,0-1-1,0 1 1,0-1 0,0 0 0,0 1 0,0-1 0,0 0 0,0 0 0,0 0-1,0 0 1,0 0 0,0 0 0,0 0 0,0 0 0,0 0 0,0 0-1,0-1 1,2 0 0,3 0 3,-1 0-1,1 0 0,0-1 1,-1 0-1,1 0 0,9-5 1,-8 3-33,-1-1 0,1 0-1,-1 0 1,0 0 0,0-1 0,-1 0 0,1 0 0,-1 0 0,-1-1 0,1 0 0,-1 0-1,0 0 1,-1 0 0,0 0 0,0-1 0,-1 0 0,1 1 0,-2-1 0,1 0 0,-1 0-1,0-10 1,-1 16 20,0 1-1,0-1 1,0 1-1,0 0 1,0-1-1,0 1 1,-1-1-1,1 1 0,-1-1 1,1 1-1,-1 0 1,0-1-1,1 1 1,-1 0-1,0 0 1,0 0-1,0-1 1,0 1-1,0 0 0,0 0 1,0 0-1,0 1 1,0-1-1,0 0 1,-1 0-1,1 0 1,0 1-1,0-1 1,-1 1-1,1-1 1,-1 1-1,1 0 0,0-1 1,-1 1-1,1 0 1,-1 0-1,1 0 1,-1 0-1,1 0 1,-1 0-1,1 0 1,0 1-1,-1-1 1,-2 1-1,2 0-31,-1 0-1,0-1 1,0 1 0,1 0-1,-1 0 1,1 1 0,-1-1-1,1 1 1,0-1 0,-1 1 0,1 0-1,0 0 1,0 0 0,0 0-1,0 0 1,0 0 0,1 0-1,-1 1 1,1-1 0,-1 0-1,1 1 1,0 0 0,0-1-1,-1 4 1,2-4-93,0-1 0,0 1 0,-1-1 0,1 1 0,0-1 1,0 1-1,1-1 0,-1 1 0,0-1 0,0 0 0,1 1 0,-1-1 0,1 1 0,-1-1 0,1 0 0,0 1 0,-1-1 0,1 0 0,0 0 1,0 0-1,0 1 0,0-1 0,0 0 0,1 1 0,1-1-106,0 1 0,0-1 1,-1 0-1,1 1 0,0-1 1,0-1-1,0 1 0,0 0 0,0-1 1,0 0-1,4 1 0,7-2-968,-1 0-1,0 0 1,1-1-1,21-6 1,13-10-4849,1-3-4707</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6.635"/>
    </inkml:context>
    <inkml:brush xml:id="br0">
      <inkml:brushProperty name="width" value="0.025" units="cm"/>
      <inkml:brushProperty name="height" value="0.025" units="cm"/>
    </inkml:brush>
  </inkml:definitions>
  <inkml:trace contextRef="#ctx0" brushRef="#br0">166 116 10666,'0'0'6673,"-9"7"-2877,-14 13-1892,2 1 0,-35 42 0,50-56-1640,0 0 0,0 1-1,1 0 1,0 0 0,1 1-1,-1-1 1,2 1 0,-1 0-1,1 0 1,1 0 0,-1 0-1,2 0 1,-1 1 0,0 12-1,3-21-257,-1-1 0,0 1 0,1 0 0,-1 0 0,1 0 0,-1 0 0,1-1 0,-1 1 0,1 0 0,0-1 0,-1 1 0,1 0 0,0-1 0,0 1-1,-1-1 1,1 1 0,0-1 0,0 1 0,0-1 0,0 0 0,0 1 0,-1-1 0,1 0 0,0 0 0,0 1 0,0-1 0,0 0 0,0 0 0,0 0-1,0 0 1,0 0 0,0-1 0,1 1 0,35-7 65,-26 1-132,0 1 1,-1-1-1,0-1 1,0 0-1,0 0 1,-1-1-1,0 0 1,15-18-1,-8 7-108,0-2-1,-2 0 1,16-29-1,-22 35 161,0 0-1,-1 0 1,-1-1-1,-1 0 1,0 0-1,-1-1 1,-1 1-1,3-26 1,-6 41 19,0 1 0,0-1 0,0 1 1,0-1-1,0 1 0,0-1 0,0 0 0,0 1 1,0-1-1,0 1 0,0-1 0,0 1 0,0-1 1,-1 0-1,1 1 0,0-1 0,0 1 0,-1-1 1,1 1-1,0-1 0,-1 1 0,1-1 0,0 1 1,-1 0-1,1-1 0,-1 1 0,1-1 0,-1 1 1,1 0-1,-1-1 0,-15 8 393,-13 25 373,9-1-320,-22 46 0,38-69-410,0 0 0,1 0-1,0 1 1,1-1-1,-1 1 1,1-1 0,1 1-1,0 0 1,0 0-1,1-1 1,0 1-1,1 9 1,0-17-46,-1 0 0,0 0 0,0 0 0,1 0 0,-1 0 0,1-1 0,-1 1 0,1 0 0,-1 0 0,1-1 0,-1 1 0,1 0 0,-1-1 0,1 1 0,0 0 0,0-1 0,-1 1 0,1-1 0,0 1 0,0-1 0,-1 0 0,1 1 0,0-1 0,0 0 0,0 1 0,1-1 0,30-2 0,-22-1 0,-1 0 0,1 0 0,-1-1 0,10-6 0,17-13 0,-2-2 0,41-39 0,-17 14 0,-57 49 0,-1 1 0,0 0 0,0 0 0,0 0 0,0-1 0,0 1 0,0 0 0,0 0 0,0 0 0,1-1 0,-1 1 0,0 0 0,0 0 0,0 0 0,0 0 0,1-1 0,-1 1 0,0 0 0,0 0 0,0 0 0,1 0 0,-1 0 0,0 0 0,0 0 0,0 0 0,1 0 0,-1 0 0,0 0 0,0 0 0,1 0 0,-1 0 0,0 0 0,0 0 0,0 0 0,1 0 0,-1 0 0,0 0 0,0 0 0,1 0 0,-1 0 0,0 0 0,0 0 0,0 0 0,1 0 0,-1 1 0,0-1 0,0 0 0,0 0 0,0 0 0,1 0 0,-1 1 0,0-1 0,0 0 0,0 0 0,0 0 0,0 1 0,0-1 0,0 0 0,1 0 0,-1 0 0,0 1 0,0-1 0,0 0 0,0 0 0,0 1 0,-1 11 0,1-12 0,-27 76 0,21-66 0,2 0 0,-1 1 0,2-1 0,-1 1 0,1 0 0,1 0 0,0 0 0,0 1 0,1-1 0,1 21 0,0-31 0,1 0 0,-1 1 0,0-1 0,0 0 0,1 0 0,-1 0 0,1 0 0,-1 0 0,1 0 0,0 0 0,-1 0 0,1 0 0,0 0 0,-1 0 0,1 0 0,0 0 0,0 0 0,0-1 0,0 1 0,0 0 0,0-1 0,0 1 0,0 0 0,0-1 0,0 0 0,2 1 0,1 0 0,-1-1 0,0 0 0,1 1 0,-1-2 0,0 1 0,1 0 0,-1-1 0,0 1 0,6-3 0,2 0 0,-1-1 0,1-1 0,-1 0 0,17-11 0,-13 5 0,-1 0 0,0-1 0,-1 0 0,0 0 0,-1-2 0,-1 1 0,0-1 0,-1-1 0,0 0 0,11-27 0,-29 65 0,4-13 0,1 1 0,0 0 0,0 1 0,1-1 0,0 0 0,1 1 0,1 0 0,-1 18 0,2-28-11,1 0 1,-1 0-1,1-1 1,0 1-1,-1 0 1,1 0-1,0-1 1,0 1-1,0 0 1,0-1-1,0 1 1,1-1-1,-1 1 0,0-1 1,1 0-1,-1 1 1,1-1-1,-1 0 1,1 0-1,0 0 1,-1 0-1,1-1 1,0 1-1,0 0 1,-1-1-1,1 1 0,0-1 1,3 1-1,1 0-398,0 0-1,0-1 1,1 0-1,-1 0 1,0 0-1,0-1 1,11-2-1,13-9-7891</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386"/>
    </inkml:context>
    <inkml:brush xml:id="br0">
      <inkml:brushProperty name="width" value="0.025" units="cm"/>
      <inkml:brushProperty name="height" value="0.025" units="cm"/>
    </inkml:brush>
  </inkml:definitions>
  <inkml:trace contextRef="#ctx0" brushRef="#br0">0 104 9321,'0'0'3315,"6"-9"-37,2-2-2226,26-38 3074,-31 46-3503,-1-1 1,1 1-1,0 0 0,0 0 0,0 0 1,0 1-1,0-1 0,1 1 0,-1 0 1,1 0-1,5-3 0,-9 6-546,1 0 0,0-1 0,-1 1 0,1 0 0,0-1 0,-1 1 0,1 0 0,-1 0 0,1-1 0,-1 1 0,0 0 0,1 0 0,-1 0 0,0 0 0,0 0 0,1-1 0,-1 1 0,0 0 0,0 0 0,0 0 0,0 0 0,0 0 0,0 0 0,0 0 0,-1 0 0,1-1 0,-1 3 0,1 2 191,-2 40 203,-15 90 1,5-76-58,-6 119 1,18-176-415,0 0 0,-1-1 0,1 1 0,0-1 0,0 1 0,0 0 0,0-1 0,1 1 0,-1 0 0,0-1 0,1 1 0,-1-1 0,1 1 0,-1-1 0,1 1 0,0-1 0,0 0 0,0 1 0,0-1 0,0 0 0,0 1 0,0-1 0,0 0 0,0 0 0,0 0 0,3 2 0,-2-3 0,1 0 0,-1 0 0,0 0 0,0-1 0,1 1 0,-1 0 0,0-1 0,0 0 0,0 1 0,0-1 0,0 0 0,0 0 0,0 0 0,0 0 0,0-1 0,0 1 0,0 0 0,-1-1 0,3-1 0,14-14 0,-1-1 0,0 0 0,-1-1 0,-1-1 0,18-31 0,53-114 0,-82 157 0,-1 3 20,2-13-168,-49 47-20229,28-21 8980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37.283"/>
    </inkml:context>
    <inkml:brush xml:id="br0">
      <inkml:brushProperty name="width" value="0.025" units="cm"/>
      <inkml:brushProperty name="height" value="0.025" units="cm"/>
    </inkml:brush>
  </inkml:definitions>
  <inkml:trace contextRef="#ctx0" brushRef="#br0">426 70 5445,'0'0'12887,"-7"-9"-11787,-23-27-49,29 34-927,-1 1-1,1 0 0,0 0 0,0 0 0,0 0 0,0 0 0,-1 0 1,1 0-1,-1 0 0,1 0 0,0 1 0,-1-1 0,1 0 1,-1 1-1,0-1 0,1 1 0,-1 0 0,1 0 0,-1-1 1,0 1-1,1 0 0,-1 0 0,1 1 0,-1-1 0,0 0 1,1 0-1,-1 1 0,1-1 0,-1 1 0,1-1 0,-1 1 1,-1 1-1,-3 1-12,1 2 1,-1-1 0,1 0-1,0 1 1,-8 9 0,1-2 134,-61 46 1183,56-46-1214,-1 1 1,1 1-1,1 0 1,1 2-1,0-1 1,1 2 0,0 0-1,-11 20 1,14-15-106,2 0 0,0 1 1,2 0-1,0 0 0,1 0 1,2 1-1,-3 31 1,5-14 40,1 1 1,2-1-1,9 58 1,-7-80-94,0-1 1,2 0-1,0 0 1,1 0-1,0-1 0,11 20 1,-13-31-4,-1 0-1,1 0 1,0 0 0,0-1 0,1 0 0,-1 0 0,1 0-1,0 0 1,0-1 0,1 0 0,0 0 0,-1 0 0,1-1-1,0 0 1,1 0 0,-1 0 0,0-1 0,1 0 0,13 2-1,-4-2-37,0-1 0,0 0 0,0-1-1,-1-1 1,1-1 0,0 0 0,0-1-1,-1-1 1,1 0 0,-1-1 0,21-10-1,-19 6 20,1-1-1,-1-1 0,0 0 0,-1-2 0,-1 0 1,0 0-1,-1-2 0,17-20 0,-12 9 0,-1 0 1,-1-2-1,-2 0 0,0-1 0,-2 0 0,-1-1 0,-2 0 0,-1-1 1,-1 0-1,-1-1 0,2-41 0,-6 37-35,-2 0 0,-2 1 0,-5-42 0,4 63 0,-1 0 0,0-1 0,-1 1 0,-1 0 0,0 0 0,-1 1 0,0 0 0,-1 0 0,-1 0 0,-12-16 0,17 26 0,0 0 0,0 0 0,0 0 0,0 0 0,-1 0 0,1 1 0,-1-1 0,0 1 0,1 0 0,-1 0 0,0 1 0,0-1 0,0 1 0,-1 0 0,1 0 0,0 0 0,0 0 0,-1 1 0,1 0 0,0 0 0,-1 0 0,1 0 0,0 1 0,-1-1 0,1 1 0,0 0 0,0 1 0,0-1 0,0 1 0,0 0 0,0-1 0,0 2 0,-4 2 0,-9 6 0,1 1 0,0 0 0,1 1 0,0 1 0,-23 27 0,-45 65-6070,71-98-2194,3-6-4724</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7.728"/>
    </inkml:context>
    <inkml:brush xml:id="br0">
      <inkml:brushProperty name="width" value="0.025" units="cm"/>
      <inkml:brushProperty name="height" value="0.025" units="cm"/>
    </inkml:brush>
  </inkml:definitions>
  <inkml:trace contextRef="#ctx0" brushRef="#br0">10 1 10282,'0'0'7463,"-9"60"-4484,9-29 320,0 5-961,0-4-993,6-5-512,9-4-449,1-6-320,5-10 33,2-7-1122,3 0-1794,3-23-1281,-4-8-897,-2-9-128,-6-8-3939</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058"/>
    </inkml:context>
    <inkml:brush xml:id="br0">
      <inkml:brushProperty name="width" value="0.025" units="cm"/>
      <inkml:brushProperty name="height" value="0.025" units="cm"/>
    </inkml:brush>
  </inkml:definitions>
  <inkml:trace contextRef="#ctx0" brushRef="#br0">38 0 13164,'0'0'14329,"1"15"-13646,-3 25-157,-1 0 0,-11 47 0,7-48 217,1 0-1,2 0 1,2 79-1,2-118-741,0 1 0,0 0 0,0 0 0,0 0 0,0-1 0,0 1 0,0 0 0,0 0 0,0 0 0,0-1 0,1 1 0,-1 0 0,0 0 0,0-1 0,1 1 0,-1 0 0,1-1 0,-1 1 0,1 0 0,-1-1 0,1 1 0,-1-1 0,1 1 0,-1-1 0,1 1 0,0-1 0,-1 1 0,1-1 0,0 1 0,-1-1 0,1 0 0,0 1 0,0-1 0,-1 0 0,1 0 0,0 0 0,0 1 0,-1-1 0,1 0 0,0 0 0,0 0 0,0 0 0,-1 0 0,1-1 0,0 1 0,0 0 0,-1 0 0,1 0 0,0-1 0,0 1 0,-1 0 0,1-1 0,1 0 0,1-1-2,-1 1 0,1-1 0,0 0 0,-1 0 0,1 0 0,-1-1 0,0 1 1,0-1-1,0 1 0,0-1 0,3-4 0,-2-3 1,0 0 0,0 0 0,-1 0 0,0 0 0,-1 0 0,0-1 0,0 1 0,-1 0 0,-1-1 0,0 1 0,0 0 0,-1-1 0,0 1 0,-1 0 0,0 0 0,-7-14 0,10 23 0,0 0 0,-1 0 0,1 0 0,-1 0 0,1 0 0,-1 0 0,0 0 0,1 1 0,-1-1 0,0 0 0,0 0 0,1 1 0,-1-1 0,0 1 0,0-1 0,0 0 0,0 1 0,0-1 0,0 1 0,0 0 0,0-1 0,0 1 0,-1 0 0,1 0 0,0 1 0,1-1 0,-1 0 0,0 1 0,1 0 0,-1-1 0,0 1 0,1-1 0,-1 1 0,1 0 0,-1-1 0,1 1 0,-1 0 0,1 0 0,-1-1 0,1 1 0,0 0 0,0 0 0,-1 0 0,1 0 0,0 0 0,-2 6 0,1 0 0,0 0 0,0 1 0,1-1 0,0 10 0,1-15 0,-1 1 0,1-1 0,0 1 0,0-1 0,0 1 0,0-1 0,0 0 0,1 0 0,-1 1 0,1-1 0,-1 0 0,1 0 0,0 0 0,0-1 0,0 1 0,0 0 0,0-1 0,0 1 0,0-1 0,0 0 0,1 0 0,-1 0 0,1 0 0,-1 0 0,0 0 0,1-1 0,0 1 0,-1-1 0,1 1 0,-1-1 0,1 0 0,2 0 0,3 0 0,0 0 0,0-1 0,-1 1 0,1-2 0,0 1 0,-1-1 0,1 0 0,-1 0 0,0-1 0,8-3 0,-3-2 0,-1 1 0,1-1 0,-1-1 0,0 0 0,-1 0 0,0-1 0,-1-1 0,0 1 0,-1-2 0,0 1 0,0-1 0,7-17 0,-21 105 0,2-49 0,0-8 0,1 1 0,1 0 0,1 0 0,1 0 0,3 35 0,-3-54 0,0 0 0,0-1 1,1 1-1,-1 0 0,0-1 0,0 1 1,1 0-1,-1-1 0,0 1 0,1 0 1,-1-1-1,1 1 0,-1-1 0,1 1 0,-1-1 1,1 1-1,-1-1 0,1 1 0,-1-1 1,1 1-1,0-1 0,-1 0 0,1 1 1,0-1-1,-1 0 0,1 0 0,0 0 0,-1 1 1,1-1-1,0 0 0,0 0 0,-1 0 1,1 0-1,0 0 0,-1 0 0,1 0 1,0-1-1,0 1 0,-1 0 0,1 0 0,0 0 1,-1-1-1,1 1 0,0 0 0,0-1 1,27-19-55,6-28-2442,-9-6-4361,-8 5-723</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433"/>
    </inkml:context>
    <inkml:brush xml:id="br0">
      <inkml:brushProperty name="width" value="0.025" units="cm"/>
      <inkml:brushProperty name="height" value="0.025" units="cm"/>
    </inkml:brush>
  </inkml:definitions>
  <inkml:trace contextRef="#ctx0" brushRef="#br0">54 1 18546,'0'0'7431,"-41"62"-4837,31-39-1505,8-1-160,2-4-609,0-6-256,10-7-961,10-5-2242,3 0-2722,-1-3-3204</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38.775"/>
    </inkml:context>
    <inkml:brush xml:id="br0">
      <inkml:brushProperty name="width" value="0.025" units="cm"/>
      <inkml:brushProperty name="height" value="0.025" units="cm"/>
    </inkml:brush>
  </inkml:definitions>
  <inkml:trace contextRef="#ctx0" brushRef="#br0">53 1 7751,'0'9'6935,"-2"11"-5291,-1 0-1,-1 1 1,-1-1 0,-8 23 0,-12 49 2410,25-92-4037,0 0 1,0 1-1,0-1 1,0 0-1,-1 0 1,1 1-1,0-1 0,0 0 1,0 0-1,0 1 1,0-1-1,0 0 1,0 0-1,0 1 1,0-1-1,0 0 0,1 0 1,-1 1-1,0-1 1,0 0-1,0 0 1,0 1-1,0-1 1,0 0-1,0 0 0,1 1 1,-1-1-1,0 0 1,0 0-1,0 0 1,1 0-1,-1 1 1,0-1-1,0 0 0,0 0 1,1 0-1,-1 0 1,0 0-1,0 0 1,1 0-1,-1 1 1,1-1-1,14-4 235,13-14-162,-27 18-88,10-7-3,0 0 0,0 0 0,19-7 0,-25 12 34,0 1 0,-1-1 0,1 1 1,0 0-1,0 0 0,0 0 0,0 1 0,0 0 1,0 0-1,0 0 0,0 1 0,8 1 0,-11-1 71,-1 0-1,1 0 1,0 0-1,0 0 0,0 1 1,-1-1-1,1 1 1,-1-1-1,1 1 1,-1 0-1,0 0 0,1-1 1,-1 1-1,0 0 1,0 0-1,0 0 1,-1 0-1,1 0 0,0 0 1,-1 1-1,1-1 1,-1 0-1,0 0 1,0 0-1,0 0 0,0 1 1,0-1-1,0 0 1,-1 2-1,1-1-13,0 1-1,0-1 0,0 0 1,0 0-1,1 0 1,0 1-1,-1-1 1,1 0-1,0 0 0,1 0 1,-1 0-1,2 3 1,-2-6-89,0 1-1,0 0 1,0-1 0,0 1 0,1 0 0,-1-1 0,0 1 0,0-1 0,0 0-1,1 1 1,-1-1 0,0 0 0,1 0 0,-1 0 0,0 0 0,0 0 0,1 0 0,-1 0-1,0 0 1,1-1 0,-1 1 0,0 0 0,0-1 0,0 1 0,1-1 0,-1 1-1,0-1 1,0 0 0,2-1 0,36-27-5,-32 24 3,21-18 2,-18 13-2,2 0-1,-1 0 0,1 1 0,1 1 1,-1 0-1,1 1 0,1 0 0,-1 1 1,18-5-1,-31 11 2,1 0-1,-1 0 1,1 0 0,0 0 0,-1 0-1,1-1 1,0 1 0,-1 0-1,1 1 1,0-1 0,-1 0 0,1 0-1,-1 0 1,1 0 0,0 0-1,-1 1 1,1-1 0,0 0-1,-1 1 1,1-1 0,-1 0 0,1 1-1,-1-1 1,1 0 0,-1 1-1,1-1 1,-1 1 0,0-1 0,1 1-1,-1-1 1,1 1 0,-1 0-1,0-1 1,0 1 0,1-1 0,-1 1-1,0 0 1,-3 33 7,-21 29 13,16-48-167,5-11-580,0 1 1,1 0 0,0 0-1,-1 1 1,2-1 0,-1 0 0,-1 6-1,3-21-10227</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0.752"/>
    </inkml:context>
    <inkml:brush xml:id="br0">
      <inkml:brushProperty name="width" value="0.025" units="cm"/>
      <inkml:brushProperty name="height" value="0.025" units="cm"/>
    </inkml:brush>
  </inkml:definitions>
  <inkml:trace contextRef="#ctx0" brushRef="#br0">201 49 4324,'1'-2'645,"1"1"1,-1-1-1,0 1 0,0-1 0,0 1 0,0-1 1,-1 0-1,1 1 0,0-1 0,-1 0 1,1 0-1,-1 1 0,0-1 0,1 0 1,-1 0-1,0 0 0,0 0 0,0 0 0,0 1 1,0-1-1,-1-3 0,0 5-360,-1-1 1,1 0-1,0 1 0,0-1 0,0 1 0,0 0 1,-1-1-1,1 1 0,0 0 0,0 0 0,-1 0 1,1-1-1,0 1 0,0 1 0,-1-1 0,1 0 0,0 0 1,0 0-1,-1 1 0,1-1 0,0 0 0,-2 2 1,-15 4 539,-1 2 1,-25 15-1,43-23-797,-6 3 93,-28 18 164,33-20-260,1 0 0,-1 0-1,1 0 1,0 0-1,-1 0 1,1 0 0,0 0-1,0 1 1,-1-1-1,1 0 1,0 1 0,0-1-1,1 1 1,-1 0-1,0-1 1,0 1 0,0 2-1,4-4-4,0-1 0,1 1-1,-1-1 1,0 1 0,0-1 0,0 0-1,0 0 1,0 0 0,5-3 0,45-34 69,-43 29-102,1 0 0,0 2 0,23-14 0,-33 22 9,0-1 0,-1 1 0,1-1 0,0 1 0,-1-1 1,1 1-1,-1 0 0,1-1 0,-1 1 0,1 0 0,-1-1 0,1 1 0,-1 0 0,0 0 0,1-1 0,-1 1 0,0 0 0,0 0 1,0 0-1,0 0 0,1-1 0,-1 1 0,0 0 0,0 0 0,-1 0 0,1 0 0,0-1 0,0 1 0,0 0 0,-1 1 0,-1 33 41,-12 69 653,0-10 684,-2 129 0,16-202-1236,1-16-92,-1 1 1,0-1-1,0 1 1,0 0-1,-1-1 1,0 1-1,0-1 1,-2 7-1,1-10-38,1 0-1,0 0 0,0-1 1,-1 1-1,0-1 0,1 1 1,-1-1-1,0 0 0,1 1 1,-1-1-1,0 0 0,0 0 1,0 0-1,0 0 0,0-1 1,0 1-1,0 0 0,0-1 1,0 1-1,-1-1 0,1 0 1,0 0-1,0 0 0,0 0 1,-4-1-1,2 1-7,0-1 0,0 0 0,0 0 0,0 0 0,1 0 0,-1-1 0,0 1 0,0-1 0,1 0 0,-1 0 0,1-1 0,0 1 0,0-1 0,0 1 0,0-1 0,0 0 0,0 0 0,1 0 0,-1-1 0,1 1 0,0-1 0,0 1 0,0-1 0,1 0 0,-1 1 0,1-1 0,0 0 0,-1-5 0,-2-4 0,1-1 0,1 1 0,0-1 0,1 0 0,0 1 0,1-1 0,2-17 0,-1 26-139,0-1-1,0 1 1,1 0 0,0-1-1,0 1 1,0 0 0,1 0 0,0 0-1,0 0 1,0 1 0,0-1-1,1 1 1,0 0 0,0 0-1,0 0 1,0 0 0,7-4 0,8-4-1405,1 1 1,0 0-1,25-8 1,-25 11-311,-2 0 1,1-1-1,18-14 1,-4-2-13153</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1.654"/>
    </inkml:context>
    <inkml:brush xml:id="br0">
      <inkml:brushProperty name="width" value="0.025" units="cm"/>
      <inkml:brushProperty name="height" value="0.025" units="cm"/>
    </inkml:brush>
  </inkml:definitions>
  <inkml:trace contextRef="#ctx0" brushRef="#br0">8 184 7303,'-1'1'462,"1"0"0,-1 0 0,0 0 1,1 0-1,-1 0 0,0 0 0,1 0 0,-1 0 0,1 0 0,-1 0 1,1 0-1,0 0 0,0 0 0,-1 0 0,1 1 0,0-1 1,0 0-1,0 0 0,0 0 0,0 0 0,0 1 0,1-1 0,-1 0 1,1 1-1,-1-1-197,1 1 1,0-1 0,0 0 0,0 0-1,0 0 1,0 0 0,1 0-1,-1 0 1,0 0 0,0-1 0,1 1-1,-1 0 1,0-1 0,1 1-1,-1-1 1,2 1 0,2 1 33,0-1-1,0 0 1,0-1 0,0 1-1,1-1 1,-1 0 0,0 0 0,0 0-1,9-3 1,0-3-57,0-2 1,0 1-1,-1-2 0,-1 1 1,1-2-1,-2 0 0,1 0 1,-1-1-1,-1 0 1,0-1-1,0 0 0,-2-1 1,1 0-1,9-21 0,-17 32-224,0 0 0,0 0 0,0-1 0,-1 1 0,1 0 0,-1-1 0,1 1 0,-1-1-1,0 1 1,0 0 0,0-1 0,0 1 0,0-1 0,-1-3 0,0 5-10,1 0 0,0 0 1,-1 0-1,1 1 0,-1-1 0,0 0 0,1 0 1,-1 0-1,0 0 0,0 1 0,1-1 1,-1 0-1,0 1 0,0-1 0,0 1 1,0-1-1,0 1 0,0-1 0,0 1 1,0-1-1,0 1 0,-2 0 0,0-1-1,-1 1 0,1 0 1,-1 0-1,1 1 0,-1-1 0,1 1 0,-1 0 0,1 0 0,0 0 0,-1 0 0,1 1 0,0-1 0,0 1 1,0 0-1,0 0 0,0 0 0,1 0 0,-4 3 0,-5 6 2,1 1-1,1 0 1,-1 1-1,2 0 1,0 1 0,0-1-1,2 1 1,0 1-1,0-1 1,1 1 0,1 0-1,0 0 1,1 1-1,1-1 1,0 1 0,2-1-1,0 21 1,0-35-7,1 0 1,-1 1-1,0-1 1,1 0 0,-1 1-1,1-1 1,0 0-1,-1 0 1,1 1-1,0-1 1,0 0 0,-1 0-1,1 0 1,0 0-1,0 0 1,0 0-1,1 0 1,-1-1-1,0 1 1,0 0 0,0-1-1,0 1 1,3 0-1,0 1 11,0-1 1,0 0-1,1-1 0,-1 1 0,0-1 0,1 0 0,7 0 1,0-2-14,0 1 1,0-2 0,0 0 0,19-7 0,-12 1-1079,0 0 0,-1-2 1,0 0-1,27-22 1,-31 21-1571,-1 0 1,-1-1-1,0-1 0,0 0 1,16-27-1,-8 5-4110</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2.293"/>
    </inkml:context>
    <inkml:brush xml:id="br0">
      <inkml:brushProperty name="width" value="0.025" units="cm"/>
      <inkml:brushProperty name="height" value="0.025" units="cm"/>
    </inkml:brush>
  </inkml:definitions>
  <inkml:trace contextRef="#ctx0" brushRef="#br0">141 123 7111,'0'-12'3128,"0"8"-2734,-4-50 2027,4 52-2116,-1-1-1,1 0 1,-1 0-1,1 0 1,-1 0-1,0 1 1,0-1-1,0 0 1,-1 1-1,1-1 1,-1 1-1,1-1 0,-1 1 1,0 0-1,0 0 1,0 0-1,0 0 1,-4-3-1,5 4-208,0 1 0,0 0 0,0-1 0,0 1-1,0 0 1,0 0 0,0 0 0,0 0 0,0 0 0,0 0-1,0 0 1,-1 0 0,1 0 0,0 0 0,0 1 0,0-1 0,0 0-1,0 1 1,0-1 0,0 1 0,0-1 0,1 1 0,-1 0-1,0-1 1,0 1 0,0 0 0,1 0 0,-1-1 0,0 1 0,0 0-1,1 0 1,-1 0 0,0 2 0,-17 39 341,13-30-172,-5 13 299,0 1-1,2 0 1,1 1 0,0 0-1,3 0 1,-3 36-1,7-62-534,0 0-1,0 0 1,0 0-1,0 0 1,0 0 0,1 0-1,-1 1 1,0-1-1,1 0 1,-1 0-1,1 0 1,-1 0-1,1-1 1,-1 1-1,1 0 1,0 0-1,-1 0 1,1 0-1,0-1 1,0 1 0,-1 0-1,1 0 1,0-1-1,0 1 1,0-1-1,0 1 1,0-1-1,2 1 1,1 0 11,0 0 1,0 0 0,0-1-1,0 1 1,0-1-1,0 0 1,9-1 0,5-2-61,1-1 1,24-8 0,-39 11-30,4-2-182,0 1 0,0 0 0,0 0 0,15-1 0,-22 3 218,1 0 0,-1 0 0,0 0 1,1 0-1,-1 0 0,0 0 1,1 1-1,-1-1 0,0 0 0,1 1 1,-1-1-1,0 1 0,0-1 1,0 1-1,1 0 0,-1-1 1,0 1-1,0 0 0,0 0 0,0 0 1,0 0-1,0 0 0,-1 0 1,1 0-1,0 0 0,0 0 0,-1 0 1,1 1-1,-1-1 0,1 0 1,-1 0-1,1 1 0,-1-1 1,0 0-1,0 0 0,1 1 0,-1 0 1,0 16 348,0-1 0,-2 1 0,0-1 0,-1 0 0,0 1 0,-9 23 0,-8 50 275,20-91-612,0 0 0,0 0 1,0-1-1,0 1 0,0 0 0,0 0 1,0 0-1,0 0 0,0 0 1,0-1-1,1 1 0,-1 0 1,0 0-1,0 0 0,0 0 1,0 0-1,0-1 0,0 1 1,1 0-1,-1 0 0,0 0 1,0 0-1,0 0 0,0 0 1,1 0-1,-1 0 0,0 0 1,0 0-1,0 0 0,0 0 1,1 0-1,-1 0 0,0 0 0,0 0 1,0 0-1,1 0 0,-1 0 1,0 0-1,0 0 0,0 0 1,0 0-1,1 0 0,-1 0 1,0 0-1,0 0 0,0 0 1,0 1-1,0-1 0,1 0 1,-1 0-1,0 0 0,0 0 1,0 0-1,0 1 0,0-1 1,0 0-1,0 0 0,1 0 1,-1 0-1,0 0 0,0 1 1,0-1-1,0 0 0,0 0 0,0 1 1,13-15-265,-2-3-429,0-1 0,-1 0 0,0 0 0,-2-1 0,10-28 1,20-105-1085,-28 107 2214,1-1 0,25-62-1,-33 122 1745,-5 17-1680,-26 97 186,17-83-296,2-1 1,1 1-1,-2 67 1,10-103-379,0 15 171,0-23-192,0-1-1,0 1 1,0-1-1,0 1 1,0 0-1,0-1 1,0 1-1,0-1 1,1 1-1,-1-1 1,0 0-1,0 1 1,0-1-1,1 1 1,-1-1-1,0 1 1,1-1-1,-1 0 1,0 1-1,1-1 1,-1 1-1,1-1 1,-1 0-1,0 0 1,1 1 0,-1-1-1,1 0 1,-1 0-1,1 1 1,-1-1-1,1 0 1,0 0-1,0 0-173,-1-1 0,0 0 0,0 1-1,0-1 1,1 1 0,-1-1 0,0 0 0,0 1-1,0-1 1,0 1 0,0-1 0,0 0 0,0 1-1,0-1 1,0 0 0,-1 1 0,1-1 0,0 1 0,0-1-1,0 0 1,-1 1 0,1-1 0,0 1 0,-1-1-1,1 1 1,0-1 0,-2 0 0,-7-18-667,-22-26 118,-32-52 831,58 88 513,1-1 1,0 0-1,0 0 1,-4-18-1,8 27-499,0 0-1,0 0 1,1 0 0,-1 0-1,0-1 1,0 1 0,1 0-1,-1 0 1,0 0 0,1 0-1,-1 0 1,1 0 0,0 0-1,-1 0 1,1 0 0,0 0-1,-1 0 1,1 0 0,0 0-1,0 1 1,0-1 0,0 0-1,0 1 1,0-1 0,0 0-1,0 1 1,0 0 0,0-1-1,0 1 1,0-1 0,0 1-1,0 0 1,1 0 0,-1 0-1,0 0 1,0-1 0,2 2-1,60-4 968,-40 3-692,-5-1-588,11-1-206,50-8 1,-45 0-3240,-2-6-3619,-1-5-8538</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3.637"/>
    </inkml:context>
    <inkml:brush xml:id="br0">
      <inkml:brushProperty name="width" value="0.025" units="cm"/>
      <inkml:brushProperty name="height" value="0.025" units="cm"/>
    </inkml:brush>
  </inkml:definitions>
  <inkml:trace contextRef="#ctx0" brushRef="#br0">129 298 10218,'0'0'6827,"4"-9"-3704,-1 3-2785,16-39 2141,-18 42-2167,1 0 1,-1 0-1,-1-1 1,1 1-1,0 0 1,-1-1-1,0 1 0,0-1 1,0 1-1,0-1 1,0 1-1,-1 0 1,-1-5-1,2 7-260,-1 0-1,0 0 0,0 0 0,1 0 1,-1 1-1,0-1 0,0 0 1,0 1-1,0-1 0,0 0 1,0 1-1,0-1 0,0 1 0,0 0 1,0-1-1,0 1 0,-1 0 1,1 0-1,0 0 0,0 0 1,0 0-1,0 0 0,0 0 1,-1 0-1,1 0 0,0 0 0,0 1 1,0-1-1,0 0 0,0 1 1,0-1-1,0 1 0,0-1 1,0 1-1,0 0 0,-1 0 0,-35 23 32,28-14-76,1-1 0,0 1 0,1 0 1,0 0-1,1 1 0,0 0 0,0 0 1,1 1-1,1 0 0,0 0 0,0 0 1,1 0-1,-2 21 0,5-32-5,0-1 0,0 1-1,0 0 1,-1 0 0,1 0-1,0 0 1,0 0 0,1 0-1,-1 0 1,0 0 0,0 0-1,0 0 1,1-1 0,-1 1-1,0 0 1,1 0 0,-1 0-1,1 0 1,-1-1 0,1 1 0,-1 0-1,1 0 1,-1-1 0,1 1-1,0 0 1,-1-1 0,1 1-1,0-1 1,0 1 0,0-1-1,-1 1 1,1-1 0,0 0-1,0 1 1,0-1 0,0 0-1,0 0 1,0 1 0,-1-1 0,1 0-1,0 0 1,0 0 0,0 0-1,0 0 1,0-1 0,0 1-1,0 0 1,0 0 0,0 0-1,1-1 1,4-1 13,-1 0 1,1 0-1,-1 0 0,0-1 1,1 0-1,-1 0 0,5-4 0,11-9 57,-2-1 1,0-1-1,0 0 0,-2-2 0,-1 0 0,0-1 0,-1 0 0,-2-1 0,16-33 0,-44 103 357,3 1 0,-9 73 0,20-116-400,-2 40-28,3-45 7,0 0-1,0-1 1,0 1-1,0 0 1,0 0-1,0 0 1,1-1-1,-1 1 1,0 0-1,0 0 1,1-1-1,-1 1 1,0 0-1,1-1 1,-1 1-1,1 0 0,-1-1 1,1 1-1,-1-1 1,1 1-1,0-1 1,-1 1-1,1-1 1,0 1-1,-1-1 1,1 0-1,0 1 1,0-1-1,-1 0 1,1 1-1,0-1 1,0 0-1,-1 0 1,1 0-1,0 0 1,0 0-1,-1 0 1,1 0-1,0 0 0,0 0 1,0 0-1,-1 0 1,1-1-1,0 1 1,0 0-1,-1 0 1,2-1-1,6-3 31,-1 0 0,0 0-1,0-1 1,0 0 0,-1 0 0,1-1-1,-1 1 1,0-1 0,-1-1-1,0 1 1,7-11 0,8-14 96,18-39 0,-38 70-134,30-81 0,-41 103 0,1 2 0,2-1 0,0 1 0,1 0 0,2 1 0,0 0 0,-1 32 0,6-56 0,0-1 0,0 1 0,0-1 0,0 1 0,0-1 0,0 1 0,0-1 0,0 1 0,0-1 0,0 0 0,0 1 0,0-1 0,0 1 0,1-1 0,-1 1 0,0-1 0,0 0 0,0 1 0,1-1 0,-1 1 0,0-1 0,0 0 0,1 1 0,-1-1 0,0 0 0,1 1 0,-1-1 0,1 0 0,-1 0 0,0 1 0,1-1 0,-1 0 0,1 0 0,-1 0 0,0 0 0,2 1 0,17-9 0,15-21 0,-13-2 0,-1-1 0,-1 0 0,23-58 0,-49 121 0,1 0 0,-4 63 0,10-93 0,-1-1 0,1 1 0,0 0 0,0-1 0,0 1 0,0 0 0,0-1 0,1 1 0,-1 0 0,0-1 0,0 1 0,0 0 0,1-1 0,-1 1 0,0 0 0,0-1 0,1 1 0,-1-1 0,1 1 0,-1-1 0,0 1 0,1-1 0,-1 1 0,1-1 0,-1 1 0,1-1 0,0 1 0,-1-1 0,1 0 0,-1 1 0,1-1 0,0 0 0,-1 0 0,1 1 0,0-1 0,-1 0 0,1 0 0,0 0 0,-1 0 0,1 0 0,0 0 0,-1 0 0,1 0 0,0 0 0,-1 0 0,1-1 0,0 1 0,-1 0 0,1 0 0,0 0 0,-1-1 0,1 1 0,-1 0 0,2-1 0,2-1 0,0 0 0,0-1 0,0 1 0,0-1 0,0 0 0,-1 0 0,5-3 0,16-22 0,-2-2 0,0 0 0,-2-1 0,-1-1 0,-2 0 0,-1-2 0,-1 0 0,17-64 0,-98 269 0,63-161 0,-55 179 0,52-162 0,1 0 0,1 0 0,2 0 0,0 0 0,4 35 0,0-47 0,1 0 0,1 0 0,0 0 0,1 0 0,9 17 0,-9-22 0,0 2 0,0-1 0,-1 0 0,-1 1 0,0-1 0,0 1 0,-2 0 0,1 0 0,-1 19 0,-1-30 0,0 0 0,0-1 0,0 1 0,0 0 0,0 0 0,-1-1 0,1 1 0,0 0 0,0 0 0,-1-1 0,1 1 0,0 0 0,-1-1 0,1 1 0,-1-1 0,1 1 0,0 0 0,-1-1 0,0 1 0,1-1 0,-1 1 0,1-1 0,-1 1 0,0-1 0,1 0 0,-1 1 0,0-1 0,1 0 0,-1 0 0,0 1 0,1-1 0,-1 0 0,0 0 0,0 0 0,1 0 0,-2 0 0,0 0 0,1 0 0,-1 0 0,1-1 0,-1 1 0,1-1 0,-1 1 0,1-1 0,-1 0 0,1 1 0,0-1 0,-1 0 0,1 0 0,0 0 0,0 0 0,0 0 0,0 0 0,-1 0 0,0-2 0,-2-5 0,-1 0 0,1-1 0,0 0 0,0 0 0,1 0 0,1 0 0,-1 0 0,2 0 0,-2-12 0,-2-89 0,5 95 0,0 7 0,0-1 0,0 0 0,1 1 0,0-1 0,0 1 0,1-1 0,0 1 0,1 0 0,-1 0 0,2 0 0,-1 0 0,1 0 0,0 0 0,1 1 0,0 0 0,0 0 0,0 0 0,1 1 0,0 0 0,0 0 0,1 0 0,0 1 0,0 0 0,0 0 0,0 1 0,1 0 0,0 0 0,0 0 0,0 1 0,11-2 0,31-15-2018,-17 3-4046,11-10-8211</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242"/>
    </inkml:context>
    <inkml:brush xml:id="br0">
      <inkml:brushProperty name="width" value="0.025" units="cm"/>
      <inkml:brushProperty name="height" value="0.025" units="cm"/>
    </inkml:brush>
  </inkml:definitions>
  <inkml:trace contextRef="#ctx0" brushRef="#br0">114 333 10090,'17'-34'11155,"-8"-3"-5215,-8 36-5852,-1-1 0,0 1 0,0 0 0,0-1 0,0 1 0,0-1 0,-1 1 0,1-1 0,0 1 0,0 0 1,-1-1-1,1 1 0,-1-1 0,0 1 0,1 0 0,-1 0 0,0-1 0,0 1 0,1 0 0,-1 0 0,0 0 0,0 0 0,0 0 0,-1 0 0,1 0 0,0 0 0,0 1 0,0-1 0,-1 0 0,1 1 0,0-1 0,-1 1 0,1-1 0,0 1 1,-1-1-1,1 1 0,-1 0 0,1 0 0,-1 0 0,1 0 0,0 0 0,-1 0 0,1 0 0,-1 1 0,1-1 0,-1 0 0,-1 1 0,-1 0-81,0 0 0,0 1-1,0-1 1,0 1 0,1 0 0,-1 0-1,1 0 1,-1 0 0,1 0 0,-1 1-1,1 0 1,0 0 0,0 0 0,1 0 0,-1 0-1,0 0 1,1 1 0,-3 5 0,0-1-6,1-1 0,0 2 0,1-1 1,0 0-1,0 1 0,1-1 1,-3 16-1,5-23 2,0-1 0,0 1 0,0 0 0,-1-1 1,1 1-1,0-1 0,0 1 0,0 0 0,1-1 0,-1 1 1,0 0-1,0-1 0,0 1 0,0-1 0,1 1 0,-1 0 0,0-1 1,0 1-1,1-1 0,-1 1 0,0-1 0,1 1 0,-1-1 1,1 1-1,-1-1 0,1 1 0,-1-1 0,1 0 0,-1 1 0,1-1 1,0 1-1,21-4 175,22-21 210,-19 4-338,-1-1 0,0-1 0,-2-1 0,-1-1 0,-1-1 0,-1-1 0,-1 0 0,-1-2 0,-2 0 0,21-49 0,-30 49-50,-15 37 0,-19 42 0,-34 122 0,55-147 0,1 1 0,1 0 0,1 0 0,0 46 0,4-72 0,-1-1 0,1 1 0,0 0 0,0-1 0,0 1 0,0-1 0,0 1 0,0-1 0,1 1 0,-1-1 0,0 1 0,0-1 0,0 1 0,0-1 0,1 1 0,-1-1 0,0 1 0,1-1 0,-1 1 0,0-1 0,1 1 0,-1-1 0,0 0 0,1 1 0,-1-1 0,1 0 0,-1 1 0,0-1 0,1 0 0,-1 0 0,1 1 0,-1-1 0,1 0 0,-1 0 0,2 0 0,19-7 0,17-24 0,1-22-2819,-8-5-4452,-14 18-3106</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4.959"/>
    </inkml:context>
    <inkml:brush xml:id="br0">
      <inkml:brushProperty name="width" value="0.025" units="cm"/>
      <inkml:brushProperty name="height" value="0.025" units="cm"/>
    </inkml:brush>
  </inkml:definitions>
  <inkml:trace contextRef="#ctx0" brushRef="#br0">79 0 14830,'0'0'12438,"-8"4"-10158,-26 12-940,33-15-1311,1-1-1,-1 0 1,0 0-1,1 0 1,-1 0 0,1 0-1,-1 0 1,1 0 0,-1 0-1,1 0 1,-1-1-1,1 1 1,-1 0 0,1 0-1,-1 0 1,1-1 0,-1 1-1,1 0 1,0 0-1,-1-1 1,1 1 0,-1 0-1,1-1 1,0 1 0,-1-1-1,1 1 1,0 0-1,-1-1 1,1 1 0,0-1-1,0 1 1,-1-1 0,1 1-1,0-1 1,0 1-1,0-1 1,0 1 0,0-1-1,0 1 1,0-1 0,0 1-1,0-1 1,0 1-1,0-2 1,0-2 115,1 22 228,-21 150-297,19-143-75,0-18 0,0 0 0,1 0 0,0 0 0,1 0 0,1 11 0,-1-18 0,0 1 0,0-1 0,0 1 0,0-1 0,0 1 0,0-1 0,0 0 0,0 1 0,1-1 0,-1 0 0,0 0 0,0 0 0,0 0 0,0 0 0,0 0 0,0 0 0,1 0 0,-1-1 0,0 1 0,0 0 0,1-1 0,25-6 0,-23 5-28,0 0 0,0-1-1,-1 0 1,1 1 0,-1-1 0,0 0 0,0-1-1,0 1 1,0-1 0,0 1 0,-1-1 0,0 0-1,0 0 1,0 0 0,3-8 0,16-69-889,-19 70 780,-1 8 63,0 0 0,0 0 0,-1-1 1,1 1-1,-1 0 0,0 0 1,0-1-1,0 1 0,-1 0 1,1-1-1,-1 1 0,1 0 1,-3-6-1,1 7 180,1 1 1,0-1 0,-1 1-1,1 0 1,-1 0-1,0-1 1,1 1 0,-1 0-1,0 0 1,0 1-1,0-1 1,0 0 0,0 0-1,0 1 1,0 0-1,0-1 1,0 1 0,0 0-1,0 0 1,0 0-1,0 0 1,-2 0 0,2 1-104,0-1 0,0 0 0,0 1 0,1-1 0,-1 1 0,0 0 0,0-1 0,1 1 0,-1 0 0,1 0 0,-1 0 0,1 0 0,-1 1 0,1-1 0,-1 0 0,1 1 0,0-1 1,0 0-1,0 1 0,0 0 0,0-1 0,0 1 0,0-1 0,0 1 0,1 0 0,-1 0 0,1 0 0,-1-1 0,1 1 0,0 0 0,-1 0 0,1 0 0,0 0 0,1 2 0,-2 1-4,1 1-1,0-1 0,1 0 0,-1 0 0,1 0 1,0 0-1,0 0 0,0 0 0,1 0 1,0 0-1,5 9 0,31 24 2,-37-37 0,0 0 0,0 0 0,0 0 0,1 0 0,-1 0 0,0 0 0,1 0 0,-1 0 0,1-1 0,-1 1 0,1 0 0,-1-1 0,1 0 0,-1 1 0,1-1 0,-1 0 0,1 0 0,0 0 0,-1 0 0,1 0 0,-1 0 0,1 0 0,-1 0 0,1-1 0,0 1 0,-1-1 0,1 1 0,-1-1 0,1 1 0,-1-1 0,2-1 0,6-3 0,-13 19 0,2-8 0,0 0-643,2-3-401,-1 0 0,1 0 0,-1-1-1,0 1 1,0 0 0,0 0 0,-1-1 0,1 1 0,-1 0-1,-1 2 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2.275"/>
    </inkml:context>
    <inkml:brush xml:id="br0">
      <inkml:brushProperty name="width" value="0.025" units="cm"/>
      <inkml:brushProperty name="height" value="0.025" units="cm"/>
    </inkml:brush>
  </inkml:definitions>
  <inkml:trace contextRef="#ctx0" brushRef="#br0">314 23 3651,'0'0'8307,"-13"-4"-5221,9 2-2974,-2-1 77,1 1 0,-1-1 0,0 1 0,0 0 0,0 1 0,0 0 0,0 0 0,0 0 0,0 0 0,0 1 0,0 0 0,0 1 0,0-1 0,0 1 0,0 0 0,0 1 0,0-1 0,0 1 0,0 0 0,1 1 0,-11 5 0,4 1-41,0 1 0,0 1 1,1 0-1,1 1 0,0 0 0,0 0 0,2 1 0,-1 0 0,-12 28 0,13-20-24,0 0-1,2 1 0,0-1 1,1 1-1,2 0 0,-2 31 1,5-11-70,1-1 1,2 1-1,3-1 1,1-1 0,1 1-1,3-1 1,17 45 0,-13-48 30,1-1 0,2 0 0,2-1 0,1-1 0,1-1 0,2 0 0,32 33 0,-40-51-78,-1-1 1,2 0 0,0-1 0,0-1 0,1 0-1,30 13 1,-35-19 3,1-1-1,0 0 0,-1-1 1,1-1-1,1 0 0,-1-1 1,0-1-1,1 0 1,-1-1-1,23-2 0,-24-1 132,0 0-1,1-1 0,-2 0 0,1-1 0,0-1 0,-1 0 0,0 0 1,-1-1-1,1-1 0,-1 0 0,-1 0 0,1-1 0,-1-1 1,-1 1-1,0-2 0,-1 1 0,1-1 0,7-15 0,2-5 282,-1 0-1,-1-2 0,-2 0 0,-2 0 1,16-62-1,-20 58-207,-1-1 0,-1 0 0,-3 0 0,0 0 0,-3 0 0,-7-62 0,4 79-11,-1 0 1,-1 0-1,-1 0 1,-1 0-1,-1 1 0,-1 0 1,0 1-1,-2 0 1,0 1-1,-1 0 1,-1 0-1,0 1 0,-18-16 1,19 21-170,-1 1 1,0 1-1,0 0 1,-1 1-1,0 0 1,-1 1-1,0 1 1,0 0-1,-23-7 0,26 11-119,1 1 0,-1-1-1,-1 2 1,1 0-1,0 0 1,0 1-1,0 0 1,0 1 0,-1 1-1,1 0 1,1 1-1,-1 0 1,-17 7-1,0 3-3184,1 1 1,-51 35-1,35-18-3986</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5.394"/>
    </inkml:context>
    <inkml:brush xml:id="br0">
      <inkml:brushProperty name="width" value="0.025" units="cm"/>
      <inkml:brushProperty name="height" value="0.025" units="cm"/>
    </inkml:brush>
  </inkml:definitions>
  <inkml:trace contextRef="#ctx0" brushRef="#br0">89 57 13325,'0'0'5156,"1"-9"-1168,1-25-486,-2 34-3339,0-1-1,0 1 1,0-1 0,0 1-1,0-1 1,0 1-1,0-1 1,0 1 0,0-1-1,0 1 1,0-1 0,0 1-1,0 0 1,0-1-1,-1 1 1,1-1 0,0 1-1,0-1 1,0 1-1,-1-1 1,1 1 0,0 0-1,-1-1 1,1 1-1,0-1 1,-1 1 0,1 0-1,0 0 1,-1-1-1,0 1 1,-13 4 1297,-10 17-1341,16-11-94,-21 30 37,28-38-67,0 0-1,-1 0 0,1 0 0,0 0 1,1 0-1,-1 0 0,0 0 0,1 0 1,-1 0-1,1 0 0,-1 0 0,1 1 1,0-1-1,0 0 0,0 0 0,0 0 1,1 4-1,2-5-9,-1 0 0,1 0 0,-1 0 0,1-1 1,-1 0-1,1 1 0,0-1 0,-1 0 0,1 0 0,-1 0 0,5-1 0,0 0-20,2 1-28,-1 0-1,1 1 1,0-1-1,0 2 1,0-1-1,-1 1 1,1 1-1,-1-1 1,0 2-1,11 4 1,-16-6 106,1 1 0,-1-1 1,0 1-1,0 0 0,0 0 1,0 0-1,-1 0 0,1 1 1,-1-1-1,0 1 0,0-1 1,0 1-1,0 0 0,-1 0 1,0 0-1,0 0 0,0 0 0,0 0 1,0 0-1,-1 0 0,1 0 1,-1 0-1,0 0 0,-1 5 1,0-5-43,0-1 0,0 1 0,0-1 0,0 1 0,-1-1 0,1 0-1,-1 0 1,0 0 0,0 0 0,0 0 0,0 0 0,0 0 0,-1-1 0,1 1 0,-1-1 0,0 1 0,0-1 0,0 0 0,0 0 0,0-1 0,0 1 0,0-1 0,0 1 0,-1-1 0,1 0 0,-1 0 0,1 0 0,-5 0 0,-11 3-17,0-1-1,0-1 1,-33 0-1,52-2-97,-1 0 0,1 0 0,0 0 0,-1 0 0,1 0 0,0 0 0,0 0 0,-1 0 0,1 0 0,0 0 0,-1 0 0,1-1-1,0 1 1,-1 0 0,1 0 0,0 0 0,0 0 0,-1-1 0,1 1 0,0 0 0,0 0 0,0 0 0,-1-1 0,1 1 0,0 0 0,0 0 0,0-1 0,-1 1-1,1 0 1,0-1 0,0 1 0,0 0 0,0-1 0,0 1 0,0 0 0,0 0 0,0-1 0,0 1 0,0 0 0,0-1 0,0 1 0,0 0 0,0-1 0,0 1 0,0 0-1,0-1 1,0 1 0,1-4-2125,-1-12-10263</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6.280"/>
    </inkml:context>
    <inkml:brush xml:id="br0">
      <inkml:brushProperty name="width" value="0.025" units="cm"/>
      <inkml:brushProperty name="height" value="0.025" units="cm"/>
    </inkml:brush>
  </inkml:definitions>
  <inkml:trace contextRef="#ctx0" brushRef="#br0">34 1 9225,'0'0'11573,"-5"12"-9325,-2 10-1405,1 1 1,1 0-1,0 0 1,2 0-1,1 1 1,1-1-1,3 41 1,-1-61-789,-1 0 1,0 0 0,1 0-1,0 0 1,0 0-1,0-1 1,0 1 0,0 0-1,0 0 1,1-1 0,-1 1-1,1-1 1,0 1 0,-1-1-1,1 0 1,0 1 0,4 2-1,-4-4-25,0 0 0,0 0-1,0 0 1,1-1 0,-1 1 0,0 0-1,1-1 1,-1 0 0,0 1-1,1-1 1,-1 0 0,0 0-1,1 0 1,-1 0 0,0-1-1,1 1 1,2-2 0,4-1 1,0 0 0,-1-1 0,1-1 0,-1 1 0,0-1 0,0-1 0,-1 1 0,1-1 1,8-10-1,15-19-57,-2-2 1,-2-1 0,23-42-1,-57 152 389,-6-26-147,3 1 1,2 0-1,-3 72 0,10-119-215,1 1-1,0-1 1,0 0 0,0 1 0,0-1-1,0 1 1,0-1 0,0 1-1,0-1 1,0 0 0,0 1-1,0-1 1,0 1 0,0-1 0,1 1-1,-1-1 1,0 0 0,0 1-1,0-1 1,0 0 0,1 1 0,-1-1-1,0 0 1,0 1 0,1-1-1,-1 0 1,0 1 0,1-1 0,-1 0-1,0 0 1,1 1 0,0-1-1,11-7 24,9-21-258,20-56-4464,-18 25-3875,-11 28 1083</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370"/>
    </inkml:context>
    <inkml:brush xml:id="br0">
      <inkml:brushProperty name="width" value="0.025" units="cm"/>
      <inkml:brushProperty name="height" value="0.025" units="cm"/>
    </inkml:brush>
  </inkml:definitions>
  <inkml:trace contextRef="#ctx0" brushRef="#br0">114 343 11275,'0'0'6582,"-6"-9"-3080,-22-27-758,27 35-2609,0-1 0,0 1 0,0 0-1,0 0 1,0 0 0,-1 0 0,1 0 0,0 0 0,-1 0 0,1 0 0,0 0 0,-1 1 0,1-1-1,-1 0 1,1 1 0,-1-1 0,1 1 0,-1 0 0,1 0 0,-3-1 0,3 2-57,0-1-1,-1 0 1,1 1 0,0-1 0,0 1 0,0 0-1,-1-1 1,1 1 0,0 0 0,0 0 0,0 0-1,0-1 1,0 1 0,1 0 0,-1 0 0,0 1-1,0-1 1,0 2 0,-3 4 78,1 0 0,0 0 0,0 1 0,1-1 0,-2 14 0,0-5-124,1 0-1,1 0 1,1 1-1,0-1 0,2 0 1,-1 1-1,5 21 0,-4-36-22,-1-1-1,1 1 0,-1 0 1,1-1-1,0 1 1,0-1-1,0 0 0,0 1 1,0-1-1,0 1 0,0-1 1,0 0-1,1 0 0,-1 0 1,0 0-1,1 0 0,-1 0 1,1 0-1,-1 0 1,1-1-1,-1 1 0,1 0 1,0-1-1,-1 1 0,1-1 1,0 0-1,-1 0 0,1 1 1,0-1-1,-1 0 1,1-1-1,0 1 0,-1 0 1,1 0-1,0-1 0,-1 1 1,1-1-1,0 1 0,-1-1 1,1 0-1,-1 1 1,3-3-1,3 0 36,0-1 0,0 0-1,0-1 1,0 0 0,-1 0 0,0-1 0,8-8-1,-4 2-32,-1 0-1,-1-1 0,0-1 1,-1 1-1,-1-1 0,0 0 1,-1 0-1,0-1 0,-1 0 1,-1 0-1,0 0 0,-1 0 1,-1 0-1,0-18 0,-1 33-8,0-1-1,1 1 1,-1-1-1,0 1 1,0-1-1,0 1 1,0-1-1,0 1 1,0-1 0,0 1-1,-1-1 1,1 1-1,0-1 1,0 1-1,0 0 1,0-1-1,-1 1 1,1-1-1,0 1 1,0-1-1,-1 1 1,1 0 0,0-1-1,-1 1 1,1-1-1,0 1 1,-1 0-1,0-1 1,-9 14-68,6 4 54,0 0 1,0 0-1,2 1 1,0 0-1,1-1 1,2 21-1,-1-30-14,0-5-47,0-1 0,0 1-1,0 0 1,0-1 0,1 1 0,-1-1-1,1 1 1,0-1 0,-1 1 0,1-1-1,0 0 1,1 1 0,-1-1 0,0 0-1,1 0 1,-1 1 0,1-1 0,-1 0-1,1-1 1,0 1 0,0 0 0,0 0 0,4 2-1,-4-4-57,0 1 0,1 0 0,-1-1-1,0 1 1,1-1 0,-1 0 0,1 0-1,-1 0 1,0 0 0,1 0 0,-1 0-1,1-1 1,-1 1 0,0-1 0,0 1 0,1-1-1,-1 0 1,0 0 0,0 0 0,0 0-1,0-1 1,0 1 0,0 0 0,0-1-1,0 1 1,1-3 0,12-11-467,-1 0 0,0-1 0,-2-1 0,0 0 1,0-1-1,-2 0 0,0-1 0,-2 0 0,9-25 0,-7 15 571,-2-1 1,-1 0-1,-1 0 0,-2 0 1,1-50-1,-8 61 1680,-6 28 52,-7 31 297,-3 37-409,3 0 1,4 1-1,-4 141 1,16-216-1566,0 1 1,0 0 0,1-1 0,-1 1 0,1-1-1,0 1 1,-1-1 0,2 1 0,-1-1-1,0 1 1,4 4 0,-4-7-21,0 0-1,0 0 1,0 0-1,0 0 1,0 0 0,0-1-1,0 1 1,0 0-1,0-1 1,0 1 0,1-1-1,-1 1 1,0-1 0,0 0-1,1 1 1,-1-1-1,0 0 1,0 0 0,1 0-1,-1 0 1,0 0-1,1 0 1,-1 0 0,0-1-1,0 1 1,1 0-1,-1-1 1,0 1 0,0-1-1,1 1 1,-1-1-1,0 1 1,0-1 0,0 0-1,2-1 1,2-3-8,1 1 0,-1-1 1,0 0-1,-1-1 0,1 1 1,-1-1-1,0 0 0,0 0 1,-1 0-1,1-1 0,-2 1 0,1-1 1,2-9-1,3-11-251,-1 0 1,3-29 0,-6 14 193,-1-53 1,-19 173 1039,12-52-740,2 0-1,0 0 1,5 51 0,-3-75-237,0-1 0,0 1-1,1 0 1,-1-1 0,1 1-1,-1-1 1,1 1 0,0-1-1,0 1 1,-1-1 0,1 0-1,0 1 1,0-1 0,0 0-1,0 0 1,1 1 0,-1-1-1,0 0 1,0 0 0,1 0-1,-1-1 1,1 1 0,-1 0-1,1 0 1,-1-1 0,1 1-1,-1-1 1,1 1 0,-1-1-1,1 0 1,0 0 0,-1 0-1,1 1 1,-1-1 0,1-1-1,0 1 1,-1 0-1,1 0 1,-1-1 0,1 1-1,0-1 1,-1 1 0,1-1-1,1 0 1,5-3 18,1 1 0,-1-1 0,1 0 0,-1 0-1,0-1 1,9-8 0,-1-1-32,-1-1 0,0 0 1,-1 0-1,-1-2 0,13-20 0,-21 29 4,0 0 0,-1-1 1,0 1-1,0-1 0,0 0 0,-2 0 0,1 0 0,-1 0 0,0 0 0,-1-1 0,0 1 0,0-1 0,-2-15 1,0 25-2,1 0 1,-1 0-1,0 0 1,1 0-1,-1 0 1,0 0-1,0 0 1,1 0 0,-1 1-1,0-1 1,1 0-1,-1 0 1,0 1-1,1-1 1,-1 0-1,0 1 1,1-1-1,-1 1 1,1-1 0,-1 1-1,1-1 1,-1 1-1,0 0 1,-13 21 34,1 0-1,0 0 1,2 1 0,1 1 0,0 0-1,-6 31 1,12-43-30,1-7 0,1 0 0,1 1 0,-1-1 0,1 1 0,0-1 0,0 1 0,0 0 0,1-1 0,1 11 0,-1-15 0,0-1 0,1 1 0,-1-1 0,1 1 0,0-1 0,-1 1 0,1-1 0,-1 0 0,1 1 0,-1-1 0,1 0 0,0 1 0,-1-1 0,1 0 0,0 0 0,-1 0 0,1 0 0,0 1 0,0-1 0,-1 0 0,1 0 0,0 0 0,-1-1 0,1 1 0,0 0 0,-1 0 0,1 0 0,0 0 0,-1-1 0,1 1 0,0 0 0,-1-1 0,1 1 0,-1 0 0,1-1 0,-1 1 0,1-1 0,0 0 0,25-15 0,5-12 0,31-23 0,-58 48 0,1 0 0,-1 1 0,1-1 0,0 1 0,0 0 0,0 0 0,0 1 0,0-1 0,1 1 0,-1 0 0,11 0 0,-14 1 0,-1 1 0,1 0 0,0-1 0,0 1 0,-1 0 0,1 0 0,0-1 0,-1 2 0,1-1 0,-1 0 0,1 0 0,-1 0 0,0 1 0,1-1 0,-1 0 0,0 1 0,0-1 0,0 1 0,0 0 0,0-1 0,0 1 0,-1 0 0,1 0 0,0-1 0,-1 1 0,0 0 0,1 2 0,9 60 0,-9-51 0,0 0 0,5 36 0,-6-47 0,0-1 0,0 0 0,0 1 0,1-1 0,-1 0 0,0 1 0,1-1 0,-1 0 0,1 1 0,-1-1 0,1 0 0,-1 0 0,1 0 0,0 0 0,0 1 0,0-1 0,0 0 0,0 0 0,0-1 0,0 1 0,0 0 0,0 0 0,0 0 0,0-1 0,2 2 0,-2-3 0,1 1 0,0 0 0,-1-1 0,1 0 0,-1 1 0,1-1 0,-1 0 0,1 1 0,-1-1 0,0 0 0,1 0 0,-1 0 0,0-1 0,0 1 0,1 0 0,-1 0 0,0-1 0,0 1 0,0 0 0,-1-1 0,2-2 0,17-39 0,-16 36 0,4-11 0,-2 0 0,0 0 0,0 0 0,-2 0 0,0-1 0,-2 0 0,0 0 0,-1 1 0,-4-36 0,4 53 0,0 1 0,1-1 0,-1 0 0,0 0 0,-1 1 0,1-1 0,0 0 0,0 0 0,0 1 0,0-1 0,0 0 0,-1 0 0,1 1 0,0-1 0,-1 0 0,1 1 0,0-1 0,-1 1 0,1-1 0,-1 0 0,1 1 0,-1-1 0,0 1 0,1-1 0,-1 1 0,1-1 0,-1 1 0,0 0 0,1-1 0,-1 1 0,0 0 0,1 0 0,-1-1 0,0 1 0,-1 0 0,1 0 0,0 1 0,0 0 0,1 0 0,-1-1 0,0 1 0,0 0 0,1 0 0,-1 0 0,0 0 0,1 0 0,-1 0 0,1 0 0,-1 0 0,1 0 0,0 0 0,0 0 0,-1 0 0,1 0 0,0 0 0,0 0 0,0 1 0,0-1 0,0 0 0,0 1 0,0 0-188,1 0 0,-1 0 1,1-1-1,-1 1 0,1 0 0,0-1 0,0 1 0,0 0 1,0-1-1,0 1 0,0-1 0,0 0 0,0 1 0,0-1 1,1 0-1,-1 0 0,1 1 0,-1-1 0,1 0 0,-1 0 1,1-1-1,-1 1 0,1 0 0,0 0 0,0-1 0,1 1 1,-1 0-124,-1-1 1,0 1 0,1-1 0,-1 0-1,0 1 1,1-1 0,-1 0-1,1 0 1,-1 0 0,0 0 0,1 0-1,-1 0 1,1 0 0,-1-1 0,0 1-1,1 0 1,-1-1 0,0 1 0,1-1-1,-1 1 1,0-1 0,0 0 0,1 0-1,-1 1 1,0-1 0,0 0 0,0 0-1,0 0 1,0 0 0,0 0 0,0 0-1,-1-1 1,2 0 0,3-19-13442</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7.725"/>
    </inkml:context>
    <inkml:brush xml:id="br0">
      <inkml:brushProperty name="width" value="0.025" units="cm"/>
      <inkml:brushProperty name="height" value="0.025" units="cm"/>
    </inkml:brush>
  </inkml:definitions>
  <inkml:trace contextRef="#ctx0" brushRef="#br0">28 6 11179,'-17'0'3331,"8"0"-1474,7 0 610,10 0-2371,14 0 0,3 0-256,4 0-897,-1 0-1858,3-1-1185,0-4-5285</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291"/>
    </inkml:context>
    <inkml:brush xml:id="br0">
      <inkml:brushProperty name="width" value="0.025" units="cm"/>
      <inkml:brushProperty name="height" value="0.025" units="cm"/>
    </inkml:brush>
  </inkml:definitions>
  <inkml:trace contextRef="#ctx0" brushRef="#br0">16 0 14734,'0'0'10767,"-1"9"-8610,-5 29-1551,2 1 0,1-1 0,2 1 0,2-1 0,7 52 0,-8-86-603,1-1 1,0 1-1,0-1 1,0 1 0,0-1-1,0 0 1,1 1-1,0-1 1,-1 0 0,1 0-1,0 0 1,1 0-1,-1-1 1,0 1-1,1-1 1,0 1 0,-1-1-1,1 0 1,0 0-1,0 0 1,0 0 0,0 0-1,1-1 1,-1 0-1,0 1 1,1-1 0,-1 0-1,4 0 1,-1-1 2,-1 0 1,1 0 0,-1-1-1,1 0 1,-1 0 0,0 0-1,1-1 1,-1 0 0,0 0-1,0 0 1,0 0 0,0-1-1,0 0 1,-1 0 0,1 0-1,-1 0 1,6-7 0,1 0-18,0-2 0,-1 1-1,0-1 1,0-1 0,-2 0 0,0 0 0,0-1 0,-1 1 0,-1-2 0,0 1-1,6-23 1,-22 99 623,-3 97-1,12-156-606,1 0-1,0-1 1,1 1 0,-1-1-1,0 1 1,1-1 0,0 1-1,-1-1 1,1 1 0,0-1-1,0 1 1,0-1 0,1 0-1,2 5 1,-3-6-2,0 0-1,0 0 1,1 0-1,-1 0 1,0 0 0,1-1-1,-1 1 1,0 0 0,1-1-1,-1 1 1,1-1 0,0 1-1,-1-1 1,1 0-1,-1 1 1,1-1 0,-1 0-1,3 0 1,1-1 0,-1 0-1,1 0 1,0 0 0,-1 0-1,0-1 1,1 0 0,-1 0-1,0 0 1,0 0 0,0-1-1,0 1 1,0-1 0,-1 0-1,7-6 1,-3 0-206,0 1 1,-1-1-1,0 0 1,0 0-1,0 0 1,-1-1-1,-1 0 1,5-16-1,-7 21 0,-1 0 1,0 0 0,0-1-1,0 1 1,-1-1-1,1 1 1,-2 0-1,1-1 1,0 1-1,-1 0 1,0-1-1,0 1 1,-1 0 0,0 0-1,1 0 1,-2 0-1,1 0 1,0 0-1,-4-4 1,-15-19-5318,-2-1-1954</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8.637"/>
    </inkml:context>
    <inkml:brush xml:id="br0">
      <inkml:brushProperty name="width" value="0.025" units="cm"/>
      <inkml:brushProperty name="height" value="0.025" units="cm"/>
    </inkml:brush>
  </inkml:definitions>
  <inkml:trace contextRef="#ctx0" brushRef="#br0">1 1 16912,'0'0'8264,"58"52"-8168,-33-36-96,1 1-1666,-1-6-2722,-1 1-4740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49.011"/>
    </inkml:context>
    <inkml:brush xml:id="br0">
      <inkml:brushProperty name="width" value="0.025" units="cm"/>
      <inkml:brushProperty name="height" value="0.025" units="cm"/>
    </inkml:brush>
  </inkml:definitions>
  <inkml:trace contextRef="#ctx0" brushRef="#br0">51 162 15310,'0'0'3524,"-3"11"-743,-2 1-2166,-4 11 637,1 0-1,1 1 1,2 0 0,0 1-1,-3 42 1,8-65-1243,0 0-1,0 0 1,0 0 0,1 0-1,-1 0 1,0 0-1,1-1 1,0 1 0,-1 0-1,1 0 1,0-1 0,0 1-1,0 0 1,0-1-1,0 1 1,0-1 0,1 1-1,-1-1 1,0 1 0,1-1-1,-1 0 1,1 0-1,0 0 1,-1 0 0,1 0-1,0 0 1,-1 0-1,1-1 1,0 1 0,0-1-1,0 1 1,0-1 0,0 1-1,-1-1 1,1 0-1,0 0 1,3 0 0,1-1-25,0 1 0,0-1 0,0 0 1,0-1-1,0 1 0,-1-1 1,1 0-1,-1-1 0,1 1 0,-1-1 1,6-4-1,1-3-37,-1 0 0,1 0 0,-2-1 0,0-1 0,0 0 0,-1-1 0,-1 1 0,0-1 0,0-1 0,-1 0 0,8-26 0,-8 20 130,-1-1 1,-2 0-1,0-1 1,-1 1-1,-1-1 1,-1 1-1,-3-38 1,2 58-65,1 1 0,-1-1 0,0 1 0,0 0 0,0-1 1,0 1-1,0-1 0,0 1 0,0 0 0,0-1 0,0 1 0,0-1 0,0 1 0,0 0 1,-1-1-1,1 1 0,0-1 0,0 1 0,0 0 0,0-1 0,-1 1 0,1 0 0,0-1 1,0 1-1,-1 0 0,1-1 0,0 1 0,-1 0 0,1 0 0,0-1 0,-1 1 0,1 0 1,0 0-1,-1 0 0,1-1 0,0 1 0,-1 0 0,1 0 0,-1 0 0,1 0 0,0 0 1,-1 0-1,1 0 0,-1 0 0,1 0 0,0 0 0,-1 0 0,1 0 0,-1 0 0,1 0 1,-1 0-1,-14 18 394,6 6-309,1 0-1,1 0 1,1 0 0,1 1-1,1 0 1,2 0 0,0 1-1,2-1 1,4 42 0,-3-64-94,-1 0 0,1 0 1,-1 0-1,1 0 0,0 0 1,0 0-1,1-1 0,-1 1 0,1 0 1,-1-1-1,1 1 0,0-1 1,0 0-1,0 1 0,0-1 0,0 0 1,0 0-1,1 0 0,-1-1 1,1 1-1,-1-1 0,1 1 0,0-1 1,-1 0-1,1 0 0,0 0 1,0 0-1,0 0 0,0-1 0,0 1 1,0-1-1,0 0 0,0 0 1,0 0-1,0 0 0,3-1 0,7-1 13,-1 0-1,1 0 0,-1-1 0,0-1 1,0 0-1,0-1 0,14-8 0,-3 2-38,-1-1 0,0-1 0,-1-1 0,-1-1 0,0-1-1,27-28 1,-46 43 27,-1 1 0,1-1-1,0 0 1,-1 1-1,1-1 1,-1 0-1,1 1 1,-1-1 0,1 0-1,-1 0 1,0 1-1,1-1 1,-1 0 0,0 0-1,1 0 1,-1 1-1,0-1 1,0 0 0,0 0-1,0 0 1,0 0-1,0 0 1,0-1-1,-16 0 239,-27 18 109,29-6-352,1 0 0,1 1 0,-15 15 0,24-23 0,0 0 0,1 0 0,-1 1 0,1-1 0,0 1 0,-1-1 0,1 1 0,1-1 0,-1 1 0,1 0 0,-1 0 0,1 0 0,0 0 0,0 0 0,1 0 0,-1 0 0,1 0 0,1 8 0,0-10 7,0 0-1,0 0 1,0 0-1,1 0 1,-1-1-1,1 1 1,-1-1-1,1 1 1,0-1 0,-1 1-1,1-1 1,0 0-1,0 0 1,0 0-1,0 0 1,0 0-1,0-1 1,0 1-1,0 0 1,1-1 0,2 1-1,52 7-701,-57-8 669,38 1-3689,0-1-3908</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273"/>
    </inkml:context>
    <inkml:brush xml:id="br0">
      <inkml:brushProperty name="width" value="0.025" units="cm"/>
      <inkml:brushProperty name="height" value="0.025" units="cm"/>
    </inkml:brush>
  </inkml:definitions>
  <inkml:trace contextRef="#ctx0" brushRef="#br0">0 502 9225,'0'0'17622,"10"-4"-15941,8-6-1349,-1 0 0,0 0 0,-1-2 0,0 0 0,-1 0 0,27-30 0,84-106 187,-111 131-447,12-16-5,0-2 1,-2 0-1,-2-2 0,23-47 0,-66 141 263,2 1-1,-14 78 0,17 32-708,15-175-123,-1 0 0,-1 0 0,1 1 0,-1-1 0,0 0 0,-1 1 0,1-1 0,-1 1 0,0-1 0,-1 1 0,-4-6 0,1 3 526,0-1 1,-1 2-1,0-1 1,0 1-1,-18-14 0,34 27 663,0 0 0,1-1 0,0 0 0,-1-1 0,2 1 0,-1-2 0,0 1-1,12 1 1,-9-3-664,1 0 0,-1 0 0,0-1 0,0-1-1,0 0 1,21-5 0,-26 5-123,-1 0 0,0-1-1,0 0 1,0 0 0,0 0 0,0-1 0,-1 0-1,1 0 1,-1 0 0,1-1 0,-1 0-1,0 0 1,-1 0 0,1-1 0,-1 0 0,0 1-1,0-1 1,0-1 0,-1 1 0,0-1 0,0 1-1,0-1 1,-1 0 0,1 0 0,-1 0 0,-1 0-1,1 0 1,-1-1 0,0 1 0,-1-10-1,0 16 108,0-1-1,0 1 0,0 0 0,0 0 0,0 0 0,0-1 1,0 1-1,0 0 0,0 0 0,0 0 0,0-1 0,-1 1 0,1 0 1,0 0-1,0 0 0,0 0 0,0 0 0,0-1 0,-1 1 1,1 0-1,0 0 0,0 0 0,0 0 0,0 0 0,-1 0 0,1 0 1,0 0-1,0 0 0,0-1 0,-1 1 0,1 0 0,0 0 1,0 0-1,0 0 0,-1 0 0,1 0 0,0 0 0,0 0 0,0 1 1,-1-1-1,1 0 0,0 0 0,0 0 0,0 0 0,-1 0 0,1 0 1,0 0-1,0 0 0,0 0 0,0 1 0,-1-1 0,1 0 1,0 0-1,0 0 0,0 0 0,0 1 0,0-1 0,0 0 0,-1 0 1,1 0-1,0 0 0,0 1 0,0-1 0,0 0 0,0 0 1,0 0-1,0 1 0,0-1 0,0 0 0,-11 16 199,2 5 52,1 1 1,2 1-1,0-1 0,2 1 1,0 0-1,1 0 1,2 0-1,1 39 1,0-61-257,1 1 1,-1 0 0,0-1 0,0 1 0,1-1 0,-1 1 0,1 0 0,-1-1 0,1 1-1,0-1 1,0 0 0,0 1 0,0-1 0,0 0 0,0 1 0,0-1 0,0 0 0,0 0-1,0 0 1,1 0 0,-1 0 0,0 0 0,1 0 0,-1 0 0,1-1 0,-1 1 0,1 0-1,-1-1 1,1 1 0,-1-1 0,1 0 0,0 0 0,-1 1 0,1-1 0,0 0 0,-1 0-1,1-1 1,0 1 0,-1 0 0,1 0 0,-1-1 0,1 1 0,-1-1 0,1 1 0,1-2-1,6-1-3,0-1-1,0 1 1,-1-2-1,1 1 1,-1-1-1,11-9 1,0-2 2,0-1 0,-2-1 0,0 0 0,-1-2 0,-1 1 0,-1-2 0,0 0 0,19-42 0,-43 87 0,-28 76 0,35-90 0,0 0 0,1-1 0,0 1 0,1 0 0,0 0 0,0 1 0,1-1 0,2 17 0,-2-26-18,1 0 0,-1-1 1,0 1-1,0 0 0,1 0 0,-1-1 0,0 1 0,1 0 1,-1-1-1,0 1 0,1 0 0,-1-1 0,1 1 0,0-1 1,-1 1-1,1 0 0,-1-1 0,1 0 0,0 1 1,-1-1-1,1 1 0,0-1 0,-1 0 0,1 1 0,0-1 1,0 0-1,0 0 0,0 1 0,28-6-1269,-22 2 625,1 0 0,-1-1 0,1 0 0,11-9 0,-2-3-1394,0 0 1,-1 0-1,-1-2 1,0 0 0,11-20-1,-19 26 1605,0 0-1,-1 0 1,-1-1 0,5-14-1,-8 20 934,0-1-1,-1 1 0,1-1 0,-2 0 0,1 1 0,-1-1 0,-2-15 0,2 22-371,0 1 0,0-1-1,0 1 1,0-1 0,0 1 0,0-1 0,0 1-1,0-1 1,0 1 0,0 0 0,-1-1 0,1 1-1,0-1 1,0 1 0,-1-1 0,1 1 0,0 0-1,-1-1 1,1 1 0,0-1 0,-1 1 0,1 0-1,0-1 1,-1 1 0,1 0 0,-1 0 0,1-1-1,-1 1 1,1 0 0,-1 0 0,1 0 0,0 0 0,-1 0-1,1-1 1,-2 1 0,-17 10 2165,-13 23-138,24-24-1901,1 2 0,1-1 0,-1 1 0,2 0 0,0 0-1,0 0 1,1 1 0,0 0 0,1 0 0,-3 20 0,6-31-222,1 0 0,0 0 0,0 0 0,-1 0 0,1 0 0,0-1 0,0 1 0,0 0 0,0 0 0,0 0 0,0-1 0,0 1 1,0-1-1,0 1 0,1-1 0,-1 1 0,0-1 0,0 0 0,0 1 0,1-1 0,-1 0 0,0 0 0,0 0 0,1 0 0,-1 0 0,0 0 0,0 0 0,1 0 1,-1-1-1,2 0 0,46-5-322,-48 6 276,7-2-193,1 1 0,-1-1-1,1 2 1,-1-1 0,1 1 0,-1 1 0,0 0 0,11 2 0,-17-3 220,0 1 1,-1-1 0,1 1 0,0 0 0,-1 0 0,1 0 0,-1 0 0,1 0 0,-1 0 0,1 0 0,-1 1 0,0-1-1,1 0 1,-1 1 0,0-1 0,0 1 0,1 1 0,-1 0 167,0 0 0,-1-1 0,1 1 0,0 0 1,-1 0-1,0 0 0,0 0 0,0 0 0,0 0 0,0 0 0,0-1 0,-1 1 1,0 0-1,0 3 0,-1-1 76,-1 1 0,1-1 0,-1 0 0,0 0 0,0 0 1,-1-1-1,0 1 0,1-1 0,-1 0 0,-1 0 0,1 0 0,-1-1 0,1 1 0,-1-1 1,0 0-1,-10 4 0,6-2-232,0-2 0,1 1 0,-1-1 1,-1-1-1,1 1 0,0-1 0,-1-1 1,1 0-1,-15 0 0,23-1-317,0 0 0,0-1 0,0 1-1,0 0 1,0 0 0,-1-1 0,1 1 0,0-1-1,0 1 1,0-1 0,0 1 0,0-1 0,0 0 0,0 0-1,0 1 1,1-1 0,-1 0 0,0 0 0,0 0-1,0 0 1,1 0 0,-1 0 0,1 0 0,-1 0 0,1 0-1,-1 0 1,1 0 0,-1-3 0,-5-18-12193</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0.954"/>
    </inkml:context>
    <inkml:brush xml:id="br0">
      <inkml:brushProperty name="width" value="0.025" units="cm"/>
      <inkml:brushProperty name="height" value="0.025" units="cm"/>
    </inkml:brush>
  </inkml:definitions>
  <inkml:trace contextRef="#ctx0" brushRef="#br0">288 94 13997,'2'-2'264,"0"0"0,0 0 0,-1 0 1,1 0-1,-1-1 0,1 1 0,-1-1 0,0 1 0,0-1 0,0 1 0,0-1 0,0 0 0,-1 1 0,1-1 0,-1 0 1,0 0-1,0 0 0,0 1 0,0-1 0,0 0 0,0 0 0,-2-3 0,1 4 37,0 0-1,0 0 0,-1 0 1,1 0-1,-1 0 1,1 0-1,-1 0 1,0 1-1,0-1 0,1 1 1,-1-1-1,0 1 1,-1 0-1,1-1 1,0 1-1,0 0 0,0 1 1,-1-1-1,1 0 1,0 1-1,-1-1 1,1 1-1,-1-1 1,1 1-1,-4 0 0,-1 0-166,1 1 0,-1-1 0,0 1 0,0 0-1,1 0 1,-1 1 0,1 0 0,-1 0 0,1 1-1,0 0 1,0 0 0,0 0 0,0 1 0,1 0-1,-1 0 1,1 0 0,0 0 0,0 1 0,-5 6-1,4-4-121,1 1-1,0-1 0,0 1 1,0 0-1,1 0 0,0 0 1,1 1-1,0-1 0,0 1 1,1 0-1,0 0 0,0 0 1,0 17-1,2-25-11,0 1 0,0-1 0,0 1 0,0-1 0,0 0 0,1 1 0,-1-1 0,0 0 0,1 1 1,-1-1-1,1 0 0,-1 1 0,1-1 0,0 0 0,-1 0 0,1 0 0,0 1 0,0-1 0,0 0 0,0 0 0,0 0 0,0-1 0,0 1 0,0 0 0,3 1 0,-1-1-9,0 0 0,-1 0 1,1-1-1,1 1 0,-1-1 0,0 0 0,0 1 0,0-2 0,0 1 0,0 0 0,4-1 0,4-2-37,-1 1-1,0-2 0,0 1 1,0-1-1,-1-1 0,12-6 1,-3-2-134,0-1 1,-1-1 0,-1 0-1,24-30 1,-37 47 129,-3 12 27,-4 15 26,-29 124 320,24-98 84,-3-1-1,-2 0 1,-31 78-1,40-122-307,0 0 0,-1 0 0,0-1 0,0 0-1,-1 0 1,0-1 0,-1 0 0,-9 8 0,15-14-85,0 0 0,0-1 0,0 0 0,0 1-1,0-1 1,0 0 0,0 0 0,0 0 0,0 0 0,0 0 0,-1-1-1,1 1 1,0-1 0,-1 1 0,1-1 0,0 0 0,-1 0 0,1 0-1,0 0 1,-1 0 0,1-1 0,0 1 0,-1-1 0,1 1 0,0-1-1,0 0 1,-1 0 0,1 0 0,0 0 0,0 0 0,0-1 0,0 1 0,0 0-1,1-1 1,-1 0 0,0 1 0,1-1 0,-1 0 0,1 0 0,0 0-1,-1 0 1,1 0 0,-1-3 0,-6-9-14,0-1 0,2 0 0,-1 0 0,2 0 0,-5-22 0,8 28 0,0 0 0,0 0 0,1 0 0,1 0 0,0-1 0,0 1 0,0 0 0,1 0 0,1 0 0,-1 0 0,4-10 0,-2 14-107,-1 1 0,1-1-1,0 1 1,0 0 0,0 0 0,1 0-1,-1 0 1,1 1 0,0-1 0,0 1-1,0 0 1,1 0 0,-1 0 0,1 1-1,-1-1 1,1 1 0,0 0 0,6-1 0,13-4-1167,0 2 1,40-5 0,-27 4 57,59-14-5688,-34 1-558,-15 0-2200</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607"/>
    </inkml:context>
    <inkml:brush xml:id="br0">
      <inkml:brushProperty name="width" value="0.025" units="cm"/>
      <inkml:brushProperty name="height" value="0.025" units="cm"/>
    </inkml:brush>
  </inkml:definitions>
  <inkml:trace contextRef="#ctx0" brushRef="#br0">129 149 897,'3'-9'10020,"0"0"-8366,0 1 0,-1-1-1,0 0 1,-1 0 0,1-17 0,-2 24-1486,0 0 1,0 1-1,0-1 1,0 0-1,-1 0 1,1 1-1,0-1 1,-1 1-1,0-1 1,1 0 0,-1 1-1,0-1 1,0 1-1,0-1 1,0 1-1,0 0 1,0-1-1,0 1 1,0 0-1,0 0 1,-1 0-1,1 0 1,0 0 0,-1 0-1,1 0 1,-1 0-1,1 0 1,-1 1-1,0-1 1,1 1-1,-1-1 1,0 1-1,1 0 1,-1-1-1,0 1 1,1 0 0,-1 0-1,0 0 1,0 0-1,1 1 1,-1-1-1,0 0 1,1 1-1,-1-1 1,-2 2-1,0-1-108,0 1 0,0 0-1,0 0 1,0 0 0,0 0-1,0 1 1,1-1-1,-1 1 1,1 0 0,-1 0-1,1 1 1,0-1 0,0 0-1,1 1 1,-1 0 0,1 0-1,0 0 1,0 0-1,-3 8 1,1-2-37,0 1 1,1 0-1,0 0 0,0 0 1,1 0-1,0 20 0,2-30-20,0 0 0,0 0 0,0 0 0,0 0 0,0 0 0,0 0 0,0 0 0,0 0 0,0 0 0,1-1 0,-1 1 0,0 0 0,1 0 0,-1 0 0,1 0 0,-1 0 0,1-1 0,-1 1 0,1 0 0,-1-1 0,1 1 0,0 0 0,0-1 0,-1 1 0,1 0 0,0-1 0,0 0 0,0 1 0,-1-1 0,1 1 0,1-1 0,1 1 5,0-1 1,0 0-1,0 0 0,0 0 1,0 0-1,0 0 0,-1-1 1,1 0-1,0 1 0,4-3 1,6-2 14,0 0 1,-1-1 0,17-11 0,43-42 24,-60 47-45,1 1 0,0 0 1,0 1-1,1 0 1,0 1-1,1 1 1,17-8-1,-31 16-3,-1-1-1,1 1 1,-1 0 0,1 0-1,0 0 1,-1 0 0,1 0 0,-1 0-1,1 0 1,0 0 0,-1 0-1,1 0 1,-1 0 0,1 0-1,0 0 1,-1 0 0,1 0-1,-1 1 1,1-1 0,-1 0 0,1 0-1,-1 1 1,1-1 0,-1 0-1,1 1 1,-1-1 0,1 1-1,-1-1 1,1 0 0,-1 1 0,1 0-1,5 23 160,-11 30 252,4-50-384,-4 27 120,-4 37 694,9-67-828,1-1 1,-1 1 0,0-1-1,1 0 1,-1 1-1,0-1 1,1 1 0,-1-1-1,0 0 1,1 1-1,-1-1 1,1 0 0,-1 0-1,1 1 1,-1-1-1,1 0 1,-1 0 0,1 1-1,-1-1 1,1 0-1,-1 0 1,1 0 0,-1 0-1,1 0 1,-1 0-1,1 0 1,-1 0 0,1 0-1,-1 0 1,1 0-1,-1 0 1,1-1 0,-1 1-1,1 0 1,-1 0-1,1 0 1,-1-1 0,1 1-1,-1 0 1,0-1-1,1 1 1,24-12 301,15-15-1092,65-59 0,16-12-760,-121 98 1524,0-1 0,0 1 0,0 0 0,1 0 0,-1 0 0,0-1 0,0 1 0,0 0 0,1 0 0,-1 0 0,0 0 0,0 0 0,1-1 0,-1 1 0,0 0 0,0 0 0,1 0 0,-1 0 0,0 0 0,0 0 0,1 0 0,-1 0 0,0 0 0,1 0 0,-1 0 0,0 0 0,0 0 0,1 0 0,-1 0 0,0 0 0,0 0 0,1 1 0,-1-1 0,0 0 0,0 0 0,1 0 0,-1 0 0,0 0 0,0 1 0,0-1 0,1 0 0,-1 0 0,0 0-1,0 1 1,0-1 0,0 0 0,0 0 0,1 1 0,-1-1 0,0 0 0,0 0 0,0 1 0,0-1 0,0 0 0,0 1 0,-1 25-107,-13 26 184,13-46-51,1 0 1,0-1-1,0 1 0,0 0 0,0 0 0,1-1 0,0 1 0,0 0 0,1-1 1,-1 1-1,1-1 0,0 0 0,4 7 0,8 29-95,-9-15 121,-2 1 0,0 0 0,-1 0 0,-2 0 0,-4 34 0,3-47 158,-1-1-1,-1 1 1,0-1 0,-1 0 0,0 0-1,-1 0 1,-1-1 0,0 0 0,0 0-1,-1 0 1,-1-1 0,-11 13 0,19-23-187,-1 1 0,0-1 1,0 0-1,0 0 1,0 0-1,-1 0 0,1 0 1,0 0-1,0 0 0,-1 0 1,1 0-1,0-1 0,-1 1 1,1 0-1,-1-1 0,1 0 1,-1 1-1,1-1 1,-1 0-1,1 1 0,-1-1 1,1 0-1,-1 0 0,0 0 1,1-1-1,-3 1 0,1-2 12,1 1-1,0-1 1,0 1 0,0-1-1,0 0 1,0 1-1,0-1 1,0 0 0,1 0-1,-1-1 1,1 1-1,-1 0 1,1 0-1,-1-4 1,-4-8 73,0-1-1,1-1 1,-5-29 0,8 33-248,0 0 0,1 1-1,0-1 1,1 0 0,1 0 0,0 1 0,0-1 0,5-20-1,-3 23-56,1 1 0,0-1-1,0 1 1,0 0 0,1 0 0,0 0-1,1 1 1,0-1 0,0 2-1,0-1 1,13-9 0,64-59-10547,-53 45 4853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7.080"/>
    </inkml:context>
    <inkml:brush xml:id="br0">
      <inkml:brushProperty name="width" value="0.025" units="cm"/>
      <inkml:brushProperty name="height" value="0.025" units="cm"/>
    </inkml:brush>
  </inkml:definitions>
  <inkml:trace contextRef="#ctx0" brushRef="#br0">0 381 5349,'0'0'15951,"10"-2"-14365,0 0-1314,0-1 0,0 0 0,0-1 0,0 0 0,-1-1 0,0 0 0,0 0 1,15-12-1,75-67 272,-58 47-452,-5 7-168,48-45-98,-36 21-3398,-39 35-221,-7 4-1633,-2-1-3821</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1.980"/>
    </inkml:context>
    <inkml:brush xml:id="br0">
      <inkml:brushProperty name="width" value="0.025" units="cm"/>
      <inkml:brushProperty name="height" value="0.025" units="cm"/>
    </inkml:brush>
  </inkml:definitions>
  <inkml:trace contextRef="#ctx0" brushRef="#br0">149 0 10282,'0'0'12780,"-10"2"-11285,8-2-1448,-56 16 1526,54-15-1525,1 0 0,-1 1 0,0 0 0,1 0 1,0 0-1,-1 0 0,1 0 0,0 1 1,0 0-1,0-1 0,0 1 0,1 0 0,-1 0 1,1 1-1,-4 5 0,6-8-98,0-1 0,0 1 0,0 0 1,0-1-1,0 1 0,0-1 0,0 1 0,0-1 0,0 1 0,0 0 0,0-1 0,0 1 0,1-1 1,-1 1-1,0-1 0,0 1 0,1-1 0,-1 1 0,0-1 0,1 0 0,-1 1 0,0-1 0,1 1 1,-1-1-1,1 0 0,-1 1 0,1-1 0,-1 0 0,1 1 0,-1-1 0,1 0 0,-1 0 0,1 1 1,-1-1-1,1 0 0,-1 0 0,1 0 0,-1 0 0,1 0 0,0 0 0,33 6-994,-22-5 589,2 2 250,-1 1-1,0 0 1,0 1-1,-1 0 1,23 13-1,-32-16 286,0-1 0,0 1 0,-1-1 0,1 1 0,0 0 0,-1 0-1,1 0 1,-1 1 0,0-1 0,0 1 0,0-1 0,0 1 0,0 0 0,0-1 0,-1 1 0,1 0 0,-1 0-1,0 0 1,0 0 0,0 0 0,0 1 0,-1-1 0,1 0 0,-1 0 0,0 1 0,0-1 0,0 0 0,0 0 0,0 1-1,-2 4 1,0-5 192,0 1 0,0-1 0,0 0 0,-1 1-1,0-1 1,1 0 0,-1-1 0,0 1 0,0 0 0,-1-1-1,1 0 1,-1 1 0,1-2 0,-1 1 0,-4 2 0,-63 21 1123,62-22-1278,-40 10-163,17-12-3597,16-3-2870</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2.715"/>
    </inkml:context>
    <inkml:brush xml:id="br0">
      <inkml:brushProperty name="width" value="0.025" units="cm"/>
      <inkml:brushProperty name="height" value="0.025" units="cm"/>
    </inkml:brush>
  </inkml:definitions>
  <inkml:trace contextRef="#ctx0" brushRef="#br0">1 81 11787,'0'0'15102,"1"9"-13196,-1-5-1633,1 41 1044,-1-42-1179,0 0 0,0 0-1,1 0 1,-1 0 0,1 0 0,0 0-1,0 0 1,0 0 0,0 0-1,0-1 1,0 1 0,1 0 0,2 2-1,-3-4-127,0-1 0,0 1-1,0-1 1,0 1 0,0-1 0,0 0-1,1 0 1,-1 0 0,0 1 0,0-1-1,0 0 1,1 0 0,-1-1 0,0 1-1,0 0 1,0 0 0,1 0 0,-1-1-1,0 1 1,0-1 0,0 1 0,0-1-1,0 1 1,0-1 0,0 0 0,0 1-1,0-1 1,1-2 0,29-28 149,-24 24-147,30-37-12,-27 31 0,0 1 0,0 0 0,1 1 0,1 0 0,0 0 0,18-11 0,-30 21 0,0 1 0,1 0 0,-1 0 0,0 0 0,0 0 0,1 0 0,-1 0 0,0-1 0,1 1 0,-1 0 0,0 0 0,1 0 0,-1 0 0,0 0 0,1 0 0,-1 0 0,0 0 0,0 1 0,1-1 0,-1 0 0,0 0 0,1 0 0,-1 0 0,0 0 0,1 0 0,-1 0 0,0 1 0,0-1 0,1 0 0,-1 0 0,0 0 0,0 1 0,0-1 0,1 0 0,-1 0 0,0 1 0,0-1 0,0 0 0,0 1 0,1-1 0,-1 0 0,0 0 0,0 1 0,0-1 0,0 0 0,0 1 0,0-1 0,0 0 0,0 1 0,0-1 0,0 0 0,0 0 0,0 1 0,0-1 0,0 0 0,0 1 0,-2 21 0,1-19 0,-4 20 0,0 1 0,-17 39 0,15-45 0,0 0 0,1 1 0,1 0 0,1 0 0,-2 24 0,6-43 0,0 1 0,0-1 0,0 0 0,0 0 0,0 0 0,0 1 0,0-1 0,0 0 0,0 0 0,0 0 0,0 1 0,0-1 0,0 0 0,0 0 0,0 0 0,0 1 0,0-1 0,0 0 0,0 0 0,1 0 0,-1 1 0,0-1 0,0 0 0,0 0 0,0 0 0,0 0 0,0 0 0,1 1 0,-1-1 0,0 0 0,0 0 0,0 0 0,0 0 0,1 0 0,-1 0 0,0 0 0,0 0 0,0 1 0,1-1 0,-1 0 0,0 0 0,0 0 0,0 0 0,1 0 0,-1 0 0,0 0 0,0 0 0,0 0 0,1 0 0,-1 0 0,0-1 0,1 1 0,14-9 0,12-18 0,44-59 0,14-16 0,-85 102 0,0 0 0,0-1 0,0 1 0,0 0 0,0-1 0,1 1 0,-1-1 0,0 1 0,0 0 0,1 0 0,-1-1 0,0 1 0,0 0 0,1-1 0,-1 1 0,0 0 0,1 0 0,-1 0 0,0-1 0,1 1 0,-1 0 0,0 0 0,1 0 0,-1 0 0,1 0 0,-1 0 0,0 0 0,1-1 0,-1 1 0,1 0 0,-1 0 0,0 1 0,1-1 0,-1 0 0,1 0 0,-1 0 0,0 0 0,1 0 0,-1 0 0,0 0 0,1 1 0,-1-1 0,0 0 0,1 0 0,-1 0 0,0 1 0,1-1 0,-1 1 0,3 25 0,-14 35 0,-46 91 0,46-126 0,25-53-4263,4-13-5722,-8 14 1684</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3.931"/>
    </inkml:context>
    <inkml:brush xml:id="br0">
      <inkml:brushProperty name="width" value="0.025" units="cm"/>
      <inkml:brushProperty name="height" value="0.025" units="cm"/>
    </inkml:brush>
  </inkml:definitions>
  <inkml:trace contextRef="#ctx0" brushRef="#br0">0 119 11211,'0'0'6725,"5"-4"-4909,0-1-714,-2 2-694,-1 1-1,1-1 1,0 1-1,0-1 0,0 1 1,0 0-1,0 0 1,0 1-1,1-1 1,-1 1-1,0-1 1,1 1-1,0 0 1,-1 0-1,1 1 1,-1-1-1,1 1 1,0 0-1,6 0 0,-8 1-377,-1-1-1,0 1 1,0 0-1,0 0 0,0 0 1,0 0-1,-1 0 1,1 0-1,0 1 0,0-1 1,-1 0-1,1 0 1,-1 0-1,1 1 0,-1-1 1,1 0-1,-1 1 1,0-1-1,1 0 0,-1 1 1,0-1-1,0 1 0,0-1 1,-1 2-1,0 40 111,1-37-64,-2 3-25,0 1 1,0-1-1,-1 0 1,0 0 0,-7 14-1,6-14-11,0 0 0,1 0 0,0 0 0,0 1 0,-1 10 1,4-20-14,0 1 1,0-1 0,0 0 0,0 1 0,0-1 0,0 0 0,0 1 0,0-1-1,0 1 1,0-1 0,0 0 0,0 1 0,0-1 0,0 0 0,0 1-1,0-1 1,0 0 0,0 1 0,1-1 0,-1 0 0,0 1 0,0-1 0,0 0-1,1 1 1,-1-1 0,0 0 0,0 0 0,1 1 0,-1-1 0,0 0 0,1 0-1,-1 1 1,0-1 0,0 0 0,1 0 0,-1 0 0,0 0 0,1 0 0,-1 1-1,1-1 1,-1 0 0,0 0 0,1 0 0,0 0 0,21-9 597,18-21-268,-24 15-348,-1-1-1,-1 0 0,20-29 1,-28 36-10,0-1 0,0 0 0,-1 0 1,-1 0-1,0 0 0,0-1 0,-1 0 1,4-19-1,-9 27 1,-3 11 0,-4 14 0,8-17 0,-1 1 0,1 0 0,0 0 0,1 0 0,0 0 0,0-1 0,0 1 0,0 0 0,3 10 0,-3-15 0,1 1 0,-1-1 0,1 0 0,-1 0 0,1 0 0,0-1 0,-1 1 0,1 0 0,0 0 0,0 0 0,-1 0 0,1-1 0,0 1 0,0 0 0,0 0 0,0-1 0,0 1 0,0-1 0,0 1 0,0-1 0,1 1 0,1-1 0,0 0 0,0 0 0,0 0 0,-1 0 0,1 0 0,0 0 0,0-1 0,-1 1 0,1-1 0,0 0 0,-1 0 0,4-2 0,24-12 0,-1-2 0,0-2 0,-2 0 0,48-44 0,-73 62 0,2-3 0,0 1 0,0-1 0,0 0 0,-1 0 0,0 0 0,1 0 0,2-6 0,-9 10 0,-1 0 0,1 0 0,0 1 0,0-1 0,-1 1 0,1 0 0,0 0 0,0 0 0,-5 3 0,-23 17 0,-40 35 0,60-47 0,1 1 0,0 1 0,0 0 0,1 0 0,1 0 0,-13 23 0,20-33-1,0 1 0,1-1 0,-1 0-1,1 0 1,-1 0 0,1 1 0,0-1 0,0 0 0,-1 1 0,1-1-1,0 0 1,0 0 0,0 1 0,0-1 0,0 0 0,1 1 0,-1-1-1,0 0 1,1 0 0,-1 1 0,1-1 0,-1 0 0,1 0-1,-1 0 1,2 2 0,0-2-14,-1 1-1,1 0 1,0-1-1,1 1 1,-1-1-1,0 1 1,0-1-1,1 0 1,-1 0-1,0 0 1,1 0-1,2 0 1,10 2-383,0-1 0,1 0 0,21-1 0,-30-1 54,67-1-11310,-38-5-502</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428"/>
    </inkml:context>
    <inkml:brush xml:id="br0">
      <inkml:brushProperty name="width" value="0.025" units="cm"/>
      <inkml:brushProperty name="height" value="0.025" units="cm"/>
    </inkml:brush>
  </inkml:definitions>
  <inkml:trace contextRef="#ctx0" brushRef="#br0">209 36 13869,'0'0'9529,"-12"-7"-6123,-40-17-1041,49 24-2247,0-1-1,-1 1 1,1 0-1,0 0 1,0 0 0,0 0-1,-1 0 1,1 1 0,0-1-1,0 1 1,0 0-1,0 0 1,0 0 0,0 1-1,0-1 1,0 0-1,1 1 1,-1 0 0,0 0-1,1 0 1,0 0 0,-1 0-1,-2 4 1,-3 3 65,-1 1 0,2 0 0,-13 21 0,15-23-175,1-1 0,1 1-1,0 0 1,0 0-1,0 0 1,-2 14 0,5-21-9,-1 1 1,1 0 0,0-1 0,0 1-1,0 0 1,0-1 0,0 1 0,0-1-1,0 1 1,0 0 0,1-1-1,-1 1 1,1 0 0,-1-1 0,1 1-1,-1-1 1,1 1 0,0-1 0,0 0-1,0 1 1,0-1 0,0 0 0,0 1-1,0-1 1,0 0 0,0 0-1,1 0 1,-1 0 0,1 0 0,-1 0-1,0 0 1,1-1 0,-1 1 0,1 0-1,0-1 1,-1 0 0,1 1 0,-1-1-1,4 1 1,4-1 0,0 0 0,-1-1 0,1 0 0,0 0 0,0-1 0,-1 0 0,1-1 0,-1 0 0,1 0 0,-1-1 0,0 0 0,-1 0 0,1 0 0,-1-1 0,1-1 0,10-10 0,-8 7 0,-1 0 0,0 0 0,0-1 0,-1-1 0,-1 1 0,0-1 0,0 0 0,-1-1 0,0 0 0,7-23 0,-13 25 0,-11 21 0,-13 24 0,15-19 0,0 0 0,1 0 0,1 1 0,0 0 0,1 1 0,1-1 0,1 1 0,-3 24 0,7-41 0,0 0 0,0-1 0,0 1 0,0 0 0,-1-1 0,1 1 0,0 0 0,1 0 0,-1-1 0,0 1 0,0 0 0,0-1 0,0 1 0,0 0 0,1-1 0,-1 1 0,0 0 0,1-1 0,-1 1 0,0 0 0,1-1 0,-1 1 0,1-1 0,-1 1 0,1-1 0,-1 1 0,1-1 0,-1 1 0,1-1 0,0 0 0,-1 1 0,1-1 0,0 0 0,-1 1 0,2-1 0,0 0 0,0 0 0,1 0 0,-1-1 0,0 1 0,0 0 0,0-1 0,1 0 0,-1 0 0,0 1 0,0-1 0,3-2 0,48-36 0,-25 11 0,-2 0 0,-1-2 0,-2 0 0,25-41 0,-61 95 0,1 1 0,1 0 0,1 1 0,2 0 0,0 1 0,2 0 0,-4 37 0,10-63 2,0 1 0,-1-1 0,1 0-1,0 1 1,0-1 0,1 0 0,-1 1 0,0-1 0,0 0-1,1 1 1,-1-1 0,1 0 0,-1 0 0,1 1 0,-1-1-1,1 0 1,0 0 0,-1 0 0,1 0 0,0 0 0,0 0-1,0 0 1,0 0 0,0 0 0,0 0 0,0 0 0,0-1 0,2 2-1,0-1 1,0-1-1,0 0 1,-1 1-1,1-1 1,0 0 0,0 0-1,0-1 1,-1 1-1,1 0 1,0-1-1,-1 0 1,1 0-1,3-1 1,4-2-129,-1 0 1,1-1-1,-1-1 0,1 1 1,-2-1-1,14-12 1,-18 13-978,0 1 0,-1 0 0,1-1 0,-1 1 0,0-1 0,-1 0 1,1 0-1,2-8 0,1-16-9066</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4.878"/>
    </inkml:context>
    <inkml:brush xml:id="br0">
      <inkml:brushProperty name="width" value="0.025" units="cm"/>
      <inkml:brushProperty name="height" value="0.025" units="cm"/>
    </inkml:brush>
  </inkml:definitions>
  <inkml:trace contextRef="#ctx0" brushRef="#br0">151 0 12748,'0'0'17643,"-9"3"-16319,5-1-1274,-1 1 0,0-1 1,1 1-1,-1 0 0,1 0 0,0 0 0,0 1 0,0-1 0,0 1 0,0 0 0,1 0 0,0 0 0,0 1 0,0-1 1,0 1-1,1 0 0,0-1 0,0 1 0,0 0 0,-1 6 0,-7 18-49,-3 0-4,3 1 0,0 0 0,2 1 1,1 0-1,-4 46 0,12-77-296,0 0-1,0 0 1,0 0-1,0 0 1,0 0-1,0 0 1,0 0 0,0-1-1,0 1 1,-1 0-1,1 0 1,0-1-1,0 1 1,0-1-1,0 1 1,-1-1 0,1 1-1,0-1 1,0 1-1,-1-1 1,2-1-1,8-12-7446</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5.300"/>
    </inkml:context>
    <inkml:brush xml:id="br0">
      <inkml:brushProperty name="width" value="0.025" units="cm"/>
      <inkml:brushProperty name="height" value="0.025" units="cm"/>
    </inkml:brush>
  </inkml:definitions>
  <inkml:trace contextRef="#ctx0" brushRef="#br0">0 0 15118,'0'0'9577</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6.760"/>
    </inkml:context>
    <inkml:brush xml:id="br0">
      <inkml:brushProperty name="width" value="0.025" units="cm"/>
      <inkml:brushProperty name="height" value="0.025" units="cm"/>
    </inkml:brush>
  </inkml:definitions>
  <inkml:trace contextRef="#ctx0" brushRef="#br0">0 164 12011,'0'0'6177,"5"-8"-3513,0 0-2260,1 1 1,0 0 0,0 1 0,0 0-1,1 0 1,0 0 0,0 1-1,1-1 1,-1 2 0,1-1 0,0 1-1,0 1 1,1-1 0,-1 1-1,15-2 1,-16 2-290,0 2-1,0-1 0,1 1 0,-1 1 1,0-1-1,9 1 0,-15 0-110,0 0-1,0 1 0,0-1 0,0 0 0,0 0 1,0 1-1,0-1 0,0 0 0,0 1 0,0-1 0,0 1 1,0 0-1,-1-1 0,1 1 0,0 0 0,0-1 1,0 1-1,-1 0 0,1 0 0,0 0 0,0 1-5,-1 0 0,0-1 1,1 1-1,-1-1 0,0 1 0,0-1 0,0 1 0,0 0 0,0-1 0,0 1 0,0-1 0,-1 1 0,1 0 1,-1-1-1,1 1 0,-1-1 0,0 3 0,-7 11 56,0-1 0,-1 0 1,-1 0-1,0-1 0,-15 16 0,14-18-30,1 1-1,1 0 0,0 0 1,0 0-1,1 2 1,1-1-1,-7 17 0,13-29-1,1 0-1,-1 0 0,1 0 0,0 0 1,-1 1-1,1-1 0,0 0 0,0 0 0,0 0 1,0 0-1,0 1 0,0-1 0,0 0 1,0 0-1,0 0 0,0 0 0,1 1 0,-1-1 1,0 0-1,1 0 0,-1 0 0,1 0 1,1 2-1,-1-3 10,0 1 0,0-1 1,0 1-1,0-1 0,0 1 0,0-1 1,0 0-1,1 1 0,-1-1 1,0 0-1,0 0 0,0 0 0,0 0 1,1 0-1,-1 0 0,0 0 1,0 0-1,2-1 0,6-1 86,-1-1 0,0 0-1,0 0 1,0 0 0,9-7 0,11-8 9,-1-1-1,-1-1 1,32-32 0,-45 39-97,0-1 0,-1-1 1,0 0-1,-1-1 0,-1 0 0,0-1 0,8-21 1,-13 16 246,-17 31-93,-18 32-45,15-11-51,-17 47 0,29-69-77,0 1 1,1-1-1,0 1 1,0 0-1,1-1 1,0 1-1,1 0 1,0 0-1,0 0 0,1 0 1,2 9-1,-3-17-1,1 0 0,-1 0 0,1 0-1,-1 0 1,1 0 0,0 0-1,0 0 1,-1 0 0,1 0-1,0 0 1,0 0 0,0-1 0,0 1-1,0 0 1,0-1 0,0 1-1,0-1 1,0 1 0,1-1 0,-1 1-1,0-1 1,0 0 0,0 0-1,1 1 1,-1-1 0,0 0 0,0 0-1,0 0 1,1 0 0,-1-1-1,0 1 1,0 0 0,0 0-1,0-1 1,1 1 0,-1-1 0,0 1-1,0-1 1,1 0 0,5-2 42,0 0 0,0 0 1,-1-1-1,0 0 1,8-6-1,9-10-51,-1-1 0,-1 0 0,0-2 0,-2-1 0,-1 0 0,-1-2 0,-1 0 0,17-37 0,-30 50 0,-12 24 0,-15 28 0,15-23 0,1 0 0,1 0 0,1 1 0,0 0 0,1 0 0,1 1 0,1-1 0,-2 28 0,5-44 0,0 0 0,1 0 0,-1 0 0,0 0 0,1 1 0,-1-1 0,1 0 0,-1 0 0,1 0 0,0 0 0,-1 0 0,1-1 0,0 1 0,0 0 0,-1 0 0,1 0 0,0 0 0,0-1 0,0 1 0,0-1 0,0 1 0,0 0 0,0-1 0,0 0 0,1 1 0,-1-1 0,0 0 0,0 1 0,0-1 0,0 0 0,0 0 0,1 0 0,-1 0 0,0 0 0,0 0 0,0 0 0,0-1 0,1 1 0,1-1 0,50-12 0,14-19 0,-53 24 0,1 0 0,-1 1 0,2 1 0,-1 0 0,1 1 0,27-5 0,-42 11 0,-1-1 0,1 0 0,-1 0 0,1 1 0,-1-1 0,1 0 0,-1 1 0,1-1 0,-1 1 0,0-1 0,1 1 0,-1-1 0,1 1 0,-1-1 0,0 1 0,0-1 0,1 1 0,-1-1 0,0 1 0,0-1 0,0 1 0,1-1 0,-1 1 0,0 0 0,0-1 0,0 1 0,0-1 0,0 1 0,0-1 0,0 1 0,-1 0 0,1-1 0,0 1 0,0-1 0,0 1 0,0-1 0,-1 1 0,1 0 0,0-1 0,-1 1 0,1 1 0,-1-1 0,1 0 0,0 1 0,-1-1 0,1 0 0,-1 0 0,0 1 0,1-1 0,-1 0 0,0 0 0,0 0 0,1 0 0,-1 0 0,0 0 0,0 0 0,0 0 0,0 0 0,-1 0 0,-1 1 0,1-34 0,2-132 0,0 176 0,0 1 0,1-1 0,0 0 0,1 1 0,1-1 0,0 0 0,5 12 0,-6-20 0,-1 0 0,1 0 0,1 0 0,-1 0 0,0 0 0,1-1 0,0 0 0,0 1 0,0-1 0,0 0 0,1 0 0,-1-1 0,1 1 0,-1-1 0,1 1 0,0-1 0,0 0 0,0-1 0,0 1 0,1-1 0,-1 0 0,0 0 0,8 1 0,-4-1 0,0-1 0,0-1 0,0 1 0,1-1 0,-1-1 0,-1 1 0,1-2 0,0 1 0,0-1 0,-1 0 0,1 0 0,-1-1 0,0 0 0,0 0 0,0-1 0,-1 0 0,0 0 0,7-7 0,-5 4 0,-2 1 0,1-1 0,-1 0 0,0 0 0,-1-1 0,1 1 0,-2-1 0,1-1 0,-1 1 0,-1 0 0,0-1 0,0 0 0,-1 0 0,2-13 0,-4 22 0,0 0 0,0 0 0,0 0 0,1 0 0,-1 0 0,0 0 0,0 0 0,0 0 0,-1 0 0,1 0 0,0 0 0,0 0 0,0 0 0,-1 1 0,1-1 0,0 0 0,-1 0 0,1 0 0,-1 0 0,1 0 0,-1 1 0,1-1 0,-1 0 0,0 0 0,0 0 0,0 1 0,0 0 0,0 0 0,0 0 0,0 0 0,0 0 0,0 0 0,0 0 0,0 1 0,0-1 0,0 0 0,0 0 0,1 1 0,-1-1 0,0 1 0,0-1 0,0 1 0,0-1 0,1 1 0,-2 1 0,-4 2 0,1 1 0,-1 1 0,1-1 0,0 1 0,-4 7 0,0 0 0,2 1 0,-1 0 0,2 0 0,0 0 0,0 1 0,2 0 0,0 0 0,0 0 0,2 0 0,-2 27 0,4-41 0,-1 1 0,1-1 0,0 0 0,0 0 0,1 0 0,-1 0 0,0 0 0,0 0 0,1 1 0,-1-1 0,0 0 0,1 0 0,-1 0 0,1 0 0,-1 0 0,1 0 0,0 0 0,-1 0 0,1-1 0,0 1 0,0 0 0,0 0 0,-1 0 0,1-1 0,0 1 0,0-1 0,2 2 0,-1-2 0,0 1 0,0-1 0,1 0 0,-1 0 0,0 0 0,0 0 0,1 0 0,-1 0 0,0-1 0,0 1 0,0-1 0,1 1 0,1-2 0,5-2 0,0 0 0,-1 0 0,1-1 0,-1 0 0,12-10 0,8-12 0,-2-1 0,25-34 0,11-13 0,-62 74 0,0 1 0,1 0 0,-1-1 0,0 1 0,0-1 0,0 1 0,0 0 0,1-1 0,-1 1 0,0 0 0,0 0 0,1-1 0,-1 1 0,0 0 0,1 0 0,-1-1 0,0 1 0,1 0 0,-1 0 0,0-1 0,1 1 0,-1 0 0,0 0 0,1 0 0,-1 0 0,1 0 0,-1 0 0,0 0 0,1 0 0,-1 0 0,1 0 0,-1 0 0,0 0 0,1 0 0,-1 0 0,0 0 0,1 0 0,-1 0 0,1 1 0,-1 16 0,-12 28 0,-9 3 37,13-32-82,0 1-1,2 1 1,-1-1 0,2 1-1,1 0 1,0 0 0,-1 23-1,5-41-74,0 0 0,0 1-1,0-1 1,0 1 0,0-1-1,0 0 1,0 1 0,0-1-1,0 1 1,0-1 0,0 0 0,1 1-1,-1-1 1,0 0 0,0 1-1,1-1 1,-1 0 0,0 1-1,0-1 1,1 0 0,-1 1-1,0-1 1,1 0 0,-1 0-1,0 0 1,1 1 0,-1-1-1,0 0 1,1 0 0,-1 0-1,0 0 1,1 0 0,-1 1 0,1-1-1,-1 0 1,0 0 0,1 0-1,-1 0 1,1 0 0,-1 0-1,0 0 1,1-1 0,-1 1-1,1 0 1,-1 0 0,1 0-1,20-9-5365,4-8-1657</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274"/>
    </inkml:context>
    <inkml:brush xml:id="br0">
      <inkml:brushProperty name="width" value="0.025" units="cm"/>
      <inkml:brushProperty name="height" value="0.025" units="cm"/>
    </inkml:brush>
  </inkml:definitions>
  <inkml:trace contextRef="#ctx0" brushRef="#br0">93 264 8296,'1'-2'638,"-1"1"1,1-1-1,-1 1 1,0 0-1,1-1 0,-1 1 1,0-1-1,0 1 1,0 0-1,0-1 1,0 1-1,-1-1 1,1 1-1,0 0 0,-1-1 1,1 1-1,-1-2 1,0 3-410,1 0 0,-1-1 0,1 1 0,-1 0 1,1 0-1,-1 0 0,1 0 0,-1 0 0,1 0 0,-1-1 1,1 1-1,-1 1 0,1-1 0,-1 0 0,1 0 0,-1 0 1,0 0-1,1 0 0,-1 0 0,1 0 0,-1 1 0,1-1 1,-1 0-1,1 1 0,0-1 0,-1 0 0,1 0 1,-1 2-1,-4 1 219,0 2 0,0-1 0,1 0-1,-1 1 1,1 0 0,-5 8 0,-23 53 997,30-62-1383,1 0 1,0 0-1,0 0 1,0 0-1,0 0 1,0 0-1,1 0 1,0 0-1,0 1 1,0-1 0,0 0-1,1 0 1,-1 0-1,1 0 1,2 7-1,-1-10-54,-1 0-1,0 1 1,1-1 0,-1 0-1,1 1 1,-1-1-1,1 0 1,0 0-1,0 0 1,-1-1 0,1 1-1,0 0 1,0-1-1,0 1 1,0-1-1,0 1 1,-1-1 0,1 0-1,0 0 1,0 0-1,0 0 1,0 0-1,0 0 1,0-1 0,0 1-1,3-2 1,2 1 1,0-1 1,0 0 0,0-1-1,0 0 1,0 0 0,7-4 0,10-10 25,-1-1 0,0-1 1,-1 0-1,-1-2 1,-2-1-1,18-24 1,-27 34-20,-2 0 1,0-1 0,0 0-1,-1 0 1,-1-1-1,0 0 1,-1 0-1,0-1 1,-1 1 0,-1-1-1,0 0 1,-1 0-1,0-20 1,-2 34-17,0 0 0,0-1 0,-1 1 0,1-1 0,0 1 0,0 0 0,-1 0 0,1-1 0,0 1 0,-1 0 0,1 0 0,-1-1 0,0 1 0,1 0 0,-1 0 0,0 0 0,0 0 0,0 0 0,0 0 0,0 0 0,0 0 0,0 0 0,0 0 0,0 1 0,-1-2 0,-1 2 0,1-1 0,-1 0 0,1 1 0,-1 0 0,1-1 0,-1 1 0,0 0 0,1 0 0,-1 1 0,1-1 0,-1 0 0,-3 2 0,-3 1 0,0 0 0,0 0 0,0 1 0,1 1 0,-1-1 0,-8 7 0,3 0 0,-47 37 0,57-44 0,-1 0 0,1 1 0,0-1 0,0 1 0,1 0 0,-1 0 0,1 0 0,0 0 0,-4 11 0,7-15 0,0-1 0,0 1 0,0-1 0,0 1 0,0-1 0,1 1 0,-1-1 0,0 1 0,0-1 0,1 0 0,-1 1 0,0-1 0,0 1 0,1-1 0,-1 0 0,1 1 0,-1-1 0,0 0 0,1 1 0,-1-1 0,1 0 0,-1 0 0,0 1 0,1-1 0,-1 0 0,1 0 0,-1 0 0,1 0 0,-1 1 0,1-1 0,-1 0 0,1 0 0,-1 0 0,1 0 0,-1 0 0,1-1 0,28 3 0,-20-1 0,-3-1-7,1 1 0,-1 0 1,1 0-1,-1 1 0,1 0 0,-1 0 0,0 1 0,0-1 1,0 1-1,0 1 0,-1-1 0,1 1 0,-1 0 1,0 0-1,0 0 0,0 1 0,-1 0 0,6 6 1,-8-6 4,1-1 1,-1 1 0,0 0 0,0 0 0,0 0 0,-1 0 0,0 0 0,0 0 0,0 0 0,0 0 0,-1 0 0,0 0 0,0 0 0,0 1 0,-1-1 0,0 0 0,0 0 0,0 0-1,0 0 1,-1 0 0,0 0 0,0-1 0,-5 10 0,-22 30 97,23-37-90,0 1-1,0 0 0,1 1 1,0-1-1,1 1 0,0 0 1,0 0-1,1 0 0,0 1 1,-2 13-1,5-23-5,0 1 0,1 0 0,-1-1 0,1 1 0,-1 0 0,1-1 0,-1 1 0,1-1 0,0 1 0,-1-1 0,1 1 0,0-1 0,-1 1 0,1-1 0,0 0 0,0 1 0,-1-1 0,1 0 0,0 1 0,0-1 0,0 0 0,-1 0 0,1 0 0,0 0 0,0 0 0,0 0 0,-1 0 0,1 0 0,0 0 0,1-1 0,29-2 0,-19 1-658,0-1 0,0-1 0,-1 0 0,1-1 0,20-11 0,-27 13 238,0 0 0,0 0 1,-1 0-1,1 0 0,-1-1 0,0 0 0,0 0 0,0 0 0,-1 0 0,0-1 0,1 1 0,-1-1 1,-1 0-1,1 0 0,2-8 0,-1-14-5762</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648"/>
    </inkml:context>
    <inkml:brush xml:id="br0">
      <inkml:brushProperty name="width" value="0.025" units="cm"/>
      <inkml:brushProperty name="height" value="0.025" units="cm"/>
    </inkml:brush>
  </inkml:definitions>
  <inkml:trace contextRef="#ctx0" brushRef="#br0">0 0 14157,'0'0'11211,"57"18"-9257,-8-12-545,7 1-640,3-1-353,0-2-288,0 0-96,-2-3-864,-6-1-2724,-4 0-3330,-5-9-9930</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2:38:57.992"/>
    </inkml:context>
    <inkml:brush xml:id="br0">
      <inkml:brushProperty name="width" value="0.025" units="cm"/>
      <inkml:brushProperty name="height" value="0.025" units="cm"/>
    </inkml:brush>
  </inkml:definitions>
  <inkml:trace contextRef="#ctx0" brushRef="#br0">86 1 15919,'0'0'10890,"3"51"-9705,-8-17-960,-4 5-161,2 1-737,1 3-3459,1-3-4388</inkml:trace>
  <inkml:trace contextRef="#ctx0" brushRef="#br0" timeOffset="1">14 737 20531,'0'0'8168,"-14"55"-6374,14-45-1186,0-5-479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7.421"/>
    </inkml:context>
    <inkml:brush xml:id="br0">
      <inkml:brushProperty name="width" value="0.025" units="cm"/>
      <inkml:brushProperty name="height" value="0.025" units="cm"/>
    </inkml:brush>
  </inkml:definitions>
  <inkml:trace contextRef="#ctx0" brushRef="#br0">0 179 7015,'0'0'15033,"7"-9"-14473,13-13-251,1 1 0,0 0 0,2 2 0,1 1 0,0 0 0,1 2 0,32-16 0,-56 32-295,0-1-1,0 1 1,0 0 0,0-1 0,0 1-1,1 0 1,-1-1 0,0 1 0,0 0-1,0 0 1,1 0 0,-1 0 0,0 0 0,0 0-1,0 1 1,1-1 0,-1 0 0,0 1-1,0-1 1,0 1 0,0-1 0,0 1 0,0-1-1,0 1 1,0 0 0,0-1 0,0 1-1,0 0 1,0 0 0,0 0 0,0 0 0,-1 0-1,1 0 1,0 0 0,-1 0 0,1 0-1,-1 0 1,1 0 0,-1 0 0,1 0 0,-1 1-1,0-1 1,0 0 0,1 0 0,-1 0-1,0 1 1,0 0 0,1 13 249,0-1 0,0 0 0,-3 21 0,1-13-49,0 14-503,4 63 1339,7-51-2546,12-4-3508,-13-32-1914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9.258"/>
    </inkml:context>
    <inkml:brush xml:id="br0">
      <inkml:brushProperty name="width" value="0.025" units="cm"/>
      <inkml:brushProperty name="height" value="0.025" units="cm"/>
    </inkml:brush>
  </inkml:definitions>
  <inkml:trace contextRef="#ctx0" brushRef="#br0">22 93 9897,'-2'-9'6097,"-14"-52"-2185,13 38-1202,16 54-1191,37 117-263,-23-61 199,4-1 0,70 137 0,-87-203-876,-14-20-562,0 0 0,0 0 0,0 0 0,0 0 0,0 0 0,0 0 0,0 0 0,0 0 0,0 0 0,0 0 0,0-1 0,0 1 0,0 0 0,0 0 0,0 0 1,0 0-1,0 0 0,0 0 0,0 0 0,0 0 0,0-1 0,0 1 0,0 0 0,0 0 0,0 0 0,0 0 0,0 0 0,0 0 0,0 0 0,0 0 0,0 0 0,0 0 0,1-1 0,-1 1 0,0 0 1,0 0-1,0 0 0,0 0 0,0 0 0,0 0 0,0 0 0,0 0 0,0 0 0,0 0 0,1 0 0,-1 0 0,0 0 0,0 0 0,0 0 0,0 0 0,0 0 0,0 0 0,0 0 0,0 0 0,1 0 1,-1 0-1,0 0 0,0 0 0,0 0 0,-16-39 1392,5 22-1409,-7-16 0,-1 2 0,-2 1 0,-1 0 0,-1 2 0,-34-32 0,45 54-7,7 11-11,5-3 13,0 0 0,1 0 0,-1-1 0,0 1 0,1 0-1,-1-1 1,1 1 0,0 0 0,-1-1 0,1 1 0,0-1 0,2 3 0,-1 0 0,1-1 0,-1 1 0,1-1 0,0 0 0,1 0 0,-1-1 0,0 1 0,1-1 0,-1 1 0,1-1 0,0 0 0,0 0 0,0-1-1,0 1 1,0-1 0,0 0 0,0 0 0,0 0 0,0-1 0,1 1 0,-1-1 0,0 0 0,1 0 0,-1-1 0,0 1 0,0-1 0,0 0 0,0 0 0,7-3 0,-1 0 25,0-1 1,-1-1-1,1 1 1,-1-1 0,0-1-1,-1 0 1,0 0-1,0-1 1,0 0-1,8-12 1,-7 8-17,-1 0 0,0-1 0,-1 0 0,7-17 0,-12 25-4,0 0 0,-1 0-1,1 0 1,-1 1 0,0-1 0,0 0-1,-1-1 1,1 1 0,-1 0 0,0 0-1,-1 0 1,1 0 0,-1 0 0,0 0-1,0 0 1,-2-5 0,2 9-1,1-1 0,0 1 0,-1 0 0,1 0 0,-1 0 0,1 0 0,-1 0 0,0 0 1,0 0-1,1 0 0,-1 0 0,0 1 0,0-1 0,0 0 0,0 0 0,0 1 0,0-1 0,0 0 0,0 1 0,0-1 0,0 1 0,0-1 0,0 1 0,0 0 1,0 0-1,0-1 0,-1 1 0,1 0 0,0 0 0,0 0 0,0 0 0,0 0 0,-1 0 0,1 1 0,0-1 0,-2 1 0,1 0-3,0 0 0,0 0-1,1 0 1,-1 1 0,0-1-1,1 0 1,-1 1-1,1 0 1,-1-1 0,1 1-1,0 0 1,-1 0 0,1-1-1,0 1 1,0 0 0,1 0-1,-1 0 1,-1 4 0,-1 12 10,0-1 1,1 1 0,1 0 0,1 24 0,0-37-3,0-1-1,0 0 1,0 1-1,1-1 1,0 0-1,0 0 0,0 1 1,0-1-1,0 0 1,1 0-1,0 0 1,0 0-1,0-1 1,0 1-1,1 0 0,-1-1 1,1 0-1,0 1 1,0-1-1,0 0 1,0-1-1,1 1 1,4 3-1,-4-5-253,-1 0-1,1 0 1,-1 0-1,1-1 1,-1 1-1,1-1 1,0 0-1,-1 0 1,1 0-1,0 0 1,-1 0-1,1-1 1,-1 0-1,1 0 1,-1 0-1,1 0 1,-1 0-1,0-1 1,1 0-1,-1 1 1,0-1-1,5-4 1,-3 1-612,0 1 1,-1-1-1,0 1 1,0-1-1,0 0 1,0-1 0,-1 1-1,0-1 1,0 1-1,0-1 1,-1 0-1,3-7 1,3-22-12928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49.803"/>
    </inkml:context>
    <inkml:brush xml:id="br0">
      <inkml:brushProperty name="width" value="0.025" units="cm"/>
      <inkml:brushProperty name="height" value="0.025" units="cm"/>
    </inkml:brush>
  </inkml:definitions>
  <inkml:trace contextRef="#ctx0" brushRef="#br0">90 14 6983,'0'0'22618,"-9"-3"-22121,3 0-439,4 2-55,1 0 0,-1 0 0,1 1 0,0-1 0,-1 0 0,0 1 0,1-1-1,-1 0 1,1 1 0,-1 0 0,1-1 0,-1 1 0,0 0 0,1 0 0,-1 0 0,0 0 0,1 0 0,-1 1 0,0-1 0,1 0 0,-1 1 0,1-1 0,-1 1-1,1-1 1,-1 1 0,1 0 0,-1 0 0,1 0 0,-1 0 0,1 0 0,0 0 0,0 0 0,-1 0 0,1 0 0,0 0 0,0 1 0,0-1 0,0 1 0,1-1-1,-1 0 1,-1 3 0,0 1-9,0 0-1,-1 0 0,2 0 0,-1 1 0,0-1 1,1 1-1,0-1 0,1 1 0,-1-1 0,1 11 1,28-15-32,93-21-949,-120 20 971,0 0 0,0 0 0,0 0 0,-1 0 0,1 0 0,0 1 0,0-1 0,0 0 0,0 1 0,-1-1 0,1 0 0,0 1 0,0-1 0,-1 1 1,1-1-1,0 1 0,-1 0 0,1-1 0,0 1 0,-1 0 0,1-1 0,-1 1 0,1 0 0,-1 0 0,1-1 0,-1 1 0,1 2 0,3 31-116,-5-24 265,0 1 0,-1-1-1,0 0 1,-5 13 0,-22 37 707,27-58-827,1 0 0,0 1-1,0-1 1,-1 0-1,1 0 1,-1 0-1,0 0 1,0 0-1,0 0 1,0 0-1,0-1 1,0 1-1,0-1 1,0 1-1,0-1 1,-1 0-1,1 0 1,-1 0-1,1 0 1,-1 0-1,-4 0 1,6-4-479,-1-1-1,1 0 1,0 0 0,0 0 0,1 0 0,-1 1-1,1-1 1,0 0 0,0 0 0,0 0 0,2-6-1,-2 3-761,1-36-4228,2-9-2685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0.304"/>
    </inkml:context>
    <inkml:brush xml:id="br0">
      <inkml:brushProperty name="width" value="0.025" units="cm"/>
      <inkml:brushProperty name="height" value="0.025" units="cm"/>
    </inkml:brush>
  </inkml:definitions>
  <inkml:trace contextRef="#ctx0" brushRef="#br0">0 1 11627,'0'0'10864,"0"11"-9919,1 9-371,2 0 0,0 0 1,0 0-1,2-1 1,11 31-1,-11-36-426,1-2-1,0 1 1,0 0-1,1-1 1,1-1-1,0 1 1,0-1-1,1 0 1,20 17-1,-29-27-114,0-1 0,1 0 0,-1 0 0,0 0 0,0 0-1,0 1 1,0-1 0,0 0 0,1 0 0,-1 0 0,0 0-1,0 1 1,0-1 0,1 0 0,-1 0 0,0 0 0,0 0-1,1 0 1,-1 0 0,0 0 0,0 0 0,0 0 0,1 0-1,-1 0 1,0 0 0,0 0 0,1 0 0,-1 0-1,0 0 1,0 0 0,1 0 0,-1 0 0,0 0 0,0 0-1,0 0 1,1 0 0,-1 0 0,0 0 0,0-1 0,0 1-1,1 0 1,-1 0 0,0 0 0,0 0 0,0-1 0,0 1-1,1 0 1,-1 0 0,0 0 0,0-1 0,1-17 593,-12-21-391,11 39-235,-1-4-6,0 1-1,-1 0 1,0-1 0,0 1-1,0 0 1,0 0 0,0 0-1,-1 1 1,1-1 0,-1 0-1,0 1 1,0 0 0,0-1-1,0 1 1,-5-2 0,8 4-9,0 0-1,0 1 1,-1-1 0,1 0 0,0 1-1,0-1 1,0 1 0,0-1 0,0 0 0,0 1-1,0-1 1,0 1 0,0-1 0,0 0 0,0 1-1,0-1 1,0 0 0,0 1 0,0-1-1,0 1 1,0-1 0,0 0 0,0 1 0,1-1-1,-1 0 1,0 1 0,0-1 0,0 0-1,1 1 1,-1-1 0,0 0 0,0 1 0,1-1-1,-1 0 1,0 0 0,1 1 0,10 13-15,-9-12 28,0-1 0,0 0 0,1 1-1,-1-1 1,0 0 0,1 0 0,-1 0 0,1 0-1,0-1 1,-1 1 0,1-1 0,-1 0-1,1 1 1,0-1 0,-1 0 0,1-1 0,0 1-1,-1 0 1,1-1 0,0 1 0,4-3 0,-2 1 17,0-1 0,0 0 0,-1 0 1,1 0-1,-1-1 0,0 1 0,0-1 1,0 0-1,0 0 0,4-7 0,-2 3 34,0-1-1,-1-1 0,1 1 1,-2-1-1,1 0 1,-1 0-1,-1-1 0,0 1 1,0-1-1,1-17 1,-5 28-41,1-1 1,-1 1-1,1-1 1,-1 1-1,1 0 1,-1-1-1,0 1 1,1 0-1,-1 0 1,0-1-1,1 1 1,-1 0 0,0 0-1,1 0 1,-1 0-1,0 0 1,0 0-1,1 0 1,-1 0-1,0 0 1,1 0-1,-1 0 1,0 0-1,1 1 1,-1-1 0,0 0-1,1 1 1,-1-1-1,1 0 1,-1 1-1,0-1 1,1 0-1,-1 1 1,0 0-1,-3 4-10,-1 1-1,1-1 1,1 1-1,-1 0 1,1 0-1,0 0 1,0 1-1,0-1 0,1 1 1,0 0-1,-1 8 1,-1 5 138,2 0 1,-1 34-1,2-52-114,1 0 0,0 0-1,0 0 1,0 0 0,0 0-1,1-1 1,-1 1 0,1 0-1,-1 0 1,1 0 0,-1 0-1,1-1 1,0 1 0,0 0-1,0-1 1,0 1 0,0-1-1,0 1 1,0-1 0,1 1-1,-1-1 1,0 0 0,1 1-1,-1-1 1,1 0 0,0 0-1,-1 0 1,3 1 0,1-1-5,0 0 1,-1-1-1,1 1 1,-1-1-1,1 0 1,0 0-1,-1 0 1,1-1-1,-1 0 1,1 0-1,5-1 1,1-2-335,-1 0 0,0 0-1,0-1 1,0 0 0,11-8 0,22-19-8313,-11 2-7503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0.896"/>
    </inkml:context>
    <inkml:brush xml:id="br0">
      <inkml:brushProperty name="width" value="0.025" units="cm"/>
      <inkml:brushProperty name="height" value="0.025" units="cm"/>
    </inkml:brush>
  </inkml:definitions>
  <inkml:trace contextRef="#ctx0" brushRef="#br0">0 145 13325,'0'0'7447,"2"-10"-5547,1-3-1392,1 1 0,0-1 0,9-18 0,-11 25-247,1 1-1,0 0 1,0-1-1,1 1 0,-1 0 1,1 1-1,0-1 0,1 1 1,-1 0-1,1 0 1,9-7-1,-14 11-252,1 0 1,-1 0-1,0 0 0,1-1 1,-1 1-1,0 0 0,1 0 1,-1 0-1,1 0 0,-1 0 1,0 0-1,1 0 0,-1 0 1,1 0-1,-1 0 0,0 0 1,1 0-1,-1 0 0,0 0 1,1 0-1,-1 0 0,1 0 1,-1 0-1,0 1 0,1-1 1,-1 0-1,0 0 0,1 0 1,-1 1-1,0-1 0,0 0 1,1 0-1,-1 1 0,0-1 1,1 0-1,-1 1 0,6 20 272,-6 33 346,0-42-351,-9 70 502,6-67-723,1 0 1,0 0 0,1 0-1,0 0 1,2 0-1,2 25 1,-2-38-21,0 0 0,0 1 0,1-1 0,-1 0 0,0 0 0,1 0 0,-1 0 0,1 0 0,-1 0 0,1 0 0,0 0 0,0-1 0,0 1 0,0-1 0,0 1 0,0-1 0,1 0 0,-1 0 0,0 0 0,1 0 0,-1 0 0,1-1 0,-1 1 0,1-1 0,-1 1 0,1-1 0,-1 0 0,1 0 0,-1 0 0,1-1 0,3 0 0,2 1 52,0-1-1,0 0 1,0-1-1,-1 0 1,1 0-1,-1-1 1,1 0-1,-1 0 1,7-5-1,-13 8-115,64-50 447,-36 17-2301,-28 31 1237,1-1 0,0 0 1,-1 1-1,0-1 0,0 0 1,0 0-1,0 0 0,0 0 1,-1 0-1,1-3 0,-3-4-7163,-11 3-5755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8.746"/>
    </inkml:context>
    <inkml:brush xml:id="br0">
      <inkml:brushProperty name="width" value="0.025" units="cm"/>
      <inkml:brushProperty name="height" value="0.025" units="cm"/>
    </inkml:brush>
  </inkml:definitions>
  <inkml:trace contextRef="#ctx0" brushRef="#br0">1 0 15759,'0'0'9801,"77"7"-8680,-35-2-768,2-2-289,-1 2-385,-2-5-2625,-5 0-3012,-4-3-6053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1.253"/>
    </inkml:context>
    <inkml:brush xml:id="br0">
      <inkml:brushProperty name="width" value="0.025" units="cm"/>
      <inkml:brushProperty name="height" value="0.025" units="cm"/>
    </inkml:brush>
  </inkml:definitions>
  <inkml:trace contextRef="#ctx0" brushRef="#br0">1 101 5381,'0'0'15823,"75"-22"-14606,-38 4-832,2-1-321,-2-3-2403,1 2-4067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1.628"/>
    </inkml:context>
    <inkml:brush xml:id="br0">
      <inkml:brushProperty name="width" value="0.025" units="cm"/>
      <inkml:brushProperty name="height" value="0.025" units="cm"/>
    </inkml:brush>
  </inkml:definitions>
  <inkml:trace contextRef="#ctx0" brushRef="#br0">48 107 7751,'0'0'11958,"-7"9"-10612,6-9-1290,-27 40 615,26-38-652,1-1 0,0 1 0,0-1 0,0 1 1,0 0-1,0 0 0,0 0 0,1 0 0,-1 0 0,1-1 0,-1 1 0,1 0 1,0 0-1,-1 0 0,1 0 0,0 0 0,0 0 0,1 0 0,-1 0 1,0 0-1,1 0 0,-1 0 0,1 0 0,0 0 0,-1 0 0,3 3 0,-2-4 2,0 0-1,0 0 0,0 0 0,0 0 0,0-1 0,0 1 0,1 0 0,-1-1 0,0 1 1,0-1-1,0 1 0,1-1 0,-1 0 0,0 1 0,1-1 0,-1 0 0,0 0 1,1 0-1,-1 0 0,0 0 0,1 0 0,-1 0 0,0-1 0,1 1 0,-1 0 0,0-1 1,0 1-1,1-1 0,-1 1 0,0-1 0,0 0 0,0 1 0,0-1 0,0 0 1,0 0-1,0 0 0,0 0 0,2-2 0,1-1 236,-1-1 1,1 1-1,-1-1 0,0 0 0,0 0 1,0 0-1,3-9 0,-1-9 520,-1 0 1,-1 0-1,-1 0 1,-1-38-1,-1 55-168,0 19-887,-1 6 235,2 0-1,0 1 0,6 29 1,-6-45-119,-1-1 1,1 0-1,0 1 1,0-1-1,0 0 1,0 0-1,1 1 1,-1-1-1,1 0 1,0 0-1,0-1 1,0 1-1,0 0 0,0-1 1,1 1-1,-1-1 1,1 1-1,0-1 1,-1 0-1,1 0 1,0-1-1,0 1 1,0-1-1,1 1 1,-1-1-1,0 0 1,6 1-1,-7-2-45,0 0-1,0 0 1,0 0-1,0-1 1,0 1-1,0-1 1,0 0-1,0 1 1,0-1-1,0 0 1,0 0-1,0 0 1,0 0-1,-1 0 1,1-1 0,-1 1-1,1-1 1,-1 1-1,1-1 1,-1 1-1,0-1 1,1 0-1,-1 1 1,0-1-1,0 0 1,-1 0-1,1 0 1,0 0-1,-1 0 1,1 0-1,-1 0 1,1 0-1,-1 0 1,0 0-1,0 0 1,0-3-1,1-24-5642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1.951"/>
    </inkml:context>
    <inkml:brush xml:id="br0">
      <inkml:brushProperty name="width" value="0.025" units="cm"/>
      <inkml:brushProperty name="height" value="0.025" units="cm"/>
    </inkml:brush>
  </inkml:definitions>
  <inkml:trace contextRef="#ctx0" brushRef="#br0">0 168 5733,'0'10'8414,"1"13"-5768,2 1 1,8 39-1,-9-54-2205,0 1 0,1-1 0,0 0 0,0 0 0,1 0 0,0 0 0,1-1 0,0 0 0,0 0 0,13 15 0,-17-22-421,0 0-1,0 0 1,1 0-1,-1 0 0,0 0 1,0 0-1,1-1 1,-1 1-1,0 0 0,1-1 1,-1 1-1,1-1 0,-1 1 1,1-1-1,-1 0 1,1 1-1,-1-1 0,1 0 1,-1 0-1,1 0 1,-1 0-1,1 0 0,-1-1 1,1 1-1,-1 0 0,1-1 1,-1 1-1,1-1 1,-1 0-1,1 1 0,-1-1 1,0 0-1,0 0 0,1 0 1,-1 0-1,0 0 1,0 0-1,0 0 0,0 0 1,0 0-1,0 0 1,0-1-1,0 1 0,-1 0 1,1-1-1,0-1 0,6-10 130,-1 0-1,0-1 0,8-28 1,-8 21-239,-6 21 89,0-1 1,0 1-1,0-1 0,0 1 0,0 0 0,1-1 1,-1 1-1,0-1 0,0 1 0,0-1 0,0 1 1,1 0-1,-1-1 0,0 1 0,0-1 0,1 1 1,-1 0-1,0-1 0,1 1 0,-1 0 1,0 0-1,1-1 0,-1 1 0,1 0 0,-1 0 1,0-1-1,1 1 0,-1 0 0,1 0 0,-1 0 1,1 0-1,-1 0 0,0 0 0,1 0 0,-1 0 1,1 0-1,-1 0 0,1 0 0,-1 0 1,1 0-1,-1 0 0,1 0 0,-1 0 0,0 0 1,1 0-1,-1 1 0,1-1 0,-1 0 0,0 0 1,1 1-1,-1-1 0,1 0 0,-1 0 0,0 1 1,1-1-1,-1 1 0,0-1 0,0 0 0,1 1 1,-1-1-1,0 0 0,0 1 0,0-1 1,1 1-1,-1-1 0,0 1 0,0 0 0,15 32 252,-14-33-240,11 39 475,-10-29-434,1 0 0,0 0 0,0 0 0,1 0 0,1-1 0,0 0 0,7 11 1,-12-19-99,1 0-1,-1-1 1,0 1 0,0-1 0,1 1 0,-1-1 0,0 1 0,1-1 0,-1 1 0,0-1 0,1 0 0,-1 1 0,1-1 0,-1 0 0,1 1 0,-1-1 0,1 0 0,-1 1 0,1-1 0,-1 0 0,1 0 0,0 0 0,-1 1 0,1-1-1,-1 0 1,1 0 0,-1 0 0,1 0 0,0 0 0,-1 0 0,1 0 0,-1 0 0,1 0 0,0-1 0,-1 1 0,1 0 0,-1 0 0,1 0 0,-1-1 0,1 1 0,-1 0 0,1-1 0,-1 1 0,1 0 0,-1-1 0,1 1-1,-1 0 1,0-1 0,1 1 0,-1-1 0,0 1 0,1-1 0,-1 1 0,0-1 0,0 1 0,1-1 0,-1 0 0,0 1 0,0-1 0,7-36-6069,-7 6-1113</inkml:trace>
  <inkml:trace contextRef="#ctx0" brushRef="#br0" timeOffset="1">207 0 3844,'0'0'19922,"3"69"-17808,10-41-352,3 4-641,4 4-480,1 1-289,2 3-192,2 4-96,0-2 0,-1 0-640,-2-8-2755,-5-9-4100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5.223"/>
    </inkml:context>
    <inkml:brush xml:id="br0">
      <inkml:brushProperty name="width" value="0.025" units="cm"/>
      <inkml:brushProperty name="height" value="0.025" units="cm"/>
    </inkml:brush>
  </inkml:definitions>
  <inkml:trace contextRef="#ctx0" brushRef="#br0">1 1 16111,'0'0'3556,"58"15"-1955,-16-11 385,12 0-865,6-2-448,6 2-257,-1-1-224,-4-1-160,-13 2-288,-10 3-865,-14-1-577,-21-1-672,-6 0-1762,-25-1-3523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5.568"/>
    </inkml:context>
    <inkml:brush xml:id="br0">
      <inkml:brushProperty name="width" value="0.025" units="cm"/>
      <inkml:brushProperty name="height" value="0.025" units="cm"/>
    </inkml:brush>
  </inkml:definitions>
  <inkml:trace contextRef="#ctx0" brushRef="#br0">1 0 11243,'0'0'14285,"83"32"-12587,-26-32-257,8 0-608,2 0-673,-2 0-224,-9-2-1505,-12-2-1923,-14-4-1857,-12-2-1505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5.903"/>
    </inkml:context>
    <inkml:brush xml:id="br0">
      <inkml:brushProperty name="width" value="0.025" units="cm"/>
      <inkml:brushProperty name="height" value="0.025" units="cm"/>
    </inkml:brush>
  </inkml:definitions>
  <inkml:trace contextRef="#ctx0" brushRef="#br0">58 1 7655,'0'0'7447,"9"0"-3795,8 1-2833,1 0-1,0 2 1,-1 0 0,1 1 0,17 7-1,-25-8-621,0 1 0,0 0 0,0 0 0,0 1 0,-1 1 0,1 0 0,-1 0 0,-1 1 0,1 0 0,10 11-1,-17-14-176,1 0-1,-1-1 0,1 1 0,-1 0 0,0 0 0,-1 0 1,1 1-1,-1-1 0,1 0 0,-1 1 0,-1-1 0,1 1 1,-1-1-1,1 1 0,-2 4 0,1-1 22,-2 0-1,1 1 1,-1-1 0,0-1-1,-1 1 1,0 0 0,-7 12-1,-3 3 65,-2-1 0,-1 0 0,-36 37 0,33-37-184,-2-2 0,-40 30 0,23-27-2509,-2-7-3721,12-12-8334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6.842"/>
    </inkml:context>
    <inkml:brush xml:id="br0">
      <inkml:brushProperty name="width" value="0.025" units="cm"/>
      <inkml:brushProperty name="height" value="0.025" units="cm"/>
    </inkml:brush>
  </inkml:definitions>
  <inkml:trace contextRef="#ctx0" brushRef="#br0">43 26 7815,'0'0'15332,"2"11"-14227,0 38-32,-2 1-1,-1-1 0,-17 96 0,4-31-620,2-395 3036,10 258-3202,2 28-289,0 1-1,1-1 1,-1 1-1,1 0 1,0-1 0,1 0-1,-1 1 1,1-1 0,0 0-1,0 0 1,1 0-1,-1 0 1,1 0 0,0 0-1,1-1 1,-1 1-1,1-1 1,0 0 0,0 0-1,0-1 1,0 1 0,1-1-1,-1 0 1,1 0-1,0 0 1,0-1 0,11 4-1,-9-4 1,0 0-1,1-1 1,0 0-1,-1 0 1,1-1-1,0 0 0,-1 0 1,1-1-1,0 0 1,-1 0-1,1-1 1,-1 0-1,1 0 1,-1-1-1,0 0 1,0 0-1,0-1 1,-1 0-1,13-9 1,-10 6 11,0 0 0,0-1 0,-1 0 1,0-1-1,0 1 0,-1-2 0,0 1 1,-1-1-1,0 0 0,0 0 1,-1-1-1,-1 1 0,1-1 0,-2 0 1,0-1-1,0 1 0,-1 0 0,0-1 1,0-14-1,-2 26-8,0-1 0,0 0 0,0 0 0,0 0 0,0 1 0,0-1 0,0 0 0,0 0 0,0 0 0,0 1 0,0-1 0,0 0 0,-1 0 0,1 0 0,0 1 0,-1-1 0,1 0 0,0 0 0,-1 1 0,1-1 0,-1 0 0,1 1 0,-1-1 0,1 1 0,-1-1 0,0 1 0,1-1 0,-1 1 0,0-1 0,1 1 0,-1-1 0,0 1 0,0 0 0,1-1 0,-1 1 0,0 0 0,0 0 0,0 0 0,1 0 0,-1-1 0,0 1 0,0 0 0,0 0 0,1 0 0,-1 1 0,0-1 0,0 0 0,-1 0 0,-1 2 0,0-1 0,0 0 0,-1 1 0,1-1 0,0 1 0,0 0 0,0 0 0,1 0 0,-1 1 0,-4 4 0,-9 13 0,0 0 0,2 1 0,0 1 0,-15 36 0,22-43 0,1 0 0,0 0 0,2 1 0,-1 0 0,2 0 0,0 0 0,1 0 0,1 20 0,1-35 0,0 1 0,0-1 0,0 0 0,0 0 0,1 1 0,-1-1 0,0 0 0,1 0 0,-1 1 0,1-1 0,-1 0 0,1 0 0,0 0 0,0 0 0,-1 0 0,1 0 0,0 0 0,0 0 0,0 0 0,0-1 0,0 1 0,0 0 0,2 0 0,0 1 0,0-1 0,0 0 0,0 0 0,1 0 0,-1 0 0,0-1 0,1 0 0,6 1 0,1-2 0,0 0 0,0 0 0,-1-1 0,21-6 0,24-16-3960,-39 15-413,0-1 1,27-21 0,-20 11-8499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7.199"/>
    </inkml:context>
    <inkml:brush xml:id="br0">
      <inkml:brushProperty name="width" value="0.025" units="cm"/>
      <inkml:brushProperty name="height" value="0.025" units="cm"/>
    </inkml:brush>
  </inkml:definitions>
  <inkml:trace contextRef="#ctx0" brushRef="#br0">182 180 13741,'0'0'10159,"-11"-4"-7143,3 1-2561,5 1-361,0 0-1,0 1 0,0-1 0,0 1 1,0 0-1,-1 0 0,1 0 0,0 1 0,-1-1 1,1 1-1,-1 0 0,1 0 0,-1 0 1,1 0-1,0 0 0,-1 1 0,1 0 1,-1-1-1,1 1 0,0 1 0,0-1 1,-4 2-1,-1 5-50,0-1 0,1 1 1,0 1-1,0-1 0,1 1 1,0 0-1,1 1 0,0 0 0,0-1 1,1 1-1,1 1 0,0-1 0,0 1 1,0-1-1,2 1 0,-1 0 0,1-1 1,1 20-1,0-29-41,0 1 1,1-1-1,-1 0 0,0 0 1,0 0-1,0 1 1,1-1-1,-1 0 0,1 0 1,-1 0-1,1 0 0,-1 0 1,1 0-1,0 0 0,0 0 1,-1 0-1,1 0 0,0 0 1,0 0-1,0 0 0,0-1 1,0 1-1,0 0 0,0-1 1,0 1-1,2 0 1,0 0 24,0-1 0,0 1 0,-1-1 0,1 0 1,0 0-1,0-1 0,0 1 0,-1 0 0,1-1 1,0 0-1,3-1 0,4-1 158,-1-1 0,0-1 0,0 1 0,0-2 0,13-10 0,-5 0-92,0-1 0,-1 0 0,-1-1 0,-1-1 0,-1 0-1,0-1 1,-1-1 0,-2 0 0,12-29 0,-95 217-93,68-153-15,1 1-1,0-1 1,1 0 0,1 1 0,0 0-1,1 21 1,1-35-28,0 0-1,0 0 1,0 0-1,0 0 1,0 0-1,0 0 0,0 0 1,1 0-1,-1-1 1,0 1-1,1 0 1,-1 0-1,1 0 1,-1 0-1,1-1 1,-1 1-1,1 0 0,-1 0 1,1-1-1,0 1 1,-1 0-1,1-1 1,0 1-1,0-1 1,0 1-1,-1-1 1,1 1-1,0-1 0,0 0 1,0 1-1,0-1 1,0 0-1,0 0 1,0 1-1,-1-1 1,1 0-1,0 0 1,0 0-1,0 0 0,0 0 1,0-1-1,0 1 1,0 0-1,0 0 1,0 0-1,0-1 1,0 1-1,-1-1 1,2 0-1,3-1-206,0 0-1,0 0 1,-1-1-1,1 1 1,-1-1 0,1 0-1,-1-1 1,4-3-1,6-10-1003,0 0 0,-1-1 0,-1 0 0,-1-1-1,0-1 1,12-33 0,-7 7-2727,20-92 0,-21 64-2831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7.542"/>
    </inkml:context>
    <inkml:brush xml:id="br0">
      <inkml:brushProperty name="width" value="0.025" units="cm"/>
      <inkml:brushProperty name="height" value="0.025" units="cm"/>
    </inkml:brush>
  </inkml:definitions>
  <inkml:trace contextRef="#ctx0" brushRef="#br0">58 1 5637,'0'0'12460,"-1"8"-9390,-3 14-1750,-29 182 6235,24-133-6676,2 72 1,5-98-1129,1 44 990,1-83-1177,1 0 1,0 0-1,0-1 0,0 1 1,0 0-1,1-1 1,0 1-1,0-1 0,1 0 1,0 0-1,5 9 1,0-10-8053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7.887"/>
    </inkml:context>
    <inkml:brush xml:id="br0">
      <inkml:brushProperty name="width" value="0.025" units="cm"/>
      <inkml:brushProperty name="height" value="0.025" units="cm"/>
    </inkml:brush>
  </inkml:definitions>
  <inkml:trace contextRef="#ctx0" brushRef="#br0">1 172 18097,'0'0'11008,"11"2"-9711,6 1-920,0 0 1,33-1-1,-43-2-351,-1 0 0,1 0 1,0-1-1,-1-1 0,1 1 1,-1-1-1,1 0 0,-1 0 0,0-1 1,0 0-1,0 0 0,9-6 0,-10 5 8,1-1-1,-1 1 1,0-1-1,0-1 0,0 1 1,-1-1-1,1 1 0,-1-1 1,-1 0-1,1-1 1,-1 1-1,0-1 0,-1 1 1,0-1-1,0 0 0,0 0 1,-1 0-1,0 0 0,1-11 1,-3 17-30,1 0 1,0 0-1,0 0 1,0 0-1,-1 0 1,1 0-1,-1 0 1,1 0-1,0 0 1,-1 0-1,0 0 1,1 0-1,-1 0 1,0 1-1,1-1 1,-1 0-1,0 0 1,0 1-1,0-1 1,1 0-1,-1 1 1,0-1-1,0 1 1,0-1-1,0 1 1,0-1-1,0 1 1,0 0-1,0 0 1,0-1-1,0 1 1,-1 0-1,1 0 1,0 0-1,0 0 1,0 0-1,0 1 0,0-1 1,0 0-1,-1 1 1,-3-1-1,0 1 1,1 0-1,0 1 1,-1-1-1,1 1 1,0 0-1,-1 0 1,-6 5-1,-3 4-4,1 1 0,1 1 0,0 0 0,1 1 0,0 0 0,1 1 0,1 0 0,-10 22 0,12-24 0,1 1 0,1 0 0,0 0 0,1 0 0,0 1 0,1 0 0,1-1 0,1 1 0,0 0 0,1 19 0,0-31 2,0-1 1,1 0-1,-1 1 0,1-1 0,0 0 1,-1 0-1,1 0 0,0 1 0,0-1 1,1 0-1,-1 0 0,0 0 0,1 0 1,-1-1-1,1 1 0,-1 0 0,1-1 1,0 1-1,0-1 0,0 1 0,0-1 1,2 1-1,1 0 3,0 0 0,0 0 1,1-1-1,-1 0 0,0 0 0,1 0 0,-1-1 1,0 1-1,9-2 0,2 0-92,0-2 1,-1 0-1,1 0 0,-1-1 0,29-13 1,12-15-3963,-22 5-4421,1-8-11170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9.071"/>
    </inkml:context>
    <inkml:brush xml:id="br0">
      <inkml:brushProperty name="width" value="0.025" units="cm"/>
      <inkml:brushProperty name="height" value="0.025" units="cm"/>
    </inkml:brush>
  </inkml:definitions>
  <inkml:trace contextRef="#ctx0" brushRef="#br0">58 0 17681,'0'0'9289,"-37"59"-8489,28-36-351,1 4-289,4-2-128,4-4 32,0-3-96,10-2-417,1-5-768,1 0-737,-5-5-1249,-4-2-1953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8.930"/>
    </inkml:context>
    <inkml:brush xml:id="br0">
      <inkml:brushProperty name="width" value="0.025" units="cm"/>
      <inkml:brushProperty name="height" value="0.025" units="cm"/>
    </inkml:brush>
  </inkml:definitions>
  <inkml:trace contextRef="#ctx0" brushRef="#br0">323 70 13068,'-3'-9'5435,"2"5"-5132,-1 1 1,1-1 0,-1 0-1,0 0 1,0 1-1,0-1 1,0 1-1,-1 0 1,1 0 0,-1 0-1,0 0 1,0 0-1,0 0 1,-3-2-1,3 4-208,0 0-1,1 0 0,-1 0 1,0 0-1,1 0 0,-1 0 1,0 1-1,0-1 0,0 1 1,0 0-1,1 0 0,-1 0 0,0 0 1,0 1-1,0-1 0,0 1 1,1-1-1,-1 1 0,0 0 1,0 0-1,1 1 0,-1-1 1,1 0-1,-1 1 0,1-1 1,-3 3-1,-5 5 16,0 0 1,0 0-1,1 1 0,0 0 1,0 1-1,1 0 1,1 0-1,-11 23 0,-1 5 48,-20 61-1,23-51 377,-17 89 1,30-115-420,0 0 1,1 0 0,1 1 0,1-1-1,1 0 1,6 29 0,-7-48-110,1 1 1,0-1-1,0 0 1,0 0-1,1 0 1,-1 0-1,1 0 1,0 0-1,0 0 1,1-1-1,-1 1 1,1-1-1,-1 1 1,1-1-1,0 0 1,0 0-1,1 0 1,-1-1 0,1 1-1,-1-1 1,1 0-1,0 0 1,0 0-1,0 0 1,0-1-1,0 0 1,0 1-1,0-1 1,0-1-1,0 1 1,1-1-1,-1 1 1,0-1-1,1-1 1,6 0-1,-2 0 40,0-1 0,-1 0 0,0-1 0,1 0 0,-1 0-1,0 0 1,-1-1 0,1 0 0,-1-1 0,1 0 0,-1 0 0,-1 0 0,1-1 0,-1 0-1,0-1 1,9-11 0,-11 13 57,-1-1-1,-1 1 1,1 0-1,-1-1 1,0 0 0,0 1-1,0-1 1,-1 0-1,0 0 1,0 0-1,-1 0 1,1 0 0,-1 0-1,-2-11 1,2 15-70,-1 0 0,1 0 0,-1 0 0,0 0 0,1 1 0,-1-1 1,0 0-1,0 0 0,0 0 0,0 1 0,-1-1 0,1 1 0,0-1 0,-1 1 1,1-1-1,-1 1 0,0 0 0,-2-2 0,2 2-45,-1 0 1,0 0-1,0 1 0,0-1 1,0 1-1,0-1 0,0 1 0,0 0 1,0 0-1,0 0 0,0 0 1,0 1-1,0 0 0,0-1 0,-6 3 1,8-2 4,-1-1 1,0 1-1,1-1 1,-1 1 0,1 0-1,-1 0 1,1 0-1,0 0 1,-1 0-1,1 0 1,0 1 0,-1-1-1,1 0 1,0 1-1,0-1 1,0 1-1,0-1 1,1 1 0,-1-1-1,0 1 1,1-1-1,-1 1 1,1 0-1,-1-1 1,1 3 0,0-3 0,0 0 0,0 0 1,0 0-1,0 0 1,1 0-1,-1 0 1,0 0-1,1 0 1,-1 0-1,1-1 1,-1 1-1,1 0 1,-1 0-1,1 0 0,0-1 1,-1 1-1,1 0 1,0 0-1,0-1 1,-1 1-1,1-1 1,0 1-1,0-1 1,0 1-1,0-1 1,0 1-1,0-1 0,-1 0 1,1 0-1,0 1 1,0-1-1,0 0 1,0 0-1,0 0 1,0 0-1,0 0 1,0 0-1,0 0 1,0-1-1,0 1 0,0 0 1,0 0-1,0-1 1,2 0-1,4-1 14,1 0-1,0-1 0,-1 0 0,1 0 1,-1-1-1,0 0 0,0 0 0,8-7 0,51-48 85,-30 25-72,-35 34-23,-1-1 0,0 1 0,1-1 0,-1 1 0,0 0 0,1-1 0,-1 1 0,0-1 0,1 1 0,-1 0 0,1 0 0,-1-1 0,1 1 0,-1 0 1,1 0-1,-1-1 0,1 1 0,-1 0 0,1 0 0,-1 0 0,1 0 0,-1 0 0,1 0 0,0 0 0,-1 0 0,1 0 0,-1 0 0,1 0 0,-1 0 1,1 0-1,-1 0 0,1 0 0,0 1 0,2 18-104,-13 33 152,9-50-12,-26 86 223,17-61-232,2 1-1,0 0 1,2 0 0,-3 33-1,8-60-66,1-1 1,0 0-1,0 1 1,0-1-1,0 1 1,0-1-1,0 0 0,0 1 1,0-1-1,0 1 1,0-1-1,0 1 0,0-1 1,0 0-1,0 1 1,0-1-1,0 1 0,0-1 1,1 0-1,-1 1 1,0-1-1,0 0 0,0 1 1,1-1-1,-1 0 1,0 1-1,1-1 1,-1 0-1,0 1 0,1-1 1,-1 0-1,0 0 1,1 1-1,-1-1 0,1 0 1,13-8-1834,12-23-2007,-4-9-1066,0-5-1980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9.442"/>
    </inkml:context>
    <inkml:brush xml:id="br0">
      <inkml:brushProperty name="width" value="0.025" units="cm"/>
      <inkml:brushProperty name="height" value="0.025" units="cm"/>
    </inkml:brush>
  </inkml:definitions>
  <inkml:trace contextRef="#ctx0" brushRef="#br0">1 519 13645,'0'0'8942,"12"4"-7805,-5-1-914,-4-1-134,1 0-1,-1-1 1,1 1 0,0-1 0,0 0-1,-1 0 1,1 0 0,0 0 0,0-1 0,0 0-1,0 0 1,0 0 0,0 0 0,0 0-1,0-1 1,0 0 0,0 0 0,-1 0 0,1 0-1,4-2 1,8-6 292,0-1 0,-1-1 0,-1 0 0,1-1-1,16-18 1,-27 26-238,0-1-1,0 1 0,0-1 1,0 0-1,-1 1 0,0-2 1,0 1-1,0 0 0,-1 0 1,0-1-1,0 0 0,0 1 1,-1-1-1,0 0 0,0 0 1,0 0-1,-1 0 0,0 0 1,0 1-1,-1-10 0,1 14-136,-1 1-1,1-1 0,0 1 0,-1-1 1,1 1-1,0-1 0,-1 1 0,1-1 1,-1 1-1,1-1 0,-1 1 0,1-1 1,-1 1-1,1 0 0,-1-1 0,1 1 1,-1 0-1,0 0 0,1-1 0,-1 1 1,1 0-1,-1 0 0,0 0 0,1 0 1,-1 0-1,0 0 0,1 0 1,-1 0-1,0 0 0,1 0 0,-1 0 1,1 0-1,-1 1 0,0-1 0,1 0 1,-1 0-1,1 0 0,-1 1 0,1-1 1,-1 0-1,0 1 0,0 0 0,-24 15-124,8 0 119,2 1 0,0 0 0,1 2 0,0-1 0,2 1 0,0 1 0,2 1 0,0-1 0,1 1 0,1 1 0,1 0 0,1 0 0,-4 29 0,9-50-2,1 1 1,0-1-1,-1 0 0,1 1 0,0-1 0,0 0 0,0 0 1,0 1-1,1-1 0,-1 0 0,0 0 0,0 1 1,1-1-1,-1 0 0,1 0 0,-1 0 0,1 1 1,-1-1-1,1 0 0,0 0 0,-1 0 0,1 0 0,0 0 1,0 0-1,0 0 0,0-1 0,0 1 0,2 1 1,-1-1 4,1-1 0,-1 0 1,0 1-1,1-1 1,-1 0-1,0-1 1,1 1-1,-1 0 0,0 0 1,1-1-1,-1 0 1,0 1-1,0-1 1,3-1-1,7-4 45,0 0 1,-1-1-1,0 0 0,17-14 0,5-11 72,-1-1-1,-1-2 0,-2-2 0,-2 0 1,24-43-1,-16 17 87,-3-2 1,36-101-1,-64 156-206,-1 0 0,0 0 0,-1 0 0,3-21 0,-5 31 0,0 0 0,0 0 0,0 0 0,0 0 0,0-1 0,0 1 0,0 0 0,0 0 0,0 0 0,0 0 0,0-1 0,0 1 0,0 0 0,0 0 0,0 0 0,0 0 0,0-1 0,0 1 0,0 0 0,0 0 0,0 0 0,0 0 0,0-1 0,0 1 0,0 0 0,0 0 0,-1 0 0,1 0 0,0 0 0,0-1 0,0 1 0,0 0 0,0 0 0,0 0 0,-1 0 0,1 0 0,0 0 0,0 0 0,0 0 0,0 0 0,-1 0 0,1 0 0,0 0 0,0 0 0,0-1 0,0 1 0,-1 0 0,1 0 0,0 0 0,0 1 0,0-1 0,0 0 0,-1 0 0,1 0 0,0 0 0,0 0 0,0 0 0,0 0 0,0 0 0,-1 0 0,-9 9 0,-19 27 0,2 1 0,1 1 0,-36 74 0,38-67 0,-19 53 0,37-82 0,1 1 0,0 0 0,1 0 0,1 0 0,1 0 0,-1 35 0,3-50-22,0-1-1,0 1 1,0 0-1,1 0 1,-1 0 0,1-1-1,-1 1 1,1 0-1,0-1 1,0 1 0,0 0-1,-1-1 1,1 1-1,1-1 1,-1 0 0,0 1-1,0-1 1,1 0-1,-1 1 1,0-1 0,3 1-1,0 0-114,0 0-1,0 0 1,0-1-1,0 0 0,0 0 1,0 0-1,1 0 1,-1 0-1,5-1 1,4 0-661,0 0 1,0-1 0,0-1 0,-1 0 0,18-6-1,5-4-6862,-3-2-3588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1:59.783"/>
    </inkml:context>
    <inkml:brush xml:id="br0">
      <inkml:brushProperty name="width" value="0.025" units="cm"/>
      <inkml:brushProperty name="height" value="0.025" units="cm"/>
    </inkml:brush>
  </inkml:definitions>
  <inkml:trace contextRef="#ctx0" brushRef="#br0">147 348 13196,'0'0'6465,"-11"0"-2642,6-1-3617,0 1 0,1 0 1,-1 1-1,0-1 1,1 1-1,-1 0 0,0 1 1,1-1-1,-1 1 1,1-1-1,0 1 1,0 0-1,-1 1 0,1-1 1,1 1-1,-1 0 1,0 0-1,1 0 0,-1 1 1,1-1-1,0 1 1,0-1-1,-4 8 1,3-5-131,0 0 1,0 0-1,1 1 1,-1-1-1,1 1 1,1 0-1,-1 0 1,1 0-1,1 0 1,-1 0-1,1 1 1,1-1-1,-1 0 1,2 14-1,-1-21-76,0 1 0,1 0 0,-1 0 0,1 0 0,0 0 0,-1-1 0,1 1 0,0 0 0,-1-1 0,1 1 0,0 0 0,0-1 1,0 1-1,-1-1 0,1 1 0,0-1 0,0 0 0,0 1 0,0-1 0,0 0 0,0 0 0,0 1 0,0-1 0,0 0 0,0 0 0,0 0 0,0 0 0,0 0 0,0-1 0,0 1 0,1 0 0,32-9 159,-22 2-29,-1-1 0,0 0 0,0 0 0,0-1 0,-1-1 0,-1 0 0,1 0 0,8-14 0,64-99 553,-69 101-544,138-260 891,-225 392-1212,58-83 207,-85 151 89,92-158-108,0 1 0,1-1 0,1 2 0,1-1 1,1 1-1,-5 43 0,10-64-40,0 1-1,0-1 1,-1 1-1,1-1 1,0 0-1,1 1 1,-1-1-1,0 1 1,0-1-1,1 1 1,-1-1-1,1 0 1,-1 1 0,1-1-1,-1 0 1,1 0-1,0 1 1,0-1-1,-1 0 1,1 0-1,0 0 1,0 0-1,0 0 1,0 0-1,1 0 1,-1 0 0,0 0-1,0-1 1,0 1-1,1 0 1,-1-1-1,0 1 1,1-1-1,-1 1 1,0-1-1,1 0 1,-1 0 0,1 0-1,-1 1 1,1-1-1,-1 0 1,0-1-1,1 1 1,-1 0-1,1 0 1,-1-1-1,0 1 1,1 0-1,1-2 1,4 0-632,0 0-1,-1-1 1,1 1 0,-1-2-1,0 1 1,0 0-1,0-1 1,0 0 0,6-6-1,21-29-11894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0.501"/>
    </inkml:context>
    <inkml:brush xml:id="br0">
      <inkml:brushProperty name="width" value="0.025" units="cm"/>
      <inkml:brushProperty name="height" value="0.025" units="cm"/>
    </inkml:brush>
  </inkml:definitions>
  <inkml:trace contextRef="#ctx0" brushRef="#br0">12 0 14606,'0'0'6070,"-1"10"-4021,-9 170-79,10-179-1958,0-1-1,0 1 0,0-1 1,0 1-1,0 0 0,0-1 1,0 1-1,0 0 0,0-1 1,0 1-1,0-1 0,0 1 1,1 0-1,-1-1 0,0 1 1,0-1-1,1 1 0,-1-1 1,0 1-1,1-1 0,-1 1 1,1-1-1,-1 1 0,0-1 1,1 0-1,-1 1 0,1-1 1,-1 1-1,1-1 0,0 0 1,-1 0-1,1 1 0,0-1 1,23-7 1060,18-25 802,-1-11-914,-22 23-476,1 0 0,28-22 0,-48 41-473,1 1-1,-1-1 1,0 1-1,1 0 1,-1-1-1,1 1 1,-1 0-1,0-1 1,1 1-1,-1 0 1,1-1-1,-1 1 1,1 0-1,-1 0 1,1 0-1,-1-1 1,1 1-1,0 0 0,-1 0 1,1 0-1,-1 0 1,1 0-1,-1 0 1,1 0-1,-1 0 1,1 0-1,0 0 1,-1 1-1,1-1 1,-1 0-1,1 0 1,-1 0-1,1 1 1,-1-1-1,1 1 1,2 21 126,-15 29 171,-44 90 7,104-185 576,-17 11-775,-11 11-86,0 1 1,2 0-1,0 2 1,2 0-1,33-20 1,-56 38-31,0 1 0,-1-1 0,1 0 0,0 1 0,-1 0 0,1-1 0,0 1 0,0-1 0,0 1 0,0 0 0,-1 0 0,1-1 0,0 1 0,0 0 0,0 0 0,0 0 0,0 0 0,0 0 0,-1 0 0,1 0 0,0 1 0,0-1 0,0 0 0,0 0 0,0 0 0,-1 1 0,1-1 0,0 1 0,0-1 0,-1 1 0,2 0 0,-1 0 0,0 1 0,-1 0 0,1-1 0,-1 1 0,1 0 0,-1 0 0,0-1 0,0 1 0,0 0 0,1 0 0,-2 0 0,1-1 0,0 1 0,-1 2 0,-1 9 0,-1-1 0,-1 1 0,-6 16 0,-45 76 0,67-115-2473,13-12-5325,-12 5 580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1.076"/>
    </inkml:context>
    <inkml:brush xml:id="br0">
      <inkml:brushProperty name="width" value="0.025" units="cm"/>
      <inkml:brushProperty name="height" value="0.025" units="cm"/>
    </inkml:brush>
  </inkml:definitions>
  <inkml:trace contextRef="#ctx0" brushRef="#br0">34 113 21140,'0'0'9118,"9"0"-8691,7 1-295,-8 0-68,0-1 1,0 0-1,0 0 1,0-1-1,10-2 1,-15 3-34,-1-1 0,1 0 0,-1 0 0,1 0 0,-1 0 0,0 0 0,0-1 0,1 1 0,-1-1 0,0 1 0,0-1 0,-1 0 1,1 0-1,0 0 0,-1 0 0,1 0 0,-1 0 0,1 0 0,-1-1 0,0 1 0,0 0 0,1-5 0,-1 3 31,0 0 0,0 0-1,0 0 1,-1 0-1,0 0 1,0 0 0,0 0-1,0 0 1,0 0 0,-1 0-1,-1-6 1,2 9-56,-1 0 0,1 1 1,-1-1-1,1 0 0,0 0 0,-1 0 0,1 1 0,-1-1 0,0 0 1,1 1-1,-1-1 0,0 0 0,1 1 0,-1-1 0,0 1 0,1-1 1,-1 1-1,0-1 0,0 1 0,0 0 0,-1-1 0,0 1-15,0 0 0,0 0 0,0 0 0,1 0 0,-1 0 0,0 1 0,0-1 0,1 1 0,-1-1 0,0 1 0,0 0 0,1 0 1,-1 0-1,1 0 0,-3 1 0,-7 8-6,0 1 1,1 0 0,0 1 0,1-1 0,0 2 0,1-1 0,1 1 0,0 1 0,0-1-1,1 1 1,1 0 0,1 1 0,-6 27 0,9-40 16,1 0-1,0-1 1,-1 1-1,1-1 1,0 1-1,0 0 1,0-1-1,0 1 1,0 0-1,0-1 1,1 1-1,-1 0 1,0-1 0,1 1-1,-1-1 1,1 1-1,0 0 1,0-1-1,-1 0 1,1 1-1,0-1 1,0 1-1,0-1 1,0 0-1,1 0 1,-1 0 0,0 0-1,0 0 1,3 2-1,-1-2 15,1-1-1,-1 1 0,1-1 1,-1 0-1,0 0 1,1 0-1,-1-1 1,1 1-1,-1-1 0,0 0 1,1 1-1,-1-2 1,0 1-1,5-3 1,15-8-9,0-1 1,-1-1-1,-1-1 1,-1-1-1,26-25 1,43-33-16,-89 74 7,0 0 1,0 0-1,0 0 0,1-1 0,-1 1 1,0 0-1,0 0 0,0 0 1,1-1-1,-1 1 0,0 0 0,0 0 1,0 0-1,1 0 0,-1 0 1,0 0-1,0 0 0,1-1 0,-1 1 1,0 0-1,0 0 0,1 0 1,-1 0-1,0 0 0,0 0 0,1 0 1,-1 0-1,0 0 0,0 0 1,1 1-1,-1-1 0,0 0 0,0 0 1,1 0-1,-1 0 0,0 0 1,0 0-1,0 0 0,1 1 0,-1-1 1,0 0-1,0 0 0,0 0 1,1 0-1,-1 1 0,0-1 0,0 0 1,0 0-1,0 1 0,0-1 1,1 0-1,-1 0 0,0 0 0,0 1 1,-2 22-84,-12 23-7,2-18 144,4-10 1,0 1-1,-7 27 1,15-46-54,0 0 0,0 1 0,0-1 0,-1 0 0,1 0 0,0 1 0,0-1 0,0 0 0,0 0 0,0 1 0,0-1 0,0 0 0,0 0 0,0 1 0,0-1 0,0 0 0,0 0 0,0 1 0,0-1 0,0 0 0,1 0 0,-1 0 0,0 1 0,0-1 0,0 0 0,0 0 0,0 1 0,0-1 0,1 0 0,-1 0 0,0 0 0,0 0 0,0 1 0,1-1 0,-1 0 0,0 0 0,0 0 0,0 0 0,1 0 0,-1 0 0,0 1 0,0-1 0,1 0 0,14-4 0,14-14 0,148-138 0,-182 184 0,-11 6-498,12-27 97,0 1-1,0-1 1,1 1-1,0 0 1,0 1 0,1-1-1,0 0 1,-1 14-1,3-21 236,0-1-1,0 1 0,0-1 0,0 0 1,0 1-1,0-1 0,0 0 0,1 1 0,-1-1 1,0 1-1,0-1 0,0 0 0,1 1 1,-1-1-1,0 0 0,0 0 0,1 1 0,-1-1 1,0 0-1,0 0 0,1 1 0,-1-1 1,0 0-1,1 0 0,-1 0 0,0 1 0,1-1 1,-1 0-1,0 0 0,1 0 0,-1 0 0,1 0 1,-1 0-1,0 0 0,1 0 0,-1 0 1,1 0-1,-1 0 0,0 0 0,1 0 0,-1 0 1,0 0-1,1 0 0,-1 0 0,0-1 1,1 1-1,3 0-952,18-3-5159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1.484"/>
    </inkml:context>
    <inkml:brush xml:id="br0">
      <inkml:brushProperty name="width" value="0.025" units="cm"/>
      <inkml:brushProperty name="height" value="0.025" units="cm"/>
    </inkml:brush>
  </inkml:definitions>
  <inkml:trace contextRef="#ctx0" brushRef="#br0">199 0 10826,'0'0'11157,"-9"8"-8167,-15 14-1671,-32 38-1,49-52-1183,1 0 0,0 1 0,0-1 0,0 1 0,1 1 0,0-1 0,1 1-1,0 0 1,1 0 0,-3 11 0,6-20-136,0-1 1,-1 1-1,1-1 0,0 1 0,0-1 1,0 1-1,0-1 0,0 1 0,0-1 1,0 0-1,0 1 0,0-1 0,1 1 1,-1-1-1,0 1 0,0-1 0,0 1 1,1-1-1,-1 1 0,0-1 0,0 0 1,1 1-1,-1-1 0,0 1 0,1-1 1,-1 0-1,0 1 0,1-1 0,-1 0 1,0 0-1,1 1 0,-1-1 0,1 0 1,0 0-1,19-2-56,19-19-9,-27 12 126,-7 4-162,1 1-1,0 0 1,-1 0 0,1 1-1,0-1 1,1 1-1,-1 1 1,0-1 0,1 1-1,0 0 1,-1 0 0,15-1-1,-20 4 99,0-1 0,0 0 0,0 1 0,0-1 0,0 1 1,0 0-1,0-1 0,0 1 0,0 0 0,0-1 0,0 1 0,-1 0 0,1 0 0,0 0 0,0 0 0,-1 0 0,1 0 0,-1 0 0,1 0 0,-1 0 0,1 0 1,-1 0-1,0 0 0,1 0 0,-1 0 0,0 1 0,0-1 0,0 0 0,0 0 0,0 2 0,2 45 291,-3-37-180,0 30 319,-2 0 0,-1 0 0,-3-1 0,-1 0 0,-2 0 0,-1-1 0,-2 0 0,-19 37-1,30-73-388,1 0-1,-1 1 0,0-1 0,0 0 0,0 0 0,0 0 0,0 0 0,-1-1 0,1 1 0,-1 0 1,0-1-1,0 0 0,0 0 0,0 0 0,0 0 0,0 0 0,-5 1 0,6-2-24,0-1 0,-1 0 1,1 0-1,0-1 0,-1 1 0,1 0 0,0-1 0,0 1 0,0-1 0,-1 0 0,1 0 0,0 0 0,0 0 0,0 0 0,0 0 0,0 0 0,0-1 0,1 1 0,-1-1 1,0 1-1,1-1 0,-1 0 0,1 1 0,-1-1 0,1 0 0,0 0 0,-2-4 0,-4-7-9,0 0 0,0 0 0,2-1 0,0 1 0,0-1 0,1-1 0,-4-27 0,7 35-9,0 0-1,1 0 1,0 0 0,0 0-1,0 0 1,1-1 0,0 1-1,0 0 1,1 0 0,0 0-1,0 1 1,1-1 0,0 0 0,0 1-1,0 0 1,1-1 0,0 1-1,5-6 1,9-4-1416,-1 1-1,2 1 1,26-16-1,-33 22-121,37-24-5892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2.260"/>
    </inkml:context>
    <inkml:brush xml:id="br0">
      <inkml:brushProperty name="width" value="0.025" units="cm"/>
      <inkml:brushProperty name="height" value="0.025" units="cm"/>
    </inkml:brush>
  </inkml:definitions>
  <inkml:trace contextRef="#ctx0" brushRef="#br0">1 238 6438,'0'0'15343,"10"4"-13827,-3 0-1208,-5-3-200,1 1 0,0 0 0,0-1 0,0 1 0,0-1 1,0 0-1,1 0 0,-1 0 0,0-1 0,1 1 0,-1-1 0,0 0 0,1 0 0,-1 0 0,0 0 0,1 0 0,-1-1 0,0 1 0,0-1 0,1 0 0,2-1 0,4-5 180,0-1 1,-1 1 0,0-1-1,0-1 1,-1 0-1,0 0 1,0-1-1,-1 0 1,0 0-1,-1 0 1,0-1-1,-1 0 1,0 0-1,-1-1 1,0 1 0,-1-1-1,0 0 1,-1 0-1,2-16 1,-4 27-273,0-1 1,0 1-1,0 0 0,0-1 1,0 1-1,0 0 1,0 0-1,0-1 1,0 1-1,0 0 1,-1 0-1,1-1 0,-1 1 1,1 0-1,-1 0 1,1 0-1,-1 0 1,0-1-1,1 1 1,-1 0-1,0 0 0,0 0 1,0 1-1,0-1 1,0 0-1,0 0 1,0 0-1,0 1 1,0-1-1,0 0 0,0 1 1,0-1-1,-1 1 1,1 0-1,0-1 1,0 1-1,-1 0 1,1 0-1,0 0 0,0-1 1,-1 1-1,-1 1 1,-1-1-28,0 1 1,-1 0-1,1 0 1,0 1 0,0-1-1,1 1 1,-1 0-1,0 0 1,0 0-1,1 0 1,0 1-1,-5 3 1,-5 8-3,0 0 0,1 1 0,0 1 0,1 0 0,1 0 0,-10 22 0,14-27 23,1 1 1,1-1-1,0 1 0,1 0 0,0 0 0,0 0 1,1 1-1,1-1 0,0 1 0,2 21 0,-1-32-6,1 0-1,-1 0 1,1 0-1,-1 0 1,1 0-1,0 0 1,0-1-1,0 1 1,0 0-1,0 0 1,0-1-1,0 1 1,1-1-1,-1 1 1,1-1-1,-1 1 1,1-1-1,0 0 1,-1 0-1,4 2 1,0-1 3,1 0 0,-1 0 0,0 0 0,1-1 0,-1 0 0,1 0 0,9 0 0,1-1-557,1 0 0,0-2 0,-1 0-1,23-5 1,10-10-4346,-17 2-1440,4-6-5398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2.602"/>
    </inkml:context>
    <inkml:brush xml:id="br0">
      <inkml:brushProperty name="width" value="0.025" units="cm"/>
      <inkml:brushProperty name="height" value="0.025" units="cm"/>
    </inkml:brush>
  </inkml:definitions>
  <inkml:trace contextRef="#ctx0" brushRef="#br0">70 0 15054,'0'0'17489,"-46"76"-17361,35-39-32,6 0-96,0 0 0,2-4-288,3-7-993,0-4-705,0-12-1217,0-5-417,0-16-5220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2.960"/>
    </inkml:context>
    <inkml:brush xml:id="br0">
      <inkml:brushProperty name="width" value="0.025" units="cm"/>
      <inkml:brushProperty name="height" value="0.025" units="cm"/>
    </inkml:brush>
  </inkml:definitions>
  <inkml:trace contextRef="#ctx0" brushRef="#br0">23 0 20467,'0'0'7592,"-23"54"-7592,34-28-65,11-4-1728,4-4-1731,1-2-2914,-4-7-6278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3.287"/>
    </inkml:context>
    <inkml:brush xml:id="br0">
      <inkml:brushProperty name="width" value="0.025" units="cm"/>
      <inkml:brushProperty name="height" value="0.025" units="cm"/>
    </inkml:brush>
  </inkml:definitions>
  <inkml:trace contextRef="#ctx0" brushRef="#br0">124 1 14862,'0'0'9502,"-10"9"-8242,-1 0-1023,-49 45 943,55-50-1144,1 1 1,0-1-1,0 1 0,0 0 1,1 0-1,-1 1 0,1-1 0,0 0 1,1 1-1,-1 0 0,-1 7 1,5-12-63,-1-1 0,0 1 0,1 0 0,-1-1 1,1 1-1,-1 0 0,0-1 0,1 1 0,0-1 1,-1 1-1,1-1 0,-1 1 0,1-1 0,0 1 1,-1-1-1,1 1 0,0-1 0,-1 0 0,1 0 1,0 1-1,0-1 0,-1 0 0,1 0 0,0 0 1,0 0-1,0 0 0,-1 0 0,1 0 0,0 0 0,0 0 1,1 0-1,37 0-421,-27-1 193,30 0-620,40 0 249,-75 2 655,0 0 1,0 0 0,0 0 0,0 1-1,0-1 1,-1 2 0,1-1 0,11 7-1,-17-9 68,1 1 0,-1 0 0,1 0-1,-1 0 1,1 1 0,-1-1 0,0 0-1,0 0 1,1 1 0,-1-1 0,0 1 0,0-1-1,0 1 1,-1-1 0,1 1 0,0-1-1,-1 1 1,1 0 0,-1 0 0,1-1-1,-1 1 1,1 3 0,-2-2 111,1 0 0,-1 0 0,1 0 0,-1 0 0,0 0 0,0 0 0,-1-1 0,1 1 0,0 0 0,-1-1 0,0 1 0,-2 2 0,-5 6 382,-1-1-1,0 0 0,0-1 0,-17 12 0,18-14-580,-1 0 1,1-1-1,-1 0 0,0-1 0,-1 0 1,1 0-1,-1-1 0,0-1 0,0 0 1,0 0-1,-15 1 0,25-4-28,1 0 0,-1 0 0,1 0 0,-1 0 0,0 0 0,1 0 0,-1-1 0,1 1 1,-1 0-1,1 0 0,-1 0 0,1-1 0,-1 1 0,1 0 0,-1-1 0,1 1 0,-1 0 0,1-1 0,-1 1 0,1-1 0,0 1 0,-1 0 0,1-1 0,0 1 0,-1-1 0,1 1 1,0-1-1,0 1 0,0-1 0,-1 1 0,1-1 0,0 0 0,0 1 0,0-1 0,0 1 0,0-1 0,0 1 0,0-1 0,0 0 0,0 1 0,0-1 0,0 1 0,0-1 1,0 1-1,1-1 0,-1 1 0,0-1 0,0 1 0,1-1 0,-1 1 0,0-1 0,1 1 0,0-1 0,17-30-3049,44-42-8629,-23 26 1932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9.399"/>
    </inkml:context>
    <inkml:brush xml:id="br0">
      <inkml:brushProperty name="width" value="0.025" units="cm"/>
      <inkml:brushProperty name="height" value="0.025" units="cm"/>
    </inkml:brush>
  </inkml:definitions>
  <inkml:trace contextRef="#ctx0" brushRef="#br0">1 73 15439,'0'0'9384,"62"7"-7974,-21-7-641,9 0-353,1-7-224,-2-2-96,-2-2-64,-10 0-736,-9 3-33,-8 1-1377,-9-1-1057,-11 0-1922,0-2-6310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3.661"/>
    </inkml:context>
    <inkml:brush xml:id="br0">
      <inkml:brushProperty name="width" value="0.025" units="cm"/>
      <inkml:brushProperty name="height" value="0.025" units="cm"/>
    </inkml:brush>
  </inkml:definitions>
  <inkml:trace contextRef="#ctx0" brushRef="#br0">243 1 8104,'0'0'16058,"-8"9"-13592,-2 6-2118,1 1 1,0 0 0,1 0-1,1 1 1,1 0-1,0 0 1,1 1 0,1 0-1,-3 24 1,2-4-425,1 1 1,2 0 0,2 0-1,1 0 1,2 0-1,2 0 1,13 50 0,-4-61-2110,-7-26-710,-4-18 757,-4 8 1931,0 0 1,-1 0-1,0 0 0,0 0 1,-1 0-1,0 0 0,0 0 1,-1 1-1,0 0 0,0 0 1,-1 0-1,-7-9 0,-12-13 1988,-38-36 0,40 44-617,10 9-425,8 8-175,-1 0 1,1 0-1,0-1 0,0 1 0,0-1 1,1 0-1,-5-9 0,7 14-522,1-1 1,0 1-1,0-1 0,0 1 0,0-1 0,0 1 0,0-1 1,0 1-1,0-1 0,0 1 0,0-1 0,0 1 0,0-1 0,1 1 1,-1-1-1,0 1 0,0-1 0,0 1 0,1-1 0,-1 1 1,0 0-1,1-1 0,-1 1 0,0-1 0,1 1 0,-1 0 0,0-1 1,1 1-1,-1 0 0,1 0 0,-1-1 0,1 1 0,-1 0 1,0 0-1,1 0 0,-1-1 0,2 1 0,21-5 62,-17 4-53,52-8-347,75-3 1,-63 8-2373,-1-3-3400,-7-2-4608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4.300"/>
    </inkml:context>
    <inkml:brush xml:id="br0">
      <inkml:brushProperty name="width" value="0.025" units="cm"/>
      <inkml:brushProperty name="height" value="0.025" units="cm"/>
    </inkml:brush>
  </inkml:definitions>
  <inkml:trace contextRef="#ctx0" brushRef="#br0">299 49 6726,'0'0'8355,"-7"-9"-4426,3 4-3344,2 3-401,1-1 1,-1 1-1,0 0 0,0-1 0,0 1 1,0 0-1,0 0 0,0 0 0,-1 0 1,1 1-1,-1-1 0,1 1 0,-1-1 1,0 1-1,1 0 0,-1 0 0,0 0 1,0 0-1,0 0 0,0 1 0,0 0 1,1-1-1,-1 1 0,0 0 0,-6 1 1,2 2-16,0 1 1,0 0-1,0 0 1,1 1 0,-1 0-1,1 0 1,0 0-1,1 1 1,-1-1-1,1 2 1,0-1 0,-4 8-1,-6 9 251,2 0 0,-14 33 0,10-11 14,2 1-1,2 1 1,2 1-1,2 0 1,2 0-1,3 0 1,1 1-1,3-1 1,6 62-1,-3-92-388,-1 1 1,2-1-1,7 22 1,-4-32 75,-1-19 10,0-18 17,1-40-148,-3 1 0,-2-1 0,-10-82 0,9 155 0,0 0 0,1 0 0,-1 0 0,1 0 0,-1 0 0,1 0 0,0 0 0,1-1 0,-1 1 0,1-1 0,0 0 0,-1 1 0,1-1 0,1 0 0,-1-1 0,0 1 0,1 0 0,-1-1 0,1 0 0,0 0 0,0 0 0,0 0 0,0-1 0,0 0 0,0 1 0,0-2 0,5 2 0,-2-1 0,0 1 0,0-2 0,0 1 0,0-1 0,0 0 0,0 0 0,0-1 0,-1 0 0,1 0 0,0 0 0,0-1 0,0 0 0,-1-1 0,1 0 0,-1 0 0,0 0 0,10-7 0,-5 0 0,1 0 0,-1-2 0,-1 1 0,0-1 0,-1-1 0,0 1 0,-1-2 0,0 1 0,-1-1 0,-1 0 0,9-25 0,-36 96 0,11-32 0,1 0 0,-6 31 0,12-43 0,0 1 0,2 0 0,-1 0 0,2 0 0,0 0 0,2 19 0,-1-30 0,0 0 0,-1 0 0,1 0 0,0-1 0,0 1 0,1 0 0,-1 0 0,0-1 0,1 1 0,0-1 0,-1 1 0,1-1 0,0 0 0,0 0 0,1 0 0,-1 0 0,0 0 0,1 0 0,-1-1 0,1 1 0,-1-1 0,1 1 0,0-1 0,0 0 0,0 0 0,-1-1 0,1 1 0,0 0 0,0-1 0,0 0 0,0 1 0,0-1 0,0-1 0,0 1 0,3-1 0,-2 1-113,1 0 0,-1-1 1,0 0-1,0 1 0,0-2 0,0 1 0,0 0 1,0-1-1,0 0 0,0 0 0,0 0 0,-1 0 1,1-1-1,-1 1 0,1-1 0,3-4 1,-3 1-357,0 1 0,0-1-1,0 0 1,-1 0 0,1 0 0,-2 0 0,1-1 0,-1 1 0,2-10 0,0-6-1418,-1 0 0,-1 0-1,0-1 1,-2 1 0,-4-28-1,-4-8-9071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4.638"/>
    </inkml:context>
    <inkml:brush xml:id="br0">
      <inkml:brushProperty name="width" value="0.025" units="cm"/>
      <inkml:brushProperty name="height" value="0.025" units="cm"/>
    </inkml:brush>
  </inkml:definitions>
  <inkml:trace contextRef="#ctx0" brushRef="#br0">1 0 12588,'0'0'14029,"23"71"-14798,-3-48-1697,-1-4-2691,4-3-4516</inkml:trace>
  <inkml:trace contextRef="#ctx0" brushRef="#br0" timeOffset="1">364 146 4869,'0'0'23830,"-42"80"-22196,12-39-545,-4 3-353,2 0-415,1-1-225,5-7-96,5-7-320,9-11-802,5-8-255,6-14-3395,1-17-353,0-10-3171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05.011"/>
    </inkml:context>
    <inkml:brush xml:id="br0">
      <inkml:brushProperty name="width" value="0.025" units="cm"/>
      <inkml:brushProperty name="height" value="0.025" units="cm"/>
    </inkml:brush>
  </inkml:definitions>
  <inkml:trace contextRef="#ctx0" brushRef="#br0">1 0 17296,'0'0'10666,"0"51"-8616,10-21-672,5 3-481,8 0-417,8-1-480,8 0 0,2-5-288,7-8-2499,0-5-4292,6-9-12139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16.243"/>
    </inkml:context>
    <inkml:brush xml:id="br0">
      <inkml:brushProperty name="width" value="0.025" units="cm"/>
      <inkml:brushProperty name="height" value="0.025" units="cm"/>
    </inkml:brush>
  </inkml:definitions>
  <inkml:trace contextRef="#ctx0" brushRef="#br0">956 93 1730,'-13'-13'4076,"-1"1"0,-26-19 0,32 26-3627,-1 0-1,1 1 0,-1 0 0,0 0 0,0 1 0,0 0 0,0 1 0,-1 0 0,1 0 0,-1 1 1,-13 0-1,4 1-196,0 1 0,0 0 1,1 2-1,-1 0 0,-28 9 0,6 3 326,-51 26 0,83-37-459,-39 20 817,-50 30 0,83-43-817,-1 0 1,2 1 0,0 0 0,0 1 0,1 1-1,-20 27 1,3 5 65,2 0-1,2 2 1,3 1-1,1 0 1,3 2-1,2 1 1,2 0 0,3 0-1,2 2 1,2-1-1,2 1 1,3 0-1,5 79 1,3-101-119,0 0 1,2-1-1,2 1 0,1-2 1,1 1-1,1-2 0,2 1 1,1-2-1,1 0 1,21 27-1,-10-19-56,1-1 0,2-2 0,1 0 0,2-3 0,0 0 1,65 41-1,-76-57-1,1-2 0,1-1 0,0-1 0,0-1 0,1-1 1,0-1-1,46 7 0,4-7 24,104-2-1,-155-6-10,0-2 0,0 0 0,0-2 0,0-1 0,-1 0 0,0-2-1,0-1 1,-1-1 0,0 0 0,0-2 0,-2-1 0,1 0 0,32-30-1,-20 14 45,-1-1-1,-1-2 0,-2-2 1,-2 0-1,-1-2 1,38-69-1,-36 50 123,-3-2 0,-2-1 1,-3-1-1,-2-1 0,-3-1 1,-3 0-1,-3 0 0,-2-1 1,-2-1-1,-7-103 0,0 141-127,-1 0-1,0 0 1,-2 0-1,-1 0 1,-1 1 0,-1 0-1,-2 1 1,0-1-1,-1 2 1,-1-1-1,-1 2 1,-1 0 0,-1 0-1,-1 2 1,0 0-1,-2 0 1,0 2-1,-1 0 1,-1 1 0,0 1-1,-1 1 1,-1 1-1,0 1 1,0 1-1,-47-16 1,33 16-563,-1 2 0,0 2 0,0 1 0,-49-1 0,51 6-479,1 2 1,0 1 0,-1 2-1,1 1 1,0 2 0,1 1-1,0 1 1,-43 20 0,9 4-8379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20.352"/>
    </inkml:context>
    <inkml:brush xml:id="br0">
      <inkml:brushProperty name="width" value="0.025" units="cm"/>
      <inkml:brushProperty name="height" value="0.025" units="cm"/>
    </inkml:brush>
  </inkml:definitions>
  <inkml:trace contextRef="#ctx0" brushRef="#br0">37 11 5221,'0'0'22875,"8"-10"-22405,-6 53-41,-2-28-340,-13 144 123,1-22-110,11-135-3788,-3-15 741,-1-5-1453,-7-8-2728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20.708"/>
    </inkml:context>
    <inkml:brush xml:id="br0">
      <inkml:brushProperty name="width" value="0.025" units="cm"/>
      <inkml:brushProperty name="height" value="0.025" units="cm"/>
    </inkml:brush>
  </inkml:definitions>
  <inkml:trace contextRef="#ctx0" brushRef="#br0">0 1 14189,'0'0'7560,"53"45"-5895,-25-29-384,1-1-224,4-4-64,0-7-480,5-1-289,-2-3-160,0 0-352,-3-7-2211,-7-5-3042,-3 1-6983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27.319"/>
    </inkml:context>
    <inkml:brush xml:id="br0">
      <inkml:brushProperty name="width" value="0.025" units="cm"/>
      <inkml:brushProperty name="height" value="0.025" units="cm"/>
    </inkml:brush>
  </inkml:definitions>
  <inkml:trace contextRef="#ctx0" brushRef="#br0">67 32 9993,'0'0'17847,"9"-2"-17346,-1 1-452,64-7 1736,-68 8-1712,0-1-1,1 1 0,-1 1 0,1-1 1,-1 1-1,0-1 0,0 1 0,1 0 0,-1 1 1,0-1-1,0 1 0,0 0 0,0 0 1,0 0-1,3 3 0,-53-4 1364,-134-7-1436,324 14 0,-119-8 0,15 0 0,-29 0 0,-12-1 0,-18-2 0,1-1 0,-30-12 0,-14-2 0,115 40 0,-14-19-2301,2-2-6210,-36-1 6874,20 0-17144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38.142"/>
    </inkml:context>
    <inkml:brush xml:id="br0">
      <inkml:brushProperty name="width" value="0.025" units="cm"/>
      <inkml:brushProperty name="height" value="0.025" units="cm"/>
    </inkml:brush>
  </inkml:definitions>
  <inkml:trace contextRef="#ctx0" brushRef="#br0">20 1 4100,'-18'8'6209,"17"-2"-974,29 4-317,-15-6-5671,40 6 1469,1-2 1,0-3-1,0-1 0,92-8 0,-33 2-47,550-15 1023,-303 8-1520,75-6 8,-307 9 501,127 8 0,-239-2-615,35 3 417,-50-3-475,0 0 0,-1 0-1,1 0 1,0 1 0,0-1-1,0 0 1,0 1 0,0-1-1,0 0 1,-1 1 0,1-1-1,0 1 1,0 0-1,-1-1 1,1 1 0,0 0-1,-1-1 1,1 1 0,0 0-1,-1-1 1,1 1 0,-1 0-1,0 0 1,1 0 0,-1 0-1,0 0 1,1-1-1,-1 1 1,0 0 0,0 0-1,0 0 1,0 0 0,0 0-1,0 0 1,0 0 0,0 0-1,0 0 1,0 0 0,0 0-1,0 0 1,-1-1-1,1 1 1,-1 1 0,0 0-250,0-1 1,0 0-1,0 1 1,0-1-1,-1 0 1,1 0-1,0 0 1,-1 0-1,1 0 1,-1 0-1,1-1 1,-1 1-1,1 0 1,-1-1-1,0 1 1,1-1-1,-1 1 1,0-1-1,1 0 1,-1 0-1,0 0 1,1 0-1,-1 0 1,-3 0-1,-24 0-5027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48.096"/>
    </inkml:context>
    <inkml:brush xml:id="br0">
      <inkml:brushProperty name="width" value="0.025" units="cm"/>
      <inkml:brushProperty name="height" value="0.025" units="cm"/>
    </inkml:brush>
  </inkml:definitions>
  <inkml:trace contextRef="#ctx0" brushRef="#br0">188 7 6822,'0'0'6118,"-9"-2"-4303,9 2-1792,-8-2 271,1 1 0,0 0 0,-1 0 0,1 1 0,-1 0 0,-11 2 1,16-2-237,0 1 0,0 0 0,0 0 1,0 0-1,0 1 0,0-1 0,0 1 1,1 0-1,-1 0 0,1 0 1,-1 0-1,1 0 0,0 0 0,0 1 1,0-1-1,0 1 0,0-1 0,0 1 1,1 0-1,-1-1 0,-1 6 0,-7 19 90,1 1-1,1 0 0,1 0 0,-6 57 0,4 120 897,8-149-934,1-26-108,-3 58 177,4 0 0,17 118-1,-15-183-43,1 0-1,1 0 1,2-1 0,0 1 0,1-1-1,1-1 1,2 1 0,0-2-1,0 1 1,2-2 0,1 1-1,0-2 1,34 34 0,-34-42-118,0 0-1,1-1 1,-1 0 0,2-1 0,-1-1-1,1 0 1,0-1 0,1-1-1,-1-1 1,1 0 0,0-1 0,0 0-1,0-2 1,31-1 0,-44 0-3,0-1 0,0 0-1,0 0 1,0 0 0,-1 0 0,1-1 0,0 0 0,0 0 0,-1 0 0,1 0-1,-1 0 1,0-1 0,0 1 0,0-1 0,0 0 0,0 0 0,0 0 0,-1 0-1,1-1 1,-1 1 0,0-1 0,0 1 0,-1-1 0,1 0 0,1-6 0,5-10 166,-2-1 1,-1 0 0,5-31 0,15-100 486,17-125 395,-39 243-826,-2 1 0,-1 0 0,-2-1 0,-1 1 0,-1 0 0,-2 0 0,-1 0 0,-2 1 0,-1 0 0,-2 1 0,-1 0 0,-1 1 0,-1 0 0,-34-47-1,44 70-109,-1 0 0,0 0 0,0 0 0,0 1 0,-1 0-1,1 0 1,-1 1 0,-1 0 0,1 0 0,-1 1-1,-16-7 1,7 5-374,-1 2-1,0 0 1,0 1-1,-31-2 0,38 4-315,-68-3-7712,55 4-143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39.754"/>
    </inkml:context>
    <inkml:brush xml:id="br0">
      <inkml:brushProperty name="width" value="0.025" units="cm"/>
      <inkml:brushProperty name="height" value="0.025" units="cm"/>
    </inkml:brush>
  </inkml:definitions>
  <inkml:trace contextRef="#ctx0" brushRef="#br0">1 72 17969,'0'0'5830,"93"-41"-4773,-33 31-97,6-1-511,7 6-289,-4 0-96,-8 5-544,-8 0-2435,-11 0-1986,-10 0-2466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54.244"/>
    </inkml:context>
    <inkml:brush xml:id="br0">
      <inkml:brushProperty name="width" value="0.025" units="cm"/>
      <inkml:brushProperty name="height" value="0.025" units="cm"/>
    </inkml:brush>
  </inkml:definitions>
  <inkml:trace contextRef="#ctx0" brushRef="#br0">1249 122 6246,'-10'-8'6892,"-16"-8"-6122,-1 2 1,0 0 0,-1 2-1,0 1 1,-1 1 0,0 1-1,-1 2 1,0 1 0,0 1-1,-35-1 1,43 5-740,-34-1 269,0 2 0,-61 8 0,100-6-267,0 1 1,0 1 0,0 1-1,0 0 1,1 1 0,0 1-1,0 0 1,1 1 0,0 1-1,0 1 1,-14 11 0,-3 9 61,2 1 1,1 1-1,1 1 0,2 1 1,1 2-1,-26 51 1,14-14 60,3 1 0,-33 112 1,48-126-56,3 2 1,3 0-1,2 0 1,3 1-1,3 0 0,5 100 1,1-145-35,1-1 0,1 0 1,0-1-1,2 1 0,-1 0 1,2-1-1,1 0 0,0 0 1,0-1-1,2 0 0,0-1 1,1 1-1,20 22 0,-17-24-43,1 0-1,0-1 1,1-1 0,0 0-1,1-1 1,0-1-1,1 0 1,0-1 0,0-1-1,1-1 1,0 0-1,28 4 1,-3-3-24,0-2 0,0-3-1,1-1 1,0-2 0,-1-2 0,0-2-1,0-1 1,0-3 0,0-1 0,-2-3 0,1-1-1,63-31 1,-34 8 17,-1-3-1,-2-3 1,-2-4-1,-3-1 1,113-113-1,-147 131 61,-1-1 1,-1-1-1,-2-2 0,-1 0 0,-2-2 1,-1-1-1,21-50 0,-33 64 72,-2-1-1,0 0 0,-1 0 1,-1-1-1,-1 0 1,-2 1-1,0-1 1,-2 0-1,0 0 0,-2 0 1,-1 0-1,-1 0 1,-11-37-1,4 26-86,-1 0 0,-3 0 0,0 1 0,-3 1 0,0 1 0,-3 0-1,0 2 1,-2 0 0,-35-36 0,50 60-155,1 1 0,-1 0 1,-1 1-1,1 0 0,-1 0 0,0 0 0,0 1 0,0 1 0,0 0 1,-1 0-1,1 0 0,-1 1 0,0 1 0,0 0 0,0 0 0,0 1 1,1 0-1,-1 1 0,0 0 0,-10 2 0,-16 6-2703,0 1-1,1 2 0,-66 31 1,100-42 2672,-106 49-13703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2:58.285"/>
    </inkml:context>
    <inkml:brush xml:id="br0">
      <inkml:brushProperty name="width" value="0.025" units="cm"/>
      <inkml:brushProperty name="height" value="0.025" units="cm"/>
    </inkml:brush>
  </inkml:definitions>
  <inkml:trace contextRef="#ctx0" brushRef="#br0">168 148 3523,'0'0'7202,"-2"-6"-6716,0 2-324,1 0 0,0 0 0,0 0 0,1 0 0,-1 0 0,1 0 0,0 0 0,0 0 0,0 0 0,1 0 0,-1 0 0,1 0 0,2-6 0,-1-3 543,-1 11-507,-1 1-1,1 0 1,-1-1 0,1 1-1,-1-1 1,0 1-1,0-1 1,0 1 0,1-1-1,-2 1 1,1-1 0,0 1-1,0-1 1,0 1-1,-1-1 1,1 1 0,-1-1-1,1 1 1,-2-3 0,1 4-110,0 0 0,0 1 1,0-1-1,0 0 0,0 1 1,0-1-1,0 1 0,0-1 1,0 1-1,0 0 0,1-1 1,-1 1-1,0 0 0,0 0 1,0-1-1,1 1 0,-1 0 1,1 0-1,-2 1 0,-36 57 279,20-20-35,1 0 0,2 1 0,2 1 0,1 0 1,3 1-1,-6 53 0,8-22-57,4 1 0,10 134 0,30 59 3,-29-229-257,1-1 0,3-1 0,0 0 1,3 0-1,18 33 0,-31-64 26,1 0-1,0-1 1,0 1-1,1-1 1,-1 0-1,1 0 1,0 0-1,0 0 1,0-1-1,0 0 1,1 1-1,-1-2 1,1 1 0,0 0-1,0-1 1,0 0-1,0 0 1,0-1-1,6 2 1,-4-2 0,-1-1 0,0 0 1,0 0-1,1-1 0,-1 0 1,0 0-1,0 0 0,0-1 1,0 1-1,0-2 0,0 1 1,-1-1-1,1 1 0,-1-2 1,1 1-1,6-6 0,1-2-29,-1 0-1,0-1 1,-1 0-1,0-1 1,-1 0-1,-1 0 0,0-1 1,-1-1-1,0 1 1,-1-1-1,-1-1 1,0 1-1,-1-1 1,4-20-1,1-25 115,-2 1 0,0-96 0,-3 52 358,-2 56-329,-1-1 1,-2 1-1,-3 0 1,-1 0-1,-3 0 1,-2 0-1,-21-64 1,28 103-124,-50-127 696,44 119-613,0 1-1,-1-1 0,-1 1 1,0 1-1,-21-24 1,28 36-117,0 0 0,0 0 1,0 1-1,0-1 0,-1 1 1,1 0-1,0 0 1,-1 0-1,0 0 0,1 1 1,-1 0-1,0-1 0,0 1 1,0 1-1,0-1 1,0 0-1,0 1 0,0 0 1,0 0-1,0 0 0,0 1 1,0-1-1,-5 2 0,-2 2-1021,0 0 0,1 0 0,0 1 0,0 0 0,0 1 0,-17 13 0,-1 1-6537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04.769"/>
    </inkml:context>
    <inkml:brush xml:id="br0">
      <inkml:brushProperty name="width" value="0.025" units="cm"/>
      <inkml:brushProperty name="height" value="0.025" units="cm"/>
    </inkml:brush>
  </inkml:definitions>
  <inkml:trace contextRef="#ctx0" brushRef="#br0">222 184 3748,'0'0'3021,"1"-11"-955,-1 7-2074,1-13 1123,-1 0-1,-1 0 0,-1 0 1,-5-24-1,7 37-818,-1 0 1,-1 1-1,1-1 0,-1 0 1,1 1-1,-1-1 0,0 1 1,0 0-1,-1-1 0,1 1 1,-1 0-1,-3-3 0,4 4-195,0 1 0,-1 0 0,1-1-1,0 1 1,-1 1 0,1-1 0,0 0-1,-1 0 1,1 1 0,-1-1-1,1 1 1,-1 0 0,1 0 0,-1 0-1,1 0 1,-1 0 0,1 1-1,-1-1 1,1 1 0,-1-1 0,-4 3-1,4-1-38,-1 0-1,1 0 1,0 0 0,-1 1-1,1-1 1,0 1-1,0 0 1,1 0-1,-1 0 1,1 0-1,-1 0 1,1 1 0,0-1-1,-3 7 1,-22 60 43,23-60-66,-10 44-8,1 1-1,3 0 1,2 1 0,3 0 0,3 0-1,1 0 1,12 87 0,-8-113-30,2 0 1,13 41 0,-16-62 47,1 0-1,1 0 1,-1 0-1,1-1 1,1 0-1,0 1 1,0-2-1,0 1 0,1 0 1,0-1-1,14 12 1,-17-17-9,1 1-1,-1-1 1,1-1 0,-1 1-1,1 0 1,0-1 0,0 0-1,-1 0 1,1 0 0,0 0-1,0-1 1,0 1 0,0-1-1,0 0 1,0 0 0,0-1-1,0 1 1,0-1 0,0 0-1,0 0 1,0 0 0,0 0-1,-1-1 1,1 0 0,-1 0 0,1 0-1,-1 0 1,1 0 0,-1 0-1,0-1 1,4-5 0,6-4 276,-1-1 1,0 0 0,-1-1 0,-1 0 0,16-29 0,-12 14-133,-1 0 0,-1-1 0,-1 0 0,-2-1 1,-1 0-1,-2-1 0,4-36 0,-8 44-152,-1 0-1,-1 0 1,0 0-1,-2 0 1,-1 1-1,-1-1 1,-1 0 0,-1 1-1,-1 0 1,-12-25-1,16 41-317,-1-1-1,-1 0 1,1 1 0,-1 0-1,-1 0 1,-8-8 0,11 11-607,-1 1 1,0 0-1,0 1 1,0-1-1,0 1 1,0-1-1,-9-2 1,-16-2-11590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05.985"/>
    </inkml:context>
    <inkml:brush xml:id="br0">
      <inkml:brushProperty name="width" value="0.025" units="cm"/>
      <inkml:brushProperty name="height" value="0.025" units="cm"/>
    </inkml:brush>
  </inkml:definitions>
  <inkml:trace contextRef="#ctx0" brushRef="#br0">1394 318 5157,'-3'-10'432,"-2"-3"454,-1 0 0,0 0 0,-1 0-1,0 1 1,-1 0 0,-1 1 0,0 0-1,0 0 1,-1 1 0,0 0-1,-20-15 1,11 12-246,0 1 0,-1 0-1,-1 2 1,0 0 0,-1 2 0,-40-12 0,24 12-509,-2 1 1,1 1 0,-1 3-1,1 1 1,-1 2 0,0 1 0,0 3-1,-57 12 1,54-6-62,-1 2 0,2 2-1,0 2 1,0 1 0,2 3 0,0 1 0,-38 28-1,54-32 98,2 1 0,0 1 0,1 1 0,0 1 0,2 1 0,1 0 0,1 2 0,0 0-1,2 1 1,1 0 0,1 1 0,-9 28 0,7-6-88,2 0 0,2 1 0,2 0 0,2 1 0,3 0 0,2 0 0,2 0 0,2 0 0,12 73 0,-8-94-210,1-1 1,1 0-1,1 0 0,2-1 1,0 0-1,2-1 1,1 0-1,1-1 0,1-1 1,1 0-1,1-1 0,26 24 1,-30-33 132,1-1-1,0-1 1,2 0 0,-1-1-1,1-1 1,1 0 0,-1-1 0,2-1-1,-1-1 1,1-1 0,0 0-1,0-1 1,1-1 0,0-1 0,-1-1-1,1-1 1,0-1 0,34-3-1,-19-3 163,-1-1-1,0-2 1,-1-1-1,0-2 1,-1-1-1,0-2 1,33-20-1,-1-5 494,-2-3 0,71-62-1,-85 63-408,-1-3 0,-3-1 0,-1-3 0,-3-1-1,-2-2 1,-3-2 0,34-67 0,-52 87-238,-1-1 0,-2-1-1,-2 0 1,-1-1 0,-2 0 0,-1-1-1,-2 1 1,-2-1 0,-1-1 0,-3 1-1,0 0 1,-3-1 0,-9-48 0,9 72-26,-1-1 1,-1 1 0,0 0 0,-1 0 0,-1 1 0,0 0-1,-1 0 1,0 1 0,-1 0 0,-1 0 0,-14-14 0,15 17-118,-1 1 0,-1 1 0,0 0-1,0 1 1,0 0 0,-1 0 0,0 1 0,0 1 0,-1 0 0,1 1 0,-1 0 0,0 1 0,-24-3 0,10 4-639,0 2 0,0 0 0,0 2 0,-46 8 0,-104 37-7000,45-5-2046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06.030"/>
    </inkml:context>
    <inkml:brush xml:id="br0">
      <inkml:brushProperty name="width" value="0.025" units="cm"/>
      <inkml:brushProperty name="height" value="0.025" units="cm"/>
    </inkml:brush>
  </inkml:definitions>
  <inkml:trace contextRef="#ctx0" brushRef="#br0">26 190 10154,'0'0'5066,"16"4"-3257,9 2-1059,1-1-1,0-1 0,1-1 0,-1-2 0,53-4 0,471-39 591,-226 41-1542,316-15-28,-447-13 1410,-305 25 955,-304 45-2036,105-7-70,-40-18 161,-384-31-1,704 12 96,29 2-45,7 0 7,49-4-6,-50 5-309,528-38 122,903-35-1298,-1395 73 1200,-13 1 46,0-1 0,36-6 0,-63 6 1,1 1 0,-1-1 0,1 0 0,0 0 0,-1 0 0,1 0 0,-1 0 1,1 0-1,-1-1 0,1 1 0,-1 0 0,1 0 0,0 0 0,-1 0 0,1-1 0,-1 1 0,1 0 0,-1 0 0,1-1 0,-1 1 0,0 0 0,1-1 0,-1 1 0,1-1 0,-1 1 0,0-1 0,1 1 0,-1 0 0,0-1 0,1 1 0,-1-1 0,0 0 0,0 1 0,0-1 0,1 1 0,-1-1 0,0 1 1,0-2-1,-1 1 17,0 0 1,0 0 0,0 0 0,0-1 0,0 1 0,0 0 0,0 0 0,0 1 0,-1-1 0,1 0 0,0 0 0,-1 1 0,1-1 0,0 0 0,-3 0 0,-24-7 111,0 0 0,0 2 0,-54-5 0,-97 4 108,156 7-181,-258 4 178,1 12-1,1 13 0,-329 76 0,593-100-1084,27-8-4203,16-12-1296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54:39.589"/>
    </inkml:context>
    <inkml:brush xml:id="br0">
      <inkml:brushProperty name="width" value="0.025" units="cm"/>
      <inkml:brushProperty name="height" value="0.025" units="cm"/>
    </inkml:brush>
  </inkml:definitions>
  <inkml:trace contextRef="#ctx0" brushRef="#br0">760 141 7591,'0'0'8307,"-10"-4"-7149,4 2-981,-1 0-1,1 0 1,0 0-1,0 1 1,-1 0-1,1 1 1,-1-1-1,1 1 1,0 1-1,-1-1 1,1 1-1,0 0 1,-1 0-1,1 1 1,-7 2-1,-39 17 798,0 1 0,2 3 0,1 2 1,-90 65-1,113-71-946,0 1 0,2 1 0,1 1 0,0 1 0,2 1 0,1 1 0,1 1 0,1 0 1,-22 51-1,27-44 25,2 0 0,1 1 1,2 0-1,1 0 1,2 1-1,2 0 0,1 0 1,2 0-1,1-1 1,2 1-1,2 0 0,1-1 1,22 71-1,-22-90-60,1-1 1,0 0-1,1-1 0,1 0 0,0 0 1,1-1-1,0 0 0,1 0 0,20 17 1,-21-22-5,1-1 1,0 0-1,0-1 1,1 0 0,-1-1-1,1-1 1,1 0-1,-1 0 1,1-1-1,0-1 1,0 0 0,26 2-1,-21-3 28,-1-2 0,0-1 0,1 0 0,-1-1 0,0 0-1,0-2 1,0 0 0,0-1 0,-1-1 0,1 0 0,-1-1 0,24-15 0,-14 5 47,-1-2 0,0-1 0,-2 0 0,0-2 0,-2 0 0,25-33-1,-5-2 67,-3-1-1,-2-2 0,-3-2 1,-3-1-1,-2-1 0,-3-2 0,-3 0 1,-3-1-1,-3-1 0,-3-1 0,-3 0 1,-2-1-1,-5-127 0,-3 189-83,0 0 0,-1 0 1,0 0-1,-1 0 0,0 0 0,0 0 0,0 0 0,-1 1 0,0-1 0,-1 1 1,1 0-1,-2 0 0,1 0 0,-1 1 0,-7-10 0,5 11-8,1 0-1,-1 0 1,0 1 0,0-1-1,0 2 1,0-1 0,-1 1-1,0 0 1,1 0-1,-1 1 1,0 0 0,0 0-1,-1 1 1,1 0 0,-10 1-1,-9 0-35,0 2 0,0 0 0,0 2 0,1 1 0,-1 1 0,1 2 0,-33 13 0,-14 11 6,-84 49 0,131-67-47,-1 2 1,2 2-1,0 0 0,-36 35 1,50-42 18,1 1 0,0 0 0,1 1 1,0 0-1,1 1 0,0 0 0,1 0 0,1 0 1,0 1-1,-7 29 0,6-9-60,2 1 0,1 0 0,2 0 0,1 0 0,2 0-1,1 0 1,15 70 0,-11-77-184,2 0 0,1-1 0,1-1 0,2 1 0,0-2 0,2 0 0,1 0 0,1-2 0,1 1 0,24 24 0,-34-41 148,0 0 0,1-1 0,0 0 0,1-1 0,-1 0 0,1 0 0,1-1 0,-1 0 0,1 0 0,-1-1 0,1-1 0,20 5 0,-23-7 70,0 0 0,1-1-1,-1 0 1,0 0 0,0-1-1,1 1 1,-1-2 0,0 1 0,0-1-1,0 0 1,0-1 0,0 1-1,-1-2 1,1 1 0,-1 0-1,0-1 1,0-1 0,0 1-1,7-7 1,15-18 82,0 0 0,-3-1 1,0-2-1,33-58 0,65-149 194,-102 194-171,-3-1 0,18-67 0,-31 94-29,-1-1 0,-1 0 0,0 0 1,-2 0-1,0 0 0,-1-1 0,-2 1 0,-5-33 1,5 45-25,0 0 0,-1 0 0,0 0 0,0 0 0,-1 1 0,0-1 0,0 1 0,-1 0 0,0 1 0,0-1 0,-1 1 1,1 0-1,-1 0 0,-1 0 0,1 1 0,-1 0 0,0 1 0,0-1 0,0 1 0,-1 1 0,1-1 0,-1 1 0,0 1 1,0-1-1,0 1 0,0 1 0,-1-1 0,1 1 0,0 1 0,-1 0 0,1 0 0,0 0 0,-1 1 0,1 1 0,-15 3 0,5 2-10,0 1-1,0 0 1,0 1-1,1 1 1,0 1-1,1 0 1,-28 26-1,-95 106-532,131-135 454,-149 180-3343,116-137 227,-10 13-4504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46.143"/>
    </inkml:context>
    <inkml:brush xml:id="br0">
      <inkml:brushProperty name="width" value="0.025" units="cm"/>
      <inkml:brushProperty name="height" value="0.025" units="cm"/>
    </inkml:brush>
  </inkml:definitions>
  <inkml:trace contextRef="#ctx0" brushRef="#br0">98 10 3683,'0'0'6150,"-9"1"-3667,-9 2-1771,-36 5 4267,37-5 87,22-1 2231,240-15-5929,1-1-339,-203 14-1029,-1 2 0,1 2 0,47 10 0,3 1 0,2-4 0,185-3 0,-25-3 0,-168-3 0,-52-3 0,-30 1 0,-12 0 0,-264 1 0,-601-10 0,824 8 0,-209-14 0,459 22 0,26 6 0,287-21 0,-44-2 0,-470 10 0,5 0 0,-1 0 0,1 0 0,-1 0 0,1 1 0,-1 0 0,1 0 0,-1 0 0,1 1 0,-1-1 0,7 4 0,-15-4 0,1 0 0,0 0 0,-1 0 0,1 0 0,-1 0 0,1-1 0,-1 1 0,1-1 0,-1 0 0,1 0 0,-1 0 0,-4 0 0,7 0 0,-45-1-1980,-69-11 1,22 1-2737,41 8-4098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12.512"/>
    </inkml:context>
    <inkml:brush xml:id="br0">
      <inkml:brushProperty name="width" value="0.025" units="cm"/>
      <inkml:brushProperty name="height" value="0.025" units="cm"/>
    </inkml:brush>
  </inkml:definitions>
  <inkml:trace contextRef="#ctx0" brushRef="#br0">615 136 3235,'0'0'443,"-3"-8"0,1 1 196,-2 1 0,1 0 0,0-1 0,-1 1-1,0 0 1,-1 1 0,1-1 0,-1 1 0,0 0-1,-1 0 1,1 0 0,-1 1 0,0 0 0,0 0 0,0 0-1,-1 1 1,-9-4 0,5 3-464,-1-1 0,1 2 0,-1 0 0,0 0 0,0 1 0,0 1 1,-1 0-1,1 0 0,0 1 0,0 1 0,0 0 0,0 1 0,0 0 0,-17 5 0,13-1 61,1 0 1,0 2-1,0-1 1,1 2-1,0 0 0,0 0 1,1 2-1,1-1 0,-21 23 1,15-13-49,2 2-1,0-1 1,1 2 0,1 0 0,2 0 0,0 2-1,1-1 1,2 1 0,0 1 0,2 0 0,0 0-1,-4 53 1,11-45-160,1-1-1,2 1 1,1 0-1,2-1 1,14 49 0,68 158 73,-78-217-90,1 0 0,0 0 0,2-1 0,23 31 0,-30-46-6,0 0 0,1 1 0,0-2-1,0 1 1,1-1 0,-1 0 0,1-1 0,1 0 0,-1 0 0,1-1 0,-1 0 0,1 0 0,1-1 0,-1 0 0,10 1 0,2-2 22,1-1 1,-1 0 0,0-2 0,1-1 0,-1 0 0,0-2 0,0 0 0,0-1 0,-1-2 0,28-11 0,20-13 42,102-63 1,-141 77-38,-2-2-1,0-1 1,-1-1-1,0-1 1,-2-1 0,-1-1-1,29-40 1,-36 41 206,-1-2 0,-1 0 0,-1-1 0,-1 0 0,-1-1 1,-2 0-1,-1 0 0,10-57 0,-11 37 486,-1 1 0,-2-1 0,-3 1 0,-7-89 0,4 125-724,-1-1 0,0 1 1,0-1-1,-1 1 1,0 0-1,-1 1 0,0-1 1,-1 1-1,0 0 1,0 0-1,-1 0 0,0 1 1,0 0-1,-1 1 1,0 0-1,-1 0 0,1 0 1,-1 1-1,-17-8 1,9 6-402,-1 0 0,0 2 0,0 0 0,0 1 0,0 1 0,-1 1 0,0 0 0,1 2 0,-1 0 0,-30 2 0,17 3-1952,-1 1 0,1 2 1,-61 21-1,-13 12-8522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17.760"/>
    </inkml:context>
    <inkml:brush xml:id="br0">
      <inkml:brushProperty name="width" value="0.025" units="cm"/>
      <inkml:brushProperty name="height" value="0.025" units="cm"/>
    </inkml:brush>
  </inkml:definitions>
  <inkml:trace contextRef="#ctx0" brushRef="#br0">181 117 4452,'-5'-22'9940,"-8"11"-5447,-29 7-1768,39 4-2528,1 1-127,-1-1-1,0 1 0,1 0 0,-1 0 0,1 0 1,0 1-1,-1-1 0,1 1 0,0-1 1,0 1-1,0 0 0,0 0 0,0 0 1,0 0-1,0 0 0,1 0 0,-1 0 1,1 1-1,-2 2 0,-24 50-18,16-21-33,1 0 1,2 0-1,1 1 0,2 0 0,2 0 0,1 0 0,1 0 1,2 1-1,1-1 0,3 0 0,0 0 0,2 0 0,2-1 0,1 0 1,1-1-1,2 0 0,2-1 0,1 0 0,36 53 0,-47-77-36,1 0 0,0-1 0,0 0 0,1 0 0,0-1 0,1 1 0,-1-2 0,1 1 0,11 6 0,-15-11 13,-1 1-1,0-1 1,1 0 0,-1 0-1,0 0 1,1 0-1,-1-1 1,1 1 0,0-1-1,-1 0 1,1 0 0,-1 0-1,1 0 1,-1-1-1,1 1 1,-1-1 0,1 0-1,-1 0 1,1-1-1,-1 1 1,0-1 0,0 1-1,0-1 1,0 0 0,0 0-1,0 0 1,0-1-1,3-2 1,4-6 39,-1-1-1,0 0 1,0-1-1,-2 0 1,1 0-1,-2 0 1,1-1-1,-2 0 1,6-21-1,1-14 64,10-73 0,-22 119-101,10-65 211,-3-1-1,-3-102 1,-4 153-51,-1 1 1,-1-1-1,-1 0 0,0 1 1,-2 0-1,0 0 0,0 0 1,-2 0-1,0 1 0,-1 0 1,0 0-1,-2 1 0,0 0 1,0 1-1,-15-15 0,20 23-120,-1 1 1,0 0-1,0 1 0,-1-1 0,1 1 0,-1 0 1,0 1-1,0 0 0,0 0 0,-1 0 0,1 1 1,-14-3-1,17 5-191,-1 0 1,0 0-1,0 0 0,1 0 1,-1 1-1,0-1 1,1 1-1,-1 0 0,0 1 1,1-1-1,-1 1 0,1 0 1,0 0-1,0 1 1,0-1-1,0 1 0,0 0 1,0 0-1,1 0 1,-1 0-1,-4 7 0,-4 5-2008,2 0-1,-14 26 0,4-2-4856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21.828"/>
    </inkml:context>
    <inkml:brush xml:id="br0">
      <inkml:brushProperty name="width" value="0.025" units="cm"/>
      <inkml:brushProperty name="height" value="0.025" units="cm"/>
    </inkml:brush>
  </inkml:definitions>
  <inkml:trace contextRef="#ctx0" brushRef="#br0">321 63 3299,'0'0'9043,"-6"-1"-7793,-6 0-216,-2 0 257,0 0-1,0 0 0,-28 4 1,36-2-1206,0 1 0,0 0 0,1 0 0,-1 0 0,0 0 1,1 1-1,-1 0 0,1 0 0,0 0 0,0 1 0,0 0 0,-8 9 0,-1 2 39,0 1-1,1 1 0,0 0 0,2 1 1,0 0-1,1 1 0,0 0 0,2 0 0,1 1 1,0 0-1,1 0 0,1 1 0,1 0 1,1 0-1,1 0 0,1 0 0,1 0 1,0 1-1,2-1 0,0 0 0,2 0 0,0 0 1,8 22-1,-6-22-73,81 236 229,-75-228-279,2-1-1,0 0 1,2-1-1,1 0 1,1-2-1,33 37 1,-46-57 19,0-1 0,0 1 0,1-1 1,0 0-1,-1 0 0,1-1 0,1 0 1,-1 0-1,0 0 0,1-1 1,-1 0-1,1 0 0,10 1 0,-6-2 18,1-1-1,0 0 0,-1 0 0,1-1 0,-1-1 0,1 0 0,14-5 0,9-5 11,-1-2 1,0-1-1,59-38 0,2-3 26,-3-4 0,114-97 0,-196 148-72,19-17 41,-1 0 0,41-50 0,-62 66-33,0 0 0,-1 0 1,0 0-1,-1-1 0,0 0 0,0 0 0,-1 0 1,-1 0-1,0-1 0,0 1 0,-1-1 1,-1 0-1,1-12 0,-3 7 185,0 0-1,-1 0 1,0 1-1,-1-1 1,-1 1-1,-1-1 1,0 1-1,-1 0 1,-1 1-1,-1 0 1,0 0-1,0 0 1,-17-20-1,11 19 72,0 1 1,-1 0-1,0 1 0,-2 1 0,1 0 1,-2 1-1,1 1 0,-2 1 0,1 0 0,-34-11 1,1 3-356,-2 2 0,-87-15 0,109 27-1652,0 1 0,0 2-1,-45 3 1,16 8-4077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0.098"/>
    </inkml:context>
    <inkml:brush xml:id="br0">
      <inkml:brushProperty name="width" value="0.025" units="cm"/>
      <inkml:brushProperty name="height" value="0.025" units="cm"/>
    </inkml:brush>
  </inkml:definitions>
  <inkml:trace contextRef="#ctx0" brushRef="#br0">232 1 17296,'0'0'9257,"-54"62"-8969,51-37-95,3 3-97,0-2-64,8 0 32,3-3-961,1-5-705,-4-2-544,-2-8-929,-6-3-1569</inkml:trace>
  <inkml:trace contextRef="#ctx0" brushRef="#br0" timeOffset="1">1 82 15599,'0'0'9032,"82"0"-8007,-32 2-768,3 2-161,0-4-737,-6 3-2082,-1-3-1825,-3 0-3171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30.201"/>
    </inkml:context>
    <inkml:brush xml:id="br0">
      <inkml:brushProperty name="width" value="0.025" units="cm"/>
      <inkml:brushProperty name="height" value="0.025" units="cm"/>
    </inkml:brush>
  </inkml:definitions>
  <inkml:trace contextRef="#ctx0" brushRef="#br0">599 0 5285,'0'0'13533,"0"8"-13037,-2 71 1055,5 269 2664,18 190-1044,-33-20-1628,-5-47-785,-40 341 320,-31 359-880,76-1023-188,-41 901 1,-55 153 71,32-513-47,-32 338-8,102-978-79,-56 743-179,65-536 263,-16-189-1169,13-66 1036,0-1-1,0 0 1,0 0 0,0 0 0,0 0-1,0 0 1,0 0 0,0 1-1,0-1 1,0 0 0,0 0 0,0 0-1,0 0 1,0 0 0,0 0 0,0 0-1,0 0 1,0 1 0,0-1-1,0 0 1,0 0 0,-1 0 0,1 0-1,0 0 1,0 0 0,0 0 0,0 0-1,0 0 1,0 0 0,0 0-1,0 0 1,0 1 0,-1-1 0,1 0-1,0 0 1,0 0 0,0 0 0,0 0-1,0 0 1,0 0 0,0 0-1,-1 0 1,1 0 0,0 0 0,0 0-1,0 0 1,0 0 0,0 0 0,0-1-1,0 1 1,-1 0 0,1 0-1,0 0 1,0 0 0,0 0 0,0 0-1,0 0 1,0 0 0,0 0 0,0 0-1,0 0 1,-1 0 0,1-1-1,0 1 1,0 0 0,0 0 0,0 0-1,0 0 1,-6-9-7661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6.085"/>
    </inkml:context>
    <inkml:brush xml:id="br0">
      <inkml:brushProperty name="width" value="0.025" units="cm"/>
      <inkml:brushProperty name="height" value="0.025" units="cm"/>
    </inkml:brush>
  </inkml:definitions>
  <inkml:trace contextRef="#ctx0" brushRef="#br0">73 92 5541,'0'0'11211,"-7"1"-10688,5-1-467,0 0 0,0 1 0,0-1 0,0 1-1,0-1 1,0 1 0,0 0 0,0 0 0,0 0 0,1 0 0,-1 0 0,0 0-1,1 0 1,-1 0 0,1 1 0,-1-1 0,1 1 0,0-1 0,-1 1 0,1 0-1,-2 2 1,0 4 66,0 0 0,1 0-1,0 0 1,0 0 0,0 12-1,-6 55-12,4 0-1,8 126 1,-2-170 182,2-1 0,11 46 0,-13-67-254,0 0-1,1 0 0,0 0 0,1-1 1,0 1-1,0-1 0,1 0 1,0 0-1,1-1 0,-1 0 1,1 0-1,13 12 0,-16-17-24,0 0-1,0-1 1,0 1-1,1-1 1,-1 1-1,0-1 1,1 0-1,-1 0 1,1-1-1,-1 1 1,0-1-1,1 0 1,0 1-1,-1-2 1,1 1-1,-1 0 1,1-1-1,-1 1 0,0-1 1,1 0-1,-1 0 1,0-1-1,1 1 1,-1-1-1,0 1 1,0-1-1,0 0 1,0 0-1,-1 0 1,1-1-1,3-3 1,9-8 208,-1-1 0,-1 0 0,0-1 0,10-19 0,-20 31-188,13-22 68,-1 0 0,-1-1 0,-2-1 0,-1 0 0,-1-1-1,-1 0 1,9-56 0,-8 8 632,-1-143 1,-8 215-623,-1 1 1,0 0 0,0-1 0,-1 1-1,1 0 1,-1 0 0,0-1 0,0 1-1,-1 0 1,1 0 0,-1 0-1,0 0 1,0 0 0,0 1 0,0-1-1,-1 0 1,-4-4 0,3 5-88,1 1 0,-1 0-1,1 0 1,-1 1 0,0-1 0,0 1 0,1 0 0,-1 0 0,0 0-1,0 0 1,0 1 0,0 0 0,0 0 0,0 0 0,0 0 0,0 0-1,0 1 1,0 0 0,-6 1 0,3 0-181,-1 1 1,0 0-1,1 0 1,0 0-1,0 1 1,0 0-1,0 1 1,1-1-1,-8 7 1,-52 56-6130,55-55 4252,-22 24-6026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35.895"/>
    </inkml:context>
    <inkml:brush xml:id="br0">
      <inkml:brushProperty name="width" value="0.025" units="cm"/>
      <inkml:brushProperty name="height" value="0.025" units="cm"/>
    </inkml:brush>
  </inkml:definitions>
  <inkml:trace contextRef="#ctx0" brushRef="#br0">0 99 7431,'0'0'12641,"13"0"-11375,126 11 830,-93-5-1923,0-2-1,0-3 1,92-7-1,60-40 533,-143 30-409,0 3 0,2 2 1,64-5-1,-99 15-173,-2 0-68,0 0 1,29 3 0,-45-1-47,0-1 1,0 1 0,0-1 0,-1 1-1,1 0 1,0 1 0,0-1 0,-1 1-1,1-1 1,-1 1 0,1 0 0,-1 1-1,0-1 1,0 0 0,0 1 0,0 0 0,0-1-1,3 6 1,-6-7 42,1-1 0,-1 1 0,0-1 0,1 1-1,-1-1 1,0 1 0,0-1 0,1 1 0,-1-1 0,0 1 0,0-1 0,0 1-1,0 0 1,0-1 0,0 1 0,0-1 0,0 1 0,0-1 0,0 1 0,0 0-1,0-1 1,0 1 0,0-1 0,0 1 0,-1-1 0,1 1 0,0-1 0,0 1 0,-1-1-1,1 1 1,0-1 0,-1 1 0,1-1 0,-1 1 0,1-1 0,0 0 0,-1 1-1,1-1 1,-1 0 0,1 1 0,-1-1 0,1 0 0,-1 0 0,1 1 0,-1-1-1,0 0 1,1 0 0,-1 0 0,1 0 0,-1 0 0,1 0 0,-1 0 0,0 0-1,0 0 1,-45 0 827,32-1-570,-309-13 537,105 1-891,-191-9 109,479 54-512,-1-7 243,1-3 0,131 23 1,-151-38-15,0-2 0,1-2 0,-1-2 0,0-3 0,53-8 0,-74 5 175,1-1 0,27-11 0,-46 13 44,-1 0 1,1 0-1,-1-1 1,0 0-1,-1-1 1,1 0-1,-1 0 1,12-12-1,-20 17 9,0 0-1,0 0 0,0 0 0,0 0 1,0 0-1,0-1 0,0 1 0,0 0 1,0 0-1,0-1 0,-1 1 0,1-1 1,-1 1-1,1-1 0,-1 1 0,0-1 1,1 1-1,-1-1 0,0 1 1,0-1-1,0 1 0,0-3 0,-1 2 16,0 1-1,0 0 1,1 0-1,-1-1 0,0 1 1,0 0-1,0 0 1,-1 0-1,1 0 0,0 0 1,0 0-1,-1 0 1,1 0-1,0 1 1,-1-1-1,1 1 0,-1-1 1,-1 0-1,-8-2 69,-1 0 0,1 1 0,-1 1 0,-17-1 0,-5 3-61,-1 1 0,1 1 1,0 2-1,0 2 1,0 1-1,1 2 0,-42 17 1,-219 117-1488,207-97-564,85-46 1563,-19 8-966,12-12-4229,8-17-1822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41.216"/>
    </inkml:context>
    <inkml:brush xml:id="br0">
      <inkml:brushProperty name="width" value="0.025" units="cm"/>
      <inkml:brushProperty name="height" value="0.025" units="cm"/>
    </inkml:brush>
  </inkml:definitions>
  <inkml:trace contextRef="#ctx0" brushRef="#br0">149 53 5637,'0'0'3673,"0"-8"-1810,1-27 43,-1 35-1797,0 1-1,0-1 1,-1 0-1,1 1 1,0-1 0,0 0-1,-1 0 1,1 0-1,0 1 1,-1-1 0,1 0-1,0 0 1,-1 0-1,1 0 1,-1 0 0,1 1-1,0-1 1,-1 0 0,1 0-1,0 0 1,-1 0-1,1 0 1,-1 0 0,1 0-1,0 0 1,-1-1-1,1 1 1,-1 0 0,1 0-1,0 0 1,-1 0-1,1 0 1,0-1 0,-1 1-1,1 0 1,0 0-1,-1-1 1,1 1 0,0 0-1,0 0 1,-1-1-1,1 1 1,0 0 0,0-1-1,0 1 1,-1 0-1,1-1 1,0 1 0,0 0-1,0-1 1,0 1-1,0 0 1,0-1 0,-1 1-1,1-1 1,0 1-1,0 0 1,0-1 0,0 1-1,1-1 1,-1 1-1,0 0 1,0-1 0,0 1-1,0 0 1,0-1-1,1 0 1,-19 21 909,-4 32-582,2 2 0,2 0 1,-17 91-1,26-98-122,2 0 0,3 1 0,1 0 0,8 93 0,-2-117-293,1 0-1,1 0 1,1 0 0,2-1-1,0 0 1,12 23 0,-13-31 1,1 0 1,1-1-1,0 0 0,1 0 1,0-1-1,1 0 0,1-1 0,0 0 1,21 16-1,-28-24-8,-1-1 0,1-1-1,-1 1 1,1-1 0,0 0-1,0 0 1,-1 0 0,2 0-1,-1-1 1,0 0 0,0 0-1,0 0 1,1-1 0,-1 0 0,0 0-1,0 0 1,1-1 0,8-1-1,-7-1 59,0 0 1,0 0-1,0 0 0,-1-1 0,1 0 0,-1-1 1,0 1-1,-1-1 0,1 0 0,-1 0 0,9-12 0,2-5 208,-1-2-1,0 0 1,-2-1-1,-1-1 0,16-50 1,-12 18 78,-3 0 1,-2-1-1,-3-1 1,-2 1 0,-5-110-1,-1 153-237,-1 1-1,-1 0 1,-1 0-1,0 1 1,-1-1-1,0 0 1,-1 1 0,-9-18-1,12 28-92,-1-1 1,1 1-1,-1 0 0,0-1 1,0 1-1,0 1 0,0-1 1,-1 0-1,1 1 0,-1 0 0,0 0 1,0 0-1,0 0 0,-1 1 1,1-1-1,-1 1 0,1 0 1,-1 0-1,0 1 0,1 0 1,-1-1-1,0 2 0,0-1 0,0 0 1,0 1-1,0 0 0,0 0 1,-7 2-1,7-1-93,0 0 0,0 1 0,0 0 1,1 0-1,-1 1 0,0-1 0,1 1 0,0 0 0,-1 0 0,1 0 1,1 1-1,-1-1 0,-6 9 0,-40 62-4833,37-54 2013,-8 14-4114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0.038"/>
    </inkml:context>
    <inkml:brush xml:id="br0">
      <inkml:brushProperty name="width" value="0.025" units="cm"/>
      <inkml:brushProperty name="height" value="0.025" units="cm"/>
    </inkml:brush>
  </inkml:definitions>
  <inkml:trace contextRef="#ctx0" brushRef="#br0">96 1 11787,'0'0'10976,"-9"8"-10117,2-1-733,0 0 0,0 1 0,0 0 0,1 0 0,0 1 0,1-1 0,0 1 0,0 0 0,-6 20 0,5-4 157,-7 52 0,12-67-125,1 1 1,0-1 0,0 0 0,1 1 0,0-1 0,1 0 0,5 20 0,-7-29-143,0 0 0,1 1 1,-1-1-1,1 0 1,-1 0-1,1 1 0,0-1 1,0 0-1,-1 0 1,1 0-1,0 0 0,0 0 1,0 0-1,0 0 0,0 0 1,0 0-1,0 0 1,0-1-1,1 1 0,-1 0 1,0-1-1,0 1 1,1-1-1,-1 1 0,3 0 1,-2-1 14,0-1 1,0 1 0,0-1-1,1 1 1,-1-1 0,0 0-1,0 0 1,0 1 0,0-2-1,0 1 1,-1 0 0,1 0-1,0 0 1,2-3 0,4-4 89,0-1 1,0 0 0,-1 0 0,11-17 0,-5 1-140,0 1 0,-2-2 0,-1 1 0,10-44 0,-20 186-303,-1-84 443,0 35 126,1-63-213,0 0 0,1 0 1,0 0-1,0 0 0,0 0 1,0 0-1,1-1 0,0 1 1,0-1-1,3 6 0,-3-8 2,-1 0-1,1-1 0,-1 1 1,1-1-1,-1 1 1,1-1-1,0 0 0,0 1 1,0-1-1,0 0 0,0 0 1,0 0-1,0-1 1,0 1-1,0 0 0,0-1 1,0 1-1,1-1 0,-1 0 1,0 0-1,0 0 1,1 0-1,-1 0 0,0 0 1,0-1-1,0 1 0,0-1 1,1 1-1,-1-1 1,0 0-1,0 0 0,0 0 1,0 0-1,0 0 0,-1-1 1,1 1-1,0 0 1,2-3-1,6-4 118,-1 0 0,1-1 0,-1 0 1,-1 0-1,10-14 0,-9 11-115,-1-1 0,0 0 0,-1 0 0,0-1 0,-1 0 0,0 0 0,-1 0 0,-1-1 0,-1 0 0,0 0 0,0 0 0,-1-17 0,-2 32-35,1 0 0,-1 0 0,0 0 1,0 0-1,0 0 0,0-1 0,0 1 0,0 0 0,0 0 0,0 0 0,0 0 0,0 0 1,0 0-1,0-1 0,-1 1 0,1 0 0,0 0 0,0 0 0,0 0 0,0 0 1,0 0-1,0 0 0,0-1 0,0 1 0,0 0 0,0 0 0,0 0 0,0 0 1,-1 0-1,1 0 0,0 0 0,0 0 0,0 0 0,0 0 0,0 0 0,0 0 0,0-1 1,-1 1-1,1 0 0,0 0 0,0 0 0,0 0 0,0 0 0,0 0 0,0 0 1,-1 0-1,1 0 0,0 0 0,0 0 0,0 0 0,0 1 0,0-1 0,0 0 0,-1 0 1,1 0-1,-10 7 47,-5 10-135,12-10 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0.368"/>
    </inkml:context>
    <inkml:brush xml:id="br0">
      <inkml:brushProperty name="width" value="0.025" units="cm"/>
      <inkml:brushProperty name="height" value="0.025" units="cm"/>
    </inkml:brush>
  </inkml:definitions>
  <inkml:trace contextRef="#ctx0" brushRef="#br0">10 1 17136,'0'0'9866,"2"10"-8890,0 17-613,-1 0 0,-2 0 1,-6 50-1,0-24-794,7-38-1724,7-39-1516,6-39-6931,-7 28 16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0.726"/>
    </inkml:context>
    <inkml:brush xml:id="br0">
      <inkml:brushProperty name="width" value="0.025" units="cm"/>
      <inkml:brushProperty name="height" value="0.025" units="cm"/>
    </inkml:brush>
  </inkml:definitions>
  <inkml:trace contextRef="#ctx0" brushRef="#br0">0 71 6790,'24'24'1439,"-13"-14"-76,-1 1 0,0 1 1,11 15-1,-20-26-1097,0 0 0,0 1 1,0-1-1,1 0 0,-1 0 0,0 0 0,1 0 0,-1-1 0,0 1 0,1 0 0,-1-1 0,1 1 1,0-1-1,-1 1 0,1-1 0,-1 1 0,1-1 0,0 0 0,-1 0 0,1 0 0,0 0 1,-1 0-1,1 0 0,-1-1 0,1 1 0,0 0 0,-1-1 0,1 0 0,-1 1 0,1-1 0,-1 0 1,1 1-1,1-2 0,7-4 212,0 0 0,-1-1 0,14-12 0,-14 12-51,-3 2-283,49-42 717,-51 43-806,0 0 0,0-1 0,0 1 0,0-1-1,-1 0 1,0 0 0,0 0 0,0-1 0,3-8 0,-6 14-39,0-1 0,0 1 1,0 0-1,0 0 0,0-1 1,0 1-1,0 0 0,0-1 1,-1 1-1,1 0 0,0 0 1,0-1-1,0 1 1,0 0-1,0 0 0,-1-1 1,1 1-1,0 0 0,0 0 1,0-1-1,-1 1 0,1 0 1,0 0-1,0 0 1,-1 0-1,1-1 0,0 1 1,-1 0-1,1 0 0,0 0 1,0 0-1,-1 0 0,1 0 1,0 0-1,-1 0 0,1 0 1,0 0-1,-1 0 1,1 0-1,0 0 0,0 0 1,-1 0-1,1 0 0,0 0 1,-1 0-1,1 0 0,0 0 1,0 1-1,-1-1 0,1 0 1,0 0-1,0 0 1,-1 0-1,1 1 0,0-1 1,0 0-1,0 0 0,-1 0 1,1 1-1,0-1 0,-20 12 257,10-2-123,0 1 1,1 0-1,0 0 1,1 1-1,1 0 1,0 0-1,0 1 0,1 0 1,1 0-1,0 1 1,1 0-1,0-1 0,1 1 1,1 1-1,0-1 1,1 27-1,0-40-143,1 1 0,0-1 0,0 0 0,0 0 0,1 0 1,-1 0-1,0 0 0,0 0 0,1 0 0,-1 0 0,0 0 0,1 0 0,-1 0 0,1 0 0,-1-1 0,1 1 0,0 0 0,-1 0 0,1 0 1,0 0-1,-1-1 0,1 1 0,0 0 0,0-1 0,0 1 0,1 0 0,0 0 16,1-1 0,-1 0 0,0 1 0,0-1 0,0 0 0,0 0 0,0 0 0,0 0 0,0-1 0,0 1 0,0-1 1,4 0-1,-1-1-217,1-1 1,-1 1 0,0 0 0,0-1 0,0 0-1,0-1 1,0 1 0,-1-1 0,7-6 0,-8 5-947,1-1 0,-1 1 0,0-1 0,0 0 0,0 0 0,-1-1-1,0 1 1,2-11 0,1-23-9056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1.053"/>
    </inkml:context>
    <inkml:brush xml:id="br0">
      <inkml:brushProperty name="width" value="0.025" units="cm"/>
      <inkml:brushProperty name="height" value="0.025" units="cm"/>
    </inkml:brush>
  </inkml:definitions>
  <inkml:trace contextRef="#ctx0" brushRef="#br0">0 0 16944,'0'0'5733,"51"40"-18128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1.427"/>
    </inkml:context>
    <inkml:brush xml:id="br0">
      <inkml:brushProperty name="width" value="0.025" units="cm"/>
      <inkml:brushProperty name="height" value="0.025" units="cm"/>
    </inkml:brush>
  </inkml:definitions>
  <inkml:trace contextRef="#ctx0" brushRef="#br0">120 23 8456,'0'0'20782,"-10"-6"-20098,5 4-646,4 0-34,-1 1 0,0-1 0,1 1-1,-1 0 1,0 0 0,0 0 0,0 0 0,0 0 0,0 0 0,0 0 0,0 1 0,0-1-1,-1 1 1,1 0 0,0-1 0,0 1 0,0 0 0,0 0 0,-1 0 0,1 1-1,0-1 1,0 0 0,0 1 0,0 0 0,0-1 0,0 1 0,0 0 0,0 0 0,0 0-1,0 0 1,0 0 0,1 1 0,-1-1 0,0 1 0,1-1 0,-1 1 0,1-1-1,-1 1 1,1 0 0,-2 3 0,0 0-19,-1 0 0,1 1 0,1-1 0,-1 1 0,1-1-1,0 1 1,0 0 0,1 0 0,0 0 0,0 0 0,-1 10 0,3-15-22,0 0 1,0 0-1,0-1 0,0 1 1,0 0-1,0-1 1,0 1-1,0-1 0,0 0 1,0 1-1,0-1 1,0 0-1,1 0 1,-1 1-1,0-1 0,0 0 1,0 0-1,0 0 1,0 0-1,1-1 1,-1 1-1,0 0 0,1-1 1,32-3-864,-12-2-138,-16 4 814,0 0-1,0 1 0,0-1 1,0 1-1,0 1 0,11-1 1,-16 2 255,-1 0 1,1-1 0,-1 1-1,1 0 1,0 0 0,-1 0-1,0 0 1,1 0 0,-1 0-1,1 0 1,-1-1 0,0 1-1,0 0 1,0 0 0,1 0-1,-1 0 1,0 0 0,0 1-1,0-1 1,-1 0 0,1 1-1,-2 26 1370,-1-18-1125,-1-1 0,1 0-1,-2 0 1,1 0-1,-1 0 1,0-1 0,-1 0-1,0 0 1,0 0-1,-1-1 1,0 1 0,0-2-1,-1 1 1,0-1-1,-12 7 1,19-12-351,1-1 0,-1 0 0,0 1 0,1-1 0,-1 0 0,0 1 0,1-1 0,-1 0 0,0 0 0,1 0 0,-1 0-1,0 0 1,0 1 0,1-1 0,-1 0 0,0-1 0,0 1 0,1 0 0,-1 0 0,0 0 0,0 0 0,1-1 0,-1 1 0,0 0 0,1 0 0,-1-1 0,0 1 0,1-1 0,-1 1 0,1-1 0,-1 1 0,0-1 0,0-1-279,1 0 1,-1 1 0,1-1 0,0 0 0,0 1-1,0-1 1,0 0 0,0 1 0,0-1 0,0 0-1,0 1 1,1-1 0,0-2 0,23-52-12229,-6 25 2033</inkml:trace>
  <inkml:trace contextRef="#ctx0" brushRef="#br0" timeOffset="1">191 22 10090,'0'0'12940,"8"53"-10954,-8-30-449,0 1-800,0 0-545,0-6-160,2-7 0,1-4-96,3-7-1377,-3-3-1122,3-16-1120,0-7-3973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1.970"/>
    </inkml:context>
    <inkml:brush xml:id="br0">
      <inkml:brushProperty name="width" value="0.025" units="cm"/>
      <inkml:brushProperty name="height" value="0.025" units="cm"/>
    </inkml:brush>
  </inkml:definitions>
  <inkml:trace contextRef="#ctx0" brushRef="#br0">1 237 6919,'0'0'7420,"0"9"-3742,0-5-3609,0 2 423,1 0 0,-1 0 0,1 0 0,0-1 0,0 1 0,4 10 0,-4-15-391,0 0 0,-1 0 0,1 1 0,0-1 0,0 0 0,0 0 0,0 0 0,0 0 0,0 0 0,0 0 0,0 0 0,0 0 0,1 0 0,-1-1 0,0 1 0,1 0 0,-1-1 0,0 1 0,1-1 0,-1 1 0,0-1 0,1 0 0,-1 0 0,1 0 0,-1 1 0,1-1 0,-1 0 0,1-1 0,-1 1 0,1 0 0,-1 0 0,0-1 0,1 1 0,-1-1 0,1 1 0,-1-1 0,0 0 0,3-1 0,7-4-18,-1-2 1,1 1-1,-1-1 0,-1-1 0,1 0 0,-1 0 0,-1 0 0,14-21 0,-27 42 60,1-1 1,0 0 0,1 1-1,0 0 1,1 0-1,0 0 1,1 0 0,0 0-1,2 18 1,-1-29-135,0 0 0,0 0 0,0 0 0,1 0 0,-1 0 0,0 0 0,1 0 0,-1 0 0,1 0 0,-1 0 0,1 0 0,0-1 0,-1 1 0,1 0 0,0 0 0,-1-1 0,1 1 0,0 0 0,0-1 0,0 1 0,0-1 0,0 1 0,0-1 0,0 1 0,0-1 0,0 0 0,0 1 0,0-1 0,0 0 0,0 0 0,0 0 0,0 0 0,0 0-1,0 0 1,0 0 0,0 0 0,0 0 0,0 0 0,0-1 0,0 1 0,0 0 0,0-1 0,0 1 0,0 0 0,0-1 0,0 0 0,4-1 37,0-1-1,0 1 0,-1-1 0,1 0 1,-1 0-1,0-1 0,7-6 1,-1-2-88,-1-1 1,-1-1-1,0 1 1,0-1 0,-2-1-1,0 1 1,0-1 0,5-25-1,-5 9-77,-1 0 0,-1 0 0,-1-43 0,-3 72 122,0 1 0,0 0 1,0-1-1,0 1 0,0 0 0,0-1 1,0 1-1,0 0 0,-1-1 0,1 1 1,-1 0-1,1 0 0,-1-1 0,1 1 1,-1 0-1,-1-2 0,2 3 2,-1 0-1,1-1 0,-1 1 1,1 0-1,-1 0 1,1 0-1,-1 0 0,1 0 1,-1 0-1,1 0 0,-1 0 1,1 1-1,-1-1 1,1 0-1,-1 0 0,1 0 1,0 0-1,-1 1 1,1-1-1,-1 0 0,1 0 1,-1 1-1,1-1 1,0 0-1,-1 1 0,1-1 1,0 0-1,-1 2 1,-25 38 234,19-26-159,1-1 1,1 1 0,0 0 0,0 1 0,2-1 0,0 1 0,1 0 0,0 0 0,1 0 0,1 0 0,1 17 0,-1-31-82,0 0 0,0-1-1,1 1 1,-1-1 0,0 1 0,0 0 0,1-1-1,-1 1 1,0-1 0,1 1 0,-1 0 0,0-1-1,1 1 1,-1-1 0,1 1 0,-1-1 0,1 0-1,-1 1 1,1-1 0,-1 1 0,1-1 0,0 0-1,-1 0 1,1 1 0,-1-1 0,1 0 0,0 0-1,-1 0 1,2 1 0,24-6-375,17-20-2698,-30 15 1076,24-15-2672,-37 25 4684,1 0 0,-1 0-1,0 0 1,1 0-1,-1 0 1,0 0 0,1 0-1,-1 1 1,0-1-1,1 0 1,-1 0-1,0 0 1,1 0 0,-1 0-1,0 1 1,0-1-1,1 0 1,-1 0-1,0 1 1,0-1 0,0 0-1,1 0 1,-1 1-1,0-1 1,0 0 0,0 0-1,0 1 1,1-1-1,-1 0 1,0 1-1,0-1 1,0 0 0,0 1-1,0-1 1,0 0-1,0 1 1,0-1 0,0 0-1,0 1 1,0-1-1,0 1 1,0 20 934,0-16-571,-1 52 2957,1 57-1074,0-114-2274,0 1 0,0 0 0,0-1 1,0 1-1,0 0 0,0-1 0,0 1 0,0 0 0,0-1 0,0 1 0,0 0 0,1-1 0,-1 1 0,0-1 0,0 1 1,1 0-1,-1-1 0,0 1 0,1-1 0,-1 1 0,0 0 0,1-1 0,-1 1 0,1-1 0,-1 0 0,1 1 1,-1-1-1,1 1 0,0-1 0,-1 0 0,1 1 0,-1-1 0,1 0 0,0 0 0,-1 1 0,1-1 0,0 0 0,-1 0 1,1 0-1,0 0 0,-1 0 0,1 0 0,0 0 0,-1 0 0,1 0 0,0 0 0,-1 0 0,1-1 0,0 1 0,0 0 1,2-2-164,-1 1 0,0 0 1,1-1-1,-1 0 0,0 0 1,0 1-1,0-1 0,0-1 1,0 1-1,0 0 1,2-4-1,5-10-2816,-1-1 0,12-35 0,-2-5-5239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0.504"/>
    </inkml:context>
    <inkml:brush xml:id="br0">
      <inkml:brushProperty name="width" value="0.025" units="cm"/>
      <inkml:brushProperty name="height" value="0.025" units="cm"/>
    </inkml:brush>
  </inkml:definitions>
  <inkml:trace contextRef="#ctx0" brushRef="#br0">232 10 16239,'0'0'6107,"-12"-2"-4142,-39-6-876,46 8-905,-1 0 1,1 0-1,-1 1 0,1 0 0,-1 0 1,1 0-1,0 1 0,-1-1 0,1 1 1,0 0-1,0 1 0,0-1 0,1 1 1,-1 0-1,1 1 0,-1-1 0,1 1 1,-5 4-1,2 0 58,-1 0-1,1 0 1,1 1 0,-1 0-1,1 0 1,1 1 0,-7 15 0,10-19-219,0-1 1,0 1 0,1-1 0,0 1 0,0 0 0,0-1 0,1 1 0,-1 0 0,1 0-1,1 0 1,-1-1 0,1 1 0,0 0 0,1 0 0,-1-1 0,1 1 0,0-1 0,6 10 0,-6-11-8,1-1 0,-1 1 1,1-1-1,0 1 1,1-1-1,-1 0 1,1-1-1,-1 1 0,1 0 1,0-1-1,0 0 1,0 0-1,0 0 1,0 0-1,0-1 0,0 0 1,1 0-1,-1 0 1,1 0-1,-1-1 1,0 1-1,1-1 0,-1 0 1,8-1-1,-8-1 16,0 0 0,0 0-1,0 0 1,0 0 0,-1 0 0,1-1-1,-1 0 1,0 1 0,0-1-1,0 0 1,0-1 0,0 1-1,-1 0 1,1-1 0,-1 0-1,0 0 1,0 1 0,0-1 0,-1 0-1,1 0 1,-1-1 0,0 1-1,0 0 1,0 0 0,-1-1-1,0 1 1,0 0 0,0-1 0,0 1-1,0 0 1,-2-5 0,1 8-31,0 1 0,0-1 0,0 0 0,0 1 0,0-1 1,0 0-1,-1 1 0,1 0 0,0-1 0,0 1 0,0 0 1,-1-1-1,1 1 0,0 0 0,0 0 0,-1 0 0,1 0 1,0 0-1,0 0 0,-1 1 0,1-1 0,0 0 0,0 1 0,-1-1 1,1 1-1,0-1 0,0 1 0,0-1 0,0 1 0,0 0 1,0 0-1,0-1 0,0 1 0,0 0 0,0 0 0,0 0 1,1 0-1,-1 0 0,0 0 0,1 0 0,-1 0 0,1 0 1,-1 1-1,1-1 0,-1 2 0,4-2-1,-1 0 0,1 0 0,0-1 0,0 1 0,0 0 0,0-1 0,0 0 0,-1 0 0,1 0 0,0 0 0,6-1 0,-3 1 0,9-1-171,0 0-1,0-1 1,0-1-1,16-5 1,-1 1 24,-30 7 143,1 0-1,-1 0 1,0 0-1,0 0 0,0 0 1,1-1-1,-1 1 1,0 0-1,0 0 0,0 0 1,1 0-1,-1 0 1,0 1-1,0-1 0,1 0 1,-1 0-1,0 0 0,0 0 1,0 0-1,1 0 1,-1 0-1,0 0 0,0 0 1,0 0-1,1 1 1,-1-1-1,0 0 0,0 0 1,0 0-1,0 0 1,0 1-1,1-1 0,-1 0 1,0 0-1,0 0 1,0 1-1,0-1 0,0 0 1,0 0-1,0 0 1,0 1-1,0-1 0,0 0 1,0 0-1,0 1 1,0-1-1,0 0 0,0 0 1,-4 18-11,-16 24 313,17-37-211,-7 14-8,5-11-96,0 0-1,1 0 1,0 1 0,0-1-1,1 1 1,0 0-1,1 0 1,0 0-1,0 1 1,0 18-1,7-12-2621,8-8-3733,7-6-4080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2.315"/>
    </inkml:context>
    <inkml:brush xml:id="br0">
      <inkml:brushProperty name="width" value="0.025" units="cm"/>
      <inkml:brushProperty name="height" value="0.025" units="cm"/>
    </inkml:brush>
  </inkml:definitions>
  <inkml:trace contextRef="#ctx0" brushRef="#br0">147 0 15086,'-2'15'4559,"-3"21"-2933,-17 150 5085,20-153-5984,3 59 0,12-32-717,-12-56-81,0-1 0,0 1 1,1-1-1,-1 0 0,1 1 0,-1-1 0,1 0 1,0 0-1,1 0 0,-1 0 0,0-1 1,1 1-1,-1-1 0,5 4 0,-6-5-281,-1-4 262,-1 0 0,1 1 0,-1-1 0,0 0 0,0 1 0,0-1 0,0 1 0,-1 0 0,1-1 0,-1 1 0,1 0 0,-1 0 0,0 0 0,0 0 0,-2-2 1,-38-30-807,28 23 311,-71-53-392,136 55 4570,-26 4-3569,0 0 1,0-2 0,0-1-1,-1-1 1,0-1 0,-1-1-1,27-17 1,-31 6-3350,-18 21 2978,-1 0 1,0 0-1,1 1 1,-1-1-1,0 0 0,0 0 1,0 0-1,0 0 1,0 1-1,0-1 1,0 0-1,0 0 1,0 0-1,0 0 0,0 1 1,-1-1-1,1 0 1,0 0-1,-1 0 1,1 1-1,0-1 1,-1-1-1,-14-11-10388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2.693"/>
    </inkml:context>
    <inkml:brush xml:id="br0">
      <inkml:brushProperty name="width" value="0.025" units="cm"/>
      <inkml:brushProperty name="height" value="0.025" units="cm"/>
    </inkml:brush>
  </inkml:definitions>
  <inkml:trace contextRef="#ctx0" brushRef="#br0">1 19 17809,'0'0'6214,"58"-9"-6214,-26 8-929,-1-8-10282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7.894"/>
    </inkml:context>
    <inkml:brush xml:id="br0">
      <inkml:brushProperty name="width" value="0.025" units="cm"/>
      <inkml:brushProperty name="height" value="0.025" units="cm"/>
    </inkml:brush>
  </inkml:definitions>
  <inkml:trace contextRef="#ctx0" brushRef="#br0">1 13 16816,'0'0'12716,"70"3"-11723,-41-3-417,1-6-351,0 0-193,1 2 0,-1 4-481,-6 1-1152,-4 15-1474,-5 0-2915,-4 1-12940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3.053"/>
    </inkml:context>
    <inkml:brush xml:id="br0">
      <inkml:brushProperty name="width" value="0.025" units="cm"/>
      <inkml:brushProperty name="height" value="0.025" units="cm"/>
    </inkml:brush>
  </inkml:definitions>
  <inkml:trace contextRef="#ctx0" brushRef="#br0">99 0 9353,'0'0'19410,"6"9"-18524,-3-4-795,0 0 0,-1 0 0,1 0 0,-1 0 0,0 1 0,0-1 0,0 1 0,-1-1 0,0 1 0,0 0 0,-1-1 0,1 1 0,-1 0 0,-1 0 0,1-1 0,-1 1 1,0 0-1,0-1 0,0 1 0,-4 7 0,-43 93 421,35-83-396,2 1-1,0 0 1,2 1 0,0-1-1,-6 35 1,15-58-116,-1 0 0,1 0 0,0 1 0,0-1 0,0 0 0,-1 1 0,1-1 0,0 0 0,0 1 0,1-1 0,-1 0 0,0 1 0,0-1 0,1 0 0,-1 0 0,1 1 0,-1-1 0,1 0 0,-1 0 0,1 0 0,0 1 0,0-1 0,-1 0 0,1 0 0,0 0 0,0 0 0,0-1 0,0 1 0,0 0 0,0 0 0,0-1 0,2 2 0,1-1 0,0 0 0,1-1 0,-1 0 0,0 1 0,1-1 0,-1-1 0,0 1 0,0-1 0,6 0 0,5-3-475,1 0 0,-1 0 0,18-8 0,41-26-4885,-40 18-2562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3.425"/>
    </inkml:context>
    <inkml:brush xml:id="br0">
      <inkml:brushProperty name="width" value="0.025" units="cm"/>
      <inkml:brushProperty name="height" value="0.025" units="cm"/>
    </inkml:brush>
  </inkml:definitions>
  <inkml:trace contextRef="#ctx0" brushRef="#br0">98 0 14606,'0'0'11627,"0"12"-9914,-4 22-1139,-1 0 0,-2-1 0,-1 1 0,-14 34 0,9-28-86,1 0 0,3 0-1,-6 47 1,14-78-482,0 1 0,1-1 0,0 1 0,0 0 0,1-1 0,0 1 0,1-1-1,5 17 1,-5-22-16,0-1 0,0 0 0,0 0-1,0 0 1,0 0 0,1 0 0,-1-1-1,1 1 1,0-1 0,0 1-1,0-1 1,0 0 0,0 0 0,1-1-1,-1 1 1,0-1 0,1 1 0,-1-1-1,1 0 1,-1 0 0,1-1 0,0 1-1,-1-1 1,1 0 0,5 0-1,27-1-1917,-1-9-4562,-1-11-5922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3.969"/>
    </inkml:context>
    <inkml:brush xml:id="br0">
      <inkml:brushProperty name="width" value="0.025" units="cm"/>
      <inkml:brushProperty name="height" value="0.025" units="cm"/>
    </inkml:brush>
  </inkml:definitions>
  <inkml:trace contextRef="#ctx0" brushRef="#br0">41 0 8680,'0'0'21626,"-3"11"-20852,-6 19-437,0 0 1,3 1-1,0 0 1,-1 35-1,7-65-342,0 0-1,0-1 1,0 1-1,0 0 1,-1 0-1,1 0 1,0 0-1,1-1 1,-1 1-1,0 0 1,0 0-1,0 0 1,0-1-1,1 1 1,-1 0-1,0 0 1,1 0-1,-1-1 1,0 1-1,1 0 1,-1-1-1,1 1 1,-1 0-1,1-1 1,-1 1-1,1-1 1,0 1-1,-1-1 1,1 1-1,0-1 1,0 1-1,-1-1 1,1 0-1,0 1 1,0-1-1,-1 0 1,1 0-1,0 1 1,0-1-1,0 0 1,-1 0-1,1 0 1,0 0-1,0 0 1,0 0-1,0 0 1,-1-1-1,1 1 1,0 0-1,0 0 1,0 0 0,0-1-1,3-1-124,-1 1 1,0-1-1,0 1 0,0-1 1,0 0-1,0 0 0,-1-1 1,1 1-1,-1-1 0,1 1 1,2-5-1,1-2-1558,-1-1 0,-1 1 0,0-1 1,0-1-1,4-15 0,1-21-6998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4.326"/>
    </inkml:context>
    <inkml:brush xml:id="br0">
      <inkml:brushProperty name="width" value="0.025" units="cm"/>
      <inkml:brushProperty name="height" value="0.025" units="cm"/>
    </inkml:brush>
  </inkml:definitions>
  <inkml:trace contextRef="#ctx0" brushRef="#br0">0 0 11211,'0'0'17937,"17"51"-19026,-5-39-2499,-5 0-2882,4-4-9033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4.669"/>
    </inkml:context>
    <inkml:brush xml:id="br0">
      <inkml:brushProperty name="width" value="0.025" units="cm"/>
      <inkml:brushProperty name="height" value="0.025" units="cm"/>
    </inkml:brush>
  </inkml:definitions>
  <inkml:trace contextRef="#ctx0" brushRef="#br0">42 0 12300,'0'0'19122,"-10"59"-18578,5-29-288,0 2-191,0-3-33,-1 2-32,1-8-481,2-6-1441,1-7-2114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5.043"/>
    </inkml:context>
    <inkml:brush xml:id="br0">
      <inkml:brushProperty name="width" value="0.025" units="cm"/>
      <inkml:brushProperty name="height" value="0.025" units="cm"/>
    </inkml:brush>
  </inkml:definitions>
  <inkml:trace contextRef="#ctx0" brushRef="#br0">18 1 7143,'0'0'22501,"-4"10"-21310,-1 14-805,1 0 1,1 0-1,1 0 1,2 45-1,0-67-398,0-1-1,0 1 1,0-1 0,1 1 0,-1-1-1,0 1 1,1-1 0,-1 1-1,1-1 1,-1 1 0,1-1-1,0 0 1,0 1 0,-1-1 0,1 0-1,0 0 1,0 0 0,0 0-1,1 0 1,-1 0 0,0 0 0,0 0-1,0 0 1,1 0 0,-1 0-1,0-1 1,1 1 0,-1-1 0,1 1-1,-1-1 1,1 1 0,-1-1-1,1 0 1,-1 0 0,1 0-1,-1 0 1,3 0 0,-1 0-122,1 0-1,-1-1 1,1 0 0,-1 0-1,0 0 1,1 0 0,-1-1 0,0 1-1,0-1 1,0 1 0,0-1-1,0 0 1,0-1 0,0 1-1,2-3 1,18-24-4574,-1-3-2766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5.384"/>
    </inkml:context>
    <inkml:brush xml:id="br0">
      <inkml:brushProperty name="width" value="0.025" units="cm"/>
      <inkml:brushProperty name="height" value="0.025" units="cm"/>
    </inkml:brush>
  </inkml:definitions>
  <inkml:trace contextRef="#ctx0" brushRef="#br0">132 0 9097,'0'0'7527,"-5"12"-3112,-14 37-985,2 1 1,-12 54 0,19-35-3112,6-36-236,-10 42-1,12-66-588,-1 1 0,-1-1 0,1-1 0,-1 1 0,-6 9 0,6-13-1812,1-4-2533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5.734"/>
    </inkml:context>
    <inkml:brush xml:id="br0">
      <inkml:brushProperty name="width" value="0.025" units="cm"/>
      <inkml:brushProperty name="height" value="0.025" units="cm"/>
    </inkml:brush>
  </inkml:definitions>
  <inkml:trace contextRef="#ctx0" brushRef="#br0">1 1 7111,'0'5'10346,"12"-5"-8969,5 1 1025,8-1-288,5 0-352,9 0-449,6 0-736,2 0-385,1 0-128,-5 0-64,-3 0-641,-6 0-928,-8 0-673,-9 2-545,-11 0-1441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5.759"/>
    </inkml:context>
    <inkml:brush xml:id="br0">
      <inkml:brushProperty name="width" value="0.025" units="cm"/>
      <inkml:brushProperty name="height" value="0.025" units="cm"/>
    </inkml:brush>
  </inkml:definitions>
  <inkml:trace contextRef="#ctx0" brushRef="#br0">8 107 14574,'0'0'6940,"-1"9"-3994,-6 42 1816,7-51-4701,0 0 0,1 1-1,-1-1 1,0 0-1,0 1 1,0-1 0,0 0-1,1 1 1,-1-1 0,0 0-1,0 0 1,0 1-1,1-1 1,-1 0 0,0 0-1,0 0 1,1 1 0,-1-1-1,0 0 1,1 0-1,-1 0 1,0 0 0,1 0-1,-1 1 1,0-1 0,1 0-1,-1 0 1,0 0-1,1 0 1,-1 0 0,0 0-1,1 0 1,-1 0 0,0 0-1,1 0 1,-1 0-1,0-1 1,1 1 0,-1 0-1,0 0 1,1 0 0,-1 0-1,0 0 1,0-1-1,1 1 1,-1 0 0,0 0-1,0-1 1,1 1 0,-1 0-1,0 0 1,0-1-1,1 1 1,16-13 141,43-63-126,-43 53-408,31-34 0,-48 58 326,0-1-1,1 0 0,-1 0 1,1 0-1,-1 0 1,0 1-1,0-1 0,1 0 1,-1 0-1,0 1 0,1-1 1,-1 0-1,0 1 1,0-1-1,0 0 0,1 1 1,-1-1-1,0 0 0,0 1 1,0-1-1,0 0 1,1 1-1,-1-1 0,0 0 1,0 1-1,0-1 0,0 1 1,0-1-1,0 0 1,0 1-1,0-1 0,0 1 1,0-1-1,-1 0 0,1 1 1,0-1-1,0 0 1,0 1-1,0-1 0,-1 1 1,-1 24-43,-13 36 174,9-42-666,1 1 0,1-1 1,1 1-1,-1 25 1,5-49-5471,4-18-4634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6.382"/>
    </inkml:context>
    <inkml:brush xml:id="br0">
      <inkml:brushProperty name="width" value="0.025" units="cm"/>
      <inkml:brushProperty name="height" value="0.025" units="cm"/>
    </inkml:brush>
  </inkml:definitions>
  <inkml:trace contextRef="#ctx0" brushRef="#br0">32 1 7655,'0'0'14259,"10"0"-12705,-5 0-1357,1 0 1,0 1 0,-1 0 0,1 0-1,0 0 1,-1 1 0,1 0 0,-1 0-1,0 0 1,0 1 0,0-1 0,0 1-1,0 1 1,0-1 0,-1 1 0,0-1-1,0 1 1,0 0 0,0 1 0,0-1-1,-1 1 1,5 8 0,-1 1 75,0 0 0,-2 0 1,0 0-1,0 1 0,-1 0 0,-1 0 1,-1 0-1,0 0 0,0 0 0,-2 24 1,-2-7-49,0-1 0,-2 0 0,-2 0 1,-10 34-1,10-42-306,-2 0 0,0-1 1,-1 0-1,-2-1 0,0 0 0,-1-1 1,-28 36-1,12-33-2260,8-17-2461,5-5-3446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7.002"/>
    </inkml:context>
    <inkml:brush xml:id="br0">
      <inkml:brushProperty name="width" value="0.025" units="cm"/>
      <inkml:brushProperty name="height" value="0.025" units="cm"/>
    </inkml:brush>
  </inkml:definitions>
  <inkml:trace contextRef="#ctx0" brushRef="#br0">139 1 5029,'0'0'14317,"-5"56"-11466,-4-25-353,-1 5-191,-1 5-578,1 3-576,-2-3-480,3-3-417,1-7-224,4-7 0,-1-8-128,-1-9-865,2-7-865,-2 0-736,-5-11-1666,-1-10-1281,-4-2-1346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7.360"/>
    </inkml:context>
    <inkml:brush xml:id="br0">
      <inkml:brushProperty name="width" value="0.025" units="cm"/>
      <inkml:brushProperty name="height" value="0.025" units="cm"/>
    </inkml:brush>
  </inkml:definitions>
  <inkml:trace contextRef="#ctx0" brushRef="#br0">18 0 10762,'0'0'5680,"-2"12"-3619,-1 11-1234,-3 11 1427,2-1 0,1 1 1,3 66-1,1-99-2214,-1 0 0,1 0 0,0 0 0,-1-1 0,1 1 0,0 0-1,-1 0 1,1-1 0,0 1 0,0 0 0,0-1 0,0 1 0,0 0 0,-1-1 0,1 0 0,0 1 0,0-1 0,0 1 0,0-1 0,0 0 0,0 0 0,1 0 0,-1 0 0,0 0 0,0 0 0,0 0 0,0 0-1,0 0 1,0 0 0,0 0 0,0 0 0,0-1 0,0 1 0,0-1 0,0 1 0,0-1 0,1 0 0,39-17 524,203-128-1429,-216 129-1766,-13 4-2383,-7 1-4285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8.122"/>
    </inkml:context>
    <inkml:brush xml:id="br0">
      <inkml:brushProperty name="width" value="0.025" units="cm"/>
      <inkml:brushProperty name="height" value="0.025" units="cm"/>
    </inkml:brush>
  </inkml:definitions>
  <inkml:trace contextRef="#ctx0" brushRef="#br0">64 158 5157,'4'-10'4527,"37"-90"2598,-24 53 4028,-47 166-9634,-16 137 0,46-256-1532,0 0-1,0-1 1,0 1 0,0 0 0,0 0-1,0 0 1,-1 0 0,1 0-1,0 0 1,0 0 0,0 0 0,0-1-1,0 1 1,0 0 0,0 0-1,0 0 1,0 0 0,0 0-1,0 0 1,0 0 0,0 0 0,0 0-1,0 0 1,-1 0 0,1 0-1,0-1 1,0 1 0,0 0 0,0 0-1,0 0 1,0 0 0,0 0-1,0 0 1,-1 0 0,1 0 0,0 0-1,0 0 1,0 0 0,0 0-1,0 0 1,0 0 0,0 0 0,0 0-1,-1 0 1,1 0 0,0 0-1,0 1 1,0-1 0,0 0-1,0 0 1,0 0 0,0 0 0,0 0-1,0 0 1,-1 0 0,1 0-1,0 0 1,0 0 0,0 0 0,0 0-1,0 1 1,0-1 0,0 0-1,0 0 1,0 0 0,0 0 0,0 0-1,0 0 1,-9-14-773,-6-17-789,9 19 848,4 8 629,-1-1 1,1 0 0,1 0 0,-1 0 0,1 1-1,0-1 1,-1-7 0,43 12 1175,12 10-1004,-9-2-3411,3-4-8150,-32-4 4804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8.494"/>
    </inkml:context>
    <inkml:brush xml:id="br0">
      <inkml:brushProperty name="width" value="0.025" units="cm"/>
      <inkml:brushProperty name="height" value="0.025" units="cm"/>
    </inkml:brush>
  </inkml:definitions>
  <inkml:trace contextRef="#ctx0" brushRef="#br0">0 122 2626,'24'-38'14158,"-18"36"-7527,11 2-3831,-1 0-1800,-13-2-947,1 0 0,-1-1 1,0 1-1,0-1 0,0 1 0,0-1 0,0 0 0,-1 0 0,1-1 1,-1 1-1,0 0 0,0-1 0,0 1 0,-1-1 0,1 0 0,-1 0 1,0 1-1,0-1 0,0 0 0,0 0 0,0-5 0,-1 9-52,0 0 0,0 0-1,0-1 1,0 1 0,0 0-1,0 0 1,0 0 0,0-1 0,0 1-1,0 0 1,0 0 0,0 0-1,0 0 1,0-1 0,-1 1-1,1 0 1,0 0 0,0 0 0,0 0-1,0-1 1,0 1 0,0 0-1,0 0 1,-1 0 0,1 0-1,0 0 1,0 0 0,0-1 0,0 1-1,0 0 1,-1 0 0,1 0-1,0 0 1,0 0 0,0 0-1,-1 0 1,1 0 0,0 0 0,0 0-1,0 0 1,0 0 0,-1 0-1,1 0 1,0 0 0,0 0 0,0 0-1,-1 0 1,-11 6-60,-9 12 4,15-10 143,1 1-1,-1-1 0,2 1 1,-1 0-1,1 1 1,0-1-1,1 1 0,0 0 1,1-1-1,0 1 1,0 0-1,1 1 1,1-1-1,0 0 0,1 16 1,0-25-86,-1-1 1,0 1-1,1 0 1,-1 0-1,1-1 1,0 1-1,-1 0 1,1-1-1,-1 1 1,1-1-1,0 1 1,0-1-1,-1 1 1,1-1-1,0 1 1,0-1 0,-1 0-1,1 0 1,0 1-1,0-1 1,0 0-1,0 0 1,0 0-1,-1 0 1,1 0-1,0 0 1,0 0-1,0 0 1,0 0-1,0 0 1,-1 0-1,1-1 1,0 1-1,0 0 1,1-1-1,31-14-1945,-9-6-2119,2-7-2494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8.837"/>
    </inkml:context>
    <inkml:brush xml:id="br0">
      <inkml:brushProperty name="width" value="0.025" units="cm"/>
      <inkml:brushProperty name="height" value="0.025" units="cm"/>
    </inkml:brush>
  </inkml:definitions>
  <inkml:trace contextRef="#ctx0" brushRef="#br0">117 1 6118,'0'0'10901,"-9"10"-5307,-12 10-3817,4-3-3,0 0 0,1 0 0,-20 29 0,36-46-1774,0 0 1,0 0-1,0 1 1,0-1-1,0 0 1,0 0-1,0 0 1,0 1-1,-1-1 1,1 0-1,0 0 1,0 1-1,0-1 1,0 0-1,0 0 1,0 1-1,1-1 1,-1 0-1,0 0 1,0 0-1,0 1 1,0-1-1,0 0 1,0 0-1,0 0 1,0 1-1,0-1 1,1 0-1,-1 0 1,0 0-1,0 1 1,0-1-1,0 0 1,1 0-1,-1 0 1,0 0-1,0 0 1,0 0-1,1 1 1,-1-1-1,0 0 1,0 0-1,0 0 1,1 0-1,-1 0 1,0 0-1,0 0 1,1 0-1,-1 0 1,21 1-268,22-6-820,-7-5-241,-25 6 499,1 0 0,-1 2 0,1-1-1,0 1 1,0 1 0,23 0-1,-35 3 995,0-1-1,0 1 0,1 0 1,-1 0-1,-1-1 0,1 1 1,0 0-1,0 0 0,-1-1 0,1 1 1,-1 0-1,1-1 0,-1 1 1,0 0-1,1-1 0,-1 1 1,-2 1-1,-5 9 478,-1 0 0,-1-1 0,0 0 1,-1-1-1,-18 14 0,23-19-398,0 0 1,-1 0-1,1-1 0,-1 0 1,0-1-1,0 0 0,-1 0 1,1 0-1,-1-1 0,1 0 1,-17 2-1,24-5-316,-1 1-1,0 0 1,0-1 0,1 1-1,-1-1 1,0 1 0,1-1-1,-1 1 1,0-1 0,1 0-1,-1 1 1,1-1 0,-1 0 0,1 1-1,0-1 1,-1 0 0,1 0-1,0 1 1,-1-1 0,1 0-1,0 0 1,0 0 0,-1 0-1,1 1 1,0-1 0,0 0-1,0 0 1,0 0 0,0 0-1,1 1 1,-1-1 0,0 0-1,0 0 1,0 0 0,1 1-1,-1-2 1,10-36-5094,5 5-546,4-6-1394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9.165"/>
    </inkml:context>
    <inkml:brush xml:id="br0">
      <inkml:brushProperty name="width" value="0.025" units="cm"/>
      <inkml:brushProperty name="height" value="0.025" units="cm"/>
    </inkml:brush>
  </inkml:definitions>
  <inkml:trace contextRef="#ctx0" brushRef="#br0">68 1 9289,'0'0'10767,"0"10"-8242,1 42-215,-2-10-1471,2 0-1,3 0 1,15 79-1,-15-112-2241,-3-19-1813,-5-22-3039,-20-12 420,2 14 4912,1 8 3202,-1 6 3668,18 13 1717,11 5-5252,33 8-2671,-34-10 205,56 1-1044,-21-7-3985,-1-6-5327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59.707"/>
    </inkml:context>
    <inkml:brush xml:id="br0">
      <inkml:brushProperty name="width" value="0.025" units="cm"/>
      <inkml:brushProperty name="height" value="0.025" units="cm"/>
    </inkml:brush>
  </inkml:definitions>
  <inkml:trace contextRef="#ctx0" brushRef="#br0">24 5 11819,'0'0'14398,"-4"10"-13501,-1 2-605,2 1 0,0-1 0,0 0 0,1 1 0,0 0 0,1 23 0,1-33-242,0 0-1,0 0 1,0 0 0,0 0-1,1 0 1,0 1-1,-1-1 1,1 0 0,0 0-1,0-1 1,1 1-1,-1 0 1,1 0-1,-1 0 1,1-1 0,0 1-1,0-1 1,0 1-1,0-1 1,1 0 0,-1 0-1,0 0 1,1 0-1,0 0 1,-1-1 0,1 1-1,0-1 1,0 0-1,0 0 1,0 0 0,0 0-1,0 0 1,0 0-1,0-1 1,0 0 0,0 1-1,5-2 1,-3 1-6,1 0 0,-1-1 1,0 0-1,0 0 1,0-1-1,0 0 0,0 1 1,0-1-1,-1-1 1,1 1-1,-1-1 0,1 0 1,-1 0-1,0 0 1,0-1-1,0 1 0,-1-1 1,1 0-1,-1 0 0,0 0 1,5-8-1,-3 4-21,-1-1-1,0 1 0,0-1 1,-1 0-1,0-1 0,0 1 1,-1 0-1,0-1 0,-1 1 1,1-19-1,-2 27-16,0 0 0,0 0 0,0 0-1,0 0 1,0 1 0,0-1 0,0 0 0,0 0-1,-1 0 1,1 1 0,0-1 0,-1 0 0,1 0-1,0 1 1,-1-1 0,1 0 0,-1 0 0,1 1-1,-1-1 1,1 1 0,-1-1 0,1 0 0,-1 1-1,0-1 1,1 1 0,-1-1 0,0 1 0,0 0-1,1-1 1,-1 1 0,0 0 0,0-1 0,1 1-1,-1 0 1,0 0 0,0 0 0,0 0 0,1 0-1,-1 0 1,0 0 0,0 0 0,0 0 0,0 0-1,1 0 1,-2 1 0,0-1 9,-1 1-1,1 0 1,0-1 0,0 1 0,0 0-1,0 0 1,0 1 0,0-1-1,0 0 1,1 1 0,-1-1-1,0 1 1,1-1 0,-1 1-1,-2 3 1,3-3-71,0 0 0,0 0 1,-1 0-1,1 0 0,0 0 0,1 1 1,-1-1-1,0 0 0,1 0 0,-1 1 1,1-1-1,-1 0 0,1 1 0,0-1 0,0 0 1,0 1-1,1-1 0,0 4 0,0-4-53,1-1 1,-1 0-1,0 1 0,1-1 0,-1 0 0,1 0 0,-1 0 0,1-1 0,0 1 1,0 0-1,-1-1 0,1 1 0,0-1 0,0 1 0,-1-1 0,1 0 0,0 0 0,0 1 1,0-1-1,0-1 0,-1 1 0,1 0 0,3-1 0,3 0-1832,-1-1 0,0 0 0,0 0 0,1-1-1,-1 1 1,-1-2 0,9-3 0,6-5-9190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0.127"/>
    </inkml:context>
    <inkml:brush xml:id="br0">
      <inkml:brushProperty name="width" value="0.025" units="cm"/>
      <inkml:brushProperty name="height" value="0.025" units="cm"/>
    </inkml:brush>
  </inkml:definitions>
  <inkml:trace contextRef="#ctx0" brushRef="#br0">22 35 11339,'0'0'19688,"-3"6"-19144,0 2-483,0 0 1,0-1-1,1 2 0,0-1 0,0 0 0,-1 17 0,3-23-63,0-1 0,0 1 0,0 0 0,0 0 0,0-1 0,1 1 0,-1 0 0,0-1 0,1 1 0,0 0 0,-1-1 0,1 1 0,0-1 0,0 1 0,0-1 0,0 1 0,0-1 0,2 2 0,-1-2-8,-1 0 1,1 0-1,0-1 0,0 1 1,0 0-1,0-1 0,0 0 1,0 1-1,0-1 0,0 0 1,0 0-1,0 0 0,0 0 1,0 0-1,0-1 0,0 1 1,0-1-1,0 1 0,0-1 1,3-1-1,2-1-104,0-1 0,0 0 0,0 0 0,0 0 0,-1-1 0,8-7 0,31-20 271,-45 31 340,-11-24 656,-31-27-1153,73 51-598,25 6-5449,0-4-4327,-27-1 103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6.124"/>
    </inkml:context>
    <inkml:brush xml:id="br0">
      <inkml:brushProperty name="width" value="0.025" units="cm"/>
      <inkml:brushProperty name="height" value="0.025" units="cm"/>
    </inkml:brush>
  </inkml:definitions>
  <inkml:trace contextRef="#ctx0" brushRef="#br0">0 58 15439,'0'0'4548,"83"0"-3139,-35-8-288,5-1-480,4 2-513,-3 0-160,-2 1-1441,-9 1-1282,-9-2-1377,-4-2-801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0.656"/>
    </inkml:context>
    <inkml:brush xml:id="br0">
      <inkml:brushProperty name="width" value="0.025" units="cm"/>
      <inkml:brushProperty name="height" value="0.025" units="cm"/>
    </inkml:brush>
  </inkml:definitions>
  <inkml:trace contextRef="#ctx0" brushRef="#br0">88 33 6983,'0'0'19100,"-6"11"-18496,2-6-554,2-1-34,-1-1 1,1 1 0,0-1 0,0 1 0,0 0 0,0 0 0,1 0 0,0 0 0,-1 0 0,2 0 0,-1 0 0,0 1 0,1-1 0,0 0 0,0 0 0,0 1 0,0-1-1,1 0 1,-1 0 0,3 8 0,25 34 271,-18-33-665,-2 1-1,14 28 0,-20-37 428,0 0-1,-1 0 1,0 0 0,0 0 0,0 0-1,0 0 1,-1 0 0,0 0-1,0 0 1,0 0 0,-1 0-1,1 1 1,-3 6 0,1-9 100,1 0 0,-1 0 1,1 0-1,-1 0 0,0 0 1,0-1-1,0 1 0,0-1 1,0 1-1,-1-1 0,1 0 0,-1 0 1,0 0-1,1 0 0,-1-1 1,0 1-1,0-1 0,0 1 1,0-1-1,-6 1 0,7-1-61,-1 0 0,1-1 0,0 0 0,0 1 0,-1-1 0,1 0 0,0 0 0,0 0-1,-1 0 1,1 0 0,0-1 0,0 1 0,-1-1 0,1 1 0,0-1 0,0 0 0,0 0 0,0 0 0,0 0 0,0 0 0,0-1 0,0 1-1,0 0 1,1-1 0,-1 0 0,0 1 0,1-1 0,-1 0 0,-1-3 0,1 1-93,0 0 0,0 0 1,0-1-1,0 1 0,1 0 0,0-1 0,0 1 0,0-1 1,1 1-1,-1-1 0,1 1 0,0-1 0,0 0 1,1 1-1,-1-1 0,1 1 0,0-1 0,0 1 0,1-1 1,-1 1-1,1 0 0,0 0 0,0 0 0,0 0 1,6-7-1,4-3-25,1 1 0,1 0 0,0 1 1,1 0-1,19-11 0,-15 10 8,-1 0-1,19-19 1,-33 28 33,1 0 1,-1-1-1,0 1 1,-1-1-1,1 0 0,-1 0 1,0 0-1,0 0 1,-1 0-1,1-1 1,-1 0-1,0 1 1,-1-1-1,2-10 1,-3 16-11,0-1 0,0 1 1,-1-1-1,1 1 1,0 0-1,-1-1 1,1 1-1,0-1 0,-1 1 1,1 0-1,-1 0 1,1-1-1,-1 1 0,1 0 1,-1 0-1,1-1 1,0 1-1,-1 0 1,1 0-1,-1 0 0,0 0 1,1 0-1,-1 0 1,1 0-1,-1 0 1,1 0-1,-1 0 0,1 0 1,-1 0-1,1 0 1,-1 0-1,1 0 1,-1 1-1,1-1 0,0 0 1,-1 0-1,1 1 1,-1-1-1,1 0 1,-1 0-1,1 1 0,0-1 1,-1 1-1,-22 13 41,16-8-43,1 1 0,0 0 0,1 0 0,0 1 0,0-1 0,1 1 0,0 0 0,0 1 0,0-1 0,1 1 0,1-1 0,0 1 0,0 0 0,0 0 0,1 0 0,0 0 0,1 0 0,1 12 0,0-20-173,-1 0 0,1 1 1,0-1-1,0 1 0,-1-1 0,1 0 1,0 0-1,0 0 0,1 1 0,-1-1 0,0 0 1,0 0-1,0-1 0,1 1 0,-1 0 0,0 0 1,1-1-1,-1 1 0,1 0 0,-1-1 1,1 1-1,-1-1 0,1 0 0,-1 0 0,1 0 1,0 1-1,-1-1 0,1-1 0,1 1 0,3 0-1432,0 0 0,1-1-1,-1 1 1,0-2 0,0 1-1,8-3 1,15-10-13876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1.622"/>
    </inkml:context>
    <inkml:brush xml:id="br0">
      <inkml:brushProperty name="width" value="0.025" units="cm"/>
      <inkml:brushProperty name="height" value="0.025" units="cm"/>
    </inkml:brush>
  </inkml:definitions>
  <inkml:trace contextRef="#ctx0" brushRef="#br0">140 9 15855,'0'0'7762,"-10"0"-5856,4 1-1821,1-1 1,0 0 0,0 1-1,0 0 1,0 0 0,0 1-1,0-1 1,0 1 0,1 0-1,-1 1 1,1-1 0,-1 1-1,1 0 1,0 0 0,0 0-1,0 0 1,0 1 0,0 0-1,1-1 1,0 1 0,-4 7-1,4-7-76,1 0 1,0 1-1,0 0 0,0-1 0,0 1 1,1 0-1,0 0 0,0 0 0,0 0 0,0 10 1,1-15-8,1 1 0,0 0 0,-1-1 0,1 1 0,0-1 1,0 1-1,-1-1 0,1 1 0,0-1 0,0 1 0,0-1 0,0 0 1,0 0-1,-1 1 0,1-1 0,0 0 0,0 0 0,0 0 0,0 0 1,0 0-1,0 0 0,0 0 0,0 0 0,-1 0 0,1-1 0,0 1 0,1-1 1,29-4-245,-10-5-750,-17 8 728,0 0 0,0 0 0,0 0 0,1 1 0,-1 0 0,0-1 0,1 1 0,6 0 0,-11 1 253,1 1 0,0-1 1,0 1-1,-1-1 0,1 1 0,0-1 1,-1 1-1,1-1 0,0 1 1,-1-1-1,1 1 0,-1 0 1,1-1-1,-1 1 0,0 0 1,1 0-1,-1-1 0,0 1 0,1 0 1,-1 0-1,0 0 0,0 0 1,0-1-1,1 1 0,-1 0 1,0 0-1,0 0 0,0 0 1,-1 0-1,1 35 7,0-27 24,0 18 376,-5 111 454,4-124-350,-2 0-1,1-1 1,-2 0-1,1 0 1,-2 0 0,0 0-1,-13 23 1,18-35-462,-1 0 0,1 0 1,-1 0-1,1 0 0,-1 0 1,0 0-1,0 0 1,0 0-1,1 0 0,-1 0 1,0 0-1,0 0 0,0-1 1,0 1-1,0 0 0,-1-1 1,1 1-1,0-1 0,0 1 1,0-1-1,0 1 1,-1-1-1,1 0 0,0 0 1,0 0-1,-2 0 0,1 0 42,0-1 0,0 0-1,0 0 1,1 0 0,-1 0 0,1 0-1,-1 0 1,1 0 0,-1 0 0,1-1-1,-1 1 1,1 0 0,0-1-1,0 0 1,-1-1 0,-5-9 310,0 0-1,2-1 1,-8-19 0,13 32-390,-2-7-11,0 1 0,0 0-1,0-1 1,1 1 0,-1-1 0,2 0-1,-1 1 1,1-1 0,0 0 0,0 1-1,3-11 1,-2 12-12,1 0-1,0 0 1,1 0 0,-1 0-1,1 1 1,0-1-1,0 1 1,1 0 0,-1 0-1,1 0 1,0 1-1,0-1 1,0 1 0,8-5-1,69-42-1834,-61 41 1381,-1-2 0,-1 0 0,0-1 1,-1-1-1,0-1 0,-1 0 0,0-1 0,19-25 0,-33 38 593,-1 0 0,0 0 0,0 0-1,1-1 1,-1 1 0,-1 0 0,1 0-1,0-1 1,-1 1 0,1-5 0,-1 6-37,1 0 1,-1 1-1,-1-1 1,1 0-1,0 0 1,0 1-1,0-1 1,0 0-1,0 1 1,-1-1-1,1 0 0,0 1 1,-1-1-1,1 0 1,0 1-1,-1-1 1,1 0-1,-1 1 1,1-1-1,-1 1 1,1-1-1,-1 1 1,-1-1-1,1 0-21,-1 1-1,0 0 0,1 0 0,-1 0 0,0 0 0,1 0 0,-1 0 0,0 0 0,1 0 0,-1 1 0,0-1 0,1 1 1,-1-1-1,0 1 0,1-1 0,-1 1 0,1 0 0,-1 0 0,1 0 0,0 0 0,-1 0 0,1 0 0,0 0 1,0 1-1,0-1 0,0 0 0,0 1 0,-2 1 0,-2 4 54,0 0 0,0 0 0,1 0 0,0 1 0,0-1 1,1 1-1,0 0 0,0 0 0,1 0 0,0 1 0,0-1 0,1 0 0,0 1 0,0-1 1,2 18-1,-1-25-117,1 0 1,0 0-1,-1 0 1,1 1-1,0-1 1,0 0-1,-1 0 1,1 0-1,0 0 1,0 0-1,0-1 1,1 1-1,-1 0 1,0 0-1,0-1 1,0 1-1,0 0 1,1-1-1,-1 1 0,0-1 1,1 0-1,-1 1 1,0-1-1,1 0 1,-1 0-1,0 0 1,1 0-1,-1 0 1,0 0-1,2-1 1,44-8-1378,-38 6 637,-1-1 1,0-1-1,0 1 0,0-1 0,7-7 0,35-34-7543,-17 10-690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2.010"/>
    </inkml:context>
    <inkml:brush xml:id="br0">
      <inkml:brushProperty name="width" value="0.025" units="cm"/>
      <inkml:brushProperty name="height" value="0.025" units="cm"/>
    </inkml:brush>
  </inkml:definitions>
  <inkml:trace contextRef="#ctx0" brushRef="#br0">73 0 13357,'0'0'9214,"-6"12"-6332,-5 10-2012,0 0-1,2 1 1,1 0-1,0 1 1,2-1-1,1 1 1,-4 42-1,9-65-864,1 0 0,-1-1 1,1 1-1,-1 0 0,1-1 0,-1 1 0,1-1 0,-1 1 0,1-1 0,0 1 0,-1-1 0,1 1 0,0-1 0,-1 1 0,1-1 0,0 0 1,0 1-1,-1-1 0,1 0 0,0 0 0,0 0 0,0 0 0,-1 1 0,1-1 0,0 0 0,0 0 0,0-1 0,-1 1 0,1 0 0,0 0 1,0 0-1,0 0 0,-1-1 0,1 1 0,0 0 0,0-1 0,-1 1 0,1 0 0,0-1 0,36-13-443,-23 6-105,-9 4 359,0 1-1,0 0 0,1 0 1,-1 1-1,0 0 0,1 0 1,0 0-1,-1 0 0,1 1 1,0 0-1,0 0 0,0 1 1,6 0-1,-11 0 188,0 1 0,-1-1 0,1 1 0,0-1 0,0 1 0,0 0 0,0-1 0,-1 1-1,1 0 1,0 0 0,-1 0 0,1 0 0,-1-1 0,1 1 0,-1 0 0,1 0 0,-1 0 0,0 0 0,1 0 0,-1 0 0,0 0 0,0 0-1,0 0 1,0 0 0,0 0 0,0 2 0,0 35 611,0-28-239,0 3 6,-1 0-1,-1 0 1,-5 23 0,6-31-294,-1 0 0,1 0-1,-1 0 1,0 0 0,0 0 0,-1-1 0,0 1 0,0-1 0,0 1 0,0-1 0,0 0 0,-6 4 0,9-7-85,-1-1 1,0 1-1,0 0 0,0-1 1,1 1-1,-1-1 0,0 1 1,0-1-1,0 0 0,0 0 1,0 1-1,0-1 0,0 0 1,0 0-1,0 0 0,0 0 1,0 0-1,0 0 0,0 0 1,0 0-1,0 0 0,0 0 1,0-1-1,0 1 0,0 0 1,0-1-1,0 1 0,0-1 1,1 1-1,-1-1 0,0 1 1,0-1-1,0 0 0,1 1 1,-1-1-1,0 0 0,1 0 1,-1 1-1,0-1 0,1 0 1,-1 0-1,1 0 0,0 0 1,-1 0-1,1 0 0,0 0 1,-1 0-1,1-1 0,-13-53-471,13 53 365,-3-28-2852,2 0-3366,1 4-2070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02.492"/>
    </inkml:context>
    <inkml:brush xml:id="br0">
      <inkml:brushProperty name="width" value="0.025" units="cm"/>
      <inkml:brushProperty name="height" value="0.025" units="cm"/>
    </inkml:brush>
  </inkml:definitions>
  <inkml:trace contextRef="#ctx0" brushRef="#br0">0 104 7751,'0'0'9556,"11"0"-5947,32 0-609,-39 0-2743,-1-1 1,0 0-1,1 0 0,-1 0 1,0 0-1,1-1 0,-1 1 0,0-1 1,0 0-1,0 0 0,-1 0 1,1 0-1,0-1 0,-1 1 1,1-1-1,-1 1 0,0-1 1,0 0-1,3-5 0,1-1 669,-1-2 1,0 1-1,7-22 0,-38 63-926,18-18 0,0 0 0,1 1 0,1-1 0,0 1 0,1 1 0,1-1 0,0 1 0,1-1 0,-3 28 0,7-41 0,-1 0 0,0-1 0,0 1 0,1 0 0,-1 0 0,0 0 0,1-1 0,-1 1 0,1 0 0,-1 0 0,1-1 0,0 1 0,-1 0 0,1-1 0,-1 1 0,1-1 0,0 1 0,0-1 0,-1 1 0,1-1 0,0 0 0,0 1 0,0-1 0,-1 0 0,1 1 0,0-1 0,0 0 0,0 0 0,0 0 0,0 0 0,0 0 0,-1 0 0,1 0 0,0 0 0,0 0 0,0 0 0,1-1 0,38-8 0,-24 0-214,0-1 0,-1 0 0,0-1 0,-1 0-1,16-17 1,29-22-417,-59 50 633,0 0 1,1-1 0,-1 1-1,0 0 1,0 0 0,0-1 0,1 1-1,-1 0 1,0 0 0,1 0 0,-1-1-1,0 1 1,0 0 0,1 0 0,-1 0-1,0 0 1,1 0 0,-1 0 0,0-1-1,1 1 1,-1 0 0,0 0 0,1 0-1,-1 0 1,0 0 0,0 0 0,1 0-1,-1 0 1,0 1 0,1-1-1,-1 0 1,0 0 0,1 0 0,-1 0-1,0 0 1,1 0 0,-1 1 0,0-1-1,0 0 1,1 0 0,-1 0 0,0 1-1,0-1 1,1 0 0,-1 20 586,-11 22 476,6-31-1049,1 0-1,1 1 0,0-1 1,0 1-1,1 0 1,1-1-1,0 1 1,1 21-1,0-32-15,1-1 0,-1 0 0,0 1 0,1-1 0,-1 1 0,1-1 0,-1 1 0,1-1 0,-1 0 0,1 1 0,-1-1 0,1 0 0,-1 0 0,1 1 0,-1-1 0,1 0 0,0 0 0,-1 0 0,1 0 0,-1 0 0,1 1 0,0-1 0,-1 0 0,1-1 0,-1 1 0,1 0 0,0 0 0,-1 0 0,1 0 0,-1 0 0,1 0 0,-1-1 0,2 1 0,20-8 0,-10-1-114,1 0 0,-1 0 0,20-22 0,-21 21-19,-1 0 0,1 0 0,1 1 0,18-11 0,-30 20 135,0 0-1,0-1 1,1 1 0,-1 0-1,0 0 1,0 0 0,1 0-1,-1 0 1,0-1-1,1 1 1,-1 0 0,0 0-1,1 0 1,-1 0 0,0 0-1,0 0 1,1 0 0,-1 0-1,0 0 1,1 0 0,-1 0-1,0 0 1,1 0 0,-1 0-1,0 1 1,0-1 0,1 0-1,-1 0 1,0 0 0,1 0-1,-1 0 1,0 1-1,0-1 1,0 0 0,1 0-1,-1 1 1,0-1 0,0 0-1,0 0 1,1 1 0,-1-1-1,0 0 1,0 0 0,0 1-1,0-1 1,1 21 394,-10 23 253,7-37-637,-10 32-2256,4-25-4210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14.160"/>
    </inkml:context>
    <inkml:brush xml:id="br0">
      <inkml:brushProperty name="width" value="0.025" units="cm"/>
      <inkml:brushProperty name="height" value="0.025" units="cm"/>
    </inkml:brush>
  </inkml:definitions>
  <inkml:trace contextRef="#ctx0" brushRef="#br0">8 67 5926,'0'0'17632,"-2"10"-16633,-3 52 207,5-62-1207,0 0 0,0 0 0,0 1-1,0-1 1,0 0 0,0 0 0,0 0 0,0 0 0,0 0 0,0 1 0,0-1-1,0 0 1,0 0 0,0 0 0,0 0 0,0 0 0,0 0 0,0 1-1,0-1 1,0 0 0,0 0 0,0 0 0,0 0 0,0 0 0,1 0-1,-1 1 1,0-1 0,0 0 0,0 0 0,0 0 0,0 0 0,0 0 0,0 0-1,1 0 1,-1 0 0,0 0 0,0 0 0,0 0 0,0 0 0,0 0-1,1 0 1,-1 0 0,0 0 0,0 0 0,0 0 0,0 0 0,0 0-1,1 0 1,-1 0 0,0 0 0,0 0 0,0 0 0,0 0 0,0 0 0,1 0-1,9-8-459,8-12-1011,-5-2-324,-6 11 878,0 0 0,0 0 1,-1-1-1,-1 0 0,7-22 1,-12 33 1611,1 31 3240,-2-22-3374,-3 96 3380,14-108-4869,1-13-1719,-3-7-1943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14.767"/>
    </inkml:context>
    <inkml:brush xml:id="br0">
      <inkml:brushProperty name="width" value="0.025" units="cm"/>
      <inkml:brushProperty name="height" value="0.025" units="cm"/>
    </inkml:brush>
  </inkml:definitions>
  <inkml:trace contextRef="#ctx0" brushRef="#br0">26 40 5958,'0'0'12470,"-4"10"-11125,2-6-1186,-2 6 394,1 0 0,0 0 0,0 1-1,1-1 1,-2 22 0,5-38-511,0 1 1,1 0-1,0-1 1,0 1-1,0 0 1,6-9-1,3-7-596,16-48-2216,-32 134 4975,2-47-1730,0 1 0,0 31 0,3-49-515,0-1-6,-1 1 0,1-1 0,0 0 0,0 0 1,0 0-1,0 1 0,0-1 0,0 0 0,0 0 1,0 0-1,0 0 0,0 1 0,0-1 1,0 0-1,0 0 0,0 0 0,0 1 0,0-1 1,0 0-1,0 0 0,0 0 0,0 0 0,0 1 1,0-1-1,0 0 0,1 0 0,-1 0 1,0 0-1,0 1 0,0-1 0,0 0 0,0 0 1,0 0-1,1 0 0,-1 0 0,0 1 1,0-1-1,0 0 0,0 0 0,1 0 0,-1 0 1,0 0-1,0 0 0,0 0 0,0 0 0,1 0 1,-1 0-1,0 0 0,0 0 0,0 0 1,1 0-1,-1 0 0,0 0 0,0 0 0,0 0 1,0 0-1,1 0 0,6-4-5543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32.929"/>
    </inkml:context>
    <inkml:brush xml:id="br0">
      <inkml:brushProperty name="width" value="0.025" units="cm"/>
      <inkml:brushProperty name="height" value="0.025" units="cm"/>
    </inkml:brush>
  </inkml:definitions>
  <inkml:trace contextRef="#ctx0" brushRef="#br0">268 235 3812,'0'0'8568,"-10"-10"-5750,-32-27-997,38 35-1725,0-1 0,0 1 0,0 1 0,0-1 0,0 1 0,-1-1 0,1 1 0,0 0 1,-1 1-1,1-1 0,-1 1 0,1 0 0,-1 0 0,1 0 0,-1 1 0,1-1 0,0 1 0,-1 0 0,1 1 1,0-1-1,0 1 0,-1 0 0,1 0 0,0 0 0,1 0 0,-1 1 0,0-1 0,1 1 0,-4 4 1,-2 2-91,1 1 1,1 0-1,0 0 1,0 0-1,1 1 1,0 0-1,1 1 1,0-1-1,1 1 1,0 0-1,1 0 1,-2 20-1,-1 16 42,1 90 0,5-122-47,0 24-35,1 0-1,2 0 1,2 0-1,2-1 1,1 1 0,2-1-1,2-1 1,22 49-1,-31-80 21,0-1-1,0-1 1,1 1-1,0 0 1,0-1-1,1 0 1,-1 0-1,1 0 1,0-1-1,1 1 0,-1-1 1,1-1-1,0 1 1,0-1-1,0 0 1,0 0-1,0 0 1,1-1-1,-1 0 1,8 1-1,-4-2 39,0 0 0,0-1 0,0 0 0,0-1 1,0 0-1,0 0 0,0-1 0,-1-1 0,1 0 0,-1 0 0,1 0 0,-1-1 0,10-6 0,21-14 350,-1-1-1,-2-2 0,48-44 0,90-108 932,-157 159-1038,0-1 0,-2-1 0,-1 0 1,13-26-1,-20 33 25,-2 0 0,0-1 0,-1 1 0,0-2 0,-1 1 0,-1 0 0,2-31 1,-4 32-113,0-1 1,-2 0 0,1 1-1,-2-1 1,0 1 0,-1-1-1,-1 1 1,0 0 0,-1 0 0,-1 1-1,0 0 1,-1 0 0,0 0-1,-1 0 1,-1 1 0,0 1-1,-1 0 1,0 0 0,-14-12 0,10 10-154,-2 2 0,1 0 0,-2 0 0,0 2 0,0 0 0,0 1 0,-1 1 0,-25-8 0,35 13-265,-1 0 0,0 1 0,0 0 0,0 1 0,0 0 0,0 0 0,-1 1 0,1 0 0,0 0 0,0 1 0,0 1 0,0-1 0,0 1 0,0 1 0,0 0 0,1 0 0,-1 1 0,1 0 0,-15 10 0,-27 31-3867,3 11-2045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37.607"/>
    </inkml:context>
    <inkml:brush xml:id="br0">
      <inkml:brushProperty name="width" value="0.025" units="cm"/>
      <inkml:brushProperty name="height" value="0.025" units="cm"/>
    </inkml:brush>
  </inkml:definitions>
  <inkml:trace contextRef="#ctx0" brushRef="#br0">1 0 5381,'0'0'11157,"20"8"-8573,4 25-1824,1-3 1,2 0-1,43 37 0,24 27-21,-68-67-678,2-1 0,42 30 0,27 25 364,-92-76-380,192 197 1320,-177-182-1228,1 0 0,1-1 0,1-2 0,0 0 1,2-1-1,27 13 0,19 13-8,2 8 477,89 82 1,24 16-208,-35-36-184,58 40 82,48 32-27,-115-79-134,26 14 451,201 149 16,146 85 284,-58-44-733,34 67-48,-428-326-78,391 291-12,129 58 34,-466-324-20,-48-31-23,437 261-3,3-28 114,53 28 79,-395-217 88,363 184-47,-294-180-78,-163-67-108,-1 3-1,84 46 1,-152-72-117,-1-1 37,1 1 0,-1-1 0,0 1-1,0 0 1,0 0 0,0 0 0,0 0 0,-1 0 0,1 1 0,-1-1 0,1 1-1,-1 0 1,0 0 0,0 0 0,0 0 0,-1 0 0,3 5 0,-16-3-8738,-7-5-3683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39.971"/>
    </inkml:context>
    <inkml:brush xml:id="br0">
      <inkml:brushProperty name="width" value="0.025" units="cm"/>
      <inkml:brushProperty name="height" value="0.025" units="cm"/>
    </inkml:brush>
  </inkml:definitions>
  <inkml:trace contextRef="#ctx0" brushRef="#br0">95 1 13132,'0'0'17654,"5"10"-16554,-2 0-1041,1 1 0,-2 0-1,1 0 1,-1 0 0,-1 0 0,0 0-1,-1 0 1,0 0 0,0 0-1,-1 0 1,-1 0 0,0 0 0,0 0-1,-5 12 1,-37 76-59,32-75 0,0 1 0,2 0 0,-9 33 0,18-56 0,0-1 0,1 1 0,-1 0 0,1 0 0,-1-1 0,1 1 0,0 0 0,-1 0 0,1-1 0,0 1 0,0 0 0,0 0 0,1 0 0,-1-1 0,0 1 0,1 0 0,-1 0 0,1-1 0,-1 1 0,1 0 0,0-1 0,0 1 0,0-1 0,0 1 0,0-1 0,0 1 0,2 1 0,2-1 0,-1-1 0,1 1 0,-1-1 0,1 0 0,0-1 0,-1 1 0,1-1 0,0 0 0,6-1 0,-8 1 0,17-1-243,-1 0 0,1-2 0,-1 0-1,20-7 1,-3-1-2082,39-18-1,-52 19-5964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0.655"/>
    </inkml:context>
    <inkml:brush xml:id="br0">
      <inkml:brushProperty name="width" value="0.025" units="cm"/>
      <inkml:brushProperty name="height" value="0.025" units="cm"/>
    </inkml:brush>
  </inkml:definitions>
  <inkml:trace contextRef="#ctx0" brushRef="#br0">135 58 5862,'0'0'14280,"8"-9"-11574,37-39 1672,-70 80-3763,2 1 1,2 1 0,1 1 0,2 1-1,1 1 1,2 0 0,1 1-1,-14 67 1,26-95-616,0 1 0,0 0 0,1 0 0,1 0 0,0 0 0,1 0 0,0 0 0,3 17 0,-2-24 0,-1 0 0,1-1 0,0 1 0,0 0 0,0 0 0,1-1 0,-1 1 0,1-1 0,0 0 0,0 0 0,0 0 0,0 0 0,0-1 0,1 1 0,-1-1 0,1 1 0,0-1 0,-1-1 0,1 1 0,0 0 0,0-1 0,0 0 0,0 0 0,6 1 0,2 0-695,0 0 0,0-1 0,0 0 0,0-1 1,16-2-1,-3-4-7211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08.128"/>
    </inkml:context>
    <inkml:brush xml:id="br0">
      <inkml:brushProperty name="width" value="0.025" units="cm"/>
      <inkml:brushProperty name="height" value="0.025" units="cm"/>
    </inkml:brush>
  </inkml:definitions>
  <inkml:trace contextRef="#ctx0" brushRef="#br0">1 121 11082,'0'0'3145,"9"-2"-2702,50-7 784,1 3 0,92 1 0,-62 3-1097,940-38 1984,-140 30 106,-580 11-2224,-676-16 463,-735 13-623,1000 3 189,-612 24 23,681-19-124,23 0 17,20 2 18,15-1 58,1-2 1,-1-1-1,1-1 0,0-1 0,37-2 0,-25 0 3,1176-49 170,-412 5-161,-513 41 3,-286 3-41,-2 0 6,-1-1 0,0 1 0,0 0 0,1 0 1,-1 0-1,0 0 0,1 0 0,-1 0 0,0 0 0,0 0 1,1 0-1,-1 1 0,0-1 0,0 1 0,1-1 1,-1 1-1,0-1 0,0 1 0,0-1 0,0 1 0,0 0 1,0 0-1,0 0 0,0-1 0,0 1 0,1 2 0,-2-3 2,-1 1-1,1-1 0,0 1 0,-1-1 0,1 1 0,0-1 1,-1 1-1,1-1 0,-1 1 0,1-1 0,0 1 0,-1-1 0,1 0 1,-1 1-1,0-1 0,1 0 0,-1 1 0,1-1 0,-1 0 1,1 0-1,-1 1 0,0-1 0,1 0 0,-1 0 0,1 0 1,-1 0-1,0 0 0,1 0 0,-2 0 0,-25 2-41,23-1 40,-502 0-332,223-7 163,-302 36-103,337 6-2632,35 4-5122,122-28 561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6.454"/>
    </inkml:context>
    <inkml:brush xml:id="br0">
      <inkml:brushProperty name="width" value="0.025" units="cm"/>
      <inkml:brushProperty name="height" value="0.025" units="cm"/>
    </inkml:brush>
  </inkml:definitions>
  <inkml:trace contextRef="#ctx0" brushRef="#br0">3 2 14990,'0'0'1586,"11"0"-38,7 0-865,1-1 271,1 1-1,0 1 0,0 0 1,36 9-1,-53-10-908,0 1-1,1 0 1,-1 0-1,0 0 1,0 0-1,0 1 1,0-1 0,0 1-1,-1-1 1,1 1-1,0 0 1,-1 0 0,1 0-1,-1 1 1,0-1-1,0 1 1,0-1-1,0 1 1,0 0 0,0-1-1,-1 1 1,1 0-1,-1 0 1,0 0 0,0 0-1,0 1 1,0-1-1,-1 0 1,1 0-1,-1 0 1,0 1 0,0-1-1,0 0 1,0 1-1,-1-1 1,1 0 0,-1 0-1,0 0 1,-1 4-1,0 0 62,-1-1 0,0 0 0,0 0 0,0 0 0,-1-1 0,0 1 0,0-1 0,-1 0 0,1 0 0,-1 0 0,-7 5 0,-69 46 559,43-32-557,26-15-375,-14 9-428,10-5-5555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1.322"/>
    </inkml:context>
    <inkml:brush xml:id="br0">
      <inkml:brushProperty name="width" value="0.025" units="cm"/>
      <inkml:brushProperty name="height" value="0.025" units="cm"/>
    </inkml:brush>
  </inkml:definitions>
  <inkml:trace contextRef="#ctx0" brushRef="#br0">52 60 4740,'0'0'14532,"7"-9"-10780,4-5-2333,3-5 275,2 1 3318,-40 68-3394,7-18-1618,-27 58 0,41-83 0,1 0 0,0 0 0,0 1 0,0-1 0,1 1 0,0 0 0,0-1 0,1 1 0,0 0 0,1 9 0,-1-16 5,1 0-1,-1 0 1,1 0 0,0 0-1,-1 0 1,1-1-1,-1 1 1,1 0 0,0 0-1,0 0 1,0 0 0,-1-1-1,1 1 1,0 0 0,0-1-1,0 1 1,0-1-1,0 1 1,0-1 0,0 1-1,0-1 1,1 0 0,-1 0-1,0 1 1,0-1 0,0 0-1,0 0 1,0 0-1,0 0 1,1 0 0,-1 0-1,0-1 1,0 1 0,0 0-1,0-1 1,0 1 0,0 0-1,0-1 1,2 0 0,1-1-121,1 1 0,0-1 0,-1 0 0,1-1 0,-1 1 0,0-1 0,8-5 0,-7 1-1505,1 0 1,-1-1-1,0 1 1,-1-1-1,0 0 0,6-14 1,5-24-8107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1.680"/>
    </inkml:context>
    <inkml:brush xml:id="br0">
      <inkml:brushProperty name="width" value="0.025" units="cm"/>
      <inkml:brushProperty name="height" value="0.025" units="cm"/>
    </inkml:brush>
  </inkml:definitions>
  <inkml:trace contextRef="#ctx0" brushRef="#br0">34 0 19186,'0'0'13581,"-34"49"-13581,34-30 0,6-4-128,1-3-4036,-1-7-4580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2.022"/>
    </inkml:context>
    <inkml:brush xml:id="br0">
      <inkml:brushProperty name="width" value="0.025" units="cm"/>
      <inkml:brushProperty name="height" value="0.025" units="cm"/>
    </inkml:brush>
  </inkml:definitions>
  <inkml:trace contextRef="#ctx0" brushRef="#br0">1 0 19891,'0'0'12876,"8"53"-12876,-8-41 0,0-4-1345,0 0-1858,0-3-673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2.350"/>
    </inkml:context>
    <inkml:brush xml:id="br0">
      <inkml:brushProperty name="width" value="0.025" units="cm"/>
      <inkml:brushProperty name="height" value="0.025" units="cm"/>
    </inkml:brush>
  </inkml:definitions>
  <inkml:trace contextRef="#ctx0" brushRef="#br0">29 0 16464,'0'0'15385,"-2"11"-14611,-5 28-631,-1 7-142,-3 66-1,11-112-19,0 1-1,1 0 1,-1-1-1,0 1 1,1-1-1,-1 1 1,0-1 0,1 1-1,-1-1 1,1 0-1,-1 1 1,1-1 0,-1 0-1,1 1 1,-1-1-1,1 0 1,-1 1-1,1-1 1,-1 0 0,1 0-1,0 0 1,-1 1-1,1-1 1,-1 0 0,1 0-1,0 0 1,-1 0-1,1 0 1,0 0-1,-1 0 1,1 0 0,-1-1-1,1 1 1,-1 0-1,1 0 1,0 0-1,-1-1 1,1 1 0,0-1-1,27-9-2118,-17 1-709,-1 0-1,0-1 1,0 0-1,15-21 1,-5 4-4408</inkml:trace>
  <inkml:trace contextRef="#ctx0" brushRef="#br0" timeOffset="1">185 35 9929,'0'0'13288,"-5"10"-10667,-44 82-469,29-60-1356,1 2 0,2 0 0,2 1 1,1 1-1,-11 47 0,23-31-1565,2-52 563,0 0 1,0 0-1,0 1 0,1-1 0,-1 0 0,0 0 1,0 1-1,0-1 0,0 0 0,1 0 0,-1 0 1,0 0-1,0 1 0,0-1 0,1 0 0,-1 0 1,0 0-1,0 0 0,1 0 0,-1 0 0,0 1 0,0-1 1,1 0-1,-1 0 0,0 0 0,0 0 0,1 0 1,-1 0-1,0 0 0,0 0 0,1 0 0,-1 0 1,0 0-1,0 0 0,1 0 0,-1-1 0,0 1 1,0 0-1,1 0 0,-1 0 0,0 0 0,0 0 1,0 0-1,1-1 0,-1 1 0,0 0 0,6-5-6536,3-10-8489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2.708"/>
    </inkml:context>
    <inkml:brush xml:id="br0">
      <inkml:brushProperty name="width" value="0.025" units="cm"/>
      <inkml:brushProperty name="height" value="0.025" units="cm"/>
    </inkml:brush>
  </inkml:definitions>
  <inkml:trace contextRef="#ctx0" brushRef="#br0">0 155 16464,'0'0'14984,"10"-3"-13863,-1 0-1090,-1-1-1,1-1 0,0 1 1,-1-1-1,0-1 0,0 0 0,7-7 1,57-58-63,-44 41 19,-22 25 13,-4 8 0,-9 18 0,-17 27 0,-23 40-2796,43-78 1645,0 0 0,0 0-1,1 0 1,1 0 0,-1 0-1,2 1 1,-1 13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4.520"/>
    </inkml:context>
    <inkml:brush xml:id="br0">
      <inkml:brushProperty name="width" value="0.025" units="cm"/>
      <inkml:brushProperty name="height" value="0.025" units="cm"/>
    </inkml:brush>
  </inkml:definitions>
  <inkml:trace contextRef="#ctx0" brushRef="#br0">151 1 3203,'0'0'17254,"9"9"-15573,6 9-1061,0 0 0,-2 1 0,0 1 0,-1 0 0,-1 1-1,0 0 1,-2 1 0,11 39 0,-15-34-387,-2 0 0,-1-1 0,-1 1 0,-1 0 0,-1 0-1,-2 0 1,0 0 0,-2 0 0,-1-1 0,-1 0 0,-18 43 0,8-31-653,-1 0 1,-35 52-1,28-52-3004,-61 67 0,46-64-3735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1.838"/>
    </inkml:context>
    <inkml:brush xml:id="br0">
      <inkml:brushProperty name="width" value="0.025" units="cm"/>
      <inkml:brushProperty name="height" value="0.025" units="cm"/>
    </inkml:brush>
  </inkml:definitions>
  <inkml:trace contextRef="#ctx0" brushRef="#br0">12 45 18193,'0'0'11681,"1"10"-11003,0 35-397,-1-1-1,-7 47 1,0-32-5426,23-212-2088,-1 12 7489,-15 175 5109,10 114-4164,-9-140-1118,1-1 1,0 0-1,0 0 0,1 0 1,0 0-1,0-1 1,0 1-1,1-1 0,0 0 1,1 0-1,-1 0 1,8 7-1,-10-11 2,0-1 0,0 1 1,0 0-1,0-1 0,0 0 0,1 0 1,-1 1-1,1-1 0,-1-1 1,1 1-1,-1 0 0,1-1 0,-1 1 1,1-1-1,0 0 0,-1 1 0,1-1 1,-1-1-1,1 1 0,0 0 0,-1-1 1,1 1-1,-1-1 0,1 0 0,-1 0 1,1 0-1,-1 0 0,0 0 1,1 0-1,-1-1 0,0 1 0,0-1 1,0 0-1,0 1 0,0-1 0,0 0 1,1-2-1,8-8 89,-2 1-1,1-2 1,-1 1 0,-1-1-1,0 0 1,-1-1 0,0 0-1,-1 0 1,-1 0 0,0-1-1,-1 0 1,-1 0 0,0 0-1,1-30 1,-4 45-174,0-1 0,0 0 0,0 0 0,0 0-1,0 0 1,0 0 0,-1 0 0,1 1 0,0-1 0,0 0 0,-1 0 0,1 0 0,-1 0 0,1 1-1,0-1 1,-1 0 0,0 0 0,1 1 0,-1-1 0,1 0 0,-1 1 0,0-1 0,1 1-1,-1-1 1,0 1 0,0-1 0,1 1 0,-1 0 0,0-1 0,0 1 0,0 0 0,0-1 0,0 1-1,1 0 1,-1 0 0,0 0 0,0 0 0,0 0 0,0 0 0,0 0 0,0 0 0,0 0-1,1 0 1,-1 1 0,0-1 0,0 0 0,0 1 0,0-1 0,1 0 0,-2 2 0,0-2-21,0 1 1,0 0 0,0 0 0,0 0-1,0 0 1,1 0 0,-1 0 0,0 1-1,1-1 1,-1 1 0,1-1 0,0 1 0,-1-1-1,1 1 1,0 0 0,0 0 0,0 0-1,0-1 1,0 1 0,1 0 0,-1 0-1,0 0 1,0 3 0,1-4-181,0-1 0,0 0 0,0 1 0,0-1-1,0 0 1,0 1 0,0-1 0,0 0 0,0 1 0,0-1 0,0 0 0,0 1 0,0-1 0,0 0 0,0 1 0,0-1 0,0 0-1,0 1 1,0-1 0,0 0 0,1 1 0,-1-1 0,0 0 0,0 0 0,0 1 0,0-1 0,1 0 0,-1 0 0,0 1-1,0-1 1,1 0 0,-1 0 0,0 0 0,1 1 0,-1-1 0,0 0 0,1 0 0,-1 0 0,0 0 0,0 0 0,1 0 0,-1 0-1,0 0 1,1 0 0,-1 1 0,0-2 0,1 1 0,-1 0 0,0 0 0,1 0 0,10 0-8015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2.211"/>
    </inkml:context>
    <inkml:brush xml:id="br0">
      <inkml:brushProperty name="width" value="0.025" units="cm"/>
      <inkml:brushProperty name="height" value="0.025" units="cm"/>
    </inkml:brush>
  </inkml:definitions>
  <inkml:trace contextRef="#ctx0" brushRef="#br0">29 41 19346,'0'0'12444,"-5"11"-12609,1-2 162,1-4 9,0 0 0,1 0 1,0 0-1,0 0 1,0 1-1,0-1 0,1 1 1,0-1-1,0 1 1,0-1-1,1 1 0,0 9 1,1-15-1,-1 1 1,0 0 0,1 0-1,-1-1 1,0 1 0,1 0-1,-1-1 1,1 1 0,-1-1-1,1 1 1,0 0 0,-1-1-1,1 1 1,-1-1 0,1 1-1,0-1 1,0 0 0,-1 1-1,1-1 1,0 0 0,0 1-1,-1-1 1,1 0 0,0 0-1,0 0 1,-1 0 0,1 0-1,0 0 1,0 0 0,0 0-1,-1 0 1,1 0 0,0 0 0,0 0-1,0-1 1,-1 1 0,1 0-1,0 0 1,1-1 0,31-16 169,-23 7-153,0-1 1,-1 1-1,-1-2 1,0 1-1,0-1 1,-1 0-1,-1-1 1,0 1-1,5-17 1,-21 51-318,-14 48 355,22-65-498,2 1 1,-1 0-1,1-1 1,-1 1-1,1 0 1,2 8-1,-2-13 247,1 0 0,-1 0 0,1-1 0,-1 1 0,1 0 0,0-1 0,-1 1 0,1 0 0,0-1 0,0 1 0,-1-1 0,1 1 0,0-1 0,0 0 0,0 1 0,-1-1 0,1 0 0,0 1 0,0-1 0,0 0 0,0 0 0,0 0 0,0 0 0,0 0 0,0 0 0,-1 0 0,1 0 0,0 0 0,0 0 0,0-1 0,0 1 0,0 0 0,1-1 0,32-10-4331,-9-7-193,1-4-1991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2.647"/>
    </inkml:context>
    <inkml:brush xml:id="br0">
      <inkml:brushProperty name="width" value="0.025" units="cm"/>
      <inkml:brushProperty name="height" value="0.025" units="cm"/>
    </inkml:brush>
  </inkml:definitions>
  <inkml:trace contextRef="#ctx0" brushRef="#br0">90 191 11787,'0'0'7394,"-10"11"-5019,6-6-2192,-9 10 596,1 1 1,-14 21-1,23-32-528,-1 1 0,2 0 0,-1-1 1,0 1-1,1 0 0,0 0 0,1 1 1,-1-1-1,1 0 0,0 0 0,1 1 1,0-1-1,0 8 0,1-13-239,-1 0 0,1 0 0,-1 0 0,1 0 0,-1 0 0,1 0-1,0 0 1,-1 0 0,1 0 0,0-1 0,0 1 0,0 0 0,0 0 0,0-1 0,0 1-1,0-1 1,0 1 0,0-1 0,0 1 0,0-1 0,0 0 0,0 1 0,0-1 0,0 0 0,0 0-1,0 0 1,0 0 0,1 0 0,-1 0 0,0 0 0,0 0 0,0 0 0,0-1 0,0 1 0,0 0-1,2-1 1,2 0-22,0-1 0,1 1 0,-1-1-1,0 0 1,0 0 0,9-5-1,-1-4-8,1-1 0,-1 0 0,-1 0 0,0-2 0,-1 1 0,-1-1 0,0-1 0,0 0 0,-2 0 0,0-1 0,-1 0 0,0-1 0,-1 1 0,-1-1-1,-1 0 1,0-1 0,-1 1 0,-1 0 0,-1-1 0,-1-18 0,0 35 25,0 0 0,0 0 0,0 0 0,0 0 0,0 0-1,0 0 1,-1 0 0,1 0 0,0 0 0,-1 0 0,1 0 0,-1 0 0,1 0-1,-1 0 1,1 0 0,-1 0 0,0 0 0,0 1 0,1-1 0,-1 0 0,0 0 0,0 1-1,0-1 1,0 0 0,0 1 0,0-1 0,0 1 0,0-1 0,0 1 0,0 0 0,0-1-1,0 1 1,0 0 0,0 0 0,0 0 0,0 0 0,0 0 0,0 0 0,0 0 0,0 0-1,-1 0 1,1 0 0,0 1 0,0-1 0,0 0 0,0 1 0,0-1 0,0 1 0,0-1-1,0 1 1,1-1 0,-3 3 0,-4 0 104,0 2 0,0-1 0,0 1 0,0 0 0,-9 10 0,4-4 278,1 1 0,0 1-1,1 0 1,1 0 0,0 1 0,0 0 0,2 0 0,-12 30 0,19-44-380,0 1 0,0-1 0,0 1 0,-1-1-1,1 1 1,0-1 0,1 1 0,-1-1 0,0 1 0,0 0 0,0-1 0,0 1-1,0-1 1,0 0 0,1 1 0,-1-1 0,0 1 0,0-1 0,1 1 0,-1-1 0,0 1-1,1-1 1,-1 0 0,0 1 0,1-1 0,-1 0 0,1 1 0,-1-1 0,0 0 0,1 0-1,-1 1 1,2-1 0,23 4 5,34-11-975,-50 6 471,5-2 44,-5 1-84,0 1 0,0 0 1,0 0-1,0 1 1,14 1-1,-21 0 479,0-1-1,0 0 0,-1 1 0,1-1 1,0 1-1,-1 0 0,1 0 1,0-1-1,-1 1 0,1 0 0,-1 1 1,1-1-1,-1 0 0,0 0 1,1 0-1,-1 1 0,0-1 0,0 1 1,0-1-1,0 1 0,0 0 1,0-1-1,0 1 0,-1 0 0,1-1 1,-1 1-1,1 0 0,-1 0 1,1-1-1,-1 1 0,0 0 0,0 3 1,0 12 191,-1 0-1,-1-1 1,-5 25 0,-3 39-2221,10-78 1254,1 3-1827,11-23-10923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3.115"/>
    </inkml:context>
    <inkml:brush xml:id="br0">
      <inkml:brushProperty name="width" value="0.025" units="cm"/>
      <inkml:brushProperty name="height" value="0.025" units="cm"/>
    </inkml:brush>
  </inkml:definitions>
  <inkml:trace contextRef="#ctx0" brushRef="#br0">95 1 10218,'0'0'6950,"-5"12"-3357,-17 59-1302,3 1 0,3 1 1,3 0-1,-6 133 0,19-205-2279,0-1 0,0 0 0,0 1 0,0-1-1,0 1 1,0-1 0,0 0 0,0 1 0,0-1 0,0 0 0,0 1-1,0-1 1,0 1 0,0-1 0,0 0 0,0 1 0,0-1 0,0 0-1,0 1 1,1-1 0,-1 0 0,0 1 0,0-1 0,0 0 0,1 1-1,-1-1 1,0 0 0,0 0 0,1 1 0,-1-1 0,0 0 0,1 0-1,-1 0 1,1 1 0,4-5 121,-4 4-131,6-9-2,0 0 0,0 0 0,-1-1 0,0 0 0,0 0 0,7-22 0,3-2 0,-3 7-8,19-36-42,-29 59 45,-1 0-1,1 0 1,0 0-1,0 0 1,0 0 0,1 1-1,-1-1 1,1 1-1,0 0 1,8-5 0,-12 8-5,1 0 1,-1 0 0,1 0 0,-1 0-1,0 0 1,1-1 0,-1 1 0,1 0-1,-1 0 1,1 0 0,-1 0 0,1 0-1,-1 0 1,1 0 0,-1 1 0,1-1-1,-1 0 1,1 0 0,-1 0 0,1 0-1,-1 1 1,0-1 0,1 0 0,-1 0-1,1 1 1,-1-1 0,0 0 0,1 1-1,-1-1 1,0 0 0,1 1 0,-1-1-1,0 0 1,0 1 0,1-1 0,-1 1-1,0-1 1,0 1 0,0-1 0,0 1-1,1-1 1,-1 1 0,0-1 0,0 0-1,0 1 1,0 0 0,3 35 9,0-5 104,-3-31-100,0 0 0,1 0 1,-1 0-1,0 0 0,0 0 1,1 0-1,-1 1 1,0-1-1,0 0 0,1-1 1,-1 1-1,0 0 1,0 0-1,1 0 0,-1 0 1,0 0-1,0 0 0,1 0 1,-1 0-1,0 0 1,0 0-1,0-1 0,1 1 1,-1 0-1,0 0 0,0 0 1,0 0-1,1-1 1,-1 1-1,0 0 0,0 0 1,0 0-1,0-1 1,0 1-1,0 0 0,1 0 1,-1-1-1,0 1 0,0 0 1,0 0-1,0-1 1,0 1-1,0 0 0,0 0 1,0-1-1,0 1 0,0 0 1,0 0-1,0-1 1,0 1-1,0 0 0,-1-1 1,5-15 211,0-78-216,-4 73 0,-2 13 0,-2 12 0,-2 14 0,6-15-217,0 0 0,1-1 0,-1 1 0,0-1 0,1 1 0,-1-1 0,1 1 0,0-1 0,0 1 0,0-1 0,0 0 0,0 1 0,0-1 0,1 0 0,-1 0 0,1 0 0,-1 0 0,1 0 0,0 0 0,0 0 0,0-1 0,0 1 0,0-1 0,0 1 0,1-1 0,-1 0 0,0 0 0,4 1 0,2 0-799,0 0-1,0 0 0,-1-1 0,1 0 0,0-1 1,0 0-1,0 0 0,10-2 0,15-4-5544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8.671"/>
    </inkml:context>
    <inkml:brush xml:id="br0">
      <inkml:brushProperty name="width" value="0.025" units="cm"/>
      <inkml:brushProperty name="height" value="0.025" units="cm"/>
    </inkml:brush>
  </inkml:definitions>
  <inkml:trace contextRef="#ctx0" brushRef="#br0">1 10 14798,'0'0'301,"0"-1"0,1 0 1,-1 1-1,0-1 0,1 1 0,-1-1 1,1 0-1,-1 1 0,1-1 0,0 1 1,-1-1-1,1 1 0,-1 0 0,1-1 1,0 1-1,-1 0 0,1-1 0,0 1 1,-1 0-1,1 0 0,0-1 0,0 1 1,-1 0-1,1 0 0,0 0 0,1 0 1,0 20 3878,-2-8-4461,-7 91 1417,3-70-1057,2 0-1,3 42 1,8-60-910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3.872"/>
    </inkml:context>
    <inkml:brush xml:id="br0">
      <inkml:brushProperty name="width" value="0.025" units="cm"/>
      <inkml:brushProperty name="height" value="0.025" units="cm"/>
    </inkml:brush>
  </inkml:definitions>
  <inkml:trace contextRef="#ctx0" brushRef="#br0">86 90 19891,'0'0'4041,"-10"11"-737,3-4-2967,-37 43 1468,41-45-1602,0-1 0,1 0 0,-1 1-1,1 0 1,0 0 0,0 0 0,0 0-1,1 0 1,-1 0 0,1 0 0,1 0 0,-1 11-1,2-16-209,0 1 0,0 0 0,0-1-1,0 1 1,1-1 0,-1 0-1,0 1 1,0-1 0,1 0 0,-1 0-1,0 0 1,0 0 0,1 0 0,-1 0-1,0 0 1,0 0 0,1 0 0,-1-1-1,0 1 1,0 0 0,1-1 0,-1 1-1,0-1 1,1 0 0,5-5-303,0 1 1,0-1-1,0 0 1,-1 0-1,0-1 1,0 0-1,-1 0 1,6-10-1,-2 3-1286,-1 0-1,-1 0 1,10-29-1,-42 106 3974,19-52-1659,0 1 1,1 1 0,1-1-1,0 0 1,0 1-1,2 0 1,-3 24-1,5-37-721,0 1 0,0-1 0,0 0-1,0 1 1,1-1 0,-1 0 0,0 1-1,0-1 1,0 0 0,1 1 0,-1-1-1,0 0 1,1 1 0,-1-1 0,0 0-1,0 0 1,1 1 0,-1-1 0,0 0 0,1 0-1,-1 0 1,1 0 0,-1 1 0,0-1-1,1 0 1,-1 0 0,1 0 0,-1 0-1,0 0 1,1 0 0,-1 0 0,0 0-1,1 0 1,-1 0 0,1 0 0,-1 0-1,0-1 1,1 1 0,-1 0 0,1 0-1,-1 0 1,0 0 0,1-1 0,19-7-901,-12 2 98,0 0-1,-1 0 1,1-1-1,6-8 1,43-63-12451,-19 24 7879,-38 58 10348,-4 30 374,1-21-4618,-5 15 1485,1 0-1,-3 34 0,10-53-2129,-1 0 0,1 1 0,1-1 0,-1 0 0,2 0 0,-1 1 0,1-1 0,1 0 0,-1 0 0,9 16 0,-6-15-948,4 7 77,-1 0 0,0 1 0,-2 0 0,6 20 1,-11-33 979,0 0 0,-1 0 1,1-1-1,-1 1 1,0 0-1,0 0 1,-1 0-1,0 0 0,-1 6 1,1-8 155,0 0 0,0-1 0,-1 1 1,1 0-1,-1 0 0,0-1 0,0 1 1,1-1-1,-1 0 0,-1 0 0,1 1 0,0-1 1,-1-1-1,1 1 0,-1 0 0,-2 1 0,3-2-263,1 0-1,0-1 0,0 1 1,0 0-1,0-1 1,-1 1-1,1-1 0,0 1 1,0-1-1,-1 0 0,1 0 1,0 1-1,-1-1 0,1 0 1,0 0-1,-1 0 1,1-1-1,0 1 0,-1 0 1,1 0-1,0-1 0,0 1 1,-1-1-1,1 1 0,0-1 1,-2-1-1,1 1-42,0-1 0,1 0 0,-1 0 1,1 0-1,0-1 0,-1 1 0,1 0 0,0 0 0,0-1 0,1 1 0,-1 0 0,0-1 1,0-2-1,0-8-87,0 1 0,0-1 1,1 1-1,3-22 0,0 22 29,0 0-1,1 0 0,0 1 1,0-1-1,1 1 0,1 0 1,0 1-1,1-1 0,8-10 1,15-16 43,36-34-1,-29 33-116,-22 22 25,6-5-131,27-38 0,-44 54 265,0 0 1,-1-1-1,0 1 0,0-1 1,0 0-1,-1 1 1,0-1-1,0 0 0,0 0 1,-1-1-1,0 1 0,0 0 1,0-11-1,-1 16-45,-1 0 0,1 0 0,0 0 0,-1 0 1,1 0-1,-1 0 0,0 0 0,1 1 0,-1-1 0,0 0 0,0 0 0,1 1 0,-1-1 1,0 0-1,0 1 0,0-1 0,0 1 0,0-1 0,0 1 0,0-1 0,0 1 0,0 0 1,0-1-1,0 1 0,0 0 0,0 0 0,0 0 0,0 0 0,0 0 0,0 0 0,0 0 0,0 0 1,-1 0-1,1 0 0,0 1 0,0-1 0,0 0 0,-1 2 0,-4-1 49,1 0-1,0 1 1,0 0-1,-1 0 1,1 0-1,-8 6 1,6-2-71,0 1 0,0 0 0,0 0 0,1 0 0,0 1 0,1 0 0,0 1 0,0-1 0,-6 16 0,8-17 0,1-1 0,0 1 0,0-1 0,0 1 0,1 0 0,0 0 0,0 0 0,1-1 0,0 1 0,0 0 0,0 0 0,1 0 0,0 0 0,3 11 0,-2-16-61,-1 1 0,1-1 0,-1 1 0,1-1 0,0 0-1,0 0 1,0 1 0,0-1 0,0 0 0,0-1 0,1 1 0,-1 0 0,1-1 0,-1 1 0,1-1 0,0 0 0,0 0-1,-1 0 1,1 0 0,0-1 0,4 2 0,2-1-860,0 0 1,0 0-1,0-1 0,0 0 1,0-1-1,11-2 0,29-11-12366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18.068"/>
    </inkml:context>
    <inkml:brush xml:id="br0">
      <inkml:brushProperty name="width" value="0.025" units="cm"/>
      <inkml:brushProperty name="height" value="0.025" units="cm"/>
    </inkml:brush>
  </inkml:definitions>
  <inkml:trace contextRef="#ctx0" brushRef="#br0">1 1 5285,'0'0'15834,"8"2"-14628,126 21 2129,-1-1-2565,-110-15-504,-45-6 506,-5-1-379,-196 2 2388,300 8-2575,109 1-1,-242-11 73,-139 5 1158,193-4-1436,6-1 0,17 1 0,33-5 0,-34-1-51,13-3-383,-1 2-1,2 1 1,38-1 0,-71 6 430,-1-1-1,0 1 1,1 0 0,-1 0 0,1 0 0,-1 0 0,1 0 0,-1 0 0,1 0 0,-1 0 0,1 0 0,-1 0-1,1 0 1,-1 0 0,1 0 0,-1 0 0,0 1 0,1-1 0,-1 0 0,1 0 0,-1 0 0,1 1-1,-1-1 1,0 0 0,1 1 0,-1-1 0,0 0 0,1 1 0,-1-1 0,0 0 0,1 1 0,-1-1 0,0 0-1,0 1 1,1-1 0,-1 1 0,0-1 0,0 1 0,0-1 0,0 1 0,0-1 0,0 1 0,0-1 0,0 1-1,0-1 1,0 0 0,0 1 0,0-1 0,0 1 0,0-1 0,0 1 0,0 0 0,-1 0 10,1 0 1,-1 0-1,0 0 0,0 0 1,1 1-1,-1-1 1,0 0-1,0 0 0,0-1 1,0 1-1,0 0 1,0 0-1,-1 0 1,1-1-1,0 1 0,0-1 1,-3 2-1,-10 1 96,0 0-1,0-1 0,-1-1 1,1 0-1,0-1 1,-1-1-1,1 0 1,-1-1-1,1 0 1,0-1-1,-17-6 0,29 8-320,1 0-1,-1 0 0,0 0 0,1 0 1,-1 0-1,0 0 0,1-1 0,0 1 0,-1-1 1,1 1-1,0-1 0,-1 1 0,1-1 1,0 0-1,0 0 0,1 1 0,-2-3 1,-2-14-7645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49.152"/>
    </inkml:context>
    <inkml:brush xml:id="br0">
      <inkml:brushProperty name="width" value="0.025" units="cm"/>
      <inkml:brushProperty name="height" value="0.025" units="cm"/>
    </inkml:brush>
  </inkml:definitions>
  <inkml:trace contextRef="#ctx0" brushRef="#br0">215 156 4292,'0'0'16,"-11"-3"1484,8 2-1230,0-1 0,-1 1 0,1 0 1,-1 0-1,1 0 0,-1 1 0,1-1 0,-1 1 0,0 0 0,1 0 0,-1 0 0,0 0 0,1 1 0,-1 0 0,1-1 1,-1 1-1,1 0 0,-1 1 0,1-1 0,0 1 0,-1-1 0,1 1 0,0 0 0,0 0 0,0 1 0,1-1 1,-1 0-1,0 1 0,1 0 0,0 0 0,-4 5 0,-7 13 183,1 1 0,1 0 0,1 0 0,0 1-1,2 0 1,1 1 0,1 0 0,-5 44 0,5-10 281,3 0 0,7 94 0,-2-128-637,0 0 0,2 0-1,1 0 1,0-1 0,2 0 0,1 0 0,1 0-1,0-1 1,2-1 0,1 0 0,0 0 0,1-1-1,2-1 1,22 25 0,-33-39-128,1-1 0,0 0 0,0 0 0,0 0 0,1-1 0,-1 1 0,1-1-1,0 0 1,0-1 0,0 0 0,0 0 0,0 0 0,1-1 0,-1 1 0,1-1 0,-1-1 0,0 0 0,12 0 0,-11-1 30,0-1 0,0 0 0,0 0-1,0-1 1,0 0 0,-1 0 0,1 0 0,-1-1 0,0 0 0,0 0 0,0-1 0,-1 0 0,1 0 0,-1 0 0,0 0 0,5-9-1,19-29 231,-2-1-1,-2-1 0,-2-2 0,-2 0 0,-2-1 0,-3-1 0,-1 0 0,-3-2 0,-1 1 0,3-64 0,-11 74-166,-1-1-1,-3 1 0,-6-49 1,5 74-53,-1 0 1,-1-1-1,0 1 0,-1 0 1,0 1-1,-1 0 0,-1-1 1,0 2-1,-1-1 0,-1 1 1,-11-14-1,16 23-86,0-1 0,0 1 0,0 0 0,-1 0-1,1 1 1,-1-1 0,0 1 0,0 0 0,0 0 0,0 1 0,-1 0-1,1 0 1,-1 0 0,1 0 0,-1 1 0,0 0 0,0 0 0,1 1-1,-1-1 1,-8 1 0,8 1-318,0 1 0,0-1 1,0 1-1,0 0 0,0 0 0,0 0 0,1 1 0,-1 0 1,1 0-1,-1 1 0,-8 7 0,-33 33-6924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0.120"/>
    </inkml:context>
    <inkml:brush xml:id="br0">
      <inkml:brushProperty name="width" value="0.025" units="cm"/>
      <inkml:brushProperty name="height" value="0.025" units="cm"/>
    </inkml:brush>
  </inkml:definitions>
  <inkml:trace contextRef="#ctx0" brushRef="#br0">359 134 7175,'0'0'5845,"-7"-10"-3939,-3-5-1857,1 1 562,0 1 0,-1 1 0,0-1 0,-21-18 0,28 29-537,0-1-1,0 1 1,-1-1 0,1 1-1,-1 0 1,1 0 0,-1 0-1,0 1 1,1 0 0,-1-1-1,0 1 1,0 0 0,0 1-1,0-1 1,0 1 0,0 0-1,0 0 1,0 0 0,0 0-1,0 1 1,0-1 0,0 1-1,0 0 1,0 0 0,0 1-1,-4 2 1,0 0-20,1 1 0,0 1-1,0-1 1,1 1 0,-1 0 0,1 0 0,1 1 0,-1 0 0,1 0-1,0 1 1,-6 12 0,0 2-2,2 1-1,-15 47 1,12-22-32,1 1 0,3-1 0,2 1 0,1 62 0,5-85-21,1-1 0,1 1 0,1-1 0,2 1 0,0-1 0,2 0 0,0-1 0,2 0 0,22 44 0,-25-58-15,0 0-1,1-1 1,0 0-1,1 0 0,0-1 1,0 0-1,1 0 1,-1-1-1,2 0 0,-1-1 1,1 0-1,0 0 1,0-1-1,1 0 0,-1-1 1,1 0-1,0-1 0,17 3 1,-11-4-6,0-1-1,-1 0 1,1-2 0,0 1 0,0-2 0,-1-1 0,1 0-1,-1 0 1,0-2 0,0 0 0,30-15 0,-2-3 353,-2-2 1,0-2-1,-2-2 0,-1-1 1,-2-2-1,-1-2 1,-1-1-1,-2-2 1,-2-1-1,38-59 1,-58 79-153,-2 0 1,0 0 0,-1-1 0,0 0 0,-2 0-1,0-1 1,4-29 0,-9 41-131,0-1 0,0 1 0,-1-1 0,0 1 0,0-1 0,-1 1 0,0 0 0,-1-1-1,0 1 1,0 0 0,-1 0 0,0 0 0,0 0 0,-1 0 0,0 1 0,0 0 0,0-1 0,-1 2 0,-1-1 0,-7-8 0,1 5-133,0 1-1,0 1 1,0 0-1,-1 1 1,-1 0-1,1 1 1,-1 0-1,0 1 1,-1 1-1,-21-5 1,-17 1-2573,-85-3 1,103 10 1152,-55-4-3962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0.533"/>
    </inkml:context>
    <inkml:brush xml:id="br0">
      <inkml:brushProperty name="width" value="0.025" units="cm"/>
      <inkml:brushProperty name="height" value="0.025" units="cm"/>
    </inkml:brush>
  </inkml:definitions>
  <inkml:trace contextRef="#ctx0" brushRef="#br0">73 0 11915,'0'0'10640,"-3"11"-9461,-60 343 5067,58-322-5807,4-46 354,4-53-231,28-130 159,-21 139-449,-12 110-272,-14 73 0,8-73 0,-1 72 0,9-124 0,0 0 0,0 0 0,1 0 0,-1 0 0,0 0 0,0 0 0,0 0 0,1 0 0,-1 1 0,0-1 0,0 0 0,0 0 0,1 0 0,-1 0 0,0 0 0,0-1 0,0 1 0,1 0 0,-1 0 0,0 0 0,0 0 0,0 0 0,1 0 0,-1 0 0,0 0 0,0 0 0,0 0 0,0-1 0,1 1 0,-1 0 0,0 0 0,0 0 0,0 0 0,0 0 0,0-1 0,1 1 0,-1 0 0,0 0 0,0 0 0,0-1 0,0 1 0,0 0 0,0 0 0,0 0 0,0-1 0,0 1 0,0 0 0,0 0 0,0 0 0,0-1 0,0 1 0,0 0 0,0 0 0,0-1 0,11-19 0,-1-1 0,-1 0 0,-1-1 0,6-25 0,16-93 0,-25 120-37,-4 26-125,-5 34-829,-18 73-6188,20-107 6467,-14 59-7311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4.054"/>
    </inkml:context>
    <inkml:brush xml:id="br0">
      <inkml:brushProperty name="width" value="0.025" units="cm"/>
      <inkml:brushProperty name="height" value="0.025" units="cm"/>
    </inkml:brush>
  </inkml:definitions>
  <inkml:trace contextRef="#ctx0" brushRef="#br0">11 1 6118,'0'0'22010,"-2"9"-20569,0-3-1288,0 1-1,1-1 0,-1 1 0,2 0 1,-1-1-1,1 1 0,0 0 0,0 0 1,1-1-1,0 1 0,0 0 1,0-1-1,1 1 0,0-1 0,1 0 1,-1 1-1,1-1 0,0 0 0,1-1 1,4 8-1,-2-6-551,0-1 1,1 1-1,0-1 0,0 0 0,1-1 1,-1 0-1,1 0 0,16 7 0,-22-11 184,1 0-1,0 0 1,0 0-1,0 0 1,0-1 0,0 1-1,0-1 1,0 0-1,0 0 1,0 0-1,0 0 1,0 0-1,0-1 1,0 0 0,0 1-1,0-1 1,0 0-1,0 0 1,0 0-1,-1-1 1,1 1-1,0-1 1,-1 0 0,1 1-1,-1-1 1,0 0-1,1 0 1,-1-1-1,3-3 1,12-19-7467,-3-3-6198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4.381"/>
    </inkml:context>
    <inkml:brush xml:id="br0">
      <inkml:brushProperty name="width" value="0.025" units="cm"/>
      <inkml:brushProperty name="height" value="0.025" units="cm"/>
    </inkml:brush>
  </inkml:definitions>
  <inkml:trace contextRef="#ctx0" brushRef="#br0">211 0 11211,'0'0'10463,"-2"12"-8563,-13 42 1032,-33 78 0,-37 62-2045,25-60-3319,59-147-19824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34.721"/>
    </inkml:context>
    <inkml:brush xml:id="br0">
      <inkml:brushProperty name="width" value="0.025" units="cm"/>
      <inkml:brushProperty name="height" value="0.025" units="cm"/>
    </inkml:brush>
  </inkml:definitions>
  <inkml:trace contextRef="#ctx0" brushRef="#br0">0 168 8968,'0'0'20804,"12"-10"-20526,6-7-241,0 0 1,-2-1-1,0-1 0,-1-1 1,-1 0-1,14-27 0,-37 91-68,4-14 89,-5 9 16,2 1 0,-4 49 0,9-16-6136,3-69-467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46.692"/>
    </inkml:context>
    <inkml:brush xml:id="br0">
      <inkml:brushProperty name="width" value="0.025" units="cm"/>
      <inkml:brushProperty name="height" value="0.025" units="cm"/>
    </inkml:brush>
  </inkml:definitions>
  <inkml:trace contextRef="#ctx0" brushRef="#br0">1 0 7495,'0'0'12609,"11"7"-11525,-4-3-937,-1 0-72,1 0 0,-1-1 0,0 0 0,1 0 0,0 0 0,0-1 0,0 0 0,0 0 0,0-1 0,0 0-1,10 1 1,232-3 497,-245 1-569,1 1 0,-1-1 0,0 1 0,0 0 0,-1 0 0,1 1 0,0-1 0,0 1 0,0 0 0,-1 0 0,1 0 1,3 3-1,-7-5 1,1 1 0,0-1 0,-1 1 0,1 0 0,0-1-1,-1 1 1,1 0 0,-1-1 0,1 1 0,-1 0 0,0 0 0,1-1 0,-1 1 0,0 0 0,1 0 0,-1 0 0,0 0 0,0-1 0,0 1 0,0 0 0,0 0 0,0 0 0,0 1 0,-1-1 10,1 1 1,-1-1-1,0 0 1,0 1-1,0-1 1,0 0-1,0 0 0,0 1 1,0-1-1,0 0 1,-1 0-1,1 0 1,0-1-1,-1 1 0,1 0 1,0 0-1,-4 0 1,-6 4 107,-1-1 0,0 0 0,0-1 1,0 0-1,0-1 0,0 0 1,-1-1-1,1-1 0,0 0 0,-1-1 1,1 0-1,-15-3 0,8 0 5,1-1 0,0 0 0,0-2 0,0 0 0,1-1 0,0 0 0,-20-14 0,37 22-127,1 0 0,-1 0 0,0 0 0,0 0 0,0-1 0,0 1 0,0 0 0,0 0 0,0 0 0,1 0 0,-1 0 0,0 0 0,0 0 0,0 0 0,0 0 0,0 0 0,0 0 0,0-1 0,0 1 0,0 0 0,0 0 0,0 0 0,0 0 0,1 0 0,-1 0 0,0 0 0,0 0 0,0-1 0,0 1 0,0 0 0,0 0 0,0 0 0,0 0 0,0 0 0,0 0 0,0-1 0,0 1 0,0 0 0,0 0 0,-1 0 0,1 0 0,0 0 0,0 0 0,0 0 0,0-1 0,0 1 0,0 0 0,0 0 0,0 0 0,0 0 0,0 0 0,0 0 0,0 0 0,-1 0 0,1 0 0,0 0 0,0 0 0,0-1 0,0 1 0,0 0 0,0 0 0,0 0 0,-1 0 0,19 0-61,27 5-59,-42-5 119,39 3-1643,1-1 0,80-9 0,-62 3 106,-53 4-99,-29 10-4862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09.620"/>
    </inkml:context>
    <inkml:brush xml:id="br0">
      <inkml:brushProperty name="width" value="0.025" units="cm"/>
      <inkml:brushProperty name="height" value="0.025" units="cm"/>
    </inkml:brush>
  </inkml:definitions>
  <inkml:trace contextRef="#ctx0" brushRef="#br0">57 1 1409,'0'0'22123,"-6"9"-21296,2-5-610,1-1-70,0 0 0,1-1 0,-1 1 0,1 0 0,0 0 0,0 1 0,0-1 0,0 0 1,1 1-1,-1-1 0,1 1 0,0-1 0,0 1 0,0 0 0,0-1 0,1 1 0,0 0 0,0 7 0,0-11-118,0 1 1,0-1-1,0 0 1,1 0-1,-1 1 1,0-1-1,0 0 1,1 1-1,-1-1 1,0 0-1,0 0 1,1 1-1,-1-1 1,0 0-1,1 0 1,-1 0-1,0 0 1,1 1-1,-1-1 1,0 0-1,1 0 1,-1 0-1,0 0 1,1 0-1,-1 0 1,1 0-1,-1 0 1,0 0-1,1 0 1,-1 0-1,0 0 0,1 0 1,-1 0-1,0 0 1,1 0-1,-1-1 1,0 1-1,1 0 1,-1 0-1,0 0 1,1-1-1,-1 1 1,0 0-1,1 0 1,-1-1-1,0 1 1,0 0-1,1 0 1,-1-1-1,0 1 1,0 0-1,0-1 1,0 1-1,1 0 1,-1-1-1,0 1 1,0 0-1,0-1 1,13-19 1097,-12 18-999,0-1 0,0 1 0,-1-1 0,1 0 0,-1 1 0,0-1 0,0 1 1,1-1-1,-2 0 0,0-4 0,1 6-107,0 1 0,0-1 0,0 1 1,-1-1-1,1 0 0,0 1 0,0-1 0,-1 1 0,1-1 0,-1 1 1,1 0-1,0-1 0,-1 1 0,1-1 0,-1 1 0,1 0 1,-1-1-1,1 1 0,-1 0 0,1-1 0,-1 1 0,1 0 0,-1 0 1,0 0-1,1-1 0,-1 1 0,1 0 0,-1 0 0,0 0 0,1 0 1,-1 0-1,1 0 0,-1 0 0,0 0 0,1 1 0,-1-1 1,1 0-1,-1 0 0,0 0 0,1 1 0,-1-1 0,1 0 0,-1 0 1,1 1-1,-1-1 0,1 1 0,-1-1 0,1 0 0,0 1 1,-1-1-1,1 1 0,-1 0 0,-1 1-24,0-1-1,0 1 1,1 0 0,-1 0 0,0 1-1,1-1 1,-1 0 0,1 0-1,0 1 1,0-1 0,0 1 0,0-1-1,0 1 1,0-1 0,1 1 0,-1 2-1,-2 46-29,3-48 37,0-3-3,0 0 0,0 0 0,0 0 0,0 1-1,1-1 1,-1 0 0,0 0 0,0 0 0,0 0 0,0 1 0,0-1 0,0 0 0,0 0 0,1 0 0,-1 0 0,0 0 0,0 0 0,0 0 0,0 1 0,1-1 0,-1 0 0,0 0 0,0 0 0,0 0 0,0 0 0,1 0 0,-1 0 0,0 0 0,0 0 0,0 0 0,1 0 0,-1 0 0,0 0 0,0 0 0,0 0 0,0 0 0,1 0 0,-1 0 0,0 0 0,0 0 0,0-1 0,0 1 0,1 0 0,-1 0 0,0 0 0,0 0 0,0 0 0,0 0 0,0 0 0,1-1 0,-1 1-1,0 0 1,0 0 0,0 0 0,0 0 0,0-1 0,0 1 0,0 0 0,0 0 0,9-9 26,-7 6-27,1-1 0,-1 0 0,0 0 0,0 0 0,0 0 0,-1 0 0,1 0 0,0-7 0,-24 36 0,20-20 0,11-12 0,10-16 0,-22 30 0,0-1 0,0 1 0,1-1 0,0 1 0,1 0 0,-1 0 0,1 0 0,1 0 0,-1 0 0,2 14 0,-1-21 0,0 0 0,1 1 0,-1-1 0,0 1 0,1-1 0,-1 0 0,0 1 0,1-1 0,-1 0 0,0 0 0,1 1 0,-1-1 0,1 0 0,-1 0 0,1 1 0,-1-1 0,1 0 0,-1 0 0,1 0 0,-1 0 0,1 0 0,-1 0 0,1 0 0,-1 0 0,1 0 0,-1 0 0,1 0 0,-1 0 0,1 0 0,-1 0 0,1-1 0,-1 1 0,0 0 0,1 0 0,-1 0 0,1-1 0,-1 1 0,1 0 0,-1-1 0,0 1 0,1 0 0,-1-1 0,0 1 0,1 0 0,-1-1 0,0 1 0,0-1 0,1 0 0,17-19 0,-14 13 0,1 0 0,-1-1 0,-1 1 0,1-1 0,-1 0 0,-1 0 0,3-12 0,-5 20 0,0 1 0,0-1 0,-1 0 0,1 0 0,0 0 0,0 1 0,0-1 0,-1 0 0,1 0 0,0 0 0,0 0 0,0 0 0,-1 0 0,1 1 0,0-1 0,0 0 0,-1 0 0,1 0 0,0 0 0,0 0 0,-1 0 0,1 0 0,0 0 0,0 0 0,-1 0 0,1 0 0,0 0 0,0 0 0,-1 0 0,1 0 0,0-1 0,0 1 0,0 0 0,-1 0 0,1 0 0,0 0 0,0 0 0,-1 0 0,1-1 0,0 1 0,0 0 0,0 0 0,0 0 0,-1-1 0,1 1 0,0 0 0,0 0 0,0 0 0,0-1 0,0 1 0,0 0 0,0 0 0,0-1 0,0 1 0,-1 0 0,1 0 0,0-1 0,0 1 0,0 0 0,0 0 0,0-1 0,1 1 0,-1 0 0,0 0 0,0-1 0,0 1 0,0 0 0,0-1 0,0 1 0,-7 8-209,0 0 1,1 0-1,0 0 0,0 1 1,1 0-1,0 0 1,1 0-1,0 0 0,-3 12 1,0-4-1075,0 0-5438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9.014"/>
    </inkml:context>
    <inkml:brush xml:id="br0">
      <inkml:brushProperty name="width" value="0.025" units="cm"/>
      <inkml:brushProperty name="height" value="0.025" units="cm"/>
    </inkml:brush>
  </inkml:definitions>
  <inkml:trace contextRef="#ctx0" brushRef="#br0">0 13 10474,'0'0'9764,"10"1"-7661,136 1 2704,8-9-3569,60-1-3413,-211 8 1356,5 0-358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0.334"/>
    </inkml:context>
    <inkml:brush xml:id="br0">
      <inkml:brushProperty name="width" value="0.025" units="cm"/>
      <inkml:brushProperty name="height" value="0.025" units="cm"/>
    </inkml:brush>
  </inkml:definitions>
  <inkml:trace contextRef="#ctx0" brushRef="#br0">1 0 7719,'0'0'19016,"1"12"-16945,2 7-1675,1-1 0,0 1 0,2-1 0,0 0 0,1 0 1,1-1-1,1 0 0,0 0 0,15 19 0,-18-28-408,5 7-275,1 0 0,24 24 0,-33-36 157,0 0 1,1-1-1,-1 1 0,0-1 1,1 0-1,-1 0 0,1 0 1,0 0-1,0 0 0,0-1 1,0 0-1,0 0 0,0 0 1,0 0-1,0-1 0,0 1 1,0-1-1,8-1 1,-10 1-439,0-1 0,-1 0 0,1 1 0,0-1 0,-1 0 0,1 0 1,-1 0-1,1 0 0,-1-1 0,1 1 0,-1 0 0,0-1 0,1 1 1,-1 0-1,0-1 0,0 0 0,0 1 0,0-1 0,1-3 1,-2 4 318,15-27-11394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0.693"/>
    </inkml:context>
    <inkml:brush xml:id="br0">
      <inkml:brushProperty name="width" value="0.025" units="cm"/>
      <inkml:brushProperty name="height" value="0.025" units="cm"/>
    </inkml:brush>
  </inkml:definitions>
  <inkml:trace contextRef="#ctx0" brushRef="#br0">163 1 7111,'0'0'13533,"-6"11"-11030,-19 43 1248,-33 100-1,37-83-3526,3 0 0,-15 136 0,31-186-2157,2-12-5908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2.262"/>
    </inkml:context>
    <inkml:brush xml:id="br0">
      <inkml:brushProperty name="width" value="0.025" units="cm"/>
      <inkml:brushProperty name="height" value="0.025" units="cm"/>
    </inkml:brush>
  </inkml:definitions>
  <inkml:trace contextRef="#ctx0" brushRef="#br0">65 2 5637,'14'0'14323,"17"-2"-4892,21 8-7881,-50-6-1642,0 1-1,-1 0 1,1-1-1,0 1 1,-1 0 0,1 0-1,0 0 1,-1 0 0,1 0-1,-1 0 1,1 0-1,-1 0 1,0 0 0,0 1-1,1-1 1,-1 1-1,0-1 1,0 1 0,0-1-1,-1 1 1,1 0 0,1 1-1,-2 0 316,0 0 0,1 0 0,-1 0 0,0-1 0,0 1 0,-1 0 0,1 0 0,-1-1 0,1 1 0,-1 0 0,0-1 0,-1 4 0,-9 13-99,0 0 0,-2 0 0,0-2 0,0 0 0,-2 0 1,0-1-1,-20 15 0,5-2-65,28-27-59,-2 1 0,0 1 0,1 0 0,-1 0 0,1 0 0,0 0 0,0 1 0,-3 4 0,6-8 0,0-1 0,0 1 0,0 0 0,0-1 0,-1 1 0,1 0 0,0-1 0,0 1 0,0 0 0,0 0 0,0-1 0,1 1 0,-1 0 0,0-1 0,0 1 0,0 0 0,1-1 0,-1 1 0,0 0 0,0-1 0,1 1 0,0 0 0,21 12 0,-2-7 0,-1 1 0,0 0 0,0 2 0,-1 0 0,0 1 0,-1 1 0,25 21 0,-23-19-979,-4-8-2649,0-5-5698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4.404"/>
    </inkml:context>
    <inkml:brush xml:id="br0">
      <inkml:brushProperty name="width" value="0.025" units="cm"/>
      <inkml:brushProperty name="height" value="0.025" units="cm"/>
    </inkml:brush>
  </inkml:definitions>
  <inkml:trace contextRef="#ctx0" brushRef="#br0">318 3 4676,'0'0'14451,"9"0"-12321,4-1-1154,8 0-163,5 0 5662,-26 3-6284,1-1 0,-1 1 0,0-1 0,0 1 0,0 0 0,0-1 0,0 1 0,0-1 0,0 1 0,-1-1-1,1 1 1,-1-1 0,1 1 0,-1-1 0,1 1 0,-2 1 0,-13 15-191,0-1 0,-1-1 0,-1-1 0,0 0 0,-23 14 0,-100 58 0,135-84 0,-23 14 0,18-10 0,1-1 0,-1 0 0,-1-1 0,1 0 0,-1 0 0,-17 4 0,28-8 0,0-1 0,0 0 0,0 1 0,0-1 0,0 0 0,0 1 0,0-1 0,0 0 0,0 0 0,0 1 0,0-1 0,0 0 0,0 1 0,0-1 0,0 0 0,0 1 0,0-1 0,0 0 0,1 0 0,-1 1 0,0-1 0,0 0 0,0 0 0,1 1 0,-1-1 0,0 0 0,0 0 0,1 0 0,-1 1 0,0-1 0,0 0 0,1 0 0,-1 0 0,0 0 0,1 0 0,-1 0 0,0 0 0,0 1 0,1-1 0,-1 0 0,0 0 0,1 0 0,15 9 0,99 30 0,-82-29 0,0 1 0,0 1 0,-1 2 0,58 34 0,-85-44-208,0 0 1,0-1-1,1 0 0,-1 0 1,1-1-1,-1 1 0,1-1 1,0 0-1,9 1 0,-10-5-6785,-2-6-6294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5.138"/>
    </inkml:context>
    <inkml:brush xml:id="br0">
      <inkml:brushProperty name="width" value="0.025" units="cm"/>
      <inkml:brushProperty name="height" value="0.025" units="cm"/>
    </inkml:brush>
  </inkml:definitions>
  <inkml:trace contextRef="#ctx0" brushRef="#br0">0 1 6118,'0'0'18236,"2"8"-15775,2 12-2003,1 0-1,1-1 1,1 1 0,0-2 0,2 1 0,0-1 0,1 0 0,1-1 0,0 0-1,2-1 1,0 0 0,24 22 0,-9-23-2877,-25-14 1867,-1-1 1,1 1-1,-1-1 1,1 0-1,-1 0 1,1 0-1,0 0 1,-1 0-1,1 0 1,-1-1-1,1 0 1,-1 1-1,1-1 0,-1 0 1,1 0-1,-1 0 1,0 0-1,1-1 1,-1 1-1,0 0 1,0-1-1,0 0 1,0 1-1,3-5 1,16-20-9763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5.496"/>
    </inkml:context>
    <inkml:brush xml:id="br0">
      <inkml:brushProperty name="width" value="0.025" units="cm"/>
      <inkml:brushProperty name="height" value="0.025" units="cm"/>
    </inkml:brush>
  </inkml:definitions>
  <inkml:trace contextRef="#ctx0" brushRef="#br0">226 1 6502,'0'0'19790,"-7"11"-18242,-20 35-245,1 2 0,-19 53 0,-39 118-804,74-190-466,6-17-332,-14 40 231,14-18-6286,11-35-3522,1-12 310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35.899"/>
    </inkml:context>
    <inkml:brush xml:id="br0">
      <inkml:brushProperty name="width" value="0.025" units="cm"/>
      <inkml:brushProperty name="height" value="0.025" units="cm"/>
    </inkml:brush>
  </inkml:definitions>
  <inkml:trace contextRef="#ctx0" brushRef="#br0">13 183 5125,'0'0'15951,"-3"9"-13773,-6 27-192,9-36-1939,0 1-1,0-1 1,0 0-1,0 0 1,-1 1 0,1-1-1,0 0 1,0 0 0,0 1-1,0-1 1,0 0 0,1 1-1,-1-1 1,0 0 0,0 0-1,0 1 1,0-1 0,0 0-1,0 0 1,0 1 0,0-1-1,1 0 1,-1 0 0,0 0-1,0 1 1,0-1 0,0 0-1,1 0 1,-1 0-1,0 1 1,0-1 0,1 0-1,-1 0 1,0 0 0,0 0-1,1 0 1,-1 0 0,0 1-1,0-1 1,1 0 0,-1 0-1,0 0 1,0 0 0,1 0-1,-1 0 1,0 0 0,1 0-1,-1 0 1,0 0 0,0 0-1,1-1 1,-1 1-1,0 0 1,0 0 0,1 0-1,-1 0 1,0 0 0,0 0-1,1-1 1,-1 1 0,0 0-1,0 0 1,0 0 0,1-1-1,-1 1 1,0 0 0,0-1-1,17-9 951,13-19-44,-2-1-1,29-39 1,13-16-896,-69 85-62,-1-1 0,0 1 1,1-1-1,-1 0 0,0 1 0,1-1 0,-1 1 1,1-1-1,-1 1 0,1-1 0,-1 1 0,1-1 1,-1 1-1,1 0 0,0-1 0,-1 1 1,1 0-1,-1 0 0,1-1 0,0 1 0,-1 0 1,1 0-1,0 0 0,-1 0 0,1 0 1,0 0-1,-1 0 0,1 0 0,0 0 0,0 0 1,0 0-1,3 21-166,-12 38 129,8-59 50,-9 40-64,2-10-487,1 1-1,-3 57 0,10-76-3096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1.165"/>
    </inkml:context>
    <inkml:brush xml:id="br0">
      <inkml:brushProperty name="width" value="0.025" units="cm"/>
      <inkml:brushProperty name="height" value="0.025" units="cm"/>
    </inkml:brush>
  </inkml:definitions>
  <inkml:trace contextRef="#ctx0" brushRef="#br0">0 0 8296,'0'0'8616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1.634"/>
    </inkml:context>
    <inkml:brush xml:id="br0">
      <inkml:brushProperty name="width" value="0.025" units="cm"/>
      <inkml:brushProperty name="height" value="0.025" units="cm"/>
    </inkml:brush>
  </inkml:definitions>
  <inkml:trace contextRef="#ctx0" brushRef="#br0">0 569 14350,'0'0'8706,"8"-8"-7616,46-48 190,130-139 57,-144 146-1297,-1-1 1,43-73-1,-37 35 457,-49 144 768,-30 89 651,22-103-1537,2 0 0,1 0 0,2 1 0,-1 84 0,8-127-414,0 1 1,0-1-1,0 0 0,0 1 0,0-1 0,0 0 0,0 1 0,0-1 0,0 0 0,0 1 0,0-1 1,1 0-1,-1 1 0,0-1 0,0 0 0,0 0 0,1 1 0,-1-1 0,0 0 0,0 0 0,1 1 0,-1-1 1,0 0-1,0 0 0,1 0 0,-1 0 0,0 1 0,1-1 0,-1 0 0,0 0 0,1 0 0,-1 0 1,0 0-1,1 0 0,-1 0 0,0 0 0,1 0 0,-1 0 0,0 0 0,1 0 0,-1 0 0,0 0 0,1 0 1,-1 0-1,0 0 0,1-1 0,-1 1 0,0 0 0,0 0 0,1 0 0,-1 0 0,0-1 0,1 1 0,-1 0 1,0 0-1,0-1 0,0 1 0,1 0 0,-1 0 0,0-1 0,0 1 0,1-1 0,15-17-3179,-10-23-6886,-6 18 1612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2.070"/>
    </inkml:context>
    <inkml:brush xml:id="br0">
      <inkml:brushProperty name="width" value="0.025" units="cm"/>
      <inkml:brushProperty name="height" value="0.025" units="cm"/>
    </inkml:brush>
  </inkml:definitions>
  <inkml:trace contextRef="#ctx0" brushRef="#br0">1 134 6726,'0'0'17361,"11"3"-16897,-1-1-540,-1-1-1,1 0 0,0 0 1,-1-1-1,1 0 0,-1-1 1,1 0-1,0-1 0,-1 0 1,0 0-1,1-1 0,-1 0 1,11-5-1,-10 3-913,0 0 1,-1-1-1,1 0 0,-1 0 0,16-15 1,15-24 1519,-39 43-327,0 0 0,1 0-1,-1 1 1,0-1 0,1 0-1,0 1 1,-1 0-1,1-1 1,0 1 0,-1 0-1,1-1 1,0 1 0,0 0-1,0 1 1,0-1-1,0 0 1,0 0 0,0 1-1,0-1 1,0 1 0,1 0-1,2 0 1,-4 0-62,1 1 1,-1 0 0,1 0 0,-1 0-1,1 0 1,-1 0 0,1 1-1,-1-1 1,0 0 0,0 1-1,0-1 1,0 0 0,0 1-1,0-1 1,0 1 0,0 0-1,0-1 1,-1 1 0,1 0-1,-1 0 1,1-1 0,-1 1-1,0 0 1,0 0 0,1 2-1,-1-3-118,0 3 89,0 0 0,1 0 0,0 0 0,0 1 0,0-1 0,0-1 0,0 1 0,1 0 0,2 4-1,-3-7-100,1 0-1,-1-1 0,0 1 1,0 0-1,1-1 0,-1 1 1,0-1-1,1 0 1,-1 1-1,0-1 0,1 0 1,-1 0-1,1 0 0,-1 0 1,0 0-1,1 0 0,-1 0 1,1 0-1,-1-1 0,0 1 1,1 0-1,-1-1 0,0 0 1,1 1-1,-1-1 0,0 1 1,0-1-1,0 0 0,0 0 1,2-1-1,0 0-78,0 0 1,-1 1-1,1 0 1,0-1-1,1 1 1,-1 0-1,0 0 1,0 1-1,0-1 0,1 1 1,3-1-1,-6 2 58,0-1 1,0 1-1,0-1 0,0 1 0,1-1 0,-1 1 0,0 0 1,0-1-1,0 1 0,0 0 0,-1 0 0,1 0 0,0 0 1,0 0-1,0 0 0,-1 0 0,1 0 0,0 0 0,-1 0 1,1 0-1,-1 1 0,0-1 0,1 0 0,-1 0 0,0 0 1,1 1-1,-1-1 0,0 0 0,0 0 0,0 2 0,0 14-243,4 26 965,-4-42-882,0 0-1,0 0 0,0 0 1,1 0-1,-1 0 1,0 0-1,0 0 0,1 0 1,-1 0-1,1 0 0,-1 0 1,1-1-1,-1 1 0,1 0 1,-1 0-1,1 0 0,0-1 1,-1 1-1,1 0 0,0 0 1,0-1-1,0 1 0,-1-1 1,1 1-1,0-1 1,0 1-1,0-1 0,0 0 1,2 1-1,7-4-3982,1-11-2616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49.388"/>
    </inkml:context>
    <inkml:brush xml:id="br0">
      <inkml:brushProperty name="width" value="0.025" units="cm"/>
      <inkml:brushProperty name="height" value="0.025" units="cm"/>
    </inkml:brush>
  </inkml:definitions>
  <inkml:trace contextRef="#ctx0" brushRef="#br0">1 96 17360,'0'0'7880,"72"-55"-6279,-36 46-223,6 3-834,6 1-448,-1 3-96,0 1 0,-1 1-1249,-5-3-1986,-2-2-2594,0-4-9162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2.892"/>
    </inkml:context>
    <inkml:brush xml:id="br0">
      <inkml:brushProperty name="width" value="0.025" units="cm"/>
      <inkml:brushProperty name="height" value="0.025" units="cm"/>
    </inkml:brush>
  </inkml:definitions>
  <inkml:trace contextRef="#ctx0" brushRef="#br0">92 87 8232,'0'0'14830,"-4"9"-14884,2-6 58,1 0 0,-1 1 0,1-1 0,0 1-1,0-1 1,0 1 0,1 0 0,-1-1-1,1 1 1,0 0 0,0 0 0,0-1 0,1 1-1,-1 0 1,1-1 0,0 1 0,0-1-1,0 1 1,0-1 0,1 1 0,-1-1 0,1 0-1,2 4 1,14 23 203,-10-20-171,-2 1 0,1 1 0,-1-1 1,-1 1-1,6 19 0,-10-28 10,0 1 0,-1 0 0,0 0 0,1 0-1,-1 0 1,-1 0 0,1 0 0,0 0 0,-1-1 0,0 1 0,0 0-1,0 0 1,-1 0 0,1-1 0,-1 1 0,0-1 0,0 1 0,0-1-1,0 0 1,0 0 0,-1 0 0,-5 5 0,4-4 216,0 0 0,0-1 0,-1 0 0,1 0 0,-1 0 0,1-1 0,-1 0-1,0 1 1,0-2 0,0 1 0,0 0 0,0-1 0,-9 1 0,12-2-234,0 0 0,0 0 0,0 0 0,0 0 0,0 0 0,0-1 0,0 1 0,0-1 0,0 1 0,0-1 0,0 0 0,0 0 0,1 1 0,-1-1 0,0-1 0,1 1 0,-1 0-1,0 0 1,1-1 0,0 1 0,-1-1 0,1 1 0,0-1 0,0 1 0,-1-1 0,1 0 0,1 0 0,-1 1 0,0-1 0,0 0 0,1 0 0,-1 0 0,1 0 0,-1 0 0,1 0 0,0 0 0,0-3 0,0-1-114,0 1 1,0 0-1,1 0 1,-1 0-1,1 0 1,0 0-1,1 0 1,-1 0-1,1 0 1,0 0-1,0 0 1,1 1-1,0-1 1,-1 1-1,1 0 1,1 0-1,4-6 1,8-5-290,1-1 0,35-23 0,7-7 418,-41 29 78,30-38 0,-44 50 32,0 0 0,0-1 0,-1 1 0,0-1 0,0 0 0,0 0 0,-1 0 0,0 0 0,0-1 0,0 1 0,-1 0 0,1-10 0,-2 15-128,0 1 1,-1-1-1,1 1 0,0-1 1,0 1-1,-1 0 0,1-1 0,0 1 1,0-1-1,-1 1 0,1-1 1,-1 1-1,1 0 0,0-1 1,-1 1-1,1 0 0,-1 0 1,1-1-1,-1 1 0,1 0 0,0 0 1,-1 0-1,1-1 0,-1 1 1,1 0-1,-1 0 0,1 0 1,-1 0-1,0 0 0,1 0 1,-1 0-1,1 0 0,-1 0 0,1 0 1,-1 0-1,1 0 0,-1 1 1,1-1-1,-1 0 0,1 0 1,0 0-1,-1 1 0,1-1 1,-1 0-1,0 1 0,-24 13 71,19-8-54,1 1 1,-1 0-1,1 0 0,0 0 1,1 0-1,-1 1 1,2 0-1,-1 0 0,1 0 1,0 0-1,1 0 1,0 1-1,0-1 0,1 1 1,0 0-1,0 15 1,1-24-42,0 1 0,0-1 0,1 1 1,-1 0-1,0-1 0,0 1 0,0-1 1,0 1-1,1-1 0,-1 1 1,0-1-1,1 1 0,-1-1 0,0 1 1,1-1-1,-1 1 0,0-1 0,1 0 1,-1 1-1,1-1 0,-1 0 0,1 1 1,-1-1-1,1 0 0,-1 1 1,1-1-1,-1 0 0,1 0 0,-1 0 1,1 0-1,1 1 0,24-3 48,23-15 0,91-80-1586,-140 96 1540,1 1-1,-1 0 1,1-1 0,-1 1-1,1 0 1,-1-1 0,1 1 0,-1 0-1,1 0 1,0 0 0,-1 0-1,1-1 1,-1 1 0,1 0 0,0 0-1,-1 0 1,1 0 0,-1 0-1,1 1 1,-1-1 0,1 0 0,0 0-1,-1 0 1,1 0 0,-1 1-1,1-1 1,-1 0 0,1 0 0,-1 1-1,1-1 1,-1 1 0,1-1-1,-1 0 1,1 1 0,8 25 290,-8 46 633,-2-56-575,0-7-129,2 22 162,-1-31-381,0 0 0,0 1 0,0-1-1,0 1 1,0-1 0,1 1-1,-1-1 1,0 0 0,0 1 0,0-1-1,1 0 1,-1 1 0,0-1-1,0 0 1,1 1 0,-1-1 0,0 0-1,1 1 1,-1-1 0,0 0-1,1 0 1,-1 1 0,0-1 0,1 0-1,-1 0 1,1 0 0,-1 0 0,0 1-1,1-1 1,-1 0 0,1 0-1,-1 0 1,0 0 0,1 0 0,-1 0-1,1 0 1,-1 0 0,1 0-1,-1 0 1,0 0 0,1-1 0,-1 1-1,1 0 1,-1 0 0,0 0-1,1 0 1,-1-1 0,1 1 0,-1 0-1,0 0 1,1-1 0,-1 1-1,0 0 1,0-1 0,1 0 0,9-7-131,-1-1 1,-1 0 0,1-1 0,-1 1 0,7-14 0,19-21-1523,-30 39 1458,-3 3 141,0 0 0,1 1 0,-1-1-1,1 1 1,-1-1 0,1 1 0,-1-1 0,1 1 0,0 0 0,0 0 0,-1 0 0,1 0 0,0 0 0,0 0 0,3 0 0,-4 3 4,0 1 0,0 0 1,-1 0-1,1 0 1,-1 1-1,0-1 0,0 0 1,0 0-1,0 0 1,-1 4-1,1-2 63,1 85-1142,-1-90 907,0 1 0,0-1 0,0 1 1,0-1-1,1 1 0,-1-1 0,0 0 1,0 1-1,0-1 0,1 1 0,-1-1 0,0 1 1,1-1-1,-1 0 0,0 1 0,1-1 1,-1 0-1,0 1 0,1-1 0,-1 0 0,1 0 1,-1 1-1,1-1 0,-1 0 0,0 0 1,1 0-1,-1 1 0,1-1 0,-1 0 0,1 0 1,-1 0-1,1 0 0,-1 0 0,1 0 1,-1 0-1,1 0 0,-1 0 0,1 0 0,0-1 1,-1 1 139,14 0-9066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3.501"/>
    </inkml:context>
    <inkml:brush xml:id="br0">
      <inkml:brushProperty name="width" value="0.025" units="cm"/>
      <inkml:brushProperty name="height" value="0.025" units="cm"/>
    </inkml:brush>
  </inkml:definitions>
  <inkml:trace contextRef="#ctx0" brushRef="#br0">88 18 4452,'0'0'20473,"-8"1"-18936,4-1-1394,0 1 0,1-1 0,-1 1 0,0 0 0,1 1 0,-1-1 0,1 0-1,-1 1 1,1 0 0,0 0 0,0 0 0,-1 0 0,1 0 0,1 1 0,-1 0-1,0-1 1,1 1 0,-1 0 0,1 0 0,0 0 0,0 0 0,0 1 0,1-1 0,-1 1-1,1-1 1,-1 1 0,1-1 0,0 1 0,1 0 0,-1-1 0,1 1 0,-1 0-1,1 6 1,1-9-137,-1-1-1,0 1 0,0-1 0,0 0 0,0 1 1,1-1-1,-1 1 0,0-1 0,1 0 0,-1 1 1,0-1-1,1 1 0,-1-1 0,0 0 1,1 0-1,-1 1 0,0-1 0,1 0 0,-1 0 1,1 1-1,-1-1 0,1 0 0,-1 0 1,0 0-1,1 0 0,-1 0 0,1 1 0,-1-1 1,1 0-1,-1 0 0,1 0 0,-1 0 0,1-1 1,-1 1-1,1 0 0,-1 0 0,1 0 1,-1 0-1,1 0 0,-1-1 0,0 1 0,1 0 1,-1 0-1,1-1 0,-1 1 0,0 0 0,1 0 1,-1-1-1,0 1 0,1-1 0,24-15 167,61-72-919,-86 88 742,0 0 0,1-1 1,-1 1-1,0 0 1,0 0-1,0-1 0,0 1 1,1 0-1,-1 0 0,0 0 1,0-1-1,1 1 0,-1 0 1,0 0-1,0 0 1,1 0-1,-1 0 0,0-1 1,0 1-1,1 0 0,-1 0 1,0 0-1,1 0 1,-1 0-1,0 0 0,1 0 1,-1 0-1,0 0 0,0 0 1,1 0-1,-1 0 0,0 0 1,1 0-1,-1 0 1,0 1-1,0-1 0,1 0 1,-1 0-1,0 0 0,0 0 1,1 0-1,-1 1 1,0-1-1,0 0 0,1 0 1,-1 1-1,0-1 0,0 0 1,0 0-1,0 0 1,1 1-1,-1-1 0,0 0 1,0 1-1,0-1 0,0 0 1,0 0-1,0 1 0,0-1 1,0 0-1,0 1 1,0-1-1,0 1 0,4 32 442,-4-30-382,0 1-1,0-1 1,0 0 0,0 0-1,1 0 1,-1 0-1,1 0 1,0 0-1,0 0 1,0 0 0,2 3-1,-2-5-39,0-1 0,1 0 0,-1 1 0,0-1 0,0 0 0,1 0 1,-1 0-1,0 0 0,1 0 0,-1 0 0,0 0 0,0 0 0,1-1 0,-1 1 0,0 0 0,0-1 0,1 1 0,-1-1 0,0 0 0,0 1 0,0-1 1,2-1-1,27-23 67,-21 17-111,2-3-19,-7 8-41,-1 0-1,0-1 0,1 1 1,0 1-1,0-1 0,0 0 1,0 1-1,0 0 0,0 0 1,0 0-1,1 0 0,-1 1 1,1 0-1,8-2 0,-12 3 103,0 1 0,-1-1 0,1 0 0,0 0 0,-1 0 0,1 0-1,0 1 1,-1-1 0,1 0 0,-1 1 0,1-1 0,0 0 0,-1 1 0,1-1 0,-1 1 0,1-1-1,-1 1 1,1-1 0,-1 1 0,0-1 0,1 1 0,-1 0 0,1-1 0,-1 1 0,0-1 0,0 1 0,1 0-1,-1-1 1,0 1 0,0 0 0,0 0 0,3 31 882,1-1-249,-4-30-646,1-1 0,-1 1 0,1-1 0,0 1 0,-1-1 0,1 1 0,0-1 0,0 0 0,-1 1 0,1-1 0,0 0 0,0 0 0,0 1 0,0-1 0,-1 0 0,1 0 0,0 0 0,0 0 0,0 0 0,0 0 0,-1 0 0,1 0 0,0-1 0,0 1 0,0 0 0,-1 0 0,1-1 0,0 1 0,0 0 0,-1-1 0,1 1 0,0-1 0,0 0 0,28-20 0,-25 17 0,12-10-162,-12 9 69,0 1 1,0 0 0,0 1-1,1-1 1,-1 1 0,1 0-1,0 0 1,0 0 0,0 0-1,0 1 1,11-3-1,-15 7 82,0 0-1,0 1 0,-1 0 0,1-1 0,-1 1 0,0-1 0,0 1 0,0 0 0,0-1 0,-1 4 0,1-2 37,-4 41 1338,1-29-5003,2-2-7995,2-24-1167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4.124"/>
    </inkml:context>
    <inkml:brush xml:id="br0">
      <inkml:brushProperty name="width" value="0.025" units="cm"/>
      <inkml:brushProperty name="height" value="0.025" units="cm"/>
    </inkml:brush>
  </inkml:definitions>
  <inkml:trace contextRef="#ctx0" brushRef="#br0">5 1 4805,'0'0'15801,"0"9"-12907,-2 34 267,-1 63 858,3-105-4014,1 0 1,-1 0-1,0 0 1,1 0-1,-1 0 1,0-1-1,1 1 1,-1 0-1,1 0 1,-1 0-1,1 0 1,0-1-1,-1 1 1,1 0-1,0-1 1,-1 1-1,1 0 1,0-1 0,0 1-1,0-1 1,0 1-1,-1-1 1,1 0-1,0 1 1,0-1-1,0 0 1,0 1-1,0-1 1,0 0-1,0 0 1,0 0-1,0 0 1,0 0-1,0 0 1,0 0-1,0 0 1,0-1-1,0 1 1,0 0-1,0-1 1,0 1-1,-1 0 1,3-1-1,49-21 115,-40 16-130,-12 6 8,1 0 0,0-1 0,0 1 0,-1-1 0,1 1 0,0 0 0,0-1 0,0 1 0,0 0 0,-1 0 0,1 0 0,0 0 0,0 0 0,0 0 0,0 0 0,-1 0 0,1 0 0,0 0 0,0 0 0,0 1 0,0-1 0,-1 0 0,1 0 0,0 1 0,0-1 0,-1 1 0,1-1 0,0 1 0,1 0 0,5 23 244,0 0-2,-6-24-232,0 1 1,0-1-1,-1 1 1,1-1-1,0 1 0,0-1 1,0 0-1,0 1 1,0-1-1,0 0 1,0 0-1,-1 1 0,1-1 1,0 0-1,0 0 1,0 0-1,0 0 1,0 0-1,0-1 0,0 1 1,0 0-1,0 0 1,0 0-1,0-1 1,0 1-1,-1-1 1,1 1-1,1-1 0,30-17-30,-25 14-35,1 2 72,-1 0 0,0 1 0,1-1 0,-1 1 0,1 1-1,0-1 1,7 2 0,13-2 21,-19 0 2,18 2 543,-26 0-572,-1 0 0,1 0 0,0 0 0,0-1 0,-1 1 0,1 0 0,-1 1 0,1-1 0,-1 0 0,1 0 0,-1 0 0,0 0 0,0 0 0,1 0 0,-1 0 0,0 1 0,0-1 0,0 0 0,0 0 0,0 0 0,-1 2 0,1-2-1595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44.948"/>
    </inkml:context>
    <inkml:brush xml:id="br0">
      <inkml:brushProperty name="width" value="0.025" units="cm"/>
      <inkml:brushProperty name="height" value="0.025" units="cm"/>
    </inkml:brush>
  </inkml:definitions>
  <inkml:trace contextRef="#ctx0" brushRef="#br0">59 114 7944,'0'0'22997,"2"-4"-22201,3-2-770,0 1 0,-1-1 1,0 1-1,0-1 0,-1 0 1,1-1-1,-1 1 0,-1-1 1,1 1-1,-1-1 0,0 0 1,0 0-1,-1 0 0,1-9 1,-2 15-33,0 1 1,-1 0-1,1-1 1,0 1-1,0 0 1,0 0 0,0 0-1,0-1 1,0 1-1,-1 0 1,1 0-1,0 0 1,0-1-1,0 1 1,-1 0 0,1 0-1,0 0 1,0 0-1,0-1 1,-1 1-1,1 0 1,0 0-1,0 0 1,-1 0 0,1 0-1,0 0 1,0 0-1,-1 0 1,1 0-1,0 0 1,0 0-1,-1 0 1,1 0-1,0 0 1,-1 0 0,1 0-1,0 0 1,0 0-1,-1 0 1,1 0-1,0 0 1,0 0-1,0 1 1,-1-1 0,1 0-1,0 0 1,0 0-1,-1 0 1,1 1-1,0-1 1,0 0-1,0 0 1,0 0-1,-1 1 1,1-1 0,0 0-1,0 0 1,0 1-1,0-1 1,0 0-1,0 1 1,-15 14-175,5-1 214,0 2-1,1-1 1,1 1 0,0 0-1,1 1 1,1-1 0,1 1-1,0 1 1,1-1 0,1 1-1,1-1 1,0 20 0,2-37-34,0 1 1,0-1-1,0 1 0,0 0 1,0-1-1,0 1 1,0-1-1,1 1 1,-1 0-1,0-1 0,0 1 1,1-1-1,-1 1 1,0-1-1,1 1 1,-1-1-1,1 1 0,-1-1 1,0 1-1,1-1 1,-1 0-1,1 1 0,-1-1 1,1 0-1,0 1 1,-1-1-1,1 0 1,-1 0-1,1 1 0,0-1 1,23-3 39,20-20 35,37-49-1017,-60 51 450,2 1 0,24-17-1,-47 37 501,0-1-1,0 1 1,1 0-1,-1 0 1,0 0-1,0 0 1,0 0-1,1 0 1,-1 0-1,0 0 1,0 0-1,0 0 1,1-1-1,-1 1 1,0 0-1,0 0 1,0 0-1,1 0 1,-1 0-1,0 0 1,0 0-1,0 1 1,1-1-1,-1 0 1,0 0-1,0 0 1,0 0-1,0 0 1,1 0-1,-1 0 1,0 0-1,0 0 1,0 1-1,0-1 1,1 0-1,-1 0 1,0 0-1,0 0 1,0 0-1,0 1 1,0-1-1,1 0 1,2 14 566,-3 24 696,-1-29-986,-1 17 63,1-20-318,0 0 1,1 0 0,0 0 0,0 0-1,0 0 1,2 12 0,-1-17-30,-1-1 0,1 0 0,0 1 0,-1-1 0,1 0 0,-1 1 0,1-1 0,-1 0 0,1 0 0,0 0 0,-1 1 0,1-1 0,0 0 0,-1 0 0,1 0 0,0 0 0,-1 0 0,1 0 0,0 0 0,-1-1 0,1 1 0,0 0 0,-1 0 0,1 0 0,-1-1 0,1 1 0,0 0 0,-1 0 0,1-1 0,0 0 0,20-10 0,-4-3-347,0-1 0,19-22 0,-20 20-45,0 1 1,23-18 0,-38 34 395,-1-1 1,0 1 0,0 0 0,0 0 0,1 0 0,-1 0 0,0 0 0,0-1-1,1 1 1,-1 0 0,0 0 0,1 0 0,-1 0 0,0 0 0,0 0-1,1 0 1,-1 0 0,0 0 0,1 0 0,-1 0 0,0 0 0,0 0 0,1 0-1,-1 0 1,0 0 0,0 0 0,1 0 0,-1 1 0,0-1 0,0 0 0,1 0-1,-1 0 1,0 0 0,0 1 0,1-1 0,-1 0 0,0 0 0,0 0-1,0 1 1,0-1 0,1 0 0,-1 0 0,0 1 0,0-1 0,0 0 0,0 1-1,5 22 668,-5 34 593,-1-51-1215,1 6-231,-1 23-5398,1-43-4740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0:57.118"/>
    </inkml:context>
    <inkml:brush xml:id="br0">
      <inkml:brushProperty name="width" value="0.025" units="cm"/>
      <inkml:brushProperty name="height" value="0.025" units="cm"/>
    </inkml:brush>
  </inkml:definitions>
  <inkml:trace contextRef="#ctx0" brushRef="#br0">189 245 8456,'-13'11'4612,"3"-2"-4266,-18 15 1079,-35 38 0,55-52-1250,0-1 1,0 1-1,1 0 0,1 1 0,0 0 1,0 0-1,1 0 0,0 0 1,-4 17-1,6-8-151,1-1 0,1 1 0,0 0 0,2-1 0,0 1 1,1-1-1,1 1 0,1-1 0,1 0 0,0 0 0,14 28 0,8 14-19,3-2 0,40 57 0,-46-76-140,3-1 1,1-1-1,1-2 0,37 35 0,-52-58 121,1-1 0,0 0 0,1 0 1,0-2-1,0 0 0,1-1 0,1-1 0,-1 0 0,1-1 1,1-1-1,-1-1 0,34 5 0,-32-7 70,0-1 0,0-1 0,0-1 0,0-1 0,0 0 1,0-2-1,0 0 0,-1-1 0,1-1 0,-1-1 0,0-1 0,-1 0 0,1-2 0,-1 0 0,-1-1 0,0 0 0,0-2 0,-1 0 0,25-25 0,-17 11 191,-1 0 1,-1-2-1,-1 0 0,-2-2 0,-1 0 0,-1-1 1,-2-1-1,-1 0 0,-2-1 0,0 0 0,-3-1 0,-1-1 1,-1 1-1,3-56 0,-8 60 38,-1-1 1,-2 0-1,-1 0 0,-1 1 0,-1-1 1,-2 1-1,-1 0 0,-2 1 0,-1 0 1,-1 0-1,-1 1 0,-1 0 1,-2 1-1,-1 1 0,-1 0 0,-39-45 1,43 58-259,-1 1 0,-1 0-1,0 1 1,0 0 0,-1 2 0,0 0 0,-1 0 0,0 2 0,0 0 0,0 1 0,-1 0 0,0 2 0,0 0 0,-1 1 0,1 1-1,-1 0 1,-24 2 0,11 2-481,0 1 0,0 1 0,-51 13 0,41-5-1433,0 2 0,-43 22-1,-24 19-5260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16.879"/>
    </inkml:context>
    <inkml:brush xml:id="br0">
      <inkml:brushProperty name="width" value="0.025" units="cm"/>
      <inkml:brushProperty name="height" value="0.025" units="cm"/>
    </inkml:brush>
  </inkml:definitions>
  <inkml:trace contextRef="#ctx0" brushRef="#br0">192 118 705,'0'0'3251,"3"-8"-812,10-50 844,-10 11 5734,-4 46-8939,0 1 1,1-1-1,-1 1 1,1 0-1,-1-1 0,0 1 1,1 0-1,-1-1 1,0 1-1,1 0 1,-1 0-1,0 0 0,1 0 1,-1-1-1,0 1 1,1 0-1,-1 0 0,0 0 1,0 1-1,1-1 1,-1 0-1,0 0 0,1 0 1,-1 0-1,0 1 1,1-1-1,-1 0 0,0 1 1,1-1-1,-2 1 1,-22 9 154,12 0-164,1 1 0,0 0 1,1 0-1,0 1 0,1 0 0,0 1 1,1 0-1,0 1 0,-9 22 0,6-8-36,1 0-1,2 1 1,-11 59-1,14-46-33,1 0 1,2 1-1,3 47 1,0-75-18,1 0-1,0 0 1,1 0 0,0 0-1,1-1 1,1 1 0,1-1-1,0 0 1,0-1 0,1 1-1,1-1 1,11 14 0,-17-24 16,1 1 1,0-1-1,-1 0 0,1-1 1,0 1-1,0 0 1,1-1-1,-1 0 0,0 0 1,1 0-1,0 0 1,-1 0-1,1-1 1,0 1-1,0-1 0,0 0 1,0 0-1,0-1 1,0 1-1,0-1 0,0 0 1,0 0-1,0 0 1,0 0-1,0-1 0,0 0 1,0 0-1,0 0 1,-1 0-1,1-1 1,0 1-1,0-1 0,-1 0 1,1 0-1,4-4 1,2-1 92,0-2 0,-1 1 0,0-1 0,-1-1 0,0 1 0,0-2 0,-1 1 0,0-1 0,-1 0 1,6-14-1,-2 1 181,-2 0 1,-1-1 0,-1 1 0,-1-2 0,-1 1-1,-1-1 1,-1-40 0,-2 48-189,-1-1 0,-1 1 0,0-1 1,-2 1-1,0 0 0,-1 0 0,-1 0 0,-1 1 0,0 0 1,-1 0-1,-11-17 0,16 30-107,0 0-1,0 0 1,0 1-1,-1-1 1,1 1 0,-1 0-1,0 0 1,0 0-1,0 0 1,0 1-1,0 0 1,-1 0 0,1 0-1,-1 0 1,1 1-1,-9-2 1,4 2-789,1 0 0,0 0 1,-1 1-1,1 1 0,-12 1 0,-10 5-4751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7.360"/>
    </inkml:context>
    <inkml:brush xml:id="br0">
      <inkml:brushProperty name="width" value="0.025" units="cm"/>
      <inkml:brushProperty name="height" value="0.025" units="cm"/>
    </inkml:brush>
  </inkml:definitions>
  <inkml:trace contextRef="#ctx0" brushRef="#br0">1 1 4516,'0'0'15893,"2"8"-13763,18 69 29,9 82 0,-18-87-1828,3 0 0,25 74 0,-28-127-121,-7-28-1475,-7-33-3216,-27-15-5245,10 25 1206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7.689"/>
    </inkml:context>
    <inkml:brush xml:id="br0">
      <inkml:brushProperty name="width" value="0.025" units="cm"/>
      <inkml:brushProperty name="height" value="0.025" units="cm"/>
    </inkml:brush>
  </inkml:definitions>
  <inkml:trace contextRef="#ctx0" brushRef="#br0">1 336 14029,'0'0'10997,"10"4"-9817,-5-1-965,-3-2-169,0 0 1,-1 0-1,1 0 1,0 0-1,0 0 1,0 0-1,0 0 1,0 0-1,0-1 1,0 1-1,0-1 1,0 0 0,0 1-1,0-1 1,0 0-1,1 0 1,-1 0-1,0-1 1,0 1-1,0 0 1,0-1-1,0 1 1,0-1-1,0 0 1,0 0-1,0 0 1,0 0-1,-1 0 1,1 0-1,0 0 1,1-2-1,6-10 232,-1 0-1,0 0 0,-1-1 1,-1 0-1,0-1 1,0 1-1,5-31 1,12-114 2178,-18 119-2274,39 187-331,-40-136-82,0-1 1,1 0 0,0 0 0,0 0 0,1-1-1,0 0 1,12 13 0,8 0-3299,6-7-3550,-9-10-3672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9.984"/>
    </inkml:context>
    <inkml:brush xml:id="br0">
      <inkml:brushProperty name="width" value="0.025" units="cm"/>
      <inkml:brushProperty name="height" value="0.025" units="cm"/>
    </inkml:brush>
  </inkml:definitions>
  <inkml:trace contextRef="#ctx0" brushRef="#br0">212 11 7399,'0'0'9598,"-9"-2"-5631,7 1-3780,-3-1 24,1 1-1,-1 0 1,1 0-1,-1 0 1,0 0-1,1 1 1,-1 0-1,0 0 0,1 0 1,-1 0-1,0 1 1,1 0-1,-1 0 1,1 0-1,-1 0 1,1 1-1,-1-1 0,1 1 1,0 1-1,-6 3 1,1 2-17,1 1 1,0 0 0,0 0-1,1 1 1,0 0-1,1 0 1,0 0-1,1 1 1,0 0-1,1 0 1,-6 21 0,5-12 99,1 0 1,1 0 0,1 0 0,0 1 0,2-1 0,2 24 0,-1-39-257,-1-1 1,1 0 0,0 0 0,1 0-1,-1 1 1,1-1 0,0-1-1,0 1 1,0 0 0,0 0 0,1-1-1,-1 1 1,1-1 0,0 0-1,0 0 1,0 0 0,1 0 0,-1 0-1,1-1 1,-1 0 0,1 1-1,0-1 1,8 2 0,-9-3-26,-1 0 0,1 0 0,0-1 1,0 1-1,0-1 0,0 0 0,0 0 0,0 0 1,0 0-1,-1 0 0,1-1 0,0 1 0,0-1 1,0 0-1,0 0 0,-1 0 0,1 0 0,0 0 0,-1-1 1,1 1-1,-1-1 0,0 0 0,1 1 0,-1-1 1,0 0-1,0 0 0,0-1 0,0 1 0,-1 0 1,1-1-1,0 1 0,-1-1 0,0 1 0,0-1 1,2-5-1,-2 6 3,0-1 0,0 1 0,0-1 0,-1 1 1,1-1-1,-1 0 0,0 1 0,1-1 0,-1 0 0,0 0 1,-1 1-1,1-1 0,0 0 0,-2-3 0,2 5-4,-1 0 0,0 0 0,1 0 0,-1 0 0,0 0 0,0 0-1,0 0 1,1 0 0,-1 1 0,0-1 0,0 0 0,0 1 0,0-1-1,-1 0 1,1 1 0,0-1 0,0 1 0,0 0 0,0-1 0,0 1-1,-1 0 1,1 0 0,0 0 0,0-1 0,0 1 0,-1 1 0,1-1-1,0 0 1,0 0 0,0 0 0,-1 1 0,1-1 0,-1 1 0,-1 0-1,1 0 0,-1 1 0,1-1 0,0 1 0,0-1 0,0 1 0,0 0 0,0 0 0,0 0 0,0 0 0,1 0 0,-1 0 0,1 0 0,-1 1 0,1-1 0,0 1 1,0-1-1,0 1 0,-1 4 0,0-3-1,1 0 0,0 0 0,0 0 0,0 0 0,1 0 0,-1 0 0,1 0 0,0 1 1,0-1-1,1 0 0,-1 0 0,2 5 0,-2-9-9,1 1 1,-1-1-1,1 1 1,0-1-1,-1 1 0,1-1 1,-1 1-1,1-1 0,0 0 1,0 1-1,-1-1 1,1 0-1,0 1 0,-1-1 1,1 0-1,0 0 1,0 0-1,0 0 0,-1 0 1,1 0-1,0 0 1,0 0-1,-1 0 0,1 0 1,0 0-1,0-1 1,-1 1-1,2-1 0,22-8 44,-14 2-22,-1 0 0,0-1 0,0-1 0,0 1 0,-1-2 0,12-17 0,14-15 110,-32 89-117,-11 37 13,0 36-186,17-126-3174,6-46-7778,-4 16 21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0.620"/>
    </inkml:context>
    <inkml:brush xml:id="br0">
      <inkml:brushProperty name="width" value="0.025" units="cm"/>
      <inkml:brushProperty name="height" value="0.025" units="cm"/>
    </inkml:brush>
  </inkml:definitions>
  <inkml:trace contextRef="#ctx0" brushRef="#br0">1 383 10602,'0'0'16373,"9"-1"-14713,-1 0-1497,0-1-1,1 0 1,-1 0-1,0-1 1,0 0-1,0 0 1,-1-1-1,1 0 1,-1-1 0,8-5-1,-11 7-133,0 0-1,-1 0 1,1-1 0,0 1-1,-1-1 1,0 0 0,0 0-1,0 0 1,0 0 0,-1 0-1,0-1 1,0 1 0,0-1-1,0 0 1,-1 1-1,1-1 1,-1 0 0,0 0-1,-1 0 1,1 0 0,-1-5-1,0 10-15,-1-1-1,1 1 1,0 0-1,0-1 1,0 1-1,0 0 1,-1-1 0,1 1-1,0 0 1,0 0-1,-1-1 1,1 1-1,0 0 1,-1 0-1,1 0 1,0-1-1,0 1 1,-1 0-1,1 0 1,0 0-1,-1 0 1,1 0-1,-1-1 1,1 1-1,0 0 1,-1 0-1,1 0 1,0 0-1,-1 0 1,1 0-1,0 0 1,-1 0-1,1 0 1,0 1-1,-1-1 1,1 0 0,-1 0-1,1 0 1,0 0-1,-1 1 1,-15 6 231,9-1-209,1 0-1,0 0 0,0 1 0,1 0 0,-1 1 0,2-1 1,-1 1-1,1 0 0,-5 12 0,2-1 58,0 0 0,1 1 0,-3 22 0,8-37-66,-2 40 134,3-44-158,0 0-1,0 0 1,1 0-1,-1-1 1,0 1-1,1 0 1,-1 0-1,1 0 1,-1 0-1,1 0 1,-1 0-1,1-1 1,-1 1-1,1 0 1,0-1-1,0 1 1,-1 0-1,1-1 1,0 1-1,0-1 1,0 1-1,0-1 1,0 1-1,-1-1 1,1 0-1,0 1 1,0-1-1,0 0 1,0 0-1,0 0 1,0 0-1,0 0 1,0 0-1,0 0 1,0 0-1,0 0 1,0 0-1,0 0 1,2-1-1,2-1-69,1 0-1,-1-1 1,1 0 0,-1 1 0,0-2-1,0 1 1,0-1 0,0 1-1,-1-1 1,1-1 0,-1 1 0,0 0-1,0-1 1,4-7 0,46-78-2403,-52 87 2347,16-34-3095,-2-1 1,-1 0-1,14-60 0,-11 6 2326,-19 57 4533,-4 27-452,-4 22-2628,-5 18-448,-14 57-1,15-34 3234,-8 80 0,19-119-2896,1 0-1,1 1 1,2 30-1,-1-46-471,-1 0-1,1 0 1,-1 1-1,1-1 1,0 0-1,-1 0 1,1 0-1,0 0 1,0 0 0,0 0-1,0 0 1,0 0-1,0 0 1,0-1-1,0 1 1,0 0-1,1-1 1,-1 1-1,0-1 1,0 1 0,1-1-1,-1 1 1,3-1-1,17 3-5616,-17-8-2812,-4 2 5784,1-10-10747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0.349"/>
    </inkml:context>
    <inkml:brush xml:id="br0">
      <inkml:brushProperty name="width" value="0.025" units="cm"/>
      <inkml:brushProperty name="height" value="0.025" units="cm"/>
    </inkml:brush>
  </inkml:definitions>
  <inkml:trace contextRef="#ctx0" brushRef="#br0">0 41 20403,'0'0'961,"60"-12"449,-17 4 415,5 1-800,5 2-352,-2 1-321,-2 0-288,-2 3-96,-7 1-993,-8 0-1057,-11 1-608,-16 7-1474,-5-1-3139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1.226"/>
    </inkml:context>
    <inkml:brush xml:id="br0">
      <inkml:brushProperty name="width" value="0.025" units="cm"/>
      <inkml:brushProperty name="height" value="0.025" units="cm"/>
    </inkml:brush>
  </inkml:definitions>
  <inkml:trace contextRef="#ctx0" brushRef="#br0">112 242 10090,'0'0'4895,"1"-10"-961,1-3-2557,-1 6-710,-1 1-1,1 0 1,-1 0 0,0-1-1,0 1 1,-2-7-1,2 12-551,0 0 1,0 1-1,0-1 0,0 0 0,-1 0 0,1 0 0,0 1 0,-1-1 1,1 0-1,0 1 0,-1-1 0,1 0 0,-1 1 0,1-1 0,-1 0 1,1 1-1,-1-1 0,0 1 0,1-1 0,-1 1 0,0-1 0,1 1 0,-1 0 1,0-1-1,1 1 0,-1 0 0,0 0 0,0-1 0,0 1 0,1 0 1,-1 0-1,0 0 0,0 0 0,0 0 0,1 0 0,-1 0 0,0 0 1,0 0-1,1 0 0,-1 1 0,0-1 0,0 0 0,0 0 0,1 1 1,-1-1-1,0 1 0,1-1 0,-1 0 0,-1 2 0,-2 0-17,1 0 0,-1 0 0,0 1 0,1-1-1,0 1 1,-1 0 0,-4 6 0,0 3-53,2 0 0,-1 1 0,2 0 0,0 0 1,0 0-1,1 0 0,1 1 0,0 0 0,1-1 1,1 1-1,0 0 0,1 15 0,0-28-42,-1 0-1,1 0 1,0-1-1,0 1 1,0 0-1,0-1 1,0 1 0,0 0-1,1 0 1,-1-1-1,0 1 1,0 0-1,0-1 1,1 1-1,-1 0 1,0-1 0,1 1-1,-1 0 1,0-1-1,1 1 1,-1-1-1,1 1 1,-1-1-1,1 1 1,-1-1 0,1 1-1,-1-1 1,1 1-1,0-1 1,-1 0-1,1 1 1,0-1 0,-1 0-1,1 0 1,0 1-1,-1-1 1,1 0-1,0 0 1,-1 0-1,1 0 1,0 0 0,0 0-1,-1 0 1,1 0-1,0 0 1,-1 0-1,2-1 1,1 0 21,0 0-1,0 0 1,0 0 0,-1 0 0,1-1 0,0 0-1,-1 1 1,1-1 0,-1 0 0,5-4-1,11-18-37,-1-1 0,-1 0 0,-1-1 0,-1-1 0,-1 0 0,-2-1 0,-1 0 0,-1 0 0,-1-1 0,6-50 0,-14 57-143,-11 45 133,-12 46 194,12-30-81,3 1-1,1 0 1,1 0-1,1 64 1,12-84-935,-7-20 712,0 0 0,1 1 0,-1-1-1,0 0 1,1 0 0,-1 0-1,0 1 1,1-1 0,-1 0 0,0 0-1,1 0 1,-1 0 0,0 0-1,1 0 1,-1 0 0,0 0 0,1 0-1,-1 0 1,0 0 0,1 0 0,-1 0-1,1 0 1,-1 0 0,0 0-1,1 0 1,-1 0 0,0 0 0,1-1-1,-1 1 1,0 0 0,0 0-1,1 0 1,-1-1 0,0 1 0,1 0-1,-1 0 1,0-1 0,0 1-1,1 0 1,-1 0 0,0-1 0,0 1-1,0 0 1,0-1 0,1 1 0,-1 0-1,0-1 1,0 1 0,0 0-1,0-1 1,0 1 0,0-1 0,0 1-1,0 0 1,0-1 0,5-15-7436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2.544"/>
    </inkml:context>
    <inkml:brush xml:id="br0">
      <inkml:brushProperty name="width" value="0.025" units="cm"/>
      <inkml:brushProperty name="height" value="0.025" units="cm"/>
    </inkml:brush>
  </inkml:definitions>
  <inkml:trace contextRef="#ctx0" brushRef="#br0">130 15 12908,'0'0'13175,"-10"-4"-11402,6 2-1628,2 1-93,-1 0-1,1 0 1,0 0-1,-1 0 1,1 0-1,-1 0 1,1 1-1,-1-1 1,1 1-1,-1 0 1,0-1-1,1 1 1,-1 0-1,1 1 1,-1-1-1,1 0 1,-1 1-1,0-1 1,1 1-1,-1 0 1,1 0-1,0 0 1,-1 0-1,1 0 1,0 1-1,0-1 1,0 1-1,0-1 1,0 1-1,0 0 1,-2 2-1,-1 3 45,0 1 0,1-1 0,0 1-1,1 0 1,-1 0 0,1 0 0,1 0-1,0 1 1,0-1 0,0 1-1,1-1 1,0 1 0,1-1 0,1 11-1,-1-19-89,-1 1-1,1 0 0,1 0 0,-1-1 0,0 1 0,0 0 1,0 0-1,0-1 0,0 1 0,1 0 0,-1-1 0,0 1 1,1 0-1,-1-1 0,0 1 0,1 0 0,-1-1 0,1 1 1,-1-1-1,1 1 0,-1-1 0,1 1 0,-1-1 0,1 1 1,0-1-1,-1 1 0,1-1 0,0 0 0,-1 0 0,1 1 1,0-1-1,-1 0 0,1 0 0,0 0 0,0 1 0,-1-1 1,1 0-1,0 0 0,0 0 0,-1 0 0,1-1 0,0 1 1,0 0-1,-1 0 0,1 0 0,1-1 0,1 0 12,1 0 0,-1 0 0,0-1 0,1 1 0,-1-1 0,0 1 0,0-1 0,5-4-1,79-93-742,-84 151 1746,-3-47-977,0 1 55,0 1 0,0-1 0,1 1 0,0 0 0,2 9 0,-3-15-86,1 0 0,-1-1-1,0 1 1,1 0 0,-1 0-1,0-1 1,1 1-1,-1 0 1,1-1 0,-1 1-1,1-1 1,0 1-1,-1 0 1,1-1 0,0 1-1,-1-1 1,1 0 0,0 1-1,-1-1 1,1 1-1,1-1 1,0 0-6,-1 0 1,1 0-1,-1 0 0,0 0 0,1 0 0,-1-1 1,1 1-1,-1-1 0,1 1 0,-1-1 1,0 1-1,1-1 0,-1 0 0,0 0 1,0 0-1,2-1 0,26-28-6,-25 25 0,0 0 0,0 0 0,0 1 0,1-1 0,0 1 0,-1 1 0,1-1 0,1 0 0,5-2 0,-11 6 0,1 1 0,-1-1 0,1 1 0,-1-1 0,1 0 0,-1 1 0,1-1 0,-1 1 0,1 0 0,-1-1 0,1 1 0,-1-1 0,0 1 0,1-1 0,-1 1 0,0 0 0,0-1 0,0 1 0,1 0 0,-1-1 0,0 1 0,0 0 0,0-1 0,0 1 0,0 0 0,0 0 0,0-1 0,0 1 0,0 0 0,-1 0 0,1 33 0,0-27 0,0-7-19,0 0 1,0 1-1,0-1 1,0 0-1,0 0 1,0 0-1,0 1 1,0-1-1,0 0 1,0 0-1,0 0 1,0 1-1,0-1 1,0 0-1,0 0 1,0 0-1,0 0 1,0 1-1,0-1 1,1 0-1,-1 0 1,0 0-1,0 0 0,0 1 1,0-1-1,0 0 1,0 0-1,1 0 1,-1 0-1,0 0 1,0 0-1,0 1 1,0-1-1,1 0 1,-1 0-1,0 0 1,0 0-1,0 0 1,0 0-1,1 0 1,-1 0-1,0 0 1,0 0-1,0 0 1,1 0-1,-1 0 1,0 0-1,0 0 0,0 0 1,1 0-1,12-8-2244,8-14-2803,2-13-2024,1-1-2039,-6 19 15212,-18 26-2882,0 2-1808,-21 51 4094,16-54-5157,1 1 0,1-1 0,-1 1 0,2 0-1,-1 0 1,1 0 0,0 1 0,1-1 0,0 0-1,1 1 1,0-1 0,2 18 0,0-24-411,-1 0 0,1 0 1,0 0-1,0 0 0,0 0 0,0 0 0,0-1 1,1 1-1,4 3 0,-4-3-53,0-1 0,0 1 1,0 0-1,0 0 0,-1 1 0,1-1 0,-1 0 0,0 1 1,2 4-1,-2-1 220,-1 1 0,0-1 0,0 1 0,0-1 1,-1 1-1,0-1 0,-1 1 0,0-1 0,0 1 1,-3 8-1,4-13-12,-1 1 0,0-1 1,0 1-1,0-1 1,0 0-1,-1 0 0,0 1 1,1-1-1,-1 0 1,0 0-1,0-1 0,-1 1 1,1 0-1,-1-1 1,1 1-1,-1-1 0,0 0 1,0 0-1,0 0 0,0 0 1,0-1-1,0 1 1,-5 1-1,6-3-43,1 0-1,0 0 1,0 0 0,0-1-1,-1 1 1,1 0 0,0-1-1,0 1 1,0-1 0,0 1-1,0-1 1,0 1 0,0-1-1,0 0 1,0 1 0,0-1-1,0 0 1,0 0 0,1 0-1,-1 0 1,0 0 0,1 0-1,-1 0 1,0 0 0,1 0 0,-1 0-1,1 0 1,0 0 0,-1 0-1,1 0 1,0-1 0,0 1-1,-1 0 1,1 0 0,0 0-1,1-2 1,-4-54-270,3 49 213,0-3-95,1 1 1,0 0-1,1-1 0,0 1 0,0 0 0,1 0 0,1 1 1,0-1-1,6-11 0,4-4-284,35-44 0,-36 53 501,-1 0 1,0-1-1,-1 0 0,-1-1 0,-1-1 0,8-20 0,-15 25 483,-7 11 421,-12 20-193,12-9-781,1 0-1,0 1 1,1-1-1,0 1 1,0 0-1,1 0 1,0 0 0,0 0-1,1 0 1,0 1-1,1-1 1,0 0-1,1 11 1,0-19-65,-1-1-1,0 1 1,1 0 0,-1 0 0,1-1-1,-1 1 1,1 0 0,-1-1 0,1 1 0,-1 0-1,1-1 1,0 1 0,-1-1 0,1 1-1,0-1 1,0 0 0,-1 1 0,1-1-1,0 1 1,0-1 0,0 0 0,-1 0 0,1 0-1,0 1 1,0-1 0,0 0 0,0 0-1,0 0 1,-1 0 0,1 0 0,0-1-1,0 1 1,0 0 0,0 0 0,-1 0 0,1-1-1,0 1 1,0 0 0,-1-1 0,1 1-1,0-1 1,0 0 0,32-21-3794,-14-3-1575,1-6-1921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2.887"/>
    </inkml:context>
    <inkml:brush xml:id="br0">
      <inkml:brushProperty name="width" value="0.025" units="cm"/>
      <inkml:brushProperty name="height" value="0.025" units="cm"/>
    </inkml:brush>
  </inkml:definitions>
  <inkml:trace contextRef="#ctx0" brushRef="#br0">55 1 16303,'0'0'9017,"-3"10"-6182,-3 7-2276,-4 12 252,1 0-1,1 1 1,1 0-1,-4 45 1,11-74-817,0-1 0,0 1 0,0-1 0,0 0 1,0 1-1,0-1 0,0 0 0,0 1 0,0-1 0,1 0 0,-1 1 0,0-1 1,0 0-1,0 1 0,0-1 0,0 0 0,1 1 0,-1-1 0,0 0 0,0 1 1,1-1-1,-1 0 0,0 0 0,0 1 0,1-1 0,-1 0 0,0 0 0,1 0 0,-1 1 1,0-1-1,1 0 0,-1 0 0,0 0 0,1 0 0,-1 0 0,1 0 0,-1 0 1,1 0-1,18-5-548,20-18-723,-36 21 1132,0 0-14,-1 0 0,1 0 0,1 1 0,-1-1 0,0 1 0,0-1 0,1 1 1,-1 0-1,0 0 0,1 0 0,-1 1 0,7-1 0,-10 1 168,1 0-1,0 0 1,-1 1 0,1-1 0,0 0 0,-1 0 0,1 1-1,-1-1 1,1 0 0,0 1 0,-1-1 0,1 0 0,-1 1-1,1-1 1,-1 1 0,1-1 0,-1 1 0,0-1 0,1 1-1,-1-1 1,0 1 0,1 0 0,-1-1 0,1 2 0,-2 28 1436,-2-20-1254,0 0 0,-1 0-1,0 0 1,-1-1 0,0 1 0,0-1 0,-8 10 0,11-16-142,0 0 0,-1 0 0,1 0 0,-1 0 0,0 0 0,0 0 0,0 0 0,0-1 0,0 0 0,-1 0 0,1 0 0,-1 0 0,0 0 0,1-1 0,-1 1 0,0-1 0,0 0 0,0 0 0,0 0 0,0-1 0,-4 1 0,7-2-160,0 0 0,0 1 0,0-1-1,1 1 1,-1-1 0,0 0 0,1 0 0,-1 1 0,1-1 0,-1 0 0,1 0-1,-1 0 1,1 0 0,-1 0 0,1 0 0,0 0 0,-1 1 0,1-1 0,0 0-1,0 0 1,0 0 0,0 0 0,0 0 0,0 0 0,0 0 0,0 0 0,0 0-1,1 0 1,-1-2 0,8-31-6794,3 17-1177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4:03.854"/>
    </inkml:context>
    <inkml:brush xml:id="br0">
      <inkml:brushProperty name="width" value="0.025" units="cm"/>
      <inkml:brushProperty name="height" value="0.025" units="cm"/>
    </inkml:brush>
  </inkml:definitions>
  <inkml:trace contextRef="#ctx0" brushRef="#br0">126 259 18193,'0'0'9876,"-10"3"-8632,4-3-1180,1 1 0,0 1 0,0-1 0,0 1 0,0 0 0,0 0 0,1 0 1,-1 1-1,1 0 0,-1 0 0,1 0 0,0 0 0,0 0 0,0 1 0,1 0 0,-1 0 0,1 0 0,0 0 0,-3 6 0,1-2 101,2 1 0,-1-1 0,1 1 0,0 0 0,1 0 0,0 0 0,0 1-1,0 15 1,2-24-158,0 0 0,0-1-1,0 1 1,0 0 0,0-1-1,0 1 1,0 0 0,0-1-1,0 1 1,0-1 0,0 1-1,1 0 1,-1-1 0,0 1-1,0 0 1,1-1 0,-1 1-1,1-1 1,-1 1 0,0-1-1,1 1 1,-1-1 0,1 1 0,-1-1-1,1 0 1,-1 1 0,1-1-1,-1 0 1,1 1 0,0-1-1,-1 0 1,2 1 0,23-6 217,-18 2-175,0-1-1,-1 0 1,1 0 0,11-10 0,-10 5-81,1 0 1,-1 0-1,-1-1 0,0 0 1,0 0-1,-1-1 0,0 0 1,-1 0-1,0-1 0,-1 1 1,0-1-1,-1 0 0,-1 0 1,3-23-1,-8 52 69,1-11 0,1 0 0,0 1 1,0-1-1,0 0 1,1 1-1,0 8 0,0-14-31,0 0 1,0 0-1,1 0 0,-1 0 0,0 0 1,1 0-1,-1 0 0,1-1 0,-1 1 0,1 0 1,-1 0-1,1 0 0,-1-1 0,1 1 0,0 0 1,-1 0-1,1-1 0,0 1 0,1 0 0,0 0-2,0 0-1,0-1 0,-1 0 1,1 1-1,0-1 0,0 0 0,0 0 1,-1 0-1,1 0 0,0 0 1,0 0-1,0-1 0,-1 1 0,1-1 1,2 0-1,2-2-6,0 0 0,0 0 1,0 0-1,-1-1 0,1 0 0,-1 0 1,0-1-1,0 1 0,0-1 0,-1 0 1,0 0-1,6-8 0,4-9-67,22-43 0,-28 49 7,-1-1 0,0 0 1,-1 0-1,-1 0 0,0-1 0,-1 0 1,1-19-1,-19 55-45,-3 17 291,3 3-108,1 1 1,2 1-1,2 0 0,2 0 1,1 1-1,2 0 1,3 60-1,1-99-74,0 0-1,0 0 1,0 0 0,1 0-1,-1 0 1,1 0 0,-1 0 0,1 0-1,0 0 1,0 0 0,0-1-1,0 1 1,0 0 0,1 0-1,-1-1 1,0 1 0,1-1 0,-1 1-1,1-1 1,-1 0 0,1 1-1,2 0 1,-3-2-3,0 1 0,0-1 0,0 0 0,0 0 0,1 1 0,-1-1 0,0 0 0,0 0 0,0 0-1,0-1 1,1 1 0,-1 0 0,0 0 0,0 0 0,0-1 0,0 1 0,0-1 0,0 1 0,0-1 0,0 1 0,0-1 0,0 0 0,0 1 0,0-1 0,0 0 0,0 0 0,0 0 0,-1 0-1,1 0 1,0 1 0,-1-1 0,1 0 0,-1-1 0,1 1 0,-1 0 0,1 0 0,-1 0 0,1-2 0,3-9-586,-1 0 1,0-1-1,-1 1 1,0-1-1,-1 0 0,0 1 1,-1-1-1,-1 0 1,0 0-1,0 0 0,-1 1 1,-1-1-1,0 1 1,-1 0-1,0 0 0,-1 0 1,-1 0-1,-10-17 1,10 20 379,0-1 0,-1 2 0,0-1 0,0 1 0,-1 0 0,0 0 0,0 1 0,-11-7 0,4 6 295,3 6 4909,14 6-309,16 1-3343,6-2-1021,1 0 0,33-2 1,-21-3-2787,-3-2-3971,-10-1-5658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0.382"/>
    </inkml:context>
    <inkml:brush xml:id="br0">
      <inkml:brushProperty name="width" value="0.025" units="cm"/>
      <inkml:brushProperty name="height" value="0.025" units="cm"/>
    </inkml:brush>
  </inkml:definitions>
  <inkml:trace contextRef="#ctx0" brushRef="#br0">192 0 5637,'0'0'14622,"-4"10"-13533,-82 178 5054,-9 21-2052,88-197-6446,10-33-5468,0-5 1810,-3-3-2556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0.724"/>
    </inkml:context>
    <inkml:brush xml:id="br0">
      <inkml:brushProperty name="width" value="0.025" units="cm"/>
      <inkml:brushProperty name="height" value="0.025" units="cm"/>
    </inkml:brush>
  </inkml:definitions>
  <inkml:trace contextRef="#ctx0" brushRef="#br0">0 175 12107,'0'0'11633,"9"-3"-10389,14-7-613,-1-1 1,0-1-1,-1-1 1,0-1-1,20-18 1,54-34-279,-65 52-285,-29 15-56,-1-1 1,1 0 0,0 0 0,-1 0 0,1 0 0,0 1 0,-1-1 0,1 0 0,-1 0 0,1 1 0,0-1 0,-1 1 0,1-1 0,-1 0 0,1 1 0,-1-1 0,0 1-1,1-1 1,-1 1 0,1-1 0,-1 1 0,0 0 0,1-1 0,-1 1 0,0-1 0,0 1 0,0 0 0,1-1 0,-1 1 0,0 0 0,0-1 0,0 1 0,0 0 0,0-1-1,0 1 1,0 0 0,0-1 0,0 1 0,-1-1 0,1 2 0,-1 13 404,-1 0 0,0 0 1,-8 26-1,6-31-556,2 0 1,-1 1-1,1 0 1,1-1-1,-1 1 0,2 0 1,0-1-1,0 1 1,2 11-1,3-14-3486,0-7-2962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1.831"/>
    </inkml:context>
    <inkml:brush xml:id="br0">
      <inkml:brushProperty name="width" value="0.025" units="cm"/>
      <inkml:brushProperty name="height" value="0.025" units="cm"/>
    </inkml:brush>
  </inkml:definitions>
  <inkml:trace contextRef="#ctx0" brushRef="#br0">271 93 4676,'0'0'7426,"3"-10"-3924,2-1-2557,-3 7-521,0 0 0,0 0 0,-1-1-1,1 1 1,-1 0 0,0-1 0,0 1 0,-1 0 0,1-9 0,-1 12-273,-1 0 0,1 0-1,0 0 1,0 0 0,-1 0 0,1 0 0,0 0 0,-1 0 0,1 1 0,-1-1 0,1 0 0,-1 0 0,0 0 0,1 1 0,-1-1 0,0 0 0,1 1-1,-1-1 1,0 1 0,0-1 0,1 1 0,-1-1 0,0 1 0,0-1 0,0 1 0,0 0 0,0-1 0,0 1 0,0 0 0,0 0 0,0 0 0,0 0-1,0 0 1,1 0 0,-1 0 0,0 0 0,0 0 0,0 0 0,0 1 0,0-1 0,0 0 0,-1 1 0,-4 0 62,1 1 0,-1-1 0,1 1 0,0 0 0,0 0 0,-7 4 0,-7 9-40,1 1 1,1 0-1,0 1 1,2 1 0,0 0-1,1 1 1,0 1 0,2 0-1,0 1 1,2 0 0,0 1-1,1 0 1,1 1-1,2 0 1,0 0 0,1 0-1,1 0 1,0 26 0,3-44-165,1-1 0,0 0 0,0 1 1,1-1-1,-1 0 0,1 1 1,0-1-1,0 0 0,1 0 0,-1 0 1,1 0-1,0 0 0,0 0 0,0 0 1,0-1-1,4 6 0,-2-7-2,-1 1 0,1-1 0,-1 1 1,1-1-1,0 0 0,0-1 0,0 1 0,0-1 0,0 0 0,0 0 0,0 0 0,1 0 0,-1-1 0,0 1 0,1-1 0,6-1 0,-4 0 7,1 0 0,-1-1-1,0 0 1,1-1 0,-1 1-1,0-1 1,0-1 0,-1 1-1,1-1 1,-1 0 0,0-1-1,0 0 1,7-7 0,0 1 2,-2-1 0,0 0 0,0-1 0,-1 0 0,9-17 1,10 128 84,-28-81-97,0 1 0,-2-1 0,0 0 0,-1 1 0,-1-1 0,-1 0 0,-6 20 0,13-49-2176,8-19-9199,0 2 2525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2.189"/>
    </inkml:context>
    <inkml:brush xml:id="br0">
      <inkml:brushProperty name="width" value="0.025" units="cm"/>
      <inkml:brushProperty name="height" value="0.025" units="cm"/>
    </inkml:brush>
  </inkml:definitions>
  <inkml:trace contextRef="#ctx0" brushRef="#br0">1 80 13741,'0'0'14654,"10"6"-14142,-4-3-469,-4-1-32,-1-1 1,1 1 0,0-1-1,0 0 1,1 1-1,-1-1 1,0 0-1,0-1 1,1 1 0,-1 0-1,0-1 1,1 1-1,-1-1 1,0 1-1,1-1 1,-1 0 0,1 0-1,-1 0 1,0-1-1,1 1 1,-1-1-1,1 1 1,-1-1 0,0 0-1,0 1 1,1-1-1,-1-1 1,0 1-1,0 0 1,0 0 0,0-1-1,0 1 1,0-1-1,-1 0 1,4-3-1,0 1 6,-1-1-1,0 1 1,1-1-1,-2 0 0,1-1 1,-1 1-1,0 0 1,0-1-1,0 0 0,-1 0 1,1 0-1,-2 0 1,2-6-1,-11 14 123,3 3-77,0 0 0,1 0 0,0 1 0,0-1 0,0 1 0,1 0 0,0 1 0,-4 11 0,-17 56 496,21-60-372,0-1 1,1 0 0,0 1 0,1 0 0,1 26 0,0-39-185,0-1 0,0 1 1,0-1-1,1 1 1,-1-1-1,0 1 0,0 0 1,0-1-1,1 1 1,-1-1-1,0 1 0,0-1 1,1 1-1,-1-1 1,1 1-1,-1-1 0,0 0 1,1 1-1,-1-1 0,1 1 1,-1-1-1,1 0 1,-1 0-1,1 1 0,-1-1 1,1 0-1,-1 0 1,1 1-1,-1-1 0,1 0 1,0 0-1,0 0 1,25-4-92,20-19-1295,-10-9-3242,-6-6-3939,-13 13 595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2.607"/>
    </inkml:context>
    <inkml:brush xml:id="br0">
      <inkml:brushProperty name="width" value="0.025" units="cm"/>
      <inkml:brushProperty name="height" value="0.025" units="cm"/>
    </inkml:brush>
  </inkml:definitions>
  <inkml:trace contextRef="#ctx0" brushRef="#br0">103 0 12780,'0'0'7997,"-7"9"-7848,-8 12 311,2 1-1,-19 38 0,25-47 184,2 0-1,0 1 1,0 0-1,1 0 1,1 0-1,0 1 1,-1 20 0,4-31-537,0 0 0,0 0 0,1-1 0,-1 1 0,1 0 0,-1 0 0,1 0 0,1-1 0,1 5 0,-3-7-86,1 1-1,0-1 1,0 0 0,1 0 0,-1 1-1,0-1 1,0 0 0,1 0 0,-1 0-1,0-1 1,1 1 0,-1 0-1,1 0 1,-1-1 0,1 1 0,-1-1-1,1 1 1,-1-1 0,1 0-1,0 1 1,-1-1 0,1 0 0,-1 0-1,3-1 1,-3 1-8,-1-1-1,1 1 1,0-1-1,-1 1 1,1-1 0,-1 1-1,1-1 1,-1 0-1,1 0 1,-1 1-1,1-1 1,-1 0 0,0 0-1,1 1 1,-1-1-1,0 0 1,0 0 0,1 0-1,-1 1 1,0-1-1,0 0 1,0 0-1,0 0 1,0 0 0,-1-1-1,1-33 46,0 26-47,0-3-402,1-6 332,-3 13-2995,-3 6-4050,0 2 2161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2.948"/>
    </inkml:context>
    <inkml:brush xml:id="br0">
      <inkml:brushProperty name="width" value="0.025" units="cm"/>
      <inkml:brushProperty name="height" value="0.025" units="cm"/>
    </inkml:brush>
  </inkml:definitions>
  <inkml:trace contextRef="#ctx0" brushRef="#br0">76 0 16432,'0'0'11221,"0"11"-10362,-1 35-266,-3 0-1,-1-1 1,-21 81-1,13-73 36,3 0 1,-6 105-1,19-156-1015,4-11-626,6-10-2013,15-38-6444,-15 26 2578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0.704"/>
    </inkml:context>
    <inkml:brush xml:id="br0">
      <inkml:brushProperty name="width" value="0.025" units="cm"/>
      <inkml:brushProperty name="height" value="0.025" units="cm"/>
    </inkml:brush>
  </inkml:definitions>
  <inkml:trace contextRef="#ctx0" brushRef="#br0">1 9 11179,'0'0'9128,"60"9"-7110,-17-9-224,8 0-417,5 0-672,2-4-577,-5 0-192,-3 2-1762,-7-1-1761,-6 1-2627,-7-1-8008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3.321"/>
    </inkml:context>
    <inkml:brush xml:id="br0">
      <inkml:brushProperty name="width" value="0.025" units="cm"/>
      <inkml:brushProperty name="height" value="0.025" units="cm"/>
    </inkml:brush>
  </inkml:definitions>
  <inkml:trace contextRef="#ctx0" brushRef="#br0">47 291 8136,'0'0'17456,"-3"9"-16239,-2 7-840,-23 73 1260,25-79-1348,0 1 1,1 0 0,1 0-1,0 0 1,0 0 0,2 18 0,-1-29-283,0 1 0,1-1 0,-1 1 0,0-1 0,0 0 1,0 1-1,1-1 0,-1 0 0,0 1 0,0-1 0,1 0 1,-1 1-1,0-1 0,1 0 0,-1 0 0,0 1 0,1-1 1,-1 0-1,0 0 0,1 0 0,-1 0 0,1 1 0,-1-1 1,0 0-1,1 0 0,-1 0 0,1 0 0,-1 0 0,0 0 1,1 0-1,-1 0 0,1 0 0,-1 0 0,0 0 0,1 0 1,-1-1-1,1 1 0,-1 0 0,0 0 0,1 0 0,-1 0 1,0-1-1,1 1 0,-1 0 0,0 0 0,1-1 0,-1 1 1,0 0-1,1-1 0,-1 1 0,0 0 0,1-1 0,17-16 265,-1-7-192,-2-1 0,0-1 0,-2-1 1,0 0-1,12-44 0,29-147-1068,-45 165 490,-10 41 185,-8 33 104,-44 171 768,46-158-179,2 0-1,1 0 0,0 61 1,4-95-388,0 1 1,0 0-1,0 0 1,0 0-1,0 0 1,0 0-1,0-1 1,0 1-1,1 0 1,-1 0-1,0 0 1,1 0 0,-1-1-1,0 1 1,1 0-1,-1 0 1,1-1-1,-1 1 1,1 0-1,-1-1 1,1 1-1,0-1 1,-1 1-1,1-1 1,0 1-1,-1-1 1,1 1-1,0-1 1,0 1-1,0-1 1,-1 0 0,1 0-1,0 1 1,0-1-1,0 0 1,0 0-1,-1 0 1,1 0-1,0 0 1,0 0-1,1 0 1,0 0-334,0-1 1,0 1 0,-1-1 0,1 0-1,0 1 1,0-1 0,-1 0-1,1 0 1,-1 0 0,1 0-1,-1 0 1,1 0 0,-1-1-1,1 1 1,-1 0 0,0-1 0,0 1-1,2-3 1,6-16-6963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3.849"/>
    </inkml:context>
    <inkml:brush xml:id="br0">
      <inkml:brushProperty name="width" value="0.025" units="cm"/>
      <inkml:brushProperty name="height" value="0.025" units="cm"/>
    </inkml:brush>
  </inkml:definitions>
  <inkml:trace contextRef="#ctx0" brushRef="#br0">0 9 5605,'0'0'21583,"2"10"-20237,1 17-763,-1-1 0,-2 0 0,-3 38 1,2-59-450,-1 22 613,5-20-325,6-14-39,12-22-256,22-39 0,17-23-573,-60 91 444,0-1 0,0 1-1,0 0 1,0 0 0,0-1-1,0 1 1,0 0 0,0 0-1,0-1 1,1 1 0,-1 0 0,0 0-1,0 0 1,0-1 0,0 1-1,1 0 1,-1 0 0,0 0-1,0-1 1,0 1 0,1 0-1,-1 0 1,0 0 0,0 0 0,0 0-1,1 0 1,-1-1 0,0 1-1,0 0 1,1 0 0,-1 0-1,0 0 1,0 0 0,1 0-1,-1 0 1,0 0 0,1 0-1,-1 0 1,0 0 0,0 0 0,1 0-1,-1 0 1,0 1 0,0-1-1,0 0 1,1 0 0,-1 0-1,0 0 1,0 0 0,1 0-1,-1 1 1,0-1 0,0 0-1,0 0 1,1 1 0,1 21-17,-7 31 194,-2-24-80,2-8-24,1 0 0,1 0 0,-1 22 0,4-42-71,0-1 0,0 0 0,0 1 0,0-1 0,0 0 0,0 0 0,0 1 0,0-1 0,0 0 0,1 0 0,-1 1 0,0-1 0,0 0 0,0 0 0,0 1 0,0-1 0,1 0 0,-1 0 0,0 0 0,0 1 0,0-1 0,1 0 0,-1 0 0,0 0 0,0 0 1,0 0-1,1 1 0,-1-1 0,0 0 0,0 0 0,1 0 0,-1 0 0,0 0 0,1 0 0,-1 0 0,0 0 0,0 0 0,1 0 0,-1 0 0,0 0 0,0 0 0,1 0 0,-1 0 0,0 0 0,0 0 0,1 0 0,-1 0 0,0-1 0,0 1 0,1 0 0,-1 0 0,0 0 0,0 0 0,1-1 0,-1 1 0,0 0 0,0 0 0,0 0 0,0-1 0,1 1 0,-1 0 0,0 0 0,0 0 0,0-1 0,0 1 0,0-1 0,15-13-711,33-68-11621,-33 50 4650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4.208"/>
    </inkml:context>
    <inkml:brush xml:id="br0">
      <inkml:brushProperty name="width" value="0.025" units="cm"/>
      <inkml:brushProperty name="height" value="0.025" units="cm"/>
    </inkml:brush>
  </inkml:definitions>
  <inkml:trace contextRef="#ctx0" brushRef="#br0">44 26 11531,'0'0'8552,"-6"8"-5621,2-2-2516,-1 1 0,1-1 1,1 1-1,-1 0 0,1 0 1,0 0-1,0 1 0,1-1 1,0 0-1,1 1 0,-1 0 1,1-1-1,1 1 0,0 14 1,0-21-406,0 0 1,1 0 0,-1 0 0,0 0 0,1 0-1,-1 0 1,1 0 0,-1-1 0,1 1 0,0 0-1,-1 0 1,1 0 0,0-1 0,-1 1 0,1 0-1,0 0 1,0-1 0,0 1 0,0-1 0,0 1-1,-1-1 1,1 1 0,0-1 0,0 0 0,0 1-1,0-1 1,0 0 0,0 0 0,0 0 0,1 0-1,-1 0 1,0 0 0,0 0 0,0 0 0,0 0-1,0 0 1,0 0 0,0-1 0,0 1 0,0 0-1,1-2 1,2 1 34,-1 0 1,1 0-1,-1-1 0,1 0 0,-1 0 0,0 0 0,0 0 0,0 0 1,0-1-1,3-2 0,1-5-20,0 0 1,-1-1-1,-1 1 0,1-1 1,-2-1-1,1 1 0,-2 0 1,1-1-1,-2 0 0,1 0 1,0-14-1,-27 69 632,24-42-657,-5 9-63,1 1 0,0 0 0,1 0 0,0 0 0,0 0 0,2 1 0,-1-1 0,1 1 0,2 20 0,-1-32-55,0 1-1,0-1 1,0 0 0,1 1-1,-1-1 1,0 0 0,0 0 0,1 1-1,-1-1 1,0 0 0,1 0-1,-1 0 1,0 1 0,1-1 0,-1 0-1,0 0 1,1 0 0,-1 0-1,0 0 1,1 0 0,-1 0-1,0 0 1,1 0 0,-1 0 0,1 0-1,-1 0 1,0 0 0,1 0-1,-1 0 1,0 0 0,1 0 0,-1 0-1,0-1 1,1 1 0,-1 0-1,0 0 1,1 0 0,-1 0 0,0-1-1,0 1 1,1 0 0,-1 0-1,1-1 1,13-11-4558,-1-8-1747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4.616"/>
    </inkml:context>
    <inkml:brush xml:id="br0">
      <inkml:brushProperty name="width" value="0.025" units="cm"/>
      <inkml:brushProperty name="height" value="0.025" units="cm"/>
    </inkml:brush>
  </inkml:definitions>
  <inkml:trace contextRef="#ctx0" brushRef="#br0">24 338 7303,'-3'9'9977,"-1"-1"-8472,1-2-628,1 0-1,-1 0 1,1 1-1,0-1 1,1 1-1,-1 0 1,1-1-1,1 1 1,-1 0-1,1 12 1,1-19-859,-1 1 1,1-1-1,-1 0 0,0 1 0,1-1 1,-1 0-1,1 1 0,-1-1 1,1 0-1,-1 1 0,1-1 1,-1 0-1,1 0 0,-1 0 1,1 0-1,-1 1 0,1-1 1,0 0-1,-1 0 0,1 0 1,-1 0-1,1 0 0,-1 0 1,1 0-1,-1-1 0,1 1 1,-1 0-1,1 0 0,0 0 0,-1-1 1,1 1-1,-1 0 0,1 0 1,-1-1-1,0 1 0,1-1 1,19-10 88,-9 1-124,-1-1 1,0 0 0,-1-1-1,0 0 1,-1-1-1,0 1 1,-1-2 0,0 1-1,-1-1 1,-1 0 0,0 0-1,3-20 1,0-3-275,-1-1 0,-3-1-1,0-58 1,-4 95 286,1 0-1,-1 0 1,-1 0-1,1 0 0,0 0 1,0 0-1,-1 1 0,1-1 1,-1 0-1,1 0 1,-1 0-1,0 1 0,-2-4 1,3 5 6,0-1-1,-1 1 1,1 0 0,-1-1-1,1 1 1,-1 0 0,0-1 0,1 1-1,-1 0 1,1 0 0,-1-1-1,1 1 1,-1 0 0,0 0 0,1 0-1,-1 0 1,1 0 0,-1 0-1,0 0 1,1 0 0,-1 0 0,0 0-1,1 0 1,-1 0 0,1 1-1,-2-1 1,-1 2 22,-1 0 0,1 0 0,0 0 0,0 1-1,0-1 1,0 1 0,0-1 0,0 1 0,1 0 0,-5 7 0,-1 1 87,1 1 0,0 1 0,1-1 0,0 1 0,0 0 1,2 0-1,0 1 0,0 0 0,1-1 0,-2 25 0,6-37-137,-1 0 0,0 0 0,1 0 0,-1-1 0,0 1 0,1 0 0,-1 0 0,1-1 0,-1 1 0,1 0 0,0-1 0,-1 1 0,1-1 0,0 1 0,-1 0 1,1-1-1,0 0 0,0 1 0,-1-1 0,1 1 0,0-1 0,0 0 0,0 0 0,-1 1 0,1-1 0,0 0 0,0 0 0,0 0 0,1 0 0,40 2-1843,-15 0-58,-25-1 1905,1 0-1,0 0 0,-1 0 0,1 0 0,-1 1 0,0 0 1,1-1-1,-1 1 0,0 0 0,0 0 0,0 0 1,0 0-1,0 0 0,0 1 0,-1-1 0,1 1 0,-1-1 1,0 1-1,0-1 0,0 1 0,0 0 0,0 0 1,0-1-1,-1 1 0,1 0 0,-1 0 0,0 0 1,0 0-1,0-1 0,-1 7 0,0 10 678,-1 1-1,0 0 1,-8 24 0,7-32-518,-1 9 24,0 0 0,-1 38 0,12-64-3443,3-19-987,-2-9-2008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3:55.937"/>
    </inkml:context>
    <inkml:brush xml:id="br0">
      <inkml:brushProperty name="width" value="0.025" units="cm"/>
      <inkml:brushProperty name="height" value="0.025" units="cm"/>
    </inkml:brush>
  </inkml:definitions>
  <inkml:trace contextRef="#ctx0" brushRef="#br0">15 25 13869,'0'0'4751,"0"10"-1708,-15 562 8061,18-562-11104,3-13 0,4-11 0,30-95-451,-33 85 272,1 0 0,1 0-1,1 0 1,1 1 0,17-24-1,-28 47 166,0-1 0,0 1 0,0 0-1,0 0 1,0-1 0,0 1 0,0 0-1,0 0 1,0-1 0,0 1 0,1 0 0,-1 0-1,0 0 1,0-1 0,0 1 0,0 0-1,0 0 1,1 0 0,-1 0 0,0-1 0,0 1-1,0 0 1,1 0 0,-1 0 0,0 0-1,0 0 1,1 0 0,-1 0 0,0-1 0,0 1-1,1 0 1,-1 0 0,0 0 0,0 0 0,1 0-1,-1 0 1,0 0 0,0 0 0,0 0-1,1 0 1,-1 0 0,0 1 0,0-1 0,1 0-1,-1 0 1,0 0 0,0 0 0,1 0-1,-1 0 1,0 0 0,0 1 0,0-1 0,1 0-1,1 19-110,-6 26 319,2-36-83,1-6-3,1 0 0,-1 0 0,0 0-1,0-1 1,0 1 0,0 0-1,0-1 1,0 1 0,-1-1-1,1 1 1,-4 3 0,5-53 714,18-93-822,-18 141-93,0 0 0,0 0 0,0 0 0,0 0-1,1-1 1,-1 1 0,0 0 0,1 0 0,-1 0 0,0-1 0,1 1 0,-1 0 0,1 0 0,-1-1-1,1 1 1,-1 0 0,1-1 0,0 1 0,-1 0 0,2 0 0,1 1-756,0 0 0,1 0-1,-1-1 1,1 1 0,-1-1 0,1 0 0,-1 0 0,8 1 0,-7-1 184,-1 0 0,1 0 0,-1-1 0,1 0 1,0 0-1,-1 0 0,1 0 0,0 0 0,-1-1 0,1 0 0,0 0 1,-1 0-1,1 0 0,-1 0 0,0-1 0,6-2 0,-1-8 8261,-20 30 3428,7-1-13036,3 15 3167,2-32-1144,0 1 0,0-1 1,0 1-1,0-1 0,1 1 0,-1-1 1,0 1-1,0-1 0,0 1 1,1-1-1,-1 1 0,0-1 0,1 0 1,-1 1-1,0-1 0,1 0 1,-1 1-1,0-1 0,1 0 1,-1 1-1,1-1 0,-1 0 0,1 0 1,-1 1-1,1-1 0,-1 0 1,1 0-1,-1 0 0,1 0 0,-1 0 1,1 0-1,-1 0 0,1 0 1,-1 0-1,1 0 0,-1 0 1,1 0-1,-1 0 0,1 0 0,-1 0 1,1 0-1,-1 0 0,1-1 1,-1 1-1,1 0 0,-1 0 0,0-1 1,1 1-1,-1 0 0,1-1 1,-1 1-1,0 0 0,1-1 0,-1 1 1,0-1-1,1 1 0,-1-1 1,9-8-119,-1 1 0,0-1 0,-1 0 1,0-1-1,-1 0 0,0 0 0,0 0 1,7-22-1,-27 67-48,9-25 384,0 1-1,1-1 1,0 1-1,0 0 1,1 0-1,1 0 1,0 0 0,0 1-1,1-1 1,1 15-1,0-26-224,0 1 0,0-1 0,0 1-1,1-1 1,-1 0 0,0 1 0,0-1-1,1 0 1,-1 0 0,0 1 0,0-1-1,1 0 1,-1 0 0,0 1-1,1-1 1,-1 0 0,0 0 0,1 0-1,-1 1 1,0-1 0,1 0 0,-1 0-1,0 0 1,1 0 0,-1 0 0,1 0-1,-1 0 1,0 0 0,1 0 0,-1 0-1,0 0 1,1 0 0,-1 0 0,1 0-1,-1 0 1,0 0 0,1 0 0,-1-1-1,0 1 1,1 0 0,-1 0 0,0 0-1,1-1 1,15-8-41,-7 0-729,-1 0-1,0 0 1,-1 0-1,0-1 1,0-1-1,-1 1 1,8-18-1,28-83-10868,-41 108 11145,5-20-1258,-14 33 5930,-6 20 1437,7-14-5616,1-4 626,2 0 0,-1 0 0,1 1 0,1-1 0,0 1 0,1 0-1,1 0 1,0 0 0,0 0 0,3 23 0,0-32-662,1 0 0,-1 0 0,1-1 0,-1 1-1,1-1 1,0 0 0,0 0 0,1 0 0,-1 0-1,1 0 1,-1-1 0,1 0 0,0 1 0,0-1 0,0-1-1,5 3 1,-3-1-204,0 0 0,0 0 0,0 1 0,0 0 0,10 9 0,-13-8 292,0 0 0,0 0-1,0 1 1,-1-1 0,1 1-1,-2 0 1,1 0-1,0 0 1,-1 0 0,0 0-1,-1 0 1,1 0-1,-1 0 1,0 0 0,-1 0-1,-1 11 1,1-12 187,1 0 0,-1 1 0,-1-1 0,1 0 0,-1 0 1,0 0-1,0 0 0,0 0 0,-1 0 0,1-1 0,-1 1 0,0-1 0,-1 0 1,1 1-1,-1-2 0,0 1 0,0 0 0,0-1 0,-6 4 0,9-6-230,0 0 0,0-1 0,0 1 0,0-1 0,-1 1 0,1-1 0,0 1 0,0-1-1,-1 0 1,1 0 0,0 0 0,-1 0 0,1 0 0,0 0 0,0 0 0,-1 0 0,1 0 0,0 0-1,0-1 1,-1 1 0,1-1 0,0 1 0,0-1 0,0 1 0,-2-2 0,1 0-3,0 0 0,1 1 1,-1-1-1,1 0 0,0 0 0,0 0 1,0-1-1,0 1 0,0 0 0,0 0 1,1-1-1,-1 1 0,0-3 0,0-6-6,0 0 0,0 0 0,1-1 0,3-20 0,0 17-25,0 0-1,1 1 1,1-1-1,1 1 1,0 0-1,14-23 1,60-80-259,-16 24 158,-55 80 131,-1-1-1,0 0 0,-1 0 1,-1-1-1,0 0 0,-1 0 0,0-1 1,-2 1-1,0-1 0,2-19 1,-5 34-4,0 0 1,0 0 0,0 0 0,0 0-1,0 0 1,0 0 0,0 0 0,0 0 0,-1 0-1,1 0 1,0 0 0,0 1 0,-1-1-1,1 0 1,-1 0 0,1 0 0,-1 0-1,1 1 1,-1-1 0,1 0 0,-1 0 0,0 1-1,1-1 1,-1 0 0,0 1 0,1-1-1,-1 1 1,0-1 0,0 1 0,0-1 0,0 1-1,1 0 1,-1 0 0,0-1 0,0 1-1,0 0 1,0 0 0,0 0 0,0 0-1,0 0 1,0 0 0,0 0 0,0 0 0,0 0-1,0 0 1,1 0 0,-1 1 0,0-1-1,0 0 1,0 1 0,-1 0 0,-2 0 18,0 1 0,0 0 0,-1 0 1,2 0-1,-1 1 0,0-1 0,0 1 1,1 0-1,-6 5 0,2 2-96,1 0 0,-1 0 0,1 1 0,1-1 0,0 1 0,1 0 0,0 1 0,-4 20 0,7-29 4,0 0 0,1 0 0,-1 0 0,1-1 0,0 1 0,-1 0 0,2 0 0,-1 0 0,0 0 0,0 0 0,1 0 0,0-1 0,-1 1 0,1 0 0,0 0 0,0-1 0,1 1 0,-1-1 0,1 1 0,-1-1 0,1 1 0,0-1 0,0 0 0,0 0 0,0 0 0,0 0 0,0 0 0,0 0 0,1-1 0,-1 1 0,1-1 0,-1 0 0,1 1 0,0-1 0,-1 0 0,1-1 0,0 1 0,0 0 0,0-1 0,-1 0 0,5 1 0,19 0-6946,4-1-6310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4.026"/>
    </inkml:context>
    <inkml:brush xml:id="br0">
      <inkml:brushProperty name="width" value="0.025" units="cm"/>
      <inkml:brushProperty name="height" value="0.025" units="cm"/>
    </inkml:brush>
  </inkml:definitions>
  <inkml:trace contextRef="#ctx0" brushRef="#br0">297 25 4676,'0'0'6209,"-12"-1"-3486,-5-2-2224,0 1 257,1 0-1,-1 1 1,-20 1-1,32 0-643,0 0 1,0 1-1,0 0 0,0 0 0,1 0 0,-1 1 1,0 0-1,1-1 0,-1 2 0,1-1 0,-1 0 1,1 1-1,0 0 0,0 0 0,0 0 0,-5 7 1,-3 6-2,1 0 0,1 1 0,1 1 0,0-1 0,1 2 0,1-1 0,1 1 0,1 0 0,-4 24 0,4-10 6,1 1-1,1 0 0,2 0 1,6 52-1,-3-66-77,1 0-1,2-1 1,0 1 0,1-1-1,1-1 1,0 1 0,1-1-1,2 0 1,21 31 0,-24-39-18,1 0 0,0 0 0,1-1 0,0-1 1,0 1-1,1-1 0,0-1 0,0 0 1,1 0-1,0-1 0,0-1 0,0 0 0,1 0 1,0-1-1,0 0 0,24 3 0,-23-5 101,0-1 0,0 0 0,1-1 0,-1-1 0,0 0 0,0-1 0,0 0 0,0-1 0,0 0 0,-1-1 0,1-1 0,-1 0 0,0 0 0,-1-1 0,1-1 0,-1 0 0,0 0 0,-1-1 0,1-1 0,-2 0 0,1 0-1,-1-1 1,-1 0 0,0 0 0,11-18 0,-9 9 20,-1 0 0,-1 0 0,0 0 0,-1-1 0,-1 0 1,-2-1-1,1 1 0,-2-1 0,-1 0 0,-1 0 0,0 0 0,-2 0 0,0 0 0,-1 1 0,-2-1 0,0 0 0,-1 1 0,-11-31 0,9 34-104,0 0 1,-1 0-1,-1 1 1,-1 0-1,0 1 1,-1 0-1,-1 0 1,0 1-1,-20-18 1,21 23-114,0 0 0,-1 1 0,0 0 0,-1 1 0,0 1 0,0 0 0,0 0 0,0 1 0,-1 1 0,0 0 0,0 1 0,0 1 0,-15-1 0,19 2-311,-1 2 0,1-1 1,0 1-1,-1 0 0,1 1 0,0 1 0,-15 4 0,5 1-2028,1 1 0,-31 18-1,-12 14-6697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6.329"/>
    </inkml:context>
    <inkml:brush xml:id="br0">
      <inkml:brushProperty name="width" value="0.025" units="cm"/>
      <inkml:brushProperty name="height" value="0.025" units="cm"/>
    </inkml:brush>
  </inkml:definitions>
  <inkml:trace contextRef="#ctx0" brushRef="#br0">396 0 4388,'0'0'12321,"-1"12"-11034,-52 265 2409,9-70-1349,-124 790-975,107-717-511,-7 41-815,74-430-8422,-2 69 1965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7.779"/>
    </inkml:context>
    <inkml:brush xml:id="br0">
      <inkml:brushProperty name="width" value="0.025" units="cm"/>
      <inkml:brushProperty name="height" value="0.025" units="cm"/>
    </inkml:brush>
  </inkml:definitions>
  <inkml:trace contextRef="#ctx0" brushRef="#br0">235 0 9769,'0'0'14174,"-3"11"-12616,-9 22-613,-2-1-1,-2-1 0,-1 0 1,-26 38-1,16-28-445,2 1 0,-19 46 1,37-72-470,1-1 1,1 1-1,1-1 0,0 1 1,-2 25-1,5-39-26,1 1 1,0 0-1,0 0 0,0 0 0,0 0 0,0 0 0,1-1 0,-1 1 0,1 0 0,0 0 0,0-1 0,0 1 0,0 0 0,0-1 1,0 1-1,1-1 0,0 1 0,-1-1 0,1 0 0,0 0 0,0 1 0,0-1 0,0-1 0,0 1 0,1 0 0,-1 0 0,0-1 0,1 0 1,0 1-1,-1-1 0,1 0 0,0 0 0,-1 0 0,1-1 0,0 1 0,0-1 0,0 1 0,4-1 0,2 1-305,1-1 0,-1 0 0,1 0 0,0-1 0,-1-1 0,0 1 0,1-1 0,-1-1 0,13-4 0,-13 2-1175,-1 1 0,1-1 0,-1 0-1,1-1 1,10-10 0,12-14-7604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08.120"/>
    </inkml:context>
    <inkml:brush xml:id="br0">
      <inkml:brushProperty name="width" value="0.025" units="cm"/>
      <inkml:brushProperty name="height" value="0.025" units="cm"/>
    </inkml:brush>
  </inkml:definitions>
  <inkml:trace contextRef="#ctx0" brushRef="#br0">123 1 18417,'0'0'6908,"-4"13"-5317,-41 139 1779,28-108-3116,3 1 1,2 0-1,1 1 0,3 0 0,-3 57 0,10-96-261,1-1-1,1 1 0,-1-1 0,1 1 0,0-1 1,0 1-1,1-1 0,-1 0 0,5 9 0,-5-14-128,0 1-1,0-1 0,0 1 0,1-1 0,-1 1 0,0-1 1,1 0-1,-1 1 0,1-1 0,-1 0 0,1 0 0,0 0 1,-1 0-1,3 0 0,0 0-425,0 0 0,-1 0 0,1-1 0,0 1 0,-1-1-1,1 0 1,0 0 0,0 0 0,5-2 0,16-6-5209,1-9-2589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0.370"/>
    </inkml:context>
    <inkml:brush xml:id="br0">
      <inkml:brushProperty name="width" value="0.025" units="cm"/>
      <inkml:brushProperty name="height" value="0.025" units="cm"/>
    </inkml:brush>
  </inkml:definitions>
  <inkml:trace contextRef="#ctx0" brushRef="#br0">0 5 13132,'0'0'242,"0"-1"0,0 1-1,1 0 1,-1 0 0,0-1 0,0 1-1,0 0 1,0 0 0,0 0-1,0-1 1,1 1 0,-1 0-1,0 0 1,0 0 0,0-1-1,1 1 1,-1 0 0,0 0-1,0 0 1,0 0 0,1 0-1,-1 0 1,0-1 0,0 1-1,1 0 1,-1 0 0,0 0 0,0 0-1,1 0 1,-1 0 0,0 0-1,0 0 1,1 0 0,-1 0-1,0 0 1,0 0 0,1 0-1,-1 0 1,0 1 0,1-1-1,8 10 3259,3 15-1561,-3 13-312,-7-31-1553,-1 1 0,1 0-1,0-1 1,0 1 0,1-1 0,0 1 0,0-1 0,1 0 0,0 0 0,8 11 0,-11-17-208,0-1 0,0 1 0,0 0 0,0-1 0,1 1 0,-1-1 0,0 1-1,0-1 1,0 0 0,0 1 0,1-1 0,-1 0 0,0 0 0,0 0 0,0 0 0,1 0 0,-1 0 0,0 0 0,0 0 0,1-1 0,-1 1 0,0 0 0,0-1 0,0 1-1,0-1 1,0 1 0,0-1 0,0 1 0,1-1 0,-2 0 0,1 0 0,0 0 0,0 1 0,0-1 0,0 0 0,0 0 0,-1 0 0,1 0 0,0 0 0,-1 0 0,1-2-1,28-52-7552,-25 46 5817,3-6 69,12-28-8924,-13 29 10113,0 0 3858,-22 55 7717,-1 0-4009,-16 41-1781,22-53-5228,0 1 0,3 1 1,0 0-1,-4 44 0,11-73-1054,5-16-15003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1.059"/>
    </inkml:context>
    <inkml:brush xml:id="br0">
      <inkml:brushProperty name="width" value="0.025" units="cm"/>
      <inkml:brushProperty name="height" value="0.025" units="cm"/>
    </inkml:brush>
  </inkml:definitions>
  <inkml:trace contextRef="#ctx0" brushRef="#br0">1 0 15599,'0'0'11008,"6"9"-9279,0 2-1449,41 54 1392,-43-61-1603,1 1 1,-1-1-1,1 0 0,0 0 0,0 0 0,0-1 0,0 0 0,1 0 0,-1 0 0,1 0 1,0-1-1,7 2 0,39 2-1855,-45-5 1055,1-1 0,0 0 0,0-1 0,-1 0-1,1 0 1,0-1 0,-1 1 0,1-2 0,-1 1 0,0-1-1,0 0 1,0-1 0,9-5 0,7-13-6711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0.731"/>
    </inkml:context>
    <inkml:brush xml:id="br0">
      <inkml:brushProperty name="width" value="0.025" units="cm"/>
      <inkml:brushProperty name="height" value="0.025" units="cm"/>
    </inkml:brush>
  </inkml:definitions>
  <inkml:trace contextRef="#ctx0" brushRef="#br0">58 1 17649,'0'0'7271,"-14"68"-6823,7-44-352,-1 2-64,-2-2-32,5-1-224,-1-3-385,0-8-672,5-4-1217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1.070"/>
    </inkml:context>
    <inkml:brush xml:id="br0">
      <inkml:brushProperty name="width" value="0.025" units="cm"/>
      <inkml:brushProperty name="height" value="0.025" units="cm"/>
    </inkml:brush>
  </inkml:definitions>
  <inkml:trace contextRef="#ctx0" brushRef="#br0">40 153 14830,'0'0'13965,"1"10"-13351,-2 9-533,-1 0 0,-1 0 0,-1 0 1,-7 24-1,-5 19-1394,15-52 1738,-1-3-8257,2-18-787,0-9-590</inkml:trace>
  <inkml:trace contextRef="#ctx0" brushRef="#br0" timeOffset="1">31 4 16047,'0'0'14766,"-31"-3"-15759,34 6-1697,2-3-2467,3 0-4196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1.552"/>
    </inkml:context>
    <inkml:brush xml:id="br0">
      <inkml:brushProperty name="width" value="0.025" units="cm"/>
      <inkml:brushProperty name="height" value="0.025" units="cm"/>
    </inkml:brush>
  </inkml:definitions>
  <inkml:trace contextRef="#ctx0" brushRef="#br0">78 1 3683,'0'0'20767,"8"0"-19278,-3 0-1320,-1 0 0,1 0-1,-1 1 1,1 0 0,-1 0-1,0 0 1,1 0 0,-1 1-1,0 0 1,0 0 0,0 0 0,0 0-1,0 0 1,-1 1 0,1 0-1,-1 0 1,1 0 0,-1 0-1,0 0 1,0 1 0,-1-1-1,1 1 1,-1 0 0,4 6 0,-1 2-60,0 1 1,0-1 0,-1 1-1,-1 0 1,0 0 0,0 0 0,-2 1-1,1-1 1,-2 0 0,0 1 0,-2 18-1,-3 11-55,-2-1 0,-16 52 0,-26 62 9,42-137-837,-2 1-1,0-1 0,-1-1 0,-1 0 0,-21 27 1,7-23-4762,1-11-3678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3.140"/>
    </inkml:context>
    <inkml:brush xml:id="br0">
      <inkml:brushProperty name="width" value="0.025" units="cm"/>
      <inkml:brushProperty name="height" value="0.025" units="cm"/>
    </inkml:brush>
  </inkml:definitions>
  <inkml:trace contextRef="#ctx0" brushRef="#br0">62 1 4388,'0'0'20841,"-4"10"-20141,-8 34-684,2 1 0,2 0 0,1 1 0,0 82 0,0-163-9460,1 9 2616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3.509"/>
    </inkml:context>
    <inkml:brush xml:id="br0">
      <inkml:brushProperty name="width" value="0.025" units="cm"/>
      <inkml:brushProperty name="height" value="0.025" units="cm"/>
    </inkml:brush>
  </inkml:definitions>
  <inkml:trace contextRef="#ctx0" brushRef="#br0">1 0 12684,'0'0'11403,"64"25"-10346,-32-21-385,-2-3-383,0-1-225,3 0-160,-3 0-1666,-3-5-2754,-4-4-3620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6:13.836"/>
    </inkml:context>
    <inkml:brush xml:id="br0">
      <inkml:brushProperty name="width" value="0.025" units="cm"/>
      <inkml:brushProperty name="height" value="0.025" units="cm"/>
    </inkml:brush>
  </inkml:definitions>
  <inkml:trace contextRef="#ctx0" brushRef="#br0">0 0 13164,'0'0'17297,"51"10"-17233,-28-10 0,-1 0-416,-1 0-2147,-7 0-3683,-2-1-9032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41.454"/>
    </inkml:context>
    <inkml:brush xml:id="br0">
      <inkml:brushProperty name="width" value="0.025" units="cm"/>
      <inkml:brushProperty name="height" value="0.025" units="cm"/>
    </inkml:brush>
  </inkml:definitions>
  <inkml:trace contextRef="#ctx0" brushRef="#br0">172 41 4484,'0'0'13138,"-9"-7"-12236,-31-22-197,39 29-676,0 0 0,0-1 1,0 1-1,0 0 0,0 0 0,0 0 1,0 0-1,0 0 0,0 0 0,0 0 1,0 0-1,0 0 0,0 0 0,0 0 1,0 1-1,0-1 0,1 0 0,-1 1 1,0-1-1,0 1 0,0-1 1,0 1-1,0-1 0,0 1 0,1 0 1,-1-1-1,0 1 0,1 0 0,-1 0 1,0 0-1,-17 28 550,15-24-453,-8 17-66,1 1 0,1 0 0,1 0 0,1 1 1,0 0-1,-2 27 0,3 5-76,0 86 1,6-135 13,0-1 1,0 0-1,1 0 0,0 0 1,0 1-1,0-1 1,1 0-1,0 0 1,0-1-1,0 1 0,1 0 1,0-1-1,0 1 1,0-1-1,1 0 0,0 0 1,0 0-1,0-1 1,0 1-1,1-1 1,0 0-1,0 0 0,0-1 1,0 1-1,0-1 1,1 0-1,0-1 1,-1 1-1,1-1 0,0 0 1,0-1-1,0 0 1,1 0-1,-1 0 1,0 0-1,0-1 0,0 0 1,1 0-1,-1-1 1,0 0-1,0 0 0,0 0 1,11-5-1,-9 3 121,0-1 1,0 0-1,-1-1 0,0 1 0,0-1 0,0-1 0,-1 1 0,0-1 0,0-1 0,0 1 0,-1-1 0,1 0 1,-2 0-1,1 0 0,-1-1 0,0 0 0,-1 0 0,5-13 0,1-7 338,-2 0 0,0-1 0,-2 0 1,1-33-1,-5 59-416,1-23 374,0 1 0,-2 0 1,-1-1-1,-5-33 0,5 54-371,1-1 1,-2 1-1,1 0 0,-1 0 1,1 0-1,-1 0 0,-1 0 1,1 0-1,-1 1 0,0-1 0,0 1 1,0-1-1,0 1 0,-1 0 1,0 1-1,0-1 0,0 1 1,0-1-1,0 1 0,-1 0 0,1 1 1,-1-1-1,0 1 0,0 0 1,0 0-1,0 0 0,-8-1 1,9 3-108,0-1 1,0 1 0,0 0 0,0 0-1,0 0 1,0 0 0,0 1 0,0 0 0,0 0-1,0 0 1,0 0 0,0 0 0,0 1 0,0 0-1,1 0 1,-1 0 0,-4 4 0,-3 3-1354,1 0-1,1 1 1,-17 21 0,10-11-1804,-12 14-5145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57.973"/>
    </inkml:context>
    <inkml:brush xml:id="br0">
      <inkml:brushProperty name="width" value="0.025" units="cm"/>
      <inkml:brushProperty name="height" value="0.025" units="cm"/>
    </inkml:brush>
  </inkml:definitions>
  <inkml:trace contextRef="#ctx0" brushRef="#br0">0 5 8200,'0'0'17414,"4"-1"-16918,-3 1-346,14-3 338,-2 2 5147,-14 17-5349,0-10-3750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1:59.782"/>
    </inkml:context>
    <inkml:brush xml:id="br0">
      <inkml:brushProperty name="width" value="0.025" units="cm"/>
      <inkml:brushProperty name="height" value="0.025" units="cm"/>
    </inkml:brush>
  </inkml:definitions>
  <inkml:trace contextRef="#ctx0" brushRef="#br0">1 0 7687,'0'0'10666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01.245"/>
    </inkml:context>
    <inkml:brush xml:id="br0">
      <inkml:brushProperty name="width" value="0.025" units="cm"/>
      <inkml:brushProperty name="height" value="0.025" units="cm"/>
    </inkml:brush>
  </inkml:definitions>
  <inkml:trace contextRef="#ctx0" brushRef="#br0">1 0 13549,'0'0'2082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1.401"/>
    </inkml:context>
    <inkml:brush xml:id="br0">
      <inkml:brushProperty name="width" value="0.025" units="cm"/>
      <inkml:brushProperty name="height" value="0.025" units="cm"/>
    </inkml:brush>
  </inkml:definitions>
  <inkml:trace contextRef="#ctx0" brushRef="#br0">182 0 769,'0'0'17990,"-10"8"-15961,-7 7-991,1-1 0,1 2-1,0 0 1,1 1 0,1 0 0,-12 21 0,17-23-766,0 0-1,1 1 1,1 0-1,0 0 1,1 1-1,1 0 1,0 0-1,-1 22 1,2-1-3907,3 3-3742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3.051"/>
    </inkml:context>
    <inkml:brush xml:id="br0">
      <inkml:brushProperty name="width" value="0.025" units="cm"/>
      <inkml:brushProperty name="height" value="0.025" units="cm"/>
      <inkml:brushProperty name="color" value="#E71224"/>
    </inkml:brush>
  </inkml:definitions>
  <inkml:trace contextRef="#ctx0" brushRef="#br0">0 1 5157,'0'0'7169,"9"3"-6315,12 9-451,-1 1-1,0 0 0,0 1 0,-2 2 0,26 25 0,70 69 519,242 212 982,-65-77-1590,-150-120-120,243 162 1,-78-65-64,15 8-63,207 154 519,-101-65 638,-293-230-1071,562 389 1050,328 188-1256,-516-350-35,-429-266 85,749 407-494,-625-356 468,582 269 122,-712-336-114,-73-33-96,1-1 0,-1 0 0,0 0 0,1 1 0,-1-1 0,0 0 0,0 1 0,0-1 0,1 1 1,-1-1-1,0 0 0,0 1 0,0-1 0,0 1 0,1-1 0,-1 0 0,0 1 0,0-1 0,0 1 0,0-1 0,0 0 0,0 1 0,0-1 0,0 1 0,-1-1 0,1 1 0,0-1 0,0 0 1,0 1-1,0-1 0,0 1 0,-1-1 0,1 0 0,0 1 0,0-1 0,-1 0 0,1 1 0,0-1 0,0 0 0,-1 0 0,1 1 0,0-1 0,-1 0 0,1 0 0,-1 1 0,1-1 0,0 0 0,-1 0 1,1 0-1,-1 0 0,1 0 0,0 1 0,-1-1 0,-20 8-9813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6.517"/>
    </inkml:context>
    <inkml:brush xml:id="br0">
      <inkml:brushProperty name="width" value="0.025" units="cm"/>
      <inkml:brushProperty name="height" value="0.025" units="cm"/>
      <inkml:brushProperty name="color" value="#E71224"/>
    </inkml:brush>
  </inkml:definitions>
  <inkml:trace contextRef="#ctx0" brushRef="#br0">139 1 6854,'0'0'20927,"0"8"-19742,-2 7-763,0 1 1,-1-1-1,-1 0 0,-1 0 1,0 0-1,-1-1 0,0 0 1,-13 21-1,-5 9-422,14-29 0,1 1 0,0 0 0,2 1 0,0 0 0,0 0 0,-7 35 0,14-51 0,0 0 0,0 0 0,1 0 0,-1-1 0,0 1 0,0 0 0,1 0 0,-1 0 0,0 0 0,1-1 0,-1 1 0,1 0 0,-1 0 0,1-1 0,-1 1 0,1 0 0,0-1 0,-1 1 0,1-1 0,0 1 0,-1 0 0,1-1 0,0 0 0,0 1 0,0-1 0,-1 1 0,1-1 0,0 0 0,0 0 0,0 0 0,0 1 0,0-1 0,-1 0 0,1 0 0,0 0 0,0 0 0,0 0 0,0 0 0,0-1 0,0 1 0,0 0 0,1-1 0,44-8 0,23-16-125,-55 18-245,0 1 0,0 1-1,1 0 1,0 1 0,0 1-1,30-3 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6.965"/>
    </inkml:context>
    <inkml:brush xml:id="br0">
      <inkml:brushProperty name="width" value="0.025" units="cm"/>
      <inkml:brushProperty name="height" value="0.025" units="cm"/>
      <inkml:brushProperty name="color" value="#E71224"/>
    </inkml:brush>
  </inkml:definitions>
  <inkml:trace contextRef="#ctx0" brushRef="#br0">99 0 17072,'0'0'14553,"2"8"-13897,-1-2-627,0 0-1,0 0 1,0 0 0,-1 0-1,0 0 1,-1 0-1,1 0 1,-1 0-1,0 0 1,-1 0 0,1 0-1,-1 0 1,-1-1-1,1 1 1,-1-1-1,-3 6 1,-1 4-29,-48 116 0,50-116 0,0 0 0,2 0 0,0 0 0,1 1 0,0-1 0,1 1 0,1 16 0,0-31-78,1 1 0,-1-1-1,0 1 1,0-1 0,1 0 0,-1 1-1,1-1 1,-1 1 0,1-1 0,0 0-1,-1 1 1,1-1 0,0 0 0,0 0-1,0 0 1,0 0 0,0 0 0,0 0 0,0 0-1,0 0 1,1 0 0,-1 0 0,0 0-1,0-1 1,1 1 0,-1-1 0,0 1-1,3 0 1,41 2-5746,-23-6-2483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7.762"/>
    </inkml:context>
    <inkml:brush xml:id="br0">
      <inkml:brushProperty name="width" value="0.025" units="cm"/>
      <inkml:brushProperty name="height" value="0.025" units="cm"/>
      <inkml:brushProperty name="color" value="#E71224"/>
    </inkml:brush>
  </inkml:definitions>
  <inkml:trace contextRef="#ctx0" brushRef="#br0">34 0 6854,'0'0'24867,"-5"11"-24349,3-6-458,-18 53 260,18-53-309,1-1 1,0 1-1,0 0 0,0-1 1,1 1-1,0 0 1,0 0-1,0-1 0,0 1 1,1 0-1,0 0 1,2 6-1,-3-10-69,0-1 0,0 1 0,0-1 0,1 0 0,-1 1 0,0-1-1,0 0 1,1 1 0,-1-1 0,0 0 0,0 0 0,1 1 0,-1-1 0,0 0 0,1 0 0,-1 1 0,0-1-1,1 0 1,-1 0 0,1 0 0,-1 0 0,0 1 0,1-1 0,-1 0 0,1 0 0,-1 0 0,0 0 0,1 0 0,-1 0-1,1 0 1,-1 0 0,0 0 0,1 0 0,-1 0 0,1-1 0,-1 1 0,0 0 0,1 0 0,-1 0 0,0 0 0,1-1-1,-1 1 1,0 0 0,1 0 0,-1-1 0,12-14-5609,-7-2-1112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8.104"/>
    </inkml:context>
    <inkml:brush xml:id="br0">
      <inkml:brushProperty name="width" value="0.025" units="cm"/>
      <inkml:brushProperty name="height" value="0.025" units="cm"/>
      <inkml:brushProperty name="color" value="#E71224"/>
    </inkml:brush>
  </inkml:definitions>
  <inkml:trace contextRef="#ctx0" brushRef="#br0">1 0 19026,'0'0'11243,"7"15"-16368,0-5-609,0-1-4451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8.463"/>
    </inkml:context>
    <inkml:brush xml:id="br0">
      <inkml:brushProperty name="width" value="0.025" units="cm"/>
      <inkml:brushProperty name="height" value="0.025" units="cm"/>
      <inkml:brushProperty name="color" value="#E71224"/>
    </inkml:brush>
  </inkml:definitions>
  <inkml:trace contextRef="#ctx0" brushRef="#br0">16 1 8648,'0'0'20307,"-9"60"-18865,7-44-641,-1-2-513,3 1-192,-1-2-64,1-3-224,0 0-673,0-6-288,0-2-1089,5-13-15759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8.820"/>
    </inkml:context>
    <inkml:brush xml:id="br0">
      <inkml:brushProperty name="width" value="0.025" units="cm"/>
      <inkml:brushProperty name="height" value="0.025" units="cm"/>
      <inkml:brushProperty name="color" value="#E71224"/>
    </inkml:brush>
  </inkml:definitions>
  <inkml:trace contextRef="#ctx0" brushRef="#br0">13 1 7239,'0'0'24407,"-2"9"-23521,0-2-808,-1 2-50,1-1 0,1 0 0,0 1 0,0-1 1,0 13-1,1-19-30,0 0 0,1 0 0,-1 0 0,0-1 0,0 1 0,1 0 0,0 0 0,-1-1 0,1 1 0,0 0 0,0-1 0,-1 1 0,1 0 0,0-1 0,1 1 0,-1-1 0,0 0 0,0 1 1,1-1-1,-1 0 0,1 0 0,-1 0 0,1 0 0,-1 0 0,1 0 0,0 0 0,-1-1 0,1 1 0,0 0 0,0-1 0,-1 0 0,1 1 0,0-1 0,0 0 0,2 0 0,36-5-1826,-32 3 573,0-1 0,0-1-1,0 0 1,0 0 0,11-8 0,-10 5-671,1-1-1,-1 0 1,12-14 0,4-12 6128,-31 41-2305,-8 13-794,0 0-1,0 1 0,2 0 1,1 1-1,1 0 0,1 1 1,0 0-1,2 0 1,-6 34-1,15-42-5909,-1-15 4597,-1 1 1,0-1-1,1 0 1,-1 0-1,0 0 1,1 0 0,-1 0-1,1 0 1,-1 0-1,0 0 1,1 0-1,-1 0 1,1 0-1,-1 0 1,0 0-1,1 0 1,-1 0-1,0 0 1,1 0 0,-1 0-1,0-1 1,1 1-1,-1 0 1,0 0-1,1 0 1,-1-1-1,0 1 1,1 0-1,-1 0 1,0-1-1,0 1 1,1 0-1,-1-1 1,0 1 0,0 0-1,0-1 1,1 1-1,-1 0 1,0-1-1,8-11-8256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9.207"/>
    </inkml:context>
    <inkml:brush xml:id="br0">
      <inkml:brushProperty name="width" value="0.025" units="cm"/>
      <inkml:brushProperty name="height" value="0.025" units="cm"/>
      <inkml:brushProperty name="color" value="#E71224"/>
    </inkml:brush>
  </inkml:definitions>
  <inkml:trace contextRef="#ctx0" brushRef="#br0">30 34 5285,'0'0'26889,"11"-6"-26381,-5 4-458,38-18 6,-41 19-58,1 0 1,-1 0-1,1 0 1,-1 0-1,1 1 1,-1 0-1,1-1 1,-1 1-1,1 0 1,-1 1-1,1-1 1,-1 1-1,6 1 1,-8-2 1,0 1 0,-1-1 0,1 1 0,0-1 0,-1 1 0,1-1 0,0 1 0,-1 0 0,1-1 0,-1 1 0,1 0 0,-1 0 0,0-1 0,1 1 0,-1 0 0,0 0 0,1 0 0,-1-1 0,0 1 0,0 0 0,0 0 0,1 0 0,-1 0 0,0 0 0,0 0 0,-1-1 0,1 1 0,0 0 0,0 0 0,0 0 0,0 0 0,-1 0 0,1-1 0,0 1 0,-1 0 0,1 0 0,-1-1 0,1 1 0,-1 0 0,1 0 0,-1-1 0,0 1 0,0 0 0,-28 31 0,-19 2 0,-16 13 0,64-46 0,0-1 0,-1 0 0,1 0 0,-1 0 0,1 0 0,0 1 0,-1-1 0,1 0 0,0 0 0,-1 1 0,1-1 0,0 0 0,0 1 0,-1-1 0,1 0 0,0 1 0,0-1 0,-1 0 0,1 1 0,0-1 0,0 1 0,0-1 0,0 0 0,-1 1 0,1-1 0,0 1 0,0-1 0,0 0 0,0 1 0,0-1 0,0 1 0,0-1 0,0 1 0,1-1 0,-1 0 0,0 1 0,0-1 0,0 1 0,0-1 0,0 0 0,1 1 0,-1-1 0,0 0 0,0 1 0,1-1 0,-1 1 0,26 2 0,34-11 0,-12-10-4034,-3-7-6287,-18 7-5144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39.536"/>
    </inkml:context>
    <inkml:brush xml:id="br0">
      <inkml:brushProperty name="width" value="0.025" units="cm"/>
      <inkml:brushProperty name="height" value="0.025" units="cm"/>
      <inkml:brushProperty name="color" value="#E71224"/>
    </inkml:brush>
  </inkml:definitions>
  <inkml:trace contextRef="#ctx0" brushRef="#br0">146 0 8360,'0'0'20115,"51"18"-18642,-38-3-256,-5 5 1,-3 6-834,-5 5-384,-3 7 0,-17 6 0,-7 5 0,-8 3 0,-2 2 0,3-4 0,-2-10-1537,6-15-5798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3.208"/>
    </inkml:context>
    <inkml:brush xml:id="br0">
      <inkml:brushProperty name="width" value="0.025" units="cm"/>
      <inkml:brushProperty name="height" value="0.025" units="cm"/>
      <inkml:brushProperty name="color" value="#E71224"/>
    </inkml:brush>
  </inkml:definitions>
  <inkml:trace contextRef="#ctx0" brushRef="#br0">0 4 14958,'0'0'5157,"66"-2"-4548,-35 0-161,10 2-32,11 0-319,8 0-65,9 9-32,3 0-673,0 4-736,1-3-1282,-5 1-1249,-3-4-768</inkml:trace>
  <inkml:trace contextRef="#ctx0" brushRef="#br0" timeOffset="1">968 81 8040,'0'0'8904,"57"-3"-6342,-36 0-1184,1-1-866,8 1-31,3 3-65,6-1-32,7 1-31,5 0-129,8 0-160,3 0-64,6 1-384,4 3-1122,3-1-1056,1-1-1474,0-1-3940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1.809"/>
    </inkml:context>
    <inkml:brush xml:id="br0">
      <inkml:brushProperty name="width" value="0.025" units="cm"/>
      <inkml:brushProperty name="height" value="0.025" units="cm"/>
    </inkml:brush>
  </inkml:definitions>
  <inkml:trace contextRef="#ctx0" brushRef="#br0">1 46 12107,'0'0'15311,"56"-8"-14190,-25 2-160,5 1-320,2-3-417,2 3-128,-4 2-96,0 1-865,-5-1-2146,-7 1-2306,-6-2-3267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3.549"/>
    </inkml:context>
    <inkml:brush xml:id="br0">
      <inkml:brushProperty name="width" value="0.025" units="cm"/>
      <inkml:brushProperty name="height" value="0.025" units="cm"/>
      <inkml:brushProperty name="color" value="#E71224"/>
    </inkml:brush>
  </inkml:definitions>
  <inkml:trace contextRef="#ctx0" brushRef="#br0">0 58 9833,'0'0'7437,"10"-8"-6183,-5 4-1168,0-1 43,1 1 1,-1-1-1,1 1 0,0 0 0,0 1 1,0 0-1,0 0 0,1 0 0,-1 1 0,1-1 1,0 2-1,0-1 0,12-1 0,-19 3-135,0 0 0,1 0 0,-1 0 0,0 0-1,0 0 1,1 0 0,-1-1 0,0 1 0,1 0 0,-1 0-1,0 0 1,0 0 0,1 0 0,-1 0 0,0 0-1,0 0 1,1 1 0,-1-1 0,0 0 0,0 0 0,1 0-1,-1 0 1,0 0 0,0 0 0,1 0 0,-1 0-1,0 1 1,0-1 0,1 0 0,-1 0 0,0 0 0,0 1-1,0-1 1,0 0 0,1 0 0,-1 0 0,0 1-1,0-1 1,0 0 0,0 0 0,0 1 0,0-1 0,0 0-1,0 1 1,0-1 0,1 0 0,-1 0 0,0 1 0,0-1-1,0 0 1,-1 0 0,1 1 0,0-1 0,0 0-1,0 0 1,0 1 0,0-1 0,0 1 0,-1 3-2233,4-1-3587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2.519"/>
    </inkml:context>
    <inkml:brush xml:id="br0">
      <inkml:brushProperty name="width" value="0.025" units="cm"/>
      <inkml:brushProperty name="height" value="0.025" units="cm"/>
      <inkml:brushProperty name="color" value="#E71224"/>
    </inkml:brush>
  </inkml:definitions>
  <inkml:trace contextRef="#ctx0" brushRef="#br0">0 1 4228,'0'0'3908,"71"1"-3972,-29-1-2082,7 0-3780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2.878"/>
    </inkml:context>
    <inkml:brush xml:id="br0">
      <inkml:brushProperty name="width" value="0.025" units="cm"/>
      <inkml:brushProperty name="height" value="0.025" units="cm"/>
      <inkml:brushProperty name="color" value="#E71224"/>
    </inkml:brush>
  </inkml:definitions>
  <inkml:trace contextRef="#ctx0" brushRef="#br0">0 6 3876,'0'0'11819,"53"-5"-10250,-38 5-448,-2 0-128,2 0 96,3 1 129,6 8-514,6-1-512,7-2-128,7-3-448,7-3-2691,9 0-5413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5.120"/>
    </inkml:context>
    <inkml:brush xml:id="br0">
      <inkml:brushProperty name="width" value="0.025" units="cm"/>
      <inkml:brushProperty name="height" value="0.025" units="cm"/>
      <inkml:brushProperty name="color" value="#E71224"/>
    </inkml:brush>
  </inkml:definitions>
  <inkml:trace contextRef="#ctx0" brushRef="#br0">53 0 4965,'0'0'25677,"1"11"-24742,-1-1-803,0-1 0,0 1 0,-1-1 1,0 1-1,-1-1 0,0 0 0,-1 0 1,-6 17-1,3-12-132,0 0 0,1 0 0,0 0 0,1 1 0,1-1 0,1 1 0,-2 25 0,4-39 0,0 0 0,0-1 0,0 1 0,0-1 0,0 1 0,1-1 0,-1 1 0,0-1 0,0 1 0,1-1 0,-1 1 0,0-1 0,1 1 0,-1-1 0,0 1 0,1-1 0,-1 0 0,1 1 0,-1-1 0,1 0 0,-1 1 0,0-1 0,1 0 0,0 1 0,-1-1 0,1 0 0,-1 0 0,1 0 0,-1 0 0,1 1 0,-1-1 0,1 0 0,-1 0 0,1 0 0,0 0 0,-1 0 0,1 0 0,-1 0 0,1-1 0,-1 1 0,1 0 0,-1 0 0,2-1 0,24-11 0,-1-24-2903,-20 27 947,-1-1 0,-1 1 0,1-1-1,2-16 1,-2-8-7653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5.492"/>
    </inkml:context>
    <inkml:brush xml:id="br0">
      <inkml:brushProperty name="width" value="0.025" units="cm"/>
      <inkml:brushProperty name="height" value="0.025" units="cm"/>
      <inkml:brushProperty name="color" value="#E71224"/>
    </inkml:brush>
  </inkml:definitions>
  <inkml:trace contextRef="#ctx0" brushRef="#br0">16 1 5605,'0'0'25368,"-16"35"-26745,16-29-2499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5.820"/>
    </inkml:context>
    <inkml:brush xml:id="br0">
      <inkml:brushProperty name="width" value="0.025" units="cm"/>
      <inkml:brushProperty name="height" value="0.025" units="cm"/>
      <inkml:brushProperty name="color" value="#E71224"/>
    </inkml:brush>
  </inkml:definitions>
  <inkml:trace contextRef="#ctx0" brushRef="#br0">103 1 7719,'0'0'18599,"-5"10"-17216,-17 37-707,3-10 698,-23 70 0,39-97-1237,-1 1-1,2 0 1,0 1 0,0-1 0,1 0 0,0 0 0,1 1 0,0-1-1,1 0 1,1 1 0,4 18 0,-5-28-414,0 1 0,1 0 1,-1-1-1,1 1 0,0-1 0,0 0 0,0 1 1,0-1-1,0 0 0,0 0 0,1 0 0,-1-1 0,1 1 1,-1-1-1,1 1 0,0-1 0,0 0 0,-1 0 1,1 0-1,0 0 0,0 0 0,0-1 0,0 1 1,0-1-1,0 0 0,0 0 0,0 0 0,0 0 1,0-1-1,0 1 0,0-1 0,0 0 0,3 0 0,13-7-6262</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6.317"/>
    </inkml:context>
    <inkml:brush xml:id="br0">
      <inkml:brushProperty name="width" value="0.025" units="cm"/>
      <inkml:brushProperty name="height" value="0.025" units="cm"/>
      <inkml:brushProperty name="color" value="#E71224"/>
    </inkml:brush>
  </inkml:definitions>
  <inkml:trace contextRef="#ctx0" brushRef="#br0">1 1 5189,'0'0'24877,"0"9"-23447,-1-2-1245,1 0 0,0 1 0,1-1 0,0 0 0,0 0 0,0 1 0,5 10 0,-6-16-282,1 0 0,0 0-1,1 0 1,-1 0 0,0 0 0,0 0-1,1 0 1,-1 0 0,1 0 0,0-1-1,0 1 1,-1-1 0,1 1 0,0-1-1,0 0 1,0 0 0,0 1 0,1-2-1,-1 1 1,0 0 0,0 0 0,1-1-1,-1 1 1,0-1 0,1 0 0,-1 1-1,0-1 1,1 0 0,-1 0 0,0-1-1,1 1 1,3-2 0,-3 1-601,-1 0 1,1 0-1,-1 0 0,0 0 1,0-1-1,0 1 1,0-1-1,0 0 0,0 0 1,0 1-1,0-1 1,-1 0-1,1-1 0,-1 1 1,1 0-1,1-4 1,-2 4 80,8-14-5656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6.692"/>
    </inkml:context>
    <inkml:brush xml:id="br0">
      <inkml:brushProperty name="width" value="0.025" units="cm"/>
      <inkml:brushProperty name="height" value="0.025" units="cm"/>
      <inkml:brushProperty name="color" value="#E71224"/>
    </inkml:brush>
  </inkml:definitions>
  <inkml:trace contextRef="#ctx0" brushRef="#br0">48 0 3427,'0'0'20163,"-3"10"-18380,-8 21-1104,2 2 0,1-1 0,2 1 0,1 1 0,0 46 0,10-65-3193,-4-15 2214,-1 1 0,1-1 0,-1 0 0,1 1 0,-1-1-1,1 0 1,-1 0 0,1 0 0,0 0 0,-1 1 0,1-1 0,-1 0 0,1 0-1,-1 0 1,1 0 0,0 0 0,-1 0 0,1-1 0,-1 1 0,1 0-1,-1 0 1,1 0 0,0 0 0,-1-1 0,1 1 0,-1 0 0,2-1 0,7-8-7628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7.035"/>
    </inkml:context>
    <inkml:brush xml:id="br0">
      <inkml:brushProperty name="width" value="0.025" units="cm"/>
      <inkml:brushProperty name="height" value="0.025" units="cm"/>
      <inkml:brushProperty name="color" value="#E71224"/>
    </inkml:brush>
  </inkml:definitions>
  <inkml:trace contextRef="#ctx0" brushRef="#br0">7 1 4773,'0'0'27193,"3"1"-27104,0 1 0,0-1 0,0 1 0,0 0 0,0 0 0,0 0 0,0 1 0,2 2 0,-4 13-89,0-1 0,-1 1 0,-3 20 0,2-32 0,0 0 0,0 0 0,-1 1 0,1-1 0,-1 0 0,-1-1 0,1 1 0,-1 0 0,0 0 0,0-1 0,-1 0 0,-4 7 0,12-12-177,0 0 0,0 1-1,0-2 1,0 1 0,0 0 0,0-1-1,0 1 1,0-1 0,6-3 0,31-23-9091,-23 11 2115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7.393"/>
    </inkml:context>
    <inkml:brush xml:id="br0">
      <inkml:brushProperty name="width" value="0.025" units="cm"/>
      <inkml:brushProperty name="height" value="0.025" units="cm"/>
      <inkml:brushProperty name="color" value="#E71224"/>
    </inkml:brush>
  </inkml:definitions>
  <inkml:trace contextRef="#ctx0" brushRef="#br0">82 1 9449,'0'0'14750,"1"8"-12615,1 4-1481,2 1 0,0-1 0,0 0 0,7 12 1,16 49 676,-25-62-1224,0-1 1,-1 0-1,0 0 0,-1 1 1,0-1-1,0 1 0,-1-1 1,-1 0-1,0 0 0,-5 16 1,5-19-248,0-1 0,-1 0 1,1 0-1,-2 0 0,1 0 0,-1 0 1,1-1-1,-1 1 0,-1-1 0,1 0 1,-1 0-1,0-1 0,0 1 0,0-1 1,-1-1-1,0 1 0,-7 4 0,-7-3-3639,7-5-1859,-1-1-5225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2.166"/>
    </inkml:context>
    <inkml:brush xml:id="br0">
      <inkml:brushProperty name="width" value="0.025" units="cm"/>
      <inkml:brushProperty name="height" value="0.025" units="cm"/>
    </inkml:brush>
  </inkml:definitions>
  <inkml:trace contextRef="#ctx0" brushRef="#br0">280 0 18802,'0'0'12497,"-13"0"-12374,3 1-109,0-1 1,-1 2 0,1-1-1,0 1 1,0 1 0,0 0-1,1 0 1,-1 1 0,1 0 0,-1 1-1,-10 8 1,1-1 45,-52 37 106,66-46-135,1 1-1,0-1 0,0 1 0,0 0 0,0 1 1,1-1-1,0 0 0,0 1 0,0 0 1,0 0-1,1 0 0,-3 6 0,5-10-25,0 0 0,0 0 0,0 0 0,0 1 0,0-1 0,0 0 0,0 0 0,0 0 0,0 0 0,0 0 0,1 0 0,-1 0 0,0 0 0,1 0 0,-1 0 0,1 0 0,-1 0 0,1 0 0,-1-1 0,1 1 0,0 0 0,-1 0 0,1 0 0,0-1 0,0 1 0,0 0 0,-1-1 0,1 1 0,0-1 0,0 1 0,0-1 0,0 1 0,0-1 0,0 0 0,2 1 0,42 6 108,-38-7-86,46 3-1101,63-4-1,-96-1-1599,0 0 1,0-2-1,30-8 0,0-7-8371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8.095"/>
    </inkml:context>
    <inkml:brush xml:id="br0">
      <inkml:brushProperty name="width" value="0.025" units="cm"/>
      <inkml:brushProperty name="height" value="0.025" units="cm"/>
      <inkml:brushProperty name="color" value="#E71224"/>
    </inkml:brush>
  </inkml:definitions>
  <inkml:trace contextRef="#ctx0" brushRef="#br0">0 0 3748,'0'0'26110,"5"5"-25849,6 9-212,0 1-1,-1 1 1,-1 0 0,0 0-1,-2 1 1,1 0 0,-2 0-1,6 26 1,-11-42 127,-3-2-171,0 1-1,1-1 1,-1 0 0,1 1-1,-1-1 1,1 0-1,-1 0 1,1 0 0,0 0-1,-1-1 1,1 1-1,0 0 1,0-1 0,0 1-1,0 0 1,0-1-1,0 1 1,0-1 0,1 1-1,-2-3 1,2 2-90,-1 1 0,0-1 1,0 0-1,0 1 0,1-1 1,-2 0-1,1 1 0,0 0 1,0-1-1,0 1 0,-1 0 1,1-1-1,-1 1 0,1 0 1,-1 0-1,1 0 0,-1 0 1,1 0-1,-1 1 0,-3-2 0,5 2 79,-1 0-1,1 1 1,-1-1-1,1 0 1,-1 1-1,1-1 1,0 0-1,-1 0 1,1 1-1,0-1 1,-1 1-1,1-1 1,0 0-1,-1 1 1,1-1-1,0 1 1,0-1-1,-1 1 1,1-1-1,0 0 1,0 1-1,0-1 1,0 1-1,0-1 1,0 1-1,0-1 1,0 1-1,0-1 1,0 1-1,0-1 1,0 1-1,0-1 1,0 1-1,0-1 1,0 1-1,1-1 1,-1 1-1,0-1 1,0 1-1,1-1 1,-1 2 13,1-1 1,-1 0 0,0 1-1,1-1 1,-1 0-1,1 0 1,0 0-1,0 1 1,-1-1 0,1 0-1,0 0 1,0 0-1,0 0 1,0 0-1,0-1 1,0 1 0,0 0-1,1 0 1,2 0 55,0 0 0,0-1 0,0 0 0,0 1 0,0-2 0,0 1 0,-1 0 0,1-1 0,0 0 0,5-1 0,-8 2-56,0 0-1,0 0 0,0-1 1,0 1-1,0 0 1,-1 0-1,1-1 0,0 1 1,0-1-1,0 1 1,0-1-1,0 1 0,-1-1 1,1 0-1,0 1 1,0-1-1,-1 0 0,1 0 1,-1 1-1,1-1 1,-1 0-1,1 0 0,-1 0 1,1 0-1,-1 0 1,0 0-1,1 0 0,-1 1 1,0-1-1,0 0 0,0 0 1,1 0-1,-1 0 1,0 0-1,-1 0 0,1 0 1,0 0-1,0 0 1,0 0-1,0 0 0,-1 0 1,1 0-1,-1 0 1,1 0-1,-1-1 0,-3 1-196,0 0 0,0 0-1,-1 0 1,1 0 0,0 1 0,0 0-1,0 0 1,-1 0 0,1 0 0,0 1-1,0-1 1,0 1 0,-7 3-1,11-4-5,-1 1 0,1-1 0,0 1 0,-1-1 0,1 1-1,0-1 1,-1 0 0,1 1 0,-1-1 0,1 1 0,-1-1-1,1 0 1,-1 1 0,1-1 0,-1 0 0,0 0 0,1 0-1,-1 1 1,1-1 0,-1 0 0,1 0 0,-1 0 0,0 0-1,1 0 1,-1 0 0,1 0 0,-1 0 0,0 0-1,1 0 1,-1 0 0,1-1 0,-1 1 0,0 0 0,1 0-1,-1 0 1,1-1 0,-1 1 0,1 0 0,-1-1 0,1 1-1,-1-1 1,1 1 0,-1 0 0,1-1 0,0 1 0,-1-1-1,1 0 1,-12-10 1103,7 3-1407,6 1-4504,3 2-2245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48.435"/>
    </inkml:context>
    <inkml:brush xml:id="br0">
      <inkml:brushProperty name="width" value="0.025" units="cm"/>
      <inkml:brushProperty name="height" value="0.025" units="cm"/>
      <inkml:brushProperty name="color" value="#E71224"/>
    </inkml:brush>
  </inkml:definitions>
  <inkml:trace contextRef="#ctx0" brushRef="#br0">0 69 4837,'0'0'24471,"67"20"-23991,-37-31-320,3-9-96,4-4-2466,-2-9-4741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7.183"/>
    </inkml:context>
    <inkml:brush xml:id="br0">
      <inkml:brushProperty name="width" value="0.025" units="cm"/>
      <inkml:brushProperty name="height" value="0.025" units="cm"/>
      <inkml:brushProperty name="color" value="#E71224"/>
    </inkml:brush>
  </inkml:definitions>
  <inkml:trace contextRef="#ctx0" brushRef="#br0">0 7 5990,'0'0'8808,"67"4"-7623,-41-4-480,4 0-65,3 0-223,1-2-289,5-1-96,2 0 32,0 2-160,1 0-577,-1 1-416,1 0-544,0 0-834,4 0-2145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7.539"/>
    </inkml:context>
    <inkml:brush xml:id="br0">
      <inkml:brushProperty name="width" value="0.025" units="cm"/>
      <inkml:brushProperty name="height" value="0.025" units="cm"/>
      <inkml:brushProperty name="color" value="#E71224"/>
    </inkml:brush>
  </inkml:definitions>
  <inkml:trace contextRef="#ctx0" brushRef="#br0">0 0 6182,'0'0'7751,"60"19"-5701,-37-15-576,5-3-706,4-1-63,6 0-32,4 0-449,3 0-192,3-4-577,1 3-544,0 1-416,-2 0 224,-3 0 31,0 0-351,3 0-1474,-4 0-4100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7.898"/>
    </inkml:context>
    <inkml:brush xml:id="br0">
      <inkml:brushProperty name="width" value="0.025" units="cm"/>
      <inkml:brushProperty name="height" value="0.025" units="cm"/>
      <inkml:brushProperty name="color" value="#E71224"/>
    </inkml:brush>
  </inkml:definitions>
  <inkml:trace contextRef="#ctx0" brushRef="#br0">1 23 5862,'0'0'6662,"52"1"-5349,-27-1-320,1 0-609,4 0-320,2 0-64,2 0 0,-1 0-192,3 0-352,3 0 63,-2 6 33,1 1-225,4 0-384,2-5 865,8-1-3299</inkml:trace>
  <inkml:trace contextRef="#ctx0" brushRef="#br0" timeOffset="1">1386 0 9289,'53'9'8424,"-8"-2"-6663,-7-1-832,1 0-769,0-2-128,0-1 65,-3-2-226,3-1-511,-6 0-673,0 0-833,-6 0-1282,-6 3-1312,-4 4-2499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8.238"/>
    </inkml:context>
    <inkml:brush xml:id="br0">
      <inkml:brushProperty name="width" value="0.025" units="cm"/>
      <inkml:brushProperty name="height" value="0.025" units="cm"/>
      <inkml:brushProperty name="color" value="#E71224"/>
    </inkml:brush>
  </inkml:definitions>
  <inkml:trace contextRef="#ctx0" brushRef="#br0">1 80 11147,'52'-5'3042,"1"-3"-671,2 2-1218,1 3-897,2-1-224,5 2 0,4-1 0,4 1-32,2 1-64,-4 1-1089,-2 0-609,-7 0-416,-4 0-865,-10 7-864,1-2-193</inkml:trace>
  <inkml:trace contextRef="#ctx0" brushRef="#br0" timeOffset="1">1327 90 3555</inkml:trace>
  <inkml:trace contextRef="#ctx0" brushRef="#br0" timeOffset="2">1950 49 5445,'49'0'9033,"1"0"-6695,1 0-833,1 0-1056,0 0-385,2-2-32,0-2 0,0-3-192,0 1-129,2 2-63,-2-1-96,-5 0-65,0 0-320,-6 0-928,-4 0-2435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2:58.597"/>
    </inkml:context>
    <inkml:brush xml:id="br0">
      <inkml:brushProperty name="width" value="0.025" units="cm"/>
      <inkml:brushProperty name="height" value="0.025" units="cm"/>
      <inkml:brushProperty name="color" value="#E71224"/>
    </inkml:brush>
  </inkml:definitions>
  <inkml:trace contextRef="#ctx0" brushRef="#br0">0 0 5765,'0'0'5697,"9"3"-3220,40 6-2110,-1-3 0,1-1 1,84-4-1,-32 0-502,29-1-335,-116-1 1095,5 1-3940,-12 0 1099,19-1 572,-25 1 1795,0 0-1,-1 0 1,1 0-1,0 0 1,-1 0-1,1 0 1,0 0-1,-1 0 0,1 0 1,-1 1-1,1-1 1,0 0-1,-1 0 1,1 0-1,-1 1 1,1-1-1,0 0 1,-1 1-1,1-1 0,-1 1 1,1-1-1,-1 0 1,1 1-1,-1-1 1,0 1-1,1 0 1,-1-2-1897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2.985"/>
    </inkml:context>
    <inkml:brush xml:id="br0">
      <inkml:brushProperty name="width" value="0.025" units="cm"/>
      <inkml:brushProperty name="height" value="0.025" units="cm"/>
      <inkml:brushProperty name="color" value="#E71224"/>
    </inkml:brush>
  </inkml:definitions>
  <inkml:trace contextRef="#ctx0" brushRef="#br0">61 0 5061,'0'0'24700,"2"11"-23888,-1 3-593,-1 0 1,0 0-1,-1 0 1,-1 0-1,0 0 0,-1-1 1,0 1-1,-1 0 1,-12 24-1,10-23-219,0 0 0,1 0 0,1 1 0,0 0 0,1-1 0,1 1 0,0 0 0,2 0 0,-1 0 0,3 17 0,-1-31 0,-1-1 1,1 0-1,-1 0 0,1 1 1,0-1-1,0 0 1,-1 0-1,1 0 0,0 0 1,0 0-1,0 0 0,0 0 1,1 0-1,-1-1 0,0 1 1,0 0-1,0 0 1,1-1-1,-1 1 0,0-1 1,1 1-1,-1-1 0,0 0 1,1 0-1,-1 1 0,0-1 1,1 0-1,-1 0 1,1 0-1,-1 0 0,0-1 1,3 0-1,1 1-7,0-1 1,0 0-1,-1 0 0,1 0 1,-1-1-1,1 1 0,-1-1 1,8-4-1,24-28-2306,-11-9-6408,-13 7-2362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3.360"/>
    </inkml:context>
    <inkml:brush xml:id="br0">
      <inkml:brushProperty name="width" value="0.025" units="cm"/>
      <inkml:brushProperty name="height" value="0.025" units="cm"/>
      <inkml:brushProperty name="color" value="#E71224"/>
    </inkml:brush>
  </inkml:definitions>
  <inkml:trace contextRef="#ctx0" brushRef="#br0">18 13 8520,'0'0'24247,"-18"-12"-25560,29 17-2018,-4 1-2787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3.887"/>
    </inkml:context>
    <inkml:brush xml:id="br0">
      <inkml:brushProperty name="width" value="0.025" units="cm"/>
      <inkml:brushProperty name="height" value="0.025" units="cm"/>
      <inkml:brushProperty name="color" value="#E71224"/>
    </inkml:brush>
  </inkml:definitions>
  <inkml:trace contextRef="#ctx0" brushRef="#br0">78 1 3491,'0'0'26532,"1"10"-25656,3 55-26,-1-15-472,11 68 0,-14-116-369,0-1-1,0 0 0,0 1 0,1-1 0,-1 1 1,0-1-1,1 0 0,-1 1 0,1-1 0,-1 0 0,1 1 1,0-1-1,-1 0 0,1 0 0,0 0 0,0 0 1,0 0-1,0 0 0,0 0 0,0 0 0,0 0 0,1 0 1,-1 0-1,0-1 0,0 1 0,1 0 0,-1-1 1,0 1-1,3 0 0,-3-6-6,0 1 0,0 0-1,0-1 1,-1 1 0,0-1 0,0 1-1,0 0 1,-1-7 0,1 8-35,0 1 0,0 0 0,0-1 0,-1 1 1,1 0-1,-1 0 0,1-1 0,-1 1 0,0 0 0,0 0 0,0 0 0,0 0 1,0 0-1,0 0 0,-1 0 0,1 0 0,-1 1 0,1-1 0,-1 0 0,0 1 1,1-1-1,-1 1 0,0 0 0,0-1 0,0 1 0,0 0 0,0 0 0,0 0 1,-3 0-1,2 1-3,1 0 1,-1 0-1,1 0 1,0 0-1,-1 1 1,1-1-1,0 1 1,-1-1-1,1 1 1,0 0-1,0 0 1,-1 0-1,1 0 1,0 1-1,0-1 1,0 0-1,0 1 1,1 0-1,-1-1 1,0 1-1,1 0 1,-1 0-1,1 0 0,-1 0 1,1 0-1,0 0 1,-1 4-1,-1-1 46,2 0 0,-1 1 0,0-1-1,1 1 1,0-1 0,1 1 0,-1 0-1,1 11 1,0-16-2,0 0 0,0 0 0,0 1-1,0-1 1,0 0 0,0 0 0,0 0 0,1 1-1,-1-1 1,0 0 0,1 0 0,-1 0-1,1 0 1,-1 0 0,1 0 0,0 0 0,-1 0-1,1 0 1,0 0 0,0 0 0,0 0 0,-1 0-1,1 0 1,0-1 0,0 1 0,0 0-1,0-1 1,1 1 0,-1-1 0,0 1 0,0-1-1,0 1 1,0-1 0,0 0 0,1 0 0,-1 1-1,0-1 1,0 0 0,0 0 0,1 0 0,-1 0-1,0-1 1,0 1 0,0 0 0,1 0-1,1-2 1,-1 1 36,0 0 1,0-1-1,0 0 0,0 1 1,-1-1-1,1 0 0,-1 0 0,1 0 1,-1 0-1,1 0 0,-1-1 0,0 1 1,0 0-1,0-1 0,0 1 0,-1 0 1,1-1-1,-1 1 0,1-1 0,-1-2 1,1 1-2,0 0 0,-1 0 0,0 0 0,1 0 0,-2 0 0,1 0 0,0 1 0,-1-1 0,1 0 0,-1 0 0,0 0 1,-3-5-1,2 6-111,-1 0 1,0 0 0,0 0-1,0 1 1,-1-1-1,1 1 1,-1 0 0,1 0-1,-1 0 1,0 0 0,0 1-1,1 0 1,-1 0 0,0 0-1,0 0 1,0 0-1,-1 1 1,1 0 0,0 0-1,-6 0 1,9 0 24,13-7 123,95-28 732,-50 18-2067,-45 12-2439,-6-3-3182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22.303"/>
    </inkml:context>
    <inkml:brush xml:id="br0">
      <inkml:brushProperty name="width" value="0.025" units="cm"/>
      <inkml:brushProperty name="height" value="0.025" units="cm"/>
    </inkml:brush>
  </inkml:definitions>
  <inkml:trace contextRef="#ctx0" brushRef="#br0">4396 384 4484,'0'0'4864,"-10"-9"-3989,-9-7-64,1 2 1,-2 0-1,0 1 1,0 1-1,-36-15 1,-69-11 381,-213-35 1,160 38-928,-16-2 554,-2 7 0,-223-3 1,-6 15-500,-486 3 938,603 39-1148,241-14-52,1 2 0,-102 34 0,106-25 31,1 2 0,1 4 0,1 1-1,2 4 1,1 1 0,2 4 0,1 1-1,2 3 1,2 2 0,-65 73 0,75-75-141,20-22 147,1 1 1,1 1-1,1 0 0,-17 29 0,30-46-73,1 1-1,-1 0 0,1 0 0,0 0 1,0 0-1,1 1 0,0-1 0,-1 0 0,2 1 1,-1-1-1,1 1 0,0-1 0,0 1 0,0-1 1,1 0-1,0 1 0,0-1 0,0 1 0,1-1 1,-1 0-1,1 0 0,1 0 0,-1 0 1,1 0-1,0-1 0,3 6 0,16 15 25,0 0 1,2-1-1,0-2 0,2 0 0,46 29 0,-28-24-15,0-3 0,1-1 0,53 17 0,-28-17 17,1-3 1,101 15-1,152 3 34,-77-10-52,202 63 32,-96-15-9,-231-59 12,236 2 0,126-36-7,-400 12-52,6 0-19,467-45 1624,-495 40-1393,-1-3 0,0-3 0,-1-3 0,-1-2 0,0-2 0,98-57 0,-138 68-202,0-1-1,0-1 1,-1-1-1,-1-1 0,0 0 1,-1-1-1,16-23 1,-25 30-6,-1 0 1,0 0-1,0 0 0,-1-1 1,0 1-1,-1-1 1,-1 0-1,0-1 1,0 1-1,-1-1 0,0 1 1,-1-1-1,0 1 1,-1-1-1,-1 0 1,-1-12-1,0 15 0,0 1 0,-1 0 0,0-1 0,-1 1 0,0 1 0,0-1 1,0 0-1,-1 1 0,0 0 0,-9-10 0,-10-8 60,-36-29 0,24 22 44,-22-25-93,3-3 1,3-1-1,2-3 1,-72-123-1,121 185-82,-20-27-1031,0 18-4303,10 8-1813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2.867"/>
    </inkml:context>
    <inkml:brush xml:id="br0">
      <inkml:brushProperty name="width" value="0.025" units="cm"/>
      <inkml:brushProperty name="height" value="0.025" units="cm"/>
    </inkml:brush>
  </inkml:definitions>
  <inkml:trace contextRef="#ctx0" brushRef="#br0">0 56 17104,'0'0'12268,"53"-15"-11083,-17 11-384,3 1-353,4-2-384,5 1-32,-2 2-416,3-1-1282,-6-1-1889,-6-3-1602,-1-1-2658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4.355"/>
    </inkml:context>
    <inkml:brush xml:id="br0">
      <inkml:brushProperty name="width" value="0.025" units="cm"/>
      <inkml:brushProperty name="height" value="0.025" units="cm"/>
      <inkml:brushProperty name="color" value="#E71224"/>
    </inkml:brush>
  </inkml:definitions>
  <inkml:trace contextRef="#ctx0" brushRef="#br0">113 0 5926,'0'0'24081,"0"11"-23232,-5 10-559,-1 0 0,-1 0 0,0 0 0,-2-1 0,-14 25 0,3-3-119,15-31-171,-1 0 0,2 0 0,-1 0 0,2 0 0,-1 1 0,1-1 0,1 1 0,0 0 0,1 0 0,0 0 0,2 19 0,0-30-80,-1 0 0,1 0 0,0 0 0,0 0 0,0 0 0,0 1 0,0-1 0,0-1 0,0 1 1,0 0-1,0 0 0,0 0 0,0-1 0,0 1 0,1 0 0,-1-1 0,0 1 0,1-1 0,-1 1 0,0-1 0,1 0 0,-1 0 0,0 0 0,1 0 0,-1 0 0,1 0 0,-1 0 0,0 0 1,1 0-1,1-1 0,3 0-557,-1 1-1,0-1 1,0 0 0,0 0 0,0-1 0,0 0 0,5-2 0,12-14-5972,-2-4-3358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4.682"/>
    </inkml:context>
    <inkml:brush xml:id="br0">
      <inkml:brushProperty name="width" value="0.025" units="cm"/>
      <inkml:brushProperty name="height" value="0.025" units="cm"/>
      <inkml:brushProperty name="color" value="#E71224"/>
    </inkml:brush>
  </inkml:definitions>
  <inkml:trace contextRef="#ctx0" brushRef="#br0">39 0 6374,'0'0'21706,"-5"11"-19907,-2 6-1386,1 0-1,1 1 1,0 0-1,2-1 1,0 1-1,-1 22 1,4-39-420,0 0 0,0 0 0,0 0 0,0 0 0,0 0 0,0-1 0,0 1 0,0 0 0,0 0 0,1 0 0,-1 0 0,0 0 0,1-1 0,-1 1 0,1 0 0,-1 0 0,1-1 0,-1 1 0,1 0 0,-1-1 0,1 1 0,0 0 0,-1-1 0,1 1 0,0-1 0,0 1 0,-1-1 0,1 1 1,0-1-1,0 0 0,0 1 0,0-1 0,-1 0 0,1 0 0,0 0 0,0 1 0,0-1 0,0 0 0,0 0 0,0 0 0,-1-1 0,1 1 0,0 0 0,0 0 0,0 0 0,0-1 0,0 1 0,-1 0 0,1-1 0,0 1 0,0 0 0,0-1 0,-1 1 0,1-1 0,0 0 0,5-2-281,-1 0 0,1 0 0,-1 0 0,0-1 0,0 1-1,7-9 1,21-36-11216,-19 22 1105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5.040"/>
    </inkml:context>
    <inkml:brush xml:id="br0">
      <inkml:brushProperty name="width" value="0.025" units="cm"/>
      <inkml:brushProperty name="height" value="0.025" units="cm"/>
      <inkml:brushProperty name="color" value="#E71224"/>
    </inkml:brush>
  </inkml:definitions>
  <inkml:trace contextRef="#ctx0" brushRef="#br0">65 0 5830,'0'0'13885,"-4"10"-10410,-32 116 5119,27-67-8011,-1 57-569,5-67-6269,9-61-2094,-3 9 5952,6-18-10292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05.386"/>
    </inkml:context>
    <inkml:brush xml:id="br0">
      <inkml:brushProperty name="width" value="0.025" units="cm"/>
      <inkml:brushProperty name="height" value="0.025" units="cm"/>
      <inkml:brushProperty name="color" value="#E71224"/>
    </inkml:brush>
  </inkml:definitions>
  <inkml:trace contextRef="#ctx0" brushRef="#br0">29 296 8520,'0'0'20724,"9"-4"-19486,31-9-342,-11 10-444,-28 3-447,-1 0 0,1 0 0,-1 0 0,1 0 0,-1 0 0,1 0 0,-1 0 0,1 0 0,0 0 0,-1 1-1,1-1 1,-1 0 0,1 0 0,-1 1 0,1-1 0,-1 0 0,0 1 0,1-1 0,-1 0 0,1 1 0,-1-1 0,0 1 0,1-1 0,-1 1 0,0-1 0,1 1 0,-1-1 0,0 1 0,0-1-1,0 1 1,1-1 0,-1 1 0,0 0 0,0 5 14,0 0 0,-1 0 0,0-1 0,0 1-1,0 0 1,-1 0 0,1-1 0,-2 1 0,1-1 0,0 0-1,-7 10 1,-45 57 362,11-16-219,71-67-162,2-16-3413,8-22-8880,-24 24-1052</inkml:trace>
  <inkml:trace contextRef="#ctx0" brushRef="#br0" timeOffset="1">209 1 6246,'0'0'16335,"-13"54"-14925,13-30-321,0 4 32,0 2-96,0 3-160,0 2 160,0 2-257,-1 4-159,-3 5-321,-7 5-224,4 3-192,-8 1-1153,-1-1-2178,-4-4-3684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10.676"/>
    </inkml:context>
    <inkml:brush xml:id="br0">
      <inkml:brushProperty name="width" value="0.025" units="cm"/>
      <inkml:brushProperty name="height" value="0.025" units="cm"/>
      <inkml:brushProperty name="color" value="#E71224"/>
    </inkml:brush>
  </inkml:definitions>
  <inkml:trace contextRef="#ctx0" brushRef="#br0">2274 243 4036,'0'0'5445,"-9"-7"-3048,-35-25 85,-123-82 2587,145 101-4818,0 1-1,-1 1 1,-1 2-1,0 0 1,0 1-1,-30-5 1,-3 6-128,0 2 0,0 3 0,-100 8 1,-172 40-105,187-23 61,53-9-107,-156 22 414,-245 70 1,475-101-415,0-1 0,0 2 0,0 0 0,1 1 0,0 1 0,0 0 0,-15 11 0,21-12 15,1 0 1,0 0 0,0 0-1,1 1 1,0 0 0,0 0 0,1 1-1,0 0 1,0-1 0,1 2-1,0-1 1,-4 16 0,-1 14 34,2 1 1,1-1 0,0 54 0,9 123 83,-1-190-89,0 1 0,2-1-1,1 0 1,1 0 0,1 0-1,2-1 1,0 0 0,2-1-1,0 0 1,2 0 0,0-2-1,2 1 1,1-2-1,0 0 1,1-1 0,2 0-1,0-2 1,1 0 0,0-1-1,2-2 1,0 0 0,27 14-1,14 3 29,1-3 1,1-3-1,1-3 0,79 17 0,281 32-528,-271-54 455,1-7-1,167-9 1,-248-7-1,-1-2 0,1-4 0,-2-3 0,0-3 0,-1-4 1,100-41-1,-145 50 144,-1-2 1,-1 0 0,0-2 0,-1 0-1,0-2 1,-1 0 0,22-25 0,-30 26 131,-1 0 0,-1-1 0,0-1 1,-1 0-1,-1 0 0,-1-1 0,-1 0 1,0-1-1,10-42 0,-10 27 76,-2 0-1,-1-1 0,-2 1 0,-2-1 0,-1 0 1,-2 0-1,-1 0 0,-2 0 0,-1 1 1,-2-1-1,-2 2 0,-1-1 0,-2 1 1,-1 0-1,-2 2 0,-2-1 0,0 2 1,-2 0-1,-31-37 0,24 35-274,-3 2 0,0 1-1,-2 2 1,-2 0 0,0 3 0,-2 0 0,-54-29-1,71 45-212,0 2 0,-1 0 0,0 1 0,0 0 0,-1 2 0,1 0 0,-1 2 0,0 0 0,-1 1 0,1 1 0,0 1 0,0 0 0,0 2 0,0 0 0,0 2 0,0 0 0,-35 12 0,-109 62-6806,121-56 3775,-60 31-8159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16.122"/>
    </inkml:context>
    <inkml:brush xml:id="br0">
      <inkml:brushProperty name="width" value="0.025" units="cm"/>
      <inkml:brushProperty name="height" value="0.025" units="cm"/>
      <inkml:brushProperty name="color" value="#E71224"/>
    </inkml:brush>
  </inkml:definitions>
  <inkml:trace contextRef="#ctx0" brushRef="#br0">47 0 3331,'0'0'20313,"1"12"-19400,-2 76 988,-15 117 1,6-83 1154,28-488-1737,-20 407-1357,-11 58 0,0 2 66,8-7 24,4-55-32,2-31-14,0-10-4,17-110-2,7-184 0,-41 333 0,5 11-1493,-4 58-1,7 49-5769,8-134-3467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3.127"/>
    </inkml:context>
    <inkml:brush xml:id="br0">
      <inkml:brushProperty name="width" value="0.025" units="cm"/>
      <inkml:brushProperty name="height" value="0.025" units="cm"/>
      <inkml:brushProperty name="color" value="#E71224"/>
    </inkml:brush>
  </inkml:definitions>
  <inkml:trace contextRef="#ctx0" brushRef="#br0">0 0 12940,'0'0'18279,"3"10"-17377,7 16-810,1 0 1,1-1-1,1 0 0,2-1 0,0-1 1,36 42-1,-50-63-334,1-1-1,-1 1 1,1 0-1,0-1 1,0 1-1,-1-1 1,1 0 0,0 1-1,0-1 1,1 0-1,-1 0 1,0 0-1,0-1 1,0 1 0,1 0-1,-1-1 1,0 0-1,1 1 1,-1-1-1,0 0 1,1 0-1,3-1 1,-3 0-356,0 0-1,0 0 1,0 0 0,0 0-1,0-1 1,0 0-1,-1 1 1,1-1 0,-1 0-1,1 0 1,-1-1 0,0 1-1,0 0 1,0-1 0,0 1-1,2-4 1,13-22-10495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3.468"/>
    </inkml:context>
    <inkml:brush xml:id="br0">
      <inkml:brushProperty name="width" value="0.025" units="cm"/>
      <inkml:brushProperty name="height" value="0.025" units="cm"/>
      <inkml:brushProperty name="color" value="#E71224"/>
    </inkml:brush>
  </inkml:definitions>
  <inkml:trace contextRef="#ctx0" brushRef="#br0">176 1 7655,'0'0'16293,"-4"10"-14094,-65 174 2281,-22 114-2831,88-288-1766,0 1 1,1-1 0,0 1-1,0 15 1,2-26 6,0 1-1,0-1 1,1 0-1,-1 0 1,0 0 0,0 0-1,0 1 1,0-1-1,0 0 1,1 0 0,-1 0-1,0 0 1,0 0-1,0 1 1,1-1 0,-1 0-1,0 0 1,0 0-1,0 0 1,1 0 0,-1 0-1,0 0 1,0 0-1,0 0 1,1 0 0,-1 0-1,0 0 1,0 0-1,1 0 1,-1 0 0,0 0-1,0 0 1,0 0-1,1 0 1,-1 0 0,0 0-1,0 0 1,0 0 0,1-1-1,-1 1 1,0 0-1,0 0 1,0 0 0,0 0-1,1 0 1,-1-1-1,0 1 1,0 0 0,0 0-1,0 0 1,0 0-1,0-1 1,1 1 0,-1 0-1,0 0 1,0 0-1,0-1 1,0 1 0,0-1-1,12-11-3670,4-12-3222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3.841"/>
    </inkml:context>
    <inkml:brush xml:id="br0">
      <inkml:brushProperty name="width" value="0.025" units="cm"/>
      <inkml:brushProperty name="height" value="0.025" units="cm"/>
      <inkml:brushProperty name="color" value="#E71224"/>
    </inkml:brush>
  </inkml:definitions>
  <inkml:trace contextRef="#ctx0" brushRef="#br0">6 33 7591,'0'0'15183,"10"-4"-12157,-4 2-2556,51-19 2246,-53 20-2524,0 0-1,0 0 0,0 0 0,0 1 0,0-1 0,0 1 0,0 0 0,0 0 0,0 0 1,0 1-1,0-1 0,0 1 0,6 2 0,-8-1-167,-1-1 0,1 1 1,-1-1-1,0 1 0,0 0 0,1-1 0,-1 1 0,0 0 1,-1 0-1,1 0 0,0 0 0,0 0 0,-1 0 1,1 0-1,-1 0 0,0 0 0,0 0 0,0 0 0,0 1 1,0 2-1,-7 47 509,0-33-522,-2 0-1,0-1 1,-1 0 0,-1-1-1,0 0 1,-24 26 0,-12 19-22,46-60 11,0-1 0,0 1 0,0-1 0,0 1 0,0-1 0,0 1 0,1 0 0,-1-1 0,0 1 0,1 0 0,0 0 0,-1-1 0,1 1 0,0 4 0,0-6 0,0 1 0,1 0 0,-1 0 0,0-1 0,1 1 0,-1 0 0,0-1 0,1 1 0,-1 0 0,1-1 0,-1 1 0,1 0 0,0-1 0,-1 1 0,1-1 0,0 1 0,-1-1 0,1 0 0,0 1 0,-1-1 0,1 0 0,0 1 0,1-1 0,5 2 0,0-1 0,0 0 0,1-1 0,-1 1 0,13-2 0,-5 0 0,38-3-1829,0-5-3565,-35 5 2810,22-2-8365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3:25.176"/>
    </inkml:context>
    <inkml:brush xml:id="br0">
      <inkml:brushProperty name="width" value="0.025" units="cm"/>
      <inkml:brushProperty name="height" value="0.025" units="cm"/>
      <inkml:brushProperty name="color" value="#E71224"/>
    </inkml:brush>
  </inkml:definitions>
  <inkml:trace contextRef="#ctx0" brushRef="#br0">25 1 16752,'0'0'11264,"-4"10"-10314,-1 0-676,3-7-188,0 1 1,0-1-1,1 0 1,-1 1-1,1-1 1,0 1-1,0 0 1,0-1 0,0 1-1,0 0 1,1 0-1,0 5 1,0-7-60,0-1 0,1 0 1,-1 0-1,1 0 0,-1 0 1,1 0-1,-1 0 0,1 0 1,-1 0-1,1 0 0,0 0 0,0 0 1,0-1-1,-1 1 0,1 0 1,0 0-1,0-1 0,0 1 1,0 0-1,0-1 0,0 1 1,0-1-1,0 0 0,1 1 1,-1-1-1,0 0 0,0 1 1,0-1-1,0 0 0,0 0 0,1 0 1,-1 0-1,0 0 0,0 0 1,0-1-1,0 1 0,0 0 1,1-1-1,0 0 0,0 1 29,0 0 0,0-1 0,1 1 0,-1-1 0,0 1 0,0-1 0,0 0 0,0 0 0,-1 0 0,1 0 0,0-1 0,0 1 0,-1 0 1,1-1-1,0 1 0,-1-1 0,0 1 0,1-1 0,-1 0 0,0 0 0,0 1 0,2-5 0,-3 5-55,1 0 0,-1 0-1,0 0 1,0 0 0,0 0 0,1 0 0,-1 0 0,0 0 0,0 0 0,0 0 0,-1 0 0,1 0 0,0 0 0,0 0 0,0 0-1,-1 0 1,1 0 0,-1 0 0,1 0 0,-1 0 0,1 0 0,-2-1 0,2 1-1,-1 1 1,0 0-1,0-1 0,0 1 0,1 0 1,-1 0-1,0-1 0,0 1 0,0 0 1,0 0-1,1 0 0,-1 0 0,0 0 1,0 0-1,0 0 0,0 0 0,0 1 1,0-1-1,1 0 0,-3 1 0,0 0 0,0 1 0,0-1-1,0 1 1,0 0-1,0 0 1,0 0-1,0 0 1,1 0 0,-1 1-1,1-1 1,-1 1-1,-2 5 1,1 8 0,12-13 0,-6-3 0,0 0 0,0-1 0,-1 1 0,1-1 0,0 0 0,-1 0 0,1 0 0,-1 1 0,1-1 0,-1-1 0,1 1 0,-1 0 0,0 0 0,0 0 0,2-2 0,2-4 0,0-1 0,0 0 0,-1 0 0,0 0 0,5-15 0,-49 93 0,37-62-85,-5 16-4533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3.397"/>
    </inkml:context>
    <inkml:brush xml:id="br0">
      <inkml:brushProperty name="width" value="0.025" units="cm"/>
      <inkml:brushProperty name="height" value="0.025" units="cm"/>
    </inkml:brush>
  </inkml:definitions>
  <inkml:trace contextRef="#ctx0" brushRef="#br0">300 3 17424,'0'0'4506,"-11"-1"-2899,1 0-1365,-1 1 0,0 0 1,0 1-1,1 0 0,-1 0 1,0 1-1,1 0 0,0 1 0,-1 1 1,1-1-1,0 2 0,-14 7 1,11-3 96,-1 0 0,2 1 1,-1 0-1,1 1 0,1 0 0,-15 19 1,22-25-276,0 1-1,0 0 1,0 0 0,1 0 0,0 0-1,0 0 1,0 1 0,1 0 0,0-1 0,0 1-1,1 0 1,0 0 0,0 0 0,1 0 0,0 0-1,0 0 1,1 7 0,0-10-45,1-1 1,-1 0-1,1 0 1,-1 0-1,1 0 0,0 0 1,0 0-1,0 0 1,1-1-1,-1 1 1,1-1-1,-1 1 0,1-1 1,0 0-1,0 0 1,0 0-1,0-1 0,0 1 1,1-1-1,-1 1 1,0-1-1,1 0 1,-1-1-1,0 1 0,6 0 1,6 1 62,-1 0 1,0-1 0,1 0-1,27-3 1,-40 2-59,0 0 0,-1-1-1,1 1 1,0 0 0,0 0 0,0-1-1,0 1 1,0-1 0,-1 0 0,1 1-1,0-1 1,0 0 0,-1 0 0,1 0-1,-1 0 1,1-1 0,-1 1 0,1 0-1,-1 0 1,0-1 0,1 1 0,-1-1-1,0 0 1,0 1 0,0-1 0,0 0-1,-1 1 1,1-1 0,0 0 0,-1 0-1,1 0 1,-1 1 0,0-1 0,1 0-1,-1 0 1,0 0 0,0 0 0,0 0-1,-1 0 1,1 0 0,0 0 0,-1 1-1,1-1 1,-1 0 0,1 0 0,-1 0-1,0 1 1,0-1 0,0 0 0,0 1-1,0-1 1,0 1 0,-1-1 0,1 1-1,0-1 1,-1 1 0,1 0 0,-1 0-1,1 0 1,-1 0 0,0 0 0,1 0-1,-1 0 1,0 0 0,0 1 0,0-1-1,1 1 1,-3-1 0,-4-1-24,1 1 0,-1 0 0,0 0 0,1 0 0,-1 1 0,-10 1 0,17 2 0,11 0 0,14 2 0,189-13 0,-212 8-3,-1 0 0,1 0 0,-1 0 0,0 0 0,1 0 0,-1 0 0,0 1 0,1-1 0,-1 0 0,0 0 0,1 0-1,-1 0 1,0 1 0,1-1 0,-1 0 0,0 0 0,1 1 0,-1-1 0,0 0 0,0 0 0,1 1 0,-1-1 0,0 0 0,0 1 0,0-1 0,0 0 0,1 1 0,-1-1 0,0 0 0,0 1 0,0-1 0,0 1 0,0-1 0,0 0 0,0 1-1,0-1 1,0 0 0,0 1 0,0-1 0,0 1 0,0-1 0,0 0 0,0 1 0,-1-1 0,1 0 0,0 1 0,0-1 0,0 0 0,0 1 0,-1-1 0,1 0 0,0 1 0,0-1 0,-1 0 0,1 0 0,-1 1 0,-9 16-155,-10 8 340,-19 26-14,36-48-184,1 0-1,1 1 1,-1-1 0,0 1 0,1 0-1,0-1 1,-1 1 0,2 0 0,-1 0 0,0 0-1,1 0 1,0 7 0,0-10-136,0 0 0,0-1 0,0 1 1,0 0-1,1-1 0,-1 1 0,0 0 0,0-1 1,1 1-1,-1-1 0,0 1 0,1 0 0,-1-1 1,1 1-1,-1-1 0,1 1 0,-1-1 0,1 1 1,-1-1-1,1 0 0,0 1 0,-1-1 0,1 0 0,0 1 1,-1-1-1,1 0 0,0 0 0,-1 0 0,1 1 1,0-1-1,-1 0 0,1 0 0,0 0 0,-1 0 1,1 0-1,0 0 0,0 0 0,-1-1 0,2 1 1,-2 0-60,26 0-7183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4:41.797"/>
    </inkml:context>
    <inkml:brush xml:id="br0">
      <inkml:brushProperty name="width" value="0.025" units="cm"/>
      <inkml:brushProperty name="height" value="0.025" units="cm"/>
    </inkml:brush>
  </inkml:definitions>
  <inkml:trace contextRef="#ctx0" brushRef="#br0">1 1 5189,'0'0'13004,"53"9"-11787,-40-9-320,-2 0-576,0 0-161,-1 0-128,-2 4 96,-3 1 128,-2-2-160,-3-1-256,0 1-1666,-3-3-1889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3.649"/>
    </inkml:context>
    <inkml:brush xml:id="br0">
      <inkml:brushProperty name="width" value="0.025" units="cm"/>
      <inkml:brushProperty name="height" value="0.025" units="cm"/>
    </inkml:brush>
  </inkml:definitions>
  <inkml:trace contextRef="#ctx0" brushRef="#br0">1 9 11627,'0'0'5733,"63"8"-5636,-41-8-33,5-3-32,2-5 32,2 2-577,-2 6-928,2 0-193,-2 0-191,-1 9-1923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3.989"/>
    </inkml:context>
    <inkml:brush xml:id="br0">
      <inkml:brushProperty name="width" value="0.025" units="cm"/>
      <inkml:brushProperty name="height" value="0.025" units="cm"/>
    </inkml:brush>
  </inkml:definitions>
  <inkml:trace contextRef="#ctx0" brushRef="#br0">0 70 10698,'0'0'5029,"54"12"-2851,-33-12-865,3 0-704,4-7-449,4-5-64,6-1-32,1 1-96,2 6-673,1 6-704,-1 0-1057,-2 10-833,-3 5-2755</inkml:trace>
  <inkml:trace contextRef="#ctx0" brushRef="#br0" timeOffset="1">700 57 10442,'0'0'2787,"53"-6"-65,-30 6-256,3 0-736,-2 0-545,-1 0-640,5 0-321,0 0-128,4 0 0,-2-6-352,-2-5-2275,-1-4-2241,-3-4-5222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0.761"/>
    </inkml:context>
    <inkml:brush xml:id="br0">
      <inkml:brushProperty name="width" value="0.025" units="cm"/>
      <inkml:brushProperty name="height" value="0.025" units="cm"/>
    </inkml:brush>
  </inkml:definitions>
  <inkml:trace contextRef="#ctx0" brushRef="#br0">82 0 8104,'0'0'23307,"-2"11"-22517,-29 97-450,20-79-308,2 0 0,1 1 1,2-1-1,0 1 0,2 1 1,0 42-1,4-72-31,0 0 0,0 0 1,0-1-1,0 1 0,0 0 0,0 0 1,0-1-1,0 1 0,0 0 0,1-1 0,-1 1 1,0 0-1,0-1 0,1 1 0,-1 0 1,0-1-1,1 1 0,-1 0 0,1-1 0,-1 1 1,1-1-1,-1 1 0,1-1 0,-1 1 1,1-1-1,-1 1 0,1-1 0,0 0 0,-1 1 1,1-1-1,0 0 0,-1 0 0,1 1 1,0-1-1,-1 0 0,1 0 0,0 0 0,-1 0 1,1 0-1,0 0 0,0 0 0,-1 0 1,1 0-1,0 0 0,-1 0 0,1 0 0,0-1 1,0 1-1,-1 0 0,1 0 0,0-1 1,-1 1-1,1-1 0,-1 1 0,1 0 0,-1-1 1,1 1-1,0-1 0,4-2-52,-1-1-1,1 1 1,-1-1-1,0 1 1,0-1-1,4-6 1,20-33-3691,-6-5-4608,-10 13-666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1.088"/>
    </inkml:context>
    <inkml:brush xml:id="br0">
      <inkml:brushProperty name="width" value="0.025" units="cm"/>
      <inkml:brushProperty name="height" value="0.025" units="cm"/>
    </inkml:brush>
  </inkml:definitions>
  <inkml:trace contextRef="#ctx0" brushRef="#br0">41 1 14958,'0'0'17809,"-40"35"-17809,40-24-993,0-4-1249,0-3-1345,0 0-1186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2.020"/>
    </inkml:context>
    <inkml:brush xml:id="br0">
      <inkml:brushProperty name="width" value="0.025" units="cm"/>
      <inkml:brushProperty name="height" value="0.025" units="cm"/>
    </inkml:brush>
  </inkml:definitions>
  <inkml:trace contextRef="#ctx0" brushRef="#br0">64 1 15535,'0'0'12000,"0"9"-11215,-1 27-252,-1 56 114,2-82-580,0 0 0,1-1-1,1 1 1,0-1 0,0 1-1,1-1 1,4 10 0,-7-19-105,0 0 0,0 0 0,0 0 1,0 0-1,0 0 0,0 0 0,0 0 1,1 0-1,-1-1 0,0 1 0,0 0 1,0 0-1,0 0 0,0 0 0,0 0 1,1 0-1,-1 0 0,0 0 0,0 0 1,0 0-1,0 0 0,1 0 0,-1 0 1,0 0-1,0 0 0,0 0 0,0 0 0,0 0 1,1 0-1,-1 0 0,0 0 0,0 0 1,0 0-1,0 0 0,0 1 0,0-1 1,1 0-1,-1 0 0,0 0 0,0 0 1,0 0-1,0 0 0,0 0 0,0 0 1,0 1-1,0-1 0,0 0 0,1 0 0,-1 0 1,0 0-1,0 0 0,0 1 0,0-1 1,0 0-1,0 0 0,0 0 0,-4-15-3329,0 11 2561,0 1 0,-1-1 0,1 1 1,0-1-1,-1 1 0,0 1 0,-7-5 0,-7-3 445,1-3 6293,26 11-5609,-1-1-1,0 1 1,0-1-1,0 0 0,0-1 1,-1 0-1,1 0 1,-1 0-1,0-1 0,6-5 1,-5 4-138,3-2-116,-9 6-87,1 0-1,0 0 1,0 1 0,-1-1 0,1 0 0,0 1-1,1 0 1,-1-1 0,0 1 0,0 0 0,4-1-1,-6 32-3054,-3-20-1087,-13-3-4259,5-5 727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2.362"/>
    </inkml:context>
    <inkml:brush xml:id="br0">
      <inkml:brushProperty name="width" value="0.025" units="cm"/>
      <inkml:brushProperty name="height" value="0.025" units="cm"/>
    </inkml:brush>
  </inkml:definitions>
  <inkml:trace contextRef="#ctx0" brushRef="#br0">0 136 7143,'0'0'15054,"51"-35"-13709,-31 11-512,-1 1-577,-2 1-160,-4 6-64,-2 4-736,-5 8-1250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2.767"/>
    </inkml:context>
    <inkml:brush xml:id="br0">
      <inkml:brushProperty name="width" value="0.025" units="cm"/>
      <inkml:brushProperty name="height" value="0.025" units="cm"/>
    </inkml:brush>
  </inkml:definitions>
  <inkml:trace contextRef="#ctx0" brushRef="#br0">160 0 7495,'0'0'15343,"-5"9"-14142,-35 67 1107,-30 87 0,60-137-1794,1 1 0,2 0 0,1 1 0,1-1 0,1 1 0,1 1 0,2 45 0,2-71-609,-1-1 1,1 1-1,-1-1 1,1 1-1,0-1 1,-1 0-1,1 1 0,1-1 1,-1 0-1,0 0 1,0 0-1,1 0 0,-1 0 1,1 0-1,0 0 1,0 0-1,-1 0 1,1-1-1,0 1 0,0-1 1,1 0-1,-1 1 1,0-1-1,0 0 1,1 0-1,-1-1 0,0 1 1,1 0-1,-1-1 1,1 1-1,-1-1 0,1 0 1,-1 0-1,1 0 1,-1 0-1,1 0 1,-1-1-1,1 1 0,-1-1 1,0 1-1,1-1 1,-1 0-1,0 0 1,1 0-1,-1 0 0,0-1 1,0 1-1,0 0 1,0-1-1,0 0 0,0 1 1,3-5-1,13-19-7427,1-7-5535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3.793"/>
    </inkml:context>
    <inkml:brush xml:id="br0">
      <inkml:brushProperty name="width" value="0.025" units="cm"/>
      <inkml:brushProperty name="height" value="0.025" units="cm"/>
    </inkml:brush>
  </inkml:definitions>
  <inkml:trace contextRef="#ctx0" brushRef="#br0">8 1 4356,'0'0'21909,"-2"9"-20057,0-2-1469,1 1 0,0 0 0,0 0 0,1 0-1,0 0 1,0 0 0,2 9 0,-2-14-353,1-1 1,-1 1 0,1-1-1,0 0 1,0 0 0,0 1-1,0-1 1,1 0-1,-1 0 1,0 0 0,1 0-1,0 0 1,-1-1 0,1 1-1,0 0 1,0-1-1,0 1 1,0-1 0,0 0-1,0 0 1,0 1 0,0-2-1,1 1 1,-1 0-1,0 0 1,1-1 0,-1 1-1,1-1 1,-1 1 0,0-1-1,1 0 1,4-1-1,29-3-2513,-34 4 1726,1-2 0,0 1 0,-1 0 0,1 0 0,-1-1 0,0 1 0,1-1 0,-1 0 0,0 0 0,4-4 0,7-11-6946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4.122"/>
    </inkml:context>
    <inkml:brush xml:id="br0">
      <inkml:brushProperty name="width" value="0.025" units="cm"/>
      <inkml:brushProperty name="height" value="0.025" units="cm"/>
    </inkml:brush>
  </inkml:definitions>
  <inkml:trace contextRef="#ctx0" brushRef="#br0">90 0 17457,'0'0'6181,"-40"76"-3682,30-48-513,2 4-577,3 0-672,-3 1-449,3-3-192,2-1-160,1-2 128,-3 0-352,2-2-449,3-1-224,0-1-736,0-8-930,0-6-320,5-5-1313,0-4-2146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6.484"/>
    </inkml:context>
    <inkml:brush xml:id="br0">
      <inkml:brushProperty name="width" value="0.025" units="cm"/>
      <inkml:brushProperty name="height" value="0.025" units="cm"/>
    </inkml:brush>
  </inkml:definitions>
  <inkml:trace contextRef="#ctx0" brushRef="#br0">0 17 5221,'3'1'7696,"5"0"-3472,50 5-791,127-4 1826,-106-5-4909,117-21-1,-346 24 2448,-118 28-1489,388-31-2215,6 1 874,-48-6-36,-46 4-235,-26 3-126,-10 1-267,-88 13 551,11 0-2094,29-13-4075,34-5-2419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4.511"/>
    </inkml:context>
    <inkml:brush xml:id="br0">
      <inkml:brushProperty name="width" value="0.025" units="cm"/>
      <inkml:brushProperty name="height" value="0.025" units="cm"/>
    </inkml:brush>
  </inkml:definitions>
  <inkml:trace contextRef="#ctx0" brushRef="#br0">0 218 7655,'0'0'20804,"2"-9"-20238,9-32-322,1 0-1,33-74 1,-45 115-245,-1-1 0,1 1 0,0-1 0,0 1 0,1-1 0,-1 1 0,0 0 0,0-1 0,0 1 0,0-1 0,0 1 0,0 0 0,1-1 0,-1 1 0,0-1 0,0 1 0,0 0 0,1-1 0,-1 1 0,0 0 0,1-1 0,-1 1 1,0 0-1,1 0 0,-1-1 0,0 1 0,1 0 0,-1 0 0,0 0 0,1-1 0,-1 1 0,1 0 0,-1 0 0,1 0 0,-1 0 0,0 0 0,1 0 0,-1 0 0,1 0 0,-1 0 0,1 0 0,-1 0 0,0 0 0,1 0 0,5 24-104,-6 45-123,-1-65 210,-14 110-537,11-96-2771,18-77-6379,-8 18-1458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34.854"/>
    </inkml:context>
    <inkml:brush xml:id="br0">
      <inkml:brushProperty name="width" value="0.025" units="cm"/>
      <inkml:brushProperty name="height" value="0.025" units="cm"/>
    </inkml:brush>
  </inkml:definitions>
  <inkml:trace contextRef="#ctx0" brushRef="#br0">0 1 14670,'0'0'9887,"8"1"-8275,-5 0-1462,0-1 1,1 1-1,-1 0 1,0 0-1,0 0 1,0 0-1,-1 0 1,1 1-1,0-1 1,0 1-1,-1 0 1,1 0-1,-1 0 1,1 0-1,1 3 1,-1 0 59,1-1 0,-1 1 1,-1 0-1,1 1 0,-1-1 1,0 0-1,0 1 0,-1 0 0,2 9 1,3 19-126,-1 1 1,-3 0-1,0 0 0,-3 0 1,0 1-1,-3-1 1,-1-1-1,-15 58 0,4-53-2948,2-18-3440,1-13-5345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15.518"/>
    </inkml:context>
    <inkml:brush xml:id="br0">
      <inkml:brushProperty name="width" value="0.025" units="cm"/>
      <inkml:brushProperty name="height" value="0.025" units="cm"/>
    </inkml:brush>
  </inkml:definitions>
  <inkml:trace contextRef="#ctx0" brushRef="#br0">1 207 5285,'0'0'11798,"8"-7"-10714,175-151 1665,-161 131-7927,-13 12 138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15.892"/>
    </inkml:context>
    <inkml:brush xml:id="br0">
      <inkml:brushProperty name="width" value="0.025" units="cm"/>
      <inkml:brushProperty name="height" value="0.025" units="cm"/>
    </inkml:brush>
  </inkml:definitions>
  <inkml:trace contextRef="#ctx0" brushRef="#br0">0 96 11755,'0'0'5162,"9"-8"-4361,-7 6-772,63-50 989,-59 48-974,1 0 0,-1 0 1,1 1-1,0-1 0,-1 1 0,2 1 0,-1-1 0,0 1 0,0 1 0,15-2 0,-21 3-23,-1 0-1,1 1 1,0-1-1,0 1 1,0-1-1,0 1 1,0 0 0,-1-1-1,1 1 1,0 0-1,-1 0 1,1-1-1,0 1 1,-1 0-1,1 0 1,-1 0-1,1 0 1,-1-1 0,0 1-1,1 0 1,-1 0-1,0 0 1,0 0-1,0 0 1,1 0-1,-1 0 1,0 0-1,0 0 1,0 0 0,-1 2-1,1 42 718,-1-30-570,0 77 346,-1-3-1689,3-31-4431,1-23-3699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19.898"/>
    </inkml:context>
    <inkml:brush xml:id="br0">
      <inkml:brushProperty name="width" value="0.025" units="cm"/>
      <inkml:brushProperty name="height" value="0.025" units="cm"/>
    </inkml:brush>
  </inkml:definitions>
  <inkml:trace contextRef="#ctx0" brushRef="#br0">0 0 3716,'14'10'1665,"0"2"-576,0 1-128,1-2-192,0 2-513,3-1-128,0 0-64,-2 1-32,-1-4-32,0 3 96,1-2 129,1 2-97,0 0 0,-1 2-96,-1 1-1730,-1-2-5893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4.349"/>
    </inkml:context>
    <inkml:brush xml:id="br0">
      <inkml:brushProperty name="width" value="0.025" units="cm"/>
      <inkml:brushProperty name="height" value="0.025" units="cm"/>
    </inkml:brush>
  </inkml:definitions>
  <inkml:trace contextRef="#ctx0" brushRef="#br0">0 1 10858,'8'5'3374,"8"4"-2368,0 0 0,1 0 0,0-2 0,22 8 0,-31-13-1106,-1 0-1,1-1 1,-1 0-1,1 0 1,0-1 0,-1 0-1,1 0 1,0 0-1,-1-1 1,1 0-1,-1-1 1,1 0-1,-1 0 1,12-5-1,-12 3-121,0 2-1,0-1 0,0 1 0,1 0 0,-1 0 0,0 1 0,1 0 0,-1 0 1,1 1-1,0 0 0,-1 0 0,1 1 0,-1 0 0,1 0 0,-1 1 0,0 0 1,1 0-1,-1 1 0,0 0 0,0 0 0,-1 0 0,1 1 0,-1 0 0,0 1 1,0-1-1,0 1 0,10 11 0,11 10-751,-16-14-119,0-1 0,1 0 0,0-1 0,1 0 0,27 15-1,-16-16-966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04.707"/>
    </inkml:context>
    <inkml:brush xml:id="br0">
      <inkml:brushProperty name="width" value="0.025" units="cm"/>
      <inkml:brushProperty name="height" value="0.025" units="cm"/>
    </inkml:brush>
  </inkml:definitions>
  <inkml:trace contextRef="#ctx0" brushRef="#br0">1 23 865,'19'0'2246,"0"-1"1,-1-1-1,1 0 0,28-8 1,-39 8-1697,1 0 1,0 0 0,0 1 0,0 0-1,0 1 1,0 0 0,0 0 0,17 4-1,-3 1-219,-2 2 0,27 10 1,-37-12-111,10 2 146,1-1-1,22 3 1,-26-6-1135,0 1 1,0 1-1,33 13 1,-11 1-3722,-28-14 399</inkml:trace>
  <inkml:trace contextRef="#ctx0" brushRef="#br0" timeOffset="1">639 120 7399,'0'0'7976,"47"41"-8265,-47-32-3682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6.899"/>
    </inkml:context>
    <inkml:brush xml:id="br0">
      <inkml:brushProperty name="width" value="0.025" units="cm"/>
      <inkml:brushProperty name="height" value="0.025" units="cm"/>
    </inkml:brush>
  </inkml:definitions>
  <inkml:trace contextRef="#ctx0" brushRef="#br0">28 67 5477,'0'0'17617,"7"-9"-17259,23-27-177,-26 33-98,1 1 1,-1-1-1,1 1 1,0 0-1,0 0 1,0 0-1,0 1 1,0-1-1,0 1 0,0 0 1,1 1-1,-1-1 1,7 2-1,4 0 2000,-52 1-626,-84 8-1040,120-10-460,4 1-89,0-1 101,0 0-1,0 0 1,0 0 0,0-1 0,0 1 0,7-3 0,-7 3 13,41-4 219,-20 6-1596,-12 6-4581,-13-3-371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8.899"/>
    </inkml:context>
    <inkml:brush xml:id="br0">
      <inkml:brushProperty name="width" value="0.025" units="cm"/>
      <inkml:brushProperty name="height" value="0.025" units="cm"/>
    </inkml:brush>
  </inkml:definitions>
  <inkml:trace contextRef="#ctx0" brushRef="#br0">1 1556 7239,'0'1'284,"0"-1"0,0 1 1,0 0-1,0-1 0,0 1 0,0-1 1,0 1-1,0-1 0,0 1 0,1 0 1,-1-1-1,0 1 0,0-1 0,1 1 1,-1-1-1,0 1 0,1-1 0,-1 0 1,0 1-1,1-1 0,-1 1 0,1-1 1,-1 0-1,0 1 0,1-1 1,0 1-1,18-1 1943,21-17-1191,43-38 186,-3-4 0,82-76 0,-107 86-1135,820-806-538,-581 550 117,-271 282 329,-12 10 0,1 1 1,0 1 0,1 0 0,19-14 0,-32 26-4,0-1 0,0 0 0,0 0-1,0 0 1,0 1 0,0-1 0,0 0 0,0 0 0,0 0 0,0 1 0,0-1 0,0 0 0,0 0 0,0 0 0,0 1 0,0-1 0,0 0 0,0 0 0,0 0 0,0 1 0,0-1 0,0 0 0,0 0 0,1 0 0,-1 0-1,0 1 1,0-1 0,0 0 0,0 0 0,0 0 0,1 0 0,-1 0 0,0 0 0,0 1 0,0-1 0,0 0 0,1 0 0,-1 0 0,0 0 0,0 0 0,0 0 0,1 0 0,-1 0 0,0 0 0,0 0 0,0 0 0,1 0 0,-1 0-1,0 0 1,0 0 0,0 0 0,1 0 0,-1 0 0,0 0 0,0 0 0,0 0 0,1-1 0,-12 21-43,0-5-182,-1 0 1,0-1-1,-1-1 1,-20 16-1,-31 19-4412,-11 3-5343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8:59.305"/>
    </inkml:context>
    <inkml:brush xml:id="br0">
      <inkml:brushProperty name="width" value="0.025" units="cm"/>
      <inkml:brushProperty name="height" value="0.025" units="cm"/>
    </inkml:brush>
  </inkml:definitions>
  <inkml:trace contextRef="#ctx0" brushRef="#br0">183 117 10218,'0'0'1420,"7"-11"-315,-3 4-815,34-49 1011,-36 52-957,1 0 0,0 1 1,0-1-1,0 1 0,1 0 1,-1 0-1,1 0 0,0 0 1,0 1-1,0 0 0,0 0 1,0 0-1,8-3 0,-11 6-256,-1 0-1,1-1 0,0 1 1,0 0-1,-1-1 0,1 1 1,-1 0-1,1 0 1,0-1-1,-1 1 0,0 0 1,1 0-1,-1 0 1,1 0-1,-1 0 0,0 0 1,0 0-1,0 0 1,1 0-1,-1 0 0,0 0 1,0 0-1,0 0 0,-1 0 1,1 0-1,0 0 1,-1 1-1,-1 36 872,-3-7-646,-1 0 0,-1-1 0,-2 1 0,-18 38-1,-60 115-111,74-159-82,-32 56 75,27-51-10,1 1-1,1 0 0,2 1 1,-11 35-1,24-64-180,0 0 0,0 0 0,0 0 0,1 0 0,-1 0 0,1 0 0,0 0 0,0 0 0,0 0 0,0 0 0,0 0 0,1 0 0,-1 0 0,1 0 0,0 0 0,0 0 0,0-1-1,3 7 1,-2-8 0,0 1-1,1 0 1,-1-1 0,1 1-1,-1-1 1,1 0-1,0 1 1,0-1-1,-1-1 1,1 1-1,0 0 1,0-1-1,0 1 1,0-1-1,0 0 1,0 0-1,0 0 1,0 0-1,3-1 1,8-1 31,1 0 1,-1-1 0,0-1 0,0 0 0,0-1 0,25-12 0,80-52 73,-77 43-161,151-94-1981,-68 33-4100,-26 12-6342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7.407"/>
    </inkml:context>
    <inkml:brush xml:id="br0">
      <inkml:brushProperty name="width" value="0.025" units="cm"/>
      <inkml:brushProperty name="height" value="0.025" units="cm"/>
    </inkml:brush>
  </inkml:definitions>
  <inkml:trace contextRef="#ctx0" brushRef="#br0">19 33 15439,'0'0'9625,"10"-4"-8147,12-3-918,1 1-1,0 2 0,0 0 0,39-2 0,111 5-259,-94 2-315,-94 0 48,1 1 0,-1 0 0,-24 8 0,-14 2 11,-25-2 671,-116 2 1,208-13-726,1-1 1,-1 0-1,17-5 1,30-5 4,200-2-38,-386 7 513,108 7-555,-121 4 499,120-2-773,1 0 0,0 2 0,1 0 0,-1 0-1,-30 14 1,38-12-3805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0.998"/>
    </inkml:context>
    <inkml:brush xml:id="br0">
      <inkml:brushProperty name="width" value="0.025" units="cm"/>
      <inkml:brushProperty name="height" value="0.025" units="cm"/>
    </inkml:brush>
  </inkml:definitions>
  <inkml:trace contextRef="#ctx0" brushRef="#br0">147 112 10954,'1'-12'2702,"0"9"-2368,3-50 2400,-4 51-2517,1 1 1,-1-1-1,0 1 1,0-1 0,0 0-1,0 1 1,0-1-1,0 0 1,-1 1 0,1-1-1,-1 1 1,1-1-1,-1 1 1,1-1-1,-1 1 1,0-1 0,1 1-1,-1 0 1,0-1-1,0 1 1,0 0 0,0 0-1,-1-1 1,1 1-1,0 0 1,0 0-1,-1 0 1,1 1 0,-1-1-1,1 0 1,-3-1-1,1 3-100,1-1-1,0 1 0,-1-1 1,1 1-1,-1 0 0,1 0 1,0 0-1,-1 0 0,1 0 1,0 0-1,0 1 0,0-1 0,0 1 1,0-1-1,0 1 0,0 0 1,1 0-1,-1 0 0,1 0 1,-1 0-1,1 0 0,0 0 1,-2 4-1,-24 60 206,24-59-163,-9 34-16,1 0 0,2 0 0,2 1 0,1 0 0,3 0 0,1 1-1,2-1 1,7 49 0,-6-83-141,1 0-1,0-1 1,0 1-1,1 0 1,0-1-1,0 1 1,1-1-1,5 8 1,-8-13 5,0 0-1,0-1 1,0 1 0,1 0-1,-1-1 1,1 1 0,-1-1-1,1 0 1,-1 1 0,1-1 0,0 0-1,0 0 1,-1 0 0,1 0-1,0 0 1,0 0 0,0-1 0,0 1-1,0-1 1,0 1 0,0-1-1,1 0 1,-1 0 0,0 1-1,0-2 1,0 1 0,0 0 0,0 0-1,0-1 1,0 1 0,0-1-1,0 0 1,0 1 0,0-1 0,0 0-1,2-2 1,5-3 157,-1-1 0,0 0 0,0-1 1,0 1-1,-1-2 0,0 1 0,-1-1 0,0 0 0,0 0 0,-1-1 1,4-10-1,1-3 177,-1-1 1,0 0 0,7-43-1,-15 62-297,6-48 488,-7 52-521,0-1-1,0 1 0,0 0 0,0 0 0,0 0 1,0-1-1,0 1 0,0 0 0,0 0 1,0-1-1,-1 1 0,1 0 0,0 0 0,-1 0 1,1 0-1,-1 0 0,1-1 0,-1 1 1,0 0-1,1 0 0,-1 0 0,0 1 1,0-1-1,0 0 0,0 0 0,0 0 0,0 0 1,0 1-1,0-1 0,0 1 0,0-1 1,0 1-1,-2-1 0,1 1-10,0 0 0,0 1 0,1-1 0,-1 1 0,0 0 0,0 0 0,1 0 0,-1 0 0,0 0 0,1 0 0,-1 0 0,1 0 0,-1 1 0,1-1 0,0 0 0,0 1 0,-1-1 0,1 1 0,0 0 0,0-1 0,1 1 0,-1 0 0,0 0 0,0-1 0,1 1 0,-1 3 0,-14 51 0,15-53 0,-2 7-32,0-1 1,1 1 0,0 0 0,0 0 0,1 0-1,2 18 1,-1-28 27,-1 1 0,0-1 0,0 1 0,0-1 0,1 1 0,-1-1 1,0 1-1,0-1 0,1 1 0,-1-1 0,1 1 0,-1-1 0,0 0 0,1 1 0,-1-1 0,1 0 0,-1 1 0,1-1 0,-1 0 0,1 0 0,-1 1 0,1-1 0,-1 0 1,1 0-1,-1 0 0,1 0 0,-1 0 0,1 0 0,-1 1 0,1-1 0,-1 0 0,1-1 0,0 1 0,-1 0 0,1 0 0,-1 0 0,1 0 0,-1 0 0,1 0 0,-1-1 1,1 1-1,-1 0 0,1-1 0,-1 1 0,1 0 0,-1-1 0,1 0 0,21-16-20,-8-2 37,-1 0 0,-2-1 0,14-30 0,10-15 68,-34 63-84,-1 1 0,1 0-1,-1 0 1,1 0 0,-1 0 0,1 0 0,0 0-1,0 0 1,-1 0 0,1 1 0,0-1-1,0 0 1,0 0 0,0 1 0,0-1 0,0 0-1,0 1 1,0-1 0,0 1 0,0 0 0,2-1-1,-2 1-1,0 0-1,0 1 0,0-1 0,0 1 0,-1-1 1,1 1-1,0-1 0,0 1 0,-1-1 1,1 1-1,0 0 0,-1-1 0,1 1 1,-1 0-1,1-1 0,-1 1 0,1 0 0,-1 0 1,1 0-1,-1-1 0,1 3 0,13 62-176,-11-51 204,3 17-14,-2-6-63,1-1 0,1 1-1,17 41 1,-22-64-117,0 0-1,0 0 1,0-1-1,0 1 1,0 0 0,0-1-1,0 1 1,1-1 0,-1 1-1,0-1 1,1 0 0,-1 0-1,1 1 1,0-1 0,-1 0-1,4 1 1,-4-2 4,-1 0-1,1 0 0,0 0 1,0 0-1,0 0 0,0-1 1,-1 1-1,1 0 1,0 0-1,0 0 0,0-1 1,-1 1-1,1-1 1,0 1-1,0 0 0,-1-1 1,1 1-1,0-1 1,-1 0-1,1 1 0,-1-1 1,1 1-1,-1-1 1,1 0-1,-1 1 0,1-1 1,-1 0-1,0 0 0,1 1 1,-1-1-1,0 0 1,1 0-1,-1 0 0,0 0 1,0 1-1,0-1 1,0-2-1,5-30-6082,-5-7-4933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1.528"/>
    </inkml:context>
    <inkml:brush xml:id="br0">
      <inkml:brushProperty name="width" value="0.025" units="cm"/>
      <inkml:brushProperty name="height" value="0.025" units="cm"/>
    </inkml:brush>
  </inkml:definitions>
  <inkml:trace contextRef="#ctx0" brushRef="#br0">1 544 13389,'0'10'4334,"0"-6"-3861,0 6 513,-1 0 0,2 0 0,0 0 0,3 15 0,-4-24-915,0 0 0,0 1 0,0-1 1,1 0-1,-1 0 0,0 0 0,1 0 0,-1 1 0,1-1 1,0 0-1,-1 0 0,1 0 0,0 0 0,-1 0 1,1 0-1,0 0 0,0-1 0,0 1 0,0 0 0,0 0 1,0-1-1,0 1 0,0 0 0,0-1 0,0 1 0,1-1 1,-1 0-1,0 1 0,0-1 0,0 0 0,1 0 1,-1 0-1,0 1 0,0-1 0,0-1 0,1 1 0,-1 0 1,0 0-1,0 0 0,1-1 0,-1 1 0,0 0 1,0-1-1,0 1 0,0-1 0,0 1 0,0-1 0,0 0 1,0 0-1,0 1 0,0-1 0,0 0 0,1-2 1,5-3 59,0 0 1,-1-1 0,0 0-1,0 0 1,0-1 0,-1 1-1,-1-1 1,1 0 0,-1-1-1,0 1 1,4-16 0,1-6 3,-2 0 0,6-37 0,-13 64-106,2-6 96,-1 0 1,0 1-1,-1-1 0,0 0 0,-1-9 0,-9 29 259,2 17-352,1 0 0,1 1-1,1-1 1,2 1 0,1 0 0,2 47-1,0-75-29,0 3 17,0 0 0,1 0-1,-1 0 1,1 0 0,0 0 0,0-1-1,0 1 1,0 0 0,1 0-1,0-1 1,-1 1 0,5 5-1,-5-8-13,0 0 1,-1-1-1,1 1 0,0 0 0,-1-1 0,1 1 0,0-1 0,0 1 0,0-1 0,0 1 0,-1-1 0,1 0 0,0 1 0,0-1 0,0 0 0,0 0 1,0 1-1,0-1 0,0 0 0,0 0 0,0 0 0,1 0 0,0-1 5,0 0 0,0 0-1,0 0 1,0 0 0,0 0 0,-1 0 0,1 0 0,0 0 0,-1-1-1,1 1 1,0-1 0,-1 1 0,0-1 0,2-2 0,9-12 37,-2 0 1,0-1 0,-1 0 0,-1-1 0,0 1 0,-2-2 0,9-33 0,-3-10 0,6-66 1,-13 50-17,-4-82 0,-8 125-36,-2 28-31,-4 20-81,4 7 102,0 0-1,2 1 0,0 0 0,2 0 1,0 1-1,-2 29 0,2-5 334,3 0 0,4 49 0,-1-89-277,-1 1 1,1 0-1,1 0 0,-1-1 0,1 1 0,0-1 0,1 1 0,-1-1 0,1 0 0,1 0 1,-1 0-1,1 0 0,0-1 0,0 0 0,1 1 0,-1-1 0,6 4 0,-6-6-222,0 0 0,1-1 0,-1 1-1,0-1 1,1 0 0,-1 0 0,1-1 0,0 1-1,0-1 1,0 0 0,-1 0 0,1-1-1,0 1 1,0-1 0,0 0 0,0-1 0,0 1-1,0-1 1,0 0 0,0 0 0,0 0-1,-1-1 1,1 0 0,5-2 0,0-2-2140,1 0 1,-1-1-1,-1 0 1,1 0-1,11-13 1,12-15-10413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1.871"/>
    </inkml:context>
    <inkml:brush xml:id="br0">
      <inkml:brushProperty name="width" value="0.025" units="cm"/>
      <inkml:brushProperty name="height" value="0.025" units="cm"/>
    </inkml:brush>
  </inkml:definitions>
  <inkml:trace contextRef="#ctx0" brushRef="#br0">79 292 17745,'0'0'7474,"-11"12"-5809,9-10-1603,-5 6 134,1-1 0,-1 1 0,2 1 0,-1-1 0,1 1 0,0 0 0,1 0 0,0 0 0,0 1 0,1-1 0,0 1 1,-2 20-1,4-29-157,1 8 82,0 1 0,0-1 0,0 0 0,4 14-1,-4-22-117,0 0 0,0 0 0,0 0 0,0 0 0,1 0 0,-1 1 0,0-1 0,1 0 0,-1 0 0,1 0 0,0 0 0,-1-1 0,1 1 0,0 0 0,-1 0 0,1 0 0,0 0 0,0-1 0,0 1 0,-1 0 0,1-1 0,0 1 0,0-1 0,0 1 0,0-1 0,0 1 0,0-1 0,1 0 0,-1 1 0,0-1 0,0 0 0,0 0 0,0 0-1,0 0 1,0 0 0,0 0 0,0 0 0,1 0 0,-1 0 0,0-1 0,0 1 0,0 0 0,0-1 0,0 1 0,0-1 0,0 1 0,0-1 0,0 1 0,0-1 0,1-1 0,2-1 29,1-1-1,-1 0 1,0 0-1,0-1 1,0 1 0,0-1-1,-1 1 1,0-1 0,0-1-1,0 1 1,0 0-1,2-8 1,22-73 138,-26 81-169,12-63-85,-3-1 0,-3 0 0,-3-85 0,-6 233-131,1 71 383,2-132-127,1-1 0,1 1 0,1 0 0,0-1 0,1 0 0,8 19 0,5-4-702,-1-18-2570,2-12-3186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2.635"/>
    </inkml:context>
    <inkml:brush xml:id="br0">
      <inkml:brushProperty name="width" value="0.025" units="cm"/>
      <inkml:brushProperty name="height" value="0.025" units="cm"/>
    </inkml:brush>
  </inkml:definitions>
  <inkml:trace contextRef="#ctx0" brushRef="#br0">0 28 8968,'0'0'17425,"1"10"-16379,0-5-992,9 69 1808,-8-66-1726,0 0 1,0-1-1,0 1 1,1-1-1,0 1 1,1-1 0,-1 0-1,7 8 1,-10-14-128,1 0 0,0 0 0,0 0 0,0 0 0,0 0 0,0 0 0,0 0 0,0-1 0,0 1 0,0 0 0,0 0 0,0-1 0,1 1 0,-1-1 0,0 1 0,0-1 0,1 0 0,-1 1 0,0-1 0,1 0 0,-1 0 0,0 0 0,1 0 0,1 0 0,-1-1 31,1 0 0,-1 0 0,0 0-1,0 0 1,0 0 0,0-1 0,0 1-1,0-1 1,0 1 0,0-1 0,0 0 0,1-2-1,5-7 149,0 0 0,-2 0-1,11-21 1,-16 30-192,14-33 90,-11 22-70,1 1 0,1 0 0,0 1 0,9-15 0,-14 26-17,-1 0 1,0-1-1,0 1 1,1-1-1,-1 1 1,0 0-1,0-1 1,1 1 0,-1 0-1,0 0 1,1-1-1,-1 1 1,1 0-1,-1 0 1,0-1 0,1 1-1,-1 0 1,1 0-1,-1 0 1,0 0-1,1 0 1,-1 0-1,1-1 1,-1 1 0,1 0-1,-1 0 1,0 0-1,1 1 1,-1-1-1,1 0 1,-1 0 0,1 0-1,-1 0 1,0 0-1,1 1 1,11 15 22,1 32 153,-11-42-100,5 30 60,-5-24-107,1 1-1,0-1 0,0 0 1,7 14-1,-10-26-27,0 1 0,0 0 0,1-1 0,-1 1 0,0-1 0,0 1 0,0 0 0,1-1 0,-1 1 0,0-1 0,1 1 0,-1-1 0,1 1 0,-1-1 0,0 1 0,1-1 0,-1 0 0,1 1 0,-1-1 0,1 1 0,0-1 0,-1 0 0,1 0 0,-1 1 0,1-1 0,-1 0 0,1 0 0,0 0 0,-1 0 0,1 1 0,0-1 0,-1 0 0,1 0 0,-1 0 0,1 0 0,0 0 0,-1-1 0,1 1 0,0 0 0,-1 0 0,1 0 0,-1-1 0,1 1 0,-1 0 0,1 0 0,0-1 0,-1 1 0,1 0 0,-1-1 0,1 1 0,-1-1 0,0 1 0,1-1 0,-1 1 0,1-1 0,-1 1 0,0-1 0,1 1 0,-1-1 0,0 0 0,1 0 0,18-43 0,-17 40 0,12-45 0,-11 36 0,1 0 0,0 0 0,1 1 0,12-25 0,-17 37 0,0 0 0,0 0 0,0-1 0,0 1 0,0 0 0,0 0 0,1 0 0,-1-1 0,0 1 0,0 0 0,0 0 0,0 0 0,0 0 0,1-1 0,-1 1 0,0 0 0,0 0 0,0 0 0,1 0 0,-1 0 0,0 0 0,0 0 0,0-1 0,1 1 0,-1 0 0,0 0 0,0 0 0,1 0 0,-1 0 0,0 0 0,0 0 0,0 0 0,1 0 0,-1 0 0,0 0 0,0 0 0,1 0 0,-1 0 0,0 1 0,0-1 0,0 0 0,1 0 0,-1 0 0,0 0 0,0 0 0,0 0 0,0 1 0,1-1 0,-1 0 0,7 16 0,2 26 0,-9-39 0,2 12 0,-2-9 0,1 1 0,0-1 0,0 0 0,1 1 0,-1-1 0,1 0 0,0 0 0,6 10 0,-8-16-60,1 1 0,-1-1 1,1 1-1,-1-1 0,1 1 0,-1-1 0,1 0 1,0 1-1,-1-1 0,1 0 0,-1 1 0,1-1 1,0 0-1,-1 0 0,1 0 0,0 1 0,-1-1 0,1 0 1,0 0-1,-1 0 0,1 0 0,0 0 0,-1 0 1,1-1-1,0 1 0,-1 0 0,1 0 0,0 0 1,-1-1-1,1 1 0,-1 0 0,1 0 0,0-1 1,-1 1-1,1-1 0,-1 1 0,1 0 0,-1-1 1,1 1-1,-1-1 0,0 1 0,1-1 0,-1 0 1,1 1-1,-1-2 0,19-30-4831,-17 28 4120,30-67-13328,-23 52 8328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3.275"/>
    </inkml:context>
    <inkml:brush xml:id="br0">
      <inkml:brushProperty name="width" value="0.025" units="cm"/>
      <inkml:brushProperty name="height" value="0.025" units="cm"/>
    </inkml:brush>
  </inkml:definitions>
  <inkml:trace contextRef="#ctx0" brushRef="#br0">44 337 2691,'-2'2'15973,"-2"5"-8128,-1 1-5296,-10 19-4431,11-19 4185,2-4-2100,0 0 7,0 1 0,1-1-1,-1 1 1,1-1-1,0 1 1,-1 9-1,3-14-206,0 1-1,1 0 0,-1-1 0,0 1 0,0-1 0,1 1 1,-1-1-1,0 0 0,1 0 0,-1 1 0,1-1 0,-1 0 1,0 0-1,1 0 0,-1 0 0,0-1 0,2 1 0,-1 0 13,159-19-330,-161 19 705,-7-28 1099,-29-34-1470,-8-16-118,70 61-6836,-12 8 4619,-8 4 1258,1-1 1,-2 0-1,1-1 1,-1 1 0,0-1-1,-1 0 1,1 0-1,-1-1 1,-1 1 0,1-1-1,-1 0 1,3-15-1,-4 16 1076,-1 0-1,0 0 1,-1 0 0,1 0-1,-1 0 1,-1 1-1,-1-9 1,2 10 758,-2 1 0,1-1 1,0 0-1,-1 1 0,0-1 1,0 1-1,-1-1 0,1 1 1,-1 0-1,-5-6 0,8 10-692,0 0 1,0 0-1,0 0 0,0-1 0,0 1 0,0 0 0,0 0 0,0 0 0,0 0 1,-1 0-1,1 0 0,0 0 0,0 0 0,0 0 0,0 0 0,0 0 0,0 0 0,-1 0 1,1 0-1,0 0 0,0 0 0,0 0 0,0 0 0,0 0 0,0 0 0,-1 0 0,1 0 1,0 0-1,0 0 0,0 0 0,0 0 0,0 0 0,0 0 0,0 0 0,-1 0 0,1 0 1,0 0-1,0 0 0,0 0 0,0 0 0,0 0 0,0 0 0,0 1 0,0-1 1,-1 0-1,1 0 0,0 0 0,0 0 0,0 0 0,0 0 0,0 0 0,0 1 0,0-1 1,0 0-1,0 0 0,0 0 0,0 0 0,0 0 0,0 0 0,0 1 0,0-1 1,-2 16 1128,2 20-899,2-5-42,1-1 0,2 0 1,1 0-1,1 0 0,2-1 0,1 0 1,1-1-1,1 0 0,21 33 0,-33-60-262,1 1-1,0-1 1,-1 0-1,1 0 1,0 0-1,0 0 0,-1 0 1,1 0-1,0 0 1,0-1-1,0 1 1,0 0-1,0 0 1,0-1-1,1 1 0,-1 0 1,0-1-1,0 1 1,0-1-1,0 0 1,1 1-1,1-1 1,-2 0 11,0-1 1,0 1 0,0-1-1,0 1 1,0-1 0,-1 1-1,1-1 1,0 0 0,0 1-1,0-1 1,-1 0-1,1 0 1,0 0 0,-1 0-1,1 1 1,0-1 0,-1 0-1,0 0 1,1 0 0,0-2-1,3-8 127,-1-1-1,0 0 1,2-18 0,-4 23-199,6-56 889,-2-101 1,-5 156-834,0 7-91,0 4-154,4 105-6163,4-34-8617,-7-59 8732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3.619"/>
    </inkml:context>
    <inkml:brush xml:id="br0">
      <inkml:brushProperty name="width" value="0.025" units="cm"/>
      <inkml:brushProperty name="height" value="0.025" units="cm"/>
    </inkml:brush>
  </inkml:definitions>
  <inkml:trace contextRef="#ctx0" brushRef="#br0">0 60 3491,'0'0'10730,"43"58"-9352,-31-54-129,2-4-448,-2 0-449,2-18-288,-1-9-1057,-4-8-1826,0-7-2209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3.974"/>
    </inkml:context>
    <inkml:brush xml:id="br0">
      <inkml:brushProperty name="width" value="0.025" units="cm"/>
      <inkml:brushProperty name="height" value="0.025" units="cm"/>
    </inkml:brush>
  </inkml:definitions>
  <inkml:trace contextRef="#ctx0" brushRef="#br0">28 0 8040,'0'0'14392,"1"9"-13330,3 14-626,0-1 0,2 1 0,1-1 0,0 0 0,2 0-1,14 27 1,0-8-462,2-1 1,38 47-1,-78-96-11504,-20-10 7313,-20-11 5876,-22-14 7240,76 43-8548,0 0 0,0 0 0,-1 1 0,1-1 0,0 0 0,0 0 0,0 0 0,0 0 1,0 0-1,0 0 0,0-1 0,0 1 0,1 0 0,-1 0 0,0-1 0,0-2 0,1 3-244,0 1 1,0-1-1,0 0 1,0 0-1,0 0 0,0 1 1,1-1-1,-1 0 0,0 0 1,0 1-1,1-1 0,-1 0 1,1 0-1,-1 1 0,1-1 1,-1 0-1,1 1 0,-1-1 1,1 1-1,-1-1 0,1 1 1,1-1-1,5-4-288,1 1 1,0 0-1,0 0 1,16-4-1,1-2-915,14-11-4371,2-5-5380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5.875"/>
    </inkml:context>
    <inkml:brush xml:id="br0">
      <inkml:brushProperty name="width" value="0.025" units="cm"/>
      <inkml:brushProperty name="height" value="0.025" units="cm"/>
    </inkml:brush>
  </inkml:definitions>
  <inkml:trace contextRef="#ctx0" brushRef="#br0">74 18 6983,'0'-1'562,"0"0"0,0 1 0,0-1 0,0 0 0,0 1 0,0-1 0,0 0 0,0 1 0,-1-1 0,1 0 0,0 1 0,-1-1 0,1 1 0,0-1 0,-1 1 0,1-1 0,-1 0 0,1 1 0,-1 0 0,1-1 0,-1 1 0,1-1 0,-1 1 0,1-1 0,-2 1 0,-19-2 4371,19 2-4875,0 0 1,0 0-1,0 1 0,0-1 0,1 1 0,-1 0 0,0-1 0,0 1 0,0 0 1,1 0-1,-1 0 0,0 0 0,1 1 0,-1-1 0,1 0 0,0 1 0,-1-1 1,1 1-1,0-1 0,-2 3 0,1 3-68,1 0 1,-1 1-1,1-1 0,0 0 1,1 13-1,0-19 2,-1 0 0,1 0-1,0 0 1,0 0 0,0 0 0,0 0 0,0 1 0,0-1 0,1 0-1,-1 0 1,0 0 0,0 0 0,1 0 0,-1 0 0,1 0 0,-1 0-1,1 0 1,-1 0 0,1 0 0,0 0 0,-1 0 0,1 0 0,0-1-1,0 1 1,-1 0 0,1 0 0,0-1 0,0 1 0,0 0 0,0-1-1,0 1 1,0-1 0,0 0 0,0 1 0,0-1 0,0 0 0,1 1-1,-1-1 1,0 0 0,0 0 0,0 0 0,0 0 0,2 0 0,-1-1 28,0 0 1,-1 0-1,1 0 1,0 0-1,-1 0 1,1-1 0,-1 1-1,1 0 1,-1-1-1,0 1 1,1-1-1,-1 1 1,0-1 0,0 0-1,0 0 1,0 1-1,0-1 1,-1 0-1,1 0 1,0-3 0,0 3-16,0-1 0,-1 1 1,1 0-1,0 0 0,0 0 1,1 0-1,-1 0 0,0 0 1,1 0-1,-1 0 1,1 0-1,-1 0 0,1 1 1,0-1-1,2-1 0,-3 3-9,-1 0 0,1 0-1,0 0 1,-1 0-1,1 0 1,0 0 0,-1 0-1,1 0 1,0 0-1,-1 0 1,1 0 0,0 0-1,-1 1 1,1-1-1,0 0 1,-1 0 0,1 1-1,-1-1 1,1 0 0,0 1-1,-1-1 1,1 1-1,-1-1 1,1 1 0,-1-1-1,0 1 1,1-1-1,-1 1 1,1 0 0,11 20-23,-10-18 31,25 53 415,-1 2 1,-4 1-1,-2 0 1,20 102 0,-37-148 140,-2 0 1,0 1-1,0-1 1,-2 18-1,1-30-554,0-1-1,0 1 1,0 0-1,0-1 1,-1 1-1,1 0 1,0-1-1,0 1 1,0 0-1,-1-1 1,1 1-1,0 0 1,-1-1-1,1 1 1,-1-1-1,1 1 1,0-1-1,-1 1 1,1-1-1,-1 1 1,1-1-1,-1 1 1,0-1-1,1 0 1,-1 1-1,1-1 1,-1 0-1,0 0 1,1 1 0,-2-1-1,-24-5 38,-20-22-86,33 15-20,0 0 0,0-1 0,1-1 0,1 0 1,0 0-1,1-1 0,-11-23 0,17 30-68,1 0 0,0 0 1,0 0-1,1 0 0,0-1 1,0 1-1,1-1 0,0 1 0,1-1 1,0 1-1,0-1 0,1 0 1,0 1-1,0-1 0,1 1 0,0 0 1,6-15-1,23-57-12334,-17 34 656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6.218"/>
    </inkml:context>
    <inkml:brush xml:id="br0">
      <inkml:brushProperty name="width" value="0.025" units="cm"/>
      <inkml:brushProperty name="height" value="0.025" units="cm"/>
    </inkml:brush>
  </inkml:definitions>
  <inkml:trace contextRef="#ctx0" brushRef="#br0">0 1 19635,'0'0'8840,"0"8"-8114,1 7-438,1 0-1,0 0 1,1-1-1,0 1 1,1-1-1,1 0 1,1 0-1,10 21 1,10 14-149,34 46 1,-35-68-1919,-12-24-3000,-13-3 4369,1-1 1,0 0-1,-1 1 0,1-1 1,-1 0-1,1 1 0,-1-1 1,0 0-1,1 0 0,-1 1 1,0-1-1,1 0 0,-1 0 0,0 0 1,0 0-1,0 1 0,0-1 1,0 0-1,0 0 0,0-1 1,0-19-8138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6.562"/>
    </inkml:context>
    <inkml:brush xml:id="br0">
      <inkml:brushProperty name="width" value="0.025" units="cm"/>
      <inkml:brushProperty name="height" value="0.025" units="cm"/>
    </inkml:brush>
  </inkml:definitions>
  <inkml:trace contextRef="#ctx0" brushRef="#br0">0 118 8872,'0'0'9321,"4"8"-6614,-3-5-2484,1 1 0,-1-1 0,1 1 0,0-1 0,0 0 0,0 1 0,1-1 0,-1-1 0,1 1 0,0 0 0,0 0 0,0-1 0,0 0 0,0 0 0,0 0 0,0 0 0,1 0 0,-1 0 0,1-1 0,0 0 0,-1 0 0,1 0 0,0 0 0,0 0 0,-1-1 0,1 1 0,0-1 1,0 0-1,0-1 0,0 1 0,-1 0 0,1-1 0,0 0 0,0 0 0,5-3 0,-5 2-117,-1 0 1,0-1 0,0 0 0,0 1-1,0-1 1,0 0 0,-1-1 0,1 1 0,-1 0-1,0-1 1,0 1 0,0-1 0,0 0-1,-1 0 1,0 0 0,2-6 0,-1 5-35,-1 0 1,0 1-1,-1-1 1,1 0 0,-1 0-1,0 0 1,0 1-1,0-1 1,0 0 0,-1 0-1,0 0 1,0 1 0,-1-1-1,-1-4 1,3 8-71,0 1 0,0-1 1,0 1-1,0-1 0,0 0 1,-1 1-1,1-1 0,0 1 0,0-1 1,-1 1-1,1-1 0,0 1 1,-1-1-1,1 1 0,0-1 1,-1 1-1,1-1 0,-1 1 0,1-1 1,-1 1-1,1 0 0,0-1 1,-1 1-1,0 0 0,1 0 1,-1-1-1,1 1 0,-1 0 0,1 0 1,-1 0-1,1 0 0,-1 0 1,0-1-1,1 1 0,-1 0 1,1 0-1,-1 1 0,0-1 0,1 0 1,-1 0-1,1 0 0,-1 0 1,0 0-1,1 1 0,-1-1 1,1 0-1,-1 0 0,1 1 1,-1-1-1,1 0 0,-1 1 0,1-1 1,0 1-1,-1-1 0,1 1 1,-1 0-1,-1 2-26,0-1 1,1 1 0,-1 0-1,1 1 1,0-1-1,0 0 1,0 0-1,-1 6 1,1 4 27,-2 4-10,1 0 0,1 0 1,2 26-1,-1-41 12,0 1 0,0-1 1,1 1-1,-1-1 0,0 1 0,1-1 1,0 0-1,-1 1 0,1-1 0,0 1 1,0-1-1,0 0 0,1 0 1,-1 0-1,1 0 0,-1 0 0,1 0 1,-1 0-1,1 0 0,0-1 0,0 1 1,0 0-1,0-1 0,0 0 0,0 1 1,1-1-1,-1 0 0,0 0 0,1 0 1,-1-1-1,4 2 0,-3-3 9,1 1 0,-1-1 0,0 1 0,0-1 0,0 0 0,0 0 0,0 0 0,0-1 0,0 1 0,-1-1 0,1 1 0,0-1 0,-1 0 0,1 0 0,-1 0 0,1 0 0,-1-1 0,0 1 0,0-1 0,0 1 0,-1-1 0,1 0 0,-1 0 0,1 1 0,-1-1 0,1-4 0,5-9 19,0-1-1,-2 0 1,5-21-1,-4-48-315,-6 80 40,0 24-22,0-3 161,5 63 193,-4-74-60,0 1 0,0 0 1,0-1-1,1 1 0,-1-1 1,1 0-1,0 1 0,1-1 0,-1 0 1,1 0-1,0 0 0,-1-1 1,2 1-1,4 4 0,-8-7-51,1-1 0,0 1 0,-1 0-1,1-1 1,0 1 0,0-1 0,0 1-1,0-1 1,-1 1 0,1-1 0,0 0-1,0 1 1,0-1 0,0 0 0,0 0 0,0 0-1,0 1 1,0-1 0,0 0 0,0 0-1,0-1 1,0 1 0,0 0 0,0 0-1,0 0 1,0-1 0,0 1 0,0 0-1,0-1 1,0 1 0,-1-1 0,1 1-1,0-1 1,0 1 0,0-1 0,-1 0-1,1 1 1,0-1 0,-1 0 0,1 0-1,-1 1 1,1-1 0,0 0 0,-1 0 0,0 0-1,1 0 1,-1 0 0,1-1 0,1-4-812,0 0 0,0 0 0,-1 0 0,0-1 1,0 1-1,0-8 0,-1-20-4580,0-4-1970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9.415"/>
    </inkml:context>
    <inkml:brush xml:id="br0">
      <inkml:brushProperty name="width" value="0.025" units="cm"/>
      <inkml:brushProperty name="height" value="0.025" units="cm"/>
    </inkml:brush>
  </inkml:definitions>
  <inkml:trace contextRef="#ctx0" brushRef="#br0">36 0 6919,'0'0'3886,"-5"9"-1804,0-2-1734,1 1 0,0 1 0,0-1 0,1 0 0,0 1 0,-3 17 0,6-21-113,-1-1 1,1 1 0,-1-1 0,1 1 0,1-1 0,-1 1 0,1 0 0,-1-1 0,1 0 0,0 1 0,1-1 0,-1 1 0,1-1 0,0 0 0,0 0 0,0 0 0,1 0-1,4 6 1,-1-5-2,0 0-1,0-1 1,1 1-1,-1-1 0,1-1 1,0 1-1,0-1 1,0 0-1,0-1 1,1 1-1,-1-2 0,1 1 1,-1-1-1,1 0 1,0 0-1,0-1 1,-1 0-1,11-2 0,17-2 278,1-1-1,52-15 1,-77 18-536,65-20 146,-44 12 95,0 1 0,44-6 1,-65 14-235,0 0 1,1 1-1,-1 1 0,0-1 1,1 2-1,-1-1 1,0 2-1,0-1 1,0 2-1,18 7 1,35 14 98,-37-16-2998,0 2-6985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6.923"/>
    </inkml:context>
    <inkml:brush xml:id="br0">
      <inkml:brushProperty name="width" value="0.025" units="cm"/>
      <inkml:brushProperty name="height" value="0.025" units="cm"/>
    </inkml:brush>
  </inkml:definitions>
  <inkml:trace contextRef="#ctx0" brushRef="#br0">10 0 14798,'0'0'9097,"-9"55"-8937,26-39-192,1-1-2018,1-6-2851,2 1-6534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7.266"/>
    </inkml:context>
    <inkml:brush xml:id="br0">
      <inkml:brushProperty name="width" value="0.025" units="cm"/>
      <inkml:brushProperty name="height" value="0.025" units="cm"/>
    </inkml:brush>
  </inkml:definitions>
  <inkml:trace contextRef="#ctx0" brushRef="#br0">46 336 13196,'0'0'8152,"-4"10"-5824,4-8-2267,-5 10 618,1 0 1,0 1-1,1 0 0,-3 17 1,6-28-646,-1 0 1,1 0 0,0-1 0,0 1-1,-1 0 1,1 0 0,0 0 0,1-1 0,-1 1-1,0 0 1,0 0 0,1 0 0,-1-1 0,1 1-1,-1 0 1,1-1 0,0 1 0,0 0 0,0-1-1,0 1 1,0-1 0,0 1 0,0-1-1,0 0 1,1 1 0,-1-1 0,1 0 0,-1 0-1,0 0 1,1 0 0,0 0 0,-1 0 0,1 0-1,0-1 1,-1 1 0,1-1 0,0 1-1,0-1 1,-1 0 0,1 1 0,0-1 0,0 0-1,0 0 1,0 0 0,-1-1 0,4 1 0,-1-1-23,-1-1 1,0 1 0,0 0 0,0-1 0,1 1 0,-1-1 0,-1 0-1,1 0 1,0 0 0,0-1 0,-1 1 0,1 0 0,-1-1 0,0 0-1,0 0 1,0 1 0,0-1 0,0 0 0,-1-1 0,1 1 0,-1 0 0,0 0-1,1-5 1,3-8 16,0 0-1,-2-1 0,3-23 0,-2 6 13,-2 1-1,-4-56 0,1 76-27,-1 0-1,0 0 1,-1 0-1,0 0 1,-1 1-1,-1-1 0,0 1 1,0 0-1,-12-19 1,15 29-15,1 0 0,0 0 0,0 0 0,-1 0 1,1 0-1,-1 0 0,0 1 0,1-1 0,-1 1 0,0-1 0,0 1 0,0-1 1,0 1-1,0 0 0,0 0 0,0 0 0,-1 0 0,1 1 0,0-1 1,0 1-1,-1-1 0,1 1 0,0 0 0,-1 0 0,-2 0 0,3 0-7,0 1-1,0 0 1,0 1-1,-1-1 1,1 0-1,0 1 1,1-1-1,-1 1 0,0-1 1,0 1-1,1 0 1,-1 0-1,1 0 1,-1 0-1,1 0 1,0 0-1,0 0 1,0 0-1,0 1 0,0-1 1,0 0-1,1 1 1,-1 2-1,-3 10 80,0 1 0,2-1 1,0 1-1,0 27 0,2-40-37,-1-1 0,1 1 0,1 0 0,-1 0 0,0 0 0,1-1 0,-1 1 0,1 0 0,0 0 0,0-1 0,0 1 0,0-1 0,0 1 0,0-1 0,1 1 0,-1-1 0,1 0 0,0 0 0,0 1 0,0-1 0,0 0 0,0-1 0,0 1 0,0 0 0,1-1 0,-1 1 0,1-1 0,-1 0 1,1 0-1,-1 0 0,1 0 0,0 0 0,4 1 0,47-1 209,-43-1-321,0-1 0,0 2 0,0 0 0,1 0 0,-1 1 0,13 4 1,-21-5-77,1 1 1,-1 0 0,0 0 0,1 0 0,-1 0 0,0 1 0,0-1 0,0 1 0,-1 0 0,1-1-1,-1 1 1,1 1 0,-1-1 0,0 0 0,0 0 0,0 1 0,-1-1 0,1 1 0,-1 0 0,0-1 0,0 1-1,1 5 1,2 19-3673,-2-4-3909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8.651"/>
    </inkml:context>
    <inkml:brush xml:id="br0">
      <inkml:brushProperty name="width" value="0.025" units="cm"/>
      <inkml:brushProperty name="height" value="0.025" units="cm"/>
    </inkml:brush>
  </inkml:definitions>
  <inkml:trace contextRef="#ctx0" brushRef="#br0">62 311 5349,'0'0'1698,"0"-11"4777,2-3-4452,-2 8-1352,1 1 0,-1-1 0,0 1 0,0 0 0,0-1 0,-1 1-1,0-1 1,-2-6 0,3 11-518,0 1 1,0-1-1,0 0 0,0 1 1,-1-1-1,1 0 0,0 1 1,0-1-1,-1 0 0,1 1 1,-1-1-1,1 1 0,0-1 1,-1 1-1,1-1 0,-1 1 1,0-1-1,1 1 0,-1-1 1,1 1-1,-1 0 0,0-1 0,1 1 1,-1 0-1,1 0 0,-1-1 1,0 1-1,0 0 0,1 0 1,-1 0-1,0 0 0,1 0 1,-1 0-1,0 0 0,1 0 1,-1 0-1,0 0 0,1 0 1,-1 0-1,0 1 0,0-1 1,1 0-1,-1 1 0,1-1 1,-2 1-1,0 0-40,0 0 0,0 1 0,0-1 0,0 1 0,0-1-1,0 1 1,0 0 0,0-1 0,1 1 0,-1 0 0,-1 4 0,1-1-112,0 0 1,0 1-1,1-1 1,-1 1-1,1 0 0,1-1 1,-1 1-1,1 0 0,0 0 1,0-1-1,1 1 0,0 0 1,0-1-1,2 9 1,-2-12-13,0 0 0,0 0 0,-1 0 0,1-1 0,0 1 1,0 0-1,1-1 0,-1 1 0,0-1 0,1 1 1,-1-1-1,0 1 0,1-1 0,0 0 0,-1 0 0,1 0 1,3 2-1,-2-3-3,-1 1 1,1-1-1,-1 1 1,1-1 0,-1 0-1,1 0 1,-1 0-1,1-1 1,-1 1-1,1-1 1,-1 1-1,1-1 1,-1 0-1,1 0 1,-1 0 0,0 0-1,4-3 1,14-8-121,-13 7-253,0 0-1,1 0 1,0 1 0,13-5 0,-20 8 302,1 1 0,0-1 0,0 1 0,-1 0 0,1 0 1,0-1-1,0 1 0,-1 0 0,1 0 0,0 1 0,0-1 0,-1 0 0,1 0 0,0 1 0,-1-1 0,1 1 0,0 0 0,-1-1 1,1 1-1,-1 0 0,1 0 0,-1 0 0,1 0 0,-1 0 0,0 0 0,1 1 0,-1-1 0,2 3 0,3 6 24,0 0-1,0 1 1,0 0-1,-2 0 1,1 0-1,5 23 0,10 78 964,-15-79-529,2 14 1187,-1 0 0,-3 1 0,-3 62 0,0-108-1535,0-1-1,0 1 1,0 0-1,-1 0 0,1 0 1,0-1-1,-1 1 1,0 0-1,1 0 0,-1-1 1,0 1-1,0-1 1,0 1-1,0-1 0,0 1 1,0-1-1,-1 0 1,1 1-1,0-1 0,-2 1 1,2-1-22,0-1 1,0 0-1,0 0 1,0 0-1,0 0 1,0 1-1,0-1 1,0-1-1,0 1 1,0 0-1,0 0 0,0 0 1,0 0-1,0-1 1,0 1-1,0-1 1,0 1-1,0 0 1,0-1-1,0 0 1,0 1-1,1-1 1,-1 1-1,0-1 0,0 0 1,1 0-1,-1 1 1,0-1-1,1 0 1,-1 0-1,1 0 1,-1 0-1,1 0 1,-1 0-1,1 0 1,-1-1-1,-7-16-3,1-1 0,0 0 0,1 0 0,1-1 0,1 1 0,1-1 0,-2-39 0,5 13 0,1 0 0,10-63 0,4 24 0,-5 33 0,-3-1 0,1-55 0,-8 107 0,0 0 0,1 0 0,-1 0 0,0 1 0,0-1 0,0 0 0,0 0 0,0 0 0,0 0 0,-1 1 0,1-1 0,0 0 0,0 0 0,-1 1 0,1-1 0,0 0 0,-1 0 0,1 1 0,0-1 0,-1 0 0,1 1 0,-1-1 0,0 0 0,1 1 0,-1-1 0,1 1 0,-1-1 0,0 1 0,1-1 0,-1 1 0,0-1 0,0 1 0,1 0 0,-1 0 0,-1-1 0,0 1 0,1 1 0,-1-1 0,1 0 0,0 1 0,-1-1 0,1 1 0,0-1 0,-1 1 0,1 0 0,0 0 0,0 0 0,0-1 0,0 1 0,0 0 0,0 0 0,0 1 0,0-1 0,0 0 0,0 0 0,-1 2 0,-4 9-10,0 0 1,0 1-1,1 0 1,1 0-1,0 0 0,1 0 1,1 0-1,0 1 1,0-1-1,1 1 0,1 0 1,0-1-1,1 1 0,5 21 1,-6-33 11,0-1 0,1 1 1,-1 0-1,1-1 0,-1 1 0,1-1 1,0 1-1,0-1 0,0 1 0,0-1 1,0 1-1,0-1 0,0 0 0,0 0 1,0 1-1,1-1 0,-1 0 0,0 0 1,1 0-1,-1 0 0,1-1 0,-1 1 1,4 1-1,-3-2 1,1 0 0,-1 0 0,1 0 0,-1 0 0,0-1 0,1 1 0,-1-1 0,1 1 1,-1-1-1,0 0 0,0 0 0,1 0 0,-1 0 0,3-2 0,4-4 4,0 0 1,0 0-1,-1 0 0,0-1 1,12-16-1,-11 10-7,0 1 0,0-1 0,-2-1 0,0 1 0,0-1 0,-1-1 0,-1 1 0,-1-1 0,0 0 0,-1 0 0,-1 0 0,1-22 0,-14 97 0,11-39 0,-1-6 0,1 1 0,0-1 0,1 0 0,5 23 0,-6-35 0,1 0 0,0 0 0,-1 1 0,1-1 0,0 0 0,0 0 0,0 0 0,0 0 0,0 0 0,1 0 0,-1 0 0,1 0 0,-1-1 0,1 1 0,0 0 0,-1-1 0,1 1 0,0-1 0,0 0 0,0 0 0,0 1 0,0-1 0,1-1 0,-1 1 0,0 0 0,0 0 0,1-1 0,-1 0 0,0 1 0,0-1 0,1 0 0,-1 0 0,0 0 0,4-1 0,-2 0 0,-1 0 0,1 0 0,-1-1 0,1 1 0,-1-1 0,0 0 0,0 0 0,0 0 0,0 0 0,0-1 0,0 1 0,-1-1 0,1 0 0,-1 0 0,0 1 0,0-2 0,0 1 0,0 0 0,0 0 0,-1-1 0,2-4 0,5-11 0,-2 1 0,7-31 0,-13 47 0,8-63 0,-2 151 0,-5-79 0,0 0 0,1 0 0,0 0 0,0-1 0,0 1 0,1-1 0,0 1 0,0-1 0,1 0 0,6 9 0,-9-14 0,0 0 0,0 0 0,0 0 0,0 0 0,0 0 0,0 0 0,0 0 0,0-1 0,0 1 0,1 0 0,-1-1 0,0 1 0,0 0 0,1-1 0,-1 0 0,0 1 0,1-1 0,-1 0 0,1 0 0,-1 1 0,0-1 0,1 0 0,-1-1 0,1 1 0,-1 0 0,2 0 0,-1-2 0,0 1 0,1 0 0,-1-1 0,0 1 0,0-1 0,0 1 0,-1-1 0,1 0 0,0 0 0,-1 0 0,1 0 0,-1 0 0,2-3 0,2-4 0,-1 0 0,0 0 0,-1 0 0,0 0 0,0 0 0,2-16 0,-5 18 0,3-49 0,-3 54 0,0 1 0,1-1 0,-1 0 0,0 0 0,-1 1 0,1-1 0,0 0 0,0 0 0,-1 1 0,1-1 0,-1 0 0,0 1 0,1-1 0,-1 0 0,0 1 0,0-1 0,0 1 0,0-1 0,0 1 0,0 0 0,0-1 0,-1 1 0,1 0 0,-2-1 0,2 2 0,0 1 0,0 0 0,0-1 0,1 1 0,-1 0 0,0 0 0,0 0 0,1-1 0,-1 1 0,0 0 0,1 0 0,-1 0 0,1 0 0,-1 0 0,1 0 0,0 0 0,-1 1 0,1-1 0,0 0 0,0 0 0,-1 0 0,1 0 0,0 0 0,0 0 0,1 0 0,-1 1 0,0-1 0,1 2 0,0 38 0,-1-40 0,0 0 0,0 1 0,0-1 0,1 0 0,-1 0 0,0 0 0,0 0 0,1 1 0,-1-1 0,1 0 0,-1 0 0,1 0 0,-1 0 0,1 0 0,0 0 0,-1 0 0,1 0 0,0 0 0,0 0 0,0-1 0,0 1 0,0 0 0,0-1 0,0 1 0,0 0 0,0-1 0,0 1 0,0-1 0,0 1 0,0-1 0,0 0 0,1 0 0,-1 1 0,0-1 0,0 0 0,0 0 0,1 0 0,-1 0 0,0 0 0,0 0 0,0-1 0,0 1 0,1 0 0,-1-1 0,2 0 0,0 0 0,1-1 0,-1 0 0,0 0 0,0 0 0,1 0 0,-1 0 0,-1-1 0,1 1 0,0-1 0,-1 0 0,1 0 0,3-6 0,2-10 0,-1 0 0,-2 0 0,1-1 0,-2 0 0,2-27 0,-7 79 0,0-12 0,1 1 0,1-1 0,4 28 0,-4-43 0,0-1 0,0 1 0,0-1 0,0 0 0,1 0 0,0 1 0,-1-1 0,2 0 0,-1-1 0,0 1 0,1 0 0,0-1 0,0 1 0,0-1 0,0 0 0,0 0 0,1 0 0,-1 0 0,1-1 0,0 1 0,4 1 0,-4-3-412,0 1 0,-1-1 0,1 0 0,0 0 0,0-1 0,0 1 0,0-1 0,0 0-1,0 0 1,0 0 0,6-2 0,-8 2 110,0-1 0,-1 1-1,1-1 1,-1 1 0,1-1 0,-1 0-1,1 1 1,-1-1 0,1 0-1,-1 0 1,0 0 0,1 0 0,-1 0-1,0 0 1,0-1 0,0 1-1,0 0 1,0-1 0,0 1 0,0 0-1,0-1 1,-1 1 0,1-1-1,-1 0 1,1 1 0,-1-1 0,1 1-1,-1-1 1,0-2 0,1-13-9644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9.024"/>
    </inkml:context>
    <inkml:brush xml:id="br0">
      <inkml:brushProperty name="width" value="0.025" units="cm"/>
      <inkml:brushProperty name="height" value="0.025" units="cm"/>
    </inkml:brush>
  </inkml:definitions>
  <inkml:trace contextRef="#ctx0" brushRef="#br0">8 3 18257,'-5'-2'3972,"2"2"288,3 2-4292,16 5 0,2 1 32,2 1-1698,3-3-2594,4-2-3523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09.522"/>
    </inkml:context>
    <inkml:brush xml:id="br0">
      <inkml:brushProperty name="width" value="0.025" units="cm"/>
      <inkml:brushProperty name="height" value="0.025" units="cm"/>
    </inkml:brush>
  </inkml:definitions>
  <inkml:trace contextRef="#ctx0" brushRef="#br0">104 340 12908,'0'0'9134,"-10"3"-7036,5-2-1957,0 0 0,0 1 0,1-1 1,-1 1-1,1 0 0,-1 1 0,1-1 0,0 1 0,0 0 0,0 0 0,0 0 0,1 0 0,-1 1 0,1-1 0,0 1 1,0 0-1,0 0 0,1 0 0,-1 1 0,1-1 0,0 0 0,0 1 0,0 0 0,1-1 0,0 1 0,0 0 0,-1 9 1,0-4 83,1-1 1,1 1-1,0 0 1,0 0 0,0-1-1,2 1 1,3 16-1,-5-24-215,1 0 0,-1 0 0,1 0 0,0 0 0,0-1 0,0 1 0,0 0 0,0 0 0,1 0 0,-1-1 0,0 1-1,1-1 1,-1 1 0,1-1 0,0 0 0,-1 1 0,1-1 0,0 0 0,0 0 0,0 0 0,-1-1 0,1 1 0,0 0 0,0-1-1,0 1 1,1-1 0,-1 1 0,0-1 0,0 0 0,0 0 0,0 0 0,0 0 0,0-1 0,0 1 0,0 0 0,0-1 0,0 1-1,0-1 1,0 0 0,0 0 0,0 0 0,2-1 0,1-1 13,0 0 0,-1 0 1,0-1-1,0 1 0,0-1 0,0 0 0,-1 0 1,1 0-1,-1-1 0,0 1 0,-1-1 0,1 0 1,-1 1-1,1-1 0,-2 0 0,1 0 0,1-7 0,4-12 14,-2 1 0,3-35 1,2-103 106,-10 144-135,0 0-1,-2 0 1,0 0 0,-1 0-1,-1 1 1,0-1-1,-9-20 1,12 36-26,1 0 0,0 0 1,0 0-1,-1-1 0,1 1 0,-1 0 0,1 0 0,-1 1 0,1-1 1,-1 0-1,0 0 0,0 0 0,1 0 0,-1 0 0,0 1 1,0-1-1,0 0 0,0 1 0,0-1 0,1 0 0,-1 1 0,-1 0 1,1-1-1,0 1 0,0-1 0,0 1 0,-2 0 0,2 0-8,-1 1-1,1 0 0,-1 0 1,1-1-1,0 1 0,0 0 1,0 0-1,-1 1 0,1-1 1,0 0-1,0 0 0,0 0 1,1 1-1,-1-1 0,0 0 1,-1 3-1,-3 9-32,0 0-1,0 1 0,-2 15 1,1-1 89,1 1 0,0 30 1,4-51 1,1 1 1,0-1 0,0 0 0,1 0 0,0 1 0,0-1-1,1 0 1,0 0 0,1 0 0,0-1 0,0 1 0,5 7-1,-7-12-46,1-1 0,0 1 0,0-1 0,0 1 0,1-1-1,-1 0 1,0 0 0,1 0 0,-1 0 0,1 0-1,0-1 1,0 1 0,0-1 0,0 1 0,0-1-1,0 0 1,0 0 0,0-1 0,0 1 0,5 0-1,-4-2-124,1 1 0,0-1 0,-1 0 0,1 0 0,0 0-1,-1 0 1,1-1 0,-1 0 0,0 0 0,1 0 0,-1-1-1,5-3 1,1-2 30,0 0-1,-1-1 0,0 0 0,-1 0 1,0-1-1,0 0 0,-1 0 1,0-1-1,8-19 0,-4-2 510,-1 0 1,-2-1-1,-2 0 0,0-1 1,0-63-1,-6 128-423,0-1 0,2 1 0,1-1 0,2 0 0,1 0 0,1 0 0,2-1 0,12 29 0,-17-47 73,32 59 270,-33-65-293,-1-1 0,1 0-1,0 0 1,0 0-1,1 0 1,-1 0 0,1-1-1,0 0 1,0 0 0,0 0-1,0 0 1,8 3 0,-12-5-25,1-1 0,-1 0 0,1 0 1,-1 1-1,1-1 0,-1 0 1,0 0-1,1 0 0,-1 0 0,1 0 1,-1 0-1,1 0 0,-1 0 0,0 0 1,1 0-1,-1 0 0,1 0 1,-1 0-1,1 0 0,-1 0 0,1 0 1,-1-1-1,0 1 0,1 0 0,-1 0 1,1 0-1,-1-1 0,0 1 1,1 0-1,-1 0 0,0-1 0,1 1 1,-1-1-1,1-17-398,-16-19-982,4 22 905,-1 2 0,-1-1-1,1 2 1,-2 0-1,0 0 1,0 1 0,-19-10-1,0 2 1781,0 2 0,-52-19 0,84 36-193,22-2-697,0-1-1,-1-1 1,0-1 0,0-1-1,35-14 1,-22 8-383,-4 1-2325,49-27 0,-26 8-6385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3.688"/>
    </inkml:context>
    <inkml:brush xml:id="br0">
      <inkml:brushProperty name="width" value="0.025" units="cm"/>
      <inkml:brushProperty name="height" value="0.025" units="cm"/>
    </inkml:brush>
  </inkml:definitions>
  <inkml:trace contextRef="#ctx0" brushRef="#br0">0 1 6598,'0'0'11916,"63"71"-11756,-47-46 0,5-3-96,-1-12-64,1-8-96,0-2-737,-2-17-1697,-1-4-3268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4.061"/>
    </inkml:context>
    <inkml:brush xml:id="br0">
      <inkml:brushProperty name="width" value="0.025" units="cm"/>
      <inkml:brushProperty name="height" value="0.025" units="cm"/>
    </inkml:brush>
  </inkml:definitions>
  <inkml:trace contextRef="#ctx0" brushRef="#br0">1 95 5061,'0'0'10346,"59"8"-10090,-41-15-320,1-9-1057,1 1 512,-1 0 513,2 3 64,1 4-577,1 3-544,0 4 128,0 0 0,3-2-704,-2-3-449,0-7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4.390"/>
    </inkml:context>
    <inkml:brush xml:id="br0">
      <inkml:brushProperty name="width" value="0.025" units="cm"/>
      <inkml:brushProperty name="height" value="0.025" units="cm"/>
    </inkml:brush>
  </inkml:definitions>
  <inkml:trace contextRef="#ctx0" brushRef="#br0">0 42 4132,'0'0'1730,"60"-2"-2787</inkml:trace>
  <inkml:trace contextRef="#ctx0" brushRef="#br0" timeOffset="1">285 60 7559,'0'0'1057,"62"-22"256,-30 9-672,0 3-641,2 2-160,-1 3-2691,-4 4-2242,2 1 2691,-4 0 2562,0 0 353,-1 5-705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4.965"/>
    </inkml:context>
    <inkml:brush xml:id="br0">
      <inkml:brushProperty name="width" value="0.025" units="cm"/>
      <inkml:brushProperty name="height" value="0.025" units="cm"/>
    </inkml:brush>
  </inkml:definitions>
  <inkml:trace contextRef="#ctx0" brushRef="#br0">1 194 5093,'77'17'6680,"-3"-9"-3548,-54-8-2912,-1-1 1,0-1-1,1-1 1,-1 0-1,0-1 1,0-1-1,-1-1 1,1-1-1,28-14 1,8-9-53,92-41 0,-127 63-364,1 1 0,1 1 1,-1 1-1,1 0 0,31-1 0,-23 5-40,0 1 0,-1 2-1,1 1 1,-1 1-1,0 1 1,37 12-1,-41-9-129,0-1-1,1-2 0,0 0 1,0-2-1,0-1 0,1-1 1,-1-1-1,0-1 0,0-1 0,1-2 1,-2-1-1,40-11 0,-40 7-3,1 2 0,0 1 0,28-4 0,-41 9 677,-1 1-1,1 0 1,-1 0 0,1 1 0,-1 0 0,1 2 0,-1-1 0,21 8 0,1 3 826,11 5 265,0-2-1,59 12 1,-89-25-1293,1-1 1,-1 0-1,1-2 1,0 1-1,0-2 1,0 0-1,-1-1 0,1-1 1,-1 0-1,30-10 1,1-6-119,-9 4-108,1 1 0,43-9 0,-69 20 95,1 1 0,0 0 0,-1 1 0,1 1 0,0 0 0,0 1 0,0 0 0,-1 1 0,1 0 0,22 8 0,31 15 198,-30-11 188,0-1-1,39 8 1,-61-18-291,-1-1 1,1-1 0,-1 0 0,1-1-1,0 0 1,-1-1 0,1 0 0,-1-2-1,22-5 1,-3-3-679,51-27 0,-66 29 299,0 0 0,1 1 0,0 1 0,1 0 0,-1 2 0,1 0-1,0 1 1,38-3 0,-35 9 576,1 1 0,-1 1-1,0 1 1,0 0 0,-1 2-1,1 1 1,28 14 0,-29-12-184,0-1 1,1 0 0,0-2-1,0-1 1,0 0 0,1-2-1,34 3 1,23-10 226,-34 1-1136,67 6-1,-97 0 872,0 0 0,-1 0-1,0 2 1,0 0 0,-1 0 0,1 2-1,-1 0 1,21 16 0,-23-15 85,1-1 1,-1 0 0,2 0 0,-1-1-1,1-1 1,0 0 0,0-1 0,1-1-1,-1 0 1,19 2 0,-16-6-169,0 0 0,29-5 1,7-4-3320,-23 4-1138,0 1-1974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5.325"/>
    </inkml:context>
    <inkml:brush xml:id="br0">
      <inkml:brushProperty name="width" value="0.025" units="cm"/>
      <inkml:brushProperty name="height" value="0.025" units="cm"/>
    </inkml:brush>
  </inkml:definitions>
  <inkml:trace contextRef="#ctx0" brushRef="#br0">1 41 3587,'0'0'865,"67"12"-897,-47-12 64,-1-7-2658</inkml:trace>
  <inkml:trace contextRef="#ctx0" brushRef="#br0" timeOffset="1">379 34 4324,'0'0'4773,"58"-15"-3428,-39 13-544,2 2 480,0 0-609,0-2 65,-3-3-1890,0-4-2915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59.820"/>
    </inkml:context>
    <inkml:brush xml:id="br0">
      <inkml:brushProperty name="width" value="0.025" units="cm"/>
      <inkml:brushProperty name="height" value="0.025" units="cm"/>
    </inkml:brush>
  </inkml:definitions>
  <inkml:trace contextRef="#ctx0" brushRef="#br0">0 215 7944,'0'0'10820,"8"-7"-8914,8-6-954,0 1 1,1 0-1,0 1 0,1 1 1,29-11-1,-35 16-837,0 1 0,1 0 0,0 1 0,-1 1 0,1 0-1,21 0 1,-28 1-100,1 2 0,0-1 0,-1 1 0,1 0 0,-1 1 0,1-1 0,-1 1-1,1 1 1,-1-1 0,0 1 0,0 0 0,0 0 0,-1 1 0,1 0 0,-1 0 0,0 0-1,9 10 1,0-2 102,-7-8-10,0 1 1,0-1 0,1 0-1,-1 0 1,1-1-1,0 0 1,0 0 0,0-1-1,0 0 1,0-1 0,1 0-1,-1 0 1,1 0 0,-1-1-1,0-1 1,12-1-1,15-3 268,0-1 0,51-18 1,-58 16-454,12-4 167,-19 4 105,0 2-1,0 1 1,1 0 0,37-2-1,-49 14 455,-10-7-626,0 1 0,0-1 0,1 1-1,-1-1 1,0 1 0,1-1 0,-1 0 0,0 1 0,1-1 0,-1 1-1,0-1 1,1 0 0,-1 1 0,1-1 0,-1 0 0,1 1 0,-1-1-1,1 0 1,-1 0 0,1 0 0,-1 1 0,1-1 0,-1 0 0,1 0-1,-1 0 1,1 0 0,1 0 0,4-2-133,1 0 0,0 0 1,0 0-1,-1-1 0,1 0 0,-1 0 0,0-1 0,0 0 0,0 0 1,0 0-1,-1-1 0,1 0 0,-1 0 0,-1 0 0,1-1 1,-1 1-1,0-1 0,0 0 0,0-1 0,4-10 0,-9 0-5622,-11 1-4655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5.729"/>
    </inkml:context>
    <inkml:brush xml:id="br0">
      <inkml:brushProperty name="width" value="0.025" units="cm"/>
      <inkml:brushProperty name="height" value="0.025" units="cm"/>
    </inkml:brush>
  </inkml:definitions>
  <inkml:trace contextRef="#ctx0" brushRef="#br0">1 107 4516,'0'0'8200,"53"32"-7784,-38-32-319,3-12-642,1-6-2242,2-2-3427</inkml:trace>
  <inkml:trace contextRef="#ctx0" brushRef="#br0" timeOffset="1">268 31 4708,'0'0'1143,"10"4"330,-2 0-1112,0 0 0,1 0-1,-1-1 1,1-1-1,0 1 1,0-1 0,0-1-1,0 0 1,0 0 0,0-1-1,0 0 1,0 0 0,0-1-1,0 0 1,0-1-1,0 0 1,17-6 0,-11 1 455,1 0-1,-1 2 1,2 0 0,18-4 0,1 4-330,-1 2-1,48 1 1,-57 1-225,-24 1-132,0-1 0,0 1-1,0 0 1,0 0 0,0 0 0,0 0 0,1 0-1,-1 0 1,0 1 0,0-1 0,0 1 0,3 1-1,-3-1-104,-1 1-1,0-1 1,0 1-1,0-1 1,-1 1-1,1-1 0,0 1 1,0 0-1,-1 0 1,1-1-1,-1 1 1,0 0-1,1 0 0,-1 0 1,0 0-1,0-1 1,0 1-1,-1 4 1,1 42-5203,0-41 957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6.844"/>
    </inkml:context>
    <inkml:brush xml:id="br0">
      <inkml:brushProperty name="width" value="0.025" units="cm"/>
      <inkml:brushProperty name="height" value="0.025" units="cm"/>
    </inkml:brush>
  </inkml:definitions>
  <inkml:trace contextRef="#ctx0" brushRef="#br0">92 43 9257,'0'0'20916,"-7"-6"-19785,5 5-1047,0-1 0,0 1-1,0-1 1,0 0-1,0 1 1,0-1 0,1 0-1,-1 0 1,1 0 0,0 0-1,-2-3 1,3 5-74,0-1 1,0 1-1,0 0 0,0-1 1,0 1-1,0-1 1,1 1-1,-1 0 0,0-1 1,0 1-1,0 0 1,0-1-1,1 1 0,-1 0 1,0-1-1,0 1 1,0 0-1,1 0 0,-1-1 1,0 1-1,1 0 1,-1 0-1,0-1 0,1 1 1,-1 0-1,0 0 1,1 0-1,-1 0 0,0 0 1,1-1-1,-1 1 1,30-4 115,17 6-126,0 2 0,0 1 0,0 3 0,70 21 0,-118-25 0,-11 2 0,-15 4 0,-17 0 0,1-3 0,-1-1 0,0-2 0,0-2 0,-77-7 0,119 5 0,1 0 0,0 0 0,0 0 0,-1 0 0,1 0 0,0 0 0,-1-1 0,1 1 0,0-1 0,0 1 0,0-1 0,-1 1 0,1-1 0,0 1 0,0-1 0,0 0 0,0 0 0,-1-1 0,2 2 0,0-1 0,0 0 0,0 1 0,0-1 0,0 1 0,1-1 0,-1 1 0,0-1 0,0 0 0,1 1 0,-1-1 0,0 1 0,1-1 0,-1 1 0,0 0 0,1-1 0,-1 1 0,1-1 0,-1 1 0,1 0 0,-1-1 0,1 1 0,-1 0 0,1-1 0,0 1 0,47-19 0,-18 12 0,1 2 0,0 1 0,0 1 0,0 2 0,62 5 0,-84-2 0,-1 0 0,0 1 0,0 0 0,0 0 0,0 1 0,0 0 0,-1 0 0,0 1 0,8 6 0,-50-11 0,-37-12 0,-1 4 0,-74 0 0,227 2-1349,-26-6-2502,-10-2-4978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7.857"/>
    </inkml:context>
    <inkml:brush xml:id="br0">
      <inkml:brushProperty name="width" value="0.025" units="cm"/>
      <inkml:brushProperty name="height" value="0.025" units="cm"/>
    </inkml:brush>
  </inkml:definitions>
  <inkml:trace contextRef="#ctx0" brushRef="#br0">149 1 7399,'0'0'21322,"-6"10"-20682,-26 48-220,-42 88 1422,67-129-1678,1 1-1,0 0 1,1 0-1,1 0 0,1 0 1,-2 37-1,5-53-189,0 0 0,0 0-1,0 0 1,0 0 0,0-1 0,0 1-1,0 0 1,1 0 0,-1 0 0,1 0-1,0 0 1,-1 0 0,1-1 0,0 1 0,0 0-1,0-1 1,0 1 0,0 0 0,0-1-1,1 1 1,-1-1 0,0 0 0,1 0 0,-1 1-1,1-1 1,0 0 0,-1 0 0,1 0-1,0 0 1,-1-1 0,1 1 0,0 0-1,0-1 1,0 1 0,0-1 0,0 0 0,0 1-1,0-1 1,-1 0 0,1 0 0,0-1-1,0 1 1,0 0 0,0 0 0,3-2 0,2 1-230,0-1 1,-1 0-1,1-1 1,-1 1 0,0-1-1,1-1 1,-1 1 0,-1-1-1,1 0 1,0 0 0,8-9-1,8-20-4586,-4-5-2188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8.199"/>
    </inkml:context>
    <inkml:brush xml:id="br0">
      <inkml:brushProperty name="width" value="0.025" units="cm"/>
      <inkml:brushProperty name="height" value="0.025" units="cm"/>
    </inkml:brush>
  </inkml:definitions>
  <inkml:trace contextRef="#ctx0" brushRef="#br0">42 0 6342,'0'0'23286,"-41"53"-23158,41-40-64,0 0-192,0-1-1281,0-3-1762,0 0-2050,0-3-4388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8.539"/>
    </inkml:context>
    <inkml:brush xml:id="br0">
      <inkml:brushProperty name="width" value="0.025" units="cm"/>
      <inkml:brushProperty name="height" value="0.025" units="cm"/>
    </inkml:brush>
  </inkml:definitions>
  <inkml:trace contextRef="#ctx0" brushRef="#br0">160 0 6182,'0'0'19186,"-5"10"-18001,-9 20-960,-87 205 3251,92-209-3162,1 0 0,1 1 0,1 0 0,2 0 1,0 1-1,2 0 0,2 38 0,1-62-439,-1 0 1,1-1-1,0 1 0,0 0 0,0-1 1,0 1-1,1-1 0,0 0 1,-1 1-1,1-1 0,0 0 0,1 0 1,-1 0-1,0 0 0,1-1 1,0 1-1,0 0 0,-1-1 0,1 0 1,1 0-1,-1 0 0,0 0 1,0 0-1,1-1 0,-1 1 0,1-1 1,-1 0-1,5 0 0,-3 1-197,0-2-1,0 1 1,0-1-1,0 1 1,0-1-1,0-1 1,0 1 0,0-1-1,0 0 1,0 0-1,0 0 1,0-1-1,0 1 1,-1-1-1,1-1 1,0 1-1,-1 0 1,0-1-1,0 0 1,5-5 0,11-14-6971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8.892"/>
    </inkml:context>
    <inkml:brush xml:id="br0">
      <inkml:brushProperty name="width" value="0.025" units="cm"/>
      <inkml:brushProperty name="height" value="0.025" units="cm"/>
    </inkml:brush>
  </inkml:definitions>
  <inkml:trace contextRef="#ctx0" brushRef="#br0">64 1 4869,'0'0'21140,"-8"11"-18904,1 0-1830,0 0-1,1 0 0,0 0 0,0 1 1,2 0-1,-1 0 0,2 0 0,-1 0 0,2 1 1,-2 13-1,3-19-377,1-1-21,-1-1 1,1 0-1,0 1 1,1-1-1,-1 1 0,2 5 1,-1-10-9,-1 0 1,0 0 0,1 0-1,-1 0 1,1-1 0,-1 1-1,1 0 1,0 0-1,-1-1 1,1 1 0,0 0-1,-1-1 1,1 1 0,0 0-1,0-1 1,-1 1-1,1-1 1,0 0 0,0 1-1,0-1 1,0 0 0,0 1-1,0-1 1,0 0 0,0 0-1,0 0 1,0 0-1,-1 0 1,1 0 0,0 0-1,0 0 1,0 0 0,0 0-1,0 0 1,0-1 0,0 1-1,0 0 1,0-1-1,0 1 1,-1-1 0,1 1-1,1-2 1,2 0-251,0 0 0,0 0 0,-1 0-1,1-1 1,-1 1 0,0-1 0,0 0 0,3-3 0,34-52-8248,-31 44 5981,9-17-7683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9.234"/>
    </inkml:context>
    <inkml:brush xml:id="br0">
      <inkml:brushProperty name="width" value="0.025" units="cm"/>
      <inkml:brushProperty name="height" value="0.025" units="cm"/>
    </inkml:brush>
  </inkml:definitions>
  <inkml:trace contextRef="#ctx0" brushRef="#br0">63 0 5157,'-2'9'9289,"-20"75"57,3 8-3882,5 3-4661,9 0-5435,8-108-10065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19.922"/>
    </inkml:context>
    <inkml:brush xml:id="br0">
      <inkml:brushProperty name="width" value="0.025" units="cm"/>
      <inkml:brushProperty name="height" value="0.025" units="cm"/>
    </inkml:brush>
  </inkml:definitions>
  <inkml:trace contextRef="#ctx0" brushRef="#br0">22 152 4324,'0'0'18279,"-4"8"-15060,-10 26-881,10-25-865,54-96 1183,-30 55-2807,23-50 1,-41 81-216,-1 9 166,-2 26 135,-5 42 162,3-36 106,3-26-1963,2-23-5497,1-18 1364,0-7-4352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20.267"/>
    </inkml:context>
    <inkml:brush xml:id="br0">
      <inkml:brushProperty name="width" value="0.025" units="cm"/>
      <inkml:brushProperty name="height" value="0.025" units="cm"/>
    </inkml:brush>
  </inkml:definitions>
  <inkml:trace contextRef="#ctx0" brushRef="#br0">54 1 14029,'0'0'3700,"1"9"-647,1 0-2435,-1 0 0,1 0 0,1-1 0,0 1 0,0-1 0,1 0 0,0 1 0,0-2 0,1 1 0,0 0-1,8 8 1,-8-9-379,0 0 0,0 0 0,-1 1 0,0 0 0,0 0 0,-1 0 0,0 0 0,0 0 0,-1 0 1,0 1-1,0 0 0,-1-1 0,0 1 0,-1 0 0,0-1 0,0 1 0,-3 15 0,2-11-281,-2 0 1,0-1 0,0 1-1,-2-1 1,1 0 0,-1 0-1,-1 0 1,0 0 0,-1-1-1,0 0 1,-11 12 0,16-20-495,-1 0 0,0 0 0,0 0 0,0-1 0,0 1 0,0-1 0,-1 0 0,1 0 1,-1 0-1,0 0 0,1-1 0,-8 3 0,-16-2-7012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9:21.043"/>
    </inkml:context>
    <inkml:brush xml:id="br0">
      <inkml:brushProperty name="width" value="0.025" units="cm"/>
      <inkml:brushProperty name="height" value="0.025" units="cm"/>
    </inkml:brush>
  </inkml:definitions>
  <inkml:trace contextRef="#ctx0" brushRef="#br0">39 0 3427,'0'0'25406,"1"6"-24595,3 23-466,1 1-1,2-2 1,0 1 0,2-1-1,1 0 1,2-1-1,0 0 1,17 26 0,-28-52-344,0 1 0,0-1 0,-1 0 1,1 0-1,0 1 0,0-1 0,0 0 0,0 0 1,0 0-1,1 0 0,-1 0 0,0 0 0,0 0 1,1 0-1,-1-1 0,1 1 0,-1 0 0,0-1 1,1 1-1,-1-1 0,4 1 0,-4-2-1,0 1 0,0-1 0,0 0 0,0 0-1,0 0 1,-1 1 0,1-1 0,0 0 0,0 0-1,-1 0 1,1 0 0,-1 0 0,1-1 0,-1 1-1,1 0 1,-1 0 0,0 0 0,1 0 0,-1-1 0,0 1-1,0 0 1,0 0 0,0 0 0,0-1 0,0 1-1,0 0 1,-1-2 0,1-4-109,-1 1 0,0 0 1,0-1-1,-1 1 0,0 0 0,0-1 0,0 1 0,-1 0 1,0 1-1,0-1 0,0 0 0,-1 1 0,0 0 0,0 0 1,0 0-1,-1 0 0,0 1 0,0-1 0,0 1 0,0 1 0,0-1 1,-1 1-1,0 0 0,0 0 0,1 0 0,-2 1 0,1 0 1,0 0-1,0 1 0,-13-2 0,18 3 103,0 0 0,1 0 1,-1 0-1,0 0 0,1 0 0,-1 0 0,1 1 0,-1-1 0,0 0 1,1 1-1,-1-1 0,1 0 0,-1 1 0,1-1 0,-1 0 0,1 1 0,-1-1 1,1 1-1,-1-1 0,1 1 0,-1-1 0,1 1 0,0-1 0,0 1 1,-1 0-1,1-1 0,0 1 0,0-1 0,-1 1 0,1 0 0,0-1 1,0 1-1,0 0 0,0-1 0,0 1 0,0 0 0,0-1 0,0 1 0,0 0 1,0-1-1,1 2 0,-1-1 19,0 0 0,0 1 0,1-1 0,-1 1 0,1-1 0,-1 0 0,1 1 0,-1-1 0,1 0-1,0 1 1,-1-1 0,1 0 0,0 0 0,0 0 0,0 0 0,0 0 0,0 0 0,2 1 0,1 0 1,1-1 1,-1 1-1,1-1 0,-1-1 0,1 1 0,-1-1 1,1 1-1,-1-1 0,1-1 0,0 1 0,-1-1 1,1 1-1,-1-1 0,1-1 0,-1 1 1,0 0-1,1-1 0,3-3 0,-1 2 0,-1 0 0,1-1 0,-1 0-1,0-1 1,-1 1 0,1-1 0,-1 0 0,0-1-1,0 1 1,7-11 0,-12 15-46,-34 29-96,22-19 145,0-1 0,0 0-1,-1-1 1,-25 11 0,36-17-9,0 0-1,0 0 1,0 0-1,0 0 0,0 0 1,-1-1-1,1 1 0,0-1 1,0 0-1,0 0 1,-1 0-1,1 0 0,0 0 1,-1 0-1,1 0 1,0-1-1,0 1 0,0-1 1,0 0-1,-1 1 1,1-1-1,0 0 0,0 0 1,0-1-1,0 1 0,1 0 1,-1 0-1,0-1 1,1 1-1,-1-1 0,0 0 1,1 0-1,0 1 1,-1-1-1,1 0 0,0 0 1,0 0-1,0 0 1,0 0-1,1 0 0,-2-3 1,2 3-7,0 1 1,0-1-1,0 1 1,0 0-1,0-1 1,0 1-1,1-1 1,-1 1-1,0 0 1,1-1-1,-1 1 1,1 0-1,-1 0 1,1-1-1,0 1 1,0 0-1,-1 0 1,1 0-1,0 0 0,0 0 1,0 0-1,0 0 1,0 0-1,0 0 1,1 0-1,-1 0 1,0 1-1,0-1 1,0 0-1,1 1 1,-1-1-1,0 1 1,1 0-1,-1-1 1,1 1-1,1 0 1,69-11-30,-46 8-5,-13 0-1076,0 0 0,0-1 0,20-8 0,1-5-7075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3.035"/>
    </inkml:context>
    <inkml:brush xml:id="br0">
      <inkml:brushProperty name="width" value="0.025" units="cm"/>
      <inkml:brushProperty name="height" value="0.025" units="cm"/>
    </inkml:brush>
  </inkml:definitions>
  <inkml:trace contextRef="#ctx0" brushRef="#br0">176 79 6983,'1'-2'919,"0"-1"0,0 0 0,0 1 0,-1-1 0,1 0 0,-1 1 0,0-1 0,0 0 0,0 0 0,0 1 0,-1-1 0,1 0 0,-1 1 0,1-1 0,-3-4 0,2 5-561,0 0 0,0 0 0,0 1 0,-1-1 0,1 0 1,0 0-1,-1 1 0,0-1 0,1 1 0,-1-1 0,0 1 0,0 0 1,0 0-1,0 0 0,-3-2 0,1 2-298,1 0 0,-1 0 0,0 0 0,1 1 0,-1-1 0,0 1 0,0 0 0,1 0 0,-1 0 0,0 1 0,0-1 0,1 1 0,-1 0 0,1 0 0,-1 0 0,0 0 0,1 1 0,0 0 0,-1-1 0,1 1 0,-6 5 0,4-3-50,0 1 0,-1 0 1,1 0-1,1 1 0,-1-1 1,1 1-1,0 0 0,0 0 1,1 1-1,0-1 1,0 1-1,1-1 0,-1 1 1,1 0-1,1 0 0,-2 13 1,2-19-13,1 0 0,0 0 0,0 0 1,1-1-1,-1 1 0,0 0 0,0 0 0,0 0 1,0-1-1,1 1 0,-1 0 0,0 0 1,1-1-1,-1 1 0,1 0 0,-1-1 0,1 1 1,-1 0-1,1-1 0,-1 1 0,1-1 0,-1 1 1,1-1-1,0 1 0,-1-1 0,1 1 1,0-1-1,0 1 0,1-1 0,28 0 135,-21-3-76,-1 1 0,0-1 0,1-1 0,-1 0 0,8-4 0,-4 0 255,0 0 0,0-1 0,-1-1-1,0 1 1,-1-2 0,0 1 0,-1-2 0,0 1-1,14-24 1,-41 108-483,16-64-403,0 0-1,0 0 1,1 1 0,0 17-1,0-27 466,1 1-1,0-1 1,0 0-1,0 1 1,0-1-1,0 0 1,0 1-1,1-1 1,-1 1-1,0-1 1,0 0-1,0 1 1,0-1-1,0 0 1,0 1-1,1-1 1,-1 0-1,0 1 1,0-1-1,0 0 1,1 0-1,-1 1 1,0-1-1,1 0 0,-1 0 1,0 1-1,0-1 1,1 0-1,-1 0 1,0 0-1,1 0 1,-1 1-1,0-1 1,1 0-1,-1 0 1,0 0-1,1 0 1,0 0-1,17-5-2906,14-18-1884,-8-2-471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6.957"/>
    </inkml:context>
    <inkml:brush xml:id="br0">
      <inkml:brushProperty name="width" value="0.025" units="cm"/>
      <inkml:brushProperty name="height" value="0.025" units="cm"/>
    </inkml:brush>
  </inkml:definitions>
  <inkml:trace contextRef="#ctx0" brushRef="#br0">63 86 6022,'0'0'21172,"0"12"-21071,-5 39 739,-1 0 1,-3-1-1,-2 0 0,-21 61 0,34-120-688,-1 1 0,0-1-1,0 1 1,-1-1-1,-1-9 1,1-19 209,5-17-361,-2 0 0,-7-81 0,5 154 0,-1-13 0,0 0 0,1-1 0,-1 1 0,1 0 0,0-1 0,1 1 0,2 9 0,-3-14 0,0 0 0,0 1 0,0-1 0,1 0 0,-1 0 0,0 0 0,0 1 0,1-1 0,-1-1 0,0 1 0,1 0 0,-1 0 0,1 0 0,-1-1 0,1 1 0,0-1 0,-1 1 0,1-1 0,-1 0 0,1 0 0,0 1 0,-1-1 0,1 0 0,0-1 0,-1 1 0,1 0 0,0 0 0,-1-1 0,1 1 0,-1-1 0,1 1 0,-1-1 0,1 0 0,1 0 0,4-3 0,0 1 0,0-1 0,0 0 0,-1 0 0,0 0 0,0-1 0,0 0 0,-1 0 0,6-7 0,46-61 0,-35 43 0,-22 30 0,0 0 0,0-1 0,0 1 0,0 0 0,0 0 0,0 0 0,0 0 0,1 0 0,-1 0 0,0 0 0,0-1 0,0 1 0,0 0 0,0 0 0,0 0 0,0 0 0,0 0 0,1 0 0,-1 0 0,0 0 0,0 0 0,0 0 0,0 0 0,0 0 0,0 0 0,1 0 0,-1 0 0,0 0 0,0 0 0,0 0 0,0 0 0,0 0 0,0 0 0,1 0 0,-1 0 0,0 0 0,0 0 0,0 0 0,0 0 0,0 0 0,0 0 0,1 0 0,-1 0 0,0 0 0,0 0 0,0 0 0,0 0 0,0 1 0,0-1 0,0 0 0,0 0 0,1 0 0,-1 0 0,0 0 0,0 0 0,0 1 0,0-1 0,0 0 0,0 0 0,0 0 0,0 0 0,0 0 0,0 0 0,0 1 0,3 16 0,-4 23 0,-18 104 0,10-93 0,-4 92 0,13-142 1,0-1-1,0 0 1,0 1-1,0-1 1,-1 0 0,1 0-1,0 1 1,0-1-1,0 0 1,0 1 0,0-1-1,0 0 1,0 1-1,0-1 1,0 0 0,0 1-1,0-1 1,0 0-1,0 0 1,0 1 0,0-1-1,0 0 1,1 1-1,-1-1 1,0 0 0,0 1-1,0-1 1,0 0-1,1 0 1,-1 1 0,0-1-1,0 0 1,0 0-1,1 0 1,-1 1 0,0-1-1,0 0 1,1 0-1,-1 0 1,0 0 0,1 1-1,-1-1 1,0 0-1,0 0 1,1 0-1,-1 0 1,0 0 0,1 0-1,-1 0 1,0 0-1,1 0 1,-1 0 0,0 0-1,1 0 1,-1 0-1,0 0 1,1 0 0,-1 0-1,0-1 1,0 1-1,1 0 1,-1 0 0,0 0-1,0 0 1,1-1-1,12-12-132,-13 13 65,18-38-6211,-13 17-1890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7.502"/>
    </inkml:context>
    <inkml:brush xml:id="br0">
      <inkml:brushProperty name="width" value="0.025" units="cm"/>
      <inkml:brushProperty name="height" value="0.025" units="cm"/>
    </inkml:brush>
  </inkml:definitions>
  <inkml:trace contextRef="#ctx0" brushRef="#br0">0 656 7751,'0'0'17419,"9"-7"-15475,275-241 3155,-119 99-4775,-80 73-259,-27 21-30,91-64-1,-141 118-160,-15 14 246,-16 16-1363,2-4-4010,1 3-6059,11-14 2861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7.856"/>
    </inkml:context>
    <inkml:brush xml:id="br0">
      <inkml:brushProperty name="width" value="0.025" units="cm"/>
      <inkml:brushProperty name="height" value="0.025" units="cm"/>
    </inkml:brush>
  </inkml:definitions>
  <inkml:trace contextRef="#ctx0" brushRef="#br0">10 87 6534,'3'-8'9737,"19"-70"6385,-29 277-16412,1 2-6360,4-208 943,-3-3 3162,0-1-56,-4-16-4664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5:58.183"/>
    </inkml:context>
    <inkml:brush xml:id="br0">
      <inkml:brushProperty name="width" value="0.025" units="cm"/>
      <inkml:brushProperty name="height" value="0.025" units="cm"/>
    </inkml:brush>
  </inkml:definitions>
  <inkml:trace contextRef="#ctx0" brushRef="#br0">0 159 7079,'0'0'6288,"2"-10"-2455,-1 5-3484,0-1 0,1 1 0,0 0-1,-1-1 1,1 1 0,1 0 0,-1 0-1,1 1 1,0-1 0,0 0 0,0 1 0,1 0-1,0 0 1,0 0 0,0 0 0,0 0-1,9-5 1,2 0-81,1 1 0,1 0-1,-1 1 1,1 1 0,1 1 0,-1 0-1,1 1 1,0 1 0,-1 1 0,1 0-1,0 2 1,34 2 0,-51-2-211,0 0 1,0 0-1,0 0 1,0 0-1,0 0 1,0 0-1,0 0 1,0 1-1,0-1 1,0 0-1,0 1 1,0-1 0,-1 1-1,1-1 1,0 1-1,0-1 1,0 1-1,0-1 1,-1 1-1,1 0 1,0 0-1,-1-1 1,1 1-1,-1 0 1,1 0-1,0 0 1,-1 0-1,0 0 1,1 0-1,-1-1 1,0 1-1,1 0 1,-1 0-1,0 0 1,0 0-1,0 0 1,0 0-1,0 0 1,0 0-1,0 0 1,0 0-1,0 0 1,0 0-1,-1 0 1,1 0-1,0 0 1,-1 0 0,1 0-1,-1 0 1,1 0-1,-1 0 1,0 1-1,-2 3 288,0 0 0,0 0 0,-1 0 0,1-1 0,-1 1 0,0-1 0,-8 7 0,3-5-345,0-1 0,-1 0 0,1 0 0,-1 0 0,0-1 0,0-1 0,0 0 0,-1 0 0,1-1 0,-1 0 0,1-1 0,-1 0 0,0-1 0,-15-1 0,25 1-58,0 0 0,0-1 0,0 1 0,0 0-1,0-1 1,0 1 0,1-1 0,-1 1 0,0-1 0,0 1 0,0-1 0,1 1 0,-1-1 0,0 0-1,1 1 1,-1-1 0,0 0 0,1 0 0,-1 0 0,1 1 0,-1-1 0,1 0 0,-1 0-1,1 0 1,0 0 0,0 0 0,-1 0 0,1 0 0,0 0 0,0-1 0,-1-20-4567,2 16 2547,-1-23-11871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8.723"/>
    </inkml:context>
    <inkml:brush xml:id="br0">
      <inkml:brushProperty name="width" value="0.025" units="cm"/>
      <inkml:brushProperty name="height" value="0.025" units="cm"/>
    </inkml:brush>
  </inkml:definitions>
  <inkml:trace contextRef="#ctx0" brushRef="#br0">1 297 7527,'0'0'23291,"8"-10"-22794,199-277 63,-204 289-626,-2 13 20,-3 16 57,-12 45 186,4-22-117,1 1 1,-1 72-1,9-126-95,1 0 1,0-1 0,0 1 0,0 0-1,0 0 1,0-1 0,0 1-1,0 0 1,0 0 0,0-1-1,0 1 1,0 0 0,0-1-1,0 1 1,1 0 0,-1 0-1,0-1 1,1 1 0,-1-1-1,0 1 1,1 0 0,-1-1-1,1 1 1,-1-1 0,1 1-1,-1-1 1,1 1 0,-1-1-1,1 1 1,0-1 0,-1 1-1,1-1 1,0 0 0,-1 1-1,1-1 1,0 0 0,-1 0-1,1 0 1,1 1 0,-1-2-106,0 1 0,1-1 0,-1 1 0,0-1-1,0 1 1,0-1 0,0 0 0,0 1 0,0-1 0,-1 0 0,1 0 0,0 0 0,0 0 0,0 0 0,-1 0 0,1 0 0,-1 0 0,1 0 0,-1 0 0,1 0 0,-1 0 0,1 0 0,-1-3 0,2-44-8886,-4 21 1746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9.162"/>
    </inkml:context>
    <inkml:brush xml:id="br0">
      <inkml:brushProperty name="width" value="0.025" units="cm"/>
      <inkml:brushProperty name="height" value="0.025" units="cm"/>
    </inkml:brush>
  </inkml:definitions>
  <inkml:trace contextRef="#ctx0" brushRef="#br0">22 24 15919,'0'0'9049,"-4"9"-6967,-13 30-422,17-39-1610,0 1 1,0-1-1,0 1 1,0 0-1,0-1 1,0 1-1,0-1 1,0 1-1,0 0 1,0-1-1,0 1 1,1-1-1,-1 1 1,0-1-1,0 1 1,1-1-1,-1 1 1,0-1-1,1 1 1,-1-1-1,1 1 1,-1-1-1,0 1 1,1-1-1,-1 0 1,1 1-1,-1-1 1,1 0-1,-1 1 1,1-1-1,-1 0 1,1 0-1,0 0 1,-1 1-1,1-1 1,-1 0-1,1 0 1,-1 0-1,1 0 1,0 0-1,-1 0 1,1 0-1,-1 0 1,1 0-1,0 0 1,-1 0-1,1-1 1,0 1-1,31-2 268,-18-2-666,0 1 1,0-2-1,14-5 0,-5 0-3566,-1-2 0,35-22 0,-56 33 4053,-1 1 0,1 0 0,-1-1 0,0 1 0,1-1 0,-1 1 0,1 0 0,-1-1 0,1 1 0,-1 0 0,1 0 0,-1-1 0,1 1 0,0 0 0,-1 0 0,1 0 0,-1 0 0,1 0 0,-1 0 0,1 0 0,0 0 0,-1 0 0,1 0 0,-1 0 0,1 0 0,-1 0 0,1 0 0,0 0 0,-1 1 0,1-1 0,-1 0 0,1 0 0,-1 1 0,1-1 0,-1 0 0,1 1 0,-1-1 0,1 0 0,-1 1-1,0-1 1,1 1 0,-1 0 0,9 29 3650,-8-26-3536,-1-1 0,1 1 1,0-1-1,0 1 1,0-1-1,0 0 0,0 1 1,3 3-1,-3-7-233,0 1 1,0-1-1,-1 1 0,1-1 0,0 0 0,0 1 1,0-1-1,0 0 0,0 1 0,-1-1 1,1 0-1,0 0 0,0 0 0,0 0 0,0 0 1,0 0-1,0 0 0,0 0 0,0-1 1,0 1-1,-1 0 0,1-1 0,0 1 0,0 0 1,0-1-1,0 1 0,-1-1 0,1 1 1,0-1-1,0 1 0,-1-1 0,1 0 0,0 1 1,-1-1-1,1 0 0,-1 1 0,1-1 1,0-1-1,16-16 238,-14 14-285,0 0 0,0 0 1,0 1-1,1-1 0,-1 1 0,1-1 0,0 1 0,0 1 1,0-1-1,1 0 0,-1 1 0,0 0 0,1 0 1,7-2-1,-10 9 10,-1-1 0,0 1 0,0-1 0,0 1 0,-1 0 0,0-1 0,1 1 1,-2 0-1,0 8 0,1-6 31,0 48-302,0-55 221,0 0 1,0 1-1,0-1 1,0 0 0,0 0-1,0 1 1,0-1-1,0 0 1,0 0 0,0 1-1,0-1 1,0 0-1,1 0 1,-1 1 0,0-1-1,0 0 1,0 0-1,0 1 1,0-1 0,1 0-1,-1 0 1,0 0-1,0 0 1,1 1 0,-1-1-1,0 0 1,0 0-1,0 0 1,1 0 0,-1 0-1,0 0 1,1 1-1,-1-1 1,0 0 0,0 0-1,1 0 1,-1 0-1,0 0 1,0 0 0,1 0-1,-1 0 1,1 0-1,16-6-2166,13-13-1807,19-30-4571,-26 23 3134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49.627"/>
    </inkml:context>
    <inkml:brush xml:id="br0">
      <inkml:brushProperty name="width" value="0.025" units="cm"/>
      <inkml:brushProperty name="height" value="0.025" units="cm"/>
    </inkml:brush>
  </inkml:definitions>
  <inkml:trace contextRef="#ctx0" brushRef="#br0">64 0 4132,'0'0'19570,"-6"11"-18091,-2 1-1126,2-3-98,-1 1 1,1 0 0,1 1-1,0 0 1,0 0 0,1 0 0,1 0-1,-1 0 1,-1 16 0,10-25-242,0-1 1,0 0 0,0 0 0,0-1 0,0 1-1,0-1 1,0 0 0,9-1 0,-6 0-565,-6 1 466,0 0-1,1 0 1,-1 0-1,0 1 1,0-1-1,0 0 1,1 1-1,-1 0 1,0-1-1,0 1 1,0 0 0,0 0-1,0 0 1,0 0-1,0 0 1,0 1-1,-1-1 1,1 1-1,0-1 1,-1 1-1,1 0 1,2 3-1,-2-1 119,-1-1-1,1 1 1,-1 0-1,0 0 1,0 0-1,0 0 1,-1 0-1,1 0 1,-1 1-1,0-1 1,-1 7-1,0 2 220,-1 0 0,-1 0-1,0-1 1,-1 1 0,0-1-1,-1 0 1,-7 13 0,8-18-131,2-2 136,-1 1-1,0-1 1,0 0 0,0 0 0,-1 0-1,1-1 1,-1 1 0,0-1-1,-1 0 1,1 0 0,-1 0-1,0-1 1,1 1 0,-7 2-1,11-6-241,-1 0-1,0 0 1,1 0-1,-1 0 1,0 0-1,1 0 0,-1 0 1,1-1-1,-1 1 1,0 0-1,1 0 1,-1 0-1,1-1 1,-1 1-1,0 0 0,1 0 1,-1-1-1,1 1 1,-1-1-1,1 1 1,-1 0-1,1-1 1,0 1-1,-1-1 0,1 1 1,-1-1-1,1 0 1,0 1-1,0-1 1,-1 1-1,1-1 0,0 1 1,0-1-1,0 0 1,-1 1-1,1-1 1,0 0-1,0 1 1,0-1-1,0 1 0,0-1 1,1-1-1,-1-33-257,1 28 194,0-5-128,1 1 0,0 0 0,1 0 0,0 0 0,1 1 0,0-1 0,7-13 0,48-72-530,-15 26 610,-1-16 475,-54 116-218,6-19-92,1 0 0,0 0-1,0 1 1,1-1 0,1 1 0,0 0 0,0 0 0,1 0 0,1-1-1,1 21 1,-1-31-89,1 0-1,-1 0 0,1 0 1,0-1-1,-1 1 1,1 0-1,0 0 0,-1-1 1,1 1-1,0 0 1,0-1-1,-1 1 1,1-1-1,0 1 0,0-1 1,0 0-1,0 1 1,0-1-1,0 0 0,0 1 1,0-1-1,0 0 1,0 0-1,0 0 0,0 0 1,0 0-1,0 0 1,0 0-1,0 0 0,0 0 1,0-1-1,0 1 1,-1 0-1,1-1 1,0 1-1,1-1 0,36-17-3493,-12-7-1397,2-7-1650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0.063"/>
    </inkml:context>
    <inkml:brush xml:id="br0">
      <inkml:brushProperty name="width" value="0.025" units="cm"/>
      <inkml:brushProperty name="height" value="0.025" units="cm"/>
    </inkml:brush>
  </inkml:definitions>
  <inkml:trace contextRef="#ctx0" brushRef="#br0">104 0 17264,'-8'10'3951,"-6"8"-2209,1 2 0,1 0 0,-11 24-1,17-32-1177,1 1-1,0 0 0,1 1 0,0-1 0,1 1 0,0 0 0,0 22 0,3-35-561,-1 0 1,1 0-1,0 1 0,0-1 1,0 0-1,0 0 0,0 0 1,1 0-1,-1 0 0,0 0 1,0 0-1,1 0 1,-1 0-1,0 0 0,1 0 1,-1 0-1,1 0 0,0-1 1,-1 1-1,1 0 0,-1 0 1,1 0-1,0-1 0,0 1 1,0 0-1,-1-1 0,1 1 1,0 0-1,0-1 1,1 1-1,1-1-1,-1 0 0,1 0 0,-1 0 1,0 0-1,1 0 0,-1-1 0,0 1 0,0-1 1,1 1-1,-1-1 0,0 0 0,0 0 0,2-1 1,11-7-14,-1 0 0,23-19 0,-36 27 11,10-8-36,-9 6-23,1 1 0,-1-1-1,1 1 1,0 0 0,0-1 0,0 1 0,1 0 0,-1 1 0,0-1-1,1 1 1,-1-1 0,1 1 0,-1 0 0,5 0 0,-7 2 59,0 0 1,-1 0-1,1 0 1,0 0-1,-1 1 1,1-1-1,0 0 1,-1 0 0,1 1-1,-1-1 1,0 0-1,0 0 1,1 1-1,-1-1 1,0 1-1,0-1 1,0 0-1,0 1 1,-1 1-1,0 38 538,1-36-450,-1 5-43,0 0 0,0-1 0,-1 1 0,0 0 0,-6 13 0,8-22-41,-1 0 0,1 1 0,-1-1 1,1 0-1,-1 0 0,0 0 0,1 0 0,-1 0 0,0 0 0,0 0 1,0 0-1,0 0 0,0 0 0,0 0 0,0-1 0,0 1 0,0 0 1,0-1-1,0 1 0,-2 0 0,2-1-2,-1-1 0,1 1 0,-1 0 0,1-1 0,-1 1 0,1-1 0,-1 1 0,1-1 0,0 0 0,0 0-1,-1 1 1,1-1 0,0 0 0,0 0 0,0 0 0,0 0 0,0-1 0,0 1 0,0 0 0,0 0 0,0-1 0,-1-1 0,-3-5-28,3 5-49,1 0 1,-1 1-1,0-1 0,1 1 1,-1-1-1,-1 1 1,1 0-1,0 0 1,0 0-1,-1 0 0,-4-3 1,24 5-6176,-9 0 5202,-1-1 0,1 0 1,-1 0-1,1 0 1,-1-1-1,1 0 1,6-3-1,-2-1-140,-1 0 1,-1 0-1,1-1 0,-1 0 1,0 0-1,11-13 0,-5 5-2206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0.407"/>
    </inkml:context>
    <inkml:brush xml:id="br0">
      <inkml:brushProperty name="width" value="0.025" units="cm"/>
      <inkml:brushProperty name="height" value="0.025" units="cm"/>
    </inkml:brush>
  </inkml:definitions>
  <inkml:trace contextRef="#ctx0" brushRef="#br0">28 0 5830,'0'0'21038,"-4"5"-21385,1-1 214,0 0-1,1 0 1,-1 0 0,1 0-1,0 1 1,0-1-1,1 1 1,-1 0 0,0 8-1,1-11 50,1-1-1,0 1 1,-1-1-1,1 1 1,0-1-1,0 1 1,0-1-1,0 1 1,1 0-1,-1-1 1,0 1-1,1-1 0,-1 1 1,1-1-1,-1 0 1,1 1-1,0-1 1,-1 1-1,1-1 1,0 0-1,0 0 1,0 1-1,0-1 1,0 0-1,1 0 1,-1 0-1,0 0 1,0 0-1,1 0 1,-1-1-1,0 1 1,1 0-1,-1-1 1,1 1-1,-1-1 1,1 1-1,-1-1 0,1 0 1,-1 0-1,3 1 1,32-2-8004,-18-7 1020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7:57:50.751"/>
    </inkml:context>
    <inkml:brush xml:id="br0">
      <inkml:brushProperty name="width" value="0.025" units="cm"/>
      <inkml:brushProperty name="height" value="0.025" units="cm"/>
    </inkml:brush>
  </inkml:definitions>
  <inkml:trace contextRef="#ctx0" brushRef="#br0">65 226 6758,'0'0'18183,"-9"0"-17500,5 0-637,2 0-26,1-1 0,-1 1 0,0 0 0,0-1 0,1 1 0,-1 0 0,0 0 0,1 1 0,-1-1 1,0 0-1,1 0 0,-1 1 0,0-1 0,1 1 0,-1 0 0,1-1 0,-1 1 0,1 0 0,-1 0 0,1 0 0,-1 0 0,1 0 1,0 0-1,-1 0 0,1 0 0,0 1 0,0-1 0,0 0 0,0 1 0,0-1 0,1 1 0,-1-1 0,0 1 0,0 0 0,1-1 1,0 1-1,-1-1 0,1 1 0,0 0 0,-1 0 0,1-1 0,0 1 0,0 1 0,0-1 1,0-1 0,0 1 0,0-1 0,0 1 0,0-1 0,0 1 0,0 0-1,0-1 1,0 1 0,1-1 0,-1 0 0,0 1 0,1-1 0,0 1 0,-1-1 0,1 0 0,0 1 0,0-1 0,-1 0 0,1 0-1,0 1 1,0-1 0,0 0 0,1 0 0,-1 0 0,0 0 0,0 0 0,2 0 0,-1 0 34,0-1 1,0 0 0,-1 0 0,1 0-1,0 0 1,0-1 0,0 1-1,-1 0 1,1-1 0,0 1-1,0-1 1,-1 0 0,1 0-1,0 1 1,-1-1 0,1 0-1,-1 0 1,1 0 0,-1-1 0,0 1-1,1 0 1,-1 0 0,2-3-1,21-28 138,-2 0 0,-1-2 1,-2 0-1,-1-1 0,25-69 0,-36 87-503,-7 20 210,-12 37 268,-3 10 47,8-19 338,2 0 1,-2 54-1,7-73-503,0 0 0,1 0 1,0 1-1,1-1 0,0 0 0,1 0 0,0 0 1,1-1-1,10 23 0,8-11-520,-22-23 448,0 0-1,1 1 0,-1-1 1,0 0-1,1 0 1,-1 1-1,1-1 0,-1 0 1,0 0-1,1 0 1,-1 0-1,1 0 0,-1 0 1,1 0-1,-1 0 1,0 0-1,1 0 0,-1 0 1,1 0-1,-1 0 1,1 0-1,-1 0 0,1 0 1,-1 0-1,0 0 1,1-1-1,-1 1 0,1 0 1,-1 0-1,0 0 1,1-1-1,-1 1 0,0 0 1,1-1-1,-1 1 0,0 0 1,1-1-1,-1 1 1,0 0-1,0-1 0,0 1 1,1 0-1,-1-1 1,0 1-1,0-1 0,0 1 1,0-1-1,0 1 1,0 0-1,1-1 0,-1 1 1,0-1-1,0 1 1,0-1-1,-1 1 0,1-1 1,0 1-1,0 0 1,0-1-1,0 1 0,0-1 1,0 1-1,-1-1 1,0-12-137,-1 1 1,0-1 0,-1 0 0,0 1-1,-1 0 1,0 0 0,-1 0-1,-1 0 1,-9-15 0,3 8 380,0-1 1,-2 2 0,0-1-1,-25-22 1,31 32 1834,17 8-837,7 2-1390,2-1-324,1-1 0,30-6 0,8-10-9165,-15 1-8764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3.489"/>
    </inkml:context>
    <inkml:brush xml:id="br0">
      <inkml:brushProperty name="width" value="0.025" units="cm"/>
      <inkml:brushProperty name="height" value="0.025" units="cm"/>
    </inkml:brush>
  </inkml:definitions>
  <inkml:trace contextRef="#ctx0" brushRef="#br0">127 0 12684,'0'0'3918,"-6"11"-1483,-16 26-877,9-18-342,1 1 0,0 1 0,-12 31 0,24-52-1208,0 0 0,1 0-1,-1 0 1,0-1 0,0 1 0,1 0 0,-1 0 0,0 0 0,0 0 0,1 0-1,-1 0 1,0 0 0,0-1 0,1 1 0,-1 0 0,0 0 0,0 0 0,1 0 0,-1 0-1,0 0 1,0 0 0,1 0 0,-1 1 0,0-1 0,0 0 0,1 0 0,-1 0-1,0 0 1,0 0 0,1 0 0,-1 0 0,0 1 0,0-1 0,1 0 0,-1 0 0,0 0-1,0 0 1,0 1 0,0-1 0,1 0 0,-1 0 0,0 1 0,0-1 0,0 0-1,0 0 1,0 1 0,0-1 0,0 0 0,0 0 0,1 1 0,-1-1 0,0 0 0,0 0-1,0 1 1,0-1 0,0 0 0,-1 0 0,1 1 0,0-1 0,0 0 0,0 0-1,0 1 1,0-1 0,0 0 0,0 1 0,17-13 742,5-12-218,-1 0 1,30-46-1,-47 65-442,-2 9-420,-3 16 321,-6 24 156,4-35-131,-9 25 663,1 1 0,1 1 0,3-1 0,0 1-1,-1 52 1,7-87-672,1 0 0,0 0 0,-1 1 0,1-1 0,-1 0 0,1 0 0,-1 0 0,1 0 0,-1 0 0,0 0 0,1 0 0,-1 0 0,0 0 0,0 0 0,0-1 0,0 1 0,0 0 0,0-1 0,0 1 0,0 0 0,0-1 0,0 1 0,0-1 0,0 1 0,0-1 0,-1 0-1,1 0 1,0 1 0,0-1 0,0 0 0,-1 0 0,1 0 0,0 0 0,0 0 0,0-1 0,-1 1 0,1 0 0,0 0 0,-2-2 0,0 2 5,0 0-1,-1-1 1,1 0 0,0 0-1,0 0 1,-1 0 0,1 0-1,0-1 1,0 1 0,1-1-1,-1 0 1,0 0 0,0 0-1,-2-3 1,4 3-125,-1 1-1,1-1 1,0 0 0,0 0-1,0 1 1,0-1 0,1 0-1,-1 0 1,0 0-1,1 0 1,0 0 0,-1 0-1,1 0 1,0-1 0,0 1-1,0 0 1,0 0 0,0 0-1,1 0 1,-1 0 0,1 0-1,-1 0 1,1 0-1,0 0 1,-1 0 0,1 0-1,0 1 1,1-1 0,-1 0-1,0 1 1,0-1 0,1 0-1,-1 1 1,1-1 0,-1 1-1,1 0 1,2-2 0,7-4-1561,0 1 1,0 0-1,1 1 1,24-8 0,-18 6-371,12-4-7101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22.844"/>
    </inkml:context>
    <inkml:brush xml:id="br0">
      <inkml:brushProperty name="width" value="0.025" units="cm"/>
      <inkml:brushProperty name="height" value="0.025" units="cm"/>
    </inkml:brush>
  </inkml:definitions>
  <inkml:trace contextRef="#ctx0" brushRef="#br0">70 38 12780,'0'0'11307,"5"5"-10960,-4-3-273,1-1 0,-1 1 0,1-1 0,0 1 0,0-1 0,-1 1 0,1-1 0,0 0 0,0 0 0,4 1 0,4-6 1803,-6-19 1502,-5 23-3343,0 0 0,1 0 1,-1 1-1,0-1 0,0 0 1,0 1-1,0-1 0,0 0 1,1 1-1,-1-1 0,0 1 1,0-1-1,1 1 0,-1 0 1,0-1-1,1 1 0,-1 0 1,1-1-1,-1 1 0,1 0 1,-1 0-1,1 0 0,-1-1 1,1 1-1,-1 1 0,1 0-47,0 22-155,0-23 161,0 0 0,0-1 1,1 1-1,-1 0 0,0-1 0,0 1 0,0-1 0,1 1 1,-1 0-1,0-1 0,1 1 0,-1-1 0,0 1 0,1-1 1,-1 1-1,1-1 0,-1 0 0,1 1 0,-1-1 0,1 1 1,-1-1-1,1 0 0,-1 1 0,1-1 0,0 0 0,-1 0 1,1 1-1,-1-1 0,1 0 0,0 0 0,-1 0 0,1 0 1,0 0-1,0-3 29,0-1 0,0 0 0,-1 1 0,0-1 0,0 0 0,0 1 0,0-1 0,0 0 0,-1 1 0,0-1 0,-1-3 0,2 5-15,0 1 0,-1 0 0,1 1-1,-1-1 1,1 0 0,-1 0 0,1 0 0,-1 0-1,0 0 1,1 0 0,-1 1 0,0-1 0,0 0 0,0 1-1,0-1 1,1 0 0,-1 1 0,0-1 0,0 1 0,0-1-1,0 1 1,0 0 0,0-1 0,0 1 0,-2 0 0,2 0-2,0 0 0,0 0 1,1 1-1,-1-1 0,0 0 1,0 1-1,0-1 0,1 0 1,-1 1-1,0-1 0,1 1 1,-1-1-1,0 1 0,1 0 1,-1-1-1,1 1 0,-1 0 1,1-1-1,-1 1 0,1 0 1,0 0-1,-1-1 0,1 1 1,0 0-1,-1 0 0,1 0 1,0-1-1,0 1 0,0 0 1,0 0-1,0 1 0,-5 77 185,4-74-173,2 0-1,-1 1 1,0-1-1,1 0 1,0 0-1,0 0 1,0 0-1,1 0 1,0 0-1,0 0 1,0 0-1,5 7 1,-7-12-18,0 0 1,0 0-1,0 0 1,0 0-1,0 0 1,1 0 0,-1 1-1,0-1 1,0 0-1,0 0 1,0 0-1,0 0 1,0 0-1,0 0 1,0 0-1,1 0 1,-1 0-1,0 0 1,0 0-1,0 0 1,0 0-1,0 0 1,0 0-1,1 1 1,-1-1-1,0 0 1,0 0-1,0 0 1,0 0-1,0-1 1,0 1 0,1 0-1,-1 0 1,0 0-1,0 0 1,0 0-1,0 0 1,0 0-1,0 0 1,0 0-1,1 0 1,-1 0-1,0 0 1,0 0-1,0 0 1,0 0-1,0-1 1,0 1-1,0 0 1,0 0-1,0 0 1,0 0-1,0 0 1,1 0-1,-1-1 1,2-11 142,-1-19 94,-1 28-230,0-11-8,-1 0 0,0 0 0,-1 0 0,-4-15 0,5 26 0,1-1 0,-1 1 0,0 0 0,0 0 0,0 0 0,-1 0 0,1 1 0,-1-1 0,1 0 0,-1 0 0,0 1 0,0-1 0,0 1 0,-1 0 0,1 0 0,0-1 0,-1 1 0,0 1 0,1-1 0,-1 0 0,0 1 0,0-1 0,0 1 0,-3-1 0,5 2 0,0 0 0,0-1 0,0 1 0,0 0 0,0 0 0,0 0 0,1 1 0,-1-1 0,0 0 0,0 0 0,0 0 0,0 1 0,0-1 0,0 0 0,1 1 0,-1-1 0,0 1 0,0-1 0,1 1 0,-1-1 0,0 1 0,0-1 0,1 1 0,-1 0 0,1 0 0,-2 0 0,-7 30 0,10 36 0,0-63 0,8 29 0,-8-32 0,-1 0 0,0-1 0,0 1 0,0 0 0,0 0 0,0-1 0,1 1 0,-1 0 0,0-1 0,0 1 0,1 0 0,-1-1 0,1 1 0,-1-1 0,1 1 0,-1 0 0,1-1 0,-1 1 0,1-1 0,-1 0 0,1 1 0,-1-1 0,1 1 0,0-1 0,-1 0 0,1 1 0,0-1 0,-1 0 0,1 0 0,0 0 0,0 1 0,-1-1 0,1 0 0,0 0 0,0 0 0,-1 0 0,1 0 0,0 0 0,-1 0 0,2-1 0,0-2 0,-1 0 0,0 0 0,0 0 0,0 0 0,0-1 0,-1 1 0,1 0 0,-1 0 0,0-1 0,0 1 0,0 0 0,0-1 0,-1-4 0,0-3 0,1 2 0,-2-43 0,2 50 0,-1 0 0,1 0 0,0 0 0,-1 0 0,1 0 0,-1 0 0,0 0 0,1 0 0,-1 0 0,0 1 0,0-1 0,0 0 0,-1 0 0,1 1 0,0-1 0,-1 1 0,1-1 0,-1 1 0,1 0 0,-1-1 0,-2 0 0,4 2 0,0 0 0,0 0 0,-1 0 0,1 0 0,0 0 0,-1 0 0,1 0 0,0 0 0,-1 0 0,1 0 0,0 1 0,0-1 0,-1 0 0,1 0 0,0 0 0,-1 0 0,1 1 0,0-1 0,0 0 0,0 0 0,-1 0 0,1 1 0,0-1 0,0 0 0,0 0 0,-1 1 0,1-1 0,0 0 0,0 1 0,0-1 0,0 0 0,0 1 0,0-1 0,0 0 0,0 0 0,0 1 0,0-1 0,0 0 0,0 1 0,0-1 0,0 0 0,0 1 0,0 18 0,0-15 0,0 11-507,1-1-1,1 1 1,1-1-1,7 26 1,-8-33 104,0-1 1,0 0-1,1 0 1,0 0-1,0-1 0,0 1 1,1-1-1,-1 1 1,1-1-1,1 0 1,-1-1-1,1 1 0,6 4 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5:28.990"/>
    </inkml:context>
    <inkml:brush xml:id="br0">
      <inkml:brushProperty name="width" value="0.025" units="cm"/>
      <inkml:brushProperty name="height" value="0.025" units="cm"/>
    </inkml:brush>
  </inkml:definitions>
  <inkml:trace contextRef="#ctx0" brushRef="#br0">16 4 6118,'0'0'22282,"10"5"-21967,3 1-248,0-2 0,1 0-1,-1 0 1,1-1 0,-1-1 0,1 0-1,21 0 1,37-4 604,-44 0 119,-26 2-195,-10 0 168,-48 2-621,-46-1 216,94-1-338,0-1 0,0 0 0,0-1 0,0 0-1,0 0 1,1-1 0,-1 0 0,1 0 0,-14-8 0,22 7-20,11 2 0,16 2 0,-10 3-371,1 0 0,-1 2 0,22 8 0,-28-8-235,-1 0-1,1-2 1,0 1-1,0-2 1,0 1-1,1-2 1,-1 0-1,1 0 1,20-2 0,-24-3-7060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17.797"/>
    </inkml:context>
    <inkml:brush xml:id="br0">
      <inkml:brushProperty name="width" value="0.025" units="cm"/>
      <inkml:brushProperty name="height" value="0.025" units="cm"/>
    </inkml:brush>
  </inkml:definitions>
  <inkml:trace contextRef="#ctx0" brushRef="#br0">28 5591 5221,'-27'88'6780,"37"-110"219,12-1-3980,39-24-3234,-9 8 854,53-54-367,135-93 0,-175 136-2,-3-3 1,75-81-1,61-54 382,14 33 124,18-15-538,-161 113-205,-2-3 1,-4-4-1,75-93 1,107-151-347,-165 208 198,-10-2-132,-52 73 214,1 0 0,38-42-1,-28 40 27,116-127 14,-57 56 1,-22 27 1,74-110 1,-81 103-75,124-133 0,-119 148 67,-4-4 1,79-119-1,-115 150 0,4-10-2,3 2-1,2 1 1,56-62-1,211-236 191,-244 278-187,229-223-120,-113 124 234,-58 51-92,306-329 14,-46 76 13,-184 193 472,-174 160-487,0-2 13,2 1-1,0 0 1,35-22-1,-68 63-327,12-21-327,-1-1-1,1 0 0,-1 0 0,0 0 0,0 0 0,0 0 0,-6 2 0,-11 1-5811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3.214"/>
    </inkml:context>
    <inkml:brush xml:id="br0">
      <inkml:brushProperty name="width" value="0.025" units="cm"/>
      <inkml:brushProperty name="height" value="0.025" units="cm"/>
    </inkml:brush>
  </inkml:definitions>
  <inkml:trace contextRef="#ctx0" brushRef="#br0">166 0 8936,'0'0'22283,"5"9"-21418,-4-6-830,1 0 1,-1 0-1,1 0 1,-1 0 0,0 1-1,0-1 1,0 1-1,-1-1 1,1 1 0,-1-1-1,0 0 1,0 1-1,0-1 1,-1 8 0,-2 0-7,-1 0 1,1-1 0,-2 1 0,-7 14 0,-30 53-30,20-39 0,1 2 0,2 0 0,-25 77 0,43-113 0,0 0 0,0 0 0,0 0 0,0 0 0,1 0 0,0 0 0,0 0 0,0 0 0,2 7 0,-2-10 0,1 0 0,0-1 0,0 1 0,-1 0 0,1-1 0,0 1 0,1-1 0,-1 0 0,0 1 0,0-1 0,1 0 0,-1 0 0,0 0 0,1 1 0,-1-1 0,1-1 0,0 1 0,-1 0 0,1 0 0,0-1 0,-1 1 0,1-1 0,0 1 0,0-1 0,-1 0 0,1 0 0,0 1 0,2-2 0,17 2-414,1 0 1,-1-2-1,0-1 0,0-1 0,0 0 1,0-2-1,21-7 0,-29 8-347,1-2-1,-1 1 0,0-2 1,0 0-1,-1 0 1,0-1-1,0-1 0,-1 0 1,0-1-1,0 0 0,10-14 1,2-7-13567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3.787"/>
    </inkml:context>
    <inkml:brush xml:id="br0">
      <inkml:brushProperty name="width" value="0.025" units="cm"/>
      <inkml:brushProperty name="height" value="0.025" units="cm"/>
    </inkml:brush>
  </inkml:definitions>
  <inkml:trace contextRef="#ctx0" brushRef="#br0">99 35 17296,'0'0'10768,"0"10"-10224,-3 36 44,-2 0-1,-2-1 0,-3 1 0,-1-1 1,-2-1-1,-24 56 0,25-66-539,59-129-48,-34 59 0,-1 0 0,-2-1 0,-2 0 0,-1-1 0,-2 0 0,0-59 0,-7 86 0,-4 14 0,-6 16 0,-4 51 0,15-64 0,0 0 0,0 0 0,1 1 0,0-1 0,0 0 0,1 0 0,-1 0 0,1 0 0,3 10 0,-3-15 0,0 0 0,-1 1 0,1-1 0,1 0 0,-1 0 0,0 0 0,0 0 0,0 0 0,0 0 0,1 0 0,-1-1 0,0 1 0,1 0 0,-1-1 0,1 1 0,-1-1 0,1 1 0,-1-1 0,1 0 0,-1 1 0,1-1 0,-1 0 0,1 0 0,-1 0 0,1 0 0,-1 0 0,1-1 0,-1 1 0,4-1 0,1-1 0,0 1 0,0-1 0,0 0 0,-1-1 0,1 0 0,7-4 0,9-10 0,-2 0 0,0-1 0,29-34 0,29-27 0,-78 79 0,1 0 0,-1 0 0,0 0 0,0 0 0,1 0 0,-1 0 0,0 0 0,0 0 0,0 0 0,1 0 0,-1 0 0,0 0 0,0 0 0,0 0 0,1 1 0,-1-1 0,0 0 0,0 0 0,0 0 0,1 0 0,-1 0 0,0 0 0,0 1 0,0-1 0,0 0 0,0 0 0,1 0 0,-1 0 0,0 1 0,0-1 0,0 0 0,0 0 0,0 1 0,0-1 0,0 0 0,0 0 0,0 0 0,0 1 0,0-1 0,0 0 0,0 0 0,0 0 0,0 1 0,0-1 0,0 0 0,0 0 0,0 1 0,0-1 0,0 0 0,0 0 0,0 0 0,-1 1 0,1 12 0,-6 22 0,-1-1 0,-14 39 0,12-48 0,2 0 0,0 1 0,2 0 0,1 0 0,-2 39 0,6-64-60,0 0 1,0 0-1,1 0 0,-1 1 1,0-1-1,0 0 0,1 0 1,-1 0-1,0 0 0,1 0 1,0 1-1,-1-1 1,1 0-1,-1 0 0,1 0 1,0 0-1,0-1 0,0 1 1,-1 0-1,1 0 0,0 0 1,0-1-1,0 1 0,0 0 1,0-1-1,0 1 0,0-1 1,1 1-1,1 0 0,-2-1-307,0 0 0,1 0 0,-1 0 0,1 0 0,-1 0 0,1 0 0,-1 0 0,0-1 0,1 1 0,-1 0 0,1-1 0,-1 1 0,0-1 0,1 1 0,-1-1 0,2-1 0,10-12-15306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4.724"/>
    </inkml:context>
    <inkml:brush xml:id="br0">
      <inkml:brushProperty name="width" value="0.025" units="cm"/>
      <inkml:brushProperty name="height" value="0.025" units="cm"/>
    </inkml:brush>
  </inkml:definitions>
  <inkml:trace contextRef="#ctx0" brushRef="#br0">11 0 6919,'-5'2'13676,"0"3"-10280,5-2-289,0 1-1025,11 2-705,10 2 545,10-5-1634,5-1-288,6-2 0,3 0 0,2 0 0,-7-4 0,-3 2 0,-8 2 0,-9 0 0,-10 7-705,-10 2-4868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6.406"/>
    </inkml:context>
    <inkml:brush xml:id="br0">
      <inkml:brushProperty name="width" value="0.025" units="cm"/>
      <inkml:brushProperty name="height" value="0.025" units="cm"/>
    </inkml:brush>
  </inkml:definitions>
  <inkml:trace contextRef="#ctx0" brushRef="#br0">19 73 7495,'0'0'13848,"7"-9"-11280,31-45 773,-39 48-2883,-10 6 1053,-22 11 1210,17-6-4394,16-5 1748,0 0 1,0 0 0,-1-1 0,1 1-1,0 0 1,0 0 0,0-1 0,-1 1 0,1 0-1,0-1 1,0 1 0,0 0 0,0-1-1,0 1 1,0 0 0,0-1 0,0 1-1,0 0 1,0-1 0,0 1 0,0 0 0,0-1-1,0 1 1,0 0 0,0-1 0,0 1-1,0 0 1,1-1 0,-1 1 0,0 0-1,0-1 1,0 1 0,0 0 0,1-1 0,-1 1-1,0 0 1,0 0 0,1 0 0,-1-1-1,5-6-3313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6.809"/>
    </inkml:context>
    <inkml:brush xml:id="br0">
      <inkml:brushProperty name="width" value="0.025" units="cm"/>
      <inkml:brushProperty name="height" value="0.025" units="cm"/>
    </inkml:brush>
  </inkml:definitions>
  <inkml:trace contextRef="#ctx0" brushRef="#br0">117 0 14734,'0'0'15732,"-2"12"-15273,-13 53 205,-34 95 0,2-12-150,44-132-514,3-16 0,0 1 0,0-1 0,0 0 0,0 1 0,0-1 0,0 0 0,0 1 0,0-1 0,0 0 0,0 1 0,0-1 0,0 0 0,0 1 0,0-1 0,1 0 0,-1 1 0,0-1 0,0 0 0,0 1 0,1-1 0,-1 0 0,0 0 0,0 1 0,1-1 0,-1 0 0,0 0 0,0 0 0,1 1 0,-1-1 0,0 0 0,1 0 0,-1 0 0,0 0 0,1 0 0,-1 1 0,0-1 0,1 0 0,-1 0 0,0 0 0,1 0 0,-1 0 0,1 0 0,-1 0 0,0 0 0,1-1 0,-1 1 0,0 0 0,1 0 0,-1 0 0,0 0 0,1 0 0,-1 0 0,0-1 0,0 1 0,1 0 0,-1 0 0,0-1 0,1 1 0,-1 0 0,0 0 0,0-1 0,0 1 0,1 0 0,-1-1 0,0 1 0,20-15 0,-1-1 0,-1-1 0,31-37 0,-17 18 0,171-189 0,-201 224-72,7-11-3541,-9 12 3505,0 0 0,0-1 0,0 1 0,0 0 0,0 0 0,0 0 0,0-1 0,0 1 0,0 0 0,0 0 0,0 0 0,0-1 0,0 1 0,0 0 0,0 0 1,0 0-1,0-1 0,0 1 0,-1 0 0,1 0 0,0 0 0,0 0 0,0-1 0,0 1 0,0 0 0,0 0 0,-1 0 0,1 0 0,0 0 0,0 0 0,0-1 0,0 1 0,-1 0 0,1 0 0,0 0 0,0 0 0,0 0 0,-1 0 0,1 0 0,0 0 0,0 0 0,0 0 0,-1 0 0,1 0 0,0 0 0,0 0 0,0 0 0,-1 0 1,1 0-1,0 0 0,0 0 0,0 0 0,-1 0 0,1 0 0,0 1 0,0-1 0,0 0 0,-1 0 0,1 0 0,0 0 0,-16 4-7878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28.194"/>
    </inkml:context>
    <inkml:brush xml:id="br0">
      <inkml:brushProperty name="width" value="0.025" units="cm"/>
      <inkml:brushProperty name="height" value="0.025" units="cm"/>
    </inkml:brush>
  </inkml:definitions>
  <inkml:trace contextRef="#ctx0" brushRef="#br0">42 102 12684,'0'0'5349,"-6"12"-1804,3-4-3306,-3 4 978,0 0-1,1 0 0,1 1 1,-5 21-1,8-32-1110,1 1 0,-1-1 1,1 1-1,-1-1 0,1 1 1,0 0-1,0-1 0,1 1 0,-1-1 1,0 1-1,1-1 0,-1 1 1,1-1-1,0 1 0,0-1 0,0 1 1,0-1-1,0 0 0,1 0 1,-1 0-1,1 0 0,-1 0 0,1 0 1,0 0-1,0 0 0,0 0 1,0-1-1,0 1 0,0-1 0,0 1 1,1-1-1,-1 0 0,5 2 0,1-2-276,0 1-1,0-1 0,1 0 0,-1-1 0,0 1 0,1-2 0,-1 1 0,1-1 0,-1-1 0,0 1 0,0-1 0,0-1 0,0 0 0,0 0 1,0 0-1,-1-1 0,0 0 0,0-1 0,0 1 0,0-1 0,0-1 0,-1 1 0,0-1 0,0 0 0,-1-1 0,7-9 0,-8 10 256,0 0 0,0-1 0,-1 1-1,0-1 1,0 0 0,-1 0 0,0 0-1,0 0 1,0 0 0,-1 0 0,1-15-1,-20 38 2036,10-2-1911,1-1 0,0 2 0,-5 16 0,10-26-161,0-1 1,1 1-1,-1 1 0,1-1 0,1 0 0,-1 0 0,1 0 1,0 1-1,0-1 0,0 0 0,1 0 0,-1 0 0,3 8 1,-2-12-43,0 1 0,0-1 0,0 1 1,1-1-1,-1 0 0,0 0 0,0 1 1,1-1-1,-1 0 0,1 0 0,-1 0 1,1-1-1,-1 1 0,1 0 1,0-1-1,-1 1 0,1-1 0,0 1 1,0-1-1,-1 0 0,1 1 0,0-1 1,0 0-1,-1 0 0,1 0 1,0-1-1,3 0 0,0 1 25,0-1 0,0 0 0,1-1 0,-1 1 0,0-1 0,0 0-1,0 0 1,5-4 0,1-3 7,1-1 1,-1-1-1,-1 0 0,0 0 0,-1-1 0,10-16 0,28-54-6,-73 129 54,18-36-48,1 1 1,0 0-1,1 0 0,1 1 1,-1-1-1,2 1 1,0 0-1,1 1 1,-4 24-1,7-37-38,1-1 0,-1 1 0,0-1 0,1 1 0,-1-1 0,1 1 0,-1-1 0,0 1 0,1-1 0,-1 1 0,1-1 0,-1 0 0,1 1 0,-1-1 0,1 0 0,0 1 0,-1-1 0,1 0 0,-1 0 0,1 1 0,0-1 0,-1 0 0,1 0 0,-1 0 0,1 0 0,0 0 0,-1 0 0,1 0 0,0 0 0,-1 0 0,1 0 0,0-1 0,-1 1 0,1 0 0,-1 0 0,1 0 0,0-1 0,25-9 0,10-26 0,34-31 0,-66 64 0,1-1 0,0 1 0,0 0 0,0 0 0,0 0 0,1 1 0,-1 0 0,1 0 0,-1 0 0,1 0 0,0 1 0,10-1 0,-14 2 0,-1 1 0,0-1 0,1 0 0,-1 1 0,0-1 0,0 1 0,1-1 0,-1 1 0,0 0 0,0 0 0,0-1 0,0 1 0,0 0 0,0 0 0,0 0 0,0 0 0,0 0 0,0 0 0,-1 1 0,1-1 0,0 0 0,-1 0 0,1 0 0,-1 1 0,1-1 0,-1 0 0,0 1 0,0-1 0,1 0 0,-1 1 0,0-1 0,0 2 0,1 56 0,-2-42 0,0 18 0,0 16 0,1-51 0,0 0 0,0 0 0,0 0 0,0 0 0,0 0 0,0 0 0,0 1 0,0-1 0,0 0 0,0 0 0,1 0 0,-1 0 0,0 0 0,0 0 0,0 0 0,0 0 0,0 0 0,0 0 0,0 0 0,0 0 0,0 0 0,0 0 0,0 0 0,0 0 0,0 0 0,1 0 0,-1 1 0,0-1 0,0 0 0,5-30 0,0-17 0,-2-74 0,-3 98 0,43 19 0,121-4 0,-163 8 0,0 0 0,0 0 0,0 0 0,1 0 0,-1 1 0,0-1 0,0 0 0,0 1 0,1-1 0,-1 1 0,0-1 0,0 1 0,0-1 0,0 1 0,0 0 0,0-1 0,0 1 0,0 0 0,0 0 0,0 0 0,-1 0 0,1 0 0,0 0 0,-1 0 0,2 1 0,-1 1 0,0 0 0,0 0 0,0 1 0,0-1 0,-1 0 0,1 1 0,-1-1 0,0 0 0,0 5 0,-1 5 0,-1-1 0,0 0 0,-1 1 0,-4 12 0,5-22 0,1 0 0,0 1 0,0-1 0,0 1 0,0-1 0,1 1 0,-1-1 0,1 1 0,0-1 0,0 7 0,1-9 0,0 0 0,-1 0 0,1 0 0,0 0 0,0 0 0,0 0 0,0 0 0,0-1 0,0 1 0,0 0 0,0 0 0,0-1 0,0 1 0,0-1 0,1 1 0,-1-1 0,0 1 0,0-1 0,1 0 0,-1 0 0,0 1 0,0-1 0,1 0 0,-1 0 0,0 0 0,1 0 0,-1-1 0,0 1 0,0 0 0,2-1 0,4-1 0,0 1 0,-1-1 0,1-1 0,-1 1 0,0-1 0,0 0 0,0-1 0,0 1 0,0-1 0,-1-1 0,1 1 0,-1-1 0,-1 1 0,1-1 0,6-9 0,0 0 0,-1 0 0,0-1 0,-1-1 0,13-28 0,-21 43 0,-1 1 0,1-1 0,-1 0 0,0 1 0,1-1 0,-1 0 0,0 1 0,1-1 0,-1 0 0,0 0 0,0 1 0,0-1 0,1 0 0,-1 0 0,0 1 0,0-1 0,0 0 0,0 0 0,-1 0 0,1 1 0,0-1 0,0 0 0,0 0 0,-1 1 0,1-1 0,0 0 0,-1 1 0,1-1 0,0 0 0,-1 1 0,0-2 0,0 2 0,0 0 0,0 1 0,0-1 0,1 1 0,-1-1 0,0 0 0,0 1 0,1-1 0,-1 1 0,0 0 0,1-1 0,-1 1 0,1-1 0,-1 1 0,1 0 0,-1 0 0,1-1 0,-1 1 0,1 0 0,-1 0 0,1 0 0,0-1 0,0 1 0,-1 0 0,1 0 0,0 0 0,0 0 0,0 1 0,-1 0 0,0 1 0,1-1 0,-1 0 0,1 1 0,-1-1 0,1 1 0,0-1 0,0 1 0,0-1 0,0 1 0,0-1 0,1 0 0,-1 1 0,1-1 0,0 1 0,-1-1 0,1 0 0,0 0 0,0 1 0,1-1 0,-1 0 0,0 0 0,1 0 0,-1 0 0,1 0 0,0-1 0,0 1 0,-1 0 0,3 1 0,2 0 0,0-1 0,0 0 0,1 0 0,-1 0 0,0 0 0,1-1 0,-1 0 0,1-1 0,-1 1 0,9-2 0,-5 1 0,0-1 0,0 0 0,0 0 0,0-1 0,0-1 0,0 0 0,-1 0 0,1-1 0,-1 0 0,0-1 0,0 0 0,0 0 0,10-9 0,-14 10 0,1-1 0,-1 0 0,-1 0 0,1 0 0,-1 0 0,0-1 0,0 0 0,0 1 0,-1-2 0,0 1 0,0 0 0,-1 0 0,1-1 0,-1 0 0,-1 1 0,1-1 0,-1 0 0,-1 0 0,1 0 0,-1-10 0,-1 15 0,1 1 0,0-1 0,-1 1 0,1-1 0,-1 1 0,0 0 0,1-1 0,-1 1 0,0 0 0,0 0 0,0-1 0,1 1 0,-1 0 0,-1 0 0,1 0 0,0 0 0,0 0 0,0 0 0,0 1 0,-1-1 0,1 0 0,0 0 0,-1 1 0,1-1 0,-1 1 0,1-1 0,0 1 0,-1 0 0,1 0 0,-1 0 0,1 0 0,-1 0 0,1 0 0,-1 0 0,-2 0 0,-1 1 0,-1-1 0,1 1 0,0 0 0,0 0 0,0 1 0,0-1 0,0 1 0,0 0 0,-6 3 0,1 3 0,1-1 0,-1 1 0,1 0 0,1 1 0,-1 0 0,1 1 0,-9 14 0,13-18 0,0 1 0,1-1 0,-1 1 0,1 0 0,1 1 0,-1-1 0,1 0 0,0 1 0,1-1 0,0 1 0,0 0 0,1 14 0,1-18 2,-1-1 0,2 0 0,-1 0 0,0 0 0,0 1 0,1-1 0,0 0 0,0 0 0,0-1 0,0 1 0,0 0 0,0-1 0,1 1 0,-1-1 0,1 0 0,0 0 0,-1 0 0,1 0 0,0 0 0,0-1 0,0 1 0,1-1 0,-1 0 0,0 0 0,1 0 0,-1 0 0,4 0 0,13 3-63,0-1 1,0-1-1,25 0 0,-40-2 24,54-1-2349,-3-10-5286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1.911"/>
    </inkml:context>
    <inkml:brush xml:id="br0">
      <inkml:brushProperty name="width" value="0.025" units="cm"/>
      <inkml:brushProperty name="height" value="0.025" units="cm"/>
    </inkml:brush>
  </inkml:definitions>
  <inkml:trace contextRef="#ctx0" brushRef="#br0">169 1 5189,'0'0'19832,"-1"12"-17878,-6 25-1308,-1-1 1,-2 1-1,-2-2 1,-1 0-1,-20 39 1,10-24 309,-30 102 1,51-145-957,0 0 0,0 0 0,1 1 0,0-1 0,0 0 0,1 0 0,0 1 0,2 10 0,-1-15 0,0-1 0,0 0 0,0 1 0,0-1 0,0 0 0,0 0 0,1 0 0,-1 0 0,1 0 0,0-1 0,0 1 0,-1 0 0,1-1 0,0 1 0,0-1 0,0 0 0,1 0 0,-1 0 0,0 0 0,0 0 0,1 0 0,-1 0 0,0-1 0,1 1 0,-1-1 0,1 1 0,-1-1 0,3 0 0,31 3 70,0-1 0,57-5 0,-73 1-220,1-1 0,-1 0 1,0-2-1,-1 0 0,1-1 1,19-10-1,-11-1-4730,-6-7-4643,-1-6-7715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4.280"/>
    </inkml:context>
    <inkml:brush xml:id="br0">
      <inkml:brushProperty name="width" value="0.025" units="cm"/>
      <inkml:brushProperty name="height" value="0.025" units="cm"/>
    </inkml:brush>
  </inkml:definitions>
  <inkml:trace contextRef="#ctx0" brushRef="#br0">103 15 12364,'0'0'11055,"-9"1"-8583,2 1-2114,0 0-1,1 0 1,-1 1 0,0 0-1,1 0 1,-10 6-1,13-7-277,0 0 0,1 0-1,-1 0 1,1 0-1,-1 0 1,1 0 0,0 1-1,0-1 1,0 1-1,0 0 1,1-1-1,-1 1 1,1 0 0,-1 0-1,1 0 1,0 0-1,0 0 1,0 0 0,1 1-1,-1 5 1,3-10-72,0 1 0,0 0 0,0-1 0,1 0 0,-1 0 0,0 1 0,0-1 0,0 0 0,0-1 0,-1 1 0,4-2 0,20-20 68,-21 18-199,1 1 0,-1 0 0,1 0 0,0 0 0,0 0 0,0 0 1,0 1-1,1 0 0,-1 0 0,10-2 0,-14 5 85,-1 1 1,1-1-1,-1 1 0,1 0 1,-1-1-1,1 1 1,-1 0-1,1-1 0,-1 1 1,0 0-1,1 0 0,-1-1 1,0 1-1,0 0 1,0 0-1,0 0 0,1-1 1,-1 1-1,0 0 0,0 0 1,0 0-1,-1 0 1,1-1-1,0 3 0,-2 24-35,-6-1 104,-1-1 0,-1 0 0,-1-1 0,-1 0 0,-19 27 0,2-1 172,23-42-40,5-13-159,8-17-496,11 0 505,0 1 0,2 1 0,0 0 0,2 1 0,0 2 0,32-20 0,-54 37 77,-3 0-84,-25-2 310,21-2-189,15-6-165,-3 8 24,1 0 0,-1 1 0,1 0 0,-1 0 0,1 0 0,0 1-1,-1-1 1,1 1 0,0 1 0,-1-1 0,1 1 0,7 1 0,20 2 26,-26-5 51,-1 1-1,0 0 0,0-1 1,1 0-1,-1-1 0,0 1 0,0-1 1,0-1-1,0 1 0,-1-1 1,1 0-1,-1 0 0,1 0 0,-1-1 1,0 0-1,0 0 0,-1 0 1,1-1-1,-1 1 0,0-1 0,0 0 1,-1 0-1,1-1 0,-1 1 1,0-1-1,3-9 0,-6 15-48,0-1 1,0 1-1,0 0 0,0 0 0,0 0 1,0-1-1,0 1 0,0 0 1,0 0-1,0 0 0,0-1 0,-1 1 1,1 0-1,0 0 0,0 0 1,0 0-1,0-1 0,0 1 0,0 0 1,-1 0-1,1 0 0,0 0 0,0 0 1,0-1-1,0 1 0,-1 0 1,1 0-1,0 0 0,0 0 0,0 0 1,-1 0-1,1 0 0,0 0 1,0 0-1,0 0 0,-1 0 0,1 0 1,0 0-1,0 0 0,0 0 0,-1 0 1,1 0-1,0 0 0,0 0 1,0 0-1,-1 0 0,1 0 0,0 0 1,0 0-1,0 1 0,0-1 0,-1 0 1,1 0-1,0 0 0,0 0 1,0 0-1,0 1 0,0-1 0,-1 0 1,1 0-1,0 0 0,0 0 1,0 1-1,0-1 0,-14 8-109,-33 34 76,44-39 55,0 1 0,0-1 0,0 1-1,0-1 1,1 1 0,-1 0 0,1 0 0,0 0-1,0 1 1,0-1 0,-1 6 0,4-9-34,0 0 0,0 0 0,0 0 0,0 0 0,-1 0 0,2-1-1,-1 1 1,0 0 0,0 0 0,0-1 0,0 1 0,0 0 0,1-1 0,-1 1 0,0-1 0,0 0 0,1 1 0,-1-1 0,0 0 0,1 0 0,-1 0-1,0 0 1,1 0 0,-1 0 0,0 0 0,1 0 0,0-1 0,45-1-3830,-25-3-2605,0-3-4329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2.437"/>
    </inkml:context>
    <inkml:brush xml:id="br0">
      <inkml:brushProperty name="width" value="0.025" units="cm"/>
      <inkml:brushProperty name="height" value="0.025" units="cm"/>
    </inkml:brush>
  </inkml:definitions>
  <inkml:trace contextRef="#ctx0" brushRef="#br0">92 101 8968,'0'0'21947,"-2"11"-20656,-87 363-730,89-374-561,0 0 0,0 0 0,0 0 0,0 0 0,0 0 0,0 0 0,0 0 0,1 0 0,-1 0 0,0 0 0,0 0 0,0 0 0,0 0 0,0 0 0,0 0 0,0 0 0,0 0 0,0 0 0,1 0 0,-1 0 0,0 0 0,0 0 0,0 1 0,0-1 0,0 0 0,0 0 0,0 0 0,0 0 0,0 0 0,13-22 0,14-38 0,-15 19 0,-2 1 0,-1-2 0,-2 1 0,-2-1 0,-2 0 0,-2 0 0,-4-42 0,3 84 0,0 0 0,-1 0 0,1 0 0,0 1 0,0-1 0,0 0 0,0 0 0,0 0 0,-1 0 0,1 1 0,0-1 0,0 0 0,0 0 0,-1 0 0,1 0 0,0 0 0,0 0 0,-1 0 0,1 0 0,0 1 0,0-1 0,0 0 0,-1 0 0,1 0 0,0 0 0,0 0 0,-1 0 0,1 0 0,0 0 0,0-1 0,0 1 0,-1 0 0,1 0 0,0 0 0,0 0 0,-1 0 0,1 0 0,0 0 0,0 0 0,0-1 0,-1 1 0,1 0 0,0 0 0,0 0 0,0 0 0,0-1 0,0 1 0,-1 0 0,1 0 0,0 0 0,0-1 0,0 1 0,0 0 0,0 0 0,0 0 0,0-1 0,0 1 0,-10 18 0,7-5 0,0-1 0,1 1 0,0-1 0,1 1 0,0 0 0,1 0 0,3 23 0,-3-33 0,0 0 0,1 0 0,0 0 0,0 0 0,-1-1 0,2 1 0,-1 0 0,0 0 0,0-1 0,1 1 0,0-1 0,-1 1 0,1-1 0,0 0 0,0 1 0,0-1 0,1 0 0,-1-1 0,0 1 0,1 0 0,-1 0 0,1-1 0,0 0 0,-1 1 0,1-1 0,0 0 0,0-1 0,0 1 0,0 0 0,0-1 0,-1 1 0,1-1 0,0 0 0,0 0 0,0 0 0,0-1 0,0 1 0,3-1 0,1-1 0,-1 1 0,0-1 0,0 0 0,0-1 0,-1 0 0,1 0 0,0 0 0,-1 0 0,0-1 0,0 0 0,0 0 0,0 0 0,-1-1 0,0 1 0,1-1 0,2-6 0,9-12 0,-1-2 0,16-35 0,-2 3 0,-29 57 0,0 0 0,0 0 0,0-1 0,0 1 0,0 0 0,0 0 0,0 0 0,0 0 0,1-1 0,-1 1 0,0 0 0,0 0 0,0 0 0,0 0 0,0-1 0,0 1 0,0 0 0,0 0 0,0 0 0,0 0 0,1 0 0,-1-1 0,0 1 0,0 0 0,0 0 0,0 0 0,0 0 0,1 0 0,-1 0 0,0 0 0,0 0 0,0 0 0,0-1 0,1 1 0,-1 0 0,0 0 0,0 0 0,0 0 0,1 0 0,-1 0 0,0 0 0,0 0 0,0 0 0,0 0 0,1 1 0,-1-1 0,0 0 0,0 0 0,0 0 0,0 0 0,1 0 0,-1 0 0,0 0 0,2 14 0,-5 21 0,-18 59 0,14-67 0,0-1 0,2 1 0,0 0 0,2 0 0,1 0 0,1 0 0,5 46 0,-3-70-97,-1 0 0,1 0 0,0-1 0,0 1 0,0 0 1,0-1-1,0 1 0,1-1 0,-1 1 0,1-1 0,-1 0 0,1 0 0,0 1 0,0-1 0,0 0 0,0-1 0,0 1 1,1 0-1,-1-1 0,0 1 0,1-1 0,0 0 0,-1 1 0,1-1 0,4 1 0,11-1-7248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2.979"/>
    </inkml:context>
    <inkml:brush xml:id="br0">
      <inkml:brushProperty name="width" value="0.025" units="cm"/>
      <inkml:brushProperty name="height" value="0.025" units="cm"/>
    </inkml:brush>
  </inkml:definitions>
  <inkml:trace contextRef="#ctx0" brushRef="#br0">6 0 22709,'0'0'9674,"-5"52"-9290,8-44-384,11-5-769,5-3-3267,2 0-5188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3.323"/>
    </inkml:context>
    <inkml:brush xml:id="br0">
      <inkml:brushProperty name="width" value="0.025" units="cm"/>
      <inkml:brushProperty name="height" value="0.025" units="cm"/>
    </inkml:brush>
  </inkml:definitions>
  <inkml:trace contextRef="#ctx0" brushRef="#br0">26 1 5605,'0'0'24984,"-26"53"-23318,26-52-1282,14-1-416,1-4-2242,3-10-5542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5.784"/>
    </inkml:context>
    <inkml:brush xml:id="br0">
      <inkml:brushProperty name="width" value="0.025" units="cm"/>
      <inkml:brushProperty name="height" value="0.025" units="cm"/>
    </inkml:brush>
  </inkml:definitions>
  <inkml:trace contextRef="#ctx0" brushRef="#br0">292 18 4004,'0'0'26291,"-8"-5"-25372,6 3-849,-1 1 0,1-1 0,-1 1 0,1 0 0,-1 0 0,0 0 0,0 0 0,1 0 0,-1 0 0,0 1 0,0-1 0,0 1 0,-6 0 0,4 1-6,-1 0 0,1 1-1,-1 0 1,1 0 0,0 0-1,0 1 1,0-1-1,-7 6 1,-43 31-64,52-37 0,0 0 0,1 1 0,-1-1 0,0 1 0,1 0 0,0 0 0,0 0 0,0 0 0,0 0 0,0 0 0,0 0 0,1 0 0,0 1 0,-1-1 0,1 1 0,0 3 0,1-6 0,1 0 0,-1-1 0,0 1 0,1 0 0,-1-1 0,1 1 0,-1 0 0,1-1 0,-1 1 0,1 0 0,0-1 0,-1 1 0,1-1 0,0 1 0,0-1 0,-1 1 0,1-1 0,0 0 0,0 1 0,-1-1 0,1 0 0,0 0 0,0 0 0,0 1 0,0-1 0,0 0 0,1 0 0,33 3 0,-25-3 0,5 2-52,-1 0 0,1 0 0,-1 2 0,0-1 0,0 2 0,26 12 0,-37-16 46,0 1 1,0-1-1,0 1 1,0 0-1,0 0 1,-1 0 0,1 0-1,-1 1 1,1-1-1,-1 1 1,0 0-1,0-1 1,0 1-1,0 0 1,0 0-1,-1 0 1,1 0 0,-1 1-1,0-1 1,0 0-1,0 0 1,-1 1-1,1-1 1,-1 1-1,0-1 1,1 1 0,-2-1-1,1 0 1,0 1-1,-1-1 1,1 1-1,-1-1 1,0 0-1,0 1 1,-3 4-1,0 0 35,0-1-1,-1-1 0,0 1 0,0-1 0,-1 0 0,1 0 0,-1 0 0,-1-1 0,1 0 0,-1 0 0,0 0 0,-9 4 0,1-2 5,0 1-1,0-2 1,0 0 0,-1-1-1,-20 5 1,30-9-33,-1 0 0,0 0 0,1 0 0,-1-1 0,0 0 0,1 0 0,-1-1 0,1 1 0,-1-1 0,1-1 0,-1 0 0,-10-3 0,14 3 0,1 0 0,-1 0 0,0 0 0,1 0 0,0-1 0,-1 1 0,1-1 0,0 1 0,0-1 0,0 0 0,1 0 0,-1 0 0,1 0 0,0 0 0,-1 0 0,1 0 0,1 0 0,-1 0 0,0-1 0,1 1 0,-1 0 0,1 0 0,0-1 0,0 1 0,1 0 0,-1-1 0,2-3 0,-2 4-108,1 0 0,0-1 0,0 1 0,1 0 0,-1 0 0,1 0 0,0 0 0,-1 0 0,1 1 0,0-1 0,1 1 0,-1-1 0,0 1 0,1 0 0,-1-1 0,1 1 0,6-3 0,61-31-4431,-33 19 1301,-6-1-4401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6.406"/>
    </inkml:context>
    <inkml:brush xml:id="br0">
      <inkml:brushProperty name="width" value="0.025" units="cm"/>
      <inkml:brushProperty name="height" value="0.025" units="cm"/>
    </inkml:brush>
  </inkml:definitions>
  <inkml:trace contextRef="#ctx0" brushRef="#br0">56 1 14926,'0'0'15156,"-2"12"-13731,-1 14-1275,-11 75 220,4-1 0,5 156 0,12-217-370,-7-38 0,0 1 0,0-1 0,1 0 0,-1 0 0,1 0 0,-1 1 0,0-1 0,1 0 0,0 0 0,-1 0 0,1 0 0,0 0 0,-1 0 0,1 0 0,0 0 0,0 0 0,0-1 0,0 1 0,0 0 0,0 0 0,0-1 0,0 1 0,0-1 0,0 1 0,0-1 0,3 1 0,-3-1 0,-1 0 0,1-1 0,0 1 0,0-1 0,-1 1 0,1-1 0,0 1 0,-1-1 0,1 0 0,0 1 0,-1-1 0,1 0 0,-1 1 0,1-1 0,-1 0 0,0 0 0,1 1 0,-1-1 0,0 0 0,1 0 0,-1 0 0,0 0 0,0 0 0,0-1 0,5-27 0,-5 27 0,2-16-215,-1-1 0,0 1 0,-2 0 1,-3-23-1,3 33 128,-1 1 1,0-1 0,0 0 0,0 0 0,-1 1 0,0-1-1,-1 1 1,0 0 0,0 0 0,-1 0 0,-9-11-1,-1 9 492,9 17 208,6-6-564,0 0-1,0-1 0,0 1 0,1 0 0,-1 0 0,0-1 0,1 1 1,-1 0-1,1-1 0,0 1 0,-1 0 0,1-1 0,0 1 0,0-1 0,0 1 1,2 1-1,2 2-35,1-1 0,1 0 1,-1 0-1,0-1 0,1 0 0,0 0 1,0 0-1,0-1 0,0 0 0,0 0 1,0-1-1,0 0 0,1 0 0,-1-1 1,9 0-1,-2 0-4,1-1-1,0 0 1,0-1-1,-1-1 1,0 0-1,24-9 1,-27 8-9,-1-1 0,-1-1 0,1 1 0,-1-2 0,0 1 0,0-1 0,8-9 0,-13 12 0,0 0 0,-1 0 0,1-1 0,-1 1 0,0-1 0,0 0 0,0 0 0,-1 0 0,0 0 0,0-1 0,0 1 0,-1 0 0,1-1 0,-1 1 0,0-11 0,-1 16 0,0-1 0,0 0 0,0 0 0,0 0 0,-1 0 0,1 0 0,0 0 0,-1 1 0,1-1 0,0 0 0,-1 0 0,1 0 0,-1 1 0,1-1 0,-1 0 0,0 1 0,1-1 0,-1 0 0,0 1 0,1-1 0,-1 1 0,0-1 0,0 1 0,0-1 0,1 1 0,-1 0 0,0-1 0,0 1 0,0 0 0,0 0 0,0-1 0,0 1 0,1 0 0,-1 0 0,0 0 0,0 0 0,0 0 0,0 0 0,0 1 0,0-1 0,0 0 0,-1 1 0,-1-1 0,-1 1 0,1 0 0,0 0 0,0 0 0,-1 0 0,1 1 0,0-1 0,0 1 0,1 0 0,-1 0 0,-3 2 0,-2 6 0,1 0 0,0 1 0,0 0 0,1 0 0,0 1 0,1 0 0,1 0 0,0 0 0,0 0 0,1 1 0,1-1 0,0 1 0,1-1 0,0 1 0,1 0 0,2 17 0,-2-27-5,0 0-1,0 0 1,1-1 0,-1 1-1,1 0 1,0 0-1,0-1 1,0 1 0,0-1-1,0 1 1,1-1 0,-1 1-1,1-1 1,-1 0-1,1 1 1,0-1 0,0 0-1,0 0 1,5 3 0,-3-3-31,1 1 1,-1-1 0,1 0 0,0 0-1,0-1 1,0 1 0,-1-1 0,2 0-1,-1 0 1,8 0 0,-4-1-120,0 0 1,0-1-1,0 0 1,-1 0-1,1-1 1,0 0-1,0 0 1,-1-1-1,0 0 1,1 0-1,-1-1 1,14-9-1,-17 9-1388,0-1-1,-1 0 1,1 1-1,-1-1 1,0-1-1,4-6 0,5-14-9362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6.782"/>
    </inkml:context>
    <inkml:brush xml:id="br0">
      <inkml:brushProperty name="width" value="0.025" units="cm"/>
      <inkml:brushProperty name="height" value="0.025" units="cm"/>
    </inkml:brush>
  </inkml:definitions>
  <inkml:trace contextRef="#ctx0" brushRef="#br0">31 1 8232,'0'0'13698,"0"9"-10991,0 48-153,-14 105 1,-2 37 466,15-196-3223,1 0 1,1 1-1,-1-1 0,0 0 1,1 0-1,0 0 0,-1 0 1,1 1-1,0-1 0,1 0 1,-1 0-1,1-1 0,-1 1 1,1 0-1,0 0 0,0-1 1,0 1-1,0-1 0,5 4 1,-6-5 40,0-1 1,0 1-1,0-1 1,0 1-1,0-1 0,0 1 1,1-1-1,-1 0 1,0 0-1,0 1 1,1-1-1,-1 0 1,0 0-1,0 0 0,0-1 1,1 1-1,-1 0 1,0 0-1,0 0 1,2-2-1,0 1-54,-1 0 1,0-1-1,1 1 0,-1-1 0,0 0 1,0 0-1,0 0 0,0 0 1,0 0-1,0 0 0,-1-1 0,3-3 1,12-26-4949,2-7-2412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7.139"/>
    </inkml:context>
    <inkml:brush xml:id="br0">
      <inkml:brushProperty name="width" value="0.025" units="cm"/>
      <inkml:brushProperty name="height" value="0.025" units="cm"/>
    </inkml:brush>
  </inkml:definitions>
  <inkml:trace contextRef="#ctx0" brushRef="#br0">132 1 13196,'0'0'13507,"-6"13"-11329,-5 15-1569,2 1 1,1 0-1,1 0 1,1 1-1,-1 35 0,6-49-539,-2 25 19,4 42-1,0-71-94,0 1 0,1-1 0,1 0 0,0 0-1,0 0 1,1 0 0,11 21 0,-15-33-72,0 1 0,0 0-1,1 0 1,-1 0 0,0-1 0,1 1 0,-1 0 0,1 0-1,-1-1 1,1 1 0,-1 0 0,1-1 0,0 1 0,-1-1-1,1 1 1,0-1 0,-1 1 0,1-1 0,0 1-1,0-1 1,0 0 0,1 1 0,4-15-4352,-8-32-1620,-2 35 5520,-1 0 0,0 1 0,-1-1-1,0 1 1,-1 0 0,0 1 0,-12-13 0,-34-33 7959,40 42-3202,25 15-783,18-3-2991,-20 0-101,55 3-80,11 1-2493,-26-7-4590,-9-8-5756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8.363"/>
    </inkml:context>
    <inkml:brush xml:id="br0">
      <inkml:brushProperty name="width" value="0.025" units="cm"/>
      <inkml:brushProperty name="height" value="0.025" units="cm"/>
    </inkml:brush>
  </inkml:definitions>
  <inkml:trace contextRef="#ctx0" brushRef="#br0">1 24 7335,'3'-17'9917,"5"11"-4077,-7 6-5713,0 0 1,0 1 0,0-1-1,-1 0 1,1 1 0,0-1-1,0 1 1,-1-1 0,1 1-1,0 0 1,-1-1 0,1 1-1,0 0 1,-1-1 0,1 1-1,-1 0 1,1 0 0,-1-1-1,0 1 1,1 0 0,-1 0-1,0 0 1,1-1-1,-1 1 1,0 0 0,0 0-1,0 0 1,0 0 0,0 1-1,6 59 1340,-3 1-1,-5 69 0,0-28-1076,2-75-339,-1-9 28,1-1 1,4 36-1,-3-50-73,0 0 0,0 0-1,0 0 1,0 0 0,1 0 0,-1 0 0,1 0 0,0 0 0,0-1 0,1 1-1,-1-1 1,1 1 0,-1-1 0,1 0 0,0 0 0,0 0 0,1-1-1,3 3 1,-6-4-159,1 0 0,-1 0 0,1 0 0,0 0 0,0-1 0,-1 1 0,1-1 0,0 0 0,0 1-1,0-1 1,0 0 0,-1 0 0,1 0 0,0 0 0,0 0 0,0-1 0,3 0 0,-4 1-218,0-1 1,0 1-1,0-1 1,0 1-1,0-1 1,0 0-1,0 1 1,0-1-1,0 0 1,0 0-1,0 0 1,0 0-1,-1 0 1,1 0-1,0 0 1,0-2-1,8-17-8143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9.141"/>
    </inkml:context>
    <inkml:brush xml:id="br0">
      <inkml:brushProperty name="width" value="0.025" units="cm"/>
      <inkml:brushProperty name="height" value="0.025" units="cm"/>
    </inkml:brush>
  </inkml:definitions>
  <inkml:trace contextRef="#ctx0" brushRef="#br0">122 124 3908,'0'0'13468,"5"-8"-10297,-4 7-2945,19-34 2837,-19 33-2859,0 1 0,0 0 0,-1-1 0,1 1 0,-1 0 1,1-1-1,-1 1 0,1-1 0,-1 1 0,0-1 0,0 1 0,0-1 0,0 1 0,0-1 1,0 1-1,0-1 0,0 1 0,0-1 0,-1 1 0,1-1 0,-1 1 0,1 0 0,-1-1 0,0 1 1,1 0-1,-1-1 0,0 1 0,0 0 0,-1-1 0,1 1-127,-1 0 0,1 0 1,0 0-1,-1 0 0,1 0 0,-1 1 1,0-1-1,1 1 0,-1-1 0,0 1 0,1 0 1,-1-1-1,0 1 0,1 0 0,-1 0 1,0 0-1,1 0 0,-1 1 0,0-1 0,0 0 1,-2 2-1,0 0-46,1-1 0,-1 1 1,1 0-1,0 1 0,-1-1 1,1 1-1,0-1 0,1 1 1,-4 4-1,-3 4-59,1 1 0,0 1 0,-13 26 0,0 18-10,20-53 32,0-1 1,0 1-1,0 0 1,1-1-1,-1 1 0,1 0 1,0 0-1,0-1 0,0 1 1,1 0-1,-1 0 0,1-1 1,2 7-1,-2-9 6,-1 0-1,1-1 1,0 1-1,0 0 1,0 0-1,-1-1 1,1 1 0,0-1-1,0 1 1,0-1-1,0 1 1,0-1-1,0 0 1,0 1-1,0-1 1,0 0 0,0 0-1,1 0 1,-1 1-1,0-1 1,0-1-1,0 1 1,0 0-1,0 0 1,0 0 0,0 0-1,0-1 1,0 1-1,2-1 1,29-14 195,-16 4-112,-1-2 1,-1 1-1,0-2 1,-1 0 0,22-30-1,-10 9 88,30-60 0,-53 94-171,-2 9 0,-3 16 0,-9 15-26,4-15-185,0 1-1,2 0 1,1 1-1,-3 44 0,8-69 49,0 1 0,0-1 0,0 1 1,0-1-1,0 1 0,1-1 0,-1 1 0,0-1 0,1 1 0,-1-1 0,1 0 0,-1 1 0,1-1 0,0 0 0,-1 1 0,1-1 0,0 0 0,0 0 0,0 0 0,0 0 0,0 0 1,0 0-1,0 0 0,1 0 0,-1 0 0,0 0 0,0-1 0,1 1 0,-1 0 0,0-1 0,1 1 0,-1-1 0,1 0 0,-1 1 0,0-1 0,1 0 0,2 0 0,0 0-370,-1 0-1,1-1 1,-1 1-1,1-1 1,-1 0-1,0 0 1,1 0-1,-1 0 1,0-1-1,0 1 0,0-1 1,0 0-1,0 0 1,0 0-1,4-4 1,19-24-5532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39.528"/>
    </inkml:context>
    <inkml:brush xml:id="br0">
      <inkml:brushProperty name="width" value="0.025" units="cm"/>
      <inkml:brushProperty name="height" value="0.025" units="cm"/>
    </inkml:brush>
  </inkml:definitions>
  <inkml:trace contextRef="#ctx0" brushRef="#br0">83 8 9001,'-5'11'9876,"-8"17"-7284,0 2 1,2 0-1,-7 32 1,11-34-1776,1 1 1,2 0-1,-1 54 0,5-78-819,0-1 1,0 1-1,1-1 1,0 1-1,0-1 0,0 1 1,0-1-1,1 0 0,0 1 1,0-1-1,0 0 1,0 0-1,1 0 0,-1-1 1,6 7-1,-5-8-30,-1 0 0,0 0 1,1 0-1,0-1 0,-1 1 0,1-1 0,0 1 0,0-1 0,0 0 1,0 0-1,0-1 0,0 1 0,0 0 0,0-1 0,0 0 1,0 0-1,0 0 0,0 0 0,0 0 0,0-1 0,0 1 1,0-1-1,0 0 0,5-2 0,-2 0-38,0 0 0,0 0-1,0-1 1,-1 0 0,1 0 0,-1-1-1,0 1 1,-1-1 0,1 0 0,-1-1 0,0 1-1,0-1 1,-1 0 0,6-10 0,4-13-442,18-53 1,-25 64 457,56-198 1186,-71 247-336,-20 43 0,16-43-575,-13 43 0,19-48-215,2 1 0,0-1 0,2 1 1,0 0-1,3 42 0,0-67-17,0 0 1,0 0-1,1 0 0,-1 0 0,1 1 1,-1-1-1,1 0 0,0 0 0,0 0 1,0 0-1,0 0 0,0-1 1,0 1-1,1 0 0,-1 0 0,1-1 1,-1 1-1,1-1 0,-1 1 1,1-1-1,0 0 0,0 0 0,0 1 1,0-1-1,0-1 0,0 1 0,3 1 1,4 0-196,-1-1 0,1 1 0,0-2 0,0 1 1,12-2-1,-4 1-362,-6-2-3837,-6-2-1990,-1-3-4629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5.653"/>
    </inkml:context>
    <inkml:brush xml:id="br0">
      <inkml:brushProperty name="width" value="0.025" units="cm"/>
      <inkml:brushProperty name="height" value="0.025" units="cm"/>
    </inkml:brush>
  </inkml:definitions>
  <inkml:trace contextRef="#ctx0" brushRef="#br0">58 129 16688,'-12'-6'6412,"-11"7"-4643,22-1-1788,0 0 0,0 0 0,0 0 0,1 0 0,-1 0 0,0 1 0,0-1-1,1 0 1,-1 1 0,0-1 0,0 0 0,1 1 0,-1-1 0,0 1 0,1-1 0,-1 1 0,1-1 0,-1 1-1,1 0 1,-1-1 0,0 2 0,1-1 13,0 0-1,0 0 1,1 0-1,-1 0 1,0 0 0,0 0-1,0 0 1,1 0-1,-1-1 1,1 1 0,-1 0-1,1 0 1,-1 0-1,1 0 1,-1 0-1,1-1 1,0 1 0,-1 0-1,1-1 1,0 1-1,-1 0 1,1-1-1,2 2 1,3 4 52,0 0 1,0 1-1,-1 0 1,0 0-1,0 1 1,-1-1-1,0 1 1,0 0-1,0 0 1,-1 0-1,-1 1 1,3 8-1,-3-5 7,1 0-1,-2 0 1,1 0 0,-2 0 0,0 0-1,0 1 1,-1-1 0,-3 15-1,2-21 94,0-1-1,0 1 1,-1-1-1,1 0 1,-1 1-1,-6 7 1,8-12-22,0 1 0,0-1 1,1 0-1,-1 0 0,0 0 1,0 0-1,0 1 0,0-1 1,-1 0-1,1-1 0,0 1 1,0 0-1,-1 0 0,1 0 1,0-1-1,-1 1 0,1-1 1,0 1-1,-1-1 0,1 0 0,-1 1 1,1-1-1,-1 0 0,1 0 1,-1 0-1,1 0 0,-1 0 1,1 0-1,-1-1 0,1 1 1,-3-1-1,2-1-81,1 0 0,-1 0 0,1 0 0,-1 0 0,1-1 1,0 1-1,0 0 0,0-1 0,0 1 0,1-1 0,-1 1 0,1-1 0,-1 1 0,1-1 0,0 1 0,0-1 0,0 1 1,0-3-1,4-50-408,-3 45 265,1 1 0,0 0 0,0 0 0,1 0 0,0 1-1,1-1 1,0 1 0,1-1 0,-1 1 0,8-9 0,5-3-31,1 0-1,24-21 1,14-14 494,-56 60 652,-1 25-777,1-29-236,0 0 0,0-1 0,0 1 1,1 0-1,-1 0 0,0 0 0,0 0 0,1 0 0,-1 0 0,1 0 0,-1-1 1,1 1-1,-1 0 0,1 0 0,-1 0 0,1-1 0,-1 1 0,1 0 0,0-1 0,0 1 1,-1-1-1,1 1 0,0-1 0,0 1 0,0-1 0,0 1 0,-1-1 0,1 0 0,0 1 1,2-1-1,1 1 20,1-1 1,0 0-1,0 0 1,0-1 0,0 1-1,-1-1 1,1 0-1,0 0 1,0 0 0,-1-1-1,1 0 1,-1 0-1,0 0 1,1 0 0,-1-1-1,0 0 1,0 0-1,-1 0 1,1 0 0,-1 0-1,1-1 1,-1 1-1,0-1 1,0 0 0,-1 0-1,1 0 1,-1-1-1,0 1 1,2-6 0,-3 8-50,-23 42-464,21-39 498,0 0 0,0 1 0,1-1 0,-1 0 0,0 1 0,1-1 0,-1 1 0,1 0 0,-1-1 0,1 1 1,0-1-1,-1 1 0,1 0 0,0-1 0,0 1 0,0-1 0,1 1 0,-1 0 0,0-1 0,1 1 0,-1-1 0,0 1 0,1-1 0,0 1 0,-1-1 0,3 3 1,-1-3 14,0 0 0,0-1 1,0 1-1,0-1 1,1 0-1,-1 0 1,0 1-1,0-2 0,0 1 1,1 0-1,-1 0 1,0-1-1,0 1 1,0-1-1,0 1 1,0-1-1,0 0 0,0 0 1,0 0-1,3-2 1,6-3 34,0 1 1,0-1 0,-1-1-1,13-10 1,0-12-3223,-22 26 2060,1 0 0,-1-1-1,0 1 1,0 0 0,0 0 0,-1-1 0,1 1 0,-1-1 0,1-3 0,-1 4 157,0 0-1,0-1 1,1 1 0,0 0-1,-1 0 1,1 0 0,0 0 0,0 0-1,1 0 1,1-3 0,6-10-2971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0.039"/>
    </inkml:context>
    <inkml:brush xml:id="br0">
      <inkml:brushProperty name="width" value="0.025" units="cm"/>
      <inkml:brushProperty name="height" value="0.025" units="cm"/>
    </inkml:brush>
  </inkml:definitions>
  <inkml:trace contextRef="#ctx0" brushRef="#br0">4 124 9449,'0'0'18295,"11"7"-16998,-4-3-1189,0 1 0,0-2 0,0 1 0,1-1 0,-1 0 0,1 0 0,0-1 0,0 0 0,0-1 0,0 1 0,0-2 0,0 1 0,0-1 0,0 0 0,0-1 0,0 0 0,0 0 1,0-1-1,0 0 0,8-3 0,-4 0 26,-1-1 0,-1 0 0,1 0 0,-1-1 0,14-13 0,-21 17-103,0 0 1,0 1-1,0-1 0,0 0 0,-1 0 0,0-1 0,1 1 0,-1 0 0,0-1 0,-1 1 0,1-1 0,-1 0 0,1 1 0,-1-1 1,0 0-1,-1 0 0,1 0 0,-1 0 0,1 0 0,-2-7 0,1 9-31,-1 1 0,0-1 0,0 1 0,0 0 0,0-1 0,0 1 0,0 0 0,-1 0 0,1 0 0,0 0 0,0 0 0,-1 0 0,1 0 0,-1 0 0,1 1 0,-1-1 0,1 1 0,-1-1 0,1 1 0,-1-1 0,0 1 0,1 0 0,-1 0 0,0 0 0,1-1 0,-1 2 0,1-1 0,-1 0 0,-2 1 0,-5-1 0,0 1 0,1 0 0,-1 1 0,-13 4 0,9 0 0,-1 1 0,2 0 0,-1 1 0,1 0 0,0 1 0,0 0 0,1 1 0,1 0 0,-11 13 0,13-14 0,1 0 0,0 1 0,0 0 0,1 0 0,1 0 0,-1 0 0,2 1 0,-1 0 0,2 0 0,-1 1 0,-2 21 0,5-31 0,1 0 0,0 0 0,0 1 0,1-1 1,-1 0-1,0 0 0,1 0 0,0 0 0,-1 0 0,1 0 0,0 0 0,0 0 0,0 0 1,0 0-1,0 0 0,0 0 0,1-1 0,-1 1 0,1 0 0,-1-1 0,1 1 0,0-1 1,-1 0-1,1 1 0,0-1 0,0 0 0,0 0 0,0 0 0,0-1 0,0 1 0,0 0 1,0-1-1,0 1 0,3-1 0,10 3-2,0-2 0,-1 0-1,1 0 1,16-3 0,-12 1-7,51-5-1613,-24-5-3349,9-8-5556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1.513"/>
    </inkml:context>
    <inkml:brush xml:id="br0">
      <inkml:brushProperty name="width" value="0.025" units="cm"/>
      <inkml:brushProperty name="height" value="0.025" units="cm"/>
    </inkml:brush>
  </inkml:definitions>
  <inkml:trace contextRef="#ctx0" brushRef="#br0">0 8 7911,'0'0'16090,"14"-1"-14616,-11 1-1412,56-4 1149,1 2-1,88 9 1,-144-7-1169,0 1 1,-1-1-1,1 1 0,0 0 1,-1 1-1,1-1 0,-1 1 1,1-1-1,-1 1 0,0 0 1,0 0-1,0 1 0,0-1 1,0 1-1,0-1 1,4 6-1,-6-6 6,0 1 0,0-1-1,-1 0 1,1 1 0,0-1 0,-1 0 0,1 1 0,-1-1 0,0 1 0,0-1 0,0 1-1,0-1 1,0 0 0,-1 1 0,1-1 0,-1 1 0,1-1 0,-1 0 0,0 1-1,0-1 1,0 0 0,0 0 0,-1 0 0,1 0 0,0 0 0,-1 0 0,-1 2 0,-16 17 218,0-1 1,-1-1 0,-42 32 0,31-27-32,-29 30 0,57-52-235,1 1 0,0 0 0,-1 0 0,1-1 0,0 1 0,0 0 0,1 1 0,-1-1 0,1 0 0,-1 1 0,1-1 0,0 0 0,0 1 0,0 6 0,1-9 0,0 1 0,0-1 0,1 1 0,-1-1 0,1 1 0,-1-1 0,1 1 0,-1-1 0,1 0 0,0 1 0,0-1 0,0 0 0,0 0 0,0 0 0,0 0 0,0 0 0,0 0 0,0 0 0,0 0 0,0 0 0,1 0 0,-1 0 0,0-1 0,1 1 0,-1-1 0,1 1 0,-1-1 0,0 1 0,1-1 0,-1 0 0,1 0 0,-1 0 0,1 1 0,-1-2 0,1 1 0,1 0 0,23 0-27,0-1 1,0-1-1,-1-1 0,1-1 1,-1-1-1,1-2 0,-2 0 0,47-21 1,-58 19-2004,-13 2-3139,-22-1-3204,-9 3-638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1.854"/>
    </inkml:context>
    <inkml:brush xml:id="br0">
      <inkml:brushProperty name="width" value="0.025" units="cm"/>
      <inkml:brushProperty name="height" value="0.025" units="cm"/>
    </inkml:brush>
  </inkml:definitions>
  <inkml:trace contextRef="#ctx0" brushRef="#br0">1 5 9545,'0'0'20660,"86"1"-20052,-36-1-480,0 0-96,2 0-448,-5 0-1922,-10 0-3268,-9-6-3746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2.224"/>
    </inkml:context>
    <inkml:brush xml:id="br0">
      <inkml:brushProperty name="width" value="0.025" units="cm"/>
      <inkml:brushProperty name="height" value="0.025" units="cm"/>
    </inkml:brush>
  </inkml:definitions>
  <inkml:trace contextRef="#ctx0" brushRef="#br0">23 23 19699,'0'0'2589,"-4"8"251,-10 28-699,14-35-2050,-1 0-1,0 0 1,1 0 0,-1 0 0,1 0-1,0 1 1,-1-1 0,1 0 0,0 0-1,-1 0 1,1 1 0,0-1-1,0 0 1,0 1 0,0-1 0,1 0-1,-1 0 1,0 1 0,0-1 0,1 0-1,-1 0 1,1 0 0,-1 0 0,1 1-1,-1-1 1,1 0 0,0 0 0,-1 0-1,1 0 1,0 0 0,0 0 0,0-1-1,0 1 1,2 1 0,3-1-47,-1 0 0,1 0 0,0-1 0,0 0 1,0 0-1,-1-1 0,1 1 0,0-1 0,0-1 0,-1 1 0,1-1 1,8-3-1,2-4 1,1 0-1,23-18 1,-28 18-31,-1 1 0,2 0-1,-1 1 1,1 0-1,18-6 1,-30 13-9,-1 0 1,0 0-1,1 0 0,-1-1 1,0 1-1,1 0 0,-1 0 1,1 0-1,-1 0 0,0 0 1,1 0-1,-1 0 1,0 0-1,1 0 0,-1 0 1,0 1-1,1-1 0,-1 0 1,0 0-1,1 0 0,-1 0 1,0 0-1,1 1 0,-1-1 1,0 0-1,1 0 0,-1 0 1,0 1-1,0-1 1,1 0-1,-1 1 0,0-1 1,0 0-1,0 0 0,1 1 1,-1-1-1,0 0 0,0 1 1,0-1-1,0 1 0,0 21 465,-14 26 347,12-44-791,1 0-26,0-1 0,0 0 0,0 0 0,0 0 0,1 1 0,-1-1 0,1 0 0,0 1 0,0-1 0,0 4 0,0-6 0,0-1 0,1 0 0,-1 1 0,0-1 0,0 0 0,0 1 0,1-1 0,-1 0 0,0 1 0,0-1 0,1 0 0,-1 1 0,0-1 0,1 0 0,-1 0 0,0 1 0,1-1 0,-1 0 0,0 0 0,1 0 0,-1 0 0,1 1 0,-1-1 0,0 0 0,1 0 0,-1 0 0,1 0 0,-1 0 0,1 0 0,23-8 0,24-29 0,-43 31 0,1 0 0,1 1 0,-1 0 0,1 0 0,-1 0 0,1 1 0,1 0 0,-1 1 0,0-1 0,14-3 0,-21 8-4,1-1 0,0 1 0,-1 0-1,1-1 1,-1 1 0,1 0 0,-1-1 0,1 1 0,-1 0 0,1-1 0,-1 1-1,0 0 1,1 0 0,-1-1 0,0 1 0,0 0 0,0 0 0,1 0-1,-1 0 1,0-1 0,0 1 0,0 0 0,0 0 0,-1 0 0,1 0 0,0-1-1,0 1 1,0 0 0,-1 0 0,1 1 0,-6 30-124,1-18-677,-5 31-7578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2.551"/>
    </inkml:context>
    <inkml:brush xml:id="br0">
      <inkml:brushProperty name="width" value="0.025" units="cm"/>
      <inkml:brushProperty name="height" value="0.025" units="cm"/>
    </inkml:brush>
  </inkml:definitions>
  <inkml:trace contextRef="#ctx0" brushRef="#br0">1 0 20371,'0'0'3705,"3"10"-2600,-1-6-1197,0 1 1,0 0-1,0-1 0,1 0 0,-1 1 1,1-1-1,0 0 0,1 0 0,-1 0 0,0-1 1,1 1-1,0-1 0,0 0 0,0 0 1,0 0-1,1-1 0,-1 0 0,1 1 1,-1-1-1,9 2 0,16 4-4601,1-2 0,48 5 0,-56-7 14260,-26-1-5029,-23 15-694,16-11-3173,1 0-1,0 0 1,-15 15-1,22-20-628,1 0-1,0 0 1,0 0-1,0 0 0,0 0 1,0 0-1,1 1 1,-1-1-1,1 1 1,-1-1-1,1 1 1,0 0-1,0-1 1,0 1-1,0 0 1,1 0-1,-1 0 0,1 0 1,0 0-1,-1-1 1,1 1-1,1 3 1,0-5-82,0 0 0,0 0 0,0-1 0,0 1-1,0 0 1,0-1 0,0 1 0,0-1 0,0 1 0,1-1 0,-1 0 0,0 1 0,0-1 0,1 0 0,-1 0 0,0 0 0,0 0 0,0 0 0,2 0 0,34-1-1194,-26 1 450,28-2-2061,-29 0 2604,0 1 1,0 0 0,1 1 0,-1 1 0,0-1-1,1 1 1,-1 1 0,0 0 0,16 6-1,-25-8 380,0 1 0,0-1 0,-1 1 0,1-1 0,0 1-1,-1 0 1,1-1 0,0 1 0,-1 0 0,1 0 0,-1-1-1,1 1 1,-1 0 0,1 0 0,-1 0 0,0 0-1,1-1 1,-1 1 0,0 0 0,0 0 0,0 0 0,0 0-1,0 0 1,0 0 0,0 0 0,0 0 0,0 0-1,0 0 1,0 0 0,0 0 0,-1-1 0,1 1 0,0 0-1,-1 0 1,1 0 0,-1 0 0,1 0 0,-1-1 0,1 1-1,-1 0 1,0-1 0,1 1 0,-1 0 0,0-1-1,1 1 1,-1 0 0,0-1 0,-1 1 0,-39 28 2443,31-24-2505,0-1-1,-1 0 1,1-1-1,-1 0 1,0 0-1,1-1 1,-1 0-1,-22 0 1,32-3-171,1 1 0,-1 0-1,0 0 1,0 0 0,1-1 0,-1 1 0,0 0-1,0-1 1,1 1 0,-1 0 0,0-1 0,1 1-1,-1-1 1,1 1 0,-1-1 0,1 0-1,-1 1 1,1-1 0,-1 1 0,1-1 0,-1 0-1,1 0 1,0 1 0,-1-1 0,1 0 0,0 1-1,0-1 1,-1 0 0,1 0 0,0 0 0,0 1-1,0-1 1,0-1 0,3-29-6985,6 9-1825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2.911"/>
    </inkml:context>
    <inkml:brush xml:id="br0">
      <inkml:brushProperty name="width" value="0.025" units="cm"/>
      <inkml:brushProperty name="height" value="0.025" units="cm"/>
    </inkml:brush>
  </inkml:definitions>
  <inkml:trace contextRef="#ctx0" brushRef="#br0">0 26 12460,'0'0'20307,"62"15"-20307,-33-15 0,7 0 0,0 0 0,-1-4-1634,-2-10-5989,0-8-11179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3.253"/>
    </inkml:context>
    <inkml:brush xml:id="br0">
      <inkml:brushProperty name="width" value="0.025" units="cm"/>
      <inkml:brushProperty name="height" value="0.025" units="cm"/>
    </inkml:brush>
  </inkml:definitions>
  <inkml:trace contextRef="#ctx0" brushRef="#br0">3 0 6598,'0'0'20500,"-1"81"-19219,0-40-641,1 3-351,0-1-161,2-4-96,6-9-32,5-6-673,-2-8-1345,1-11-544,-3-5-321,-7-5-1057,-2-13-2145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3.625"/>
    </inkml:context>
    <inkml:brush xml:id="br0">
      <inkml:brushProperty name="width" value="0.025" units="cm"/>
      <inkml:brushProperty name="height" value="0.025" units="cm"/>
    </inkml:brush>
  </inkml:definitions>
  <inkml:trace contextRef="#ctx0" brushRef="#br0">0 28 15022,'0'0'14190,"47"-27"-13037,-11 27-577,5 0-384,4 0-160,-2 0 1,-2 0-578,-4 1-1217,-7 0-1761,-15 2-1762,-12 3-1858</inkml:trace>
  <inkml:trace contextRef="#ctx0" brushRef="#br0" timeOffset="1">28 196 10698,'0'0'16624,"78"13"-15407,-29-22-256,5-3-513,-1 2-352,-7 2-64,-10 7-768,-15 1-866,-11 0-1088,-10 9-97,-4 5-800,-22 3-1442,-8 1-8360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3.969"/>
    </inkml:context>
    <inkml:brush xml:id="br0">
      <inkml:brushProperty name="width" value="0.025" units="cm"/>
      <inkml:brushProperty name="height" value="0.025" units="cm"/>
    </inkml:brush>
  </inkml:definitions>
  <inkml:trace contextRef="#ctx0" brushRef="#br0">1 130 14830,'0'0'12492,"72"18"-11275,-22-33-576,2-3-417,-1-1-192,-2 0-352,-6 0-1122,-9 0-2081,-12 1-2275,-2-2-5797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4.343"/>
    </inkml:context>
    <inkml:brush xml:id="br0">
      <inkml:brushProperty name="width" value="0.025" units="cm"/>
      <inkml:brushProperty name="height" value="0.025" units="cm"/>
    </inkml:brush>
  </inkml:definitions>
  <inkml:trace contextRef="#ctx0" brushRef="#br0">43 272 17168,'0'0'6732,"-7"9"-4095,7-9-2574,-26 36 1651,25-35-1647,0 0 0,0 1 0,0-1 0,0 0 0,1 0 0,-1 1 0,0-1 0,1 0 0,-1 1 0,1-1 0,-1 1 0,1-1 0,0 1 0,0-1 0,0 0 0,0 1 0,0-1 0,0 1 0,0-1 0,0 1-1,0-1 1,1 1 0,-1-1 0,0 1 0,1-1 0,-1 0 0,1 1 0,0-1 0,0 0 0,-1 0 0,1 1 0,0-1 0,0 0 0,1 1 0,3 0-32,-1 0 0,1 0-1,0-1 1,0 1 0,-1-1-1,1 0 1,0-1-1,0 1 1,0-1 0,0 0-1,0 0 1,0 0 0,0-1-1,0 0 1,0 0 0,-1 0-1,1-1 1,9-3 0,6-4 74,0-1 1,32-22 0,-51 32-110,15-11 145,-7 4 50,1 1 0,-1 0 0,2 1 1,12-6-1,-22 12-195,0 0 0,-1 0 0,1-1 0,-1 1 0,1 0 0,-1 0 0,1 0 0,-1 0 0,1 0 0,-1 0 0,0-1 0,1 1 0,-1 0 0,0 0 0,0 0 0,0 0 0,0 0 0,0 0 0,0 0 0,0 0 0,0 0 0,0 0 0,0 0 0,-1 2 0,-2 29 0,2-31 0,1 1 0,-1-1 0,1 1 0,-1-1 0,1 1 0,0 0 0,-1-1 0,1 1 0,0-1 0,0 1 0,0 0 0,0-1 0,1 1 0,-1-1 0,0 1 0,1-1 0,-1 1 0,1-1 0,-1 1 0,1-1 0,0 1 0,0-1 0,-1 0 0,1 1 0,0-1 0,0 0 0,2 2 0,-1-3 0,1 0 0,-1 1 0,1-1 0,-1 0 0,1 0 0,-1 0 0,1-1 0,-1 1 0,1 0 0,-1-1 0,1 0 0,-1 0 0,1 0 0,-1 0 0,0 0 0,1 0 0,1-2 0,36-21 0,-33 18 0,0 1 0,1 1 0,-1-1 0,1 1 0,0 0 0,1 1 0,-1 0 0,17-4 0,-25 8-68,0-1-1,1 0 1,-1 0-1,0 1 1,1-1 0,-1 0-1,0 1 1,1-1-1,-1 0 1,0 1 0,0-1-1,1 0 1,-1 1-1,0-1 1,0 1 0,0-1-1,0 0 1,0 1-1,1-1 1,-1 1-1,0-1 1,0 1 0,0-1-1,0 1 1,0-1-1,0 0 1,0 1 0,-1-1-1,1 1 1,0-1-1,0 1 1,0-1 0,0 0-1,0 1 1,-1-1-1,1 1 1,0-1 0,0 0-1,-1 1 1,1-1-1,0 0 1,-1 1 0,-10 19-5244,3-15-1260</inkml:trace>
  <inkml:trace contextRef="#ctx0" brushRef="#br0" timeOffset="1">393 0 18578,'0'0'10762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1.731"/>
    </inkml:context>
    <inkml:brush xml:id="br0">
      <inkml:brushProperty name="width" value="0.025" units="cm"/>
      <inkml:brushProperty name="height" value="0.025" units="cm"/>
    </inkml:brush>
  </inkml:definitions>
  <inkml:trace contextRef="#ctx0" brushRef="#br0">253 1 9577,'0'0'17467,"0"8"-16613,-2 4-737,0 0-1,-1 0 1,0 0-1,-1-1 1,0 0-1,-1 0 1,0 0-1,-13 19 1,-69 92 950,38-57-460,36-47-382,6-10-65,1 0 0,0 0 0,0 1 1,1 0-1,0 0 0,0 0 0,1 1 0,1-1 0,0 1 0,0 0 0,-1 10 0,4-18-160,0-1 0,1 0 0,-1 1 0,1-1 0,-1 0 0,1 0 0,0 1 0,-1-1 0,1 0 0,0 0 0,0 0 0,0 0 0,0 0 0,0 0 0,0 0 0,0 0 0,0-1 0,0 1 0,1 0 0,-1-1 0,0 1 0,0 0 0,1-1 0,-1 0 0,0 1 0,1-1 0,-1 0 0,1 0 0,-1 1 0,0-1 0,1 0 0,-1 0 0,2-1 0,59 0 0,-52 0 0,137-18 0,-91 10 0,93-4 0,-140 13 5,-4 0-28,1 0 0,0 0-1,-1 0 1,1 1 0,-1 0 0,1 0 0,6 2 0,-10-2-51,-1 0 0,1 0-1,-1 0 1,0 0 0,1 0 0,-1 1 0,0-1-1,0 0 1,1 1 0,-1-1 0,0 1 0,0-1-1,-1 1 1,1-1 0,0 1 0,0 0 0,-1-1-1,1 1 1,-1 0 0,0 0 0,1-1 0,-1 1-1,0 0 1,0 0 0,0-1 0,-1 4 0,1-17-19011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5.981"/>
    </inkml:context>
    <inkml:brush xml:id="br0">
      <inkml:brushProperty name="width" value="0.025" units="cm"/>
      <inkml:brushProperty name="height" value="0.025" units="cm"/>
    </inkml:brush>
  </inkml:definitions>
  <inkml:trace contextRef="#ctx0" brushRef="#br0">75 62 3523,'0'0'7661,"4"-9"-4885,18-43 2295,-64 161 1794,35-84-6202,0 0 0,2 0 0,0 1 1,-1 47-1,6-73-666,-1 0 0,1 1 1,0-1-1,0 1 0,0-1 1,0 1-1,0-1 0,0 1 0,0-1 1,0 1-1,0-1 0,0 1 1,0-1-1,0 1 0,0-1 1,0 1-1,0-1 0,1 1 1,-1-1-1,0 1 0,0-1 1,1 0-1,-1 1 0,0-1 1,0 1-1,1-1 0,-1 0 0,1 1 1,-1-1-1,0 0 0,1 1 1,-1-1-1,1 0 0,-1 0 1,0 1-1,1-1 0,-1 0 1,1 0-1,-1 0 0,1 0 1,-1 0-1,1 1 0,-1-1 1,1 0-1,-1 0 0,1 0 1,-1 0-1,1-1 0,-1 1 0,1 0 1,0 0-1,0-1-98,0 1 0,0-1 0,1 0 1,-1 1-1,0-1 0,0 0 0,0 0 0,-1 0 0,1 0 0,0 0 1,0 0-1,0 0 0,-1 0 0,1 0 0,0 0 0,-1 0 1,1 0-1,-1-1 0,1 0 0,0-3-216,-1 1 0,1-1 1,-1 0-1,1 1 0,-1-1 1,-1 1-1,1-1 0,-1 1 0,0-1 1,0 1-1,0-1 0,0 1 0,-1-1 1,0 1-1,0 0 0,0 0 1,-3-4-1,1 2 617,-2 0-1,1 0 1,-1 1 0,1-1 0,-12-6 0,29 10 3369,46-1-3239,-53 3-1086,16 0 752,-16-1-3501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4.826"/>
    </inkml:context>
    <inkml:brush xml:id="br0">
      <inkml:brushProperty name="width" value="0.025" units="cm"/>
      <inkml:brushProperty name="height" value="0.025" units="cm"/>
    </inkml:brush>
  </inkml:definitions>
  <inkml:trace contextRef="#ctx0" brushRef="#br0">3 0 18546,'0'0'9080,"0"8"-8082,0 39 93,-2-20-727,1 0 0,2 1 1,1-1-1,1 1 0,1-1 1,12 39-1,-15-64-355,0 0 0,-1 0 0,1 0 0,0 0 1,1 0-1,-1 0 0,0 0 0,0 0 0,1-1 0,-1 1 0,1 0 0,0-1 0,-1 1 0,1-1 0,0 0 0,0 0 0,0 0 0,0 0 0,0 0 1,0 0-1,0 0 0,0 0 0,0-1 0,1 1 0,-1-1 0,0 0 0,0 0 0,0 0 0,1 0 0,-1 0 0,0 0 0,0 0 0,1-1 0,-1 1 1,0-1-1,0 1 0,0-1 0,0 0 0,3-2 0,9-3 19,0-2-1,-1 1 1,0-2 0,17-13-1,-26 19-26,8-6-1,12-8 0,0-2 0,-1 0 0,-1-2 0,-1 0 0,-1-1 0,18-26 0,-38 48-29,1 0 0,-1 0 0,0 0 0,0-1-1,0 1 1,0 0 0,1 0 0,-1 0 0,0-1 0,0 1 0,0 0 0,0 0 0,0-1 0,0 1-1,0 0 1,0 0 0,0-1 0,0 1 0,0 0 0,0 0 0,0-1 0,0 1 0,0 0 0,0 0-1,0-1 1,0 1 0,0 0 0,0 0 0,0-1 0,0 1 0,0 0 0,0 0 0,0 0 0,-1-1-1,1 1 1,0 0 0,0 0 0,0 0 0,0-1 0,-1 1 0,1 0 0,0 0 0,0 0 0,0 0-1,-1 0 1,1-1 0,0 1 0,0 0 0,-1 0 0,-13 0-4286,9 0 1912,-13 0-6720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5.169"/>
    </inkml:context>
    <inkml:brush xml:id="br0">
      <inkml:brushProperty name="width" value="0.025" units="cm"/>
      <inkml:brushProperty name="height" value="0.025" units="cm"/>
    </inkml:brush>
  </inkml:definitions>
  <inkml:trace contextRef="#ctx0" brushRef="#br0">0 1 20211,'0'0'7271,"12"50"-4933,7-35-768,8-5-353,3 0-1057,0-3-160,4-4-512,-6-3-3396,-3 0-4132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7.443"/>
    </inkml:context>
    <inkml:brush xml:id="br0">
      <inkml:brushProperty name="width" value="0.025" units="cm"/>
      <inkml:brushProperty name="height" value="0.025" units="cm"/>
    </inkml:brush>
  </inkml:definitions>
  <inkml:trace contextRef="#ctx0" brushRef="#br0">179 80 6438,'1'0'567,"0"0"-1,-1-1 1,1 0-1,0 1 1,0-1-1,-1 1 1,1-1 0,0 0-1,-1 0 1,1 1-1,0-1 1,-1 0-1,1 0 1,-1 0 0,0 0-1,1 0 1,-1 0-1,0 1 1,1-1-1,-1 0 1,0 0 0,0 0-1,0 0 1,0 0-1,0 0 1,0 0-1,0 0 1,0-2-1,-1 2-228,0 0-1,0 0 0,0 0 0,0 0 0,-1 0 0,1 0 0,0 0 0,0 0 1,0 1-1,-1-1 0,1 0 0,-1 1 0,1-1 0,0 1 0,-1-1 0,-1 1 0,-4-2-125,0 1 0,0 0 0,0 0 0,-1 1 0,1 0 0,0 0 0,-8 1 0,9 2-163,0-1-1,0 1 1,1 0-1,-1 0 0,1 1 1,-1-1-1,1 1 0,0 1 1,0-1-1,1 1 1,-1-1-1,1 1 0,-5 9 1,5-10-9,2 0 1,-1 1-1,0-1 0,1 1 1,0-1-1,0 1 0,0 0 1,1 0-1,-1 0 0,1 0 1,1 0-1,-1 0 1,1 0-1,-1 0 0,1 0 1,1 0-1,1 10 0,-1-14-34,0 0-1,0 1 0,0-1 1,0 0-1,0 0 0,0 0 1,1 1-1,-1-2 0,0 1 1,1 0-1,-1 0 0,1 0 1,-1-1-1,1 1 0,-1 0 1,1-1-1,0 0 0,-1 1 1,1-1-1,-1 0 0,1 0 1,0 0-1,-1 0 0,1 0 1,0 0-1,2-1 0,4 1 30,-1-1 0,0 0-1,0-1 1,0 0 0,9-3 0,-7 0-7,1 0 0,-1-1 1,0 0-1,0 0 1,0-1-1,-1 0 1,13-15-1,-16 17-7,-1 0-1,0 0 1,0-1 0,0 0 0,-1 1-1,0-1 1,0 0 0,-1-1 0,1 1-1,-1 0 1,0-1 0,-1 1 0,2-13-1,-3 18-21,0 1 0,0-1 0,0 1 0,0-1 0,-1 1 0,1-1 0,0 0 0,0 1 0,0-1 0,0 1 0,-1-1 0,1 1 0,0-1 0,-1 1 0,1-1 0,0 1 0,-1 0 0,1-1 0,0 1 0,-1-1 0,1 1 0,-1 0 0,1-1-1,-1 1 1,1 0 0,-1 0 0,1-1 0,-1 1 0,1 0 0,-1 0 0,1 0 0,-1 0 0,1 0 0,-1-1 0,0 1 0,1 0 0,-1 0 0,1 0 0,-1 0 0,1 1 0,-1-1 0,1 0 0,-1 0 0,0 0 0,1 0 0,-1 1 0,1-1 0,-1 0-1,0 1 1,-24 14-267,7 18-81,18-33 340,0 1 0,-1-1 0,1 1 0,0-1 0,0 1 0,0-1 0,0 1 0,0-1 1,-1 1-1,1-1 0,0 1 0,0-1 0,0 1 0,1 0 0,-1-1 0,0 1 0,0-1 0,0 1 0,0-1 0,0 1 1,1-1-1,-1 1 0,0-1 0,0 0 0,1 1 0,-1-1 0,0 1 0,1-1 0,-1 0 0,0 1 0,1-1 0,-1 1 1,1-1-1,-1 0 0,0 0 0,1 1 0,-1-1 0,1 0 0,-1 0 0,1 0 0,-1 1 0,1-1 0,-1 0 0,1 0 1,-1 0-1,1 0 0,0 0 0,-1 0 0,1 0 0,-1 0 0,1 0 0,-1 0 0,1 0 0,-1-1 0,1 1 0,-1 0 1,1 0-1,-1 0 0,1-1 0,-1 1 0,1-1 0,12-3 5,-1 0-1,0-1 1,0-1 0,0 0-1,11-8 1,-9 5-83,1 1-1,25-10 1,-30 14 46,0 1-1,1 1 1,-1-1 0,1 1 0,13 0-1,-22 2 53,-1 0-1,1 0 1,0 0-1,-1 0 1,1 0-1,0 0 1,-1 1-1,1-1 1,0 1-1,-1-1 0,1 1 1,-1 0-1,1-1 1,-1 1-1,1 0 1,-1 0-1,1 0 1,-1 0-1,0 0 1,0 0-1,0 1 0,1-1 1,-1 0-1,0 1 1,-1-1-1,1 0 1,0 1-1,0-1 1,0 1-1,-1 0 0,1-1 1,-1 1-1,0-1 1,1 1-1,-1 0 1,0 0-1,0-1 1,0 1-1,0 2 1,0 6 202,-1 1 1,-1-1-1,1 0 1,-1 0-1,-1 0 1,-7 18-1,44-48-170,1-9-43,-23 17 0,1 1 0,0 0 0,1 1 0,0 1 0,1 0 0,0 1 0,18-7 0,-33 14 0,0 1 0,1 0 0,-1 0 0,1 0 0,-1-1 0,1 1 0,-1 0 0,0 0 0,1 0 0,-1 0 0,1 0 0,-1 0 0,1 0 0,-1 0 0,1 0 0,-1 0 0,1 0 0,-1 0 0,1 1 0,-1-1 0,0 0 0,1 0 0,-1 0 0,1 1 0,-1-1 0,0 0 0,1 0 0,-1 1 0,0-1 0,1 0 0,-1 1 0,1 0 0,-1 16 0,-18 26 0,15-37 0,-4 8 0,2-3 0,-1 1 0,2-1 0,0 1 0,0-1 0,-2 15 0,5-25 0,1-1 0,0 0 0,0 1 0,0-1 0,0 0 0,0 1 0,0-1 0,0 0 0,0 1 0,0-1 0,0 0 0,0 1 0,0-1 0,0 0 0,0 1 0,0-1 0,1 0 0,-1 1 0,0-1 0,0 0 0,0 0 0,0 1 0,0-1 0,1 0 0,-1 1 0,0-1 0,0 0 0,1 0 0,-1 0 0,0 1 0,0-1 0,1 0 0,-1 0 0,0 0 0,1 0 0,-1 1 0,1-1 0,14-4 0,13-15 0,18-22 0,60-50 0,-93 83 0,-13 7 0,0 1 0,1 0 0,-1 0 0,0 0 0,0 0 0,0 0 0,1 0 0,-1 0 0,0 0 0,0 0 0,1-1 0,-1 1 0,0 0 0,0 0 0,0 0 0,1 0 0,-1 0 0,0 0 0,0 0 0,1 0 0,-1 1 0,0-1 0,0 0 0,0 0 0,1 0 0,-1 0 0,0 0 0,0 0 0,0 0 0,1 0 0,-1 1 0,0-1 0,0 0 0,0 0 0,0 0 0,1 0 0,-1 1 0,0-1 0,0 0 0,0 0 0,0 0 0,0 1 0,0-1 0,0 0 0,0 0 0,0 0 0,1 1 0,-1-1 0,0 0 0,0 0 0,0 0 0,0 1 0,0-1 0,0 0 0,-1 1 0,0 8 0,-20 45-268,18-47 78,-1-1 0,1 1 1,0 0-1,1 0 0,0 1 1,0-1-1,0 0 0,0 12 1,2-19 13,0 1 1,0-1-1,0 0 1,0 0-1,0 1 1,1-1-1,-1 0 0,0 0 1,0 0-1,0 1 1,0-1-1,0 0 1,1 0-1,-1 0 1,0 1-1,0-1 1,0 0-1,1 0 1,-1 0-1,0 0 0,0 0 1,0 0-1,1 1 1,-1-1-1,0 0 1,0 0-1,1 0 1,-1 0-1,0 0 1,0 0-1,1 0 1,-1 0-1,0 0 0,0 0 1,1 0-1,-1 0 1,0 0-1,0 0 1,1 0-1,-1 0 1,0-1-1,0 1 1,1 0-1,-1 0 1,0 0-1,0 0 0,0 0 1,1-1-1,-1 1 1,0 0-1,14-8-4975,5-9-3914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7.898"/>
    </inkml:context>
    <inkml:brush xml:id="br0">
      <inkml:brushProperty name="width" value="0.025" units="cm"/>
      <inkml:brushProperty name="height" value="0.025" units="cm"/>
    </inkml:brush>
  </inkml:definitions>
  <inkml:trace contextRef="#ctx0" brushRef="#br0">99 1 12011,'0'0'12118,"-7"8"-8952,-10 14-1614,-23 39 0,35-52-1419,0 0 0,1 0-1,0 0 1,0 1 0,1-1-1,0 1 1,1 0 0,0 0-1,-1 11 1,3-20-145,0 0 0,0 0-1,0-1 1,1 1 0,-1 0 0,0 0 0,0-1 0,0 1-1,1 0 1,-1 0 0,0-1 0,1 1 0,-1 0-1,1-1 1,-1 1 0,1 0 0,-1-1 0,1 1-1,-1-1 1,1 1 0,-1-1 0,1 1 0,0-1-1,-1 0 1,1 1 0,0-1 0,-1 0 0,1 1 0,0-1-1,0 0 1,-1 0 0,1 0 0,0 1 0,0-1-1,-1 0 1,1 0 0,0 0 0,0 0 0,0-1-1,-1 1 1,1 0 0,0 0 0,0 0 0,-1 0 0,1-1-1,0 1 1,-1 0 0,1-1 0,0 1 0,-1-1-1,1 1 1,0-1 0,40-23-613,-12-3 150,-19 16 471,1 1 0,0 1 0,0-1 0,1 2 0,0 0 0,1 0 0,17-7 0,-30 15 37,0 0-1,1 0 1,-1-1-1,0 1 0,1 0 1,-1 0-1,0 0 1,1 0-1,-1 0 1,0 0-1,1 0 0,-1 0 1,0 0-1,1 0 1,-1 0-1,1 0 1,-1 0-1,0 0 0,1 0 1,-1 1-1,0-1 1,1 0-1,-1 0 1,0 0-1,0 1 0,1-1 1,-1 0-1,0 0 1,1 0-1,-1 1 1,0-1-1,0 0 0,0 1 1,1-1-1,-1 0 1,0 1-1,0-1 1,0 0-1,0 1 0,1-1 1,-1 1-1,-1 21 559,-11 22-184,-1 6 25,13-50-431,0 0 0,0 0-1,0 1 1,0-1 0,0 0-1,0 0 1,0 1-1,0-1 1,1 0 0,-1 0-1,0 0 1,0 1 0,0-1-1,0 0 1,1 0 0,-1 0-1,0 1 1,0-1-1,1 0 1,-1 0 0,0 0-1,0 0 1,1 0 0,-1 0-1,0 0 1,0 1 0,1-1-1,-1 0 1,0 0 0,0 0-1,1 0 1,-1 0-1,0 0 1,1 0 0,-1 0-1,0 0 1,0-1 0,1 1-1,-1 0 1,0 0 0,0 0-1,1 0 1,-1 0 0,0 0-1,0 0 1,1-1-1,-1 1 1,0 0 0,0 0-1,0 0 1,1-1 0,15-7-8,68-54-93,-62 44 35,0 1 1,1 1 0,39-20-1,-62 36 62,1-1 1,-1 1-1,1 0 0,-1-1 0,1 1 0,-1 0 1,0-1-1,1 1 0,-1 0 0,1 0 0,-1 0 0,1 0 1,0 0-1,-1-1 0,1 1 0,-1 0 0,1 0 0,-1 0 1,1 0-1,-1 0 0,1 1 0,-1-1 0,1 0 0,-1 0 1,1 0-1,-1 0 0,1 0 0,-1 1 0,1-1 0,-1 0 1,1 1-1,-1-1 0,0 0 0,1 1 0,-3 19 94,-22 30 217,22-45-287,0-1-12,-5 7-5,0 2 1,1-1 0,1 1 0,0 0-1,-4 20 1,9-34-5,1 1 0,-1 0 1,0 0-1,0 0 0,0-1 0,1 1 0,-1 0 0,0 0 1,0 0-1,1 0 0,-1 0 0,0 0 0,0-1 1,1 1-1,-1 0 0,0 0 0,0 0 0,1 0 0,-1 0 1,0 0-1,0 0 0,1 0 0,-1 0 0,0 0 1,1 0-1,-1 0 0,0 1 0,0-1 0,1 0 0,-1 0 1,0 0-1,0 0 0,1 0 0,-1 0 0,0 1 1,0-1-1,0 0 0,1 0 0,-1 0 0,0 1 1,0-1-1,0 0 0,0 0 0,1 0 0,-1 1 0,0-1 1,0 0-1,0 0 0,0 1 0,0-1 0,0 0 1,0 0-1,0 1 0,0-1 0,0 0 0,0 1 0,0-1 1,0 0-1,0 0 0,0 1 0,0-1 0,0 0 1,0 0-1,0 1 0,0-1 0,12-11-60,5-6-484,26-30-8099,-23 20 1382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8.447"/>
    </inkml:context>
    <inkml:brush xml:id="br0">
      <inkml:brushProperty name="width" value="0.025" units="cm"/>
      <inkml:brushProperty name="height" value="0.025" units="cm"/>
    </inkml:brush>
  </inkml:definitions>
  <inkml:trace contextRef="#ctx0" brushRef="#br0">1 177 22902,'0'0'9262,"10"-4"-8755,10-4-528,-1 0 1,0-2-1,31-19 0,-44 25 8,0 0-1,-1 0 1,1 0 0,-1-1-1,1 0 1,-1 0 0,-1 0-1,1-1 1,-1 1 0,0-1-1,0 0 1,-1 0 0,1-1-1,-1 1 1,-1-1 0,4-12-1,-6 19 13,0-1 0,0 1-1,0-1 1,0 1 0,0-1-1,0 1 1,0-1 0,0 1-1,0-1 1,-1 1 0,1-1-1,0 1 1,0-1 0,0 1-1,-1-1 1,1 1 0,0-1-1,-1 1 1,1 0 0,0-1-1,-1 1 1,1 0 0,-1-1-1,1 1 1,0 0 0,-1-1-1,1 1 1,-1 0 0,1 0-1,-1 0 1,1-1 0,-1 1-1,1 0 1,-1 0 0,1 0-1,-1 0 1,1 0 0,-1 0-1,1 0 1,-1 0 0,1 0-1,-1 0 1,1 0 0,-1 0-1,1 0 1,-1 1 0,1-1-1,-1 0 1,1 0 0,-1 1-1,1-1 1,-1 0 0,0 1-1,-28 14-86,16-5 143,1 2 0,1-1 0,0 1 0,-12 17 0,18-22-26,0 1 0,1-1 0,0 1 0,0 0 1,0 0-1,1 0 0,0 0 0,1 0 0,-3 16 0,5-24-29,0 1 0,0 0 0,0 0 0,0-1 0,0 1 0,0 0 0,0-1 0,0 1 0,0 0 0,0-1 0,1 1 0,-1 0 0,0-1 0,0 1 0,1 0 0,-1-1 0,0 1 0,1-1 0,-1 1 0,1 0 0,-1-1 0,1 1 0,-1-1 0,1 0 0,-1 1 0,1-1 0,-1 1 0,1-1 0,-1 0 0,1 1 0,1-1 0,27 0 0,26-20 0,7-18 0,-43 25 0,1 1 0,0 1 0,1 1 0,0 0 0,28-8 0,-48 18 0,-1 0 0,1 0 0,-1-1 0,1 1 0,0 0 0,-1 0 0,1 0 0,-1 0 0,1 0 0,0 0 0,-1 0 0,1 0 0,0 0 0,-1 0 0,1 0 0,-1 0 0,1 1 0,0-1 0,-1 0 0,1 0 0,-1 1 0,1-1 0,-1 0 0,1 1 0,-1-1 0,1 0 0,-1 1 0,1-1 0,-1 1 0,1-1 0,0 2 0,-2 20 0,-19 26 0,6-25 0,7-12 0,0 0 0,1 1 0,0-1 0,1 1 0,-5 16 0,10-27 0,0-1 0,0 0 0,-1 0 0,1 0 0,0 1 0,0-1 0,0 0 0,0 0 0,0 1 0,0-1 0,0 0 0,0 0 0,0 0 0,0 1 0,0-1 0,0 0 0,0 0 0,0 1 0,0-1 0,0 0 0,0 0 0,0 0 0,0 1 0,1-1 0,-1 0 0,0 0 0,0 0 0,0 1 0,0-1 0,0 0 0,1 0 0,-1 0 0,0 0 0,0 1 0,0-1 0,0 0 0,1 0 0,-1 0 0,0 0 0,0 0 0,0 0 0,1 0 0,-1 0 0,0 1 0,14-6 0,12-13 0,36-47 16,-44 46-36,0 0 1,0 1 0,2 0 0,33-22 0,-48 41-829,-9 8 559,-7 12 171,2-9-161,-14 23-908,14-11-3149,9-24 4182,0 0 0,0 0 1,0 0-1,0 0 0,0 1 1,0-1-1,0 0 0,0 0 1,0 0-1,0 0 0,0 0 1,0 0-1,0 1 0,0-1 1,0 0-1,0 0 0,0 0 1,0 0-1,0 0 1,0 0-1,0 1 0,0-1 1,1 0-1,-1 0 0,0 0 1,0 0-1,0 0 0,0 0 1,0 0-1,0 0 0,0 0 1,0 0-1,1 0 0,-1 1 1,0-1-1,0 0 0,0 0 1,0 0-1,0 0 0,0 0 1,1 0-1,-1 0 0,0 0 1,0 0-1,0 0 1,0 0-1,0 0 0,0 0 1,1 0-1,-1 0 0,0 0 1,0-1-1,0 1 0,0 0 1,0 0-1,0 0 0,1 0 1,-1 0-1,0 0 0,0 0 1,0 0-1,0 0 0,0 0 1,0-1-1,1 1-904,14-6-9554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8.805"/>
    </inkml:context>
    <inkml:brush xml:id="br0">
      <inkml:brushProperty name="width" value="0.025" units="cm"/>
      <inkml:brushProperty name="height" value="0.025" units="cm"/>
    </inkml:brush>
  </inkml:definitions>
  <inkml:trace contextRef="#ctx0" brushRef="#br0">104 1 16784,'0'0'9593,"-8"3"-7159,-1 0-2147,0 0 0,0 1 0,0 1 0,-10 6 1,16-9-359,1-1 1,0 1 0,0-1 0,0 1-1,0 0 1,0 0 0,0 0 0,0 0 0,0 0-1,1 0 1,-1 0 0,1 1 0,-1-1-1,1 0 1,0 1 0,0-1 0,0 1 0,1 0-1,-1-1 1,0 1 0,1 0 0,0-1-1,0 1 1,0 3 0,0-4-162,1-1 1,-1 0-1,1 0 1,0 0-1,0-1 0,-1 1 1,1 0-1,0 0 1,0 0-1,0-1 0,0 1 1,0 0-1,0-1 0,0 1 1,0-1-1,0 1 1,0-1-1,0 1 0,1-1 1,-1 0-1,0 0 1,2 1-1,36 4-2440,-22-3 1281,22 9-1696,10 10 3400,-47-20 14,0 1 0,1-1 0,-1 1 0,0 0 0,0-1 0,0 1 0,0 0 1,0 0-1,0 1 0,0-1 0,-1 0 0,1 0 0,1 5 0,-2-5 46,-1-1 1,0 1-1,0 0 1,0-1-1,0 1 1,0 0-1,0-1 0,0 1 1,0 0-1,-1-1 1,1 1-1,-1-1 1,1 1-1,-1-1 1,0 1-1,1-1 1,-1 1-1,0-1 0,0 1 1,0-1-1,0 0 1,0 1-1,0-1 1,-1 0-1,-1 1 1,-5 5-17,0-1 0,-1 0 0,0 0 0,0-1 0,0 0 0,-17 6 0,21-9-556,-1 0 0,0 0 0,0 0-1,0-1 1,0 0 0,0 0 0,0 0-1,0-1 1,0 0 0,0 0-1,0-1 1,-12-2 0,5-7-7793,4-7-7622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9.626"/>
    </inkml:context>
    <inkml:brush xml:id="br0">
      <inkml:brushProperty name="width" value="0.025" units="cm"/>
      <inkml:brushProperty name="height" value="0.025" units="cm"/>
    </inkml:brush>
  </inkml:definitions>
  <inkml:trace contextRef="#ctx0" brushRef="#br0">95 0 10762,'0'0'15396,"-2"11"-14419,-36 161 1208,22-117-1405,4 0 1,1 0-1,-4 95 0,15-149-775,-1 0-1,1 0 1,0 0 0,0 0-1,0 0 1,0 0-1,0 0 1,1-1-1,-1 1 1,0 0-1,0 0 1,0 0-1,1 0 1,-1 0 0,0-1-1,1 1 1,-1 0-1,1 0 1,-1 0-1,1-1 1,-1 1-1,1 0 1,0-1-1,-1 1 1,1-1 0,0 1-1,0 0 1,-1-1-1,1 0 1,0 1-1,1 0 1,0-1 3,0 0-1,0 0 1,0 0 0,0-1 0,0 1 0,1 0-1,-1-1 1,0 0 0,0 1 0,0-1 0,0 0-1,3-2 1,7-5 19,0 0-1,22-19 0,31-31-26,-2-3 0,70-87 0,-124 134-4735,-10 11 38,-7 6-466,-8 6-6475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49.970"/>
    </inkml:context>
    <inkml:brush xml:id="br0">
      <inkml:brushProperty name="width" value="0.025" units="cm"/>
      <inkml:brushProperty name="height" value="0.025" units="cm"/>
    </inkml:brush>
  </inkml:definitions>
  <inkml:trace contextRef="#ctx0" brushRef="#br0">47 1 7944,'0'0'10954,"-33"55"-6502,24-32-576,5-1-1666,4-2-737,4-8-352,16-5-608,5-6-289,9-1-224,7-2-1249,3-13-1730,-5-3-2754,-3 0-1795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0.313"/>
    </inkml:context>
    <inkml:brush xml:id="br0">
      <inkml:brushProperty name="width" value="0.025" units="cm"/>
      <inkml:brushProperty name="height" value="0.025" units="cm"/>
    </inkml:brush>
  </inkml:definitions>
  <inkml:trace contextRef="#ctx0" brushRef="#br0">107 0 19154,'-8'3'3374,"5"-2"-3025,-49 22 3776,48-21-3924,1 0-1,0 0 0,-1 0 0,1 0 1,0 1-1,0-1 0,1 1 1,-1-1-1,0 1 0,1 0 1,0 0-1,-1 1 0,1-1 1,-2 4-1,5-6-190,-1-1 0,0 1 0,0-1 0,0 1 0,1-1 0,-1 1 0,0-1 0,1 1 0,-1-1 0,0 1 1,1-1-1,-1 0 0,1 1 0,-1-1 0,0 0 0,1 1 0,-1-1 0,1 0 0,-1 0 0,1 1 0,-1-1 0,1 0 0,-1 0 0,1 0 0,0 0 0,-1 0 0,1 0 0,-1 0 0,1 0 0,-1 0 0,1 0 0,-1 0 0,1 0 1,-1 0-1,1 0 0,-1 0 0,1-1 0,0 1 0,27-4 79,50-27 26,-66 24-25,0 2 0,0-1 1,1 2-1,-1 0 1,1 0-1,0 1 1,0 1-1,17-2 0,-29 8 54,0 0-1,0 1 0,-1-1 1,1 0-1,-1 1 0,0-1 1,0 0-1,-1 7 0,1-5-82,0-5-61,0 0 0,0 0 0,0 1 0,0-1 0,0 0 0,0 0 0,0 0 0,0 0 0,0 0 0,1 0 0,-1 1 0,0-1 0,1 0 0,-1 0 0,1 0 0,-1 0 0,1 0 0,-1 0 0,1 0 0,0-1 0,0 1 0,-1 0 0,1 0 0,1 1 0,0-2 0,0 0 0,0 0 0,0 1 0,0-1 0,0 0 0,0-1 0,-1 1 0,1 0 0,0 0 0,0-1 0,0 1 0,0-1 0,-1 0 0,1 0 0,2-1 0,41-20 0,-35 16 0,0 0 0,0 1 0,0 1 0,0 0 0,1 0 0,-1 1 0,1 0 0,0 1 0,13-1 0,-23 3 0,0 0 0,-1 1 0,1-1 0,0 1 0,-1-1 0,1 1 0,-1 0 0,1-1 0,-1 1 0,1-1 0,-1 1 0,0 0 0,1 0 0,-1-1 0,0 1 0,1 0 0,-1 0 0,0-1 0,0 1 0,0 0 0,0 0 0,0-1 0,0 1 0,0 0 0,0 0 0,0 0 0,0-1 0,0 1 0,0 0 0,0 0 0,-1-1 0,1 1 0,-1 0 0,-7 39 0,6-30 0,1-10 0,1 1 0,0 0 0,0-1 0,0 1 0,0-1 0,0 1 0,0-1 0,0 1 0,0 0 0,0-1 0,0 1 0,0-1 0,0 1 0,0-1 0,0 1 0,1 0 0,-1-1 0,0 1 0,0-1 0,1 1 0,-1-1 0,0 1 0,1-1 0,-1 1 0,0-1 0,1 0 0,-1 1 0,1-1 0,-1 1 0,1-1 0,-1 0 0,1 0 0,-1 1 0,1-1 0,25-1 0,34-22 0,-51 19 0,2 0-112,-1-1-797,1 0 0,-1 1 0,1 0 0,0 1 1,0 1-1,0 0 0,13-1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0.909"/>
    </inkml:context>
    <inkml:brush xml:id="br0">
      <inkml:brushProperty name="width" value="0.025" units="cm"/>
      <inkml:brushProperty name="height" value="0.025" units="cm"/>
    </inkml:brush>
  </inkml:definitions>
  <inkml:trace contextRef="#ctx0" brushRef="#br0">58 1 3972,'0'0'21524,"-1"8"-19191,-10 57-1033,0-2 519,-5 108 0,17-170-1819,-1 0 0,0 0 0,1 0 0,0 0 0,-1 0 0,1 0 0,-1 0 0,1 0 0,0 0 0,0 0 0,0-1 0,-1 1 0,1 0 0,0 0 0,0-1 0,0 1 0,0-1 0,0 1 0,0-1 0,0 1 0,1-1 0,-1 1 0,0-1 0,0 0 0,0 0 0,0 0 0,0 1 0,1-1 0,-1 0 0,0 0 0,0-1 0,0 1 0,0 0 0,2-1 0,54-5 0,-44 4 0,-4 1 0,0 0 0,0 0 0,-1 1 0,1 0 0,0 1 0,0 0 0,-1 0 0,11 3 0,-17-3 0,1 0 0,-1 0 0,1 1 0,-1-1 0,0 1 0,1 0 0,-1 0 0,0-1 0,0 1 0,0 1 0,0-1 0,-1 0 0,1 0 0,0 1 0,-1-1 0,0 1 0,0-1 0,1 1 0,-2-1 0,1 1 0,0 0 0,0 0 0,-1-1 0,1 1 0,-1 0 0,0 0 0,0 0 0,-1 4 0,1-2 0,-1-1 0,1 0 0,-1 0 0,0 0 0,0 0 0,-1 0 0,1 0 0,-1 0 0,0 0 0,0 0 0,-1-1 0,1 1 0,-1-1 0,1 1 0,-1-1 0,0 0 0,0 0 0,0 0 0,-1-1 0,1 1 0,-1-1 0,0 0 0,1 0 0,-1 0 0,0 0 0,0-1 0,0 1 0,-5 0 0,-3 1 0,0 0 0,0 0 0,0-2 0,0 1 0,-1-1 0,1-1 0,0-1 0,-24-2 0,34 2 2,0 0 0,-1 1 0,1-1 0,0 0 0,0 0-1,0 0 1,0-1 0,0 1 0,0-1 0,0 1 0,0-1 0,0 1 0,1-1 0,-1 0 0,1 0 0,-1 0-1,1 0 1,0 0 0,0 0 0,-2-4 0,2 5-7,1 0 1,0-1-1,0 1 0,-1 0 1,1 0-1,0 0 0,0 0 1,0-1-1,0 1 0,0 0 1,0 0-1,1 0 1,-1 0-1,0-1 0,1 1 1,-1 0-1,0 0 0,1 0 1,-1 0-1,1 0 0,0 0 1,-1 0-1,1 0 0,0 0 1,0 0-1,0 1 0,-1-1 1,1 0-1,0 0 0,0 1 1,0-1-1,0 0 0,0 1 1,0-1-1,0 1 0,1 0 1,-1-1-1,0 1 0,0 0 1,0-1-1,0 1 0,3 0 1,64-4-6232,-15 2-4387,-22-3 384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6.339"/>
    </inkml:context>
    <inkml:brush xml:id="br0">
      <inkml:brushProperty name="width" value="0.025" units="cm"/>
      <inkml:brushProperty name="height" value="0.025" units="cm"/>
    </inkml:brush>
  </inkml:definitions>
  <inkml:trace contextRef="#ctx0" brushRef="#br0">0 1 20628,'0'0'5060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1.276"/>
    </inkml:context>
    <inkml:brush xml:id="br0">
      <inkml:brushProperty name="width" value="0.025" units="cm"/>
      <inkml:brushProperty name="height" value="0.025" units="cm"/>
    </inkml:brush>
  </inkml:definitions>
  <inkml:trace contextRef="#ctx0" brushRef="#br0">56 0 19346,'0'0'13133,"-39"73"-12845,31-45-288,2-2 0,3-3 0,3-6-737,0-5-1056,8-7-898,2-5-800,0 0-385,-2-10-2370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1.632"/>
    </inkml:context>
    <inkml:brush xml:id="br0">
      <inkml:brushProperty name="width" value="0.025" units="cm"/>
      <inkml:brushProperty name="height" value="0.025" units="cm"/>
    </inkml:brush>
  </inkml:definitions>
  <inkml:trace contextRef="#ctx0" brushRef="#br0">31 1 13837,'0'0'18289,"-2"8"-18080,-7 30-65,1 1 0,-3 64 0,11-103-144,0 0 0,0 1 0,0-1 0,0 0 0,0 0 0,0 1 0,0-1 0,0 0 0,0 1 0,0-1 0,0 0 0,0 1 0,0-1 0,0 0 0,0 0 0,1 1 0,-1-1 0,0 0 0,0 0 0,0 1 0,1-1 0,-1 0 0,0 0 0,0 0 0,1 1 0,-1-1 0,0 0 0,0 0 0,1 0 0,-1 0 0,0 0 0,0 1 0,1-1 0,-1 0 0,0 0 0,1 0 0,-1 0 0,0 0 0,1 0 0,-1 0 0,0 0 0,1 0 0,18-7 0,13-15 0,115-129 0,-147 151 0,0 0 0,-1 0 0,1 1 0,0-1 0,0 0 0,0 0 0,0 0 0,0 1 0,0-1 0,0 0 0,0 0 0,0 0 0,0 0 0,0 1 0,0-1 0,0 0 0,0 0 0,0 0 0,0 1 0,0-1 0,0 0 0,1 0 0,-1 0 0,0 0 0,0 1 0,0-1 0,0 0 0,0 0 0,0 0 0,0 0 0,1 0 0,-1 0 0,0 1 0,0-1 0,0 0 0,0 0 0,1 0 0,-1 0 0,0 0 0,0 0 0,0 0 0,0 0 0,1 0 0,-1 0 0,0 0 0,0 0 0,0 0 0,0 0 0,1 0 0,-1 0 0,0 0 0,0 0 0,0 0 0,1 0 0,-1 0 0,0 0 0,0 0 0,0 0 0,0 0 0,1 0 0,-1-1 0,-3 18 0,-29 46 0,26-53 0,0 1 0,0-1 0,1 1 0,0 0 0,-5 20 0,10-31-10,0 0 0,0 1 0,0-1-1,0 0 1,0 1 0,0-1 0,0 0 0,0 0 0,0 1-1,0-1 1,0 0 0,0 1 0,0-1 0,0 0 0,0 1-1,0-1 1,0 0 0,0 0 0,0 1 0,1-1 0,-1 0-1,0 0 1,0 1 0,0-1 0,0 0 0,1 0 0,-1 1 0,0-1-1,0 0 1,0 0 0,1 0 0,-1 0 0,0 1 0,1-1-1,-1 0 1,0 0 0,0 0 0,1 0 0,-1 0 0,0 0-1,1 0 1,-1 0 0,0 0 0,0 0 0,1 1 0,-1-2-1,0 1 1,1 0 0,-1 0 0,0 0 0,0 0 0,1 0 0,-1 0-1,0 0 1,1 0 0,-1 0 0,0 0 0,0-1 0,1 1-1,-1 0 1,0 0 0,15-8-1959,66-50-12082,-52 36 7191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2.396"/>
    </inkml:context>
    <inkml:brush xml:id="br0">
      <inkml:brushProperty name="width" value="0.025" units="cm"/>
      <inkml:brushProperty name="height" value="0.025" units="cm"/>
    </inkml:brush>
  </inkml:definitions>
  <inkml:trace contextRef="#ctx0" brushRef="#br0">123 371 11211,'0'0'14130,"-11"10"-12357,1-3-1524,-3 3 250,1 0 0,-1 1 0,2 0 0,-1 0 0,2 2 0,-15 19 0,25-32-503,-1 0 0,1 1 0,0-1 0,-1 0 1,1 1-1,-1-1 0,1 1 0,0-1 0,0 1 0,-1-1 1,1 0-1,0 1 0,0-1 0,-1 1 0,1 0 0,0-1 0,0 1 1,0-1-1,0 1 0,0-1 0,0 1 0,0-1 0,0 1 0,0-1 1,0 1-1,0 0 0,0-1 0,0 1 0,0-1 0,0 1 1,1-1-1,-1 1 0,0-1 0,0 1 0,1-1 0,-1 1 0,0-1 1,0 0-1,1 1 0,-1-1 0,1 1 0,-1-1 0,0 0 0,1 1 1,-1-1-1,1 0 0,-1 1 0,1-1 0,-1 0 0,1 0 1,-1 0-1,1 1 0,-1-1 0,1 0 0,0 0 0,-1 0 0,1 0 1,-1 0-1,1 0 0,-1 0 0,1 0 0,-1 0 0,2-1 1,1 1-72,0 0 1,0-1 0,1 0 0,-1 0 0,0 0 0,0 0 0,0-1 0,0 1-1,4-4 1,28-30-1203,-29 28 892,0 0 0,1 1 0,0-1 0,0 1 0,13-8 0,-20 14 349,0 1 1,1-1-1,-1 0 1,1 1-1,-1-1 1,0 0-1,1 1 1,-1-1-1,0 1 0,0-1 1,1 1-1,-1-1 1,0 1-1,0-1 1,0 0-1,0 1 1,0-1-1,1 1 1,-1-1-1,0 1 1,0-1-1,0 1 0,0-1 1,0 1-1,-1-1 1,1 1-1,0-1 1,0 1-1,0-1 1,0 1-1,0-1 1,-1 1-1,1-1 1,-1 1-1,-3 21 116,4-21-79,-2 5-1,0 0 0,0 0-1,0 0 1,1 0 0,0 0 0,0 8 0,1-14-27,0 0 1,0 0-1,0 1 0,0-1 1,0 0-1,0 0 1,0 1-1,0-1 0,0 0 1,0 0-1,1 1 0,-1-1 1,0 0-1,0 0 0,0 1 1,0-1-1,0 0 0,1 0 1,-1 0-1,0 1 0,0-1 1,0 0-1,0 0 0,1 0 1,-1 0-1,0 1 0,0-1 1,1 0-1,-1 0 0,0 0 1,0 0-1,1 0 0,-1 0 1,0 0-1,0 0 1,1 0-1,-1 0 0,0 0 1,0 0-1,1 0 0,-1 0 1,1 0-1,15-6-908,13-13-742,-14 4 665,-1-2 1,0 0-1,15-26 1,-13 17 900,22-54 0,-20 29 975,-2 0 0,13-74 0,-23 68 2317,-17 64 594,3 7-3386,-1 0 0,1 1 0,1 0 0,1 0 1,0 0-1,1 1 0,1 0 0,-5 32 1,3 4 324,1 81 1,5-125-686,0 1-1,1 0 1,0-1-1,4 14 1,-5-21-39,0 1 1,1 0 0,-1 0-1,1-1 1,0 1 0,-1 0-1,1-1 1,0 1 0,0-1-1,0 1 1,0-1 0,0 1-1,0-1 1,1 0 0,-1 0-1,0 1 1,1-1 0,-1 0-1,1 0 1,-1 0 0,1-1-1,-1 1 1,1 0 0,0 0-1,-1-1 1,1 1 0,0-1-1,3 1 1,-4-2-13,0 1 0,1-1-1,-1 1 1,0-1 0,0 0-1,0 1 1,0-1 0,1 0 0,-1 0-1,0 0 1,0 0 0,0 0 0,-1 0-1,1 0 1,0 0 0,0 0-1,-1-1 1,1 1 0,0 0 0,-1 0-1,1-1 1,-1 1 0,0 0-1,1-1 1,-1 1 0,0 0 0,0-1-1,0 1 1,0-1 0,0 0 0,2-54 299,-3 46-179,2 3 74,-2-21 142,1 27-283,0 0 0,0 0-1,-1 0 1,1 1 0,0-1-1,0 0 1,0 0 0,-1 1-1,1-1 1,0 0 0,-1 0 0,1 1-1,-1-1 1,1 0 0,0 1-1,-1-1 1,0 1 0,1-1-1,-1 1 1,1-1 0,-1 1-1,0-1 1,1 1 0,-1-1-1,0 1 1,1 0 0,-3-1-1,3 1-22,-1 1-1,0 0 1,1-1-1,-1 1 1,0 0-1,1-1 1,-1 1-1,1 0 1,-1 0-1,1-1 1,-1 1-1,1 0 0,-1 0 1,1 0-1,0 0 1,0 0-1,-1 0 1,1-1-1,0 1 1,0 0-1,0 0 1,0 0-1,0 0 1,0 0-1,0 0 0,0 0 1,1 0-1,-1 0 1,0 0-1,0-1 1,1 2-1,8 35 48,-6-34-55,-1 0 0,1 0 0,0 0 0,0 0 0,0 0 0,1-1 0,-1 1 0,1-1 0,-1 0 0,1 0 0,0-1 0,-1 1 0,1-1 0,0 1 0,0-1 0,0-1 0,0 1 0,0 0 0,1-1 0,-1 0 0,0 0 0,0 0 0,0 0 0,7-2 0,-2 0 0,-1 0 0,1 0 0,0 0 0,-1-1 0,0-1 0,0 1 0,0-1 0,0-1 0,-1 1 0,11-10 0,-9 7 0,-1-1 0,0-1 0,-1 1 0,1-2 0,-2 1 0,1 0 0,-2-1 0,1 0 0,-1-1 0,4-11 0,-58 114 0,46-84 0,0-1 0,1 1 0,-1 0 0,1 0 0,1 0 0,-1 0 0,2 0 0,-1 0 0,1 0 0,1 15 0,0-22 1,-1 0-1,1 0 1,-1-1 0,1 1-1,-1 0 1,1 0-1,0-1 1,-1 1 0,1 0-1,0-1 1,0 1 0,-1 0-1,1-1 1,0 1-1,0-1 1,0 0 0,0 1-1,0-1 1,0 0 0,-1 1-1,1-1 1,0 0-1,0 0 1,0 0 0,0 0-1,0 0 1,0 0 0,0 0-1,0 0 1,0 0-1,2-1 1,29-9-101,-27 6-291,0 0 0,-1 1 0,1-1 0,-1-1 0,0 1 0,6-8 0,16-35-6673,-8 3-992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2.739"/>
    </inkml:context>
    <inkml:brush xml:id="br0">
      <inkml:brushProperty name="width" value="0.025" units="cm"/>
      <inkml:brushProperty name="height" value="0.025" units="cm"/>
    </inkml:brush>
  </inkml:definitions>
  <inkml:trace contextRef="#ctx0" brushRef="#br0">36 1 11403,'0'0'6182,"-28"51"-3812,23-23-769,3 0-1280,2-1-193,0-4-1185,11-5-3395,6-4-7336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3.081"/>
    </inkml:context>
    <inkml:brush xml:id="br0">
      <inkml:brushProperty name="width" value="0.025" units="cm"/>
      <inkml:brushProperty name="height" value="0.025" units="cm"/>
    </inkml:brush>
  </inkml:definitions>
  <inkml:trace contextRef="#ctx0" brushRef="#br0">112 1 16047,'0'0'6006,"-9"1"-1730,2 0-3768,0 0 1,0 1-1,-1 0 1,1 0-1,0 1 1,1 0-1,-9 4 1,13-6-406,-1 1 0,0 0 0,1 0 0,-1 0 0,1 0 0,-1 0 0,1 0 0,0 1 0,0-1 0,0 1 0,0 0 0,1-1 0,-1 1 1,1 0-1,0 0 0,-1 0 0,1 0 0,1 0 0,-1 0 0,0 0 0,1 1 0,-1 4 0,1-7-103,0 0 0,0 0 1,0 0-1,1 0 0,-1 0 0,0 0 0,0 0 1,1 0-1,-1 0 0,0-1 0,1 1 0,-1 0 1,1 0-1,-1 0 0,1-1 0,-1 1 1,1 0-1,0-1 0,-1 1 0,1 0 0,0-1 1,0 1-1,0-1 0,-1 1 0,1-1 0,0 1 1,0-1-1,1 1 0,34 2 6,-25-4-18,0-1 0,0 0 0,0-1 0,15-5 0,26-18-394,-38 17 369,0 2 0,1 0-1,0 1 1,0 0-1,24-5 1,-39 11 47,0 0 0,1 0-1,-1 0 1,0 0 0,1 1 0,-1-1-1,0 0 1,1 0 0,-1 0 0,0 1 0,1-1-1,-1 0 1,0 1 0,0-1 0,1 0-1,-1 0 1,0 1 0,0-1 0,0 0 0,0 1-1,1-1 1,-1 0 0,0 1 0,0-1-1,0 1 1,0-1 0,0 0 0,0 1 0,0-1-1,0 0 1,0 1 0,0-1 0,0 1-1,0-1 1,0 0 0,0 1 0,0-1-1,0 0 1,-1 1 0,1-1 0,0 1 0,0-1-1,0 0 1,0 0 0,-1 1 0,1-1-1,0 0 1,0 1 0,-1-1 0,1 0 0,-1 1-1,-10 19 134,3-7-120,4-9-23,1 1 1,0-1-1,0 1 0,0 0 1,0 0-1,1 0 1,0 0-1,0 0 0,0 0 1,-1 11-1,6-15 0,-1-1 0,1 1 0,0-1 0,0 1 0,0-1 0,0 0 0,0 0 0,0 0 0,-1-1 0,1 1 0,3-2 0,14-4 0,0-2 0,0 0 0,22-14 0,-21 10 0,1 2 0,28-11 0,-73 61 0,20-37 1,-2 3-23,-1 1 0,1 0 0,0 0 0,1 1 0,-1-1 0,1 1 0,1 0 0,0 0 1,0 0-1,-3 14 0,6-22-110,0 0 0,0 1 0,0-1 1,0 0-1,0 1 0,0-1 0,0 0 0,0 0 1,0 1-1,0-1 0,0 0 0,0 1 1,0-1-1,0 0 0,1 0 0,-1 1 0,0-1 1,0 0-1,0 0 0,0 1 0,1-1 0,-1 0 1,0 0-1,0 1 0,1-1 0,-1 0 1,0 0-1,0 0 0,1 0 0,-1 1 0,0-1 1,0 0-1,1 0 0,-1 0 0,0 0 0,1 0 1,-1 0-1,0 0 0,0 0 0,1 0 0,-1 0 1,0 0-1,1 0 0,-1 0 0,0 0 1,1 0-1,-1 0 0,0 0 0,0 0 0,1 0 1,16-8-8368,-2-8-2946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3.502"/>
    </inkml:context>
    <inkml:brush xml:id="br0">
      <inkml:brushProperty name="width" value="0.025" units="cm"/>
      <inkml:brushProperty name="height" value="0.025" units="cm"/>
    </inkml:brush>
  </inkml:definitions>
  <inkml:trace contextRef="#ctx0" brushRef="#br0">1 85 7111,'0'0'23724,"11"4"-22091,-8-3-1624,0 1 0,0-1-1,0 0 1,0 0 0,0 0 0,1 0 0,-1-1-1,0 1 1,1-1 0,-1 0 0,0 0 0,1 0-1,-1 0 1,1-1 0,-1 1 0,0-1 0,0 0-1,1 0 1,-1 0 0,0 0 0,0-1-1,0 1 1,0-1 0,0 0 0,0 0 0,-1 0-1,1 0 1,-1 0 0,1-1 0,-1 1 0,0-1-1,0 1 1,2-4 0,-2 3-9,-1 1 0,0 0 0,0 0 0,0 0 0,0-1 0,0 1 0,0-1 0,0 1 0,-1-1 0,1 1 0,-1-1 0,0 1 0,0-1 0,0 1 0,0-1 0,0 1 0,0-1 0,-2-4 0,2 7 0,0-1 0,-1 0 0,1 1 0,0-1 0,-1 1 0,1-1 0,-1 1 0,1-1 0,0 1 0,-1 0 0,1-1 0,-1 1 0,1-1 0,-1 1 0,0 0 0,1-1 0,-1 1 0,1 0 0,-1 0 0,1-1 0,-1 1 0,0 0 0,1 0 0,-1 0 0,0 0 0,0 0 0,-1 0 0,0 1 0,0-1 0,0 1 0,0-1 0,0 1 0,0 0 0,0 0 0,0 0 0,1 0 0,-1 0 0,0 0 0,-2 3 0,-3 3 0,0-1 0,1 1 0,0 0 0,0 0 0,1 0 0,0 1 0,0 0 0,0 0 0,1 1 0,1-1 0,-1 1 0,1 0 0,1-1 0,0 1 0,-2 12 0,4-20 0,0-1 0,0 1 0,0-1 0,1 1 0,-1 0 0,0-1 0,0 1 0,0-1 0,0 1 0,1-1 0,-1 1 0,0-1 0,1 1 0,-1-1 0,0 1 0,1-1 0,-1 1 0,0-1 0,1 0 0,-1 1 0,1-1 0,-1 1 0,1-1 0,-1 0 0,1 0 0,-1 1 0,1-1 0,-1 0 0,1 0 0,0 0 0,0 1 0,26-2 0,22-13 0,17-27 0,-53 32 0,0 0 0,1 1 0,0 0 0,17-6 0,-46 45 0,8-21 0,3-6 0,1 0 0,-1 0 0,1 0 0,0 1 0,1-1 0,-1 1 0,1 0 0,0-1 0,0 1 0,0 0 0,1 0 0,-1 1 0,1-1 0,0 0 0,1 6 0,2-9 0,1-1 0,-1 0 0,1-1 0,0 1 0,0 0 0,-1-1 0,1 0 0,0 1 0,0-1 0,0 0 0,0 0 0,-1-1 0,1 1 0,3-1 0,-4 0 0,11-1 0,-1 0 0,0-2 0,0 1 0,0-1 0,20-11 0,-17 8 0,0 0 0,28-7 0,-43 14-2,0 0 0,0 0 0,1-1 0,-1 1 0,0 0-1,0 0 1,0 0 0,1 0 0,-1 0 0,0 0 0,0-1 0,1 1 0,-1 0 0,0 0 0,0 0-1,1 0 1,-1 0 0,0 0 0,0 0 0,1 0 0,-1 0 0,0 0 0,0 0 0,1 0 0,-1 0-1,0 0 1,0 0 0,0 0 0,1 1 0,-1-1 0,0 0 0,0 0 0,1 0 0,-1 0 0,0 0-1,0 1 1,0-1 0,0 0 0,1 0 0,-1 0 0,0 0 0,0 1 0,0-1 0,0 0 0,0 0-1,1 1 1,-1-1 0,0 0 0,0 0 0,0 0 0,0 1 0,0-1 0,0 0 0,0 0 0,0 1-1,0-1 1,0 0 0,0 0 0,0 1 0,0-1 0,0 0 0,0 0 0,0 1 0,0-1 0,0 0-1,-1 0 1,1 1 0,-7 9-469,-28 35-3053,8-19-7659,17-18-5334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4.421"/>
    </inkml:context>
    <inkml:brush xml:id="br0">
      <inkml:brushProperty name="width" value="0.025" units="cm"/>
      <inkml:brushProperty name="height" value="0.025" units="cm"/>
    </inkml:brush>
  </inkml:definitions>
  <inkml:trace contextRef="#ctx0" brushRef="#br0">123 1 6438,'0'0'24455,"-11"12"-24022,-2 1-382,2 2 0,-1-1 1,2 1-1,0 1 1,1 0-1,0 0 0,-8 25 1,11-24 29,2 0 0,0 0 0,1 0 0,1 0 0,1 0 0,0 27 0,1-40-147,0 0 0,1 0 0,-1 0 0,1 0 0,0 0 1,0 0-1,0 0 0,0 0 0,1-1 0,0 1 0,-1 0 0,1-1 0,1 1 1,-1-1-1,0 0 0,1 0 0,0 0 0,0 0 0,0 0 0,0 0 0,0-1 0,0 0 1,1 1-1,-1-1 0,1 0 0,-1-1 0,1 1 0,0-1 0,0 0 0,0 1 1,0-2-1,7 2 0,62-2-8043,-36-3-235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4.750"/>
    </inkml:context>
    <inkml:brush xml:id="br0">
      <inkml:brushProperty name="width" value="0.025" units="cm"/>
      <inkml:brushProperty name="height" value="0.025" units="cm"/>
    </inkml:brush>
  </inkml:definitions>
  <inkml:trace contextRef="#ctx0" brushRef="#br0">37 1 6726,'0'0'23190,"-13"59"-21396,5-29-737,0 1-1057,3-2 0,2-1 0,3-7 0,0-4 0,0-6 0,7-7-2338,5-4-1858,-1-3-1153,1-11-1922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5.123"/>
    </inkml:context>
    <inkml:brush xml:id="br0">
      <inkml:brushProperty name="width" value="0.025" units="cm"/>
      <inkml:brushProperty name="height" value="0.025" units="cm"/>
    </inkml:brush>
  </inkml:definitions>
  <inkml:trace contextRef="#ctx0" brushRef="#br0">1 0 12492,'0'0'17649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5.465"/>
    </inkml:context>
    <inkml:brush xml:id="br0">
      <inkml:brushProperty name="width" value="0.025" units="cm"/>
      <inkml:brushProperty name="height" value="0.025" units="cm"/>
    </inkml:brush>
  </inkml:definitions>
  <inkml:trace contextRef="#ctx0" brushRef="#br0">7 0 23382,'0'0'9385,"-6"65"-9385,7-40 0,3-2 0,3-2 0,0-1 0,-1-4-737,-1-4-1793,1-3-1538,-3-4-1089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6.760"/>
    </inkml:context>
    <inkml:brush xml:id="br0">
      <inkml:brushProperty name="width" value="0.025" units="cm"/>
      <inkml:brushProperty name="height" value="0.025" units="cm"/>
    </inkml:brush>
  </inkml:definitions>
  <inkml:trace contextRef="#ctx0" brushRef="#br0">1 45 9993,'0'0'6978,"6"-9"-3989,19-27-432,-25 37-2479,0-1-1,0 0 0,0 1 1,0-1-1,0 1 0,0-1 1,1 0-1,-1 1 1,0-1-1,0 0 0,0 1 1,0-1-1,1 0 0,-1 1 1,0-1-1,0 0 0,1 1 1,-1-1-1,0 0 0,1 1 1,-1-1-1,0 0 1,0 0-1,1 0 0,-1 1 1,1-1-1,-1 0 0,0 0 1,1 0-1,-1 0 0,0 0 1,1 0-1,-1 0 1,1 0-1,-1 0 0,0 0 1,1 0-1,-1 0 0,1 0 1,-1 0-1,0 0 0,1 0 1,-1 0-1,1 0 0,-1 0 1,0 0-1,1-1 1,-1 1-1,0 0 0,1 0 1,-1-1-1,0 1 0,1 0 1,-1 0-1,0-1 0,0 1 1,1 0-1,-1-1 0,0 1 1,0 0-1,0-1 1,1 1-1,0 40-95,-2-35 511,0 17-317,-1 1 0,-2-1 0,-7 30-1,4-28-74,2 1-1,-2 28 0,7-53-83,1 0 0,-1 0 1,0 1-1,0-1 0,0 0 0,0 1 0,0-1 1,0 0-1,1 0 0,-1 1 0,0-1 1,0 0-1,0 0 0,1 0 0,-1 1 0,0-1 1,0 0-1,1 0 0,-1 0 0,0 0 1,1 1-1,-1-1 0,0 0 0,0 0 0,1 0 1,-1 0-1,0 0 0,1 0 0,-1 0 1,0 0-1,1 0 0,-1 0 0,0 0 0,0 0 1,1 0-1,-1 0 0,0 0 0,1 0 0,-1 0 1,0-1-1,1 1 0,-1 0 0,0 0 1,0 0-1,1 0 0,-1 0 0,0-1 0,0 1 1,0 0-1,1 0 0,-1-1 0,17-9 764,-1-5-363,0-1 0,-1 0 0,0-1 1,16-26-1,47-88-436,-69 116-10,-26 40-9288,-1-7 2344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5.824"/>
    </inkml:context>
    <inkml:brush xml:id="br0">
      <inkml:brushProperty name="width" value="0.025" units="cm"/>
      <inkml:brushProperty name="height" value="0.025" units="cm"/>
    </inkml:brush>
  </inkml:definitions>
  <inkml:trace contextRef="#ctx0" brushRef="#br0">11 0 16752,'0'0'7863,"-2"12"-5871,1-3-1728,-2 6-60,1 0-1,0 1 1,2-1-1,0 1 1,2 19-1,-2-33-199,0 1 0,1 0 0,-1 0 1,1-1-1,0 1 0,-1 0 0,1-1 0,1 1 0,-1-1 0,0 1 1,1-1-1,-1 0 0,1 1 0,0-1 0,-1 0 0,1 0 0,0 0 0,0 0 1,1-1-1,-1 1 0,0 0 0,0-1 0,1 0 0,-1 1 0,1-1 0,0 0 1,-1 0-1,1 0 0,0-1 0,-1 1 0,1-1 0,0 0 0,0 1 1,-1-1-1,1 0 0,0 0 0,0-1 0,-1 1 0,1-1 0,3 0 0,0-1-200,1-1 0,-1 1-1,0-1 1,0 0-1,0 0 1,0-1-1,-1 0 1,1 0 0,-1 0-1,0-1 1,0 1-1,-1-1 1,1 0 0,6-11-1,5-8-2651,26-50 0,-38 67 2813,3-8-314,-5 12 1188,-2 6 1396,-39 115 423,-7 31 2418,40-127-4531,2 0-1,0 1 1,2-1 0,1 42 0,1-64-623,0 1 0,0 0-1,0-1 1,0 1 0,0-1 0,0 1-1,0 0 1,1-1 0,-1 1 0,0-1 0,0 1-1,1-1 1,-1 1 0,0-1 0,1 1 0,-1-1-1,0 1 1,1-1 0,-1 1 0,1-1-1,-1 0 1,1 1 0,-1-1 0,1 0 0,-1 1-1,1-1 1,0 1 0,18-4-6300,-7-8-4016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6.165"/>
    </inkml:context>
    <inkml:brush xml:id="br0">
      <inkml:brushProperty name="width" value="0.025" units="cm"/>
      <inkml:brushProperty name="height" value="0.025" units="cm"/>
    </inkml:brush>
  </inkml:definitions>
  <inkml:trace contextRef="#ctx0" brushRef="#br0">27 1 18289,'0'0'6054,"61"72"-5317,-38-38 640,-1 3 32,-4 6-384,-7 7 0,-7 4-96,-4 1 224,-8-2-384,-13 2-769,-7-4 0,2-7 0,-5-11-128,3-12-4228,4-15-7207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6.698"/>
    </inkml:context>
    <inkml:brush xml:id="br0">
      <inkml:brushProperty name="width" value="0.025" units="cm"/>
      <inkml:brushProperty name="height" value="0.025" units="cm"/>
    </inkml:brush>
  </inkml:definitions>
  <inkml:trace contextRef="#ctx0" brushRef="#br0">145 212 3940,'0'0'11210,"1"-11"-6720,-1 4-3779,0-1 0,0 0 1,-1 0-1,0 1 0,-4-16 1,5 21-549,-1 1 1,1-1 0,-1 0 0,0 0-1,0 0 1,0 1 0,0-1 0,0 1-1,0-1 1,0 0 0,0 1 0,-1 0-1,1-1 1,0 1 0,-1 0-1,1 0 1,-1-1 0,0 1 0,1 0-1,-1 1 1,0-1 0,0 0 0,1 0-1,-1 1 1,0-1 0,0 1 0,0 0-1,0-1 1,0 1 0,0 0 0,0 0-1,1 0 1,-1 1 0,0-1 0,0 0-1,0 1 1,-3 0 0,1 1-99,0 0 1,1 0-1,-1 0 1,0 1 0,1-1-1,-1 1 1,1 0-1,0 0 1,0 0-1,0 0 1,1 1-1,-1-1 1,1 1-1,0 0 1,-1-1-1,2 1 1,-1 0-1,-1 6 1,-2 3 139,0 1-1,1 0 1,1 0 0,-2 17 0,4-28-192,1-1 0,0 0 0,-1 1 0,1-1 0,0 0 0,0 1 0,0-1 0,1 1 0,-1-1 0,1 0 0,-1 1 0,1-1 0,0 0 0,0 0 1,0 1-1,0-1 0,0 0 0,0 0 0,1 0 0,-1 0 0,0 0 0,3 2 0,-1-2-9,1-1 0,-1 0 1,0 1-1,0-1 0,1 0 0,-1-1 1,0 1-1,1 0 0,-1-1 0,1 0 1,-1 0-1,1 0 0,-1 0 0,0-1 1,6 0-1,4-2-4,1-1 0,-1 0 0,0-1 0,0 0 0,0-1 0,-1 0 0,1-1 0,-2 0 0,1-1 0,16-16 0,-10 8 0,0-1 0,-2 0 0,0-2 0,-1 0 0,16-27 0,-3-6 0,-26 48 0,0 0 0,-1 1 0,0-1 0,0 0 0,0 0 0,0 0 0,0 0 0,-1 0 0,0-1 0,0 1 0,0-6 0,-1 10 0,0 0 0,0 0 0,0 0 0,0 0 0,0 0 0,0 0 0,1 1 0,-1-1 0,0 0 0,0 1 0,0-1 0,1 0 0,-1 1 0,0-1 0,0 1 0,1-1 0,-1 1 0,0 0 0,1-1 0,-1 1 0,0 0 0,-6 9 0,0 0 0,1 0 0,1 1 0,-1 0 0,2 0 0,-1 0 0,-2 13 0,-18 86 0,24-103 2,-8 69 49,8-71-73,1 0-1,0 0 1,0 0 0,0 0 0,1 1 0,-1-1-1,1 0 1,1 0 0,-1 0 0,1-1 0,4 10-1,-5-13-137,0 1 0,1-1 0,-1 1 0,1-1 0,-1 0 0,1 1 0,0-1 0,0 0 0,0 0 0,-1 0 0,1-1 0,0 1 0,0 0 0,0-1 0,0 1 0,0-1 0,0 0 0,0 0-1,0 1 1,0-1 0,0-1 0,0 1 0,1 0 0,-1 0 0,0-1 0,0 1 0,-1-1 0,1 0 0,0 1 0,0-1 0,0 0 0,0 0 0,3-3 0,4-1-1495,0-1 1,-1 0-1,1-1 0,-1 0 1,8-9-1,17-20-6432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7.148"/>
    </inkml:context>
    <inkml:brush xml:id="br0">
      <inkml:brushProperty name="width" value="0.025" units="cm"/>
      <inkml:brushProperty name="height" value="0.025" units="cm"/>
    </inkml:brush>
  </inkml:definitions>
  <inkml:trace contextRef="#ctx0" brushRef="#br0">178 1 13613,'0'0'9935,"-13"11"-6134,-74 70-328,77-70-3229,0 0-1,0 1 0,1 0 0,1 0 0,0 1 0,1 0 0,-8 18 0,15-31-243,0 0 0,0 0 0,1-1 0,-1 1 0,0 0 0,0 0 0,0 0 0,1 0 0,-1 0 0,0 0 0,0 0 0,0 0 0,1 0 0,-1 0 0,0 0 0,0 0 0,0 0 0,1 0 0,-1 0 0,0 0 0,0 0 0,1 0 0,-1 0 0,0 0 0,0 0 0,0 0 0,1 0 0,-1 0 0,0 0 0,0 0 0,0 0 0,1 0 0,-1 1 0,0-1 0,0 0 0,0 0 0,0 0 0,1 0 0,-1 1 0,0-1 0,0 0 0,0 0 0,0 0 0,0 1 0,0-1 0,0 0 0,0 0 0,0 0 0,1 1 0,-1-1 0,0 0 0,0 0 0,0 0 0,0 1 0,0-1 0,0 0 0,0 0 0,0 1 0,-1-1 0,1 0 0,0 0 0,0 0 0,0 1 0,0-1 0,0 0 0,0 1 0,9-7-72,-1 0 0,1 0 0,-1 0-1,0-1 1,9-11 0,34-25-545,-48 40 594,1 1 0,-1 0-1,1 0 1,0 0-1,0 1 1,0 0 0,0-1-1,0 1 1,0 1-1,0-1 1,0 0 0,1 1-1,5 0 1,-8 1 21,-1-1 0,1 1 0,0 0 0,-1 0 1,1 0-1,0 0 0,-1 0 0,1 0 0,-1 0 0,0 0 0,1 1 1,-1-1-1,0 0 0,0 1 0,0-1 0,0 1 0,0-1 1,0 1-1,0 0 0,0 0 0,-1-1 0,2 3 0,12 45 182,-12-40-157,0 0 82,1 1 1,0-1-1,0 0 1,1 1-1,8 13 0,-11-22-84,0 0-1,0 0 0,0 0 0,-1 0 0,1 0 0,0 0 1,1 0-1,-1 0 0,0 0 0,0 0 0,0 0 0,0-1 1,1 1-1,-1 0 0,0-1 0,1 1 0,-1-1 1,1 0-1,1 1 0,-2-1-11,1-1 0,0 1 0,0-1 0,0 1 0,0-1 0,-1 0 0,1 1 0,0-1 0,-1 0 0,1 0 0,-1 0 1,1 0-1,-1-1 0,1 1 0,-1 0 0,0-1 0,0 1 0,1-1 0,0-1 0,5-7-9,0-1 0,-1 1 0,-1-1 0,1-1 0,-2 1 0,1-1 0,-2 0 0,4-15 0,-6 22 0,0 0 0,0 0 0,0 0 0,-1 1 0,1-1 0,-1 0 0,0 0 0,-1 0 0,1 0 0,-1 1 0,0-1 0,0 0 0,-1 0 0,1 1 0,-1-1 0,0 1 0,0-1 0,-1 1 0,1 0 0,-1 0 0,0 0 0,0 0 0,-7-6 0,10 10 0,0 1 0,0-1 0,0 0 0,0 0 0,0 1 0,0-1 0,0 0 0,0 0 0,0 0 0,0 1 0,0-1 0,0 0 0,0 0 0,0 0 0,-1 1 0,1-1 0,0 0 0,0 0 0,0 0 0,0 0 0,0 1 0,-1-1 0,1 0 0,0 0 0,0 0 0,0 0 0,0 0 0,-1 0 0,1 0 0,0 0 0,0 1 0,0-1 0,-1 0 0,1 0 0,0 0 0,0 0 0,0 0 0,-1 0 0,1 0 0,0 0 0,0 0 0,-1 0 0,1 0 0,0 0 0,0 0 0,0-1 0,-1 1 0,1 0 0,0 0 0,0 0 0,0 0 0,-1 0 0,1 0 0,0 0 0,0-1 0,0 1 0,0 0 0,0 0 0,-1 0 0,1 0 0,0-1 0,0 1 0,0 0 0,0 0 0,5 13 0,-2-9 6,1-1 0,-1-1 0,1 1 0,0 0 0,0-1-1,0 0 1,0 0 0,1 0 0,-1 0 0,0-1 0,1 0 0,-1 0 0,9 1 0,60 3-420,-37-5-2389,-4-1-4921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7.910"/>
    </inkml:context>
    <inkml:brush xml:id="br0">
      <inkml:brushProperty name="width" value="0.025" units="cm"/>
      <inkml:brushProperty name="height" value="0.025" units="cm"/>
    </inkml:brush>
  </inkml:definitions>
  <inkml:trace contextRef="#ctx0" brushRef="#br0">16 1 8040,'5'23'12331,"-5"8"-9576,0 3-1,-5 5-191,-3 3-1762,3 0-289,2-2-384,3-6-96,0-5-768,0-10-1571,6-6-1760,1-10-1282,1-3-4132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8.317"/>
    </inkml:context>
    <inkml:brush xml:id="br0">
      <inkml:brushProperty name="width" value="0.025" units="cm"/>
      <inkml:brushProperty name="height" value="0.025" units="cm"/>
    </inkml:brush>
  </inkml:definitions>
  <inkml:trace contextRef="#ctx0" brushRef="#br0">104 1 21332,'0'0'3150,"-9"8"-673,2 0-2172,0-1 1,1 1-1,0 1 1,0-1-1,0 1 1,1 0-1,1 0 1,-1 1-1,2-1 1,-1 1-1,1 0 1,1 0-1,-1 0 0,2 0 1,0 1-1,0-1 1,1 18-1,1-26-298,-1 0 0,1-1 0,0 1 0,0-1-1,0 1 1,0-1 0,1 1 0,-1-1 0,0 1-1,0-1 1,1 0 0,-1 0 0,1 0 0,-1 0-1,1 0 1,0 0 0,-1 0 0,1 0 0,0-1-1,0 1 1,-1 0 0,1-1 0,0 0 0,0 1-1,0-1 1,0 0 0,0 0 0,-1 0 0,1 0-1,3-1 1,61-7 92,-38 1-103,-15 4-4,0-1 0,0 2 0,1-1 0,-1 2 0,20 0 1,-30 1 6,-1 0 0,1 0 0,-1 1 0,1-1 0,-1 1 0,1 0 0,-1 0 0,0 0 0,0 0 0,1 0 0,-1 0 0,0 0 0,0 1 0,0-1 0,0 1 1,0 0-1,-1-1 0,1 1 0,0 0 0,-1 0 0,1 0 0,-1 0 0,0 1 0,0-1 0,0 0 0,0 0 0,0 1 0,0-1 0,0 1 0,-1-1 0,1 0 0,-1 1 0,0-1 1,0 1-1,0 2 0,0 3 2,-1-1 1,1 0-1,-1 0 1,-1 0-1,1 0 1,-1 0 0,-1 0-1,1-1 1,-1 1-1,0-1 1,-1 1 0,0-1-1,0 0 1,0 0-1,0-1 1,-1 1-1,0-1 1,0 0 0,-1 0-1,1-1 1,-1 0-1,0 0 1,0 0 0,0-1-1,-1 1 1,-10 3-1,10-4 1,1-1-1,-1 1 1,0-1 0,0 0-1,0-1 1,0 0-1,0 0 1,0 0 0,0-1-1,0 0 1,0-1-1,-1 1 1,1-1-1,0 0 1,0-1 0,0 0-1,1 0 1,-1-1-1,0 1 1,1-2 0,0 1-1,-1-1 1,1 1-1,1-2 1,-1 1-1,-7-8 1,11 10-167,0 0 0,0 0-1,0-1 1,0 1 0,0 0 0,1-1 0,-1 0-1,1 1 1,0-1 0,-1 0 0,1 0 0,1 1-1,-1-1 1,0 0 0,1 0 0,-1 0 0,1 0-1,0 0 1,0 0 0,0 0 0,1 0 0,-1 0-1,0 0 1,1 0 0,0 0 0,0 0-1,2-4 1,1 1-450,-1 2-1,1-1 0,0 0 0,1 1 0,-1 0 1,1 0-1,0 0 0,0 0 0,0 1 1,0 0-1,0 0 0,10-4 0,16-5-6932</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8.753"/>
    </inkml:context>
    <inkml:brush xml:id="br0">
      <inkml:brushProperty name="width" value="0.025" units="cm"/>
      <inkml:brushProperty name="height" value="0.025" units="cm"/>
    </inkml:brush>
  </inkml:definitions>
  <inkml:trace contextRef="#ctx0" brushRef="#br0">1 169 19987,'0'0'11926,"9"-4"-11179,-3 1-742,0 0 0,1-1 0,-1 1 0,0-2 0,-1 1-1,1 0 1,-1-1 0,0 0 0,0-1 0,0 1 0,-1-1-1,0 0 1,0 0 0,0 0 0,-1 0 0,0-1 0,0 0 0,-1 1-1,0-1 1,0 0 0,2-11 0,-4 16-5,0 1 0,0-1 0,1 0 0,-1 1 0,0-1 0,-1 1 0,1-1 0,0 1 0,0-1 0,-1 1 0,1-1 0,0 1 0,-1-1 0,0 1 0,1 0 0,-1-1 0,0 1 0,0 0 0,0-1 0,0 1 0,0 0 0,-1-2 0,1 3 0,-1 0 0,1 0 0,0 0 0,0 0 0,-1 0 0,1 0 0,0 0 0,0 0 0,0 0 0,-1 0 0,1 1 0,0-1 0,0 0 0,0 1 0,0-1 0,-1 1 0,1-1 0,0 1 0,0 0 0,0-1 0,0 1 0,0 0 0,1 0 0,-1 0 0,0 0 0,0 0 0,0 0 0,1 0 0,-2 1 0,-4 6 0,1 0 0,0 0 0,0 1 0,0-1 0,1 1 0,0 0 0,1 1 0,0-1 0,0 0 0,1 1 0,1 0 0,-1-1 0,1 1 0,1 17 0,0-23 0,1 1 0,-1-1 0,1 0 0,0 1 0,0-1 0,0 0 0,0 0 0,1 0 0,0 1 0,-1-2 0,2 1 0,-1 0 0,0 0 0,1-1 0,0 1 0,-1-1 0,1 0 0,1 0 0,-1 0 0,0 0 0,1 0 0,-1-1 0,1 1 0,0-1 0,0 0 0,0-1 0,0 1 0,0 0 0,1-1 0,-1 0 0,0 0 0,0-1 0,1 1 0,4-1 0,1 0 0,0-1 0,-1 0 0,1 0 0,-1-2 0,1 1 0,-1-1 0,0 0 0,0-1 0,0 0 0,0 0 0,-1-1 0,0 0 0,0-1 0,0 1 0,0-2 0,-1 1 0,7-9 0,2-1 0,-2-1 0,0 0 0,-1-1 0,-1 0 0,0-1 0,13-30 0,-20 29 0,-13 20 0,-19 30 0,19-19 0,0 2 0,1-1 0,1 1 0,0 0 0,1 0 0,0 1 0,1-1 0,0 1 0,1 0 0,1 0 0,-1 24 0,2-37-88,1 0-1,0 0 1,0 0 0,1 0-1,-1 0 1,0 0-1,0 1 1,0-1 0,1 0-1,-1 0 1,0 0 0,1 0-1,-1 0 1,1 0 0,0 0-1,-1 0 1,1 0-1,0 0 1,-1-1 0,1 1-1,0 0 1,0 0 0,0-1-1,-1 1 1,1 0-1,0-1 1,0 1 0,0-1-1,0 1 1,0-1 0,1 1-1,0-1 1,0 0-367,0 0 0,0 0-1,0 0 1,1 0 0,-1 0 0,0 0 0,0-1 0,0 1-1,0-1 1,0 0 0,0 1 0,0-1 0,0 0 0,-1 0-1,1 0 1,0-1 0,3-1 0,17-22-12138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9.125"/>
    </inkml:context>
    <inkml:brush xml:id="br0">
      <inkml:brushProperty name="width" value="0.025" units="cm"/>
      <inkml:brushProperty name="height" value="0.025" units="cm"/>
    </inkml:brush>
  </inkml:definitions>
  <inkml:trace contextRef="#ctx0" brushRef="#br0">1 1 18097,'0'0'5445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6:59.501"/>
    </inkml:context>
    <inkml:brush xml:id="br0">
      <inkml:brushProperty name="width" value="0.025" units="cm"/>
      <inkml:brushProperty name="height" value="0.025" units="cm"/>
    </inkml:brush>
  </inkml:definitions>
  <inkml:trace contextRef="#ctx0" brushRef="#br0">172 127 12204,'0'0'8333,"-9"-3"-4340,6 2-3777,-1-1 0,0 1 0,0 0 0,0-1-1,1 2 1,-1-1 0,0 0 0,0 1 0,0 0 0,0 0 0,0 0 0,0 0 0,0 1 0,0-1-1,0 1 1,0 0 0,0 0 0,0 1 0,1-1 0,-1 1 0,0 0 0,1 0 0,-1 0 0,1 0 0,0 0-1,-3 4 1,-1 2-128,0 0-1,1 0 1,0 1-1,1 0 1,0 0-1,-7 16 1,10-20-85,0 0 1,0 1 0,1-1-1,0 0 1,0 1 0,0-1-1,0 1 1,1-1 0,0 1-1,0-1 1,1 1 0,-1-1-1,1 1 1,2 5 0,-2-9-4,0 0 1,1-1 0,-1 1 0,0 0 0,1-1-1,0 1 1,-1-1 0,1 0 0,0 1 0,-1-1-1,1 0 1,0 0 0,0 0 0,0 0 0,0-1-1,0 1 1,0 0 0,0-1 0,0 0 0,1 1-1,-1-1 1,0 0 0,0 0 0,0 0 0,0 0 0,0-1-1,1 1 1,-1 0 0,0-1 0,2 0 0,6-2 46,1 1 0,-1-1 1,0-1-1,18-8 0,-11 2 35,0-1 1,0 0-1,-1-1 0,-1-1 0,0-1 0,-1 0 0,0-1 0,-1 0 1,-1-1-1,0-1 0,-2 0 0,1 0 0,-2-1 0,-1 0 1,0-1-1,-1 1 0,6-26 0,-52 144-82,31-73-32,0 0 0,2 1 0,2 0 0,0 0 0,1 50 0,3-76-124,0 0 0,0-1 0,0 1-1,1-1 1,-1 1 0,0-1 0,1 1 0,-1 0 0,1-1 0,0 0 0,-1 1 0,1-1 0,0 1 0,0-1 0,0 0 0,0 0-1,0 1 1,0-1 0,1 0 0,-1 0 0,0 0 0,0 0 0,1 0 0,-1-1 0,1 1 0,1 1 0,0-2-753,0 1 1,0 0-1,0-1 1,0 1-1,0-1 1,0 0-1,0 0 1,0 0-1,0-1 1,0 1-1,-1-1 0,1 1 1,5-3-1,21-14-14732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0.088"/>
    </inkml:context>
    <inkml:brush xml:id="br0">
      <inkml:brushProperty name="width" value="0.025" units="cm"/>
      <inkml:brushProperty name="height" value="0.025" units="cm"/>
    </inkml:brush>
  </inkml:definitions>
  <inkml:trace contextRef="#ctx0" brushRef="#br0">24 71 19442,'0'0'9935,"-5"10"-8584,-13 31-187,18-40-1149,0 0 0,0 0 1,0 0-1,0 0 1,0 0-1,0 0 0,0 0 1,0 0-1,0 0 1,0 0-1,1 0 1,-1 0-1,0-1 0,1 1 1,-1 0-1,0 0 1,1 0-1,-1 0 0,1 0 1,0-1-1,-1 1 1,1 0-1,-1-1 1,1 1-1,0 0 0,0-1 1,-1 1-1,1-1 1,0 1-1,0-1 0,0 1 1,0-1-1,0 0 1,-1 1-1,1-1 1,0 0-1,0 0 0,0 1 1,0-1-1,0 0 1,0 0-1,0 0 0,2-1 1,42 0 180,-43 1-195,3-1-1,1 0 0,-1 0 0,1-1 0,-1 0 0,0 0 0,1 0 0,-1 0 0,0-1 0,0 0 0,-1 0 0,1 0 0,-1-1 0,0 1 0,1-1 0,-1 0 0,-1-1 0,1 1 0,-1-1 0,0 1 0,0-1 0,0 0 0,0 0 0,-1 0 0,0 0 0,0-1 0,-1 1 0,1-1 0,-1 1 0,0-1 0,0-9 0,-1 13 0,0 1 0,0 0 0,-1 0 0,1 0 0,0 1 0,-1-1 0,1 0 0,-1 0 0,1 0 0,-1 0 0,1 0 0,-1 0 0,0 1 0,1-1 0,-1 0 0,0 0 0,0 1 0,1-1 0,-1 0 0,0 1 0,0-1 0,0 1 0,0-1 0,0 1 0,0 0 0,0-1 0,0 1 0,0 0 0,0 0 0,0 0 0,0 0 0,0-1 0,0 1 0,0 1 0,0-1 0,0 0 0,0 0 0,0 0 0,0 0 0,0 1 0,0-1 0,0 0 0,0 1 0,0-1 0,-1 2 0,-3-1 0,1 1 0,-1 0 0,0 1 0,1-1 0,0 1 0,0 0 0,0 0 0,-5 4 0,3 0 0,0 0 0,0 0 0,1 0 0,0 1 0,1 0 0,-1 0 0,2 0 0,-1 1 0,1-1 0,0 1 0,1 0 0,0 0 0,0 0 0,0 18 0,2-26 0,0 0 0,0 0 0,1 1 0,-1-1 0,0 0 0,1 0 0,-1 0 0,0 1 0,1-1 0,0 0 0,-1 0 0,1 0 0,0 0 0,-1 0 0,1 0 0,0 0 0,0 0 0,0-1 0,0 1 0,0 0 0,0 0 0,0-1 0,1 2 0,2-1 0,-1 1 0,1-1 0,-1 0 0,1-1 0,-1 1 0,1 0 0,-1-1 0,6 0 0,2 0 0,0-1 0,-1 0 0,1-1 0,20-5 0,2-7 0,-1 0 0,43-27 0,-41 21 0,53-21 0,-86 40 0,-1 1 0,0 0 0,1 0 0,-1-1 0,0 1 0,1 0 0,-1 0 0,0 0 0,1 0 0,-1 0 0,0-1 0,1 1 0,-1 0 0,1 0 0,-1 0 0,0 0 0,1 0 0,-1 0 0,1 0 0,-1 0 0,0 1 0,1-1 0,-1 0 0,0 0 0,1 0 0,-1 0 0,1 0 0,-1 1 0,0-1 0,1 0 0,-1 0 0,0 1 0,0-1 0,1 0 0,-1 0 0,0 1 0,0-1 0,1 1 0,-3 17 0,-15 19 0,17-36 0,-7 10 0,1 0 0,1 0 0,0 0 0,1 1 0,0 0 0,-3 18 0,6-29 0,1-1 0,0 1 0,0-1 0,0 0 0,1 1 0,-1-1 0,0 0 0,0 1 0,0-1 0,0 1 0,0-1 0,0 0 0,0 1 0,1-1 0,-1 0 0,0 1 0,0-1 0,0 0 0,1 1 0,-1-1 0,0 0 0,1 0 0,-1 1 0,0-1 0,1 0 0,-1 0 0,0 0 0,1 1 0,-1-1 0,0 0 0,1 0 0,-1 0 0,0 0 0,1 0 0,-1 0 0,1 1 0,21-2 0,20-12 0,-13-2 0,-1-1 0,27-22 0,-27 18 0,44-23 0,-72 43 0,0 0 0,0 0 0,0 0 0,0 1 0,0-1 0,0 0 0,0 0 0,0 0 0,0 1 0,0-1 0,0 0 0,0 0 0,0 0 0,0 1 0,0-1 0,0 0 0,0 0 0,0 0 0,0 1 0,0-1 0,0 0 0,0 0 0,0 0 0,1 1 0,-1-1 0,0 0 0,0 0 0,0 0 0,0 0 0,0 0 0,1 1 0,-1-1 0,0 0 0,0 0 0,0 0 0,1 0 0,-1 0 0,0 0 0,0 0 0,0 0 0,1 0 0,-1 0 0,0 0 0,0 0 0,0 0 0,1 0 0,-1 0 0,0 0 0,0 0 0,0 0 0,1 0 0,-1 0 0,0 0 0,0 0 0,0 0 0,1 0 0,-1 0 0,0 0 0,0-1 0,-26 47 60,22-40-151,0 0 0,0 0 0,0 1 0,1-1 0,0 1 1,0 0-1,0 0 0,1 0 0,0 0 0,0 1 1,0 6-1,15-13-9871,3-9 1287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7.102"/>
    </inkml:context>
    <inkml:brush xml:id="br0">
      <inkml:brushProperty name="width" value="0.025" units="cm"/>
      <inkml:brushProperty name="height" value="0.025" units="cm"/>
    </inkml:brush>
  </inkml:definitions>
  <inkml:trace contextRef="#ctx0" brushRef="#br0">0 1 9257,'0'0'16591,"54"39"-16462,-40-29-65,4-1-449,-1 3-1440,4-6-1026,-2-5-1762,2-1-2978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0.806"/>
    </inkml:context>
    <inkml:brush xml:id="br0">
      <inkml:brushProperty name="width" value="0.025" units="cm"/>
      <inkml:brushProperty name="height" value="0.025" units="cm"/>
    </inkml:brush>
  </inkml:definitions>
  <inkml:trace contextRef="#ctx0" brushRef="#br0">77 175 20980,'0'0'6854,"9"-7"-5060,-2 2-1529,7-6-70,0 0 0,-1-1 1,12-13-1,-22 22-195,-1 1 0,0 0 0,0-1 0,0 1 0,0-1 0,0 1 0,0-1 0,-1 0 0,1 0 0,-1 0 0,0 0 0,0 0 0,0 0 0,-1 0 0,1 0 0,0 0 0,-1 0 0,0-1 0,0 1 0,0 0 0,0 0 0,-1 0 0,1 0 0,-1-1 0,0 1 0,-1-4 0,1 6 3,-1-1-1,1 0 0,-1 1 0,0-1 0,0 1 1,1-1-1,-1 1 0,0 0 0,0 0 0,0 0 1,0 0-1,0 0 0,-1 0 0,1 0 0,0 1 1,0-1-1,-1 1 0,1 0 0,0 0 0,0 0 1,-1 0-1,1 0 0,0 0 0,0 0 0,-4 2 1,1-1 19,0-1 0,0 2 1,0-1-1,1 1 0,-1-1 1,1 1-1,-1 1 1,1-1-1,0 1 0,-1-1 1,-3 5-1,2-1 82,-1 1 0,1 1 0,1-1 0,-1 1 0,2 0 0,-1 1 0,1-1 0,0 1-1,0-1 1,1 1 0,1 1 0,-1-1 0,1 0 0,1 0 0,0 1 0,0 13 0,1-22-104,0 1 0,0 0 0,1 0 0,-1 0 0,0 0 0,1 0 0,0-1 0,-1 1 0,1 0 0,0-1 0,0 1 0,0 0 0,0-1 0,0 1 0,0-1 0,1 1 0,-1-1 0,0 0 0,1 0 0,-1 1 0,1-1 0,1 1 0,1 0 0,0-1 0,0 1 0,0-1 0,1 1 0,-1-1 0,0-1 0,1 1 0,-1-1 0,7 1 0,0-2 0,1 1 0,0-2 0,0 1 0,0-2 0,-1 0 0,18-6 0,11-11 0,0-2 0,-2-1 0,36-30 0,-45 33 0,-44 51 0,14-29 0,-5 5 0,1 0 0,0 1 0,1-1 0,0 1 0,0 0 0,0 0 0,1 1 0,0-1 0,1 1 0,0 0 0,-2 11 0,5-19 0,-1 0 0,1-1 0,0 1 0,-1 0 0,1 0 0,0 0 0,-1-1 0,1 1 0,0-1 0,0 1 0,0 0 0,0-1 0,0 1 0,0-1 0,-1 0 0,1 1 0,0-1 0,0 0 0,0 1 0,0-1 0,0 0 0,0 0 0,1 0 0,-1 0 0,0 0 0,0 0 0,0 0 0,0 0 0,0-1 0,0 1 0,0 0 0,0-1 0,1 0 0,40-9 0,-13-2 0,-1-2 0,-1-2 0,41-29 0,35-20 0,-103 65 0,1 0 0,-1 0 0,0 0 0,0 0 0,0 0 0,1 0 0,-1 0 0,0 0 0,0 0 0,1 0 0,-1 0 0,0 0 0,0 0 0,0 0 0,1 0 0,-1 0 0,0 0 0,0 0 0,0 1 0,0-1 0,1 0 0,-1 0 0,0 0 0,0 0 0,0 0 0,0 0 0,1 1 0,-1-1 0,0 0 0,0 0 0,0 0 0,0 1 0,0-1 0,0 0 0,0 0 0,1 0 0,-1 0 0,0 1 0,0-1 0,0 0 0,0 0 0,0 1 0,0-1 0,0 0 0,0 0 0,0 0 0,0 1 0,0-1 0,0 0 0,0 0 0,-1 0 0,1 1 0,0-1 0,0 0 0,0 0 0,0 0 0,0 0 0,0 1 0,0-1 0,0 0 0,-1 0 0,1 0 0,-4 16 0,-30 43 75,29-52-309,-1 1-1,1 0 1,1 0-1,-1 0 1,1 0-1,1 1 1,0 0-1,0 0 1,0 0-1,1 0 1,-1 10-1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2.068"/>
    </inkml:context>
    <inkml:brush xml:id="br0">
      <inkml:brushProperty name="width" value="0.025" units="cm"/>
      <inkml:brushProperty name="height" value="0.025" units="cm"/>
    </inkml:brush>
  </inkml:definitions>
  <inkml:trace contextRef="#ctx0" brushRef="#br0">219 268 12748,'2'-3'497,"-1"1"1,0-1-1,0 1 0,-1 0 0,1-1 1,0 0-1,-1 1 0,1-1 0,-1 1 0,0-1 1,0 0-1,0 1 0,0-1 0,-1 0 1,1 1-1,-1-1 0,0 1 0,1-1 1,-1 1-1,0-1 0,0 1 0,-3-5 1,2 6-361,0 0 1,0 0 0,1 0-1,-1 0 1,0 0 0,0 0-1,0 0 1,0 1 0,0-1-1,0 1 1,0-1 0,-1 1-1,1 0 1,0 0 0,0 0-1,0 0 1,0 0 0,0 1-1,0-1 1,0 1 0,0-1-1,0 1 1,0 0 0,0-1-1,0 1 1,0 0 0,0 0-1,0 1 1,-3 1 0,-5 5-42,-1 0 1,1 0 0,1 1 0,-1 1-1,1-1 1,1 1 0,0 1-1,1 0 1,-12 20 0,10-15 14,1 1 0,1 0 1,1 0-1,0 0 0,1 1 0,-4 27 0,8-44-104,1 0-1,0-1 0,-1 1 0,1 0 0,0 0 1,0 0-1,0 0 0,0 0 0,0-1 0,0 1 1,0 0-1,0 0 0,0 0 0,0 0 1,1 0-1,-1 0 0,0-1 0,0 1 0,1 0 1,-1 0-1,1 0 0,-1-1 0,1 1 0,-1 0 1,1-1-1,-1 1 0,1 0 0,-1-1 0,1 1 1,0-1-1,0 1 0,-1-1 0,1 1 0,0-1 1,0 1-1,-1-1 0,1 0 0,0 1 0,0-1 1,0 0-1,0 0 0,-1 0 0,1 0 0,0 0 1,0 0-1,0 0 0,0 0 0,0 0 0,0 0 1,-1 0-1,3-1 0,2 0 25,1-1 0,-1 0 0,0 0 0,0-1 0,0 1 1,0-1-1,5-4 0,20-19 17,-1 0 0,-1-2 0,-1-1 0,-2-2 0,-1 0 0,-1-2 0,-2 0 0,-1-1 0,-2-1 0,18-49 0,-32 74-33,-1 1 1,0-1-1,0 0 0,-1 0 0,0 0 1,0-15-1,-17 49-255,-1 10 229,3 1 0,0 0 1,3 1-1,1 0 0,1 1 1,2 0-1,-1 45 0,7-75-6,-1 1 60,1 0-1,0 0 1,0 0-1,1 0 1,0 0 0,2 9-1,-2-15-23,-1 0 0,1 0 0,0 0 0,0 0 0,1 0 0,-1-1 1,0 1-1,0 0 0,1-1 0,-1 1 0,1-1 0,0 1 0,-1-1 0,1 0 0,0 1 0,0-1 0,0 0 0,0 0 0,0 0 0,0-1 0,0 1 0,0 0 0,0-1 1,0 0-1,1 1 0,3-1 0,3 0 3,-1 0 0,1-1 0,-1 0 0,0 0 0,1-1 0,-1 0 0,0 0 0,0-1 0,0 0 0,0-1 0,0 0 0,-1 0-1,0 0 1,0-1 0,0 0 0,0-1 0,-1 1 0,0-1 0,0 0 0,0-1 0,6-9 0,-6 7-14,1 0-1,-1 0 0,0-1 1,-1 0-1,-1 0 0,1-1 1,-1 1-1,-1-1 0,0 0 1,-1 0-1,0 0 1,0 0-1,-1 0 0,-1 0 1,0-1-1,-1-10 0,1 21-9,0 1 1,0 0-1,0-1 0,-1 1 0,1-1 0,0 1 1,0 0-1,0-1 0,0 1 0,0 0 0,0-1 1,-1 1-1,1 0 0,0-1 0,0 1 0,0 0 0,-1-1 1,1 1-1,0 0 0,-1 0 0,1-1 0,0 1 1,0 0-1,-1 0 0,1-1 0,0 1 0,-1 0 1,1 0-1,-1 0 0,1 0 0,0 0 0,-1 0 1,1-1-1,0 1 0,-1 0 0,1 0 0,-1 0 0,1 0 1,0 0-1,-1 1 0,1-1 0,-1 0 0,1 0 1,0 0-1,-1 0 0,1 0 0,0 0 0,-1 1 1,1-1-1,0 0 0,-1 0 0,1 0 0,0 1 1,-1-1-1,-17 17-96,9-5 149,0 1 1,1 0 0,0 0-1,1 1 1,1 0-1,0 0 1,1 1 0,0-1-1,1 1 1,1 0-1,-2 23 1,5-37-52,0 0 0,0 0 0,0 0 0,1 0 0,-1 0 0,0 0 0,0 0 0,1 0 0,-1-1 0,1 1 0,-1 0 0,1 0 0,-1 0 0,1 0 0,0-1 0,-1 1 0,1 0 0,0 0 0,0-1 0,-1 1 0,1-1 0,0 1 0,0-1 0,0 1 0,0-1 0,0 1 0,0-1 0,-1 0 0,1 0 0,0 1 0,0-1 0,0 0 0,2 0 0,40 0 0,-31-1 0,126-16 0,-93 9 0,78-2 0,-122 10 0,-1-1 0,1 1 0,-1 0 0,0 0 0,1 0 0,-1 0 0,0 0 0,1 0 0,-1-1 0,0 1 0,1 0 0,-1 0 0,0 0 0,0-1 0,1 1 0,-1 0 0,0 0 0,0-1 0,1 1 0,-1 0 0,0-1 0,0 1 0,0 0 0,1-1 0,-1 1 0,0 0 0,0-1 0,0 1 0,0 0 0,0-1 0,0 1 0,0-1 0,0 1 0,0 0 0,0-1 0,0 1 0,0 0 0,0-1 0,0 1 0,0-1 0,0 1 0,0 0 0,-1-1 0,1 1 0,0 0 0,0-1 0,0 1 0,-1 0 0,1 0 0,0-1 0,0 1 0,-1 0 0,1-1 0,-16-25 0,11 18 0,-2-4 0,0-1 0,1 1 0,1-2 0,0 1 0,1 0 0,0-1 0,1 0 0,-2-22 0,6 35 3,-1 0 0,1 0 0,-1 1 0,1-1 0,0 0 0,-1 1-1,1-1 1,0 1 0,0-1 0,-1 1 0,1-1 0,0 1 0,0-1 0,0 1 0,-1 0 0,1 0 0,0-1 0,0 1-1,0 0 1,0 0 0,0 0 0,0 0 0,0 0 0,-1 0 0,1 0 0,2 0 0,34 1-175,-28 0-71,35 0-2496,7-1-4564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2.907"/>
    </inkml:context>
    <inkml:brush xml:id="br0">
      <inkml:brushProperty name="width" value="0.025" units="cm"/>
      <inkml:brushProperty name="height" value="0.025" units="cm"/>
    </inkml:brush>
  </inkml:definitions>
  <inkml:trace contextRef="#ctx0" brushRef="#br0">359 72 8584,'0'0'9300,"-3"-10"-5275,2 5-3848,0 3 24,1-1-1,-1 0 1,1 1 0,-1-1 0,0 0-1,0 1 1,0-1 0,-1 1 0,1-1-1,0 1 1,-1 0 0,0 0-1,1-1 1,-1 1 0,0 0 0,0 0-1,0 1 1,0-1 0,-1 0-1,1 1 1,0-1 0,-1 1 0,1 0-1,-1 0 1,1 0 0,-1 0 0,0 0-1,1 1 1,-1-1 0,0 1-1,0-1 1,-5 1 0,1 1-70,-1 0 1,1 1-1,0 0 0,0 0 1,0 1-1,0-1 0,0 1 1,1 1-1,-1 0 0,1-1 1,0 2-1,0-1 0,0 1 1,1 0-1,-1 0 0,1 0 1,-5 9-1,-12 12 79,3 2 0,-23 40 1,24-37 41,2 0 0,-15 42 1,27-63-229,0 1 0,1-1 0,1 1 0,0 0 0,0 0 0,1 0 0,0 0 1,1 0-1,0 0 0,1-1 0,3 18 0,-3-25-23,1 1-1,0 0 1,0 0 0,1-1 0,-1 1-1,0-1 1,1 0 0,0 0-1,0 0 1,0 0 0,0 0 0,1 0-1,-1-1 1,1 0 0,-1 0-1,1 0 1,0 0 0,0 0 0,0-1-1,0 1 1,0-1 0,0 0-1,0-1 1,0 1 0,0-1 0,1 1-1,5-2 1,1 2-1,0-1-1,1-1 1,-1 0-1,0-1 1,0 0 0,0 0-1,-1-1 1,1 0-1,13-7 1,-14 4 0,-1 1 0,0-1 0,0 0 0,-1-1 0,0 0 0,12-13 0,-17 17 0,0-1 0,-1 1 0,0 0 0,1-1 0,-1 0 0,0 1 0,-1-1 0,1 0 0,-1 0 0,1 0 0,-1 0 0,-1 0 0,1 0 0,0-1 0,-1 1 0,0 0 0,0 0 0,0 0 0,-2-7 0,1 9 0,0 0 0,0 0 0,-1 1 0,1-1 0,-1 0 0,1 1 0,-1-1 0,0 1 0,1 0 0,-1-1 0,0 1 0,0 0 0,0 0 0,0 0 0,0 0 0,0 1 0,-1-1 0,1 1 0,0-1 0,0 1 0,0 0 0,-1-1 0,1 1 0,0 0 0,-3 1 0,-6-2 0,1 2 0,0-1 0,0 1 0,-14 3 0,20-3 0,-1 1 0,1-1 0,-1 1 0,1 0 0,-1 0 0,1 0 0,0 1 0,0 0 0,0 0 0,0 0 0,1 0 0,-1 0 0,1 1 0,0-1 0,0 1 0,0 0 0,0 0 0,1 0 0,0 0 0,-3 7 0,8-11 0,-1 1 0,1-1 0,0 1 0,-1-1 0,1 0 0,0 0 0,-1 0 0,1 0 0,0 0 0,-1 0 0,1-1 0,3-1 0,8-4 0,-1 0 0,0-2 0,0 1 0,-1-2 0,0 1 0,-1-2 0,18-17 0,-16 14 0,1 1 0,0 0 0,1 1 0,18-10 0,-32 20 0,0 1 0,-1-1 0,1 1 0,0 0 0,-1-1 0,1 1 0,0 0 0,-1 0 0,1 0 0,0-1 0,0 1 0,-1 0 0,1 0 0,0 0 0,0 0 0,-1 0 0,1 0 0,0 0 0,0 1 0,-1-1 0,1 0 0,0 0 0,0 0 0,-1 1 0,1-1 0,0 0 0,-1 1 0,1-1 0,-1 1 0,1-1 0,0 1 0,-1-1 0,1 1 0,-1-1 0,1 1 0,-1-1 0,0 1 0,1 0 0,-1-1 0,1 1 0,-1 0 0,0-1 0,0 1 0,1 0 0,-1 0 0,0-1 0,0 1 0,0 0 0,0 0 0,0-1 0,0 2 0,0 53 0,-1-35 0,-1 19 0,-9 51 0,6-60 0,1 1 0,2-1 0,1 44 0,2-74-62,-1 0-1,0 0 1,1 0 0,-1 1 0,1-1-1,-1 0 1,0 0 0,1 0-1,-1 0 1,1 0 0,-1 0 0,1 0-1,-1 0 1,0 0 0,1 0 0,-1 0-1,1 0 1,-1 0 0,0 0-1,1 0 1,-1-1 0,1 1 0,-1 0-1,0 0 1,1 0 0,-1-1-1,0 1 1,1 0 0,0-1 0,2-2-1168,-1-1 1,1 0 0,0 0-1,-1 0 1,0 0-1,0 0 1,2-4 0,0-2-2229,11-23-11297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3.527"/>
    </inkml:context>
    <inkml:brush xml:id="br0">
      <inkml:brushProperty name="width" value="0.025" units="cm"/>
      <inkml:brushProperty name="height" value="0.025" units="cm"/>
    </inkml:brush>
  </inkml:definitions>
  <inkml:trace contextRef="#ctx0" brushRef="#br0">1 461 13613,'0'0'17739,"12"8"-16933,44 23-395,-54-30-402,1 0 0,0-1 0,0 1 1,0-1-1,0 1 0,0-1 0,0 0 0,0 0 0,0 0 0,0-1 0,0 1 0,-1-1 0,1 0 0,0 0 0,0 0 0,3-1 0,38-25 33,-32 18-40,5-3-2,1-1 0,-2-1 0,0 0 0,-1-2 0,18-21 0,-27 30 0,-1-1 0,1 1 0,-2-1 0,1 0 0,-1-1 0,0 1 0,-1-1 0,0 1 0,0-1 0,-1 0 0,0 0 0,-1-1 0,0 1 0,0-16 0,-1 23 0,0 0 0,0 1 0,-1-1 0,1 1 0,0-1 0,-1 0 0,1 1 0,-1-1 0,1 1 0,-1-1 0,0 1 0,1-1 0,-1 1 0,0-1 0,0 1 0,0 0 0,0-1 0,-1 1 0,1 0 0,0 0 0,0 0 0,-1 0 0,1 0 0,-1 0 0,1 0 0,0 1 0,-1-1 0,0 0 0,1 1 0,-1-1 0,1 1 0,-1 0 0,0-1 0,1 1 0,-1 0 0,0 0 0,1 0 0,-1 0 0,0 0 0,1 1 0,-1-1 0,-2 1 0,-2 0 0,1 1 0,-1 0 0,1 0 0,0 0 0,0 0 0,0 1 0,0 0 0,0 0 0,1 0 0,-1 0 0,-7 9 0,-1 4 0,1 1 0,0 1 0,1 0 0,1 0 0,1 1 0,1 0 0,0 1 0,1 0 0,2 0 0,0 0 0,1 1 0,-2 32 0,5-50 0,1 0 0,0 0 0,0-1 0,0 1 0,0 0 0,1 0 0,-1 0 0,1 0 0,0-1 0,0 1 0,0 0 0,0-1 0,0 1 0,0 0 0,1-1 0,-1 0 0,1 1 0,0-1 0,0 0 0,0 0 0,0 0 0,0 0 0,0 0 0,0 0 0,1 0 0,-1-1 0,1 0 0,-1 1 0,1-1 0,-1 0 0,1 0 0,0 0 0,0 0 0,-1-1 0,1 1 0,0-1 0,4 0 0,3 1 0,0-2 0,0 1 0,0-1 0,-1-1 0,1 0 0,0 0 0,-1-1 0,0 0 0,1 0 0,8-6 0,13-7 0,-1-3 0,-1 0 0,0-2 0,-2-1 0,0-1 0,44-51 0,-52 52 0,-2-1 0,0-1 0,-2 0 0,-1-1 0,0-1 0,-2 0 0,-1 0 0,14-54 0,-24 74 0,0 0 0,0-1 0,0 1 0,-1 0 0,1-1 0,-3-12 0,2 19 0,0-1 0,0 0 0,0 1 0,0-1 0,-1 0 0,1 1 0,0-1 0,-1 0 0,1 1 0,0-1 0,-1 1 0,1-1 0,0 0 0,-1 1 0,1-1 0,-1 1 0,1-1 0,-1 1 0,0 0 0,1-1 0,-1 1 0,1-1 0,-1 1 0,0 0 0,1 0 0,-2-1 0,0 1 0,1 0 0,-1 1 0,0-1 0,0 0 0,0 1 0,1-1 0,-1 1 0,0 0 0,1 0 0,-1-1 0,1 1 0,-1 0 0,1 0 0,-1 1 0,-1 1 0,-17 14 0,2 0 0,0 2 0,1 0 0,0 1 0,2 0 0,-25 44 0,30-46 0,1 1 0,1 0 0,1 0 0,1 0 0,0 1 0,1 0 0,2 0 0,0 0 0,-1 24 0,4-40-73,0 0 1,1 0-1,-1 0 1,1 0-1,0 0 1,0 0-1,0-1 1,0 1-1,1 0 0,-1-1 1,1 1-1,0-1 1,0 0-1,0 1 1,0-1-1,1 0 0,0 0 1,2 2-1,0-1-246,1 0 0,-1 0-1,1-1 1,0 0 0,0 0-1,0 0 1,0-1 0,0 0-1,0 0 1,8 1 0,0-1-650,0-1 0,0 0 0,0 0 1,0-2-1,0 0 0,-1 0 0,1-1 0,0-1 1,26-9-1,2-6-10557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3.886"/>
    </inkml:context>
    <inkml:brush xml:id="br0">
      <inkml:brushProperty name="width" value="0.025" units="cm"/>
      <inkml:brushProperty name="height" value="0.025" units="cm"/>
    </inkml:brush>
  </inkml:definitions>
  <inkml:trace contextRef="#ctx0" brushRef="#br0">161 179 21620,'-11'4'3689,"-3"1"-2935,1 0 0,-1 1-1,1 1 1,1 0 0,0 1 0,-14 10-1,22-15-685,1 0 1,-1 0-1,1 1 0,-1-1 0,1 0 0,0 1 0,0 0 0,1 0 1,-1 0-1,1 0 0,0 0 0,0 1 0,1-1 0,-1 0 1,1 1-1,0 0 0,0-1 0,0 1 0,0 0 0,1-1 0,0 1 1,0 0-1,1-1 0,-1 1 0,1 0 0,2 7 0,-2-10-93,0 0-1,0 0 1,1 0 0,-1 0-1,1 0 1,-1 0-1,1 0 1,0-1-1,0 1 1,0-1-1,0 1 1,0-1 0,0 0-1,0 0 1,0 0-1,0 0 1,1 0-1,-1 0 1,0-1 0,0 1-1,1-1 1,-1 1-1,1-1 1,-1 0-1,0 0 1,1 0-1,-1 0 1,1-1 0,3 0-1,2 0 10,-1 0 0,1-1 0,-1 1 0,1-1 0,-1-1 0,0 0 0,0 0 0,8-4 0,4-8 5,-1-1 0,-1 0 1,0-2-1,-1 0 0,-1 0 1,0-1-1,-2-1 0,0-1 1,-1 0-1,-1 0 0,-2-1 1,0 0-1,-1-1 0,6-25 1,-10 15 423,-4 32-400,0 1 1,0 0-1,0-1 0,1 1 1,-1-1-1,0 1 1,0 0-1,0-1 0,0 1 1,0-1-1,0 1 1,0 0-1,0-1 0,0 1 1,0-1-1,-1 1 1,1 0-1,0-1 0,0 1 1,0 0-1,0-1 0,0 1 1,-1 0-1,1-1 1,0 1-1,0 0 0,-1-1 1,1 1-1,0 0 1,-1 0-1,1-1 0,0 1 1,0 0-1,-1 0 1,1-1-1,-1 1 0,1 0 1,0 0-1,-1 0 1,1 0-1,0 0 0,-1 0 1,1 0-1,-1 0 0,1-1 1,0 1-1,-1 0 1,1 1-1,-1-1 0,1 0 1,0 0-1,-1 0 1,1 0-1,0 0 0,-1 0 1,1 0-1,-1 1 1,1-1-1,0 0 0,-1 0 1,1 0-1,0 1 1,0-1-1,-1 0 0,1 1 1,0-1-1,0 0 1,-1 0-1,1 1 0,-7 6-4,1 0 1,0 0-1,0 0 0,1 1 0,0-1 0,0 1 0,-4 10 1,-25 64-25,32-77 15,-4 10-25,1-1 1,1 1-1,0 0 1,0 1-1,2-1 1,0 0-1,1 1 1,0-1-1,2 22 0,8-14-2485,6-15-4509,5-7-6812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4.634"/>
    </inkml:context>
    <inkml:brush xml:id="br0">
      <inkml:brushProperty name="width" value="0.025" units="cm"/>
      <inkml:brushProperty name="height" value="0.025" units="cm"/>
    </inkml:brush>
  </inkml:definitions>
  <inkml:trace contextRef="#ctx0" brushRef="#br0">34 1 4516,'0'0'22571,"-5"9"-21599,-1 4-797,1 0 0,1 0 0,0 1 0,1 0 1,1-1-1,0 1 0,0 0 0,2 0 0,0 0 1,3 26-1,-3-38-157,0 0 1,0-1 0,0 1-1,1-1 1,-1 1-1,0 0 1,1-1-1,-1 1 1,1-1 0,0 1-1,0-1 1,-1 1-1,1-1 1,0 0 0,0 1-1,0-1 1,1 0-1,-1 0 1,0 0 0,0 0-1,1 0 1,-1 0-1,0 0 1,1 0 0,-1 0-1,3 0 1,-1 0 49,0-1-1,1 0 1,-1 0 0,0 0 0,0-1-1,0 1 1,0-1 0,0 1 0,0-1-1,0 0 1,0 0 0,0-1 0,2-1-1,10-5 266,0-1 0,-1-1-1,23-20 1,14-19-333,25-22 0,-76 71 0,1 0 0,-1-1 0,0 1 0,0 0 0,1-1 0,-1 1 0,0 0 0,1 0 0,-1-1 0,0 1 0,1 0 0,-1 0 0,0 0 0,1-1 0,-1 1 0,0 0 0,1 0 0,-1 0 0,1 0 0,-1 0 0,0 0 0,1 0 0,-1 0 0,1 0 0,-1 0 0,0 0 0,1 0 0,-1 0 0,0 0 0,1 0 0,-1 0 0,1 1 0,-1-1 0,0 0 0,1 0 0,-1 0 0,0 1 0,1-1 0,-1 0 0,1 1 0,1 18 0,-12 28 0,1-16 0,4-20 0,2-1 0,0 1 0,0 0 0,1 0 0,0 0 0,1 0 0,0 23 0,1-34 0,0 1 0,1-1 0,-1 1 0,0-1 0,1 0 0,-1 1 0,0-1 0,1 0 0,-1 1 0,1-1 0,-1 0 0,0 1 0,1-1 0,-1 0 0,1 0 0,-1 0 0,1 1 0,-1-1 0,1 0 0,-1 0 0,1 0 0,-1 0 0,1 0 0,-1 0 0,1 0 0,0 0 0,-1 0 0,1 0 0,-1 0 0,1 0 0,-1-1 0,1 1 0,-1 0 0,1 0 0,-1 0 0,0-1 0,1 1 0,-1 0 0,1-1 0,-1 1 0,1 0 0,-1-1 0,0 1 0,1-1 0,21-14 0,64-74 0,-60 60 0,48-43 0,-73 71 0,-1 1 0,0-1 0,0 1 0,1 0 0,-1-1 0,0 1 0,1 0 0,-1-1 0,0 1 0,1 0 0,-1 0 0,1 0 0,-1-1 0,0 1 0,1 0 0,-1 0 0,1 0 0,-1 0 0,0-1 0,1 1 0,-1 0 0,1 0 0,-1 0 0,1 0 0,-1 0 0,1 0 0,-1 0 0,0 0 0,1 1 0,-1-1 0,1 0 0,-1 0 0,1 0 0,-1 0 0,0 1 0,1-1 0,0 0 0,1 20 0,-12 36 0,8-50 0,1-3 0,-3 16 0,0 1 0,1-1 0,-1 25 0,4-43-45,0-1-1,0 1 1,0 0-1,1-1 1,-1 1 0,0 0-1,0-1 1,1 1-1,-1-1 1,0 1 0,1-1-1,-1 1 1,0 0-1,1-1 1,-1 1 0,1-1-1,-1 0 1,1 1-1,-1-1 1,1 1-1,-1-1 1,1 0 0,0 1-1,-1-1 1,1 0-1,-1 0 1,1 1 0,0-1-1,-1 0 1,1 0-1,0 0 1,-1 0 0,1 0-1,0 0 1,-1 0-1,1 0 1,0 0 0,-1 0-1,1 0 1,0-1-1,-1 1 1,1 0 0,-1 0-1,1-1 1,0 1-1,-1 0 1,1-1 0,34-16-4497,-7-7-1074,3-4-1585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5.756"/>
    </inkml:context>
    <inkml:brush xml:id="br0">
      <inkml:brushProperty name="width" value="0.025" units="cm"/>
      <inkml:brushProperty name="height" value="0.025" units="cm"/>
    </inkml:brush>
  </inkml:definitions>
  <inkml:trace contextRef="#ctx0" brushRef="#br0">185 374 10410,'0'0'8744,"-13"6"-3843,-5 2-4109,1 1 1,0 0-1,0 1 1,0 1-1,2 1 0,-1 0 1,2 1-1,-19 20 1,26-19-574,7-14-214,0 1-1,0-1 1,0 0 0,0 1 0,0-1 0,0 1 0,0-1 0,0 0 0,0 1-1,0-1 1,0 0 0,1 1 0,-1-1 0,0 0 0,0 1 0,0-1-1,1 0 1,-1 0 0,0 1 0,0-1 0,0 0 0,1 0 0,-1 1-1,0-1 1,1 0 0,-1 0 0,0 0 0,1 1 0,-1-1 0,0 0 0,1 0-1,-1 0 1,0 0 0,1 0 0,-1 0 0,0 0 0,1 0 0,-1 0-1,0 0 1,1 0 0,-1 0 0,0 0 0,1 0 0,-1 0 0,0 0 0,1 0-1,-1 0 1,0 0 0,1-1 0,-1 1 0,1 0 0,16-5 35,7-4-62,-12 3-28,0 1-1,1 0 0,-1 0 1,1 2-1,0-1 0,0 2 1,0 0-1,1 0 0,-1 2 1,0-1-1,17 3 0,-27-1 64,1 0 0,-1 1-1,1-1 1,-1 1 0,1 0-1,-1 0 1,0 0 0,0 1 0,0-1-1,0 1 1,-1-1 0,1 1-1,-1 0 1,1 0 0,-1 0-1,0 1 1,0-1 0,0 0-1,-1 1 1,1-1 0,-1 1-1,0 0 1,2 6 0,6-52 1060,-3 22-753,2-10-320,-1 4 0,-1-1 0,-1 0 0,2-39 0,-5 65-269,1 0-1,-1 0 1,1 0 0,-1 0 0,1 1-1,0 0 1,-1-1 0,1 1 0,0 0-1,-1 0 1,1 1 0,0-1 0,-1 0-1,4 2 1,4-2-1297,-4 0 808,-1 0 0,1 0 0,-1-1 0,1 0 0,-1 0 1,1-1-1,-1 0 0,0 0 0,0 0 0,0 0 0,0-1 0,0 0 0,8-6 1,-7 3 398,0 0 1,0 0 0,0 0 0,-1-1 0,0 0 0,0 0 0,-1 0 0,5-12 0,-2 4 992,-1 0 1,-1-1 0,5-28 0,-2-44 6041,-16 97-4413,-13 34-1199,2 2-1,-25 84 0,21-54 61,15-52-857,1 0 0,1 0 0,1 0 0,1 1-1,-1 33 1,5-56-262,0 0-1,-1-1 1,1 1 0,0 0-1,0 0 1,1 0-1,-1 0 1,0 0-1,0 0 1,0-1-1,0 1 1,1 0-1,-1 0 1,0 0-1,1-1 1,-1 1-1,1 0 1,-1 0 0,1-1-1,-1 1 1,1 0-1,0-1 1,-1 1-1,1 0 1,0-1-1,-1 1 1,1-1-1,0 1 1,0-1-1,1 1 8,0-1 0,0 0 0,-1 0 0,1 0 1,0 0-1,0 0 0,0-1 0,-1 1 0,1 0 0,0-1 0,-1 0 0,1 1 0,2-2 0,4-2 10,0-1 0,0 0 1,-1 0-1,13-11 1,7-14-114,-2-2 0,-1 0 1,-1-2-1,22-45 0,-55 100 87,2 0 0,1 0 0,0 1 0,2 0 0,1 0 0,0 1 0,0 40 0,3-62 4,1 0 0,0 0 0,0 0 0,0 0 0,0 0-1,0 0 1,0 0 0,1 0 0,-1 0 0,0 0 0,1-1 0,-1 1 0,0 0 0,1 0 0,-1 0-1,1 0 1,-1 0 0,1 0 0,-1-1 0,1 1 0,0 0 0,0 0 0,-1-1 0,1 1 0,0 0-1,0-1 1,0 1 0,-1-1 0,1 1 0,0-1 0,0 0 0,0 1 0,0-1 0,0 0 0,0 1-1,0-1 1,0 0 0,0 0 0,0 0 0,0 0 0,0 0 0,0 0 0,0 0 0,0-1 0,0 1 0,0 0-1,0 0 1,0-1 0,0 1 0,1-1 0,3-1 7,0 0 0,0-1 0,0 1 0,0-1 0,-1 0 0,1 0 1,-1-1-1,5-4 0,18-25 41,-1-2 1,-2-1-1,-2 0 1,-1-2 0,-2-1-1,-2 0 1,-1-1-1,-2 0 1,12-62 0,-19 69-55,-6 22 10,-4 17 35,-13 47 503,-16 101-1,29-134-505,2 1-1,-1-1 1,2 0 0,1 0-1,1 0 1,0 0 0,2 0-1,9 32 1,4-14-476,-16-37 281,0 1 1,0-1 0,0 1 0,0-1-1,0 0 1,0 1 0,0-1 0,0 0-1,1 0 1,-1 0 0,0 0 0,1 0-1,-1 0 1,1 0 0,-1 0 0,1-1-1,-1 1 1,1-1 0,0 1 0,2 0-1,-4-3-5,1 0 0,-1 1 1,0-1-1,1 0 0,-1 1 0,0-1 0,0 0 0,0 1 0,0-1 0,-1 0 0,1 1 0,0-1 0,-1 0 0,1 1 1,-1-1-1,0-2 0,-6-7 280,1 0-1,-2 0 1,1 0 0,-1 1 0,-18-17 0,-23-33 1943,44 53-1744,1 3-123,1 0 1,0-1 0,0 1-1,0-1 1,1 0-1,-1 0 1,1 0-1,0 0 1,1-1-1,-1 1 1,1 0-1,0-1 1,0 1-1,1-1 1,0-9 0,1 14-169,-1 0 0,1-1 0,0 1 0,0 0 0,0 0 0,0 1 0,0-1 0,0 0 0,0 0 0,0 0 0,0 1 0,0-1 0,1 0 0,-1 1 0,0-1 0,0 1 0,1 0 0,-1-1 0,0 1 0,1 0 1,-1 0-1,0 0 0,2 0 0,40-1-128,-33 1 127,28 0-427,11 0-1842,1 0-3571,2-1-4774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6.594"/>
    </inkml:context>
    <inkml:brush xml:id="br0">
      <inkml:brushProperty name="width" value="0.025" units="cm"/>
      <inkml:brushProperty name="height" value="0.025" units="cm"/>
    </inkml:brush>
  </inkml:definitions>
  <inkml:trace contextRef="#ctx0" brushRef="#br0">7 1 18129,'0'1'7651,"-3"13"-5837,2-4-1127,0 0 1,0 1-1,1-1 0,0 1 1,3 19-1,-2-27-656,-1-1 0,1 0-1,0 0 1,0 1 0,0-1 0,0 0 0,0 0-1,0 0 1,0 0 0,1 0 0,-1 0-1,1-1 1,0 1 0,-1 0 0,1-1 0,0 1-1,0-1 1,0 0 0,0 1 0,0-1-1,0 0 1,0 0 0,1-1 0,-1 1 0,0 0-1,1-1 1,-1 1 0,0-1 0,1 0-1,-1 0 1,4 0 0,4 0-23,0-1-1,0 0 1,-1 0 0,1-1-1,-1 0 1,1-1 0,-1 0-1,0-1 1,15-7 0,2-5-11,43-32 1,-7 3-6,-62 45 8,1-1 0,0 1 0,-1 0 0,1-1 0,-1 1 0,1-1 0,0 1 0,-1 0 0,1-1 0,0 1 0,-1 0 0,1 0 0,0 0 0,-1-1 0,1 1 0,0 0 0,-1 0 0,1 0 0,0 0 0,0 0 0,-1 0 0,1 1 0,0-1 0,-1 0 0,1 0 0,0 0 0,-1 1 0,2-1 0,-1 1 0,0 1 0,-1-1 0,1 0 0,-1 0 0,1 0 0,0 0 0,-1 0 0,0 1 0,1-1 0,-1 0 0,0 0 0,0 1 0,0-1 0,0 0 0,0 2 0,-8 65 0,4-42 0,4-24 0,-1 0 0,1 0 0,0-1 0,-1 1 0,1 0 0,0 0 0,0 0 0,1 0 0,-1 0 0,0 0 0,1 0 0,-1 0 0,1-1 0,-1 1 0,1 0 0,0 0 0,0 0 0,0-1 0,0 1 0,0-1 0,0 1 0,0-1 0,1 1 0,-1-1 0,0 0 0,3 2 0,-1-2 0,-1-1 0,1 1 0,0-1 0,0 0 0,0 0 0,0 0 0,0 0 0,0-1 0,0 1 0,0-1 0,-1 0 0,1 0 0,0 0 0,0 0 0,-1 0 0,1 0 0,3-3 0,76-51 0,-66 42 0,1 1 0,0 1 0,1 0 0,27-11 0,-45 22 0,1 0 0,0 0 0,-1 0 0,1 0 0,-1 0 0,1 0 0,0 0 0,-1 0 0,1 0 0,-1 0 0,1 1 0,0-1 0,-1 0 0,1 0 0,-1 1 0,1-1 0,-1 0 0,1 1 0,-1-1 0,1 0 0,-1 1 0,1-1 0,-1 1 0,0-1 0,1 1 0,-1-1 0,0 1 0,1-1 0,-1 1 0,0-1 0,0 1 0,1 0 0,-1-1 0,0 1 0,0-1 0,0 1 0,0 0 0,0-1 0,0 1 0,0 0 0,0-1 0,0 1 0,0-1 0,0 2 0,1 44 0,-1-15 0,0-30 0,1 1 0,-1-1 0,1 0 0,-1 0 0,0 0 0,1 0 0,0 0 0,-1 0 0,1 0 0,0 0 0,-1-1 0,1 1 0,0 0 0,0 0 0,0 0 0,0-1 0,0 1 0,0-1 0,0 1 0,0 0 0,0-1 0,0 0 0,0 1 0,2-1 0,34 1 0,-24-3 0,0-1 0,-1-1 0,19-7 0,2-5 0,-21 9 0,0 1 0,0 0 0,1 1 0,-1 1 0,1 0 0,0 1 0,20-3 0,-32 6-7,-1 0 0,0 1 1,0-1-1,1 1 0,-1-1 0,0 0 0,0 1 0,1-1 1,-1 1-1,0-1 0,0 1 0,0-1 0,0 1 1,0-1-1,0 1 0,0-1 0,0 1 0,0-1 1,0 1-1,0-1 0,0 1 0,0-1 0,0 0 0,0 1 1,-1-1-1,1 1 0,0-1 0,0 1 0,0-1 1,-1 0-1,1 1 0,0-1 0,-1 1 0,1-1 1,0 0-1,-1 1 0,0-1 0,-10 18-1133,10-17 903,-16 15-3359,3-10-6824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6.920"/>
    </inkml:context>
    <inkml:brush xml:id="br0">
      <inkml:brushProperty name="width" value="0.025" units="cm"/>
      <inkml:brushProperty name="height" value="0.025" units="cm"/>
    </inkml:brush>
  </inkml:definitions>
  <inkml:trace contextRef="#ctx0" brushRef="#br0">1 0 14157,'0'0'15919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7.807"/>
    </inkml:context>
    <inkml:brush xml:id="br0">
      <inkml:brushProperty name="width" value="0.025" units="cm"/>
      <inkml:brushProperty name="height" value="0.025" units="cm"/>
    </inkml:brush>
  </inkml:definitions>
  <inkml:trace contextRef="#ctx0" brushRef="#br0">285 231 4356,'7'-12'7431,"2"-4"-5695,0-1-1,-1 0 1,-1 0-1,8-31 1,-13 44-1309,-1-1 0,-1 1 0,1-1 1,-1 0-1,0 0 0,0 1 0,0-1 0,0 0 1,-1 0-1,0 1 0,0-1 0,-2-5 0,2 8-258,-1-1 0,1 1 0,-1 0 0,0-1 0,0 1 0,0 0 0,0 0 0,0 0 0,0 0 0,0 0 0,-1 1 0,1-1 0,0 1 0,-1 0 0,0-1 1,1 1-1,-1 0 0,0 0 0,0 1 0,1-1 0,-1 1 0,-5-1 0,3 0-68,-1 1 0,0 0 0,1 0 1,-1 0-1,1 1 0,-1 0 1,0 0-1,1 0 0,-1 1 0,1 0 1,0 0-1,0 0 0,-9 5 0,5-1-41,0 1-1,1-1 0,0 1 0,0 1 0,0 0 0,-10 14 0,0 4-48,1 2-1,1-1 1,-22 57-1,31-69 5,1 0 0,0 1-1,1 0 1,1 0-1,1 0 1,0 1-1,1-1 1,0 1-1,2-1 1,2 28 0,-2-41-12,1 0 1,0-1 0,0 1 0,0 0-1,0-1 1,1 1 0,-1-1 0,1 0-1,-1 1 1,1-1 0,0 0 0,0 0-1,0 0 1,0 0 0,0 0 0,0-1 0,1 1-1,-1-1 1,0 1 0,1-1 0,-1 0-1,1 0 1,0 0 0,-1 0 0,1 0-1,0-1 1,0 1 0,-1-1 0,1 0-1,0 0 1,0 0 0,0 0 0,-1 0 0,1-1-1,0 1 1,0-1 0,3-1 0,2 1 6,-1-1 1,1 0 0,-1-1 0,0 0-1,1 0 1,-1-1 0,0 1 0,-1-1-1,1-1 1,-1 0 0,0 1 0,8-9-1,-11 8-7,0 0 0,0 0 0,0 0 0,0 0 0,-1 0-1,1-1 1,-1 1 0,1-10 0,-2 14-2,-1 0 0,1 0-1,-1-1 1,0 1 0,0 0 0,0-1-1,0 1 1,0 0 0,0-1 0,0 1 0,0 0-1,0-1 1,-1 1 0,1 0 0,-1-1 0,1 1-1,-1 0 1,1 0 0,-1-1 0,1 1 0,-1 0-1,0 0 1,0 0 0,0 0 0,0 0 0,0 0-1,0 0 1,0 0 0,0 1 0,0-1-1,0 0 1,0 0 0,0 1 0,-1-1 0,1 1-1,0-1 1,0 1 0,-1 0 0,1-1 0,0 1-1,-2 0 1,-2 0-9,-1 0 0,1 0-1,0 1 1,0 0-1,0 0 1,0 0 0,0 0-1,0 1 1,0 0 0,0 0-1,0 0 1,1 1 0,-1-1-1,1 1 1,0 0 0,0 1-1,-6 4 1,7-5 8,0 0 0,0 0-1,0 0 1,1 1 0,-1-1 0,1 0 0,0 1-1,0 0 1,0-1 0,1 1 0,-1 0 0,1 0-1,0 0 1,0 0 0,0 0 0,0 0 0,1 1-1,0-1 1,0 0 0,0 0 0,0 0 0,2 7-1,-2-10 7,1 0-1,0 0 1,-1 0-1,1 0 1,0 0-1,0 0 0,-1-1 1,1 1-1,0 0 1,0-1-1,0 1 0,0 0 1,0-1-1,0 1 1,0-1-1,0 0 1,0 1-1,0-1 0,0 0 1,1 0-1,-1 1 1,0-1-1,0 0 1,0 0-1,0 0 0,0-1 1,2 1-1,32-6 110,-23 1-88,0-1 0,0 0 0,-1-1 0,0 0 0,0 0 0,0-1 0,-1-1 0,-1 0 0,0 0 0,9-11 0,10-16-376,35-57 1,-63 93 342,0 0 1,0 0-1,0 0 0,0 1 0,0-1 1,0 0-1,0 0 0,1 0 1,-1 0-1,0 0 0,0 0 1,0 0-1,0 0 0,0 0 0,0 0 1,0 0-1,0 0 0,0 0 1,0 0-1,0 0 0,0 0 1,0 0-1,1 0 0,-1 0 1,0 0-1,0 0 0,0 0 0,0 0 1,0 0-1,0 0 0,0 0 1,0 0-1,0 0 0,0 0 1,0 0-1,1 0 0,-1 0 0,0 0 1,0 0-1,0 0 0,0 0 1,0 0-1,0 0 0,0 0 1,0 0-1,0 0 0,0 0 0,0 0 1,0 0-1,0 0 0,0 0 1,1 0-1,-1-1 0,0 1 1,0 0-1,0 0 0,0 0 1,0 0-1,0 0 0,0 12-171,-5 18 71,-8 29 343,3 0 0,-5 102-1,15-161-248,0 1 0,0-1 0,-1 1 0,1-1 0,0 1 0,0-1 0,0 1 0,0-1 0,0 1 0,0-1 0,1 1 0,-1 0 0,0-1 0,0 1 0,0-1-1,0 1 1,1-1 0,-1 1 0,0-1 0,0 0 0,1 1 0,-1-1 0,0 1 0,1-1 0,-1 1 0,0-1 0,1 0 0,-1 1 0,1-1 0,-1 0 0,1 0 0,-1 1-1,1-1 1,-1 0 0,1 0 0,-1 0 0,1 1 0,-1-1 0,1 0 0,-1 0 0,1 0 0,-1 0 0,1 0 0,-1 0 0,1 0 0,-1 0 0,1 0 0,-1 0 0,1 0 0,0-1-1,-1 1 1,1 0 0,-1 0 0,1 0 0,-1-1 0,0 1 0,1 0 0,-1-1 0,1 0 0,28-22-3044,-20 10-269,0-1 1,0 0-1,6-16 1,6-14-10972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7.912"/>
    </inkml:context>
    <inkml:brush xml:id="br0">
      <inkml:brushProperty name="width" value="0.025" units="cm"/>
      <inkml:brushProperty name="height" value="0.025" units="cm"/>
    </inkml:brush>
  </inkml:definitions>
  <inkml:trace contextRef="#ctx0" brushRef="#br0">55 82 8552,'0'0'16779,"24"-16"-14265,-21 14-2286,0-1-1,0 0 1,0 1 0,0-1-1,-1 0 1,1-1 0,-1 1-1,0 0 1,0-1 0,0 1-1,-1-1 1,1 0 0,-1 1-1,0-1 1,0 0 0,1-6-1,-2 10-224,0-1-1,-1 1 1,1 0-1,-1 0 1,1-1-1,0 1 1,-1 0-1,1-1 1,-1 1-1,1 0 1,0 0-1,-1 0 1,1 0-1,-1-1 0,1 1 1,-1 0-1,1 0 1,-1 0-1,1 0 1,-1 0-1,1 0 1,-1 0-1,1 0 1,-1 0-1,1 1 1,-1-1-1,1 0 1,-1 0-1,1 0 1,-1 0-1,1 1 1,0-1-1,-1 0 1,1 0-1,-1 1 0,0 0 1,-18 8-95,6 2 211,0 0 0,0 0 0,-21 26-1,34-36-210,-1-1-1,1 1 0,-1 0 0,1 0 0,-1-1 0,1 1 1,-1 0-1,1 0 0,0-1 0,-1 1 0,1 0 1,0 0-1,0 0 0,0 0 0,0 0 0,-1-1 0,1 1 1,0 0-1,1 0 0,-1 0 0,0 0 0,0 0 0,0 0 1,0-1-1,1 1 0,-1 0 0,0 0 0,1 0 0,-1-1 1,1 1-1,-1 0 0,1 0 0,-1-1 0,1 1 0,-1 0 1,1-1-1,1 2 0,0-1-672,0 1 0,1-1 0,0 1 0,-1-1-1,1 0 1,0 1 0,0-2 0,-1 1 0,7 1 0,9-1-4301,2-1-2969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8.151"/>
    </inkml:context>
    <inkml:brush xml:id="br0">
      <inkml:brushProperty name="width" value="0.025" units="cm"/>
      <inkml:brushProperty name="height" value="0.025" units="cm"/>
    </inkml:brush>
  </inkml:definitions>
  <inkml:trace contextRef="#ctx0" brushRef="#br0">47 0 20307,'0'0'3225,"-1"10"-668,-10 76 652,-5 32-1490,-1 155-1,17-271-1813,-1-1 0,1 0 0,0 1 0,0-1 0,0 0 0,0 1 0,0-1 0,0 0 0,1 1 0,-1-1 0,0 0 0,1 1 0,-1-1 0,1 0 0,-1 0 0,1 0 0,-1 1 0,1-1 1,0 0-1,0 0 0,0 0 0,-1 0 0,1 0 0,0 0 0,0 0 0,0-1 0,0 1 0,1 0 0,-1 0 0,0-1 0,0 1 0,0-1 0,1 1 0,-1-1 0,0 0 0,0 1 0,1-1 0,-1 0 0,0 0 0,1 0 0,-1 0 0,0 0 0,1 0 0,-1 0 0,0 0 0,1-1 0,-1 1 0,0 0 0,1-1 0,1 0 0,3-2-1187,0 1-1,0-1 0,-1 0 1,1 0-1,-1-1 1,0 0-1,0 0 0,0 0 1,7-8-1,9-18-8273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8.506"/>
    </inkml:context>
    <inkml:brush xml:id="br0">
      <inkml:brushProperty name="width" value="0.025" units="cm"/>
      <inkml:brushProperty name="height" value="0.025" units="cm"/>
    </inkml:brush>
  </inkml:definitions>
  <inkml:trace contextRef="#ctx0" brushRef="#br0">1 53 11499,'0'0'10687,"1"11"-8268,0-1-1993,0-1 0,1 1 1,0-1-1,1 0 0,0 0 1,8 17-1,-9-23-343,0 1 1,0-1-1,1 1 1,-1-1-1,1 0 1,0 0-1,0 0 1,0 0-1,1-1 1,-1 1-1,0-1 1,1 0-1,0 0 0,-1 0 1,1 0-1,0-1 1,0 1-1,0-1 1,0 0-1,0 0 1,8 0-1,-7-1 20,0 0 0,-1 0 1,1-1-1,-1 1 0,1-1 0,0 0 0,-1-1 0,0 1 1,1-1-1,-1 0 0,0 0 0,0 0 0,0 0 0,0-1 0,0 1 1,-1-1-1,1 0 0,-1 0 0,0-1 0,0 1 0,0-1 1,0 0-1,4-6 0,-3 3-53,0 0 1,-1-1 0,0 1-1,0-1 1,0 0 0,-1 0-1,0 0 1,0 0-1,-1 0 1,0-1 0,-1 1-1,-1-14 1,1 21-56,0 0 1,0 0-1,0 0 1,0 0-1,0 0 1,0 1 0,0-1-1,0 0 1,-1 0-1,1 0 1,0 0-1,-1 1 1,1-1-1,-1 0 1,1 0-1,0 1 1,-1-1-1,0 0 1,1 1-1,-1-1 1,1 0 0,-1 1-1,0-1 1,0 1-1,1-1 1,-1 1-1,0 0 1,-1-1-1,1 1-12,-1 0 1,1 0-1,-1 0 0,1 0 0,-1 0 1,1 1-1,-1-1 0,1 0 0,-1 1 1,1-1-1,0 1 0,-1 0 0,1 0 1,-2 1-1,-3 1-24,1 1 0,0 0 0,0 0 0,1 1 0,0-1 0,-8 11 0,7-6 45,0 1 0,0-1-1,1 1 1,1 0-1,-1 0 1,2 1-1,-1-1 1,2 0 0,-1 1-1,1 0 1,1-1-1,0 1 1,0-1-1,3 12 1,-3-21 9,1 1 0,-1 0 0,1-1 1,-1 1-1,1 0 0,0-1 0,0 1 0,0-1 1,0 1-1,0-1 0,0 0 0,0 1 0,0-1 0,0 0 1,1 0-1,-1 0 0,1 0 0,-1 0 0,1 0 1,-1 0-1,1 0 0,2 0 0,-1 0 5,1 0 1,-1-1-1,0 0 0,1 0 0,-1 0 1,1 0-1,-1 0 0,0-1 0,1 1 0,5-3 1,1 0 8,-1 0 1,0-1 0,-1 0 0,1-1 0,-1 0-1,1 0 1,7-8 0,15-16-69,-1-2-1,-2-2 1,47-68-1,-69 95-363,-4 7 126,-3 18 6,-9 31 237,1-13 197,2 0-1,2 0 0,-1 55 0,6-91-186,0 0 0,-1 0 0,1 0 0,0 0 0,0 0 0,0 0 0,0 0 0,0 0 0,0-1 0,0 1 1,0 0-1,1 0 0,-1 0 0,0 0 0,0 0 0,1 0 0,-1-1 0,1 1 0,-1 0 0,1 0 0,-1 0 0,1-1 0,-1 1 0,1 0 0,0-1 0,-1 1 0,1 0 0,0-1 0,-1 1 0,1-1 0,0 1 0,0-1 0,0 0 0,0 1 0,-1-1 1,1 0-1,0 1 0,0-1 0,0 0 0,0 0 0,0 0 0,0 0 0,0 0 0,0 0 0,-1 0 0,1 0 0,0 0 0,0 0 0,0-1 0,1 1 0,1-2-412,0 1-1,1 0 0,-1-1 1,-1 0-1,1 0 1,0 0-1,0 0 1,-1 0-1,1 0 0,-1-1 1,0 1-1,4-6 1,11-24-4885,-3-6-1478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8.833"/>
    </inkml:context>
    <inkml:brush xml:id="br0">
      <inkml:brushProperty name="width" value="0.025" units="cm"/>
      <inkml:brushProperty name="height" value="0.025" units="cm"/>
    </inkml:brush>
  </inkml:definitions>
  <inkml:trace contextRef="#ctx0" brushRef="#br0">13 0 4644,'0'0'2371,"-12"67"-2564,12-37-2978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09.194"/>
    </inkml:context>
    <inkml:brush xml:id="br0">
      <inkml:brushProperty name="width" value="0.025" units="cm"/>
      <inkml:brushProperty name="height" value="0.025" units="cm"/>
    </inkml:brush>
  </inkml:definitions>
  <inkml:trace contextRef="#ctx0" brushRef="#br0">103 284 16239,'0'0'5099,"-10"12"-4870,-4 7-215,1 0 1,1 0-1,-14 32 0,21-41 67,1 0-1,0 0 0,1 1 0,0 0 0,0-1 1,1 1-1,0 0 0,1 0 0,1 0 0,0 0 1,1 13-1,-1-23-71,0 0 0,1 0 0,-1 0-1,0 0 1,1 0 0,-1 0 0,1 0 0,-1 0 0,1 0 0,-1 0 0,1 0 0,0 0 0,-1 0 0,1-1 0,0 1 0,0 0 0,0 0 0,0-1 0,-1 1 0,1-1 0,0 1 0,0-1-1,0 1 1,0-1 0,0 1 0,1-1 0,-1 0 0,0 0 0,0 1 0,0-1 0,0 0 0,0 0 0,0 0 0,0 0 0,0 0 0,0-1 0,1 1 0,-1 0 0,0 0 0,1-1 0,3-1 2,0 1 1,0-1-1,-1 0 1,1 0-1,-1 0 1,0-1-1,8-6 1,7-8 3,0-2 1,-2-1-1,0 0 0,-1-1 1,-1 0-1,-1-2 1,-1 1-1,10-26 0,-12 23 539,-1-1 0,-1-1 0,-2 1 0,0-1 0,-2 0 0,-1-1 0,1-39-1,-5 63-523,0 0 0,0 1 0,0-1 0,-1 0 0,0 0 1,1 0-1,-1 0 0,-1 1 0,1-1 0,0 0 0,-1 1 0,0-1 0,0 1 0,0 0 0,0 0 0,-5-6 0,5 7-39,0 1 1,-1 0 0,1 0-1,0 0 1,0 0 0,0 0 0,-1 1-1,1-1 1,0 0 0,-1 1-1,1 0 1,0 0 0,-1 0 0,1 0-1,-1 0 1,1 0 0,0 0-1,-1 1 1,1-1 0,0 1 0,-1 0-1,1 0 1,0 0 0,0 0-1,0 0 1,0 0 0,0 1 0,0-1-1,-3 3 1,-6 4 0,1 1 0,0 0 0,0 0 0,-13 17-1,19-21 93,0 0 0,1 0 0,-1 0 0,1 0 1,0 1-1,1-1 0,-1 1 0,1 0 0,0 0 0,0 0 0,1 0 0,-1 7 0,2-12-75,0 0 1,0 0 0,1 0 0,-1 0-1,0 0 1,1 0 0,-1 0 0,1 0-1,-1-1 1,1 1 0,-1 0-1,1 0 1,0-1 0,-1 1 0,1 0-1,0-1 1,0 1 0,-1 0 0,1-1-1,0 1 1,0-1 0,0 0-1,0 1 1,0-1 0,1 1 0,32 7 40,-19-5-76,-2 1-22,1 0-1,-1 1 0,-1 1 1,1 0-1,-1 0 1,0 1-1,0 1 0,17 15 1,-23-18-73,-1 1 0,0-1 1,0 1-1,0 1 0,-1-1 1,0 0-1,0 1 0,-1 0 0,0 0 1,0 0-1,-1 0 0,0 0 0,0 1 1,0-1-1,-1 1 0,0-1 1,0 11-1,-1 8-6002,0-6-7047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0.502"/>
    </inkml:context>
    <inkml:brush xml:id="br0">
      <inkml:brushProperty name="width" value="0.025" units="cm"/>
      <inkml:brushProperty name="height" value="0.025" units="cm"/>
    </inkml:brush>
  </inkml:definitions>
  <inkml:trace contextRef="#ctx0" brushRef="#br0">137 135 5541,'0'0'10645,"2"-10"-5574,4-27-1862,-6 37-3146,0 0 0,0 1-1,0-1 1,-1 0 0,1 0 0,0 0 0,0 1 0,-1-1 0,1 0 0,0 0 0,-1 0-1,1 0 1,0 1 0,-1-1 0,1 0 0,0 0 0,0 0 0,-1 0 0,1 0 0,0 0-1,-1 0 1,1 0 0,0 0 0,-1 0 0,1 0 0,0 0 0,-1 0 0,1 0-1,0 0 1,-1-1 0,1 1 0,0 0 0,-1 0 0,1 0 0,0 0 0,0 0 0,-1-1-1,1 1 1,0 0 0,0 0 0,-1-1 0,1 1 0,0 0 0,0 0 0,0-1 0,-1 1-1,1 0 1,0-1 0,0 1 0,0 0 0,0-1 0,0 1 0,0 0 0,0-1-1,0 1 1,0 0 0,0-1 0,0 1 0,0 0 0,0-1 0,0 1 0,0 0 0,0 0-1,0-1 1,0 1 0,0 0 0,0-1 0,-17 16 396,8-1-269,1-1 1,0 2-1,1-1 1,1 1-1,-5 19 1,8-25-180,0 1 1,1 0 0,0-1 0,1 1-1,0 0 1,1 0 0,0-1-1,0 1 1,4 19 0,-4-28-8,0 0 0,0 0 0,1 0-1,-1 0 1,1 0 0,-1 0 0,1 0 0,-1 0 0,1 0 0,0-1 0,-1 1 0,1 0 0,0 0 0,0 0 0,0-1-1,0 1 1,-1 0 0,1-1 0,0 1 0,0-1 0,0 1 0,0-1 0,0 0 0,0 1 0,0-1 0,0 0-1,1 0 1,-1 0 0,0 0 0,0 1 0,0-2 0,0 1 0,2 0 0,42-12 114,-11 3-481,-32 9 328,0 1 1,-1-1 0,1 1-1,0 0 1,-1 0-1,1 0 1,-1 0 0,1 0-1,-1 0 1,0 0-1,1 0 1,-1 0 0,0 1-1,0-1 1,0 1 0,0-1-1,0 1 1,0-1-1,0 1 1,0-1 0,-1 1-1,2 2 1,12 44-646,-12-41 576,4 21 125,0 1 0,-2 0 0,-1 0 0,-2 1 0,0-1 1,-3 0-1,-4 37 0,3-51 198,1-1 0,-2 1 0,0-1 0,-1 0 0,0 0 0,-1 0 0,-1-1 0,0 0 0,0 0 0,-1-1 0,-1 0 0,0 0 0,-1-1 0,0 0 0,-1-1 0,-13 10 0,21-17-210,0-1 0,-1 0 0,0 1 0,1-1 0,-1-1 0,0 1 0,0 0 0,0-1 0,0 0 0,0 0 0,-1 0 0,1-1 0,-6 1 0,8-1-9,0-1-1,0 1 0,1-1 0,-1 1 1,0-1-1,1 0 0,-1 0 0,1 0 1,-1 0-1,1 0 0,0 0 0,-1 0 1,1 0-1,0 0 0,0-1 0,0 1 1,-1 0-1,1-1 0,1 1 0,-1-1 1,0 0-1,0 1 0,1-1 0,-1 1 1,1-1-1,-1 0 0,1 0 0,0 1 1,-1-1-1,1 0 0,0 0 0,0 1 1,1-4-1,-2-15 1,2 0 0,0 1 0,1-1 0,1 0 0,1 1 0,1 0 0,1 0 0,0 0 0,2 0 0,0 1 0,14-23 0,13-16 0,4 3 0,47-54 0,-39 52 0,45-73 0,-87 123 0,-1 0 0,-1-1 0,1 1 0,-1-1 0,0 0 0,-1 0 0,1 0 0,-1 0 0,-1 0 0,0 0 0,1-13 0,-2 19 0,0 0 0,0 0 0,-1 0 0,1 0 0,0 1 0,-1-1 0,1 0 0,-1 0 0,1 1 0,-1-1 0,1 0 0,-1 1 0,0-1 0,1 1 0,-1-1 0,0 0 0,0 1 0,1 0 0,-1-1 0,0 1 0,0-1 0,0 1 0,1 0 0,-1 0 0,0-1 0,0 1 0,0 0 0,0 0 0,0 0 0,1 0 0,-1 0 0,0 0 0,0 0 0,0 0 0,0 0 0,0 1 0,0-1 0,1 0 0,-2 1 0,-3 0 0,1 0 0,-1 0 0,1 0 0,-1 1 0,1-1 0,-9 5 0,7-1 0,-1 1 0,1-1 0,0 1 0,0 0 0,0 0 0,1 1 0,0 0 0,0 0 0,1 0 0,0 0 0,0 1 0,1-1 0,0 1 0,0 0 0,1 0 0,0 1 0,0-1 0,1 0 0,-1 11 0,2-18 0,1 0 0,-1 1 0,0-1 0,1 0 0,-1 1 0,1-1 0,0 0 0,-1 0 0,1 0 0,0 1 0,-1-1 0,1 0 0,0 0 0,0 0 0,0 0 0,0 0 0,0-1 0,0 1 0,0 0 0,1 0 0,-1-1 0,0 1 0,0 0 0,1-1 0,-1 1 0,0-1 0,1 0 0,-1 1 0,0-1 0,1 0 0,-1 0 0,0 0 0,1 0 0,-1 0 0,0 0 0,1 0 0,1-1 0,4 0 0,0 1 0,0-1 0,0-1 0,-1 1 0,1-1 0,11-5 0,4-7 0,-1 0 0,-1-2 0,0 0 0,-1-2 0,-1 0 0,0 0 0,-2-2 0,0 0 0,-1-1 0,20-39 0,-44 78 0,1 1 0,0 0 0,2 1 0,0-1 0,1 1 0,1 0 0,0 1 0,2-1 0,0 36 0,2-54 0,0-1 0,0 1 0,0 0 0,0 0 0,0 0 0,1-1 0,-1 1 0,0 0 0,1-1 0,-1 1 0,1 0 0,0-1 0,0 1 0,0-1 0,-1 1 0,1-1 0,1 1 0,-1-1 0,0 1 0,0-1 0,0 0 0,1 0 0,-1 0 0,1 0 0,-1 0 0,1 0 0,-1 0 0,1 0 0,-1-1 0,1 1 0,0 0 0,-1-1 0,1 1 0,0-1 0,0 0 0,-1 0 0,1 0 0,0 0 0,0 0 0,-1 0 0,1 0 0,0 0 0,0-1 0,-1 1 0,1-1 0,3 0 0,2-2 0,0 1 0,0-1 0,0 0 0,-1-1 0,1 1 0,-1-1 0,1-1 0,-1 1 0,10-11 0,-1-2 0,0 0 0,-1-2 0,-1 1 0,0-2 0,-2 1 0,0-2 0,-1 1 0,8-27 0,-32 93 0,9-31 0,0 0 0,1 0 0,1 0 0,0 1 0,0 19 0,2-32 0,1 0 0,0 0 0,1 0 0,-1 0 0,0 1 0,1-1 0,0 0 0,0 0 0,0 0 0,0 0 0,0 0 0,1-1 0,-1 1 0,1 0 0,3 4 0,-4-6 0,1 0 0,-1 0 0,1-1 0,-1 1 0,1 0 0,0-1 0,0 1 0,-1-1 0,1 1 0,0-1 0,0 0 0,-1 0 0,1 0 0,0 0 0,0 0 0,-1 0 0,1 0 0,0 0 0,0-1 0,-1 1 0,1-1 0,0 0 0,-1 1 0,1-1 0,0 0 0,-1 0 0,1 0 0,-1 0 0,1 0 0,1-2 0,11-9 0,-1 0 0,0-1 0,0 0 0,-1-1 0,-1-1 0,0 0 0,-1 0 0,-1-1 0,-1 0 0,0 0 0,-1-1 0,0-1 0,6-27 0,-10 13 0,-8 22 0,-8 17 0,9 0 0,0 0 0,0 0 0,0 0 0,1 1 0,0 0 0,1-1 0,0 1 0,0 0 0,0 0 0,1 0 0,0 1 0,1-1 0,0 0 0,0 0 0,1 0 0,1 9 0,-1-15 0,0-1 0,0 0 0,-1 0 0,1 0 0,0 0 0,0 0 0,0 0 0,0 0 0,0 0 0,0 0 0,1 0 0,-1 0 0,0-1 0,0 1 0,1 0 0,-1-1 0,0 1 0,1-1 0,-1 1 0,0-1 0,1 0 0,-1 0 0,0 0 0,1 0 0,-1 0 0,1 0 0,-1 0 0,1 0 0,-1 0 0,0-1 0,1 1 0,-1 0 0,0-1 0,1 1 0,1-2 0,3 0 0,0-1 0,0 1 0,0-1 0,0 0 0,-1-1 0,9-5 0,11-17 0,0 0 0,42-59 0,-67 85 0,0 0 0,0 0 0,0 0 0,0 0 0,0 0 0,-1 1 0,1-1 0,0 0 0,0 0 0,0 0 0,0 0 0,0 1 0,0-1 0,0 0 0,0 0 0,0 0 0,0 0 0,0 1 0,0-1 0,0 0 0,0 0 0,0 0 0,0 0 0,0 1 0,0-1 0,1 0 0,-1 0 0,0 0 0,0 0 0,0 1 0,0-1 0,0 0 0,0 0 0,0 0 0,0 0 0,1 0 0,-1 0 0,0 1 0,0-1 0,0 0 0,0 0 0,1 0 0,-1 0 0,0 0 0,0 0 0,0 0 0,0 0 0,1 0 0,-1 0 0,0 0 0,0 0 0,0 0 0,0 0 0,1 0 0,-1 0 0,0 0 0,0 0 0,0 0 0,0 0 0,1 0 0,-1 0 0,0 0 0,0 0 0,0 0 0,0 0 0,1-1 0,-1 1 0,0 16 0,-13 54 38,6-36-124,1 1 1,-1 50-1,10-79-3214,4-15 576,4-13-2847,-3-9-3082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0.844"/>
    </inkml:context>
    <inkml:brush xml:id="br0">
      <inkml:brushProperty name="width" value="0.025" units="cm"/>
      <inkml:brushProperty name="height" value="0.025" units="cm"/>
    </inkml:brush>
  </inkml:definitions>
  <inkml:trace contextRef="#ctx0" brushRef="#br0">1 1 13965,'0'22'2819,"0"1"-1698,0-2-352,2 1-737,6-1-481,6-3-2337,4-2-2115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1.375"/>
    </inkml:context>
    <inkml:brush xml:id="br0">
      <inkml:brushProperty name="width" value="0.025" units="cm"/>
      <inkml:brushProperty name="height" value="0.025" units="cm"/>
    </inkml:brush>
  </inkml:definitions>
  <inkml:trace contextRef="#ctx0" brushRef="#br0">112 310 12812,'0'0'9567,"-10"3"-8692,4-1-757,1 1-1,-1-1 1,1 1 0,0 0 0,0 0-1,0 0 1,0 1 0,0-1-1,1 1 1,-1 0 0,1 1 0,0-1-1,1 1 1,-1 0 0,1 0-1,0 0 1,0 0 0,0 1 0,-1 5-1,1-4 184,0 1-1,1 1 1,0-1-1,0 0 1,1 0 0,0 1-1,1-1 1,0 13-1,0-20-260,0 1-1,1-1 1,-1 1 0,0 0-1,1-1 1,-1 1-1,1-1 1,-1 1 0,1-1-1,0 1 1,0-1-1,0 0 1,0 1-1,0-1 1,0 0 0,0 0-1,0 0 1,0 1-1,3 0 1,-2-1-32,0 0 0,0-1 0,1 1 0,-1-1 0,0 0 0,0 0 0,1 0 0,-1 0 0,0 0 0,0 0 0,1-1 0,-1 1 0,0-1 0,0 1 0,0-1 0,0 0 0,0 0 0,0 0 0,2-1 0,6-4-17,0 0 0,0-1 0,-1 0 0,0 0 0,-1-1 0,11-11 0,46-61-194,-48 58 229,13-17-4,36-61 0,-57 85-18,-1 0 1,-1-1-1,-1 0 1,0 0-1,-1 0 1,0 0-1,3-32 1,-7 47-7,-1 0 0,0-1 0,1 1 0,-1 0 0,0 0-1,0 0 1,0 0 0,0-1 0,0 1 0,0 0 0,0 0 0,-1 0 0,1-1 0,0 1 0,-1 0 0,1 0 0,0 0 0,-1 0 0,0 0 0,1 0 0,-1 0-1,0 0 1,1 0 0,-1 0 0,0 0 0,0 0 0,-1-1 0,0 2-5,1 0 0,-1 0 0,0 0 0,1 0 0,-1 1 0,0-1-1,1 0 1,-1 1 0,1-1 0,-1 1 0,1-1 0,-1 1 0,1 0 0,0 0 0,-1 0 0,1 0-1,-2 1 1,-8 6-41,1 1 0,0 1-1,-14 17 1,8-7 161,1 1-1,1 1 1,-16 35 0,26-48-31,0 0 1,0 1-1,1 0 1,0 0 0,1 0-1,0 0 1,0 0-1,1 1 1,1-1-1,0 0 1,2 19-1,-1-27-86,0 1 0,0-1 0,0 1 0,0-1 0,0 1 0,1-1 0,-1 0 0,1 0 0,0 0 0,-1 1 0,1-1 0,0-1 0,0 1 0,1 0-1,-1-1 1,0 1 0,0-1 0,1 1 0,-1-1 0,1 0 0,-1 0 0,1 0 0,0-1 0,-1 1 0,1 0 0,0-1 0,-1 0 0,1 0 0,0 0 0,0 0 0,-1 0 0,6-1 0,1 0-151,0 1 1,0-2 0,0 0 0,0 0 0,0 0-1,0-1 1,0-1 0,12-6 0,-2-3 123,-1 0 1,0-1 0,-1-2-1,0 1 1,-1-2 0,-1 0-1,-1-1 1,0 0 0,-2-1-1,0-1 1,-1 0-1,-1 0 1,-1-1 0,0-1-1,6-27 1,-12 14 1240,-6 25-145,-7 23-719,0 11-253,1 1 0,1 0-1,2 0 1,0 1 0,2 0-1,1 0 1,0 0 0,2 0-1,1 0 1,5 37 0,-3-51-72,1-1 1,-1 1-1,2-1 1,8 21-1,-11-29-72,0 0 1,1 0-1,-1 0 0,1 0 0,0 0 1,0 0-1,0 0 0,0-1 1,0 1-1,1-1 0,-1 1 0,1-1 1,-1 0-1,1 0 0,0 0 0,0 0 1,0-1-1,0 1 0,0-1 0,0 0 1,5 2-1,-7-3-19,-1 0 1,1 0 0,-1 0-1,1 0 1,-1 0-1,1 0 1,-1 0-1,1 0 1,0 0 0,-1 0-1,1 0 1,-1 0-1,1 0 1,-1 0 0,1-1-1,-1 1 1,1 0-1,-1 0 1,1 0-1,-1-1 1,1 1 0,-1 0-1,0-1 1,1 1-1,-1 0 1,1-1 0,-1 1-1,0-1 1,1 1-1,-1-1 1,0 1-1,0-1 1,1 1 0,-1-1-1,0 1 1,0-1-1,-6-24-2401,-22-19-176,-19 0 2211,-15-16 2355,58 55-1574,0 1-1,0-1 1,1 0-1,0-1 1,0 1 0,0 0-1,0-1 1,1 1 0,0-1-1,-2-12 1,4 17-265,0 0 0,0 0 0,0 0-1,0 0 1,0 1 0,0-1 0,1 0 0,-1 0 0,0 0 0,1 0 0,-1 0-1,1 0 1,-1 1 0,1-1 0,-1 0 0,1 0 0,0 1 0,-1-1 0,1 0 0,0 1-1,0-1 1,-1 1 0,1-1 0,0 1 0,0-1 0,0 1 0,0-1 0,0 1 0,0 0-1,-1 0 1,1-1 0,0 1 0,0 0 0,0 0 0,0 0 0,0 0 0,1 0 0,49 0 403,-34 1-340,81 5-121,-48-1-1600,2-3-3336,-4-2-5379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1.797"/>
    </inkml:context>
    <inkml:brush xml:id="br0">
      <inkml:brushProperty name="width" value="0.025" units="cm"/>
      <inkml:brushProperty name="height" value="0.025" units="cm"/>
    </inkml:brush>
  </inkml:definitions>
  <inkml:trace contextRef="#ctx0" brushRef="#br0">43 0 12043,'0'0'13453,"-10"69"-9833,-6-34-1250,5-1-1537,5 2-385,6-5-448,0-3 0,9-9-96,7-8-1313,4-9-1250,-2-2-1889,-2-13-1794,-2-11-9129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2.154"/>
    </inkml:context>
    <inkml:brush xml:id="br0">
      <inkml:brushProperty name="width" value="0.025" units="cm"/>
      <inkml:brushProperty name="height" value="0.025" units="cm"/>
    </inkml:brush>
  </inkml:definitions>
  <inkml:trace contextRef="#ctx0" brushRef="#br0">0 1 19603,'0'0'10698,"53"40"-10923,-30-21-1280,9-2-1506,-4-5-1153,5-3-1441,-6-3-1474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2.531"/>
    </inkml:context>
    <inkml:brush xml:id="br0">
      <inkml:brushProperty name="width" value="0.025" units="cm"/>
      <inkml:brushProperty name="height" value="0.025" units="cm"/>
    </inkml:brush>
  </inkml:definitions>
  <inkml:trace contextRef="#ctx0" brushRef="#br0">200 354 2626,'-5'0'10087,"-3"0"-1528,-1 1-4150,6-1-4193,-1 1 0,1-1 0,0 1 1,-1 0-1,1 0 0,0 0 0,-1 1 0,1-1 0,0 1 1,0 0-1,0 0 0,1 0 0,-1 0 0,-4 4 0,2-1-47,-1 0-1,1 0 0,0 0 1,1 1-1,0-1 0,-1 1 1,2 0-1,-1 1 0,1-1 1,0 1-1,0-1 0,1 1 1,0 0-1,-3 14 0,6-21-200,0 1-1,-1 0 1,1-1-1,0 1 0,0 0 1,0-1-1,-1 1 1,1-1-1,0 1 1,0-1-1,0 0 0,0 1 1,0-1-1,0 0 1,0 0-1,0 1 0,0-1 1,0 0-1,0 0 1,0 0-1,0 0 0,2-1 1,34 1-1627,-28 0 966,3 0 118,-1 1 1,1 0 0,-1 1-1,1 0 1,13 5 0,-23-6 568,0 0 1,0-1-1,0 1 1,0 0-1,0 1 1,0-1-1,0 0 1,0 0-1,-1 1 1,1-1 0,0 1-1,-1 0 1,1-1-1,-1 1 1,2 2-1,-3-2 76,1-1-1,-1 1 1,0-1 0,0 1-1,0 0 1,0-1-1,0 1 1,0-1 0,0 1-1,0-1 1,0 1-1,-1 0 1,1-1 0,-1 1-1,1-1 1,-1 1-1,0-1 1,1 1 0,-1-1-1,0 0 1,0 1-1,0-1 1,0 0 0,-2 2-1,-11 10 165,-1 0 0,0-1 0,-1-1 0,0 0 0,-1-1 0,0-1 0,0 0-1,-1-2 1,0 0 0,-22 5 0,39-11-222,0-1 0,-1 1-1,1-1 1,0 1 0,-1-1-1,1 0 1,-1 1 0,1-1-1,0 0 1,-1 0 0,1 0 0,-1 0-1,1 0 1,-1-1 0,1 1-1,0 0 1,-1 0 0,1-1-1,-1 1 1,1-1 0,0 0 0,-1 1-1,-1-2 1,3 0-100,0 1 0,0 0 1,0 0-1,0-1 0,0 1 0,0 0 0,0-1 1,0 1-1,0 0 0,1 0 0,-1-1 0,1 1 0,-1 0 1,1 0-1,-1 0 0,1 0 0,0 0 0,-1 0 1,1 0-1,1-2 0,10-12-1847,1 0 0,17-17 1,-27 30 1561,40-41-4950,3-9-1323</inkml:trace>
  <inkml:trace contextRef="#ctx0" brushRef="#br0" timeOffset="1">389 0 13869,'0'0'8889,"-3"9"-7069,-16 75-281,2 1-1,5 0 1,-3 169 0,15-244-1549,0 1-1,1 0 1,0 0 0,0 0 0,1-1-1,0 1 1,1-1 0,1 1-1,-1-1 1,2 0 0,-1 0 0,1-1-1,10 14 1,-14-21-222,1-1 1,0 1 0,0 0-1,-1-1 1,1 0-1,0 1 1,0-1-1,1 0 1,-1 0-1,0 0 1,3 1-1,-4-2 15,-1 0-1,1 0 0,0 0 1,-1 1-1,1-1 0,0 0 1,-1 0-1,1 0 0,0 0 1,0 0-1,-1 0 0,1-1 1,0 1-1,-1 0 0,1 0 1,0 0-1,-1-1 0,1 1 1,0 0-1,-1 0 0,1-1 1,-1 1-1,1-1 0,-1 1 1,1-1-1,-1 1 0,1-1 1,-1 1-1,1-1 0,-1 1 1,1-1-1,-1 1 1,0-1-1,1 0 0,-1 1 1,0-1-1,0 0 0,1 1 1,-1-1-1,0-1 0,3-20-6273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8.599"/>
    </inkml:context>
    <inkml:brush xml:id="br0">
      <inkml:brushProperty name="width" value="0.025" units="cm"/>
      <inkml:brushProperty name="height" value="0.025" units="cm"/>
    </inkml:brush>
  </inkml:definitions>
  <inkml:trace contextRef="#ctx0" brushRef="#br0">154 18 6470,'0'0'20126,"-12"-1"-19544,8 0-560,-1 0 0,0 1 1,0 0-1,0 0 1,0 0-1,0 1 0,0-1 1,0 1-1,0 0 0,1 1 1,-1-1-1,0 1 1,1 0-1,-1 0 0,1 0 1,-1 1-1,1-1 0,0 1 1,0 0-1,-5 6 0,5-6 1,1 0-1,0 0 1,0 0-1,0 0 0,0 1 1,0-1-1,1 1 0,-1 0 1,1 0-1,0 0 0,0 0 1,1 0-1,-1 0 0,1 0 1,-1 7-1,4-10 48,0-1 0,0 0 0,1 1-1,-1-1 1,0 0 0,0 0 0,1 0-1,-1 0 1,0-1 0,0 1 0,0-1 0,1 1-1,2-2 1,9-4 160,0-1-1,-1 0 1,20-15-1,-23 15-216,-1 0-1,1 1 1,0 1-1,0-1 1,0 2-1,1-1 0,-1 1 1,13-2-1,-22 6-17,0-1 0,-1 1-1,1 0 1,0 0-1,-1 0 1,1 0 0,-1 0-1,1 0 1,0 1-1,-1-1 1,1 0-1,-1 0 1,1 0 0,0 0-1,-1 1 1,1-1-1,-1 0 1,1 1 0,-1-1-1,1 0 1,-1 1-1,1-1 1,-1 1 0,1-1-1,-1 0 1,0 1-1,1-1 1,-1 1-1,0-1 1,1 1 0,-1 0-1,0-1 1,0 1-1,1-1 1,-1 1 0,0 0-1,0-1 1,0 2-1,0 30 200,0-2 21,2-30-163,-1 1 1,1-1-1,-1 0 1,1 0-1,0 1 1,-1-1-1,1 0 1,-1-1-1,1 1 1,-1 0-1,1 0 1,-1-1-1,1 1 1,-1 0-1,1-1 1,-1 0-1,3 0 1,41-36 750,-41 32-853,1 0 1,1 0-1,-1 0 0,0 1 0,1-1 1,0 1-1,0 1 0,0-1 0,1 1 1,-1 0-1,1 1 0,0-1 0,8-1 1,-14 5-36,-1 0 1,1 0 0,0 0 0,-1 0-1,1 1 1,0-1 0,-1 0 0,1 0-1,-1 0 1,0 1 0,1-1 0,-1 0-1,0 0 1,0 1 0,0-1 0,0 0-1,0 0 1,0 1 0,0-1 0,0 0-1,-1 1 1,1-1 0,-1 2 0,0 18-3124,6-10-6387,4-10 2959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2.855"/>
    </inkml:context>
    <inkml:brush xml:id="br0">
      <inkml:brushProperty name="width" value="0.025" units="cm"/>
      <inkml:brushProperty name="height" value="0.025" units="cm"/>
    </inkml:brush>
  </inkml:definitions>
  <inkml:trace contextRef="#ctx0" brushRef="#br0">76 180 10474,'0'0'5285,"-43"-77"-1570,26 44 257,7 6-929,5 6-448,5 7-770,0 9-608,14 3-576,4 2-641,6 0 0,3 6 0,7 8 0,1 1 0,7-2-1313,-2-4-1762,0 0-2659,-1-8-4387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3.497"/>
    </inkml:context>
    <inkml:brush xml:id="br0">
      <inkml:brushProperty name="width" value="0.025" units="cm"/>
      <inkml:brushProperty name="height" value="0.025" units="cm"/>
    </inkml:brush>
  </inkml:definitions>
  <inkml:trace contextRef="#ctx0" brushRef="#br0">12 0 8296,'0'0'17713,"-7"64"-17425,2-13-32,5 7-64,0 5-128,5-2-32,1-2-1793,0-9-2884,-2-6-4259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13.837"/>
    </inkml:context>
    <inkml:brush xml:id="br0">
      <inkml:brushProperty name="width" value="0.025" units="cm"/>
      <inkml:brushProperty name="height" value="0.025" units="cm"/>
    </inkml:brush>
  </inkml:definitions>
  <inkml:trace contextRef="#ctx0" brushRef="#br0">16 1 18193,'0'0'13069,"-15"47"-12269,15-45-607,7-2-642,7-5-3074,1-12-7400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2.144"/>
    </inkml:context>
    <inkml:brush xml:id="br0">
      <inkml:brushProperty name="width" value="0.025" units="cm"/>
      <inkml:brushProperty name="height" value="0.025" units="cm"/>
    </inkml:brush>
  </inkml:definitions>
  <inkml:trace contextRef="#ctx0" brushRef="#br0">179 43 5125,'0'0'18225,"4"-8"-15764,14-26-576,-18 34-1833,0 0 1,0 0 0,0 1 0,0-1 0,0 0 0,0 0 0,0 0-1,0 0 1,0 1 0,1-1 0,-1 0 0,0 0 0,0 0 0,0 0 0,0 0-1,0 0 1,1 0 0,-1 1 0,0-1 0,0 0 0,0 0 0,0 0-1,1 0 1,-1 0 0,0 0 0,0 0 0,0 0 0,1 0 0,-1 0 0,0 0-1,0 0 1,0 0 0,1 0 0,-1 0 0,0 0 0,0 0 0,0 0-1,0 0 1,1 0 0,-1 0 0,0-1 0,0 1 0,0 0 0,0 0-1,1 0 1,-1 0 0,0 0 0,0 0 0,0-1 0,0 1 0,1 0-1,-1 19 228,-1-19-153,-3 23 131,-1 0 1,-1 0 0,-1 0 0,-1-1 0,-1 0 0,-20 35 0,12-23-155,-19 34-104,-23 50 0,54-105 0,0 0 0,1 0 0,0 1 0,1-1 0,1 1 0,-2 26 0,4-39 0,0-1 0,0 1 0,0 0 0,0 0 0,0 0 0,1-1 0,-1 1 0,0 0 0,0 0 0,1-1 0,-1 1 0,1 0 0,-1-1 0,1 1 0,-1 0 0,1-1 0,-1 1 0,1-1 0,-1 1 0,1-1 0,0 1 0,-1-1 0,1 1 0,0-1 0,-1 1 0,1-1 0,0 0 0,1 1 0,31 2 0,30-15 0,22-22-166,-62 24-414,0 0 1,1 1-1,0 2 0,36-7 1,-51 12-6148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3.019"/>
    </inkml:context>
    <inkml:brush xml:id="br0">
      <inkml:brushProperty name="width" value="0.025" units="cm"/>
      <inkml:brushProperty name="height" value="0.025" units="cm"/>
    </inkml:brush>
  </inkml:definitions>
  <inkml:trace contextRef="#ctx0" brushRef="#br0">98 116 11211,'0'0'14333,"0"10"-12779,-6 32-503,-1 1 0,-2-2 0,-27 74 0,-3 17-114,46-156-747,47-158 148,-46 137-338,-1 0 0,1-84 0,-8 128 0,0 1 0,0 0 0,0 0 0,0 0 0,0 0 0,0 0 0,1-1 0,-1 1 0,0 0 0,0 0 0,0 0 0,0 0 0,0 0 0,0-1 0,0 1 0,0 0 0,0 0 0,0 0 0,0 0 0,0-1 0,0 1 0,0 0 0,0 0 0,0 0 0,0 0 0,0-1 0,0 1 0,0 0 0,-1 0 0,1 0 0,0 0 0,0 0 0,0-1 0,0 1 0,0 0 0,0 0 0,0 0 0,-1 0 0,1 0 0,0 0 0,0 0 0,0 0 0,0-1 0,0 1 0,-1 0 0,1 0 0,0 0 0,0 0 0,0 0 0,0 0 0,0 0 0,-1 0 0,1 0 0,0 0 0,0 0 0,0 0 0,0 0 0,-1 0 0,-7 12 0,-6 20 0,9-18 0,1 1 0,1 0 0,1 0 0,0 0 0,1 0 0,0 0 0,2 0 0,3 28 0,-3-40 0,0 0 0,0-1 0,0 1 0,1 0 0,0-1 0,-1 1 0,1-1 0,0 0 0,0 1 0,0-1 0,0 0 0,1 0 0,-1 0 0,1-1 0,-1 1 0,1 0 0,-1-1 0,1 0 0,0 1 0,0-1 0,0 0 0,-1-1 0,1 1 0,0 0 0,0-1 0,0 0 0,0 0 0,0 0 0,0 0 0,0 0 0,5-1 0,2 0 0,1 0 0,-1-1 0,0 0 0,0-1 0,1 0 0,-2 0 0,17-9 0,-8 2 0,-1-1 0,0-1 0,0-1 0,-2-1 0,1 0 0,-2 0 0,0-2 0,0 0 0,-2 0 0,0-2 0,-1 1 0,0-1 0,-2-1 0,0 0 0,-1 0 0,7-26 0,-61 191 0,-3 10 0,43-133 0,2-1 0,0 1 0,2 0 0,0 0 0,3 26 0,-1-45-121,0-1-1,1 0 1,-1 1-1,1-1 1,0 0-1,0 0 1,0 0-1,1 1 1,-1-1-1,1 0 1,-1 0-1,1-1 1,0 1 0,0 0-1,1-1 1,-1 1-1,0-1 1,1 0-1,-1 1 1,1-1-1,0-1 1,0 1-1,5 3 1,-4-4-538,0 0-1,0 1 1,0-1-1,0-1 1,0 1-1,0-1 1,0 1-1,1-1 1,-1 0-1,0-1 1,0 1-1,5-2 1,11-6-20556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3.502"/>
    </inkml:context>
    <inkml:brush xml:id="br0">
      <inkml:brushProperty name="width" value="0.025" units="cm"/>
      <inkml:brushProperty name="height" value="0.025" units="cm"/>
    </inkml:brush>
  </inkml:definitions>
  <inkml:trace contextRef="#ctx0" brushRef="#br0">12 0 21813,'0'0'7783,"-11"61"-6886,11-32-417,0 0-352,0 0-96,0-5 0,0-5-128,0-4-961,0-8-864,5-7-770,-4-2-416,-1-18-1633,0-10-5862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3.875"/>
    </inkml:context>
    <inkml:brush xml:id="br0">
      <inkml:brushProperty name="width" value="0.025" units="cm"/>
      <inkml:brushProperty name="height" value="0.025" units="cm"/>
    </inkml:brush>
  </inkml:definitions>
  <inkml:trace contextRef="#ctx0" brushRef="#br0">22 1 15407,'0'0'10025,"-22"61"-10025,28-38-2370,13-3-2787,5-5-4708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4.218"/>
    </inkml:context>
    <inkml:brush xml:id="br0">
      <inkml:brushProperty name="width" value="0.025" units="cm"/>
      <inkml:brushProperty name="height" value="0.025" units="cm"/>
    </inkml:brush>
  </inkml:definitions>
  <inkml:trace contextRef="#ctx0" brushRef="#br0">69 1 19763,'0'0'9700,"-6"7"-9679,-17 25-112,23-32 75,-1 1 1,1-1-1,0 0 0,0 1 1,0-1-1,0 1 0,0-1 1,0 1-1,0-1 0,0 1 1,0-1-1,0 1 0,0-1 0,0 1 1,1-1-1,-1 0 0,0 1 1,0-1-1,0 1 0,1-1 1,-1 1-1,0-1 0,0 0 1,1 1-1,-1-1 0,0 0 0,1 1 1,-1-1-1,0 0 0,1 1 1,-1-1-1,0 0 0,1 0 1,-1 0-1,1 1 0,-1-1 1,1 0-1,-1 0 0,1 0 0,23 10-232,-18-8 158,64 37-159,-64-35 244,0 0 0,-1 0 0,0 1 0,1-1 0,-2 1 0,1 0 0,0 0 0,-1 1 0,5 8 0,-8-12 52,0-1 0,-1 1 0,1 0 0,-1-1 0,1 1 0,-1-1 1,0 1-1,1 0 0,-1-1 0,0 1 0,0 0 0,0-1 0,0 1 0,-1 0 0,1-1 0,0 1 0,-1-1 0,1 1 1,-1 0-1,0-1 0,1 1 0,-1-1 0,-2 3 0,1-1 89,-1 0-1,0 0 1,0-1-1,0 1 1,0-1 0,-1 1-1,1-1 1,-1 0 0,-6 2-1,-8 3 346,-1-1-1,0-1 0,-23 3 1,36-7-432,-1 0-19,-34 4 5,32-10-1093,20-10-1504,77-64-9721,-48 39 5273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4.574"/>
    </inkml:context>
    <inkml:brush xml:id="br0">
      <inkml:brushProperty name="width" value="0.025" units="cm"/>
      <inkml:brushProperty name="height" value="0.025" units="cm"/>
    </inkml:brush>
  </inkml:definitions>
  <inkml:trace contextRef="#ctx0" brushRef="#br0">138 1 11979,'0'0'11003,"-6"9"-9439,-3 6-1183,1 0-1,0 0 1,1 1-1,1 0 1,0 0 0,2 0-1,-1 1 1,2 0 0,-2 28-1,3-21-181,2-1 0,1 0 1,5 36-1,-4-50-233,0 0 1,1-1-1,-1 1 1,2 0-1,-1-1 1,2 0 0,-1 0-1,1 0 1,0 0-1,0-1 1,13 14-1,-18-21 1,0 0 0,0 0 0,0 0-1,0 0 1,0 0 0,0-1 0,0 1 0,0 0-1,0 0 1,0 0 0,0 0 0,-1 0 0,1 0-1,0 0 1,0 0 0,0-1 0,0 1-1,0 0 1,0 0 0,0 0 0,0 0 0,0 0-1,0 0 1,0 0 0,0-1 0,0 1 0,1 0-1,-1 0 1,0 0 0,0 0 0,0 0 0,0 0-1,0 0 1,0 0 0,0 0 0,0-1 0,0 1-1,0 0 1,0 0 0,0 0 0,0 0 0,0 0-1,1 0 1,-1 0 0,0 0 0,0 0 0,0 0-1,0 0 1,0 0 0,0 0 0,0 0-1,0 0 1,1 0 0,-1 0 0,0 0 0,0 0-1,0 0 1,0 0 0,0 0 0,0 0 0,0 0-1,1 0 1,-1 0 0,0 0 0,0 0 0,0 0-1,0 0 1,-3-18-755,-7-20 370,-57-81 463,13 27 3406,54 92-3385,0-1 0,-1 1-1,1-1 1,0 1 0,0-1 0,0 1-1,-1-1 1,1 1 0,0-1-1,0 1 1,0-1 0,0 1 0,0-1-1,0 1 1,0-1 0,0 0-1,0 1 1,0-1 0,0 1 0,0-1-1,0 1 1,1-1 0,-1 1 0,0-1-1,0 1 1,0-1 0,1 1-1,-1 0 1,0-1 0,1 0 0,18-6 584,38 7-1152,-38 1 484,39-1-2241,3 0-3517,7 0-5285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5.181"/>
    </inkml:context>
    <inkml:brush xml:id="br0">
      <inkml:brushProperty name="width" value="0.025" units="cm"/>
      <inkml:brushProperty name="height" value="0.025" units="cm"/>
    </inkml:brush>
  </inkml:definitions>
  <inkml:trace contextRef="#ctx0" brushRef="#br0">1 0 12268,'0'0'14675,"1"10"-14195,2 128 625,-3-137-1072,1 0-1,-1 0 1,1 0-1,-1 0 0,1 0 1,-1 0-1,1-1 0,0 1 1,-1 0-1,1 0 1,0-1-1,0 1 0,-1-1 1,1 1-1,0 0 1,0-1-1,0 0 0,0 1 1,0-1-1,0 1 1,0-1-1,0 0 0,0 0 1,0 0-1,0 1 1,0-1-1,0 0 0,0 0 1,0 0-1,0-1 1,0 1-1,0 0 0,0 0 1,0 0-1,0-1 0,-1 1 1,1 0-1,0-1 1,0 1-1,1-2 0,40-17 738,-25 5-445,-1-1 1,22-24-1,-26 26-52,-6 15-254,-2 13-22,1 24 32,-4-31 17,-1-4-35,0 0 0,1 0 0,0-1 0,0 1 0,0 0 0,0 0 0,0-1-1,1 1 1,0 0 0,4 5 0,-5-8 2,0 0-1,0 0 1,0-1-1,0 1 1,0 0-1,0-1 1,1 1-1,-1-1 1,0 0 0,0 1-1,1-1 1,-1 0-1,0 0 1,1 1-1,-1-1 1,0 0-1,1-1 1,-1 1-1,0 0 1,0 0-1,1 0 1,-1-1 0,0 1-1,0-1 1,1 1-1,-1-1 1,0 1-1,0-1 1,0 0-1,0 1 1,0-1-1,0 0 1,0 0-1,0 0 1,2-2-1,12-10 35,0-1 0,-1-1 0,21-30-1,26-25-3,-60 80-39,-4 6-24,-1-5-116,-11 30-1392,11-13-2942,5-27 4131,-1-1 0,1 1 0,-1 0 0,1-1 1,-1 1-1,1 0 0,-1-1 0,1 1 0,-1-1 0,1 1 0,0 0 0,-1-1 0,1 0 0,0 1 0,-1-1 0,1 1 1,0-1-1,0 0 0,-1 0 0,1 1 0,0-1 0,0 0 0,0 0 0,-1 0 0,1 0 0,0 0 0,0 0 0,0 0 0,0 0 1,-1 0-1,1 0 0,0 0 0,0-1 0,0 1 0,-1 0 0,1-1 0,0 1 0,0 0 0,-1-1 0,2 0 0,21-10-7001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8.959"/>
    </inkml:context>
    <inkml:brush xml:id="br0">
      <inkml:brushProperty name="width" value="0.025" units="cm"/>
      <inkml:brushProperty name="height" value="0.025" units="cm"/>
    </inkml:brush>
  </inkml:definitions>
  <inkml:trace contextRef="#ctx0" brushRef="#br0">83 0 9417,'0'0'15417,"-10"7"-14899,7-5-442,-37 25 277,37-25-264,1-1-1,0 1 0,-1 0 1,1 0-1,0 0 1,0 0-1,1 1 1,-1-1-1,0 0 0,1 1 1,-1-1-1,1 1 1,0 0-1,0-1 1,0 1-1,-1 3 0,39-7 671,-27 0-520,5-2-894,-1 1 0,1 0-1,25 2 1,-38 0 596,0 0 0,0 0 0,0 0-1,0 1 1,0-1 0,-1 1-1,1-1 1,0 1 0,0 0 0,0 0-1,-1 0 1,1 0 0,-1 0-1,1 0 1,2 2 0,-3-1 115,-1-1 0,1 0-1,-1 1 1,1-1 0,-1 0 0,1 1 0,-1-1 0,0 1 0,0-1 0,0 0 0,0 1-1,0-1 1,0 1 0,0-1 0,0 1 0,0-1 0,-1 0 0,1 1 0,-1-1 0,1 0-1,-1 1 1,1-1 0,-1 0 0,-1 2 0,-2 2 238,1-1 0,-1 1 0,0-1 0,-1 0-1,1 0 1,-1-1 0,0 1 0,1-1 0,-1 0 0,-1 0 0,1-1 0,0 1-1,-1-1 1,1 0 0,-1-1 0,0 0 0,1 1 0,-1-2 0,-9 1 0,15-1-357,0 0 0,0 0 0,0 1 0,-1-1 0,1 0 1,0 0-1,0 0 0,-1 0 0,1-1 0,0 1 0,0 0 0,-1 0 1,1 0-1,0 0 0,0 0 0,0 0 0,-1 0 0,1 0 1,0 0-1,0-1 0,0 1 0,-1 0 0,1 0 0,0 0 1,0 0-1,0 0 0,0-1 0,0 1 0,-1 0 0,1 0 0,0 0 1,0-1-1,0 1 0,0 0 0,0 0 0,0-1 0,0 1 1,0 0-1,0 0 0,0 0 0,0-1 0,0 1 0,0 0 0,0 0 1,0-1-1,7-13-3026,13-10-2430,1 5-343,4-1-2711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5.633"/>
    </inkml:context>
    <inkml:brush xml:id="br0">
      <inkml:brushProperty name="width" value="0.025" units="cm"/>
      <inkml:brushProperty name="height" value="0.025" units="cm"/>
    </inkml:brush>
  </inkml:definitions>
  <inkml:trace contextRef="#ctx0" brushRef="#br0">157 0 11691,'0'0'11910,"-12"9"-10538,2-3-1211,-67 52 1379,71-53-1468,1 0-1,0 0 1,0 0-1,0 1 1,1 0 0,-1 0-1,1 0 1,1 0-1,-1 1 1,1-1 0,0 1-1,-2 9 1,5-15-70,0-1 0,-1 0 0,1 1 1,0-1-1,0 0 0,0 1 0,0-1 0,0 0 1,0 1-1,0-1 0,0 0 0,0 1 0,0-1 1,1 0-1,-1 1 0,0-1 0,0 0 1,0 1-1,0-1 0,0 0 0,1 1 0,-1-1 1,0 0-1,0 0 0,0 1 0,1-1 0,-1 0 1,0 0-1,0 0 0,1 1 0,-1-1 0,0 0 1,1 0-1,-1 0 0,0 0 0,0 1 0,1-1 1,-1 0-1,1 0 0,17-3 101,17-13 37,6-15-31,-31 21-96,2 1 0,-1 1 0,1 0 0,1 0 0,18-8 0,-30 16 6,-1 0 1,1-1 0,0 1 0,0 0-1,-1-1 1,1 1 0,0 0 0,0 0-1,-1-1 1,1 1 0,0 0 0,0 0-1,0 0 1,0 0 0,-1 0 0,1 0-1,0 0 1,0 1 0,0-1 0,-1 0-1,1 0 1,0 1 0,0-1 0,-1 0-1,1 1 1,0-1 0,-1 1 0,1-1-1,0 1 1,-1-1 0,1 1 0,0 0-1,4 26 731,1 3-1,-6-29-725,1 0 0,-1 0 0,1 0 0,0-1 0,-1 1 0,1 0 0,0 0 0,-1-1 0,1 1 1,0 0-1,0-1 0,-1 1 0,1-1 0,0 1 0,0-1 0,0 1 0,0-1 0,0 1 0,0-1 0,0 0 0,0 0 0,0 0 0,0 1 0,0-1 0,0 0 0,0 0 1,1-1-1,6 0 13,0-1 1,-1 0-1,1 0 1,-1-1-1,0 0 1,0 0-1,0-1 1,0 0-1,0 0 1,-1 0-1,9-9 1,-9 8-39,0 0-1,0 1 1,0-1-1,1 1 1,0 0 0,0 1-1,0 0 1,0 0 0,0 0-1,1 1 1,-1 0-1,11-1 1,-17 4 12,-1-1-1,1 1 1,0 0-1,-1-1 1,1 1-1,-1 0 1,1 0-1,-1-1 1,1 1-1,-1 0 1,1 0-1,-1 0 1,0 0-1,1 0 1,-1 0-1,0 0 1,0 0-1,0 0 1,0-1-1,0 1 1,0 0-1,0 0 1,0 0-1,0 0 1,0 0-1,-1 0 1,1 0-1,0 0 1,-1 1-1,-6 31 700,-6-5-467,10-22-223,0 0 0,0 0 0,1 0 0,0 1 0,-3 10 0,5-17-19,0 1 0,1-1 0,-1 0 0,0 1 0,0-1 0,0 0-1,0 0 1,0 1 0,0-1 0,1 0 0,-1 1 0,0-1 0,0 0 0,0 0 0,1 1 0,-1-1 0,0 0 0,1 0 0,-1 0 0,0 1 0,0-1-1,1 0 1,-1 0 0,0 0 0,1 0 0,-1 0 0,0 1 0,1-1 0,-1 0 0,0 0 0,1 0 0,-1 0 0,0 0 0,1 0 0,-1 0-1,0 0 1,1 0 0,-1-1 0,0 1 0,1 0 0,-1 0 0,0 0 0,1 0 0,-1 0 0,0 0 0,0-1 0,1 1 0,-1 0 0,0 0-1,0 0 1,1-1 0,-1 1 0,0 0 0,0 0 0,1-1 0,15-9-261,22-22-3090,-2-4-4094,-34 34 7027,27-27-8023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5.988"/>
    </inkml:context>
    <inkml:brush xml:id="br0">
      <inkml:brushProperty name="width" value="0.025" units="cm"/>
      <inkml:brushProperty name="height" value="0.025" units="cm"/>
    </inkml:brush>
  </inkml:definitions>
  <inkml:trace contextRef="#ctx0" brushRef="#br0">118 26 5285,'0'0'12540,"-11"6"-7218,0 0-4504,-2 0 211,1 0 0,-1 2 0,1-1 0,-19 17 0,29-23-1019,1 0-1,0 0 1,0 0 0,0 0-1,0 0 1,0 1-1,0-1 1,0 0 0,1 0-1,-1 1 1,0-1-1,1 0 1,-1 1 0,1-1-1,-1 1 1,1-1-1,0 1 1,0-1-1,0 1 1,0-1 0,0 1-1,0-1 1,0 1-1,0-1 1,1 3 0,0-2-111,0 0 0,0 0 0,1 0 1,-1 0-1,0 0 0,1 0 0,0-1 0,-1 1 1,1-1-1,0 1 0,0-1 0,0 1 1,0-1-1,4 2 0,-1-1-56,0 0 0,-1 0 0,1 0-1,0-1 1,0 0 0,1 0 0,-1 0 0,0 0 0,0-1 0,0 0-1,1 0 1,-1 0 0,0-1 0,10-2 0,-10 0 170,0-1 1,0 1 0,-1-1-1,1 0 1,-1-1-1,0 1 1,0-1-1,-1 0 1,1 0 0,-1 0-1,0 0 1,3-8-1,-2 5-6,0-1 0,0 1-1,-2-1 1,1 0-1,-1 0 1,0 0 0,1-13-1,-3 21-4,0 1-1,0-1 0,0 1 0,0-1 1,0 1-1,0 0 0,0-1 0,0 1 1,0-1-1,0 1 0,0-1 0,0 1 1,0-1-1,-1 1 0,1-1 0,0 1 1,0 0-1,0-1 0,-1 1 0,1-1 1,0 1-1,-1 0 0,1-1 0,0 1 1,-1 0-1,1-1 0,0 1 1,-1 0-1,1 0 0,0-1 0,-1 1 1,1 0-1,-1 0 0,0 0 0,-16 6-25,-11 21-497,17 6-1544,13-18-1331,-2-14 3083,1-1 1,-1 1-1,0-1 0,1 1 1,-1-1-1,1 0 0,-1 1 1,1-1-1,-1 1 0,1-1 1,-1 0-1,1 1 0,-1-1 1,1 0-1,0 0 0,-1 1 1,1-1-1,-1 0 0,1 0 1,0 0-1,-1 0 0,2 0 1,22 1-8315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6.625"/>
    </inkml:context>
    <inkml:brush xml:id="br0">
      <inkml:brushProperty name="width" value="0.025" units="cm"/>
      <inkml:brushProperty name="height" value="0.025" units="cm"/>
    </inkml:brush>
  </inkml:definitions>
  <inkml:trace contextRef="#ctx0" brushRef="#br0">114 60 10730,'3'-10'2894,"7"-25"656,-8 21 79,-12 30-1386,-7 19-1572,1 2 0,2 0 0,2 0 0,2 1 0,1 1 0,1 0 0,3 0 0,1 0 0,2 55 0,2-87-659,1 0 0,0 0-1,1 0 1,-1 0 0,1 0-1,5 9 1,-7-15-4,0 0-1,1 0 1,-1 1-1,1-1 1,-1 0-1,1 0 1,-1 0-1,1 0 1,0 0-1,0 0 0,-1 0 1,1 0-1,0 0 1,0 0-1,0-1 1,0 1-1,0 0 1,0 0-1,0-1 1,0 1-1,1-1 1,-1 1-1,0-1 1,0 1-1,0-1 1,1 0-1,-1 0 1,0 0-1,0 0 1,1 1-1,-1-1 0,0-1 1,0 1-1,1 0 1,-1 0-1,0 0 1,0-1-1,1 1 1,-1-1-1,0 1 1,0-1-1,0 1 1,2-2-1,0-1 11,0 0-1,0 0 1,-1-1 0,1 1-1,0-1 1,-1 1 0,0-1-1,0 0 1,0 0 0,-1 0-1,1 0 1,-1 0-1,0-1 1,0 1 0,-1 0-1,1-1 1,-1-4 0,1-77 689,-2 79-640,0 0 0,0 0-1,0 1 1,-1-1 0,0 0 0,0 1-1,-1 0 1,-6-12 0,8 15-71,-1 1 0,0-1 1,0 0-1,0 1 0,0 0 0,0-1 0,0 1 1,-1 0-1,1 0 0,-1 0 0,1 1 1,-1-1-1,0 1 0,0-1 0,0 1 1,0 0-1,0 0 0,0 0 0,0 0 1,0 1-1,-5-1 0,7 1-1,-1 0 0,1 0 0,0 1 0,-1-1 0,1 0-1,-1 1 1,1-1 0,0 1 0,-1 0 0,1-1 0,0 1 0,0 0 0,0 0 0,-1 0 0,1-1 0,0 1-1,0 0 1,0 1 0,0-1 0,0 0 0,1 0 0,-1 0 0,0 1 0,1-1 0,-1 0 0,0 0-1,1 1 1,-1-1 0,1 1 0,0-1 0,0 0 0,-1 1 0,1-1 0,0 1 0,0-1 0,0 1 0,0-1-1,1 1 1,0 1 0,-1 1-5,0-1 0,0 0 0,1 0 0,-1 0 0,1 0 0,0 0 0,0 0 0,0 0 0,1 0 0,-1 0 0,1 0-1,-1-1 1,1 1 0,0 0 0,0-1 0,0 0 0,1 1 0,2 1 0,5 1-155,1-1 1,-1 0-1,1-1 0,0 0 1,0-1-1,0 0 1,0-1-1,16 0 0,0-1-93,1-1-1,34-5 0,-47 3 160,0-1 0,1 0 0,-1-1 1,16-8-1,-27 12 139,0-1 1,0 0 0,0 0-1,0 0 1,0-1-1,-1 1 1,1-1 0,-1 0-1,1 0 1,-1 0 0,0 0-1,0-1 1,-1 1-1,1-1 1,-1 0 0,1 1-1,-1-1 1,3-8-1,-6 12-20,1-1-1,0 1 0,0 0 0,0-1 0,0 1 0,0 0 0,0 0 0,-1-1 0,1 1 0,0 0 1,0 0-1,0-1 0,-1 1 0,1 0 0,0 0 0,0-1 0,-1 1 0,1 0 0,0 0 0,0 0 1,-1 0-1,1-1 0,0 1 0,-1 0 0,1 0 0,0 0 0,-1 0 0,1 0 0,0 0 0,-1 0 1,1 0-1,0 0 0,-1 0 0,1 0 0,0 0 0,-1 0 0,1 0 0,0 0 0,0 0 0,-1 1 1,1-1-1,0 0 0,-1 0 0,-16 5 261,8 1-151,1-1-1,0 2 1,0-1-1,1 1 1,-1 0-1,2 0 1,-1 1-1,1 0 0,0 1 1,1-1-1,-1 1 1,2 0-1,-1 0 1,2 0-1,-1 1 0,-2 12 1,6-21-126,0 0-1,0 0 1,0 0 0,0 0-1,0 0 1,0 0 0,1 0-1,-1 0 1,0 0 0,1-1-1,-1 1 1,1 0 0,-1 0-1,1 0 1,-1 0 0,1-1-1,0 1 1,-1 0 0,1 0-1,0-1 1,-1 1 0,1-1-1,0 1 1,0-1 0,0 1-1,0-1 1,-1 1 0,1-1-1,0 0 1,0 1 0,0-1-1,0 0 1,0 0 0,0 0-1,0 0 1,0 0 0,0 0-1,0 0 1,0 0 0,0 0-1,1 0 1,46-8 13,-18-3-16,-2 0 0,29-17 0,-30 14 0,0 1 0,37-11 0,-63 24 0,-1-1 0,1 1 0,-1 0 0,1 0 0,-1-1 0,1 1 0,-1 0 0,1 0 0,-1-1 0,1 1 0,0 0 0,-1 0 0,1 0 0,-1 0 0,1 0 0,0 0 0,-1 0 0,1 0 0,-1 0 0,1 0 0,-1 0 0,1 1 0,0-1 0,-1 0 0,1 0 0,-1 1 0,1-1 0,-1 0 0,1 0 0,-1 1 0,1-1 0,-1 1 0,1-1 0,-1 0 0,0 1 0,1-1 0,-1 1 0,0-1 0,1 1 0,-1-1 0,0 1 0,0-1 0,1 1 0,-1 0 0,0-1 0,0 1 0,0-1 0,0 1 0,0-1 0,0 1 0,0 0 0,0 0 0,-12 43 0,10-39 0,1-1 0,-1 1 0,0 0 0,1 0 0,0 0 0,0 10 0,1-14 0,1-1 0,0 1 0,-1 0 0,1-1 0,0 1 0,0-1 0,0 1 0,-1-1 0,1 1 0,0-1 0,0 0 0,0 1 0,0-1 0,0 0 0,0 0 0,0 0 0,0 0 0,0 0 0,0 0 0,0 0 0,0 0 0,0 0 0,1 0 0,26-3 0,-6-2 0,0-2 0,22-9 0,-29 10 0,1 0 0,-1 1 0,1 0 0,0 2 0,0 0 0,22-2 0,-37 5-65,-1 0 0,1 0 0,0 0 0,-1 0 0,1 1 0,-1-1 0,1 0 0,-1 0 1,1 0-1,-1 0 0,1 0 0,0 1 0,-1-1 0,1 0 0,-1 1 0,1-1 0,-1 0 0,0 1 0,1-1 0,-1 0 0,1 1 0,-1-1 0,0 1 0,1-1 0,-1 1 1,0-1-1,1 1 0,-1-1 0,0 1 0,1 0 0,0 19-5621,-2-13 2650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7.205"/>
    </inkml:context>
    <inkml:brush xml:id="br0">
      <inkml:brushProperty name="width" value="0.025" units="cm"/>
      <inkml:brushProperty name="height" value="0.025" units="cm"/>
    </inkml:brush>
  </inkml:definitions>
  <inkml:trace contextRef="#ctx0" brushRef="#br0">239 23 19346,'0'0'6316,"-11"-4"-4437,3 0-1837,1 2 1,0-1 0,0 1 0,-1 0-1,0 0 1,1 1 0,-1 0-1,0 0 1,1 1 0,-1 0 0,0 0-1,0 1 1,1 0 0,-1 0-1,0 1 1,1 0 0,0 0-1,-1 1 1,1 0 0,-10 5 0,10-3-36,-27 18-20,33-22 13,-1 0-1,1 1 1,-1-1 0,1 0-1,0 1 1,0-1 0,-1 1 0,1-1-1,0 1 1,0 0 0,1 0 0,-1-1-1,0 1 1,0 0 0,1 0-1,-1 0 1,1 2 0,2-3 1,0 0 1,0 1-1,0-1 0,1 0 1,-1 0-1,0 0 1,1 0-1,-1 0 0,1-1 1,-1 1-1,1-1 0,-1 1 1,1-1-1,-1 0 1,4 0-1,0 0 20,53 5 40,-39-4-70,0 1 0,1 0 0,-1 1 1,-1 1-1,1 1 0,34 14 1,-52-18-3,0-1 1,-1 1-1,1 0 1,-1 0-1,1 0 1,-1 0 0,1 0-1,-1 0 1,0 0-1,1 0 1,-1 0-1,0 1 1,0-1 0,0 1-1,0-1 1,0 1-1,0-1 1,0 1 0,-1-1-1,1 1 1,0 0-1,-1-1 1,1 1-1,-1 0 1,0 2 0,0-1 13,-1 0 1,0 0-1,1 0 1,-1-1 0,-1 1-1,1 0 1,0-1 0,-1 1-1,1-1 1,-1 0 0,0 1-1,0-1 1,0 0-1,-2 2 1,-11 9 121,-1-1 0,0 0 0,-28 14-1,38-23-75,-24 15 82,14-8-33,1 0 0,-2-2 1,1 0-1,-1-1 0,-22 7 0,33-16-1944,10-5 127,13-13-1350,-13 16 2171,25-29-5332,5-8-3764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7.889"/>
    </inkml:context>
    <inkml:brush xml:id="br0">
      <inkml:brushProperty name="width" value="0.025" units="cm"/>
      <inkml:brushProperty name="height" value="0.025" units="cm"/>
    </inkml:brush>
  </inkml:definitions>
  <inkml:trace contextRef="#ctx0" brushRef="#br0">81 1 17168,'0'0'9513,"-6"11"-8151,-7 15-776,2 1 0,1 0 1,1 0-1,1 1 0,-5 36 1,8-14-295,1 0 0,3 0 0,9 96 1,1-119-256,-9-27-37,1 0 0,-1 0 1,0 1-1,0-1 0,1 0 0,-1 0 1,0 0-1,1 1 0,-1-1 0,0 0 1,0 0-1,1 0 0,-1 0 0,0 0 1,1 0-1,-1 0 0,0 0 0,1 0 1,-1 0-1,1 0 0,-1 0 0,0 0 1,1 0-1,-1 0 0,0 0 0,1 0 1,-1 0-1,0 0 0,1 0 0,-1 0 1,0-1-1,0 1 0,1 0 0,-1 0 1,0 0-1,0-1 0,1 1 0,1-3 0,0 1-1,0-1 0,0 0 0,0 0 0,-1 0 1,1 0-1,-1 0 0,0-1 0,0 1 1,0 0-1,1-6 0,1-7 1,-1 0 0,0 0 0,-1 0 0,-1 0 0,-1 0 0,0 0 0,-1 0 0,-1 1 0,0-1 0,-1 0 0,-6-14 0,10 29 0,-1 0 0,1 0 0,0 0 0,-1 0 0,1 0 0,-1 0 0,1 0 0,-1 1 0,1-1 0,-1 0 0,0 0 0,1 0 0,-1 1 0,0-1 0,0 0 0,1 1 0,-1-1 0,0 1 0,0-1 0,-1 0 0,-6 14 0,7 33 0,3-40 0,0 0 0,1 0 0,-1 0 0,1 0 0,0-1 0,0 1 0,1-1 0,0 1 0,0-1 0,0 0 0,1-1 0,-1 1 0,1-1 0,0 0 0,0 0 0,1 0 0,-1-1 0,1 0 0,0 0 0,-1 0 0,1-1 0,1 0 0,-1 0 0,0 0 0,8 0 0,-5 0 0,0-1 0,0 0 0,0 0 0,0-1 0,0 0 0,0 0 0,0-1 0,0-1 0,0 1 0,0-1 0,0-1 0,-1 0 0,1 0 0,-1-1 0,1 0 0,-1 0 0,10-8 0,-10 6 0,0-1 0,0-1 0,0 1 0,-1-1 0,-1-1 0,1 1 0,-1-1 0,-1 0 0,1 0 0,-2-1 0,1 0 0,-1 0 0,-1 0 0,0 0 0,0 0 0,-1-1 0,1-14 0,-2 25 0,-1 0 0,0-1 0,0 1 0,0-1 0,0 1 0,0 0 0,0-1 0,0 1 0,0-1 0,0 1 0,0 0 0,0-1 0,-1 1 0,1-1 0,0 1 0,0 0 0,0-1 0,0 1 0,-1 0 0,1-1 0,0 1 0,0 0 0,-1-1 0,1 1 0,0 0 0,0 0 0,-1-1 0,1 1 0,0 0 0,-1 0 0,1-1 0,0 1 0,-1 0 0,1 0 0,-1 0 0,0 0 0,-15 6 0,-12 22 0,19-14 0,0 2 0,1-1 0,0 1 0,-7 25 0,12-33 0,1 1 0,0-1 0,0 1 0,1-1 0,0 1 0,0 0 0,1-1 0,0 1 0,1 0 0,0-1 0,2 11 0,-2-18 0,-1 1 0,1-1 0,0 0 0,-1 1 0,1-1 0,0 0 0,0 0 0,0 1 0,0-1 0,0 0 0,0 0 0,0 0 0,0 0 0,0 0 0,0 0 0,1 0 0,-1-1 0,0 1 0,1 0 0,-1-1 0,0 1 0,3 0 0,0 0 0,0-1 0,0 1 0,1-1 0,-1 0 0,0 0 0,1 0 0,-1 0 0,4-2 0,3 0 0,-1-1 0,1 0 0,-1 0 0,0-1 0,16-9 0,-5-3 0,-1-1 0,-1 0 0,0-1 0,-1-1 0,-1-1 0,-1-1 0,0 0 0,17-33 0,-38 62 1,-8 16 24,-18 42-1,28-59-47,0 1 0,1 0 0,0 0 0,0 0 0,1 0 0,0 0 0,1 0 0,-1 0 0,2 0 0,1 12 0,6-8-2024,6-10-3462,-14-2 5335,18 0-10214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8.233"/>
    </inkml:context>
    <inkml:brush xml:id="br0">
      <inkml:brushProperty name="width" value="0.025" units="cm"/>
      <inkml:brushProperty name="height" value="0.025" units="cm"/>
    </inkml:brush>
  </inkml:definitions>
  <inkml:trace contextRef="#ctx0" brushRef="#br0">1 1 22677,'0'0'7720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8.742"/>
    </inkml:context>
    <inkml:brush xml:id="br0">
      <inkml:brushProperty name="width" value="0.025" units="cm"/>
      <inkml:brushProperty name="height" value="0.025" units="cm"/>
    </inkml:brush>
  </inkml:definitions>
  <inkml:trace contextRef="#ctx0" brushRef="#br0">175 105 18514,'0'0'7559,"0"-11"-4762,0-73-437,0 84-2363,0-1 1,0 1 0,0 0 0,0-1 0,0 1-1,0-1 1,0 1 0,-1 0 0,1-1-1,0 1 1,0-1 0,0 1 0,0 0 0,-1-1-1,1 1 1,0 0 0,0-1 0,-1 1 0,1 0-1,0 0 1,-1-1 0,1 1 0,0 0 0,-1 0-1,1-1 1,0 1 0,-1 0 0,1 0-1,0 0 1,-1 0 0,1-1 0,-1 1 0,1 0-1,0 0 1,-1 0 0,1 0 0,-1 0 0,1 0-1,0 0 1,-1 0 0,1 0 0,-1 0 0,1 1-1,0-1 1,-1 0 0,1 0 0,0 0 0,-1 0-1,1 0 1,-1 1 0,1-1 0,0 0-1,-1 0 1,1 1 0,0-1 0,0 0 0,-1 1-1,1-1 1,-20 19-444,7-1 314,1-2 34,1 1 0,0 0-1,1 1 1,0 0 0,2 0-1,0 1 1,-5 21 0,13-39 90,0-1 0,0 0-1,0 1 1,0-1 0,0 0 0,0 1 0,0-1 0,0 0 0,0 1 0,0-1-1,0 0 1,0 1 0,0-1 0,0 0 0,0 1 0,0-1 0,1 0-1,-1 0 1,0 1 0,0-1 0,0 0 0,1 0 0,-1 1 0,0-1 0,0 0-1,1 0 1,-1 1 0,0-1 0,0 0 0,1 0 0,-1 0 0,0 0 0,1 0-1,-1 1 1,0-1 0,1 0 0,-1 0 0,1 0 0,18-1-31,16-9 26,-30 8-18,0 0-1,-1 0 0,1 0 0,0 1 1,-1 0-1,1 0 0,0 0 1,0 1-1,0-1 0,0 1 0,0 1 1,6 0-1,-9 0 17,1 0 0,-1 0 0,0 0 0,0 0 0,0 1 0,0-1 0,0 1 0,0-1 0,0 1 1,-1 0-1,1 0 0,0 0 0,-1 0 0,0 0 0,1 0 0,-1 0 0,0 1 0,0-1 0,0 0 0,0 1 0,-1-1 0,1 1 0,-1-1 1,1 0-1,-1 5 0,4 18 97,-2 1-1,0-1 1,-2 1 0,0 0 0,-7 38 0,5-50 207,-1 0 0,0 0-1,-1-1 1,0 0 0,-1 0-1,-1 0 1,0 0 0,-1-1-1,0 0 1,-1 0 0,-16 19-1,23-29-277,-1-1-1,1 1 0,-1 0 0,0 0 1,0 0-1,0-1 0,0 1 0,0-1 1,0 0-1,0 0 0,0 0 0,-1 0 0,1 0 1,0 0-1,-1 0 0,1-1 0,-1 1 1,1-1-1,-1 1 0,1-1 0,-1 0 1,1 0-1,-5-1 0,4 0-6,1-1 0,-1 1 0,0-1-1,1 0 1,-1 0 0,1 0 0,-1 0 0,1 0 0,0 0-1,0-1 1,0 1 0,0-1 0,1 1 0,-1-1 0,-2-6-1,-3-7-13,1-1 0,1 0 0,0 0-1,2 0 1,-3-24 0,4 22-860,0 0 0,2 1 0,3-31-1,-2 40 273,1 1-1,0-1 0,0 1 0,1 0 0,0 0 0,1 0 0,0 0 0,0 1 1,0-1-1,7-7 0,18-18-7019,4 3-3523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9.192"/>
    </inkml:context>
    <inkml:brush xml:id="br0">
      <inkml:brushProperty name="width" value="0.025" units="cm"/>
      <inkml:brushProperty name="height" value="0.025" units="cm"/>
    </inkml:brush>
  </inkml:definitions>
  <inkml:trace contextRef="#ctx0" brushRef="#br0">0 69 15919,'0'0'3401,"9"0"79,4 1-2225,48 0 3105,-59-1-4314,-1 0-1,1 0 1,-1-1 0,1 1-1,0 0 1,-1-1 0,1 1 0,-1-1-1,0 1 1,1-1 0,-1 0 0,1 0-1,-1 1 1,0-1 0,1 0 0,-1 0-1,0 0 1,0-1 0,0 1-1,0 0 1,0 0 0,0 0 0,0-1-1,0 1 1,-1-1 0,1 1 0,0-1-1,-1 1 1,1-1 0,-1 1-1,0-1 1,1 1 0,-1-3 0,0 3-19,1 0 0,-1 0 0,0-1 1,0 1-1,0 0 0,0 0 0,0-1 1,0 1-1,0 0 0,-1 0 0,1 0 1,0-1-1,-1 1 0,1 0 0,-1 0 0,1 0 1,-1 0-1,1 0 0,-1 0 0,0 0 1,1 0-1,-1 0 0,0 0 0,0 0 1,0 0-1,0 0 0,0 1 0,0-1 1,0 0-1,0 1 0,0-1 0,0 1 0,0-1 1,0 1-1,-1-1 0,1 1 0,0 0 1,0 0-1,-1-1 0,1 1 0,0 0 1,0 0-1,0 0 0,-2 1 0,0-1-34,0 1-1,-1 0 1,1 1 0,0-1-1,1 0 1,-1 1-1,0 0 1,0-1 0,1 1-1,-1 0 1,1 0-1,-1 1 1,1-1 0,0 0-1,0 1 1,-3 4-1,0 3 8,-1 0 0,1 1-1,1 0 1,0 0-1,0 0 1,1 1 0,0-1-1,1 1 1,1-1-1,0 1 1,0 0-1,3 19 1,-2-29 4,1 0 0,0 0 0,-1 0-1,1-1 1,0 1 0,0 0 0,0 0 0,1 0 0,-1-1-1,0 1 1,1-1 0,-1 1 0,1-1 0,0 0 0,-1 1 0,1-1-1,0 0 1,0 0 0,-1 0 0,1 0 0,0 0 0,0-1-1,0 1 1,0-1 0,0 1 0,0-1 0,1 0 0,-1 0-1,0 1 1,0-2 0,0 1 0,4 0 0,1-1 17,1 0 0,0 0-1,-1 0 1,1-1 0,-1 0 0,0 0 0,14-7 0,4-7 10,0-1 0,31-28 0,32-22 73,-88 67-100,0 0 0,1-1 0,-1 1 0,0 0 0,0 0 0,1-1-1,-1 1 1,0 0 0,1 0 0,-1-1 0,0 1 0,1 0 0,-1 0 0,0 0 0,1 0 0,-1 0-1,1 0 1,-1-1 0,0 1 0,1 0 0,-1 0 0,0 0 0,1 0 0,-1 0 0,1 0-1,-1 1 1,0-1 0,1 0 0,-1 0 0,0 0 0,1 0 0,-1 0 0,0 0 0,1 1 0,-1-1-1,0 0 1,1 0 0,-1 1 0,0-1 0,1 0 0,-1 0 0,0 1 0,0 20 351,-18 35 297,15-50-615,-1 7-37,0-5 0,1 1 0,0 0 0,1 0 0,0 0 0,0 0 0,1 1 0,-1 12 0,3-22 0,-1 1 0,0 0 0,1-1 0,-1 1 0,1-1 0,-1 1 0,1-1 0,-1 0 0,1 1 0,-1-1 0,1 1 0,0-1 0,-1 0 0,1 1 0,0-1 0,-1 0 0,1 0 0,0 0 0,-1 1 0,1-1 0,0 0 0,-1 0 0,1 0 0,0 0 0,-1 0 0,1 0 0,0 0 0,0-1 0,-1 1 0,1 0 0,0 0 0,0-1 0,25-6 0,-6-1-541,-2-2 1,1 0-1,16-14 0,53-43-4900,-43 32 1690,-9 7-6835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7:59.538"/>
    </inkml:context>
    <inkml:brush xml:id="br0">
      <inkml:brushProperty name="width" value="0.025" units="cm"/>
      <inkml:brushProperty name="height" value="0.025" units="cm"/>
    </inkml:brush>
  </inkml:definitions>
  <inkml:trace contextRef="#ctx0" brushRef="#br0">137 288 15214,'-9'4'5435,"-5"3"-4318,1 0-1,0 0 1,1 1 0,0 1 0,-12 10-1,21-16-1084,-1 0-1,1 0 0,0 1 0,0-1 0,0 1 0,0 0 0,1 0 0,0 0 0,-1 0 0,1 0 1,1 0-1,-1 0 0,1 1 0,-1-1 0,1 1 0,1-1 0,-1 1 0,1-1 0,-1 1 1,1 0-1,0-1 0,1 1 0,1 7 0,-1-10-56,0 0 0,0-1 0,0 1-1,0 0 1,0 0 0,1-1 0,-1 1 0,0-1 0,1 1 0,0-1 0,-1 0 0,1 1 0,0-1-1,0 0 1,-1 0 0,1 0 0,0 0 0,0-1 0,0 1 0,0 0 0,0-1 0,0 0-1,1 1 1,-1-1 0,0 0 0,0 0 0,0 0 0,0 0 0,0-1 0,4 0 0,1 0 46,0 0 0,0 0 0,0 0 1,0-1-1,-1 0 0,1-1 0,-1 0 0,9-4 1,4-8 270,0-1 0,-1 0 0,-1-1 0,0-1 1,-1-1-1,23-36 0,-10 9 960,42-97-1,-69 138-1196,4-6 27,-1 0 0,-1-1 0,0 1 0,-1-1-1,0 0 1,0 0 0,0-14 0,-3 26-82,0 0 0,0 0 0,0 0 0,0-1 0,0 1 0,0 0 0,0 0 0,0 0 0,0 0 0,0 0 0,0 0 0,0-1 0,0 1 0,0 0 0,0 0 0,0 0 0,0 0 0,0 0 0,0 0 0,0-1 0,-1 1 0,1 0 0,0 0 0,0 0 0,0 0 0,0 0 0,0 0 0,0 0 0,0 0 0,-1 0 0,1 0 0,0 0 0,0-1 0,0 1 0,0 0 0,0 0 0,0 0 0,-1 0 0,1 0 0,0 0 0,0 0 0,0 0 0,0 0 0,0 0 0,-1 0 0,1 0 0,0 0 0,0 0 0,0 1 0,0-1 0,0 0 0,0 0 0,-1 0 0,1 0 0,0 0 0,0 0 0,0 0 0,0 0 0,0 0 0,0 0 0,0 0 0,0 1 0,-1-1 0,-7 8 0,-6 10 0,2 0 0,1 1 0,0 0 0,1 1 0,1 0 0,1 0 0,1 1 0,1 0 0,0 0 0,2 1 0,-4 39 0,8-58-88,0 1 0,0 0 0,0 0 1,1 0-1,-1 0 0,1 0 0,0 0 0,0-1 0,0 1 0,1 0 0,-1-1 1,1 1-1,0-1 0,0 1 0,0-1 0,0 0 0,1 0 0,-1 0 0,1 0 1,0 0-1,0 0 0,0-1 0,0 0 0,4 3 0,2-1-543,-1-1 0,1 0-1,0 0 1,0-1 0,0 0 0,0 0-1,0-1 1,0-1 0,14 0 0,14 0-9117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00.424"/>
    </inkml:context>
    <inkml:brush xml:id="br0">
      <inkml:brushProperty name="width" value="0.025" units="cm"/>
      <inkml:brushProperty name="height" value="0.025" units="cm"/>
    </inkml:brush>
  </inkml:definitions>
  <inkml:trace contextRef="#ctx0" brushRef="#br0">38 1 23318,'0'0'1217,"0"5"-576,-11 18 608,0 10-128,2 13-448,3 6-449,6 4-128,0 2-160,0 0-897,7-2-1569,5-7-2563,-5-3-5573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09.474"/>
    </inkml:context>
    <inkml:brush xml:id="br0">
      <inkml:brushProperty name="width" value="0.025" units="cm"/>
      <inkml:brushProperty name="height" value="0.025" units="cm"/>
    </inkml:brush>
  </inkml:definitions>
  <inkml:trace contextRef="#ctx0" brushRef="#br0">57 1 15631,'0'0'5397,"-6"9"-3801,1-1-1373,-3 3 494,1 0 0,1 0 0,0 1 0,1 0 0,0 0 0,-4 14 0,9-25-701,0-1 0,0 1 0,0-1 0,0 1 0,0-1 0,0 1 0,0-1 0,0 1 0,0-1 0,1 1 0,-1-1 0,0 1 0,0-1 0,0 1 0,0-1 0,1 0 0,-1 1 0,0-1 0,1 1 0,-1-1 0,0 1 0,1-1 0,-1 0 0,0 1 0,1-1 0,-1 0 0,1 1 0,-1-1 0,1 0 0,-1 0 0,1 0 0,0 1 0,23 2 447,26-9 73,-31 0-518,0-1 0,30-17 0,31-10-803,-81 64 758,-3-16-50,3-11 266,-1-1 0,1 1 0,1 0 0,-1 0 0,0-1 0,1 1 0,-1 0 0,1 0 0,0 0 0,0 5 0,0-8-148,1 1 1,-1-1 0,0 0-1,0 1 1,1-1 0,-1 1 0,0-1-1,1 0 1,-1 0 0,0 1-1,1-1 1,-1 0 0,0 0 0,1 1-1,-1-1 1,1 0 0,-1 0-1,1 0 1,-1 0 0,0 0 0,1 1-1,-1-1 1,1 0 0,-1 0-1,1 0 1,-1 0 0,1-1 0,28-6 327,14-13-225,-33 14-345,1 0 0,-1 1 0,1 1 0,1 0 0,-1 1 0,1 0 0,-1 0 0,15-1 0,-25 5 204,0-1-1,-1 0 1,1 0 0,0 1 0,-1-1 0,1 0-1,-1 1 1,1-1 0,-1 1 0,1-1 0,-1 0-1,1 1 1,-1 0 0,1-1 0,-1 1 0,1-1-1,-1 1 1,0-1 0,1 1 0,-1 0-1,0-1 1,0 1 0,0 0 0,1-1 0,-1 1-1,0 0 1,0-1 0,0 1 0,0 0 0,0-1-1,0 1 1,0 0 0,0-1 0,0 1 0,-1 0-1,1-1 1,0 1 0,0 0 0,-1-1 0,1 1-1,-1 0 1,1 0 26,0 0 1,-1 0-1,1 0 0,-1 0 0,1-1 1,0 1-1,0 0 0,0 0 0,0 0 1,0 0-1,0 0 0,0 0 0,0 0 1,0 0-1,0 0 0,0 0 0,0 0 1,1 0-1,-1 0 0,0 0 0,1-1 1,-1 1-1,1 0 0,-1 0 0,1 0 1,-1 0-1,1-1 0,-1 1 0,1 0 1,0-1-1,-1 1 0,1 0 0,0-1 1,0 1-1,0-1 0,-1 1 0,1-1 1,0 0-1,0 1 0,0-1 0,0 0 1,0 1-1,0-1 0,0 0 0,1 0 1,9-1 62,0-1 0,0 0 0,0-1 1,0 0-1,0-1 0,-1 0 1,1-1-1,15-9 0,-15 7-98,0 2-1,0-1 1,1 2 0,0-1-1,0 2 1,0-1-1,16-1 1,-27 5-1,0 0 1,0 0-1,-1 0 1,1 0-1,0 0 1,0 0-1,-1 0 1,1 0-1,0 0 1,-1 0-1,1 1 1,0-1-1,-1 0 1,1 1-1,0-1 1,-1 0-1,1 1 1,0-1-1,-1 1 1,1-1-1,-1 1 1,1-1-1,-1 1 1,1-1-1,-1 1 1,1-1-1,-1 1 1,0 0-1,1-1 1,-1 1-1,0 0 1,0-1-1,1 1 1,-1 0-1,0 0 1,0-1-1,0 1 1,0 0-1,0 1 1,-5 35-259,2-19-2119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00.768"/>
    </inkml:context>
    <inkml:brush xml:id="br0">
      <inkml:brushProperty name="width" value="0.025" units="cm"/>
      <inkml:brushProperty name="height" value="0.025" units="cm"/>
    </inkml:brush>
  </inkml:definitions>
  <inkml:trace contextRef="#ctx0" brushRef="#br0">24 0 7623,'0'0'19411,"-23"55"-17009,23-45-897,0-3-1152,4-6-642,7-1-4163,3-4-9577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0.105"/>
    </inkml:context>
    <inkml:brush xml:id="br0">
      <inkml:brushProperty name="width" value="0.025" units="cm"/>
      <inkml:brushProperty name="height" value="0.025" units="cm"/>
    </inkml:brush>
  </inkml:definitions>
  <inkml:trace contextRef="#ctx0" brushRef="#br0">0 1 10378,'0'0'12833,"7"16"-11637,12 38-148,-2 2-1,-3 0 1,9 68-1,11 194-10,-23-193-445,1-34-595,-6-53-3306,-5-34 2638,-8-4-8473,-9-12 2423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0.447"/>
    </inkml:context>
    <inkml:brush xml:id="br0">
      <inkml:brushProperty name="width" value="0.025" units="cm"/>
      <inkml:brushProperty name="height" value="0.025" units="cm"/>
    </inkml:brush>
  </inkml:definitions>
  <inkml:trace contextRef="#ctx0" brushRef="#br0">1 148 9417,'0'0'5984,"0"13"-3128,-1 68 675,14 103 0,-7-137-2565,2-1-1,2 0 0,30 84 0,-37-123-855,0 1 0,1-1 0,-1 0 0,2 0 0,-1-1 0,7 8 0,-10-12-49,0-1 0,0 0 0,0 0 0,0 0 0,0 0 0,0 0 0,1 0 0,-1-1 0,0 1 0,0 0 0,1 0 0,-1-1 0,0 1 0,1-1 0,-1 0 0,1 1 0,-1-1 0,1 0 0,-1 0-1,1 0 1,-1 0 0,1 0 0,-1 0 0,1 0 0,-1 0 0,0 0 0,1-1 0,-1 1 0,1-1 0,-1 1 0,0-1 0,1 0 0,-1 1 0,0-1 0,0 0 0,1 0 0,-1 0 0,0 0 0,0 0 0,0 0 0,1-1 0,9-13-21,0-1 0,-1 0 1,0 0-1,-2 0 0,0-2 1,10-28-1,-2 4-66,168-398 26,-165 382-1642,-13 20-3635,-5 7-7535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1.408"/>
    </inkml:context>
    <inkml:brush xml:id="br0">
      <inkml:brushProperty name="width" value="0.025" units="cm"/>
      <inkml:brushProperty name="height" value="0.025" units="cm"/>
    </inkml:brush>
  </inkml:definitions>
  <inkml:trace contextRef="#ctx0" brushRef="#br0">324 24 18001,'0'0'2231,"-9"-5"460,5 2-2469,0 1 0,1 0 0,-1 0 0,-1 0 0,1 1 0,0-1-1,0 1 1,-1 0 0,1 0 0,0 0 0,-1 1 0,1-1 0,-1 1 0,1 0 0,-1 1 0,1-1 0,0 1 0,-1 0 0,1 0 0,0 0-1,-1 0 1,1 1 0,0 0 0,0 0 0,0 0 0,0 0 0,-4 4 0,-7 8-56,0 0 1,1 2-1,0 0 0,1 0 1,1 1-1,1 1 1,0 0-1,1 0 0,1 1 1,1 1-1,1-1 0,-6 25 1,1 4-41,2 1-1,2 0 1,2 0 0,1 51 0,5-84-117,1 0 0,0 0 0,1 1 0,0-1 1,1 0-1,1 0 0,1-1 0,0 1 0,12 21 0,-14-31-4,0-1 0,0 0 0,0 0 0,1 0 0,0-1 0,0 1 0,0-1 0,1 0 0,-1 0 0,1 0 0,0-1 0,0 1 0,1-1 0,-1-1-1,0 1 1,1-1 0,0 0 0,-1 0 0,1 0 0,0-1 0,0 0 0,0 0 0,0-1 0,0 1 0,0-1 0,0-1 0,0 1 0,11-3 0,-7 0 13,1 0 0,-1-1-1,0 0 1,1-1 0,-2 0 0,1 0 0,-1-1 0,0-1 0,0 0-1,0 0 1,-1 0 0,-1-1 0,1 0 0,-1-1 0,0 1 0,-1-1 0,6-12-1,-3 7 7,-1 0-1,-1-1 1,-1 0-1,0-1 1,-1 1-1,0-1 1,-1 0-1,-1 0 1,-1 0-1,0 0 1,-1-17-1,-1 31-23,0 0 0,0 0 0,0 0 0,0 0 0,0 0 0,0 0 0,-1 0 0,1 0 0,-1 0 0,1 0 0,-1 0 0,0 0 0,0 0 0,0 0 0,0 1 0,0-1 0,0 0 0,0 1 0,-1-1 0,1 1 0,-1-1 0,1 1 0,-1 0 0,1 0 0,-1 0 0,0-1 0,0 2 0,1-1 0,-1 0 0,0 0 0,0 0 0,0 1 0,-2-1 0,1 1 0,0 0 0,1 0 0,-1 1 0,1-1 0,-1 1 0,1 0 0,-1 0 0,1 0 0,-1 0 0,1 0 0,0 0 0,-1 0 0,1 1 0,0 0 0,0-1 0,0 1 0,0 0 0,0 0 0,1 0 0,-1 0 0,1 0 0,-1 0 0,1 0 0,-3 5 0,1 0 0,0 1 0,0 0 0,1-1 0,0 1 0,0 0 0,0 0 0,1 0 0,0 16 0,1-23 0,0 0 0,0 0 0,1 0 0,-1 0 0,0 0 0,0 0 0,0 0 0,1 0 0,-1 0 0,1 0 0,-1 0 0,1 0 0,-1 0 0,1 0 0,-1 0 0,1 0 0,0-1 0,0 1 0,-1 0 0,1-1 0,0 1 0,0 0 0,0-1 0,0 1 0,0-1 0,-1 1 0,1-1 0,0 1 0,0-1 0,0 0 0,0 0 0,1 1 0,-1-1 0,0 0 0,0 0 0,0 0 0,0 0 0,0 0 0,0 0 0,0 0 0,0-1 0,0 1 0,0 0 0,1-1 0,4 0 0,0-1 0,1 0 0,-1 0 0,-1 0 0,1-1 0,10-6 0,5-7 0,-1 0 0,23-24 0,11-10 0,-53 48 0,1 1 0,-1-1 0,1 1 0,0 0 0,0-1 0,-1 1 0,1 0 0,0 0 0,0 0 0,0 1 0,0-1 0,0 0 0,0 1 0,1-1 0,-1 1 0,0 0 0,2 0 0,-2 0 0,-1 0 0,0 1 0,0-1 0,0 1 0,0-1 0,-1 1 0,1 0 0,0-1 0,0 1 0,0 0 0,0 0 0,-1-1 0,1 1 0,0 0 0,0 0 0,-1 0 0,1 0 0,-1 0 0,1 0 0,-1 0 0,0 0 0,1 0 0,-1 2 0,3 9 0,-2 0 0,0 0 0,0 0 0,-2 21 0,1-14 0,-2 27 34,1-25-89,1 0 0,0 0 0,1 0 1,5 23-1,4-26-1653,1-18-2925,-9-2 3886,-1 0 1,1 0-1,0 0 1,-1 0-1,0 0 0,1 0 1,-1-1-1,0 1 1,0 0-1,0-1 1,1-4-1,6-32-9658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1.735"/>
    </inkml:context>
    <inkml:brush xml:id="br0">
      <inkml:brushProperty name="width" value="0.025" units="cm"/>
      <inkml:brushProperty name="height" value="0.025" units="cm"/>
    </inkml:brush>
  </inkml:definitions>
  <inkml:trace contextRef="#ctx0" brushRef="#br0">1 205 13613,'0'9'4223,"0"-9"-4205,0 7 685,0 0 0,0-1 0,1 1-1,0-1 1,0 1 0,0-1 0,3 8 0,-3-13-522,0 1 1,0 0-1,0 0 1,0-1-1,1 1 1,-1 0-1,0-1 1,1 1 0,-1-1-1,1 0 1,-1 1-1,1-1 1,0 0-1,-1 0 1,1 0-1,0 0 1,0 0 0,0-1-1,0 1 1,0-1-1,0 1 1,0-1-1,0 1 1,0-1-1,0 0 1,0 0 0,0 0-1,0 0 1,0-1-1,0 1 1,0 0-1,3-2 1,3 0-24,0-1-1,0 0 1,0-1 0,-1 0 0,0 0-1,1-1 1,-1 1 0,-1-2 0,1 1-1,-1-1 1,0 0 0,0 0 0,9-13-1,-3 2 50,-1 0-1,0 0 0,-1 0 1,12-34-1,-18 43-199,-2-1-1,1 0 1,-1 0-1,0 0 1,-1 0-1,0 0 1,0 0-1,-2-11 1,1 20-7,1-1 0,-1 1 0,0-1 0,0 1 0,0 0 0,0-1 0,0 1 0,0-1 0,-1 1 0,1 0 0,0-1 0,0 1 0,0-1 0,0 1 0,0 0 0,-1-1 0,1 1 0,0 0 0,0-1 0,0 1 0,-1 0 0,1-1 0,0 1 0,-1 0 0,1 0 0,0-1 0,-1 1 0,1 0 0,0 0 0,-1-1 0,1 1 0,0 0 0,-1 0 0,1 0 0,-1 0 0,1 0 0,0 0 0,-1-1 0,1 1 0,-1 0 0,1 0 0,0 0 0,-1 0 0,1 1 0,-1-1 0,1 0 0,0 0 0,-1 0 0,1 0 0,-1 0 0,1 0 0,0 1 0,-1-1 0,1 0 0,0 0 0,-1 1 0,-18 17 0,9-1 0,1 0 0,1 1 0,0 0 0,2 1 0,0-1 0,-6 33 0,5-7 0,-2 83 0,8-121 1,1 0 0,1 1 1,-1-1-1,1 1 0,0-1 0,0 0 0,1 1 1,-1-1-1,2 0 0,3 8 0,-5-12-1,0-1-1,0 1 0,0-1 0,0 0 1,0 0-1,0 0 0,1 1 0,-1-1 1,0 0-1,1 0 0,-1-1 0,1 1 1,-1 0-1,1 0 0,-1-1 0,1 1 1,2 0-1,-1-1-3,1 0 0,-1 0 0,0 0 0,0 0-1,1-1 1,-1 1 0,0-1 0,0 0 0,0 0 0,0 0 0,0 0 0,4-3 0,0 0-531,0 0-1,-1-1 1,1 0 0,-1-1 0,0 1 0,0-1 0,-1-1 0,0 1 0,0-1 0,0 1-1,-1-1 1,0-1 0,5-11 0,1-6-4176,0-1-1,9-47 1,-5 9-5384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2.066"/>
    </inkml:context>
    <inkml:brush xml:id="br0">
      <inkml:brushProperty name="width" value="0.025" units="cm"/>
      <inkml:brushProperty name="height" value="0.025" units="cm"/>
    </inkml:brush>
  </inkml:definitions>
  <inkml:trace contextRef="#ctx0" brushRef="#br0">100 0 10922,'0'0'10106,"-7"14"-6567,-4 8-2731,-41 87 2915,47-95-3425,-1 0 1,2 1-1,0-1 0,0 1 1,2 0-1,-2 18 1,4-33-300,0 0 0,0 1 0,0-1 0,0 1 0,0-1 1,0 0-1,1 1 0,-1-1 0,0 0 0,0 1 0,0-1 0,1 0 0,-1 1 1,0-1-1,0 0 0,1 1 0,-1-1 0,0 0 0,1 0 0,-1 1 1,0-1-1,1 0 0,-1 0 0,0 0 0,1 0 0,-1 1 0,0-1 0,1 0 1,-1 0-1,1 0 0,-1 0 0,0 0 0,1 0 0,-1 0 0,1 0 0,-1 0 1,0 0-1,1 0 0,-1 0 0,0 0 0,1 0 0,-1-1 0,1 1 0,-1 0 1,0 0-1,1 0 0,-1-1 0,0 1 0,1 0 0,20-11 50,24-23-276,29-18-880,-67 48 1056,0 1 0,0 0-1,1 0 1,-1 1 0,1-1-1,-1 2 1,1-1 0,0 1-1,12-1 1,-19 2 84,0 1 1,-1-1-1,1 0 0,0 0 0,-1 0 1,1 0-1,0 1 0,-1-1 0,1 0 1,0 1-1,-1-1 0,1 0 0,-1 1 1,1-1-1,-1 1 0,1-1 0,-1 1 1,1-1-1,-1 1 0,1-1 0,-1 1 1,0-1-1,1 1 0,-1 0 0,0-1 1,0 1-1,1-1 0,-1 1 0,0 1 1,3 28 1155,-14 29-7,3-40-1169,0 0 0,-1-1 1,0 1-1,-14 17 0,20-31-13,-1 1-1,0-1 0,0 0 0,0 0 0,0 0 1,-1-1-1,0 1 0,0-1 0,0 0 0,0-1 1,0 1-1,-1-1 0,0 0 0,0 0 1,0-1-1,-11 3 0,16-5-81,0 0 0,0 0 0,0 0 0,-1-1 0,1 1 0,0 0 0,0-1 1,0 1-1,0-1 0,0 1 0,0-1 0,0 1 0,0-1 0,0 0 0,1 0 0,-1 1 0,0-1 0,0 0 0,1 0 0,-1 0 0,0 0 0,1 0 0,-1 0 0,1 0 1,-1 0-1,1 0 0,-1 0 0,1 0 0,0 0 0,0 0 0,-1-1 0,1 1 0,0 0 0,0 0 0,0-2 0,1-48-6339,0 46 5323,3-24-6754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2.613"/>
    </inkml:context>
    <inkml:brush xml:id="br0">
      <inkml:brushProperty name="width" value="0.025" units="cm"/>
      <inkml:brushProperty name="height" value="0.025" units="cm"/>
    </inkml:brush>
  </inkml:definitions>
  <inkml:trace contextRef="#ctx0" brushRef="#br0">83 378 20275,'0'0'6924,"-9"-3"-5045,5 1-1797,3 1-46,-1 1-1,1-1 1,-1 0 0,1 0-1,-1 1 1,0-1-1,1 1 1,-1-1-1,1 1 1,-1 0 0,0-1-1,1 1 1,-1 0-1,0 0 1,1 0 0,-1 1-1,0-1 1,1 0-1,-1 1 1,0-1-1,1 1 1,-1-1 0,1 1-1,-1 0 1,1-1-1,-1 1 1,1 0 0,0 0-1,-1 0 1,1 0-1,0 0 1,0 1 0,0-1-1,0 0 1,0 0-1,0 1 1,0-1-1,0 1 1,0-1 0,0 1-1,1-1 1,-1 1-1,1-1 1,-1 1 0,1 3-1,-3 4 83,1 1 0,0-1 0,1 1 0,0 0 0,1 0-1,0-1 1,0 1 0,3 14 0,-2-22-83,-1 0 0,1 0 0,0 1 0,-1-1 0,1 0 0,0 0 0,0 0 0,0 0 0,1 0 0,-1-1 0,0 1 0,1 0 0,-1 0 0,1-1 0,0 1 0,0-1 0,1 2 0,0-2-21,-1 0 1,1-1 0,-1 1 0,1 0-1,-1-1 1,1 0 0,0 1-1,-1-1 1,1 0 0,-1-1-1,1 1 1,0 0 0,-1-1 0,1 1-1,-1-1 1,1 0 0,-1 0-1,4-1 1,1-2-15,0 0 0,0 0 0,0 0 0,-1-1 0,0 0 0,1 0 0,-2 0 0,10-11 0,40-59 0,-24 31 0,-29 41 0,1 0 0,0 0 0,0 0 0,0 0 0,0 0 0,0 1 0,0-1 0,5-2 0,-7 5 0,-1 0 0,1-1 0,-1 1 0,0 0 0,1 0 0,-1 0 0,1 0 0,-1 0 0,1 0 0,-1 0 0,1 0 0,-1 0 0,1 0 0,-1 0 0,0 0 0,1 0 0,-1 0 0,1 0 0,-1 0 0,1 0 0,-1 1 0,0-1 0,1 0 0,-1 0 0,1 1 0,-1-1 0,0 0 0,1 1 0,5 22 0,-7 33 0,-1-30 0,2 0 0,4 29 0,-4-54 0,0-1 0,0 1 0,1 0 0,-1 0 0,0 0 0,0-1 0,1 1 0,-1 0 0,1-1 0,-1 1 0,1 0 0,-1-1 0,1 1 0,-1 0 0,1-1 0,-1 1 0,1-1 0,0 1 0,-1-1 0,1 1 0,0-1 0,0 1 0,-1-1 0,1 0 0,0 0 0,0 1 0,0-1 0,-1 0 0,1 0 0,0 0 0,0 0 0,0 0 0,0 0 0,-1 0 0,1 0 0,0 0 0,0 0 0,0 0 0,-1-1 0,1 1 0,0 0 0,0 0 0,0-1 0,-1 1 0,1-1 0,0 0 0,35-21 0,-13-3 0,-1-2 0,-2 1 0,23-39 0,9-13 0,-52 78 0,0-1 0,0 1 0,0 0 0,0-1 0,1 1 0,-1-1 0,0 1 0,0 0 0,0-1 0,1 1 0,-1 0 0,0-1 0,1 1 0,-1 0 0,0 0 0,1-1 0,-1 1 0,1 0 0,-1 0 0,0 0 0,1-1 0,-1 1 0,1 0 0,-1 0 0,0 0 0,1 0 0,-1 0 0,1 0 0,-1 0 0,1 0 0,-1 0 0,1 0 0,4 14 0,-6 32 0,1-39 0,-8 107 0,8-114 0,0 1 0,0-1 0,0 1 0,0 0 0,0-1 0,0 1 0,1-1 0,-1 1 0,0-1 0,0 1 0,1-1 0,-1 1 0,0-1 0,1 1 0,-1-1 0,0 0 0,1 1 0,-1-1 0,1 1 0,-1-1 0,1 0 0,-1 1 0,1-1 0,-1 0 0,1 0 0,-1 1 0,1-1 0,-1 0 0,1 0 0,-1 0 0,1 0 0,-1 0 0,1 0 0,0 1 0,-1-1 0,1-1 0,-1 1 0,1 0 0,-1 0 0,1 0 0,0 0 0,-1 0 0,1 0 0,-1-1 0,1 1 0,-1 0 0,1 0 0,-1-1 0,1 1 0,-1 0 0,1-1 0,28-17 0,-15 3-576,-2 0 0,15-22-1,-11 11-1766,-2 0 0,15-38-1,38-144-10305,-63 195 12170,11-40-6782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2.953"/>
    </inkml:context>
    <inkml:brush xml:id="br0">
      <inkml:brushProperty name="width" value="0.025" units="cm"/>
      <inkml:brushProperty name="height" value="0.025" units="cm"/>
    </inkml:brush>
  </inkml:definitions>
  <inkml:trace contextRef="#ctx0" brushRef="#br0">94 67 3683,'6'-40'7932,"-4"14"627,-4 34-1031,-2 4-5376,-3 17-1422,5-4-445,1-1 0,1 1 0,2-1 0,0 1 1,2-1-1,0 0 0,13 37 0,-1-15-1248,2-1-1,44 79 1,-44-98-607,-11-18-343,-10-19-829,-10-10 2881,0 1 0,-2 1 0,0 0 0,-1 1-1,-34-31 1,15 16 1516,17 16-333,-20-20 2027,36 35-3216,0 0 0,0 0-1,0 0 1,1 0 0,-1-1-1,1 1 1,-1-1 0,1 1-1,0-1 1,0 0 0,0 1 0,0-1-1,0-3 1,2 4-133,0 1 0,0 0 0,0 0 0,0 0 0,0 0 0,0 1 0,0-1 0,0 0 0,1 0 0,-1 1 0,0-1 0,0 0 0,1 1 0,-1-1 0,0 1 0,1 0 0,-1-1 0,1 1 0,-1 0 0,1 0 0,-1 0 0,0 0 0,3 0 0,3 0 0,8-3-44,65-11-2298,-64 10-274,0 0 0,31-14 0,0-7-13767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4.077"/>
    </inkml:context>
    <inkml:brush xml:id="br0">
      <inkml:brushProperty name="width" value="0.025" units="cm"/>
      <inkml:brushProperty name="height" value="0.025" units="cm"/>
    </inkml:brush>
  </inkml:definitions>
  <inkml:trace contextRef="#ctx0" brushRef="#br0">2 614 13357,'0'0'10095,"0"-12"-6828,-1 6-3046,1 0 0,0 0 0,0 0 0,1 0 0,-1 0 0,1 0 0,1 0 0,-1 1 0,1-1 0,0 0 0,0 1 0,1-1 0,-1 1 0,1 0 0,1 0 0,-1 0 0,1 0 0,-1 1 0,9-9 0,40-26 324,-49 37-544,1-1 0,0 1 0,0 1 1,0-1-1,0 1 0,0-1 0,0 1 0,0 0 1,0 0-1,1 1 0,-1-1 0,8 1 0,-11 1-5,1 0 0,-1-1 0,1 1 0,-1 0 0,0-1 0,0 1 1,1 0-1,-1 0 0,0 0 0,0 0 0,0 1 0,0-1 0,0 0 0,0 0 0,0 1 0,-1-1 0,1 0 0,0 1 0,-1-1 0,1 0 0,-1 1 0,1-1 0,-1 1 0,0-1 0,0 1 0,1-1 0,-1 4 0,1 52 34,-2-42-2,0 26-22,0-25 10,0 1 0,1-1 0,1 0-1,6 32 1,-7-46-16,0-1-1,1 0 0,-1 0 1,0 0-1,0 0 1,1 1-1,-1-1 0,1 0 1,-1 0-1,1 0 0,0 0 1,-1 0-1,1 0 1,0 0-1,0 0 0,0-1 1,-1 1-1,1 0 0,0 0 1,0-1-1,0 1 0,0 0 1,0-1-1,2 1 1,-2-1 4,1 0 0,-1 0 0,0 0 1,1-1-1,-1 1 0,0 0 0,0-1 1,1 1-1,-1-1 0,0 0 0,0 1 1,0-1-1,0 0 0,0 0 0,0 1 1,0-1-1,2-2 0,4-5 57,-1 0-1,0-1 1,0 1-1,5-12 0,-1-1 15,-1 0 0,-1 0 0,-1 0-1,0-1 1,-2 0 0,-1 0 0,0 0-1,0-43 1,-13 180-75,9-100 0,0-1 0,2 1 0,0-1 0,6 24 0,-7-35 0,0 0 0,0 0 0,0 0 0,1 0 0,-1 0 0,1 0 0,0 0 0,0-1 0,0 1 0,0-1 0,0 1 0,4 2 0,-5-4 0,1 0 0,0 0 0,-1-1 0,1 1 0,0 0 0,0-1 0,0 1 0,0-1 0,0 0 0,0 1 0,0-1 0,0 0 0,0 0 0,-1 0 0,1-1 0,0 1 0,0 0 0,0-1 0,0 1 0,0-1 0,0 0 0,2-1 0,2-1 0,0-1 0,0-1 0,-1 1 0,0-1 0,0 1 0,0-1 0,0-1 0,-1 1 0,0-1 0,0 0 0,0 0 0,-1 0 0,0 0 0,3-8 0,2-7 0,0-1 0,-1 0 0,3-23 0,-6 25 0,-1 0 0,-1 1 0,-1-1 0,0 0 0,-2 0 0,-6-37 0,7 55 0,-1-1 0,0 1 0,1 0 0,-1 0 0,-1 0 0,1 0 0,0 0 0,0 0 0,-1 0 0,1 0 0,-4-3 0,-5 4 0,1 17 0,4 17 0,1 1 0,0 60 0,4-94 0,0 1 0,0 0 0,-1 0 0,1 0 0,0-1 0,0 1 0,0 0 0,0 0 0,0 0 0,0 0 0,0-1 0,1 1 0,-1 0 0,0 0 0,0 0 0,1-1 0,-1 1 0,0 0 0,1 0 0,-1-1 0,1 1 0,-1 0 0,1-1 0,-1 1 0,1-1 0,-1 1 0,1 0 0,0-1 0,-1 1 0,1-1 0,0 1 0,-1-1 0,1 0 0,0 1 0,0-1 0,-1 0 0,1 0 0,0 1 0,0-1 0,0 0 0,0 0 0,-1 0 0,1 0 0,0 0 0,0 0 0,0 0 0,0 0 0,0-1 0,2 0 0,-1 0 0,1 0 0,0 0 0,-1 0 0,1-1 0,-1 1 0,0-1 0,0 0 0,0 0 0,1 0 0,-2 0 0,1 0 0,2-3 0,5-11 0,-1 0 0,0-1 0,-2 1 0,0-2 0,0 1 0,-2 0 0,3-20 0,-6 34 0,-1 20 0,2 0 0,0-1 0,1 0 0,0 1 0,8 19 0,-11-35 0,1 1 0,-1 0 0,1-1 0,0 1 0,-1-1 0,1 1 0,0-1 0,0 1 0,0-1 0,0 1 0,0-1 0,0 0 0,0 0 0,1 1 0,-1-1 0,0 0 0,1 0 0,-1 0 0,1-1 0,-1 1 0,1 0 0,-1 0 0,1-1 0,0 1 0,-1-1 0,1 0 0,0 1 0,-1-1 0,1 0 0,0 0 0,-1 0 0,1 0 0,0 0 0,-1 0 0,1-1 0,0 1 0,-1 0 0,1-1 0,0 1 0,-1-1 0,1 0 0,-1 0 0,1 0 0,2-1 0,6-6 0,0 0 0,0 0 0,-1-1 0,16-19 0,-11 13 0,-14 14 0,1 1 0,-1-1 0,0 1 0,1-1 0,-1 1 0,1 0 0,-1-1 0,1 1 0,-1-1 0,1 1 0,-1 0 0,1 0 0,-1-1 0,1 1 0,-1 0 0,1 0 0,-1 0 0,1-1 0,0 1 0,-1 0 0,1 0 0,-1 0 0,1 0 0,0 0 0,-1 0 0,1 0 0,-1 1 0,1-1 0,-1 0 0,1 0 0,0 0 0,-1 0 0,1 1 0,-1-1 0,1 0 0,-1 1 0,1-1 0,-1 0 0,1 1 0,-1-1 0,1 1 0,-1-1 0,0 0 0,1 1 0,-1 0 0,11 5 0,-10-7 0,0 1 0,0-1 0,-1 0 0,1 1 0,0-1 0,0 0 0,0 0 0,0 0 0,-1 1 0,1-1 0,0 0 0,-1 0 0,1 0 0,-1 0 0,1 0 0,-1 0 0,1-2 0,6-14-943,-1-1 0,0 0 0,-1 0 0,-2 0 0,4-29 0,-2-95-8899,-5 136 9482,0-48-9052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4.515"/>
    </inkml:context>
    <inkml:brush xml:id="br0">
      <inkml:brushProperty name="width" value="0.025" units="cm"/>
      <inkml:brushProperty name="height" value="0.025" units="cm"/>
    </inkml:brush>
  </inkml:definitions>
  <inkml:trace contextRef="#ctx0" brushRef="#br0">109 0 11851,'0'0'13250,"-2"14"-11750,-1 10-866,0 0 0,2 0 0,1 0 0,1 0 0,1 0 0,2 0 0,5 24 0,4-10-595,1-1 1,34 63-1,-33-75-1559,0-1 0,27 30 0,-42-53 1506,0 0-1,1 0 1,-1-1 0,1 1-1,-1 0 1,1-1 0,0 1-1,-1 0 1,1-1-1,-1 1 1,1-1 0,0 1-1,0-1 1,-1 1 0,1-1-1,0 1 1,0-1 0,0 0-1,-1 0 1,1 1-1,0-1 1,0 0 0,1 0-1,0-16-305,-14-31-35,3 26 208,-1 0 0,0 1 0,-2 1 0,-1 0 0,-20-24-1,21 29 519,-1 1-1,-24-20 1,27 26 579,0 0 1,0 1-1,-1 0 1,-19-8-1,29 14-421,33 0-786,-23 0-69,33-1-1539,-15-4-4570,-21-1-3583,-13 0 4115,-12-1 2210,19 7 3688,-24-7 1169,12 4 508,0 0-1,1-1 1,-1 0-1,1 0 1,0-1-1,0-1 1,0 0-1,-13-10 0,25 16-1642,-1 0 0,0 0 0,0 0 0,0 0 0,0 0 0,0 0 0,0 0 0,0 0 0,0 0 0,0 0 0,0 0 0,0 0 0,1 0 0,-1 0 0,0 0 0,0 0 0,0 0 0,0 0 0,0-1 0,0 1 0,0 0 0,0 0 0,0 0 0,0 0 0,0 0 0,0 0 0,0 0 0,0 0 0,0 0 0,0 0 0,0 0 0,1 0 0,-1 0-1,0 0 1,0 0 0,0-1 0,0 1 0,0 0 0,0 0 0,0 0 0,0 0 0,0 0 0,0 0 0,0 0 0,0 0 0,0 0 0,0 0 0,0 0 0,0 0 0,0-1 0,0 1 0,-1 0 0,1 0 0,0 0 0,0 0 0,0 0 0,0 0 0,0 0 0,0 0 0,0 0 0,0 0 0,13 2-873,14 5-5298,-2 2-4604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4.629"/>
    </inkml:context>
    <inkml:brush xml:id="br0">
      <inkml:brushProperty name="width" value="0.025" units="cm"/>
      <inkml:brushProperty name="height" value="0.025" units="cm"/>
    </inkml:brush>
  </inkml:definitions>
  <inkml:trace contextRef="#ctx0" brushRef="#br0">1 1 15182,'0'0'1912,"0"29"527,-1-8-1635,2 0 0,1 0 0,1 0 0,0 0 0,2 0 0,0-1 0,2 1 0,12 27 0,-13-36-712,0-1 1,1-1-1,0 1 0,1-1 0,0 0 1,0-1-1,1 0 0,0 0 0,1-1 1,0 0-1,0 0 0,1-2 1,0 1-1,0-1 0,18 6 0,-12-6-64,0 0-1,1-1 1,0-2-1,0 1 1,0-2-1,0-1 0,1 0 1,-1-1-1,0-1 1,1-1-1,19-4 1,14-7 50,0-2 0,70-30 0,-79 26-59,1 3 0,1 1 1,86-15-1,-110 28 42,0 2-1,-1 0 1,1 1 0,0 1 0,-1 1 0,0 1-1,0 1 1,26 10 0,18 10 851,69 38 0,-99-46-277,-4 2-195,6 4-5,-35-23-471,-1 0-1,1-1 1,-1 1 0,1 0 0,-1-1-1,1 1 1,-1-1 0,0 1-1,1-1 1,-1 1 0,0-1-1,1 1 1,-1-1 0,0 1 0,0-1-1,1 1 1,-1-1 0,0 1-1,0-1 1,0 1 0,0-1-1,0 0 1,0 1 0,0-1 0,0 1-1,0-1 1,0 1 0,0-2-1,0-22-3712,0 22 2705,0-21-7588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4.871"/>
    </inkml:context>
    <inkml:brush xml:id="br0">
      <inkml:brushProperty name="width" value="0.025" units="cm"/>
      <inkml:brushProperty name="height" value="0.025" units="cm"/>
    </inkml:brush>
  </inkml:definitions>
  <inkml:trace contextRef="#ctx0" brushRef="#br0">150 6 22293,'0'0'4500,"-10"-1"-955,6 0-3303,-9 0 295,-1-1 0,0 2-1,-26 2 1,36-2-541,1 1-1,-1-1 1,1 1 0,0 0 0,-1 0-1,1 1 1,0-1 0,0 1-1,-1-1 1,-3 4 0,6-3-63,0-1 0,-1 0 1,1 0-1,0 1 0,0-1 0,0 1 0,0-1 1,0 1-1,1 0 0,-1-1 0,0 1 1,1 0-1,-1-1 0,1 1 0,0 0 1,-1 0-1,1-1 0,0 1 0,0 0 0,0 0 1,0 0-1,1 1 0,-1-2-3,1 0 0,-1 0 1,1-1-1,-1 1 0,1 0 0,-1-1 0,1 1 0,0-1 0,-1 1 1,1-1-1,0 1 0,-1-1 0,1 1 0,0-1 0,0 1 0,-1-1 0,1 0 1,0 0-1,0 1 0,-1-1 0,1 0 0,0 0 0,0 0 0,0 0 1,0 0-1,0 0 0,30 1-130,-23-2 119,140-6-1313,-147 7 1402,0 0-1,0 1 1,0-1-1,0 1 0,0-1 1,0 1-1,0-1 1,0 1-1,0-1 0,0 1 1,0 0-1,0 0 0,-1-1 1,1 1-1,0 0 1,-1 0-1,1 0 0,-1 0 1,1 0-1,-1 0 1,1 0-1,-1 0 0,1 0 1,-1 0-1,0 0 0,0 0 1,0 0-1,1 0 1,-1 0-1,0 1 0,0-1 1,0 0-1,-1 0 1,1 0-1,0 0 0,0 0 1,-1 0-1,0 2 0,-12 47 1435,6-34-1129,-1 1-1,0-1 1,-2-1-1,0 1 1,0-2 0,-1 1-1,-1-1 1,-14 12-1,26-26-402,-1 1 0,1-1 0,0 1-1,0-1 1,-1 0 0,1 0 0,0 1-1,-1-1 1,1 0 0,0 1 0,-1-1-1,1 0 1,0 0 0,-1 0 0,1 1-1,0-1 1,-1 0 0,1 0 0,0 0-1,-1 0 1,1 0 0,-1 0 0,1 0-1,-1 0 1,1 0 0,0 0 0,-1 0-1,1 0 1,-1 0 0,1 0-1,0 0 1,-1 0 0,1 0 0,-1 0-1,1-1 1,0 1 0,-1 0 0,1-1-1,0-16-3745,16-24-2981,3 7-214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5.234"/>
    </inkml:context>
    <inkml:brush xml:id="br0">
      <inkml:brushProperty name="width" value="0.025" units="cm"/>
      <inkml:brushProperty name="height" value="0.025" units="cm"/>
    </inkml:brush>
  </inkml:definitions>
  <inkml:trace contextRef="#ctx0" brushRef="#br0">40 497 12107,'0'0'9311,"-3"13"-6594,1-7-2484,-5 14 627,2 1 0,0-1-1,1 1 1,1 0 0,0 29 0,3-49-841,0 1 1,0-1 0,0 0 0,0 0 0,0 0 0,0 0-1,0 0 1,0 0 0,1 0 0,-1 1 0,1-1 0,-1 0-1,0 0 1,1 0 0,0 0 0,-1 0 0,1-1 0,0 1-1,-1 0 1,1 0 0,0 0 0,0 0 0,0-1 0,0 1-1,-1 0 1,1-1 0,0 1 0,0-1 0,0 1-1,1-1 1,-1 0 0,0 1 0,0-1 0,0 0 0,0 0-1,0 1 1,0-1 0,0 0 0,1 0 0,-1 0 0,0-1-1,0 1 1,0 0 0,0 0 0,0-1 0,0 1 0,0 0-1,0-1 1,0 1 0,0-1 0,0 1 0,2-2 0,2-1 30,1 0 1,-1 0-1,0-1 1,0 0-1,0 0 1,0 0-1,0 0 1,4-7-1,3-8 27,-1-1-1,-1 0 1,0 0 0,-2-1-1,0 0 1,-2-1-1,0 0 1,-1 0 0,-2 0-1,0 0 1,0-35 0,-3 22 39,-2 0 1,-1 0-1,-1 1 1,-2-1-1,-2 1 1,-19-56-1,24 82-116,0 1 0,-1-1 0,0 1 0,0-1 0,-8-9 0,12 17 0,-1-1 0,0 0 0,1 0 0,-1 0 0,0 0 0,0 1 0,0-1 0,0 0 0,1 1 0,-1-1 0,0 1 0,0-1 0,0 1 0,0-1 0,0 1 0,-1 0 0,1-1 0,0 1 0,0 0 0,0 0 0,0 0 0,0 0 0,0 0 0,0 0 0,0 0 0,0 0 0,-1 0 0,1 1 0,0-1 0,0 0 0,0 1 0,0-1 0,0 1 0,0-1 0,0 1 0,0-1 0,1 1 0,-1 0 0,0-1 0,0 1 0,0 0 0,1 0 0,-1 0 0,0 0 0,1 0 0,-1-1 0,1 1 0,-1 0 0,1 0 0,-1 0 0,0 3 0,-7 11 0,1 1 0,0 0 0,1 0 0,1 1 0,0 0 0,-3 22 0,3 0 0,-2 69 0,6-101 0,1 0 0,1 0 0,-1-1 0,1 1 0,0 0 0,1 0 0,-1 0 0,1 0 0,4 6 0,-5-10 0,1-1 0,0 1 0,0-1 0,0 1 0,0-1 0,0 0 0,0 0 0,1 0 0,-1 0 0,1 0 0,0 0 0,-1-1 0,1 1 0,0-1 0,0 0 0,0 0 0,0 0 0,0 0 0,0-1 0,0 1 0,6 0 0,105 1 0,-65-3 0,-47 1-116,1 0 1,-1-1-1,0 2 1,1-1-1,-1 0 1,0 0-1,0 1 0,1-1 1,-1 1-1,0 0 1,0-1-1,0 1 1,0 0-1,0 0 0,0 1 1,0-1-1,0 0 1,0 1-1,0-1 0,-1 1 1,1-1-1,-1 1 1,1 0-1,1 3 1,0 1-490,-2-1 0,1 1 0,-1 0 0,1 0 0,-2 0 0,1 0 1,-1 0-1,0 10 0,0 24-5283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6.819"/>
    </inkml:context>
    <inkml:brush xml:id="br0">
      <inkml:brushProperty name="width" value="0.025" units="cm"/>
      <inkml:brushProperty name="height" value="0.025" units="cm"/>
    </inkml:brush>
  </inkml:definitions>
  <inkml:trace contextRef="#ctx0" brushRef="#br0">85 787 10794,'0'0'4970,"-1"-11"-966,-3-32 192,4 43-4073,0-1 0,0 0-1,0 0 1,0 0 0,0 0 0,0 0 0,0 1 0,0-1-1,0 0 1,-1 0 0,1 0 0,0 1 0,-1-1 0,1 0-1,0 0 1,-1 1 0,1-1 0,-1 0 0,0 1 0,1-1-1,-1 0 1,1 1 0,-1-1 0,0 1 0,1-1-1,-1 1 1,0-1 0,0 1 0,1 0 0,-1-1 0,0 1-1,0 0 1,0-1 0,1 1 0,-1 0 0,0 0 0,0 0-1,0 0 1,0 0 0,0 0 0,1 0 0,-1 0 0,0 0-1,0 0 1,0 1 0,0-1 0,1 0 0,-1 1-1,-1-1 1,0 2-9,-1-1 0,1 1 0,0 0 0,0-1 0,0 1 0,0 0 0,0 0 0,0 1 0,0-1 0,1 0 0,-1 0 0,-1 4 0,-3 14-100,1 0-1,1 0 0,1 1 1,0 0-1,2 0 0,0 0 1,1 0-1,1 0 0,6 27 1,-7-45-34,1-1 1,-1 0-1,1 0 0,0 1 1,-1-1-1,1 0 1,0 0-1,0 0 1,1 0-1,-1 0 1,0 0-1,1-1 1,-1 1-1,1 0 0,-1-1 1,1 1-1,0-1 1,0 1-1,0-1 1,0 0-1,0 0 1,2 1-1,-2-1 2,0-1 1,0 0-1,-1 1 0,1-1 0,0 0 1,0 0-1,0 0 0,0-1 0,0 1 1,0 0-1,0-1 0,-1 0 0,1 1 1,0-1-1,0 0 0,0 0 0,-1 1 1,1-2-1,-1 1 0,1 0 0,-1 0 1,1 0-1,-1-1 0,0 1 0,1 0 1,1-4-1,8-11 117,-1 0 1,0-1-1,-1 0 1,-1-1 0,0 0-1,-2-1 1,0 1-1,-1-1 1,5-38-1,-3-11 391,-2-97 0,-7 226-569,-2-26-3,3 1-1,1 0 1,1-1-1,12 65 1,-13-98 83,0 0 0,1 0 1,-1 0-1,1 0 0,0 0 0,-1 0 0,1-1 1,0 1-1,0 0 0,0 0 0,0-1 1,1 1-1,-1-1 0,0 1 0,1-1 1,-1 1-1,1-1 0,-1 0 0,1 0 1,0 0-1,0 0 0,-1 0 0,1 0 0,0 0 1,2 0-1,-1-1 6,-1 0-1,0-1 1,0 1 0,0-1-1,0 1 1,0-1 0,0 0-1,0 0 1,0 0 0,0 0-1,0 0 1,-1 0 0,1-1-1,0 1 1,-1 0 0,1-1-1,-1 1 1,1-1 0,-1 0-1,0 0 1,0 1 0,0-1-1,2-3 1,11-23 20,-1 0-1,-1-1 1,-1-1 0,-2 1 0,-1-2-1,-1 1 1,3-38 0,-4 6 1,-3 0 1,-8-100-1,5 144-28,-2-1 0,0 1 0,-1-1 0,0 1 0,-2 0 0,0 1 0,-11-25 0,16 42 0,0 0 0,0-1 0,0 1 0,0 0 0,0 0 0,0-1 0,0 1 0,-1 0 0,1 0 0,0-1 0,0 1 0,0 0 0,0 0 0,0 0 0,0-1 0,-1 1 0,1 0 0,0 0 0,0 0 0,0 0 0,-1-1 0,1 1 0,0 0 0,0 0 0,0 0 0,-1 0 0,1 0 0,0 0 0,0 0 0,-1 0 0,1 0 0,0 0 0,0-1 0,-1 1 0,1 0 0,0 0 0,0 0 0,-1 1 0,1-1 0,0 0 0,0 0 0,0 0 0,-1 0 0,1 0 0,0 0 0,0 0 0,-1 0 0,1 0 0,0 1 0,0-1 0,0 0 0,-1 0 0,1 0 0,-6 19 0,2 24 0,0 47 0,-1-13 0,4 1 0,3-1 0,15 97 0,-14-157 0,1 1 0,1-1 0,0 0 0,13 25 0,-17-38 0,0-1 0,1 0 0,-1 0 0,1 0 0,0 0 0,0-1 0,0 1 0,1 0 0,-1-1 0,1 1 0,-1-1 0,1 0 0,0 0 0,0 0 0,-1 0 0,2-1 0,-1 1 0,0-1 0,0 0 0,0 1 0,1-2 0,-1 1 0,0 0 0,1-1 0,-1 1 0,1-1 0,-1 0 0,0 0 0,1 0 0,-1-1 0,5 0 0,-4-1 0,0 0 0,-1 0 0,1 0 0,0-1 0,-1 1 0,1-1 0,-1 0 0,0 0 0,0 0 0,0-1 0,0 1 0,-1-1 0,0 1 0,1-1 0,-1 0 0,0 0 0,-1 0 0,3-8 0,4-10 0,-2 0 0,5-25 0,-5 8 0,-1 1 0,-2-1 0,-2-1 0,-2 1 0,-8-61 0,-1 40 0,-2 1 0,-38-107 0,46 156 0,2 4 0,0-1 0,-1 0 0,0 1 0,0-1 0,0 1 0,-7-8 0,5 15 0,3 12 0,1 16 0,1-28 0,1 28 0,2 0 0,1 0 0,2 0 0,0-1 0,2 1 0,18 42 0,1-11 0,63 105 0,-82-151 0,-3-4 0,1-1 0,0 1 0,1-1 0,-1 0 0,2-1 0,-1 0 0,15 12 0,-22-19 0,0-1 0,1 0 0,-1 0 0,0 0 0,0 1 0,0-1 0,1 0 0,-1 0 0,0 0 0,0 0 0,1 0 0,-1 1 0,0-1 0,0 0 0,1 0 0,-1 0 0,0 0 0,0 0 0,1 0 0,-1 0 0,0 0 0,1 0 0,-1 0 0,0 0 0,0 0 0,1 0 0,-1 0 0,0 0 0,0 0 0,1 0 0,-1 0 0,0-1 0,0 1 0,1 0 0,-1 0 0,0 0 0,0 0 0,1-1 0,-1 1 0,0 0 0,0 0 0,0 0 0,1-1 0,-1 1 0,-1-16 0,-12-18 0,-4 10 0,-1 0 0,-2 1 0,0 1 0,-1 1 0,-2 1 0,0 1 0,-44-27 0,140 58 0,-58-9-278,0-2-1,1 1 1,0-2 0,-1 0 0,1-1-1,-1-1 1,26-5 0,-34 5 172,-1 0 0,0-1 0,0 1 0,0-1 0,0 0 0,-1-1 0,1 1 0,-1-1 0,0 0 0,0-1 0,0 1 0,-1-1 0,1 0 0,-1 0 0,0 0 0,-1-1 0,1 1 0,-1-1 0,0 0 0,4-12 0,-1-1 261,-1-1 0,-1 0 1,0 0-1,-2-1 0,0 1 0,-1-1 1,-1 1-1,-1-1 0,-1 1 0,-1 0 1,-10-36-1,13 54-102,-1 0 1,1 0-1,-1 0 1,0 0 0,0 0-1,0 0 1,0 0-1,-1 0 1,1 0-1,0 0 1,-1 1-1,1-1 1,-1 1-1,0-1 1,1 1-1,-1-1 1,0 1-1,0 0 1,0 0-1,0 0 1,0 0-1,0 0 1,0 1 0,0-1-1,0 0 1,0 1-1,-3-1 1,3 2-9,-1 0 0,1-1 1,0 1-1,-1 0 1,1 0-1,0 0 1,0 1-1,0-1 1,0 0-1,0 1 0,0-1 1,0 1-1,0 0 1,0 0-1,1 0 1,-1 0-1,1 0 0,0 0 1,-1 0-1,1 0 1,0 0-1,0 1 1,-1 4-1,-8 23-45,1 1 0,2 0 0,0 0 0,3 1 0,0 0 0,2-1 0,2 1 0,1 0 0,9 62 0,-9-88 0,0-1 0,0 0 0,1 0 0,0 1 0,-1-1 0,2 0 0,-1 0 0,1 0 0,-1-1 0,1 1 0,1-1 0,-1 1 0,0-1 0,1 0 0,0-1 0,0 1 0,0 0 0,1-1 0,-1 0 0,1 0 0,0-1 0,0 1 0,-1-1 0,2 0 0,-1 0 0,0 0 0,0-1 0,1 0 0,-1 0 0,0 0 0,1-1 0,-1 0 0,1 0 0,-1 0 0,1-1 0,-1 1 0,0-2 0,1 1 0,-1 0 0,0-1 0,0 0 0,0 0 0,0 0 0,0-1 0,0 0 0,-1 0 0,1 0 0,-1 0 0,7-7 0,-3 2 0,0-1 0,-1 0 0,1 0 0,-2-1 0,1 0 0,-1 0 0,-1-1 0,0 1 0,0-1 0,-1 0 0,-1 0 0,0-1 0,0 1 0,-1-1 0,-1 1 0,0-1 0,0 0 0,-2-20 0,1 32 0,-1 0 0,1 0 0,0 0 0,0 0 0,0 0 0,0 1 0,-1-1 0,1 0 0,0 0 0,0 0 0,0 0 0,-1 0 0,1 0 0,0 0 0,0 0 0,0 0 0,-1 0 0,1 0 0,0 0 0,0 0 0,0 0 0,-1 0 0,1 0 0,0 0 0,0 0 0,0 0 0,-1 0 0,1 0 0,0 0 0,0-1 0,0 1 0,0 0 0,-1 0 0,1 0 0,0 0 0,0 0 0,0 0 0,0-1 0,0 1 0,-1 0 0,1 0 0,0 0 0,0 0 0,0-1 0,0 1 0,0 0 0,0 0 0,0 0 0,0-1 0,0 1 0,0 0 0,0 0 0,0 0 0,0-1 0,0 1 0,0 0 0,0 0 0,0 0 0,0-1 0,0 1 0,0 0 0,0 0 0,0 0 0,0-1 0,-8 16 0,3 4 0,2 1 0,0-1 0,0 36 0,2-47 0,1-1 0,1 1 0,-1 0 0,1 0 0,1-1 0,-1 1 0,1-1 0,1 1 0,-1-1 0,1 0 0,0 0 0,7 10 0,-8-14 5,1 0 0,0 0-1,0-1 1,1 1 0,-1 0 0,0-1 0,1 0-1,0 0 1,-1 0 0,1 0 0,0-1 0,0 1-1,0-1 1,0 0 0,0 0 0,0-1 0,0 1-1,0-1 1,0 0 0,1 0 0,-1 0 0,0 0-1,0-1 1,0 0 0,0 0 0,0 0 0,0 0-1,0-1 1,0 1 0,0-1 0,5-3-1,-4 2-40,1-1-1,-1 1 1,0-1-1,0 0 1,0 0-1,0 0 1,-1-1-1,0 0 1,0 0-1,0 0 1,0 0-1,-1-1 0,0 1 1,0-1-1,0 0 1,-1 1-1,0-2 1,0 1-1,-1 0 1,2-8-1,-3 5-1418,0 0 0,0 0 0,-1 0 0,0 0 0,-1 0 0,-4-17-1,-14-21-7987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7.147"/>
    </inkml:context>
    <inkml:brush xml:id="br0">
      <inkml:brushProperty name="width" value="0.025" units="cm"/>
      <inkml:brushProperty name="height" value="0.025" units="cm"/>
    </inkml:brush>
  </inkml:definitions>
  <inkml:trace contextRef="#ctx0" brushRef="#br0">5 1 9321,'-4'11'7175,"4"1"-5574,0-5-127,11 1-1218,8-1-128,4-2-609,5-3-3426,3-2-6151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7.506"/>
    </inkml:context>
    <inkml:brush xml:id="br0">
      <inkml:brushProperty name="width" value="0.025" units="cm"/>
      <inkml:brushProperty name="height" value="0.025" units="cm"/>
    </inkml:brush>
  </inkml:definitions>
  <inkml:trace contextRef="#ctx0" brushRef="#br0">59 389 10890,'0'0'8632,"-7"10"-4718,-2 4-2598,0 1 1,-11 25 0,17-35-1052,1 1-1,0-1 0,0 1 0,1 0 0,0-1 1,0 1-1,0 0 0,0 0 0,1 0 1,0 0-1,1 0 0,-1-1 0,3 12 0,-3-16-255,1 0-1,-1 0 1,1 0-1,0 0 1,-1-1-1,1 1 1,0 0-1,0 0 1,-1 0-1,1-1 1,0 1-1,0 0 1,0-1-1,0 1 1,0 0-1,0-1 1,0 1-1,0-1 1,0 0-1,1 1 1,-1-1-1,0 0 1,0 0-1,0 0 1,0 0-1,0 0 1,0 0-1,1 0 1,-1 0-1,0 0 1,0 0-1,0-1 1,0 1-1,0 0 1,0-1-1,2 0 1,2-1 38,-1 1 1,0-1-1,0 0 1,0 0-1,0-1 1,0 1-1,-1-1 1,5-3-1,1-6-2,0 0-1,0 0 0,-1-1 1,-1 1-1,0-2 0,-1 1 1,-1-1-1,0 0 0,0 0 1,-2-1-1,4-22 0,-1-15 160,-2-98-1,-4 144-202,0 0-1,1-8 0,-1 1 0,0 0 0,-1 0 0,-1 0 0,0 0 0,-1 0 0,0 0 0,-9-21 0,12 33 0,0 1 0,0-1 0,0 1 0,0-1 0,0 1 0,0-1 0,0 1 0,-1-1 0,1 1 0,0-1 0,0 1 0,-1-1 0,1 1 0,0-1 0,0 1 0,-1 0 0,1-1 0,0 1 0,-1-1 0,1 1 0,-1 0 0,1-1 0,-1 1 0,1 0 0,-1 0 0,1-1 0,-1 1 0,1 0 0,-1 0 0,1 0 0,-1-1 0,1 1 0,-1 0 0,1 0 0,-1 0 0,1 0 0,-1 0 0,1 0 0,-1 0 0,1 0 0,-1 1 0,1-1 0,-1 0 0,1 0 0,-1 0 0,1 0 0,-1 1 0,1-1 0,-1 0 0,1 0 0,-1 1 0,1-1 0,-1 1 0,1-1 0,0 0 0,-1 1 0,1-1 0,-1 1 0,-12 31 0,-32 144 0,40-148 0,1 1 0,1 0 0,1 0 0,4 38 0,-2-64 0,0 0 1,0 0-1,1 0 0,-1 0 0,1-1 1,0 1-1,0 0 0,0 0 0,0 0 1,0-1-1,1 1 0,-1 0 0,1-1 1,0 1-1,-1-1 0,1 0 1,0 0-1,1 0 0,-1 0 0,3 2 1,-1-2-1,-1 0 0,1-1 1,0 1-1,0-1 1,-1 0-1,1-1 1,0 1-1,0-1 1,0 1-1,0-1 1,0 0-1,0-1 0,5 0 1,12-3-10,-1-2-1,1 0 1,-2-1-1,30-15 1,-40 18-4,20-5-458,-18 7-3451,-24 11-17485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7.832"/>
    </inkml:context>
    <inkml:brush xml:id="br0">
      <inkml:brushProperty name="width" value="0.025" units="cm"/>
      <inkml:brushProperty name="height" value="0.025" units="cm"/>
    </inkml:brush>
  </inkml:definitions>
  <inkml:trace contextRef="#ctx0" brushRef="#br0">0 23 15951,'0'0'10447,"10"0"-8792,73 7 1698,-84-7-3323,0 0 0,0 0 0,0 0 1,0 0-1,0 0 0,0 0 0,0-1 1,0 1-1,0 0 0,0 0 0,0-1 1,1 1-1,-1 0 0,0-1 0,0 1 1,0-1-1,0 0 0,1 1 0,-1-1 1,0 1-1,0-1 0,1 0 0,-1 0 1,0 1-1,1-1 0,-1 0 0,1 0 1,-1 0-1,1 0 0,0 0 0,-1 1 1,1-1-1,0 0 0,0 0 0,-1 0 1,1 0-1,0 0 0,0 0 1,0 0-1,0 0 0,0 0 0,0 0 1,1 0-1,-1-2 0,-5 12-30,-1 0 0,2 0 0,-1 1 0,1-1 0,1 1 0,0 0 0,0 0 0,1 0 0,0 0 0,0 0 0,1 1 0,1-1 0,0 0 0,0 1 0,1-1 0,3 14 0,-3-22-106,0 0 0,0 0 0,0-1 0,0 1 0,1 0 0,-1-1 0,0 1 0,1-1 0,-1 1 0,1-1 0,-1 0 0,1 1 0,0-1 0,0 0 0,0 0 0,-1 0-1,1 0 1,0-1 0,0 1 0,0-1 0,0 1 0,0-1 0,0 1 0,0-1 0,1 0 0,-1 0 0,0 0 0,0 0 0,0-1 0,0 1 0,0 0 0,0-1 0,0 0 0,0 1 0,0-1 0,0 0 0,2-1 0,5-2-997,1-1 0,-1 1 0,0-1 0,0-1 0,0 0 0,8-8 0,24-26-7742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8.189"/>
    </inkml:context>
    <inkml:brush xml:id="br0">
      <inkml:brushProperty name="width" value="0.025" units="cm"/>
      <inkml:brushProperty name="height" value="0.025" units="cm"/>
    </inkml:brush>
  </inkml:definitions>
  <inkml:trace contextRef="#ctx0" brushRef="#br0">106 1 16592,'0'0'9502,"-11"10"-7036,-3 6-1807,0 0-1,-21 31 0,31-41-520,0 0-1,1 0 1,-1 0-1,1 1 0,0 0 1,1-1-1,0 1 0,0 0 1,0 0-1,1 0 1,0 1-1,1-1 0,-1 0 1,2 11-1,-1-18-132,1 1-1,0 0 1,0 0-1,-1 0 0,1-1 1,0 1-1,0 0 1,0-1-1,0 1 1,0-1-1,0 1 1,0-1-1,0 1 0,0-1 1,0 0-1,0 1 1,0-1-1,0 0 1,1 0-1,-1 0 1,0 0-1,0 0 1,0 0-1,0 0 0,0 0 1,0 0-1,0-1 1,0 1-1,2-1 1,36-9 32,10-12-281,33-12-579,-75 32 779,-1 0 0,1 1 0,-1 0-1,1 0 1,-1 0 0,1 1 0,0 0-1,-1 0 1,1 0 0,9 3 0,-15-3 59,-1 0 1,1 1-1,0-1 1,-1 1-1,1-1 1,0 0-1,-1 1 1,1-1-1,-1 1 1,1 0 0,-1-1-1,1 1 1,-1-1-1,1 1 1,-1 0-1,0-1 1,1 1-1,-1 0 1,0-1-1,1 1 1,-1 0 0,0 0-1,0-1 1,0 1-1,0 0 1,0 0-1,0-1 1,0 1-1,0 0 1,0 0-1,0 0 1,0-1 0,0 1-1,-1 0 1,1-1-1,-1 2 1,-11 28 636,0-13-639,-1-1 0,-1 0 0,0-1-1,-1 0 1,0-1 0,-2-1-1,-29 19 1,31-23-3305,0 0 0,-28 11 0,11-10-14763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8.691"/>
    </inkml:context>
    <inkml:brush xml:id="br0">
      <inkml:brushProperty name="width" value="0.025" units="cm"/>
      <inkml:brushProperty name="height" value="0.025" units="cm"/>
    </inkml:brush>
  </inkml:definitions>
  <inkml:trace contextRef="#ctx0" brushRef="#br0">270 79 7719,'0'-9'7816,"0"6"-7501,1 1-1,-1-1 1,0 1 0,0-1 0,0 1 0,-1 0-1,1-1 1,0 1 0,-1-1 0,0 1 0,1 0 0,-1-1-1,0 1 1,0 0 0,0 0 0,-1-1 0,1 1-1,-1 0 1,1 0 0,-1 0 0,1 1 0,-1-1 0,0 0-1,0 1 1,0-1 0,0 1 0,0 0 0,0-1-1,-1 1 1,1 0 0,0 0 0,0 1 0,-1-1 0,1 0-1,-1 1 1,-3-1 0,0 0-161,0 0-1,0 1 1,0 0 0,0 0-1,0 0 1,0 1-1,0 0 1,0 0 0,0 0-1,0 1 1,0 0 0,1 0-1,-1 0 1,1 1 0,-1 0-1,1 0 1,0 0-1,0 1 1,-7 6 0,5-2-158,-1 1 0,1 0 0,1 0 0,0 0-1,0 1 1,1 0 0,0 0 0,1 0 0,-7 22 0,2 0 29,2 0-1,1 1 1,2-1-1,1 1 1,1 0 0,2 0-1,1 0 1,2 0-1,8 38 1,-10-66-2,0 0 0,0 0 1,1-1-1,0 1 0,0-1 1,0 1-1,0-1 0,1 1 1,-1-1-1,1 0 0,0-1 1,1 1-1,-1 0 0,1-1 0,-1 0 1,1 1-1,0-2 0,0 1 1,1 0-1,-1-1 0,1 0 1,-1 0-1,1 0 0,-1 0 1,1-1-1,0 0 0,0 0 1,0 0-1,0-1 0,0 1 0,-1-1 1,9-1-1,-2 0 61,-1-1 1,0 0-1,1-1 0,-1 0 1,-1-1-1,1 0 0,0 0 1,-1-1-1,0 0 0,0-1 1,0 0-1,-1 0 0,0-1 0,11-10 1,-11 7-54,-1 1 0,1-2 1,-1 1-1,-1 0 1,8-19-1,-11 24-26,-1 0 0,0 0 1,-1 0-1,1 0 0,-1 0 0,0 0 1,-1 0-1,1 0 0,-1-1 0,0 1 1,0 0-1,0 0 0,-1-1 0,0 1 1,-3-10-1,3 13-5,0 0 0,-1 0 0,1 0 0,-1 0 0,0 0 0,1 0 0,-1 1 0,0-1 0,0 1 0,0-1 0,0 1 0,-1 0 0,1 0 0,0 0 0,0 0 0,-1 0 0,1 0 0,0 0 0,-1 1 0,1 0 0,-1-1 0,1 1 0,-1 0 0,1 0 0,-1 0 0,1 0 0,-1 1 0,1-1 0,0 1 0,-5 1 0,2-1 0,0 0 0,0 0 0,0 1 0,0 0 0,1 0 0,-1 0 0,1 1 0,0-1 0,-1 1 0,1 0 0,0 0 0,1 1 0,-1-1 0,-4 7 0,6-9 0,1 1 0,0-1 0,0 1 0,1 0 0,-1-1 0,0 1 0,1 0 0,-1 0 0,1-1 0,-1 1 0,1 0 0,-1 3 0,2-4 0,-1-1 0,0 0 0,0 1 0,0-1 0,0 0 0,1 0 0,-1 1 0,0-1 0,0 0 0,1 1 0,-1-1 0,0 0 0,0 0 0,1 0 0,-1 1 0,0-1 0,1 0 0,-1 0 0,0 0 0,1 0 0,-1 1 0,0-1 0,1 0 0,-1 0 0,0 0 0,1 0 0,-1 0 0,1 0 0,-1 0 0,0 0 0,1 0 0,-1 0 0,0 0 0,1 0 0,-1 0 0,1-1 0,3 0 0,0 0 0,0-1 0,0 0 0,0 0 0,0 0 0,0 0 0,0 0 0,6-6 0,16-18 0,36-30 0,-59 54 0,0 0 0,0-1 0,0 1 0,1 1 0,-1-1 0,1 0 0,-1 1 0,1 0 0,-1 0 0,1 0 0,0 0 0,0 0 0,-1 1 0,1-1 0,0 1 0,0 0 0,5 1 0,-7 0 0,0 0 0,1 1 0,-1-1 0,0 0 0,0 1 0,0 0 0,0-1 0,0 1 0,0 0 0,0 0 0,-1 0 0,1 0 0,-1 0 0,1 0 0,-1 1 0,0-1 0,0 0 0,0 1 0,1 3 0,15 55 0,-14-44 0,7 28 35,17 58-284,-19-88-298,-2-9-2254,1-23-20478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9.101"/>
    </inkml:context>
    <inkml:brush xml:id="br0">
      <inkml:brushProperty name="width" value="0.025" units="cm"/>
      <inkml:brushProperty name="height" value="0.025" units="cm"/>
    </inkml:brush>
  </inkml:definitions>
  <inkml:trace contextRef="#ctx0" brushRef="#br0">0 0 20948,'0'0'3545,"3"9"-679,52 177 78,19 54-480,-70-230-2816,0 0 0,1 0-1,0 0 1,1-1 0,0 0 0,0 0 0,15 14 0,-20-21 214,1 0 0,0 0 0,0-1 0,0 1 0,0-1 0,0 1 0,0-1 0,0 0 1,0 1-1,1-1 0,-1-1 0,0 1 0,1 0 0,-1 0 0,0-1 0,1 1 0,-1-1 0,1 0 1,-1 0-1,1 0 0,-1 0 0,1 0 0,-1-1 0,1 1 0,-1-1 0,1 1 0,-1-1 1,0 0-1,1 0 0,-1 0 0,0 0 0,0 0 0,0-1 0,0 1 0,0-1 0,0 1 0,0-1 1,0 0-1,2-3 0,9-13-6818,-5-3-3732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9.568"/>
    </inkml:context>
    <inkml:brush xml:id="br0">
      <inkml:brushProperty name="width" value="0.025" units="cm"/>
      <inkml:brushProperty name="height" value="0.025" units="cm"/>
    </inkml:brush>
  </inkml:definitions>
  <inkml:trace contextRef="#ctx0" brushRef="#br0">3 180 18161,'0'0'9022,"-1"8"-8104,0-6-858,1 0-1,0 1 0,-1-1 0,1 0 1,0 0-1,0 0 0,1 1 1,-1-1-1,0 0 0,1 0 0,-1 0 1,1 0-1,0 0 0,0 0 1,0 0-1,0 0 0,0 0 0,0 0 1,0 0-1,1 0 0,1 1 1,-1-1-5,1-1 0,0 1 0,-1-1 0,1 0 0,0 0 1,0 0-1,0 0 0,0 0 0,0 0 0,0-1 0,0 0 1,0 0-1,0 1 0,0-2 0,0 1 0,0 0 0,0-1 1,0 1-1,5-3 0,-5 2-10,0 0 0,-1-1 1,1 0-1,0 0 0,-1 0 0,1 0 0,-1 0 1,0 0-1,1 0 0,-1-1 0,0 0 1,-1 1-1,1-1 0,0 0 0,-1 0 1,1 1-1,-1-1 0,0 0 0,0-1 0,0 1 1,-1 0-1,1 0 0,-1 0 0,1 0 1,-1-1-1,-1-5 0,2 1 59,-1 0-1,0 0 1,0 0 0,-1 0 0,0 0-1,-1 0 1,0 0 0,0 0-1,-5-12 1,-13-1-104,19 20 0,1 1 0,-1-1 0,0 1 0,0 0 0,1 0 0,-1 0 0,0-1 0,0 1 0,1 0 0,-1 0 0,0 0 0,0 0 0,1 0 0,-1 0 0,0 0 0,0 1 0,0-1 0,1 0 0,-1 0 0,0 0 0,-1 1 0,1 1 0,-1-1 0,0 1 0,1 0 0,-1 0 0,1-1 0,-1 1 0,1 0 0,0 0 0,0 0 0,0 1 0,0-1 0,0 0 0,0 0 0,1 0 0,-1 1 0,1-1 0,-1 0 0,1 3 0,-2 12 0,1-1 0,1 0 0,0 1 0,1-1 0,1 0 0,4 17 0,-6-29 0,1-1 0,-1 0 0,1 0 0,0 1 0,0-1 0,1 0 0,-1 0 0,0 0 0,1 0 0,0 0 0,0-1 0,0 1 0,0 0 0,0-1 0,1 0 0,-1 1 0,1-1 0,-1 0 0,1 0 0,0 0 0,0-1 0,0 1 0,0-1 0,0 1 0,0-1 0,0 0 0,1 0 0,-1-1 0,0 1 0,0-1 0,1 1 0,-1-1 0,0 0 0,1 0 0,5-1 0,-4-1 0,0 1 0,-1-1 0,1 0 0,-1-1 0,1 1 0,-1-1 0,0 1 0,0-1 0,0 0 0,-1-1 0,1 1 0,-1-1 0,0 1 0,0-1 0,0 0 0,0 0 0,0-1 0,-1 1 0,0 0 0,3-9 0,4-10 0,-1 0 0,8-41 0,-15 58 0,13-96 0,-14 114 0,1 0 0,0 0 0,1 0 0,6 20 0,-6-25 0,0 1 18,0-1 0,1 1 0,0-1 0,0 0 0,8 13 0,-10-19-33,-1 0 0,1 1 0,0-1 0,0 0 0,0 1 0,0-1 0,0 0 0,1 0 0,-1 0 0,0 0 0,0 0 0,1 0 0,-1 0 0,1 0 0,-1-1 0,1 1 0,-1 0 0,1-1 0,-1 1 0,1-1 0,-1 0 0,1 1 0,0-1 0,-1 0 0,1 0 0,-1 0 0,1 0 0,0-1 0,-1 1 0,1 0 0,-1 0 0,1-1 0,-1 1 0,1-1 0,1-1 0,-1 1-507,0-1 0,-1 1 0,1-1 0,-1 0 0,0 1 0,1-1 0,-1 0 0,0 0 0,0 0 1,0 0-1,-1 0 0,1 0 0,0 0 0,-1 0 0,1 0 0,-1-4 0,5-22-8558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5.271"/>
    </inkml:context>
    <inkml:brush xml:id="br0">
      <inkml:brushProperty name="width" value="0.025" units="cm"/>
      <inkml:brushProperty name="height" value="0.025" units="cm"/>
    </inkml:brush>
  </inkml:definitions>
  <inkml:trace contextRef="#ctx0" brushRef="#br0">0 306 13805,'0'0'3422,"12"-9"-3048,27-18 404,1 1 0,1 2 0,1 2-1,1 2 1,76-25 0,-86 35-635,0 1-1,1 2 0,0 1 1,0 1-1,0 2 0,1 2 1,-1 1-1,1 1 0,36 7 1,-40 0-58,-1 2-1,0 1 1,0 1 0,47 27 0,-50-24 114,0-1 0,0-2 0,2 0 0,-1-2-1,48 10 1,-39-16 352,0-1 0,0-2 0,1-1 0,-1-2 1,0-2-1,66-15 0,-58 7 37,0-2 1,-1-2-1,0-2 1,-2-1-1,43-27 1,-76 40-446,0 0 0,0-1 0,0-1 0,9-9 1,1-14-1263,-19 30 787,0 0 1,1-1-1,-1 1 0,0-1 1,0 1-1,0 0 1,0-1-1,0 1 0,0 0 1,0-1-1,0 1 0,-1 0 1,1-1-1,-1 1 0,1 0 1,-1-1-1,1 1 1,-1 0-1,0 0 0,-1-3 1,-18-13-10747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8:59.928"/>
    </inkml:context>
    <inkml:brush xml:id="br0">
      <inkml:brushProperty name="width" value="0.025" units="cm"/>
      <inkml:brushProperty name="height" value="0.025" units="cm"/>
    </inkml:brush>
  </inkml:definitions>
  <inkml:trace contextRef="#ctx0" brushRef="#br0">0 0 18385,'0'0'7880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0.272"/>
    </inkml:context>
    <inkml:brush xml:id="br0">
      <inkml:brushProperty name="width" value="0.025" units="cm"/>
      <inkml:brushProperty name="height" value="0.025" units="cm"/>
    </inkml:brush>
  </inkml:definitions>
  <inkml:trace contextRef="#ctx0" brushRef="#br0">192 74 12780,'0'0'4233,"1"-9"-602,0 4-3303,0 4-145,0-1-1,-1 1 1,1-1-1,-1 0 1,1 1 0,-1-1-1,1 0 1,-1 1-1,0-1 1,0 0-1,0 0 1,0 1-1,0-1 1,0 0-1,-1 1 1,1-1 0,-1 0-1,1 1 1,-1-1-1,1 0 1,-1 1-1,0-1 1,0 1-1,0-1 1,0 1 0,0-1-1,0 1 1,0 0-1,0 0 1,-1 0-1,1-1 1,0 1-1,-1 0 1,1 0-1,-1 1 1,1-1 0,-1 0-1,0 0 1,1 1-1,-1-1 1,1 1-1,-4-1 1,0 0-61,1 1 0,-1 0 1,0-1-1,0 2 0,0-1 0,0 0 0,1 1 1,-1 0-1,0 0 0,1 1 0,-1-1 0,0 1 1,1 0-1,0 0 0,-1 0 0,1 1 0,-6 4 1,5-2-69,-1 1 1,1 0 0,0 0 0,0 0 0,1 0-1,0 1 1,0 0 0,0-1 0,1 1-1,-3 9 1,0 5 15,1 0-1,0 1 1,2-1-1,0 1 0,2 0 1,2 43-1,-2-62-78,1 0 0,1 1 0,-1-1 0,0 0-1,1 0 1,0 0 0,-1 0 0,1 0-1,1 0 1,-1 0 0,0 0 0,1 0 0,-1 0-1,1 0 1,0-1 0,0 1 0,0-1 0,0 1-1,0-1 1,1 0 0,-1 0 0,1 0-1,0 0 1,-1 0 0,1-1 0,0 1 0,0-1-1,0 0 1,0 0 0,0 0 0,0 0 0,4 0-1,-1 0-147,0-1-1,-1-1 0,1 1 0,0-1 0,-1 0 1,1 0-1,-1-1 0,0 1 0,1-1 0,-1-1 1,0 1-1,0-1 0,0 0 0,0 0 0,-1 0 1,1 0-1,5-7 0,2-2-978,-1 0 0,-1-1 0,0-1 1,-1 0-1,0 0 0,-1 0 0,-1-1 0,8-23 0,2-22-5788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0.628"/>
    </inkml:context>
    <inkml:brush xml:id="br0">
      <inkml:brushProperty name="width" value="0.025" units="cm"/>
      <inkml:brushProperty name="height" value="0.025" units="cm"/>
    </inkml:brush>
  </inkml:definitions>
  <inkml:trace contextRef="#ctx0" brushRef="#br0">22 1 8136,'0'0'9080,"-4"8"-6058,0 9-2113,0-1 0,0 1-1,2 0 1,0 0 0,1 0 0,0 0 0,3 25 0,2 0 43,2 0 0,1 0 1,2-1-1,24 66 1,-32-103-941,1 0 1,0-1 0,0 1-1,0 0 1,0-1 0,1 0 0,0 1-1,-1-1 1,1 0 0,0 0 0,0-1-1,6 4 1,-8-5-7,1 0 1,0 0-1,0 0 0,0-1 0,0 1 1,0-1-1,0 1 0,0-1 1,0 0-1,0 0 0,0 0 0,0 0 1,0 0-1,0 0 0,0-1 1,0 1-1,0-1 0,0 1 1,0-1-1,0 0 0,-1 0 0,1 1 1,0-1-1,0-1 0,-1 1 1,1 0-1,2-3 0,9-9 11,-1-1-1,0-1 1,-1 1-1,-1-2 0,0 0 1,-2 0-1,14-31 1,27-48 6,-49 94-23,1 0 0,-1 1 0,1-1 0,-1 0 0,1 0 0,-1 1 0,1-1 0,-1 0 0,1 1 0,0-1 0,-1 1 0,1-1 0,0 0 0,0 1 0,-1 0 0,1-1 0,0 1 0,0 0 0,1-1 0,6 11 0,-2 33 0,-6-32 0,3 20 32,-4-21-167,2 1 0,0-1 1,0 0-1,1 0 1,0 0-1,0 0 0,1 0 1,7 16-1,-5-23-4109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1.424"/>
    </inkml:context>
    <inkml:brush xml:id="br0">
      <inkml:brushProperty name="width" value="0.025" units="cm"/>
      <inkml:brushProperty name="height" value="0.025" units="cm"/>
    </inkml:brush>
  </inkml:definitions>
  <inkml:trace contextRef="#ctx0" brushRef="#br0">49 356 5221,'9'-9'37,"-9"8"-63,38-42 1243,-33 36-184,0 0-1,0-1 1,0 0 0,-1 0-1,0 0 1,-1 0 0,0-1 0,0 1-1,-1-1 1,2-9 0,-3 6 306,0 1 0,-1-1-1,0 1 1,-3-19 0,3 28-1217,0 0 0,0 1 0,0-1 0,0 1 0,-1-1-1,1 1 1,0 0 0,-1-1 0,1 1 0,-1-1 0,0 1 0,1 0 0,-1-1 0,0 1 0,0 0-1,0 0 1,0 0 0,0-1 0,0 1 0,0 0 0,-1 0 0,1 1 0,0-1 0,0 0-1,-1 0 1,1 1 0,0-1 0,-1 0 0,1 1 0,-1 0 0,1-1 0,-1 1 0,1 0 0,-1 0-1,1-1 1,-1 1 0,1 0 0,-1 1 0,1-1 0,-1 0 0,1 0 0,-1 1 0,1-1-1,-1 1 1,1-1 0,0 1 0,-2 0 0,-1 2-99,0-1 1,0 1-1,0 0 0,1 0 0,-1 1 0,1-1 1,0 1-1,0 0 0,1-1 0,-1 1 1,1 0-1,-1 1 0,1-1 0,0 0 0,-1 7 1,-19 71-38,17-62 10,1 0 0,2 1 0,0 0 0,1-1 0,1 1 0,0 0 0,5 21 0,-5-40 3,1 0-1,-1 1 1,1-1 0,-1 0 0,1 0 0,0 0 0,0 1-1,0-1 1,0 0 0,1 0 0,-1-1 0,0 1-1,1 0 1,-1 0 0,1-1 0,0 1 0,0-1 0,-1 1-1,1-1 1,0 0 0,0 1 0,0-1 0,0 0 0,1-1-1,-1 1 1,0 0 0,4 0 0,3 0 23,-1-1 0,1-1 0,0 1 0,-1-1 0,1-1 0,10-3 0,-14 3-24,0 1 1,1-1-1,-1 1 0,0 0 0,1 0 0,-1 1 0,1-1 0,0 1 0,-1 1 0,1-1 0,-1 1 0,1 0 0,-1 0 0,0 0 0,9 4 0,-10-1-6,1 0 0,0 1-1,-1-1 1,0 1 0,0 0-1,0 1 1,-1-1 0,1 1-1,-1-1 1,-1 1 0,1 0-1,-1 0 1,0 0-1,0 0 1,1 13 0,1 7 50,-2 1 1,0 37 0,-2-54 89,0-1-1,-1 1 1,-1 0 0,1-1-1,-2 1 1,1-1-1,-7 16 1,8-23-103,0 1 0,0-1-1,-1 1 1,1-1 0,-1 0 0,1 0-1,-1 1 1,0-1 0,0 0 0,0-1-1,0 1 1,0 0 0,0 0 0,0-1-1,0 1 1,-1-1 0,1 0 0,-1 0-1,1 0 1,-1 0 0,1 0 0,-1-1-1,0 1 1,1-1 0,-1 1 0,0-1-1,0 0 1,1 0 0,-1 0 0,0-1-1,1 1 1,-4-1 0,2-1-29,1 1 0,-1-1 0,1 0 0,0 0 0,-1-1 0,1 1 0,0 0 0,1-1 0,-1 0 0,0 0 0,1 0 0,-1 0 0,1 0 0,0 0 0,0-1 0,0 1 0,1-1 0,-1 1 0,1-1 0,-1-4 0,-4-9 0,2-1 0,0 1 0,-2-20 0,4 13 0,1-1 0,0 0 0,2 1 0,1-1 0,1 1 0,1-1 0,9-29 0,1 10 0,2 2 0,2 0 0,25-41 0,-32 62 0,33-67 0,-41 81 0,-1-1 0,1 0 0,-2 1 0,1-1 0,-1 0 0,0 0 0,0 0 0,-1 0 0,-1-15 0,0 22 0,1 0 0,0 0 0,0 0 0,0 0 0,-1 0 0,1 0 0,0 0 0,-1 0 0,1 0 0,-1 0 0,1 0 0,-1 0 0,0 0 0,1 0 0,-1 1 0,0-1 0,1 0 0,-1 1 0,0-1 0,0 0 0,0 1 0,0-1 0,0 1 0,0-1 0,1 1 0,-1-1 0,0 1 0,0 0 0,0 0 0,-1-1 0,1 1 0,0 0 0,0 0 0,0 0 0,0 0 0,0 0 0,0 0 0,-1 1 0,0-1 0,-1 1 0,1 0 0,0-1 0,0 1 0,0 0 0,0 0 0,0 0 0,0 0 0,0 0 0,1 1 0,-1-1 0,0 0 0,1 1 0,-1 0 0,1-1 0,-1 1 0,-1 2 0,-3 11 0,1 0 0,0 1 0,1-1 0,1 1 0,0 0 0,1 0 0,1 0 0,1 0 0,0 0 0,1 0 0,0 0 0,5 17 0,-6-29-172,1-1-1,1 1 1,-1 0 0,1-1-1,-1 1 1,1-1-1,0 0 1,0 1 0,1-1-1,-1 0 1,1 0 0,-1 0-1,1-1 1,4 4 0,-4-4-173,0 0 0,0 0 1,0-1-1,0 1 0,0-1 0,1 0 1,-1 0-1,0 0 0,1 0 1,-1-1-1,0 1 0,1-1 1,-1 0-1,1 0 0,-1 0 1,1-1-1,-1 1 0,0-1 1,1 0-1,-1 1 0,0-2 1,0 1-1,1 0 0,-1-1 1,5-2-1,29-27-8736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2.098"/>
    </inkml:context>
    <inkml:brush xml:id="br0">
      <inkml:brushProperty name="width" value="0.025" units="cm"/>
      <inkml:brushProperty name="height" value="0.025" units="cm"/>
    </inkml:brush>
  </inkml:definitions>
  <inkml:trace contextRef="#ctx0" brushRef="#br0">48 228 10570,'0'0'12038,"-8"12"-9379,2-2-2377,1 1 0,0 0 1,0 0-1,1 0 1,1 1-1,0-1 0,0 1 1,1 0-1,-1 23 1,3-26-111,0 1 1,1 0 0,0-1 0,0 1-1,1-1 1,4 12 0,-5-19-164,-1-1-1,1 1 1,0 0-1,0-1 1,-1 1-1,1-1 1,0 0-1,0 1 1,1-1-1,-1 0 1,0 1 0,0-1-1,1 0 1,-1 0-1,0 0 1,1 0-1,-1 0 1,1 0-1,-1-1 1,1 1-1,0 0 1,-1-1 0,1 0-1,0 1 1,-1-1-1,1 0 1,0 1-1,-1-1 1,1 0-1,0 0 1,0-1 0,-1 1-1,1 0 1,0-1-1,-1 1 1,1 0-1,0-1 1,-1 0-1,1 1 1,-1-1-1,1 0 1,-1 0 0,3-2-1,1-1 83,0 1-1,0-2 1,-1 1 0,1 0-1,-1-1 1,0 0-1,0 0 1,-1 0 0,0 0-1,0-1 1,0 0 0,0 1-1,-1-1 1,0 0-1,0 0 1,1-7 0,1-6 272,0-1 1,-1 0-1,0-36 1,-2 32-261,-3-36-110,-3 51 7,0 17 0,1 18 0,3 8 0,1 51 0,1-81 0,-1 0 0,1 1 0,-1-1 0,1 0 0,1 1 0,-1-1 0,1 0 0,-1 0 0,1 0 0,0 0 0,1 0 0,-1-1 0,1 1 0,-1-1 0,5 5 0,-6-7 0,1 0 0,-1 0 0,1 0 0,-1-1 0,1 1 0,-1 0 0,1 0 0,0-1 0,-1 1 0,1-1 0,0 1 0,0-1 0,-1 0 0,1 0 0,0 0 0,0 0 0,-1 0 0,1 0 0,0 0 0,0-1 0,-1 1 0,1-1 0,0 1 0,-1-1 0,1 1 0,0-1 0,-1 0 0,1 0 0,-1 0 0,1 0 0,-1 0 0,0 0 0,1 0 0,-1-1 0,0 1 0,0 0 0,0-1 0,0 1 0,2-3 0,2-5 0,1 1 0,-1-1 0,-1 0 0,1 0 0,4-16 0,-3-1 0,-1 0 0,-2-1 0,0 0 0,-2-41 0,-2 80 0,4 48 0,-3-58 0,1-1 0,-1 0 0,0 1 0,0-1 0,1 0 0,-1 1 0,0-1 0,1 0 0,0 1 0,-1-1 0,1 0 0,0 0 0,-1 0 0,1 1 0,0-1 0,0 0 0,0 0 0,0 0 0,0-1 0,0 1 0,0 0 0,1 0 0,-1 0 0,0-1 0,0 1 0,1-1 0,-1 1 0,0-1 0,0 1 0,1-1 0,-1 0 0,1 1 0,-1-1 0,0 0 0,1 0 0,1 0 0,-1-1 0,0 0 0,0 0 0,0 0 0,0 0 0,0-1 0,0 1 0,0 0 0,0-1 0,0 0 0,0 1 0,-1-1 0,1 0 0,-1 0 0,0 0 0,1 0 0,-1 0 0,2-3 0,17-41 0,-19 44 0,9-30 0,0-1 0,8-63 0,-19 113 0,0-1 0,1 1 0,1 0 0,5 27 0,-5-34 0,1-1 0,0 0 0,1 0 0,-1 0 0,2 0 0,-1-1 0,1 0 0,1 1 0,0-1 0,9 12 0,-12-18-119,1 0 1,0 0-1,0-1 0,1 1 0,-1-1 1,0 0-1,0 0 0,1 0 0,-1 0 1,0 0-1,1-1 0,-1 1 0,1-1 1,-1 0-1,1 0 0,-1 0 0,1-1 1,-1 1-1,0-1 0,1 0 1,-1 0-1,0 0 0,1 0 0,-1-1 1,0 1-1,0-1 0,0 0 0,0 0 1,0 0-1,-1 0 0,4-3 0,-3 4-174,-1-1 0,1 0-1,0-1 1,0 1 0,-1 0 0,1-1-1,-1 1 1,0-1 0,0 0-1,0 0 1,0 0 0,0 0-1,-1 0 1,1 0 0,-1-1-1,0 1 1,0 0 0,0-1 0,0 1-1,-1 0 1,1-1 0,-1 1-1,0-1 1,0 1 0,0-1-1,-1 1 1,1-1 0,-1 1-1,1-1 1,-3-5 0,-11-9-12183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2.456"/>
    </inkml:context>
    <inkml:brush xml:id="br0">
      <inkml:brushProperty name="width" value="0.025" units="cm"/>
      <inkml:brushProperty name="height" value="0.025" units="cm"/>
    </inkml:brush>
  </inkml:definitions>
  <inkml:trace contextRef="#ctx0" brushRef="#br0">0 1 9065,'0'0'21172,"50"5"-21621,-30 11-2017,1-1-2147,3 2-1985,-1-1-5509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2.940"/>
    </inkml:context>
    <inkml:brush xml:id="br0">
      <inkml:brushProperty name="width" value="0.025" units="cm"/>
      <inkml:brushProperty name="height" value="0.025" units="cm"/>
    </inkml:brush>
  </inkml:definitions>
  <inkml:trace contextRef="#ctx0" brushRef="#br0">58 443 15887,'0'0'11216,"-8"0"-10052,6 0-1131,1-1 0,-1 1 0,0 0 0,0 0 0,0 0 0,1 0 1,-1 1-1,0-1 0,0 0 0,1 1 0,-1-1 0,0 1 0,0-1 0,1 1 1,-1 0-1,1 0 0,-1 0 0,1 0 0,-1 0 0,1 0 0,-3 2 0,3 1-9,-1 0-1,0 0 0,1-1 1,0 1-1,0 0 1,0 0-1,0 0 0,1 0 1,-1 1-1,1-1 0,0 6 1,0-9-19,0 14 37,0 0-1,1 0 0,1-1 0,3 18 0,-4-30-27,-1 0-1,0 0 0,1 1 0,-1-1 1,1 0-1,0 0 0,0 0 0,0 0 1,0 0-1,0 0 0,0 0 0,1 0 1,-1 0-1,0-1 0,1 1 0,0-1 1,-1 1-1,1-1 0,0 1 0,0-1 1,0 0-1,0 0 0,0 0 0,0 0 1,0 0-1,0 0 0,0-1 1,0 1-1,0-1 0,1 1 0,-1-1 1,0 0-1,0 0 0,1 0 0,-1 0 1,0 0-1,3-1 0,-2 0 74,1-1-1,-1 1 1,0-1-1,0 0 1,0 0-1,0 0 1,0-1-1,0 1 1,0-1-1,-1 1 1,1-1 0,-1 0-1,0 0 1,0 0-1,0 0 1,2-6-1,25-59 1217,-29 67-1301,11-36-2,-2 0 0,-2 0 0,-1-1 0,-2 0 0,-2 1 0,-3-54 0,-2 69 0,-4 17 0,6 6 0,-1 0 0,1 1 0,0-1 0,0 0 0,0 1 0,0-1 0,0 1 0,0-1 0,1 1 0,-1-1 0,0 1 0,1-1 0,-1 1 0,1 0 0,0-1 0,-1 1 0,1 2 0,-6 32 0,-2 66 0,8-91 0,0-1 0,0 0 0,1 0 0,1 0 0,0 0 0,0 0 0,1 0 0,0 0 0,1-1 0,0 1 0,7 12 0,-10-20 0,0 0 0,1 0 0,-1 0 0,0 0 0,1 0 0,-1-1 0,1 1 0,-1 0 0,1-1 0,0 1 0,0-1 0,-1 0 0,1 0 0,0 1 0,0-1 0,0 0 0,1-1 0,-1 1 0,0 0 0,0-1 0,0 1 0,1-1 0,-1 0 0,0 1 0,0-1 0,1 0 0,-1 0 0,0-1 0,1 1 0,-1 0 0,0-1 0,0 0 0,0 1 0,0-1 0,1 0 0,-1 0 0,0 0 0,0 0 0,-1-1 0,1 1 0,3-3 0,2-3 0,0 0 0,0 0 0,-1 0 0,0-1 0,0 0 0,-1-1 0,0 1 0,6-13 0,1-13 0,-2-1 0,-1 1 0,-2-1 0,-1-1 0,-2 1 0,-1-1 0,-2 0 0,-3-35 0,1 67 0,-2-37 0,3 40 0,0 0 0,0 0 0,0 0 0,0 0 0,0 0 0,-1 0 0,1 0 0,0 0 0,-1 0 0,1 0 0,0 0 0,-1 0 0,1 0 0,-1 0 0,1 0 0,-1 1 0,0-1 0,1 0 0,-1 0 0,0 1 0,0-1 0,0 0 0,1 1 0,-1-1 0,0 0 0,0 1 0,0 0 0,0-1 0,0 1 0,0-1 0,-1 1 0,1 1 0,0 0 0,0 0 0,0 0 0,0 0 0,0 0 0,0 1 0,1-1 0,-1 0 0,0 0 0,1 1 0,-1-1 0,1 0 0,-1 1 0,1-1 0,0 1 0,0-1 0,-1 1 0,1-1 0,0 0 0,0 1 0,1-1 0,-1 3 0,0 2 0,-3 23 0,1 0 0,1-1 0,2 1 0,1 0 0,11 56 0,-10-72 0,1 0 0,0 0 0,1-1 0,0 1 0,1-1 0,0 0 0,1-1 0,0 0 0,1 0 0,0 0 0,1-1 0,0 0 0,1-1 0,0 0 0,13 9 0,8-4 0,-31-13 0,1-1 0,-1 0 0,0 0 0,1 0 0,-1 0 0,1 1 0,-1-1 0,0 0 0,1 0 0,-1 0 0,1 0 0,-1 0 0,0 0 0,1 0 0,-1 0 0,1-1 0,-1 1 0,1 0 0,-1 0 0,0 0 0,1 0 0,-1 0 0,0-1 0,1 1 0,-1 0 0,0 0 0,1-1 0,-1 1 0,0 0 0,1 0 0,-1-1 0,0 1 0,0 0 0,1-1 0,-1 1 0,0-1 0,0 1 0,0 0 0,1-1 0,-1 1 0,0 0 0,0-1 0,0 1 0,0-1 0,0 1 0,0-1 0,0 1 0,0 0 0,0-1 0,0 1 0,0-1 0,0 1 0,0 0 0,0-1 0,0 1 0,-1-1 0,1 1 0,0 0 0,0-1 0,0 1 0,-1 0 0,1-1 0,0 1 0,0 0 0,-1-1 0,1 1 0,-1-1 0,-2-6 0,-2 0 0,1 1 0,0-1 0,-1 1 0,-1 0 0,1 0 0,-1 0 0,-9-6 0,-57-41 0,59 44 0,-22-14 0,21 15 0,1 0 0,0-1 0,0 0 0,1-1 0,0 0 0,-15-19 0,27 29 0,0-1 0,-1 1 0,1 0 0,0-1 0,0 1 0,-1 0 0,1-1 0,0 1 0,0-1 0,0 1 0,0-1 0,-1 1 0,1-1 0,0 1 0,0 0 0,0-1 0,0 1 0,0-1 0,0 1 0,0-1 0,0 1 0,1-1 0,-1 1 0,0-1 0,0 1 0,0 0 0,0-1 0,1 1 0,-1-1 0,0 1 0,1-1 0,16-8 0,34 3 0,-38 5 0,27-4-222,-2 1-1500,0-1 1,0-2-1,-1-2 1,40-14-1,-31 1-7801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3.282"/>
    </inkml:context>
    <inkml:brush xml:id="br0">
      <inkml:brushProperty name="width" value="0.025" units="cm"/>
      <inkml:brushProperty name="height" value="0.025" units="cm"/>
    </inkml:brush>
  </inkml:definitions>
  <inkml:trace contextRef="#ctx0" brushRef="#br0">22 60 13196,'0'0'6471,"-21"-49"-2275,21 39 2146,10 18-5382,5 17-223,6 9-32,1 5-545,0 2-160,2 4 0,-3 0 0,-3 1-2594,0-1-3620,0-8-5926</inkml:trace>
  <inkml:trace contextRef="#ctx0" brushRef="#br0" timeOffset="1">275 702 27066,'0'0'5701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09:05.655"/>
    </inkml:context>
    <inkml:brush xml:id="br0">
      <inkml:brushProperty name="width" value="0.025" units="cm"/>
      <inkml:brushProperty name="height" value="0.025" units="cm"/>
    </inkml:brush>
  </inkml:definitions>
  <inkml:trace contextRef="#ctx0" brushRef="#br0">1 345 7175,'0'0'4746,"12"-1"-3935,89-12 1356,114-31 0,57-8-180,387 21-943,-421 28-973,-24-1-144,1376-24 624,3 33-52,-912 4-480,440 13 24,-2 45 456,479 45-488,-954-90-8,1890 36 1520,-363-54-1432,-969-48 6,-709 19-71,759-50 53,-770 43 2,11 8 577,158-11-451,-6-53 380,-592 77-295,-3 2 171,66-22-1,-115 31-475,0 0 1,0-1-1,-1 1 0,1 0 0,0 0 1,0 0-1,-1-1 0,1 1 0,0 0 0,-1-1 1,1 1-1,-1 0 0,1-1 0,0 1 1,-1-1-1,1 1 0,-1-1 0,1 1 0,-1-1 1,1 1-1,-1-1 0,0 0 0,1 1 1,-1-1-1,0 0 0,1 1 0,-1-1 1,0 0-1,0 0 0,0 1 0,1-1 0,-1 0 1,0 1-1,0-1 0,0 0 0,0 0 1,0 1-1,-1-3 0,-18-22-2926,11 16 1337,-21-28-5808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1:27.768"/>
    </inkml:context>
    <inkml:brush xml:id="br0">
      <inkml:brushProperty name="width" value="0.025" units="cm"/>
      <inkml:brushProperty name="height" value="0.025" units="cm"/>
    </inkml:brush>
  </inkml:definitions>
  <inkml:trace contextRef="#ctx0" brushRef="#br0">158 5 3876,'-11'2'6395,"-8"2"-5087,5-2-562,1 0 1,0 1 0,0 1 0,1 0-1,-1 0 1,1 2 0,-18 8 0,30-13-691,-1-1 1,1 1 0,-1-1 0,1 1 0,-1-1-1,1 1 1,-1-1 0,1 1 0,-1-1 0,1 1-1,0 0 1,-1-1 0,1 1 0,0-1 0,-1 1 0,1 0-1,0 0 1,0-1 0,0 1 0,0 0 0,0-1-1,0 1 1,0 0 0,0-1 0,0 1 0,0 0-1,0 0 1,0-1 0,0 1 0,1 0 0,17 17 587,31 4 100,-6-13-505,0-2 0,1-2 0,0-2 0,68-3 1,-66 0-80,690-39 588,-191 3-599,1050 70 1405,-980-17-1789,-614-17 226,101-9-618,-93 8 585,0 0-1,0-1 0,0-1 0,0 0 1,-1 0-1,0 0 0,1-1 1,11-7-1,-19 10 41,-1 1-1,1 0 1,-1 0 0,1-1-1,-1 1 1,1 0 0,-1-1-1,0 1 1,1 0 0,-1-1-1,1 1 1,-1-1 0,0 1-1,0-1 1,1 1 0,-1-1-1,0 1 1,0-1 0,1 1-1,-1-1 1,0 1 0,0-1-1,0 1 1,0-1 0,0 1-1,0-1 1,0 0 0,0 1-1,0-1 1,0 1 0,0-1-1,0 1 1,0-1 0,0 1-1,0-1 1,-1 1-1,1-1 1,0 1 0,0-1-1,-1 1 1,1-1 0,0 1-1,-1-1 1,1 1 0,0 0-1,-1-1 1,1 1 0,-1-1-1,1 1 1,-1 0 0,0-1-1,-27-12-1076,24 11 775,-34-12-2915,-9-3-2307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3.368"/>
    </inkml:context>
    <inkml:brush xml:id="br0">
      <inkml:brushProperty name="width" value="0.025" units="cm"/>
      <inkml:brushProperty name="height" value="0.025" units="cm"/>
    </inkml:brush>
  </inkml:definitions>
  <inkml:trace contextRef="#ctx0" brushRef="#br0">284 28 10730,'1'-1'515,"-1"0"0,1 0 0,0 0 1,0 0-1,-1 0 0,1 0 0,0 0 0,-1 0 0,1 0 0,-1-1 0,0 1 0,1 0 0,-1 0 1,0 0-1,1-1 0,-1 0 0,0 2-324,-1-1-1,1 1 1,0-1 0,0 1-1,0 0 1,-1-1-1,1 1 1,0-1 0,0 1-1,-1 0 1,1-1 0,0 1-1,-1 0 1,1 0 0,0-1-1,-1 1 1,1 0 0,0 0-1,-1-1 1,1 1 0,-1 0-1,1 0 1,0 0 0,-1 0-1,1 0 1,-1 0 0,1 0-1,-1 0 1,-2 0 30,0 0 0,0 0 0,0 0 0,0 1-1,0-1 1,0 1 0,0 0 0,0 0 0,1 0 0,-1 0 0,0 0 0,-3 3 0,-13 11 78,1 0 1,1 1 0,1 0 0,0 2-1,1 0 1,-21 34 0,17-22 159,2 1 0,1 1 0,-21 60 0,33-82-369,1 1-1,0 0 1,1 0-1,0 0 1,1 0 0,0 0-1,1 0 1,2 20-1,-1-27-84,-1 1 0,1-1 0,1 0-1,-1 0 1,1 0 0,0 0-1,0 0 1,0 0 0,0 0-1,1-1 1,-1 1 0,1-1-1,0 1 1,0-1 0,0 0-1,0 0 1,1-1 0,-1 1 0,1-1-1,0 1 1,0-1 0,0 0-1,0-1 1,7 3 0,2 0-554,0-1 1,1 0 0,-1-2-1,16 2 1,26-6-6490,-20-7-425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6.019"/>
    </inkml:context>
    <inkml:brush xml:id="br0">
      <inkml:brushProperty name="width" value="0.025" units="cm"/>
      <inkml:brushProperty name="height" value="0.025" units="cm"/>
    </inkml:brush>
  </inkml:definitions>
  <inkml:trace contextRef="#ctx0" brushRef="#br0">1 134 10826,'0'0'11478,"9"1"-10480,88 9 2283,163-7 0,-151-4-3074,1483-104 338,-1387 88 944,-204 17-1089,-26 0-138,4 1-1619,16 0 211,0 0 1,0-1-1,-1 0 0,1 0 1,0 0-1,-1-1 1,1 0-1,0 0 0,0 0 1,0 0-1,0-1 1,-10-4-1,0-8-9862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1:36.213"/>
    </inkml:context>
    <inkml:brush xml:id="br0">
      <inkml:brushProperty name="width" value="0.025" units="cm"/>
      <inkml:brushProperty name="height" value="0.025" units="cm"/>
    </inkml:brush>
  </inkml:definitions>
  <inkml:trace contextRef="#ctx0" brushRef="#br0">47 169 7399,'0'0'4794,"-9"4"-3796,-28 15-5,59-24 4227,39-8-3895,0 1-289,-1 2 0,121-3 0,128 21-989,-55 1 97,285-15 579,207 2 1778,-693 6-2057,-1-2 0,1-3 0,-1-2 0,0-2 0,0-2 0,77-25-1,-96 23-29,49-8-1,-48 12-636,-33 6-79,0 1 0,0-1 0,0 1 1,-1-1-1,1 0 0,0 1 1,0-1-1,-1 0 0,1 1 0,0-1 1,-1 0-1,1 0 0,-1 0 0,1 1 1,-1-1-1,0 0 0,1 0 1,-1 0-1,0 0 0,0 0 0,1 0 1,-1 0-1,0 0 0,0 0 0,0 0 1,0 0-1,0 0 0,0 0 1,0 0-1,-1-1 0,1-3-1021,0-16-5734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6T11:21:41.100"/>
    </inkml:context>
    <inkml:brush xml:id="br0">
      <inkml:brushProperty name="width" value="0.025" units="cm"/>
      <inkml:brushProperty name="height" value="0.025" units="cm"/>
    </inkml:brush>
  </inkml:definitions>
  <inkml:trace contextRef="#ctx0" brushRef="#br0">99 66 4260,'0'0'5696,"-1"-8"-4537,1-1-890,0 6-131,1 0 0,-1 0 0,-1 0 0,1 0 1,0 0-1,-1 0 0,1 0 0,-1 0 0,0 0 0,0 0 1,-3-5-1,-4 1 5071,4 17-3390,3 21-1351,1-30-181,0 6-127,1 0 0,0-1 0,0 1 0,0 0-1,1-1 1,0 0 0,0 1 0,1-1 0,0 0 0,0 0 0,7 10 0,-8-13-136,0-1 0,0 1 0,0-1 0,0 0 0,0 1 0,1-1 1,-1 0-1,1 0 0,-1-1 0,1 1 0,0 0 0,0-1 0,0 0 1,-1 0-1,1 1 0,1-2 0,-1 1 0,0 0 0,0-1 0,0 1 1,0-1-1,0 0 0,1 0 0,-1 0 0,0-1 0,0 1 0,4-2 0,-4 1 50,0-1 0,0 1 0,0-1-1,0 0 1,-1 0 0,1 0 0,-1 0-1,1-1 1,-1 1 0,0-1-1,1 1 1,-1-1 0,-1 0 0,1 0-1,0 0 1,-1 0 0,0 0-1,1 0 1,-1-1 0,0 1 0,-1 0-1,1-1 1,0 1 0,-1-4-1,1 4-26,-1 1 0,0 0 0,0-1 0,0 1-1,0 0 1,0-1 0,0 1 0,0-1 0,-1 1-1,1 0 1,-1-1 0,0 1 0,0 0-1,0 0 1,0 0 0,0 0 0,0 0 0,0 0-1,-1 0 1,1 0 0,-1 0 0,1 0 0,-1 1-1,0-1 1,0 0 0,0 1 0,0 0 0,0-1-1,0 1 1,0 0 0,0 0 0,0 0 0,0 1-1,-5-2 1,4 1-42,1 1-1,-1 0 1,0 0 0,1 0-1,-1 0 1,1 0-1,-1 1 1,0-1 0,1 1-1,-1-1 1,1 1-1,-1 0 1,1 0 0,-1 0-1,1 0 1,0 1-1,-1-1 1,1 1 0,0-1-1,-3 4 1,2-2 0,0 1 0,0 0 0,0 1 1,1-1-1,-1 0 0,1 1 0,0-1 0,0 1 0,1 0 0,-2 7 1,1-1-3,0 1 1,1 0 0,0 0-1,1 0 1,0 0 0,1 0 0,0-1-1,6 23 1,-6-31 4,0-1-1,0 1 1,0 0-1,0 0 1,0-1-1,1 1 1,0-1-1,-1 1 1,1-1 0,0 0-1,0 0 1,0 1-1,0-1 1,0 0-1,1-1 1,-1 1 0,0 0-1,1-1 1,0 1-1,-1-1 1,1 0-1,0 0 1,5 1-1,-5-2 5,-1 1 0,1-2 0,-1 1 0,0 0-1,1 0 1,-1-1 0,0 1 0,1-1-1,-1 0 1,0 0 0,1 0 0,-1 0 0,0 0-1,0 0 1,0-1 0,0 1 0,0-1 0,0 1-1,-1-1 1,1 0 0,0 1 0,-1-1-1,1 0 1,-1 0 0,0 0 0,0 0 0,0-1-1,2-3 1,2-7 145,0 0-1,-1-1 1,5-23-1,-8 31-85,0 1 0,0 0 0,-1 0-1,0 0 1,0-1 0,0 1 0,0 0 0,-1 0 0,0 0-1,0-1 1,-1 1 0,1 0 0,-4-6 0,4 9-51,0 1 0,0-1 0,-1 0 0,1 1 0,-1-1 1,1 1-1,-1 0 0,1-1 0,-1 1 0,0 0 0,0 0 0,1 0 1,-1 0-1,0 1 0,0-1 0,0 0 0,0 1 0,0-1 0,0 1 1,0 0-1,0 0 0,0-1 0,-1 1 0,1 1 0,0-1 0,0 0 1,0 0-1,0 1 0,0-1 0,0 1 0,0 0 0,0 0 0,-1 1 1,-3 0-26,1 0 0,0 1 0,0 0 0,0 0 0,1 1 0,-1-1 0,1 1 0,0 0 0,0 0 0,-7 10 0,6-5-1,0 1 0,1 0 0,0 0 1,-4 13-1,-5 14-3,2-81 169,11 41-152,-1-14 7,-1 0 1,-1 0 0,-1 0-1,0 0 1,-7-16 0,11 32-16,0 1-1,0-1 1,0 1 0,0 0 0,0-1 0,0 1-1,0-1 1,0 1 0,0-1 0,0 1 0,-1 0-1,1-1 1,0 1 0,0 0 0,0-1 0,-1 1-1,1 0 1,0-1 0,0 1 0,-1 0 0,1-1-1,0 1 1,-1 0 0,1 0 0,0-1 0,-1 1-1,1 0 1,-1 0 0,1 0 0,0-1 0,-1 1-1,1 0 1,-1 0 0,1 0 0,0 0 0,-1 0 0,1 0-1,-1 0 1,1 0 0,0 0 0,-1 0 0,0 0-1,-6 20-303,3 30-862,5-30 90,-1 23-2133,-7-18-4352,-4-15-7178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0:34.041"/>
    </inkml:context>
    <inkml:brush xml:id="br0">
      <inkml:brushProperty name="width" value="0.025" units="cm"/>
      <inkml:brushProperty name="height" value="0.025" units="cm"/>
    </inkml:brush>
  </inkml:definitions>
  <inkml:trace contextRef="#ctx0" brushRef="#br0">148 8 5125,'-8'2'4399,"-6"-1"-2700,1 0-215,0 0 0,0 1 0,0 0 0,1 1-1,-1 0 1,1 1 0,-20 10 0,32-14-1448,-1 0 1,1 1-1,0-1 0,-1 0 1,1 1-1,0-1 1,-1 1-1,1-1 0,0 1 1,-1-1-1,1 1 1,0-1-1,0 1 0,0-1 1,-1 1-1,1-1 1,0 1-1,0 0 0,0-1 1,0 1-1,0-1 1,0 1-1,0-1 0,0 1 1,0-1-1,1 1 1,-1 0-1,0-1 0,0 1 1,0-1-1,1 1 1,-1-1-1,0 1 0,0-1 1,1 0-1,-1 1 1,0-1-1,1 1 1,-1-1-1,1 0 0,-1 1 1,1-1-1,-1 0 1,0 1-1,1-1 0,-1 0 1,1 1-1,-1-1 1,1 0-1,0 0 0,-1 0 1,1 0-1,-1 0 1,2 1-1,30 12 316,4-6 112,0-1-1,1-2 1,-1-1-1,1-2 1,47-5-1,3 2 285,618-18 67,-390 7-728,219-13 38,294-6 188,-796 34-190,0 1 1,0 2 0,0 1 0,-1 1 0,34 14-1,-39-13 26,-12-6-53,-13-7-797,-17-13-2562,13 16 2743,-23-24-6986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0:41.186"/>
    </inkml:context>
    <inkml:brush xml:id="br0">
      <inkml:brushProperty name="width" value="0.025" units="cm"/>
      <inkml:brushProperty name="height" value="0.025" units="cm"/>
    </inkml:brush>
  </inkml:definitions>
  <inkml:trace contextRef="#ctx0" brushRef="#br0">0 225 3491,'0'0'15668,"7"1"-14477,10-1-781,1-1 0,-1-1 0,0-1 0,0 0 0,22-7 0,58-10 466,160 11 314,15-1-340,231-35 778,-230 29-1358,557-19-60,-764 35-197,311 7 97,-291 0-87,0 3 0,115 29 1,39 19 5,271 31 0,-257-68 18,1-11-1,407-37 0,-173-28 19,115-9 14,90 27-68,-160-7 18,-406 31-26,209-42 125,-337 55-181,0 0 0,0 0 0,1 0 1,-1 0-1,0 0 0,0 0 0,0 0 0,0 0 0,0 0 1,1 0-1,-1-1 0,0 1 0,0 0 0,0 0 0,0 0 1,0 0-1,1 0 0,-1-1 0,0 1 0,0 0 0,0 0 1,0 0-1,0 0 0,0-1 0,0 1 0,0 0 0,0 0 1,0 0-1,0 0 0,0-1 0,0 1 0,0 0 0,0 0 1,0 0-1,0-1 0,0 1 0,0 0 0,0 0 0,0 0 1,0 0-1,0-1 0,0 1 0,0 0 0,0 0 0,0 0 1,-1 0-1,1 0 0,0-1 0,0 1 0,0 0 0,0 0 1,0 0-1,-1 0 0,1 0 0,0 0 0,0 0 0,0-1 0,0 1 1,0 0-1,-1 0 0,-10-7-7855,-4 5-3542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2.363"/>
    </inkml:context>
    <inkml:brush xml:id="br0">
      <inkml:brushProperty name="width" value="0.025" units="cm"/>
      <inkml:brushProperty name="height" value="0.025" units="cm"/>
    </inkml:brush>
  </inkml:definitions>
  <inkml:trace contextRef="#ctx0" brushRef="#br0">0 166 11819,'0'0'9385,"0"-166"-9417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5.126"/>
    </inkml:context>
    <inkml:brush xml:id="br0">
      <inkml:brushProperty name="width" value="0.025" units="cm"/>
      <inkml:brushProperty name="height" value="0.025" units="cm"/>
    </inkml:brush>
  </inkml:definitions>
  <inkml:trace contextRef="#ctx0" brushRef="#br0">314 62 5381,'0'0'16597,"-2"-9"-14963,2 9-1628,0-2 116,-1-1 1,1 1 0,0 0-1,-1 0 1,1-1-1,-1 1 1,0 0 0,0 0-1,1 0 1,-2 0 0,1 0-1,0 0 1,0 0-1,-1 0 1,1 0 0,-1 0-1,1 1 1,-1-1-1,0 1 1,1-1 0,-1 1-1,0 0 1,0-1 0,0 1-1,0 0 1,0 0-1,-1 1 1,1-1 0,0 0-1,0 1 1,-1-1 0,1 1-1,0 0 1,-1 0-1,1 0 1,-4 0 0,-3 0 8,0 1 0,0 0 1,0 0-1,0 1 0,0 1 1,0-1-1,0 1 0,1 1 1,-1-1-1,1 2 0,0-1 1,0 1-1,1 0 0,-1 1 1,1-1-1,0 1 0,1 1 1,-1 0-1,1 0 0,1 0 1,-1 0-1,-4 10 0,0-1-75,1 0 0,0 0 0,2 1 0,0 1 0,1-1 0,0 1 0,2 0-1,0 0 1,1 0 0,-1 22 0,4-31-2,-1 0 0,2 0 0,-1 0 0,2 0 0,-1 0 0,1-1 0,0 1 0,1 0 1,3 8-1,-4-14-35,0 1 0,0-1 0,0 0-1,1 0 1,-1 0 0,1 0 0,0 0 0,0 0 0,0-1 0,0 0 0,0 1 0,1-1 0,-1 0 0,0 0 0,1-1 0,0 1 0,-1-1 0,1 0 0,0 0 0,0 0 0,0 0 0,6 0 0,-2-1-19,-1 1 0,1-1 0,-1 0 0,1-1 0,-1 0 0,0 0 0,1 0 0,-1-1 0,10-3 0,-15 3 0,1 1 0,0 0 0,-1-1 0,1 1 0,-1-1 0,0 0 0,0 0 0,1 0 0,-1 0 0,0 0 0,-1-1 0,1 1 0,0 0 0,-1-1 0,1 1 0,-1-1 0,0 0 0,0 0 0,0 1 0,0-1 0,0 0 0,-1 0 0,1 0 0,-1 0 0,0 0 0,0-4 0,0 6 0,-1-1 0,0 1 0,0 0 0,0-1 0,-1 1 0,1 0 0,0 0 0,0 0 0,-1 0 0,1 0 0,0 0 0,-1 0 0,1 0 0,-1 0 0,1 1 0,-1-1 0,0 0 0,1 1 0,-1 0 0,0-1 0,1 1 0,-1 0 0,0 0 0,1 0 0,-4 0 0,3 0 0,0-1 0,0 1 0,0 0 0,-1 0 0,1 0 0,0 0 0,0 0 0,0 0 0,0 0 0,0 1 0,0-1 0,0 1 0,0 0 0,0-1 0,0 1 0,0 0 0,0 0 0,0 0 0,1 1 0,-4 1 0,7-2 0,1-1 0,-1 0 0,0 0 0,0 1 0,1-1 0,-1-1 0,0 1 0,0 0 0,1 0 0,-1-1 0,3 0 0,8-6 0,0 0 0,25-17 0,-29 18 0,0-1 0,0 1 0,1 1 0,0 0 0,0 0 0,0 1 0,14-4 0,-23 8 0,0 0 0,0 1 0,0-1 0,0 0 0,0 0 0,0 1 0,0-1 0,-1 1 0,1-1 0,0 1 0,0-1 0,0 1 0,-1-1 0,1 1 0,0 0 0,-1-1 0,1 1 0,-1 0 0,1 0 0,-1-1 0,1 1 0,-1 0 0,1 0 0,-1 0 0,0 0 0,1-1 0,-1 1 0,0 0 0,0 0 0,0 0 0,0 0 0,0 0 0,0 0 0,0 0 0,0 0 0,0 1 0,0 47 0,-1-37 0,1 108 0,1-119-41,-1 0 0,0-1 1,0 1-1,0 0 0,1-1 0,-1 1 0,0-1 1,1 1-1,-1 0 0,1-1 0,-1 1 1,0-1-1,1 1 0,-1-1 0,1 0 0,0 1 1,-1-1-1,1 1 0,-1-1 0,1 0 0,-1 1 1,1-1-1,0 0 0,-1 0 0,1 0 1,0 1-1,-1-1 0,1 0 0,0 0 0,-1 0 1,1 0-1,0 0 0,-1 0 0,1 0 0,0 0 1,-1-1-1,1 1 0,0 0 0,-1 0 1,2-1-1,0 1-341,1-1 1,-1 1 0,1-1-1,-1 0 1,1 0 0,-1 0-1,0 0 1,0-1 0,1 1-1,2-3 1,10-16-6142,-2-2-3412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206"/>
    </inkml:context>
    <inkml:brush xml:id="br0">
      <inkml:brushProperty name="width" value="0.025" units="cm"/>
      <inkml:brushProperty name="height" value="0.025" units="cm"/>
    </inkml:brush>
  </inkml:definitions>
  <inkml:trace contextRef="#ctx0" brushRef="#br0">33 191 13229,'0'0'18545,"-5"10"-18091,5-10-448,-19 34 200,18-32-191,0 0-1,0 0 1,0 0 0,0 0 0,0 0 0,1 0 0,-1 0-1,1 0 1,-1 0 0,1 0 0,0 0 0,0 1-1,0-1 1,0 0 0,0 0 0,0 0 0,0 0 0,1 1-1,-1-1 1,2 4 0,0-6-14,-1 1 0,1 0 0,-1 0 0,1 0 0,-1-1-1,1 1 1,0-1 0,-1 1 0,1-1 0,0 0 0,-1 0 0,1 0 0,0 0 0,-1 0 0,1 0 0,0 0-1,-1 0 1,1 0 0,0-1 0,-1 1 0,3-2 0,32-14-5,-26 7 4,-1-1 0,0 0 0,13-17 0,-7 7 0,-14 65 0,-2-40 0,-1 5 1,0 0 0,1 0 0,1 0 0,-1 1 1,3 15-1,-2-25-2,0 1 0,1 0 0,-1 0 0,1-1 1,-1 1-1,1 0 0,0-1 0,-1 1 0,1-1 0,0 1 1,0-1-1,0 1 0,0-1 0,1 0 0,-1 1 0,0-1 0,0 0 1,1 0-1,-1 0 0,1 0 0,-1 0 0,1 0 0,0 0 1,-1-1-1,1 1 0,-1-1 0,1 1 0,0-1 0,0 1 1,-1-1-1,1 0 0,0 0 0,0 0 0,-1 0 0,1 0 1,0 0-1,0-1 0,-1 1 0,4-1 0,4-2-211,0 0 1,0 0-1,0-1 0,0 0 0,-1-1 0,1 0 0,-1 0 0,0-1 0,-1 0 0,1 0 0,-1-1 1,-1 0-1,1 0 0,5-10 0,5-4-594,-2-2 1,0 0-1,20-46 1,-33 64 752,5-8 46,-1-1 0,0 0 0,-1 0 0,-1-1 0,-1 1 0,4-28 0,-25 62 1657,6 4-1302,2-1 1,0 1 0,1 1-1,2 0 1,1 0 0,0 0-1,2 1 1,1 0-1,1 0 1,1 0 0,2 0-1,4 33 1,-4-67-321,1-43 162,-2 49-184,0 0 0,-1-1 0,1 1 0,0 0 0,-1-1-1,1 1 1,-1 0 0,0 0 0,0 0 0,0 0 0,0-1 0,0 1-1,0 0 1,-1 1 0,1-1 0,-1 0 0,1 0 0,-1 1-1,1-1 1,-1 1 0,-2-3 0,3 5-6,1 0 0,0 0 0,0-1 0,-1 1 0,1 0 0,0 0 0,0 0 0,0-1 0,0 1 0,0 0 0,0 0 0,0-1 0,0 1 0,1 0 0,-1 0 0,0-1 0,0 1 0,1 0 0,-1 0 0,0-1 0,2 2 0,2 1 0,0 0 0,0 0 0,1-1 0,0 1 0,-1-1 0,1 0 0,0-1 0,0 1 0,0-1 0,0 0 0,0 0 0,0-1 0,0 1 0,1-1 0,6-1 0,-5 1 0,0 0 0,0-1 0,0 1 0,0-1 0,0-1 0,-1 0 0,1 0 0,0 0 0,-1 0 0,0-1 0,8-5 0,-12 6 0,1 0 0,-1 0 0,0-1 0,1 0 0,-1 1 0,-1-1 0,1 0 0,0 0 0,0 0 0,0-3 0,-1 5 0,-1 0 0,0 1 0,0-1 0,0 0 0,1 1 0,-1-1 0,0 0 0,0 1 0,0-1 0,0 0 0,0 1 0,0-1 0,0 0 0,-1 1 0,1-1 0,0 0 0,0 1 0,0-1 0,-1 1 0,1-1 0,0 0 0,-1 1 0,1-1 0,0 1 0,-1-1 0,1 1 0,-1-1 0,1 1 0,-1-1 0,1 1 0,-1 0 0,1-1 0,-1 1 0,1 0 0,-1-1 0,0 1 0,1 0 0,-1 0 0,0-1 0,1 1 0,-1 0 0,0 0 0,1 0 0,-1 0 0,0 0 0,1 0 0,-1 0 0,0 0 0,1 0 0,-1 0 0,1 0 0,-1 1 0,-1-1 0,1 1 0,-1-1 0,1 1 0,-1 0 0,1 0 0,-1 0 0,1 0 0,0 0 0,-1 0 0,1 0 0,0 0 0,0 0 0,0 1 0,0-1 0,0 0 0,0 1 0,0-1 0,0 1 0,0-1 0,1 1 0,-1 0 0,0 2 0,1-4 0,-1 1 0,1 0 0,-1 0 0,1-1 0,0 1 0,-1 0 0,1 0 0,0 0 0,0-1 0,0 1 0,-1 0 0,1 0 0,0 0 0,0 0 0,0 0 0,0 0 0,1-1 0,-1 1 0,0 0 0,0 0 0,0 0 0,1 0 0,-1-1 0,0 1 0,1 0 0,-1 0 0,1-1 0,-1 1 0,1 0 0,-1 0 0,1-1 0,0 1 0,-1-1 0,1 1 0,0-1 0,-1 1 0,1-1 0,0 1 0,1 0 0,61-1 0,-47-1 0,-1 0 0,1 2 0,0-1 0,18 5 0,-31-5 0,0 1 0,0 0 0,0 0 0,0 0 0,0 0 0,0 1 0,0-1 0,0 1 0,0 0 0,0-1 0,-1 1 0,1 1 0,-1-1 0,0 0 0,1 1 0,-1-1 0,0 1 0,0-1 0,-1 1 0,1 0 0,-1 0 0,1 0 0,-1 0 0,2 6 0,1 3 0,0-13 0,0-24 0,-3-44 0,-1 68 0,-10-53 0,49 49 0,60-2-5386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6.547"/>
    </inkml:context>
    <inkml:brush xml:id="br0">
      <inkml:brushProperty name="width" value="0.025" units="cm"/>
      <inkml:brushProperty name="height" value="0.025" units="cm"/>
    </inkml:brush>
  </inkml:definitions>
  <inkml:trace contextRef="#ctx0" brushRef="#br0">1 34 17745,'0'0'3491,"3"0"-736,15 0-1538,8-3-929,9-3-256,6-6-1986,1-1-5381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330"/>
    </inkml:context>
    <inkml:brush xml:id="br0">
      <inkml:brushProperty name="width" value="0.025" units="cm"/>
      <inkml:brushProperty name="height" value="0.025" units="cm"/>
    </inkml:brush>
  </inkml:definitions>
  <inkml:trace contextRef="#ctx0" brushRef="#br0">0 1 6278,'0'0'22133,"3"9"-21071,16 133 1399,-19-141-2453,0 0-1,0 0 0,0 0 0,0 0 1,1 0-1,-1 0 0,0 0 1,1 0-1,-1 0 0,1 0 1,-1 0-1,1 0 0,-1 0 0,1 0 1,0 0-1,-1-1 0,1 1 1,0 0-1,0 0 0,-1-1 1,1 1-1,0 0 0,0-1 0,0 1 1,0-1-1,0 1 0,0-1 1,0 0-1,1 1 0,1-1 15,-1 0 0,1 0 1,-1-1-1,1 1 0,0-1 0,-1 1 0,0-1 0,1 0 0,-1 0 0,1 0 0,3-2 0,8-6 94,0 0-1,23-22 0,-35 28-112,21-21-3,-18 18 0,0 0 0,0 1 0,0 0 0,1 0 0,-1 0 0,1 0 0,0 1 0,1 0 0,8-4 0,-13 40 0,-6 14 0,3-36 0,-1 0 0,2 1 0,-1-1 0,2 15 0,-1-25 0,0 0 0,0 1 0,1-1 0,-1 1 0,0-1 0,0 0 0,0 1 0,0-1 0,0 0 0,1 1 0,-1-1 0,0 0 0,0 1 0,0-1 0,1 0 0,-1 0 0,0 1 0,1-1 0,-1 0 0,0 0 0,0 1 0,1-1 0,-1 0 0,0 0 0,1 0 0,-1 0 0,1 0 0,-1 1 0,0-1 0,1 0 0,-1 0 0,0 0 0,1 0 0,-1 0 0,1 0 0,18-6 0,12-14 0,16-28 0,-37 36 0,1 1 0,0 0 0,0 1 0,17-12 0,-28 23 0,1 0 0,0 0 0,0 1 0,-1-1 0,1 0 0,-1 0 0,1 1 0,-1-1 0,1 0 0,-1 1 0,0-1 0,0 1 0,0-1 0,0 0 0,0 1 0,0-1 0,0 1 0,0 0 0,0 40 0,0-40 0,0-1-141,0 0 0,0 0 0,-1-1 1,1 1-1,0 0 0,0 0 0,0 0 0,0 0 0,0 0 0,0 0 0,0 0 1,1 0-1,-1-1 0,0 1 0,0 0 0,1 0 0,-1 0 0,0 0 0,1-1 1,-1 1-1,1 0 0,-1 0 0,1-1 0,-1 1 0,1 0 0,0-1 0,-1 1 1,1 0-1,0-1 0,0 1 0,-1-1 0,1 1 0,0-1 0,0 0 1,0 1-1,0-1 0,-1 0 0,1 0 0,0 1 0,0-1 0,0 0 0,0 0 1,0 0-1,0 0 0,0 0 0,1 0 0,2-2-1013,0 1-1,-1-1 0,1 1 1,0-1-1,-1 0 1,1 0-1,-1-1 1,0 1-1,5-5 0,10-12-10947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7.722"/>
    </inkml:context>
    <inkml:brush xml:id="br0">
      <inkml:brushProperty name="width" value="0.025" units="cm"/>
      <inkml:brushProperty name="height" value="0.025" units="cm"/>
    </inkml:brush>
  </inkml:definitions>
  <inkml:trace contextRef="#ctx0" brushRef="#br0">127 49 6246,'0'0'17451,"-9"2"-15113,-1 1-1689,0 0-1,1 1 0,-1 0 1,1 0-1,-14 10 1,19-11-514,1-1 0,-1 0 1,1 1-1,0-1 0,0 1 0,0 0 1,1 0-1,-1 0 0,1 0 1,0 1-1,-1-1 0,1 1 1,1-1-1,-1 1 0,0 0 1,1 0-1,0 0 0,0 0 0,0 0 1,0 5-1,1-8-135,0-1 0,0 1 0,0-1 0,0 1 0,1 0 0,-1-1 0,0 1 0,0-1 0,0 1 0,1 0 0,-1-1 0,0 1 0,1-1 0,-1 1 0,0-1 0,1 1 0,-1-1 0,1 0 0,-1 1 0,1-1 0,-1 1 0,1-1 0,-1 0 0,1 1 0,-1-1 0,1 0 0,0 0 0,-1 1 0,2-1 0,25 2 0,24-13 0,-16-2 0,-24 9 0,-1-1 0,0 2 0,1 0 0,0 0 0,0 1 0,19-2 0,-29 5 0,0-1 0,0 1 0,0 0 0,-1-1 0,1 1 0,0-1 0,-1 1 0,1 0 0,0 0 0,-1-1 0,1 1 0,-1 0 0,1 0 0,-1 0 0,1 0 0,-1 0 0,0 0 0,1 0 0,-1-1 0,0 1 0,0 0 0,0 0 0,0 0 0,0 0 0,0 0 0,0 0 0,0 0 0,0 0 0,0 0 0,0 0 0,-1 0 0,1 0 0,0 0 0,-1 1 0,2 18 0,0-22 0,1 1 0,-1-1 0,0 0 0,1 0 0,-1 1 0,0-1 0,0 0 0,0 0 0,0 0 0,0 0 0,-1 0 0,1-3 0,2-8 0,-1-1 0,0 1 0,-1-19 0,-1 19 0,1 0 0,0 0 0,5-19 0,-3 31-461,-1 0 0,1 0 0,0 1 0,0-1 0,0 1 0,0-1 0,-1 1 0,1 0 0,0 0 0,0 0 0,5 1 0,-3 0-974,13-1-3780,2 1-1501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6.349"/>
    </inkml:context>
    <inkml:brush xml:id="br0">
      <inkml:brushProperty name="width" value="0.025" units="cm"/>
      <inkml:brushProperty name="height" value="0.025" units="cm"/>
    </inkml:brush>
  </inkml:definitions>
  <inkml:trace contextRef="#ctx0" brushRef="#br0">0 30 11915,'0'0'8115,"10"0"-5569,165-12 610,-16 1-547,-98 8-2119,-2 0 191,88 7 1,-147-5-663,1 1-1,0 0 1,0 0 0,0 0 0,0 0 0,0 0-1,0 1 1,0-1 0,0 0 0,0 0-1,0 1 1,0-1 0,-1 0 0,1 1 0,0-1-1,0 1 1,0-1 0,0 1 0,-1-1 0,1 1-1,0 0 1,-1-1 0,1 1 0,0 0-1,-1-1 1,1 1 0,-1 0 0,1 0 0,-1 0-1,1 1 1,-1 0 39,-1 0-1,1 0 1,0-1 0,-1 1-1,0 0 1,1-1 0,-1 1-1,0 0 1,0-1-1,0 1 1,0-1 0,0 1-1,-1-1 1,-1 2 0,-7 7 223,-1 0 1,0-1-1,-13 7 1,-121 66-109,93-56-499,2 2-1,-79 59 1,114-73-4479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153"/>
    </inkml:context>
    <inkml:brush xml:id="br0">
      <inkml:brushProperty name="width" value="0.025" units="cm"/>
      <inkml:brushProperty name="height" value="0.025" units="cm"/>
    </inkml:brush>
  </inkml:definitions>
  <inkml:trace contextRef="#ctx0" brushRef="#br0">49 0 9513,'0'0'15850,"-5"12"-13896,-6 22-864,2 1 0,1 0 0,2 0 0,-4 63 0,16-36-1258,-6-60 160,0-1 0,1 0 1,-1 0-1,0 0 0,1 0 0,-1 1 1,1-1-1,-1 0 0,1 0 0,0 0 1,-1 0-1,1 0 0,0 0 0,0-1 1,0 1-1,0 0 0,-1 0 0,3 1 1,-1-2 1,-1 0 1,0 0 0,0 0-1,0 0 1,0-1 0,1 1-1,-1 0 1,0-1 0,0 1-1,0-1 1,0 1 0,0-1-1,0 1 1,0-1 0,0 1-1,0-1 1,0 0 0,0 0 0,0 0-1,-1 1 1,1-1 0,0 0-1,-1 0 1,2-2 0,8-9-514,-1-1 0,-1 0 0,0 0 0,-1-1 0,0 0 0,-1-1 0,-1 1 0,0-1 1,5-27-1,-10 41 273,-1 5 177,0 0-1,0 1 1,-1-1-1,0 0 1,1 0-1,-1 1 1,-4 5-1,-6 13 44,9-15 73,1 0-1,0 0 1,0 0 0,0 0-1,1 1 1,1-1-1,-1 0 1,1 1 0,1-1-1,1 11 1,-1-18-33,1 1 0,-1 0 0,1-1 0,0 1 0,-1-1 0,1 1 0,0-1 0,0 0 0,0 0 0,0 1 0,0-2 0,0 1 0,0 0 0,1 0 0,-1-1 0,0 1 0,0-1 1,1 1-1,-1-1 0,0 0 0,0 0 0,1 0 0,1-1 0,4 1-855,-1 0 1,1 0-1,-1-1 1,0 0-1,1-1 1,7-2-1,-9 1 173,-1 0 0,0 0 0,0-1 0,0 1 0,0-1 0,0 0 0,-1-1-1,1 1 1,-1-1 0,-1 0 0,7-10 0,-1 0-1297,-1-1 0,12-32 0,-9 12-2861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512"/>
    </inkml:context>
    <inkml:brush xml:id="br0">
      <inkml:brushProperty name="width" value="0.025" units="cm"/>
      <inkml:brushProperty name="height" value="0.025" units="cm"/>
    </inkml:brush>
  </inkml:definitions>
  <inkml:trace contextRef="#ctx0" brushRef="#br0">117 0 5733,'0'0'18439,"-3"10"-17291,-7 26-606,1 0 0,2 1-1,2 0 1,1 0 0,2 0 0,2 1 0,5 44 0,0-60-1203,-1-39-1701,-3-39-1715,-4 42 3479,0 0 0,0 1 1,-2-1-1,1 1 1,-2 0-1,-13-24 0,-4 1 2392,-3 3 5774,29 32-7328,0 1-1,0-1 1,0 1 0,0 0-1,0 1 1,0-1 0,0 0 0,0 1-1,3 0 1,-1 0 80,130 12 453,-43-13-6083,-33-5-4556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8.966"/>
    </inkml:context>
    <inkml:brush xml:id="br0">
      <inkml:brushProperty name="width" value="0.025" units="cm"/>
      <inkml:brushProperty name="height" value="0.025" units="cm"/>
    </inkml:brush>
  </inkml:definitions>
  <inkml:trace contextRef="#ctx0" brushRef="#br0">0 0 10282,'0'0'22485,"60"36"-24759,-42-36-5349,-3 0-12749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1:39.341"/>
    </inkml:context>
    <inkml:brush xml:id="br0">
      <inkml:brushProperty name="width" value="0.025" units="cm"/>
      <inkml:brushProperty name="height" value="0.025" units="cm"/>
    </inkml:brush>
  </inkml:definitions>
  <inkml:trace contextRef="#ctx0" brushRef="#br0">19 6 11435,'0'0'20723,"-19"-6"-39652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626"/>
    </inkml:context>
    <inkml:brush xml:id="br0">
      <inkml:brushProperty name="width" value="0.025" units="cm"/>
      <inkml:brushProperty name="height" value="0.025" units="cm"/>
    </inkml:brush>
  </inkml:definitions>
  <inkml:trace contextRef="#ctx0" brushRef="#br0">1 7 3587,'8'-6'12610,"0"7"-5065,4 14-938,3 35-6579,-14-42 1807,1 0-1951,1 6 278,1-1 0,0 0 0,0 0 0,1 0 0,11 17 0,-15-27-360,1-1 0,0 1 0,0-1-1,0 0 1,0 1 0,0-1 0,0 0-1,1-1 1,-1 1 0,1 0 0,-1-1-1,1 1 1,3 1 0,-3-3-330,0 1 0,0-1 0,0 1 0,0-1 0,0 0 0,0 0 0,0 0 0,0-1 0,0 1-1,0-1 1,0 1 0,0-1 0,0 0 0,0 0 0,0 0 0,2-2 0,18-13-6502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1.966"/>
    </inkml:context>
    <inkml:brush xml:id="br0">
      <inkml:brushProperty name="width" value="0.025" units="cm"/>
      <inkml:brushProperty name="height" value="0.025" units="cm"/>
    </inkml:brush>
  </inkml:definitions>
  <inkml:trace contextRef="#ctx0" brushRef="#br0">178 1 11050,'0'0'13998,"-31"70"-11692,11-34-705,-2 4-512,-4 5-576,2-1-353,3-1-96,4-7-32,7-5-288,4-10-609,5-6-512,1-13-1282,9-2-992,6-10-769,3-13-5318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323"/>
    </inkml:context>
    <inkml:brush xml:id="br0">
      <inkml:brushProperty name="width" value="0.025" units="cm"/>
      <inkml:brushProperty name="height" value="0.025" units="cm"/>
    </inkml:brush>
  </inkml:definitions>
  <inkml:trace contextRef="#ctx0" brushRef="#br0">33 1 19346,'0'0'12300,"-10"72"-12140,2-47-96,0 0-64,4-5-801,2-2-1152,2-4-1186,0-10-769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2.683"/>
    </inkml:context>
    <inkml:brush xml:id="br0">
      <inkml:brushProperty name="width" value="0.025" units="cm"/>
      <inkml:brushProperty name="height" value="0.025" units="cm"/>
    </inkml:brush>
  </inkml:definitions>
  <inkml:trace contextRef="#ctx0" brushRef="#br0">0 6 16912,'0'0'10111,"12"-2"-9033,22 0-635,1 0-1,36 5 1,-54-2-415,0 1 1,0 1-1,0 0 1,0 1-1,0 1 1,30 14-1,-44-18-27,-1 0-1,0 0 1,0 0-1,0 0 1,0 1-1,0-1 1,0 1-1,0-1 1,0 1 0,0 0-1,-1 0 1,1 0-1,-1 0 1,1 0-1,-1 0 1,0 0 0,0 0-1,0 0 1,0 1-1,0-1 1,0 4-1,-1-3 54,0 0 0,0-1 0,-1 1 0,1 0 0,-1-1-1,0 1 1,0-1 0,0 1 0,0-1 0,0 0 0,-1 1 0,1-1-1,-1 0 1,1 0 0,-1 0 0,-3 3 0,-4 4 210,-1-1 1,0-1-1,0 1 0,-1-2 1,1 1-1,-2-2 1,-12 6-1,4-4-248,0-1 0,-1-1 0,1-1 0,-1-1 0,-42 1 0,63-3-53,-1-1 0,1 0 1,-1 0-1,0 0 0,1 0 0,-1 0 1,1 0-1,-1 0 0,0 0 0,1 0 0,-1 0 1,1 0-1,-1 0 0,0 0 0,1 0 0,-1 0 1,1-1-1,-1 1 0,1 0 0,-1 0 1,1-1-1,-1 1 0,1 0 0,-1-1 0,1 1 1,-1-1-1,1 1 0,0 0 0,-1-1 1,1 1-1,0-1 0,-1 0 0,13-13-3146,32-11-6348,-5 11-2518</inkml:trace>
  <inkml:trace contextRef="#ctx0" brushRef="#br0" timeOffset="1">578 212 15631,'0'0'12396,"59"3"-11179,-11-3-609,12 0-480,4 0-224,-4 0-1569,-9 1-2115,-11 4-992,-14-1-1474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040"/>
    </inkml:context>
    <inkml:brush xml:id="br0">
      <inkml:brushProperty name="width" value="0.025" units="cm"/>
      <inkml:brushProperty name="height" value="0.025" units="cm"/>
    </inkml:brush>
  </inkml:definitions>
  <inkml:trace contextRef="#ctx0" brushRef="#br0">1 0 13805,'0'0'11563,"75"12"-10314,-37-10-608,3 1-353,-3 1-192,2 0-160,-5-3-2402,-3-1-4869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456"/>
    </inkml:context>
    <inkml:brush xml:id="br0">
      <inkml:brushProperty name="width" value="0.025" units="cm"/>
      <inkml:brushProperty name="height" value="0.025" units="cm"/>
    </inkml:brush>
  </inkml:definitions>
  <inkml:trace contextRef="#ctx0" brushRef="#br0">220 31 5445,'0'0'22421,"-11"-6"-21337,-38-16-203,46 21-835,-1 1 0,1-1 1,-1 1-1,1 0 0,-1 0 0,1 0 0,0 0 1,-1 0-1,1 1 0,-1-1 0,1 1 0,0 0 1,0 0-1,-1 1 0,1-1 0,0 1 0,0-1 1,0 1-1,0 0 0,1 0 0,-1 0 0,-3 4 1,-3 2 91,0 1 1,1 0 0,0 1-1,-8 12 1,11-15-40,1 0-1,0 0 0,0 0 1,1 0-1,0 1 0,1-1 1,-4 13-1,6-18-92,-1 0 1,1 0-1,0 0 1,0 0-1,0 0 1,0 0-1,0 0 1,0 0-1,1 0 1,-1 0-1,0 0 1,1 0-1,0 0 1,-1 0 0,1 0-1,0 0 1,0-1-1,0 1 1,0 0-1,1 0 1,-1-1-1,0 1 1,1-1-1,-1 1 1,1-1-1,-1 0 1,1 0-1,0 0 1,-1 1-1,1-2 1,0 1-1,0 0 1,0 0-1,2 0 1,13 4-537,0-1 0,1-1 0,-1-1 0,1 0 0,-1-2 0,25-1 0,-24 0-2288,0-1 1,-1-1-1,24-7 1,7-7-9712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9.049"/>
    </inkml:context>
    <inkml:brush xml:id="br0">
      <inkml:brushProperty name="width" value="0.025" units="cm"/>
      <inkml:brushProperty name="height" value="0.025" units="cm"/>
    </inkml:brush>
  </inkml:definitions>
  <inkml:trace contextRef="#ctx0" brushRef="#br0">323 22 9513,'0'0'19224,"-9"-5"-18114,4 3-1052,0-1-1,-1 1 1,1 0-1,-1 0 1,0 0-1,0 1 1,0 0 0,1 0-1,-1 1 1,0-1-1,0 1 1,0 1 0,0-1-1,0 1 1,0 0-1,0 0 1,0 1 0,-7 2-1,-89 46 286,91-44-293,0 1-1,1 1 0,0-1 1,0 2-1,1-1 1,-16 19-1,24-27-54,1 1 0,-1-1 0,1 1 0,-1-1 0,1 1 0,-1-1 0,1 1 0,-1-1 0,1 1 0,-1 0-1,1-1 1,0 1 0,-1 0 0,1-1 0,0 1 0,-1 0 0,1 0 0,0-1 0,0 1 0,0 0 0,0-1 0,0 1 0,0 0 0,0 0 0,0-1 0,0 1 0,0 0 0,0 0 0,0-1 0,1 1 0,-1 0 0,0 0 0,0-1-1,1 1 1,-1 0 0,0-1 0,1 1 0,-1-1 0,1 1 0,-1 0 0,1-1 0,-1 1 0,1-1 0,0 1 0,-1-1 0,1 0 0,-1 1 0,1-1 0,0 0 0,-1 1 0,1-1 0,0 0 0,1 1 0,45 3-263,-40-5 226,61 0-516,83 3-587,-148-2 1135,-1 1 1,1-1-1,-1 0 1,0 1-1,1-1 0,-1 1 1,0 0-1,0 0 0,0 0 1,1 0-1,-1 0 1,0 0-1,0 0 0,3 3 1,-5-3 2,1 1-1,0-1 1,0 0 0,-1 0 0,1 0 0,0 0 0,-1 1 0,1-1 0,-1 0 0,0 1 0,1-1 0,-1 0 0,0 1-1,0-1 1,0 0 0,0 1 0,0-1 0,0 0 0,0 2 0,-1 2 72,-1-1 0,1 0 0,-1 1 0,0-1 0,0 0 0,0 0 0,-1 0 0,0 0 0,1 0 0,-1-1 1,-1 1-1,1-1 0,-4 4 0,-12 9 214,-1 0 1,0-1 0,-1-1 0,0-1-1,-1-1 1,0-1 0,-1-1 0,0-1-1,-26 6 1,49-15-282,0 0-1,0 0 1,0 0-1,0-1 1,0 1 0,0 0-1,0 0 1,1 0-1,-1 0 1,0-1 0,0 1-1,0 0 1,0 0-1,0 0 1,0-1-1,0 1 1,0 0 0,-1 0-1,1 0 1,0 0-1,0-1 1,0 1 0,0 0-1,0 0 1,0 0-1,0 0 1,0-1 0,0 1-1,0 0 1,-1 0-1,1 0 1,0 0 0,0 0-1,0-1 1,0 1-1,-1 0 1,1 0-1,0 0 1,0 0 0,0 0-1,0 0 1,-1 0-1,1 0 1,0 0 0,0 0-1,-1 0 1,2-1-50,24-18-2513,1 1 1,38-20-1,14-11-4657,-28 14 458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3.798"/>
    </inkml:context>
    <inkml:brush xml:id="br0">
      <inkml:brushProperty name="width" value="0.025" units="cm"/>
      <inkml:brushProperty name="height" value="0.025" units="cm"/>
    </inkml:brush>
  </inkml:definitions>
  <inkml:trace contextRef="#ctx0" brushRef="#br0">54 1 16624,'0'0'11338,"-38"53"-10216,30-33-450,3 7-448,2-4-160,3 4-64,0-4-288,0-1-673,0-3-961,0-5-896,0-6-385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154"/>
    </inkml:context>
    <inkml:brush xml:id="br0">
      <inkml:brushProperty name="width" value="0.025" units="cm"/>
      <inkml:brushProperty name="height" value="0.025" units="cm"/>
    </inkml:brush>
  </inkml:definitions>
  <inkml:trace contextRef="#ctx0" brushRef="#br0">1 119 14958,'0'0'13325,"83"-10"-13069,-36 14-192,9-1-1153,2-3-3011,-4 0 96,-3 0-2946</inkml:trace>
  <inkml:trace contextRef="#ctx0" brushRef="#br0" timeOffset="1">597 0 17553,'0'0'9000,"-10"63"-8007,10-43-480,0 4-417,2 2-96,-2 0-1185,0 2-865,0-5-993,0-2-1570,0-4-1440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499"/>
    </inkml:context>
    <inkml:brush xml:id="br0">
      <inkml:brushProperty name="width" value="0.025" units="cm"/>
      <inkml:brushProperty name="height" value="0.025" units="cm"/>
    </inkml:brush>
  </inkml:definitions>
  <inkml:trace contextRef="#ctx0" brushRef="#br0">0 291 17264,'0'0'9385,"49"-14"-8552,-12 9-353,6 0-351,-1 1-65,1 0-225,-1-1-1408,-8-1-1858,-5-1 192,-10-4-4517</inkml:trace>
  <inkml:trace contextRef="#ctx0" brushRef="#br0" timeOffset="1">33 7 13421,'0'0'10602,"49"-6"-9161,-7 6-352,8 4-352,5 2-481,1 0-192,0 0 0,-3-1-1377,-2-1-1217,-8-1-2019,-5-3-1697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4.854"/>
    </inkml:context>
    <inkml:brush xml:id="br0">
      <inkml:brushProperty name="width" value="0.025" units="cm"/>
      <inkml:brushProperty name="height" value="0.025" units="cm"/>
    </inkml:brush>
  </inkml:definitions>
  <inkml:trace contextRef="#ctx0" brushRef="#br0">137 0 11147,'0'0'17648,"1"61"-16238,-1-40-578,0 3-511,0 1-225,0 3-96,0-2-96,0-1-993,0-2-1474,0-9-1665,2-5-1345</inkml:trace>
  <inkml:trace contextRef="#ctx0" brushRef="#br0" timeOffset="1">0 153 15054,'0'0'10346,"51"-3"-8969,-16 3-576,7 0-481,7 1-224,3 1-704,-1-2-3428,-1 0-3747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522"/>
    </inkml:context>
    <inkml:brush xml:id="br0">
      <inkml:brushProperty name="width" value="0.025" units="cm"/>
      <inkml:brushProperty name="height" value="0.025" units="cm"/>
    </inkml:brush>
  </inkml:definitions>
  <inkml:trace contextRef="#ctx0" brushRef="#br0">286 20 11435,'0'0'15107,"-10"-4"-14098,8 3-972,-3-1 18,0-1 1,-1 1-1,1 0 0,0 1 0,-1-1 1,0 1-1,1 0 0,-1 1 1,0-1-1,0 1 0,1 0 1,-1 1-1,0-1 0,1 1 1,-1 0-1,-9 3 0,-1 4 292,1 0-1,-1 1 1,1 1-1,1 0 0,0 1 1,-12 13-1,21-20-262,0 1-1,1-1 0,-1 1 0,1 0 0,1 0 1,-1 1-1,1-1 0,0 1 0,0-1 0,0 1 1,1 0-1,0 0 0,0 0 0,0 1 0,1-1 1,0 0-1,0 0 0,1 1 0,0 10 1,1-15-82,0 1 1,0-1 0,0 0 0,0 0-1,0 0 1,0 0 0,1-1-1,-1 1 1,1 0 0,-1 0 0,1-1-1,0 1 1,0-1 0,0 0 0,0 1-1,0-1 1,0 0 0,0 0 0,0 0-1,0 0 1,0-1 0,1 1 0,-1-1-1,0 1 1,0-1 0,5 0 0,68 3 69,-66-3-69,-2-1-3,0 1 0,-1-1 0,1 0 0,0-1 0,-1 0 0,1 0 0,-1 0 0,0-1 0,0 1 0,8-6 0,-11 6 0,-1 0 0,1 0 0,0 0 0,-1 0 0,1-1 0,-1 1 0,1-1 0,-1 0 0,0 0 0,0 1 0,-1-1 0,1 0 0,-1-1 0,1 1 0,-1 0 0,0 0 0,0 0 0,0-1 0,0 1 0,-1-1 0,1-4 0,-1 8 0,-1 0 0,1-1 0,0 1 0,0 0 0,0 0 0,0-1 0,0 1 0,0 0 0,-1 0 0,1-1 0,0 1 0,0 0 0,0 0 0,-1 0 0,1-1 0,0 1 0,0 0 0,-1 0 0,1 0 0,0 0 0,0 0 0,-1 0 0,1-1 0,0 1 0,0 0 0,-1 0 0,1 0 0,0 0 0,-1 0 0,1 0 0,0 0 0,0 0 0,-1 0 0,1 0 0,0 0 0,0 0 0,-1 0 0,1 1 0,0-1 0,-1 0 0,1 0 0,0 0 0,0 0 0,-1 0 0,1 1 0,-12 9 0,11-9 0,1-1 0,0 1 0,0 0 0,0 0 0,0-1 0,0 1 0,0 0 0,0 0 0,0-1 0,0 1 0,1 0 0,-1 0 0,0-1 0,0 1 0,1 0 0,-1-1 0,0 1 0,1 0 0,-1-1 0,1 1 0,-1-1 0,0 1 0,1 0 0,0-1 0,-1 1 0,1-1 0,0 1 0,26 9 0,35-7 0,-56-3 0,5 0 0,-6-1 0,-1 1 0,0 0 0,1 0 0,-1 1 0,0-1 0,1 1 0,4 2 0,-8-3 0,-1 0 0,1 0 0,-1 1 0,1-1 0,-1 0 0,1 0 0,-1 1 0,0-1 0,1 1 0,-1-1 0,0 0 0,1 1 0,-1-1 0,0 1 0,1-1 0,-1 1 0,0-1 0,0 1 0,0-1 0,1 1 0,-1-1 0,0 1 0,0-1 0,0 2 0,-9 20 0,-13 7-58,17-24-167,1 0 0,-1 1 0,1 0 0,0 0 0,0 0 1,1 1-1,0-1 0,-2 8 0,5-1-4702,7-11-2734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5.942"/>
    </inkml:context>
    <inkml:brush xml:id="br0">
      <inkml:brushProperty name="width" value="0.025" units="cm"/>
      <inkml:brushProperty name="height" value="0.025" units="cm"/>
    </inkml:brush>
  </inkml:definitions>
  <inkml:trace contextRef="#ctx0" brushRef="#br0">0 10 2210,'0'0'28955,"88"6"-27641,-38-11-1026,8 0-288,5 0 0,1 4 0,-9 1 0,-12 0-2338,-14 0-2979,-19 0-3363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6.283"/>
    </inkml:context>
    <inkml:brush xml:id="br0">
      <inkml:brushProperty name="width" value="0.025" units="cm"/>
      <inkml:brushProperty name="height" value="0.025" units="cm"/>
    </inkml:brush>
  </inkml:definitions>
  <inkml:trace contextRef="#ctx0" brushRef="#br0">1 0 13549,'0'0'8360,"49"0"-6727,-5 0-287,10 0-289,1 0-321,1 0-544,-1 1-128,-12-1-2754,-4 0-6823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389"/>
    </inkml:context>
    <inkml:brush xml:id="br0">
      <inkml:brushProperty name="width" value="0.025" units="cm"/>
      <inkml:brushProperty name="height" value="0.025" units="cm"/>
    </inkml:brush>
  </inkml:definitions>
  <inkml:trace contextRef="#ctx0" brushRef="#br0">95 1 8520,'0'0'14713,"1"10"-14083,-6 75-182,6-84-451,-1 0-1,1 0 1,-1 0-1,1 1 1,0-1 0,-1 0-1,1 0 1,0 0-1,0 0 1,0 0 0,0 0-1,0-1 1,0 1-1,0 0 1,0 0 0,0-1-1,0 1 1,0 0-1,1-1 1,-1 0 0,0 1-1,0-1 1,1 0-1,-1 1 1,2-1 0,41 8-263,-34-7 140,43 15-764,-52-15 893,0-1 0,0 1 0,0-1 0,1 1-1,-1 0 1,0-1 0,0 1 0,0 0-1,0 0 1,0 0 0,0 0 0,-1 0 0,1 0-1,0 0 1,0 0 0,0 2 0,-1-2 26,0 0 1,0-1 0,0 1-1,0 0 1,0 0 0,-1 0-1,1 0 1,0 0 0,-1-1 0,1 1-1,0 0 1,-1 0 0,1 0-1,-1-1 1,1 1 0,-1 0-1,1 0 1,-1-1 0,0 1-1,1-1 1,-1 1 0,0-1-1,1 1 1,-1-1 0,0 1-1,0-1 1,-1 1 0,-10 5 169,0-1 1,-1 0 0,1 0-1,-1-2 1,0 0-1,0 0 1,0-1-1,0 0 1,0-1 0,-1-1-1,1 0 1,-20-4-1,31 4-261,0 0-1,1-1 0,-1 1 0,0-1 1,0 1-1,1-1 0,-1 0 1,1 1-1,-1-1 0,1 0 0,-1 0 1,1 0-1,-1 0 0,1-1 0,0 1 1,0 0-1,0-1 0,0 1 1,0 0-1,0-1 0,0 1 0,0-1 1,0 0-1,0 1 0,1-1 0,-1-1 1,-4-48-7673,5 49 7447,0-35-9844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7.732"/>
    </inkml:context>
    <inkml:brush xml:id="br0">
      <inkml:brushProperty name="width" value="0.025" units="cm"/>
      <inkml:brushProperty name="height" value="0.025" units="cm"/>
    </inkml:brush>
  </inkml:definitions>
  <inkml:trace contextRef="#ctx0" brushRef="#br0">0 1 16207,'0'0'6599,"72"14"-5286,-38-10-929,7-1-320,1-2-2242,2-1-3267,3 0-5381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089"/>
    </inkml:context>
    <inkml:brush xml:id="br0">
      <inkml:brushProperty name="width" value="0.025" units="cm"/>
      <inkml:brushProperty name="height" value="0.025" units="cm"/>
    </inkml:brush>
  </inkml:definitions>
  <inkml:trace contextRef="#ctx0" brushRef="#br0">164 0 11435,'0'0'6972,"-12"5"-3652,-2 1-2692,0 0 0,1 1 1,0 0-1,0 1 0,-23 19 0,32-24-553,0 1 0,0 0 0,0 0 0,0 0 0,1 0 0,0 1 0,0 0 0,0-1 0,0 1 0,1 0 0,-1 1 0,1-1 0,1 0 0,-1 1 0,1-1 0,0 0 0,0 1-1,0 0 1,1-1 0,0 1 0,0-1 0,2 10 0,-2-14-58,1 1 0,-1 0 0,1 0 0,0-1 0,-1 1 0,1-1 0,0 1-1,0 0 1,0-1 0,0 1 0,1-1 0,-1 0 0,0 1 0,1-1 0,-1 0 0,0 0-1,1 0 1,-1 0 0,1 0 0,2 1 0,2 0 61,-1 0 1,0-1-1,0 1 1,1-1-1,-1-1 0,1 1 1,5-1-1,2 0 51,0 0 0,0-1 0,0-1 1,0 0-1,17-6 0,-18 3-112,0 0 0,-1 0 0,1-2 0,-1 1 0,19-16 0,-26 19 76,0 0 0,-1 0 0,1 0-1,-1-1 1,0 1 0,0-1 0,0 0 0,0 0 0,-1 0-1,0 0 1,0 0 0,0 0 0,0-1 0,-1 1 0,1-1 0,-1 1-1,0-1 1,0 0 0,-1-7 0,0 11-39,0-1 1,0 1-1,-1-1 1,1 0-1,-1 1 1,1-1-1,-1 1 1,0-1-1,1 1 1,-1 0-1,0-1 1,0 1-1,0 0 1,0-1-1,0 1 1,-1 0-1,1 0 1,0 0-1,0 0 1,-3-1-1,-1-1-16,1 1-1,-1 0 1,0 0-1,0 1 0,1 0 1,-11-2-1,1 1-58,0 2 1,0-1-1,0 2 0,-18 2 0,30-3-71,-1 1 0,0 0-1,1-1 1,-1 1 0,1 0-1,-1 1 1,1-1 0,0 0-1,-1 1 1,1-1-1,0 1 1,0 0 0,0 0-1,0 0 1,-2 2 0,4-3-39,0-1 0,-1 1 0,1-1 1,0 1-1,0-1 0,-1 1 1,1-1-1,0 1 0,0-1 0,0 1 1,0-1-1,0 1 0,-1-1 0,1 1 1,0-1-1,0 1 0,0-1 1,1 1-1,-1-1 0,0 1 0,0-1 1,0 1-1,0-1 0,0 1 1,1-1-1,-1 1 0,1 0 0,0 0-234,0 0-1,0 0 0,0 0 0,1-1 0,-1 1 0,0 0 0,1-1 1,-1 1-1,1-1 0,-1 1 0,0-1 0,1 0 0,-1 1 0,1-1 1,2 0-1,21 0-6254,7 0-4836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29.489"/>
    </inkml:context>
    <inkml:brush xml:id="br0">
      <inkml:brushProperty name="width" value="0.025" units="cm"/>
      <inkml:brushProperty name="height" value="0.025" units="cm"/>
    </inkml:brush>
  </inkml:definitions>
  <inkml:trace contextRef="#ctx0" brushRef="#br0">52 29 5733,'0'0'22598,"-1"14"-21093,-21 122 23,12-88-1060,2 0-1,-2 63 1,12-77-468,6-58 0,1-7 0,17-58 0,-10 32 0,2 1 0,34-72 0,-51 126 0,0 0 0,0-1 0,0 1 0,0 0 0,1 0 0,-1 0 0,1 0 0,-1 0 0,1 1 0,0-1 0,0 0 0,-1 1 0,1-1 0,1 1 0,-1 0 0,0 0 0,0 0 0,4-2 0,-4 3 0,0 0 0,0 0 0,0 0 0,-1 0 0,1 0 0,0 0 0,0 1 0,0-1 0,-1 1 0,1-1 0,0 1 0,-1 0 0,1 0 0,0-1 0,-1 1 0,1 0 0,-1 1 0,1-1 0,1 2 0,1 1 0,0 0 0,-1 0 0,0 1 0,1-1 0,-1 1 0,-1 0 0,1 0 0,-1 0 0,0 0 0,0 0 0,0 1 0,-1-1 0,0 0 0,0 1 0,0 6 0,-1-8 0,0 0 0,0 0 0,-1 0 0,1 1 0,-1-1 0,0 0 0,-1 0 0,1 0 0,-1-1 0,1 1 0,-1 0 0,0-1 0,-1 1 0,1-1 0,-1 1 0,1-1 0,-1 0 0,0 0 0,0 0 0,0-1 0,0 1 0,-5 2 0,1-1 0,0-1 0,0 0 0,0 0 0,0 0 0,-1-1 0,1 0 0,-1-1 0,1 1 0,-1-2 0,0 1 0,-9-1 0,16 0-44,0 0-1,1 0 1,-1 0 0,0 0-1,0 0 1,1 0 0,-1 0-1,0 0 1,0-1 0,1 1-1,-1 0 1,0 0 0,1-1 0,-1 1-1,0 0 1,1-1 0,-1 1-1,1-1 1,-1 1 0,0 0-1,1-1 1,-1 0 0,1 1-1,-1-1 1,1 1 0,0-1-1,-1 0 1,1 1 0,0-1-1,-1 0 1,1 1 0,0-1-1,0 0 1,-1 1 0,1-1 0,0 0-1,0 0 1,0 1 0,0-1-1,0 0 1,0 0 0,0 1-1,0-1 1,0 0 0,1 1-1,-1-1 1,0-1 0,1 0-316,0-1 1,0 1-1,0 0 1,0-1-1,1 1 1,-1 0-1,0 0 1,1 0-1,0 0 0,-1 0 1,1 0-1,3-3 1,18-8-5625,3 2-1698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430"/>
    </inkml:context>
    <inkml:brush xml:id="br0">
      <inkml:brushProperty name="width" value="0.025" units="cm"/>
      <inkml:brushProperty name="height" value="0.025" units="cm"/>
    </inkml:brush>
  </inkml:definitions>
  <inkml:trace contextRef="#ctx0" brushRef="#br0">65 0 9673,'0'0'17264,"9"68"-15214,-4-44-256,0-1-705,1-2-576,0-2-417,0-1-32,-3-4-192,2-4-801,-4-3-737,-12-24-16719</inkml:trace>
  <inkml:trace contextRef="#ctx0" brushRef="#br0" timeOffset="1">1 79 13325,'0'0'11627,"64"-10"-10859,-29 10-447,6 0-289,2 0-993,2 0-3556,-1 0-4355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8.789"/>
    </inkml:context>
    <inkml:brush xml:id="br0">
      <inkml:brushProperty name="width" value="0.025" units="cm"/>
      <inkml:brushProperty name="height" value="0.025" units="cm"/>
    </inkml:brush>
  </inkml:definitions>
  <inkml:trace contextRef="#ctx0" brushRef="#br0">130 56 7976,'0'0'12657,"0"-9"-11317,0-26-251,0 34-1054,0 1 0,0-1 1,0 1-1,0-1 0,0 1 1,0-1-1,0 1 0,-1 0 0,1-1 1,0 1-1,0-1 0,0 1 1,-1-1-1,1 1 0,0 0 0,-1-1 1,1 1-1,0 0 0,-1-1 1,1 1-1,-1 0 0,1-1 0,0 1 1,-1 0-1,1 0 0,-1 0 1,1-1-1,-1 1 0,1 0 1,-1 0-1,1 0 0,0 0 0,-1 0 1,1 0-1,-1 0 0,1 0 1,-1 0-1,1 0 0,-1 0 0,1 0 1,-1 0-1,1 0 0,-1 0 1,1 1-1,-1-1 0,1 0 0,-1 0 1,1 0-1,-1 1 0,-18 9 416,18-10-425,-9 6 1008,-1 1 1,1 0 0,0 1-1,-14 14 1,21-18-975,0 0 1,1 0 0,-1 0 0,1 0 0,0 0-1,0 1 1,0-1 0,1 1 0,-1 0 0,1-1-1,0 1 1,1 0 0,-1 0 0,1-1 0,0 6-1,-1-7-47,1 1-1,0-1 1,0 0-1,0 0 0,0 0 1,0 0-1,1 0 0,0 0 1,-1 0-1,1 0 1,0 0-1,0 0 0,1 0 1,-1-1-1,0 1 0,1 0 1,0-1-1,0 1 1,0-1-1,0 1 0,0-1 1,0 0-1,0 0 0,1 0 1,-1 0-1,1-1 1,-1 1-1,1-1 0,0 1 1,0-1-1,0 0 0,0 0 1,0 0-1,0 0 1,0-1-1,0 1 0,0-1 1,0 0-1,0 0 0,0 0 1,0 0-1,0 0 1,6-2-1,-3 1 18,0-1 0,1 0 0,-1 0 0,-1 0 0,1 0 0,0-1 0,-1 0-1,1 0 1,-1-1 0,0 1 0,0-1 0,0 0 0,-1-1 0,1 1 0,5-9 0,-5 8-7,-1-1-1,1 0 1,-1-1 0,0 1 0,-1-1-1,0 1 1,0-1 0,0 0-1,-1 0 1,0 0 0,-1 0-1,2-15 1,-3 20-26,0 0 0,-1 0 0,1 0 0,-1 0 0,0 1 0,1-1-1,-1 0 1,0 0 0,0 0 0,0 1 0,-1-1 0,1 0 0,0 1 0,-1-1 0,1 1 0,-1 0 0,1-1 0,-1 1-1,1 0 1,-1 0 0,0 0 0,0 0 0,0 0 0,0 0 0,-2 0 0,1 0-41,0 0-1,0 0 1,0 0 0,0 0 0,0 1-1,-1-1 1,1 1 0,0 0-1,0 0 1,0 0 0,0 1 0,0-1-1,-1 1 1,1-1 0,0 1-1,-4 2 1,6-2-238,0 0-1,0 0 1,0 0-1,0 0 1,1 0-1,-1 0 1,0 0-1,1 0 0,-1 0 1,1 0-1,-1 0 1,1 0-1,0 1 1,-1-1-1,1 0 1,0 0-1,0 2 1,2 23-11684,7-16 478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130"/>
    </inkml:context>
    <inkml:brush xml:id="br0">
      <inkml:brushProperty name="width" value="0.025" units="cm"/>
      <inkml:brushProperty name="height" value="0.025" units="cm"/>
    </inkml:brush>
  </inkml:definitions>
  <inkml:trace contextRef="#ctx0" brushRef="#br0">70 1 833,'0'0'25624,"-46"67"-23222,34-44-992,3 3-642,6-2-383,3 2-289,0-7-352,11-5-1218,2-5-1601,1-9-1089,-1 0-704,-2-18-4421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488"/>
    </inkml:context>
    <inkml:brush xml:id="br0">
      <inkml:brushProperty name="width" value="0.025" units="cm"/>
      <inkml:brushProperty name="height" value="0.025" units="cm"/>
    </inkml:brush>
  </inkml:definitions>
  <inkml:trace contextRef="#ctx0" brushRef="#br0">92 114 13389,'0'0'16912,"-5"1"-16859,5-1-53,-1 0 0,0 0-1,0 0 1,1 0 0,-1 0-1,0 0 1,1 1 0,-1-1 0,0 0-1,1 0 1,-1 1 0,0-1 0,1 0-1,-1 1 1,1-1 0,-1 0 0,0 1-1,1-1 1,-1 1 0,1-1 0,-1 1-1,1 0 1,0-1 0,-1 1 0,1-1-1,0 1 1,-1 0 0,1-1 0,0 1-1,-1 0 1,1-1 0,0 1-1,0 0 1,0-1 0,0 1 0,0 0-1,0-1 1,0 1 0,0 0 0,0 0-1,2 3 0,0-1 0,0 0 0,0 0 0,1 0-1,-1 0 1,1 0 0,-1 0 0,7 4 0,4 2-209,0 0 1,0 0 0,25 11-1,-24-14-19,0 2-1,-1 0 0,22 16 0,-34-23 220,0 0-1,0 0 1,0 0 0,0 0-1,0 1 1,0-1-1,0 0 1,0 0-1,-1 1 1,1-1 0,0 0-1,-1 1 1,1-1-1,-1 1 1,0-1-1,1 1 1,-1-1 0,0 1-1,0-1 1,0 1-1,0-1 1,0 1-1,0-1 1,-1 1-1,1-1 1,0 1 0,-1-1-1,1 1 1,-1-1-1,1 0 1,-1 1-1,0-1 1,0 0 0,0 0-1,1 1 1,-1-1-1,0 0 1,0 0-1,-1 0 1,1 0 0,0 0-1,0 0 1,0 0-1,-3 1 1,-6 5 175,-1 0 1,1-1-1,-22 10 1,32-16-161,-14 7 376,1-2 1,-1 1-1,0-2 0,-1 0 1,1-1-1,-1 0 1,1-1-1,-19 0 0,31-2-364,1 0-1,-1 0 0,1 0 0,0 0 0,-1-1 0,1 1 0,-1-1 0,1 1 0,0-1 0,-1 1 0,1-1 0,0 0 0,0 0 1,0 1-1,-1-1 0,1 0 0,0 0 0,0 0 0,0 0 0,0-1 0,1 1 0,-1 0 0,0 0 0,0 0 0,1-1 0,-1 1 1,1 0-1,-1-1 0,1 1 0,-1-1 0,1 1 0,0 0 0,0-1 0,0 1 0,0-1 0,0 1 0,0-1 0,0-1 1,0-1-46,1 0 1,-1 0-1,1 1 1,0-1 0,0 0-1,0 0 1,0 1-1,1-1 1,-1 1 0,1-1-1,0 1 1,0 0-1,5-6 1,7-3-240,2 0 1,0 1-1,32-18 1,-30 20 268,-2-1 1,1-1 0,-1 0 0,17-17-1,-29 24 37,0 0 0,0 0-1,-1-1 1,1 0-1,-1 0 1,0 0 0,-1 0-1,1 0 1,-1 0 0,0-1-1,0 1 1,-1-1-1,0 0 1,0 1 0,0-1-1,0 0 1,-1 0-1,-1-8 1,1 11-32,-1 0-1,0 1 1,0-1-1,0 0 1,0 1-1,-1-1 1,1 1-1,-1 0 1,1-1-1,-1 1 1,0 0-1,0 0 1,0 0 0,0 0-1,0 0 1,0 1-1,-1-1 1,-4-2-1,5 3-20,0 0 1,0-1-1,0 1 0,0 1 0,0-1 0,0 0 0,0 0 0,0 1 0,0-1 0,-1 1 1,1 0-1,0 0 0,0 0 0,-1 0 0,1 0 0,0 0 0,0 0 0,-1 1 0,1-1 1,0 1-1,0 0 0,0 0 0,0-1 0,-4 3 0,5-1-173,0-1 0,0 0-1,0 1 1,0-1 0,0 1 0,1-1-1,-1 1 1,0-1 0,1 1 0,-1 0-1,1-1 1,-1 1 0,1 0 0,0-1-1,0 4 1,1 26-8010,5-15 1071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39.816"/>
    </inkml:context>
    <inkml:brush xml:id="br0">
      <inkml:brushProperty name="width" value="0.025" units="cm"/>
      <inkml:brushProperty name="height" value="0.025" units="cm"/>
    </inkml:brush>
  </inkml:definitions>
  <inkml:trace contextRef="#ctx0" brushRef="#br0">36 0 10794,'0'0'19186,"-35"54"-17648,35-35-385,0-2-1057,9-3-96,6-1 0,2-5 0,2-6 0,2-2-1249,5 0-1153,-2-6-1858,-2-11-1250,0-2-1024</inkml:trace>
  <inkml:trace contextRef="#ctx0" brushRef="#br0" timeOffset="1">245 31 2691,'0'0'16399,"-23"54"-12587,10-29-513,-2 5-449,1 2-703,-1 1-578,3 2-1569,0-1 0,5 0 0,5-5 0,2-6 0,0-6-3235,4-12-6086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0.783"/>
    </inkml:context>
    <inkml:brush xml:id="br0">
      <inkml:brushProperty name="width" value="0.025" units="cm"/>
      <inkml:brushProperty name="height" value="0.025" units="cm"/>
    </inkml:brush>
  </inkml:definitions>
  <inkml:trace contextRef="#ctx0" brushRef="#br0">28 1 16784,'0'0'12652,"7"55"-12588,-18-25-32,1-3-64,4-2-417,3-3-575,0-1-834,3-6-1185,0-5-1153,-2-7-833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156"/>
    </inkml:context>
    <inkml:brush xml:id="br0">
      <inkml:brushProperty name="width" value="0.025" units="cm"/>
      <inkml:brushProperty name="height" value="0.025" units="cm"/>
    </inkml:brush>
  </inkml:definitions>
  <inkml:trace contextRef="#ctx0" brushRef="#br0">1 46 4740,'0'0'24504,"43"-33"-24729,-14 33-1664,2-4-1378,-2 0-1762,0-1-3619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484"/>
    </inkml:context>
    <inkml:brush xml:id="br0">
      <inkml:brushProperty name="width" value="0.025" units="cm"/>
      <inkml:brushProperty name="height" value="0.025" units="cm"/>
    </inkml:brush>
  </inkml:definitions>
  <inkml:trace contextRef="#ctx0" brushRef="#br0">1 21 17873,'0'0'13074,"9"-4"-12129,29-11-374,-37 15-567,0 0 1,-1-1-1,1 1 1,0 0-1,-1 0 1,1 0-1,0-1 1,0 1-1,-1 0 1,1 0-1,0 0 1,0 0-1,-1 0 1,1 0-1,0 0 1,0 1-1,-1-1 1,1 0-1,0 0 1,0 0-1,-1 1 1,1-1-1,0 0 1,-1 1-1,1-1 1,-1 1-1,1-1 1,0 1-1,-1-1 1,1 1-1,-1-1 1,1 1-1,-1 0 1,0-1-1,1 1 1,-1-1-1,1 1 1,-1 0-1,0 0 1,0-1-1,1 1 1,-1 0-1,0-1 1,0 1-1,0 0 1,0 0-1,0-1 1,0 1-1,0 0 1,0 0-1,0-1 1,0 1-1,0 0 1,-1 0-1,1 0 1,-1 3 1,0 0 0,1-1-1,-1 1 1,-1-1 0,1 0 0,0 1-1,-1-1 1,-3 6 0,-6-1-6,9-6 0,0-1 0,0 0 0,0 0 0,0 1 0,0-1 0,1 1 0,-1 0 0,0-1 0,1 1 0,0 0 0,-1 0 0,1 0 0,-2 3 0,30 5 0,-15-6-68,0 1 0,0 0-1,-1 1 1,0 0 0,0 1 0,0 0-1,14 13 1,-23-18 51,-1-1 1,1 1-1,0 0 0,0 0 1,-1 1-1,1-1 0,-1 0 0,0 0 1,0 1-1,0-1 0,0 1 1,0-1-1,0 1 0,-1-1 0,1 1 1,-1 0-1,1 3 0,-2-3 18,0 0 0,0 0 0,0 0 0,0-1 0,0 1 0,0 0 0,-1 0 0,1-1 0,-1 1 0,0-1 0,0 0 0,0 1 0,0-1 0,0 0 0,0 0 0,-1 0 0,1 0 0,-1-1 0,-2 2 0,-1 2 50,-1-1 1,1-1 0,-1 1-1,0-1 1,0 0 0,0-1 0,0 1-1,0-2 1,0 1 0,-1-1-1,1 0 1,-1 0 0,1-1 0,-1 0-1,-8-1 1,15 1-85,0 0 0,1 0 0,-1-1 0,0 1 0,0 0-1,1 0 1,-1-1 0,1 1 0,-1 0 0,0-1 0,1 1 0,-1 0 0,1-1 0,-1 1 0,0-1 0,1 1-1,-1-1 1,1 1 0,0-1 0,-1 0 0,1 1 0,-1-1 0,1 1 0,0-1 0,0 0 0,-1 1 0,1-1 0,0 0-1,0 0 1,0 1 0,0-1 0,0 0 0,0 1 0,0-1 0,0 0 0,0 0 0,0 1 0,0-1 0,0 0-1,0 1 1,1-1 0,-1 0 0,0 1 0,0-1 0,1 0 0,-1 1 0,0-1 0,1 1 0,-1-1 0,1 1-1,-1-1 1,1 1 0,-1-1 0,1 1 0,-1-1 0,1 1 0,1-1 0,32-29-4401,-2 16-1406,7-2-1602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1.857"/>
    </inkml:context>
    <inkml:brush xml:id="br0">
      <inkml:brushProperty name="width" value="0.025" units="cm"/>
      <inkml:brushProperty name="height" value="0.025" units="cm"/>
    </inkml:brush>
  </inkml:definitions>
  <inkml:trace contextRef="#ctx0" brushRef="#br0">121 65 11755,'0'0'8643,"-9"-1"-4228,4 1-4219,1-1 1,0 1 0,0 0 0,-1 0-1,1 1 1,0-1 0,0 1-1,0 0 1,-1 0 0,1 0-1,0 1 1,0-1 0,1 1-1,-1 0 1,0 0 0,1 0-1,-1 1 1,1 0 0,-1-1 0,1 1-1,0 0 1,0 0 0,1 1-1,-1-1 1,1 0 0,-1 1-1,1 0 1,0 0 0,0-1-1,1 1 1,-3 8 0,3-10-174,1 1 0,0-1 0,-1 1 0,1-1 0,0 1 0,0-1 0,0 1 0,1-1 0,-1 1 1,1-1-1,-1 0 0,1 1 0,0-1 0,0 0 0,0 1 0,0-1 0,0 0 0,0 0 0,1 0 0,-1 0 0,1 0 1,-1 0-1,1 0 0,0-1 0,0 1 0,0 0 0,0-1 0,0 0 0,0 1 0,0-1 0,0 0 0,1 0 0,-1 0 0,0 0 1,1-1-1,-1 1 0,0-1 0,1 1 0,-1-1 0,5 0 0,-1 1 19,0-1 0,0 1 0,0-1 0,0-1 0,0 1 0,0-1 0,0 0 0,0-1 0,0 1 0,-1-1 0,1 0 0,0 0 0,-1-1 0,1 0 0,-1 0 0,6-4 0,-7 3-46,0-1 0,-1 1-1,1-1 1,-1 1 0,0-1 0,0 0-1,0 0 1,0-1 0,-1 1 0,0-1 0,0 1-1,-1-1 1,0 1 0,0-1 0,0 0-1,0 0 1,-1-9 0,0 11-20,-1 1 1,1-1-1,-1 1 0,1 0 1,-1-1-1,0 1 1,0 0-1,-1-1 0,1 1 1,-1 0-1,0 0 0,1 0 1,-1 0-1,0 0 1,-1 1-1,1-1 0,0 1 1,-1-1-1,0 1 0,1 0 1,-1 0-1,0 0 1,0 0-1,0 0 0,-1 1 1,1 0-1,0-1 1,0 1-1,-7-1 0,1 1-2900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198"/>
    </inkml:context>
    <inkml:brush xml:id="br0">
      <inkml:brushProperty name="width" value="0.025" units="cm"/>
      <inkml:brushProperty name="height" value="0.025" units="cm"/>
    </inkml:brush>
  </inkml:definitions>
  <inkml:trace contextRef="#ctx0" brushRef="#br0">1 31 7175,'0'0'22741,"57"-12"-22004,-22 7-513,8 1-192,1 4-1121,4-4-2594,-3 2-2787,-6-2-4709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30.380"/>
    </inkml:context>
    <inkml:brush xml:id="br0">
      <inkml:brushProperty name="width" value="0.025" units="cm"/>
      <inkml:brushProperty name="height" value="0.025" units="cm"/>
    </inkml:brush>
  </inkml:definitions>
  <inkml:trace contextRef="#ctx0" brushRef="#br0">167 94 16656,'0'0'11328,"-8"-1"-9422,2 1-1763,1 0 1,-1 0 0,1 0 0,-1 1 0,1-1 0,-1 1 0,1 1 0,0-1-1,0 1 1,-1 0 0,1 0 0,0 0 0,1 1 0,-1 0 0,0 0 0,1 0-1,-1 0 1,1 1 0,-7 8 0,5-7-144,2-2 0,0 0 0,1-1 0,0 1 0,-1 1 0,1-1 0,0 0 0,0 1 0,1 0 0,-1 0 0,1 0 0,0 0 0,0 0 0,0 0 0,1 0 0,-2 7 0,6-10 0,0-1 0,1 1 0,-1 0 0,1-1 0,-1 0 0,0 1 0,1-1 0,-1-1 0,6 0 0,73-15 0,-69 12 0,1 1 0,-1 0 0,1 1 0,0 0 0,0 1 0,0 1 0,20 1 0,-33 0 0,0 0 0,0-1 0,0 1 0,0 0 0,0 0 0,-1 0 0,1 0 0,0 0 0,0 0 0,-1 0 0,1 0 0,-1 0 0,1 0 0,-1 0 0,1 0 0,-1 0 0,0 1 0,1-1 0,-1 0 0,0 0 0,0 0 0,0 1 0,0-1 0,0 0 0,0 3 0,-2 35 0,1-36 0,40-65 0,-31 41 0,0 0 0,7-40 0,-14 63 0,-1 0 0,0-1 0,1 1 0,-1-1 0,1 1 0,0-1 0,-1 1 0,1-1 0,0 0 0,0 1 0,0-1 0,0 0 0,0 0 0,0 1 0,0-1 0,1 0 0,-1 0 0,0 0 0,0 0 0,1-1 0,-1 1 0,1 0 0,-1 0 0,1-1 0,-1 1 0,1-1 0,-1 0 0,1 1 0,0-1 0,2 0 0,56 4 0,-52-4 0,11 0-241,0-1 0,0-1 1,0 0-1,33-10 0,-45 11 171,-1-2 0,1 1 1,-1-1-1,1 0 0,-1 0 0,0-1 0,0 0 0,0 0 0,-1 0 1,0-1-1,1 0 0,-2 0 0,1 0 0,0 0 0,-1-1 0,4-7 0,-7 12 99,-1 1-1,1-1 0,-1 1 0,1-1 1,-1 0-1,1 1 0,-1-1 0,0 1 0,0-1 1,1 0-1,-1 1 0,0-1 0,0 0 1,1 1-1,-1-1 0,0 0 0,0 1 1,0-1-1,0 0 0,0 1 0,0-1 0,0 0 1,0 1-1,-1-1 0,1 0 0,0 1 1,0-1-1,0 0 0,-1 1 0,1-1 1,0 1-1,-1-1 0,1 0 0,-1 1 0,1-1 1,0 1-1,-1-1 0,1 1 0,-1-1 1,1 1-1,-1 0 0,0-1 0,1 1 1,-1 0-1,1-1 0,-1 1 0,0 0 0,1 0 1,-1-1-1,0 1 0,1 0 0,-1 0 1,0 0-1,1 0 0,-1 0 0,0 0 1,1 0-1,-1 0 0,0 0 0,0 0 0,0 1 1,-4-1 48,0 1 1,-1 0-1,1 0 1,0 0-1,0 1 1,1-1-1,-6 4 1,1 0-75,1 0 1,0 1 0,0 0 0,0 0 0,1 1 0,-9 10-1,12-13-3,1 0 0,0 0-1,0 0 1,1 1-1,-1 0 1,1-1 0,0 1-1,0 0 1,0 0 0,1 0-1,0 0 1,0 0-1,-1 10 1,3-14 0,-1 0 0,0 0 0,0 0 0,0 0 0,1 0 0,-1 0 0,1 0 0,-1 0 0,1 0 0,-1 0 0,1 0 0,0 0 0,-1 0 0,1 0 0,0-1 0,0 1 0,-1 0 0,1 0 0,0-1 0,0 1 0,0-1 0,0 1 0,0-1 0,0 1 0,0-1 0,0 1 0,0-1 0,0 0 0,0 0 0,0 0 0,0 1 0,2-1 0,44 1 0,-35-2 0,8-1 0,0-1 0,-1-1 0,1-1 0,-1 0 0,0-2 0,-1 0 0,34-19 0,26-9 0,-52 30 0,-26 6 0,1-1 0,-1 0 0,1 0 0,0 0 0,-1 0 0,1 1 0,-1-1 0,1 0 0,-1 0 0,0 1 0,1-1 0,-1 0 0,1 1 0,-1-1 0,0 1 0,1-1 0,-1 1 0,0-1 0,1 0 0,-1 1 0,0-1 0,1 1 0,-1-1 0,0 1 0,0 0 0,1 4 0,-1-1 0,0 1 0,0-1 0,-1 1 0,1-1 0,-1 1 0,-2 7 0,2-9 0,0 1 0,0 0 0,0 0 0,0 0 0,1 0 0,0 0 0,0 0 0,0-1 0,0 1 0,2 7 0,-1-10 0,0 0 0,0 0 0,0 0 0,0 0 0,0 0 0,0-1 0,0 1 0,0 0 0,0-1 0,0 1 0,1 0 0,-1-1 0,0 0 0,0 1 0,1-1 0,-1 0 0,0 0 0,1 1 0,2-1 0,31-1 0,-24 0 0,6-1 0,-1 0 0,1-2 0,0 0 0,-1-1 0,0-1 0,0 0 0,25-14 0,42-15 0,-65 34-3,-14 13-105,-19 32-1009,3-12-1648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650"/>
    </inkml:context>
    <inkml:brush xml:id="br0">
      <inkml:brushProperty name="width" value="0.025" units="cm"/>
      <inkml:brushProperty name="height" value="0.025" units="cm"/>
    </inkml:brush>
  </inkml:definitions>
  <inkml:trace contextRef="#ctx0" brushRef="#br0">0 8 17008,'0'0'8264,"11"-1"-7052,-10 0-1162,14-1 470,0 0 0,-1 1 1,24 1-1,-34 0-411,0 0 0,0 1 0,0 0-1,-1 0 1,1 0 0,0 0 0,-1 0 0,1 1 0,5 3-1,-8-4-92,1 0 0,-1 0 0,0 0-1,0 0 1,0 1 0,0-1 0,0 0 0,0 1-1,0-1 1,0 0 0,0 1 0,-1-1-1,1 1 1,0-1 0,-1 1 0,0 0-1,1-1 1,-1 1 0,0 0 0,0-1-1,0 1 1,0-1 0,0 4 0,-1-3 33,1 0 0,-1 0-1,1 1 1,-1-1 0,0 0 0,0 0 0,0 0 0,0 0 0,0-1-1,-1 1 1,1 0 0,0 0 0,-1-1 0,0 1 0,1-1 0,-1 1 0,-2 1-1,-38 20 1309,15-8-908,68-2-604,-27-10-236,0 1-1,-1 0 1,1 1 0,-1 0-1,20 12 1,-31-16 343,0 0 0,0 0 0,0 1 0,0-1 0,0 1 0,-1 0 0,1-1 1,0 1-1,-1 0 0,0 0 0,1 0 0,-1 0 0,0 0 0,0 0 0,0 0 0,0 1 0,0 2 0,-1-3 69,0 0-1,0 0 1,0 1-1,-1-1 1,1 0-1,-1 0 1,0 1-1,0-1 1,0 0-1,0 0 1,0 0-1,0 0 1,0 0-1,-1 0 1,1-1-1,-1 1 1,1 0-1,-1-1 1,0 1-1,1-1 1,-5 3-1,-7 6 385,-1 0-1,-1 0 0,-25 11 1,33-17-287,0-1 0,-1-1 0,1 0-1,0 0 1,-1 0 0,1-1 0,-1 0 0,1 0 0,-1-1 0,-13 0 0,21 0-118,0 0 0,0 0 1,-1 0-1,1 0 0,0 0 0,0 0 0,-1 0 0,1 0 1,0-1-1,0 1 0,0 0 0,-1 0 0,1 0 0,0 0 1,0 0-1,0 0 0,0 0 0,-1 0 0,1-1 1,0 1-1,0 0 0,0 0 0,0 0 0,0 0 0,-1-1 1,1 1-1,0 0 0,0 0 0,0 0 0,0 0 0,0-1 1,0 1-1,0 0 0,0 0 0,0 0 0,0-1 0,0 1 1,0 0-1,0 0 0,0-1 0,0 1 0,0 0 1,0 0-1,0 0 0,0-1 0,8-11-112,13-6-1289,44-12-9564,-25 14 1590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2.994"/>
    </inkml:context>
    <inkml:brush xml:id="br0">
      <inkml:brushProperty name="width" value="0.025" units="cm"/>
      <inkml:brushProperty name="height" value="0.025" units="cm"/>
    </inkml:brush>
  </inkml:definitions>
  <inkml:trace contextRef="#ctx0" brushRef="#br0">159 58 4773,'0'0'11963,"-9"-3"-6940,3 1-4597,-1 0 1,1 1-1,-1-1 0,0 1 0,0 1 1,0-1-1,1 1 0,-1 0 0,-9 2 0,13-1-283,-1 0-1,1 0 0,-1 0 0,1 0 0,-1 1 1,1-1-1,0 1 0,-1 0 0,1 0 0,0 1 1,1-1-1,-1 0 0,0 1 0,1 0 0,-1 0 0,1 0 1,0 0-1,0 0 0,0 0 0,0 0 0,0 1 1,0 3-1,0-5-108,1 1 0,0 0 0,0-1 0,0 1 0,0 0 0,0 0 0,1 0 0,-1 0 0,1 0 0,0 0 0,0 0 0,0 0 0,0 0 0,0 0 0,1 0 0,-1 0 0,1 0 0,0 0 0,0-1-1,0 1 1,0 0 0,3 4 0,-2-5 39,1 1 0,0-1 0,0 1 0,0-1 0,0 0 0,0 0 1,0 0-1,1 0 0,-1-1 0,0 1 0,1-1 0,-1 0 0,1 0 0,0 0 0,5 0 0,2 0 44,-1 0 0,1-1 1,-1 0-1,1-1 0,-1 0 1,1-1-1,-1 0 0,0 0 1,0-1-1,0 0 0,0-1 1,11-6-1,-14 4-119,1 0 1,-1 0-1,-1-1 0,1 0 0,-1 0 1,0 0-1,0-1 0,-1 0 0,5-10 1,-8 15-5,-1-1 0,0 1 1,1 0-1,-1-1 1,0 1-1,-1 0 0,1-1 1,-1 0-1,1 1 1,-1-1-1,0 1 1,-1-5-1,1 6-1,-1 0-1,0 0 1,0 0 0,1 0-1,-1 0 1,0 0 0,-1 0-1,1 0 1,0 0 0,-1 0 0,1 1-1,0-1 1,-1 1 0,0-1-1,1 1 1,-1 0 0,0-1-1,0 1 1,0 0 0,0 0-1,-3-1 1,0 0-148,0 0-1,0 1 1,-1 0 0,1 0-1,0 0 1,-1 0 0,1 1-1,0 0 1,-1 0-1,1 0 1,0 1 0,-7 1-1,9-2-64,1 1-1,1-1 1,-1 1-1,0 0 1,0 0-1,0-1 1,0 1-1,0 1 1,1-1-1,-1 0 1,0 0-1,1 1 1,-1-1-1,1 0 1,0 1-1,-1 0 1,1-1-1,0 1 1,0 0-1,0 0 1,0-1-1,0 1 1,0 0-1,1 0 1,-1 0-1,1 0 1,-1 0-1,1 0 1,0 0-1,0 0 1,0 0-1,0 0 1,0 0-1,0 3 1,1-3-121,0 0-1,0 0 1,0 0 0,0 0 0,0-1-1,0 1 1,0 0 0,0 0-1,1-1 1,-1 1 0,1 0 0,-1-1-1,1 0 1,0 1 0,-1-1-1,1 0 1,0 0 0,0 0 0,0 0-1,0 0 1,0 0 0,0-1 0,0 1-1,0-1 1,0 1 0,0-1-1,4 0 1,28 6-6828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319"/>
    </inkml:context>
    <inkml:brush xml:id="br0">
      <inkml:brushProperty name="width" value="0.025" units="cm"/>
      <inkml:brushProperty name="height" value="0.025" units="cm"/>
    </inkml:brush>
  </inkml:definitions>
  <inkml:trace contextRef="#ctx0" brushRef="#br0">214 24 12492,'0'0'6192,"-11"-3"-1798,-2 0-3648,0 0 0,0 1 1,-1 1-1,1 0 0,0 1 1,-18 1-1,27-1-624,0 1 1,-1-1-1,1 1 1,0 0-1,0 0 1,0 1-1,0-1 1,0 1-1,1 0 1,-1 0-1,0 0 1,1 0-1,-1 1 1,1-1-1,0 1 1,0 0-1,0 0 1,0 0-1,1 1 1,-1-1-1,1 1 1,0-1-1,0 1 1,0 0-1,0-1 1,0 1-1,1 0 1,-1 6-1,1-7-109,0-1 0,1 1 0,-1 0 0,1 0 0,0 0 0,0 0 0,0 0 0,1-1 0,-1 1 0,0 0 0,1 0 0,0 0 0,0-1 0,0 1 0,0 0 0,0-1 0,0 1 0,1-1 0,-1 1 0,4 3 0,-2-3 12,1 0 0,0 0 0,0 0 0,-1 0 0,1-1 0,1 0 0,-1 0 0,0 0 0,1 0 0,-1 0 0,9 1 0,-3-1 3,-1-1 0,1 1 1,0-2-1,0 1 0,0-2 1,0 1-1,0-1 1,0-1-1,0 0 0,0 0 1,16-6-1,-18 3-25,0 0 0,0 0-1,0-1 1,-1 0 0,0 0 0,0-1 0,-1 0-1,0 0 1,0 0 0,7-13 0,-11 18-6,-1 0-1,0 1 1,0-1 0,0 0 0,0 0 0,0 0 0,0 0 0,0 0 0,-1 0-1,1-1 1,-1 1 0,0 0 0,1 0 0,-1 0 0,0 0 0,0-1-1,-1 1 1,1 0 0,0 0 0,-1 0 0,1 0 0,-1-1 0,0 1 0,1 0-1,-1 0 1,0 0 0,0 1 0,-1-1 0,1 0 0,0 0 0,0 0-1,-1 1 1,1-1 0,-1 1 0,0-1 0,1 1 0,-1 0 0,0-1 0,0 1-1,0 0 1,0 0 0,0 1 0,0-1 0,0 0 0,0 0 0,0 1-1,0 0 1,-4-1 0,0-1-333,0 1-1,-1 0 1,1 0-1,0 0 1,0 1-1,0 0 1,-1 0-1,-6 2 1,11-2-9,0 0 1,0 1-1,1-1 1,-1 1-1,0 0 0,1 0 1,-1-1-1,1 1 1,-1 0-1,1 0 1,0 1-1,-1-1 1,-1 2-1,2-1-219,0-1 0,0 1-1,0 0 1,0 0 0,1-1 0,-1 1-1,0 0 1,1 0 0,0 0 0,-1 0-1,1 0 1,0 0 0,0-1 0,0 1-1,0 2 1,2 10-5014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3.649"/>
    </inkml:context>
    <inkml:brush xml:id="br0">
      <inkml:brushProperty name="width" value="0.025" units="cm"/>
      <inkml:brushProperty name="height" value="0.025" units="cm"/>
    </inkml:brush>
  </inkml:definitions>
  <inkml:trace contextRef="#ctx0" brushRef="#br0">65 0 9993,'0'0'17788,"-9"9"-16026,4-4-1573,0-1 1,1 2 0,-1-1-1,1 0 1,0 1 0,0 0-1,0 0 1,1 0 0,0 1-1,0-1 1,1 1 0,0-1-1,0 1 1,0 0 0,1 0-1,-1 9 1,2-14-189,0 1 0,0-1 1,0 1-1,0-1 0,0 1 0,0-1 0,1 1 1,-1-1-1,1 1 0,-1-1 0,1 0 0,0 1 1,0-1-1,0 0 0,0 0 0,1 1 1,-1-1-1,1 0 0,-1 0 0,3 1 0,-1-1-10,1 0-1,-1-1 0,1 1 0,-1-1 1,1 0-1,0 0 0,0 0 0,0-1 1,-1 1-1,1-1 0,0 0 0,6 0 1,-8 0-180,-1 0 1,1 0 0,0-1 0,0 1 0,-1 0 0,1-1-1,0 1 1,0-1 0,-1 0 0,1 1 0,-1-1 0,1 0 0,-1 0-1,3-1 1,14-23-7832,-6 0-863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020"/>
    </inkml:context>
    <inkml:brush xml:id="br0">
      <inkml:brushProperty name="width" value="0.025" units="cm"/>
      <inkml:brushProperty name="height" value="0.025" units="cm"/>
    </inkml:brush>
  </inkml:definitions>
  <inkml:trace contextRef="#ctx0" brushRef="#br0">0 0 17489,'0'0'12684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4.718"/>
    </inkml:context>
    <inkml:brush xml:id="br0">
      <inkml:brushProperty name="width" value="0.025" units="cm"/>
      <inkml:brushProperty name="height" value="0.025" units="cm"/>
    </inkml:brush>
  </inkml:definitions>
  <inkml:trace contextRef="#ctx0" brushRef="#br0">1 0 9737,'0'0'16624,"2"49"-15567,1-31-673,6 5-63,-3 4-193,-2 1-96,-1 1-481,0-2-1601,-3-4-1089,0-5-1313,0-4-1537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45.076"/>
    </inkml:context>
    <inkml:brush xml:id="br0">
      <inkml:brushProperty name="width" value="0.025" units="cm"/>
      <inkml:brushProperty name="height" value="0.025" units="cm"/>
    </inkml:brush>
  </inkml:definitions>
  <inkml:trace contextRef="#ctx0" brushRef="#br0">1 1 18257,'0'0'6887,"70"0"-6663,-25 0-416,0 0-2947,0 0-4420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542"/>
    </inkml:context>
    <inkml:brush xml:id="br0">
      <inkml:brushProperty name="width" value="0.025" units="cm"/>
      <inkml:brushProperty name="height" value="0.025" units="cm"/>
    </inkml:brush>
  </inkml:definitions>
  <inkml:trace contextRef="#ctx0" brushRef="#br0">92 51 10602,'0'0'15823,"11"-8"-13704,36-23-928,-45 29-1133,0 1 1,0 0-1,0-1 1,1 1-1,-1 0 1,0 1-1,1-1 1,-1 0-1,0 1 1,1-1-1,-1 1 1,1 0 0,-1 0-1,1 0 1,-1 0-1,1 0 1,-1 0-1,1 1 1,-1-1-1,1 1 1,-1 0-1,0 0 1,1 0-1,-1 0 1,0 0-1,0 0 1,1 0-1,-1 1 1,0-1-1,-1 1 1,1 0-1,0 0 1,0-1-1,-1 1 1,1 0-1,-1 0 1,2 4-1,-1-3-47,0 0-1,0 1 0,-1-1 1,0 1-1,0-1 0,0 1 1,0-1-1,0 1 0,-1 0 1,0 0-1,1-1 0,-1 1 1,-1 0-1,1-1 0,0 1 1,-1 0-1,0-1 0,0 1 0,0 0 1,0-1-1,-1 1 0,-2 4 1,-7 4 30,1-1 0,-2 0-1,0-1 1,0 0 0,-1 0 0,0-2 0,0 0 0,-22 10 0,17-9-1,0 1 1,0 1 0,1 1-1,-16 14 1,34-27-41,-1 1 0,0 0 0,1 0 0,-1 0 0,0 0 0,1 0 0,-1 0 0,0 0 0,1 0 0,-1 0 0,0 0 0,1 0 0,-1 0 0,0 1 0,1-1 0,-1 0 0,0 0 0,1 0 0,-1 0 0,0 1 0,1-1 0,-1 0 0,0 0 0,0 0 0,1 1 0,-1-1 0,0 0 0,0 0 0,1 1 0,-1-1 0,0 0 0,0 1 0,0-1 0,0 0 0,0 1 0,1-1 0,-1 0 0,0 1 0,0-1 0,0 0 0,0 1 0,0-1 0,0 0 0,0 1 0,0-1 0,0 0 0,0 1 0,0-1 0,0 0 0,-1 1 0,1-1 0,0 0 0,0 1 0,0-1 0,0 0 0,-1 1 0,1-1 0,0 0 0,0 0 0,0 1 0,-1-1 0,1 0 0,0 0 0,0 1 0,-1-1 0,1 0 0,0 0 0,-1 0 0,0 1 0,37-1 0,-28 0 0,48 0-3969,29 0-8168,-61 0 1562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1.883"/>
    </inkml:context>
    <inkml:brush xml:id="br0">
      <inkml:brushProperty name="width" value="0.025" units="cm"/>
      <inkml:brushProperty name="height" value="0.025" units="cm"/>
    </inkml:brush>
  </inkml:definitions>
  <inkml:trace contextRef="#ctx0" brushRef="#br0">174 74 18962,'0'0'3203,"-8"-3"-790,5 1-2313,0 1-1,0 0 1,0-1 0,0 1-1,0 0 1,0 1 0,0-1 0,0 1-1,0-1 1,-1 1 0,1 0-1,0 0 1,0 0 0,0 0 0,-1 1-1,1-1 1,0 1 0,0 0-1,0 0 1,0 0 0,0 1-1,0-1 1,0 0 0,0 1 0,1 0-1,-1 0 1,1 0 0,-1 0-1,1 0 1,-4 5 0,-4 4 60,1 0 0,1 1 0,-1 0 0,-8 19 1,14-24-100,0-1 0,1 1 0,-1 0 0,1 0 0,1 0 0,-1 0 1,1 0-1,0 0 0,1 0 0,1 15 0,-1-21-47,0 1-1,0-1 0,1 1 1,-1-1-1,1 1 0,-1-1 1,1 1-1,-1-1 0,1 0 1,0 1-1,0-1 0,0 0 1,0 1-1,0-1 1,0 0-1,0 0 0,0 0 1,0 0-1,1 0 0,-1 0 1,0 0-1,3 0 0,-1 1 27,1-1-1,-1 0 0,1 0 1,-1-1-1,1 1 0,-1-1 1,1 0-1,0 0 1,5-1-1,0 0 126,0 0 1,0-1-1,0 0 0,-1-1 1,1 0-1,-1 0 0,11-7 0,-6 1-39,0 0-1,-1-1 0,0 0 0,-1-1 0,0 0 0,-1-1 0,11-15 0,-17 21-91,0 0-1,0-1 1,-1 1-1,0-1 0,0 0 1,0 0-1,-1 0 0,0 0 1,0 0-1,-1 0 0,0-1 1,0 1-1,-1 0 1,0-1-1,0 1 0,0-1 1,-3-8-1,2 14-33,1 0 0,-1 0 0,0 1 0,-1-1 0,1 0 0,0 0 0,0 1 0,-1-1 0,1 1 0,-1-1 0,0 1 0,1-1 0,-1 1 0,0 0 0,0 0 0,1 0 0,-1 0 0,0 0 0,0 1 0,0-1 0,0 0 0,0 1 0,-1-1 0,1 1 0,0 0 0,0 0 0,0 0 0,0 0 0,0 0 0,-4 1 0,0-1 0,0 1 0,0 0 0,0 0 0,0 0 0,1 1 0,-1 0 0,0 0 0,1 0 0,-9 6 0,-29 29-5496,24-19-736,4-5-8913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315"/>
    </inkml:context>
    <inkml:brush xml:id="br0">
      <inkml:brushProperty name="width" value="0.025" units="cm"/>
      <inkml:brushProperty name="height" value="0.025" units="cm"/>
    </inkml:brush>
  </inkml:definitions>
  <inkml:trace contextRef="#ctx0" brushRef="#br0">1 21 5477,'0'0'25987,"10"1"-24887,215-2-980,-127-10-9385,-83 7 3516,-7-1-1703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4.868"/>
    </inkml:context>
    <inkml:brush xml:id="br0">
      <inkml:brushProperty name="width" value="0.025" units="cm"/>
      <inkml:brushProperty name="height" value="0.025" units="cm"/>
    </inkml:brush>
  </inkml:definitions>
  <inkml:trace contextRef="#ctx0" brushRef="#br0">1 1 11371,'1'2'11336,"-1"6"-6354,0 20-5780,0-24 2409,0 16-1075,0 0 0,2-1 0,0 1 0,1 0 0,1-1 0,8 24 0,-11-39-607,1 0 0,-1 1 0,1-1 1,1 0-1,-1 0 0,0-1 0,1 1 0,0 0 0,0-1 1,0 1-1,0-1 0,1 0 0,-1 0 0,1-1 0,0 1 1,0-1-1,0 1 0,0-1 0,0 0 0,0-1 0,1 1 1,-1-1-1,0 0 0,1 0 0,-1 0 0,1-1 0,0 1 1,-1-1-1,1 0 0,-1-1 0,1 1 0,7-2 0,-3-1-950,0 0 0,0 0 0,0-1 0,0 0 0,-1 0 1,0-1-1,0 0 0,0-1 0,-1 1 0,0-1 0,12-13 0,14-16-6971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2:59.672"/>
    </inkml:context>
    <inkml:brush xml:id="br0">
      <inkml:brushProperty name="width" value="0.025" units="cm"/>
      <inkml:brushProperty name="height" value="0.025" units="cm"/>
    </inkml:brush>
  </inkml:definitions>
  <inkml:trace contextRef="#ctx0" brushRef="#br0">1 0 13805,'0'0'14478,"57"17"-13101,-32-14-768,7-2-449,1 2-128,-3-3-481,1 0-1857,-4-1-3523,-1-14-6055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168"/>
    </inkml:context>
    <inkml:brush xml:id="br0">
      <inkml:brushProperty name="width" value="0.025" units="cm"/>
      <inkml:brushProperty name="height" value="0.025" units="cm"/>
    </inkml:brush>
  </inkml:definitions>
  <inkml:trace contextRef="#ctx0" brushRef="#br0">1 241 10794,'3'0'11838,"7"-5"-8943,10-9-2152,23-27 980,-1-2-1,70-94 1,-128 184-1382,5-22-396,-20 54 368,29-72-442,0 1 0,0 0 0,0 0 0,1-1 1,1 1-1,-1 0 0,1 0 0,1 8 0,-1-15 42,1-1 1,-1 0-1,0 1 0,1-1 0,-1 0 0,0 1 0,1-1 1,-1 0-1,1 0 0,-1 0 0,1 1 0,-1-1 0,1 0 0,-1 0 1,1 0-1,-1 0 0,1 0 0,-1 0 0,1 0 0,-1 0 1,1 0-1,-1 0 0,1 0 0,-1 0 0,1 0 0,-1 0 1,0 0-1,1-1 0,-1 1 0,1 0 0,-1 0 0,1 0 1,-1-1-1,1 1 0,-1 0 0,1-1 0,17-9-2268,3-10-2049,1-4-2023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540"/>
    </inkml:context>
    <inkml:brush xml:id="br0">
      <inkml:brushProperty name="width" value="0.025" units="cm"/>
      <inkml:brushProperty name="height" value="0.025" units="cm"/>
    </inkml:brush>
  </inkml:definitions>
  <inkml:trace contextRef="#ctx0" brushRef="#br0">78 0 16624,'0'0'6208,"-9"12"-4291,2-5-1727,0 0 0,1 0 1,0 1-1,1 0 0,-1 1 1,2-1-1,-1 1 0,1 0 0,0 0 1,1 0-1,0 0 0,1 1 1,0-1-1,0 1 0,1 0 0,0 9 1,1-17-190,0-1 1,1 1 0,-1-1-1,1 1 1,-1-1-1,1 0 1,0 1-1,0-1 1,-1 0 0,1 1-1,0-1 1,0 0-1,0 0 1,0 0-1,0 0 1,1 0 0,-1 0-1,0 0 1,0 0-1,1 0 1,-1-1 0,0 1-1,1-1 1,-1 1-1,1-1 1,-1 1-1,1-1 1,-1 0 0,1 1-1,-1-1 1,1 0-1,-1 0 1,1 0-1,-1 0 1,1-1 0,-1 1-1,4-1 1,0 0 81,1 0 1,0 0-1,0 0 1,-1-1-1,1 0 1,-1 0-1,1 0 1,9-7-1,-10 6 81,-1-1 0,1 0 0,-1 0 0,0 0 0,0-1-1,0 0 1,0 1 0,-1-1 0,0-1 0,0 1 0,0 0 0,0-1 0,-1 0-1,0 1 1,-1-1 0,1 0 0,-1 0 0,0 0 0,0 0 0,-1 0-1,0 0 1,0-8 0,-1 13-157,0-1 0,0 1-1,0-1 1,0 1 0,0 0-1,0-1 1,0 1 0,0 0 0,-1 0-1,1 0 1,0 0 0,-1 0 0,1 0-1,-1 0 1,1 1 0,-1-1-1,1 0 1,-1 1 0,1-1 0,-1 1-1,0 0 1,1 0 0,-1-1 0,0 1-1,1 0 1,-1 0 0,0 0-1,1 1 1,-1-1 0,0 0 0,1 1-1,-1-1 1,-2 2 0,1-2-14,0 1 1,-1 0-1,1 0 1,0 0-1,0 0 1,0 0-1,0 1 1,0-1 0,1 1-1,-1 0 1,0 0-1,1 0 1,-1 0-1,1 0 1,0 0-1,0 1 1,-2 2-1,3-4-98,1-1 0,0 1 0,0-1 0,0 0 0,0 1 0,-1-1 0,1 1-1,0-1 1,0 1 0,0-1 0,0 0 0,0 1 0,0-1 0,0 1 0,0-1 0,1 1 0,-1-1-1,0 0 1,0 1 0,0-1 0,0 1 0,0-1 0,1 0 0,-1 1 0,0-1 0,0 1 0,1-1-1,-1 0 1,0 1 0,1-1 0,-1 0 0,0 0 0,1 1 0,-1-1 0,0 0 0,1 0 0,-1 1-1,1-1 1,-1 0 0,0 0 0,1 0 0,-1 0 0,1 0 0,-1 0 0,1 0 0,-1 0 0,1 0-1,28 0-5366,-19 0 2905,18 0-4341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4.868"/>
    </inkml:context>
    <inkml:brush xml:id="br0">
      <inkml:brushProperty name="width" value="0.025" units="cm"/>
      <inkml:brushProperty name="height" value="0.025" units="cm"/>
    </inkml:brush>
  </inkml:definitions>
  <inkml:trace contextRef="#ctx0" brushRef="#br0">128 11 15631,'0'0'8386,"-9"-1"-6208,5 1-2102,0-1-1,0 1 1,0 0-1,1 0 1,-1 0-1,0 0 1,0 1-1,0-1 1,1 1-1,-1 0 1,0 0-1,1 1 1,-1-1-1,0 1 1,1-1-1,0 1 1,-1 0-1,1 0 0,0 1 1,0-1-1,0 1 1,1 0-1,-1-1 1,1 1-1,-1 0 1,1 0-1,0 1 1,-2 3-1,0 1-49,1-1 0,0 1 0,0-1 0,1 1 0,-2 14 0,3-20-25,1-1 0,-1 1 0,1-1 0,0 1 0,0-1 0,0 1 1,0-1-1,0 1 0,0-1 0,0 1 0,0-1 0,0 1 0,1-1 0,-1 1 1,0-1-1,1 1 0,0-1 0,-1 0 0,1 1 0,0-1 0,0 0 1,-1 0-1,1 1 0,0-1 0,0 0 0,0 0 0,1 0 0,-1 0 1,0 0-1,0 0 0,1 0 0,-1-1 0,0 1 0,1 0 0,-1-1 1,3 1-1,1 0 103,0-1 1,0-1 0,-1 1-1,1-1 1,0 0 0,0 0-1,-1 0 1,1-1-1,-1 1 1,1-1 0,-1 0-1,0-1 1,0 1 0,0-1-1,0 0 1,0 0-1,0 0 1,-1 0 0,1 0-1,-1-1 1,0 0 0,0 0-1,-1 0 1,1 0 0,-1 0-1,0 0 1,0-1-1,0 1 1,0-1 0,-1 1-1,0-1 1,0 0 0,0 1-1,0-1 1,-1 0-1,0 0 1,0 1 0,0-1-1,-2-8 1,1 11-273,0 1 1,0-1-1,0 0 1,0 0-1,0 0 0,0 0 1,0 1-1,-1-1 1,1 1-1,-1-1 0,1 1 1,-1-1-1,0 1 1,0 0-1,1 0 0,-1 0 1,0 0-1,0 0 1,0 0-1,0 0 1,0 1-1,0-1 0,0 1 1,-1-1-1,-3 1 1,5 0-14,0 0 0,-1-1 0,1 1 0,-1 0 1,1 0-1,-1 0 0,1 1 0,0-1 0,-1 0 0,1 0 1,-1 1-1,1-1 0,0 1 0,-1-1 0,1 1 1,0 0-1,0-1 0,-1 1 0,1 0 0,0 0 1,0 0-1,0 0 0,0 0 0,0 0 0,0 0 1,0 0-1,1 0 0,-1 1 0,0-1 0,0 0 1,1 0-1,-1 1 0,1-1 0,0 1 0,-1-1 1,1 0-1,0 1 0,0-1 0,-1 3 0,1 5-6262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242"/>
    </inkml:context>
    <inkml:brush xml:id="br0">
      <inkml:brushProperty name="width" value="0.025" units="cm"/>
      <inkml:brushProperty name="height" value="0.025" units="cm"/>
    </inkml:brush>
  </inkml:definitions>
  <inkml:trace contextRef="#ctx0" brushRef="#br0">80 1 10186,'0'0'19410,"-39"68"-18513,25-42-545,2 0-288,3 0 0,3-3-32,6-3-576,0-5-1314,6-7-1217,4-4-384,3-4-897,-5 0-3940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600"/>
    </inkml:context>
    <inkml:brush xml:id="br0">
      <inkml:brushProperty name="width" value="0.025" units="cm"/>
      <inkml:brushProperty name="height" value="0.025" units="cm"/>
    </inkml:brush>
  </inkml:definitions>
  <inkml:trace contextRef="#ctx0" brushRef="#br0">0 12 9161,'0'0'19890,"75"0"-19473,-42 0-289,2-3-320,-5 0-2435,-1 1-2690,4-2-3203</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5.957"/>
    </inkml:context>
    <inkml:brush xml:id="br0">
      <inkml:brushProperty name="width" value="0.025" units="cm"/>
      <inkml:brushProperty name="height" value="0.025" units="cm"/>
    </inkml:brush>
  </inkml:definitions>
  <inkml:trace contextRef="#ctx0" brushRef="#br0">178 24 18481,'0'0'5285,"-10"-1"-3950,4 1-1243,1 0-1,-1 0 1,0 0 0,1 1-1,-1 0 1,1 0 0,0 0-1,-1 1 1,1-1 0,0 1-1,0 1 1,0-1-1,0 1 1,0-1 0,0 2-1,1-1 1,-5 5 0,0 0 40,1 0 1,0 1 0,0 1 0,-10 15 0,16-21-59,-1 1-1,1-1 1,0 0 0,0 1 0,0-1 0,1 1 0,0 0 0,-1-1 0,2 1 0,-1 0-1,1 0 1,-1 0 0,1 0 0,1 5 0,0-8-57,0-1 0,-1 1 0,1-1 1,0 0-1,0 1 0,0-1 0,1 0 0,-1 0 0,0 0 0,0 0 1,1 0-1,-1 0 0,0 0 0,1 0 0,-1 0 0,1-1 0,-1 1 1,1 0-1,0-1 0,-1 1 0,1-1 0,-1 0 0,1 0 0,0 0 0,-1 0 1,1 0-1,0 0 0,3 0 0,1 0 55,0-1-1,1 1 1,-1-1-1,1 0 1,-1-1 0,10-3-1,-8 1 14,-1-1 0,1 0-1,-1-1 1,0 0 0,-1 0 0,1 0-1,-1-1 1,-1 0 0,1 0-1,-1 0 1,0-1 0,-1 0 0,0 0-1,0 0 1,0 0 0,-1-1-1,-1 0 1,1 1 0,-1-1 0,-1 0-1,0 0 1,0-15 0,-1 23-86,0 0 0,0 0-1,-1 0 1,1 0 0,0 0 0,-1 0 0,1 0 0,-1 0 0,1 0 0,-1 1 0,0-1-1,1 0 1,-1 0 0,0 0 0,0 1 0,1-1 0,-1 0 0,0 1 0,0-1 0,0 1-1,0-1 1,0 1 0,0-1 0,0 1 0,0 0 0,0-1 0,0 1 0,0 0-1,0 0 1,0 0 0,0 0 0,0 0 0,0 0 0,0 0 0,-1 0 0,1 0 0,0 0-1,-1 1 1,-2-1-13,0 1-1,1 0 1,-1-1-1,0 1 1,1 1-1,-1-1 1,1 0-1,-1 1 1,1 0-1,-4 2 1,4-1-71,0 0 1,0 0-1,0 1 1,1-1-1,0 1 1,-1-1-1,1 1 0,0 0 1,1 0-1,-1 0 1,1 0-1,-1 6 1,3 19-4144,-1-27 3639,1-1-1,0 1 1,-1-1 0,1 1 0,0-1-1,0 0 1,0 1 0,0-1-1,0 0 1,0 1 0,1-1 0,-1 0-1,0 0 1,1 0 0,1 1 0,15 7-10029</inkml:trace>
  <inkml:trace contextRef="#ctx0" brushRef="#br0" timeOffset="1">279 162 18225,'0'0'6374,"-49"63"-3843,35-36-1282,2-4-705,4 0-383,7-4-129,1-6-993,4-9-2338,9-4-1314,2 0-2401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421"/>
    </inkml:context>
    <inkml:brush xml:id="br0">
      <inkml:brushProperty name="width" value="0.025" units="cm"/>
      <inkml:brushProperty name="height" value="0.025" units="cm"/>
    </inkml:brush>
  </inkml:definitions>
  <inkml:trace contextRef="#ctx0" brushRef="#br0">133 39 11179,'0'0'19282,"-8"1"-18941,-27 4-239,34-4-101,0-1 1,0 0-1,1 1 1,-1-1 0,0 1-1,0-1 1,0 1-1,1-1 1,-1 1-1,0 0 1,1-1-1,-1 1 1,1 0-1,-1 0 1,0-1-1,1 1 1,0 0-1,-1 0 1,1 0-1,-1 0 1,1 0 0,0 0-1,0-1 1,0 1-1,-1 0 1,1 0-1,0 0 1,0 0-1,0 0 1,0 0-1,0 0 1,1 0-1,-1 0 1,0 0-1,0 0 1,1 0-1,-1-1 1,0 1 0,1 0-1,0 1 1,18 30 36,13-4-299,-23-22 93,-2 0 0,1 1 0,-1 0 0,0 0-1,10 13 1,-16-19 150,0 1 0,0 0 0,0-1-1,-1 1 1,1 0 0,0 0 0,-1 0-1,1 0 1,-1 0 0,0-1 0,1 1 0,-1 0-1,0 0 1,0 0 0,-1 0 0,1 0-1,0 0 1,0 0 0,-1 0 0,0 0 0,1 0-1,-1-1 1,0 1 0,0 0 0,1 0-1,-2-1 1,1 1 0,0-1 0,0 1-1,0-1 1,-1 1 0,1-1 0,-3 2 0,-11 11 518,-1-1 0,-28 19 1,37-28-342,1 0 0,-1-1 0,0 1 0,0-1 0,-1-1 0,1 1 0,-1-1 0,1 0 1,-1-1-1,-8 1 0,15-2-151,0-1 0,1 1 0,-1 0 0,1 0 0,-1-1 0,1 1 0,-1 0 0,1-1 1,-1 1-1,1 0 0,-1-1 0,1 1 0,-1-1 0,1 1 0,0-1 0,-1 1 0,1-1 1,0 1-1,-1-1 0,1 1 0,0-1 0,0 0 0,0 1 0,-1-1 0,1 1 0,0-1 1,0 0-1,0 1 0,0-1 0,0 0 0,0 1 0,0-1 0,0 1 0,0-1 0,1 0 0,-1 1 1,0-1-1,0 1 0,1-2 0,9-27 68,0 17-76,0 1 0,0 0 0,1 1 0,0 0 0,1 1 0,0 0 0,1 1 0,0 0 0,19-8 0,-17 9 0,0-1 0,-1-1 0,0 0 0,-1 0 0,0-2 0,0 1 0,17-20 0,-28 27 0,0 1 0,-1-1 0,1 1 0,0-1 0,-1 0 0,1 0 0,-1 0 0,0 0 0,0 0 0,0 0 0,-1 0 0,1 0 0,0-4 0,-1 5 0,-1 0 0,1 1 0,0-1 0,-1 0 0,1 1 0,-1-1 0,1 0 0,-1 1 0,0-1 0,1 1 0,-1-1 0,0 1 0,0 0 0,0-1 0,0 1 0,-1 0 0,1 0 0,-2-2 0,-2 0 0,1 0 0,-1 1 0,0 0 0,0 0 0,0 0 0,0 1 0,0-1 0,0 1 0,0 0 0,-1 1 0,1-1 0,0 1 0,0 0 0,-6 1 0,10-1-111,0 0 1,1 0-1,-1-1 0,1 1 1,-1 0-1,1 0 0,-1 0 1,0 0-1,1 0 0,-1 0 1,1 0-1,-1 0 0,1 1 1,-1-1-1,0 0 0,1 0 0,-1 0 1,1 1-1,-1-1 0,1 0 1,-1 0-1,1 1 0,-1-1 1,1 1-1,0-1 0,-1 0 1,1 1-1,-1-1 0,1 1 1,0-1-1,-1 1 0,1-1 1,0 1-1,0-1 0,-1 1 1,1-1-1,0 1 0,0-1 1,0 1-1,0 0 0,0-1 1,0 1-1,0-1 0,0 1 0,0-1 1,0 1-1,0 0 0,0-1 1,0 1-1,0-1 0,0 1 1,1-1-1,-1 1 0,0-1 1,0 1-1,1 0 0,0 1-885,1 0 0,-1 0 0,1 0 0,0 0 0,-1 0-1,1-1 1,0 1 0,0 0 0,0-1 0,0 0 0,4 2-1,10 4-13507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6.764"/>
    </inkml:context>
    <inkml:brush xml:id="br0">
      <inkml:brushProperty name="width" value="0.025" units="cm"/>
      <inkml:brushProperty name="height" value="0.025" units="cm"/>
    </inkml:brush>
  </inkml:definitions>
  <inkml:trace contextRef="#ctx0" brushRef="#br0">32 3 19442,'0'0'11723,"-32"56"-10441,32-47-962,9-5-320,8 0 0,4-4 0,0 0 0,1-4-1890,-1-9-1121,-3-1-1537,0-2 96,-4 1-577,-4 2-1537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123"/>
    </inkml:context>
    <inkml:brush xml:id="br0">
      <inkml:brushProperty name="width" value="0.025" units="cm"/>
      <inkml:brushProperty name="height" value="0.025" units="cm"/>
    </inkml:brush>
  </inkml:definitions>
  <inkml:trace contextRef="#ctx0" brushRef="#br0">106 1 6086,'0'0'14766,"-31"61"-12844,19-39-33,-2-1-223,2 4-353,-1 1-416,1 1-256,6-1-385,0-1-192,6-2-577,0-6-3010,6-9-2915,9-7-9801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5.197"/>
    </inkml:context>
    <inkml:brush xml:id="br0">
      <inkml:brushProperty name="width" value="0.025" units="cm"/>
      <inkml:brushProperty name="height" value="0.025" units="cm"/>
    </inkml:brush>
  </inkml:definitions>
  <inkml:trace contextRef="#ctx0" brushRef="#br0">250 1 15182,'0'0'3171,"-45"72"-96,17-22-256,-5 8-705,-3 3 128,4 1-416,2-5-801,6-4-673,11-12-256,6-6-64,5-15-192,2-9-961,3-11-1185,9-2-1250,-5-20-1472,4-12-4293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7.855"/>
    </inkml:context>
    <inkml:brush xml:id="br0">
      <inkml:brushProperty name="width" value="0.025" units="cm"/>
      <inkml:brushProperty name="height" value="0.025" units="cm"/>
    </inkml:brush>
  </inkml:definitions>
  <inkml:trace contextRef="#ctx0" brushRef="#br0">2 18 8584,'-1'0'17040,"4"0"-15182,10 0-737,8 0-737,6 0-287,5-1-65,1-1-1890,-1-4-2658,1-3-2948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333"/>
    </inkml:context>
    <inkml:brush xml:id="br0">
      <inkml:brushProperty name="width" value="0.025" units="cm"/>
      <inkml:brushProperty name="height" value="0.025" units="cm"/>
    </inkml:brush>
  </inkml:definitions>
  <inkml:trace contextRef="#ctx0" brushRef="#br0">1 25 16720,'0'0'10271,"11"-4"-9086,-6 3-1055,65-16 1231,-68 16-1293,1 1 0,-1-1 0,1 1-1,-1 0 1,1-1 0,0 1 0,-1 1 0,1-1-1,-1 0 1,1 0 0,0 1 0,-1 0 0,1-1 0,-1 1-1,0 0 1,1 0 0,-1 0 0,0 1 0,1-1-1,-1 0 1,0 1 0,0 0 0,0-1 0,0 1-1,0 0 1,-1 0 0,3 3 0,-4-4-50,0 0 1,0 1-1,1-1 1,-1 1-1,0-1 1,-1 1-1,1-1 1,0 0-1,0 1 1,-1-1-1,1 1 0,0-1 1,-1 0-1,1 1 1,-1-1-1,0 0 1,0 0-1,1 1 1,-1-1-1,0 0 1,0 0-1,0 0 1,0 0-1,0 0 1,0 0-1,0 0 1,-1-1-1,1 1 0,0 0 1,0 0-1,-1-1 1,-1 1-1,-49 21 267,45-19-240,-8 5-104,18 0 82,35 4 48,-5-1-276,-30-9 144,1 1 1,-1-1-1,1 1 0,-1 0 1,0 0-1,0 0 1,0 1-1,0-1 1,-1 1-1,1-1 1,-1 1-1,0 0 1,0 0-1,0 0 0,-1 0 1,1 0-1,-1 1 1,0-1-1,0 0 1,-1 1-1,1-1 1,-1 0-1,0 1 1,0-1-1,-2 7 0,2-7 155,-1 0 0,0 0-1,0-1 1,-1 1 0,1 0-1,-1-1 1,0 0 0,1 1-1,-2-1 1,1 0 0,0 0-1,-1 0 1,1 0 0,-1 0-1,0-1 1,0 1 0,0-1-1,0 0 1,-5 3 0,6-4-85,-1 1 1,0-1 0,0 0-1,0 0 1,0 0 0,0-1-1,0 1 1,0-1-1,-1 0 1,1 1 0,0-1-1,0-1 1,0 1 0,0 0-1,0-1 1,0 0 0,0 1-1,-3-3 1,4 3-27,0-1 0,0 0 1,0 0-1,1 0 0,-1 0 0,0-1 0,1 1 1,-1 0-1,1-1 0,0 1 0,-1-1 0,1 0 0,0 1 1,0-1-1,0 0 0,0 0 0,0 1 0,0-1 0,1 0 1,-1 0-1,1 0 0,-1 0 0,1 0 0,0 0 1,0 0-1,0 0 0,0 0 0,0-3 0,1 3-504,0 0 0,0 0-1,0 0 1,0 0 0,1 0 0,-1 1-1,1-1 1,-1 0 0,1 1 0,0-1-1,0 1 1,-1-1 0,1 1-1,0 0 1,0 0 0,0 0 0,0 0-1,1 0 1,3-1 0,2-2-1578,22-9-4542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8.707"/>
    </inkml:context>
    <inkml:brush xml:id="br0">
      <inkml:brushProperty name="width" value="0.025" units="cm"/>
      <inkml:brushProperty name="height" value="0.025" units="cm"/>
    </inkml:brush>
  </inkml:definitions>
  <inkml:trace contextRef="#ctx0" brushRef="#br0">171 31 13421,'0'0'13565,"-11"1"-12076,5-1-1377,-1 0 1,1 1-1,-1-1 1,1 1-1,0 1 1,-1 0-1,1-1 0,0 2 1,0-1-1,0 1 1,0 0-1,0 0 1,1 1-1,0-1 1,-10 10-1,7-6 44,1 1 0,1 0 0,-1 0 1,-6 12-1,12-17-131,-1 0 1,0 0-1,1 0 0,0 0 1,0 0-1,0 0 1,0 0-1,0 1 1,1-1-1,-1 0 0,1 0 1,0 1-1,0-1 1,0 0-1,0 1 1,1-1-1,1 6 0,-1-7-14,0-1 0,1 1-1,-1-1 1,1 0-1,-1 1 1,1-1-1,-1 0 1,1 0-1,0 0 1,-1 0-1,1 0 1,0-1-1,0 1 1,0 0 0,0-1-1,0 0 1,0 1-1,0-1 1,0 0-1,-1 0 1,1 0-1,3 0 1,46-3 280,-43 2-264,-1-1 0,1 0 0,0 0-1,-1-1 1,0 0 0,1 0 0,-1-1-1,0 0 1,-1 0 0,1-1 0,-1 0-1,11-10 1,-13 11-25,1-1 1,-1 1-1,-1-1 0,1 0 1,-1 0-1,0-1 0,0 1 1,0-1-1,-1 0 0,1 1 1,-2-1-1,1 0 0,-1 0 1,1 0-1,-2 0 0,1 0 1,-1-7-1,0 10-56,-1 1-1,0 0 1,0-1-1,-1 1 1,1 0 0,0 0-1,-1-1 1,1 1 0,-1 0-1,0 0 1,0 1-1,0-1 1,0 0 0,0 1-1,0-1 1,0 1-1,0-1 1,-1 1 0,1 0-1,0 0 1,-1 0-1,1 1 1,-1-1 0,1 0-1,-1 1 1,1 0 0,-1-1-1,-3 1 1,3 0-264,0 0 1,0 0 0,0 0-1,-1 0 1,1 0 0,0 1-1,0-1 1,0 1 0,0 0-1,0 0 1,-3 1 0,5-1-69,-1 0-1,1 0 1,0 0 0,0-1 0,0 1 0,0 0-1,-1 0 1,1 1 0,1-1 0,-1 0 0,0 0-1,0 0 1,0 1 0,1-1 0,-1 0 0,0 1 0,1-1-1,-1 1 1,1-1 0,0 0 0,-1 1 0,1-1-1,0 3 1,0 7-5609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060"/>
    </inkml:context>
    <inkml:brush xml:id="br0">
      <inkml:brushProperty name="width" value="0.025" units="cm"/>
      <inkml:brushProperty name="height" value="0.025" units="cm"/>
    </inkml:brush>
  </inkml:definitions>
  <inkml:trace contextRef="#ctx0" brushRef="#br0">217 37 9961,'0'0'15391,"-9"-3"-13629,3 1-1614,0 0 0,-1 0 1,1 0-1,-1 1 0,1 1 1,-1-1-1,0 1 0,1 0 1,-1 0-1,1 1 1,-1 0-1,0 0 0,1 0 1,0 1-1,-1 0 0,1 0 1,0 1-1,-9 5 0,5-2-54,1 0-1,0 0 1,1 2-1,-13 11 1,20-18-80,-1 1 1,0-1 0,1 1-1,-1 0 1,1-1 0,0 1 0,-1 0-1,1 0 1,0 0 0,0 0 0,0 0-1,1 0 1,-1 0 0,0 0-1,1 0 1,-1 0 0,1 0 0,0 0-1,-1 1 1,1-1 0,0 0-1,0 0 1,1 0 0,-1 1 0,0-1-1,1 0 1,-1 0 0,1 0-1,0 0 1,1 3 0,1-3 8,0 0 1,0 0 0,0 0-1,0 0 1,1-1-1,-1 1 1,1-1 0,-1 0-1,1 0 1,-1 0-1,1-1 1,-1 1 0,1-1-1,0 0 1,-1 0-1,6 0 1,3-1 64,1 1 0,0-2 0,19-3 0,-25 2-61,0 1 1,0-1 0,-1-1 0,1 1 0,-1-1 0,0 0-1,0 0 1,0-1 0,0 1 0,6-9 0,-9 10-20,0 0 0,-1 0 1,1-1-1,-1 1 0,1 0 1,-1-1-1,-1 0 0,1 0 0,0 1 1,-1-1-1,0 0 0,0 0 1,0 0-1,0 0 0,-1-1 1,1 1-1,-1 0 0,0 0 0,0 0 1,-1-5-1,0 7-66,0 1 0,0-1-1,0 0 1,-1 0 0,1 0 0,0 1-1,0-1 1,-1 0 0,1 1 0,-1 0 0,0-1-1,1 1 1,-1 0 0,0 0 0,0 0-1,0 0 1,0 0 0,0 0 0,0 0 0,0 1-1,0-1 1,0 1 0,0-1 0,0 1-1,0 0 1,0 0 0,-1 0 0,1 0-1,-3 1 1,-33 6-3932,36-6 3291,0 0 1,0 0-1,0 0 1,0 0-1,0 0 0,0 1 1,0-1-1,0 1 1,0-1-1,0 1 1,-1 2-1,-3 7-6508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404"/>
    </inkml:context>
    <inkml:brush xml:id="br0">
      <inkml:brushProperty name="width" value="0.025" units="cm"/>
      <inkml:brushProperty name="height" value="0.025" units="cm"/>
    </inkml:brush>
  </inkml:definitions>
  <inkml:trace contextRef="#ctx0" brushRef="#br0">17 0 7527,'0'0'22640,"0"10"-22085,-14 76 1036,13-85-1573,1 1-1,0-1 1,-1 1-1,1 0 1,0-1-1,0 1 1,0 0-1,0-1 1,0 1-1,0-1 1,1 1-1,-1 0 0,0-1 1,1 1-1,-1-1 1,1 1-1,0-1 1,-1 1-1,1-1 1,0 0-1,0 1 1,0-1-1,0 0 1,0 0-1,0 1 1,1-1-1,-1 0 1,2 1-1,1-1-78,0 1-1,1-1 1,-1-1 0,0 1-1,0 0 1,1-1 0,-1 0-1,1 0 1,7-2-1,-9 2-246,0 0 0,0-1 0,-1 1 0,1-1 0,0 0 0,0 0 0,0 0 0,-1 0 0,1-1 0,0 1 0,-1-1 0,0 0 0,4-2 0,13-20-6595,-7-2-2941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09.748"/>
    </inkml:context>
    <inkml:brush xml:id="br0">
      <inkml:brushProperty name="width" value="0.025" units="cm"/>
      <inkml:brushProperty name="height" value="0.025" units="cm"/>
    </inkml:brush>
  </inkml:definitions>
  <inkml:trace contextRef="#ctx0" brushRef="#br0">0 0 20884,'0'0'9289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3.772"/>
    </inkml:context>
    <inkml:brush xml:id="br0">
      <inkml:brushProperty name="width" value="0.025" units="cm"/>
      <inkml:brushProperty name="height" value="0.025" units="cm"/>
    </inkml:brush>
  </inkml:definitions>
  <inkml:trace contextRef="#ctx0" brushRef="#br0">0 194 4837,'0'0'18182,"13"-7"-16778,37-24-280,98-54 607,-133 78-1696,1 0 1,1 1-1,-1 0 1,1 1 0,0 1-1,0 1 1,32-2-1,-23 1-2094,-11-6-6767,-4-4-6698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3:35.178"/>
    </inkml:context>
    <inkml:brush xml:id="br0">
      <inkml:brushProperty name="width" value="0.025" units="cm"/>
      <inkml:brushProperty name="height" value="0.025" units="cm"/>
    </inkml:brush>
  </inkml:definitions>
  <inkml:trace contextRef="#ctx0" brushRef="#br0">0 64 5157,'0'0'15631,"71"-3"-13806,-36-3-607,1-1-514,-2 0-383,1 5-97,1-2-96,-6 1-96,1-2-160,2 0-1121,-1-3-2499,-4-5-3907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038"/>
    </inkml:context>
    <inkml:brush xml:id="br0">
      <inkml:brushProperty name="width" value="0.025" units="cm"/>
      <inkml:brushProperty name="height" value="0.025" units="cm"/>
    </inkml:brush>
  </inkml:definitions>
  <inkml:trace contextRef="#ctx0" brushRef="#br0">297 116 4516,'0'0'7906,"3"-9"-3987,-1 5-3476,17-39 2245,-18 40-2248,0 0-1,0 0 1,0 0 0,-1 0-1,1 0 1,-1-1 0,0 1 0,1 0-1,-1 0 1,-1 0 0,1 0-1,0-1 1,-1 1 0,-1-4-1,1 6-335,0 0 0,1 1 0,-1-1 0,0 0 0,0 1 1,0-1-1,0 0 0,-1 1 0,1-1 0,0 1 0,0-1 0,0 1 0,0 0 0,0 0 0,-1-1 0,1 1 0,0 0 0,0 0 0,0 0 0,0 0 0,-1 0 0,1 1 0,0-1 0,0 0 0,-2 1 0,-29 10 170,8 6-220,2 1-1,0 0 0,0 2 1,2 0-1,1 2 0,1 0 1,0 1-1,2 1 1,0 0-1,2 1 0,1 1 1,-12 31-1,22-47-9,1-1 1,0 1-1,0 0 0,0 0 1,2 0-1,-1 20 0,1-28-31,1 1 0,-1-1-1,0 0 1,1 0 0,-1 1-1,1-1 1,0 0 0,-1 0 0,1 1-1,0-1 1,1 0 0,-1 0-1,0 0 1,0 0 0,1 0-1,-1-1 1,1 1 0,0 0 0,0-1-1,-1 1 1,1-1 0,0 0-1,0 1 1,0-1 0,0 0 0,1 0-1,-1 0 1,0-1 0,0 1-1,1 0 1,-1-1 0,0 0-1,5 1 1,2-1 119,1 0 0,-1-1-1,1 0 1,-1 0 0,1-1 0,-1-1-1,0 1 1,14-7 0,-18 7-102,0-1 1,0 1 0,0-1 0,0 0-1,-1 0 1,1 0 0,-1-1 0,0 0-1,0 0 1,0 0 0,0 0 0,-1 0-1,0-1 1,0 1 0,0-1 0,3-7-1,-6 11-15,1 1 0,-1-1-1,0 0 1,1 1 0,-1-1-1,0 0 1,0 1 0,1-1-1,-1 0 1,0 0 0,0 1-1,0-1 1,0 0 0,0 0-1,0 1 1,0-1 0,0 0-1,0 1 1,0-1 0,-1 0-1,1 0 1,0 1 0,0-1-1,-1 0 1,1 1 0,0-1-1,-1 0 1,1 1-1,-1-1 1,1 1 0,-1-1-1,1 1 1,-1-1 0,1 1-1,-2-2 1,-4-3 34,8 4-67,0-1-1,-1 1 1,1 0-1,0-1 1,0 1-1,0 0 1,-1 0-1,1 0 1,0 0 0,5-1-1,6-3-188,1 0-1,0 0 1,0 2-1,1 0 1,-1 0 0,24 0-1,-37 4 194,0-1 0,0 1 0,0 0-1,0 0 1,0 0 0,0 0 0,0 0 0,0 0 0,0 1-1,0-1 1,-1 0 0,1 0 0,0 0 0,-1 1 0,1-1-1,-1 0 1,1 1 0,-1-1 0,0 1 0,0-1 0,0 0-1,1 1 1,-1-1 0,0 1 0,-1-1 0,1 3-1,-2 44 303,2-47-257,-11 38 472,9-34-477,0 0-1,1-1 0,-1 1 0,1 0 0,0 0 1,0 0-1,1 0 0,-1 0 0,1 1 1,0-1-1,1 6 0,0-11-167,-1 0 0,1 0 0,-1 0 0,1 0 0,-1 0 0,1 0 0,-1 0 0,1 0 0,-1 0 0,1 0 0,-1 0 0,1 0 0,0 0 0,-1 0 0,1-1 0,-1 1 0,1 0 0,-1 0 0,0 0-1,1-1 1,-1 1 0,1 0 0,-1-1 0,1 1 0,-1-1 0,0 1 0,1 0 0,-1-1 0,0 1 0,1-1 0,-1 1 0,0-1 0,1 0 0,14-16-4574,1-11-4172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580"/>
    </inkml:context>
    <inkml:brush xml:id="br0">
      <inkml:brushProperty name="width" value="0.025" units="cm"/>
      <inkml:brushProperty name="height" value="0.025" units="cm"/>
    </inkml:brush>
  </inkml:definitions>
  <inkml:trace contextRef="#ctx0" brushRef="#br0">110 1 14414,'0'0'14226,"-6"10"-13233,-18 28-311,-18 44 0,35-68-642,1 1 0,1 1 1,0-1-1,1 1 1,0-1-1,2 1 1,-2 24-1,4-33-37,0 0 0,0 0 0,1 0 0,-1 0 0,2 1 0,-1-1 0,1-1 0,3 11 0,-3-15 10,-1 0 1,1 0 0,0 1 0,-1-1 0,1 0 0,0 0 0,0 0 0,1-1 0,-1 1 0,0 0-1,0-1 1,1 0 0,-1 1 0,1-1 0,-1 0 0,1 0 0,0-1 0,-1 1 0,1 0-1,0-1 1,0 1 0,-1-1 0,1 0 0,4-1 0,-3 2 27,0-1 0,0-1 0,1 1 0,-1-1-1,0 0 1,0 0 0,0 0 0,0 0 0,-1 0 0,1-1 0,0 0 0,-1 0 0,6-4 0,-7 5-24,0 0 1,-1-1 0,1 0 0,-1 1 0,0-1 0,1 0 0,-1 0 0,0 0-1,0 0 1,0 0 0,0 0 0,-1 0 0,1 0 0,0 0 0,-1 0 0,1 0-1,-1 0 1,0-1 0,0 1 0,0 0 0,0 0 0,0 0 0,0 0 0,-1-1-1,1 1 1,-1 0 0,-1-3 0,1 3-18,0 1 0,-1-1 0,1 1 0,0 0 0,-1 0 0,0-1 0,1 1 0,-1 0 0,0 0 0,1 1 0,-1-1 0,0 0 0,0 1 0,0-1 0,0 1 0,0-1 0,0 1 0,0 0 0,0 0 0,1 0 0,-1 0 0,0 0 0,-4 1 0,5-2 0,-1 1 0,1 0 0,-1 0 0,1 0 0,-1 0 0,0 1 0,1-1 0,-1 0 0,1 1 0,-1-1 0,1 1 0,0-1 0,-1 1 0,1 0 0,-1-1 0,1 1 0,0 0 0,0 0 0,-1 0 0,1 0 0,0 0 0,0 0 0,0 0 0,0 1 0,0-1 0,0 0 0,1 1 0,-1-1 0,0 0 0,0 3 0,3-3 0,0-1 0,1 1 0,-1-1 0,0 0 0,1 0 0,-1 0 0,1 0 0,-1 0 0,0 0 0,0-1 0,1 1 0,2-2 0,6-2-25,-1-1 1,1 0-1,-1-1 1,0 0-1,12-9 1,-14 9-13,-1 0 0,1 1 0,0 0 0,1 0 0,-1 1 0,1 0 0,0 1 0,18-5 0,-26 8 24,-1 0 0,1 0 0,-1 1 0,0-1 1,1 0-1,-1 0 0,1 0 0,-1 0 1,0 1-1,1-1 0,-1 0 0,0 1 0,1-1 1,-1 0-1,0 0 0,0 1 0,1-1 1,-1 0-1,0 1 0,0-1 0,1 1 1,-1-1-1,0 0 0,0 1 0,0-1 0,0 1 1,0-1-1,0 0 0,0 1 0,0-1 1,0 1-1,0-1 0,0 1 0,0-1 0,0 0 1,0 1-1,0 0 0,-3 19-163,-19 51 334,17-59-55,0 1 0,1 1 1,0-1-1,1 0 0,0 1 0,0 17 0,3-30-148,0-1-1,0 1 0,0-1 1,1 0-1,-1 1 0,0-1 1,0 1-1,0-1 0,1 1 1,-1-1-1,0 0 0,1 1 1,-1-1-1,0 0 0,1 1 1,-1-1-1,0 0 0,1 1 1,-1-1-1,1 0 0,-1 0 1,1 1-1,-1-1 0,0 0 1,1 0-1,-1 0 0,1 0 1,-1 0-1,1 0 0,-1 1 1,1-1-1,-1 0 0,1 0 1,-1-1-1,1 1 0,-1 0 1,1 0-1,-1 0 0,1 0 1,-1 0-1,1 0 0,-1-1 1,0 1-1,1 0 0,-1 0 1,1-1-1,-1 1 0,0 0 1,1-1-1,-1 1 0,0 0 1,1-1-1,-1 0 0,26-18-7609,-8-7-3679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5.537"/>
    </inkml:context>
    <inkml:brush xml:id="br0">
      <inkml:brushProperty name="width" value="0.025" units="cm"/>
      <inkml:brushProperty name="height" value="0.025" units="cm"/>
    </inkml:brush>
  </inkml:definitions>
  <inkml:trace contextRef="#ctx0" brushRef="#br0">65 0 22485,'0'0'6695,"-16"73"-5799,4-34-383,-1 3-289,0-1-160,5-3 0,6-7-64,2-5-224,0-11-769,4-6-737,4-9-1056,-2 0-834,-4-9-1184,-2-13-5606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6.938"/>
    </inkml:context>
    <inkml:brush xml:id="br0">
      <inkml:brushProperty name="width" value="0.025" units="cm"/>
      <inkml:brushProperty name="height" value="0.025" units="cm"/>
    </inkml:brush>
  </inkml:definitions>
  <inkml:trace contextRef="#ctx0" brushRef="#br0">1 1 10218,'0'0'20339,"75"1"-20243,-39-1-96,3 0-1505,-5 0-2115,-1 0-159,-6-1-4357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267"/>
    </inkml:context>
    <inkml:brush xml:id="br0">
      <inkml:brushProperty name="width" value="0.025" units="cm"/>
      <inkml:brushProperty name="height" value="0.025" units="cm"/>
    </inkml:brush>
  </inkml:definitions>
  <inkml:trace contextRef="#ctx0" brushRef="#br0">1 1 19346,'0'0'7559,"9"70"-7334,-6-44-129,-2 0-224,1-1-1410,-2-2-512,0-4-640,0-4-930,0-9-2530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7.612"/>
    </inkml:context>
    <inkml:brush xml:id="br0">
      <inkml:brushProperty name="width" value="0.025" units="cm"/>
      <inkml:brushProperty name="height" value="0.025" units="cm"/>
    </inkml:brush>
  </inkml:definitions>
  <inkml:trace contextRef="#ctx0" brushRef="#br0">1 61 15407,'0'0'6000,"9"-8"-4020,-3 2-1801,0 1 0,0 0 1,1 1-1,-1 0 0,1 0 0,0 0 0,0 1 0,1 0 0,-1 0 0,1 1 0,-1 0 0,1 0 0,0 1 0,12-1 0,1 1 76,60 0 179,-76 1-377,0 0 0,1 1 0,-1 0 0,0 0 0,0 0 0,0 1 0,0 0 0,0 0 0,-1 0 0,1 0 0,0 1 0,4 3 0,-8-4 22,1-1 0,-1 1 0,0 0 0,0 0 0,0-1-1,0 1 1,0 0 0,0 0 0,0 0 0,-1 0 0,1 0 0,-1 0-1,0 0 1,1 0 0,-1 1 0,0-1 0,0 0 0,0 0 0,0 0-1,-1 0 1,1 0 0,-1 0 0,1 0 0,-1 0 0,0 0 0,1 0-1,-1 0 1,0 0 0,0 0 0,-1-1 0,1 1 0,0 0 0,0-1-1,-3 3 1,1 0 88,0 0 0,0-1 0,-1 1 0,1-1 0,-1 0 0,0 0 0,0 0 0,0 0 0,0-1-1,0 0 1,0 1 0,-1-1 0,1-1 0,-6 2 0,43-8-692,-24 3 232,0 0 1,0 1-1,0 0 1,0 0-1,0 1 1,0 0 0,0 1-1,0 0 1,0 0-1,17 5 1,-25-5 272,1 0 0,-1-1 0,1 1 0,-1 0 0,1 0 0,-1 0 0,0 0 0,1 0 0,-1 0 0,0 1 0,0-1 0,0 0 0,0 1 0,0-1 0,0 0 0,0 1 0,-1-1 0,1 1 0,0-1 0,-1 1 1,0 0-1,1-1 0,-1 1 0,0 0 0,1-1 0,-1 1 0,0 0 0,0-1 0,0 1 0,-1 0 0,1-1 0,0 1 0,-1-1 0,1 1 0,-1 0 0,1-1 0,-1 1 0,-1 2 0,-2 3 215,0-1 0,0 1-1,0-1 1,-1 0 0,1 0 0,-1-1-1,-7 7 1,-1-2 3,0 0-1,0 0 1,-1-2-1,0 1 1,0-2-1,-1 0 1,0-1-1,0 0 1,-1-1-1,1-1 1,-1-1-1,0 0 1,0-1-1,-22 1 1,37-3-230,0 0-1,0 0 1,0 0 0,0 0 0,0 0-1,-1 0 1,1 0 0,0 0-1,0 0 1,0 0 0,0-1 0,-1 1-1,1-1 1,0 1 0,0-1-1,0 1 1,0-1 0,0 1-1,0-1 1,0 0 0,0 1 0,1-1-1,-1 0 1,0 0 0,0 0-1,1 0 1,-1 0 0,0 0 0,1 0-1,-1 0 1,1 0 0,-1 0-1,1 0 1,0 0 0,-1 0 0,1-1-1,0 1 1,0 0 0,0 0-1,0-2 1,0 0-229,1 1 1,-1-1-1,1 1 1,0-1-1,0 1 0,0-1 1,0 1-1,0 0 0,1-1 1,-1 1-1,1 0 0,0 0 1,-1 0-1,1 0 1,0 0-1,4-2 0,17-10-8424,5 0-6599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267"/>
    </inkml:context>
    <inkml:brush xml:id="br0">
      <inkml:brushProperty name="width" value="0.025" units="cm"/>
      <inkml:brushProperty name="height" value="0.025" units="cm"/>
    </inkml:brush>
  </inkml:definitions>
  <inkml:trace contextRef="#ctx0" brushRef="#br0">23 94 16592,'0'0'13538,"11"1"-12657,-2 0-796,1-1 1,-1 0-1,1-1 1,-1 0-1,0-1 1,17-4 0,-22 5-99,-1 0 1,1-1-1,-1 1 1,0 0-1,1-1 1,-1 0 0,0 0-1,0 0 1,0 0-1,0-1 1,0 1-1,-1-1 1,1 1 0,-1-1-1,1 0 1,-1 0-1,0 0 1,0 0-1,0 0 1,-1-1 0,1 1-1,-1-1 1,0 1-1,1-7 1,-1 10 3,-1-1 1,0 0-1,0 1 1,0-1-1,0 0 1,0 1-1,0-1 0,0 1 1,0-1-1,0 0 1,0 1-1,0-1 1,-1 1-1,1-1 0,0 0 1,0 1-1,0-1 1,-1 1-1,1-1 1,0 1-1,-1-1 0,1 1 1,-1-1-1,1 1 1,0-1-1,-1 1 1,1 0-1,-1-1 1,1 1-1,-1 0 0,1-1 1,-1 1-1,0 0 1,1 0-1,-1-1 1,-27 4-164,20-1 167,1 1-1,0 0 1,-1 0-1,1 1 1,-7 5-1,2 1 130,0 1 0,1 1-1,-14 18 1,21-25-11,1 0 0,-1 0 0,1 1 0,0 0 1,0 0-1,1 0 0,-1 0 0,2 0 0,-1 0 1,1 0-1,-2 9 0,3-14-109,0 0 0,0-1 0,0 1 0,0 0 0,0 0 0,1-1 0,-1 1 0,0 0 0,0 0 0,1-1 0,-1 1 0,0 0 0,0-1 0,1 1 0,-1 0 0,1-1 0,-1 1 0,1-1 0,-1 1 0,1-1 0,-1 1 0,1-1 0,0 1 0,-1-1 1,1 1-1,-1-1 0,1 0 0,0 1 0,0-1 0,1 1 0,29-1-10,-20-2-468,-1 0 0,1-2-1,19-7 1,-9 0-2983,0-2-1,19-14 1,0-4-5501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622"/>
    </inkml:context>
    <inkml:brush xml:id="br0">
      <inkml:brushProperty name="width" value="0.025" units="cm"/>
      <inkml:brushProperty name="height" value="0.025" units="cm"/>
    </inkml:brush>
  </inkml:definitions>
  <inkml:trace contextRef="#ctx0" brushRef="#br0">38 133 12844,'0'0'7250,"-6"8"-4747,-16 25-864,21-32-1582,0 1 1,0-1-1,0 0 1,0 0-1,1 1 0,-1-1 1,0 1-1,1-1 1,-1 0-1,1 1 0,-1-1 1,1 1-1,0-1 1,-1 1-1,1 0 0,0-1 1,0 1-1,0-1 1,0 1-1,1-1 0,-1 1 1,0-1-1,1 1 1,-1-1-1,1 1 0,-1-1 1,1 1-1,-1-1 1,1 0-1,0 1 0,1 1 1,1-2-8,1 1 1,-1-1 0,1 0-1,-1 0 1,1 0 0,-1-1-1,1 1 1,0-1-1,-1 0 1,1 0 0,-1 0-1,1 0 1,0-1 0,-1 1-1,1-1 1,-1 0 0,1 0-1,-1 0 1,0-1 0,1 1-1,-1-1 1,0 0 0,0 0-1,5-3 1,5-5-10,0 0 1,-1 0-1,-1-1 1,13-15-1,27-40 29,-48 61-39,0 0 1,0 1-1,-1-1 0,0 0 0,0 0 0,0-1 0,0 1 0,-1 0 1,0-1-1,0 1 0,0-1 0,-1-10 0,-14 26 850,4 1-683,1 1-1,1 0 1,0 0-1,0 1 1,1 0-1,1 0 1,1 1-1,-1 0 1,2 0-1,0 0 1,1 1-1,0-1 1,1 1-1,0 17 1,2-31-289,0 0 0,0 0-1,1 0 1,-1 0 0,0 0 0,0 0 0,1 0 0,-1 0 0,0 0 0,1 0 0,-1 0 0,1 0-1,-1 0 1,1-1 0,0 1 0,-1 0 0,1 0 0,0-1 0,0 1 0,-1 0 0,1-1 0,0 1-1,0 0 1,0-1 0,0 1 0,1 0 0,29 0-6578,-3-5-1717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08.966"/>
    </inkml:context>
    <inkml:brush xml:id="br0">
      <inkml:brushProperty name="width" value="0.025" units="cm"/>
      <inkml:brushProperty name="height" value="0.025" units="cm"/>
    </inkml:brush>
  </inkml:definitions>
  <inkml:trace contextRef="#ctx0" brushRef="#br0">27 1 17969,'0'0'8456,"-25"55"-5733,23-39-1506,2-4-1057,0-7-288,5-5-4228,5-5-8777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324"/>
    </inkml:context>
    <inkml:brush xml:id="br0">
      <inkml:brushProperty name="width" value="0.025" units="cm"/>
      <inkml:brushProperty name="height" value="0.025" units="cm"/>
    </inkml:brush>
  </inkml:definitions>
  <inkml:trace contextRef="#ctx0" brushRef="#br0">1 0 6822,'0'0'20356,"3"10"-18707,1 9-1055,0-1-98,1 1-1,0-1 0,2 0 0,12 25 0,-16-38-498,-1 0-1,1-1 0,0 0 1,0 0-1,1 1 0,-1-2 0,1 1 1,0 0-1,0-1 0,0 0 0,0 0 1,1 0-1,-1 0 0,1-1 0,0 0 1,0 0-1,0 0 0,0 0 0,0-1 1,0 0-1,0 0 0,8 0 0,-8 0-417,0-1-1,0-1 0,-1 1 0,1 0 1,0-1-1,-1 0 0,1 0 0,-1-1 1,1 1-1,-1-1 0,0 0 0,7-4 0,-5 1-918,0 0-1,0 0 1,0 0-1,-1-1 1,0 0-1,0 0 1,4-7-1,7-13-5198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3.672"/>
    </inkml:context>
    <inkml:brush xml:id="br0">
      <inkml:brushProperty name="width" value="0.025" units="cm"/>
      <inkml:brushProperty name="height" value="0.025" units="cm"/>
    </inkml:brush>
  </inkml:definitions>
  <inkml:trace contextRef="#ctx0" brushRef="#br0">175 1 8808,'0'0'12375,"-7"9"-10224,-70 114 2643,59-92-4576,2 1 0,2 0-1,1 1 1,-14 55 0,24-69-467,8-3-4463,-4-16 4351,0-1-1,1 1 1,-1 0-1,0 0 0,0 0 1,1-1-1,-1 1 1,0 0-1,0-1 1,0 1-1,0-1 0,0 0 1,0 1-1,0-1 1,0 0-1,0 0 1,0 1-1,0-1 0,0 0 1,0 0-1,0 0 1,-1 0-1,1 0 0,0 0 1,-1 0-1,1-2 1,20-27-10802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
    </inkml:context>
    <inkml:brush xml:id="br0">
      <inkml:brushProperty name="width" value="0.025" units="cm"/>
      <inkml:brushProperty name="height" value="0.025" units="cm"/>
    </inkml:brush>
  </inkml:definitions>
  <inkml:trace contextRef="#ctx0" brushRef="#br0">57 0 5926,'0'0'18903,"0"11"-17558,-2 9-1143,0 0 0,-2 0 0,-1 0 0,0 0 0,-13 28 0,13-31-2103,-2-46-12042,-2 13 2497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355"/>
    </inkml:context>
    <inkml:brush xml:id="br0">
      <inkml:brushProperty name="width" value="0.025" units="cm"/>
      <inkml:brushProperty name="height" value="0.025" units="cm"/>
    </inkml:brush>
  </inkml:definitions>
  <inkml:trace contextRef="#ctx0" brushRef="#br0">0 72 11883,'0'0'8777,"7"-8"-7315,-1 2-1326,0 0 0,1 1 0,0 0-1,0 0 1,0 0 0,0 1 0,1 0 0,0 0-1,-1 1 1,1 0 0,1 1 0,-1-1 0,0 2-1,1-1 1,15 0 0,-16 1-64,12-1-86,0 2-1,0-1 0,0 2 0,25 4 0,-42-4 32,1 0-1,-1-1 0,0 1 1,0 1-1,1-1 0,-1 0 1,0 1-1,0 0 1,0-1-1,-1 1 0,1 0 1,0 0-1,-1 1 0,4 2 1,-5-3 34,0 1-1,0-1 1,0 0 0,0 0-1,-1 1 1,1-1 0,0 1-1,-1-1 1,0 0 0,1 1-1,-1-1 1,0 1 0,0-1-1,-1 1 1,1-1 0,0 1-1,-1-1 1,0 0 0,1 1-1,-1-1 1,0 0 0,-2 4-1,-1 2 327,-1 0 0,0 0 0,-1-1 0,0 0 0,0 0 0,0 0 0,-1-1 0,0 1 0,0-2 0,-12 8 0,5-3 181,0-2-1,-1 0 1,-1 0-1,-29 9 1,-16-10-396,32-13-219,28 6 50,1-1 0,-1 1 0,1 0 1,-1-1-1,1 1 0,-1-1 0,1 1 0,-1-1 1,1 1-1,0-1 0,-1 0 0,1 1 0,0-1 1,0 1-1,-1-1 0,1 0 0,0 1 0,0-1 0,0 0 1,0 1-1,-1-1 0,1 0 0,0 1 0,0-1 1,1 0-1,-1 1 0,0-1 0,0 0 0,0 1 1,0-1-1,0 0 0,1 1 0,-1-1 0,1 0 0,2-1-592,0 0-1,0 1 0,0-1 0,0 1 0,1 0 0,-1-1 0,1 1 0,-1 1 0,1-1 0,-1 1 0,1-1 0,-1 1 1,5 0-1,9-2-3803,10-3-3546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5.879"/>
    </inkml:context>
    <inkml:brush xml:id="br0">
      <inkml:brushProperty name="width" value="0.025" units="cm"/>
      <inkml:brushProperty name="height" value="0.025" units="cm"/>
    </inkml:brush>
  </inkml:definitions>
  <inkml:trace contextRef="#ctx0" brushRef="#br0">1 40 9641,'0'0'11851,"11"-3"-11029,40-9-313,0 3 0,1 1 0,-1 3 0,1 3 0,54 3 0,-101 0-436,0-1 0,0 1 0,0 0 0,0 0 0,0 1 0,-1 0 0,1-1 1,-1 2-1,1-1 0,-1 0 0,0 1 0,1 0 0,-1 0 0,-1 0 0,8 7 0,-10-8-8,1 1-1,0 0 1,0-1 0,-1 1-1,1 0 1,-1 0 0,0 0-1,0 0 1,0 0 0,0 0-1,-1 0 1,1 0 0,-1 0-1,0 0 1,0 0 0,0 0-1,0 1 1,0-1 0,-1 0-1,1 0 1,-1 0-1,0 0 1,0 0 0,0 0-1,0 0 1,-3 4 0,-4 5 282,0 0 0,-1 0 0,0-1 0,-1 0 1,-1-1-1,1 0 0,-1 0 0,-17 10 0,-7 3 322,-63 30 1,88-47-668,1-1 0,-2-1 0,1 0 0,0 0 0,-1-1 0,0 0 1,1-1-1,-1-1 0,-22 2 0,33-3-23,-1 0-1,0 0 1,0-1-1,1 1 1,-1 0 0,0 0-1,1 0 1,-1-1 0,1 1-1,-1 0 1,0-1-1,1 1 1,-1-1 0,1 1-1,-1 0 1,1-1 0,-1 1-1,1-1 1,-1 1-1,1-1 1,-1 0 0,1 1-1,0-1 1,-1 1-1,1-1 1,0 0 0,0 1-1,0-1 1,-1 0 0,1 1-1,0-1 1,0 0-1,0 1 1,0-1 0,0 0-1,0 0 1,0 1-1,0-1 1,0 0 0,0 1-1,1-1 1,-1 0 0,0 1-1,0-1 1,1 0-1,-1 1 1,1-2 0,1-1-270,-1-1 0,1 1-1,0-1 1,0 1 0,0 0 0,0 0 0,1 0 0,2-3 0,9-5-2667,1 1 1,25-15-1,6 2-4126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4.711"/>
    </inkml:context>
    <inkml:brush xml:id="br0">
      <inkml:brushProperty name="width" value="0.025" units="cm"/>
      <inkml:brushProperty name="height" value="0.025" units="cm"/>
    </inkml:brush>
  </inkml:definitions>
  <inkml:trace contextRef="#ctx0" brushRef="#br0">1 6 9033,'0'0'18545,"80"11"-17872,-39-15-513,5-2-32,-6 3-128,-4 0-961,-6 3-1441,-12 0-737,-11 0-160,-7 5-1089,0 6-513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038"/>
    </inkml:context>
    <inkml:brush xml:id="br0">
      <inkml:brushProperty name="width" value="0.025" units="cm"/>
      <inkml:brushProperty name="height" value="0.025" units="cm"/>
    </inkml:brush>
  </inkml:definitions>
  <inkml:trace contextRef="#ctx0" brushRef="#br0">0 10 5221,'0'0'21108,"88"14"-20564,-44-16-351,2-5-97,-4 2-1538,-10 1-1857,-5 2-1505,-9-2-3941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25.382"/>
    </inkml:context>
    <inkml:brush xml:id="br0">
      <inkml:brushProperty name="width" value="0.025" units="cm"/>
      <inkml:brushProperty name="height" value="0.025" units="cm"/>
    </inkml:brush>
  </inkml:definitions>
  <inkml:trace contextRef="#ctx0" brushRef="#br0">28 16 12716,'0'0'10666,"-25"53"-8648,23-35-448,2 2-674,0-2-575,9-5-257,11-5 0,4-7-224,4-1-321,4-8-416,0-10-1185,-5-7-1377,-1 0-417,-5-1-2626</inkml:trace>
  <inkml:trace contextRef="#ctx0" brushRef="#br0" timeOffset="1">256 1 5605,'0'0'7784,"-7"9"-3450,-46 70 1827,48-71-5633,0 1 0,1 0 0,0 0 0,1 1 0,0-1 0,1 1 0,-1-1 0,2 1 0,-1 12 0,3 17-505,0-14-531,-4 45-1,3-64 132,-1 0-1,0-1 0,0 1 0,-1 0 0,0-1 0,0 1 0,0-1 1,0 0-1,-1 1 0,0-1 0,0 0 0,-1-1 0,-3 6 0,-4-3-3892,3-6-2713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6.666"/>
    </inkml:context>
    <inkml:brush xml:id="br0">
      <inkml:brushProperty name="width" value="0.025" units="cm"/>
      <inkml:brushProperty name="height" value="0.025" units="cm"/>
    </inkml:brush>
  </inkml:definitions>
  <inkml:trace contextRef="#ctx0" brushRef="#br0">1 0 4965,'0'0'27578,"11"5"-27375,17 1-204,1 0 0,0-2-1,1-1 1,43-1 0,-45-1-389,-12 0-1616,-1 0-4550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021"/>
    </inkml:context>
    <inkml:brush xml:id="br0">
      <inkml:brushProperty name="width" value="0.025" units="cm"/>
      <inkml:brushProperty name="height" value="0.025" units="cm"/>
    </inkml:brush>
  </inkml:definitions>
  <inkml:trace contextRef="#ctx0" brushRef="#br0">1 1 14958,'0'0'14222,"75"31"-14062,-43-31-64,2 0-384,-5 0-1666,-3 0-1441,-8 0-1570,-3 0-1954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37.350"/>
    </inkml:context>
    <inkml:brush xml:id="br0">
      <inkml:brushProperty name="width" value="0.025" units="cm"/>
      <inkml:brushProperty name="height" value="0.025" units="cm"/>
    </inkml:brush>
  </inkml:definitions>
  <inkml:trace contextRef="#ctx0" brushRef="#br0">25 15 15214,'0'0'9449,"9"-3"-8061,19-1-944,-1 0 1,1 2-1,0 0 0,30 4 0,-57-2-422,1 0 0,-1 0 0,0 0 0,1 0 0,-1 0 0,1 0-1,-1 0 1,1 0 0,-1 1 0,0-1 0,1 1 0,-1-1 0,0 1 0,1 0 0,-1-1 0,0 1-1,0 0 1,1 0 0,-1 0 0,0 0 0,0 0 0,0 0 0,0 0 0,0 0 0,0 0 0,-1 0-1,1 1 1,0-1 0,-1 0 0,1 1 0,-1-1 0,1 0 0,-1 1 0,1-1 0,-1 1 0,0-1 0,0 0-1,0 1 1,0-1 0,0 1 0,0-1 0,0 1 0,0-1 0,-1 1 0,1-1 0,0 0 0,-1 1-1,0 1 1,-2 5 238,-1 0-1,0-1 0,-1 1 0,1-1 1,-1 1-1,-10 9 0,-106 113-208,68-77-10063,30-29-6318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101"/>
    </inkml:context>
    <inkml:brush xml:id="br0">
      <inkml:brushProperty name="width" value="0.025" units="cm"/>
      <inkml:brushProperty name="height" value="0.025" units="cm"/>
    </inkml:brush>
  </inkml:definitions>
  <inkml:trace contextRef="#ctx0" brushRef="#br0">1 1 17392,'0'0'12204,"45"59"-11531,-29-47-289,1-1-288,0-2 0,1 0-64,-2-1 0,-1-2-833,-2-2-1152,1-4-1827,0 0-1665,-1-9-2915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429"/>
    </inkml:context>
    <inkml:brush xml:id="br0">
      <inkml:brushProperty name="width" value="0.025" units="cm"/>
      <inkml:brushProperty name="height" value="0.025" units="cm"/>
    </inkml:brush>
  </inkml:definitions>
  <inkml:trace contextRef="#ctx0" brushRef="#br0">198 1 16688,'0'0'8680,"-62"74"-6726,43-40-577,-2 6-480,1 0-481,2-1-223,3-3-129,4-2 0,3-5-64,0-6-641,3-1-1217,1-7-1761,0-1-1858,2-6-4485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2.771"/>
    </inkml:context>
    <inkml:brush xml:id="br0">
      <inkml:brushProperty name="width" value="0.025" units="cm"/>
      <inkml:brushProperty name="height" value="0.025" units="cm"/>
    </inkml:brush>
  </inkml:definitions>
  <inkml:trace contextRef="#ctx0" brushRef="#br0">0 12 7143,'0'0'21428,"54"11"-20467,-12-11-609,5 0-224,-1-6-96,-1 1-1025,-6 1-2081,-9 0-962,-15 1-1185,-9 3-1089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3.113"/>
    </inkml:context>
    <inkml:brush xml:id="br0">
      <inkml:brushProperty name="width" value="0.025" units="cm"/>
      <inkml:brushProperty name="height" value="0.025" units="cm"/>
    </inkml:brush>
  </inkml:definitions>
  <inkml:trace contextRef="#ctx0" brushRef="#br0">1 4 17328,'0'0'5317,"49"2"-3427,-14-2-96,7 0-321,3 0-928,1 0-481,-2 0-1185,-5 0-4036,-4-6-8776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6.237"/>
    </inkml:context>
    <inkml:brush xml:id="br0">
      <inkml:brushProperty name="width" value="0.025" units="cm"/>
      <inkml:brushProperty name="height" value="0.025" units="cm"/>
    </inkml:brush>
  </inkml:definitions>
  <inkml:trace contextRef="#ctx0" brushRef="#br0">0 15 11787,'0'0'20676,"9"2"-20404,25 2-264,1-2-1,-1-1 1,0-1-1,44-6 1,27-1-14,31 7-6678,-121-2-63,-3-6-4389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4.745"/>
    </inkml:context>
    <inkml:brush xml:id="br0">
      <inkml:brushProperty name="width" value="0.025" units="cm"/>
      <inkml:brushProperty name="height" value="0.025" units="cm"/>
    </inkml:brush>
  </inkml:definitions>
  <inkml:trace contextRef="#ctx0" brushRef="#br0">37 125 8040,'0'0'14221,"-7"8"-12534,-20 25-331,26-32-1324,1-1 0,0 0 0,0 0 0,0 0-1,0 0 1,0 0 0,0 0 0,0 0 0,0 0 0,-1 0 0,1 0 0,0 1 0,0-1-1,0 0 1,0 0 0,0 0 0,0 0 0,0 0 0,0 0 0,0 1 0,0-1 0,0 0-1,0 0 1,0 0 0,0 0 0,0 0 0,0 0 0,0 1 0,0-1 0,0 0 0,0 0 0,0 0-1,0 0 1,0 0 0,0 0 0,0 0 0,0 1 0,0-1 0,0 0 0,1 0 0,-1 0-1,0 0 1,0 0 0,0 0 0,0 0 0,0 0 0,0 1 0,0-1 0,0 0 0,1 0 0,-1 0-1,0 0 1,0 0 0,0 0 0,0 0 0,0 0 0,0 0 0,0 0 0,1 0 0,12-1 870,12-5 94,-5-7-735,0 1 1,-1-2 0,0-1 0,21-22 0,-18 17-418,46-34 1,-67 56 117,-1-1 0,0 0 0,1 1 0,-1-1-1,0 0 1,0 1 0,0-1 0,0 0 0,0 1 0,0-1 0,-1 1 0,1-1 0,0 0 0,-2 3 0,-18 41-64,14-35-105,1 1 0,0-1 0,1 1 0,0 0 0,1 0 0,0 0 0,1 0 0,-2 19 0,4-29 54,0-1-1,0 1 1,0-1 0,0 1 0,0-1-1,1 1 1,-1-1 0,0 1-1,0-1 1,1 1 0,-1-1-1,0 1 1,0-1 0,1 0 0,-1 1-1,1-1 1,-1 1 0,0-1-1,1 0 1,-1 1 0,1-1-1,-1 0 1,1 0 0,-1 1 0,1-1-1,-1 0 1,1 0 0,-1 0-1,1 0 1,-1 1 0,1-1-1,-1 0 1,1 0 0,-1 0-1,1 0 1,0 0 0,24-5-5807,0-10-1626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121"/>
    </inkml:context>
    <inkml:brush xml:id="br0">
      <inkml:brushProperty name="width" value="0.025" units="cm"/>
      <inkml:brushProperty name="height" value="0.025" units="cm"/>
    </inkml:brush>
  </inkml:definitions>
  <inkml:trace contextRef="#ctx0" brushRef="#br0">81 1 15663,'0'0'3091,"-8"12"-257,1-1-2386,-36 62 2301,39-65-2454,1 0 0,0 0 0,0 1 0,0-1 0,1 1-1,0-1 1,1 1 0,-1 13 0,2-21-284,0 0-1,0 0 1,0 0-1,0-1 1,1 1-1,-1 0 0,0 0 1,0 0-1,1-1 1,-1 1-1,0 0 1,1 0-1,-1-1 1,0 1-1,1 0 0,-1-1 1,1 1-1,0 0 1,-1-1-1,1 1 1,-1-1-1,1 1 1,0-1-1,-1 1 1,1-1-1,0 0 0,0 1 1,-1-1-1,3 1 1,28-2 248,-22-1-206,-1-1 1,0 0-1,0 0 0,0 0 0,9-6 0,-8 3-33,-1-1 0,-1 1 0,1-1 0,-1 0 0,0-1 0,7-11 0,-11 15-7,0 0 0,-1 0 0,1-1 0,-1 1 0,0-1 1,-1 0-1,1 1 0,-1-1 0,0 0 0,0 0 0,0 0 0,-1 0 0,0 0 0,0-8 0,-1 11-6,1 1 0,-1 0 0,0 0 0,1 0 0,-1 0 0,0-1 0,0 1 0,0 0 0,0 0-1,0 1 1,0-1 0,0 0 0,0 0 0,0 0 0,0 1 0,-1-1 0,1 0 0,0 1 0,0 0 0,-1-1 0,1 1 0,0 0 0,-1-1 0,1 1-1,0 0 1,-1 0 0,1 0 0,-1 0 0,1 0 0,0 0 0,-1 1 0,1-1 0,0 0 0,-3 2 0,-2-2 3,1 1 0,-1 1 1,0-1-1,0 1 0,1 0 1,-10 5-1,12-5-83,0 0 1,0 0-1,1 0 0,-1 1 0,0-1 0,1 1 1,0 0-1,-1-1 0,1 1 0,0 0 1,0 0-1,1 0 0,-1 1 0,1-1 1,-1 0-1,1 1 0,0-1 0,0 4 0,3-6-497,1 0-1,0 0 0,0 0 0,-1-1 0,1 1 0,0-1 0,0 1 1,0-1-1,0 0 0,0 0 0,0-1 0,-1 1 0,1 0 1,4-2-1,23-8-4720,4-4-3522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5.452"/>
    </inkml:context>
    <inkml:brush xml:id="br0">
      <inkml:brushProperty name="width" value="0.025" units="cm"/>
      <inkml:brushProperty name="height" value="0.025" units="cm"/>
    </inkml:brush>
  </inkml:definitions>
  <inkml:trace contextRef="#ctx0" brushRef="#br0">126 0 14125,'0'0'3550,"-9"5"-960,-6 4-1622,1 0 0,-1 1 0,-18 18 1,28-23-653,1 0 0,-1 0 0,1 0 0,0 0 1,1 0-1,-6 11 0,8-14-268,0 0 1,0 1-1,0-1 0,1 0 0,-1 1 1,1-1-1,0 0 0,-1 1 1,1-1-1,0 0 0,0 1 0,1-1 1,-1 1-1,0-1 0,1 0 0,-1 1 1,1-1-1,0 0 0,1 3 1,0-3-41,-1 0 1,1-1 0,0 1 0,0-1 0,0 1 0,0-1 0,0 0-1,0 1 1,0-1 0,0 0 0,0 0 0,1-1 0,-1 1 0,0 0 0,1-1-1,-1 1 1,1-1 0,-1 0 0,4 0 0,51-1 162,-52 1-140,5-1-16,0 0 0,-1-1 0,0-1 0,1 1 0,-1-2 0,0 1 0,-1-1 0,15-9 0,-19 11 67,0 0 0,0 0 0,-1-1 0,0 0 1,1 1-1,-1-1 0,0-1 0,0 1 0,0 0 0,-1-1 1,1 1-1,-1-1 0,0 0 0,0 0 0,0 0 1,-1 0-1,1 0 0,-1 0 0,0 0 0,0 0 1,0-6-1,-1 9-11,0-1 0,0 1-1,-1-1 1,1 1 0,0-1 0,-1 1 0,1-1 0,-1 1 0,1 0 0,-1-1 0,0 1 0,0 0 0,1-1 0,-1 1 0,0 0-1,0 0 1,0 0 0,-1 0 0,1 0 0,0 0 0,-2-1 0,-1-1 12,0 1 0,0 0 0,-1 0 1,1 0-1,-1 1 0,-8-2 0,-6 0-40,0 1-1,-28 0 0,44 2-21,-22 3-140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447"/>
    </inkml:context>
    <inkml:brush xml:id="br0">
      <inkml:brushProperty name="width" value="0.025" units="cm"/>
      <inkml:brushProperty name="height" value="0.025" units="cm"/>
    </inkml:brush>
  </inkml:definitions>
  <inkml:trace contextRef="#ctx0" brushRef="#br0">20 0 6502,'1'0'15695,"-1"7"-13261,0 6-384,-6 1-544,0 6-609,2 0-449,-1 2-288,5-3-96,0-4-32,0 0-576,8-7-1026,-2-2-928,-2-5-801,-1-1-1314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6.787"/>
    </inkml:context>
    <inkml:brush xml:id="br0">
      <inkml:brushProperty name="width" value="0.025" units="cm"/>
      <inkml:brushProperty name="height" value="0.025" units="cm"/>
    </inkml:brush>
  </inkml:definitions>
  <inkml:trace contextRef="#ctx0" brushRef="#br0">1 8 11018,'0'0'12236,"58"2"-11756,-23-2-383,1 0-386,4 0-2433,2-10-3236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131"/>
    </inkml:context>
    <inkml:brush xml:id="br0">
      <inkml:brushProperty name="width" value="0.025" units="cm"/>
      <inkml:brushProperty name="height" value="0.025" units="cm"/>
    </inkml:brush>
  </inkml:definitions>
  <inkml:trace contextRef="#ctx0" brushRef="#br0">161 1 16784,'0'0'3502,"-13"2"-454,6-1-2811,0 1-1,-1-1 1,1 1 0,0 1-1,0-1 1,0 1 0,1 0-1,-1 1 1,1-1 0,-1 1-1,1 1 1,0-1 0,1 1-1,-1 0 1,1 0 0,0 1-1,0-1 1,1 1 0,-1 0-1,1 1 1,1-1 0,-1 1-1,-3 11 1,6-16-221,0 1 0,0-1 0,0 1 0,0 0 0,1-1 0,-1 1 0,1 0 0,-1 0 0,1 0 0,0-1 0,1 1 1,-1 0-1,0 0 0,1-1 0,-1 1 0,1 0 0,0 0 0,0-1 0,0 1 0,0-1 0,0 1 0,1-1 0,-1 1 0,1-1 0,0 0 0,-1 0 0,1 0 0,0 0 0,3 2 0,0-1 4,1-1 0,-1 0 1,0 0-1,1-1 0,-1 0 0,1 1 0,-1-2 0,1 1 1,0-1-1,-1 0 0,1 0 0,0-1 0,10-1 1,-11 1-8,1-1 1,-1 1-1,0-1 1,1 0 0,-1 0-1,0-1 1,0 1 0,0-1-1,-1 0 1,1-1 0,-1 1-1,1-1 1,-1 0 0,0 0-1,-1 0 1,1-1 0,4-6-1,-4 5 3,0-1-1,-1 0 1,1-1-1,-1 1 1,-1-1 0,1 1-1,-1-1 1,0 0-1,-1 0 1,0 0-1,0-12 1,-1 18-14,0 0 0,0 0 1,-1 1-1,1-1 0,0 0 0,-1 0 1,1 1-1,-1-1 0,0 0 0,1 1 0,-1-1 1,0 0-1,0 1 0,0-1 0,0 1 1,0 0-1,-1-1 0,1 1 0,0 0 1,-1 0-1,1 0 0,0-1 0,-1 2 1,0-1-1,1 0 0,-1 0 0,1 0 0,-1 1 1,0-1-1,0 1 0,1-1 0,-1 1 1,0 0-1,0 0 0,1-1 0,-1 1 1,0 1-1,-3-1 0,0 0-10,0 1 0,0 0 0,0 0 0,0 0-1,1 0 1,-1 1 0,0-1 0,1 1 0,-1 0 0,1 1 0,0-1-1,0 1 1,-6 4 0,6-3-216,0 1 0,0-1 0,1 1-1,0 0 1,-1 0 0,2 0 0,-6 11 0,7-13-650,0 0 1,0 1 0,1-1 0,-1 1 0,0 0 0,1-1 0,0 1 0,0 5-1,3 1-6268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487"/>
    </inkml:context>
    <inkml:brush xml:id="br0">
      <inkml:brushProperty name="width" value="0.025" units="cm"/>
      <inkml:brushProperty name="height" value="0.025" units="cm"/>
    </inkml:brush>
  </inkml:definitions>
  <inkml:trace contextRef="#ctx0" brushRef="#br0">35 1 10346,'0'0'20339,"-17"51"-19602,9-24-449,1 0-192,4 0-128,3-5-1089,0-7-641,0-7-1313,9-8-1249,3 0-2306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7.831"/>
    </inkml:context>
    <inkml:brush xml:id="br0">
      <inkml:brushProperty name="width" value="0.025" units="cm"/>
      <inkml:brushProperty name="height" value="0.025" units="cm"/>
    </inkml:brush>
  </inkml:definitions>
  <inkml:trace contextRef="#ctx0" brushRef="#br0">78 30 15471,'0'0'7137,"-8"2"-4783,5-1-2205,-1 0 0,1-1 0,-1 2 0,1-1 0,0 0 0,-1 1 0,1-1 0,0 1 0,0 0 0,0 0-1,0 0 1,1 0 0,-1 1 0,0-1 0,1 1 0,0-1 0,-1 1 0,1 0 0,0 0 0,1 0 0,-1 0 0,0 0 0,1 1-1,0-1 1,0 0 0,0 1 0,0-1 0,-1 8 0,3-11-134,-1 1 0,1 0 0,-1 0 1,1 0-1,-1 0 0,1-1 0,-1 1 0,1 0 0,-1-1 1,1 1-1,0 0 0,-1-1 0,1 1 0,0-1 0,0 1 0,0-1 1,-1 1-1,1-1 0,0 0 0,0 1 0,0-1 0,0 0 0,0 0 1,0 1-1,-1-1 0,1 0 0,0 0 0,0 0 0,1 0 1,37 1 218,-31-1-202,-6 0-17,9-1-201,0 1 1,1 1-1,-1 0 1,1 0-1,-1 1 1,0 1-1,0-1 0,20 10 1,-30-12 185,0 1 1,0 0-1,1 0 0,-1 0 1,0 0-1,0 1 1,0-1-1,0 0 0,0 0 1,-1 1-1,1-1 0,0 0 1,-1 1-1,1-1 1,0 1-1,-1-1 0,0 1 1,1-1-1,-1 1 0,0-1 1,0 1-1,0-1 1,0 1-1,0 0 0,0-1 1,0 1-1,-1-1 1,1 1-1,0-1 0,-1 1 1,1-1-1,-1 0 0,0 1 1,1-1-1,-1 1 1,0-1-1,0 0 0,0 0 1,0 1-1,0-1 1,0 0-1,-2 1 0,-3 6 298,-1-1 0,-1 0 0,0 0-1,-16 11 1,18-14-90,-1 1 1,0-1-1,0 0 0,0-1 0,-1 1 0,1-2 1,-1 1-1,0-1 0,1 0 0,-1 0 0,0-1 1,0 0-1,-9-1 0,16 0-208,-1-1 0,1 1 0,-1-1 0,1 1 0,0-1 0,-1 0 0,1 0 0,0 0 0,0 0 0,0 0 0,0 0 0,0 0 0,0 0 0,0 0 0,0 0 0,0-1 0,0 1 0,1 0 0,-1 0 0,0-1 0,1 1 0,-1-1 0,1 1 0,0-1 0,-1 1 0,1-1 0,0 1 0,0-1 0,0 1 0,0-1 0,0 1 0,0-1 0,0 1 0,1-3 0,0-1 0,-1 1 0,1-1 0,0 1 0,0-1 0,0 1 0,0-1 0,1 1 0,0-1 0,0 1 0,3-5 0,4 1 0,0 0 0,0 0 0,19-11 0,-16 12 0,-1-1 0,0-1 0,17-16 0,-26 23 0,0-1 0,0 1 0,0-1 0,0 1 0,0-1 0,-1 0 0,1 1 0,-1-1 0,0 0 0,0 0 0,0 0 0,0 0 0,-1 0 0,1 0 0,-1 0 0,0 0 0,0-1 0,0 1 0,0 0 0,0 0 0,-1-3 0,-1 4 0,1 0 0,0 0 0,0 0 0,-1 0 0,1 0 0,-1 1 0,1-1 0,-1 0 0,0 1 0,0-1 0,0 1 0,0 0 0,0 0 0,0 0 0,0 0 0,0 0 0,0 0 0,0 0 0,-1 1 0,1-1 0,0 1 0,-1 0 0,1-1 0,0 1 0,-1 0 0,1 1 0,0-1 0,0 0 0,-1 0 0,-3 2 0,6-2-90,-1 0-1,1 1 1,-1-1-1,1 0 1,0 1 0,-1-1-1,1 0 1,-1 1 0,1-1-1,-1 0 1,1 1-1,0-1 1,-1 1 0,1-1-1,0 1 1,-1-1 0,1 1-1,0-1 1,0 1-1,0-1 1,-1 1 0,1-1-1,0 1 1,0-1-1,0 1 1,0 0 0,0-1-1,0 2 1,0-1-334,0 0 0,0 0 0,0 0 0,1 1 0,-1-1 0,0 0 0,1 0 0,-1 0 0,0 0 0,1 0 0,-1 1 0,1-1 0,0 0 0,-1 0 0,1 0 0,0-1 0,0 1 0,0 0-1,-1 0 1,3 1 0,12 3-8133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188"/>
    </inkml:context>
    <inkml:brush xml:id="br0">
      <inkml:brushProperty name="width" value="0.025" units="cm"/>
      <inkml:brushProperty name="height" value="0.025" units="cm"/>
    </inkml:brush>
  </inkml:definitions>
  <inkml:trace contextRef="#ctx0" brushRef="#br0">50 0 6822,'0'0'18802,"-44"60"-16239,39-42-994,5-1-736,0-3-481,5-6-224,13-4-64,5-4-640,6 0-801,-4-8-1218,1-9-1761,-2-2-2434,-3-3-7592</inkml:trace>
  <inkml:trace contextRef="#ctx0" brushRef="#br0" timeOffset="1">213 44 7783,'0'0'12076,"-58"68"-7720,41-43-1153,0 1-1345,2 1-769,4-1-385,4-1-447,4-1-193,3-6-705,0-7-2946,9-9-5286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8.685"/>
    </inkml:context>
    <inkml:brush xml:id="br0">
      <inkml:brushProperty name="width" value="0.025" units="cm"/>
      <inkml:brushProperty name="height" value="0.025" units="cm"/>
    </inkml:brush>
  </inkml:definitions>
  <inkml:trace contextRef="#ctx0" brushRef="#br0">0 22 17617,'0'0'12556,"79"0"-12428,-41 0-64,7-3-2050,-1-5-4388,2-3-6534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3:33.711"/>
    </inkml:context>
    <inkml:brush xml:id="br0">
      <inkml:brushProperty name="width" value="0.025" units="cm"/>
      <inkml:brushProperty name="height" value="0.025" units="cm"/>
    </inkml:brush>
  </inkml:definitions>
  <inkml:trace contextRef="#ctx0" brushRef="#br0">36 0 16944,'0'0'12390,"-6"11"-11044,-19 34-492,24-43-832,0 0 0,1 0 1,-1 0-1,1 0 0,-1 0 1,1 0-1,0 0 0,0 0 1,0 0-1,0 0 0,0 0 1,0 0-1,1 0 0,-1 0 0,1 0 1,-1-1-1,1 1 0,0 0 1,0 0-1,0 0 0,0 0 1,0-1-1,0 1 0,0 0 0,0-1 1,1 1-1,-1-1 0,1 0 1,-1 1-1,1-1 0,-1 0 1,1 0-1,0 0 0,2 1 1,4 3 67,1-1 1,0 1-1,0-2 1,19 6-1,35 3-4056,-54-10 2745,0-1 0,0-1 0,0 0 1,0 0-1,0-1 0,0 0 0,-1 0 0,1-1 0,11-3 0,1-9-9638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6.832"/>
    </inkml:context>
    <inkml:brush xml:id="br0">
      <inkml:brushProperty name="width" value="0.025" units="cm"/>
      <inkml:brushProperty name="height" value="0.025" units="cm"/>
    </inkml:brush>
  </inkml:definitions>
  <inkml:trace contextRef="#ctx0" brushRef="#br0">58 1 11883,'0'0'8392,"-51"14"-6470,45-6 96,6-3-449,0 5-544,15-4-32,13-1 128,5-3 0,11-2-384,4 0-481,2 0-192,4-8-32,-4-3-1057,-1 2-2113,-8 0-2019,-11 1-3492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200"/>
    </inkml:context>
    <inkml:brush xml:id="br0">
      <inkml:brushProperty name="width" value="0.025" units="cm"/>
      <inkml:brushProperty name="height" value="0.025" units="cm"/>
    </inkml:brush>
  </inkml:definitions>
  <inkml:trace contextRef="#ctx0" brushRef="#br0">0 19 9065,'0'0'17659,"10"-4"-16559,-8 4-1061,3-3 88,1 1-1,-1 0 0,1 0 1,-1 1-1,1-1 0,0 1 1,-1 1-1,1-1 0,0 1 0,0 0 1,-1 0-1,1 0 0,0 1 1,0 0-1,9 3 0,-8-1 60,1 0-112,-1 0 0,1 0 0,-1 1 0,0 0 0,9 6 0,-15-9-62,-1-1 1,1 1 0,0-1 0,-1 1-1,1 0 1,-1-1 0,1 1 0,-1 0-1,1 0 1,-1-1 0,0 1 0,1 0-1,-1 0 1,0 0 0,1-1-1,-1 1 1,0 0 0,0 0 0,0 0-1,0 0 1,0-1 0,0 3 0,-1-1 34,1-1 1,-1 1 0,0-1 0,0 1 0,0-1-1,0 0 1,0 1 0,0-1 0,-1 0 0,1 0-1,0 0 1,-1 0 0,1 0 0,0 0 0,-1 0-1,-2 1 1,-11 5 309,-38 26 99,51-32-462,0 0-1,1 0 1,-1 0 0,1 0-1,0 0 1,-1 1 0,1-1-1,0 0 1,0 1 0,0 0-1,0-1 1,0 1 0,0-1-1,1 1 1,-1 0 0,0 0-1,1-1 1,-1 1 0,1 0-1,0 0 1,-1 0 0,1-1-1,0 1 1,0 0 0,0 0-1,1 0 1,-1 2 0,4-1-95,0-1 0,0 1 0,-1-1 0,1 0 0,1 0 0,-1 0 0,0-1 0,0 0 0,1 0 1,-1 0-1,0 0 0,1 0 0,4-1 0,5 2-286,-11-1 298,1 0-1,0 0 0,0 1 1,-1-1-1,1 1 0,-1 0 1,1 0-1,-1 0 0,0 0 1,0 1-1,0-1 0,0 1 1,0 0-1,0 0 0,-1 0 1,5 6-1,-7-7 142,1-1 1,0 1-1,-1 0 0,1 0 0,-1-1 0,0 1 1,0 0-1,0 0 0,0 0 0,0 0 1,0-1-1,0 1 0,0 0 0,-1 0 1,1 0-1,-1-1 0,1 1 0,-1 0 0,0-1 1,1 1-1,-1 0 0,0-1 0,0 1 1,0-1-1,-1 1 0,1-1 0,0 0 0,0 1 1,-1-1-1,1 0 0,-1 0 0,1 0 1,-1 0-1,1 0 0,-1 0 0,0-1 1,1 1-1,-3 0 0,-3 2 86,0 0 1,0-1-1,0 0 1,0 0-1,-1-1 0,1 0 1,0 0-1,0-1 0,-1 0 1,1 0-1,-1 0 1,-11-4-1,18 4-176,0 0 0,1 0 0,-1 0 0,1 0 0,-1 0-1,0-1 1,1 1 0,-1 0 0,1 0 0,-1-1 0,1 1 0,-1 0 0,1-1 0,-1 1 0,1-1 0,-1 1-1,1 0 1,0-1 0,-1 1 0,1-1 0,0 1 0,-1-1 0,1 0 0,0 1 0,0-1 0,-1 1 0,1-1 0,0 1-1,0-1 1,0-1 0,12-12-2882,27-7-4411,-39 21 7211,29-13-6938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49.543"/>
    </inkml:context>
    <inkml:brush xml:id="br0">
      <inkml:brushProperty name="width" value="0.025" units="cm"/>
      <inkml:brushProperty name="height" value="0.025" units="cm"/>
    </inkml:brush>
  </inkml:definitions>
  <inkml:trace contextRef="#ctx0" brushRef="#br0">149 6 13421,'0'0'9080,"-8"-2"-6854,4 1-2080,0 0 0,0 1 0,0-1 0,0 1 0,0 0 0,-1 0-1,1 0 1,0 1 0,0-1 0,0 1 0,0 0 0,0 1-1,0-1 1,0 0 0,0 1 0,0 0 0,1 0 0,-1 0 0,1 1-1,-1-1 1,1 1 0,0 0 0,0-1 0,0 2 0,0-1 0,1 0-1,-4 5 1,2-2 36,-1 1-1,1 0 1,1-1 0,-1 2-1,1-1 1,0 0-1,-3 13 1,6-18-160,-1 0 1,1 0-1,-1 0 1,1 0-1,0 0 0,0 0 1,0 0-1,0 0 0,0-1 1,0 1-1,0 0 1,1 0-1,-1 0 0,1 0 1,-1 0-1,1 0 0,0-1 1,0 1-1,0 0 0,0-1 1,0 1-1,0 0 1,0-1-1,0 1 0,1-1 1,-1 0-1,1 1 0,-1-1 1,1 0-1,-1 0 1,1 0-1,0 0 0,-1 0 1,1 0-1,2 0 0,4 1 17,-1 0 1,0-1-1,0 0 0,1 0 0,-1-1 0,0 0 0,1 0 0,-1 0 0,0-1 0,0 0 0,1-1 0,-1 0 0,0 0 0,0 0 0,0-1 0,10-5 0,-13 5-30,1 0 0,-1 0 0,1-1 0,-1 1 0,0-1 0,0 0 0,0 0 0,-1 0 0,0 0 0,0-1 0,0 0 0,0 1 0,0-1 0,-1 0 0,0 0 0,0 0 0,-1-1 0,1 1 0,-1 0 0,0-1 0,0 1 0,-1-10 0,0 13-24,0 1 1,-1-1-1,1 0 1,-1 0 0,0 0-1,0 0 1,1 1 0,-1-1-1,0 0 1,-1 1 0,1-1-1,0 1 1,0-1 0,-1 1-1,1-1 1,-1 1-1,1 0 1,-1 0 0,1 0-1,-1 0 1,0 0 0,1 0-1,-1 0 1,0 1 0,0-1-1,-3 0 1,-25-2-2369,28 4 1885,0-1-1,1 0 0,-1 1 1,1-1-1,-1 1 0,1-1 1,-1 1-1,1 0 1,-1 0-1,1-1 0,-1 1 1,1 0-1,0 0 0,-2 2 1,-5 6-6522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044"/>
    </inkml:context>
    <inkml:brush xml:id="br0">
      <inkml:brushProperty name="width" value="0.025" units="cm"/>
      <inkml:brushProperty name="height" value="0.025" units="cm"/>
    </inkml:brush>
  </inkml:definitions>
  <inkml:trace contextRef="#ctx0" brushRef="#br0">135 13 4965,'0'0'24706,"-11"-3"-24194,10 2-506,-1 0 12,-1 0-1,0 0 1,0 0-1,0 0 1,1 0-1,-1 0 1,0 1 0,0-1-1,0 1 1,0 0-1,-1 0 1,1 0-1,0 0 1,0 0 0,0 1-1,0 0 1,1-1-1,-1 1 1,0 0-1,0 0 1,0 1 0,1-1-1,-1 0 1,0 1-1,1 0 1,-1 0-1,1 0 1,0 0 0,0 0-1,0 0 1,0 0-1,0 1 1,-2 2-1,0 1 88,0 1 0,0-1-1,1 1 1,0-1 0,0 1-1,1 0 1,-3 11-1,5-17-82,-1 1 0,1-1-1,0 1 1,0 0 0,-1-1-1,1 1 1,0-1 0,0 1-1,0-1 1,1 1 0,-1-1-1,0 1 1,1-1-1,-1 1 1,1-1 0,-1 1-1,1-1 1,0 1 0,-1-1-1,1 0 1,0 1 0,0-1-1,0 0 1,0 0-1,0 0 1,0 0 0,1 0-1,-1 0 1,0 0 0,0 0-1,1 0 1,-1 0 0,0-1-1,1 1 1,-1 0 0,1-1-1,-1 0 1,1 1-1,-1-1 1,3 0 0,5 1 6,0 0 1,1-1-1,-1-1 0,0 0 1,0 0-1,0-1 0,0 0 1,0 0-1,-1-1 1,1 0-1,12-7 0,-18 9-53,1-1-1,-1 0 1,0 0-1,1 0 1,-1 0 0,0-1-1,-1 1 1,1-1-1,0 0 1,-1 0-1,1 0 1,-1 0-1,0 0 1,0 0 0,0-1-1,-1 1 1,1 0-1,-1-1 1,0 0-1,0 1 1,0-1-1,0 0 1,-1 1 0,1-1-1,-1 0 1,0 0-1,0 0 1,0 1-1,-1-1 1,-1-5-1,2 8-140,-1-1 1,1 1-1,-1 0 0,0 1 0,1-1 0,-1 0 0,0 0 1,0 0-1,0 0 0,0 0 0,1 1 0,-1-1 0,0 0 0,0 1 1,-1-1-1,1 1 0,0-1 0,0 1 0,0 0 0,0-1 0,0 1 1,0 0-1,-3 0 0,-26 1-9424,24 3 2341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387"/>
    </inkml:context>
    <inkml:brush xml:id="br0">
      <inkml:brushProperty name="width" value="0.025" units="cm"/>
      <inkml:brushProperty name="height" value="0.025" units="cm"/>
    </inkml:brush>
  </inkml:definitions>
  <inkml:trace contextRef="#ctx0" brushRef="#br0">54 1 9769,'0'0'21338,"-7"8"-19945,3-2-1235,-26 36 15,28-39-177,0 0 0,1 0 0,-1 0 0,1 0 0,0 0 0,0 0 0,0 0 0,1 0 0,-1 1 0,1-1 0,-1 0 0,1 1 0,0-1 0,0 0 0,2 6 0,-2-8 4,1 0 0,0 0 0,-1 0 0,1 0 0,0 0 0,0 0 0,0 0 0,0 0 0,-1 0 0,1 0 0,0-1 0,1 1 0,-1-1 0,0 1 0,0 0 0,0-1 0,0 0 0,0 1 0,1-1 0,-1 0 0,0 1 0,0-1 0,3 0 0,34 1 0,-28-2 0,35-5-2281,-40 4 1610,-1 0-1,1 0 0,-1 0 0,0 0 1,0 0-1,0-1 0,0 0 1,0 0-1,-1 0 0,0 0 0,1 0 1,4-7-1,8-16-8846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0.731"/>
    </inkml:context>
    <inkml:brush xml:id="br0">
      <inkml:brushProperty name="width" value="0.025" units="cm"/>
      <inkml:brushProperty name="height" value="0.025" units="cm"/>
    </inkml:brush>
  </inkml:definitions>
  <inkml:trace contextRef="#ctx0" brushRef="#br0">0 0 16688,'0'0'14542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4:57.459"/>
    </inkml:context>
    <inkml:brush xml:id="br0">
      <inkml:brushProperty name="width" value="0.025" units="cm"/>
      <inkml:brushProperty name="height" value="0.025" units="cm"/>
    </inkml:brush>
  </inkml:definitions>
  <inkml:trace contextRef="#ctx0" brushRef="#br0">46 0 6726,'0'0'22358,"-2"68"-21974,-5-39-160,-2 7-96,2 0-96,-4-4 32,7 0-32,-1-4-32,5-4-929,0-9-2370,2-10-3267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495"/>
    </inkml:context>
    <inkml:brush xml:id="br0">
      <inkml:brushProperty name="width" value="0.025" units="cm"/>
      <inkml:brushProperty name="height" value="0.025" units="cm"/>
    </inkml:brush>
  </inkml:definitions>
  <inkml:trace contextRef="#ctx0" brushRef="#br0">5 10 4484,'-5'5'23575,"16"-5"-22006,5 0-384,7 0-448,4 0-385,5 0-256,-1 0-96,2 0-448,-1 0-1602,-6-5-2979,-5-4-2498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1.918"/>
    </inkml:context>
    <inkml:brush xml:id="br0">
      <inkml:brushProperty name="width" value="0.025" units="cm"/>
      <inkml:brushProperty name="height" value="0.025" units="cm"/>
    </inkml:brush>
  </inkml:definitions>
  <inkml:trace contextRef="#ctx0" brushRef="#br0">98 47 1057,'0'0'8018,"9"-4"-3736,29-14-957,-37 17-3015,0 1 0,-1 0-1,1-1 1,0 1-1,0-1 1,0 1 0,0-1-1,0 1 1,-1-1-1,1 0 1,0 0 0,-1 1-1,1-1 1,0 0 0,-1 0-1,1 0 1,-1 1-1,1-1 1,0-1 0,-12-6 3497,-21 5-1571,27 4-2142,-1 1-1,1 0 1,0-1 0,0 2 0,0-1-1,1 1 1,-1-1 0,0 1 0,1 0-1,0 1 1,0-1 0,0 1 0,0 0-1,0 0 1,1 0 0,0 1 0,-1-1-1,2 1 1,-4 5 0,2-1-28,-1 0 0,1 0 0,0 1 0,1 0 0,0 0 0,1 0 0,0 0 1,1 0-1,-1 12 0,2-20-57,0-1 0,0 1 0,0-1 0,1 1 0,-1 0 0,0-1 0,1 1 0,-1-1-1,1 1 1,0-1 0,-1 1 0,1-1 0,0 1 0,0-1 0,0 0 0,0 0 0,0 1 0,0-1 0,0 0 0,1 0 0,-1 0 0,0 0 0,1 0 0,-1 0 0,0-1 0,1 1 0,-1 0 0,1-1 0,-1 1 0,1-1 0,0 1 0,-1-1 0,1 0 0,-1 0 0,3 0 0,0 1 40,0-1 0,-1 0-1,1-1 1,0 1 0,0-1 0,-1 1 0,1-1 0,0 0 0,-1-1 0,1 1 0,-1 0 0,0-1 0,1 0 0,5-4 0,-2 0-35,-1 0 0,0 0 0,0-1 1,0 0-1,-1 0 0,1 0 0,-2-1 1,1 0-1,-1 0 0,0 0 0,-1 0 1,0 0-1,0-1 0,-1 0 0,0 1 1,-1-1-1,1-14 0,-2 21-71,0 1 1,0 0-1,0 0 1,0 0-1,0 0 1,0 0-1,0 0 1,-1 0-1,1 0 0,0 0 1,-1 0-1,1 0 1,-1 0-1,1 0 1,-1 0-1,0 0 1,1 0-1,-1 0 1,0 0-1,1 0 0,-1 1 1,0-1-1,0 0 1,0 1-1,0-1 1,0 0-1,0 1 1,0-1-1,0 1 0,0 0 1,0-1-1,0 1 1,0 0-1,0 0 1,0-1-1,0 1 1,0 0-1,-1 0 1,1 0-1,0 0 0,0 1 1,0-1-1,0 0 1,0 0-1,0 1 1,0-1-1,0 0 1,0 1-1,0-1 0,-1 2 1,-3-1-316,1 1 1,0-1-1,0 1 1,1 0-1,-1 1 1,0-1-1,1 1 1,-1-1-1,1 1 1,0 0-1,0 1 1,-4 3-1,0 10-4589,5-6-1780,2-1-6610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2.290"/>
    </inkml:context>
    <inkml:brush xml:id="br0">
      <inkml:brushProperty name="width" value="0.025" units="cm"/>
      <inkml:brushProperty name="height" value="0.025" units="cm"/>
    </inkml:brush>
  </inkml:definitions>
  <inkml:trace contextRef="#ctx0" brushRef="#br0">8 0 8520,'0'0'16848,"6"71"-14606,-6-46-736,-3-1-674,-3 0-607,3-3-161,1-6-32,2-2-577,0-8-960,5-5-3940,6-14 1537,-1-8-3779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020"/>
    </inkml:context>
    <inkml:brush xml:id="br0">
      <inkml:brushProperty name="width" value="0.025" units="cm"/>
      <inkml:brushProperty name="height" value="0.025" units="cm"/>
    </inkml:brush>
  </inkml:definitions>
  <inkml:trace contextRef="#ctx0" brushRef="#br0">119 52 3171,'0'0'23452,"-3"-7"-22043,3 7-1405,-1-2 72,0 0 0,0 0 0,0 0 0,0 0 0,0 0 0,0 1 0,-1-1 0,1 1 1,-1-1-1,1 1 0,-1-1 0,-2-1 0,3 3-25,-1 0 1,1 0-1,-1-1 1,1 1-1,-1 1 1,1-1-1,-1 0 0,1 0 1,-1 1-1,1-1 1,-1 0-1,1 1 1,-1 0-1,1-1 1,-1 1-1,1 0 1,0 0-1,0-1 1,-1 1-1,1 0 0,0 0 1,0 1-1,0-1 1,-2 2-1,1-2-23,0 1 0,1-1-1,-1 1 1,0 0-1,0 0 1,1 0-1,-1 0 1,1 0 0,-1 0-1,1 0 1,0 0-1,0 0 1,0 1 0,0-1-1,1 0 1,-1 1-1,0-1 1,1 1 0,0-1-1,-1 1 1,2 4-1,-1-5-24,1 0 0,1 1 0,-1-1-1,0 0 1,1 1 0,-1-1 0,1 0-1,-1 0 1,1 0 0,0-1 0,0 1-1,0 0 1,0-1 0,0 1 0,0-1-1,1 0 1,-1 1 0,0-1 0,6 1-1,-7-1 14,9 3-122,-1 0 1,0 0-1,0 1 0,0 0 0,10 9 1,-18-13 83,0 0 0,0 0 0,0 0 0,0 0 1,0 0-1,0 0 0,-1 0 0,1 0 0,0 1 1,-1-1-1,1 0 0,-1 0 0,1 1 0,-1-1 1,0 0-1,1 1 0,-1-1 0,0 0 0,0 3 1,0-2 27,-1 0 1,0-1 0,1 1-1,-1 0 1,0 0 0,0 0-1,0-1 1,0 1 0,-1-1-1,1 1 1,0-1 0,-1 1 0,1-1-1,-1 1 1,1-1 0,-1 0-1,-3 2 1,0 0 147,0 1 0,-1-1 1,0-1-1,0 1 0,1-1 0,-1 0 0,-1 0 1,1-1-1,0 1 0,0-2 0,-1 1 0,1-1 0,0 1 1,-1-2-1,1 1 0,-11-3 0,16 3-151,1 0-1,-1 0 0,0 0 1,0 0-1,0-1 1,1 1-1,-1 0 0,0-1 1,0 1-1,1-1 0,-1 1 1,0-1-1,1 1 1,-1-1-1,0 0 0,1 1 1,-1-1-1,1 1 1,-1-1-1,1 0 0,-1 0 1,1 1-1,0-1 0,-1 0 1,1 0-1,0 0 1,-1 1-1,1-1 0,0 0 1,0 0-1,0 0 0,0 0 1,0 1-1,0-1 1,0 0-1,0 0 0,0 0 1,0 0-1,1 0 1,-1 1-1,0-1 0,1 0 1,-1 0-1,0 0 0,1 1 1,-1-1-1,1 0 1,-1 1-1,1-1 0,-1 0 1,1 1-1,0-1 1,-1 1-1,1-1 0,1 0 1,36-30-30,-28 25 27,5-2 0,-1-1 0,1-1 0,19-16 0,-31 23 0,0 0 0,0 0 0,-1 0 0,1 0 0,-1 0 0,1-1 0,-1 1 0,0-1 0,0 1 0,-1-1 0,1 0 0,-1 0 0,0 0 0,0 0 0,0 0 0,0 0 0,-1 0 0,0 0 0,0 0 0,0-6 0,-1 8 0,0 0 0,0 0 0,-1 0 0,1 0 0,-1 0 0,1 1 0,-1-1 0,0 0 0,1 1 0,-1-1 0,0 1 0,0 0 0,0 0 0,0-1 0,0 1 0,0 0 0,-1 1 0,1-1 0,0 0 0,0 1 0,-1-1 0,1 1 0,0 0 0,-1 0 0,1 0 0,0 0 0,-1 0 0,1 0 0,0 0 0,-1 1 0,-2 0 0,0 9-2132,4-9 1650,1 0-1,0 1 1,-1-1-1,1 0 1,0 0-1,0 1 1,0-1-1,0 0 1,0 0-1,0 0 1,0 1-1,1-1 0,-1 0 1,0 0-1,1 0 1,-1 0-1,1 1 1,-1-1-1,1 0 1,-1 0-1,1 0 1,0 0-1,0 0 1,0 1-1,12 2-8224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7.205"/>
    </inkml:context>
    <inkml:brush xml:id="br0">
      <inkml:brushProperty name="width" value="0.025" units="cm"/>
      <inkml:brushProperty name="height" value="0.025" units="cm"/>
    </inkml:brush>
  </inkml:definitions>
  <inkml:trace contextRef="#ctx0" brushRef="#br0">38 0 17745,'0'0'9897,"-38"63"-8488,38-44-352,0 3-416,3-5-321,11-5-63,10-1-33,4-8-64,8-3-64,4 0 0,3-3-256,1-9-1474,0-2-1793,-8-4-1698,-5 0-1889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362"/>
    </inkml:context>
    <inkml:brush xml:id="br0">
      <inkml:brushProperty name="width" value="0.025" units="cm"/>
      <inkml:brushProperty name="height" value="0.025" units="cm"/>
    </inkml:brush>
  </inkml:definitions>
  <inkml:trace contextRef="#ctx0" brushRef="#br0">61 0 15951,'0'0'11595,"-53"56"-10570,49-38-224,1 1 0,3-3-129,0-1-159,3-5-225,9-3-160,4-6-32,7-1-320,1 0-1378,-2-13-2177,-1-5-2179,3-4-2722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03.704"/>
    </inkml:context>
    <inkml:brush xml:id="br0">
      <inkml:brushProperty name="width" value="0.025" units="cm"/>
      <inkml:brushProperty name="height" value="0.025" units="cm"/>
    </inkml:brush>
  </inkml:definitions>
  <inkml:trace contextRef="#ctx0" brushRef="#br0">157 1 5189,'0'0'14029,"-52"60"-10570,33-34-320,0 2-480,-2 1-833,4 2-769,2-1-577,6-1-352,5 0-96,4-3-1505,0-8-3172,9-7-3746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7.314"/>
    </inkml:context>
    <inkml:brush xml:id="br0">
      <inkml:brushProperty name="width" value="0.025" units="cm"/>
      <inkml:brushProperty name="height" value="0.025" units="cm"/>
    </inkml:brush>
  </inkml:definitions>
  <inkml:trace contextRef="#ctx0" brushRef="#br0">14 0 11627,'0'0'13613,"14"73"-12140,-14-28-416,-1 4-608,-7-1-289,-1-3-96,4-6-480,1-10-1154,4-8-1121,0-14-1665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248"/>
    </inkml:context>
    <inkml:brush xml:id="br0">
      <inkml:brushProperty name="width" value="0.025" units="cm"/>
      <inkml:brushProperty name="height" value="0.025" units="cm"/>
    </inkml:brush>
  </inkml:definitions>
  <inkml:trace contextRef="#ctx0" brushRef="#br0">0 1 25208,'0'0'7559,"57"6"-21877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8.701"/>
    </inkml:context>
    <inkml:brush xml:id="br0">
      <inkml:brushProperty name="width" value="0.025" units="cm"/>
      <inkml:brushProperty name="height" value="0.025" units="cm"/>
    </inkml:brush>
  </inkml:definitions>
  <inkml:trace contextRef="#ctx0" brushRef="#br0">104 1 16143,'0'0'11323,"-8"9"-9428,6-7-1643,-30 31 849,31-32-1077,-1 1 0,0 0 0,1 0-1,-1 0 1,1 0 0,0 0 0,-1 0-1,1 1 1,0-1 0,1 0 0,-1 1-1,0-1 1,1 1 0,-1-1 0,1 0-1,-1 1 1,1-1 0,0 4-1,3-5-134,0 0-1,0-1 0,0 1 0,0-1 0,0 1 0,0-1 0,0 0 0,0 0 1,0-1-1,4 0 0,-4 1-174,29-2-926,-23 1 1038,-1 0-1,1 0 1,-1 1 0,0 1-1,1-1 1,12 4-1,-18-4 182,-1 1 0,0 0 0,0 0 0,-1 0-1,1 0 1,0 0 0,0 1 0,0-1 0,-1 1 0,1-1 0,-1 1-1,1-1 1,-1 1 0,0 0 0,1 0 0,-1 0 0,0 0 0,0 0-1,0 0 1,-1 0 0,1 0 0,0 0 0,-1 0 0,1 0-1,-1 0 1,0 1 0,0-1 0,0 0 0,0 0 0,0 3 0,-1 4 154,0-1 1,-1 0 0,1 0 0,-2 0-1,1 0 1,-1-1 0,0 1 0,-1-1 0,0 1-1,0-1 1,0 0 0,-1-1 0,0 1-1,0-1 1,-1 0 0,0 0 0,0-1-1,0 1 1,-1-1 0,0-1 0,1 1 0,-2-1-1,1-1 1,0 1 0,-1-1 0,0 0-1,0-1 1,0 0 0,0 0 0,0-1-1,0 0 1,-15 0 0,22-1-236,-1 0 0,1-1 0,-1 1 0,1-1 0,0 1 1,-1-1-1,1 0 0,0 1 0,0-1 0,-1 0 0,1 0 0,0 0 0,0 0 0,0 0 0,0 0 0,0 0 1,0-1-1,1 1 0,-1 0 0,0 0 0,1-1 0,-1 1 0,0 0 0,1-1 0,0 1 0,-1 0 0,1-4 1,-4-43-4930,4 40 3881,0-32-6507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19.057"/>
    </inkml:context>
    <inkml:brush xml:id="br0">
      <inkml:brushProperty name="width" value="0.025" units="cm"/>
      <inkml:brushProperty name="height" value="0.025" units="cm"/>
    </inkml:brush>
  </inkml:definitions>
  <inkml:trace contextRef="#ctx0" brushRef="#br0">0 14 5990,'0'0'19570,"50"-4"-16559,-31 4-1441,2 0-193,5 0-640,-2 0-577,2 0-320,-1 0-2243,-1-4-4163,-4-2-8456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7.691"/>
    </inkml:context>
    <inkml:brush xml:id="br0">
      <inkml:brushProperty name="width" value="0.025" units="cm"/>
      <inkml:brushProperty name="height" value="0.025" units="cm"/>
    </inkml:brush>
  </inkml:definitions>
  <inkml:trace contextRef="#ctx0" brushRef="#br0">29 0 19314,'0'0'6855,"-11"55"-5734,4-31 128,1 7-640,1 0-385,5 1-160,0 0 32,0-1-416,5-3-1794,1-6-1153,-3-3-1058,-3-7-1408,0-6-3588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016"/>
    </inkml:context>
    <inkml:brush xml:id="br0">
      <inkml:brushProperty name="width" value="0.025" units="cm"/>
      <inkml:brushProperty name="height" value="0.025" units="cm"/>
    </inkml:brush>
  </inkml:definitions>
  <inkml:trace contextRef="#ctx0" brushRef="#br0">1 52 6534,'0'0'19282,"61"13"-17936,-15-13-578,9 0-415,3-8-257,1 2-32,-3-2-320,-4 0-2563,-13-3-2018,-13 1-832,-11-3-5189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391"/>
    </inkml:context>
    <inkml:brush xml:id="br0">
      <inkml:brushProperty name="width" value="0.025" units="cm"/>
      <inkml:brushProperty name="height" value="0.025" units="cm"/>
    </inkml:brush>
  </inkml:definitions>
  <inkml:trace contextRef="#ctx0" brushRef="#br0">0 25 7911,'0'0'17937,"79"-22"-17456,-36 22-385,4 0-64,5 0-1377,-4 0-3268,1-2-5028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8.735"/>
    </inkml:context>
    <inkml:brush xml:id="br0">
      <inkml:brushProperty name="width" value="0.025" units="cm"/>
      <inkml:brushProperty name="height" value="0.025" units="cm"/>
    </inkml:brush>
  </inkml:definitions>
  <inkml:trace contextRef="#ctx0" brushRef="#br0">228 11 10826,'0'0'12364,"-11"-2"-9652,2-1-2473,0 1 1,0 1 0,0 0-1,0 0 1,0 0-1,0 1 1,0 1-1,0 0 1,0 0-1,0 1 1,0 0 0,0 0-1,0 1 1,0 0-1,-9 5 1,10-3-183,1 1 0,0-1 0,0 1 1,0 0-1,-8 11 0,14-16-57,0 0 1,0 0-1,0 0 0,0 0 0,0 0 0,0 0 1,1 1-1,-1-1 0,0 0 0,1 0 0,-1 1 1,0-1-1,1 0 0,0 1 0,-1-1 0,1 1 1,0-1-1,0 1 0,0-1 0,-1 0 1,2 1-1,-1-1 0,0 1 0,0-1 0,0 1 1,1-1-1,-1 0 0,1 1 0,-1-1 0,1 1 1,-1-1-1,1 0 0,0 0 0,0 1 0,0-1 1,-1 0-1,1 0 0,0 0 0,1 0 0,-1 0 1,0 0-1,2 1 0,13 6-272,1-1 0,0 0 0,1-1 0,0-1 0,0-1 0,19 2 0,-15-2-21,-1 0 1,0 2-1,39 14 0,-59-20 319,1 1 0,-1 0 0,1-1 0,-1 1 0,1 0 0,-1 0 0,1 0 0,-1 0 0,0 0 0,0 0 0,1 0 0,-1 0 0,0 0 0,0 1 0,0-1 0,0 0 0,0 1 0,-1-1 0,1 1 0,0-1 0,-1 1 0,2 2 0,-3-2 44,1-1 1,0 1 0,-1 0-1,1-1 1,-1 1 0,1-1-1,-1 1 1,0-1-1,1 1 1,-1-1 0,0 1-1,0-1 1,0 0 0,0 0-1,-1 1 1,1-1 0,0 0-1,-2 1 1,-7 5 328,0 0 0,-1-1 0,0 0 0,-17 7 0,11-6-173,0 0 1,0-2-1,0 0 1,0 0-1,-1-2 1,-22 2-1,40-5-321,0 0 0,0 0-1,-1 0 1,1 0 0,0 0 0,-1 0-1,1 0 1,0 0 0,-1 0-1,1 0 1,0 0 0,-1 0 0,1-1-1,0 1 1,0 0 0,-1 0 0,1 0-1,0 0 1,-1-1 0,1 1 0,0 0-1,0 0 1,0-1 0,-1 1-1,1 0 1,0 0 0,0-1 0,0 1-1,0 0 1,0-1 0,-1 1 0,1 0-1,0-1 1,0 1 0,0 0 0,0 0-1,0-1 1,0 1 0,0 0-1,0-1 1,0 1 0,0 0 0,0-1-1,0 1 1,0 0 0,1-1 0,-1 1-1,0-1 1,0-2-1392,1-18-7273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7.533"/>
    </inkml:context>
    <inkml:brush xml:id="br0">
      <inkml:brushProperty name="width" value="0.025" units="cm"/>
      <inkml:brushProperty name="height" value="0.025" units="cm"/>
    </inkml:brush>
  </inkml:definitions>
  <inkml:trace contextRef="#ctx0" brushRef="#br0">245 0 18642,'0'0'5349,"-65"78"-2755,36-38-224,4 6-512,-2-1-416,4 1-930,2-1-512,3-5 0,6-2 0,2-3 0,4-6 0,1-2-993,2-11-3139,2-11-3747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107"/>
    </inkml:context>
    <inkml:brush xml:id="br0">
      <inkml:brushProperty name="width" value="0.025" units="cm"/>
      <inkml:brushProperty name="height" value="0.025" units="cm"/>
    </inkml:brush>
  </inkml:definitions>
  <inkml:trace contextRef="#ctx0" brushRef="#br0">1 58 4676,'0'0'20340,"75"7"-19347,-36-14-257,7-5-447,5-2-225,0-3-2627,1 2-4804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39.450"/>
    </inkml:context>
    <inkml:brush xml:id="br0">
      <inkml:brushProperty name="width" value="0.025" units="cm"/>
      <inkml:brushProperty name="height" value="0.025" units="cm"/>
    </inkml:brush>
  </inkml:definitions>
  <inkml:trace contextRef="#ctx0" brushRef="#br0">66 1 5894,'0'0'16335,"0"9"-15155,-3 25 193,-1 0 0,-1 0 0,-15 47 0,9-36-863,-10 73 1,21-118-491,-1 1 0,1-1 0,0 1 0,0-1 0,0 1 0,0-1 0,0 1 0,0-1 0,0 1 0,0-1 0,0 1 0,0-1 0,0 1 0,0-1 0,0 0 0,0 1 0,0-1 0,0 1 0,0-1 0,1 1 0,-1-1 0,0 1 0,0-1 0,1 0 0,-1 1 0,0-1 0,0 1 0,1-1 0,-1 0 0,0 1 0,1-1 0,-1 0 0,1 0 0,-1 1 0,0-1 0,1 0 0,-1 0 0,1 0 0,-1 1 0,1-1 0,-1 0 0,1 0 0,23-12 832,21-30-210,43-64-524,26-28-33,-93 119-1563,-13 15-80,-9 12-291,-5-2-3366,-5-1-2622</inkml:trace>
  <inkml:trace contextRef="#ctx0" brushRef="#br0" timeOffset="1">134 231 6150,'0'0'16752,"-7"54"-14798,7-40 63,9-4-703,3 2-898,0-2-320,3 2-576,-2-2-2787,-1-4-2819,2 0-6310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5:40.665"/>
    </inkml:context>
    <inkml:brush xml:id="br0">
      <inkml:brushProperty name="width" value="0.025" units="cm"/>
      <inkml:brushProperty name="height" value="0.025" units="cm"/>
    </inkml:brush>
  </inkml:definitions>
  <inkml:trace contextRef="#ctx0" brushRef="#br0">2 124 13805,'0'0'12092,"0"9"-10464,-1 0-1315,1 32 737,1-40-1030,-1 0 0,1 1 0,-1-1 0,1 1 0,0-1 0,-1 0 0,1 1 0,0-1 0,0 0 0,0 0 0,0 0 0,0 1 0,0-1 0,0 0 0,0 0 0,1-1 0,-1 1 0,0 0 0,1 0 0,-1-1 0,0 1 0,1 0 0,-1-1 0,1 0 0,-1 1 0,1-1 0,-1 0 0,3 1 0,3-1 4,0-1-1,0 1 1,0-1-1,0 0 1,0-1 0,0 0-1,-1 0 1,1 0 0,-1-1-1,1 0 1,-1 0-1,0 0 1,0-1 0,7-6-1,-8 7-32,-1 0 1,1-1-1,-1 1 0,0-1 0,-1 0 0,1-1 1,-1 1-1,1-1 0,-1 1 0,0-1 0,-1 0 0,1 0 1,-1 0-1,0-1 0,-1 1 0,1 0 0,-1-1 1,1-8-1,-2 14 19,0-1 1,0 1 0,0 0 0,0-1-1,0 1 1,-1 0 0,1-1 0,0 1-1,0 0 1,0-1 0,-1 1 0,1 0-1,0 0 1,0-1 0,-1 1-1,1 0 1,0 0 0,0-1 0,-1 1-1,1 0 1,0 0 0,-1 0 0,1 0-1,0-1 1,-1 1 0,1 0-1,0 0 1,-1 0 0,1 0 0,0 0-1,-1 0 1,1 0 0,0 0 0,-1 0-1,1 0 1,-1 0 0,1 0 0,0 0-1,-1 0 1,1 1 0,0-1-1,-1 0 1,1 0 0,0 0 0,0 0-1,-1 1 1,1-1 0,0 0 0,-1 0-1,1 1 1,0-1 0,0 0 0,-1 0-1,1 1 1,-19 12 135,8 0 52,-1 0-1,-15 23 0,25-32-141,0-1 0,-1 0 1,1 1-1,1-1 0,-1 1 0,0 0 0,1 0 0,0 0 0,0-1 0,0 1 0,0 0 0,1 0 0,-1 0 1,1 1-1,0-1 0,0 0 0,1 5 0,0-8-44,0 0-1,0 0 1,0 0 0,1-1-1,-1 1 1,0 0-1,0-1 1,0 1 0,0-1-1,1 1 1,-1-1 0,0 0-1,1 1 1,-1-1 0,0 0-1,1 0 1,-1 0 0,0 0-1,1 0 1,-1 0 0,0 0-1,0 0 1,1-1-1,-1 1 1,3-2 0,34-9 123,-14-2-478,38-27 0,-42 26 255,1 0 0,28-12-1,-48 25 82,0 0 0,0 1 0,0-1-1,0 1 1,0-1 0,0 1-1,0 0 1,0-1 0,0 1-1,0 0 1,0 0 0,1 0 0,-1 0-1,0 0 1,0 0 0,0 0-1,0 0 1,0 0 0,0 1-1,0-1 1,1 0 0,-1 1 0,0-1-1,0 1 1,0-1 0,0 1-1,0-1 1,-1 1 0,1 0-1,0 0 1,0-1 0,0 1 0,0 0-1,-1 0 1,1 0 0,0 0-1,-1 0 1,1 0 0,0 2-1,1 3 2,0 1 0,0 0 0,0 0 0,-1 0 0,0 10 0,1-4 19,-2-9 70,1 1 0,-1 0 0,0 0 0,0-1 0,0 1 0,-1 0 0,1 0 0,-1-1-1,0 1 1,-1 0 0,1-1 0,-1 1 0,0-1 0,0 1 0,0-1 0,-1 0 0,1 0-1,-5 5 1,12-19-76,-1 0 0,-1 0 0,5-19 0,-6 20-8,2-9 1,-2-1 0,1 0 0,-2 0 0,-1-22 0,0 26 0,0 16 0,1 0 0,0 0 0,-1 0 0,1 0 0,0 0 0,0 0 0,-1-1 0,1 1 0,0 0 0,0 0 0,0-1 0,0 1 0,0 0 0,0-1 0,1 1 0,-1-1 0,0 1 0,0-1 0,0 0 0,0 0 0,1 1 0,-1-1 0,0 0 0,0 0 0,0 0 0,3 0 0,42 1 0,-40-1 0,223-5 0,-228 5 0,-1 0 0,1 0 0,-1 0 0,1 0 0,-1 0 0,1 0 0,-1 0 0,1 0 0,-1 1 0,1-1 0,-1 0 0,1 0 0,-1 0 0,1 1 0,-1-1 0,1 0 0,-1 1 0,1-1 0,-1 0 0,0 1 0,1-1 0,-1 0 0,0 1 0,1-1 0,-1 1 0,0-1 0,1 1 0,-1-1 0,0 1 0,0-1 0,0 1 0,0-1 0,1 1 0,-1-1 0,0 1 0,0-1 0,0 1 0,0-1 0,0 1 0,0-1 0,0 1 0,0-1 0,0 1 0,-1 0 0,1-1 0,0 1 0,0-1 0,0 1 0,-1-1 0,1 0 0,0 1 0,0-1 0,-1 1 0,1-1 0,0 1 0,-1-1 0,1 0 0,-1 1 0,1-1 0,-1 1 0,-26 34 0,22-29 0,1 0 0,-1 0 0,1 0 0,1 1 0,-1-1 0,1 1 0,-3 9 0,6-15 0,-1 1 0,1-1 0,-1 0 0,1 0 0,0 0 0,0 0 0,-1 0 0,1 0 0,0 0 0,0 0 0,0 0 0,0 1 0,0-1 0,1 0 0,-1 0 0,0 0 0,0 0 0,1 0 0,-1 0 0,1 0 0,-1 0 0,1 0 0,-1 0 0,1 0 0,-1 0 0,1 0 0,0 0 0,0 0 0,0-1 0,-1 1 0,1 0 0,0 0 0,0-1 0,0 1 0,0-1 0,0 1 0,0-1 0,0 1 0,0-1 0,0 0 0,0 1 0,0-1 0,1 0 0,-1 0 0,0 0 0,0 0 0,0 0 0,2 0 0,6 0 0,0-1 0,0 0 0,0-1 0,0 0 0,0 0 0,-1-1 0,1 0 0,-1 0 0,0-1 0,0 0 0,0 0 0,0-1 0,-1 0 0,12-10 0,-4 2 0,-1-1 0,-1-1 0,0 0 0,-1 0 0,18-32 0,-29 48 0,1-1 0,-1 1 0,0-1 0,0 1 0,0-1 0,0 1 0,0 0 0,0 0 0,0-1 0,0 1 0,0 0 0,0 0 0,0 0 0,-1 0 0,1 0 0,0 0 0,0 2 0,31 26 0,-22-26 0,0 0 0,0-1 0,0 0 0,0 0 0,0-1 0,1-1 0,-1 0 0,0 0 0,1-1 0,-1 0 0,14-4 0,-18 4 0,0-1 0,0 0 0,0 0 0,-1-1 0,1 0 0,-1 1 0,0-2 0,1 1 0,4-6 0,-7 7 0,-1 0 0,0-1 0,1 1 0,-1-1 0,-1 0 0,1 1 0,0-1 0,-1 0 0,1 0 0,-1-1 0,0 1 0,0 0 0,0 0 0,0 0 0,-1-1 0,1 1 0,-1-6 0,0 8 0,0 0 0,0-1 0,0 1 0,0-1 0,0 1 0,-1 0 0,1-1 0,0 1 0,-1 0 0,1 0 0,-1-1 0,1 1 0,-1 0 0,0 0 0,1-1 0,-1 1 0,0 0 0,0 0 0,0 0 0,0 0 0,0 0 0,0 0 0,0 1 0,0-1 0,-1-1 0,-1 1 0,0 1 0,1-1 0,-1 0 0,1 1 0,-1-1 0,0 1 0,0 0 0,1 0 0,-1 0 0,0 0 0,1 0 0,-4 1 0,0 1 0,0-1 0,0 1 0,0 0 0,0 0 0,0 0 0,1 1 0,-1 0 0,1 0 0,0 0 0,-10 9 0,11-7 0,0 0 0,0 0 0,0 0 0,1 1 0,0 0 0,0-1 0,0 1 0,1 0 0,0 1 0,0-1 0,0 0 0,-1 13 0,3-16 0,0 1 0,0-1 0,1 1 0,-1-1 0,1 1 0,0-1 0,0 0 0,0 1 0,0-1 0,0 0 0,1 0 0,-1 0 0,1 0 0,0 0 0,0 0 0,0 0 0,0-1 0,1 1 0,-1-1 0,1 1 0,0-1 0,-1 0 0,1 0 0,0 0 0,5 2 0,2 0-446,0 0-1,1 0 1,-1-1-1,1 0 1,-1-1-1,1 0 1,18 1 0,38-2-6777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02.757"/>
    </inkml:context>
    <inkml:brush xml:id="br0">
      <inkml:brushProperty name="width" value="0.025" units="cm"/>
      <inkml:brushProperty name="height" value="0.025" units="cm"/>
    </inkml:brush>
  </inkml:definitions>
  <inkml:trace contextRef="#ctx0" brushRef="#br0">0 8 3748,'0'0'17018,"19"24"-13809,-19-24-3186,9 23-628,-4-17 393,-4-17 1080,-1 10-585,1 34 310,6-12-142,-4-23 445,-1-13 367,-4-17 377,1 31-1390,0 19-421,1-14 168,2 33-76,-2-36 73,0-1 0,0 1 0,0-1 0,0 1 1,0-1-1,0 1 0,0-1 0,0 1 0,0-1 0,0 1 0,0-1 0,0 1 0,0-1 1,1 1-1,-1-1 0,0 1 0,0-1 0,1 1 0,-1-1 0,0 1 0,1-1 1,-1 0-1,1 1 0,-1-1 0,0 1 0,1-1 0,-1 0 0,1 0 0,-1 1 1,1-1-1,-1 0 0,1 0 0,-1 1 0,1-1 0,-1 0 0,1 0 0,-1 0 1,1 0-1,-1 0 0,1 0 0,-1 0 0,1 0 0,-1 0 0,1 0 0,0 0 1,-1 0-1,1 0 0,-1-1 0,1 1 0,-1 0 0,1 0 0,-1 0 0,1-1 1,0 0-1,0 0 26,1-1 0,-1 0 0,1 1 0,-1-1 0,0 0 0,0 0 1,0 0-1,0 0 0,0-1 0,0 1 0,-1 0 0,1 0 0,-1 0 0,1-1 1,-1-3-1,2-38 541,-2 37-275,0 6-217,-2 37-320,2-33 1549,1-15-596,2-32-456,-2 26-442,-2 30 164,-10 77 160,11-88-37,1-33 292,1 24-8122,-16 17 350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20.723"/>
    </inkml:context>
    <inkml:brush xml:id="br0">
      <inkml:brushProperty name="width" value="0.025" units="cm"/>
      <inkml:brushProperty name="height" value="0.025" units="cm"/>
    </inkml:brush>
  </inkml:definitions>
  <inkml:trace contextRef="#ctx0" brushRef="#br0">44 13 2691,'0'0'11776,"-7"0"-10196,-30 0 4164,69 7-1783,135-6-1195,-202 0-2377,-37 0 145,67-2-517,-1 1 0,1-1 0,0 0 0,-1 0 0,1-1 0,0 1 0,0-1 0,0 0 0,0-1 0,-5-3 0,7 4-86,38 5-7912,-22-3 1073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1.643"/>
    </inkml:context>
    <inkml:brush xml:id="br0">
      <inkml:brushProperty name="width" value="0.025" units="cm"/>
      <inkml:brushProperty name="height" value="0.025" units="cm"/>
      <inkml:brushProperty name="color" value="#E71224"/>
    </inkml:brush>
  </inkml:definitions>
  <inkml:trace contextRef="#ctx0" brushRef="#br0">336 94 6694,'0'0'8019,"3"-10"-4037,-3 9-3876,13-43 3485,-12 43-3406,-1 0 0,1 0 0,-1 0 0,0 0 0,1-1 0,-1 1 0,0 0 0,0 0 0,0 0 0,0 0 0,0-1 0,0 1 0,0 0 0,0 0 0,-1 0 0,1-1 0,0 1 0,-1 0 0,1 0 0,-1 0 0,1 0 0,-1 0 0,0 0 0,1 0 0,-1 0 0,0 0 0,0 0 0,0 0 0,1 0 0,-1 1 0,0-1 0,0 0 0,0 1 0,0-1 0,0 1 0,-1-1 0,1 1 0,-1-1 0,-9 1-80,0 0 1,0 1 0,0 0-1,0 1 1,0 0 0,0 1-1,0 1 1,1-1 0,0 1-1,0 1 1,0 0 0,0 1-1,1-1 1,0 2 0,0-1-1,-10 11 1,1-1 89,0 1 0,1 1 0,1 0-1,1 2 1,1 0 0,-17 30 0,28-45-195,0 1 0,0 0 0,1 0 0,-1 1 0,1-1 0,1 0 0,-1 1 0,1-1 0,0 1 0,1-1 0,-1 1 0,1-1 0,2 13 0,-1-15 0,0 0 0,1-1 0,-1 0 0,1 1 0,-1-1 0,1 0 0,0 0 0,0 0 0,1 0 0,-1 0 0,1 0 0,-1-1 0,1 1 0,0-1 0,0 0 0,0 0 0,0 0 0,0 0 0,1 0 0,-1-1 0,1 1 0,-1-1 0,1 0 0,-1 0 0,6 0 0,6 2 0,1 0 0,-1-2 0,1 0 0,-1-1 0,1 0 0,18-3 0,-29 2 0,0 0 0,0 0 0,-1 0 0,1-1 0,-1 0 0,1 0 0,-1 0 0,0 0 0,0-1 0,8-5 0,-10 6 0,-1 0 0,1 0 0,0 0 0,-1 0 0,1 0 0,-1-1 0,0 1 0,0 0 0,0-1 0,0 1 0,0-1 0,0 0 0,-1 1 0,1-1 0,-1 1 0,0-1 0,0 0 0,0 1 0,0-1 0,0 0 0,-1-2 0,0 3 0,0-1 0,0 1 0,0 0 0,0 0 0,-1 0 0,1 0 0,-1 1 0,1-1 0,-1 0 0,0 1 0,1-1 0,-1 1 0,0-1 0,0 1 0,0 0 0,0 0 0,0 0 0,-1 0 0,1 0 0,0 0 0,0 1 0,-1-1 0,1 1 0,0-1 0,-1 1 0,1 0 0,-4 0 0,4 0 0,0 0 0,0-1 0,0 1 0,0 0 0,0 0 0,0 0 0,0 1 0,0-1 0,0 0 0,1 1 0,-1-1 0,0 1 0,0 0 0,0-1 0,0 1 0,0 0 0,1 0 0,-1 0 0,1 1 0,-1-1 0,0 0 0,1 0 0,0 1 0,-1-1 0,1 1 0,0 0 0,0-1 0,0 1 0,0 0 0,0-1 0,0 1 0,0 0 0,0 3 0,1-4 0,1 0 0,-1 0 0,1-1 0,-1 1 0,1 0 0,0 0 0,-1-1 0,1 1 0,0 0 0,-1-1 0,1 1 0,0-1 0,0 1 0,0-1 0,0 0 0,-1 1 0,1-1 0,0 0 0,0 1 0,0-1 0,0 0 0,0 0 0,0 0 0,0 0 0,0 0 0,0 0 0,0 0 0,-1 0 0,1 0 0,2-1 0,34-2 0,-26-1 0,1 0 0,-1 0 0,17-10 0,-18 9 0,0 0 0,1 1 0,-1 0 0,16-4 0,-26 8 0,1 0 0,-1 0 0,1 0 0,-1 0 0,0 0 0,1 0 0,-1 0 0,1 0 0,-1 0 0,0 0 0,1 0 0,-1 0 0,1 1 0,-1-1 0,0 0 0,1 0 0,-1 0 0,0 0 0,1 1 0,-1-1 0,0 0 0,0 1 0,1-1 0,-1 0 0,0 0 0,0 1 0,1-1 0,-1 0 0,0 1 0,0-1 0,0 0 0,1 1 0,-1-1 0,0 1 0,0 0 0,1 21 0,-9 21 0,-6 2 0,6-21 0,1 0 0,1 1 0,2-1 0,-4 44 0,8-67 2,0-1 1,1 0-1,-1 0 1,0 1-1,0-1 1,1 0-1,-1 0 1,0 0-1,1 1 1,-1-1-1,0 0 1,1 0-1,-1 0 1,0 0-1,1 0 1,-1 0-1,0 0 1,1 0-1,-1 0 1,0 0-1,1 0 0,-1 0 1,1 0-1,-1 0 1,0 0-1,1 0 1,-1 0-1,0 0 1,1 0-1,-1-1 1,0 1-1,1 0 1,-1 0-1,0 0 1,0-1-1,1 1 1,-1 0-1,0 0 1,0-1-1,1 1 1,-1 0-1,0 0 0,0-1 1,0 1-1,1 0 1,-1-1-1,0 0 1,15-12-981,10-25-10473,-13 13 283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201"/>
    </inkml:context>
    <inkml:brush xml:id="br0">
      <inkml:brushProperty name="width" value="0.025" units="cm"/>
      <inkml:brushProperty name="height" value="0.025" units="cm"/>
      <inkml:brushProperty name="color" value="#E71224"/>
    </inkml:brush>
  </inkml:definitions>
  <inkml:trace contextRef="#ctx0" brushRef="#br0">0 320 15599,'0'0'13463,"5"9"-12059,-4-7-1355,0 1 0,0-1-1,0 1 1,0-1 0,1 0 0,-1 1-1,1-1 1,0 0 0,0 0-1,0 0 1,0 0 0,0-1 0,0 1-1,0 0 1,0-1 0,1 1 0,-1-1-1,1 0 1,-1 0 0,1 0-1,-1 0 1,1-1 0,0 1 0,-1 0-1,1-1 1,0 0 0,-1 0 0,1 0-1,0 0 1,0 0 0,-1 0-1,1-1 1,0 0 0,-1 1 0,1-1-1,-1 0 1,1 0 0,3-2 0,2-1-18,1-1 1,-1 1-1,0-2 0,0 1 1,0-1-1,11-12 1,-16 15-21,0 0 0,1-1 1,-1 0-1,-1 0 0,1 0 0,0 0 1,-1 0-1,0 0 0,0-1 0,0 1 1,-1-1-1,1 1 0,-1-1 0,0 0 1,0-5-1,-1 9-11,0 0 0,0 0 0,-1 1 0,1-1 0,0 0 0,-1 0 0,1 0 0,0 1 0,-1-1 0,1 0 0,-1 1 0,1-1 0,-1 0 0,1 1 0,-1-1 0,0 1 0,1-1 0,-1 1 0,0-1 0,1 1 0,-1-1 0,0 1 0,0 0 0,1-1 0,-1 1 0,0 0 0,0 0 0,0-1 0,0 1 0,1 0 0,-1 0 0,0 0 0,0 0 0,0 0 0,0 0 0,1 1 0,-1-1 0,0 0 0,0 0 0,-1 1 0,-36 12 0,29-6 0,1 1 0,-1 0 0,1 1 0,1-1 0,0 1 0,0 1 0,0 0 0,1-1 0,1 2 0,0-1 0,0 1 0,1 0 0,0 0 0,1 0 0,1 0 0,-1 0 0,2 1 0,-1 13 0,2-23 0,0 0 0,0-1 0,0 1 0,0 0 0,0-1 0,0 1 0,1-1 0,-1 1 0,1-1 0,-1 1 0,1-1 0,0 1 0,-1-1 0,1 1 0,0-1 0,0 0 0,0 1 0,0-1 0,0 0 0,0 0 0,1 0 0,-1 0 0,0 0 0,0 0 0,1 0 0,1 1 0,1-1 0,0 0 0,0 0 0,0 0 0,0 0 0,0-1 0,0 0 0,0 0 0,0 0 0,0 0 0,6-2 0,4 0 0,-1-1 0,1-1 0,-1 0 0,0-1 0,19-11 0,1-5 0,-2-2 0,0-1 0,-2-1 0,-1-2 0,-1-1 0,-1-1 0,-1-1 0,-2-1 0,-1-1 0,32-66 0,-50 92 0,-1-1 0,0 1 0,0-1 0,-1 0 0,1 1 0,-2-1 0,1 0 0,-1 0 0,1-10 0,-3 17 0,0-1 0,1 1 0,-1 0 0,0-1 0,1 1 0,-1-1 0,0 1 0,1 0 0,-1 0 0,0-1 0,0 1 0,1 0 0,-1 0 0,0 0 0,0 0 0,1 0 0,-1 0 0,0 0 0,0 0 0,0 0 0,1 0 0,-1 0 0,0 1 0,0-1 0,1 0 0,-1 1 0,0-1 0,0 1 0,-10 4 0,1 0 0,1 1 0,-1 0 0,1 1 0,0 0 0,0 0 0,1 1 0,0 0 0,-7 9 0,-9 13 0,-27 43 0,39-53 0,0 1 0,-14 36 0,22-48 0,1 0 0,0 0 0,1 1 0,0-1 0,0 1 0,1 0 0,1-1 0,-1 1 0,2 13 0,0-22-28,-1 1 0,0 0 0,1-1 1,0 1-1,-1 0 0,1-1 0,0 1 0,0 0 0,-1-1 0,1 1 0,1-1 1,-1 0-1,0 1 0,0-1 0,0 0 0,1 0 0,-1 0 0,0 0 1,1 0-1,2 2 0,0-1-167,1 0 0,-1-1 0,1 1 1,0-1-1,-1 0 0,1 0 0,8 0 1,0-1-615,-1 0 1,1-1 0,-1-1-1,0 0 1,18-4 0,5-8-5251,-1-3-1164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2.531"/>
    </inkml:context>
    <inkml:brush xml:id="br0">
      <inkml:brushProperty name="width" value="0.025" units="cm"/>
      <inkml:brushProperty name="height" value="0.025" units="cm"/>
      <inkml:brushProperty name="color" value="#E71224"/>
    </inkml:brush>
  </inkml:definitions>
  <inkml:trace contextRef="#ctx0" brushRef="#br0">175 197 8584,'0'0'13378,"-12"1"-9945,6-1-3178,-1 0 1,1 1 0,-1 0-1,1 0 1,0 1 0,-1 0-1,1 0 1,0 0 0,0 1-1,0 0 1,0 0-1,1 1 1,-1-1 0,1 1-1,0 0 1,0 1 0,-5 4-1,3 0 20,-1 1-1,1-1 1,-10 19 0,15-25-235,0 0 0,1 0 1,-1 0-1,1 0 1,0 1-1,0-1 1,0 0-1,0 1 0,1-1 1,-1 1-1,1-1 1,0 1-1,0-1 0,0 1 1,1-1-1,-1 1 1,2 4-1,-1-7-26,0 0 0,0 0 1,0 1-1,0-1 0,1 0 0,-1 0 0,0 0 1,1 0-1,-1 0 0,0-1 0,1 1 0,-1 0 1,1-1-1,-1 1 0,1 0 0,0-1 0,-1 0 1,1 1-1,0-1 0,-1 0 0,1 0 0,-1 0 1,1 0-1,0 0 0,-1-1 0,4 0 0,2 0 40,0 0-1,-1 0 1,1-1 0,0 0-1,9-5 1,5-5-34,0-1 1,-1-1-1,-1-1 1,0-1-1,-1 0 1,0-2-1,17-23 1,7-12 17,45-79 0,-72 104-38,-11 18-23,-7 10-37,-5 8-103,-14 19 190,1 0 0,-33 60 0,46-72-14,1-1 0,1 2 0,0-1 0,1 0 0,1 1 0,0 0 0,1 0 0,-1 25 0,9-4-1117,-5-36 793,1 0 0,0 1 1,-1-1-1,1 0 0,0 0 0,0 0 1,0 0-1,0 0 0,0 0 0,0 0 0,0 0 1,0 0-1,1-1 0,-1 1 0,0 0 0,0-1 1,1 1-1,-1-1 0,0 1 0,1-1 1,-1 0-1,1 1 0,1-1 0,25 1-9239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434"/>
    </inkml:context>
    <inkml:brush xml:id="br0">
      <inkml:brushProperty name="width" value="0.025" units="cm"/>
      <inkml:brushProperty name="height" value="0.025" units="cm"/>
      <inkml:brushProperty name="color" value="#E71224"/>
    </inkml:brush>
  </inkml:definitions>
  <inkml:trace contextRef="#ctx0" brushRef="#br0">11 0 6342,'0'0'20505,"3"9"-18669,-1 4-1503,0 0 0,-1 0-1,0 0 1,-1 1 0,-1-1 0,0 0-1,0 0 1,-7 24 0,5-25-222,1 0 0,1 0-1,-1 22 1,2-34-103,0 1 0,0-1 1,0 1-1,1-1 0,-1 1 0,0 0 0,0-1 0,1 1 0,-1-1 1,0 1-1,0-1 0,1 1 0,-1-1 0,1 0 0,-1 1 1,0-1-1,1 1 0,-1-1 0,1 0 0,-1 1 0,1-1 1,-1 0-1,1 1 0,0-1 0,-1 0 0,1 0 0,-1 0 1,1 0-1,-1 1 0,1-1 0,0 0 0,-1 0 0,1 0 0,-1 0 1,1 0-1,0 0 0,-1-1 0,1 1 0,-1 0 0,1 0 1,-1 0-1,1 0 0,0-1 0,29-11 279,-17 1-287,-1 0 0,1 0 0,12-18 0,-15 18 0,0 0 0,1 0 0,0 1 0,17-12 0,-28 22 0,0 0 0,0 0 0,0 0 0,0 0 0,1 0 0,-1 0 0,0 0 0,0-1 0,0 1 0,1 0 0,-1 0 0,0 0 0,0 0 0,1 0 0,-1 0 0,0 0 0,0 0 0,0 0 0,1 0 0,-1 0 0,0 0 0,0 0 0,0 1 0,1-1 0,-1 0 0,0 0 0,0 0 0,0 0 0,1 0 0,-1 0 0,0 0 0,0 1 0,0-1 0,0 0 0,1 0 0,-1 0 0,0 0 0,0 1 0,0-1 0,0 0 0,0 0 0,0 0 0,0 1 0,0-1 0,0 0 0,1 1 0,1 16 0,-4 17 0,-6 22 0,10-56 0,-1 1 0,0-1 0,1 0 0,-1 1 0,0-1 0,1 0 0,-1 0 0,0 0 0,1 0 0,-1 0 0,0-1 0,1 1 0,-1 0 0,0 0 0,3-2 0,7-3 0,0-1 0,-1 0 0,0-1 0,16-12 0,23-16 0,-49 35 0,1 0 0,-1 0 0,0-1 0,0 1 0,1 0 0,-1 0 0,0 0 0,0 0 0,1 0 0,-1 0 0,0 0 0,0 0 0,1 0 0,-1 0 0,0 0 0,0 0 0,1 0 0,-1 0 0,0 0 0,0 0 0,1 0 0,-1 0 0,0 0 0,0 0 0,1 0 0,-1 0 0,0 1 0,0-1 0,0 0 0,1 0 0,-1 0 0,0 0 0,0 0 0,0 1 0,1-1 0,-1 0 0,0 0 0,0 0 0,0 1 0,0-1 0,0 0 0,1 0 0,-1 1 0,0-1 0,0 0 0,0 0 0,0 1 0,0-1 0,0 0 0,0 0 0,0 1 0,-1 23 0,-8 22 0,6-38 0,1 1 0,0 0 0,0-1 0,0 16 0,3-24-377,0 1-1,0-1 1,1 0-1,-1 0 1,0 0-1,0 0 1,1 0 0,-1 0-1,0 0 1,0 0-1,1-1 1,-1 1-1,0 0 1,0-1 0,0 1-1,0-1 1,0 1-1,1-1 1,0-1 0,16-14-7572,1-6-5798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3.918"/>
    </inkml:context>
    <inkml:brush xml:id="br0">
      <inkml:brushProperty name="width" value="0.025" units="cm"/>
      <inkml:brushProperty name="height" value="0.025" units="cm"/>
      <inkml:brushProperty name="color" value="#E71224"/>
    </inkml:brush>
  </inkml:definitions>
  <inkml:trace contextRef="#ctx0" brushRef="#br0">61 45 9289,'0'0'23126,"12"-9"-22774,-67 64-352,50-50 0,-7 11 0,12-16 0,0 0 0,0 1 0,0-1 0,0 0 0,0 1 0,0-1 0,0 0 0,0 1 0,1-1 0,-1 0 0,0 1 0,0-1 0,0 0 0,0 0 0,1 1 0,-1-1 0,0 0 0,0 0 0,1 1 0,-1-1 0,0 0 0,0 0 0,1 1 0,-1-1 0,0 0 0,1 0 0,-1 0 0,0 0 0,1 0 0,-1 0 0,0 1 0,1-1 0,-1 0 0,0 0 0,1 0 0,-1 0 0,0 0 0,1 0 0,-1 0 0,0-1 0,1 1 0,-1 0 0,0 0 0,1 0 0,-1 0 0,0 0 0,1-1 0,149-8 0,-149 9 0,0 0 0,-1 0 0,1 0 0,0 0 0,0 0 0,0 0 0,0 0 0,-1 1 0,1-1 0,0 0 0,0 1 0,0-1 0,-1 0 0,1 1 0,0-1 0,-1 1 0,1-1 0,0 1 0,-1-1 0,1 1 0,-1 0 0,1-1 0,-1 1 0,1 0 0,-1-1 0,1 1 0,-1 0 0,0 0 0,1-1 0,-1 1 0,0 0 0,1 0 0,-1 0 0,0-1 0,0 1 0,0 2 0,7 13 0,-6-16 0,-1 0 0,1 0 0,-1 0 0,1 0 0,-1 0 0,1 0 0,-1 0 0,0 0 0,1-1 0,-1 1 0,1 0 0,-1 0 0,0-1 0,1 1 0,-1 0 0,0 0 0,1-1 0,-1 1 0,0 0 0,1-1 0,-1 1 0,0-1 0,1 1 0,-1 0 0,0-1 0,0 1 0,0-1 0,0 1 0,1-1 0,-1 1 0,0 0 0,0-1 0,0 1 0,0-1 0,0 1 0,0-1 0,0 1 0,0-1 0,0 1 0,0-1 0,-1 0 0,6-26 0,-5 26 0,6-60 0,-3 60-80,0 0 0,-1 0 0,1 1 0,0-1 0,0 1 0,0 0 0,-1 0 0,1 0 0,5 0 0,2 0-791,-1-1-918,1 0 0,-1-1 0,1-1 0,-1 1-1,0-2 1,12-5 0,7-7-6117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8.683"/>
    </inkml:context>
    <inkml:brush xml:id="br0">
      <inkml:brushProperty name="width" value="0.025" units="cm"/>
      <inkml:brushProperty name="height" value="0.025" units="cm"/>
    </inkml:brush>
  </inkml:definitions>
  <inkml:trace contextRef="#ctx0" brushRef="#br0">93 1 16592,'0'0'4356,"0"52"-3972,-2-14 385,-4 12-481,0 7-224,0 2-32,0-4-96,-1-2-801,2-6-864,-1-8 576,-3-8 32,0-10-1698,-4-5-1313,-5-10-3075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4.619"/>
    </inkml:context>
    <inkml:brush xml:id="br0">
      <inkml:brushProperty name="width" value="0.025" units="cm"/>
      <inkml:brushProperty name="height" value="0.025" units="cm"/>
      <inkml:brushProperty name="color" value="#E71224"/>
    </inkml:brush>
  </inkml:definitions>
  <inkml:trace contextRef="#ctx0" brushRef="#br0">116 0 15503,'0'0'11589,"-7"11"-10243,-11 22-630,2 0 0,1 0 0,2 1 1,1 1-1,-7 36 0,13-42-705,2 1-1,-1 52 1,5-81-10,0 0-1,0 0 1,0 0 0,0 0-1,0 1 1,0-1 0,0 0-1,0 0 1,0 0 0,1 0-1,-1 0 1,1 0 0,-1 1-1,1-1 1,-1 0 0,1 0-1,-1 0 1,1 0 0,0-1-1,-1 1 1,1 0 0,0 0-1,0 0 1,0-1 0,0 1-1,0 0 1,0-1 0,0 1-1,0-1 1,0 1 0,0-1-1,0 1 1,0-1 0,0 0-1,0 1 1,1-1 0,-1 0-1,0 0 1,0 0 0,0 0-1,0 0 1,1 0 0,-1 0-1,0-1 1,0 1 0,0 0-1,0-1 1,0 1 0,0 0-1,0-1 1,0 1 0,0-1-1,2-1 1,3-1-23,1 0-1,-1 0 0,0-1 1,0 0-1,0 0 1,-1 0-1,10-10 1,-6 3-352,0 0 0,-1-1-1,-1 0 1,0 0 0,0-1 0,-2 0 0,1 0 0,-2-1 0,1 1 0,-2-1-1,4-27 1,-25 67-608,10-12 1109,1 1 0,0 1 0,1-1 0,1 1 0,0 0 0,2 1 0,-1-1 0,-1 29-1,5-44-126,1 0-1,-1 0 1,0 0-1,0 0 1,0 0-1,1 0 1,-1 0-1,1-1 1,-1 1-1,1 0 1,-1 0-1,1 0 1,-1 0-1,1-1 1,0 1-1,-1 0 1,1 0-1,0-1 1,0 1-1,-1-1 1,1 1-1,0-1 1,0 1-1,0-1 1,0 1-1,0-1 1,0 0-1,0 1 0,0-1 1,0 0-1,0 0 1,0 0-1,-1 0 1,1 0-1,0 0 1,0 0-1,0 0 1,0 0-1,0 0 1,0-1-1,0 1 1,0 0-1,0-1 1,0 1-1,1-1 1,3 0-106,0-1 0,0 0 0,0 0 1,0 0-1,0 0 0,0-1 0,6-4 0,8-12-462,-1 0 0,-1-1 0,-1-1 0,14-22 0,51-97 1105,-51 86-406,-6 6 432,-17 35 638,-16 30 1102,-6 18-2205,1 0 0,2 1-1,1 1 1,2 0 0,1 0 0,3 1-1,0 0 1,3 0 0,3 53-1,1-80-425,1-16-73,2-20-845,-5 12 692,-1-1 1,-1 1-1,0-1 1,0 1-1,-2 0 0,-7-23 1,-3 6 2739,-26-45 0,39 75-2124,1-1 0,0 1 0,0 0 0,0 0 0,0 0 0,0-1 0,-1 1 0,1 0 1,0 0-1,0-1 0,0 1 0,0 0 0,0-1 0,0 1 0,0 0 0,0 0 0,0-1 0,0 1 1,0 0-1,0 0 0,0-1 0,0 1 0,0 0 0,0 0 0,1-1 0,-1 1 0,0 0 1,0 0-1,0-1 0,0 1 0,0 0 0,1 0 0,-1-1 0,0 1 0,0 0 0,0 0 0,1 0 1,-1 0-1,0-1 0,0 1 0,0 0 0,1 0 0,-1 0 0,18-3 431,23 7-788,33 8-3164,-31-9-2120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5.952"/>
    </inkml:context>
    <inkml:brush xml:id="br0">
      <inkml:brushProperty name="width" value="0.025" units="cm"/>
      <inkml:brushProperty name="height" value="0.025" units="cm"/>
      <inkml:brushProperty name="color" value="#E71224"/>
    </inkml:brush>
  </inkml:definitions>
  <inkml:trace contextRef="#ctx0" brushRef="#br0">1 1 5349,'0'0'24343,"2"61"-24247,-2-45-1697,0-6-3556,4-3-4324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6:56.295"/>
    </inkml:context>
    <inkml:brush xml:id="br0">
      <inkml:brushProperty name="width" value="0.025" units="cm"/>
      <inkml:brushProperty name="height" value="0.025" units="cm"/>
      <inkml:brushProperty name="color" value="#E71224"/>
    </inkml:brush>
  </inkml:definitions>
  <inkml:trace contextRef="#ctx0" brushRef="#br0">0 12 14253,'0'0'18066,"5"21"-19316,8-32-4771,0-11-12237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074"/>
    </inkml:context>
    <inkml:brush xml:id="br0">
      <inkml:brushProperty name="width" value="0.025" units="cm"/>
      <inkml:brushProperty name="height" value="0.025" units="cm"/>
      <inkml:brushProperty name="color" value="#E71224"/>
    </inkml:brush>
  </inkml:definitions>
  <inkml:trace contextRef="#ctx0" brushRef="#br0">15 82 7175,'0'0'11968,"2"-10"-9154,10-43 1937,-7 133 1308,-9-21-6059,-13 62 0,5-42 0,25-227 0,-9 8 0,0 146 0,0 0 0,1-1 0,-1 1 0,1-1 0,0 0 0,6 4 0,-9-8 0,1 0 0,0 0 0,0 0 0,0 0 0,0 0 0,0-1 0,0 0 0,0 1 0,1-1 0,-1-1 0,0 1 0,0 0 0,0-1 0,0 1 0,0-1 0,0 0 0,0 0 0,0 0 0,0 0 0,-1-1 0,1 1 0,0-1 0,-1 0 0,3-2 0,8-6 0,0-1 0,-2-1 0,17-19 0,6-5 0,-34 36 0,0 0 0,1 0 0,-1 0 0,0 0 0,0 0 0,1 0 0,-1 0 0,0 0 0,1 0 0,-1 0 0,0 0 0,0 0 0,1 1 0,-1-1 0,0 0 0,0 0 0,0 0 0,1 1 0,-1-1 0,0 0 0,0 0 0,0 0 0,1 1 0,-1-1 0,0 0 0,0 0 0,0 1 0,0-1 0,0 0 0,0 0 0,0 1 0,0-1 0,1 0 0,-1 1 0,0-1 0,0 0 0,0 0 0,0 1 0,-1-1 0,1 0 0,0 1 0,0-1 0,0 0 0,0 0 0,0 1 0,0-1 0,0 0 0,0 1 0,-1-1 0,1 18 0,-19 78 0,11-64 0,1 1 0,2-1 0,2 1 0,0 42 0,3-75-2,0 1 0,0 0 1,0 0-1,0 0 0,0 0 0,1 0 0,-1 0 1,0-1-1,0 1 0,1 0 0,-1 0 1,1 0-1,-1 0 0,0-1 0,1 1 0,0 0 1,-1-1-1,1 1 0,-1 0 0,1-1 0,0 1 1,-1-1-1,1 1 0,0-1 0,0 1 0,0-1 1,-1 1-1,1-1 0,0 0 0,0 1 0,0-1 1,0 0-1,-1 0 0,1 0 0,0 0 1,0 0-1,0 0 0,0 0 0,0 0 0,1 0 1,0-1-86,0 1-1,-1 0 1,1-1 0,-1 1 0,1-1 0,-1 1 0,1-1 0,-1 0 0,1 0 0,-1 1 0,0-1-1,0 0 1,1 0 0,-1-1 0,0 1 0,0 0 0,0 0 0,0 0 0,0-1 0,0 1 0,0-1-1,0-1 1,2-12-6196,-2-2-3454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7.418"/>
    </inkml:context>
    <inkml:brush xml:id="br0">
      <inkml:brushProperty name="width" value="0.025" units="cm"/>
      <inkml:brushProperty name="height" value="0.025" units="cm"/>
      <inkml:brushProperty name="color" value="#E71224"/>
    </inkml:brush>
  </inkml:definitions>
  <inkml:trace contextRef="#ctx0" brushRef="#br0">1 0 13132,'0'0'19203,"4"9"-18798,-3-6-398,-1-1-6,1 0 0,0 1-1,0-1 1,0 0 0,0 0-1,0 0 1,1 0 0,-1 0-1,1 0 1,-1 0 0,1 0-1,-1-1 1,1 1 0,0-1-1,0 1 1,0-1 0,0 1-1,0-1 1,0 0-1,0 0 1,1 0 0,-1 0-1,0-1 1,1 1 0,-1-1-1,0 1 1,1-1 0,-1 0-1,3 0 1,169-11-1,-118 5 0,87 1 0,-130 8-3055,-5-1-3787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045"/>
    </inkml:context>
    <inkml:brush xml:id="br0">
      <inkml:brushProperty name="width" value="0.025" units="cm"/>
      <inkml:brushProperty name="height" value="0.025" units="cm"/>
      <inkml:brushProperty name="color" value="#E71224"/>
    </inkml:brush>
  </inkml:definitions>
  <inkml:trace contextRef="#ctx0" brushRef="#br0">41 1 5733,'0'0'25400,"1"10"-24545,0 33-641,-2 0 1,-13 84 0,0 7-80,11-43-314,2-54-237,1-31 71,0-13-114,2-45-5885,-5-2-3487,-6 10-1903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393"/>
    </inkml:context>
    <inkml:brush xml:id="br0">
      <inkml:brushProperty name="width" value="0.025" units="cm"/>
      <inkml:brushProperty name="height" value="0.025" units="cm"/>
      <inkml:brushProperty name="color" value="#E71224"/>
    </inkml:brush>
  </inkml:definitions>
  <inkml:trace contextRef="#ctx0" brushRef="#br0">0 137 6694,'0'0'11868,"1"-10"-7331,-1 8-4425,-1-2 169,1 1 0,0 0-1,1-1 1,-1 1 0,1 0-1,-1-1 1,1 1 0,0 0-1,0 0 1,0-1 0,1 1-1,-1 0 1,1 0 0,0 1-1,-1-1 1,1 0 0,0 0-1,1 1 1,-1-1 0,0 1-1,1 0 1,0 0 0,-1 0 0,1 0-1,4-2 1,19-6-30,-1 1 0,2 1 0,-1 2-1,1 0 1,0 2 0,0 1 0,0 1 0,51 3 0,-75-1-251,-1 0 0,0 0 0,0 0 0,1 0 0,-1 1 0,0-1 0,0 1 0,0-1 0,1 1 0,-1 0 0,0 0 0,0 0 0,0 0 0,0 0 0,-1 0 0,4 3 0,-4-3 0,0 0 0,0 1 0,-1-1 0,1 0 0,0 1 0,-1-1 0,1 0 0,-1 1 0,1-1 0,-1 1 0,1-1 0,-1 1 0,0-1 0,0 1 0,0-1 0,0 1 0,0-1 0,-1 3 0,0 1 0,0-1 0,0 0 0,-1 0 0,1 0 0,-1 0 0,0 0 0,0-1 0,-1 1 0,1 0 0,-1-1 0,0 0 0,0 0 0,0 1 0,0-2 0,-5 5 0,-4 0 0,0-1 0,0 0 0,0-1 0,-1 0 0,1-1 0,-1 0 0,0-1 0,0 0 0,-1-2 0,1 1 0,0-1 0,-27-3 0,38 3 5,1-1 0,-1 0 0,1 0 0,-1 0 0,1-1 0,-1 1 0,1 0 0,-1-1 0,1 1 0,-1 0 0,1-1 0,-1 0 0,1 1 0,0-1 0,-1 0-1,1 0 1,0 0 0,0 0 0,-1 0 0,1 0 0,0 0 0,0 0 0,0 0 0,0 0 0,1-1 0,-1 1 0,0 0 0,0-1 0,1 1 0,-1-1 0,1 1 0,-1-1 0,1 1 0,0-1 0,-1-1 0,1 0-50,1 0 0,-1 0 1,1 1-1,-1-1 0,1 1 1,0-1-1,0 0 0,0 1 0,0-1 1,0 1-1,1 0 0,-1-1 1,1 1-1,0 0 0,-1 0 0,1 0 1,0 0-1,0 0 0,3-1 1,22-16-4409,2 3-3495,7-1-5297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8.755"/>
    </inkml:context>
    <inkml:brush xml:id="br0">
      <inkml:brushProperty name="width" value="0.025" units="cm"/>
      <inkml:brushProperty name="height" value="0.025" units="cm"/>
      <inkml:brushProperty name="color" value="#E71224"/>
    </inkml:brush>
  </inkml:definitions>
  <inkml:trace contextRef="#ctx0" brushRef="#br0">1 7 18289,'0'0'13037,"10"4"-11799,6 1-1218,0 0 1,1-2-1,-1 0 0,1 0 1,0-2-1,0 0 0,0-1 0,-1 0 1,33-7-1,-3-1-941,-21 2-1196,0 2 1,45-2-1,-74 7-3080,-3 2 2937,1 1 290,-19 5-4009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112"/>
    </inkml:context>
    <inkml:brush xml:id="br0">
      <inkml:brushProperty name="width" value="0.025" units="cm"/>
      <inkml:brushProperty name="height" value="0.025" units="cm"/>
      <inkml:brushProperty name="color" value="#E71224"/>
    </inkml:brush>
  </inkml:definitions>
  <inkml:trace contextRef="#ctx0" brushRef="#br0">1 28 9545,'0'0'18994,"72"19"-17264,-33-19-481,4-8-609,0-2-415,-3 3-161,-2 0-289,-9 2-2145,-2 0-3427,-4 1-7079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09.703"/>
    </inkml:context>
    <inkml:brush xml:id="br0">
      <inkml:brushProperty name="width" value="0.025" units="cm"/>
      <inkml:brushProperty name="height" value="0.025" units="cm"/>
      <inkml:brushProperty name="color" value="#E71224"/>
    </inkml:brush>
  </inkml:definitions>
  <inkml:trace contextRef="#ctx0" brushRef="#br0">12 1 9321,'0'0'18641,"1"8"-16703,1 23-1224,-2 1 0,-7 52-1,0 28 13,7-112-726,0 0 0,0 1 0,0-1 0,-1 0 0,1 0 0,0 0 0,0 1 0,1-1 0,-1 0 0,0 0 0,0 1 0,0-1 0,0 0 0,0 0 0,0 0 0,0 1 0,0-1 0,0 0 0,0 0 0,0 0 0,1 1 0,-1-1 0,0 0 0,0 0 0,0 0 0,0 0 0,1 1 0,-1-1 0,0 0 0,0 0 0,0 0 0,1 0 0,-1 0 0,0 0 0,0 0 0,0 0 0,1 0 0,-1 0 0,0 0 0,0 1 0,1-1 0,-1 0 0,0 0 0,0-1 0,0 1 0,1 0 0,13-7 0,10-14 0,27-40 0,-28 32 0,2 2 0,37-36 0,-61 63 0,-1-1 0,1 0 0,-1 1 0,1-1 0,0 1 0,-1-1 0,1 1 0,-1-1 0,1 1 0,0-1 0,0 1 0,-1-1 0,1 1 0,0 0 0,0 0 0,0-1 0,-1 1 0,1 0 0,0 0 0,0 0 0,0 0 0,-1 0 0,1 0 0,0 0 0,0 0 0,0 0 0,1 1 0,-1 0 0,-1 0 0,1 0 0,-1 0 0,1 0 0,-1 0 0,1 0 0,-1 0 0,0 0 0,0 0 0,1 0 0,-1 0 0,0 0 0,0 0 0,0 1 0,0-1 0,0 0 0,-1 1 0,-11 55 0,11-55 0,-6 21 0,4-16 0,0 0 0,1 0 0,0 0 0,0 0 0,1 0 0,0 0 0,0 1 0,0-1 0,1 1 0,1 10 0,0-18 0,-1 0 0,1 1 0,-1-1 0,1 0 0,-1 0 0,1 1 0,-1-1 0,1 0 0,0 0 0,-1 0 0,1 0 0,-1 1 0,1-1 0,0 0 0,-1 0 0,1 0 0,0-1 0,-1 1 0,1 0 0,-1 0 0,1 0 0,0 0 0,-1 0 0,1-1 0,-1 1 0,1 0 0,-1-1 0,1 1 0,-1 0 0,1-1 0,-1 1 0,2-1 0,17-12 0,31-30 0,-40 32 0,1 0 0,0 1 0,1 1 0,0 0 0,0 0 0,1 2 0,0-1 0,25-9 0,-37 17 0,0 0 0,-1-1 0,1 1 0,0 0 0,-1 0 0,1 0 0,0 0 0,-1 0 0,1 0 0,0 0 0,-1 0 0,1 1 0,0-1 0,-1 0 0,1 0 0,-1 1 0,1-1 0,0 0 0,-1 1 0,1-1 0,-1 0 0,1 1 0,-1-1 0,1 1 0,-1-1 0,1 1 0,-1-1 0,1 1 0,6 25 0,-8 43 0,-1-44 0,2-17 0,0 22-1054,0-30 879,0 1-1,0 0 1,0 0-1,0 0 1,0-1-1,0 1 0,0 0 1,0 0-1,1-1 1,-1 1-1,0 0 1,1-1-1,-1 1 1,0 0-1,1-1 1,-1 1-1,1 0 1,-1-1-1,1 1 0,-1-1 1,1 1-1,-1-1 1,1 1-1,0-1 1,-1 1-1,1-1 1,0 0-1,0 1 1,8-1-13380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5:29.027"/>
    </inkml:context>
    <inkml:brush xml:id="br0">
      <inkml:brushProperty name="width" value="0.025" units="cm"/>
      <inkml:brushProperty name="height" value="0.025" units="cm"/>
    </inkml:brush>
  </inkml:definitions>
  <inkml:trace contextRef="#ctx0" brushRef="#br0">1 21 9993,'0'0'8734,"0"8"-8403,-1 20-183,2 0-1,2 0 1,7 42-1,29 91-894,-32-132 461,-5-21 229,0 2 104,1-1 0,-1 0 1,2 0-1,-1 0 0,9 15 1,-11-23-3,0 1 0,1 0 1,-1-1-1,0 1 0,1-1 0,-1 1 1,1-1-1,0 0 0,-1 1 1,1-1-1,0 0 0,0 0 1,-1 0-1,1-1 0,0 1 1,0 0-1,0-1 0,0 1 0,0-1 1,0 0-1,0 1 0,0-1 1,0 0-1,1 0 0,-1 0 1,0-1-1,0 1 0,0 0 0,0-1 1,0 0-1,0 1 0,0-1 1,3-2-1,9-5 110,0-2-1,0 1 1,-1-2-1,-1 0 1,0 0-1,0-1 1,15-22-1,-7 11-98,28-34-862,-3-2 0,44-75 0,-40 46-5318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497"/>
    </inkml:context>
    <inkml:brush xml:id="br0">
      <inkml:brushProperty name="width" value="0.025" units="cm"/>
      <inkml:brushProperty name="height" value="0.025" units="cm"/>
      <inkml:brushProperty name="color" value="#E71224"/>
    </inkml:brush>
  </inkml:definitions>
  <inkml:trace contextRef="#ctx0" brushRef="#br0">0 0 5189,'0'0'26724,"10"0"-26014,46 0-563,97 4-262,-129 4-1947,-15 0-2813,-12 2-5442,-2-8 2059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1.855"/>
    </inkml:context>
    <inkml:brush xml:id="br0">
      <inkml:brushProperty name="width" value="0.025" units="cm"/>
      <inkml:brushProperty name="height" value="0.025" units="cm"/>
      <inkml:brushProperty name="color" value="#E71224"/>
    </inkml:brush>
  </inkml:definitions>
  <inkml:trace contextRef="#ctx0" brushRef="#br0">1 0 8456,'0'0'21332,"39"28"-21076,-20-26-127,7 0-65,-4 2-64,1 0 0,-1-2-769,-1 1-993,0-3-1505,-5 0-2626,-1-9-7144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197"/>
    </inkml:context>
    <inkml:brush xml:id="br0">
      <inkml:brushProperty name="width" value="0.025" units="cm"/>
      <inkml:brushProperty name="height" value="0.025" units="cm"/>
      <inkml:brushProperty name="color" value="#E71224"/>
    </inkml:brush>
  </inkml:definitions>
  <inkml:trace contextRef="#ctx0" brushRef="#br0">77 1 14318,'0'0'14888,"8"9"-13334,-4-4-1436,0-1 1,-1 1-1,1 0 1,-1 0-1,0 1 0,0-1 1,-1 1-1,1-1 1,-1 1-1,-1 0 1,1 0-1,-1 0 1,0 0-1,0 0 0,0 8 1,-2-3-112,-1 1 1,0-1 0,-1 0-1,0 0 1,-1 0-1,0 0 1,0 0 0,-1-1-1,-1 0 1,0 0-1,0 0 1,-10 10 0,7-7-6,0 0 0,1 1 0,0 0 1,1 0-1,-8 23 0,15-35-2,-1-1 0,0 1 0,1 0 0,-1-1 0,1 1 0,-1 0 0,1-1 0,0 1 0,-1 0 0,1 0 0,0-1 0,0 1 0,1 0 0,-1 0 0,0-1 0,0 1 0,1 0 0,-1-1 0,1 1 0,0 0 0,-1-1 0,1 1 0,0-1 0,0 1 0,0-1 0,0 1 0,0-1 0,0 0 0,0 0 0,1 1 0,-1-1 0,0 0 0,1 0 0,-1 0 0,1 0 0,-1-1 0,1 1 0,-1 0 0,3 0 0,6 1 0,-1-1 0,0 0 0,1 0 0,-1-1 0,0-1 0,11-1 0,-12 2 0,7-2-1082,0 0 0,0-1 0,0-1-1,0 0 1,-1 0 0,24-13 0,-15 4-5789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2.554"/>
    </inkml:context>
    <inkml:brush xml:id="br0">
      <inkml:brushProperty name="width" value="0.025" units="cm"/>
      <inkml:brushProperty name="height" value="0.025" units="cm"/>
      <inkml:brushProperty name="color" value="#E71224"/>
    </inkml:brush>
  </inkml:definitions>
  <inkml:trace contextRef="#ctx0" brushRef="#br0">97 1 9001,'0'0'21668,"-2"9"-20963,-3 12-555,-1-1 1,-1 1-1,-17 33 1,10-22 120,-14 44 0,25-67-246,1 0 0,0 1 0,0-1 0,1 0 0,1 1-1,-1-1 1,1 1 0,1-1 0,2 16 0,-1-22-209,-1 0 1,1 0-1,-1 0 0,1-1 1,0 1-1,0-1 0,0 0 1,0 1-1,0-1 0,1 0 1,-1 0-1,1 0 0,-1-1 1,1 1-1,0-1 0,0 1 1,-1-1-1,1 0 0,0 0 1,0 0-1,0 0 0,0-1 1,1 1-1,-1-1 0,4 0 1,2 1-873,0 0 1,0-1-1,-1 0 1,1-1-1,0 0 1,-1 0-1,1-1 1,9-2-1,5-8-10357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133"/>
    </inkml:context>
    <inkml:brush xml:id="br0">
      <inkml:brushProperty name="width" value="0.025" units="cm"/>
      <inkml:brushProperty name="height" value="0.025" units="cm"/>
      <inkml:brushProperty name="color" value="#E71224"/>
    </inkml:brush>
  </inkml:definitions>
  <inkml:trace contextRef="#ctx0" brushRef="#br0">4 0 15663,'0'0'15257,"-1"10"-13720,0 1-1322,-1 45-47,2-55-171,0 1 1,1 0-1,-1 0 1,0 0-1,1-1 1,-1 1-1,1 0 1,-1 0-1,1-1 1,0 1-1,0-1 1,0 1-1,0-1 1,0 1-1,0-1 1,0 1-1,0-1 1,1 0-1,-1 0 1,1 0-1,-1 0 1,1 0-1,-1 0 1,1 0-1,-1 0 1,1 0-1,0-1 1,2 2-1,5-1-648,-1 0-1,0-1 1,0 0-1,0 0 1,1 0-1,-1-1 1,9-3-1,-14 4 302,-1-1-1,1 1 1,-1-1-1,1 0 1,-1 0-1,1 0 0,-1 0 1,0 0-1,1 0 1,-1-1-1,0 1 1,0-1-1,0 0 0,0 1 1,-1-1-1,1 0 1,0 0-1,-1 0 1,1 0-1,-1-1 0,0 1 1,1 0-1,-1-1 1,0 1-1,-1 0 1,1-1-1,0-2 0,0-11-10598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8:53.476"/>
    </inkml:context>
    <inkml:brush xml:id="br0">
      <inkml:brushProperty name="width" value="0.025" units="cm"/>
      <inkml:brushProperty name="height" value="0.025" units="cm"/>
      <inkml:brushProperty name="color" value="#E71224"/>
    </inkml:brush>
  </inkml:definitions>
  <inkml:trace contextRef="#ctx0" brushRef="#br0">79 0 16560,'0'0'9897,"0"51"-6950,0-25-577,-9 6-1377,0 5-993,-2 5 0,1 6 0,-1 2 0,1 2 0,1-8-2498,3-8-4645,3-12-7815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135"/>
    </inkml:context>
    <inkml:brush xml:id="br0">
      <inkml:brushProperty name="width" value="0.025" units="cm"/>
      <inkml:brushProperty name="height" value="0.025" units="cm"/>
      <inkml:brushProperty name="color" value="#E71224"/>
    </inkml:brush>
  </inkml:definitions>
  <inkml:trace contextRef="#ctx0" brushRef="#br0">0 0 8488,'0'0'21551,"1"10"-21241,1 113 424,-2-67-5734,5-64-5420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493"/>
    </inkml:context>
    <inkml:brush xml:id="br0">
      <inkml:brushProperty name="width" value="0.025" units="cm"/>
      <inkml:brushProperty name="height" value="0.025" units="cm"/>
      <inkml:brushProperty name="color" value="#E71224"/>
    </inkml:brush>
  </inkml:definitions>
  <inkml:trace contextRef="#ctx0" brushRef="#br0">21 0 17168,'0'0'14526,"-1"10"-13618,-6 35-720,2-17-196,1 0 1,0 33-1,5-60 2,-1 0-1,0 0 1,1 0-1,-1 0 1,1 0-1,-1 0 1,1 0-1,0 0 1,-1 0-1,1 0 1,0 0-1,0 0 1,-1-1-1,1 1 1,0 0-1,0 0 1,0-1-1,0 1 1,0-1-1,0 1 1,0-1-1,0 1 1,0-1 0,0 0-1,0 0 1,1 1-1,-1-1 1,0 0-1,0 0 1,0 0-1,0 0 1,0 0-1,0 0 1,1-1-1,-1 1 1,0 0-1,0-1 1,0 1-1,0 0 1,1-1-1,3 0-171,1-1 0,-1 1-1,1-1 1,-1 0 0,0 0-1,0-1 1,5-3 0,-5 3-1152,0-2 1,-1 1 0,0-1 0,0 1-1,0-1 1,3-6 0,5-12-7116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2.834"/>
    </inkml:context>
    <inkml:brush xml:id="br0">
      <inkml:brushProperty name="width" value="0.025" units="cm"/>
      <inkml:brushProperty name="height" value="0.025" units="cm"/>
      <inkml:brushProperty name="color" value="#E71224"/>
    </inkml:brush>
  </inkml:definitions>
  <inkml:trace contextRef="#ctx0" brushRef="#br0">12 1 17457,'0'0'13260,"-11"20"-17104,15-14-1473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23.207"/>
    </inkml:context>
    <inkml:brush xml:id="br0">
      <inkml:brushProperty name="width" value="0.025" units="cm"/>
      <inkml:brushProperty name="height" value="0.025" units="cm"/>
      <inkml:brushProperty name="color" value="#E71224"/>
    </inkml:brush>
  </inkml:definitions>
  <inkml:trace contextRef="#ctx0" brushRef="#br0">17 1 13677,'0'0'13031,"7"11"-11269,7 11-1252,-1 1 1,-1 0-1,-1 1 1,-1 0-1,-2 1 1,0 0-1,4 28 0,-8-18-496,-2 1-1,-2-1 1,-2 1-1,0-1 1,-15 63-1,-9-10-2374,-12-5-3345,5-31-2622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33.757"/>
    </inkml:context>
    <inkml:brush xml:id="br0">
      <inkml:brushProperty name="width" value="0.025" units="cm"/>
      <inkml:brushProperty name="height" value="0.025" units="cm"/>
    </inkml:brush>
  </inkml:definitions>
  <inkml:trace contextRef="#ctx0" brushRef="#br0">137 36 8168,'-6'13'5525,"-13"36"-4575,1 0 0,3 1 1,-12 70-1,-5 371-164,19-188-659,6-143-53,7-158-72,0 0 0,1 0 0,-1 1-1,1-1 1,-1 0 0,1 0-1,0 0 1,0 0 0,0 0-1,0 0 1,0 0 0,0 0 0,1 0-1,-1 0 1,0 0 0,1-1-1,0 1 1,-1-1 0,1 1-1,0-1 1,0 0 0,0 0-1,0 1 1,0-1 0,0-1 0,0 1-1,0 0 1,0 0 0,0-1-1,1 1 1,-1-1 0,0 0-1,0 0 1,1 0 0,2 0 0,14 1 31,-1-2 1,0 0 0,27-5-1,-30 4 38,1069-93 873,-434 50-1370,-78 14 1238,-352 23-134,-3-10 332,-190 13-784,-1-1 1,1-1 0,-1-1-1,-1-1 1,48-24 0,-35 13 331,-18 10-144,0-1 0,21-16 0,-35 23-309,-1 0 0,0 0 1,0-1-1,-1 0 1,1 0-1,-1 0 0,0-1 1,-1 1-1,1-1 0,-1 0 1,4-11-1,13-51 402,14-97 1,-8 33-530,34-87-157,-46 180 300,2 2 0,1 0-1,34-54 1,-51 90-100,1 0 0,-1 0 0,0 0 0,0 0 0,0 0 0,0 0 0,0 0 0,0 0 0,0 0 0,0 0 0,0 1 0,-1-1 0,1 0 0,0 0 0,0 0 0,-1 0 0,1 0 0,-1 0 0,1 1 0,-1-1 0,1 0 0,-1 0 0,1 0 0,-1 1 0,0-1 0,1 0 0,-1 1 0,0-1 0,0 1 0,0-1 0,1 1 0,-1-1 0,0 1 0,0 0 0,0-1 0,0 1 0,0 0 0,-1-1 0,-45-15-92,41 14 113,-39-10-38,0 2 0,-1 2-1,-73-3 1,-144 10-25,199 3 17,-453 29 10,190-8-34,-127-4-626,-596-49 0,1046 30 556,-130-17 555,69 0-1298,5-9-3652,46 19-952,-1 1-7741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272"/>
    </inkml:context>
    <inkml:brush xml:id="br0">
      <inkml:brushProperty name="width" value="0.025" units="cm"/>
      <inkml:brushProperty name="height" value="0.025" units="cm"/>
      <inkml:brushProperty name="color" value="#E71224"/>
    </inkml:brush>
  </inkml:definitions>
  <inkml:trace contextRef="#ctx0" brushRef="#br0">0 211 4548,'16'0'3326,"-12"0"-3155,26 0 670,1-1-1,0-1 1,53-12 0,132-59 3445,-149 47-3342,1 3 0,0 3-1,124-19 1,-105 31 1067,1 3 0,115 10-1,-181-2-1700,0 1 0,-1 2-1,1 0 1,-1 1 0,0 1-1,-1 1 1,0 1-1,-1 1 1,0 0 0,0 2-1,-1 0 1,-1 1 0,20 20-1,-33-29-163,0 1-1,0-1 0,0 0 1,-1 1-1,0 0 1,0 0-1,0 0 0,-1 0 1,0 1-1,0-1 1,0 0-1,-1 1 0,0-1 1,-1 1-1,1 0 1,-2 10-1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5.953"/>
    </inkml:context>
    <inkml:brush xml:id="br0">
      <inkml:brushProperty name="width" value="0.025" units="cm"/>
      <inkml:brushProperty name="height" value="0.025" units="cm"/>
      <inkml:brushProperty name="color" value="#E71224"/>
    </inkml:brush>
  </inkml:definitions>
  <inkml:trace contextRef="#ctx0" brushRef="#br0">0 467 13100,'0'0'6204,"7"-9"-5500,3-4-438,1 1 0,0 1-1,1 0 1,0 0 0,1 1 0,0 1-1,0 0 1,30-14 0,333-144 719,-283 133-769,1 5 0,115-22 0,-157 44-47,1 1 0,-1 3 0,1 3 0,0 1 0,0 3-1,-1 2 1,78 20 0,278 42 4091,-384-65-3918,1-1 0,-1-1 0,1-1 0,36-4 0,-54 3-244,0-1 0,-1 1 0,1-1 0,-1-1 0,1 1 0,-1-1 0,0 0 0,0 0 0,7-6 1,-10 7-74,0-1 0,1 0 1,-2 0-1,1-1 1,0 1-1,-1-1 1,1 1-1,-1-1 1,0 0-1,0 1 0,-1-1 1,1 0-1,-1 0 1,0-1-1,0 1 1,1-5-1,-2 7-127,0 0 1,0 0-1,1 1 1,-1-1-1,0 0 1,-1 0-1,1 0 1,0 0-1,0 1 1,-1-1-1,1 0 1,-1 0-1,0 1 1,1-1-1,-1 0 1,-2-2-1,2 2-394,-1 1-1,0-1 0,0 0 0,0 0 0,-1 1 0,1-1 1,0 1-1,-1 0 0,1-1 0,-5 0 0,-31-11-8808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078"/>
    </inkml:context>
    <inkml:brush xml:id="br0">
      <inkml:brushProperty name="width" value="0.025" units="cm"/>
      <inkml:brushProperty name="height" value="0.025" units="cm"/>
      <inkml:brushProperty name="color" value="#E71224"/>
    </inkml:brush>
  </inkml:definitions>
  <inkml:trace contextRef="#ctx0" brushRef="#br0">296 23 8456,'0'0'12759,"-9"-5"-10715,3 2-1734,4 1-225,0 1 0,-1-1-1,1 1 1,-1-1 0,1 1-1,-1 0 1,0 0 0,0 0 0,0 0-1,1 1 1,-1-1 0,0 1 0,0 0-1,0 0 1,0 0 0,0 0 0,0 0-1,0 0 1,1 1 0,-1 0 0,0-1-1,0 1 1,-3 2 0,-11 9 142,1 0-1,0 2 1,0 0-1,2 0 1,0 2 0,0 0-1,2 0 1,0 1-1,0 1 1,2 0 0,0 0-1,2 1 1,0 0-1,1 1 1,0 0 0,2 0-1,0 0 1,2 1 0,-2 33-1,4-52-219,1 0 0,0 1 0,0-1 0,0 0 0,1 1 0,-1-1 0,0 0 0,1 0 0,0 1 0,-1-1 0,1 0 0,0 0 0,0 0 0,0 0 0,0 0-1,1 0 1,-1 0 0,0 0 0,1 0 0,0-1 0,-1 1 0,1-1 0,0 1 0,0-1 0,0 0 0,0 1 0,0-1 0,0 0 0,0 0 0,0 0 0,0-1 0,0 1 0,1 0 0,-1-1 0,0 0 0,0 1 0,1-1-1,-1 0 1,0 0 0,1 0 0,-1-1 0,0 1 0,3-1 0,2 0 22,1-1-1,0 0 0,-1 0 1,0 0-1,1-1 0,-1 0 0,0-1 1,-1 1-1,1-1 0,-1-1 1,12-9-1,-12 7-9,0 1-1,-1-1 1,0-1 0,0 1-1,5-12 1,-8 16-9,-1 1-1,0-1 1,0 0-1,0 0 1,0 0-1,0 0 1,0 0 0,-1 0-1,1-1 1,-1 1-1,0 0 1,0 0-1,0 0 1,-1 0-1,1 0 1,-1 0 0,0-1-1,-1-3 1,1 6-7,0 0 0,0 0 0,0 0 0,0 0 0,0 1-1,0-1 1,0 0 0,0 0 0,-1 1 0,1-1 0,0 0 0,0 1 0,-1 0 0,1-1 0,0 1 0,-1 0 0,1-1 0,-1 1 0,1 0 0,0 0 0,-1 0 0,1 0 0,-1 1 0,1-1 0,0 0 0,-1 1 0,1-1 0,0 0 0,-1 1 0,1 0 0,-2 0-1,-1 1 2,-1 0-1,1 0 0,0 0 0,0 1 0,0-1 0,0 1 0,0 0 0,-3 4 1,4-4 26,0 1 1,0-1 0,0 1-1,0 0 1,1 0 0,0 1-1,0-1 1,0 0 0,0 1-1,1-1 1,0 1 0,0-1 0,0 1-1,0 0 1,1 7 0,0-11-26,1-1 0,-1 1 1,1 0-1,-1 0 0,1-1 0,0 1 1,-1-1-1,1 1 0,0-1 1,0 1-1,-1-1 0,1 1 1,0-1-1,0 0 0,0 1 1,0-1-1,-1 0 0,1 0 0,0 0 1,0 0-1,0 1 0,0-1 1,0 0-1,0 0 0,0-1 1,1 1-1,26-3 145,-18 0-123,0 0-1,0-1 0,-1 0 1,1-1-1,-1 0 1,0 0-1,12-10 0,-11 8-158,0 0 0,0 1 0,1 0 0,0 0 0,14-4-1,-25 10 125,0 0 0,1 0 0,-1 0 0,0 0 0,1 0-1,-1 0 1,0 0 0,1 0 0,-1 0 0,0 0-1,1 0 1,-1 1 0,0-1 0,1 0 0,-1 0 0,0 0-1,0 0 1,1 0 0,-1 1 0,0-1 0,1 0 0,-1 0-1,0 1 1,0-1 0,0 0 0,1 0 0,-1 1 0,0-1-1,0 0 1,0 0 0,1 1 0,-1-1 0,0 0-1,0 1 1,0-1 0,0 0 0,0 1 0,0-1 0,0 0-1,0 1 1,1 23-95,-9 23 141,0-21-40,3-12-77,1 0 1,1 0-1,0 0 1,-2 26-1,5-40-48,0 0-1,0 0 1,0 0-1,0 0 1,0 0-1,0 0 1,0 0 0,0 1-1,1-1 1,-1 0-1,0 0 1,0 0 0,0 0-1,0 0 1,0 0-1,0 0 1,0 0-1,0 1 1,0-1 0,1 0-1,-1 0 1,0 0-1,0 0 1,0 0-1,0 0 1,0 0 0,0 0-1,0 0 1,1 0-1,-1 0 1,0 0 0,0 0-1,0 0 1,0 0-1,0 0 1,0 0-1,1 0 1,-1 0 0,0 0-1,0 0 1,0 0-1,0 0 1,0 0-1,0 0 1,1 0 0,-1 0-1,0-1 1,0 1-1,0 0 1,0 0 0,0 0-1,0 0 1,0 0-1,0 0 1,0 0-1,0 0 1,1-1 0,-1 1-1,0 0 1,0 0-1,0 0 1,0 0 0,0 0-1,7-8-4454,1-10-7200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607"/>
    </inkml:context>
    <inkml:brush xml:id="br0">
      <inkml:brushProperty name="width" value="0.025" units="cm"/>
      <inkml:brushProperty name="height" value="0.025" units="cm"/>
      <inkml:brushProperty name="color" value="#E71224"/>
    </inkml:brush>
  </inkml:definitions>
  <inkml:trace contextRef="#ctx0" brushRef="#br0">181 1 16624,'0'0'8280,"-11"4"-6268,1 0-1782,0 1-1,0 1 1,0 0-1,1 0 1,0 1-1,0 0 1,1 0 0,0 1-1,0 0 1,0 1-1,1-1 1,1 1-1,-7 11 1,7-9-132,0 1 0,0-1-1,1 1 1,0 0 0,1 1 0,1-1 0,0 1 0,0-1 0,1 1 0,1 0-1,0 20 1,2-31-95,-1 1 1,0-1-1,0 0 0,1 0 0,-1 0 0,1 0 0,0 0 0,0 0 1,-1 0-1,1 0 0,1-1 0,-1 1 0,0 0 0,0 0 1,1-1-1,-1 1 0,0-1 0,1 1 0,0-1 0,-1 0 0,1 0 1,2 2-1,0-1 12,1 0 0,0 0 0,-1-1 0,1 1 0,0-1 0,0 0 0,0-1 0,0 1 0,6-1 0,0 0 13,1-1 0,-1 0 0,0 0 0,0-1 0,0-1 0,0 0 0,-1 0 0,11-5 0,12-15 20,-32 23-29,0-1 0,0 1-1,0-1 1,-1 0 0,1 1 0,0-1 0,0 0-1,0 0 1,-1 1 0,1-1 0,0 0-1,-1 0 1,1 0 0,-1 0 0,1 0 0,-1 0-1,1 0 1,-1 0 0,0 0 0,0 0-1,1 0 1,-1-1 0,0 1 0,0 0-1,0 0 1,0 0 0,0 0 0,0 0 0,-1 0-1,1 0 1,0 0 0,-1-2 0,-3 2 7,0-1 0,0 1 0,0 0 0,0 0 0,0 0 0,-1 0 0,1 1 0,0 0 0,0 0 0,-1 0 0,-4 1 0,1-1-18,-21 2-8,7-1 0,43-10 0,30-12-175,-39 15 95,0 1-1,0 1 1,0 0 0,0 0 0,0 1 0,1 0-1,14 0 1,-26 4 69,0-1 0,-1 1 0,1 0-1,0 0 1,-1 0 0,1 0 0,-1 0 0,1 0-1,-1 0 1,0 0 0,1 0 0,-1 0 0,0 0-1,0 0 1,0 0 0,1 0 0,-1 1 0,0-1 0,-1 0-1,1 0 1,0 2 0,-2 28 161,-17 34 436,3-17-3088,23-58-8410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7.938"/>
    </inkml:context>
    <inkml:brush xml:id="br0">
      <inkml:brushProperty name="width" value="0.025" units="cm"/>
      <inkml:brushProperty name="height" value="0.025" units="cm"/>
      <inkml:brushProperty name="color" value="#E71224"/>
    </inkml:brush>
  </inkml:definitions>
  <inkml:trace contextRef="#ctx0" brushRef="#br0">1 1 20852,'0'0'11755,"49"13"-11595,-23-13-160,1 0-1890,-3 0-3683,-3-8-7047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311"/>
    </inkml:context>
    <inkml:brush xml:id="br0">
      <inkml:brushProperty name="width" value="0.025" units="cm"/>
      <inkml:brushProperty name="height" value="0.025" units="cm"/>
      <inkml:brushProperty name="color" value="#E71224"/>
    </inkml:brush>
  </inkml:definitions>
  <inkml:trace contextRef="#ctx0" brushRef="#br0">11 0 11307,'0'0'14125,"0"69"-12491,0-38-641,-5 2-673,2-2-256,1 1-32,2-6-609,0-7-2081,0-5-1890,0-10-1698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8.682"/>
    </inkml:context>
    <inkml:brush xml:id="br0">
      <inkml:brushProperty name="width" value="0.025" units="cm"/>
      <inkml:brushProperty name="height" value="0.025" units="cm"/>
      <inkml:brushProperty name="color" value="#E71224"/>
    </inkml:brush>
  </inkml:definitions>
  <inkml:trace contextRef="#ctx0" brushRef="#br0">0 61 15182,'0'0'5611,"10"-7"-3887,2 0-1381,1 0 1,0 1-1,0 0 0,0 1 0,1 1 0,0 0 0,0 1 0,0 0 0,0 1 0,15 0 1,-2 0-14,-15 0-176,1 1 0,0 1 0,0 0 0,0 1 0,21 4 0,-33-5-100,0 1-1,0-1 1,0 1-1,0 0 1,-1-1-1,1 1 1,0 0-1,0 0 1,-1-1-1,1 1 1,0 0-1,-1 0 1,1 0-1,-1 0 1,1 0-1,-1 0 1,0 0 0,1 0-1,-1 0 1,0 0-1,0 0 1,0 0-1,1 0 1,-1 1-1,0-1 1,-1 0-1,1 0 1,0 0-1,0 0 1,0 0-1,-1 0 1,1 0-1,0 0 1,-1 0-1,1 0 1,-2 1-1,-18 37 1869,-35 17-1047,41-43-764,0 0 0,1 1 0,-16 22 0,29-36-111,0 1 0,0-1 0,1 0 0,-1 1 0,0-1 0,0 0 0,1 1 0,-1-1 0,0 0 0,0 0 0,1 1 0,-1-1 0,0 0 0,1 0 0,-1 1 0,0-1 0,1 0 0,-1 0 0,1 0 0,-1 1 0,0-1 0,1 0 0,-1 0 0,1 0 0,-1 0 0,0 0 0,1 0 0,-1 0 0,1 0 0,-1 0 0,0 0 0,1 0 0,-1 0 0,1 0 0,-1-1 0,0 1 0,1 0 0,0-1 0,19 0 0,8-5-502,-1 1 0,46-1 1,-72 6 475,-1-1 0,1 1 0,0 0 1,0 0-1,0 0 0,0 0 0,0 1 1,-1-1-1,1 0 0,0 0 0,0 0 1,0 1-1,0-1 0,-1 0 1,1 1-1,0-1 0,0 1 0,-1-1 1,1 1-1,0-1 0,-1 1 0,1-1 1,0 1-1,-1 0 0,1-1 0,-1 1 1,1 0-1,-1 0 0,1-1 0,-1 1 1,0 0-1,1 0 0,-1 0 1,0-1-1,0 1 0,0 0 0,1 0 1,-1 0-1,0 0 0,0 0 0,0-1 1,0 1-1,0 0 0,-1 0 0,1 0 1,0 0-1,0 0 0,-1-1 0,1 1 1,0 0-1,-1 0 0,1-1 0,-1 1 1,0 1-1,-1 3 118,-1 0 0,0 0 1,0 0-1,0 0 0,0-1 0,-1 1 0,-4 3 1,-8 4 119,1-1 0,-2 0 0,1-1 0,-1-1-1,-27 10 1,33-15-129,0 0 0,0-1 0,0 0 0,-1-1 0,1 0 0,-1 0 0,0-2-1,1 1 1,-1-1 0,-14-3 0,25 3-122,1 0 0,-1 0 1,1 0-1,-1 0 0,1 0 0,-1 0 0,1 0 0,-1 0 1,1-1-1,-1 1 0,1 0 0,0 0 0,-1 0 0,1-1 1,-1 1-1,1 0 0,0-1 0,-1 1 0,1 0 0,0-1 1,-1 1-1,1 0 0,0-1 0,0 1 0,-1-1 1,1 1-1,0-1 0,0 1 0,0 0 0,-1-1 0,1 1 1,0-1-1,0 1 0,0-1 0,0 1 0,0-1 0,0 1 1,0-1-1,0 1 0,0-1 0,0 1 0,0-1 0,1 1 1,-1-1-1,0 1 0,0 0 0,0-1 0,1 1 0,-1-1 1,0 1-1,0 0 0,1-1 0,-1 1 0,0-1 1,1 1-1,-1 0 0,0 0 0,1-1 0,-1 1 0,1 0 1,-1 0-1,0-1 0,1 1 0,0 0 0,27-21-5311,-4 9-2247,5-1-5791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304"/>
    </inkml:context>
    <inkml:brush xml:id="br0">
      <inkml:brushProperty name="width" value="0.025" units="cm"/>
      <inkml:brushProperty name="height" value="0.025" units="cm"/>
      <inkml:brushProperty name="color" value="#E71224"/>
    </inkml:brush>
  </inkml:definitions>
  <inkml:trace contextRef="#ctx0" brushRef="#br0">0 125 16944,'0'0'9935,"9"3"-8339,-5-1-1508,1 0 1,-1 0-1,1-1 1,0 1-1,0-1 1,-1 0-1,1 0 0,0-1 1,0 0-1,0 1 1,0-2-1,0 1 1,0-1-1,0 1 0,0-1 1,-1-1-1,1 1 1,0-1-1,-1 1 1,1-1-1,-1-1 0,7-3 1,-4 0-59,0 0-1,0 0 1,0 0 0,-1-1-1,7-9 1,-11 13-16,0 1 0,-1 0 1,1-1-1,-1 1 0,1-1 0,-1 0 0,0 1 0,0-1 0,0 0 0,0 0 1,-1 0-1,1 1 0,-1-1 0,1 0 0,-1 0 0,0 0 0,0 0 1,-1 0-1,1 0 0,-2-5 0,2 7-8,-1 1-1,0-1 1,0 0 0,1 0-1,-1 0 1,0 1-1,0-1 1,0 1 0,0-1-1,0 0 1,0 1 0,0 0-1,0-1 1,0 1-1,0-1 1,-1 1 0,1 0-1,0 0 1,0 0 0,0 0-1,0 0 1,0 0 0,0 0-1,-1 0 1,1 0-1,0 0 1,0 1 0,0-1-1,0 1 1,-1 0 0,-34 14 102,28-7-52,0-1 1,1 1-1,0 0 1,0 1-1,1 0 1,0 0-1,-6 12 1,8-14-8,1-1-1,0 1 1,1 0 0,0 0-1,0 0 1,0 0-1,1 0 1,0 0 0,0 0-1,1 0 1,0 14 0,1-20-44,-1 1 1,1-1-1,0 0 1,-1 0-1,1 0 1,0 0-1,0 0 1,0 0-1,0 0 1,0 0-1,0 0 1,0 0-1,0-1 1,0 1-1,1 0 1,-1-1-1,0 1 1,0 0-1,1-1 1,-1 0-1,0 1 1,0-1-1,1 0 1,-1 0-1,1 0 1,-1 0-1,0 0 1,1 0-1,-1 0 1,2 0-1,44-8-389,-37 5-523,1-2 1,-1 1-1,18-12 1,26-22-8985,-20 9-2147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39.694"/>
    </inkml:context>
    <inkml:brush xml:id="br0">
      <inkml:brushProperty name="width" value="0.025" units="cm"/>
      <inkml:brushProperty name="height" value="0.025" units="cm"/>
      <inkml:brushProperty name="color" value="#E71224"/>
    </inkml:brush>
  </inkml:definitions>
  <inkml:trace contextRef="#ctx0" brushRef="#br0">95 152 12716,'0'0'8018,"-8"8"-5920,-2 2-1885,1-1 0,1 1 0,0 1 0,0 0 0,1 0 0,0 0 0,1 1 0,0 0 0,-5 18 0,9-25 18,1 0 1,0-1-1,0 1 0,1 0 0,-1 0 0,1-1 0,0 1 1,0 0-1,2 7 0,-2-11-184,0 0 1,1-1-1,-1 1 1,0 0-1,1 0 0,-1-1 1,1 1-1,-1 0 1,1 0-1,0-1 1,-1 1-1,1-1 0,0 1 1,-1-1-1,1 1 1,0-1-1,0 1 1,0-1-1,-1 1 0,3-1 1,0 1-40,-1-1 0,1 1 1,0-1-1,-1 0 0,1 0 0,0 0 0,0-1 1,-1 1-1,6-2 0,-1-1-97,0 0 0,0 0 0,0-1 0,0 0 1,-1 0-1,0 0 0,0-1 0,0 0 0,0 0 0,-1 0 0,0-1 0,0 0 0,4-7 0,5-6-627,-1-2-1,19-39 0,-21 35 946,0-1 1,-2 1 0,-1-1-1,-1-1 1,4-27-1,-15 73 620,0 1 0,-1-1 1,-2-1-1,-13 31 0,-9 25-50,23-54-689,1 1 0,0 0 0,2 1 0,-2 37 0,5-58-236,0 0 0,0 0 0,0 0 0,0 0 1,0 0-1,0 0 0,0 0 0,0 0 0,1 0 0,-1 0 0,0 0 0,1 0 1,-1 0-1,1 0 0,-1 0 0,1-1 0,-1 1 0,1 0 0,-1 0 0,1-1 1,0 1-1,-1 0 0,1-1 0,1 2 0,17-4-7329,3-10-4071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0.022"/>
    </inkml:context>
    <inkml:brush xml:id="br0">
      <inkml:brushProperty name="width" value="0.025" units="cm"/>
      <inkml:brushProperty name="height" value="0.025" units="cm"/>
      <inkml:brushProperty name="color" value="#E71224"/>
    </inkml:brush>
  </inkml:definitions>
  <inkml:trace contextRef="#ctx0" brushRef="#br0">36 1 18417,'0'0'11756,"-33"51"-10027,30-40-1024,3-4-545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44.237"/>
    </inkml:context>
    <inkml:brush xml:id="br0">
      <inkml:brushProperty name="width" value="0.025" units="cm"/>
      <inkml:brushProperty name="height" value="0.025" units="cm"/>
    </inkml:brush>
  </inkml:definitions>
  <inkml:trace contextRef="#ctx0" brushRef="#br0">0 117 7271,'0'0'9598,"11"1"-9059,508 14 5489,1001-73-2099,-1500 56-3920,1194-71 1177,-340 98-855,386-9 272,-694-18-261,-87 27-223,-138-3 317,-256-15-393,-1 4 0,114 31 0,-124-31-8,-1-2 0,2-3 0,124-8 0,-51 0 182,-179-11-7412,28 11 6260,-17-10-4804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1.546"/>
    </inkml:context>
    <inkml:brush xml:id="br0">
      <inkml:brushProperty name="width" value="0.025" units="cm"/>
      <inkml:brushProperty name="height" value="0.025" units="cm"/>
      <inkml:brushProperty name="color" value="#E71224"/>
    </inkml:brush>
  </inkml:definitions>
  <inkml:trace contextRef="#ctx0" brushRef="#br0">10 199 5285,'0'0'7041,"-2"-8"-5973,1 5-997,-1 0 10,1 0 0,0 1-1,1-1 1,-1 0-1,0 0 1,1 0 0,-1 0-1,1 0 1,0 0 0,0 0-1,1 0 1,-1-1-1,0 1 1,1 0 0,0 1-1,0-1 1,-1 0-1,2 0 1,-1 0 0,0 0-1,1 1 1,-1-1 0,1 1-1,0-1 1,3-3-1,8-5 161,1 0-1,0 1 1,0 0-1,1 1 0,0 1 1,1 1-1,0 0 1,0 1-1,28-7 1,-15 7-222,-1 0 1,1 3 0,0 0 0,58 3 0,-75 1-85,-1 1 1,1 0-1,-1 0 1,1 1-1,-1 0 0,0 1 1,0 1-1,0 0 0,-1 0 1,1 1-1,-1 0 1,-1 1-1,1 0 0,10 11 1,2 5 25,-1 1 0,-1 1 0,-1 0 0,16 31 0,-30-48 148,0 1-1,1-1 0,0 0 1,1 0-1,-1-1 0,1 0 0,1 0 1,-1-1-1,1 0 0,0 0 1,10 4-1,-11-7-15,0 0-1,0-1 1,1 0-1,-1 0 1,0-1 0,1 0-1,-1-1 1,1 1-1,-1-1 1,1-1 0,-1 1-1,0-1 1,1-1-1,-1 1 1,11-5 0,85-34 379,-77 29-512,0 0 0,0 1 0,1 2 0,41-7 0,-60 14 18,1 0 0,-1 1 0,0 0 0,0 0 0,1 1 1,-1 0-1,0 1 0,0 0 0,0 0 0,0 0 0,0 1 0,0 1 0,-1-1 0,1 1 1,-1 0-1,0 1 0,-1 0 0,1 0 0,9 10 0,-5-4 146,0 0 0,0-1 1,2 0-1,-1-1 0,17 9 0,-25-16 38,0 0-1,1-1 1,-1 1 0,0-1 0,1 0-1,0 0 1,-1 0 0,1-1 0,0 0-1,-1 0 1,1 0 0,0 0-1,-1-1 1,1 1 0,-1-1 0,1 0-1,-1-1 1,1 1 0,-1-1-1,0 0 1,7-4 0,21-13 316,-21 11-489,0 2 1,0-1 0,0 1-1,0 1 1,1 0-1,0 1 1,0 0 0,23-4-1,-34 8-31,0 0 0,0 0 0,0 0 0,0 0 0,0 0 0,0 0 0,-1 0 0,1 0 0,0 0 0,0 0 0,0 1 0,0-1 0,0 0 0,0 1 0,0-1 0,-1 1 0,1-1 0,0 1 0,0-1 0,0 1 0,-1-1 0,1 1 0,0 0 0,-1-1 0,1 1 0,-1 0 0,1 0 0,-1 0 0,1 1 0,0 0-365,0 0 0,-1 0 0,0 1 0,1-1 0,-1 0-1,0 0 1,0 1 0,0-1 0,-1 0 0,0 5-1,-3 2-5789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2.699"/>
    </inkml:context>
    <inkml:brush xml:id="br0">
      <inkml:brushProperty name="width" value="0.025" units="cm"/>
      <inkml:brushProperty name="height" value="0.025" units="cm"/>
      <inkml:brushProperty name="color" value="#E71224"/>
    </inkml:brush>
  </inkml:definitions>
  <inkml:trace contextRef="#ctx0" brushRef="#br0">148 1 12268,'0'0'13207,"1"13"-12492,-1-8-662,1 4-3,0-1 0,-1 1 0,0-1 0,0 1 0,-1-1 0,0 1 0,-1-1 0,0 1 0,0-1 0,-7 16 0,-48 72 801,40-71-677,1 1 1,2 1-1,-16 37 0,30-64-179,0 0-1,0 0 1,1 0-1,-1 0 1,0 0-1,0 0 1,0 0-1,0 0 1,0 0-1,0 0 1,0 0-1,1 0 0,-1 0 1,0 0-1,0 0 1,0 0-1,0 0 1,0 0-1,0 0 1,0 0-1,0 0 1,1 0-1,-1 0 0,0 0 1,0 0-1,0 0 1,0 0-1,0 0 1,0 0-1,0 0 1,0 1-1,1-1 1,-1 0-1,0 0 0,0 0 1,0 0-1,0 0 1,0 0-1,0 0 1,0 0-1,0 0 1,0 1-1,0-1 1,0 0-1,0 0 1,0 0-1,0 0 0,0 0 1,0 0-1,0 0 1,0 0-1,0 1 1,0-1-1,0 0 1,0 0-1,0 0 1,0 0-1,0 0 0,0 0 1,0 0-1,0 1 1,0-1-1,0 0 1,14-10-479,15-17-840,17-24-3969,-3-2-1,64-103 0,-138 221 14416,2 16-6280,24-62-2587,0 0 1,1 1-1,1 0 1,1 0-1,0-1 1,2 1-1,1 23 1,3-27-295,-4-8-1324,-20-17-65,-18-7-227,27 12 1800,0 0 0,0-1 0,0 0 0,1-1 0,-11-8 1,63 13 3201,-14-1-2926,-1-1-1,40-8 1,32-4-221,-98 15-117,-1 1 0,1-1 0,-1 1 0,1-1 0,0 1 0,-1-1 0,1 1 0,-1-1 0,1 1-1,-1 0 1,0-1 0,1 1 0,-1 0 0,0 0 0,1-1 0,-1 1 0,0 0 0,0 0 0,0-1-1,1 1 1,-1 0 0,0 0 0,0 0 0,0-1 0,0 1 0,-1 1 0,1 32 1158,0-25-877,0-9-353,0 0 1,1 0-1,-1 0 1,1 0-1,-1 1 0,1-1 1,-1 0-1,1 0 0,-1 0 1,1 0-1,-1 0 0,1 0 1,-1 0-1,1 0 1,-1 0-1,1-1 0,-1 1 1,1 0-1,-1 0 0,0 0 1,1 0-1,-1-1 0,1 1 1,-1 0-1,1 0 0,-1-1 1,0 1-1,1 0 1,-1-1-1,0 1 0,1-1 1,-1 0-1,17-11 105,-7 4-37,-7 4-149,1 1 0,-1-1 0,1 1 0,0 0 0,1 0 0,-1 0 0,0 1 0,1-1 0,0 1 0,-1 0 0,1 1 0,0-1 0,0 1 0,7-1 0,-11 2 60,0 1-1,0 0 1,-1-1 0,1 1 0,0 0 0,0 0 0,-1 0 0,1 0 0,0 0-1,-1 0 1,1 0 0,-1 0 0,1 0 0,-1 0 0,0 0 0,1 0 0,-1 0 0,0 1-1,0-1 1,0 0 0,0 0 0,0 0 0,0 0 0,0 1 0,0-1 0,-1 1-1,-1 36 60,1-31-198,-3 18 470,4-25-358,0 1-1,0-1 0,0 0 0,0 1 1,0-1-1,0 0 0,0 1 0,0-1 1,1 0-1,-1 1 0,0-1 0,0 0 1,0 0-1,0 1 0,1-1 1,-1 0-1,0 1 0,0-1 0,0 0 1,1 0-1,-1 0 0,0 1 0,1-1 1,-1 0-1,0 0 0,0 0 0,1 0 1,-1 1-1,0-1 0,1 0 0,-1 0 1,0 0-1,1 0 0,-1 0 1,0 0-1,1 0 0,-1 0 0,0 0 1,1 0-1,-1 0 0,0 0 0,1 0 1,-1 0-1,0 0 0,1-1 0,-1 1 1,0 0-1,1 0 0,-1 0 0,0 0 1,1-1-1,-1 1 0,0 0 1,0 0-1,1-1 0,-1 1 0,0 0 1,0 0-1,0-1 0,1 1 0,10-9-1774,0 0-1,-1-1 0,0 0 0,-1-1 1,11-15-1,-6 8-1665,8-8-3841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210"/>
    </inkml:context>
    <inkml:brush xml:id="br0">
      <inkml:brushProperty name="width" value="0.025" units="cm"/>
      <inkml:brushProperty name="height" value="0.025" units="cm"/>
      <inkml:brushProperty name="color" value="#E71224"/>
    </inkml:brush>
  </inkml:definitions>
  <inkml:trace contextRef="#ctx0" brushRef="#br0">94 1 9289,'0'0'5317,"-8"11"-1954,-1 2-2813,-39 59 1937,44-65-1974,0 0-1,0 1 1,1-1-1,0 1 1,0 0-1,1 0 1,0 0-1,-2 16 1,8-23-473,-1 0-1,0 0 1,1 0 0,-1 0-1,1 0 1,-1-1 0,1 0-1,-1 0 1,1 0 0,-1 0-1,7-1 1,-4 1-14,-3 0-29,0 0 0,1 0 0,-1 0 0,0 0 0,0 1 0,0-1 1,0 1-1,0 0 0,0 0 0,0 0 0,-1 0 0,1 0 0,0 1 0,-1-1 1,1 1-1,3 3 0,-4-2 3,1 0 0,-1 1 0,0-1 0,1 1 0,-2-1 0,1 1 0,0 0 0,-1 0 0,0 0 0,0 0 1,0 0-1,0 5 0,2 5 479,-1 1 0,0-1 1,-2 1-1,1-1 0,-2 1 1,-3 24-1,3-36-389,0 1 0,1-1 1,-1 0-1,0 0 0,0 0 0,0 0 1,-1 0-1,1 0 0,-1-1 0,0 1 1,1 0-1,-1-1 0,0 1 0,-1-1 1,1 0-1,0 0 0,-1 0 0,1 0 1,-1 0-1,0 0 0,1-1 0,-1 1 1,0-1-1,0 0 0,0 0 0,0 0 1,0 0-1,0 0 0,-1-1 0,1 1 1,0-1-1,0 0 0,0 0 0,0 0 1,-1 0-1,-4-2 0,7 2-90,0-1 0,0 0 0,1 0 0,-1 1 0,0-1 0,0 0 0,0 0 0,1 0 0,-1 0 0,0 0 0,1 0 0,-1 0 0,1 0 0,-1 0 0,1 0 0,0 0 0,-1 0 0,1 0 0,0-1 0,0 1 0,0 0 0,0 0 0,0 0 0,0 0 0,0-1 0,0 1 0,0 0 0,1-1 0,5-37 0,6 15-337,0 1-1,2 0 1,0 1 0,2 0-1,0 1 1,29-28 0,-2 0-19,-29 33 384,-9 12-9,-1-1 0,1 0 0,-1 0 0,0 0 0,0-1 0,0 1 0,-1-1 0,0 0 0,0 0 0,0 0 0,-1 0 0,0 0-1,1-9 1,-4 15 5,0-1-1,-1 1 0,1-1 0,-1 1 1,1 0-1,0-1 0,-1 1 0,1 0 1,-1 0-1,1 0 0,-1 0 0,1 0 0,-1 1 1,1-1-1,-1 0 0,-2 2 0,0 0-14,0 1 0,-1 0-1,1 0 1,0 0-1,1 1 1,-1 0 0,1-1-1,-1 1 1,1 0-1,0 1 1,1-1-1,-1 0 1,1 1 0,-3 6-1,0 1 13,0-1 1,1 1-1,1 0 0,-4 23 0,6-33-46,1 0-1,-1 0 0,1 1 1,0-1-1,0 0 0,0 0 1,0 0-1,0 1 1,1-1-1,-1 0 0,1 0 1,-1 0-1,1 0 0,0 0 1,-1 0-1,1 0 0,0 0 1,1 0-1,-1 0 0,0 0 1,0-1-1,1 1 1,-1 0-1,1-1 0,2 3 1,-2-4-217,0 1 1,1-1 0,-1 0 0,0 1-1,0-1 1,0 0 0,0 0-1,1 0 1,-1-1 0,0 1 0,0 0-1,0-1 1,0 0 0,0 1-1,0-1 1,0 0 0,0 0 0,0 0-1,0 0 1,0 0 0,0-1 0,-1 1-1,1-1 1,-1 1 0,4-4-1,18-22-5027,-2-8-1708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3.567"/>
    </inkml:context>
    <inkml:brush xml:id="br0">
      <inkml:brushProperty name="width" value="0.025" units="cm"/>
      <inkml:brushProperty name="height" value="0.025" units="cm"/>
      <inkml:brushProperty name="color" value="#E71224"/>
    </inkml:brush>
  </inkml:definitions>
  <inkml:trace contextRef="#ctx0" brushRef="#br0">67 0 12075,'0'0'4549,"-5"9"-1442,-4 7-2339,0 2 0,1-1 0,0 1 0,2 1 0,0-1 0,1 1 1,1 0-1,-3 33 0,7-51-765,0 0 1,0 0 0,0 0-1,0 0 1,0-1-1,0 1 1,1 0 0,-1 0-1,0 0 1,0 0-1,1 0 1,-1-1 0,0 1-1,1 0 1,-1 0-1,1-1 1,-1 1 0,1 0-1,-1 0 1,1-1-1,-1 1 1,1-1 0,0 1-1,-1 0 1,1-1-1,0 0 1,1 2 0,0-2 12,0 0 1,-1 1 0,1-1 0,0 0 0,0 0 0,0 0-1,0 0 1,0 0 0,0-1 0,0 1 0,0-1-1,2 0 1,58-29 289,-51 24-355,-10 5 20,1-1 0,-1 1 0,1 0-1,0 0 1,0 0 0,0 1-1,-1-1 1,1 0 0,0 1 0,0-1-1,0 1 1,0-1 0,0 1 0,0 0-1,0 0 1,0 0 0,0 0-1,0 0 1,0 1 0,0-1 0,4 2-1,-5-1 58,1 1-1,-1 0 0,0 0 0,0 0 0,0 0 0,0 1 0,0-1 1,0 0-1,0 0 0,-1 0 0,1 1 0,-1-1 0,0 0 1,1 1-1,-1-1 0,0 0 0,-1 1 0,1 2 0,0 10 328,1-3 430,-1 0 0,-1 0 0,-3 23 0,4-33-717,-1 0 0,1 0 0,0 0 1,-1 0-1,0-1 0,1 1 0,-1 0 0,0 0 0,0-1 0,0 1 0,0-1 1,0 1-1,0-1 0,-1 1 0,1-1 0,0 1 0,-1-1 0,1 0 0,-1 0 1,1 0-1,-1 0 0,0 0 0,1 0 0,-1 0 0,0-1 0,0 1 0,0 0 1,1-1-1,-1 0 0,0 1 0,-3-1 0,4-1-302,-1 1 1,1-1-1,-1 1 1,1-1-1,-1 0 0,1 0 1,0 0-1,-1 0 1,1 0-1,0 0 0,0 0 1,0 0-1,0 0 1,0 0-1,0-1 0,0 1 1,0-1-1,0 1 1,1 0-1,-1-1 1,0 1-1,1-1 0,-1 1 1,1-1-1,0 0 1,0 1-1,-1-1 0,1 1 1,0-1-1,0 0 1,1 1-1,-1-1 0,1-2 1,-2 0-366,1 1 1,1-1 0,-1 0-1,0 0 1,1 1 0,0-1-1,0 0 1,0 1 0,0-1-1,1 1 1,-1-1 0,1 1-1,0 0 1,3-5 0,18-10-2397,-9 7 454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4.287"/>
    </inkml:context>
    <inkml:brush xml:id="br0">
      <inkml:brushProperty name="width" value="0.025" units="cm"/>
      <inkml:brushProperty name="height" value="0.025" units="cm"/>
      <inkml:brushProperty name="color" value="#E71224"/>
    </inkml:brush>
  </inkml:definitions>
  <inkml:trace contextRef="#ctx0" brushRef="#br0">59 127 10794,'0'0'3075,"-2"8"-3043,-21 65 2378,-3 8 2597,19-27-5105,7-53 101,0 0-1,1 0 1,-1 0-1,1 0 1,0 1 0,-1-1-1,1 0 1,0 0-1,0 0 1,0 0-1,-1 0 1,1 0 0,0-1-1,0 1 1,0 0-1,0 0 1,1-1 0,-1 1-1,0 0 1,0-1-1,0 0 1,1 1-1,-1-1 1,0 1 0,0-1-1,1 0 1,-1 0-1,0 0 1,0 0 0,1 0-1,-1 0 1,2 0-1,0 0 54,0 0 0,0 0 1,0 0-1,0 0 0,0-1 0,1 1 0,-1-1 0,0 0 0,0 0 0,-1 0 0,1 0 0,0-1 0,4-1 0,0-6 155,0 1-1,0-1 0,0 0 1,-1-1-1,-1 1 0,0-1 1,6-16-1,24-83 27,-22 62-171,16-60 121,-31 117-129,2-1 0,-1 0 0,2 1-1,1 13 1,0 11 21,-4 40 1111,0-25 695,6 59 0,-4-107-1871,0 0 0,0 0 0,0 0 0,0 0 0,1 0 0,-1 0 0,0 0 0,0 0 0,1 0 1,-1 0-1,1 0 0,-1-1 0,0 1 0,1 0 0,0 0 0,-1 0 0,1-1 0,-1 1 0,1 0 0,0-1 0,0 1 1,-1-1-1,1 1 0,0-1 0,0 1 0,0-1 0,0 1 0,-1-1 0,1 0 0,0 1 0,0-1 0,0 0 1,0 0-1,0 0 0,2 0 0,-2-6 46,-1 0 0,1-1 1,-1 1-1,0-1 0,-1 1 0,-1-10 1,-8-3-256,0 1 1,-1 0-1,-1 0 1,-1 1-1,0 1 1,-20-18-1,81 29 1850,-25 6-1750,18-1-1498,-13-4-2378,5-7-3951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5.282"/>
    </inkml:context>
    <inkml:brush xml:id="br0">
      <inkml:brushProperty name="width" value="0.025" units="cm"/>
      <inkml:brushProperty name="height" value="0.025" units="cm"/>
      <inkml:brushProperty name="color" value="#E71224"/>
    </inkml:brush>
  </inkml:definitions>
  <inkml:trace contextRef="#ctx0" brushRef="#br0">1 167 5093,'0'0'9273,"4"-10"-6182,4-1-2930,0 1 1,0 0 0,1 0-1,0 0 1,0 1 0,1 1-1,1 0 1,-1 0 0,1 1-1,1 0 1,-1 1 0,1 0-1,15-5 1,-6 3-132,0 2 1,0 0-1,0 1 0,0 1 1,1 1-1,26 0 0,-38 3-31,1 0-1,0 1 0,-1 1 0,1-1 1,-1 2-1,0-1 0,1 1 1,-1 1-1,-1 0 0,1 0 1,0 1-1,-1 1 0,0-1 1,14 12-1,-9-3 43,2-1 0,-1-1 0,31 17 0,-38-25 77,-1-1 0,0 0 0,1-1 0,-1 0 0,1 0 0,0-1 0,0 0 0,-1 0 0,1-1 0,0 0-1,0 0 1,14-3 0,4-3 142,0-1-1,-1-1 1,1-1-1,31-17 1,-32 14-501,0 0-1,1 3 1,0 0 0,36-7-1,-52 14 43,-1 1-1,1 0 1,0 0-1,0 1 1,0 1-1,18 2 1,-24-2 250,0 0 0,1 1 0,-1 0 0,0 0 0,0 0 0,0 0 0,0 0 0,0 1 0,0 0 0,-1 0 0,1 0 0,-1 0 0,0 1 1,0-1-1,0 1 0,3 6 0,-3-6 176,0 1 0,0-1 1,0 0-1,0 0 0,0 0 0,1 0 1,0 0-1,0-1 0,0 0 1,0 1-1,8 3 0,-9-6-73,1 0 0,0 0 0,0-1 0,-1 1 0,1-1 0,0 0 0,0 0 0,0 0 0,0 0 0,-1-1 0,1 1 0,0-1 0,0 0-1,-1 0 1,1-1 0,-1 1 0,5-3 0,89-47 1212,-19 8-3831,-24 20-8559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030"/>
    </inkml:context>
    <inkml:brush xml:id="br0">
      <inkml:brushProperty name="width" value="0.025" units="cm"/>
      <inkml:brushProperty name="height" value="0.025" units="cm"/>
      <inkml:brushProperty name="color" value="#E71224"/>
    </inkml:brush>
  </inkml:definitions>
  <inkml:trace contextRef="#ctx0" brushRef="#br0">38 0 6438,'0'0'15279,"-1"9"-14660,-36 237 1014,58-312-5605,8-34-6774,-21 31 10319,-10 74 6448,-3 5-4145,-6 13-1429,6 0 266,1 0 1,1 1-1,1 0 0,2 40 0,0-61-659,0 0 0,1 0-1,0 0 1,0 0 0,0 0 0,0 0-1,0 0 1,1-1 0,-1 1-1,1 0 1,0-1 0,-1 1-1,1-1 1,0 0 0,1 1 0,-1-1-1,0 0 1,1 0 0,-1-1-1,1 1 1,-1 0 0,1-1 0,0 0-1,0 1 1,0-1 0,0 0-1,0-1 1,0 1 0,0 0 0,0-1-1,0 0 1,0 0 0,4 0-1,-2 1-40,1-1-1,-1 0 0,0 0 0,1 0 1,-1-1-1,0 0 0,0 0 0,1 0 1,-1 0-1,0-1 0,0 0 0,0 0 1,-1-1-1,1 1 0,0-1 1,-1 0-1,0 0 0,0 0 0,6-6 1,-5 0 231,0 0 1,0 0 0,-1-1-1,0 1 1,-1-1 0,0 0 0,0 0-1,2-19 1,-3 11 586,-1 1 0,0 0 0,-2-1 0,-2-26 1,3 44-815,0 0 0,0-1 0,0 1 1,0 0-1,0-1 0,0 1 1,0 0-1,0-1 0,0 1 1,0-1-1,0 1 0,-1 0 0,1-1 1,0 1-1,0 0 0,0-1 1,0 1-1,0 0 0,-1-1 0,1 1 1,0 0-1,0 0 0,-1-1 1,1 1-1,0 0 0,0 0 1,-1-1-1,1 1 0,0 0 0,-1 0 1,1 0-1,0-1 0,-1 1 1,1 0-1,0 0 0,-1 0 0,1 0 1,-1 0-1,1 0 0,0 0 1,-1 0-1,-6 13-103,7-2-356,-1 22-3413,3 0-7030,0-23 523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403"/>
    </inkml:context>
    <inkml:brush xml:id="br0">
      <inkml:brushProperty name="width" value="0.025" units="cm"/>
      <inkml:brushProperty name="height" value="0.025" units="cm"/>
      <inkml:brushProperty name="color" value="#E71224"/>
    </inkml:brush>
  </inkml:definitions>
  <inkml:trace contextRef="#ctx0" brushRef="#br0">79 36 15407,'0'0'9134,"-8"1"-8259,5 0-844,-1-1-1,1 0 1,0 1-1,0 0 1,0 0-1,0 0 1,0 0-1,0 0 1,0 1-1,0 0 1,0-1-1,1 1 1,-1 0-1,1 0 1,-1 0-1,1 1 1,0-1-1,-1 0 1,1 1-1,1 0 1,-1-1-1,0 1 1,1 0-1,-1 0 1,1 0-1,0 0 1,0 0-1,0 0 1,0 0-1,1 0 1,-1 1-1,1-1 1,0 0-1,0 6 1,0-7-8,-1-1 1,1 1 0,0-1-1,0 1 1,0 0-1,0-1 1,0 1 0,1 0-1,-1-1 1,0 1 0,1-1-1,-1 1 1,1-1-1,0 1 1,-1-1 0,1 1-1,0-1 1,0 0 0,0 1-1,0-1 1,0 0-1,2 2 1,-1-2 10,0 0 0,0 0 0,0-1 0,0 1-1,0-1 1,0 1 0,0-1 0,1 0 0,-1 0 0,0 0 0,0 0 0,0 0-1,0-1 1,1 1 0,-1 0 0,0-1 0,3-1 0,1-1 4,0 0 0,0 0 0,0 0-1,-1-1 1,0 0 0,1 0 0,-1-1 0,-1 1 0,1-1 0,-1 0 0,0 0 0,6-10 0,-5 8 3,-1 1 1,0-1-1,0 0 1,-1-1 0,0 1-1,0 0 1,-1-1-1,0 0 1,0 0-1,0-11 1,-3 26-33,0-1 1,0 0-1,-1 0 1,0 0-1,-4 9 0,-6 24-12,10-29-133,1 1-1,0-1 1,1 1-1,1 19 1,0-29 28,-1 0 0,0 1 0,0-1 1,1 0-1,-1 1 0,0-1 1,1 0-1,0 0 0,-1 1 1,1-1-1,0 0 0,-1 0 0,1 0 1,0 0-1,0 0 0,0 0 1,0 0-1,0 0 0,1 1 0,0-2-96,-1 1 0,1-1 0,-1 0 0,1 0-1,0 0 1,-1 0 0,1 0 0,-1 0 0,1 0-1,-1-1 1,1 1 0,-1 0 0,1-1 0,-1 1-1,1-1 1,-1 0 0,1 1 0,-1-1-1,0 0 1,1 0 0,1-1 0,19-18-4131,3-7-1462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6.837"/>
    </inkml:context>
    <inkml:brush xml:id="br0">
      <inkml:brushProperty name="width" value="0.025" units="cm"/>
      <inkml:brushProperty name="height" value="0.025" units="cm"/>
      <inkml:brushProperty name="color" value="#E71224"/>
    </inkml:brush>
  </inkml:definitions>
  <inkml:trace contextRef="#ctx0" brushRef="#br0">78 132 2434,'-6'9'9887,"3"-5"-9204,-44 78 5280,44-75-5493,-1 0-1,2 0 0,-1 1 1,1-1-1,0 1 0,0-1 1,1 1-1,0-1 0,0 1 1,1 0-1,0 10 0,1-18-447,-1 1 0,0 0 0,1 0-1,-1 0 1,1-1 0,-1 1 0,1 0 0,0-1-1,-1 1 1,1 0 0,0-1 0,-1 1 0,1-1-1,0 1 1,0-1 0,-1 1 0,1-1-1,0 1 1,0-1 0,0 0 0,0 0 0,0 1-1,0-1 1,-1 0 0,1 0 0,0 0 0,0 0-1,0 0 1,0 0 0,0 0 0,0 0 0,0-1-1,0 1 1,-1 0 0,1 0 0,0-1-1,1 0 1,34-15 538,-27 8-502,-1 0 0,-1 0 1,1-1-1,-2 0 0,1 0 0,-1-1 0,0 1 0,-1-1 0,0-1 0,-1 1 1,0-1-1,3-12 0,-1-3 19,-1 0 1,-2 0-1,0 0 0,-1-30 1,-2 55-83,0 1 1,1-1-1,-1 0 1,0 0-1,0 0 1,0 0-1,0 0 1,0 0-1,0 0 1,0 0-1,-1 0 1,1 0-1,0 0 1,0 1-1,-1-1 0,1 0 1,-1 0-1,1 0 1,-1 0-1,1 1 1,-1-1-1,1 0 1,-1 0-1,1 1 1,-1-1-1,0 0 1,0 1-1,1-1 1,-1 1-1,-1-1 1,1 1-8,-1 0 0,0 0 0,1 1 0,-1-1 0,1 1 0,-1-1 0,1 1 0,-1-1 0,1 1 0,0 0 0,-1 0 0,1 0 0,0 0 0,0 0 0,-2 2 1,-42 48-69,36-39 78,1-2 155,0 0 0,1 0-1,0 1 1,1 0-1,0 1 1,0-1-1,2 1 1,-5 14 0,9-26-153,0 1 1,0-1 0,0 0-1,0 0 1,0 0 0,0 0 0,0 1-1,0-1 1,0 0 0,0 0-1,0 0 1,0 1 0,1-1-1,-1 0 1,0 0 0,0 0 0,0 0-1,0 0 1,0 1 0,0-1-1,0 0 1,1 0 0,-1 0 0,0 0-1,0 0 1,0 0 0,0 0-1,0 0 1,1 1 0,-1-1-1,0 0 1,0 0 0,0 0 0,0 0-1,1 0 1,-1 0 0,0 0-1,0 0 1,0 0 0,1 0 0,-1 0-1,0 0 1,0 0 0,0 0-1,0 0 1,1-1 0,14-3-48,13-8-372,-17 6-157,57-26-2825,-63 30 3282,0 1-1,0-1 1,0 1-1,0 0 1,0 0-1,0 1 1,0-1-1,0 1 1,0 0-1,0 1 1,0-1-1,6 2 1,-10-1 151,1 0 1,-1 0 0,0 0 0,0 0 0,1 0 0,-1 1 0,0-1-1,0 0 1,0 1 0,0-1 0,-1 0 0,1 1 0,0-1 0,-1 1-1,1-1 1,-1 1 0,1 0 0,-1-1 0,1 1 0,-1-1 0,0 1-1,0 0 1,0 1 0,0 49 829,-1-37-852,0 7-16,0 10-319,4-14-3503,8-16-12630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384"/>
    </inkml:context>
    <inkml:brush xml:id="br0">
      <inkml:brushProperty name="width" value="0.025" units="cm"/>
      <inkml:brushProperty name="height" value="0.025" units="cm"/>
      <inkml:brushProperty name="color" value="#E71224"/>
    </inkml:brush>
  </inkml:definitions>
  <inkml:trace contextRef="#ctx0" brushRef="#br0">77 1 16528,'0'0'7804,"-7"9"-7574,1-1-122,0 0 1,1 0-1,0 1 0,1 0 1,0 0-1,0 0 0,1 0 1,0 1-1,-3 17 1,-6 65 1468,1 113 1,11-205-1569,0 0 0,0 0 0,0 0 1,0 1-1,0-1 0,0 0 1,0 0-1,0 1 0,0-1 0,0 0 1,0 0-1,0 1 0,0-1 1,0 0-1,0 0 0,0 1 0,0-1 1,0 0-1,0 0 0,0 0 1,0 1-1,1-1 0,-1 0 0,0 0 1,0 0-1,0 1 0,0-1 1,1 0-1,-1 0 0,0 0 0,0 0 1,0 0-1,1 1 0,-1-1 1,0 0-1,0 0 0,0 0 0,1 0 1,-1 0-1,0 0 0,0 0 1,1 0-1,-1 0 0,12-7 495,9-16 20,-20 22-520,62-81 104,-57 75-119,0 0 1,1 1-1,0 0 0,0 0 0,0 1 1,1-1-1,-1 1 0,1 1 1,10-4-1,-18 7-9,1 1 0,0 0 1,0-1-1,0 1 0,0 0 0,0 0 1,0 0-1,0 0 0,0 0 0,0 0 0,0 0 1,-1 0-1,1 0 0,0 0 0,0 1 1,0-1-1,0 0 0,0 1 0,0-1 0,0 0 1,-1 1-1,1-1 0,0 1 0,0 0 1,-1-1-1,1 1 0,0-1 0,-1 1 0,1 0 1,0 0-1,-1-1 0,1 1 0,-1 0 1,1 0-1,-1 0 0,0-1 0,1 1 0,-1 0 1,0 0-1,0 0 0,1 0 0,-1 0 1,0 0-1,0 0 0,0 0 0,0 0 1,0 0-1,0 0 0,-1 1 0,1 0 40,0 1-1,0 0 1,0 0-1,-1-1 1,1 1-1,-1 0 1,1-1-1,-1 1 1,0-1 0,0 1-1,0-1 1,0 1-1,-1-1 1,1 0-1,-1 1 1,-2 1-1,3-7 222,0 0-1,0 0 1,0 0-1,0-1 0,0 1 1,1 0-1,0-1 1,0 1-1,-1 0 0,2-7 1,-1 9-158,1-26-2,0 19-66,0-1 0,-1 0 1,-1 1-1,1-1 0,-1 0 0,-3-9 0,4 21-200,-1-2 118,1 0 0,0 0 0,0 0-1,0 0 1,0 0 0,0 0 0,0 0 0,0 0 0,0 0-1,0 0 1,0 0 0,1 0 0,-1 0 0,0 0 0,1 0-1,-1 0 1,1 0 0,-1 0 0,1 0 0,-1 0 0,1-1 0,0 1-1,-1 0 1,1 0 0,0-1 0,-1 1 0,1 0 0,0-1-1,0 1 1,0-1 0,0 1 0,0-1 0,0 1 0,1-1-1,5 3-537,0 0 0,0-1-1,0 0 1,0 0 0,1-1-1,-1 0 1,1-1 0,14 0-1,-14 0-568,-1-1 1,1 0-1,-1 0 0,0-1 0,9-3 0,9-7-6338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6:58.040"/>
    </inkml:context>
    <inkml:brush xml:id="br0">
      <inkml:brushProperty name="width" value="0.025" units="cm"/>
      <inkml:brushProperty name="height" value="0.025" units="cm"/>
    </inkml:brush>
  </inkml:definitions>
  <inkml:trace contextRef="#ctx0" brushRef="#br0">2382 135 12011,'-17'-9'1169,"-20"-10"-524,0 1 0,-2 2-1,-74-20 1,30 22 28,0 3-1,-91 0 1,-170 14 752,220 7-1068,1 5 0,1 5 0,1 6-1,1 5 1,-203 81 0,275-93-164,1 2 1,1 2-1,1 2 0,1 3 1,-60 47-1,87-61-156,1 1 0,1 0 0,0 1 0,1 1 0,1 0 0,0 1-1,1 0 1,1 1 0,1 1 0,1-1 0,1 1 0,0 1 0,1 0 0,2 0 0,-6 33 0,9-33-31,1 0 0,1 0-1,0 0 1,2 0 0,0 0 0,1 0 0,2-1 0,0 1-1,1-1 1,16 36 0,-10-33 5,1 0-1,1 0 1,2-2 0,0 0-1,1 0 1,1-2 0,1 0-1,26 20 1,-11-13-6,1-2-1,1-1 1,0-3-1,2 0 1,1-3-1,0-1 1,1-2-1,78 17 1,-21-14 107,0-4 1,172 0 0,-102-18 17,-1-6 0,0-8 0,-1-7 0,-2-7 0,272-93-1,-348 96 176,-2-4-1,137-77 0,-193 94-221,0-2-1,-1 0 1,-2-2-1,0-1 1,-1-1-1,-1-2 1,-1 0-1,-1-1 1,-2-1-1,27-45 1,-39 54 54,0 1 1,0-1-1,-2 0 0,0-1 1,-1 1-1,-1-1 0,-1 0 1,-1-1-1,0 1 0,-1 0 1,-2-21-1,0 29-55,-1-1 0,0 1-1,-1 0 1,0 0 0,0 0 0,-2 0-1,1 0 1,-1 1 0,0 0 0,-1 0-1,-1 0 1,1 1 0,-1 0 0,-1 0-1,0 0 1,0 1 0,-1 1-1,0-1 1,-14-9 0,-4 3-30,0 0 1,-1 2 0,0 1-1,-1 1 1,0 1-1,-1 2 1,0 1-1,-34-3 1,-252-1-571,238 11 56,-92 5-3221,64 0-3178,43-5-3340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7.738"/>
    </inkml:context>
    <inkml:brush xml:id="br0">
      <inkml:brushProperty name="width" value="0.025" units="cm"/>
      <inkml:brushProperty name="height" value="0.025" units="cm"/>
      <inkml:brushProperty name="color" value="#E71224"/>
    </inkml:brush>
  </inkml:definitions>
  <inkml:trace contextRef="#ctx0" brushRef="#br0">69 0 11627,'0'0'5504,"-9"9"-1927,5-5-3196,-35 38 2343,37-39-2585,0-1 0,0 1 0,1-1 0,-1 1 1,1 0-1,0-1 0,0 1 0,0 0 0,0 0 0,0 0 0,0 0 0,1 0 1,0 0-1,-1 0 0,1 0 0,0 0 0,0 0 0,1 0 0,-1 0 1,2 4-1,-1-6-130,0 0 1,0 0-1,0 0 1,0 0 0,0 0-1,0 0 1,1 0-1,-1 0 1,0-1 0,1 1-1,-1 0 1,0-1-1,1 0 1,-1 1 0,1-1-1,-1 0 1,1 1-1,-1-1 1,1 0-1,-1 0 1,1 0 0,-1 0-1,1-1 1,-1 1-1,1 0 1,-1-1 0,0 1-1,3-1 1,1 0 16,0-1 0,0 1-1,1-1 1,-1 0 0,0 0 0,7-5 0,-3-1-219,0-1 0,-1-1 0,0 1 1,0-1-1,-1 0 0,0-1 0,-1 0 1,7-15-1,-19 39 241,0 0 0,2 0 0,-1 0 0,2 1 0,-1-1 0,-1 27 0,5-40-48,0 1-1,0-1 0,0 1 1,0-1-1,0 1 1,0-1-1,0 1 1,1-1-1,-1 0 1,0 1-1,0-1 1,0 1-1,1-1 1,-1 0-1,0 1 1,1-1-1,-1 0 1,0 1-1,1-1 1,-1 0-1,0 1 1,1-1-1,-1 0 0,0 0 1,1 0-1,-1 1 1,1-1-1,-1 0 1,1 0-1,-1 0 1,0 0-1,1 0 1,-1 0-1,1 0 1,-1 0-1,1 0 1,-1 0-1,1 0 1,-1 0-1,1 0 1,-1 0-1,0 0 0,1 0 1,-1 0-1,1-1 1,-1 1-1,0 0 1,1 0-1,-1-1 1,1 1-1,23-14-1125,-8-2-2691,-1-1 0,24-34 0,-15 17-5050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48.191"/>
    </inkml:context>
    <inkml:brush xml:id="br0">
      <inkml:brushProperty name="width" value="0.025" units="cm"/>
      <inkml:brushProperty name="height" value="0.025" units="cm"/>
      <inkml:brushProperty name="color" value="#E71224"/>
    </inkml:brush>
  </inkml:definitions>
  <inkml:trace contextRef="#ctx0" brushRef="#br0">47 94 11243,'-4'11'3181,"0"-2"-2614,-3 6 812,0 1 1,1 1-1,1-1 1,1 1-1,0 0 1,-1 21-1,5-38-1369,0 1 1,0-1-1,0 1 0,0-1 0,1 1 0,-1-1 0,0 1 0,0-1 1,1 1-1,-1-1 0,0 1 0,1-1 0,-1 0 0,0 1 0,1-1 1,-1 0-1,1 1 0,-1-1 0,1 0 0,-1 1 0,1-1 0,-1 0 1,0 0-1,1 1 0,0-1 0,-1 0 0,1 0 0,-1 0 0,1 0 1,-1 0-1,1 0 0,-1 0 0,1 0 0,0 0 0,30-1-2471,-29 1 2128,1-1-1,0 1 1,0 0-1,0-1 1,0 1 0,-1 1-1,1-1 1,0 0-1,0 1 1,0-1 0,3 3-1,-4 0 542,0 0 0,0 0 0,0 0 0,-1 1 0,0-1 0,1 1 0,-1 0 0,0-1 0,-1 1 0,1-1 0,-1 1 0,0 0 0,0 0 0,0-1 0,0 1 0,-1 7 0,-1 2 394,0 1-1,-1 0 0,-6 16 1,-15 22 262,23-50-738,0 0-1,-1 0 1,1 0-1,0 0 1,-1-1-1,1 1 1,-1 0-1,1-1 1,-1 1-1,0-1 1,0 1-1,1-1 0,-1 0 1,0 0-1,0 0 1,-1 0-1,1 0 1,0 0-1,0 0 1,0-1-1,-4 1 1,5-2-111,0 0 0,0 0 1,0 0-1,1 0 0,-1 0 1,0 0-1,1 0 0,-1 0 1,1-1-1,-1 1 0,1 0 1,0 0-1,-1-1 0,1 1 1,0 0-1,0-1 0,0 1 1,0 0-1,0 0 0,0-1 1,1-1-1,1-32-1153,0 25 1001,0 1-1,1 0 1,0 0 0,1-1-1,0 2 1,0-1 0,1 0 0,0 1-1,9-11 1,65-71 459,-52 62-227,1-2 185,-7 9 266,-1-1-1,-1 0 0,26-42 0,-44 62-455,0 1-1,0-1 1,0 0 0,0 1-1,0-1 1,0 0 0,0 0-1,-1 0 1,1 0-1,-1 0 1,0 0 0,1 1-1,-1-1 1,0 0 0,0 0-1,0 0 1,-1-2-1,1 3-51,0 1 0,-1-1 0,0 1 0,1-1 0,-1 1 0,1-1 0,-1 1 0,1-1 0,-1 1 0,0 0-1,1 0 1,-1-1 0,0 1 0,1 0 0,-1 0 0,0 0 0,0-1 0,1 1 0,-1 0 0,0 0 0,1 0-1,-1 0 1,0 1 0,0-1 0,1 0 0,-1 0 0,0 0 0,1 0 0,-2 1 0,-3 1 3,-1 0 1,1 0 0,0 1-1,-1-1 1,1 1-1,1 0 1,-1 1 0,0-1-1,1 1 1,-5 5 0,3-3-35,1 1 0,1 0 1,-1 0-1,1 0 0,0 0 0,1 1 1,-1 0-1,1 0 0,1 0 1,0 0-1,0 0 0,1 0 1,0 1-1,0-1 0,0 0 1,2 1-1,-1-1 0,2 10 0,-1-15-10,0 0 0,1-1 0,-1 1 0,1-1 0,-1 1 0,1-1 0,0 0 0,0 0 0,0 0 0,0 0 0,1 0 0,-1 0 0,0 0 0,1-1 0,-1 1 0,1-1 0,0 0 0,-1 0 0,1 0 0,0 0 0,0 0 0,0 0 0,0-1 0,0 1 0,-1-1 0,1 0 0,0 0 0,0 0 0,3-1 0,4 1-682,-1-1-1,1 0 0,-1 0 0,0-1 1,0 0-1,0-1 0,0 0 0,10-5 1,31-23-9069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5.893"/>
    </inkml:context>
    <inkml:brush xml:id="br0">
      <inkml:brushProperty name="width" value="0.025" units="cm"/>
      <inkml:brushProperty name="height" value="0.025" units="cm"/>
      <inkml:brushProperty name="color" value="#E71224"/>
    </inkml:brush>
  </inkml:definitions>
  <inkml:trace contextRef="#ctx0" brushRef="#br0">1 9 16688,'0'0'10346,"63"0"-8489,-33 0-672,4 0-512,4-1-321,1-2-255,-2 1-65,-5-1 0,-4 3-289,-9 0-768,-5 0-768,-8 0-1218,-27 0-11435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233"/>
    </inkml:context>
    <inkml:brush xml:id="br0">
      <inkml:brushProperty name="width" value="0.025" units="cm"/>
      <inkml:brushProperty name="height" value="0.025" units="cm"/>
      <inkml:brushProperty name="color" value="#E71224"/>
    </inkml:brush>
  </inkml:definitions>
  <inkml:trace contextRef="#ctx0" brushRef="#br0">32 0 897,'0'0'19314,"-31"50"-16880,31-40-544,3-2-256,10-3-449,10-1-448,4-3-449,3-1-128,3 0-448,2 0-2403,-2-2-1921,-7-8-2595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6.606"/>
    </inkml:context>
    <inkml:brush xml:id="br0">
      <inkml:brushProperty name="width" value="0.025" units="cm"/>
      <inkml:brushProperty name="height" value="0.025" units="cm"/>
      <inkml:brushProperty name="color" value="#E71224"/>
    </inkml:brush>
  </inkml:definitions>
  <inkml:trace contextRef="#ctx0" brushRef="#br0">82 19 9961,'0'0'14409,"9"-4"-12925,-5 2-1390,0-1-1,0 2 1,1-1 0,-1 0 0,1 1 0,-1 0 0,1 0-1,-1 0 1,1 1 0,0-1 0,-1 1 0,1 0 0,0 0-1,-1 1 1,1 0 0,0 0 0,-1 0 0,1 0-1,-1 0 1,1 1 0,-1 0 0,0 0 0,0 0 0,0 1-1,0-1 1,0 1 0,0 0 0,-1 0 0,0 0 0,1 0-1,-1 1 1,4 6 0,-5-6-89,1 0-1,-2 0 1,1 0-1,0 0 1,-1 0 0,0 1-1,0-1 1,0 1-1,-1-1 1,1 0 0,-1 1-1,0-1 1,0 1-1,-1-1 1,0 1 0,1-1-1,-1 1 1,-1-1-1,1 0 1,0 0 0,-1 0-1,0 0 1,0 0-1,-4 6 1,-6 7 150,0-1 0,-1 0 0,-1-1 0,-17 15 0,8-7-9,-5 7-186,-20 19-79,15-22-4436,18-19-2844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8.882"/>
    </inkml:context>
    <inkml:brush xml:id="br0">
      <inkml:brushProperty name="width" value="0.025" units="cm"/>
      <inkml:brushProperty name="height" value="0.025" units="cm"/>
      <inkml:brushProperty name="color" value="#E71224"/>
    </inkml:brush>
  </inkml:definitions>
  <inkml:trace contextRef="#ctx0" brushRef="#br0">87 0 9545,'0'0'18311,"-1"10"-17281,-4 8-620,0 1 0,-1-1 0,-16 32-1,14-35-193,1 0-1,1 1 0,0-1 0,1 1 1,1 0-1,0 1 0,1-1 0,-1 28 1,4-42-214,1-1 0,-1 1-1,1-1 1,0 0 0,-1 1 0,1-1 0,0 0 0,0 0 0,0 0 0,0 0 0,0 0 0,0 0 0,0 0-1,0 0 1,1 0 0,-1 0 0,0 0 0,0-1 0,1 1 0,-1 0 0,0-1 0,1 1 0,-1-1 0,1 0 0,-1 1-1,1-1 1,-1 0 0,1 0 0,-1 0 0,0 0 0,1 0 0,-1 0 0,1-1 0,-1 1 0,3-1 0,4 0-488,0 0 0,0-1 0,0 1 1,0-2-1,10-3 0,-8 1-1416,-2 0 0,1-1 0,0 0-1,-1 0 1,8-8 0,8-12-9800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256"/>
    </inkml:context>
    <inkml:brush xml:id="br0">
      <inkml:brushProperty name="width" value="0.025" units="cm"/>
      <inkml:brushProperty name="height" value="0.025" units="cm"/>
      <inkml:brushProperty name="color" value="#E71224"/>
    </inkml:brush>
  </inkml:definitions>
  <inkml:trace contextRef="#ctx0" brushRef="#br0">53 0 14830,'0'0'6182,"-38"70"-3940,29-47-608,4 0-417,5-1-481,5-5-511,19-6-225,11-10-1089,10-1-1602,4-10-1761,0-13-3684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581"/>
    </inkml:context>
    <inkml:brush xml:id="br0">
      <inkml:brushProperty name="width" value="0.025" units="cm"/>
      <inkml:brushProperty name="height" value="0.025" units="cm"/>
      <inkml:brushProperty name="color" value="#E71224"/>
    </inkml:brush>
  </inkml:definitions>
  <inkml:trace contextRef="#ctx0" brushRef="#br0">166 0 14990,'-9'2'3182,"1"1"-2815,0 0-1,0 1 1,0 0 0,0 0 0,1 0 0,0 1-1,0 0 1,0 1 0,1 0 0,-1 0 0,1 0 0,1 0-1,-11 15 1,10-11-20,0 0 0,0 0 0,1 1 0,0 0 0,1 0 0,0 0 0,1 0 0,0 0 0,0 1 0,-1 21 0,4-31-324,0 0-1,0 0 0,1 0 0,-1 0 1,0 0-1,1 0 0,-1 0 0,1 0 1,0 0-1,-1-1 0,1 1 0,0 0 1,0 0-1,0-1 0,0 1 0,1 0 1,-1-1-1,0 1 0,1-1 0,-1 0 1,1 1-1,-1-1 0,1 0 0,0 0 1,0 0-1,-1 0 0,1 0 0,0 0 1,0-1-1,0 1 0,0 0 0,0-1 1,0 0-1,0 1 0,0-1 0,0 0 1,0 0-1,0 0 0,0 0 0,0-1 1,3 0-1,3 0 23,1 0 0,-1 0 0,1-1 0,-1 0 0,0-1 0,0 0 0,0 0 0,14-9 0,-13 6-24,0-1 1,-1 0-1,0 0 0,0-1 0,-1 0 1,0-1-1,0 1 0,-1-1 0,5-10 0,-8 14-17,0-1 0,-1 1-1,1-1 1,-1 0 0,-1 0-1,1 0 1,-1 0 0,0 0-1,0 0 1,-1 0-1,0 0 1,0 0 0,0 0-1,-1 0 1,0 0 0,0 0-1,-3-10 1,3 14-1,0 0-1,0 0 1,1 0 0,-1 0 0,0 1-1,0-1 1,-1 0 0,1 1-1,0-1 1,-1 0 0,1 1 0,-1 0-1,1-1 1,-1 1 0,1 0 0,-1 0-1,0 0 1,0 0 0,0 0 0,0 0-1,1 1 1,-1-1 0,0 0-1,0 1 1,0 0 0,0-1 0,0 1-1,-1 0 1,1 0 0,0 0 0,0 0-1,0 1 1,0-1 0,0 0 0,0 1-1,-3 1 1,1-1-6,0 1 0,0 0 0,0 0 0,1 0-1,-1 0 1,0 0 0,1 1 0,0 0 0,0 0 0,0 0 0,0 0 0,0 0-1,0 0 1,1 1 0,0-1 0,-4 8 0,5-10-66,0 0-1,1 1 1,-1-1 0,1 0-1,-1 0 1,1 0 0,0 0-1,-1 1 1,1-1 0,0 0-1,0 0 1,0 1 0,-1-1 0,1 0-1,1 1 1,-1-1 0,0 0-1,0 0 1,0 1 0,1-1-1,-1 0 1,1 0 0,-1 0-1,1 0 1,-1 1 0,1-1-1,0 0 1,-1 0 0,1 0 0,0 0-1,0 0 1,0-1 0,0 1-1,0 0 1,0 0 0,0 0-1,0-1 1,0 1 0,0-1-1,0 1 1,1-1 0,-1 1-1,0-1 1,0 1 0,0-1 0,2 0-1,5 1-1031,1-1 0,-1 1 0,0-2 0,0 1 0,1-1 0,8-2 0,26-10-5994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19:59.939"/>
    </inkml:context>
    <inkml:brush xml:id="br0">
      <inkml:brushProperty name="width" value="0.025" units="cm"/>
      <inkml:brushProperty name="height" value="0.025" units="cm"/>
      <inkml:brushProperty name="color" value="#E71224"/>
    </inkml:brush>
  </inkml:definitions>
  <inkml:trace contextRef="#ctx0" brushRef="#br0">173 0 15439,'-8'6'3373,"-4"4"-2231,-1 0-1,2 0 0,-1 1 0,-15 20 0,22-25-817,1-1-1,0 1 0,0 1 0,0-1 0,1 0 1,0 1-1,0 0 0,1 0 0,0 0 0,0 0 1,0 0-1,1 0 0,0 0 0,0 9 0,1-14-301,1-1 0,-1 1 0,0 0 0,1-1 0,-1 1 0,1 0-1,-1-1 1,1 1 0,0-1 0,0 1 0,0-1 0,-1 1-1,1-1 1,1 0 0,-1 1 0,0-1 0,0 0 0,0 0-1,1 0 1,-1 0 0,1 0 0,-1 0 0,3 1 0,1 0 9,0 0 1,0-1-1,0 1 0,0-1 1,0 0-1,1-1 1,9 1-1,-1-1 16,-1-1 0,0 0 0,1-1 0,-1-1 0,22-7-1,-24 6-17,0-2-1,-1 1 1,0-1-1,0-1 1,0 0-1,16-15 1,-23 19-15,0 1 0,0-1 1,-1 0-1,1 0 0,-1 0 1,0 0-1,0 0 0,0 0 1,0 0-1,-1-1 0,1 1 0,-1-1 1,0 1-1,0-1 0,0 1 1,-1-1-1,1 0 0,-1 0 1,0 1-1,0-1 0,0 0 0,0 1 1,0-1-1,-1 0 0,-2-7 1,1 8 5,0 0 0,-1 0 0,1 0 0,-1 0 0,0 0 0,0 1 0,0-1 0,0 1 1,0 0-1,0 0 0,-1 0 0,1 0 0,-1 0 0,1 1 0,-1 0 0,0 0 0,1 0 0,-1 0 1,-5-1-1,-10-1-30,-1 1 1,-26 0-1,36 2-318,0 0-1,-1 1 1,1 0-1,0 1 0,0 0 1,-19 6-1,20-4-867,1 0-1,0 0 0,0 1 1,0 0-1,1 0 1,-1 1-1,-11 12 1,-5 8-4751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312"/>
    </inkml:context>
    <inkml:brush xml:id="br0">
      <inkml:brushProperty name="width" value="0.025" units="cm"/>
      <inkml:brushProperty name="height" value="0.025" units="cm"/>
      <inkml:brushProperty name="color" value="#E71224"/>
    </inkml:brush>
  </inkml:definitions>
  <inkml:trace contextRef="#ctx0" brushRef="#br0">0 74 10698,'0'0'10618,"10"3"-8643,5 1-1362,0-1 0,0-1 0,0 0 1,0-1-1,1 0 0,29-4 0,105-20 1386,-76 10-1595,145-14-431,365 3 0,-600 38-90,3-7-347,-38 15 326,34-18-3360,-2-3-3805,13-1-219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05.107"/>
    </inkml:context>
    <inkml:brush xml:id="br0">
      <inkml:brushProperty name="width" value="0.025" units="cm"/>
      <inkml:brushProperty name="height" value="0.025" units="cm"/>
    </inkml:brush>
  </inkml:definitions>
  <inkml:trace contextRef="#ctx0" brushRef="#br0">269 201 11627,'0'0'3603,"-11"14"-3192,-11 18-65,1 2 0,2 1-1,-23 55 1,33-66-248,-76 216 542,68-186-18,3 1 1,-10 82-1,24-132-580,-2 8 157,1 0 0,0 0 0,1 0 0,3 24 0,-2-33-171,-1 0-1,1-1 1,1 1-1,-1-1 1,0 0-1,1 1 1,0-1 0,0 0-1,0 0 1,0 0-1,0 0 1,0 0-1,1-1 1,-1 1 0,1-1-1,0 1 1,0-1-1,0 0 1,0 0-1,0 0 1,1-1 0,3 3-1,11 1 154,-1 1 0,1-2 1,0 0-1,1-2 0,23 2 0,101-5 530,-64-1-582,102 3-98,309-6 99,-344-3-101,195-36 0,-160 9 275,267-47 1195,7 33-1134,507 43 1804,36-1-1958,140 29-146,-781 4 60,834 94 678,-1101-110-693,-62-9-99,0 2 1,0 1-1,32 10 0,2 2-10,0-2 0,1-4 1,77 5-1,196-9 45,-252-6-33,-65 0-13,642-14 139,-628 12-108,-1-2 0,0-1 0,-1-2 1,1 0-1,-1-3 0,-1 0 0,0-2 0,29-16 0,-46 21-3,-1 0-1,0 0 0,-1-1 1,0-1-1,0 0 0,-1 0 1,0-1-1,0-1 0,-1 0 1,-1 0-1,1 0 0,-2-1 1,0 0-1,0-1 0,-1 0 1,-1 0-1,0 0 0,-1 0 1,0-1-1,2-22 0,-4 21-11,0-1 0,-1 1 0,-1-1 0,-1 0 0,0 1 0,-1-1 0,0 1 0,-2-1 0,0 1 0,0 0 0,-1 1 0,-1-1 0,-1 1 0,0 0 0,-12-17 0,4 8-35,-1 1-1,-1 1 0,-1 1 0,0 0 0,-2 2 0,0 0 0,-1 1 0,-1 1 0,-1 1 0,0 0 0,-1 2 0,0 1 0,-1 2 0,-48-15 1,-39-3 1,-149-16 1,-120 9 78,308 29-71,-1171-63-86,-4 38-95,304 9-259,-2239 5-52,2848 21 554,-190 7 802,5 34-5054,469-39 138,14-5-2430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0.656"/>
    </inkml:context>
    <inkml:brush xml:id="br0">
      <inkml:brushProperty name="width" value="0.025" units="cm"/>
      <inkml:brushProperty name="height" value="0.025" units="cm"/>
      <inkml:brushProperty name="color" value="#E71224"/>
    </inkml:brush>
  </inkml:definitions>
  <inkml:trace contextRef="#ctx0" brushRef="#br0">0 55 4228,'0'0'18316,"12"-7"-16576,5-1-1112,0 1-1,0 0 1,0 1 0,1 1-1,0 1 1,0 0-1,0 1 1,29 0-1,-46 3-614,0 0-1,1 0 1,-1 0-1,0 0 0,1 0 1,-1 0-1,0 0 1,0 1-1,0-1 1,1 0-1,-1 1 0,0-1 1,0 1-1,0 0 1,0-1-1,0 1 0,0 0 1,0 0-1,0-1 1,0 1-1,0 0 1,0 0-1,0 0 0,-1 0 1,1 0-1,0 0 1,0 2-1,0 0 10,-1 0 1,1 0-1,-1-1 0,0 1 1,0 0-1,0 0 1,0 0-1,0-1 0,-1 1 1,1 0-1,-3 5 0,0 2 65,-1 1 0,0-2 0,-1 1 0,-1 0 0,-10 14-1,0-6 195,-2 0-1,-1-1 0,-30 22 1,-27 24 295,76-62-576,0-1 0,0 0 0,0 0 0,0 1 0,0-1 0,0 0 0,0 0 0,0 1 0,0-1 0,0 0 0,1 0 0,-1 1 0,0-1 0,0 0 0,0 0 0,0 1 0,0-1 0,0 0 0,0 0 0,1 0 0,-1 1 0,0-1 0,0 0 0,0 0 0,1 0 0,-1 0 0,0 1 0,0-1 0,0 0 0,1 0 0,-1 0 0,0 0 0,0 0 0,1 0 0,-1 0 0,0 0 0,0 0 0,1 0 0,-1 0 0,0 0 0,0 0 0,1 0 0,-1 0 0,0 0 0,0 0 0,1 0 0,-1 0 0,0 0 0,0 0 0,1 0 0,-1 0 0,0 0 0,0 0 0,1-1 0,23 2 0,-20-1 0,201-11-3203,-110 4-1596,-42 4-8339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261"/>
    </inkml:context>
    <inkml:brush xml:id="br0">
      <inkml:brushProperty name="width" value="0.025" units="cm"/>
      <inkml:brushProperty name="height" value="0.025" units="cm"/>
      <inkml:brushProperty name="color" value="#E71224"/>
    </inkml:brush>
  </inkml:definitions>
  <inkml:trace contextRef="#ctx0" brushRef="#br0">1 0 14862,'0'0'11979,"72"17"-10281,-38-8-385,6-3-608,3 2-513,4-3-128,-7 0-224,-5 0-1313,-8-1-2211,-16-1-2370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1.668"/>
    </inkml:context>
    <inkml:brush xml:id="br0">
      <inkml:brushProperty name="width" value="0.025" units="cm"/>
      <inkml:brushProperty name="height" value="0.025" units="cm"/>
      <inkml:brushProperty name="color" value="#E71224"/>
    </inkml:brush>
  </inkml:definitions>
  <inkml:trace contextRef="#ctx0" brushRef="#br0">1 0 14894,'0'0'3171,"65"9"-192,-24-7-993,6 1-1217,-3 3-513,-3 2-224,-7-3-2306,-3-1-5798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521"/>
    </inkml:context>
    <inkml:brush xml:id="br0">
      <inkml:brushProperty name="width" value="0.025" units="cm"/>
      <inkml:brushProperty name="height" value="0.025" units="cm"/>
      <inkml:brushProperty name="color" value="#E71224"/>
    </inkml:brush>
  </inkml:definitions>
  <inkml:trace contextRef="#ctx0" brushRef="#br0">277 104 3683,'0'0'5990,"3"-8"-2098,0 1-3744,-1 2 607,0-1 1,0 0-1,0 0 0,-1 0 1,0 0-1,1-6 0,-2 10-513,0 1-1,0-1 0,0 1 1,-1-1-1,1 1 0,0-1 1,-1 1-1,1-1 0,-1 1 1,1-1-1,-1 1 0,1-1 1,-1 1-1,0 0 0,0 0 1,0-1-1,0 1 0,0 0 1,0 0-1,0 0 0,0 0 1,-1 0-1,1 0 0,0 0 1,0 0-1,-1 1 0,1-1 1,-1 0-1,1 1 0,-1-1 1,1 1-1,-4-1 0,-3 0-110,-1 0 0,0 0 0,0 1 0,0 0 0,0 0 0,0 1 0,0 0 0,0 1 0,0 0 0,0 0 0,1 1 0,-1 0 0,1 0 0,0 1 0,0 1 0,0-1 0,1 1 0,-1 0 0,1 1 0,0 0 0,1 0 0,-1 0 0,1 1 0,-7 9 0,7-7-143,0-1 0,0 1-1,1 0 1,0 1 0,0-1 0,1 1 0,0 0 0,1 0 0,0 0 0,1 0 0,0 1 0,0-1 0,1 1 0,1-1 0,0 1 0,0-1 0,1 1 0,0-1 0,1 1 0,5 18 0,-6-26 16,1-1 0,-1 1 0,0 0 0,1-1 0,0 1 0,-1-1 0,1 1 0,0-1 0,0 0 0,0 0 0,1 0 0,-1 0 0,0 0 0,1 0 0,-1-1 0,1 1 1,0-1-1,2 2 0,1-1 27,0-1 0,0 1 0,0-1 0,0 0 0,1-1 0,-1 1 0,0-1 1,9-1-1,0-1 42,-1 0 0,0-2 1,0 1-1,0-2 0,0 0 1,24-12-1,-26 10-51,-1 0 0,0-1 1,0 0-1,-1 0 0,0-1 1,13-16-1,-20 21 16,1 0 0,-1-1 0,0 1-1,0-1 1,-1 0 0,0 0 0,1 0 0,-1 0 0,-1 0 0,1-1-1,-1 1 1,0 0 0,0-1 0,-1 1 0,0-1 0,0 1 0,0-1 0,-1-7-1,0 11-37,0 0 0,0 0-1,0 0 1,-1 0-1,1 0 1,0 1 0,-1-1-1,1 0 1,-1 1 0,1-1-1,-1 1 1,0 0-1,0-1 1,0 1 0,0 0-1,0 0 1,0 0 0,0 0-1,0 1 1,0-1-1,0 0 1,0 1 0,-1 0-1,1-1 1,0 1-1,0 0 1,0 0 0,-1 0-1,1 1 1,-4 0 0,2-1-296,-1 0 0,1 1-1,-1-1 1,1 1 0,0 0 0,-1 0 0,1 1 0,0-1 0,0 1 0,0 0 0,0 0 0,0 1 0,0-1 0,-5 5 0,7-4-524,0 0-1,0 0 1,0 1-1,0-1 1,1 0-1,-1 1 1,1-1-1,0 1 1,-1 5-1,1 11-6049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3.892"/>
    </inkml:context>
    <inkml:brush xml:id="br0">
      <inkml:brushProperty name="width" value="0.025" units="cm"/>
      <inkml:brushProperty name="height" value="0.025" units="cm"/>
      <inkml:brushProperty name="color" value="#E71224"/>
    </inkml:brush>
  </inkml:definitions>
  <inkml:trace contextRef="#ctx0" brushRef="#br0">34 0 9545,'0'0'14990,"4"54"-12908,-10-28-160,-3 3-865,-1 0-416,3 0-449,2-6-160,5-4 0,0-5-641,0-6-1056,8-7-866,2-1-1088,1-9-1826,0-11-6887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223"/>
    </inkml:context>
    <inkml:brush xml:id="br0">
      <inkml:brushProperty name="width" value="0.025" units="cm"/>
      <inkml:brushProperty name="height" value="0.025" units="cm"/>
      <inkml:brushProperty name="color" value="#E71224"/>
    </inkml:brush>
  </inkml:definitions>
  <inkml:trace contextRef="#ctx0" brushRef="#br0">108 0 13132,'0'0'10053,"-10"5"-7475,1 0-2116,1 0 0,-1 0 0,1 0 1,1 1-1,-14 12 0,17-14-340,1 0 1,-1 0 0,1 0-1,1 0 1,-1 0 0,0 1-1,1-1 1,0 1 0,0 0-1,0-1 1,1 1 0,0 0-1,0 0 1,0 0 0,0 10-1,1-15-114,0 1-1,1 0 0,-1 0 1,1 0-1,-1 0 0,1-1 1,0 1-1,-1 0 1,1-1-1,-1 1 0,1 0 1,0-1-1,0 1 0,-1-1 1,1 1-1,0-1 0,0 0 1,0 1-1,0-1 1,0 0-1,-1 1 0,1-1 1,0 0-1,0 0 0,0 0 1,0 0-1,0 0 1,0 0-1,2 0 0,38 0 127,-29-1-110,8 1-152,-9-1-75,0 1 1,0 0-1,0 1 1,0 0-1,19 5 0,-28-5 183,1 0 0,0 0 0,-1 0-1,1 1 1,-1-1 0,0 1 0,1-1-1,-1 1 1,0 0 0,0 0-1,0 0 1,0 0 0,-1 0 0,1 1-1,0-1 1,-1 0 0,0 1 0,1-1-1,-1 1 1,0-1 0,0 1 0,0 0-1,-1-1 1,1 1 0,-1 0 0,1 0-1,-1 5 1,0-1 129,-1 0 0,1 0 1,-1 0-1,0 0 0,-1 0 0,0 0 0,0 0 0,-1 0 0,1-1 1,-1 1-1,-1-1 0,1 0 0,-9 11 0,9-13 3,0 0 0,-1 0-1,0 0 1,0 0 0,0-1 0,0 1-1,-1-1 1,1 0 0,-1 0 0,0-1-1,1 1 1,-1-1 0,0 0 0,-1-1-1,1 1 1,0-1 0,0 0 0,-11 1 0,14-3-201,1 1 1,-1-1 0,0 1 0,1-1-1,-1 1 1,1-1 0,-1 0 0,1 0-1,0 0 1,-1 0 0,1 0 0,0 0-1,-1 0 1,1-1 0,0 1 0,0 0-1,0-1 1,0 1 0,0-1 0,1 1-1,-1-1 1,0 1 0,1-1 0,-1 1-1,1-1 1,-1 0 0,1 1 0,0-1 0,0-2-1,-7-62-6735,7 51 4135,-3-32-4860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564"/>
    </inkml:context>
    <inkml:brush xml:id="br0">
      <inkml:brushProperty name="width" value="0.025" units="cm"/>
      <inkml:brushProperty name="height" value="0.025" units="cm"/>
      <inkml:brushProperty name="color" value="#E71224"/>
    </inkml:brush>
  </inkml:definitions>
  <inkml:trace contextRef="#ctx0" brushRef="#br0">1 5 5157,'0'0'22998,"63"-5"-22102,-40 5-575,5 0-257,-2 0-32,2 0-1025,-2 0-2370,0 0-2563,-3 0-4612</inkml:trace>
  <inkml:trace contextRef="#ctx0" brushRef="#br0" timeOffset="1">423 50 16239,'0'0'9930,"-10"51"-7912,10-33-545,0-1-480,7-3-513,9-4-351,1-2-33,4-7-96,-2-1-833,2 0-1601,-3-5-2691,0-8-2819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4.922"/>
    </inkml:context>
    <inkml:brush xml:id="br0">
      <inkml:brushProperty name="width" value="0.025" units="cm"/>
      <inkml:brushProperty name="height" value="0.025" units="cm"/>
      <inkml:brushProperty name="color" value="#E71224"/>
    </inkml:brush>
  </inkml:definitions>
  <inkml:trace contextRef="#ctx0" brushRef="#br0">191 1 5958,'0'0'15550,"-7"10"-13473,-29 52 1301,-28 66 0,38-71-2939,-28 99 0,51-133-1925,4-17-6877,6-7-932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5.796"/>
    </inkml:context>
    <inkml:brush xml:id="br0">
      <inkml:brushProperty name="width" value="0.025" units="cm"/>
      <inkml:brushProperty name="height" value="0.025" units="cm"/>
      <inkml:brushProperty name="color" value="#E71224"/>
    </inkml:brush>
  </inkml:definitions>
  <inkml:trace contextRef="#ctx0" brushRef="#br0">1 1 14990,'0'0'12268,"36"50"-10987,-9-47-512,5-3-481,4 0-192,2 0-384,1-5-2307,-5-8-2658,0-5-4644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167"/>
    </inkml:context>
    <inkml:brush xml:id="br0">
      <inkml:brushProperty name="width" value="0.025" units="cm"/>
      <inkml:brushProperty name="height" value="0.025" units="cm"/>
      <inkml:brushProperty name="color" value="#E71224"/>
    </inkml:brush>
  </inkml:definitions>
  <inkml:trace contextRef="#ctx0" brushRef="#br0">1 5 13485,'0'0'4036,"9"0"-1752,10-2-1309,76 0 3164,-88 2-3951,-1 0 1,0 0-1,0 1 1,0 0-1,0 1 0,0-1 1,0 1-1,0 0 1,-1 1-1,1-1 1,-1 1-1,1 0 0,5 4 1,-10-5-150,1 0 0,-1 0 1,1 0-1,-1 0 0,0 0 0,0 0 1,0 0-1,0 0 0,0 0 1,0 0-1,-1 1 0,1-1 0,-1 0 1,1 1-1,-1-1 0,0 0 1,0 1-1,0-1 0,0 0 0,0 1 1,-1-1-1,1 0 0,-1 0 0,1 1 1,-1-1-1,0 0 0,0 0 1,0 0-1,0 0 0,0 0 0,-1 0 1,1 0-1,-3 3 0,-6 8 214,-1-1 1,0 0-1,-23 18 0,19-17-82,-4 4 44,-38 39 1133,53-52-1286,1-1 0,1 1 1,-1 0-1,1 1 0,-1-1 0,1 0 1,0 1-1,1-1 0,-1 1 1,1 0-1,0-1 0,0 1 0,-1 8 1,3-12-73,-1 0 0,1 1 1,-1-1-1,1 1 0,-1-1 0,1 0 1,0 0-1,0 1 0,-1-1 1,1 0-1,0 0 0,0 0 0,0 0 1,0 0-1,0 0 0,1 0 0,-1 0 1,0-1-1,0 1 0,1 0 1,-1-1-1,0 1 0,1-1 0,-1 1 1,0-1-1,1 0 0,-1 1 1,1-1-1,-1 0 0,0 0 0,3 0 1,56 1-2142,-48-1 1100,-2 0-569,0-1 0,1 0 0,-1-1-1,0 0 1,13-5 0,13-5-7375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3T08:37:17.311"/>
    </inkml:context>
    <inkml:brush xml:id="br0">
      <inkml:brushProperty name="width" value="0.025" units="cm"/>
      <inkml:brushProperty name="height" value="0.025" units="cm"/>
    </inkml:brush>
  </inkml:definitions>
  <inkml:trace contextRef="#ctx0" brushRef="#br0">234 290 9129,'0'0'8696,"-7"10"-8066,-18 38-321,2 1 1,2 0 0,-20 75-1,-35 175 72,66-254-100,0-7 0,3 0-1,1 0 0,1 1 0,2 0 1,3 49-1,1-80-250,1-1-1,0 0 1,0 0 0,0 0 0,1 0-1,0 0 1,0 0 0,1-1 0,0 1-1,0-1 1,0 0 0,1 0 0,0-1 0,0 1-1,0-1 1,1 0 0,0 0 0,0-1-1,0 0 1,0 0 0,10 4 0,9 4 97,1-2 0,0 0 1,0-2-1,39 8 1,13-2 115,154 8 1,83-21-103,-159-2-75,-152 1-64,111-1 17,0 4 0,162 27-1,-147-2-11,-58-11 21,1-3 0,112 7 0,247-28 2278,-106 0-1467,-305 7-845,-5 1 28,0 0-1,0-1 0,0-1 1,0-1-1,0 0 0,0-1 1,-1-1-1,1 0 0,-1-1 1,28-13-1,-5-1 479,63-23-1,-20 10 136,-71 27-647,0-1 0,-1-1 1,1 0-1,-1 0 0,-1-1 0,1 0 1,-1 0-1,-1-1 0,1 0 1,-2 0-1,1-1 0,-1 0 1,7-15-1,7-19-96,27-86 1,-40 107 101,19-68 64,-3-1-1,-5-1 0,8-111 1,-25 195-6,-1-1-1,1 0 1,-2 0 0,1 0 0,-1 0 0,-1 1-1,0-1 1,0 0 0,-1 1 0,0 0 0,0-1-1,-1 1 1,-1 1 0,1-1 0,-2 0 0,1 1-1,-1 0 1,0 1 0,0-1 0,-1 1 0,0 0-1,-1 1 1,1 0 0,-1 0 0,0 0 0,-17-8-1,-11-2-45,0 1-1,-1 1 1,0 2-1,-48-9 1,-160-17-1,215 34-6,-705-46-70,7 2 239,-159 1 34,880 42-2231,12-4-190,-4 8 1850,26-28-7553,14-11-6385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6.701"/>
    </inkml:context>
    <inkml:brush xml:id="br0">
      <inkml:brushProperty name="width" value="0.025" units="cm"/>
      <inkml:brushProperty name="height" value="0.025" units="cm"/>
      <inkml:brushProperty name="color" value="#E71224"/>
    </inkml:brush>
  </inkml:definitions>
  <inkml:trace contextRef="#ctx0" brushRef="#br0">70 0 7783,'0'0'22737,"1"9"-22086,-1 91-69,0-99-591,0 0 0,0 0 0,1-1 1,-1 1-1,1 0 0,-1 0 0,1 0 1,-1 0-1,1 0 0,0 0 0,-1-1 1,1 1-1,0 0 0,-1 0 0,1-1 1,0 1-1,0-1 0,0 1 0,0 0 1,0-1-1,0 0 0,1 1 0,33 12-697,-5-1-132,-28-11 819,-1 0 0,1 0 0,-1 0 1,1 1-1,-1-1 0,0 1 0,1-1 0,-1 1 0,0-1 0,0 1 0,0-1 1,-1 1-1,1 0 0,0 0 0,0-1 0,-1 1 0,1 0 0,-1 0 0,0 0 1,0 0-1,1 0 0,-1 2 0,-1 0 25,1 1 1,-1-1-1,0 1 0,-1-1 1,1 0-1,-1 0 0,1 1 1,-1-1-1,-3 5 0,-1-1 169,0 1-1,0-1 1,-1 0-1,0 0 1,0 0-1,0-1 1,-17 11-1,23-17-166,0 0 1,-1 1-1,1-1 1,-1 0-1,1 0 0,-1-1 1,1 1-1,-1 0 0,0 0 1,1-1-1,-1 1 1,0-1-1,1 0 0,-1 1 1,0-1-1,0 0 0,0 0 1,1 0-1,-1 0 1,0 0-1,0-1 0,1 1 1,-1 0-1,0-1 0,0 1 1,1-1-1,-1 0 1,0 0-1,1 1 0,-1-1 1,1 0-1,-1 0 0,1 0 1,0-1-1,-1 1 1,-1-3-1,0-2-776,0 0 0,0 0-1,0-1 1,1 1 0,0-1 0,0 0 0,1 1 0,-1-11-1,-3-23-6523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074"/>
    </inkml:context>
    <inkml:brush xml:id="br0">
      <inkml:brushProperty name="width" value="0.025" units="cm"/>
      <inkml:brushProperty name="height" value="0.025" units="cm"/>
      <inkml:brushProperty name="color" value="#E71224"/>
    </inkml:brush>
  </inkml:definitions>
  <inkml:trace contextRef="#ctx0" brushRef="#br0">1 1 7687,'0'0'15087,"54"18"-13678,-28-17-801,2 1-415,5-2-225,6 0-2819,5-2-6118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444"/>
    </inkml:context>
    <inkml:brush xml:id="br0">
      <inkml:brushProperty name="width" value="0.025" units="cm"/>
      <inkml:brushProperty name="height" value="0.025" units="cm"/>
      <inkml:brushProperty name="color" value="#E71224"/>
    </inkml:brush>
  </inkml:definitions>
  <inkml:trace contextRef="#ctx0" brushRef="#br0">132 0 7751,'0'0'7971,"-12"7"-4389,4-3-3143,0 1 0,0 0 1,0 0-1,0 0 0,1 1 1,0 0-1,0 1 0,1 0 0,0 0 1,0 0-1,1 1 0,-1 0 1,2 0-1,-1 0 0,1 0 1,-5 16-1,7-14-191,0-1-1,0 1 1,1 0-1,1 0 1,0 0 0,0 0-1,3 19 1,-2-26-223,0 0 0,-1 0 0,1 0 0,0 0-1,0 0 1,1-1 0,-1 1 0,1 0 0,-1 0 0,1-1 0,0 1 0,0-1 0,0 0 0,0 0-1,0 1 1,1-1 0,-1-1 0,0 1 0,1 0 0,0 0 0,-1-1 0,1 0 0,0 1 0,0-1-1,0 0 1,0-1 0,0 1 0,0 0 0,4 0 0,0-2 5,0 1 0,1-1 0,-1 1-1,0-2 1,0 1 0,0-1 0,0-1 0,0 1 0,0-1 0,0 0 0,-1 0 0,1-1 0,-1 0-1,0 0 1,-1-1 0,1 1 0,-1-1 0,10-11 0,-10 10 76,0 1 0,0-1-1,-1-1 1,0 1 0,0-1 0,-1 1 0,1-1-1,-1 0 1,-1 0 0,0-1 0,0 1 0,0 0-1,0-1 1,-1 1 0,-1-1 0,1 1 0,-1-1 0,-2-12-1,1 17-87,0 1 0,0-1 0,-1 1 0,1-1 0,-1 1 0,0-1 0,0 1 0,1 0 1,-1 0-1,-1 0 0,1 0 0,0 0 0,0 1 0,-1-1 0,1 1 0,-1-1 0,1 1 0,-1 0 0,0 0 0,1 0 0,-1 0 0,0 1 0,0-1 0,0 1 0,1-1 0,-1 1 0,0 0 0,0 0 0,-5 1 0,0-1-3,0 1-1,0-1 1,0 1 0,0 1 0,0-1 0,1 1 0,-1 1-1,0-1 1,-11 7 0,-9 16-3564,26-23 2914,1 0 0,-1 0 0,0 0 0,1 0 0,0 1 0,-1-1 0,1 0-1,0 1 1,0-1 0,1 1 0,-1-1 0,0 1 0,1 0 0,0-1 0,-1 1 0,1 0 0,0-1 0,0 1 0,1 2 0,3 5-13576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07.818"/>
    </inkml:context>
    <inkml:brush xml:id="br0">
      <inkml:brushProperty name="width" value="0.025" units="cm"/>
      <inkml:brushProperty name="height" value="0.025" units="cm"/>
      <inkml:brushProperty name="color" value="#E71224"/>
    </inkml:brush>
  </inkml:definitions>
  <inkml:trace contextRef="#ctx0" brushRef="#br0">71 251 5926,'0'0'24535,"-53"59"-23382,43-33-288,3-3-577,6-2-288,1-5 0,3-4 0,12-7 0,3-5 0,6 0 0,-1-8-96,-2-9-2402,-3-7-2147,-3-3-2209</inkml:trace>
  <inkml:trace contextRef="#ctx0" brushRef="#br0" timeOffset="1">82 1 5637,'0'0'25977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479"/>
    </inkml:context>
    <inkml:brush xml:id="br0">
      <inkml:brushProperty name="width" value="0.025" units="cm"/>
      <inkml:brushProperty name="height" value="0.025" units="cm"/>
      <inkml:brushProperty name="color" value="#E71224"/>
    </inkml:brush>
  </inkml:definitions>
  <inkml:trace contextRef="#ctx0" brushRef="#br0">21 32 17424,'8'-3'1682,"4"-3"-1175,0 2 0,0-1 1,1 2-1,-1 0 0,1 0 0,0 1 0,-1 1 0,1 0 0,23 1 1,-35 0-475,0 1 0,0-1 1,0 1-1,1-1 0,-1 1 1,0-1-1,0 1 0,0 0 1,0-1-1,0 1 0,0 0 1,-1 0-1,1 0 0,0 0 1,0 0-1,-1 0 0,1 0 1,0 0-1,-1 0 0,1 0 1,-1 0-1,1 0 1,-1 0-1,0 1 0,1-1 1,-1 0-1,0 0 0,0 0 1,0 1-1,0-1 0,0 0 1,0 0-1,0 0 0,0 1 1,0-1-1,-1 0 0,1 0 1,-1 0-1,1 0 0,0 1 1,-1-1-1,0 0 0,0 1 1,-2 5 224,0 0 0,-1-1-1,0 0 1,1 0 0,-2 0 0,-4 6 0,-44 36 1236,37-35-1164,2 0 0,0 0 0,0 1 1,1 1-1,-15 22 0,27-36-317,0 1 0,0-1 0,0 1 0,0 0 0,1-1 0,-1 1 0,0 0 0,0-1 1,1 1-1,0 0 0,-1 0 0,1 0 0,0 0 0,0-1 0,0 1 0,0 0 0,0 0 0,0 0 0,0 0 0,1 0 0,-1-1 0,1 1 0,-1 0 0,1 0 0,1 1 0,-1-1-59,1 0 0,0 0 0,1 0 1,-1-1-1,0 1 0,0-1 0,1 1 0,-1-1 0,1 0 0,-1 0 1,1 0-1,-1 0 0,1-1 0,0 1 0,2 0 0,12 0-1362,1 0 0,-1 0-1,0-2 1,21-2 0,7-7-5137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19.855"/>
    </inkml:context>
    <inkml:brush xml:id="br0">
      <inkml:brushProperty name="width" value="0.025" units="cm"/>
      <inkml:brushProperty name="height" value="0.025" units="cm"/>
      <inkml:brushProperty name="color" value="#E71224"/>
    </inkml:brush>
  </inkml:definitions>
  <inkml:trace contextRef="#ctx0" brushRef="#br0">77 33 16816,'0'0'5835,"-11"6"-4159,9-4-1609,-3 0 47,1 0 0,0 1 0,0-1 0,0 1 0,1 0 0,-1 0 0,1 1 0,-1-1 0,1 1 0,0 0 0,1 0 0,-1 0 0,1 0 0,-1 0 0,1 0 0,0 1 0,1-1 0,-1 1 0,1-1 0,-2 10 0,3-11-69,-1 0 0,1 0 1,0 1-1,-1-1 0,2 0 0,-1 0 0,0 0 1,1 0-1,-1 1 0,1-1 0,0 0 0,0 0 1,0 0-1,0 0 0,1-1 0,-1 1 1,1 0-1,0 0 0,0-1 0,0 1 0,0-1 1,2 3-1,1-3 11,-1 1 0,1-1 0,0 0 0,0-1 0,0 1 1,0-1-1,0 0 0,0 0 0,0 0 0,0-1 0,0 1 0,0-1 1,7-1-1,-5 0 50,0 0-1,0 0 1,0-1 0,0 0 0,-1 0-1,1-1 1,0 0 0,-1 0 0,0 0 0,0-1-1,0 0 1,0 0 0,0 0 0,-1-1 0,6-6-1,-7 7-11,1-1 0,-1 0-1,-1 1 1,1-1 0,-1-1 0,0 1-1,0 0 1,0-1 0,-1 0-1,0 1 1,0-1 0,0 0-1,-1 0 1,0 0 0,0 0 0,0 0-1,-1-13 1,-1 17-70,0-1-1,-1 0 1,1 1 0,0-1 0,-1 1 0,1-1-1,-1 1 1,0 0 0,0 0 0,0 0-1,0 0 1,0 0 0,-1 0 0,1 0 0,0 1-1,-1-1 1,0 1 0,1 0 0,-1 0-1,0 0 1,1 0 0,-1 0 0,0 0 0,0 1-1,0 0 1,0-1 0,-3 1 0,-1-1-34,0 0 1,0 1-1,0-1 0,0 2 1,0-1-1,0 1 1,0 0-1,1 0 1,-1 1-1,-10 3 0,16-4-109,-1 0 1,0 0-1,1 0 0,-1 0 0,1 0 0,0 0 0,-1 1 0,1-1 0,0 0 0,0 1 0,0-1 0,0 1 0,0 0 0,0-1 0,0 1 0,0 0 0,1-1 0,-1 1 0,1 0 0,-1 2 0,1-2-99,0-1-1,0 0 1,0 0 0,0 0-1,0 0 1,0 0-1,0 0 1,1 0 0,-1 0-1,0 0 1,1 0-1,-1 0 1,1 0-1,-1 0 1,1 0 0,0 0-1,-1 0 1,1 0-1,0 0 1,0-1 0,-1 1-1,1 0 1,0-1-1,0 1 1,0 0 0,0-1-1,0 1 1,0-1-1,0 0 1,0 1 0,0-1-1,0 0 1,2 1-1,25 3-4617,9-3-2163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211"/>
    </inkml:context>
    <inkml:brush xml:id="br0">
      <inkml:brushProperty name="width" value="0.025" units="cm"/>
      <inkml:brushProperty name="height" value="0.025" units="cm"/>
      <inkml:brushProperty name="color" value="#E71224"/>
    </inkml:brush>
  </inkml:definitions>
  <inkml:trace contextRef="#ctx0" brushRef="#br0">141 1 13293,'0'0'9972,"-10"4"-7677,1 1-2019,0 1-1,0 0 1,0 0-1,1 1 0,0 0 1,0 0-1,1 1 1,0 0-1,0 0 1,1 0-1,0 1 1,1 0-1,0 0 1,-4 11-1,5-11-161,1 0-1,0 0 1,1 0-1,0 0 1,-1 15-1,2-22-99,1 0 0,0 0-1,0 0 1,0 0 0,0 0-1,0 0 1,0 0 0,1 0 0,-1-1-1,1 1 1,-1 0 0,1 0 0,0 0-1,0-1 1,0 1 0,0 0-1,0-1 1,0 1 0,0-1 0,0 1-1,1-1 1,-1 1 0,0-1 0,1 0-1,-1 0 1,1 0 0,0 0-1,-1 0 1,1 0 0,0 0 0,0 0-1,-1-1 1,4 1 0,7 1 40,0-1 0,0 0 1,0-1-1,0 0 0,0-1 0,0-1 1,0 0-1,0 0 0,-1-1 1,1 0-1,-1-1 0,1-1 0,-1 0 1,-1 0-1,1-1 0,-1-1 0,0 1 1,0-2-1,-1 1 0,0-1 1,0-1-1,-1 0 0,10-12 0,-17 19-36,1 0 0,-1 0 0,1 0 0,-1 0 0,0 0 0,0-1 0,0 1 0,0 0 0,0-1 0,-1 1 0,1 0 0,-1-1 0,1 1 0,-1 0 0,0-1 0,0 1 0,0-1 0,0 1 0,-1-1 0,1 1 0,0 0 0,-1-1 0,0 1 0,1 0 0,-1-1 0,0 1 0,0 0 0,-1 0 0,1 0 0,0 0 0,-1 0 0,1 0 0,-1 0 0,0 0 0,1 1 0,-1-1 0,0 1 0,0-1-1,0 1 1,0 0 0,0-1 0,-1 1 0,1 0 0,0 1 0,0-1 0,-1 0 0,-3 0 0,-7-3-309,0 2 0,1-1-1,-1 2 1,0-1-1,0 2 1,0 0 0,-23 2-1,20 3-4624,7 0-3930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0.679"/>
    </inkml:context>
    <inkml:brush xml:id="br0">
      <inkml:brushProperty name="width" value="0.025" units="cm"/>
      <inkml:brushProperty name="height" value="0.025" units="cm"/>
      <inkml:brushProperty name="color" value="#E71224"/>
    </inkml:brush>
  </inkml:definitions>
  <inkml:trace contextRef="#ctx0" brushRef="#br0">0 1 5477,'0'0'22101,"56"16"-20692,-22-14-672,5 0-513,4-1-160,1 0-32,-5 1-768,-3 1-1474,-13 1-1314,-7 3-1184,-15 0-1890,-1 2-3812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021"/>
    </inkml:context>
    <inkml:brush xml:id="br0">
      <inkml:brushProperty name="width" value="0.025" units="cm"/>
      <inkml:brushProperty name="height" value="0.025" units="cm"/>
      <inkml:brushProperty name="color" value="#E71224"/>
    </inkml:brush>
  </inkml:definitions>
  <inkml:trace contextRef="#ctx0" brushRef="#br0">1 18 10282,'0'0'14029,"63"19"-12492,-20-24-704,6-3-577,1 0-223,-4 1-1379,-5 2-4163,-7 1-10762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08:20:21.629"/>
    </inkml:context>
    <inkml:brush xml:id="br0">
      <inkml:brushProperty name="width" value="0.025" units="cm"/>
      <inkml:brushProperty name="height" value="0.025" units="cm"/>
      <inkml:brushProperty name="color" value="#E71224"/>
    </inkml:brush>
  </inkml:definitions>
  <inkml:trace contextRef="#ctx0" brushRef="#br0">178 102 5765,'0'0'4293,"1"-10"698,1 0-4427,-1 4 214,-1 1 0,1-1 0,-1 0 0,0 1 0,0-1 0,-3-11 0,3 15-593,-1 0 1,1 1 0,-1-1-1,0 0 1,0 1-1,0-1 1,0 1 0,0-1-1,0 1 1,0 0 0,-1-1-1,1 1 1,0 0 0,-1 0-1,1 0 1,-1 0 0,1 0-1,-1 0 1,0 0-1,1 0 1,-1 1 0,0-1-1,0 1 1,1-1 0,-1 1-1,0 0 1,0-1 0,0 1-1,-3 0 1,0 1-119,0-1 1,0 1-1,-1 0 1,1 0-1,0 1 1,0-1-1,0 1 1,0 0-1,1 0 1,-1 1-1,0 0 1,1-1-1,0 2 0,0-1 1,0 0-1,0 1 1,0 0-1,1 0 1,-1 0-1,1 0 1,0 0-1,0 1 1,1-1-1,-1 1 1,1 0-1,-2 5 1,0 1-51,-1 0 1,2 1 0,-1-1 0,2 1 0,-1 0 0,2 0-1,0 0 1,0 0 0,1 0 0,2 20 0,-2-30 8,1 0 0,0 1 1,-1-1-1,1 0 0,0 0 0,0 0 0,0 0 1,0 0-1,1 0 0,-1 0 0,0 0 1,1-1-1,-1 1 0,1 0 0,0-1 1,-1 1-1,1-1 0,0 0 0,0 1 1,0-1-1,0 0 0,0 0 0,0 0 1,1-1-1,-1 1 0,0 0 0,0-1 1,0 0-1,1 1 0,-1-1 0,0 0 1,1 0-1,-1 0 0,0 0 0,1-1 1,-1 1-1,0-1 0,3 0 0,3-1 97,0 0 0,0 0 0,0-1 0,0 0 0,-1 0 0,1-1 0,-1 0 0,0 0 0,9-7 0,-8 5-36,-1-1 1,1-1-1,-1 1 1,0-1-1,-1 0 1,0-1-1,0 1 0,-1-1 1,0 0-1,-1-1 1,0 1-1,0-1 1,-1 0-1,0 0 1,-1 0-1,0 0 1,1-15-1,-3 24-83,0 0 0,0 0 0,0 0 0,0 0 0,0 0 0,-1-1 0,1 1 0,0 0 0,0 0 0,-1 0 0,1 0 0,-1 0 0,1 0 0,-1 1 0,1-1 0,-1 0 0,0 0 0,1 0 0,-1 0 0,0 1 0,0-1 0,1 0 0,-1 0 0,0 1 0,0-1 0,0 1 0,0-1 0,0 1 0,0-1 0,0 1 0,0 0 0,0-1 0,0 1 0,0 0 0,0 0 0,0 0 0,0 0 0,0 0 0,0 0 0,0 0 0,-1 0 0,1 0 0,0 1 0,0-1 0,-1 1 0,-1-1-75,0 1 0,0 0 0,0 0 0,0 0 0,0 1 0,0-1 0,0 1 0,0-1 0,1 1 1,-1 0-1,1 0 0,-1 0 0,1 0 0,-3 4 0,2-1-560,1 0 1,-1-1 0,1 1 0,0 0 0,1 0-1,0 1 1,-2 7 0,5 21-8774,6-20 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31</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1832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72BF-C1B8-2F94-6A27-1E7E415DB1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A8DDAD-BD8C-7BC2-8B5F-89078B700E4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D07F99F-A97E-7A3B-40BC-856C769D2F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2450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108.png"/><Relationship Id="rId21" Type="http://schemas.openxmlformats.org/officeDocument/2006/relationships/customXml" Target="../ink/ink10.xml"/><Relationship Id="rId42" Type="http://schemas.openxmlformats.org/officeDocument/2006/relationships/image" Target="../media/image2116.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2128.png"/><Relationship Id="rId2" Type="http://schemas.openxmlformats.org/officeDocument/2006/relationships/notesSlide" Target="../notesSlides/notesSlide1.xml"/><Relationship Id="rId16" Type="http://schemas.openxmlformats.org/officeDocument/2006/relationships/image" Target="../media/image2103.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2107.png"/><Relationship Id="rId32" Type="http://schemas.openxmlformats.org/officeDocument/2006/relationships/image" Target="../media/image2111.png"/><Relationship Id="rId37" Type="http://schemas.openxmlformats.org/officeDocument/2006/relationships/customXml" Target="../ink/ink18.xml"/><Relationship Id="rId40" Type="http://schemas.openxmlformats.org/officeDocument/2006/relationships/image" Target="../media/image2115.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2123.png"/><Relationship Id="rId66" Type="http://schemas.openxmlformats.org/officeDocument/2006/relationships/image" Target="../media/image2127.png"/><Relationship Id="rId74" Type="http://schemas.openxmlformats.org/officeDocument/2006/relationships/image" Target="../media/image2131.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2102.png"/><Relationship Id="rId22" Type="http://schemas.openxmlformats.org/officeDocument/2006/relationships/image" Target="../media/image2106.png"/><Relationship Id="rId27" Type="http://schemas.openxmlformats.org/officeDocument/2006/relationships/customXml" Target="../ink/ink13.xml"/><Relationship Id="rId30" Type="http://schemas.openxmlformats.org/officeDocument/2006/relationships/image" Target="../media/image2110.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118.png"/><Relationship Id="rId56" Type="http://schemas.openxmlformats.org/officeDocument/2006/relationships/image" Target="../media/image2122.png"/><Relationship Id="rId64" Type="http://schemas.openxmlformats.org/officeDocument/2006/relationships/image" Target="../media/image2126.png"/><Relationship Id="rId69" Type="http://schemas.openxmlformats.org/officeDocument/2006/relationships/customXml" Target="../ink/ink34.xml"/><Relationship Id="rId8" Type="http://schemas.openxmlformats.org/officeDocument/2006/relationships/image" Target="../media/image2099.png"/><Relationship Id="rId51" Type="http://schemas.openxmlformats.org/officeDocument/2006/relationships/customXml" Target="../ink/ink25.xml"/><Relationship Id="rId72" Type="http://schemas.openxmlformats.org/officeDocument/2006/relationships/image" Target="../media/image2130.png"/><Relationship Id="rId3" Type="http://schemas.openxmlformats.org/officeDocument/2006/relationships/customXml" Target="../ink/ink1.xml"/><Relationship Id="rId12" Type="http://schemas.openxmlformats.org/officeDocument/2006/relationships/image" Target="../media/image210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114.png"/><Relationship Id="rId46" Type="http://schemas.openxmlformats.org/officeDocument/2006/relationships/image" Target="../media/image2117.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2105.png"/><Relationship Id="rId41" Type="http://schemas.openxmlformats.org/officeDocument/2006/relationships/customXml" Target="../ink/ink20.xml"/><Relationship Id="rId54" Type="http://schemas.openxmlformats.org/officeDocument/2006/relationships/image" Target="../media/image2121.png"/><Relationship Id="rId62" Type="http://schemas.openxmlformats.org/officeDocument/2006/relationships/image" Target="../media/image2125.png"/><Relationship Id="rId70" Type="http://schemas.openxmlformats.org/officeDocument/2006/relationships/image" Target="../media/image2129.png"/><Relationship Id="rId1" Type="http://schemas.openxmlformats.org/officeDocument/2006/relationships/slideLayout" Target="../slideLayouts/slideLayout7.xml"/><Relationship Id="rId6" Type="http://schemas.openxmlformats.org/officeDocument/2006/relationships/image" Target="../media/image2098.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09.png"/><Relationship Id="rId36" Type="http://schemas.openxmlformats.org/officeDocument/2006/relationships/image" Target="../media/image2113.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2100.png"/><Relationship Id="rId31" Type="http://schemas.openxmlformats.org/officeDocument/2006/relationships/customXml" Target="../ink/ink15.xml"/><Relationship Id="rId44" Type="http://schemas.openxmlformats.org/officeDocument/2006/relationships/image" Target="../media/image2063.png"/><Relationship Id="rId52" Type="http://schemas.openxmlformats.org/officeDocument/2006/relationships/image" Target="../media/image2120.png"/><Relationship Id="rId60" Type="http://schemas.openxmlformats.org/officeDocument/2006/relationships/image" Target="../media/image2124.png"/><Relationship Id="rId65" Type="http://schemas.openxmlformats.org/officeDocument/2006/relationships/customXml" Target="../ink/ink32.xml"/><Relationship Id="rId73" Type="http://schemas.openxmlformats.org/officeDocument/2006/relationships/customXml" Target="../ink/ink36.xml"/><Relationship Id="rId4" Type="http://schemas.openxmlformats.org/officeDocument/2006/relationships/image" Target="../media/image2097.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104.png"/><Relationship Id="rId39" Type="http://schemas.openxmlformats.org/officeDocument/2006/relationships/customXml" Target="../ink/ink19.xml"/><Relationship Id="rId34" Type="http://schemas.openxmlformats.org/officeDocument/2006/relationships/image" Target="../media/image2112.png"/><Relationship Id="rId50" Type="http://schemas.openxmlformats.org/officeDocument/2006/relationships/image" Target="../media/image2119.png"/><Relationship Id="rId55" Type="http://schemas.openxmlformats.org/officeDocument/2006/relationships/customXml" Target="../ink/ink27.xml"/><Relationship Id="rId7" Type="http://schemas.openxmlformats.org/officeDocument/2006/relationships/customXml" Target="../ink/ink3.xml"/><Relationship Id="rId71" Type="http://schemas.openxmlformats.org/officeDocument/2006/relationships/customXml" Target="../ink/ink35.xml"/></Relationships>
</file>

<file path=ppt/slides/_rels/slide10.xml.rels><?xml version="1.0" encoding="UTF-8" standalone="yes"?>
<Relationships xmlns="http://schemas.openxmlformats.org/package/2006/relationships"><Relationship Id="rId117" Type="http://schemas.openxmlformats.org/officeDocument/2006/relationships/image" Target="../media/image3427.png"/><Relationship Id="rId21" Type="http://schemas.openxmlformats.org/officeDocument/2006/relationships/image" Target="../media/image3379.png"/><Relationship Id="rId42" Type="http://schemas.openxmlformats.org/officeDocument/2006/relationships/customXml" Target="../ink/ink1332.xml"/><Relationship Id="rId47" Type="http://schemas.openxmlformats.org/officeDocument/2006/relationships/image" Target="../media/image3392.png"/><Relationship Id="rId63" Type="http://schemas.openxmlformats.org/officeDocument/2006/relationships/image" Target="../media/image3400.png"/><Relationship Id="rId68" Type="http://schemas.openxmlformats.org/officeDocument/2006/relationships/customXml" Target="../ink/ink1345.xml"/><Relationship Id="rId84" Type="http://schemas.openxmlformats.org/officeDocument/2006/relationships/customXml" Target="../ink/ink1353.xml"/><Relationship Id="rId89" Type="http://schemas.openxmlformats.org/officeDocument/2006/relationships/image" Target="../media/image3413.png"/><Relationship Id="rId112" Type="http://schemas.openxmlformats.org/officeDocument/2006/relationships/customXml" Target="../ink/ink1367.xml"/><Relationship Id="rId16" Type="http://schemas.openxmlformats.org/officeDocument/2006/relationships/customXml" Target="../ink/ink1319.xml"/><Relationship Id="rId107" Type="http://schemas.openxmlformats.org/officeDocument/2006/relationships/image" Target="../media/image3422.png"/><Relationship Id="rId11" Type="http://schemas.openxmlformats.org/officeDocument/2006/relationships/image" Target="../media/image3374.png"/><Relationship Id="rId32" Type="http://schemas.openxmlformats.org/officeDocument/2006/relationships/customXml" Target="../ink/ink1327.xml"/><Relationship Id="rId37" Type="http://schemas.openxmlformats.org/officeDocument/2006/relationships/image" Target="../media/image3387.png"/><Relationship Id="rId53" Type="http://schemas.openxmlformats.org/officeDocument/2006/relationships/image" Target="../media/image3395.png"/><Relationship Id="rId58" Type="http://schemas.openxmlformats.org/officeDocument/2006/relationships/customXml" Target="../ink/ink1340.xml"/><Relationship Id="rId74" Type="http://schemas.openxmlformats.org/officeDocument/2006/relationships/customXml" Target="../ink/ink1348.xml"/><Relationship Id="rId79" Type="http://schemas.openxmlformats.org/officeDocument/2006/relationships/image" Target="../media/image3408.png"/><Relationship Id="rId102" Type="http://schemas.openxmlformats.org/officeDocument/2006/relationships/customXml" Target="../ink/ink1362.xml"/><Relationship Id="rId123" Type="http://schemas.openxmlformats.org/officeDocument/2006/relationships/image" Target="../media/image3430.png"/><Relationship Id="rId128" Type="http://schemas.openxmlformats.org/officeDocument/2006/relationships/customXml" Target="../ink/ink1375.xml"/><Relationship Id="rId5" Type="http://schemas.openxmlformats.org/officeDocument/2006/relationships/customXml" Target="../ink/ink1313.xml"/><Relationship Id="rId90" Type="http://schemas.openxmlformats.org/officeDocument/2006/relationships/customXml" Target="../ink/ink1356.xml"/><Relationship Id="rId95" Type="http://schemas.openxmlformats.org/officeDocument/2006/relationships/image" Target="../media/image3416.png"/><Relationship Id="rId22" Type="http://schemas.openxmlformats.org/officeDocument/2006/relationships/customXml" Target="../ink/ink1322.xml"/><Relationship Id="rId27" Type="http://schemas.openxmlformats.org/officeDocument/2006/relationships/image" Target="../media/image3382.png"/><Relationship Id="rId43" Type="http://schemas.openxmlformats.org/officeDocument/2006/relationships/image" Target="../media/image3390.png"/><Relationship Id="rId48" Type="http://schemas.openxmlformats.org/officeDocument/2006/relationships/customXml" Target="../ink/ink1335.xml"/><Relationship Id="rId64" Type="http://schemas.openxmlformats.org/officeDocument/2006/relationships/customXml" Target="../ink/ink1343.xml"/><Relationship Id="rId69" Type="http://schemas.openxmlformats.org/officeDocument/2006/relationships/image" Target="../media/image3403.png"/><Relationship Id="rId113" Type="http://schemas.openxmlformats.org/officeDocument/2006/relationships/image" Target="../media/image3425.png"/><Relationship Id="rId118" Type="http://schemas.openxmlformats.org/officeDocument/2006/relationships/customXml" Target="../ink/ink1370.xml"/><Relationship Id="rId80" Type="http://schemas.openxmlformats.org/officeDocument/2006/relationships/customXml" Target="../ink/ink1351.xml"/><Relationship Id="rId85" Type="http://schemas.openxmlformats.org/officeDocument/2006/relationships/image" Target="../media/image3411.png"/><Relationship Id="rId12" Type="http://schemas.openxmlformats.org/officeDocument/2006/relationships/customXml" Target="../ink/ink1317.xml"/><Relationship Id="rId17" Type="http://schemas.openxmlformats.org/officeDocument/2006/relationships/image" Target="../media/image3377.png"/><Relationship Id="rId33" Type="http://schemas.openxmlformats.org/officeDocument/2006/relationships/image" Target="../media/image3385.png"/><Relationship Id="rId38" Type="http://schemas.openxmlformats.org/officeDocument/2006/relationships/customXml" Target="../ink/ink1330.xml"/><Relationship Id="rId59" Type="http://schemas.openxmlformats.org/officeDocument/2006/relationships/image" Target="../media/image3398.png"/><Relationship Id="rId103" Type="http://schemas.openxmlformats.org/officeDocument/2006/relationships/image" Target="../media/image3420.png"/><Relationship Id="rId108" Type="http://schemas.openxmlformats.org/officeDocument/2006/relationships/customXml" Target="../ink/ink1365.xml"/><Relationship Id="rId124" Type="http://schemas.openxmlformats.org/officeDocument/2006/relationships/customXml" Target="../ink/ink1373.xml"/><Relationship Id="rId129" Type="http://schemas.openxmlformats.org/officeDocument/2006/relationships/image" Target="../media/image6.png"/><Relationship Id="rId54" Type="http://schemas.openxmlformats.org/officeDocument/2006/relationships/customXml" Target="../ink/ink1338.xml"/><Relationship Id="rId70" Type="http://schemas.openxmlformats.org/officeDocument/2006/relationships/customXml" Target="../ink/ink1346.xml"/><Relationship Id="rId75" Type="http://schemas.openxmlformats.org/officeDocument/2006/relationships/image" Target="../media/image3406.png"/><Relationship Id="rId91" Type="http://schemas.openxmlformats.org/officeDocument/2006/relationships/image" Target="../media/image3414.png"/><Relationship Id="rId96" Type="http://schemas.openxmlformats.org/officeDocument/2006/relationships/customXml" Target="../ink/ink1359.xml"/><Relationship Id="rId1" Type="http://schemas.openxmlformats.org/officeDocument/2006/relationships/slideLayout" Target="../slideLayouts/slideLayout7.xml"/><Relationship Id="rId6" Type="http://schemas.openxmlformats.org/officeDocument/2006/relationships/image" Target="../media/image3373.png"/><Relationship Id="rId23" Type="http://schemas.openxmlformats.org/officeDocument/2006/relationships/image" Target="../media/image3380.png"/><Relationship Id="rId28" Type="http://schemas.openxmlformats.org/officeDocument/2006/relationships/customXml" Target="../ink/ink1325.xml"/><Relationship Id="rId49" Type="http://schemas.openxmlformats.org/officeDocument/2006/relationships/image" Target="../media/image3393.png"/><Relationship Id="rId114" Type="http://schemas.openxmlformats.org/officeDocument/2006/relationships/customXml" Target="../ink/ink1368.xml"/><Relationship Id="rId119" Type="http://schemas.openxmlformats.org/officeDocument/2006/relationships/image" Target="../media/image3428.png"/><Relationship Id="rId44" Type="http://schemas.openxmlformats.org/officeDocument/2006/relationships/customXml" Target="../ink/ink1333.xml"/><Relationship Id="rId60" Type="http://schemas.openxmlformats.org/officeDocument/2006/relationships/customXml" Target="../ink/ink1341.xml"/><Relationship Id="rId65" Type="http://schemas.openxmlformats.org/officeDocument/2006/relationships/image" Target="../media/image3401.png"/><Relationship Id="rId81" Type="http://schemas.openxmlformats.org/officeDocument/2006/relationships/image" Target="../media/image3409.png"/><Relationship Id="rId86" Type="http://schemas.openxmlformats.org/officeDocument/2006/relationships/customXml" Target="../ink/ink1354.xml"/><Relationship Id="rId130" Type="http://schemas.openxmlformats.org/officeDocument/2006/relationships/customXml" Target="../ink/ink1376.xml"/><Relationship Id="rId13" Type="http://schemas.openxmlformats.org/officeDocument/2006/relationships/image" Target="../media/image3375.png"/><Relationship Id="rId18" Type="http://schemas.openxmlformats.org/officeDocument/2006/relationships/customXml" Target="../ink/ink1320.xml"/><Relationship Id="rId39" Type="http://schemas.openxmlformats.org/officeDocument/2006/relationships/image" Target="../media/image3388.png"/><Relationship Id="rId109" Type="http://schemas.openxmlformats.org/officeDocument/2006/relationships/image" Target="../media/image3423.png"/><Relationship Id="rId34" Type="http://schemas.openxmlformats.org/officeDocument/2006/relationships/customXml" Target="../ink/ink1328.xml"/><Relationship Id="rId50" Type="http://schemas.openxmlformats.org/officeDocument/2006/relationships/customXml" Target="../ink/ink1336.xml"/><Relationship Id="rId55" Type="http://schemas.openxmlformats.org/officeDocument/2006/relationships/image" Target="../media/image3396.png"/><Relationship Id="rId76" Type="http://schemas.openxmlformats.org/officeDocument/2006/relationships/customXml" Target="../ink/ink1349.xml"/><Relationship Id="rId97" Type="http://schemas.openxmlformats.org/officeDocument/2006/relationships/image" Target="../media/image3417.png"/><Relationship Id="rId104" Type="http://schemas.openxmlformats.org/officeDocument/2006/relationships/customXml" Target="../ink/ink1363.xml"/><Relationship Id="rId120" Type="http://schemas.openxmlformats.org/officeDocument/2006/relationships/customXml" Target="../ink/ink1371.xml"/><Relationship Id="rId125" Type="http://schemas.openxmlformats.org/officeDocument/2006/relationships/image" Target="../media/image3431.png"/><Relationship Id="rId7" Type="http://schemas.openxmlformats.org/officeDocument/2006/relationships/customXml" Target="../ink/ink1314.xml"/><Relationship Id="rId71" Type="http://schemas.openxmlformats.org/officeDocument/2006/relationships/image" Target="../media/image3404.png"/><Relationship Id="rId92" Type="http://schemas.openxmlformats.org/officeDocument/2006/relationships/customXml" Target="../ink/ink1357.xml"/><Relationship Id="rId2" Type="http://schemas.openxmlformats.org/officeDocument/2006/relationships/notesSlide" Target="../notesSlides/notesSlide8.xml"/><Relationship Id="rId29" Type="http://schemas.openxmlformats.org/officeDocument/2006/relationships/image" Target="../media/image3383.png"/><Relationship Id="rId24" Type="http://schemas.openxmlformats.org/officeDocument/2006/relationships/customXml" Target="../ink/ink1323.xml"/><Relationship Id="rId40" Type="http://schemas.openxmlformats.org/officeDocument/2006/relationships/customXml" Target="../ink/ink1331.xml"/><Relationship Id="rId45" Type="http://schemas.openxmlformats.org/officeDocument/2006/relationships/image" Target="../media/image3391.png"/><Relationship Id="rId66" Type="http://schemas.openxmlformats.org/officeDocument/2006/relationships/customXml" Target="../ink/ink1344.xml"/><Relationship Id="rId87" Type="http://schemas.openxmlformats.org/officeDocument/2006/relationships/image" Target="../media/image3412.png"/><Relationship Id="rId110" Type="http://schemas.openxmlformats.org/officeDocument/2006/relationships/customXml" Target="../ink/ink1366.xml"/><Relationship Id="rId115" Type="http://schemas.openxmlformats.org/officeDocument/2006/relationships/image" Target="../media/image3426.png"/><Relationship Id="rId131" Type="http://schemas.openxmlformats.org/officeDocument/2006/relationships/image" Target="../media/image7.png"/><Relationship Id="rId61" Type="http://schemas.openxmlformats.org/officeDocument/2006/relationships/image" Target="../media/image3399.png"/><Relationship Id="rId82" Type="http://schemas.openxmlformats.org/officeDocument/2006/relationships/customXml" Target="../ink/ink1352.xml"/><Relationship Id="rId19" Type="http://schemas.openxmlformats.org/officeDocument/2006/relationships/image" Target="../media/image3378.png"/><Relationship Id="rId14" Type="http://schemas.openxmlformats.org/officeDocument/2006/relationships/customXml" Target="../ink/ink1318.xml"/><Relationship Id="rId30" Type="http://schemas.openxmlformats.org/officeDocument/2006/relationships/customXml" Target="../ink/ink1326.xml"/><Relationship Id="rId35" Type="http://schemas.openxmlformats.org/officeDocument/2006/relationships/image" Target="../media/image3386.png"/><Relationship Id="rId56" Type="http://schemas.openxmlformats.org/officeDocument/2006/relationships/customXml" Target="../ink/ink1339.xml"/><Relationship Id="rId77" Type="http://schemas.openxmlformats.org/officeDocument/2006/relationships/image" Target="../media/image3407.png"/><Relationship Id="rId100" Type="http://schemas.openxmlformats.org/officeDocument/2006/relationships/customXml" Target="../ink/ink1361.xml"/><Relationship Id="rId105" Type="http://schemas.openxmlformats.org/officeDocument/2006/relationships/image" Target="../media/image3421.png"/><Relationship Id="rId126" Type="http://schemas.openxmlformats.org/officeDocument/2006/relationships/customXml" Target="../ink/ink1374.xml"/><Relationship Id="rId8" Type="http://schemas.openxmlformats.org/officeDocument/2006/relationships/image" Target="../media/image2332.png"/><Relationship Id="rId51" Type="http://schemas.openxmlformats.org/officeDocument/2006/relationships/image" Target="../media/image3394.png"/><Relationship Id="rId72" Type="http://schemas.openxmlformats.org/officeDocument/2006/relationships/customXml" Target="../ink/ink1347.xml"/><Relationship Id="rId93" Type="http://schemas.openxmlformats.org/officeDocument/2006/relationships/image" Target="../media/image3415.png"/><Relationship Id="rId98" Type="http://schemas.openxmlformats.org/officeDocument/2006/relationships/customXml" Target="../ink/ink1360.xml"/><Relationship Id="rId121" Type="http://schemas.openxmlformats.org/officeDocument/2006/relationships/image" Target="../media/image3429.png"/><Relationship Id="rId3" Type="http://schemas.openxmlformats.org/officeDocument/2006/relationships/customXml" Target="../ink/ink1312.xml"/><Relationship Id="rId25" Type="http://schemas.openxmlformats.org/officeDocument/2006/relationships/image" Target="../media/image3381.png"/><Relationship Id="rId46" Type="http://schemas.openxmlformats.org/officeDocument/2006/relationships/customXml" Target="../ink/ink1334.xml"/><Relationship Id="rId67" Type="http://schemas.openxmlformats.org/officeDocument/2006/relationships/image" Target="../media/image3402.png"/><Relationship Id="rId116" Type="http://schemas.openxmlformats.org/officeDocument/2006/relationships/customXml" Target="../ink/ink1369.xml"/><Relationship Id="rId20" Type="http://schemas.openxmlformats.org/officeDocument/2006/relationships/customXml" Target="../ink/ink1321.xml"/><Relationship Id="rId41" Type="http://schemas.openxmlformats.org/officeDocument/2006/relationships/image" Target="../media/image3389.png"/><Relationship Id="rId62" Type="http://schemas.openxmlformats.org/officeDocument/2006/relationships/customXml" Target="../ink/ink1342.xml"/><Relationship Id="rId83" Type="http://schemas.openxmlformats.org/officeDocument/2006/relationships/image" Target="../media/image3410.png"/><Relationship Id="rId88" Type="http://schemas.openxmlformats.org/officeDocument/2006/relationships/customXml" Target="../ink/ink1355.xml"/><Relationship Id="rId111" Type="http://schemas.openxmlformats.org/officeDocument/2006/relationships/image" Target="../media/image3424.png"/><Relationship Id="rId15" Type="http://schemas.openxmlformats.org/officeDocument/2006/relationships/image" Target="../media/image3376.png"/><Relationship Id="rId36" Type="http://schemas.openxmlformats.org/officeDocument/2006/relationships/customXml" Target="../ink/ink1329.xml"/><Relationship Id="rId57" Type="http://schemas.openxmlformats.org/officeDocument/2006/relationships/image" Target="../media/image3397.png"/><Relationship Id="rId106" Type="http://schemas.openxmlformats.org/officeDocument/2006/relationships/customXml" Target="../ink/ink1364.xml"/><Relationship Id="rId127" Type="http://schemas.openxmlformats.org/officeDocument/2006/relationships/image" Target="../media/image3432.png"/><Relationship Id="rId10" Type="http://schemas.openxmlformats.org/officeDocument/2006/relationships/customXml" Target="../ink/ink1316.xml"/><Relationship Id="rId31" Type="http://schemas.openxmlformats.org/officeDocument/2006/relationships/image" Target="../media/image3384.png"/><Relationship Id="rId52" Type="http://schemas.openxmlformats.org/officeDocument/2006/relationships/customXml" Target="../ink/ink1337.xml"/><Relationship Id="rId73" Type="http://schemas.openxmlformats.org/officeDocument/2006/relationships/image" Target="../media/image3405.png"/><Relationship Id="rId78" Type="http://schemas.openxmlformats.org/officeDocument/2006/relationships/customXml" Target="../ink/ink1350.xml"/><Relationship Id="rId94" Type="http://schemas.openxmlformats.org/officeDocument/2006/relationships/customXml" Target="../ink/ink1358.xml"/><Relationship Id="rId99" Type="http://schemas.openxmlformats.org/officeDocument/2006/relationships/image" Target="../media/image3418.png"/><Relationship Id="rId101" Type="http://schemas.openxmlformats.org/officeDocument/2006/relationships/image" Target="../media/image3419.png"/><Relationship Id="rId122" Type="http://schemas.openxmlformats.org/officeDocument/2006/relationships/customXml" Target="../ink/ink1372.xml"/><Relationship Id="rId4" Type="http://schemas.openxmlformats.org/officeDocument/2006/relationships/image" Target="../media/image3372.png"/><Relationship Id="rId9" Type="http://schemas.openxmlformats.org/officeDocument/2006/relationships/customXml" Target="../ink/ink1315.xml"/><Relationship Id="rId26" Type="http://schemas.openxmlformats.org/officeDocument/2006/relationships/customXml" Target="../ink/ink1324.xml"/></Relationships>
</file>

<file path=ppt/slides/_rels/slide11.xml.rels><?xml version="1.0" encoding="UTF-8" standalone="yes"?>
<Relationships xmlns="http://schemas.openxmlformats.org/package/2006/relationships"><Relationship Id="rId117" Type="http://schemas.openxmlformats.org/officeDocument/2006/relationships/customXml" Target="../ink/ink1434.xml"/><Relationship Id="rId671" Type="http://schemas.openxmlformats.org/officeDocument/2006/relationships/image" Target="../media/image3761.png"/><Relationship Id="rId769" Type="http://schemas.openxmlformats.org/officeDocument/2006/relationships/image" Target="../media/image3810.png"/><Relationship Id="rId21" Type="http://schemas.openxmlformats.org/officeDocument/2006/relationships/customXml" Target="../ink/ink1386.xml"/><Relationship Id="rId324" Type="http://schemas.openxmlformats.org/officeDocument/2006/relationships/image" Target="../media/image3589.png"/><Relationship Id="rId531" Type="http://schemas.openxmlformats.org/officeDocument/2006/relationships/customXml" Target="../ink/ink1643.xml"/><Relationship Id="rId629" Type="http://schemas.openxmlformats.org/officeDocument/2006/relationships/image" Target="../media/image3740.png"/><Relationship Id="rId170" Type="http://schemas.openxmlformats.org/officeDocument/2006/relationships/customXml" Target="../ink/ink1461.xml"/><Relationship Id="rId268" Type="http://schemas.openxmlformats.org/officeDocument/2006/relationships/customXml" Target="../ink/ink1510.xml"/><Relationship Id="rId475" Type="http://schemas.openxmlformats.org/officeDocument/2006/relationships/image" Target="../media/image3664.png"/><Relationship Id="rId682" Type="http://schemas.openxmlformats.org/officeDocument/2006/relationships/customXml" Target="../ink/ink1719.xml"/><Relationship Id="rId32" Type="http://schemas.openxmlformats.org/officeDocument/2006/relationships/image" Target="../media/image3447.png"/><Relationship Id="rId128" Type="http://schemas.openxmlformats.org/officeDocument/2006/relationships/image" Target="../media/image3494.png"/><Relationship Id="rId335" Type="http://schemas.openxmlformats.org/officeDocument/2006/relationships/customXml" Target="../ink/ink1544.xml"/><Relationship Id="rId542" Type="http://schemas.openxmlformats.org/officeDocument/2006/relationships/customXml" Target="../ink/ink1649.xml"/><Relationship Id="rId181" Type="http://schemas.openxmlformats.org/officeDocument/2006/relationships/image" Target="../media/image3520.png"/><Relationship Id="rId402" Type="http://schemas.openxmlformats.org/officeDocument/2006/relationships/customXml" Target="../ink/ink1578.xml"/><Relationship Id="rId279" Type="http://schemas.openxmlformats.org/officeDocument/2006/relationships/customXml" Target="../ink/ink1516.xml"/><Relationship Id="rId486" Type="http://schemas.openxmlformats.org/officeDocument/2006/relationships/customXml" Target="../ink/ink1620.xml"/><Relationship Id="rId693" Type="http://schemas.openxmlformats.org/officeDocument/2006/relationships/image" Target="../media/image3772.png"/><Relationship Id="rId707" Type="http://schemas.openxmlformats.org/officeDocument/2006/relationships/image" Target="../media/image3779.png"/><Relationship Id="rId43" Type="http://schemas.openxmlformats.org/officeDocument/2006/relationships/customXml" Target="../ink/ink1397.xml"/><Relationship Id="rId139" Type="http://schemas.openxmlformats.org/officeDocument/2006/relationships/customXml" Target="../ink/ink1445.xml"/><Relationship Id="rId346" Type="http://schemas.openxmlformats.org/officeDocument/2006/relationships/image" Target="../media/image3600.png"/><Relationship Id="rId553" Type="http://schemas.openxmlformats.org/officeDocument/2006/relationships/image" Target="../media/image3702.png"/><Relationship Id="rId760" Type="http://schemas.openxmlformats.org/officeDocument/2006/relationships/customXml" Target="../ink/ink1758.xml"/><Relationship Id="rId192" Type="http://schemas.openxmlformats.org/officeDocument/2006/relationships/customXml" Target="../ink/ink1472.xml"/><Relationship Id="rId206" Type="http://schemas.openxmlformats.org/officeDocument/2006/relationships/customXml" Target="../ink/ink1479.xml"/><Relationship Id="rId413" Type="http://schemas.openxmlformats.org/officeDocument/2006/relationships/image" Target="../media/image3633.png"/><Relationship Id="rId497" Type="http://schemas.openxmlformats.org/officeDocument/2006/relationships/customXml" Target="../ink/ink1626.xml"/><Relationship Id="rId620" Type="http://schemas.openxmlformats.org/officeDocument/2006/relationships/customXml" Target="../ink/ink1688.xml"/><Relationship Id="rId718" Type="http://schemas.openxmlformats.org/officeDocument/2006/relationships/customXml" Target="../ink/ink1737.xml"/><Relationship Id="rId357" Type="http://schemas.openxmlformats.org/officeDocument/2006/relationships/customXml" Target="../ink/ink1555.xml"/><Relationship Id="rId54" Type="http://schemas.openxmlformats.org/officeDocument/2006/relationships/image" Target="../media/image3458.png"/><Relationship Id="rId217" Type="http://schemas.openxmlformats.org/officeDocument/2006/relationships/image" Target="../media/image3538.png"/><Relationship Id="rId564" Type="http://schemas.openxmlformats.org/officeDocument/2006/relationships/customXml" Target="../ink/ink1660.xml"/><Relationship Id="rId771" Type="http://schemas.openxmlformats.org/officeDocument/2006/relationships/image" Target="../media/image3811.png"/><Relationship Id="rId424" Type="http://schemas.openxmlformats.org/officeDocument/2006/relationships/customXml" Target="../ink/ink1589.xml"/><Relationship Id="rId631" Type="http://schemas.openxmlformats.org/officeDocument/2006/relationships/image" Target="../media/image3741.png"/><Relationship Id="rId729" Type="http://schemas.openxmlformats.org/officeDocument/2006/relationships/image" Target="../media/image3790.png"/><Relationship Id="rId270" Type="http://schemas.openxmlformats.org/officeDocument/2006/relationships/customXml" Target="../ink/ink1511.xml"/><Relationship Id="rId65" Type="http://schemas.openxmlformats.org/officeDocument/2006/relationships/customXml" Target="../ink/ink1408.xml"/><Relationship Id="rId130" Type="http://schemas.openxmlformats.org/officeDocument/2006/relationships/image" Target="../media/image3495.png"/><Relationship Id="rId368" Type="http://schemas.openxmlformats.org/officeDocument/2006/relationships/image" Target="../media/image3611.png"/><Relationship Id="rId575" Type="http://schemas.openxmlformats.org/officeDocument/2006/relationships/image" Target="../media/image3713.png"/><Relationship Id="rId782" Type="http://schemas.openxmlformats.org/officeDocument/2006/relationships/customXml" Target="../ink/ink1769.xml"/><Relationship Id="rId228" Type="http://schemas.openxmlformats.org/officeDocument/2006/relationships/customXml" Target="../ink/ink1490.xml"/><Relationship Id="rId435" Type="http://schemas.openxmlformats.org/officeDocument/2006/relationships/image" Target="../media/image3644.png"/><Relationship Id="rId642" Type="http://schemas.openxmlformats.org/officeDocument/2006/relationships/customXml" Target="../ink/ink1699.xml"/><Relationship Id="rId281" Type="http://schemas.openxmlformats.org/officeDocument/2006/relationships/customXml" Target="../ink/ink1517.xml"/><Relationship Id="rId502" Type="http://schemas.openxmlformats.org/officeDocument/2006/relationships/image" Target="../media/image3677.png"/><Relationship Id="rId76" Type="http://schemas.openxmlformats.org/officeDocument/2006/relationships/image" Target="../media/image3469.png"/><Relationship Id="rId141" Type="http://schemas.openxmlformats.org/officeDocument/2006/relationships/image" Target="../media/image3500.png"/><Relationship Id="rId379" Type="http://schemas.openxmlformats.org/officeDocument/2006/relationships/customXml" Target="../ink/ink1566.xml"/><Relationship Id="rId586" Type="http://schemas.openxmlformats.org/officeDocument/2006/relationships/customXml" Target="../ink/ink1671.xml"/><Relationship Id="rId793" Type="http://schemas.openxmlformats.org/officeDocument/2006/relationships/image" Target="../media/image3822.png"/><Relationship Id="rId807" Type="http://schemas.openxmlformats.org/officeDocument/2006/relationships/image" Target="../media/image3829.png"/><Relationship Id="rId7" Type="http://schemas.openxmlformats.org/officeDocument/2006/relationships/customXml" Target="../ink/ink1379.xml"/><Relationship Id="rId239" Type="http://schemas.openxmlformats.org/officeDocument/2006/relationships/image" Target="../media/image3548.png"/><Relationship Id="rId446" Type="http://schemas.openxmlformats.org/officeDocument/2006/relationships/customXml" Target="../ink/ink1600.xml"/><Relationship Id="rId653" Type="http://schemas.openxmlformats.org/officeDocument/2006/relationships/image" Target="../media/image3752.png"/><Relationship Id="rId292" Type="http://schemas.openxmlformats.org/officeDocument/2006/relationships/image" Target="../media/image3573.png"/><Relationship Id="rId306" Type="http://schemas.openxmlformats.org/officeDocument/2006/relationships/image" Target="../media/image3580.png"/><Relationship Id="rId87" Type="http://schemas.openxmlformats.org/officeDocument/2006/relationships/customXml" Target="../ink/ink1419.xml"/><Relationship Id="rId513" Type="http://schemas.openxmlformats.org/officeDocument/2006/relationships/customXml" Target="../ink/ink1634.xml"/><Relationship Id="rId597" Type="http://schemas.openxmlformats.org/officeDocument/2006/relationships/image" Target="../media/image3724.png"/><Relationship Id="rId720" Type="http://schemas.openxmlformats.org/officeDocument/2006/relationships/customXml" Target="../ink/ink1738.xml"/><Relationship Id="rId818" Type="http://schemas.openxmlformats.org/officeDocument/2006/relationships/customXml" Target="../ink/ink1787.xml"/><Relationship Id="rId152" Type="http://schemas.openxmlformats.org/officeDocument/2006/relationships/customXml" Target="../ink/ink1452.xml"/><Relationship Id="rId457" Type="http://schemas.openxmlformats.org/officeDocument/2006/relationships/image" Target="../media/image3655.png"/><Relationship Id="rId664" Type="http://schemas.openxmlformats.org/officeDocument/2006/relationships/customXml" Target="../ink/ink1710.xml"/><Relationship Id="rId14" Type="http://schemas.openxmlformats.org/officeDocument/2006/relationships/image" Target="../media/image3438.png"/><Relationship Id="rId317" Type="http://schemas.openxmlformats.org/officeDocument/2006/relationships/customXml" Target="../ink/ink1535.xml"/><Relationship Id="rId524" Type="http://schemas.openxmlformats.org/officeDocument/2006/relationships/image" Target="../media/image3688.png"/><Relationship Id="rId731" Type="http://schemas.openxmlformats.org/officeDocument/2006/relationships/image" Target="../media/image3791.png"/><Relationship Id="rId98" Type="http://schemas.openxmlformats.org/officeDocument/2006/relationships/image" Target="../media/image2332.png"/><Relationship Id="rId163" Type="http://schemas.openxmlformats.org/officeDocument/2006/relationships/image" Target="../media/image3511.png"/><Relationship Id="rId370" Type="http://schemas.openxmlformats.org/officeDocument/2006/relationships/image" Target="../media/image3612.png"/><Relationship Id="rId829" Type="http://schemas.openxmlformats.org/officeDocument/2006/relationships/image" Target="../media/image16.png"/><Relationship Id="rId230" Type="http://schemas.openxmlformats.org/officeDocument/2006/relationships/customXml" Target="../ink/ink1491.xml"/><Relationship Id="rId468" Type="http://schemas.openxmlformats.org/officeDocument/2006/relationships/customXml" Target="../ink/ink1611.xml"/><Relationship Id="rId675" Type="http://schemas.openxmlformats.org/officeDocument/2006/relationships/image" Target="../media/image3763.png"/><Relationship Id="rId25" Type="http://schemas.openxmlformats.org/officeDocument/2006/relationships/customXml" Target="../ink/ink1388.xml"/><Relationship Id="rId328" Type="http://schemas.openxmlformats.org/officeDocument/2006/relationships/image" Target="../media/image3591.png"/><Relationship Id="rId535" Type="http://schemas.openxmlformats.org/officeDocument/2006/relationships/customXml" Target="../ink/ink1645.xml"/><Relationship Id="rId742" Type="http://schemas.openxmlformats.org/officeDocument/2006/relationships/customXml" Target="../ink/ink1749.xml"/><Relationship Id="rId174" Type="http://schemas.openxmlformats.org/officeDocument/2006/relationships/customXml" Target="../ink/ink1463.xml"/><Relationship Id="rId381" Type="http://schemas.openxmlformats.org/officeDocument/2006/relationships/customXml" Target="../ink/ink1567.xml"/><Relationship Id="rId602" Type="http://schemas.openxmlformats.org/officeDocument/2006/relationships/customXml" Target="../ink/ink1679.xml"/><Relationship Id="rId241" Type="http://schemas.openxmlformats.org/officeDocument/2006/relationships/image" Target="../media/image3549.png"/><Relationship Id="rId479" Type="http://schemas.openxmlformats.org/officeDocument/2006/relationships/image" Target="../media/image3666.png"/><Relationship Id="rId686" Type="http://schemas.openxmlformats.org/officeDocument/2006/relationships/customXml" Target="../ink/ink1721.xml"/><Relationship Id="rId36" Type="http://schemas.openxmlformats.org/officeDocument/2006/relationships/image" Target="../media/image3449.png"/><Relationship Id="rId339" Type="http://schemas.openxmlformats.org/officeDocument/2006/relationships/customXml" Target="../ink/ink1546.xml"/><Relationship Id="rId546" Type="http://schemas.openxmlformats.org/officeDocument/2006/relationships/customXml" Target="../ink/ink1651.xml"/><Relationship Id="rId753" Type="http://schemas.openxmlformats.org/officeDocument/2006/relationships/image" Target="../media/image3802.png"/><Relationship Id="rId101" Type="http://schemas.openxmlformats.org/officeDocument/2006/relationships/customXml" Target="../ink/ink1426.xml"/><Relationship Id="rId185" Type="http://schemas.openxmlformats.org/officeDocument/2006/relationships/image" Target="../media/image3522.png"/><Relationship Id="rId406" Type="http://schemas.openxmlformats.org/officeDocument/2006/relationships/customXml" Target="../ink/ink1580.xml"/><Relationship Id="rId392" Type="http://schemas.openxmlformats.org/officeDocument/2006/relationships/customXml" Target="../ink/ink1573.xml"/><Relationship Id="rId613" Type="http://schemas.openxmlformats.org/officeDocument/2006/relationships/image" Target="../media/image3732.png"/><Relationship Id="rId697" Type="http://schemas.openxmlformats.org/officeDocument/2006/relationships/image" Target="../media/image3774.png"/><Relationship Id="rId820" Type="http://schemas.openxmlformats.org/officeDocument/2006/relationships/customXml" Target="../ink/ink1788.xml"/><Relationship Id="rId252" Type="http://schemas.openxmlformats.org/officeDocument/2006/relationships/customXml" Target="../ink/ink1502.xml"/><Relationship Id="rId47" Type="http://schemas.openxmlformats.org/officeDocument/2006/relationships/customXml" Target="../ink/ink1399.xml"/><Relationship Id="rId112" Type="http://schemas.openxmlformats.org/officeDocument/2006/relationships/image" Target="../media/image3486.png"/><Relationship Id="rId557" Type="http://schemas.openxmlformats.org/officeDocument/2006/relationships/image" Target="../media/image3704.png"/><Relationship Id="rId764" Type="http://schemas.openxmlformats.org/officeDocument/2006/relationships/customXml" Target="../ink/ink1760.xml"/><Relationship Id="rId196" Type="http://schemas.openxmlformats.org/officeDocument/2006/relationships/customXml" Target="../ink/ink1474.xml"/><Relationship Id="rId417" Type="http://schemas.openxmlformats.org/officeDocument/2006/relationships/image" Target="../media/image3635.png"/><Relationship Id="rId624" Type="http://schemas.openxmlformats.org/officeDocument/2006/relationships/customXml" Target="../ink/ink1690.xml"/><Relationship Id="rId831" Type="http://schemas.openxmlformats.org/officeDocument/2006/relationships/image" Target="../media/image17.png"/><Relationship Id="rId263" Type="http://schemas.openxmlformats.org/officeDocument/2006/relationships/image" Target="../media/image3559.png"/><Relationship Id="rId470" Type="http://schemas.openxmlformats.org/officeDocument/2006/relationships/customXml" Target="../ink/ink1612.xml"/><Relationship Id="rId58" Type="http://schemas.openxmlformats.org/officeDocument/2006/relationships/image" Target="../media/image3460.png"/><Relationship Id="rId123" Type="http://schemas.openxmlformats.org/officeDocument/2006/relationships/customXml" Target="../ink/ink1437.xml"/><Relationship Id="rId330" Type="http://schemas.openxmlformats.org/officeDocument/2006/relationships/image" Target="../media/image3592.png"/><Relationship Id="rId568" Type="http://schemas.openxmlformats.org/officeDocument/2006/relationships/customXml" Target="../ink/ink1662.xml"/><Relationship Id="rId775" Type="http://schemas.openxmlformats.org/officeDocument/2006/relationships/image" Target="../media/image3813.png"/><Relationship Id="rId428" Type="http://schemas.openxmlformats.org/officeDocument/2006/relationships/customXml" Target="../ink/ink1591.xml"/><Relationship Id="rId635" Type="http://schemas.openxmlformats.org/officeDocument/2006/relationships/image" Target="../media/image3743.png"/><Relationship Id="rId274" Type="http://schemas.openxmlformats.org/officeDocument/2006/relationships/image" Target="../media/image3564.png"/><Relationship Id="rId481" Type="http://schemas.openxmlformats.org/officeDocument/2006/relationships/image" Target="../media/image3667.png"/><Relationship Id="rId702" Type="http://schemas.openxmlformats.org/officeDocument/2006/relationships/customXml" Target="../ink/ink1729.xml"/><Relationship Id="rId69" Type="http://schemas.openxmlformats.org/officeDocument/2006/relationships/customXml" Target="../ink/ink1410.xml"/><Relationship Id="rId134" Type="http://schemas.openxmlformats.org/officeDocument/2006/relationships/image" Target="../media/image3497.png"/><Relationship Id="rId579" Type="http://schemas.openxmlformats.org/officeDocument/2006/relationships/image" Target="../media/image3715.png"/><Relationship Id="rId786" Type="http://schemas.openxmlformats.org/officeDocument/2006/relationships/customXml" Target="../ink/ink1771.xml"/><Relationship Id="rId341" Type="http://schemas.openxmlformats.org/officeDocument/2006/relationships/customXml" Target="../ink/ink1547.xml"/><Relationship Id="rId439" Type="http://schemas.openxmlformats.org/officeDocument/2006/relationships/image" Target="../media/image3646.png"/><Relationship Id="rId646" Type="http://schemas.openxmlformats.org/officeDocument/2006/relationships/customXml" Target="../ink/ink1701.xml"/><Relationship Id="rId201" Type="http://schemas.openxmlformats.org/officeDocument/2006/relationships/image" Target="../media/image3530.png"/><Relationship Id="rId285" Type="http://schemas.openxmlformats.org/officeDocument/2006/relationships/customXml" Target="../ink/ink1519.xml"/><Relationship Id="rId506" Type="http://schemas.openxmlformats.org/officeDocument/2006/relationships/image" Target="../media/image3679.png"/><Relationship Id="rId492" Type="http://schemas.openxmlformats.org/officeDocument/2006/relationships/image" Target="../media/image3672.png"/><Relationship Id="rId713" Type="http://schemas.openxmlformats.org/officeDocument/2006/relationships/image" Target="../media/image3782.png"/><Relationship Id="rId797" Type="http://schemas.openxmlformats.org/officeDocument/2006/relationships/image" Target="../media/image3824.png"/><Relationship Id="rId145" Type="http://schemas.openxmlformats.org/officeDocument/2006/relationships/image" Target="../media/image3502.png"/><Relationship Id="rId352" Type="http://schemas.openxmlformats.org/officeDocument/2006/relationships/image" Target="../media/image3603.png"/><Relationship Id="rId212" Type="http://schemas.openxmlformats.org/officeDocument/2006/relationships/customXml" Target="../ink/ink1482.xml"/><Relationship Id="rId657" Type="http://schemas.openxmlformats.org/officeDocument/2006/relationships/image" Target="../media/image3754.png"/><Relationship Id="rId296" Type="http://schemas.openxmlformats.org/officeDocument/2006/relationships/image" Target="../media/image3575.png"/><Relationship Id="rId517" Type="http://schemas.openxmlformats.org/officeDocument/2006/relationships/customXml" Target="../ink/ink1636.xml"/><Relationship Id="rId724" Type="http://schemas.openxmlformats.org/officeDocument/2006/relationships/customXml" Target="../ink/ink1740.xml"/><Relationship Id="rId60" Type="http://schemas.openxmlformats.org/officeDocument/2006/relationships/image" Target="../media/image3461.png"/><Relationship Id="rId156" Type="http://schemas.openxmlformats.org/officeDocument/2006/relationships/customXml" Target="../ink/ink1454.xml"/><Relationship Id="rId363" Type="http://schemas.openxmlformats.org/officeDocument/2006/relationships/customXml" Target="../ink/ink1558.xml"/><Relationship Id="rId570" Type="http://schemas.openxmlformats.org/officeDocument/2006/relationships/customXml" Target="../ink/ink1663.xml"/><Relationship Id="rId223" Type="http://schemas.openxmlformats.org/officeDocument/2006/relationships/image" Target="../media/image3541.png"/><Relationship Id="rId430" Type="http://schemas.openxmlformats.org/officeDocument/2006/relationships/customXml" Target="../ink/ink1592.xml"/><Relationship Id="rId668" Type="http://schemas.openxmlformats.org/officeDocument/2006/relationships/customXml" Target="../ink/ink1712.xml"/><Relationship Id="rId18" Type="http://schemas.openxmlformats.org/officeDocument/2006/relationships/image" Target="../media/image3440.png"/><Relationship Id="rId528" Type="http://schemas.openxmlformats.org/officeDocument/2006/relationships/image" Target="../media/image3690.png"/><Relationship Id="rId735" Type="http://schemas.openxmlformats.org/officeDocument/2006/relationships/image" Target="../media/image3793.png"/><Relationship Id="rId167" Type="http://schemas.openxmlformats.org/officeDocument/2006/relationships/image" Target="../media/image3513.png"/><Relationship Id="rId374" Type="http://schemas.openxmlformats.org/officeDocument/2006/relationships/image" Target="../media/image3614.png"/><Relationship Id="rId581" Type="http://schemas.openxmlformats.org/officeDocument/2006/relationships/image" Target="../media/image3716.png"/><Relationship Id="rId71" Type="http://schemas.openxmlformats.org/officeDocument/2006/relationships/customXml" Target="../ink/ink1411.xml"/><Relationship Id="rId234" Type="http://schemas.openxmlformats.org/officeDocument/2006/relationships/customXml" Target="../ink/ink1493.xml"/><Relationship Id="rId679" Type="http://schemas.openxmlformats.org/officeDocument/2006/relationships/image" Target="../media/image3765.png"/><Relationship Id="rId802" Type="http://schemas.openxmlformats.org/officeDocument/2006/relationships/customXml" Target="../ink/ink1779.xml"/><Relationship Id="rId2" Type="http://schemas.openxmlformats.org/officeDocument/2006/relationships/notesSlide" Target="../notesSlides/notesSlide9.xml"/><Relationship Id="rId29" Type="http://schemas.openxmlformats.org/officeDocument/2006/relationships/customXml" Target="../ink/ink1390.xml"/><Relationship Id="rId441" Type="http://schemas.openxmlformats.org/officeDocument/2006/relationships/image" Target="../media/image3647.png"/><Relationship Id="rId539" Type="http://schemas.openxmlformats.org/officeDocument/2006/relationships/image" Target="../media/image3695.png"/><Relationship Id="rId746" Type="http://schemas.openxmlformats.org/officeDocument/2006/relationships/customXml" Target="../ink/ink1751.xml"/><Relationship Id="rId178" Type="http://schemas.openxmlformats.org/officeDocument/2006/relationships/customXml" Target="../ink/ink1465.xml"/><Relationship Id="rId301" Type="http://schemas.openxmlformats.org/officeDocument/2006/relationships/customXml" Target="../ink/ink1527.xml"/><Relationship Id="rId82" Type="http://schemas.openxmlformats.org/officeDocument/2006/relationships/image" Target="../media/image3472.png"/><Relationship Id="rId385" Type="http://schemas.openxmlformats.org/officeDocument/2006/relationships/customXml" Target="../ink/ink1569.xml"/><Relationship Id="rId592" Type="http://schemas.openxmlformats.org/officeDocument/2006/relationships/customXml" Target="../ink/ink1674.xml"/><Relationship Id="rId606" Type="http://schemas.openxmlformats.org/officeDocument/2006/relationships/customXml" Target="../ink/ink1681.xml"/><Relationship Id="rId813" Type="http://schemas.openxmlformats.org/officeDocument/2006/relationships/image" Target="../media/image8.png"/><Relationship Id="rId245" Type="http://schemas.openxmlformats.org/officeDocument/2006/relationships/image" Target="../media/image3550.png"/><Relationship Id="rId452" Type="http://schemas.openxmlformats.org/officeDocument/2006/relationships/customXml" Target="../ink/ink1603.xml"/><Relationship Id="rId105" Type="http://schemas.openxmlformats.org/officeDocument/2006/relationships/customXml" Target="../ink/ink1428.xml"/><Relationship Id="rId312" Type="http://schemas.openxmlformats.org/officeDocument/2006/relationships/image" Target="../media/image3583.png"/><Relationship Id="rId757" Type="http://schemas.openxmlformats.org/officeDocument/2006/relationships/image" Target="../media/image3804.png"/><Relationship Id="rId93" Type="http://schemas.openxmlformats.org/officeDocument/2006/relationships/customXml" Target="../ink/ink1422.xml"/><Relationship Id="rId189" Type="http://schemas.openxmlformats.org/officeDocument/2006/relationships/image" Target="../media/image3524.png"/><Relationship Id="rId396" Type="http://schemas.openxmlformats.org/officeDocument/2006/relationships/customXml" Target="../ink/ink1575.xml"/><Relationship Id="rId617" Type="http://schemas.openxmlformats.org/officeDocument/2006/relationships/image" Target="../media/image3734.png"/><Relationship Id="rId824" Type="http://schemas.openxmlformats.org/officeDocument/2006/relationships/customXml" Target="../ink/ink1790.xml"/><Relationship Id="rId256" Type="http://schemas.openxmlformats.org/officeDocument/2006/relationships/customXml" Target="../ink/ink1504.xml"/><Relationship Id="rId463" Type="http://schemas.openxmlformats.org/officeDocument/2006/relationships/image" Target="../media/image3658.png"/><Relationship Id="rId670" Type="http://schemas.openxmlformats.org/officeDocument/2006/relationships/customXml" Target="../ink/ink1713.xml"/><Relationship Id="rId116" Type="http://schemas.openxmlformats.org/officeDocument/2006/relationships/image" Target="../media/image3488.png"/><Relationship Id="rId323" Type="http://schemas.openxmlformats.org/officeDocument/2006/relationships/customXml" Target="../ink/ink1538.xml"/><Relationship Id="rId530" Type="http://schemas.openxmlformats.org/officeDocument/2006/relationships/image" Target="../media/image3691.png"/><Relationship Id="rId768" Type="http://schemas.openxmlformats.org/officeDocument/2006/relationships/customXml" Target="../ink/ink1762.xml"/><Relationship Id="rId20" Type="http://schemas.openxmlformats.org/officeDocument/2006/relationships/image" Target="../media/image3441.png"/><Relationship Id="rId628" Type="http://schemas.openxmlformats.org/officeDocument/2006/relationships/customXml" Target="../ink/ink1692.xml"/><Relationship Id="rId267" Type="http://schemas.openxmlformats.org/officeDocument/2006/relationships/image" Target="../media/image3561.png"/><Relationship Id="rId474" Type="http://schemas.openxmlformats.org/officeDocument/2006/relationships/customXml" Target="../ink/ink1614.xml"/><Relationship Id="rId127" Type="http://schemas.openxmlformats.org/officeDocument/2006/relationships/customXml" Target="../ink/ink1439.xml"/><Relationship Id="rId681" Type="http://schemas.openxmlformats.org/officeDocument/2006/relationships/image" Target="../media/image3766.png"/><Relationship Id="rId779" Type="http://schemas.openxmlformats.org/officeDocument/2006/relationships/image" Target="../media/image3815.png"/><Relationship Id="rId31" Type="http://schemas.openxmlformats.org/officeDocument/2006/relationships/customXml" Target="../ink/ink1391.xml"/><Relationship Id="rId334" Type="http://schemas.openxmlformats.org/officeDocument/2006/relationships/image" Target="../media/image3594.png"/><Relationship Id="rId541" Type="http://schemas.openxmlformats.org/officeDocument/2006/relationships/image" Target="../media/image3696.png"/><Relationship Id="rId639" Type="http://schemas.openxmlformats.org/officeDocument/2006/relationships/image" Target="../media/image3745.png"/><Relationship Id="rId180" Type="http://schemas.openxmlformats.org/officeDocument/2006/relationships/customXml" Target="../ink/ink1466.xml"/><Relationship Id="rId278" Type="http://schemas.openxmlformats.org/officeDocument/2006/relationships/image" Target="../media/image3566.png"/><Relationship Id="rId401" Type="http://schemas.openxmlformats.org/officeDocument/2006/relationships/image" Target="../media/image3627.png"/><Relationship Id="rId485" Type="http://schemas.openxmlformats.org/officeDocument/2006/relationships/image" Target="../media/image3669.png"/><Relationship Id="rId692" Type="http://schemas.openxmlformats.org/officeDocument/2006/relationships/customXml" Target="../ink/ink1724.xml"/><Relationship Id="rId706" Type="http://schemas.openxmlformats.org/officeDocument/2006/relationships/customXml" Target="../ink/ink1731.xml"/><Relationship Id="rId42" Type="http://schemas.openxmlformats.org/officeDocument/2006/relationships/image" Target="../media/image3452.png"/><Relationship Id="rId138" Type="http://schemas.openxmlformats.org/officeDocument/2006/relationships/image" Target="../media/image3499.png"/><Relationship Id="rId345" Type="http://schemas.openxmlformats.org/officeDocument/2006/relationships/customXml" Target="../ink/ink1549.xml"/><Relationship Id="rId552" Type="http://schemas.openxmlformats.org/officeDocument/2006/relationships/customXml" Target="../ink/ink1654.xml"/><Relationship Id="rId191" Type="http://schemas.openxmlformats.org/officeDocument/2006/relationships/image" Target="../media/image3525.png"/><Relationship Id="rId205" Type="http://schemas.openxmlformats.org/officeDocument/2006/relationships/image" Target="../media/image3532.png"/><Relationship Id="rId412" Type="http://schemas.openxmlformats.org/officeDocument/2006/relationships/customXml" Target="../ink/ink1583.xml"/><Relationship Id="rId289" Type="http://schemas.openxmlformats.org/officeDocument/2006/relationships/customXml" Target="../ink/ink1521.xml"/><Relationship Id="rId496" Type="http://schemas.openxmlformats.org/officeDocument/2006/relationships/image" Target="../media/image3674.png"/><Relationship Id="rId717" Type="http://schemas.openxmlformats.org/officeDocument/2006/relationships/image" Target="../media/image3784.png"/><Relationship Id="rId53" Type="http://schemas.openxmlformats.org/officeDocument/2006/relationships/customXml" Target="../ink/ink1402.xml"/><Relationship Id="rId149" Type="http://schemas.openxmlformats.org/officeDocument/2006/relationships/image" Target="../media/image3504.png"/><Relationship Id="rId356" Type="http://schemas.openxmlformats.org/officeDocument/2006/relationships/image" Target="../media/image3605.png"/><Relationship Id="rId563" Type="http://schemas.openxmlformats.org/officeDocument/2006/relationships/image" Target="../media/image3707.png"/><Relationship Id="rId770" Type="http://schemas.openxmlformats.org/officeDocument/2006/relationships/customXml" Target="../ink/ink1763.xml"/><Relationship Id="rId216" Type="http://schemas.openxmlformats.org/officeDocument/2006/relationships/customXml" Target="../ink/ink1484.xml"/><Relationship Id="rId423" Type="http://schemas.openxmlformats.org/officeDocument/2006/relationships/image" Target="../media/image3638.png"/><Relationship Id="rId630" Type="http://schemas.openxmlformats.org/officeDocument/2006/relationships/customXml" Target="../ink/ink1693.xml"/><Relationship Id="rId728" Type="http://schemas.openxmlformats.org/officeDocument/2006/relationships/customXml" Target="../ink/ink1742.xml"/><Relationship Id="rId64" Type="http://schemas.openxmlformats.org/officeDocument/2006/relationships/image" Target="../media/image3463.png"/><Relationship Id="rId367" Type="http://schemas.openxmlformats.org/officeDocument/2006/relationships/customXml" Target="../ink/ink1560.xml"/><Relationship Id="rId574" Type="http://schemas.openxmlformats.org/officeDocument/2006/relationships/customXml" Target="../ink/ink1665.xml"/><Relationship Id="rId227" Type="http://schemas.openxmlformats.org/officeDocument/2006/relationships/image" Target="../media/image2885.png"/><Relationship Id="rId781" Type="http://schemas.openxmlformats.org/officeDocument/2006/relationships/image" Target="../media/image3816.png"/><Relationship Id="rId434" Type="http://schemas.openxmlformats.org/officeDocument/2006/relationships/customXml" Target="../ink/ink1594.xml"/><Relationship Id="rId641" Type="http://schemas.openxmlformats.org/officeDocument/2006/relationships/image" Target="../media/image3746.png"/><Relationship Id="rId739" Type="http://schemas.openxmlformats.org/officeDocument/2006/relationships/image" Target="../media/image3795.png"/><Relationship Id="rId280" Type="http://schemas.openxmlformats.org/officeDocument/2006/relationships/image" Target="../media/image3567.png"/><Relationship Id="rId501" Type="http://schemas.openxmlformats.org/officeDocument/2006/relationships/customXml" Target="../ink/ink1628.xml"/><Relationship Id="rId75" Type="http://schemas.openxmlformats.org/officeDocument/2006/relationships/customXml" Target="../ink/ink1413.xml"/><Relationship Id="rId140" Type="http://schemas.openxmlformats.org/officeDocument/2006/relationships/customXml" Target="../ink/ink1446.xml"/><Relationship Id="rId378" Type="http://schemas.openxmlformats.org/officeDocument/2006/relationships/image" Target="../media/image3616.png"/><Relationship Id="rId585" Type="http://schemas.openxmlformats.org/officeDocument/2006/relationships/image" Target="../media/image3718.png"/><Relationship Id="rId792" Type="http://schemas.openxmlformats.org/officeDocument/2006/relationships/customXml" Target="../ink/ink1774.xml"/><Relationship Id="rId806" Type="http://schemas.openxmlformats.org/officeDocument/2006/relationships/customXml" Target="../ink/ink1781.xml"/><Relationship Id="rId6" Type="http://schemas.openxmlformats.org/officeDocument/2006/relationships/image" Target="../media/image3434.png"/><Relationship Id="rId238" Type="http://schemas.openxmlformats.org/officeDocument/2006/relationships/customXml" Target="../ink/ink1495.xml"/><Relationship Id="rId445" Type="http://schemas.openxmlformats.org/officeDocument/2006/relationships/image" Target="../media/image3649.png"/><Relationship Id="rId652" Type="http://schemas.openxmlformats.org/officeDocument/2006/relationships/customXml" Target="../ink/ink1704.xml"/><Relationship Id="rId291" Type="http://schemas.openxmlformats.org/officeDocument/2006/relationships/customXml" Target="../ink/ink1522.xml"/><Relationship Id="rId305" Type="http://schemas.openxmlformats.org/officeDocument/2006/relationships/customXml" Target="../ink/ink1529.xml"/><Relationship Id="rId512" Type="http://schemas.openxmlformats.org/officeDocument/2006/relationships/image" Target="../media/image3682.png"/><Relationship Id="rId86" Type="http://schemas.openxmlformats.org/officeDocument/2006/relationships/image" Target="../media/image3474.png"/><Relationship Id="rId151" Type="http://schemas.openxmlformats.org/officeDocument/2006/relationships/image" Target="../media/image3505.png"/><Relationship Id="rId389" Type="http://schemas.openxmlformats.org/officeDocument/2006/relationships/customXml" Target="../ink/ink1571.xml"/><Relationship Id="rId596" Type="http://schemas.openxmlformats.org/officeDocument/2006/relationships/customXml" Target="../ink/ink1676.xml"/><Relationship Id="rId817" Type="http://schemas.openxmlformats.org/officeDocument/2006/relationships/image" Target="../media/image10.png"/><Relationship Id="rId249" Type="http://schemas.openxmlformats.org/officeDocument/2006/relationships/image" Target="../media/image3552.png"/><Relationship Id="rId456" Type="http://schemas.openxmlformats.org/officeDocument/2006/relationships/customXml" Target="../ink/ink1605.xml"/><Relationship Id="rId663" Type="http://schemas.openxmlformats.org/officeDocument/2006/relationships/image" Target="../media/image3757.png"/><Relationship Id="rId13" Type="http://schemas.openxmlformats.org/officeDocument/2006/relationships/customXml" Target="../ink/ink1382.xml"/><Relationship Id="rId109" Type="http://schemas.openxmlformats.org/officeDocument/2006/relationships/customXml" Target="../ink/ink1430.xml"/><Relationship Id="rId260" Type="http://schemas.openxmlformats.org/officeDocument/2006/relationships/customXml" Target="../ink/ink1506.xml"/><Relationship Id="rId316" Type="http://schemas.openxmlformats.org/officeDocument/2006/relationships/image" Target="../media/image3585.png"/><Relationship Id="rId523" Type="http://schemas.openxmlformats.org/officeDocument/2006/relationships/customXml" Target="../ink/ink1639.xml"/><Relationship Id="rId719" Type="http://schemas.openxmlformats.org/officeDocument/2006/relationships/image" Target="../media/image3785.png"/><Relationship Id="rId55" Type="http://schemas.openxmlformats.org/officeDocument/2006/relationships/customXml" Target="../ink/ink1403.xml"/><Relationship Id="rId97" Type="http://schemas.openxmlformats.org/officeDocument/2006/relationships/customXml" Target="../ink/ink1424.xml"/><Relationship Id="rId120" Type="http://schemas.openxmlformats.org/officeDocument/2006/relationships/image" Target="../media/image3490.png"/><Relationship Id="rId358" Type="http://schemas.openxmlformats.org/officeDocument/2006/relationships/image" Target="../media/image3606.png"/><Relationship Id="rId565" Type="http://schemas.openxmlformats.org/officeDocument/2006/relationships/image" Target="../media/image3708.png"/><Relationship Id="rId730" Type="http://schemas.openxmlformats.org/officeDocument/2006/relationships/customXml" Target="../ink/ink1743.xml"/><Relationship Id="rId772" Type="http://schemas.openxmlformats.org/officeDocument/2006/relationships/customXml" Target="../ink/ink1764.xml"/><Relationship Id="rId828" Type="http://schemas.openxmlformats.org/officeDocument/2006/relationships/customXml" Target="../ink/ink1792.xml"/><Relationship Id="rId162" Type="http://schemas.openxmlformats.org/officeDocument/2006/relationships/customXml" Target="../ink/ink1457.xml"/><Relationship Id="rId218" Type="http://schemas.openxmlformats.org/officeDocument/2006/relationships/customXml" Target="../ink/ink1485.xml"/><Relationship Id="rId425" Type="http://schemas.openxmlformats.org/officeDocument/2006/relationships/image" Target="../media/image3639.png"/><Relationship Id="rId467" Type="http://schemas.openxmlformats.org/officeDocument/2006/relationships/image" Target="../media/image3660.png"/><Relationship Id="rId632" Type="http://schemas.openxmlformats.org/officeDocument/2006/relationships/customXml" Target="../ink/ink1694.xml"/><Relationship Id="rId271" Type="http://schemas.openxmlformats.org/officeDocument/2006/relationships/customXml" Target="../ink/ink1512.xml"/><Relationship Id="rId674" Type="http://schemas.openxmlformats.org/officeDocument/2006/relationships/customXml" Target="../ink/ink1715.xml"/><Relationship Id="rId24" Type="http://schemas.openxmlformats.org/officeDocument/2006/relationships/image" Target="../media/image3443.png"/><Relationship Id="rId66" Type="http://schemas.openxmlformats.org/officeDocument/2006/relationships/image" Target="../media/image3464.png"/><Relationship Id="rId131" Type="http://schemas.openxmlformats.org/officeDocument/2006/relationships/customXml" Target="../ink/ink1441.xml"/><Relationship Id="rId327" Type="http://schemas.openxmlformats.org/officeDocument/2006/relationships/customXml" Target="../ink/ink1540.xml"/><Relationship Id="rId369" Type="http://schemas.openxmlformats.org/officeDocument/2006/relationships/customXml" Target="../ink/ink1561.xml"/><Relationship Id="rId534" Type="http://schemas.openxmlformats.org/officeDocument/2006/relationships/image" Target="../media/image3693.png"/><Relationship Id="rId576" Type="http://schemas.openxmlformats.org/officeDocument/2006/relationships/customXml" Target="../ink/ink1666.xml"/><Relationship Id="rId741" Type="http://schemas.openxmlformats.org/officeDocument/2006/relationships/image" Target="../media/image3796.png"/><Relationship Id="rId783" Type="http://schemas.openxmlformats.org/officeDocument/2006/relationships/image" Target="../media/image3817.png"/><Relationship Id="rId173" Type="http://schemas.openxmlformats.org/officeDocument/2006/relationships/image" Target="../media/image3516.png"/><Relationship Id="rId229" Type="http://schemas.openxmlformats.org/officeDocument/2006/relationships/image" Target="../media/image3543.png"/><Relationship Id="rId380" Type="http://schemas.openxmlformats.org/officeDocument/2006/relationships/image" Target="../media/image3617.png"/><Relationship Id="rId436" Type="http://schemas.openxmlformats.org/officeDocument/2006/relationships/customXml" Target="../ink/ink1595.xml"/><Relationship Id="rId601" Type="http://schemas.openxmlformats.org/officeDocument/2006/relationships/image" Target="../media/image3726.png"/><Relationship Id="rId643" Type="http://schemas.openxmlformats.org/officeDocument/2006/relationships/image" Target="../media/image3747.png"/><Relationship Id="rId240" Type="http://schemas.openxmlformats.org/officeDocument/2006/relationships/customXml" Target="../ink/ink1496.xml"/><Relationship Id="rId478" Type="http://schemas.openxmlformats.org/officeDocument/2006/relationships/customXml" Target="../ink/ink1616.xml"/><Relationship Id="rId685" Type="http://schemas.openxmlformats.org/officeDocument/2006/relationships/image" Target="../media/image3768.png"/><Relationship Id="rId35" Type="http://schemas.openxmlformats.org/officeDocument/2006/relationships/customXml" Target="../ink/ink1393.xml"/><Relationship Id="rId77" Type="http://schemas.openxmlformats.org/officeDocument/2006/relationships/customXml" Target="../ink/ink1414.xml"/><Relationship Id="rId100" Type="http://schemas.openxmlformats.org/officeDocument/2006/relationships/image" Target="../media/image3480.png"/><Relationship Id="rId282" Type="http://schemas.openxmlformats.org/officeDocument/2006/relationships/image" Target="../media/image3568.png"/><Relationship Id="rId338" Type="http://schemas.openxmlformats.org/officeDocument/2006/relationships/image" Target="../media/image3596.png"/><Relationship Id="rId503" Type="http://schemas.openxmlformats.org/officeDocument/2006/relationships/customXml" Target="../ink/ink1629.xml"/><Relationship Id="rId545" Type="http://schemas.openxmlformats.org/officeDocument/2006/relationships/image" Target="../media/image3698.png"/><Relationship Id="rId587" Type="http://schemas.openxmlformats.org/officeDocument/2006/relationships/image" Target="../media/image3719.png"/><Relationship Id="rId710" Type="http://schemas.openxmlformats.org/officeDocument/2006/relationships/customXml" Target="../ink/ink1733.xml"/><Relationship Id="rId752" Type="http://schemas.openxmlformats.org/officeDocument/2006/relationships/customXml" Target="../ink/ink1754.xml"/><Relationship Id="rId808" Type="http://schemas.openxmlformats.org/officeDocument/2006/relationships/customXml" Target="../ink/ink1782.xml"/><Relationship Id="rId8" Type="http://schemas.openxmlformats.org/officeDocument/2006/relationships/image" Target="../media/image3435.png"/><Relationship Id="rId142" Type="http://schemas.openxmlformats.org/officeDocument/2006/relationships/customXml" Target="../ink/ink1447.xml"/><Relationship Id="rId184" Type="http://schemas.openxmlformats.org/officeDocument/2006/relationships/customXml" Target="../ink/ink1468.xml"/><Relationship Id="rId391" Type="http://schemas.openxmlformats.org/officeDocument/2006/relationships/image" Target="../media/image3622.png"/><Relationship Id="rId405" Type="http://schemas.openxmlformats.org/officeDocument/2006/relationships/image" Target="../media/image3629.png"/><Relationship Id="rId447" Type="http://schemas.openxmlformats.org/officeDocument/2006/relationships/image" Target="../media/image3650.png"/><Relationship Id="rId612" Type="http://schemas.openxmlformats.org/officeDocument/2006/relationships/customXml" Target="../ink/ink1684.xml"/><Relationship Id="rId794" Type="http://schemas.openxmlformats.org/officeDocument/2006/relationships/customXml" Target="../ink/ink1775.xml"/><Relationship Id="rId251" Type="http://schemas.openxmlformats.org/officeDocument/2006/relationships/image" Target="../media/image3553.png"/><Relationship Id="rId489" Type="http://schemas.openxmlformats.org/officeDocument/2006/relationships/customXml" Target="../ink/ink1622.xml"/><Relationship Id="rId654" Type="http://schemas.openxmlformats.org/officeDocument/2006/relationships/customXml" Target="../ink/ink1705.xml"/><Relationship Id="rId696" Type="http://schemas.openxmlformats.org/officeDocument/2006/relationships/customXml" Target="../ink/ink1726.xml"/><Relationship Id="rId46" Type="http://schemas.openxmlformats.org/officeDocument/2006/relationships/image" Target="../media/image3454.png"/><Relationship Id="rId293" Type="http://schemas.openxmlformats.org/officeDocument/2006/relationships/customXml" Target="../ink/ink1523.xml"/><Relationship Id="rId307" Type="http://schemas.openxmlformats.org/officeDocument/2006/relationships/customXml" Target="../ink/ink1530.xml"/><Relationship Id="rId349" Type="http://schemas.openxmlformats.org/officeDocument/2006/relationships/customXml" Target="../ink/ink1551.xml"/><Relationship Id="rId514" Type="http://schemas.openxmlformats.org/officeDocument/2006/relationships/image" Target="../media/image3683.png"/><Relationship Id="rId556" Type="http://schemas.openxmlformats.org/officeDocument/2006/relationships/customXml" Target="../ink/ink1656.xml"/><Relationship Id="rId721" Type="http://schemas.openxmlformats.org/officeDocument/2006/relationships/image" Target="../media/image3786.png"/><Relationship Id="rId763" Type="http://schemas.openxmlformats.org/officeDocument/2006/relationships/image" Target="../media/image3807.png"/><Relationship Id="rId88" Type="http://schemas.openxmlformats.org/officeDocument/2006/relationships/image" Target="../media/image3475.png"/><Relationship Id="rId111" Type="http://schemas.openxmlformats.org/officeDocument/2006/relationships/customXml" Target="../ink/ink1431.xml"/><Relationship Id="rId153" Type="http://schemas.openxmlformats.org/officeDocument/2006/relationships/image" Target="../media/image3506.png"/><Relationship Id="rId195" Type="http://schemas.openxmlformats.org/officeDocument/2006/relationships/image" Target="../media/image3527.png"/><Relationship Id="rId209" Type="http://schemas.openxmlformats.org/officeDocument/2006/relationships/image" Target="../media/image3534.png"/><Relationship Id="rId360" Type="http://schemas.openxmlformats.org/officeDocument/2006/relationships/image" Target="../media/image3607.png"/><Relationship Id="rId416" Type="http://schemas.openxmlformats.org/officeDocument/2006/relationships/customXml" Target="../ink/ink1585.xml"/><Relationship Id="rId598" Type="http://schemas.openxmlformats.org/officeDocument/2006/relationships/customXml" Target="../ink/ink1677.xml"/><Relationship Id="rId819" Type="http://schemas.openxmlformats.org/officeDocument/2006/relationships/image" Target="../media/image11.png"/><Relationship Id="rId220" Type="http://schemas.openxmlformats.org/officeDocument/2006/relationships/customXml" Target="../ink/ink1486.xml"/><Relationship Id="rId458" Type="http://schemas.openxmlformats.org/officeDocument/2006/relationships/customXml" Target="../ink/ink1606.xml"/><Relationship Id="rId623" Type="http://schemas.openxmlformats.org/officeDocument/2006/relationships/image" Target="../media/image3737.png"/><Relationship Id="rId665" Type="http://schemas.openxmlformats.org/officeDocument/2006/relationships/image" Target="../media/image3758.png"/><Relationship Id="rId830" Type="http://schemas.openxmlformats.org/officeDocument/2006/relationships/customXml" Target="../ink/ink1793.xml"/><Relationship Id="rId15" Type="http://schemas.openxmlformats.org/officeDocument/2006/relationships/customXml" Target="../ink/ink1383.xml"/><Relationship Id="rId57" Type="http://schemas.openxmlformats.org/officeDocument/2006/relationships/customXml" Target="../ink/ink1404.xml"/><Relationship Id="rId262" Type="http://schemas.openxmlformats.org/officeDocument/2006/relationships/customXml" Target="../ink/ink1507.xml"/><Relationship Id="rId318" Type="http://schemas.openxmlformats.org/officeDocument/2006/relationships/image" Target="../media/image3586.png"/><Relationship Id="rId525" Type="http://schemas.openxmlformats.org/officeDocument/2006/relationships/customXml" Target="../ink/ink1640.xml"/><Relationship Id="rId567" Type="http://schemas.openxmlformats.org/officeDocument/2006/relationships/image" Target="../media/image3709.png"/><Relationship Id="rId732" Type="http://schemas.openxmlformats.org/officeDocument/2006/relationships/customXml" Target="../ink/ink1744.xml"/><Relationship Id="rId99" Type="http://schemas.openxmlformats.org/officeDocument/2006/relationships/customXml" Target="../ink/ink1425.xml"/><Relationship Id="rId122" Type="http://schemas.openxmlformats.org/officeDocument/2006/relationships/image" Target="../media/image3491.png"/><Relationship Id="rId164" Type="http://schemas.openxmlformats.org/officeDocument/2006/relationships/customXml" Target="../ink/ink1458.xml"/><Relationship Id="rId371" Type="http://schemas.openxmlformats.org/officeDocument/2006/relationships/customXml" Target="../ink/ink1562.xml"/><Relationship Id="rId774" Type="http://schemas.openxmlformats.org/officeDocument/2006/relationships/customXml" Target="../ink/ink1765.xml"/><Relationship Id="rId427" Type="http://schemas.openxmlformats.org/officeDocument/2006/relationships/image" Target="../media/image3640.png"/><Relationship Id="rId469" Type="http://schemas.openxmlformats.org/officeDocument/2006/relationships/image" Target="../media/image3661.png"/><Relationship Id="rId634" Type="http://schemas.openxmlformats.org/officeDocument/2006/relationships/customXml" Target="../ink/ink1695.xml"/><Relationship Id="rId676" Type="http://schemas.openxmlformats.org/officeDocument/2006/relationships/customXml" Target="../ink/ink1716.xml"/><Relationship Id="rId26" Type="http://schemas.openxmlformats.org/officeDocument/2006/relationships/image" Target="../media/image3444.png"/><Relationship Id="rId231" Type="http://schemas.openxmlformats.org/officeDocument/2006/relationships/image" Target="../media/image3544.png"/><Relationship Id="rId273" Type="http://schemas.openxmlformats.org/officeDocument/2006/relationships/customXml" Target="../ink/ink1513.xml"/><Relationship Id="rId329" Type="http://schemas.openxmlformats.org/officeDocument/2006/relationships/customXml" Target="../ink/ink1541.xml"/><Relationship Id="rId480" Type="http://schemas.openxmlformats.org/officeDocument/2006/relationships/customXml" Target="../ink/ink1617.xml"/><Relationship Id="rId536" Type="http://schemas.openxmlformats.org/officeDocument/2006/relationships/customXml" Target="../ink/ink1646.xml"/><Relationship Id="rId701" Type="http://schemas.openxmlformats.org/officeDocument/2006/relationships/image" Target="../media/image3776.png"/><Relationship Id="rId68" Type="http://schemas.openxmlformats.org/officeDocument/2006/relationships/image" Target="../media/image3465.png"/><Relationship Id="rId133" Type="http://schemas.openxmlformats.org/officeDocument/2006/relationships/customXml" Target="../ink/ink1442.xml"/><Relationship Id="rId175" Type="http://schemas.openxmlformats.org/officeDocument/2006/relationships/image" Target="../media/image3517.png"/><Relationship Id="rId340" Type="http://schemas.openxmlformats.org/officeDocument/2006/relationships/image" Target="../media/image3597.png"/><Relationship Id="rId578" Type="http://schemas.openxmlformats.org/officeDocument/2006/relationships/customXml" Target="../ink/ink1667.xml"/><Relationship Id="rId743" Type="http://schemas.openxmlformats.org/officeDocument/2006/relationships/image" Target="../media/image3797.png"/><Relationship Id="rId785" Type="http://schemas.openxmlformats.org/officeDocument/2006/relationships/image" Target="../media/image3818.png"/><Relationship Id="rId200" Type="http://schemas.openxmlformats.org/officeDocument/2006/relationships/customXml" Target="../ink/ink1476.xml"/><Relationship Id="rId382" Type="http://schemas.openxmlformats.org/officeDocument/2006/relationships/image" Target="../media/image3618.png"/><Relationship Id="rId438" Type="http://schemas.openxmlformats.org/officeDocument/2006/relationships/customXml" Target="../ink/ink1596.xml"/><Relationship Id="rId603" Type="http://schemas.openxmlformats.org/officeDocument/2006/relationships/image" Target="../media/image3727.png"/><Relationship Id="rId645" Type="http://schemas.openxmlformats.org/officeDocument/2006/relationships/image" Target="../media/image3748.png"/><Relationship Id="rId687" Type="http://schemas.openxmlformats.org/officeDocument/2006/relationships/image" Target="../media/image3769.png"/><Relationship Id="rId810" Type="http://schemas.openxmlformats.org/officeDocument/2006/relationships/customXml" Target="../ink/ink1783.xml"/><Relationship Id="rId242" Type="http://schemas.openxmlformats.org/officeDocument/2006/relationships/customXml" Target="../ink/ink1497.xml"/><Relationship Id="rId284" Type="http://schemas.openxmlformats.org/officeDocument/2006/relationships/image" Target="../media/image3569.png"/><Relationship Id="rId491" Type="http://schemas.openxmlformats.org/officeDocument/2006/relationships/customXml" Target="../ink/ink1623.xml"/><Relationship Id="rId505" Type="http://schemas.openxmlformats.org/officeDocument/2006/relationships/customXml" Target="../ink/ink1630.xml"/><Relationship Id="rId712" Type="http://schemas.openxmlformats.org/officeDocument/2006/relationships/customXml" Target="../ink/ink1734.xml"/><Relationship Id="rId37" Type="http://schemas.openxmlformats.org/officeDocument/2006/relationships/customXml" Target="../ink/ink1394.xml"/><Relationship Id="rId79" Type="http://schemas.openxmlformats.org/officeDocument/2006/relationships/customXml" Target="../ink/ink1415.xml"/><Relationship Id="rId102" Type="http://schemas.openxmlformats.org/officeDocument/2006/relationships/image" Target="../media/image3481.png"/><Relationship Id="rId144" Type="http://schemas.openxmlformats.org/officeDocument/2006/relationships/customXml" Target="../ink/ink1448.xml"/><Relationship Id="rId547" Type="http://schemas.openxmlformats.org/officeDocument/2006/relationships/image" Target="../media/image3699.png"/><Relationship Id="rId589" Type="http://schemas.openxmlformats.org/officeDocument/2006/relationships/image" Target="../media/image3720.png"/><Relationship Id="rId754" Type="http://schemas.openxmlformats.org/officeDocument/2006/relationships/customXml" Target="../ink/ink1755.xml"/><Relationship Id="rId796" Type="http://schemas.openxmlformats.org/officeDocument/2006/relationships/customXml" Target="../ink/ink1776.xml"/><Relationship Id="rId90" Type="http://schemas.openxmlformats.org/officeDocument/2006/relationships/image" Target="../media/image3476.png"/><Relationship Id="rId186" Type="http://schemas.openxmlformats.org/officeDocument/2006/relationships/customXml" Target="../ink/ink1469.xml"/><Relationship Id="rId351" Type="http://schemas.openxmlformats.org/officeDocument/2006/relationships/customXml" Target="../ink/ink1552.xml"/><Relationship Id="rId393" Type="http://schemas.openxmlformats.org/officeDocument/2006/relationships/image" Target="../media/image3623.png"/><Relationship Id="rId407" Type="http://schemas.openxmlformats.org/officeDocument/2006/relationships/image" Target="../media/image3630.png"/><Relationship Id="rId449" Type="http://schemas.openxmlformats.org/officeDocument/2006/relationships/image" Target="../media/image3651.png"/><Relationship Id="rId614" Type="http://schemas.openxmlformats.org/officeDocument/2006/relationships/customXml" Target="../ink/ink1685.xml"/><Relationship Id="rId656" Type="http://schemas.openxmlformats.org/officeDocument/2006/relationships/customXml" Target="../ink/ink1706.xml"/><Relationship Id="rId821" Type="http://schemas.openxmlformats.org/officeDocument/2006/relationships/image" Target="../media/image12.png"/><Relationship Id="rId211" Type="http://schemas.openxmlformats.org/officeDocument/2006/relationships/image" Target="../media/image3535.png"/><Relationship Id="rId253" Type="http://schemas.openxmlformats.org/officeDocument/2006/relationships/image" Target="../media/image3554.png"/><Relationship Id="rId295" Type="http://schemas.openxmlformats.org/officeDocument/2006/relationships/customXml" Target="../ink/ink1524.xml"/><Relationship Id="rId309" Type="http://schemas.openxmlformats.org/officeDocument/2006/relationships/customXml" Target="../ink/ink1531.xml"/><Relationship Id="rId460" Type="http://schemas.openxmlformats.org/officeDocument/2006/relationships/customXml" Target="../ink/ink1607.xml"/><Relationship Id="rId516" Type="http://schemas.openxmlformats.org/officeDocument/2006/relationships/image" Target="../media/image3684.png"/><Relationship Id="rId698" Type="http://schemas.openxmlformats.org/officeDocument/2006/relationships/customXml" Target="../ink/ink1727.xml"/><Relationship Id="rId48" Type="http://schemas.openxmlformats.org/officeDocument/2006/relationships/image" Target="../media/image3455.png"/><Relationship Id="rId113" Type="http://schemas.openxmlformats.org/officeDocument/2006/relationships/customXml" Target="../ink/ink1432.xml"/><Relationship Id="rId320" Type="http://schemas.openxmlformats.org/officeDocument/2006/relationships/image" Target="../media/image3587.png"/><Relationship Id="rId558" Type="http://schemas.openxmlformats.org/officeDocument/2006/relationships/customXml" Target="../ink/ink1657.xml"/><Relationship Id="rId723" Type="http://schemas.openxmlformats.org/officeDocument/2006/relationships/image" Target="../media/image3787.png"/><Relationship Id="rId765" Type="http://schemas.openxmlformats.org/officeDocument/2006/relationships/image" Target="../media/image3808.png"/><Relationship Id="rId155" Type="http://schemas.openxmlformats.org/officeDocument/2006/relationships/image" Target="../media/image3507.png"/><Relationship Id="rId197" Type="http://schemas.openxmlformats.org/officeDocument/2006/relationships/image" Target="../media/image3528.png"/><Relationship Id="rId362" Type="http://schemas.openxmlformats.org/officeDocument/2006/relationships/image" Target="../media/image3608.png"/><Relationship Id="rId418" Type="http://schemas.openxmlformats.org/officeDocument/2006/relationships/customXml" Target="../ink/ink1586.xml"/><Relationship Id="rId625" Type="http://schemas.openxmlformats.org/officeDocument/2006/relationships/image" Target="../media/image3738.png"/><Relationship Id="rId222" Type="http://schemas.openxmlformats.org/officeDocument/2006/relationships/customXml" Target="../ink/ink1487.xml"/><Relationship Id="rId264" Type="http://schemas.openxmlformats.org/officeDocument/2006/relationships/customXml" Target="../ink/ink1508.xml"/><Relationship Id="rId471" Type="http://schemas.openxmlformats.org/officeDocument/2006/relationships/image" Target="../media/image3662.png"/><Relationship Id="rId667" Type="http://schemas.openxmlformats.org/officeDocument/2006/relationships/image" Target="../media/image3759.png"/><Relationship Id="rId17" Type="http://schemas.openxmlformats.org/officeDocument/2006/relationships/customXml" Target="../ink/ink1384.xml"/><Relationship Id="rId59" Type="http://schemas.openxmlformats.org/officeDocument/2006/relationships/customXml" Target="../ink/ink1405.xml"/><Relationship Id="rId124" Type="http://schemas.openxmlformats.org/officeDocument/2006/relationships/image" Target="../media/image3492.png"/><Relationship Id="rId527" Type="http://schemas.openxmlformats.org/officeDocument/2006/relationships/customXml" Target="../ink/ink1641.xml"/><Relationship Id="rId569" Type="http://schemas.openxmlformats.org/officeDocument/2006/relationships/image" Target="../media/image3710.png"/><Relationship Id="rId734" Type="http://schemas.openxmlformats.org/officeDocument/2006/relationships/customXml" Target="../ink/ink1745.xml"/><Relationship Id="rId776" Type="http://schemas.openxmlformats.org/officeDocument/2006/relationships/customXml" Target="../ink/ink1766.xml"/><Relationship Id="rId70" Type="http://schemas.openxmlformats.org/officeDocument/2006/relationships/image" Target="../media/image3466.png"/><Relationship Id="rId166" Type="http://schemas.openxmlformats.org/officeDocument/2006/relationships/customXml" Target="../ink/ink1459.xml"/><Relationship Id="rId331" Type="http://schemas.openxmlformats.org/officeDocument/2006/relationships/customXml" Target="../ink/ink1542.xml"/><Relationship Id="rId373" Type="http://schemas.openxmlformats.org/officeDocument/2006/relationships/customXml" Target="../ink/ink1563.xml"/><Relationship Id="rId429" Type="http://schemas.openxmlformats.org/officeDocument/2006/relationships/image" Target="../media/image3641.png"/><Relationship Id="rId580" Type="http://schemas.openxmlformats.org/officeDocument/2006/relationships/customXml" Target="../ink/ink1668.xml"/><Relationship Id="rId636" Type="http://schemas.openxmlformats.org/officeDocument/2006/relationships/customXml" Target="../ink/ink1696.xml"/><Relationship Id="rId801" Type="http://schemas.openxmlformats.org/officeDocument/2006/relationships/image" Target="../media/image3826.png"/><Relationship Id="rId1" Type="http://schemas.openxmlformats.org/officeDocument/2006/relationships/slideLayout" Target="../slideLayouts/slideLayout7.xml"/><Relationship Id="rId233" Type="http://schemas.openxmlformats.org/officeDocument/2006/relationships/image" Target="../media/image3545.png"/><Relationship Id="rId440" Type="http://schemas.openxmlformats.org/officeDocument/2006/relationships/customXml" Target="../ink/ink1597.xml"/><Relationship Id="rId678" Type="http://schemas.openxmlformats.org/officeDocument/2006/relationships/customXml" Target="../ink/ink1717.xml"/><Relationship Id="rId28" Type="http://schemas.openxmlformats.org/officeDocument/2006/relationships/image" Target="../media/image3445.png"/><Relationship Id="rId275" Type="http://schemas.openxmlformats.org/officeDocument/2006/relationships/customXml" Target="../ink/ink1514.xml"/><Relationship Id="rId300" Type="http://schemas.openxmlformats.org/officeDocument/2006/relationships/image" Target="../media/image3577.png"/><Relationship Id="rId482" Type="http://schemas.openxmlformats.org/officeDocument/2006/relationships/customXml" Target="../ink/ink1618.xml"/><Relationship Id="rId538" Type="http://schemas.openxmlformats.org/officeDocument/2006/relationships/customXml" Target="../ink/ink1647.xml"/><Relationship Id="rId703" Type="http://schemas.openxmlformats.org/officeDocument/2006/relationships/image" Target="../media/image3777.png"/><Relationship Id="rId745" Type="http://schemas.openxmlformats.org/officeDocument/2006/relationships/image" Target="../media/image3798.png"/><Relationship Id="rId81" Type="http://schemas.openxmlformats.org/officeDocument/2006/relationships/customXml" Target="../ink/ink1416.xml"/><Relationship Id="rId135" Type="http://schemas.openxmlformats.org/officeDocument/2006/relationships/customXml" Target="../ink/ink1443.xml"/><Relationship Id="rId177" Type="http://schemas.openxmlformats.org/officeDocument/2006/relationships/image" Target="../media/image3518.png"/><Relationship Id="rId342" Type="http://schemas.openxmlformats.org/officeDocument/2006/relationships/image" Target="../media/image3598.png"/><Relationship Id="rId384" Type="http://schemas.openxmlformats.org/officeDocument/2006/relationships/image" Target="../media/image3619.png"/><Relationship Id="rId591" Type="http://schemas.openxmlformats.org/officeDocument/2006/relationships/image" Target="../media/image3721.png"/><Relationship Id="rId605" Type="http://schemas.openxmlformats.org/officeDocument/2006/relationships/image" Target="../media/image3728.png"/><Relationship Id="rId787" Type="http://schemas.openxmlformats.org/officeDocument/2006/relationships/image" Target="../media/image3819.png"/><Relationship Id="rId812" Type="http://schemas.openxmlformats.org/officeDocument/2006/relationships/customXml" Target="../ink/ink1784.xml"/><Relationship Id="rId202" Type="http://schemas.openxmlformats.org/officeDocument/2006/relationships/customXml" Target="../ink/ink1477.xml"/><Relationship Id="rId244" Type="http://schemas.openxmlformats.org/officeDocument/2006/relationships/customXml" Target="../ink/ink1498.xml"/><Relationship Id="rId647" Type="http://schemas.openxmlformats.org/officeDocument/2006/relationships/image" Target="../media/image3749.png"/><Relationship Id="rId689" Type="http://schemas.openxmlformats.org/officeDocument/2006/relationships/image" Target="../media/image3770.png"/><Relationship Id="rId39" Type="http://schemas.openxmlformats.org/officeDocument/2006/relationships/customXml" Target="../ink/ink1395.xml"/><Relationship Id="rId286" Type="http://schemas.openxmlformats.org/officeDocument/2006/relationships/image" Target="../media/image3570.png"/><Relationship Id="rId451" Type="http://schemas.openxmlformats.org/officeDocument/2006/relationships/image" Target="../media/image3652.png"/><Relationship Id="rId493" Type="http://schemas.openxmlformats.org/officeDocument/2006/relationships/customXml" Target="../ink/ink1624.xml"/><Relationship Id="rId507" Type="http://schemas.openxmlformats.org/officeDocument/2006/relationships/customXml" Target="../ink/ink1631.xml"/><Relationship Id="rId549" Type="http://schemas.openxmlformats.org/officeDocument/2006/relationships/image" Target="../media/image3700.png"/><Relationship Id="rId714" Type="http://schemas.openxmlformats.org/officeDocument/2006/relationships/customXml" Target="../ink/ink1735.xml"/><Relationship Id="rId756" Type="http://schemas.openxmlformats.org/officeDocument/2006/relationships/customXml" Target="../ink/ink1756.xml"/><Relationship Id="rId50" Type="http://schemas.openxmlformats.org/officeDocument/2006/relationships/image" Target="../media/image3456.png"/><Relationship Id="rId104" Type="http://schemas.openxmlformats.org/officeDocument/2006/relationships/image" Target="../media/image3482.png"/><Relationship Id="rId146" Type="http://schemas.openxmlformats.org/officeDocument/2006/relationships/customXml" Target="../ink/ink1449.xml"/><Relationship Id="rId188" Type="http://schemas.openxmlformats.org/officeDocument/2006/relationships/customXml" Target="../ink/ink1470.xml"/><Relationship Id="rId311" Type="http://schemas.openxmlformats.org/officeDocument/2006/relationships/customXml" Target="../ink/ink1532.xml"/><Relationship Id="rId353" Type="http://schemas.openxmlformats.org/officeDocument/2006/relationships/customXml" Target="../ink/ink1553.xml"/><Relationship Id="rId395" Type="http://schemas.openxmlformats.org/officeDocument/2006/relationships/image" Target="../media/image3624.png"/><Relationship Id="rId409" Type="http://schemas.openxmlformats.org/officeDocument/2006/relationships/image" Target="../media/image3631.png"/><Relationship Id="rId560" Type="http://schemas.openxmlformats.org/officeDocument/2006/relationships/customXml" Target="../ink/ink1658.xml"/><Relationship Id="rId798" Type="http://schemas.openxmlformats.org/officeDocument/2006/relationships/customXml" Target="../ink/ink1777.xml"/><Relationship Id="rId92" Type="http://schemas.openxmlformats.org/officeDocument/2006/relationships/image" Target="../media/image3477.png"/><Relationship Id="rId213" Type="http://schemas.openxmlformats.org/officeDocument/2006/relationships/image" Target="../media/image3536.png"/><Relationship Id="rId420" Type="http://schemas.openxmlformats.org/officeDocument/2006/relationships/customXml" Target="../ink/ink1587.xml"/><Relationship Id="rId616" Type="http://schemas.openxmlformats.org/officeDocument/2006/relationships/customXml" Target="../ink/ink1686.xml"/><Relationship Id="rId658" Type="http://schemas.openxmlformats.org/officeDocument/2006/relationships/customXml" Target="../ink/ink1707.xml"/><Relationship Id="rId823" Type="http://schemas.openxmlformats.org/officeDocument/2006/relationships/image" Target="../media/image13.png"/><Relationship Id="rId255" Type="http://schemas.openxmlformats.org/officeDocument/2006/relationships/image" Target="../media/image3555.png"/><Relationship Id="rId297" Type="http://schemas.openxmlformats.org/officeDocument/2006/relationships/customXml" Target="../ink/ink1525.xml"/><Relationship Id="rId462" Type="http://schemas.openxmlformats.org/officeDocument/2006/relationships/customXml" Target="../ink/ink1608.xml"/><Relationship Id="rId518" Type="http://schemas.openxmlformats.org/officeDocument/2006/relationships/image" Target="../media/image3685.png"/><Relationship Id="rId725" Type="http://schemas.openxmlformats.org/officeDocument/2006/relationships/image" Target="../media/image3788.png"/><Relationship Id="rId115" Type="http://schemas.openxmlformats.org/officeDocument/2006/relationships/customXml" Target="../ink/ink1433.xml"/><Relationship Id="rId157" Type="http://schemas.openxmlformats.org/officeDocument/2006/relationships/image" Target="../media/image3508.png"/><Relationship Id="rId322" Type="http://schemas.openxmlformats.org/officeDocument/2006/relationships/image" Target="../media/image3588.png"/><Relationship Id="rId364" Type="http://schemas.openxmlformats.org/officeDocument/2006/relationships/image" Target="../media/image3609.png"/><Relationship Id="rId767" Type="http://schemas.openxmlformats.org/officeDocument/2006/relationships/image" Target="../media/image3809.png"/><Relationship Id="rId61" Type="http://schemas.openxmlformats.org/officeDocument/2006/relationships/customXml" Target="../ink/ink1406.xml"/><Relationship Id="rId199" Type="http://schemas.openxmlformats.org/officeDocument/2006/relationships/image" Target="../media/image3529.png"/><Relationship Id="rId571" Type="http://schemas.openxmlformats.org/officeDocument/2006/relationships/image" Target="../media/image3711.png"/><Relationship Id="rId627" Type="http://schemas.openxmlformats.org/officeDocument/2006/relationships/image" Target="../media/image3739.png"/><Relationship Id="rId669" Type="http://schemas.openxmlformats.org/officeDocument/2006/relationships/image" Target="../media/image3760.png"/><Relationship Id="rId19" Type="http://schemas.openxmlformats.org/officeDocument/2006/relationships/customXml" Target="../ink/ink1385.xml"/><Relationship Id="rId224" Type="http://schemas.openxmlformats.org/officeDocument/2006/relationships/customXml" Target="../ink/ink1488.xml"/><Relationship Id="rId266" Type="http://schemas.openxmlformats.org/officeDocument/2006/relationships/customXml" Target="../ink/ink1509.xml"/><Relationship Id="rId431" Type="http://schemas.openxmlformats.org/officeDocument/2006/relationships/image" Target="../media/image3642.png"/><Relationship Id="rId473" Type="http://schemas.openxmlformats.org/officeDocument/2006/relationships/image" Target="../media/image3663.png"/><Relationship Id="rId529" Type="http://schemas.openxmlformats.org/officeDocument/2006/relationships/customXml" Target="../ink/ink1642.xml"/><Relationship Id="rId680" Type="http://schemas.openxmlformats.org/officeDocument/2006/relationships/customXml" Target="../ink/ink1718.xml"/><Relationship Id="rId736" Type="http://schemas.openxmlformats.org/officeDocument/2006/relationships/customXml" Target="../ink/ink1746.xml"/><Relationship Id="rId30" Type="http://schemas.openxmlformats.org/officeDocument/2006/relationships/image" Target="../media/image3446.png"/><Relationship Id="rId126" Type="http://schemas.openxmlformats.org/officeDocument/2006/relationships/image" Target="../media/image3493.png"/><Relationship Id="rId168" Type="http://schemas.openxmlformats.org/officeDocument/2006/relationships/customXml" Target="../ink/ink1460.xml"/><Relationship Id="rId333" Type="http://schemas.openxmlformats.org/officeDocument/2006/relationships/customXml" Target="../ink/ink1543.xml"/><Relationship Id="rId540" Type="http://schemas.openxmlformats.org/officeDocument/2006/relationships/customXml" Target="../ink/ink1648.xml"/><Relationship Id="rId778" Type="http://schemas.openxmlformats.org/officeDocument/2006/relationships/customXml" Target="../ink/ink1767.xml"/><Relationship Id="rId72" Type="http://schemas.openxmlformats.org/officeDocument/2006/relationships/image" Target="../media/image3467.png"/><Relationship Id="rId375" Type="http://schemas.openxmlformats.org/officeDocument/2006/relationships/customXml" Target="../ink/ink1564.xml"/><Relationship Id="rId582" Type="http://schemas.openxmlformats.org/officeDocument/2006/relationships/customXml" Target="../ink/ink1669.xml"/><Relationship Id="rId638" Type="http://schemas.openxmlformats.org/officeDocument/2006/relationships/customXml" Target="../ink/ink1697.xml"/><Relationship Id="rId803" Type="http://schemas.openxmlformats.org/officeDocument/2006/relationships/image" Target="../media/image3827.png"/><Relationship Id="rId3" Type="http://schemas.openxmlformats.org/officeDocument/2006/relationships/customXml" Target="../ink/ink1377.xml"/><Relationship Id="rId235" Type="http://schemas.openxmlformats.org/officeDocument/2006/relationships/image" Target="../media/image3546.png"/><Relationship Id="rId277" Type="http://schemas.openxmlformats.org/officeDocument/2006/relationships/customXml" Target="../ink/ink1515.xml"/><Relationship Id="rId400" Type="http://schemas.openxmlformats.org/officeDocument/2006/relationships/customXml" Target="../ink/ink1577.xml"/><Relationship Id="rId442" Type="http://schemas.openxmlformats.org/officeDocument/2006/relationships/customXml" Target="../ink/ink1598.xml"/><Relationship Id="rId484" Type="http://schemas.openxmlformats.org/officeDocument/2006/relationships/customXml" Target="../ink/ink1619.xml"/><Relationship Id="rId705" Type="http://schemas.openxmlformats.org/officeDocument/2006/relationships/image" Target="../media/image3778.png"/><Relationship Id="rId137" Type="http://schemas.openxmlformats.org/officeDocument/2006/relationships/customXml" Target="../ink/ink1444.xml"/><Relationship Id="rId302" Type="http://schemas.openxmlformats.org/officeDocument/2006/relationships/image" Target="../media/image3578.png"/><Relationship Id="rId344" Type="http://schemas.openxmlformats.org/officeDocument/2006/relationships/image" Target="../media/image3599.png"/><Relationship Id="rId691" Type="http://schemas.openxmlformats.org/officeDocument/2006/relationships/image" Target="../media/image3771.png"/><Relationship Id="rId747" Type="http://schemas.openxmlformats.org/officeDocument/2006/relationships/image" Target="../media/image3799.png"/><Relationship Id="rId789" Type="http://schemas.openxmlformats.org/officeDocument/2006/relationships/image" Target="../media/image3820.png"/><Relationship Id="rId41" Type="http://schemas.openxmlformats.org/officeDocument/2006/relationships/customXml" Target="../ink/ink1396.xml"/><Relationship Id="rId83" Type="http://schemas.openxmlformats.org/officeDocument/2006/relationships/customXml" Target="../ink/ink1417.xml"/><Relationship Id="rId179" Type="http://schemas.openxmlformats.org/officeDocument/2006/relationships/image" Target="../media/image3519.png"/><Relationship Id="rId386" Type="http://schemas.openxmlformats.org/officeDocument/2006/relationships/image" Target="../media/image3620.png"/><Relationship Id="rId551" Type="http://schemas.openxmlformats.org/officeDocument/2006/relationships/image" Target="../media/image3701.png"/><Relationship Id="rId593" Type="http://schemas.openxmlformats.org/officeDocument/2006/relationships/image" Target="../media/image3722.png"/><Relationship Id="rId607" Type="http://schemas.openxmlformats.org/officeDocument/2006/relationships/image" Target="../media/image3729.png"/><Relationship Id="rId649" Type="http://schemas.openxmlformats.org/officeDocument/2006/relationships/image" Target="../media/image3750.png"/><Relationship Id="rId814" Type="http://schemas.openxmlformats.org/officeDocument/2006/relationships/customXml" Target="../ink/ink1785.xml"/><Relationship Id="rId190" Type="http://schemas.openxmlformats.org/officeDocument/2006/relationships/customXml" Target="../ink/ink1471.xml"/><Relationship Id="rId204" Type="http://schemas.openxmlformats.org/officeDocument/2006/relationships/customXml" Target="../ink/ink1478.xml"/><Relationship Id="rId246" Type="http://schemas.openxmlformats.org/officeDocument/2006/relationships/customXml" Target="../ink/ink1499.xml"/><Relationship Id="rId288" Type="http://schemas.openxmlformats.org/officeDocument/2006/relationships/image" Target="../media/image3571.png"/><Relationship Id="rId411" Type="http://schemas.openxmlformats.org/officeDocument/2006/relationships/image" Target="../media/image3632.png"/><Relationship Id="rId453" Type="http://schemas.openxmlformats.org/officeDocument/2006/relationships/image" Target="../media/image3653.png"/><Relationship Id="rId509" Type="http://schemas.openxmlformats.org/officeDocument/2006/relationships/customXml" Target="../ink/ink1632.xml"/><Relationship Id="rId660" Type="http://schemas.openxmlformats.org/officeDocument/2006/relationships/customXml" Target="../ink/ink1708.xml"/><Relationship Id="rId106" Type="http://schemas.openxmlformats.org/officeDocument/2006/relationships/image" Target="../media/image3483.png"/><Relationship Id="rId313" Type="http://schemas.openxmlformats.org/officeDocument/2006/relationships/customXml" Target="../ink/ink1533.xml"/><Relationship Id="rId495" Type="http://schemas.openxmlformats.org/officeDocument/2006/relationships/customXml" Target="../ink/ink1625.xml"/><Relationship Id="rId716" Type="http://schemas.openxmlformats.org/officeDocument/2006/relationships/customXml" Target="../ink/ink1736.xml"/><Relationship Id="rId758" Type="http://schemas.openxmlformats.org/officeDocument/2006/relationships/customXml" Target="../ink/ink1757.xml"/><Relationship Id="rId10" Type="http://schemas.openxmlformats.org/officeDocument/2006/relationships/image" Target="../media/image3436.png"/><Relationship Id="rId52" Type="http://schemas.openxmlformats.org/officeDocument/2006/relationships/image" Target="../media/image3457.png"/><Relationship Id="rId94" Type="http://schemas.openxmlformats.org/officeDocument/2006/relationships/image" Target="../media/image3478.png"/><Relationship Id="rId148" Type="http://schemas.openxmlformats.org/officeDocument/2006/relationships/customXml" Target="../ink/ink1450.xml"/><Relationship Id="rId355" Type="http://schemas.openxmlformats.org/officeDocument/2006/relationships/customXml" Target="../ink/ink1554.xml"/><Relationship Id="rId397" Type="http://schemas.openxmlformats.org/officeDocument/2006/relationships/image" Target="../media/image3625.png"/><Relationship Id="rId520" Type="http://schemas.openxmlformats.org/officeDocument/2006/relationships/image" Target="../media/image3686.png"/><Relationship Id="rId562" Type="http://schemas.openxmlformats.org/officeDocument/2006/relationships/customXml" Target="../ink/ink1659.xml"/><Relationship Id="rId618" Type="http://schemas.openxmlformats.org/officeDocument/2006/relationships/customXml" Target="../ink/ink1687.xml"/><Relationship Id="rId825" Type="http://schemas.openxmlformats.org/officeDocument/2006/relationships/image" Target="../media/image14.png"/><Relationship Id="rId215" Type="http://schemas.openxmlformats.org/officeDocument/2006/relationships/image" Target="../media/image3537.png"/><Relationship Id="rId257" Type="http://schemas.openxmlformats.org/officeDocument/2006/relationships/image" Target="../media/image3556.png"/><Relationship Id="rId422" Type="http://schemas.openxmlformats.org/officeDocument/2006/relationships/customXml" Target="../ink/ink1588.xml"/><Relationship Id="rId464" Type="http://schemas.openxmlformats.org/officeDocument/2006/relationships/customXml" Target="../ink/ink1609.xml"/><Relationship Id="rId299" Type="http://schemas.openxmlformats.org/officeDocument/2006/relationships/customXml" Target="../ink/ink1526.xml"/><Relationship Id="rId727" Type="http://schemas.openxmlformats.org/officeDocument/2006/relationships/image" Target="../media/image3789.png"/><Relationship Id="rId63" Type="http://schemas.openxmlformats.org/officeDocument/2006/relationships/customXml" Target="../ink/ink1407.xml"/><Relationship Id="rId159" Type="http://schemas.openxmlformats.org/officeDocument/2006/relationships/image" Target="../media/image3509.png"/><Relationship Id="rId366" Type="http://schemas.openxmlformats.org/officeDocument/2006/relationships/image" Target="../media/image3610.png"/><Relationship Id="rId573" Type="http://schemas.openxmlformats.org/officeDocument/2006/relationships/image" Target="../media/image3712.png"/><Relationship Id="rId780" Type="http://schemas.openxmlformats.org/officeDocument/2006/relationships/customXml" Target="../ink/ink1768.xml"/><Relationship Id="rId226" Type="http://schemas.openxmlformats.org/officeDocument/2006/relationships/customXml" Target="../ink/ink1489.xml"/><Relationship Id="rId433" Type="http://schemas.openxmlformats.org/officeDocument/2006/relationships/image" Target="../media/image3643.png"/><Relationship Id="rId640" Type="http://schemas.openxmlformats.org/officeDocument/2006/relationships/customXml" Target="../ink/ink1698.xml"/><Relationship Id="rId738" Type="http://schemas.openxmlformats.org/officeDocument/2006/relationships/customXml" Target="../ink/ink1747.xml"/><Relationship Id="rId74" Type="http://schemas.openxmlformats.org/officeDocument/2006/relationships/image" Target="../media/image3468.png"/><Relationship Id="rId377" Type="http://schemas.openxmlformats.org/officeDocument/2006/relationships/customXml" Target="../ink/ink1565.xml"/><Relationship Id="rId500" Type="http://schemas.openxmlformats.org/officeDocument/2006/relationships/image" Target="../media/image3676.png"/><Relationship Id="rId584" Type="http://schemas.openxmlformats.org/officeDocument/2006/relationships/customXml" Target="../ink/ink1670.xml"/><Relationship Id="rId805" Type="http://schemas.openxmlformats.org/officeDocument/2006/relationships/image" Target="../media/image3828.png"/><Relationship Id="rId5" Type="http://schemas.openxmlformats.org/officeDocument/2006/relationships/customXml" Target="../ink/ink1378.xml"/><Relationship Id="rId237" Type="http://schemas.openxmlformats.org/officeDocument/2006/relationships/image" Target="../media/image3547.png"/><Relationship Id="rId791" Type="http://schemas.openxmlformats.org/officeDocument/2006/relationships/image" Target="../media/image3821.png"/><Relationship Id="rId444" Type="http://schemas.openxmlformats.org/officeDocument/2006/relationships/customXml" Target="../ink/ink1599.xml"/><Relationship Id="rId651" Type="http://schemas.openxmlformats.org/officeDocument/2006/relationships/image" Target="../media/image3751.png"/><Relationship Id="rId749" Type="http://schemas.openxmlformats.org/officeDocument/2006/relationships/image" Target="../media/image3800.png"/><Relationship Id="rId290" Type="http://schemas.openxmlformats.org/officeDocument/2006/relationships/image" Target="../media/image3572.png"/><Relationship Id="rId304" Type="http://schemas.openxmlformats.org/officeDocument/2006/relationships/image" Target="../media/image3579.png"/><Relationship Id="rId388" Type="http://schemas.openxmlformats.org/officeDocument/2006/relationships/image" Target="../media/image3621.png"/><Relationship Id="rId511" Type="http://schemas.openxmlformats.org/officeDocument/2006/relationships/customXml" Target="../ink/ink1633.xml"/><Relationship Id="rId609" Type="http://schemas.openxmlformats.org/officeDocument/2006/relationships/image" Target="../media/image3730.png"/><Relationship Id="rId85" Type="http://schemas.openxmlformats.org/officeDocument/2006/relationships/customXml" Target="../ink/ink1418.xml"/><Relationship Id="rId150" Type="http://schemas.openxmlformats.org/officeDocument/2006/relationships/customXml" Target="../ink/ink1451.xml"/><Relationship Id="rId595" Type="http://schemas.openxmlformats.org/officeDocument/2006/relationships/image" Target="../media/image3723.png"/><Relationship Id="rId816" Type="http://schemas.openxmlformats.org/officeDocument/2006/relationships/customXml" Target="../ink/ink1786.xml"/><Relationship Id="rId248" Type="http://schemas.openxmlformats.org/officeDocument/2006/relationships/customXml" Target="../ink/ink1500.xml"/><Relationship Id="rId455" Type="http://schemas.openxmlformats.org/officeDocument/2006/relationships/image" Target="../media/image3654.png"/><Relationship Id="rId662" Type="http://schemas.openxmlformats.org/officeDocument/2006/relationships/customXml" Target="../ink/ink1709.xml"/><Relationship Id="rId12" Type="http://schemas.openxmlformats.org/officeDocument/2006/relationships/image" Target="../media/image3437.png"/><Relationship Id="rId108" Type="http://schemas.openxmlformats.org/officeDocument/2006/relationships/image" Target="../media/image3484.png"/><Relationship Id="rId315" Type="http://schemas.openxmlformats.org/officeDocument/2006/relationships/customXml" Target="../ink/ink1534.xml"/><Relationship Id="rId522" Type="http://schemas.openxmlformats.org/officeDocument/2006/relationships/image" Target="../media/image3687.png"/><Relationship Id="rId96" Type="http://schemas.openxmlformats.org/officeDocument/2006/relationships/image" Target="../media/image3479.png"/><Relationship Id="rId161" Type="http://schemas.openxmlformats.org/officeDocument/2006/relationships/image" Target="../media/image3510.png"/><Relationship Id="rId399" Type="http://schemas.openxmlformats.org/officeDocument/2006/relationships/image" Target="../media/image3626.png"/><Relationship Id="rId827" Type="http://schemas.openxmlformats.org/officeDocument/2006/relationships/image" Target="../media/image15.png"/><Relationship Id="rId259" Type="http://schemas.openxmlformats.org/officeDocument/2006/relationships/image" Target="../media/image3557.png"/><Relationship Id="rId466" Type="http://schemas.openxmlformats.org/officeDocument/2006/relationships/customXml" Target="../ink/ink1610.xml"/><Relationship Id="rId673" Type="http://schemas.openxmlformats.org/officeDocument/2006/relationships/image" Target="../media/image3762.png"/><Relationship Id="rId23" Type="http://schemas.openxmlformats.org/officeDocument/2006/relationships/customXml" Target="../ink/ink1387.xml"/><Relationship Id="rId119" Type="http://schemas.openxmlformats.org/officeDocument/2006/relationships/customXml" Target="../ink/ink1435.xml"/><Relationship Id="rId326" Type="http://schemas.openxmlformats.org/officeDocument/2006/relationships/image" Target="../media/image3590.png"/><Relationship Id="rId533" Type="http://schemas.openxmlformats.org/officeDocument/2006/relationships/customXml" Target="../ink/ink1644.xml"/><Relationship Id="rId740" Type="http://schemas.openxmlformats.org/officeDocument/2006/relationships/customXml" Target="../ink/ink1748.xml"/><Relationship Id="rId172" Type="http://schemas.openxmlformats.org/officeDocument/2006/relationships/customXml" Target="../ink/ink1462.xml"/><Relationship Id="rId477" Type="http://schemas.openxmlformats.org/officeDocument/2006/relationships/image" Target="../media/image3665.png"/><Relationship Id="rId600" Type="http://schemas.openxmlformats.org/officeDocument/2006/relationships/customXml" Target="../ink/ink1678.xml"/><Relationship Id="rId684" Type="http://schemas.openxmlformats.org/officeDocument/2006/relationships/customXml" Target="../ink/ink1720.xml"/><Relationship Id="rId337" Type="http://schemas.openxmlformats.org/officeDocument/2006/relationships/customXml" Target="../ink/ink1545.xml"/><Relationship Id="rId34" Type="http://schemas.openxmlformats.org/officeDocument/2006/relationships/image" Target="../media/image3448.png"/><Relationship Id="rId544" Type="http://schemas.openxmlformats.org/officeDocument/2006/relationships/customXml" Target="../ink/ink1650.xml"/><Relationship Id="rId751" Type="http://schemas.openxmlformats.org/officeDocument/2006/relationships/image" Target="../media/image3801.png"/><Relationship Id="rId183" Type="http://schemas.openxmlformats.org/officeDocument/2006/relationships/image" Target="../media/image3521.png"/><Relationship Id="rId390" Type="http://schemas.openxmlformats.org/officeDocument/2006/relationships/customXml" Target="../ink/ink1572.xml"/><Relationship Id="rId404" Type="http://schemas.openxmlformats.org/officeDocument/2006/relationships/customXml" Target="../ink/ink1579.xml"/><Relationship Id="rId611" Type="http://schemas.openxmlformats.org/officeDocument/2006/relationships/image" Target="../media/image3731.png"/><Relationship Id="rId250" Type="http://schemas.openxmlformats.org/officeDocument/2006/relationships/customXml" Target="../ink/ink1501.xml"/><Relationship Id="rId488" Type="http://schemas.openxmlformats.org/officeDocument/2006/relationships/image" Target="../media/image3670.png"/><Relationship Id="rId695" Type="http://schemas.openxmlformats.org/officeDocument/2006/relationships/image" Target="../media/image3773.png"/><Relationship Id="rId709" Type="http://schemas.openxmlformats.org/officeDocument/2006/relationships/image" Target="../media/image3780.png"/><Relationship Id="rId45" Type="http://schemas.openxmlformats.org/officeDocument/2006/relationships/customXml" Target="../ink/ink1398.xml"/><Relationship Id="rId110" Type="http://schemas.openxmlformats.org/officeDocument/2006/relationships/image" Target="../media/image3485.png"/><Relationship Id="rId348" Type="http://schemas.openxmlformats.org/officeDocument/2006/relationships/image" Target="../media/image3601.png"/><Relationship Id="rId555" Type="http://schemas.openxmlformats.org/officeDocument/2006/relationships/image" Target="../media/image3703.png"/><Relationship Id="rId762" Type="http://schemas.openxmlformats.org/officeDocument/2006/relationships/customXml" Target="../ink/ink1759.xml"/><Relationship Id="rId194" Type="http://schemas.openxmlformats.org/officeDocument/2006/relationships/customXml" Target="../ink/ink1473.xml"/><Relationship Id="rId208" Type="http://schemas.openxmlformats.org/officeDocument/2006/relationships/customXml" Target="../ink/ink1480.xml"/><Relationship Id="rId415" Type="http://schemas.openxmlformats.org/officeDocument/2006/relationships/image" Target="../media/image3634.png"/><Relationship Id="rId622" Type="http://schemas.openxmlformats.org/officeDocument/2006/relationships/customXml" Target="../ink/ink1689.xml"/><Relationship Id="rId261" Type="http://schemas.openxmlformats.org/officeDocument/2006/relationships/image" Target="../media/image3558.png"/><Relationship Id="rId499" Type="http://schemas.openxmlformats.org/officeDocument/2006/relationships/customXml" Target="../ink/ink1627.xml"/><Relationship Id="rId56" Type="http://schemas.openxmlformats.org/officeDocument/2006/relationships/image" Target="../media/image3459.png"/><Relationship Id="rId359" Type="http://schemas.openxmlformats.org/officeDocument/2006/relationships/customXml" Target="../ink/ink1556.xml"/><Relationship Id="rId566" Type="http://schemas.openxmlformats.org/officeDocument/2006/relationships/customXml" Target="../ink/ink1661.xml"/><Relationship Id="rId773" Type="http://schemas.openxmlformats.org/officeDocument/2006/relationships/image" Target="../media/image3812.png"/><Relationship Id="rId121" Type="http://schemas.openxmlformats.org/officeDocument/2006/relationships/customXml" Target="../ink/ink1436.xml"/><Relationship Id="rId219" Type="http://schemas.openxmlformats.org/officeDocument/2006/relationships/image" Target="../media/image3539.png"/><Relationship Id="rId426" Type="http://schemas.openxmlformats.org/officeDocument/2006/relationships/customXml" Target="../ink/ink1590.xml"/><Relationship Id="rId633" Type="http://schemas.openxmlformats.org/officeDocument/2006/relationships/image" Target="../media/image3742.png"/><Relationship Id="rId67" Type="http://schemas.openxmlformats.org/officeDocument/2006/relationships/customXml" Target="../ink/ink1409.xml"/><Relationship Id="rId272" Type="http://schemas.openxmlformats.org/officeDocument/2006/relationships/image" Target="../media/image3563.png"/><Relationship Id="rId577" Type="http://schemas.openxmlformats.org/officeDocument/2006/relationships/image" Target="../media/image3714.png"/><Relationship Id="rId700" Type="http://schemas.openxmlformats.org/officeDocument/2006/relationships/customXml" Target="../ink/ink1728.xml"/><Relationship Id="rId132" Type="http://schemas.openxmlformats.org/officeDocument/2006/relationships/image" Target="../media/image3496.png"/><Relationship Id="rId784" Type="http://schemas.openxmlformats.org/officeDocument/2006/relationships/customXml" Target="../ink/ink1770.xml"/><Relationship Id="rId437" Type="http://schemas.openxmlformats.org/officeDocument/2006/relationships/image" Target="../media/image3645.png"/><Relationship Id="rId644" Type="http://schemas.openxmlformats.org/officeDocument/2006/relationships/customXml" Target="../ink/ink1700.xml"/><Relationship Id="rId283" Type="http://schemas.openxmlformats.org/officeDocument/2006/relationships/customXml" Target="../ink/ink1518.xml"/><Relationship Id="rId490" Type="http://schemas.openxmlformats.org/officeDocument/2006/relationships/image" Target="../media/image3671.png"/><Relationship Id="rId504" Type="http://schemas.openxmlformats.org/officeDocument/2006/relationships/image" Target="../media/image3678.png"/><Relationship Id="rId711" Type="http://schemas.openxmlformats.org/officeDocument/2006/relationships/image" Target="../media/image3781.png"/><Relationship Id="rId78" Type="http://schemas.openxmlformats.org/officeDocument/2006/relationships/image" Target="../media/image3470.png"/><Relationship Id="rId143" Type="http://schemas.openxmlformats.org/officeDocument/2006/relationships/image" Target="../media/image3501.png"/><Relationship Id="rId350" Type="http://schemas.openxmlformats.org/officeDocument/2006/relationships/image" Target="../media/image3602.png"/><Relationship Id="rId588" Type="http://schemas.openxmlformats.org/officeDocument/2006/relationships/customXml" Target="../ink/ink1672.xml"/><Relationship Id="rId795" Type="http://schemas.openxmlformats.org/officeDocument/2006/relationships/image" Target="../media/image3823.png"/><Relationship Id="rId809" Type="http://schemas.openxmlformats.org/officeDocument/2006/relationships/image" Target="../media/image3830.png"/><Relationship Id="rId9" Type="http://schemas.openxmlformats.org/officeDocument/2006/relationships/customXml" Target="../ink/ink1380.xml"/><Relationship Id="rId210" Type="http://schemas.openxmlformats.org/officeDocument/2006/relationships/customXml" Target="../ink/ink1481.xml"/><Relationship Id="rId448" Type="http://schemas.openxmlformats.org/officeDocument/2006/relationships/customXml" Target="../ink/ink1601.xml"/><Relationship Id="rId655" Type="http://schemas.openxmlformats.org/officeDocument/2006/relationships/image" Target="../media/image3753.png"/><Relationship Id="rId294" Type="http://schemas.openxmlformats.org/officeDocument/2006/relationships/image" Target="../media/image3574.png"/><Relationship Id="rId308" Type="http://schemas.openxmlformats.org/officeDocument/2006/relationships/image" Target="../media/image3581.png"/><Relationship Id="rId515" Type="http://schemas.openxmlformats.org/officeDocument/2006/relationships/customXml" Target="../ink/ink1635.xml"/><Relationship Id="rId722" Type="http://schemas.openxmlformats.org/officeDocument/2006/relationships/customXml" Target="../ink/ink1739.xml"/><Relationship Id="rId89" Type="http://schemas.openxmlformats.org/officeDocument/2006/relationships/customXml" Target="../ink/ink1420.xml"/><Relationship Id="rId154" Type="http://schemas.openxmlformats.org/officeDocument/2006/relationships/customXml" Target="../ink/ink1453.xml"/><Relationship Id="rId361" Type="http://schemas.openxmlformats.org/officeDocument/2006/relationships/customXml" Target="../ink/ink1557.xml"/><Relationship Id="rId599" Type="http://schemas.openxmlformats.org/officeDocument/2006/relationships/image" Target="../media/image3725.png"/><Relationship Id="rId459" Type="http://schemas.openxmlformats.org/officeDocument/2006/relationships/image" Target="../media/image3656.png"/><Relationship Id="rId666" Type="http://schemas.openxmlformats.org/officeDocument/2006/relationships/customXml" Target="../ink/ink1711.xml"/><Relationship Id="rId16" Type="http://schemas.openxmlformats.org/officeDocument/2006/relationships/image" Target="../media/image3439.png"/><Relationship Id="rId221" Type="http://schemas.openxmlformats.org/officeDocument/2006/relationships/image" Target="../media/image3540.png"/><Relationship Id="rId319" Type="http://schemas.openxmlformats.org/officeDocument/2006/relationships/customXml" Target="../ink/ink1536.xml"/><Relationship Id="rId526" Type="http://schemas.openxmlformats.org/officeDocument/2006/relationships/image" Target="../media/image3689.png"/><Relationship Id="rId733" Type="http://schemas.openxmlformats.org/officeDocument/2006/relationships/image" Target="../media/image3792.png"/><Relationship Id="rId165" Type="http://schemas.openxmlformats.org/officeDocument/2006/relationships/image" Target="../media/image3512.png"/><Relationship Id="rId372" Type="http://schemas.openxmlformats.org/officeDocument/2006/relationships/image" Target="../media/image3613.png"/><Relationship Id="rId677" Type="http://schemas.openxmlformats.org/officeDocument/2006/relationships/image" Target="../media/image3764.png"/><Relationship Id="rId800" Type="http://schemas.openxmlformats.org/officeDocument/2006/relationships/customXml" Target="../ink/ink1778.xml"/><Relationship Id="rId232" Type="http://schemas.openxmlformats.org/officeDocument/2006/relationships/customXml" Target="../ink/ink1492.xml"/><Relationship Id="rId27" Type="http://schemas.openxmlformats.org/officeDocument/2006/relationships/customXml" Target="../ink/ink1389.xml"/><Relationship Id="rId537" Type="http://schemas.openxmlformats.org/officeDocument/2006/relationships/image" Target="../media/image3694.png"/><Relationship Id="rId744" Type="http://schemas.openxmlformats.org/officeDocument/2006/relationships/customXml" Target="../ink/ink1750.xml"/><Relationship Id="rId80" Type="http://schemas.openxmlformats.org/officeDocument/2006/relationships/image" Target="../media/image3471.png"/><Relationship Id="rId176" Type="http://schemas.openxmlformats.org/officeDocument/2006/relationships/customXml" Target="../ink/ink1464.xml"/><Relationship Id="rId383" Type="http://schemas.openxmlformats.org/officeDocument/2006/relationships/customXml" Target="../ink/ink1568.xml"/><Relationship Id="rId590" Type="http://schemas.openxmlformats.org/officeDocument/2006/relationships/customXml" Target="../ink/ink1673.xml"/><Relationship Id="rId604" Type="http://schemas.openxmlformats.org/officeDocument/2006/relationships/customXml" Target="../ink/ink1680.xml"/><Relationship Id="rId811" Type="http://schemas.openxmlformats.org/officeDocument/2006/relationships/image" Target="../media/image3831.png"/><Relationship Id="rId243" Type="http://schemas.openxmlformats.org/officeDocument/2006/relationships/image" Target="../media/image2329.png"/><Relationship Id="rId450" Type="http://schemas.openxmlformats.org/officeDocument/2006/relationships/customXml" Target="../ink/ink1602.xml"/><Relationship Id="rId688" Type="http://schemas.openxmlformats.org/officeDocument/2006/relationships/customXml" Target="../ink/ink1722.xml"/><Relationship Id="rId38" Type="http://schemas.openxmlformats.org/officeDocument/2006/relationships/image" Target="../media/image3450.png"/><Relationship Id="rId103" Type="http://schemas.openxmlformats.org/officeDocument/2006/relationships/customXml" Target="../ink/ink1427.xml"/><Relationship Id="rId310" Type="http://schemas.openxmlformats.org/officeDocument/2006/relationships/image" Target="../media/image3582.png"/><Relationship Id="rId548" Type="http://schemas.openxmlformats.org/officeDocument/2006/relationships/customXml" Target="../ink/ink1652.xml"/><Relationship Id="rId755" Type="http://schemas.openxmlformats.org/officeDocument/2006/relationships/image" Target="../media/image3803.png"/><Relationship Id="rId91" Type="http://schemas.openxmlformats.org/officeDocument/2006/relationships/customXml" Target="../ink/ink1421.xml"/><Relationship Id="rId187" Type="http://schemas.openxmlformats.org/officeDocument/2006/relationships/image" Target="../media/image3523.png"/><Relationship Id="rId394" Type="http://schemas.openxmlformats.org/officeDocument/2006/relationships/customXml" Target="../ink/ink1574.xml"/><Relationship Id="rId408" Type="http://schemas.openxmlformats.org/officeDocument/2006/relationships/customXml" Target="../ink/ink1581.xml"/><Relationship Id="rId615" Type="http://schemas.openxmlformats.org/officeDocument/2006/relationships/image" Target="../media/image3733.png"/><Relationship Id="rId822" Type="http://schemas.openxmlformats.org/officeDocument/2006/relationships/customXml" Target="../ink/ink1789.xml"/><Relationship Id="rId254" Type="http://schemas.openxmlformats.org/officeDocument/2006/relationships/customXml" Target="../ink/ink1503.xml"/><Relationship Id="rId699" Type="http://schemas.openxmlformats.org/officeDocument/2006/relationships/image" Target="../media/image3775.png"/><Relationship Id="rId49" Type="http://schemas.openxmlformats.org/officeDocument/2006/relationships/customXml" Target="../ink/ink1400.xml"/><Relationship Id="rId114" Type="http://schemas.openxmlformats.org/officeDocument/2006/relationships/image" Target="../media/image3487.png"/><Relationship Id="rId461" Type="http://schemas.openxmlformats.org/officeDocument/2006/relationships/image" Target="../media/image3657.png"/><Relationship Id="rId559" Type="http://schemas.openxmlformats.org/officeDocument/2006/relationships/image" Target="../media/image3705.png"/><Relationship Id="rId766" Type="http://schemas.openxmlformats.org/officeDocument/2006/relationships/customXml" Target="../ink/ink1761.xml"/><Relationship Id="rId198" Type="http://schemas.openxmlformats.org/officeDocument/2006/relationships/customXml" Target="../ink/ink1475.xml"/><Relationship Id="rId321" Type="http://schemas.openxmlformats.org/officeDocument/2006/relationships/customXml" Target="../ink/ink1537.xml"/><Relationship Id="rId419" Type="http://schemas.openxmlformats.org/officeDocument/2006/relationships/image" Target="../media/image3636.png"/><Relationship Id="rId626" Type="http://schemas.openxmlformats.org/officeDocument/2006/relationships/customXml" Target="../ink/ink1691.xml"/><Relationship Id="rId265" Type="http://schemas.openxmlformats.org/officeDocument/2006/relationships/image" Target="../media/image3560.png"/><Relationship Id="rId472" Type="http://schemas.openxmlformats.org/officeDocument/2006/relationships/customXml" Target="../ink/ink1613.xml"/><Relationship Id="rId125" Type="http://schemas.openxmlformats.org/officeDocument/2006/relationships/customXml" Target="../ink/ink1438.xml"/><Relationship Id="rId332" Type="http://schemas.openxmlformats.org/officeDocument/2006/relationships/image" Target="../media/image3593.png"/><Relationship Id="rId777" Type="http://schemas.openxmlformats.org/officeDocument/2006/relationships/image" Target="../media/image3814.png"/><Relationship Id="rId637" Type="http://schemas.openxmlformats.org/officeDocument/2006/relationships/image" Target="../media/image3744.png"/><Relationship Id="rId276" Type="http://schemas.openxmlformats.org/officeDocument/2006/relationships/image" Target="../media/image3565.png"/><Relationship Id="rId483" Type="http://schemas.openxmlformats.org/officeDocument/2006/relationships/image" Target="../media/image3668.png"/><Relationship Id="rId690" Type="http://schemas.openxmlformats.org/officeDocument/2006/relationships/customXml" Target="../ink/ink1723.xml"/><Relationship Id="rId704" Type="http://schemas.openxmlformats.org/officeDocument/2006/relationships/customXml" Target="../ink/ink1730.xml"/><Relationship Id="rId40" Type="http://schemas.openxmlformats.org/officeDocument/2006/relationships/image" Target="../media/image3451.png"/><Relationship Id="rId136" Type="http://schemas.openxmlformats.org/officeDocument/2006/relationships/image" Target="../media/image3498.png"/><Relationship Id="rId343" Type="http://schemas.openxmlformats.org/officeDocument/2006/relationships/customXml" Target="../ink/ink1548.xml"/><Relationship Id="rId550" Type="http://schemas.openxmlformats.org/officeDocument/2006/relationships/customXml" Target="../ink/ink1653.xml"/><Relationship Id="rId788" Type="http://schemas.openxmlformats.org/officeDocument/2006/relationships/customXml" Target="../ink/ink1772.xml"/><Relationship Id="rId203" Type="http://schemas.openxmlformats.org/officeDocument/2006/relationships/image" Target="../media/image3531.png"/><Relationship Id="rId648" Type="http://schemas.openxmlformats.org/officeDocument/2006/relationships/customXml" Target="../ink/ink1702.xml"/><Relationship Id="rId287" Type="http://schemas.openxmlformats.org/officeDocument/2006/relationships/customXml" Target="../ink/ink1520.xml"/><Relationship Id="rId410" Type="http://schemas.openxmlformats.org/officeDocument/2006/relationships/customXml" Target="../ink/ink1582.xml"/><Relationship Id="rId494" Type="http://schemas.openxmlformats.org/officeDocument/2006/relationships/image" Target="../media/image3673.png"/><Relationship Id="rId508" Type="http://schemas.openxmlformats.org/officeDocument/2006/relationships/image" Target="../media/image3680.png"/><Relationship Id="rId715" Type="http://schemas.openxmlformats.org/officeDocument/2006/relationships/image" Target="../media/image3783.png"/><Relationship Id="rId147" Type="http://schemas.openxmlformats.org/officeDocument/2006/relationships/image" Target="../media/image3503.png"/><Relationship Id="rId354" Type="http://schemas.openxmlformats.org/officeDocument/2006/relationships/image" Target="../media/image3604.png"/><Relationship Id="rId799" Type="http://schemas.openxmlformats.org/officeDocument/2006/relationships/image" Target="../media/image3825.png"/><Relationship Id="rId51" Type="http://schemas.openxmlformats.org/officeDocument/2006/relationships/customXml" Target="../ink/ink1401.xml"/><Relationship Id="rId561" Type="http://schemas.openxmlformats.org/officeDocument/2006/relationships/image" Target="../media/image3706.png"/><Relationship Id="rId659" Type="http://schemas.openxmlformats.org/officeDocument/2006/relationships/image" Target="../media/image3755.png"/><Relationship Id="rId214" Type="http://schemas.openxmlformats.org/officeDocument/2006/relationships/customXml" Target="../ink/ink1483.xml"/><Relationship Id="rId298" Type="http://schemas.openxmlformats.org/officeDocument/2006/relationships/image" Target="../media/image3576.png"/><Relationship Id="rId421" Type="http://schemas.openxmlformats.org/officeDocument/2006/relationships/image" Target="../media/image3637.png"/><Relationship Id="rId519" Type="http://schemas.openxmlformats.org/officeDocument/2006/relationships/customXml" Target="../ink/ink1637.xml"/><Relationship Id="rId158" Type="http://schemas.openxmlformats.org/officeDocument/2006/relationships/customXml" Target="../ink/ink1455.xml"/><Relationship Id="rId726" Type="http://schemas.openxmlformats.org/officeDocument/2006/relationships/customXml" Target="../ink/ink1741.xml"/><Relationship Id="rId62" Type="http://schemas.openxmlformats.org/officeDocument/2006/relationships/image" Target="../media/image3462.png"/><Relationship Id="rId365" Type="http://schemas.openxmlformats.org/officeDocument/2006/relationships/customXml" Target="../ink/ink1559.xml"/><Relationship Id="rId572" Type="http://schemas.openxmlformats.org/officeDocument/2006/relationships/customXml" Target="../ink/ink1664.xml"/><Relationship Id="rId225" Type="http://schemas.openxmlformats.org/officeDocument/2006/relationships/image" Target="../media/image3542.png"/><Relationship Id="rId432" Type="http://schemas.openxmlformats.org/officeDocument/2006/relationships/customXml" Target="../ink/ink1593.xml"/><Relationship Id="rId737" Type="http://schemas.openxmlformats.org/officeDocument/2006/relationships/image" Target="../media/image3794.png"/><Relationship Id="rId73" Type="http://schemas.openxmlformats.org/officeDocument/2006/relationships/customXml" Target="../ink/ink1412.xml"/><Relationship Id="rId169" Type="http://schemas.openxmlformats.org/officeDocument/2006/relationships/image" Target="../media/image3514.png"/><Relationship Id="rId376" Type="http://schemas.openxmlformats.org/officeDocument/2006/relationships/image" Target="../media/image3615.png"/><Relationship Id="rId583" Type="http://schemas.openxmlformats.org/officeDocument/2006/relationships/image" Target="../media/image3717.png"/><Relationship Id="rId790" Type="http://schemas.openxmlformats.org/officeDocument/2006/relationships/customXml" Target="../ink/ink1773.xml"/><Relationship Id="rId804" Type="http://schemas.openxmlformats.org/officeDocument/2006/relationships/customXml" Target="../ink/ink1780.xml"/><Relationship Id="rId4" Type="http://schemas.openxmlformats.org/officeDocument/2006/relationships/image" Target="../media/image3433.png"/><Relationship Id="rId236" Type="http://schemas.openxmlformats.org/officeDocument/2006/relationships/customXml" Target="../ink/ink1494.xml"/><Relationship Id="rId443" Type="http://schemas.openxmlformats.org/officeDocument/2006/relationships/image" Target="../media/image3648.png"/><Relationship Id="rId650" Type="http://schemas.openxmlformats.org/officeDocument/2006/relationships/customXml" Target="../ink/ink1703.xml"/><Relationship Id="rId303" Type="http://schemas.openxmlformats.org/officeDocument/2006/relationships/customXml" Target="../ink/ink1528.xml"/><Relationship Id="rId748" Type="http://schemas.openxmlformats.org/officeDocument/2006/relationships/customXml" Target="../ink/ink1752.xml"/><Relationship Id="rId84" Type="http://schemas.openxmlformats.org/officeDocument/2006/relationships/image" Target="../media/image3473.png"/><Relationship Id="rId387" Type="http://schemas.openxmlformats.org/officeDocument/2006/relationships/customXml" Target="../ink/ink1570.xml"/><Relationship Id="rId510" Type="http://schemas.openxmlformats.org/officeDocument/2006/relationships/image" Target="../media/image3681.png"/><Relationship Id="rId594" Type="http://schemas.openxmlformats.org/officeDocument/2006/relationships/customXml" Target="../ink/ink1675.xml"/><Relationship Id="rId608" Type="http://schemas.openxmlformats.org/officeDocument/2006/relationships/customXml" Target="../ink/ink1682.xml"/><Relationship Id="rId815" Type="http://schemas.openxmlformats.org/officeDocument/2006/relationships/image" Target="../media/image9.png"/><Relationship Id="rId247" Type="http://schemas.openxmlformats.org/officeDocument/2006/relationships/image" Target="../media/image3551.png"/><Relationship Id="rId107" Type="http://schemas.openxmlformats.org/officeDocument/2006/relationships/customXml" Target="../ink/ink1429.xml"/><Relationship Id="rId454" Type="http://schemas.openxmlformats.org/officeDocument/2006/relationships/customXml" Target="../ink/ink1604.xml"/><Relationship Id="rId661" Type="http://schemas.openxmlformats.org/officeDocument/2006/relationships/image" Target="../media/image3756.png"/><Relationship Id="rId759" Type="http://schemas.openxmlformats.org/officeDocument/2006/relationships/image" Target="../media/image3805.png"/><Relationship Id="rId11" Type="http://schemas.openxmlformats.org/officeDocument/2006/relationships/customXml" Target="../ink/ink1381.xml"/><Relationship Id="rId314" Type="http://schemas.openxmlformats.org/officeDocument/2006/relationships/image" Target="../media/image3584.png"/><Relationship Id="rId398" Type="http://schemas.openxmlformats.org/officeDocument/2006/relationships/customXml" Target="../ink/ink1576.xml"/><Relationship Id="rId521" Type="http://schemas.openxmlformats.org/officeDocument/2006/relationships/customXml" Target="../ink/ink1638.xml"/><Relationship Id="rId619" Type="http://schemas.openxmlformats.org/officeDocument/2006/relationships/image" Target="../media/image3735.png"/><Relationship Id="rId95" Type="http://schemas.openxmlformats.org/officeDocument/2006/relationships/customXml" Target="../ink/ink1423.xml"/><Relationship Id="rId160" Type="http://schemas.openxmlformats.org/officeDocument/2006/relationships/customXml" Target="../ink/ink1456.xml"/><Relationship Id="rId826" Type="http://schemas.openxmlformats.org/officeDocument/2006/relationships/customXml" Target="../ink/ink1791.xml"/><Relationship Id="rId258" Type="http://schemas.openxmlformats.org/officeDocument/2006/relationships/customXml" Target="../ink/ink1505.xml"/><Relationship Id="rId465" Type="http://schemas.openxmlformats.org/officeDocument/2006/relationships/image" Target="../media/image3659.png"/><Relationship Id="rId672" Type="http://schemas.openxmlformats.org/officeDocument/2006/relationships/customXml" Target="../ink/ink1714.xml"/><Relationship Id="rId22" Type="http://schemas.openxmlformats.org/officeDocument/2006/relationships/image" Target="../media/image3442.png"/><Relationship Id="rId118" Type="http://schemas.openxmlformats.org/officeDocument/2006/relationships/image" Target="../media/image3489.png"/><Relationship Id="rId325" Type="http://schemas.openxmlformats.org/officeDocument/2006/relationships/customXml" Target="../ink/ink1539.xml"/><Relationship Id="rId532" Type="http://schemas.openxmlformats.org/officeDocument/2006/relationships/image" Target="../media/image3692.png"/><Relationship Id="rId171" Type="http://schemas.openxmlformats.org/officeDocument/2006/relationships/image" Target="../media/image3515.png"/><Relationship Id="rId269" Type="http://schemas.openxmlformats.org/officeDocument/2006/relationships/image" Target="../media/image3562.png"/><Relationship Id="rId476" Type="http://schemas.openxmlformats.org/officeDocument/2006/relationships/customXml" Target="../ink/ink1615.xml"/><Relationship Id="rId683" Type="http://schemas.openxmlformats.org/officeDocument/2006/relationships/image" Target="../media/image3767.png"/><Relationship Id="rId33" Type="http://schemas.openxmlformats.org/officeDocument/2006/relationships/customXml" Target="../ink/ink1392.xml"/><Relationship Id="rId129" Type="http://schemas.openxmlformats.org/officeDocument/2006/relationships/customXml" Target="../ink/ink1440.xml"/><Relationship Id="rId336" Type="http://schemas.openxmlformats.org/officeDocument/2006/relationships/image" Target="../media/image3595.png"/><Relationship Id="rId543" Type="http://schemas.openxmlformats.org/officeDocument/2006/relationships/image" Target="../media/image3697.png"/><Relationship Id="rId182" Type="http://schemas.openxmlformats.org/officeDocument/2006/relationships/customXml" Target="../ink/ink1467.xml"/><Relationship Id="rId403" Type="http://schemas.openxmlformats.org/officeDocument/2006/relationships/image" Target="../media/image3628.png"/><Relationship Id="rId750" Type="http://schemas.openxmlformats.org/officeDocument/2006/relationships/customXml" Target="../ink/ink1753.xml"/><Relationship Id="rId487" Type="http://schemas.openxmlformats.org/officeDocument/2006/relationships/customXml" Target="../ink/ink1621.xml"/><Relationship Id="rId610" Type="http://schemas.openxmlformats.org/officeDocument/2006/relationships/customXml" Target="../ink/ink1683.xml"/><Relationship Id="rId694" Type="http://schemas.openxmlformats.org/officeDocument/2006/relationships/customXml" Target="../ink/ink1725.xml"/><Relationship Id="rId708" Type="http://schemas.openxmlformats.org/officeDocument/2006/relationships/customXml" Target="../ink/ink1732.xml"/><Relationship Id="rId347" Type="http://schemas.openxmlformats.org/officeDocument/2006/relationships/customXml" Target="../ink/ink1550.xml"/><Relationship Id="rId44" Type="http://schemas.openxmlformats.org/officeDocument/2006/relationships/image" Target="../media/image3453.png"/><Relationship Id="rId554" Type="http://schemas.openxmlformats.org/officeDocument/2006/relationships/customXml" Target="../ink/ink1655.xml"/><Relationship Id="rId761" Type="http://schemas.openxmlformats.org/officeDocument/2006/relationships/image" Target="../media/image3806.png"/><Relationship Id="rId193" Type="http://schemas.openxmlformats.org/officeDocument/2006/relationships/image" Target="../media/image3526.png"/><Relationship Id="rId207" Type="http://schemas.openxmlformats.org/officeDocument/2006/relationships/image" Target="../media/image3533.png"/><Relationship Id="rId414" Type="http://schemas.openxmlformats.org/officeDocument/2006/relationships/customXml" Target="../ink/ink1584.xml"/><Relationship Id="rId498" Type="http://schemas.openxmlformats.org/officeDocument/2006/relationships/image" Target="../media/image3675.png"/><Relationship Id="rId621" Type="http://schemas.openxmlformats.org/officeDocument/2006/relationships/image" Target="../media/image3736.png"/></Relationships>
</file>

<file path=ppt/slides/_rels/slide12.xml.rels><?xml version="1.0" encoding="UTF-8" standalone="yes"?>
<Relationships xmlns="http://schemas.openxmlformats.org/package/2006/relationships"><Relationship Id="rId117" Type="http://schemas.openxmlformats.org/officeDocument/2006/relationships/customXml" Target="../ink/ink1848.xml"/><Relationship Id="rId21" Type="http://schemas.openxmlformats.org/officeDocument/2006/relationships/customXml" Target="../ink/ink1800.xml"/><Relationship Id="rId42" Type="http://schemas.openxmlformats.org/officeDocument/2006/relationships/image" Target="../media/image34.png"/><Relationship Id="rId63" Type="http://schemas.openxmlformats.org/officeDocument/2006/relationships/customXml" Target="../ink/ink1821.xml"/><Relationship Id="rId84" Type="http://schemas.openxmlformats.org/officeDocument/2006/relationships/image" Target="../media/image55.png"/><Relationship Id="rId138" Type="http://schemas.openxmlformats.org/officeDocument/2006/relationships/image" Target="../media/image83.png"/><Relationship Id="rId159" Type="http://schemas.openxmlformats.org/officeDocument/2006/relationships/customXml" Target="../ink/ink1869.xml"/><Relationship Id="rId170" Type="http://schemas.openxmlformats.org/officeDocument/2006/relationships/image" Target="../media/image99.png"/><Relationship Id="rId107" Type="http://schemas.openxmlformats.org/officeDocument/2006/relationships/customXml" Target="../ink/ink1843.xml"/><Relationship Id="rId11" Type="http://schemas.openxmlformats.org/officeDocument/2006/relationships/customXml" Target="../ink/ink1795.xml"/><Relationship Id="rId32" Type="http://schemas.openxmlformats.org/officeDocument/2006/relationships/image" Target="../media/image29.png"/><Relationship Id="rId53" Type="http://schemas.openxmlformats.org/officeDocument/2006/relationships/customXml" Target="../ink/ink1816.xml"/><Relationship Id="rId74" Type="http://schemas.openxmlformats.org/officeDocument/2006/relationships/image" Target="../media/image50.png"/><Relationship Id="rId128" Type="http://schemas.openxmlformats.org/officeDocument/2006/relationships/image" Target="../media/image78.png"/><Relationship Id="rId149" Type="http://schemas.openxmlformats.org/officeDocument/2006/relationships/customXml" Target="../ink/ink1864.xml"/><Relationship Id="rId5" Type="http://schemas.openxmlformats.org/officeDocument/2006/relationships/image" Target="NULL"/><Relationship Id="rId95" Type="http://schemas.openxmlformats.org/officeDocument/2006/relationships/customXml" Target="../ink/ink1837.xml"/><Relationship Id="rId160" Type="http://schemas.openxmlformats.org/officeDocument/2006/relationships/image" Target="../media/image94.png"/><Relationship Id="rId181" Type="http://schemas.openxmlformats.org/officeDocument/2006/relationships/customXml" Target="../ink/ink1880.xml"/><Relationship Id="rId22" Type="http://schemas.openxmlformats.org/officeDocument/2006/relationships/image" Target="../media/image24.png"/><Relationship Id="rId43" Type="http://schemas.openxmlformats.org/officeDocument/2006/relationships/customXml" Target="../ink/ink1811.xml"/><Relationship Id="rId64" Type="http://schemas.openxmlformats.org/officeDocument/2006/relationships/image" Target="../media/image45.png"/><Relationship Id="rId118" Type="http://schemas.openxmlformats.org/officeDocument/2006/relationships/image" Target="../media/image73.png"/><Relationship Id="rId139" Type="http://schemas.openxmlformats.org/officeDocument/2006/relationships/customXml" Target="../ink/ink1859.xml"/><Relationship Id="rId85" Type="http://schemas.openxmlformats.org/officeDocument/2006/relationships/customXml" Target="../ink/ink1832.xml"/><Relationship Id="rId150" Type="http://schemas.openxmlformats.org/officeDocument/2006/relationships/image" Target="../media/image89.png"/><Relationship Id="rId171" Type="http://schemas.openxmlformats.org/officeDocument/2006/relationships/customXml" Target="../ink/ink1875.xml"/><Relationship Id="rId12" Type="http://schemas.openxmlformats.org/officeDocument/2006/relationships/image" Target="../media/image19.png"/><Relationship Id="rId33" Type="http://schemas.openxmlformats.org/officeDocument/2006/relationships/customXml" Target="../ink/ink1806.xml"/><Relationship Id="rId108" Type="http://schemas.openxmlformats.org/officeDocument/2006/relationships/image" Target="../media/image67.png"/><Relationship Id="rId129" Type="http://schemas.openxmlformats.org/officeDocument/2006/relationships/customXml" Target="../ink/ink1854.xml"/><Relationship Id="rId54" Type="http://schemas.openxmlformats.org/officeDocument/2006/relationships/image" Target="../media/image40.png"/><Relationship Id="rId75" Type="http://schemas.openxmlformats.org/officeDocument/2006/relationships/customXml" Target="../ink/ink1827.xml"/><Relationship Id="rId96" Type="http://schemas.openxmlformats.org/officeDocument/2006/relationships/image" Target="../media/image61.png"/><Relationship Id="rId140" Type="http://schemas.openxmlformats.org/officeDocument/2006/relationships/image" Target="../media/image84.png"/><Relationship Id="rId161" Type="http://schemas.openxmlformats.org/officeDocument/2006/relationships/customXml" Target="../ink/ink1870.xml"/><Relationship Id="rId182" Type="http://schemas.openxmlformats.org/officeDocument/2006/relationships/image" Target="../media/image105.png"/><Relationship Id="rId6" Type="http://schemas.openxmlformats.org/officeDocument/2006/relationships/image" Target="NULL"/><Relationship Id="rId23" Type="http://schemas.openxmlformats.org/officeDocument/2006/relationships/customXml" Target="../ink/ink1801.xml"/><Relationship Id="rId119" Type="http://schemas.openxmlformats.org/officeDocument/2006/relationships/customXml" Target="../ink/ink1849.xml"/><Relationship Id="rId44" Type="http://schemas.openxmlformats.org/officeDocument/2006/relationships/image" Target="../media/image35.png"/><Relationship Id="rId60" Type="http://schemas.openxmlformats.org/officeDocument/2006/relationships/image" Target="../media/image43.png"/><Relationship Id="rId65" Type="http://schemas.openxmlformats.org/officeDocument/2006/relationships/customXml" Target="../ink/ink1822.xml"/><Relationship Id="rId81" Type="http://schemas.openxmlformats.org/officeDocument/2006/relationships/customXml" Target="../ink/ink1830.xml"/><Relationship Id="rId86" Type="http://schemas.openxmlformats.org/officeDocument/2006/relationships/image" Target="../media/image56.png"/><Relationship Id="rId130" Type="http://schemas.openxmlformats.org/officeDocument/2006/relationships/image" Target="../media/image79.png"/><Relationship Id="rId135" Type="http://schemas.openxmlformats.org/officeDocument/2006/relationships/customXml" Target="../ink/ink1857.xml"/><Relationship Id="rId151" Type="http://schemas.openxmlformats.org/officeDocument/2006/relationships/customXml" Target="../ink/ink1865.xml"/><Relationship Id="rId156" Type="http://schemas.openxmlformats.org/officeDocument/2006/relationships/image" Target="../media/image92.png"/><Relationship Id="rId177" Type="http://schemas.openxmlformats.org/officeDocument/2006/relationships/customXml" Target="../ink/ink1878.xml"/><Relationship Id="rId172" Type="http://schemas.openxmlformats.org/officeDocument/2006/relationships/image" Target="../media/image100.png"/><Relationship Id="rId13" Type="http://schemas.openxmlformats.org/officeDocument/2006/relationships/customXml" Target="../ink/ink1796.xml"/><Relationship Id="rId18" Type="http://schemas.openxmlformats.org/officeDocument/2006/relationships/image" Target="../media/image22.png"/><Relationship Id="rId39" Type="http://schemas.openxmlformats.org/officeDocument/2006/relationships/customXml" Target="../ink/ink1809.xml"/><Relationship Id="rId109" Type="http://schemas.openxmlformats.org/officeDocument/2006/relationships/customXml" Target="../ink/ink1844.xml"/><Relationship Id="rId34" Type="http://schemas.openxmlformats.org/officeDocument/2006/relationships/image" Target="../media/image30.png"/><Relationship Id="rId50" Type="http://schemas.openxmlformats.org/officeDocument/2006/relationships/image" Target="../media/image38.png"/><Relationship Id="rId55" Type="http://schemas.openxmlformats.org/officeDocument/2006/relationships/customXml" Target="../ink/ink1817.xml"/><Relationship Id="rId76" Type="http://schemas.openxmlformats.org/officeDocument/2006/relationships/image" Target="../media/image51.png"/><Relationship Id="rId97" Type="http://schemas.openxmlformats.org/officeDocument/2006/relationships/customXml" Target="../ink/ink1838.xml"/><Relationship Id="rId104" Type="http://schemas.openxmlformats.org/officeDocument/2006/relationships/image" Target="../media/image65.png"/><Relationship Id="rId120" Type="http://schemas.openxmlformats.org/officeDocument/2006/relationships/image" Target="../media/image74.png"/><Relationship Id="rId125" Type="http://schemas.openxmlformats.org/officeDocument/2006/relationships/customXml" Target="../ink/ink1852.xml"/><Relationship Id="rId141" Type="http://schemas.openxmlformats.org/officeDocument/2006/relationships/customXml" Target="../ink/ink1860.xml"/><Relationship Id="rId146" Type="http://schemas.openxmlformats.org/officeDocument/2006/relationships/image" Target="../media/image87.png"/><Relationship Id="rId167" Type="http://schemas.openxmlformats.org/officeDocument/2006/relationships/customXml" Target="../ink/ink1873.xml"/><Relationship Id="rId7" Type="http://schemas.openxmlformats.org/officeDocument/2006/relationships/image" Target="NULL"/><Relationship Id="rId71" Type="http://schemas.openxmlformats.org/officeDocument/2006/relationships/customXml" Target="../ink/ink1825.xml"/><Relationship Id="rId92" Type="http://schemas.openxmlformats.org/officeDocument/2006/relationships/image" Target="../media/image59.png"/><Relationship Id="rId162" Type="http://schemas.openxmlformats.org/officeDocument/2006/relationships/image" Target="../media/image95.png"/><Relationship Id="rId183" Type="http://schemas.openxmlformats.org/officeDocument/2006/relationships/customXml" Target="../ink/ink1881.xml"/><Relationship Id="rId2" Type="http://schemas.openxmlformats.org/officeDocument/2006/relationships/notesSlide" Target="../notesSlides/notesSlide10.xml"/><Relationship Id="rId29" Type="http://schemas.openxmlformats.org/officeDocument/2006/relationships/customXml" Target="../ink/ink1804.xml"/><Relationship Id="rId24" Type="http://schemas.openxmlformats.org/officeDocument/2006/relationships/image" Target="../media/image25.png"/><Relationship Id="rId40" Type="http://schemas.openxmlformats.org/officeDocument/2006/relationships/image" Target="../media/image33.png"/><Relationship Id="rId45" Type="http://schemas.openxmlformats.org/officeDocument/2006/relationships/customXml" Target="../ink/ink1812.xml"/><Relationship Id="rId66" Type="http://schemas.openxmlformats.org/officeDocument/2006/relationships/image" Target="../media/image46.png"/><Relationship Id="rId87" Type="http://schemas.openxmlformats.org/officeDocument/2006/relationships/customXml" Target="../ink/ink1833.xml"/><Relationship Id="rId110" Type="http://schemas.openxmlformats.org/officeDocument/2006/relationships/image" Target="../media/image68.png"/><Relationship Id="rId115" Type="http://schemas.openxmlformats.org/officeDocument/2006/relationships/customXml" Target="../ink/ink1847.xml"/><Relationship Id="rId131" Type="http://schemas.openxmlformats.org/officeDocument/2006/relationships/customXml" Target="../ink/ink1855.xml"/><Relationship Id="rId136" Type="http://schemas.openxmlformats.org/officeDocument/2006/relationships/image" Target="../media/image82.png"/><Relationship Id="rId157" Type="http://schemas.openxmlformats.org/officeDocument/2006/relationships/customXml" Target="../ink/ink1868.xml"/><Relationship Id="rId178" Type="http://schemas.openxmlformats.org/officeDocument/2006/relationships/image" Target="../media/image103.png"/><Relationship Id="rId61" Type="http://schemas.openxmlformats.org/officeDocument/2006/relationships/customXml" Target="../ink/ink1820.xml"/><Relationship Id="rId82" Type="http://schemas.openxmlformats.org/officeDocument/2006/relationships/image" Target="../media/image54.png"/><Relationship Id="rId152" Type="http://schemas.openxmlformats.org/officeDocument/2006/relationships/image" Target="../media/image90.png"/><Relationship Id="rId173" Type="http://schemas.openxmlformats.org/officeDocument/2006/relationships/customXml" Target="../ink/ink1876.xml"/><Relationship Id="rId19" Type="http://schemas.openxmlformats.org/officeDocument/2006/relationships/customXml" Target="../ink/ink1799.xml"/><Relationship Id="rId14" Type="http://schemas.openxmlformats.org/officeDocument/2006/relationships/image" Target="../media/image20.png"/><Relationship Id="rId30" Type="http://schemas.openxmlformats.org/officeDocument/2006/relationships/image" Target="../media/image28.png"/><Relationship Id="rId35" Type="http://schemas.openxmlformats.org/officeDocument/2006/relationships/customXml" Target="../ink/ink1807.xml"/><Relationship Id="rId56" Type="http://schemas.openxmlformats.org/officeDocument/2006/relationships/image" Target="../media/image41.png"/><Relationship Id="rId77" Type="http://schemas.openxmlformats.org/officeDocument/2006/relationships/customXml" Target="../ink/ink1828.xml"/><Relationship Id="rId100" Type="http://schemas.openxmlformats.org/officeDocument/2006/relationships/image" Target="../media/image63.png"/><Relationship Id="rId105" Type="http://schemas.openxmlformats.org/officeDocument/2006/relationships/customXml" Target="../ink/ink1842.xml"/><Relationship Id="rId126" Type="http://schemas.openxmlformats.org/officeDocument/2006/relationships/image" Target="../media/image77.png"/><Relationship Id="rId147" Type="http://schemas.openxmlformats.org/officeDocument/2006/relationships/customXml" Target="../ink/ink1863.xml"/><Relationship Id="rId168" Type="http://schemas.openxmlformats.org/officeDocument/2006/relationships/image" Target="../media/image98.png"/><Relationship Id="rId8" Type="http://schemas.openxmlformats.org/officeDocument/2006/relationships/image" Target="NULL"/><Relationship Id="rId51" Type="http://schemas.openxmlformats.org/officeDocument/2006/relationships/customXml" Target="../ink/ink1815.xml"/><Relationship Id="rId72" Type="http://schemas.openxmlformats.org/officeDocument/2006/relationships/image" Target="../media/image49.png"/><Relationship Id="rId93" Type="http://schemas.openxmlformats.org/officeDocument/2006/relationships/customXml" Target="../ink/ink1836.xml"/><Relationship Id="rId98" Type="http://schemas.openxmlformats.org/officeDocument/2006/relationships/image" Target="../media/image62.png"/><Relationship Id="rId121" Type="http://schemas.openxmlformats.org/officeDocument/2006/relationships/customXml" Target="../ink/ink1850.xml"/><Relationship Id="rId142" Type="http://schemas.openxmlformats.org/officeDocument/2006/relationships/image" Target="../media/image85.png"/><Relationship Id="rId163" Type="http://schemas.openxmlformats.org/officeDocument/2006/relationships/customXml" Target="../ink/ink1871.xml"/><Relationship Id="rId184" Type="http://schemas.openxmlformats.org/officeDocument/2006/relationships/image" Target="../media/image106.png"/><Relationship Id="rId3" Type="http://schemas.openxmlformats.org/officeDocument/2006/relationships/image" Target="../media/image4210.png"/><Relationship Id="rId25" Type="http://schemas.openxmlformats.org/officeDocument/2006/relationships/customXml" Target="../ink/ink1802.xml"/><Relationship Id="rId46" Type="http://schemas.openxmlformats.org/officeDocument/2006/relationships/image" Target="../media/image36.png"/><Relationship Id="rId67" Type="http://schemas.openxmlformats.org/officeDocument/2006/relationships/customXml" Target="../ink/ink1823.xml"/><Relationship Id="rId116" Type="http://schemas.openxmlformats.org/officeDocument/2006/relationships/image" Target="../media/image71.png"/><Relationship Id="rId137" Type="http://schemas.openxmlformats.org/officeDocument/2006/relationships/customXml" Target="../ink/ink1858.xml"/><Relationship Id="rId158" Type="http://schemas.openxmlformats.org/officeDocument/2006/relationships/image" Target="../media/image93.png"/><Relationship Id="rId20" Type="http://schemas.openxmlformats.org/officeDocument/2006/relationships/image" Target="../media/image23.png"/><Relationship Id="rId41" Type="http://schemas.openxmlformats.org/officeDocument/2006/relationships/customXml" Target="../ink/ink1810.xml"/><Relationship Id="rId62" Type="http://schemas.openxmlformats.org/officeDocument/2006/relationships/image" Target="../media/image44.png"/><Relationship Id="rId83" Type="http://schemas.openxmlformats.org/officeDocument/2006/relationships/customXml" Target="../ink/ink1831.xml"/><Relationship Id="rId88" Type="http://schemas.openxmlformats.org/officeDocument/2006/relationships/image" Target="../media/image57.png"/><Relationship Id="rId111" Type="http://schemas.openxmlformats.org/officeDocument/2006/relationships/customXml" Target="../ink/ink1845.xml"/><Relationship Id="rId132" Type="http://schemas.openxmlformats.org/officeDocument/2006/relationships/image" Target="../media/image80.png"/><Relationship Id="rId153" Type="http://schemas.openxmlformats.org/officeDocument/2006/relationships/customXml" Target="../ink/ink1866.xml"/><Relationship Id="rId174" Type="http://schemas.openxmlformats.org/officeDocument/2006/relationships/image" Target="../media/image101.png"/><Relationship Id="rId179" Type="http://schemas.openxmlformats.org/officeDocument/2006/relationships/customXml" Target="../ink/ink1879.xml"/><Relationship Id="rId15" Type="http://schemas.openxmlformats.org/officeDocument/2006/relationships/customXml" Target="../ink/ink1797.xml"/><Relationship Id="rId36" Type="http://schemas.openxmlformats.org/officeDocument/2006/relationships/image" Target="../media/image31.png"/><Relationship Id="rId57" Type="http://schemas.openxmlformats.org/officeDocument/2006/relationships/customXml" Target="../ink/ink1818.xml"/><Relationship Id="rId106" Type="http://schemas.openxmlformats.org/officeDocument/2006/relationships/image" Target="../media/image66.png"/><Relationship Id="rId127" Type="http://schemas.openxmlformats.org/officeDocument/2006/relationships/customXml" Target="../ink/ink1853.xml"/><Relationship Id="rId10" Type="http://schemas.openxmlformats.org/officeDocument/2006/relationships/image" Target="../media/image18.png"/><Relationship Id="rId31" Type="http://schemas.openxmlformats.org/officeDocument/2006/relationships/customXml" Target="../ink/ink1805.xml"/><Relationship Id="rId52" Type="http://schemas.openxmlformats.org/officeDocument/2006/relationships/image" Target="../media/image39.png"/><Relationship Id="rId73" Type="http://schemas.openxmlformats.org/officeDocument/2006/relationships/customXml" Target="../ink/ink1826.xml"/><Relationship Id="rId78" Type="http://schemas.openxmlformats.org/officeDocument/2006/relationships/image" Target="../media/image52.png"/><Relationship Id="rId94" Type="http://schemas.openxmlformats.org/officeDocument/2006/relationships/image" Target="../media/image60.png"/><Relationship Id="rId99" Type="http://schemas.openxmlformats.org/officeDocument/2006/relationships/customXml" Target="../ink/ink1839.xml"/><Relationship Id="rId101" Type="http://schemas.openxmlformats.org/officeDocument/2006/relationships/customXml" Target="../ink/ink1840.xml"/><Relationship Id="rId122" Type="http://schemas.openxmlformats.org/officeDocument/2006/relationships/image" Target="../media/image75.png"/><Relationship Id="rId143" Type="http://schemas.openxmlformats.org/officeDocument/2006/relationships/customXml" Target="../ink/ink1861.xml"/><Relationship Id="rId148" Type="http://schemas.openxmlformats.org/officeDocument/2006/relationships/image" Target="../media/image88.png"/><Relationship Id="rId164" Type="http://schemas.openxmlformats.org/officeDocument/2006/relationships/image" Target="../media/image96.png"/><Relationship Id="rId169" Type="http://schemas.openxmlformats.org/officeDocument/2006/relationships/customXml" Target="../ink/ink1874.xml"/><Relationship Id="rId4" Type="http://schemas.openxmlformats.org/officeDocument/2006/relationships/image" Target="../media/image4310.png"/><Relationship Id="rId9" Type="http://schemas.openxmlformats.org/officeDocument/2006/relationships/customXml" Target="../ink/ink1794.xml"/><Relationship Id="rId180" Type="http://schemas.openxmlformats.org/officeDocument/2006/relationships/image" Target="../media/image104.png"/><Relationship Id="rId26" Type="http://schemas.openxmlformats.org/officeDocument/2006/relationships/image" Target="../media/image26.png"/><Relationship Id="rId47" Type="http://schemas.openxmlformats.org/officeDocument/2006/relationships/customXml" Target="../ink/ink1813.xml"/><Relationship Id="rId68" Type="http://schemas.openxmlformats.org/officeDocument/2006/relationships/image" Target="../media/image47.png"/><Relationship Id="rId89" Type="http://schemas.openxmlformats.org/officeDocument/2006/relationships/customXml" Target="../ink/ink1834.xml"/><Relationship Id="rId112" Type="http://schemas.openxmlformats.org/officeDocument/2006/relationships/image" Target="../media/image69.png"/><Relationship Id="rId133" Type="http://schemas.openxmlformats.org/officeDocument/2006/relationships/customXml" Target="../ink/ink1856.xml"/><Relationship Id="rId154" Type="http://schemas.openxmlformats.org/officeDocument/2006/relationships/image" Target="../media/image91.png"/><Relationship Id="rId175" Type="http://schemas.openxmlformats.org/officeDocument/2006/relationships/customXml" Target="../ink/ink1877.xml"/><Relationship Id="rId16" Type="http://schemas.openxmlformats.org/officeDocument/2006/relationships/image" Target="../media/image21.png"/><Relationship Id="rId37" Type="http://schemas.openxmlformats.org/officeDocument/2006/relationships/customXml" Target="../ink/ink1808.xml"/><Relationship Id="rId58" Type="http://schemas.openxmlformats.org/officeDocument/2006/relationships/image" Target="../media/image42.png"/><Relationship Id="rId79" Type="http://schemas.openxmlformats.org/officeDocument/2006/relationships/customXml" Target="../ink/ink1829.xml"/><Relationship Id="rId102" Type="http://schemas.openxmlformats.org/officeDocument/2006/relationships/image" Target="../media/image64.png"/><Relationship Id="rId123" Type="http://schemas.openxmlformats.org/officeDocument/2006/relationships/customXml" Target="../ink/ink1851.xml"/><Relationship Id="rId144" Type="http://schemas.openxmlformats.org/officeDocument/2006/relationships/image" Target="../media/image86.png"/><Relationship Id="rId90" Type="http://schemas.openxmlformats.org/officeDocument/2006/relationships/image" Target="../media/image58.png"/><Relationship Id="rId165" Type="http://schemas.openxmlformats.org/officeDocument/2006/relationships/customXml" Target="../ink/ink1872.xml"/><Relationship Id="rId27" Type="http://schemas.openxmlformats.org/officeDocument/2006/relationships/customXml" Target="../ink/ink1803.xml"/><Relationship Id="rId48" Type="http://schemas.openxmlformats.org/officeDocument/2006/relationships/image" Target="../media/image37.png"/><Relationship Id="rId69" Type="http://schemas.openxmlformats.org/officeDocument/2006/relationships/customXml" Target="../ink/ink1824.xml"/><Relationship Id="rId113" Type="http://schemas.openxmlformats.org/officeDocument/2006/relationships/customXml" Target="../ink/ink1846.xml"/><Relationship Id="rId134" Type="http://schemas.openxmlformats.org/officeDocument/2006/relationships/image" Target="../media/image81.png"/><Relationship Id="rId80" Type="http://schemas.openxmlformats.org/officeDocument/2006/relationships/image" Target="../media/image53.png"/><Relationship Id="rId155" Type="http://schemas.openxmlformats.org/officeDocument/2006/relationships/customXml" Target="../ink/ink1867.xml"/><Relationship Id="rId176" Type="http://schemas.openxmlformats.org/officeDocument/2006/relationships/image" Target="../media/image102.png"/><Relationship Id="rId17" Type="http://schemas.openxmlformats.org/officeDocument/2006/relationships/customXml" Target="../ink/ink1798.xml"/><Relationship Id="rId38" Type="http://schemas.openxmlformats.org/officeDocument/2006/relationships/image" Target="../media/image32.png"/><Relationship Id="rId59" Type="http://schemas.openxmlformats.org/officeDocument/2006/relationships/customXml" Target="../ink/ink1819.xml"/><Relationship Id="rId103" Type="http://schemas.openxmlformats.org/officeDocument/2006/relationships/customXml" Target="../ink/ink1841.xml"/><Relationship Id="rId124" Type="http://schemas.openxmlformats.org/officeDocument/2006/relationships/image" Target="../media/image76.png"/><Relationship Id="rId70" Type="http://schemas.openxmlformats.org/officeDocument/2006/relationships/image" Target="../media/image48.png"/><Relationship Id="rId91" Type="http://schemas.openxmlformats.org/officeDocument/2006/relationships/customXml" Target="../ink/ink1835.xml"/><Relationship Id="rId145" Type="http://schemas.openxmlformats.org/officeDocument/2006/relationships/customXml" Target="../ink/ink1862.xml"/><Relationship Id="rId166" Type="http://schemas.openxmlformats.org/officeDocument/2006/relationships/image" Target="../media/image97.png"/><Relationship Id="rId1" Type="http://schemas.openxmlformats.org/officeDocument/2006/relationships/slideLayout" Target="../slideLayouts/slideLayout7.xml"/><Relationship Id="rId28" Type="http://schemas.openxmlformats.org/officeDocument/2006/relationships/image" Target="../media/image27.png"/><Relationship Id="rId49" Type="http://schemas.openxmlformats.org/officeDocument/2006/relationships/customXml" Target="../ink/ink1814.xml"/><Relationship Id="rId114" Type="http://schemas.openxmlformats.org/officeDocument/2006/relationships/image" Target="../media/image70.png"/></Relationships>
</file>

<file path=ppt/slides/_rels/slide13.xml.rels><?xml version="1.0" encoding="UTF-8" standalone="yes"?>
<Relationships xmlns="http://schemas.openxmlformats.org/package/2006/relationships"><Relationship Id="rId117" Type="http://schemas.openxmlformats.org/officeDocument/2006/relationships/customXml" Target="../ink/ink1939.xml"/><Relationship Id="rId299" Type="http://schemas.openxmlformats.org/officeDocument/2006/relationships/customXml" Target="../ink/ink2030.xml"/><Relationship Id="rId21" Type="http://schemas.openxmlformats.org/officeDocument/2006/relationships/customXml" Target="../ink/ink1891.xml"/><Relationship Id="rId63" Type="http://schemas.openxmlformats.org/officeDocument/2006/relationships/customXml" Target="../ink/ink1912.xml"/><Relationship Id="rId159" Type="http://schemas.openxmlformats.org/officeDocument/2006/relationships/customXml" Target="../ink/ink1960.xml"/><Relationship Id="rId324" Type="http://schemas.openxmlformats.org/officeDocument/2006/relationships/image" Target="../media/image267.png"/><Relationship Id="rId170" Type="http://schemas.openxmlformats.org/officeDocument/2006/relationships/image" Target="../media/image190.png"/><Relationship Id="rId226" Type="http://schemas.openxmlformats.org/officeDocument/2006/relationships/image" Target="../media/image218.png"/><Relationship Id="rId268" Type="http://schemas.openxmlformats.org/officeDocument/2006/relationships/image" Target="../media/image239.png"/><Relationship Id="rId32" Type="http://schemas.openxmlformats.org/officeDocument/2006/relationships/image" Target="../media/image121.png"/><Relationship Id="rId74" Type="http://schemas.openxmlformats.org/officeDocument/2006/relationships/image" Target="../media/image142.png"/><Relationship Id="rId128" Type="http://schemas.openxmlformats.org/officeDocument/2006/relationships/image" Target="../media/image169.png"/><Relationship Id="rId335" Type="http://schemas.openxmlformats.org/officeDocument/2006/relationships/customXml" Target="../ink/ink2048.xml"/><Relationship Id="rId5" Type="http://schemas.openxmlformats.org/officeDocument/2006/relationships/customXml" Target="../ink/ink1883.xml"/><Relationship Id="rId181" Type="http://schemas.openxmlformats.org/officeDocument/2006/relationships/customXml" Target="../ink/ink1971.xml"/><Relationship Id="rId237" Type="http://schemas.openxmlformats.org/officeDocument/2006/relationships/customXml" Target="../ink/ink1999.xml"/><Relationship Id="rId279" Type="http://schemas.openxmlformats.org/officeDocument/2006/relationships/customXml" Target="../ink/ink2020.xml"/><Relationship Id="rId43" Type="http://schemas.openxmlformats.org/officeDocument/2006/relationships/customXml" Target="../ink/ink1902.xml"/><Relationship Id="rId139" Type="http://schemas.openxmlformats.org/officeDocument/2006/relationships/customXml" Target="../ink/ink1950.xml"/><Relationship Id="rId290" Type="http://schemas.openxmlformats.org/officeDocument/2006/relationships/image" Target="../media/image250.png"/><Relationship Id="rId304" Type="http://schemas.openxmlformats.org/officeDocument/2006/relationships/image" Target="../media/image257.png"/><Relationship Id="rId346" Type="http://schemas.openxmlformats.org/officeDocument/2006/relationships/customXml" Target="../ink/ink2054.xml"/><Relationship Id="rId85" Type="http://schemas.openxmlformats.org/officeDocument/2006/relationships/customXml" Target="../ink/ink1923.xml"/><Relationship Id="rId150" Type="http://schemas.openxmlformats.org/officeDocument/2006/relationships/image" Target="../media/image180.png"/><Relationship Id="rId192" Type="http://schemas.openxmlformats.org/officeDocument/2006/relationships/image" Target="../media/image201.png"/><Relationship Id="rId206" Type="http://schemas.openxmlformats.org/officeDocument/2006/relationships/image" Target="../media/image208.png"/><Relationship Id="rId248" Type="http://schemas.openxmlformats.org/officeDocument/2006/relationships/image" Target="../media/image229.png"/><Relationship Id="rId12" Type="http://schemas.openxmlformats.org/officeDocument/2006/relationships/image" Target="../media/image111.png"/><Relationship Id="rId108" Type="http://schemas.openxmlformats.org/officeDocument/2006/relationships/image" Target="../media/image159.png"/><Relationship Id="rId315" Type="http://schemas.openxmlformats.org/officeDocument/2006/relationships/customXml" Target="../ink/ink2038.xml"/><Relationship Id="rId54" Type="http://schemas.openxmlformats.org/officeDocument/2006/relationships/image" Target="../media/image132.png"/><Relationship Id="rId96" Type="http://schemas.openxmlformats.org/officeDocument/2006/relationships/image" Target="../media/image153.png"/><Relationship Id="rId161" Type="http://schemas.openxmlformats.org/officeDocument/2006/relationships/customXml" Target="../ink/ink1961.xml"/><Relationship Id="rId217" Type="http://schemas.openxmlformats.org/officeDocument/2006/relationships/customXml" Target="../ink/ink1989.xml"/><Relationship Id="rId259" Type="http://schemas.openxmlformats.org/officeDocument/2006/relationships/customXml" Target="../ink/ink2010.xml"/><Relationship Id="rId23" Type="http://schemas.openxmlformats.org/officeDocument/2006/relationships/customXml" Target="../ink/ink1892.xml"/><Relationship Id="rId119" Type="http://schemas.openxmlformats.org/officeDocument/2006/relationships/customXml" Target="../ink/ink1940.xml"/><Relationship Id="rId270" Type="http://schemas.openxmlformats.org/officeDocument/2006/relationships/image" Target="../media/image240.png"/><Relationship Id="rId326" Type="http://schemas.openxmlformats.org/officeDocument/2006/relationships/image" Target="../media/image268.png"/><Relationship Id="rId65" Type="http://schemas.openxmlformats.org/officeDocument/2006/relationships/customXml" Target="../ink/ink1913.xml"/><Relationship Id="rId130" Type="http://schemas.openxmlformats.org/officeDocument/2006/relationships/image" Target="../media/image170.png"/><Relationship Id="rId172" Type="http://schemas.openxmlformats.org/officeDocument/2006/relationships/image" Target="../media/image191.png"/><Relationship Id="rId228" Type="http://schemas.openxmlformats.org/officeDocument/2006/relationships/image" Target="../media/image219.png"/><Relationship Id="rId281" Type="http://schemas.openxmlformats.org/officeDocument/2006/relationships/customXml" Target="../ink/ink2021.xml"/><Relationship Id="rId337" Type="http://schemas.openxmlformats.org/officeDocument/2006/relationships/image" Target="../media/image273.png"/><Relationship Id="rId34" Type="http://schemas.openxmlformats.org/officeDocument/2006/relationships/image" Target="../media/image122.png"/><Relationship Id="rId76" Type="http://schemas.openxmlformats.org/officeDocument/2006/relationships/image" Target="../media/image143.png"/><Relationship Id="rId141" Type="http://schemas.openxmlformats.org/officeDocument/2006/relationships/customXml" Target="../ink/ink1951.xml"/><Relationship Id="rId7" Type="http://schemas.openxmlformats.org/officeDocument/2006/relationships/customXml" Target="../ink/ink1884.xml"/><Relationship Id="rId183" Type="http://schemas.openxmlformats.org/officeDocument/2006/relationships/customXml" Target="../ink/ink1972.xml"/><Relationship Id="rId239" Type="http://schemas.openxmlformats.org/officeDocument/2006/relationships/customXml" Target="../ink/ink2000.xml"/><Relationship Id="rId250" Type="http://schemas.openxmlformats.org/officeDocument/2006/relationships/image" Target="../media/image230.png"/><Relationship Id="rId292" Type="http://schemas.openxmlformats.org/officeDocument/2006/relationships/image" Target="../media/image251.png"/><Relationship Id="rId306" Type="http://schemas.openxmlformats.org/officeDocument/2006/relationships/image" Target="../media/image258.png"/><Relationship Id="rId45" Type="http://schemas.openxmlformats.org/officeDocument/2006/relationships/customXml" Target="../ink/ink1903.xml"/><Relationship Id="rId87" Type="http://schemas.openxmlformats.org/officeDocument/2006/relationships/customXml" Target="../ink/ink1924.xml"/><Relationship Id="rId110" Type="http://schemas.openxmlformats.org/officeDocument/2006/relationships/image" Target="../media/image160.png"/><Relationship Id="rId348" Type="http://schemas.openxmlformats.org/officeDocument/2006/relationships/customXml" Target="../ink/ink2055.xml"/><Relationship Id="rId152" Type="http://schemas.openxmlformats.org/officeDocument/2006/relationships/image" Target="../media/image181.png"/><Relationship Id="rId194" Type="http://schemas.openxmlformats.org/officeDocument/2006/relationships/image" Target="../media/image202.png"/><Relationship Id="rId208" Type="http://schemas.openxmlformats.org/officeDocument/2006/relationships/image" Target="../media/image209.png"/><Relationship Id="rId261" Type="http://schemas.openxmlformats.org/officeDocument/2006/relationships/customXml" Target="../ink/ink2011.xml"/><Relationship Id="rId14" Type="http://schemas.openxmlformats.org/officeDocument/2006/relationships/image" Target="../media/image112.png"/><Relationship Id="rId56" Type="http://schemas.openxmlformats.org/officeDocument/2006/relationships/image" Target="../media/image133.png"/><Relationship Id="rId317" Type="http://schemas.openxmlformats.org/officeDocument/2006/relationships/customXml" Target="../ink/ink2039.xml"/><Relationship Id="rId98" Type="http://schemas.openxmlformats.org/officeDocument/2006/relationships/image" Target="../media/image154.png"/><Relationship Id="rId121" Type="http://schemas.openxmlformats.org/officeDocument/2006/relationships/customXml" Target="../ink/ink1941.xml"/><Relationship Id="rId163" Type="http://schemas.openxmlformats.org/officeDocument/2006/relationships/customXml" Target="../ink/ink1962.xml"/><Relationship Id="rId219" Type="http://schemas.openxmlformats.org/officeDocument/2006/relationships/customXml" Target="../ink/ink1990.xml"/><Relationship Id="rId230" Type="http://schemas.openxmlformats.org/officeDocument/2006/relationships/image" Target="../media/image220.png"/><Relationship Id="rId251" Type="http://schemas.openxmlformats.org/officeDocument/2006/relationships/customXml" Target="../ink/ink2006.xml"/><Relationship Id="rId25" Type="http://schemas.openxmlformats.org/officeDocument/2006/relationships/customXml" Target="../ink/ink1893.xml"/><Relationship Id="rId46" Type="http://schemas.openxmlformats.org/officeDocument/2006/relationships/image" Target="../media/image128.png"/><Relationship Id="rId67" Type="http://schemas.openxmlformats.org/officeDocument/2006/relationships/customXml" Target="../ink/ink1914.xml"/><Relationship Id="rId272" Type="http://schemas.openxmlformats.org/officeDocument/2006/relationships/image" Target="../media/image241.png"/><Relationship Id="rId293" Type="http://schemas.openxmlformats.org/officeDocument/2006/relationships/customXml" Target="../ink/ink2027.xml"/><Relationship Id="rId307" Type="http://schemas.openxmlformats.org/officeDocument/2006/relationships/customXml" Target="../ink/ink2034.xml"/><Relationship Id="rId328" Type="http://schemas.openxmlformats.org/officeDocument/2006/relationships/image" Target="../media/image269.png"/><Relationship Id="rId349" Type="http://schemas.openxmlformats.org/officeDocument/2006/relationships/image" Target="../media/image279.png"/><Relationship Id="rId88" Type="http://schemas.openxmlformats.org/officeDocument/2006/relationships/image" Target="../media/image149.png"/><Relationship Id="rId111" Type="http://schemas.openxmlformats.org/officeDocument/2006/relationships/customXml" Target="../ink/ink1936.xml"/><Relationship Id="rId132" Type="http://schemas.openxmlformats.org/officeDocument/2006/relationships/image" Target="../media/image171.png"/><Relationship Id="rId153" Type="http://schemas.openxmlformats.org/officeDocument/2006/relationships/customXml" Target="../ink/ink1957.xml"/><Relationship Id="rId174" Type="http://schemas.openxmlformats.org/officeDocument/2006/relationships/image" Target="../media/image192.png"/><Relationship Id="rId195" Type="http://schemas.openxmlformats.org/officeDocument/2006/relationships/customXml" Target="../ink/ink1978.xml"/><Relationship Id="rId209" Type="http://schemas.openxmlformats.org/officeDocument/2006/relationships/customXml" Target="../ink/ink1985.xml"/><Relationship Id="rId220" Type="http://schemas.openxmlformats.org/officeDocument/2006/relationships/image" Target="../media/image215.png"/><Relationship Id="rId241" Type="http://schemas.openxmlformats.org/officeDocument/2006/relationships/customXml" Target="../ink/ink2001.xml"/><Relationship Id="rId15" Type="http://schemas.openxmlformats.org/officeDocument/2006/relationships/customXml" Target="../ink/ink1888.xml"/><Relationship Id="rId36" Type="http://schemas.openxmlformats.org/officeDocument/2006/relationships/image" Target="../media/image123.png"/><Relationship Id="rId57" Type="http://schemas.openxmlformats.org/officeDocument/2006/relationships/customXml" Target="../ink/ink1909.xml"/><Relationship Id="rId262" Type="http://schemas.openxmlformats.org/officeDocument/2006/relationships/image" Target="../media/image236.png"/><Relationship Id="rId283" Type="http://schemas.openxmlformats.org/officeDocument/2006/relationships/customXml" Target="../ink/ink2022.xml"/><Relationship Id="rId318" Type="http://schemas.openxmlformats.org/officeDocument/2006/relationships/image" Target="../media/image264.png"/><Relationship Id="rId339" Type="http://schemas.openxmlformats.org/officeDocument/2006/relationships/image" Target="../media/image274.png"/><Relationship Id="rId78" Type="http://schemas.openxmlformats.org/officeDocument/2006/relationships/image" Target="../media/image144.png"/><Relationship Id="rId99" Type="http://schemas.openxmlformats.org/officeDocument/2006/relationships/customXml" Target="../ink/ink1930.xml"/><Relationship Id="rId101" Type="http://schemas.openxmlformats.org/officeDocument/2006/relationships/customXml" Target="../ink/ink1931.xml"/><Relationship Id="rId122" Type="http://schemas.openxmlformats.org/officeDocument/2006/relationships/image" Target="../media/image166.png"/><Relationship Id="rId143" Type="http://schemas.openxmlformats.org/officeDocument/2006/relationships/customXml" Target="../ink/ink1952.xml"/><Relationship Id="rId164" Type="http://schemas.openxmlformats.org/officeDocument/2006/relationships/image" Target="../media/image187.png"/><Relationship Id="rId185" Type="http://schemas.openxmlformats.org/officeDocument/2006/relationships/customXml" Target="../ink/ink1973.xml"/><Relationship Id="rId350" Type="http://schemas.openxmlformats.org/officeDocument/2006/relationships/customXml" Target="../ink/ink2056.xml"/><Relationship Id="rId9" Type="http://schemas.openxmlformats.org/officeDocument/2006/relationships/customXml" Target="../ink/ink1885.xml"/><Relationship Id="rId210" Type="http://schemas.openxmlformats.org/officeDocument/2006/relationships/image" Target="../media/image210.png"/><Relationship Id="rId26" Type="http://schemas.openxmlformats.org/officeDocument/2006/relationships/image" Target="../media/image118.png"/><Relationship Id="rId231" Type="http://schemas.openxmlformats.org/officeDocument/2006/relationships/customXml" Target="../ink/ink1996.xml"/><Relationship Id="rId252" Type="http://schemas.openxmlformats.org/officeDocument/2006/relationships/image" Target="../media/image231.png"/><Relationship Id="rId273" Type="http://schemas.openxmlformats.org/officeDocument/2006/relationships/customXml" Target="../ink/ink2017.xml"/><Relationship Id="rId294" Type="http://schemas.openxmlformats.org/officeDocument/2006/relationships/image" Target="../media/image252.png"/><Relationship Id="rId308" Type="http://schemas.openxmlformats.org/officeDocument/2006/relationships/image" Target="../media/image259.png"/><Relationship Id="rId329" Type="http://schemas.openxmlformats.org/officeDocument/2006/relationships/customXml" Target="../ink/ink2045.xml"/><Relationship Id="rId47" Type="http://schemas.openxmlformats.org/officeDocument/2006/relationships/customXml" Target="../ink/ink1904.xml"/><Relationship Id="rId68" Type="http://schemas.openxmlformats.org/officeDocument/2006/relationships/image" Target="../media/image139.png"/><Relationship Id="rId89" Type="http://schemas.openxmlformats.org/officeDocument/2006/relationships/customXml" Target="../ink/ink1925.xml"/><Relationship Id="rId112" Type="http://schemas.openxmlformats.org/officeDocument/2006/relationships/image" Target="../media/image161.png"/><Relationship Id="rId133" Type="http://schemas.openxmlformats.org/officeDocument/2006/relationships/customXml" Target="../ink/ink1947.xml"/><Relationship Id="rId154" Type="http://schemas.openxmlformats.org/officeDocument/2006/relationships/image" Target="../media/image182.png"/><Relationship Id="rId175" Type="http://schemas.openxmlformats.org/officeDocument/2006/relationships/customXml" Target="../ink/ink1968.xml"/><Relationship Id="rId340" Type="http://schemas.openxmlformats.org/officeDocument/2006/relationships/customXml" Target="../ink/ink2051.xml"/><Relationship Id="rId196" Type="http://schemas.openxmlformats.org/officeDocument/2006/relationships/image" Target="../media/image203.png"/><Relationship Id="rId200" Type="http://schemas.openxmlformats.org/officeDocument/2006/relationships/image" Target="../media/image205.png"/><Relationship Id="rId16" Type="http://schemas.openxmlformats.org/officeDocument/2006/relationships/image" Target="../media/image113.png"/><Relationship Id="rId221" Type="http://schemas.openxmlformats.org/officeDocument/2006/relationships/customXml" Target="../ink/ink1991.xml"/><Relationship Id="rId242" Type="http://schemas.openxmlformats.org/officeDocument/2006/relationships/image" Target="../media/image226.png"/><Relationship Id="rId263" Type="http://schemas.openxmlformats.org/officeDocument/2006/relationships/customXml" Target="../ink/ink2012.xml"/><Relationship Id="rId284" Type="http://schemas.openxmlformats.org/officeDocument/2006/relationships/image" Target="../media/image247.png"/><Relationship Id="rId319" Type="http://schemas.openxmlformats.org/officeDocument/2006/relationships/customXml" Target="../ink/ink2040.xml"/><Relationship Id="rId37" Type="http://schemas.openxmlformats.org/officeDocument/2006/relationships/customXml" Target="../ink/ink1899.xml"/><Relationship Id="rId58" Type="http://schemas.openxmlformats.org/officeDocument/2006/relationships/image" Target="../media/image134.png"/><Relationship Id="rId79" Type="http://schemas.openxmlformats.org/officeDocument/2006/relationships/customXml" Target="../ink/ink1920.xml"/><Relationship Id="rId102" Type="http://schemas.openxmlformats.org/officeDocument/2006/relationships/image" Target="../media/image156.png"/><Relationship Id="rId123" Type="http://schemas.openxmlformats.org/officeDocument/2006/relationships/customXml" Target="../ink/ink1942.xml"/><Relationship Id="rId144" Type="http://schemas.openxmlformats.org/officeDocument/2006/relationships/image" Target="../media/image177.png"/><Relationship Id="rId330" Type="http://schemas.openxmlformats.org/officeDocument/2006/relationships/image" Target="../media/image270.png"/><Relationship Id="rId90" Type="http://schemas.openxmlformats.org/officeDocument/2006/relationships/image" Target="../media/image150.png"/><Relationship Id="rId165" Type="http://schemas.openxmlformats.org/officeDocument/2006/relationships/customXml" Target="../ink/ink1963.xml"/><Relationship Id="rId186" Type="http://schemas.openxmlformats.org/officeDocument/2006/relationships/image" Target="../media/image198.png"/><Relationship Id="rId351" Type="http://schemas.openxmlformats.org/officeDocument/2006/relationships/image" Target="../media/image280.png"/><Relationship Id="rId211" Type="http://schemas.openxmlformats.org/officeDocument/2006/relationships/customXml" Target="../ink/ink1986.xml"/><Relationship Id="rId232" Type="http://schemas.openxmlformats.org/officeDocument/2006/relationships/image" Target="../media/image221.png"/><Relationship Id="rId253" Type="http://schemas.openxmlformats.org/officeDocument/2006/relationships/customXml" Target="../ink/ink2007.xml"/><Relationship Id="rId274" Type="http://schemas.openxmlformats.org/officeDocument/2006/relationships/image" Target="../media/image242.png"/><Relationship Id="rId295" Type="http://schemas.openxmlformats.org/officeDocument/2006/relationships/customXml" Target="../ink/ink2028.xml"/><Relationship Id="rId309" Type="http://schemas.openxmlformats.org/officeDocument/2006/relationships/customXml" Target="../ink/ink2035.xml"/><Relationship Id="rId27" Type="http://schemas.openxmlformats.org/officeDocument/2006/relationships/customXml" Target="../ink/ink1894.xml"/><Relationship Id="rId48" Type="http://schemas.openxmlformats.org/officeDocument/2006/relationships/image" Target="../media/image129.png"/><Relationship Id="rId69" Type="http://schemas.openxmlformats.org/officeDocument/2006/relationships/customXml" Target="../ink/ink1915.xml"/><Relationship Id="rId113" Type="http://schemas.openxmlformats.org/officeDocument/2006/relationships/customXml" Target="../ink/ink1937.xml"/><Relationship Id="rId134" Type="http://schemas.openxmlformats.org/officeDocument/2006/relationships/image" Target="../media/image172.png"/><Relationship Id="rId320" Type="http://schemas.openxmlformats.org/officeDocument/2006/relationships/image" Target="../media/image265.png"/><Relationship Id="rId80" Type="http://schemas.openxmlformats.org/officeDocument/2006/relationships/image" Target="../media/image145.png"/><Relationship Id="rId155" Type="http://schemas.openxmlformats.org/officeDocument/2006/relationships/customXml" Target="../ink/ink1958.xml"/><Relationship Id="rId176" Type="http://schemas.openxmlformats.org/officeDocument/2006/relationships/image" Target="../media/image193.png"/><Relationship Id="rId197" Type="http://schemas.openxmlformats.org/officeDocument/2006/relationships/customXml" Target="../ink/ink1979.xml"/><Relationship Id="rId341" Type="http://schemas.openxmlformats.org/officeDocument/2006/relationships/image" Target="../media/image275.png"/><Relationship Id="rId201" Type="http://schemas.openxmlformats.org/officeDocument/2006/relationships/customXml" Target="../ink/ink1981.xml"/><Relationship Id="rId222" Type="http://schemas.openxmlformats.org/officeDocument/2006/relationships/image" Target="../media/image216.png"/><Relationship Id="rId243" Type="http://schemas.openxmlformats.org/officeDocument/2006/relationships/customXml" Target="../ink/ink2002.xml"/><Relationship Id="rId264" Type="http://schemas.openxmlformats.org/officeDocument/2006/relationships/image" Target="../media/image237.png"/><Relationship Id="rId285" Type="http://schemas.openxmlformats.org/officeDocument/2006/relationships/customXml" Target="../ink/ink2023.xml"/><Relationship Id="rId17" Type="http://schemas.openxmlformats.org/officeDocument/2006/relationships/customXml" Target="../ink/ink1889.xml"/><Relationship Id="rId38" Type="http://schemas.openxmlformats.org/officeDocument/2006/relationships/image" Target="../media/image124.png"/><Relationship Id="rId59" Type="http://schemas.openxmlformats.org/officeDocument/2006/relationships/customXml" Target="../ink/ink1910.xml"/><Relationship Id="rId103" Type="http://schemas.openxmlformats.org/officeDocument/2006/relationships/customXml" Target="../ink/ink1932.xml"/><Relationship Id="rId124" Type="http://schemas.openxmlformats.org/officeDocument/2006/relationships/image" Target="../media/image167.png"/><Relationship Id="rId310" Type="http://schemas.openxmlformats.org/officeDocument/2006/relationships/image" Target="../media/image260.png"/><Relationship Id="rId70" Type="http://schemas.openxmlformats.org/officeDocument/2006/relationships/image" Target="../media/image140.png"/><Relationship Id="rId91" Type="http://schemas.openxmlformats.org/officeDocument/2006/relationships/customXml" Target="../ink/ink1926.xml"/><Relationship Id="rId145" Type="http://schemas.openxmlformats.org/officeDocument/2006/relationships/customXml" Target="../ink/ink1953.xml"/><Relationship Id="rId166" Type="http://schemas.openxmlformats.org/officeDocument/2006/relationships/image" Target="../media/image188.png"/><Relationship Id="rId187" Type="http://schemas.openxmlformats.org/officeDocument/2006/relationships/customXml" Target="../ink/ink1974.xml"/><Relationship Id="rId331" Type="http://schemas.openxmlformats.org/officeDocument/2006/relationships/customXml" Target="../ink/ink2046.xml"/><Relationship Id="rId352" Type="http://schemas.openxmlformats.org/officeDocument/2006/relationships/customXml" Target="../ink/ink2057.xml"/><Relationship Id="rId1" Type="http://schemas.openxmlformats.org/officeDocument/2006/relationships/slideLayout" Target="../slideLayouts/slideLayout7.xml"/><Relationship Id="rId212" Type="http://schemas.openxmlformats.org/officeDocument/2006/relationships/image" Target="../media/image211.png"/><Relationship Id="rId233" Type="http://schemas.openxmlformats.org/officeDocument/2006/relationships/customXml" Target="../ink/ink1997.xml"/><Relationship Id="rId254" Type="http://schemas.openxmlformats.org/officeDocument/2006/relationships/image" Target="../media/image232.png"/><Relationship Id="rId28" Type="http://schemas.openxmlformats.org/officeDocument/2006/relationships/image" Target="../media/image119.png"/><Relationship Id="rId49" Type="http://schemas.openxmlformats.org/officeDocument/2006/relationships/customXml" Target="../ink/ink1905.xml"/><Relationship Id="rId114" Type="http://schemas.openxmlformats.org/officeDocument/2006/relationships/image" Target="../media/image162.png"/><Relationship Id="rId275" Type="http://schemas.openxmlformats.org/officeDocument/2006/relationships/customXml" Target="../ink/ink2018.xml"/><Relationship Id="rId296" Type="http://schemas.openxmlformats.org/officeDocument/2006/relationships/image" Target="../media/image253.png"/><Relationship Id="rId300" Type="http://schemas.openxmlformats.org/officeDocument/2006/relationships/image" Target="../media/image255.png"/><Relationship Id="rId60" Type="http://schemas.openxmlformats.org/officeDocument/2006/relationships/image" Target="../media/image135.png"/><Relationship Id="rId81" Type="http://schemas.openxmlformats.org/officeDocument/2006/relationships/customXml" Target="../ink/ink1921.xml"/><Relationship Id="rId135" Type="http://schemas.openxmlformats.org/officeDocument/2006/relationships/customXml" Target="../ink/ink1948.xml"/><Relationship Id="rId156" Type="http://schemas.openxmlformats.org/officeDocument/2006/relationships/image" Target="../media/image183.png"/><Relationship Id="rId177" Type="http://schemas.openxmlformats.org/officeDocument/2006/relationships/customXml" Target="../ink/ink1969.xml"/><Relationship Id="rId198" Type="http://schemas.openxmlformats.org/officeDocument/2006/relationships/image" Target="../media/image204.png"/><Relationship Id="rId321" Type="http://schemas.openxmlformats.org/officeDocument/2006/relationships/customXml" Target="../ink/ink2041.xml"/><Relationship Id="rId342" Type="http://schemas.openxmlformats.org/officeDocument/2006/relationships/customXml" Target="../ink/ink2052.xml"/><Relationship Id="rId202" Type="http://schemas.openxmlformats.org/officeDocument/2006/relationships/image" Target="../media/image206.png"/><Relationship Id="rId223" Type="http://schemas.openxmlformats.org/officeDocument/2006/relationships/customXml" Target="../ink/ink1992.xml"/><Relationship Id="rId244" Type="http://schemas.openxmlformats.org/officeDocument/2006/relationships/image" Target="../media/image227.png"/><Relationship Id="rId18" Type="http://schemas.openxmlformats.org/officeDocument/2006/relationships/image" Target="../media/image114.png"/><Relationship Id="rId39" Type="http://schemas.openxmlformats.org/officeDocument/2006/relationships/customXml" Target="../ink/ink1900.xml"/><Relationship Id="rId265" Type="http://schemas.openxmlformats.org/officeDocument/2006/relationships/customXml" Target="../ink/ink2013.xml"/><Relationship Id="rId286" Type="http://schemas.openxmlformats.org/officeDocument/2006/relationships/image" Target="../media/image248.png"/><Relationship Id="rId50" Type="http://schemas.openxmlformats.org/officeDocument/2006/relationships/image" Target="../media/image130.png"/><Relationship Id="rId104" Type="http://schemas.openxmlformats.org/officeDocument/2006/relationships/image" Target="../media/image157.png"/><Relationship Id="rId125" Type="http://schemas.openxmlformats.org/officeDocument/2006/relationships/customXml" Target="../ink/ink1943.xml"/><Relationship Id="rId146" Type="http://schemas.openxmlformats.org/officeDocument/2006/relationships/image" Target="../media/image178.png"/><Relationship Id="rId167" Type="http://schemas.openxmlformats.org/officeDocument/2006/relationships/customXml" Target="../ink/ink1964.xml"/><Relationship Id="rId188" Type="http://schemas.openxmlformats.org/officeDocument/2006/relationships/image" Target="../media/image199.png"/><Relationship Id="rId311" Type="http://schemas.openxmlformats.org/officeDocument/2006/relationships/customXml" Target="../ink/ink2036.xml"/><Relationship Id="rId332" Type="http://schemas.openxmlformats.org/officeDocument/2006/relationships/image" Target="../media/image271.png"/><Relationship Id="rId353" Type="http://schemas.openxmlformats.org/officeDocument/2006/relationships/image" Target="../media/image281.png"/><Relationship Id="rId71" Type="http://schemas.openxmlformats.org/officeDocument/2006/relationships/customXml" Target="../ink/ink1916.xml"/><Relationship Id="rId92" Type="http://schemas.openxmlformats.org/officeDocument/2006/relationships/image" Target="../media/image151.png"/><Relationship Id="rId213" Type="http://schemas.openxmlformats.org/officeDocument/2006/relationships/customXml" Target="../ink/ink1987.xml"/><Relationship Id="rId234" Type="http://schemas.openxmlformats.org/officeDocument/2006/relationships/image" Target="../media/image222.png"/><Relationship Id="rId2" Type="http://schemas.openxmlformats.org/officeDocument/2006/relationships/notesSlide" Target="../notesSlides/notesSlide11.xml"/><Relationship Id="rId29" Type="http://schemas.openxmlformats.org/officeDocument/2006/relationships/customXml" Target="../ink/ink1895.xml"/><Relationship Id="rId255" Type="http://schemas.openxmlformats.org/officeDocument/2006/relationships/customXml" Target="../ink/ink2008.xml"/><Relationship Id="rId276" Type="http://schemas.openxmlformats.org/officeDocument/2006/relationships/image" Target="../media/image243.png"/><Relationship Id="rId297" Type="http://schemas.openxmlformats.org/officeDocument/2006/relationships/customXml" Target="../ink/ink2029.xml"/><Relationship Id="rId40" Type="http://schemas.openxmlformats.org/officeDocument/2006/relationships/image" Target="../media/image125.png"/><Relationship Id="rId115" Type="http://schemas.openxmlformats.org/officeDocument/2006/relationships/customXml" Target="../ink/ink1938.xml"/><Relationship Id="rId136" Type="http://schemas.openxmlformats.org/officeDocument/2006/relationships/image" Target="../media/image173.png"/><Relationship Id="rId157" Type="http://schemas.openxmlformats.org/officeDocument/2006/relationships/customXml" Target="../ink/ink1959.xml"/><Relationship Id="rId178" Type="http://schemas.openxmlformats.org/officeDocument/2006/relationships/image" Target="../media/image194.png"/><Relationship Id="rId301" Type="http://schemas.openxmlformats.org/officeDocument/2006/relationships/customXml" Target="../ink/ink2031.xml"/><Relationship Id="rId322" Type="http://schemas.openxmlformats.org/officeDocument/2006/relationships/image" Target="../media/image266.png"/><Relationship Id="rId343" Type="http://schemas.openxmlformats.org/officeDocument/2006/relationships/image" Target="../media/image276.png"/><Relationship Id="rId61" Type="http://schemas.openxmlformats.org/officeDocument/2006/relationships/customXml" Target="../ink/ink1911.xml"/><Relationship Id="rId82" Type="http://schemas.openxmlformats.org/officeDocument/2006/relationships/image" Target="../media/image146.png"/><Relationship Id="rId199" Type="http://schemas.openxmlformats.org/officeDocument/2006/relationships/customXml" Target="../ink/ink1980.xml"/><Relationship Id="rId203" Type="http://schemas.openxmlformats.org/officeDocument/2006/relationships/customXml" Target="../ink/ink1982.xml"/><Relationship Id="rId19" Type="http://schemas.openxmlformats.org/officeDocument/2006/relationships/customXml" Target="../ink/ink1890.xml"/><Relationship Id="rId224" Type="http://schemas.openxmlformats.org/officeDocument/2006/relationships/image" Target="../media/image217.png"/><Relationship Id="rId245" Type="http://schemas.openxmlformats.org/officeDocument/2006/relationships/customXml" Target="../ink/ink2003.xml"/><Relationship Id="rId266" Type="http://schemas.openxmlformats.org/officeDocument/2006/relationships/image" Target="../media/image238.png"/><Relationship Id="rId287" Type="http://schemas.openxmlformats.org/officeDocument/2006/relationships/customXml" Target="../ink/ink2024.xml"/><Relationship Id="rId30" Type="http://schemas.openxmlformats.org/officeDocument/2006/relationships/image" Target="../media/image120.png"/><Relationship Id="rId105" Type="http://schemas.openxmlformats.org/officeDocument/2006/relationships/customXml" Target="../ink/ink1933.xml"/><Relationship Id="rId126" Type="http://schemas.openxmlformats.org/officeDocument/2006/relationships/image" Target="../media/image168.png"/><Relationship Id="rId147" Type="http://schemas.openxmlformats.org/officeDocument/2006/relationships/customXml" Target="../ink/ink1954.xml"/><Relationship Id="rId168" Type="http://schemas.openxmlformats.org/officeDocument/2006/relationships/image" Target="../media/image189.png"/><Relationship Id="rId312" Type="http://schemas.openxmlformats.org/officeDocument/2006/relationships/image" Target="../media/image261.png"/><Relationship Id="rId333" Type="http://schemas.openxmlformats.org/officeDocument/2006/relationships/customXml" Target="../ink/ink2047.xml"/><Relationship Id="rId354" Type="http://schemas.openxmlformats.org/officeDocument/2006/relationships/customXml" Target="../ink/ink2058.xml"/><Relationship Id="rId51" Type="http://schemas.openxmlformats.org/officeDocument/2006/relationships/customXml" Target="../ink/ink1906.xml"/><Relationship Id="rId72" Type="http://schemas.openxmlformats.org/officeDocument/2006/relationships/image" Target="../media/image141.png"/><Relationship Id="rId93" Type="http://schemas.openxmlformats.org/officeDocument/2006/relationships/customXml" Target="../ink/ink1927.xml"/><Relationship Id="rId189" Type="http://schemas.openxmlformats.org/officeDocument/2006/relationships/customXml" Target="../ink/ink1975.xml"/><Relationship Id="rId3" Type="http://schemas.openxmlformats.org/officeDocument/2006/relationships/customXml" Target="../ink/ink1882.xml"/><Relationship Id="rId214" Type="http://schemas.openxmlformats.org/officeDocument/2006/relationships/image" Target="../media/image212.png"/><Relationship Id="rId235" Type="http://schemas.openxmlformats.org/officeDocument/2006/relationships/customXml" Target="../ink/ink1998.xml"/><Relationship Id="rId256" Type="http://schemas.openxmlformats.org/officeDocument/2006/relationships/image" Target="../media/image233.png"/><Relationship Id="rId277" Type="http://schemas.openxmlformats.org/officeDocument/2006/relationships/customXml" Target="../ink/ink2019.xml"/><Relationship Id="rId298" Type="http://schemas.openxmlformats.org/officeDocument/2006/relationships/image" Target="../media/image254.png"/><Relationship Id="rId116" Type="http://schemas.openxmlformats.org/officeDocument/2006/relationships/image" Target="../media/image163.png"/><Relationship Id="rId137" Type="http://schemas.openxmlformats.org/officeDocument/2006/relationships/customXml" Target="../ink/ink1949.xml"/><Relationship Id="rId158" Type="http://schemas.openxmlformats.org/officeDocument/2006/relationships/image" Target="../media/image184.png"/><Relationship Id="rId302" Type="http://schemas.openxmlformats.org/officeDocument/2006/relationships/image" Target="../media/image256.png"/><Relationship Id="rId323" Type="http://schemas.openxmlformats.org/officeDocument/2006/relationships/customXml" Target="../ink/ink2042.xml"/><Relationship Id="rId344" Type="http://schemas.openxmlformats.org/officeDocument/2006/relationships/customXml" Target="../ink/ink2053.xml"/><Relationship Id="rId20" Type="http://schemas.openxmlformats.org/officeDocument/2006/relationships/image" Target="../media/image115.png"/><Relationship Id="rId41" Type="http://schemas.openxmlformats.org/officeDocument/2006/relationships/customXml" Target="../ink/ink1901.xml"/><Relationship Id="rId62" Type="http://schemas.openxmlformats.org/officeDocument/2006/relationships/image" Target="../media/image136.png"/><Relationship Id="rId83" Type="http://schemas.openxmlformats.org/officeDocument/2006/relationships/customXml" Target="../ink/ink1922.xml"/><Relationship Id="rId179" Type="http://schemas.openxmlformats.org/officeDocument/2006/relationships/customXml" Target="../ink/ink1970.xml"/><Relationship Id="rId190" Type="http://schemas.openxmlformats.org/officeDocument/2006/relationships/image" Target="../media/image200.png"/><Relationship Id="rId204" Type="http://schemas.openxmlformats.org/officeDocument/2006/relationships/image" Target="../media/image207.png"/><Relationship Id="rId225" Type="http://schemas.openxmlformats.org/officeDocument/2006/relationships/customXml" Target="../ink/ink1993.xml"/><Relationship Id="rId246" Type="http://schemas.openxmlformats.org/officeDocument/2006/relationships/image" Target="../media/image228.png"/><Relationship Id="rId267" Type="http://schemas.openxmlformats.org/officeDocument/2006/relationships/customXml" Target="../ink/ink2014.xml"/><Relationship Id="rId288" Type="http://schemas.openxmlformats.org/officeDocument/2006/relationships/image" Target="../media/image249.png"/><Relationship Id="rId106" Type="http://schemas.openxmlformats.org/officeDocument/2006/relationships/image" Target="../media/image158.png"/><Relationship Id="rId127" Type="http://schemas.openxmlformats.org/officeDocument/2006/relationships/customXml" Target="../ink/ink1944.xml"/><Relationship Id="rId313" Type="http://schemas.openxmlformats.org/officeDocument/2006/relationships/customXml" Target="../ink/ink2037.xml"/><Relationship Id="rId10" Type="http://schemas.openxmlformats.org/officeDocument/2006/relationships/image" Target="../media/image110.png"/><Relationship Id="rId31" Type="http://schemas.openxmlformats.org/officeDocument/2006/relationships/customXml" Target="../ink/ink1896.xml"/><Relationship Id="rId52" Type="http://schemas.openxmlformats.org/officeDocument/2006/relationships/image" Target="../media/image131.png"/><Relationship Id="rId73" Type="http://schemas.openxmlformats.org/officeDocument/2006/relationships/customXml" Target="../ink/ink1917.xml"/><Relationship Id="rId94" Type="http://schemas.openxmlformats.org/officeDocument/2006/relationships/image" Target="../media/image152.png"/><Relationship Id="rId148" Type="http://schemas.openxmlformats.org/officeDocument/2006/relationships/image" Target="../media/image179.png"/><Relationship Id="rId169" Type="http://schemas.openxmlformats.org/officeDocument/2006/relationships/customXml" Target="../ink/ink1965.xml"/><Relationship Id="rId334" Type="http://schemas.openxmlformats.org/officeDocument/2006/relationships/image" Target="../media/image272.png"/><Relationship Id="rId355" Type="http://schemas.openxmlformats.org/officeDocument/2006/relationships/image" Target="../media/image282.png"/><Relationship Id="rId4" Type="http://schemas.openxmlformats.org/officeDocument/2006/relationships/image" Target="../media/image107.png"/><Relationship Id="rId180" Type="http://schemas.openxmlformats.org/officeDocument/2006/relationships/image" Target="../media/image195.png"/><Relationship Id="rId215" Type="http://schemas.openxmlformats.org/officeDocument/2006/relationships/customXml" Target="../ink/ink1988.xml"/><Relationship Id="rId236" Type="http://schemas.openxmlformats.org/officeDocument/2006/relationships/image" Target="../media/image223.png"/><Relationship Id="rId257" Type="http://schemas.openxmlformats.org/officeDocument/2006/relationships/customXml" Target="../ink/ink2009.xml"/><Relationship Id="rId278" Type="http://schemas.openxmlformats.org/officeDocument/2006/relationships/image" Target="../media/image244.png"/><Relationship Id="rId303" Type="http://schemas.openxmlformats.org/officeDocument/2006/relationships/customXml" Target="../ink/ink2032.xml"/><Relationship Id="rId42" Type="http://schemas.openxmlformats.org/officeDocument/2006/relationships/image" Target="../media/image126.png"/><Relationship Id="rId84" Type="http://schemas.openxmlformats.org/officeDocument/2006/relationships/image" Target="../media/image147.png"/><Relationship Id="rId138" Type="http://schemas.openxmlformats.org/officeDocument/2006/relationships/image" Target="../media/image174.png"/><Relationship Id="rId345" Type="http://schemas.openxmlformats.org/officeDocument/2006/relationships/image" Target="../media/image277.png"/><Relationship Id="rId191" Type="http://schemas.openxmlformats.org/officeDocument/2006/relationships/customXml" Target="../ink/ink1976.xml"/><Relationship Id="rId205" Type="http://schemas.openxmlformats.org/officeDocument/2006/relationships/customXml" Target="../ink/ink1983.xml"/><Relationship Id="rId247" Type="http://schemas.openxmlformats.org/officeDocument/2006/relationships/customXml" Target="../ink/ink2004.xml"/><Relationship Id="rId107" Type="http://schemas.openxmlformats.org/officeDocument/2006/relationships/customXml" Target="../ink/ink1934.xml"/><Relationship Id="rId289" Type="http://schemas.openxmlformats.org/officeDocument/2006/relationships/customXml" Target="../ink/ink2025.xml"/><Relationship Id="rId11" Type="http://schemas.openxmlformats.org/officeDocument/2006/relationships/customXml" Target="../ink/ink1886.xml"/><Relationship Id="rId53" Type="http://schemas.openxmlformats.org/officeDocument/2006/relationships/customXml" Target="../ink/ink1907.xml"/><Relationship Id="rId149" Type="http://schemas.openxmlformats.org/officeDocument/2006/relationships/customXml" Target="../ink/ink1955.xml"/><Relationship Id="rId314" Type="http://schemas.openxmlformats.org/officeDocument/2006/relationships/image" Target="../media/image262.png"/><Relationship Id="rId95" Type="http://schemas.openxmlformats.org/officeDocument/2006/relationships/customXml" Target="../ink/ink1928.xml"/><Relationship Id="rId160" Type="http://schemas.openxmlformats.org/officeDocument/2006/relationships/image" Target="../media/image185.png"/><Relationship Id="rId216" Type="http://schemas.openxmlformats.org/officeDocument/2006/relationships/image" Target="../media/image213.png"/><Relationship Id="rId258" Type="http://schemas.openxmlformats.org/officeDocument/2006/relationships/image" Target="../media/image234.png"/><Relationship Id="rId22" Type="http://schemas.openxmlformats.org/officeDocument/2006/relationships/image" Target="../media/image116.png"/><Relationship Id="rId64" Type="http://schemas.openxmlformats.org/officeDocument/2006/relationships/image" Target="../media/image137.png"/><Relationship Id="rId118" Type="http://schemas.openxmlformats.org/officeDocument/2006/relationships/image" Target="../media/image164.png"/><Relationship Id="rId325" Type="http://schemas.openxmlformats.org/officeDocument/2006/relationships/customXml" Target="../ink/ink2043.xml"/><Relationship Id="rId171" Type="http://schemas.openxmlformats.org/officeDocument/2006/relationships/customXml" Target="../ink/ink1966.xml"/><Relationship Id="rId227" Type="http://schemas.openxmlformats.org/officeDocument/2006/relationships/customXml" Target="../ink/ink1994.xml"/><Relationship Id="rId269" Type="http://schemas.openxmlformats.org/officeDocument/2006/relationships/customXml" Target="../ink/ink2015.xml"/><Relationship Id="rId33" Type="http://schemas.openxmlformats.org/officeDocument/2006/relationships/customXml" Target="../ink/ink1897.xml"/><Relationship Id="rId129" Type="http://schemas.openxmlformats.org/officeDocument/2006/relationships/customXml" Target="../ink/ink1945.xml"/><Relationship Id="rId280" Type="http://schemas.openxmlformats.org/officeDocument/2006/relationships/image" Target="../media/image245.png"/><Relationship Id="rId336" Type="http://schemas.openxmlformats.org/officeDocument/2006/relationships/customXml" Target="../ink/ink2049.xml"/><Relationship Id="rId75" Type="http://schemas.openxmlformats.org/officeDocument/2006/relationships/customXml" Target="../ink/ink1918.xml"/><Relationship Id="rId140" Type="http://schemas.openxmlformats.org/officeDocument/2006/relationships/image" Target="../media/image175.png"/><Relationship Id="rId182" Type="http://schemas.openxmlformats.org/officeDocument/2006/relationships/image" Target="../media/image196.png"/><Relationship Id="rId6" Type="http://schemas.openxmlformats.org/officeDocument/2006/relationships/image" Target="../media/image108.png"/><Relationship Id="rId238" Type="http://schemas.openxmlformats.org/officeDocument/2006/relationships/image" Target="../media/image224.png"/><Relationship Id="rId291" Type="http://schemas.openxmlformats.org/officeDocument/2006/relationships/customXml" Target="../ink/ink2026.xml"/><Relationship Id="rId305" Type="http://schemas.openxmlformats.org/officeDocument/2006/relationships/customXml" Target="../ink/ink2033.xml"/><Relationship Id="rId347" Type="http://schemas.openxmlformats.org/officeDocument/2006/relationships/image" Target="../media/image278.png"/><Relationship Id="rId44" Type="http://schemas.openxmlformats.org/officeDocument/2006/relationships/image" Target="../media/image127.png"/><Relationship Id="rId86" Type="http://schemas.openxmlformats.org/officeDocument/2006/relationships/image" Target="../media/image148.png"/><Relationship Id="rId151" Type="http://schemas.openxmlformats.org/officeDocument/2006/relationships/customXml" Target="../ink/ink1956.xml"/><Relationship Id="rId193" Type="http://schemas.openxmlformats.org/officeDocument/2006/relationships/customXml" Target="../ink/ink1977.xml"/><Relationship Id="rId207" Type="http://schemas.openxmlformats.org/officeDocument/2006/relationships/customXml" Target="../ink/ink1984.xml"/><Relationship Id="rId249" Type="http://schemas.openxmlformats.org/officeDocument/2006/relationships/customXml" Target="../ink/ink2005.xml"/><Relationship Id="rId13" Type="http://schemas.openxmlformats.org/officeDocument/2006/relationships/customXml" Target="../ink/ink1887.xml"/><Relationship Id="rId109" Type="http://schemas.openxmlformats.org/officeDocument/2006/relationships/customXml" Target="../ink/ink1935.xml"/><Relationship Id="rId260" Type="http://schemas.openxmlformats.org/officeDocument/2006/relationships/image" Target="../media/image235.png"/><Relationship Id="rId316" Type="http://schemas.openxmlformats.org/officeDocument/2006/relationships/image" Target="../media/image263.png"/><Relationship Id="rId55" Type="http://schemas.openxmlformats.org/officeDocument/2006/relationships/customXml" Target="../ink/ink1908.xml"/><Relationship Id="rId97" Type="http://schemas.openxmlformats.org/officeDocument/2006/relationships/customXml" Target="../ink/ink1929.xml"/><Relationship Id="rId120" Type="http://schemas.openxmlformats.org/officeDocument/2006/relationships/image" Target="../media/image165.png"/><Relationship Id="rId162" Type="http://schemas.openxmlformats.org/officeDocument/2006/relationships/image" Target="../media/image186.png"/><Relationship Id="rId218" Type="http://schemas.openxmlformats.org/officeDocument/2006/relationships/image" Target="../media/image214.png"/><Relationship Id="rId271" Type="http://schemas.openxmlformats.org/officeDocument/2006/relationships/customXml" Target="../ink/ink2016.xml"/><Relationship Id="rId24" Type="http://schemas.openxmlformats.org/officeDocument/2006/relationships/image" Target="../media/image117.png"/><Relationship Id="rId66" Type="http://schemas.openxmlformats.org/officeDocument/2006/relationships/image" Target="../media/image138.png"/><Relationship Id="rId131" Type="http://schemas.openxmlformats.org/officeDocument/2006/relationships/customXml" Target="../ink/ink1946.xml"/><Relationship Id="rId327" Type="http://schemas.openxmlformats.org/officeDocument/2006/relationships/customXml" Target="../ink/ink2044.xml"/><Relationship Id="rId173" Type="http://schemas.openxmlformats.org/officeDocument/2006/relationships/customXml" Target="../ink/ink1967.xml"/><Relationship Id="rId229" Type="http://schemas.openxmlformats.org/officeDocument/2006/relationships/customXml" Target="../ink/ink1995.xml"/><Relationship Id="rId240" Type="http://schemas.openxmlformats.org/officeDocument/2006/relationships/image" Target="../media/image225.png"/><Relationship Id="rId35" Type="http://schemas.openxmlformats.org/officeDocument/2006/relationships/customXml" Target="../ink/ink1898.xml"/><Relationship Id="rId77" Type="http://schemas.openxmlformats.org/officeDocument/2006/relationships/customXml" Target="../ink/ink1919.xml"/><Relationship Id="rId100" Type="http://schemas.openxmlformats.org/officeDocument/2006/relationships/image" Target="../media/image155.png"/><Relationship Id="rId282" Type="http://schemas.openxmlformats.org/officeDocument/2006/relationships/image" Target="../media/image246.png"/><Relationship Id="rId338" Type="http://schemas.openxmlformats.org/officeDocument/2006/relationships/customXml" Target="../ink/ink2050.xml"/><Relationship Id="rId8" Type="http://schemas.openxmlformats.org/officeDocument/2006/relationships/image" Target="../media/image109.png"/><Relationship Id="rId142" Type="http://schemas.openxmlformats.org/officeDocument/2006/relationships/image" Target="../media/image176.png"/><Relationship Id="rId184" Type="http://schemas.openxmlformats.org/officeDocument/2006/relationships/image" Target="../media/image197.png"/></Relationships>
</file>

<file path=ppt/slides/_rels/slide14.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customXml" Target="../ink/ink205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1" Type="http://schemas.openxmlformats.org/officeDocument/2006/relationships/image" Target="../media/image2395.png"/><Relationship Id="rId170" Type="http://schemas.openxmlformats.org/officeDocument/2006/relationships/customXml" Target="../ink/ink2145.xml"/><Relationship Id="rId268" Type="http://schemas.openxmlformats.org/officeDocument/2006/relationships/image" Target="../media/image3006.png"/><Relationship Id="rId475" Type="http://schemas.openxmlformats.org/officeDocument/2006/relationships/customXml" Target="../ink/ink2298.xml"/><Relationship Id="rId682" Type="http://schemas.openxmlformats.org/officeDocument/2006/relationships/customXml" Target="../ink/ink2402.xml"/><Relationship Id="rId128" Type="http://schemas.openxmlformats.org/officeDocument/2006/relationships/image" Target="../media/image2937.png"/><Relationship Id="rId335" Type="http://schemas.openxmlformats.org/officeDocument/2006/relationships/customXml" Target="../ink/ink2228.xml"/><Relationship Id="rId542" Type="http://schemas.openxmlformats.org/officeDocument/2006/relationships/image" Target="../media/image3143.png"/><Relationship Id="rId987" Type="http://schemas.openxmlformats.org/officeDocument/2006/relationships/image" Target="../media/image3361.png"/><Relationship Id="rId1172" Type="http://schemas.openxmlformats.org/officeDocument/2006/relationships/customXml" Target="../ink/ink2650.xml"/><Relationship Id="rId402" Type="http://schemas.openxmlformats.org/officeDocument/2006/relationships/image" Target="../media/image3073.png"/><Relationship Id="rId847" Type="http://schemas.openxmlformats.org/officeDocument/2006/relationships/image" Target="../media/image3293.png"/><Relationship Id="rId1032" Type="http://schemas.openxmlformats.org/officeDocument/2006/relationships/customXml" Target="../ink/ink2580.xml"/><Relationship Id="rId707" Type="http://schemas.openxmlformats.org/officeDocument/2006/relationships/image" Target="../media/image3225.png"/><Relationship Id="rId914" Type="http://schemas.openxmlformats.org/officeDocument/2006/relationships/customXml" Target="../ink/ink2520.xml"/><Relationship Id="rId43" Type="http://schemas.openxmlformats.org/officeDocument/2006/relationships/image" Target="../media/image2896.png"/><Relationship Id="rId192" Type="http://schemas.openxmlformats.org/officeDocument/2006/relationships/customXml" Target="../ink/ink2156.xml"/><Relationship Id="rId497" Type="http://schemas.openxmlformats.org/officeDocument/2006/relationships/customXml" Target="../ink/ink2309.xml"/><Relationship Id="rId357" Type="http://schemas.openxmlformats.org/officeDocument/2006/relationships/customXml" Target="../ink/ink2239.xml"/><Relationship Id="rId1194" Type="http://schemas.openxmlformats.org/officeDocument/2006/relationships/customXml" Target="../ink/ink2661.xml"/><Relationship Id="rId217" Type="http://schemas.openxmlformats.org/officeDocument/2006/relationships/customXml" Target="../ink/ink2169.xml"/><Relationship Id="rId564" Type="http://schemas.openxmlformats.org/officeDocument/2006/relationships/customXml" Target="../ink/ink2343.xml"/><Relationship Id="rId771" Type="http://schemas.openxmlformats.org/officeDocument/2006/relationships/customXml" Target="../ink/ink2447.xml"/><Relationship Id="rId869" Type="http://schemas.openxmlformats.org/officeDocument/2006/relationships/image" Target="../media/image3304.png"/><Relationship Id="rId424" Type="http://schemas.openxmlformats.org/officeDocument/2006/relationships/image" Target="../media/image3084.png"/><Relationship Id="rId631" Type="http://schemas.openxmlformats.org/officeDocument/2006/relationships/image" Target="../media/image3187.png"/><Relationship Id="rId729" Type="http://schemas.openxmlformats.org/officeDocument/2006/relationships/image" Target="../media/image3236.png"/><Relationship Id="rId1054" Type="http://schemas.openxmlformats.org/officeDocument/2006/relationships/customXml" Target="../ink/ink2591.xml"/><Relationship Id="rId936" Type="http://schemas.openxmlformats.org/officeDocument/2006/relationships/customXml" Target="../ink/ink2531.xml"/><Relationship Id="rId1121" Type="http://schemas.openxmlformats.org/officeDocument/2006/relationships/image" Target="../media/image340.png"/><Relationship Id="rId1219" Type="http://schemas.openxmlformats.org/officeDocument/2006/relationships/image" Target="../media/image389.png"/><Relationship Id="rId65" Type="http://schemas.openxmlformats.org/officeDocument/2006/relationships/image" Target="../media/image2907.png"/><Relationship Id="rId281" Type="http://schemas.openxmlformats.org/officeDocument/2006/relationships/customXml" Target="../ink/ink2201.xml"/><Relationship Id="rId141" Type="http://schemas.openxmlformats.org/officeDocument/2006/relationships/customXml" Target="../ink/ink2130.xml"/><Relationship Id="rId379" Type="http://schemas.openxmlformats.org/officeDocument/2006/relationships/customXml" Target="../ink/ink2250.xml"/><Relationship Id="rId586" Type="http://schemas.openxmlformats.org/officeDocument/2006/relationships/customXml" Target="../ink/ink2354.xml"/><Relationship Id="rId793" Type="http://schemas.openxmlformats.org/officeDocument/2006/relationships/image" Target="../media/image3267.png"/><Relationship Id="rId7" Type="http://schemas.openxmlformats.org/officeDocument/2006/relationships/image" Target="../media/image2879.png"/><Relationship Id="rId239" Type="http://schemas.openxmlformats.org/officeDocument/2006/relationships/customXml" Target="../ink/ink2180.xml"/><Relationship Id="rId446" Type="http://schemas.openxmlformats.org/officeDocument/2006/relationships/image" Target="../media/image3095.png"/><Relationship Id="rId653" Type="http://schemas.openxmlformats.org/officeDocument/2006/relationships/image" Target="../media/image3198.png"/><Relationship Id="rId1076" Type="http://schemas.openxmlformats.org/officeDocument/2006/relationships/customXml" Target="../ink/ink2602.xml"/><Relationship Id="rId306" Type="http://schemas.openxmlformats.org/officeDocument/2006/relationships/image" Target="../media/image3025.png"/><Relationship Id="rId860" Type="http://schemas.openxmlformats.org/officeDocument/2006/relationships/customXml" Target="../ink/ink2493.xml"/><Relationship Id="rId958" Type="http://schemas.openxmlformats.org/officeDocument/2006/relationships/image" Target="../media/image3347.png"/><Relationship Id="rId1143" Type="http://schemas.openxmlformats.org/officeDocument/2006/relationships/image" Target="../media/image351.png"/><Relationship Id="rId87" Type="http://schemas.openxmlformats.org/officeDocument/2006/relationships/image" Target="../media/image2917.png"/><Relationship Id="rId513" Type="http://schemas.openxmlformats.org/officeDocument/2006/relationships/customXml" Target="../ink/ink2317.xml"/><Relationship Id="rId720" Type="http://schemas.openxmlformats.org/officeDocument/2006/relationships/customXml" Target="../ink/ink2421.xml"/><Relationship Id="rId818" Type="http://schemas.openxmlformats.org/officeDocument/2006/relationships/customXml" Target="../ink/ink2471.xml"/><Relationship Id="rId1003" Type="http://schemas.openxmlformats.org/officeDocument/2006/relationships/image" Target="../media/image3369.png"/><Relationship Id="rId1210" Type="http://schemas.openxmlformats.org/officeDocument/2006/relationships/customXml" Target="../ink/ink2669.xml"/><Relationship Id="rId14" Type="http://schemas.openxmlformats.org/officeDocument/2006/relationships/customXml" Target="../ink/ink2066.xml"/><Relationship Id="rId163" Type="http://schemas.openxmlformats.org/officeDocument/2006/relationships/image" Target="../media/image2954.png"/><Relationship Id="rId370" Type="http://schemas.openxmlformats.org/officeDocument/2006/relationships/image" Target="../media/image3057.png"/><Relationship Id="rId230" Type="http://schemas.openxmlformats.org/officeDocument/2006/relationships/image" Target="../media/image2987.png"/><Relationship Id="rId468" Type="http://schemas.openxmlformats.org/officeDocument/2006/relationships/image" Target="../media/image3106.png"/><Relationship Id="rId675" Type="http://schemas.openxmlformats.org/officeDocument/2006/relationships/image" Target="../media/image3209.png"/><Relationship Id="rId882" Type="http://schemas.openxmlformats.org/officeDocument/2006/relationships/customXml" Target="../ink/ink2504.xml"/><Relationship Id="rId1098" Type="http://schemas.openxmlformats.org/officeDocument/2006/relationships/customXml" Target="../ink/ink2613.xml"/><Relationship Id="rId328" Type="http://schemas.openxmlformats.org/officeDocument/2006/relationships/image" Target="../media/image3036.png"/><Relationship Id="rId535" Type="http://schemas.openxmlformats.org/officeDocument/2006/relationships/customXml" Target="../ink/ink2328.xml"/><Relationship Id="rId742" Type="http://schemas.openxmlformats.org/officeDocument/2006/relationships/customXml" Target="../ink/ink2432.xml"/><Relationship Id="rId1165" Type="http://schemas.openxmlformats.org/officeDocument/2006/relationships/image" Target="../media/image362.png"/><Relationship Id="rId602" Type="http://schemas.openxmlformats.org/officeDocument/2006/relationships/customXml" Target="../ink/ink2362.xml"/><Relationship Id="rId1025" Type="http://schemas.openxmlformats.org/officeDocument/2006/relationships/image" Target="../media/image292.png"/><Relationship Id="rId907" Type="http://schemas.openxmlformats.org/officeDocument/2006/relationships/image" Target="../media/image3322.png"/><Relationship Id="rId36" Type="http://schemas.openxmlformats.org/officeDocument/2006/relationships/customXml" Target="../ink/ink2077.xml"/><Relationship Id="rId185" Type="http://schemas.openxmlformats.org/officeDocument/2006/relationships/image" Target="../media/image2965.png"/><Relationship Id="rId392" Type="http://schemas.openxmlformats.org/officeDocument/2006/relationships/image" Target="../media/image3068.png"/><Relationship Id="rId697" Type="http://schemas.openxmlformats.org/officeDocument/2006/relationships/image" Target="../media/image3220.png"/><Relationship Id="rId252" Type="http://schemas.openxmlformats.org/officeDocument/2006/relationships/image" Target="../media/image2998.png"/><Relationship Id="rId1187" Type="http://schemas.openxmlformats.org/officeDocument/2006/relationships/image" Target="../media/image373.png"/><Relationship Id="rId112" Type="http://schemas.openxmlformats.org/officeDocument/2006/relationships/customXml" Target="../ink/ink2115.xml"/><Relationship Id="rId557" Type="http://schemas.openxmlformats.org/officeDocument/2006/relationships/image" Target="../media/image3150.png"/><Relationship Id="rId764" Type="http://schemas.openxmlformats.org/officeDocument/2006/relationships/image" Target="../media/image3253.png"/><Relationship Id="rId971" Type="http://schemas.openxmlformats.org/officeDocument/2006/relationships/customXml" Target="../ink/ink2549.xml"/><Relationship Id="rId417" Type="http://schemas.openxmlformats.org/officeDocument/2006/relationships/customXml" Target="../ink/ink2269.xml"/><Relationship Id="rId624" Type="http://schemas.openxmlformats.org/officeDocument/2006/relationships/customXml" Target="../ink/ink2373.xml"/><Relationship Id="rId831" Type="http://schemas.openxmlformats.org/officeDocument/2006/relationships/customXml" Target="../ink/ink2478.xml"/><Relationship Id="rId1047" Type="http://schemas.openxmlformats.org/officeDocument/2006/relationships/image" Target="../media/image303.png"/><Relationship Id="rId929" Type="http://schemas.openxmlformats.org/officeDocument/2006/relationships/image" Target="../media/image3333.png"/><Relationship Id="rId1114" Type="http://schemas.openxmlformats.org/officeDocument/2006/relationships/customXml" Target="../ink/ink2621.xml"/><Relationship Id="rId58" Type="http://schemas.openxmlformats.org/officeDocument/2006/relationships/customXml" Target="../ink/ink2088.xml"/><Relationship Id="rId274" Type="http://schemas.openxmlformats.org/officeDocument/2006/relationships/image" Target="../media/image3009.png"/><Relationship Id="rId481" Type="http://schemas.openxmlformats.org/officeDocument/2006/relationships/customXml" Target="../ink/ink2301.xml"/><Relationship Id="rId134" Type="http://schemas.openxmlformats.org/officeDocument/2006/relationships/image" Target="../media/image2940.png"/><Relationship Id="rId579" Type="http://schemas.openxmlformats.org/officeDocument/2006/relationships/image" Target="../media/image3161.png"/><Relationship Id="rId786" Type="http://schemas.openxmlformats.org/officeDocument/2006/relationships/image" Target="../media/image3264.png"/><Relationship Id="rId993" Type="http://schemas.openxmlformats.org/officeDocument/2006/relationships/image" Target="../media/image3364.png"/><Relationship Id="rId341" Type="http://schemas.openxmlformats.org/officeDocument/2006/relationships/customXml" Target="../ink/ink2231.xml"/><Relationship Id="rId439" Type="http://schemas.openxmlformats.org/officeDocument/2006/relationships/customXml" Target="../ink/ink2280.xml"/><Relationship Id="rId646" Type="http://schemas.openxmlformats.org/officeDocument/2006/relationships/customXml" Target="../ink/ink2384.xml"/><Relationship Id="rId1069" Type="http://schemas.openxmlformats.org/officeDocument/2006/relationships/image" Target="../media/image314.png"/><Relationship Id="rId201" Type="http://schemas.openxmlformats.org/officeDocument/2006/relationships/customXml" Target="../ink/ink2161.xml"/><Relationship Id="rId506" Type="http://schemas.openxmlformats.org/officeDocument/2006/relationships/image" Target="../media/image3125.png"/><Relationship Id="rId853" Type="http://schemas.openxmlformats.org/officeDocument/2006/relationships/image" Target="../media/image3296.png"/><Relationship Id="rId1136" Type="http://schemas.openxmlformats.org/officeDocument/2006/relationships/customXml" Target="../ink/ink2632.xml"/><Relationship Id="rId713" Type="http://schemas.openxmlformats.org/officeDocument/2006/relationships/image" Target="../media/image3228.png"/><Relationship Id="rId920" Type="http://schemas.openxmlformats.org/officeDocument/2006/relationships/customXml" Target="../ink/ink2523.xml"/><Relationship Id="rId1203" Type="http://schemas.openxmlformats.org/officeDocument/2006/relationships/image" Target="../media/image381.png"/><Relationship Id="rId296" Type="http://schemas.openxmlformats.org/officeDocument/2006/relationships/image" Target="../media/image3020.png"/><Relationship Id="rId156" Type="http://schemas.openxmlformats.org/officeDocument/2006/relationships/image" Target="../media/image2951.png"/><Relationship Id="rId363" Type="http://schemas.openxmlformats.org/officeDocument/2006/relationships/customXml" Target="../ink/ink2242.xml"/><Relationship Id="rId570" Type="http://schemas.openxmlformats.org/officeDocument/2006/relationships/customXml" Target="../ink/ink2346.xml"/><Relationship Id="rId223" Type="http://schemas.openxmlformats.org/officeDocument/2006/relationships/customXml" Target="../ink/ink2172.xml"/><Relationship Id="rId430" Type="http://schemas.openxmlformats.org/officeDocument/2006/relationships/image" Target="../media/image3087.png"/><Relationship Id="rId668" Type="http://schemas.openxmlformats.org/officeDocument/2006/relationships/customXml" Target="../ink/ink2395.xml"/><Relationship Id="rId875" Type="http://schemas.openxmlformats.org/officeDocument/2006/relationships/image" Target="../media/image3306.png"/><Relationship Id="rId1060" Type="http://schemas.openxmlformats.org/officeDocument/2006/relationships/customXml" Target="../ink/ink2594.xml"/><Relationship Id="rId528" Type="http://schemas.openxmlformats.org/officeDocument/2006/relationships/image" Target="../media/image3136.png"/><Relationship Id="rId735" Type="http://schemas.openxmlformats.org/officeDocument/2006/relationships/image" Target="../media/image3239.png"/><Relationship Id="rId942" Type="http://schemas.openxmlformats.org/officeDocument/2006/relationships/image" Target="../media/image3339.png"/><Relationship Id="rId1158" Type="http://schemas.openxmlformats.org/officeDocument/2006/relationships/customXml" Target="../ink/ink2643.xml"/><Relationship Id="rId1018" Type="http://schemas.openxmlformats.org/officeDocument/2006/relationships/customXml" Target="../ink/ink2573.xml"/><Relationship Id="rId1225" Type="http://schemas.openxmlformats.org/officeDocument/2006/relationships/image" Target="../media/image392.png"/><Relationship Id="rId71" Type="http://schemas.openxmlformats.org/officeDocument/2006/relationships/image" Target="../media/image2910.png"/><Relationship Id="rId802" Type="http://schemas.openxmlformats.org/officeDocument/2006/relationships/customXml" Target="../ink/ink2463.xml"/><Relationship Id="rId2" Type="http://schemas.openxmlformats.org/officeDocument/2006/relationships/customXml" Target="../ink/ink2060.xml"/><Relationship Id="rId29" Type="http://schemas.openxmlformats.org/officeDocument/2006/relationships/image" Target="../media/image2889.png"/><Relationship Id="rId441" Type="http://schemas.openxmlformats.org/officeDocument/2006/relationships/customXml" Target="../ink/ink2281.xml"/><Relationship Id="rId539" Type="http://schemas.openxmlformats.org/officeDocument/2006/relationships/customXml" Target="../ink/ink2330.xml"/><Relationship Id="rId746" Type="http://schemas.openxmlformats.org/officeDocument/2006/relationships/customXml" Target="../ink/ink2434.xml"/><Relationship Id="rId1071" Type="http://schemas.openxmlformats.org/officeDocument/2006/relationships/image" Target="../media/image315.png"/><Relationship Id="rId1169" Type="http://schemas.openxmlformats.org/officeDocument/2006/relationships/image" Target="../media/image364.png"/><Relationship Id="rId178" Type="http://schemas.openxmlformats.org/officeDocument/2006/relationships/customXml" Target="../ink/ink2149.xml"/><Relationship Id="rId301" Type="http://schemas.openxmlformats.org/officeDocument/2006/relationships/customXml" Target="../ink/ink2211.xml"/><Relationship Id="rId953" Type="http://schemas.openxmlformats.org/officeDocument/2006/relationships/customXml" Target="../ink/ink2540.xml"/><Relationship Id="rId1029" Type="http://schemas.openxmlformats.org/officeDocument/2006/relationships/image" Target="../media/image294.png"/><Relationship Id="rId82" Type="http://schemas.openxmlformats.org/officeDocument/2006/relationships/customXml" Target="../ink/ink2100.xml"/><Relationship Id="rId385" Type="http://schemas.openxmlformats.org/officeDocument/2006/relationships/customXml" Target="../ink/ink2253.xml"/><Relationship Id="rId592" Type="http://schemas.openxmlformats.org/officeDocument/2006/relationships/customXml" Target="../ink/ink2357.xml"/><Relationship Id="rId606" Type="http://schemas.openxmlformats.org/officeDocument/2006/relationships/customXml" Target="../ink/ink2364.xml"/><Relationship Id="rId813" Type="http://schemas.openxmlformats.org/officeDocument/2006/relationships/image" Target="../media/image3277.png"/><Relationship Id="rId245" Type="http://schemas.openxmlformats.org/officeDocument/2006/relationships/customXml" Target="../ink/ink2183.xml"/><Relationship Id="rId452" Type="http://schemas.openxmlformats.org/officeDocument/2006/relationships/image" Target="../media/image3098.png"/><Relationship Id="rId897" Type="http://schemas.openxmlformats.org/officeDocument/2006/relationships/image" Target="../media/image3317.png"/><Relationship Id="rId1082" Type="http://schemas.openxmlformats.org/officeDocument/2006/relationships/customXml" Target="../ink/ink2605.xml"/><Relationship Id="rId105" Type="http://schemas.openxmlformats.org/officeDocument/2006/relationships/image" Target="../media/image2926.png"/><Relationship Id="rId312" Type="http://schemas.openxmlformats.org/officeDocument/2006/relationships/image" Target="../media/image3028.png"/><Relationship Id="rId757" Type="http://schemas.openxmlformats.org/officeDocument/2006/relationships/customXml" Target="../ink/ink2440.xml"/><Relationship Id="rId964" Type="http://schemas.openxmlformats.org/officeDocument/2006/relationships/image" Target="../media/image3350.png"/><Relationship Id="rId93" Type="http://schemas.openxmlformats.org/officeDocument/2006/relationships/image" Target="../media/image2920.png"/><Relationship Id="rId189" Type="http://schemas.openxmlformats.org/officeDocument/2006/relationships/image" Target="../media/image2967.png"/><Relationship Id="rId396" Type="http://schemas.openxmlformats.org/officeDocument/2006/relationships/image" Target="../media/image3070.png"/><Relationship Id="rId617" Type="http://schemas.openxmlformats.org/officeDocument/2006/relationships/image" Target="../media/image3180.png"/><Relationship Id="rId824" Type="http://schemas.openxmlformats.org/officeDocument/2006/relationships/customXml" Target="../ink/ink2474.xml"/><Relationship Id="rId256" Type="http://schemas.openxmlformats.org/officeDocument/2006/relationships/image" Target="../media/image3000.png"/><Relationship Id="rId463" Type="http://schemas.openxmlformats.org/officeDocument/2006/relationships/customXml" Target="../ink/ink2292.xml"/><Relationship Id="rId670" Type="http://schemas.openxmlformats.org/officeDocument/2006/relationships/customXml" Target="../ink/ink2396.xml"/><Relationship Id="rId1093" Type="http://schemas.openxmlformats.org/officeDocument/2006/relationships/image" Target="../media/image326.png"/><Relationship Id="rId1107" Type="http://schemas.openxmlformats.org/officeDocument/2006/relationships/image" Target="../media/image333.png"/><Relationship Id="rId116" Type="http://schemas.openxmlformats.org/officeDocument/2006/relationships/customXml" Target="../ink/ink2117.xml"/><Relationship Id="rId323" Type="http://schemas.openxmlformats.org/officeDocument/2006/relationships/customXml" Target="../ink/ink2222.xml"/><Relationship Id="rId530" Type="http://schemas.openxmlformats.org/officeDocument/2006/relationships/image" Target="../media/image3137.png"/><Relationship Id="rId768" Type="http://schemas.openxmlformats.org/officeDocument/2006/relationships/image" Target="../media/image3255.png"/><Relationship Id="rId975" Type="http://schemas.openxmlformats.org/officeDocument/2006/relationships/customXml" Target="../ink/ink2551.xml"/><Relationship Id="rId1160" Type="http://schemas.openxmlformats.org/officeDocument/2006/relationships/customXml" Target="../ink/ink2644.xml"/><Relationship Id="rId20" Type="http://schemas.openxmlformats.org/officeDocument/2006/relationships/customXml" Target="../ink/ink2069.xml"/><Relationship Id="rId628" Type="http://schemas.openxmlformats.org/officeDocument/2006/relationships/customXml" Target="../ink/ink2375.xml"/><Relationship Id="rId835" Type="http://schemas.openxmlformats.org/officeDocument/2006/relationships/customXml" Target="../ink/ink2480.xml"/><Relationship Id="rId267" Type="http://schemas.openxmlformats.org/officeDocument/2006/relationships/customXml" Target="../ink/ink2194.xml"/><Relationship Id="rId474" Type="http://schemas.openxmlformats.org/officeDocument/2006/relationships/image" Target="../media/image3109.png"/><Relationship Id="rId1020" Type="http://schemas.openxmlformats.org/officeDocument/2006/relationships/customXml" Target="../ink/ink2574.xml"/><Relationship Id="rId1118" Type="http://schemas.openxmlformats.org/officeDocument/2006/relationships/customXml" Target="../ink/ink2623.xml"/><Relationship Id="rId127" Type="http://schemas.openxmlformats.org/officeDocument/2006/relationships/customXml" Target="../ink/ink2123.xml"/><Relationship Id="rId681" Type="http://schemas.openxmlformats.org/officeDocument/2006/relationships/image" Target="../media/image3212.png"/><Relationship Id="rId779" Type="http://schemas.openxmlformats.org/officeDocument/2006/relationships/customXml" Target="../ink/ink2451.xml"/><Relationship Id="rId902" Type="http://schemas.openxmlformats.org/officeDocument/2006/relationships/customXml" Target="../ink/ink2514.xml"/><Relationship Id="rId986" Type="http://schemas.openxmlformats.org/officeDocument/2006/relationships/customXml" Target="../ink/ink2557.xml"/><Relationship Id="rId31" Type="http://schemas.openxmlformats.org/officeDocument/2006/relationships/image" Target="../media/image2890.png"/><Relationship Id="rId334" Type="http://schemas.openxmlformats.org/officeDocument/2006/relationships/image" Target="../media/image3039.png"/><Relationship Id="rId541" Type="http://schemas.openxmlformats.org/officeDocument/2006/relationships/customXml" Target="../ink/ink2331.xml"/><Relationship Id="rId639" Type="http://schemas.openxmlformats.org/officeDocument/2006/relationships/image" Target="../media/image3191.png"/><Relationship Id="rId1171" Type="http://schemas.openxmlformats.org/officeDocument/2006/relationships/image" Target="../media/image365.png"/><Relationship Id="rId180" Type="http://schemas.openxmlformats.org/officeDocument/2006/relationships/customXml" Target="../ink/ink2150.xml"/><Relationship Id="rId278" Type="http://schemas.openxmlformats.org/officeDocument/2006/relationships/image" Target="../media/image3011.png"/><Relationship Id="rId401" Type="http://schemas.openxmlformats.org/officeDocument/2006/relationships/customXml" Target="../ink/ink2261.xml"/><Relationship Id="rId846" Type="http://schemas.openxmlformats.org/officeDocument/2006/relationships/customXml" Target="../ink/ink2486.xml"/><Relationship Id="rId1031" Type="http://schemas.openxmlformats.org/officeDocument/2006/relationships/image" Target="../media/image295.png"/><Relationship Id="rId1129" Type="http://schemas.openxmlformats.org/officeDocument/2006/relationships/image" Target="../media/image344.png"/><Relationship Id="rId485" Type="http://schemas.openxmlformats.org/officeDocument/2006/relationships/customXml" Target="../ink/ink2303.xml"/><Relationship Id="rId692" Type="http://schemas.openxmlformats.org/officeDocument/2006/relationships/customXml" Target="../ink/ink2407.xml"/><Relationship Id="rId706" Type="http://schemas.openxmlformats.org/officeDocument/2006/relationships/customXml" Target="../ink/ink2414.xml"/><Relationship Id="rId913" Type="http://schemas.openxmlformats.org/officeDocument/2006/relationships/image" Target="../media/image3325.png"/><Relationship Id="rId42" Type="http://schemas.openxmlformats.org/officeDocument/2006/relationships/customXml" Target="../ink/ink2080.xml"/><Relationship Id="rId138" Type="http://schemas.openxmlformats.org/officeDocument/2006/relationships/image" Target="../media/image2942.png"/><Relationship Id="rId345" Type="http://schemas.openxmlformats.org/officeDocument/2006/relationships/customXml" Target="../ink/ink2233.xml"/><Relationship Id="rId552" Type="http://schemas.openxmlformats.org/officeDocument/2006/relationships/customXml" Target="../ink/ink2337.xml"/><Relationship Id="rId997" Type="http://schemas.openxmlformats.org/officeDocument/2006/relationships/image" Target="../media/image3366.png"/><Relationship Id="rId1182" Type="http://schemas.openxmlformats.org/officeDocument/2006/relationships/customXml" Target="../ink/ink2655.xml"/><Relationship Id="rId191" Type="http://schemas.openxmlformats.org/officeDocument/2006/relationships/image" Target="../media/image2968.png"/><Relationship Id="rId205" Type="http://schemas.openxmlformats.org/officeDocument/2006/relationships/customXml" Target="../ink/ink2163.xml"/><Relationship Id="rId412" Type="http://schemas.openxmlformats.org/officeDocument/2006/relationships/image" Target="../media/image3078.png"/><Relationship Id="rId857" Type="http://schemas.openxmlformats.org/officeDocument/2006/relationships/image" Target="../media/image3298.png"/><Relationship Id="rId1042" Type="http://schemas.openxmlformats.org/officeDocument/2006/relationships/customXml" Target="../ink/ink2585.xml"/><Relationship Id="rId289" Type="http://schemas.openxmlformats.org/officeDocument/2006/relationships/customXml" Target="../ink/ink2205.xml"/><Relationship Id="rId496" Type="http://schemas.openxmlformats.org/officeDocument/2006/relationships/image" Target="../media/image3120.png"/><Relationship Id="rId717" Type="http://schemas.openxmlformats.org/officeDocument/2006/relationships/image" Target="../media/image3230.png"/><Relationship Id="rId924" Type="http://schemas.openxmlformats.org/officeDocument/2006/relationships/customXml" Target="../ink/ink2525.xml"/><Relationship Id="rId53" Type="http://schemas.openxmlformats.org/officeDocument/2006/relationships/image" Target="../media/image2901.png"/><Relationship Id="rId149" Type="http://schemas.openxmlformats.org/officeDocument/2006/relationships/customXml" Target="../ink/ink2134.xml"/><Relationship Id="rId356" Type="http://schemas.openxmlformats.org/officeDocument/2006/relationships/image" Target="../media/image3050.png"/><Relationship Id="rId563" Type="http://schemas.openxmlformats.org/officeDocument/2006/relationships/image" Target="../media/image3153.png"/><Relationship Id="rId770" Type="http://schemas.openxmlformats.org/officeDocument/2006/relationships/image" Target="../media/image3256.png"/><Relationship Id="rId1193" Type="http://schemas.openxmlformats.org/officeDocument/2006/relationships/image" Target="../media/image376.png"/><Relationship Id="rId1207" Type="http://schemas.openxmlformats.org/officeDocument/2006/relationships/image" Target="../media/image383.png"/><Relationship Id="rId216" Type="http://schemas.openxmlformats.org/officeDocument/2006/relationships/image" Target="../media/image2980.png"/><Relationship Id="rId423" Type="http://schemas.openxmlformats.org/officeDocument/2006/relationships/customXml" Target="../ink/ink2272.xml"/><Relationship Id="rId868" Type="http://schemas.openxmlformats.org/officeDocument/2006/relationships/customXml" Target="../ink/ink2497.xml"/><Relationship Id="rId1053" Type="http://schemas.openxmlformats.org/officeDocument/2006/relationships/image" Target="../media/image306.png"/><Relationship Id="rId630" Type="http://schemas.openxmlformats.org/officeDocument/2006/relationships/customXml" Target="../ink/ink2376.xml"/><Relationship Id="rId728" Type="http://schemas.openxmlformats.org/officeDocument/2006/relationships/customXml" Target="../ink/ink2425.xml"/><Relationship Id="rId935" Type="http://schemas.openxmlformats.org/officeDocument/2006/relationships/image" Target="../media/image3336.png"/><Relationship Id="rId64" Type="http://schemas.openxmlformats.org/officeDocument/2006/relationships/customXml" Target="../ink/ink2091.xml"/><Relationship Id="rId367" Type="http://schemas.openxmlformats.org/officeDocument/2006/relationships/customXml" Target="../ink/ink2244.xml"/><Relationship Id="rId574" Type="http://schemas.openxmlformats.org/officeDocument/2006/relationships/customXml" Target="../ink/ink2348.xml"/><Relationship Id="rId1120" Type="http://schemas.openxmlformats.org/officeDocument/2006/relationships/customXml" Target="../ink/ink2624.xml"/><Relationship Id="rId1218" Type="http://schemas.openxmlformats.org/officeDocument/2006/relationships/customXml" Target="../ink/ink2673.xml"/><Relationship Id="rId227" Type="http://schemas.openxmlformats.org/officeDocument/2006/relationships/customXml" Target="../ink/ink2174.xml"/><Relationship Id="rId781" Type="http://schemas.openxmlformats.org/officeDocument/2006/relationships/customXml" Target="../ink/ink2452.xml"/><Relationship Id="rId879" Type="http://schemas.openxmlformats.org/officeDocument/2006/relationships/image" Target="../media/image3308.png"/><Relationship Id="rId434" Type="http://schemas.openxmlformats.org/officeDocument/2006/relationships/image" Target="../media/image3089.png"/><Relationship Id="rId641" Type="http://schemas.openxmlformats.org/officeDocument/2006/relationships/image" Target="../media/image3192.png"/><Relationship Id="rId739" Type="http://schemas.openxmlformats.org/officeDocument/2006/relationships/image" Target="../media/image3241.png"/><Relationship Id="rId1064" Type="http://schemas.openxmlformats.org/officeDocument/2006/relationships/customXml" Target="../ink/ink2596.xml"/><Relationship Id="rId280" Type="http://schemas.openxmlformats.org/officeDocument/2006/relationships/image" Target="../media/image3012.png"/><Relationship Id="rId501" Type="http://schemas.openxmlformats.org/officeDocument/2006/relationships/customXml" Target="../ink/ink2311.xml"/><Relationship Id="rId946" Type="http://schemas.openxmlformats.org/officeDocument/2006/relationships/image" Target="../media/image3341.png"/><Relationship Id="rId1131" Type="http://schemas.openxmlformats.org/officeDocument/2006/relationships/image" Target="../media/image345.png"/><Relationship Id="rId75" Type="http://schemas.openxmlformats.org/officeDocument/2006/relationships/image" Target="../media/image2912.png"/><Relationship Id="rId140" Type="http://schemas.openxmlformats.org/officeDocument/2006/relationships/image" Target="../media/image2943.png"/><Relationship Id="rId378" Type="http://schemas.openxmlformats.org/officeDocument/2006/relationships/image" Target="../media/image3061.png"/><Relationship Id="rId585" Type="http://schemas.openxmlformats.org/officeDocument/2006/relationships/image" Target="../media/image3164.png"/><Relationship Id="rId792" Type="http://schemas.openxmlformats.org/officeDocument/2006/relationships/customXml" Target="../ink/ink2458.xml"/><Relationship Id="rId806" Type="http://schemas.openxmlformats.org/officeDocument/2006/relationships/customXml" Target="../ink/ink2465.xml"/><Relationship Id="rId6" Type="http://schemas.openxmlformats.org/officeDocument/2006/relationships/customXml" Target="../ink/ink2062.xml"/><Relationship Id="rId238" Type="http://schemas.openxmlformats.org/officeDocument/2006/relationships/image" Target="../media/image2991.png"/><Relationship Id="rId445" Type="http://schemas.openxmlformats.org/officeDocument/2006/relationships/customXml" Target="../ink/ink2283.xml"/><Relationship Id="rId652" Type="http://schemas.openxmlformats.org/officeDocument/2006/relationships/customXml" Target="../ink/ink2387.xml"/><Relationship Id="rId1075" Type="http://schemas.openxmlformats.org/officeDocument/2006/relationships/image" Target="../media/image317.png"/><Relationship Id="rId291" Type="http://schemas.openxmlformats.org/officeDocument/2006/relationships/customXml" Target="../ink/ink2206.xml"/><Relationship Id="rId305" Type="http://schemas.openxmlformats.org/officeDocument/2006/relationships/customXml" Target="../ink/ink2213.xml"/><Relationship Id="rId512" Type="http://schemas.openxmlformats.org/officeDocument/2006/relationships/image" Target="../media/image3128.png"/><Relationship Id="rId957" Type="http://schemas.openxmlformats.org/officeDocument/2006/relationships/customXml" Target="../ink/ink2542.xml"/><Relationship Id="rId1142" Type="http://schemas.openxmlformats.org/officeDocument/2006/relationships/customXml" Target="../ink/ink2635.xml"/><Relationship Id="rId86" Type="http://schemas.openxmlformats.org/officeDocument/2006/relationships/customXml" Target="../ink/ink2102.xml"/><Relationship Id="rId151" Type="http://schemas.openxmlformats.org/officeDocument/2006/relationships/customXml" Target="../ink/ink2135.xml"/><Relationship Id="rId389" Type="http://schemas.openxmlformats.org/officeDocument/2006/relationships/customXml" Target="../ink/ink2255.xml"/><Relationship Id="rId596" Type="http://schemas.openxmlformats.org/officeDocument/2006/relationships/customXml" Target="../ink/ink2359.xml"/><Relationship Id="rId817" Type="http://schemas.openxmlformats.org/officeDocument/2006/relationships/image" Target="../media/image3279.png"/><Relationship Id="rId1002" Type="http://schemas.openxmlformats.org/officeDocument/2006/relationships/customXml" Target="../ink/ink2565.xml"/><Relationship Id="rId249" Type="http://schemas.openxmlformats.org/officeDocument/2006/relationships/customXml" Target="../ink/ink2185.xml"/><Relationship Id="rId456" Type="http://schemas.openxmlformats.org/officeDocument/2006/relationships/image" Target="../media/image3100.png"/><Relationship Id="rId663" Type="http://schemas.openxmlformats.org/officeDocument/2006/relationships/image" Target="../media/image3203.png"/><Relationship Id="rId870" Type="http://schemas.openxmlformats.org/officeDocument/2006/relationships/customXml" Target="../ink/ink2498.xml"/><Relationship Id="rId1086" Type="http://schemas.openxmlformats.org/officeDocument/2006/relationships/customXml" Target="../ink/ink2607.xml"/><Relationship Id="rId13" Type="http://schemas.openxmlformats.org/officeDocument/2006/relationships/image" Target="../media/image2882.png"/><Relationship Id="rId109" Type="http://schemas.openxmlformats.org/officeDocument/2006/relationships/image" Target="../media/image2928.png"/><Relationship Id="rId316" Type="http://schemas.openxmlformats.org/officeDocument/2006/relationships/image" Target="../media/image3030.png"/><Relationship Id="rId523" Type="http://schemas.openxmlformats.org/officeDocument/2006/relationships/customXml" Target="../ink/ink2322.xml"/><Relationship Id="rId968" Type="http://schemas.openxmlformats.org/officeDocument/2006/relationships/image" Target="../media/image3352.png"/><Relationship Id="rId1153" Type="http://schemas.openxmlformats.org/officeDocument/2006/relationships/image" Target="../media/image356.png"/><Relationship Id="rId97" Type="http://schemas.openxmlformats.org/officeDocument/2006/relationships/image" Target="../media/image2922.png"/><Relationship Id="rId730" Type="http://schemas.openxmlformats.org/officeDocument/2006/relationships/customXml" Target="../ink/ink2426.xml"/><Relationship Id="rId828" Type="http://schemas.openxmlformats.org/officeDocument/2006/relationships/image" Target="../media/image3284.png"/><Relationship Id="rId1013" Type="http://schemas.openxmlformats.org/officeDocument/2006/relationships/image" Target="../media/image286.png"/><Relationship Id="rId162" Type="http://schemas.openxmlformats.org/officeDocument/2006/relationships/customXml" Target="../ink/ink2141.xml"/><Relationship Id="rId467" Type="http://schemas.openxmlformats.org/officeDocument/2006/relationships/customXml" Target="../ink/ink2294.xml"/><Relationship Id="rId1097" Type="http://schemas.openxmlformats.org/officeDocument/2006/relationships/image" Target="../media/image328.png"/><Relationship Id="rId1220" Type="http://schemas.openxmlformats.org/officeDocument/2006/relationships/customXml" Target="../ink/ink2674.xml"/><Relationship Id="rId674" Type="http://schemas.openxmlformats.org/officeDocument/2006/relationships/customXml" Target="../ink/ink2398.xml"/><Relationship Id="rId881" Type="http://schemas.openxmlformats.org/officeDocument/2006/relationships/image" Target="../media/image3309.png"/><Relationship Id="rId979" Type="http://schemas.openxmlformats.org/officeDocument/2006/relationships/customXml" Target="../ink/ink2553.xml"/><Relationship Id="rId24" Type="http://schemas.openxmlformats.org/officeDocument/2006/relationships/customXml" Target="../ink/ink2071.xml"/><Relationship Id="rId327" Type="http://schemas.openxmlformats.org/officeDocument/2006/relationships/customXml" Target="../ink/ink2224.xml"/><Relationship Id="rId534" Type="http://schemas.openxmlformats.org/officeDocument/2006/relationships/image" Target="../media/image3139.png"/><Relationship Id="rId741" Type="http://schemas.openxmlformats.org/officeDocument/2006/relationships/image" Target="../media/image3242.png"/><Relationship Id="rId839" Type="http://schemas.openxmlformats.org/officeDocument/2006/relationships/customXml" Target="../ink/ink2482.xml"/><Relationship Id="rId1164" Type="http://schemas.openxmlformats.org/officeDocument/2006/relationships/customXml" Target="../ink/ink2646.xml"/><Relationship Id="rId173" Type="http://schemas.openxmlformats.org/officeDocument/2006/relationships/image" Target="../media/image2959.png"/><Relationship Id="rId380" Type="http://schemas.openxmlformats.org/officeDocument/2006/relationships/image" Target="../media/image3062.png"/><Relationship Id="rId601" Type="http://schemas.openxmlformats.org/officeDocument/2006/relationships/image" Target="../media/image3172.png"/><Relationship Id="rId1024" Type="http://schemas.openxmlformats.org/officeDocument/2006/relationships/customXml" Target="../ink/ink2576.xml"/><Relationship Id="rId240" Type="http://schemas.openxmlformats.org/officeDocument/2006/relationships/image" Target="../media/image2992.png"/><Relationship Id="rId478" Type="http://schemas.openxmlformats.org/officeDocument/2006/relationships/image" Target="../media/image3111.png"/><Relationship Id="rId685" Type="http://schemas.openxmlformats.org/officeDocument/2006/relationships/image" Target="../media/image3214.png"/><Relationship Id="rId892" Type="http://schemas.openxmlformats.org/officeDocument/2006/relationships/customXml" Target="../ink/ink2509.xml"/><Relationship Id="rId906" Type="http://schemas.openxmlformats.org/officeDocument/2006/relationships/customXml" Target="../ink/ink2516.xml"/><Relationship Id="rId35" Type="http://schemas.openxmlformats.org/officeDocument/2006/relationships/image" Target="../media/image2892.png"/><Relationship Id="rId100" Type="http://schemas.openxmlformats.org/officeDocument/2006/relationships/customXml" Target="../ink/ink2109.xml"/><Relationship Id="rId338" Type="http://schemas.openxmlformats.org/officeDocument/2006/relationships/image" Target="../media/image3041.png"/><Relationship Id="rId545" Type="http://schemas.openxmlformats.org/officeDocument/2006/relationships/customXml" Target="../ink/ink2333.xml"/><Relationship Id="rId752" Type="http://schemas.openxmlformats.org/officeDocument/2006/relationships/image" Target="../media/image3247.png"/><Relationship Id="rId1175" Type="http://schemas.openxmlformats.org/officeDocument/2006/relationships/image" Target="../media/image367.png"/><Relationship Id="rId184" Type="http://schemas.openxmlformats.org/officeDocument/2006/relationships/customXml" Target="../ink/ink2152.xml"/><Relationship Id="rId391" Type="http://schemas.openxmlformats.org/officeDocument/2006/relationships/customXml" Target="../ink/ink2256.xml"/><Relationship Id="rId405" Type="http://schemas.openxmlformats.org/officeDocument/2006/relationships/customXml" Target="../ink/ink2263.xml"/><Relationship Id="rId612" Type="http://schemas.openxmlformats.org/officeDocument/2006/relationships/customXml" Target="../ink/ink2367.xml"/><Relationship Id="rId1035" Type="http://schemas.openxmlformats.org/officeDocument/2006/relationships/image" Target="../media/image297.png"/><Relationship Id="rId251" Type="http://schemas.openxmlformats.org/officeDocument/2006/relationships/customXml" Target="../ink/ink2186.xml"/><Relationship Id="rId489" Type="http://schemas.openxmlformats.org/officeDocument/2006/relationships/customXml" Target="../ink/ink2305.xml"/><Relationship Id="rId696" Type="http://schemas.openxmlformats.org/officeDocument/2006/relationships/customXml" Target="../ink/ink2409.xml"/><Relationship Id="rId917" Type="http://schemas.openxmlformats.org/officeDocument/2006/relationships/image" Target="../media/image3327.png"/><Relationship Id="rId1102" Type="http://schemas.openxmlformats.org/officeDocument/2006/relationships/customXml" Target="../ink/ink2615.xml"/><Relationship Id="rId46" Type="http://schemas.openxmlformats.org/officeDocument/2006/relationships/customXml" Target="../ink/ink2082.xml"/><Relationship Id="rId349" Type="http://schemas.openxmlformats.org/officeDocument/2006/relationships/customXml" Target="../ink/ink2235.xml"/><Relationship Id="rId556" Type="http://schemas.openxmlformats.org/officeDocument/2006/relationships/customXml" Target="../ink/ink2339.xml"/><Relationship Id="rId763" Type="http://schemas.openxmlformats.org/officeDocument/2006/relationships/customXml" Target="../ink/ink2443.xml"/><Relationship Id="rId1186" Type="http://schemas.openxmlformats.org/officeDocument/2006/relationships/customXml" Target="../ink/ink2657.xml"/><Relationship Id="rId111" Type="http://schemas.openxmlformats.org/officeDocument/2006/relationships/image" Target="../media/image2929.png"/><Relationship Id="rId195" Type="http://schemas.openxmlformats.org/officeDocument/2006/relationships/image" Target="../media/image2970.png"/><Relationship Id="rId209" Type="http://schemas.openxmlformats.org/officeDocument/2006/relationships/customXml" Target="../ink/ink2165.xml"/><Relationship Id="rId416" Type="http://schemas.openxmlformats.org/officeDocument/2006/relationships/image" Target="../media/image3080.png"/><Relationship Id="rId970" Type="http://schemas.openxmlformats.org/officeDocument/2006/relationships/image" Target="../media/image3353.png"/><Relationship Id="rId1046" Type="http://schemas.openxmlformats.org/officeDocument/2006/relationships/customXml" Target="../ink/ink2587.xml"/><Relationship Id="rId623" Type="http://schemas.openxmlformats.org/officeDocument/2006/relationships/image" Target="../media/image3183.png"/><Relationship Id="rId830" Type="http://schemas.openxmlformats.org/officeDocument/2006/relationships/image" Target="../media/image3285.png"/><Relationship Id="rId928" Type="http://schemas.openxmlformats.org/officeDocument/2006/relationships/customXml" Target="../ink/ink2527.xml"/><Relationship Id="rId57" Type="http://schemas.openxmlformats.org/officeDocument/2006/relationships/image" Target="../media/image2903.png"/><Relationship Id="rId262" Type="http://schemas.openxmlformats.org/officeDocument/2006/relationships/image" Target="../media/image3003.png"/><Relationship Id="rId567" Type="http://schemas.openxmlformats.org/officeDocument/2006/relationships/image" Target="../media/image3155.png"/><Relationship Id="rId1113" Type="http://schemas.openxmlformats.org/officeDocument/2006/relationships/image" Target="../media/image336.png"/><Relationship Id="rId1197" Type="http://schemas.openxmlformats.org/officeDocument/2006/relationships/image" Target="../media/image378.png"/><Relationship Id="rId122" Type="http://schemas.openxmlformats.org/officeDocument/2006/relationships/customXml" Target="../ink/ink2120.xml"/><Relationship Id="rId774" Type="http://schemas.openxmlformats.org/officeDocument/2006/relationships/image" Target="../media/image3258.png"/><Relationship Id="rId981" Type="http://schemas.openxmlformats.org/officeDocument/2006/relationships/customXml" Target="../ink/ink2554.xml"/><Relationship Id="rId1057" Type="http://schemas.openxmlformats.org/officeDocument/2006/relationships/image" Target="../media/image308.png"/><Relationship Id="rId427" Type="http://schemas.openxmlformats.org/officeDocument/2006/relationships/customXml" Target="../ink/ink2274.xml"/><Relationship Id="rId634" Type="http://schemas.openxmlformats.org/officeDocument/2006/relationships/customXml" Target="../ink/ink2378.xml"/><Relationship Id="rId841" Type="http://schemas.openxmlformats.org/officeDocument/2006/relationships/customXml" Target="../ink/ink2483.xml"/><Relationship Id="rId273" Type="http://schemas.openxmlformats.org/officeDocument/2006/relationships/customXml" Target="../ink/ink2197.xml"/><Relationship Id="rId480" Type="http://schemas.openxmlformats.org/officeDocument/2006/relationships/image" Target="../media/image3112.png"/><Relationship Id="rId701" Type="http://schemas.openxmlformats.org/officeDocument/2006/relationships/image" Target="../media/image3222.png"/><Relationship Id="rId939" Type="http://schemas.openxmlformats.org/officeDocument/2006/relationships/customXml" Target="../ink/ink2533.xml"/><Relationship Id="rId1124" Type="http://schemas.openxmlformats.org/officeDocument/2006/relationships/customXml" Target="../ink/ink2626.xml"/><Relationship Id="rId68" Type="http://schemas.openxmlformats.org/officeDocument/2006/relationships/customXml" Target="../ink/ink2093.xml"/><Relationship Id="rId133" Type="http://schemas.openxmlformats.org/officeDocument/2006/relationships/customXml" Target="../ink/ink2126.xml"/><Relationship Id="rId340" Type="http://schemas.openxmlformats.org/officeDocument/2006/relationships/image" Target="../media/image3042.png"/><Relationship Id="rId578" Type="http://schemas.openxmlformats.org/officeDocument/2006/relationships/customXml" Target="../ink/ink2350.xml"/><Relationship Id="rId785" Type="http://schemas.openxmlformats.org/officeDocument/2006/relationships/customXml" Target="../ink/ink2454.xml"/><Relationship Id="rId992" Type="http://schemas.openxmlformats.org/officeDocument/2006/relationships/customXml" Target="../ink/ink2560.xml"/><Relationship Id="rId200" Type="http://schemas.openxmlformats.org/officeDocument/2006/relationships/customXml" Target="../ink/ink2160.xml"/><Relationship Id="rId438" Type="http://schemas.openxmlformats.org/officeDocument/2006/relationships/image" Target="../media/image3091.png"/><Relationship Id="rId645" Type="http://schemas.openxmlformats.org/officeDocument/2006/relationships/image" Target="../media/image3194.png"/><Relationship Id="rId852" Type="http://schemas.openxmlformats.org/officeDocument/2006/relationships/customXml" Target="../ink/ink2489.xml"/><Relationship Id="rId1068" Type="http://schemas.openxmlformats.org/officeDocument/2006/relationships/customXml" Target="../ink/ink2598.xml"/><Relationship Id="rId284" Type="http://schemas.openxmlformats.org/officeDocument/2006/relationships/image" Target="../media/image3014.png"/><Relationship Id="rId491" Type="http://schemas.openxmlformats.org/officeDocument/2006/relationships/customXml" Target="../ink/ink2306.xml"/><Relationship Id="rId505" Type="http://schemas.openxmlformats.org/officeDocument/2006/relationships/customXml" Target="../ink/ink2313.xml"/><Relationship Id="rId712" Type="http://schemas.openxmlformats.org/officeDocument/2006/relationships/customXml" Target="../ink/ink2417.xml"/><Relationship Id="rId1135" Type="http://schemas.openxmlformats.org/officeDocument/2006/relationships/image" Target="../media/image347.png"/><Relationship Id="rId79" Type="http://schemas.openxmlformats.org/officeDocument/2006/relationships/image" Target="../media/image2914.png"/><Relationship Id="rId144" Type="http://schemas.openxmlformats.org/officeDocument/2006/relationships/image" Target="../media/image2945.png"/><Relationship Id="rId589" Type="http://schemas.openxmlformats.org/officeDocument/2006/relationships/image" Target="../media/image3166.png"/><Relationship Id="rId796" Type="http://schemas.openxmlformats.org/officeDocument/2006/relationships/customXml" Target="../ink/ink2460.xml"/><Relationship Id="rId1202" Type="http://schemas.openxmlformats.org/officeDocument/2006/relationships/customXml" Target="../ink/ink2665.xml"/><Relationship Id="rId351" Type="http://schemas.openxmlformats.org/officeDocument/2006/relationships/customXml" Target="../ink/ink2236.xml"/><Relationship Id="rId449" Type="http://schemas.openxmlformats.org/officeDocument/2006/relationships/customXml" Target="../ink/ink2285.xml"/><Relationship Id="rId656" Type="http://schemas.openxmlformats.org/officeDocument/2006/relationships/customXml" Target="../ink/ink2389.xml"/><Relationship Id="rId863" Type="http://schemas.openxmlformats.org/officeDocument/2006/relationships/image" Target="../media/image3301.png"/><Relationship Id="rId1079" Type="http://schemas.openxmlformats.org/officeDocument/2006/relationships/image" Target="../media/image319.png"/><Relationship Id="rId211" Type="http://schemas.openxmlformats.org/officeDocument/2006/relationships/customXml" Target="../ink/ink2166.xml"/><Relationship Id="rId295" Type="http://schemas.openxmlformats.org/officeDocument/2006/relationships/customXml" Target="../ink/ink2208.xml"/><Relationship Id="rId309" Type="http://schemas.openxmlformats.org/officeDocument/2006/relationships/customXml" Target="../ink/ink2215.xml"/><Relationship Id="rId516" Type="http://schemas.openxmlformats.org/officeDocument/2006/relationships/image" Target="../media/image3130.png"/><Relationship Id="rId1146" Type="http://schemas.openxmlformats.org/officeDocument/2006/relationships/customXml" Target="../ink/ink2637.xml"/><Relationship Id="rId723" Type="http://schemas.openxmlformats.org/officeDocument/2006/relationships/image" Target="../media/image3233.png"/><Relationship Id="rId930" Type="http://schemas.openxmlformats.org/officeDocument/2006/relationships/customXml" Target="../ink/ink2528.xml"/><Relationship Id="rId1006" Type="http://schemas.openxmlformats.org/officeDocument/2006/relationships/customXml" Target="../ink/ink2567.xml"/><Relationship Id="rId155" Type="http://schemas.openxmlformats.org/officeDocument/2006/relationships/customXml" Target="../ink/ink2137.xml"/><Relationship Id="rId362" Type="http://schemas.openxmlformats.org/officeDocument/2006/relationships/image" Target="../media/image3053.png"/><Relationship Id="rId1213" Type="http://schemas.openxmlformats.org/officeDocument/2006/relationships/image" Target="../media/image386.png"/><Relationship Id="rId222" Type="http://schemas.openxmlformats.org/officeDocument/2006/relationships/image" Target="../media/image2983.png"/><Relationship Id="rId667" Type="http://schemas.openxmlformats.org/officeDocument/2006/relationships/image" Target="../media/image3205.png"/><Relationship Id="rId874" Type="http://schemas.openxmlformats.org/officeDocument/2006/relationships/customXml" Target="../ink/ink2500.xml"/><Relationship Id="rId17" Type="http://schemas.openxmlformats.org/officeDocument/2006/relationships/image" Target="../media/image2884.png"/><Relationship Id="rId527" Type="http://schemas.openxmlformats.org/officeDocument/2006/relationships/customXml" Target="../ink/ink2324.xml"/><Relationship Id="rId734" Type="http://schemas.openxmlformats.org/officeDocument/2006/relationships/customXml" Target="../ink/ink2428.xml"/><Relationship Id="rId941" Type="http://schemas.openxmlformats.org/officeDocument/2006/relationships/customXml" Target="../ink/ink2534.xml"/><Relationship Id="rId1157" Type="http://schemas.openxmlformats.org/officeDocument/2006/relationships/image" Target="../media/image358.png"/><Relationship Id="rId70" Type="http://schemas.openxmlformats.org/officeDocument/2006/relationships/customXml" Target="../ink/ink2094.xml"/><Relationship Id="rId166" Type="http://schemas.openxmlformats.org/officeDocument/2006/relationships/customXml" Target="../ink/ink2143.xml"/><Relationship Id="rId373" Type="http://schemas.openxmlformats.org/officeDocument/2006/relationships/customXml" Target="../ink/ink2247.xml"/><Relationship Id="rId580" Type="http://schemas.openxmlformats.org/officeDocument/2006/relationships/customXml" Target="../ink/ink2351.xml"/><Relationship Id="rId801" Type="http://schemas.openxmlformats.org/officeDocument/2006/relationships/image" Target="../media/image3271.png"/><Relationship Id="rId1017" Type="http://schemas.openxmlformats.org/officeDocument/2006/relationships/image" Target="../media/image288.png"/><Relationship Id="rId1224" Type="http://schemas.openxmlformats.org/officeDocument/2006/relationships/customXml" Target="../ink/ink2676.xml"/><Relationship Id="rId1" Type="http://schemas.openxmlformats.org/officeDocument/2006/relationships/slideLayout" Target="../slideLayouts/slideLayout7.xml"/><Relationship Id="rId233" Type="http://schemas.openxmlformats.org/officeDocument/2006/relationships/customXml" Target="../ink/ink2177.xml"/><Relationship Id="rId440" Type="http://schemas.openxmlformats.org/officeDocument/2006/relationships/image" Target="../media/image3092.png"/><Relationship Id="rId678" Type="http://schemas.openxmlformats.org/officeDocument/2006/relationships/customXml" Target="../ink/ink2400.xml"/><Relationship Id="rId885" Type="http://schemas.openxmlformats.org/officeDocument/2006/relationships/image" Target="../media/image3311.png"/><Relationship Id="rId1070" Type="http://schemas.openxmlformats.org/officeDocument/2006/relationships/customXml" Target="../ink/ink2599.xml"/><Relationship Id="rId28" Type="http://schemas.openxmlformats.org/officeDocument/2006/relationships/customXml" Target="../ink/ink2073.xml"/><Relationship Id="rId300" Type="http://schemas.openxmlformats.org/officeDocument/2006/relationships/image" Target="../media/image3022.png"/><Relationship Id="rId538" Type="http://schemas.openxmlformats.org/officeDocument/2006/relationships/image" Target="../media/image3141.png"/><Relationship Id="rId745" Type="http://schemas.openxmlformats.org/officeDocument/2006/relationships/image" Target="../media/image3244.png"/><Relationship Id="rId952" Type="http://schemas.openxmlformats.org/officeDocument/2006/relationships/image" Target="../media/image3344.png"/><Relationship Id="rId1168" Type="http://schemas.openxmlformats.org/officeDocument/2006/relationships/customXml" Target="../ink/ink2648.xml"/><Relationship Id="rId81" Type="http://schemas.openxmlformats.org/officeDocument/2006/relationships/image" Target="../media/image2915.png"/><Relationship Id="rId177" Type="http://schemas.openxmlformats.org/officeDocument/2006/relationships/image" Target="../media/image2961.png"/><Relationship Id="rId384" Type="http://schemas.openxmlformats.org/officeDocument/2006/relationships/image" Target="../media/image3064.png"/><Relationship Id="rId591" Type="http://schemas.openxmlformats.org/officeDocument/2006/relationships/image" Target="../media/image3167.png"/><Relationship Id="rId605" Type="http://schemas.openxmlformats.org/officeDocument/2006/relationships/image" Target="../media/image3174.png"/><Relationship Id="rId812" Type="http://schemas.openxmlformats.org/officeDocument/2006/relationships/customXml" Target="../ink/ink2468.xml"/><Relationship Id="rId1028" Type="http://schemas.openxmlformats.org/officeDocument/2006/relationships/customXml" Target="../ink/ink2578.xml"/><Relationship Id="rId244" Type="http://schemas.openxmlformats.org/officeDocument/2006/relationships/image" Target="../media/image2994.png"/><Relationship Id="rId689" Type="http://schemas.openxmlformats.org/officeDocument/2006/relationships/image" Target="../media/image3216.png"/><Relationship Id="rId896" Type="http://schemas.openxmlformats.org/officeDocument/2006/relationships/customXml" Target="../ink/ink2511.xml"/><Relationship Id="rId1081" Type="http://schemas.openxmlformats.org/officeDocument/2006/relationships/image" Target="../media/image320.png"/><Relationship Id="rId39" Type="http://schemas.openxmlformats.org/officeDocument/2006/relationships/image" Target="../media/image2894.png"/><Relationship Id="rId451" Type="http://schemas.openxmlformats.org/officeDocument/2006/relationships/customXml" Target="../ink/ink2286.xml"/><Relationship Id="rId549" Type="http://schemas.openxmlformats.org/officeDocument/2006/relationships/customXml" Target="../ink/ink2335.xml"/><Relationship Id="rId756" Type="http://schemas.openxmlformats.org/officeDocument/2006/relationships/image" Target="../media/image3249.png"/><Relationship Id="rId1179" Type="http://schemas.openxmlformats.org/officeDocument/2006/relationships/image" Target="../media/image369.png"/><Relationship Id="rId104" Type="http://schemas.openxmlformats.org/officeDocument/2006/relationships/customXml" Target="../ink/ink2111.xml"/><Relationship Id="rId188" Type="http://schemas.openxmlformats.org/officeDocument/2006/relationships/customXml" Target="../ink/ink2154.xml"/><Relationship Id="rId311" Type="http://schemas.openxmlformats.org/officeDocument/2006/relationships/customXml" Target="../ink/ink2216.xml"/><Relationship Id="rId395" Type="http://schemas.openxmlformats.org/officeDocument/2006/relationships/customXml" Target="../ink/ink2258.xml"/><Relationship Id="rId409" Type="http://schemas.openxmlformats.org/officeDocument/2006/relationships/customXml" Target="../ink/ink2265.xml"/><Relationship Id="rId963" Type="http://schemas.openxmlformats.org/officeDocument/2006/relationships/customXml" Target="../ink/ink2545.xml"/><Relationship Id="rId1039" Type="http://schemas.openxmlformats.org/officeDocument/2006/relationships/image" Target="../media/image299.png"/><Relationship Id="rId92" Type="http://schemas.openxmlformats.org/officeDocument/2006/relationships/customXml" Target="../ink/ink2105.xml"/><Relationship Id="rId616" Type="http://schemas.openxmlformats.org/officeDocument/2006/relationships/customXml" Target="../ink/ink2369.xml"/><Relationship Id="rId823" Type="http://schemas.openxmlformats.org/officeDocument/2006/relationships/image" Target="../media/image3282.png"/><Relationship Id="rId255" Type="http://schemas.openxmlformats.org/officeDocument/2006/relationships/customXml" Target="../ink/ink2188.xml"/><Relationship Id="rId462" Type="http://schemas.openxmlformats.org/officeDocument/2006/relationships/image" Target="../media/image3103.png"/><Relationship Id="rId1092" Type="http://schemas.openxmlformats.org/officeDocument/2006/relationships/customXml" Target="../ink/ink2610.xml"/><Relationship Id="rId1106" Type="http://schemas.openxmlformats.org/officeDocument/2006/relationships/customXml" Target="../ink/ink2617.xml"/><Relationship Id="rId115" Type="http://schemas.openxmlformats.org/officeDocument/2006/relationships/image" Target="../media/image2931.png"/><Relationship Id="rId322" Type="http://schemas.openxmlformats.org/officeDocument/2006/relationships/image" Target="../media/image3033.png"/><Relationship Id="rId767" Type="http://schemas.openxmlformats.org/officeDocument/2006/relationships/customXml" Target="../ink/ink2445.xml"/><Relationship Id="rId974" Type="http://schemas.openxmlformats.org/officeDocument/2006/relationships/image" Target="../media/image3355.png"/><Relationship Id="rId199" Type="http://schemas.openxmlformats.org/officeDocument/2006/relationships/image" Target="../media/image2972.png"/><Relationship Id="rId627" Type="http://schemas.openxmlformats.org/officeDocument/2006/relationships/image" Target="../media/image3185.png"/><Relationship Id="rId834" Type="http://schemas.openxmlformats.org/officeDocument/2006/relationships/image" Target="../media/image3287.png"/><Relationship Id="rId266" Type="http://schemas.openxmlformats.org/officeDocument/2006/relationships/image" Target="../media/image3005.png"/><Relationship Id="rId473" Type="http://schemas.openxmlformats.org/officeDocument/2006/relationships/customXml" Target="../ink/ink2297.xml"/><Relationship Id="rId680" Type="http://schemas.openxmlformats.org/officeDocument/2006/relationships/customXml" Target="../ink/ink2401.xml"/><Relationship Id="rId901" Type="http://schemas.openxmlformats.org/officeDocument/2006/relationships/image" Target="../media/image3319.png"/><Relationship Id="rId1117" Type="http://schemas.openxmlformats.org/officeDocument/2006/relationships/image" Target="../media/image338.png"/><Relationship Id="rId30" Type="http://schemas.openxmlformats.org/officeDocument/2006/relationships/customXml" Target="../ink/ink2074.xml"/><Relationship Id="rId126" Type="http://schemas.openxmlformats.org/officeDocument/2006/relationships/image" Target="../media/image2936.png"/><Relationship Id="rId333" Type="http://schemas.openxmlformats.org/officeDocument/2006/relationships/customXml" Target="../ink/ink2227.xml"/><Relationship Id="rId540" Type="http://schemas.openxmlformats.org/officeDocument/2006/relationships/image" Target="../media/image3142.png"/><Relationship Id="rId778" Type="http://schemas.openxmlformats.org/officeDocument/2006/relationships/image" Target="../media/image3260.png"/><Relationship Id="rId985" Type="http://schemas.openxmlformats.org/officeDocument/2006/relationships/customXml" Target="../ink/ink2556.xml"/><Relationship Id="rId1170" Type="http://schemas.openxmlformats.org/officeDocument/2006/relationships/customXml" Target="../ink/ink2649.xml"/><Relationship Id="rId638" Type="http://schemas.openxmlformats.org/officeDocument/2006/relationships/customXml" Target="../ink/ink2380.xml"/><Relationship Id="rId845" Type="http://schemas.openxmlformats.org/officeDocument/2006/relationships/image" Target="../media/image3292.png"/><Relationship Id="rId1030" Type="http://schemas.openxmlformats.org/officeDocument/2006/relationships/customXml" Target="../ink/ink2579.xml"/><Relationship Id="rId277" Type="http://schemas.openxmlformats.org/officeDocument/2006/relationships/customXml" Target="../ink/ink2199.xml"/><Relationship Id="rId400" Type="http://schemas.openxmlformats.org/officeDocument/2006/relationships/image" Target="../media/image3072.png"/><Relationship Id="rId484" Type="http://schemas.openxmlformats.org/officeDocument/2006/relationships/image" Target="../media/image3114.png"/><Relationship Id="rId705" Type="http://schemas.openxmlformats.org/officeDocument/2006/relationships/image" Target="../media/image3224.png"/><Relationship Id="rId1128" Type="http://schemas.openxmlformats.org/officeDocument/2006/relationships/customXml" Target="../ink/ink2628.xml"/><Relationship Id="rId137" Type="http://schemas.openxmlformats.org/officeDocument/2006/relationships/customXml" Target="../ink/ink2128.xml"/><Relationship Id="rId344" Type="http://schemas.openxmlformats.org/officeDocument/2006/relationships/image" Target="../media/image3044.png"/><Relationship Id="rId691" Type="http://schemas.openxmlformats.org/officeDocument/2006/relationships/image" Target="../media/image3217.png"/><Relationship Id="rId789" Type="http://schemas.openxmlformats.org/officeDocument/2006/relationships/customXml" Target="../ink/ink2456.xml"/><Relationship Id="rId912" Type="http://schemas.openxmlformats.org/officeDocument/2006/relationships/customXml" Target="../ink/ink2519.xml"/><Relationship Id="rId996" Type="http://schemas.openxmlformats.org/officeDocument/2006/relationships/customXml" Target="../ink/ink2562.xml"/><Relationship Id="rId41" Type="http://schemas.openxmlformats.org/officeDocument/2006/relationships/image" Target="../media/image2895.png"/><Relationship Id="rId551" Type="http://schemas.openxmlformats.org/officeDocument/2006/relationships/customXml" Target="../ink/ink2336.xml"/><Relationship Id="rId649" Type="http://schemas.openxmlformats.org/officeDocument/2006/relationships/image" Target="../media/image3196.png"/><Relationship Id="rId856" Type="http://schemas.openxmlformats.org/officeDocument/2006/relationships/customXml" Target="../ink/ink2491.xml"/><Relationship Id="rId1181" Type="http://schemas.openxmlformats.org/officeDocument/2006/relationships/image" Target="../media/image370.png"/><Relationship Id="rId190" Type="http://schemas.openxmlformats.org/officeDocument/2006/relationships/customXml" Target="../ink/ink2155.xml"/><Relationship Id="rId204" Type="http://schemas.openxmlformats.org/officeDocument/2006/relationships/image" Target="../media/image2974.png"/><Relationship Id="rId288" Type="http://schemas.openxmlformats.org/officeDocument/2006/relationships/image" Target="../media/image3016.png"/><Relationship Id="rId411" Type="http://schemas.openxmlformats.org/officeDocument/2006/relationships/customXml" Target="../ink/ink2266.xml"/><Relationship Id="rId509" Type="http://schemas.openxmlformats.org/officeDocument/2006/relationships/customXml" Target="../ink/ink2315.xml"/><Relationship Id="rId1041" Type="http://schemas.openxmlformats.org/officeDocument/2006/relationships/image" Target="../media/image300.png"/><Relationship Id="rId1139" Type="http://schemas.openxmlformats.org/officeDocument/2006/relationships/image" Target="../media/image349.png"/><Relationship Id="rId495" Type="http://schemas.openxmlformats.org/officeDocument/2006/relationships/customXml" Target="../ink/ink2308.xml"/><Relationship Id="rId716" Type="http://schemas.openxmlformats.org/officeDocument/2006/relationships/customXml" Target="../ink/ink2419.xml"/><Relationship Id="rId923" Type="http://schemas.openxmlformats.org/officeDocument/2006/relationships/image" Target="../media/image3330.png"/><Relationship Id="rId52" Type="http://schemas.openxmlformats.org/officeDocument/2006/relationships/customXml" Target="../ink/ink2085.xml"/><Relationship Id="rId148" Type="http://schemas.openxmlformats.org/officeDocument/2006/relationships/image" Target="../media/image2947.png"/><Relationship Id="rId355" Type="http://schemas.openxmlformats.org/officeDocument/2006/relationships/customXml" Target="../ink/ink2238.xml"/><Relationship Id="rId562" Type="http://schemas.openxmlformats.org/officeDocument/2006/relationships/customXml" Target="../ink/ink2342.xml"/><Relationship Id="rId1192" Type="http://schemas.openxmlformats.org/officeDocument/2006/relationships/customXml" Target="../ink/ink2660.xml"/><Relationship Id="rId1206" Type="http://schemas.openxmlformats.org/officeDocument/2006/relationships/customXml" Target="../ink/ink2667.xml"/><Relationship Id="rId215" Type="http://schemas.openxmlformats.org/officeDocument/2006/relationships/customXml" Target="../ink/ink2168.xml"/><Relationship Id="rId422" Type="http://schemas.openxmlformats.org/officeDocument/2006/relationships/image" Target="../media/image3083.png"/><Relationship Id="rId867" Type="http://schemas.openxmlformats.org/officeDocument/2006/relationships/image" Target="../media/image3303.png"/><Relationship Id="rId1052" Type="http://schemas.openxmlformats.org/officeDocument/2006/relationships/customXml" Target="../ink/ink2590.xml"/><Relationship Id="rId299" Type="http://schemas.openxmlformats.org/officeDocument/2006/relationships/customXml" Target="../ink/ink2210.xml"/><Relationship Id="rId727" Type="http://schemas.openxmlformats.org/officeDocument/2006/relationships/image" Target="../media/image3235.png"/><Relationship Id="rId934" Type="http://schemas.openxmlformats.org/officeDocument/2006/relationships/customXml" Target="../ink/ink2530.xml"/><Relationship Id="rId63" Type="http://schemas.openxmlformats.org/officeDocument/2006/relationships/image" Target="../media/image2906.png"/><Relationship Id="rId159" Type="http://schemas.openxmlformats.org/officeDocument/2006/relationships/customXml" Target="../ink/ink2139.xml"/><Relationship Id="rId366" Type="http://schemas.openxmlformats.org/officeDocument/2006/relationships/image" Target="../media/image3055.png"/><Relationship Id="rId573" Type="http://schemas.openxmlformats.org/officeDocument/2006/relationships/image" Target="../media/image3158.png"/><Relationship Id="rId780" Type="http://schemas.openxmlformats.org/officeDocument/2006/relationships/image" Target="../media/image3261.png"/><Relationship Id="rId1217" Type="http://schemas.openxmlformats.org/officeDocument/2006/relationships/image" Target="../media/image388.png"/><Relationship Id="rId226" Type="http://schemas.openxmlformats.org/officeDocument/2006/relationships/image" Target="../media/image2985.png"/><Relationship Id="rId433" Type="http://schemas.openxmlformats.org/officeDocument/2006/relationships/customXml" Target="../ink/ink2277.xml"/><Relationship Id="rId878" Type="http://schemas.openxmlformats.org/officeDocument/2006/relationships/customXml" Target="../ink/ink2502.xml"/><Relationship Id="rId1063" Type="http://schemas.openxmlformats.org/officeDocument/2006/relationships/image" Target="../media/image311.png"/><Relationship Id="rId640" Type="http://schemas.openxmlformats.org/officeDocument/2006/relationships/customXml" Target="../ink/ink2381.xml"/><Relationship Id="rId738" Type="http://schemas.openxmlformats.org/officeDocument/2006/relationships/customXml" Target="../ink/ink2430.xml"/><Relationship Id="rId945" Type="http://schemas.openxmlformats.org/officeDocument/2006/relationships/customXml" Target="../ink/ink2536.xml"/><Relationship Id="rId74" Type="http://schemas.openxmlformats.org/officeDocument/2006/relationships/customXml" Target="../ink/ink2096.xml"/><Relationship Id="rId377" Type="http://schemas.openxmlformats.org/officeDocument/2006/relationships/customXml" Target="../ink/ink2249.xml"/><Relationship Id="rId500" Type="http://schemas.openxmlformats.org/officeDocument/2006/relationships/image" Target="../media/image3122.png"/><Relationship Id="rId584" Type="http://schemas.openxmlformats.org/officeDocument/2006/relationships/customXml" Target="../ink/ink2353.xml"/><Relationship Id="rId805" Type="http://schemas.openxmlformats.org/officeDocument/2006/relationships/image" Target="../media/image3273.png"/><Relationship Id="rId1130" Type="http://schemas.openxmlformats.org/officeDocument/2006/relationships/customXml" Target="../ink/ink2629.xml"/><Relationship Id="rId5" Type="http://schemas.openxmlformats.org/officeDocument/2006/relationships/image" Target="../media/image2878.png"/><Relationship Id="rId237" Type="http://schemas.openxmlformats.org/officeDocument/2006/relationships/customXml" Target="../ink/ink2179.xml"/><Relationship Id="rId791" Type="http://schemas.openxmlformats.org/officeDocument/2006/relationships/customXml" Target="../ink/ink2457.xml"/><Relationship Id="rId889" Type="http://schemas.openxmlformats.org/officeDocument/2006/relationships/image" Target="../media/image3313.png"/><Relationship Id="rId1074" Type="http://schemas.openxmlformats.org/officeDocument/2006/relationships/customXml" Target="../ink/ink2601.xml"/><Relationship Id="rId444" Type="http://schemas.openxmlformats.org/officeDocument/2006/relationships/image" Target="../media/image3094.png"/><Relationship Id="rId651" Type="http://schemas.openxmlformats.org/officeDocument/2006/relationships/image" Target="../media/image3197.png"/><Relationship Id="rId749" Type="http://schemas.openxmlformats.org/officeDocument/2006/relationships/image" Target="../media/image3246.png"/><Relationship Id="rId290" Type="http://schemas.openxmlformats.org/officeDocument/2006/relationships/image" Target="../media/image3017.png"/><Relationship Id="rId304" Type="http://schemas.openxmlformats.org/officeDocument/2006/relationships/image" Target="../media/image3024.png"/><Relationship Id="rId388" Type="http://schemas.openxmlformats.org/officeDocument/2006/relationships/image" Target="../media/image3066.png"/><Relationship Id="rId511" Type="http://schemas.openxmlformats.org/officeDocument/2006/relationships/customXml" Target="../ink/ink2316.xml"/><Relationship Id="rId609" Type="http://schemas.openxmlformats.org/officeDocument/2006/relationships/image" Target="../media/image3176.png"/><Relationship Id="rId956" Type="http://schemas.openxmlformats.org/officeDocument/2006/relationships/image" Target="../media/image3346.png"/><Relationship Id="rId1141" Type="http://schemas.openxmlformats.org/officeDocument/2006/relationships/image" Target="../media/image350.png"/><Relationship Id="rId85" Type="http://schemas.openxmlformats.org/officeDocument/2006/relationships/image" Target="../media/image2916.png"/><Relationship Id="rId150" Type="http://schemas.openxmlformats.org/officeDocument/2006/relationships/image" Target="../media/image2948.png"/><Relationship Id="rId595" Type="http://schemas.openxmlformats.org/officeDocument/2006/relationships/image" Target="../media/image3169.png"/><Relationship Id="rId816" Type="http://schemas.openxmlformats.org/officeDocument/2006/relationships/customXml" Target="../ink/ink2470.xml"/><Relationship Id="rId1001" Type="http://schemas.openxmlformats.org/officeDocument/2006/relationships/image" Target="../media/image3368.png"/><Relationship Id="rId248" Type="http://schemas.openxmlformats.org/officeDocument/2006/relationships/image" Target="../media/image2996.png"/><Relationship Id="rId455" Type="http://schemas.openxmlformats.org/officeDocument/2006/relationships/customXml" Target="../ink/ink2288.xml"/><Relationship Id="rId662" Type="http://schemas.openxmlformats.org/officeDocument/2006/relationships/customXml" Target="../ink/ink2392.xml"/><Relationship Id="rId1085" Type="http://schemas.openxmlformats.org/officeDocument/2006/relationships/image" Target="../media/image322.png"/><Relationship Id="rId12" Type="http://schemas.openxmlformats.org/officeDocument/2006/relationships/customXml" Target="../ink/ink2065.xml"/><Relationship Id="rId108" Type="http://schemas.openxmlformats.org/officeDocument/2006/relationships/customXml" Target="../ink/ink2113.xml"/><Relationship Id="rId315" Type="http://schemas.openxmlformats.org/officeDocument/2006/relationships/customXml" Target="../ink/ink2218.xml"/><Relationship Id="rId522" Type="http://schemas.openxmlformats.org/officeDocument/2006/relationships/image" Target="../media/image3133.png"/><Relationship Id="rId967" Type="http://schemas.openxmlformats.org/officeDocument/2006/relationships/customXml" Target="../ink/ink2547.xml"/><Relationship Id="rId1152" Type="http://schemas.openxmlformats.org/officeDocument/2006/relationships/customXml" Target="../ink/ink2640.xml"/><Relationship Id="rId96" Type="http://schemas.openxmlformats.org/officeDocument/2006/relationships/customXml" Target="../ink/ink2107.xml"/><Relationship Id="rId161" Type="http://schemas.openxmlformats.org/officeDocument/2006/relationships/image" Target="../media/image2953.png"/><Relationship Id="rId399" Type="http://schemas.openxmlformats.org/officeDocument/2006/relationships/customXml" Target="../ink/ink2260.xml"/><Relationship Id="rId827" Type="http://schemas.openxmlformats.org/officeDocument/2006/relationships/customXml" Target="../ink/ink2476.xml"/><Relationship Id="rId1012" Type="http://schemas.openxmlformats.org/officeDocument/2006/relationships/customXml" Target="../ink/ink2570.xml"/><Relationship Id="rId259" Type="http://schemas.openxmlformats.org/officeDocument/2006/relationships/customXml" Target="../ink/ink2190.xml"/><Relationship Id="rId466" Type="http://schemas.openxmlformats.org/officeDocument/2006/relationships/image" Target="../media/image3105.png"/><Relationship Id="rId673" Type="http://schemas.openxmlformats.org/officeDocument/2006/relationships/image" Target="../media/image3208.png"/><Relationship Id="rId880" Type="http://schemas.openxmlformats.org/officeDocument/2006/relationships/customXml" Target="../ink/ink2503.xml"/><Relationship Id="rId1096" Type="http://schemas.openxmlformats.org/officeDocument/2006/relationships/customXml" Target="../ink/ink2612.xml"/><Relationship Id="rId23" Type="http://schemas.openxmlformats.org/officeDocument/2006/relationships/image" Target="../media/image2886.png"/><Relationship Id="rId119" Type="http://schemas.openxmlformats.org/officeDocument/2006/relationships/image" Target="../media/image2933.png"/><Relationship Id="rId326" Type="http://schemas.openxmlformats.org/officeDocument/2006/relationships/image" Target="../media/image3035.png"/><Relationship Id="rId533" Type="http://schemas.openxmlformats.org/officeDocument/2006/relationships/customXml" Target="../ink/ink2327.xml"/><Relationship Id="rId978" Type="http://schemas.openxmlformats.org/officeDocument/2006/relationships/image" Target="../media/image3357.png"/><Relationship Id="rId1163" Type="http://schemas.openxmlformats.org/officeDocument/2006/relationships/image" Target="../media/image361.png"/><Relationship Id="rId740" Type="http://schemas.openxmlformats.org/officeDocument/2006/relationships/customXml" Target="../ink/ink2431.xml"/><Relationship Id="rId838" Type="http://schemas.openxmlformats.org/officeDocument/2006/relationships/image" Target="../media/image3289.png"/><Relationship Id="rId1023" Type="http://schemas.openxmlformats.org/officeDocument/2006/relationships/image" Target="../media/image291.png"/><Relationship Id="rId172" Type="http://schemas.openxmlformats.org/officeDocument/2006/relationships/customXml" Target="../ink/ink2146.xml"/><Relationship Id="rId477" Type="http://schemas.openxmlformats.org/officeDocument/2006/relationships/customXml" Target="../ink/ink2299.xml"/><Relationship Id="rId600" Type="http://schemas.openxmlformats.org/officeDocument/2006/relationships/customXml" Target="../ink/ink2361.xml"/><Relationship Id="rId684" Type="http://schemas.openxmlformats.org/officeDocument/2006/relationships/customXml" Target="../ink/ink2403.xml"/><Relationship Id="rId337" Type="http://schemas.openxmlformats.org/officeDocument/2006/relationships/customXml" Target="../ink/ink2229.xml"/><Relationship Id="rId891" Type="http://schemas.openxmlformats.org/officeDocument/2006/relationships/image" Target="../media/image3314.png"/><Relationship Id="rId905" Type="http://schemas.openxmlformats.org/officeDocument/2006/relationships/image" Target="../media/image3321.png"/><Relationship Id="rId989" Type="http://schemas.openxmlformats.org/officeDocument/2006/relationships/image" Target="../media/image3362.png"/><Relationship Id="rId34" Type="http://schemas.openxmlformats.org/officeDocument/2006/relationships/customXml" Target="../ink/ink2076.xml"/><Relationship Id="rId544" Type="http://schemas.openxmlformats.org/officeDocument/2006/relationships/image" Target="../media/image3144.png"/><Relationship Id="rId751" Type="http://schemas.openxmlformats.org/officeDocument/2006/relationships/customXml" Target="../ink/ink2437.xml"/><Relationship Id="rId849" Type="http://schemas.openxmlformats.org/officeDocument/2006/relationships/image" Target="../media/image3294.png"/><Relationship Id="rId1174" Type="http://schemas.openxmlformats.org/officeDocument/2006/relationships/customXml" Target="../ink/ink2651.xml"/><Relationship Id="rId183" Type="http://schemas.openxmlformats.org/officeDocument/2006/relationships/image" Target="../media/image2964.png"/><Relationship Id="rId390" Type="http://schemas.openxmlformats.org/officeDocument/2006/relationships/image" Target="../media/image3067.png"/><Relationship Id="rId404" Type="http://schemas.openxmlformats.org/officeDocument/2006/relationships/image" Target="../media/image3074.png"/><Relationship Id="rId611" Type="http://schemas.openxmlformats.org/officeDocument/2006/relationships/image" Target="../media/image3177.png"/><Relationship Id="rId1034" Type="http://schemas.openxmlformats.org/officeDocument/2006/relationships/customXml" Target="../ink/ink2581.xml"/><Relationship Id="rId250" Type="http://schemas.openxmlformats.org/officeDocument/2006/relationships/image" Target="../media/image2997.png"/><Relationship Id="rId488" Type="http://schemas.openxmlformats.org/officeDocument/2006/relationships/image" Target="../media/image3116.png"/><Relationship Id="rId695" Type="http://schemas.openxmlformats.org/officeDocument/2006/relationships/image" Target="../media/image3219.png"/><Relationship Id="rId709" Type="http://schemas.openxmlformats.org/officeDocument/2006/relationships/image" Target="../media/image3226.png"/><Relationship Id="rId916" Type="http://schemas.openxmlformats.org/officeDocument/2006/relationships/customXml" Target="../ink/ink2521.xml"/><Relationship Id="rId1101" Type="http://schemas.openxmlformats.org/officeDocument/2006/relationships/image" Target="../media/image330.png"/><Relationship Id="rId45" Type="http://schemas.openxmlformats.org/officeDocument/2006/relationships/image" Target="../media/image2897.png"/><Relationship Id="rId110" Type="http://schemas.openxmlformats.org/officeDocument/2006/relationships/customXml" Target="../ink/ink2114.xml"/><Relationship Id="rId348" Type="http://schemas.openxmlformats.org/officeDocument/2006/relationships/image" Target="../media/image3046.png"/><Relationship Id="rId555" Type="http://schemas.openxmlformats.org/officeDocument/2006/relationships/image" Target="../media/image3149.png"/><Relationship Id="rId762" Type="http://schemas.openxmlformats.org/officeDocument/2006/relationships/image" Target="../media/image3252.png"/><Relationship Id="rId1185" Type="http://schemas.openxmlformats.org/officeDocument/2006/relationships/image" Target="../media/image372.png"/><Relationship Id="rId194" Type="http://schemas.openxmlformats.org/officeDocument/2006/relationships/customXml" Target="../ink/ink2157.xml"/><Relationship Id="rId208" Type="http://schemas.openxmlformats.org/officeDocument/2006/relationships/image" Target="../media/image2976.png"/><Relationship Id="rId415" Type="http://schemas.openxmlformats.org/officeDocument/2006/relationships/customXml" Target="../ink/ink2268.xml"/><Relationship Id="rId622" Type="http://schemas.openxmlformats.org/officeDocument/2006/relationships/customXml" Target="../ink/ink2372.xml"/><Relationship Id="rId1045" Type="http://schemas.openxmlformats.org/officeDocument/2006/relationships/image" Target="../media/image302.png"/><Relationship Id="rId261" Type="http://schemas.openxmlformats.org/officeDocument/2006/relationships/customXml" Target="../ink/ink2191.xml"/><Relationship Id="rId499" Type="http://schemas.openxmlformats.org/officeDocument/2006/relationships/customXml" Target="../ink/ink2310.xml"/><Relationship Id="rId927" Type="http://schemas.openxmlformats.org/officeDocument/2006/relationships/image" Target="../media/image3332.png"/><Relationship Id="rId1112" Type="http://schemas.openxmlformats.org/officeDocument/2006/relationships/customXml" Target="../ink/ink2620.xml"/><Relationship Id="rId56" Type="http://schemas.openxmlformats.org/officeDocument/2006/relationships/customXml" Target="../ink/ink2087.xml"/><Relationship Id="rId359" Type="http://schemas.openxmlformats.org/officeDocument/2006/relationships/customXml" Target="../ink/ink2240.xml"/><Relationship Id="rId566" Type="http://schemas.openxmlformats.org/officeDocument/2006/relationships/customXml" Target="../ink/ink2344.xml"/><Relationship Id="rId773" Type="http://schemas.openxmlformats.org/officeDocument/2006/relationships/customXml" Target="../ink/ink2448.xml"/><Relationship Id="rId1196" Type="http://schemas.openxmlformats.org/officeDocument/2006/relationships/customXml" Target="../ink/ink2662.xml"/><Relationship Id="rId121" Type="http://schemas.openxmlformats.org/officeDocument/2006/relationships/image" Target="../media/image2934.png"/><Relationship Id="rId219" Type="http://schemas.openxmlformats.org/officeDocument/2006/relationships/customXml" Target="../ink/ink2170.xml"/><Relationship Id="rId426" Type="http://schemas.openxmlformats.org/officeDocument/2006/relationships/image" Target="../media/image3085.png"/><Relationship Id="rId633" Type="http://schemas.openxmlformats.org/officeDocument/2006/relationships/image" Target="../media/image3188.png"/><Relationship Id="rId980" Type="http://schemas.openxmlformats.org/officeDocument/2006/relationships/image" Target="../media/image3358.png"/><Relationship Id="rId1056" Type="http://schemas.openxmlformats.org/officeDocument/2006/relationships/customXml" Target="../ink/ink2592.xml"/><Relationship Id="rId840" Type="http://schemas.openxmlformats.org/officeDocument/2006/relationships/image" Target="../media/image3290.png"/><Relationship Id="rId938" Type="http://schemas.openxmlformats.org/officeDocument/2006/relationships/image" Target="../media/image3337.png"/><Relationship Id="rId67" Type="http://schemas.openxmlformats.org/officeDocument/2006/relationships/image" Target="../media/image2908.png"/><Relationship Id="rId272" Type="http://schemas.openxmlformats.org/officeDocument/2006/relationships/image" Target="../media/image3008.png"/><Relationship Id="rId577" Type="http://schemas.openxmlformats.org/officeDocument/2006/relationships/image" Target="../media/image3160.png"/><Relationship Id="rId700" Type="http://schemas.openxmlformats.org/officeDocument/2006/relationships/customXml" Target="../ink/ink2411.xml"/><Relationship Id="rId1123" Type="http://schemas.openxmlformats.org/officeDocument/2006/relationships/image" Target="../media/image341.png"/><Relationship Id="rId132" Type="http://schemas.openxmlformats.org/officeDocument/2006/relationships/image" Target="../media/image2939.png"/><Relationship Id="rId784" Type="http://schemas.openxmlformats.org/officeDocument/2006/relationships/image" Target="../media/image3263.png"/><Relationship Id="rId991" Type="http://schemas.openxmlformats.org/officeDocument/2006/relationships/image" Target="../media/image3363.png"/><Relationship Id="rId1067" Type="http://schemas.openxmlformats.org/officeDocument/2006/relationships/image" Target="../media/image313.png"/><Relationship Id="rId437" Type="http://schemas.openxmlformats.org/officeDocument/2006/relationships/customXml" Target="../ink/ink2279.xml"/><Relationship Id="rId644" Type="http://schemas.openxmlformats.org/officeDocument/2006/relationships/customXml" Target="../ink/ink2383.xml"/><Relationship Id="rId851" Type="http://schemas.openxmlformats.org/officeDocument/2006/relationships/image" Target="../media/image3295.png"/><Relationship Id="rId283" Type="http://schemas.openxmlformats.org/officeDocument/2006/relationships/customXml" Target="../ink/ink2202.xml"/><Relationship Id="rId490" Type="http://schemas.openxmlformats.org/officeDocument/2006/relationships/image" Target="../media/image3117.png"/><Relationship Id="rId504" Type="http://schemas.openxmlformats.org/officeDocument/2006/relationships/image" Target="../media/image3124.png"/><Relationship Id="rId711" Type="http://schemas.openxmlformats.org/officeDocument/2006/relationships/image" Target="../media/image3227.png"/><Relationship Id="rId949" Type="http://schemas.openxmlformats.org/officeDocument/2006/relationships/customXml" Target="../ink/ink2538.xml"/><Relationship Id="rId1134" Type="http://schemas.openxmlformats.org/officeDocument/2006/relationships/customXml" Target="../ink/ink2631.xml"/><Relationship Id="rId78" Type="http://schemas.openxmlformats.org/officeDocument/2006/relationships/customXml" Target="../ink/ink2098.xml"/><Relationship Id="rId143" Type="http://schemas.openxmlformats.org/officeDocument/2006/relationships/customXml" Target="../ink/ink2131.xml"/><Relationship Id="rId350" Type="http://schemas.openxmlformats.org/officeDocument/2006/relationships/image" Target="../media/image3047.png"/><Relationship Id="rId588" Type="http://schemas.openxmlformats.org/officeDocument/2006/relationships/customXml" Target="../ink/ink2355.xml"/><Relationship Id="rId795" Type="http://schemas.openxmlformats.org/officeDocument/2006/relationships/image" Target="../media/image3268.png"/><Relationship Id="rId809" Type="http://schemas.openxmlformats.org/officeDocument/2006/relationships/image" Target="../media/image3275.png"/><Relationship Id="rId1201" Type="http://schemas.openxmlformats.org/officeDocument/2006/relationships/image" Target="../media/image380.png"/><Relationship Id="rId9" Type="http://schemas.openxmlformats.org/officeDocument/2006/relationships/image" Target="../media/image2880.png"/><Relationship Id="rId210" Type="http://schemas.openxmlformats.org/officeDocument/2006/relationships/image" Target="../media/image2977.png"/><Relationship Id="rId448" Type="http://schemas.openxmlformats.org/officeDocument/2006/relationships/image" Target="../media/image3096.png"/><Relationship Id="rId655" Type="http://schemas.openxmlformats.org/officeDocument/2006/relationships/image" Target="../media/image3199.png"/><Relationship Id="rId862" Type="http://schemas.openxmlformats.org/officeDocument/2006/relationships/customXml" Target="../ink/ink2494.xml"/><Relationship Id="rId1078" Type="http://schemas.openxmlformats.org/officeDocument/2006/relationships/customXml" Target="../ink/ink2603.xml"/><Relationship Id="rId294" Type="http://schemas.openxmlformats.org/officeDocument/2006/relationships/image" Target="../media/image3019.png"/><Relationship Id="rId308" Type="http://schemas.openxmlformats.org/officeDocument/2006/relationships/image" Target="../media/image3026.png"/><Relationship Id="rId515" Type="http://schemas.openxmlformats.org/officeDocument/2006/relationships/customXml" Target="../ink/ink2318.xml"/><Relationship Id="rId722" Type="http://schemas.openxmlformats.org/officeDocument/2006/relationships/customXml" Target="../ink/ink2422.xml"/><Relationship Id="rId1145" Type="http://schemas.openxmlformats.org/officeDocument/2006/relationships/image" Target="../media/image352.png"/><Relationship Id="rId89" Type="http://schemas.openxmlformats.org/officeDocument/2006/relationships/image" Target="../media/image2918.png"/><Relationship Id="rId154" Type="http://schemas.openxmlformats.org/officeDocument/2006/relationships/image" Target="../media/image2950.png"/><Relationship Id="rId361" Type="http://schemas.openxmlformats.org/officeDocument/2006/relationships/customXml" Target="../ink/ink2241.xml"/><Relationship Id="rId599" Type="http://schemas.openxmlformats.org/officeDocument/2006/relationships/image" Target="../media/image3171.png"/><Relationship Id="rId1005" Type="http://schemas.openxmlformats.org/officeDocument/2006/relationships/image" Target="../media/image3370.png"/><Relationship Id="rId1212" Type="http://schemas.openxmlformats.org/officeDocument/2006/relationships/customXml" Target="../ink/ink2670.xml"/><Relationship Id="rId459" Type="http://schemas.openxmlformats.org/officeDocument/2006/relationships/customXml" Target="../ink/ink2290.xml"/><Relationship Id="rId666" Type="http://schemas.openxmlformats.org/officeDocument/2006/relationships/customXml" Target="../ink/ink2394.xml"/><Relationship Id="rId873" Type="http://schemas.openxmlformats.org/officeDocument/2006/relationships/image" Target="../media/image2314.png"/><Relationship Id="rId1089" Type="http://schemas.openxmlformats.org/officeDocument/2006/relationships/image" Target="../media/image324.png"/><Relationship Id="rId16" Type="http://schemas.openxmlformats.org/officeDocument/2006/relationships/customXml" Target="../ink/ink2067.xml"/><Relationship Id="rId221" Type="http://schemas.openxmlformats.org/officeDocument/2006/relationships/customXml" Target="../ink/ink2171.xml"/><Relationship Id="rId319" Type="http://schemas.openxmlformats.org/officeDocument/2006/relationships/customXml" Target="../ink/ink2220.xml"/><Relationship Id="rId526" Type="http://schemas.openxmlformats.org/officeDocument/2006/relationships/image" Target="../media/image3135.png"/><Relationship Id="rId1156" Type="http://schemas.openxmlformats.org/officeDocument/2006/relationships/customXml" Target="../ink/ink2642.xml"/><Relationship Id="rId733" Type="http://schemas.openxmlformats.org/officeDocument/2006/relationships/image" Target="../media/image3238.png"/><Relationship Id="rId940" Type="http://schemas.openxmlformats.org/officeDocument/2006/relationships/image" Target="../media/image3338.png"/><Relationship Id="rId1016" Type="http://schemas.openxmlformats.org/officeDocument/2006/relationships/customXml" Target="../ink/ink2572.xml"/><Relationship Id="rId165" Type="http://schemas.openxmlformats.org/officeDocument/2006/relationships/image" Target="../media/image2955.png"/><Relationship Id="rId372" Type="http://schemas.openxmlformats.org/officeDocument/2006/relationships/image" Target="../media/image3058.png"/><Relationship Id="rId677" Type="http://schemas.openxmlformats.org/officeDocument/2006/relationships/image" Target="../media/image3210.png"/><Relationship Id="rId800" Type="http://schemas.openxmlformats.org/officeDocument/2006/relationships/customXml" Target="../ink/ink2462.xml"/><Relationship Id="rId1223" Type="http://schemas.openxmlformats.org/officeDocument/2006/relationships/image" Target="../media/image391.png"/><Relationship Id="rId232" Type="http://schemas.openxmlformats.org/officeDocument/2006/relationships/image" Target="../media/image2988.png"/><Relationship Id="rId884" Type="http://schemas.openxmlformats.org/officeDocument/2006/relationships/customXml" Target="../ink/ink2505.xml"/><Relationship Id="rId27" Type="http://schemas.openxmlformats.org/officeDocument/2006/relationships/image" Target="../media/image2888.png"/><Relationship Id="rId537" Type="http://schemas.openxmlformats.org/officeDocument/2006/relationships/customXml" Target="../ink/ink2329.xml"/><Relationship Id="rId744" Type="http://schemas.openxmlformats.org/officeDocument/2006/relationships/customXml" Target="../ink/ink2433.xml"/><Relationship Id="rId951" Type="http://schemas.openxmlformats.org/officeDocument/2006/relationships/customXml" Target="../ink/ink2539.xml"/><Relationship Id="rId1167" Type="http://schemas.openxmlformats.org/officeDocument/2006/relationships/image" Target="../media/image363.png"/><Relationship Id="rId80" Type="http://schemas.openxmlformats.org/officeDocument/2006/relationships/customXml" Target="../ink/ink2099.xml"/><Relationship Id="rId176" Type="http://schemas.openxmlformats.org/officeDocument/2006/relationships/customXml" Target="../ink/ink2148.xml"/><Relationship Id="rId383" Type="http://schemas.openxmlformats.org/officeDocument/2006/relationships/customXml" Target="../ink/ink2252.xml"/><Relationship Id="rId590" Type="http://schemas.openxmlformats.org/officeDocument/2006/relationships/customXml" Target="../ink/ink2356.xml"/><Relationship Id="rId604" Type="http://schemas.openxmlformats.org/officeDocument/2006/relationships/customXml" Target="../ink/ink2363.xml"/><Relationship Id="rId811" Type="http://schemas.openxmlformats.org/officeDocument/2006/relationships/image" Target="../media/image3276.png"/><Relationship Id="rId1027" Type="http://schemas.openxmlformats.org/officeDocument/2006/relationships/image" Target="../media/image293.png"/><Relationship Id="rId243" Type="http://schemas.openxmlformats.org/officeDocument/2006/relationships/customXml" Target="../ink/ink2182.xml"/><Relationship Id="rId450" Type="http://schemas.openxmlformats.org/officeDocument/2006/relationships/image" Target="../media/image3097.png"/><Relationship Id="rId688" Type="http://schemas.openxmlformats.org/officeDocument/2006/relationships/customXml" Target="../ink/ink2405.xml"/><Relationship Id="rId895" Type="http://schemas.openxmlformats.org/officeDocument/2006/relationships/image" Target="../media/image3316.png"/><Relationship Id="rId909" Type="http://schemas.openxmlformats.org/officeDocument/2006/relationships/image" Target="../media/image3323.png"/><Relationship Id="rId1080" Type="http://schemas.openxmlformats.org/officeDocument/2006/relationships/customXml" Target="../ink/ink2604.xml"/><Relationship Id="rId38" Type="http://schemas.openxmlformats.org/officeDocument/2006/relationships/customXml" Target="../ink/ink2078.xml"/><Relationship Id="rId103" Type="http://schemas.openxmlformats.org/officeDocument/2006/relationships/image" Target="../media/image2925.png"/><Relationship Id="rId310" Type="http://schemas.openxmlformats.org/officeDocument/2006/relationships/image" Target="../media/image3027.png"/><Relationship Id="rId548" Type="http://schemas.openxmlformats.org/officeDocument/2006/relationships/image" Target="../media/image3146.png"/><Relationship Id="rId755" Type="http://schemas.openxmlformats.org/officeDocument/2006/relationships/customXml" Target="../ink/ink2439.xml"/><Relationship Id="rId962" Type="http://schemas.openxmlformats.org/officeDocument/2006/relationships/image" Target="../media/image3349.png"/><Relationship Id="rId1178" Type="http://schemas.openxmlformats.org/officeDocument/2006/relationships/customXml" Target="../ink/ink2653.xml"/><Relationship Id="rId91" Type="http://schemas.openxmlformats.org/officeDocument/2006/relationships/image" Target="../media/image2919.png"/><Relationship Id="rId187" Type="http://schemas.openxmlformats.org/officeDocument/2006/relationships/image" Target="../media/image2966.png"/><Relationship Id="rId394" Type="http://schemas.openxmlformats.org/officeDocument/2006/relationships/image" Target="../media/image3069.png"/><Relationship Id="rId408" Type="http://schemas.openxmlformats.org/officeDocument/2006/relationships/image" Target="../media/image3076.png"/><Relationship Id="rId615" Type="http://schemas.openxmlformats.org/officeDocument/2006/relationships/image" Target="../media/image3179.png"/><Relationship Id="rId822" Type="http://schemas.openxmlformats.org/officeDocument/2006/relationships/customXml" Target="../ink/ink2473.xml"/><Relationship Id="rId1038" Type="http://schemas.openxmlformats.org/officeDocument/2006/relationships/customXml" Target="../ink/ink2583.xml"/><Relationship Id="rId254" Type="http://schemas.openxmlformats.org/officeDocument/2006/relationships/image" Target="../media/image2999.png"/><Relationship Id="rId699" Type="http://schemas.openxmlformats.org/officeDocument/2006/relationships/image" Target="../media/image3221.png"/><Relationship Id="rId1091" Type="http://schemas.openxmlformats.org/officeDocument/2006/relationships/image" Target="../media/image325.png"/><Relationship Id="rId1105" Type="http://schemas.openxmlformats.org/officeDocument/2006/relationships/image" Target="../media/image332.png"/><Relationship Id="rId49" Type="http://schemas.openxmlformats.org/officeDocument/2006/relationships/image" Target="../media/image2899.png"/><Relationship Id="rId114" Type="http://schemas.openxmlformats.org/officeDocument/2006/relationships/customXml" Target="../ink/ink2116.xml"/><Relationship Id="rId461" Type="http://schemas.openxmlformats.org/officeDocument/2006/relationships/customXml" Target="../ink/ink2291.xml"/><Relationship Id="rId559" Type="http://schemas.openxmlformats.org/officeDocument/2006/relationships/image" Target="../media/image3151.png"/><Relationship Id="rId766" Type="http://schemas.openxmlformats.org/officeDocument/2006/relationships/image" Target="../media/image3254.png"/><Relationship Id="rId1189" Type="http://schemas.openxmlformats.org/officeDocument/2006/relationships/image" Target="../media/image374.png"/><Relationship Id="rId198" Type="http://schemas.openxmlformats.org/officeDocument/2006/relationships/customXml" Target="../ink/ink2159.xml"/><Relationship Id="rId321" Type="http://schemas.openxmlformats.org/officeDocument/2006/relationships/customXml" Target="../ink/ink2221.xml"/><Relationship Id="rId419" Type="http://schemas.openxmlformats.org/officeDocument/2006/relationships/customXml" Target="../ink/ink2270.xml"/><Relationship Id="rId626" Type="http://schemas.openxmlformats.org/officeDocument/2006/relationships/customXml" Target="../ink/ink2374.xml"/><Relationship Id="rId973" Type="http://schemas.openxmlformats.org/officeDocument/2006/relationships/customXml" Target="../ink/ink2550.xml"/><Relationship Id="rId1049" Type="http://schemas.openxmlformats.org/officeDocument/2006/relationships/image" Target="../media/image304.png"/><Relationship Id="rId833" Type="http://schemas.openxmlformats.org/officeDocument/2006/relationships/customXml" Target="../ink/ink2479.xml"/><Relationship Id="rId1116" Type="http://schemas.openxmlformats.org/officeDocument/2006/relationships/customXml" Target="../ink/ink2622.xml"/><Relationship Id="rId265" Type="http://schemas.openxmlformats.org/officeDocument/2006/relationships/customXml" Target="../ink/ink2193.xml"/><Relationship Id="rId472" Type="http://schemas.openxmlformats.org/officeDocument/2006/relationships/image" Target="../media/image3108.png"/><Relationship Id="rId900" Type="http://schemas.openxmlformats.org/officeDocument/2006/relationships/customXml" Target="../ink/ink2513.xml"/><Relationship Id="rId125" Type="http://schemas.openxmlformats.org/officeDocument/2006/relationships/customXml" Target="../ink/ink2122.xml"/><Relationship Id="rId332" Type="http://schemas.openxmlformats.org/officeDocument/2006/relationships/image" Target="../media/image3038.png"/><Relationship Id="rId777" Type="http://schemas.openxmlformats.org/officeDocument/2006/relationships/customXml" Target="../ink/ink2450.xml"/><Relationship Id="rId984" Type="http://schemas.openxmlformats.org/officeDocument/2006/relationships/image" Target="../media/image3360.png"/><Relationship Id="rId637" Type="http://schemas.openxmlformats.org/officeDocument/2006/relationships/image" Target="../media/image3190.png"/><Relationship Id="rId844" Type="http://schemas.openxmlformats.org/officeDocument/2006/relationships/customXml" Target="../ink/ink2485.xml"/><Relationship Id="rId276" Type="http://schemas.openxmlformats.org/officeDocument/2006/relationships/image" Target="../media/image3010.png"/><Relationship Id="rId483" Type="http://schemas.openxmlformats.org/officeDocument/2006/relationships/customXml" Target="../ink/ink2302.xml"/><Relationship Id="rId690" Type="http://schemas.openxmlformats.org/officeDocument/2006/relationships/customXml" Target="../ink/ink2406.xml"/><Relationship Id="rId704" Type="http://schemas.openxmlformats.org/officeDocument/2006/relationships/customXml" Target="../ink/ink2413.xml"/><Relationship Id="rId911" Type="http://schemas.openxmlformats.org/officeDocument/2006/relationships/image" Target="../media/image3324.png"/><Relationship Id="rId1127" Type="http://schemas.openxmlformats.org/officeDocument/2006/relationships/image" Target="../media/image343.png"/><Relationship Id="rId40" Type="http://schemas.openxmlformats.org/officeDocument/2006/relationships/customXml" Target="../ink/ink2079.xml"/><Relationship Id="rId136" Type="http://schemas.openxmlformats.org/officeDocument/2006/relationships/image" Target="../media/image2941.png"/><Relationship Id="rId343" Type="http://schemas.openxmlformats.org/officeDocument/2006/relationships/customXml" Target="../ink/ink2232.xml"/><Relationship Id="rId550" Type="http://schemas.openxmlformats.org/officeDocument/2006/relationships/image" Target="../media/image3147.png"/><Relationship Id="rId788" Type="http://schemas.openxmlformats.org/officeDocument/2006/relationships/image" Target="../media/image3265.png"/><Relationship Id="rId995" Type="http://schemas.openxmlformats.org/officeDocument/2006/relationships/image" Target="../media/image3365.png"/><Relationship Id="rId1180" Type="http://schemas.openxmlformats.org/officeDocument/2006/relationships/customXml" Target="../ink/ink2654.xml"/><Relationship Id="rId203" Type="http://schemas.openxmlformats.org/officeDocument/2006/relationships/customXml" Target="../ink/ink2162.xml"/><Relationship Id="rId648" Type="http://schemas.openxmlformats.org/officeDocument/2006/relationships/customXml" Target="../ink/ink2385.xml"/><Relationship Id="rId855" Type="http://schemas.openxmlformats.org/officeDocument/2006/relationships/image" Target="../media/image3297.png"/><Relationship Id="rId1040" Type="http://schemas.openxmlformats.org/officeDocument/2006/relationships/customXml" Target="../ink/ink2584.xml"/><Relationship Id="rId287" Type="http://schemas.openxmlformats.org/officeDocument/2006/relationships/customXml" Target="../ink/ink2204.xml"/><Relationship Id="rId410" Type="http://schemas.openxmlformats.org/officeDocument/2006/relationships/image" Target="../media/image3077.png"/><Relationship Id="rId494" Type="http://schemas.openxmlformats.org/officeDocument/2006/relationships/image" Target="../media/image3119.png"/><Relationship Id="rId508" Type="http://schemas.openxmlformats.org/officeDocument/2006/relationships/image" Target="../media/image3126.png"/><Relationship Id="rId715" Type="http://schemas.openxmlformats.org/officeDocument/2006/relationships/image" Target="../media/image3229.png"/><Relationship Id="rId922" Type="http://schemas.openxmlformats.org/officeDocument/2006/relationships/customXml" Target="../ink/ink2524.xml"/><Relationship Id="rId1138" Type="http://schemas.openxmlformats.org/officeDocument/2006/relationships/customXml" Target="../ink/ink2633.xml"/><Relationship Id="rId147" Type="http://schemas.openxmlformats.org/officeDocument/2006/relationships/customXml" Target="../ink/ink2133.xml"/><Relationship Id="rId354" Type="http://schemas.openxmlformats.org/officeDocument/2006/relationships/image" Target="../media/image3049.png"/><Relationship Id="rId799" Type="http://schemas.openxmlformats.org/officeDocument/2006/relationships/image" Target="../media/image3270.png"/><Relationship Id="rId1191" Type="http://schemas.openxmlformats.org/officeDocument/2006/relationships/image" Target="../media/image375.png"/><Relationship Id="rId1205" Type="http://schemas.openxmlformats.org/officeDocument/2006/relationships/image" Target="../media/image382.png"/><Relationship Id="rId51" Type="http://schemas.openxmlformats.org/officeDocument/2006/relationships/image" Target="../media/image2900.png"/><Relationship Id="rId561" Type="http://schemas.openxmlformats.org/officeDocument/2006/relationships/image" Target="../media/image3152.png"/><Relationship Id="rId659" Type="http://schemas.openxmlformats.org/officeDocument/2006/relationships/image" Target="../media/image3201.png"/><Relationship Id="rId866" Type="http://schemas.openxmlformats.org/officeDocument/2006/relationships/customXml" Target="../ink/ink2496.xml"/><Relationship Id="rId214" Type="http://schemas.openxmlformats.org/officeDocument/2006/relationships/image" Target="../media/image2979.png"/><Relationship Id="rId298" Type="http://schemas.openxmlformats.org/officeDocument/2006/relationships/image" Target="../media/image3021.png"/><Relationship Id="rId421" Type="http://schemas.openxmlformats.org/officeDocument/2006/relationships/customXml" Target="../ink/ink2271.xml"/><Relationship Id="rId519" Type="http://schemas.openxmlformats.org/officeDocument/2006/relationships/customXml" Target="../ink/ink2320.xml"/><Relationship Id="rId1051" Type="http://schemas.openxmlformats.org/officeDocument/2006/relationships/image" Target="../media/image305.png"/><Relationship Id="rId1149" Type="http://schemas.openxmlformats.org/officeDocument/2006/relationships/image" Target="../media/image354.png"/><Relationship Id="rId158" Type="http://schemas.openxmlformats.org/officeDocument/2006/relationships/image" Target="../media/image2952.png"/><Relationship Id="rId726" Type="http://schemas.openxmlformats.org/officeDocument/2006/relationships/customXml" Target="../ink/ink2424.xml"/><Relationship Id="rId933" Type="http://schemas.openxmlformats.org/officeDocument/2006/relationships/image" Target="../media/image3335.png"/><Relationship Id="rId1009" Type="http://schemas.openxmlformats.org/officeDocument/2006/relationships/image" Target="../media/image284.png"/><Relationship Id="rId62" Type="http://schemas.openxmlformats.org/officeDocument/2006/relationships/customXml" Target="../ink/ink2090.xml"/><Relationship Id="rId365" Type="http://schemas.openxmlformats.org/officeDocument/2006/relationships/customXml" Target="../ink/ink2243.xml"/><Relationship Id="rId572" Type="http://schemas.openxmlformats.org/officeDocument/2006/relationships/customXml" Target="../ink/ink2347.xml"/><Relationship Id="rId1216" Type="http://schemas.openxmlformats.org/officeDocument/2006/relationships/customXml" Target="../ink/ink2672.xml"/><Relationship Id="rId225" Type="http://schemas.openxmlformats.org/officeDocument/2006/relationships/customXml" Target="../ink/ink2173.xml"/><Relationship Id="rId432" Type="http://schemas.openxmlformats.org/officeDocument/2006/relationships/image" Target="../media/image3088.png"/><Relationship Id="rId877" Type="http://schemas.openxmlformats.org/officeDocument/2006/relationships/image" Target="../media/image3307.png"/><Relationship Id="rId1062" Type="http://schemas.openxmlformats.org/officeDocument/2006/relationships/customXml" Target="../ink/ink2595.xml"/><Relationship Id="rId737" Type="http://schemas.openxmlformats.org/officeDocument/2006/relationships/image" Target="../media/image3240.png"/><Relationship Id="rId944" Type="http://schemas.openxmlformats.org/officeDocument/2006/relationships/image" Target="../media/image3340.png"/><Relationship Id="rId73" Type="http://schemas.openxmlformats.org/officeDocument/2006/relationships/image" Target="../media/image2911.png"/><Relationship Id="rId169" Type="http://schemas.openxmlformats.org/officeDocument/2006/relationships/image" Target="../media/image2957.png"/><Relationship Id="rId376" Type="http://schemas.openxmlformats.org/officeDocument/2006/relationships/image" Target="../media/image3060.png"/><Relationship Id="rId583" Type="http://schemas.openxmlformats.org/officeDocument/2006/relationships/image" Target="../media/image3163.png"/><Relationship Id="rId790" Type="http://schemas.openxmlformats.org/officeDocument/2006/relationships/image" Target="../media/image3266.png"/><Relationship Id="rId804" Type="http://schemas.openxmlformats.org/officeDocument/2006/relationships/customXml" Target="../ink/ink2464.xml"/><Relationship Id="rId1227" Type="http://schemas.openxmlformats.org/officeDocument/2006/relationships/image" Target="../media/image393.png"/><Relationship Id="rId4" Type="http://schemas.openxmlformats.org/officeDocument/2006/relationships/customXml" Target="../ink/ink2061.xml"/><Relationship Id="rId236" Type="http://schemas.openxmlformats.org/officeDocument/2006/relationships/image" Target="../media/image2990.png"/><Relationship Id="rId443" Type="http://schemas.openxmlformats.org/officeDocument/2006/relationships/customXml" Target="../ink/ink2282.xml"/><Relationship Id="rId650" Type="http://schemas.openxmlformats.org/officeDocument/2006/relationships/customXml" Target="../ink/ink2386.xml"/><Relationship Id="rId888" Type="http://schemas.openxmlformats.org/officeDocument/2006/relationships/customXml" Target="../ink/ink2507.xml"/><Relationship Id="rId1073" Type="http://schemas.openxmlformats.org/officeDocument/2006/relationships/image" Target="../media/image316.png"/><Relationship Id="rId303" Type="http://schemas.openxmlformats.org/officeDocument/2006/relationships/customXml" Target="../ink/ink2212.xml"/><Relationship Id="rId748" Type="http://schemas.openxmlformats.org/officeDocument/2006/relationships/customXml" Target="../ink/ink2435.xml"/><Relationship Id="rId955" Type="http://schemas.openxmlformats.org/officeDocument/2006/relationships/customXml" Target="../ink/ink2541.xml"/><Relationship Id="rId1140" Type="http://schemas.openxmlformats.org/officeDocument/2006/relationships/customXml" Target="../ink/ink2634.xml"/><Relationship Id="rId84" Type="http://schemas.openxmlformats.org/officeDocument/2006/relationships/customXml" Target="../ink/ink2101.xml"/><Relationship Id="rId387" Type="http://schemas.openxmlformats.org/officeDocument/2006/relationships/customXml" Target="../ink/ink2254.xml"/><Relationship Id="rId510" Type="http://schemas.openxmlformats.org/officeDocument/2006/relationships/image" Target="../media/image3127.png"/><Relationship Id="rId594" Type="http://schemas.openxmlformats.org/officeDocument/2006/relationships/customXml" Target="../ink/ink2358.xml"/><Relationship Id="rId608" Type="http://schemas.openxmlformats.org/officeDocument/2006/relationships/customXml" Target="../ink/ink2365.xml"/><Relationship Id="rId815" Type="http://schemas.openxmlformats.org/officeDocument/2006/relationships/image" Target="../media/image3278.png"/><Relationship Id="rId247" Type="http://schemas.openxmlformats.org/officeDocument/2006/relationships/customXml" Target="../ink/ink2184.xml"/><Relationship Id="rId899" Type="http://schemas.openxmlformats.org/officeDocument/2006/relationships/image" Target="../media/image3318.png"/><Relationship Id="rId1000" Type="http://schemas.openxmlformats.org/officeDocument/2006/relationships/customXml" Target="../ink/ink2564.xml"/><Relationship Id="rId1084" Type="http://schemas.openxmlformats.org/officeDocument/2006/relationships/customXml" Target="../ink/ink2606.xml"/><Relationship Id="rId107" Type="http://schemas.openxmlformats.org/officeDocument/2006/relationships/image" Target="../media/image2927.png"/><Relationship Id="rId454" Type="http://schemas.openxmlformats.org/officeDocument/2006/relationships/image" Target="../media/image3099.png"/><Relationship Id="rId661" Type="http://schemas.openxmlformats.org/officeDocument/2006/relationships/image" Target="../media/image3202.png"/><Relationship Id="rId759" Type="http://schemas.openxmlformats.org/officeDocument/2006/relationships/customXml" Target="../ink/ink2441.xml"/><Relationship Id="rId966" Type="http://schemas.openxmlformats.org/officeDocument/2006/relationships/image" Target="../media/image3351.png"/><Relationship Id="rId11" Type="http://schemas.openxmlformats.org/officeDocument/2006/relationships/image" Target="../media/image2881.png"/><Relationship Id="rId314" Type="http://schemas.openxmlformats.org/officeDocument/2006/relationships/image" Target="../media/image3029.png"/><Relationship Id="rId398" Type="http://schemas.openxmlformats.org/officeDocument/2006/relationships/image" Target="../media/image3071.png"/><Relationship Id="rId521" Type="http://schemas.openxmlformats.org/officeDocument/2006/relationships/customXml" Target="../ink/ink2321.xml"/><Relationship Id="rId619" Type="http://schemas.openxmlformats.org/officeDocument/2006/relationships/image" Target="../media/image3181.png"/><Relationship Id="rId1151" Type="http://schemas.openxmlformats.org/officeDocument/2006/relationships/image" Target="../media/image355.png"/><Relationship Id="rId95" Type="http://schemas.openxmlformats.org/officeDocument/2006/relationships/image" Target="../media/image2921.png"/><Relationship Id="rId160" Type="http://schemas.openxmlformats.org/officeDocument/2006/relationships/customXml" Target="../ink/ink2140.xml"/><Relationship Id="rId826" Type="http://schemas.openxmlformats.org/officeDocument/2006/relationships/image" Target="../media/image3283.png"/><Relationship Id="rId1011" Type="http://schemas.openxmlformats.org/officeDocument/2006/relationships/image" Target="../media/image285.png"/><Relationship Id="rId1109" Type="http://schemas.openxmlformats.org/officeDocument/2006/relationships/image" Target="../media/image334.png"/><Relationship Id="rId258" Type="http://schemas.openxmlformats.org/officeDocument/2006/relationships/image" Target="../media/image3001.png"/><Relationship Id="rId465" Type="http://schemas.openxmlformats.org/officeDocument/2006/relationships/customXml" Target="../ink/ink2293.xml"/><Relationship Id="rId672" Type="http://schemas.openxmlformats.org/officeDocument/2006/relationships/customXml" Target="../ink/ink2397.xml"/><Relationship Id="rId1095" Type="http://schemas.openxmlformats.org/officeDocument/2006/relationships/image" Target="../media/image327.png"/><Relationship Id="rId22" Type="http://schemas.openxmlformats.org/officeDocument/2006/relationships/customXml" Target="../ink/ink2070.xml"/><Relationship Id="rId118" Type="http://schemas.openxmlformats.org/officeDocument/2006/relationships/customXml" Target="../ink/ink2118.xml"/><Relationship Id="rId325" Type="http://schemas.openxmlformats.org/officeDocument/2006/relationships/customXml" Target="../ink/ink2223.xml"/><Relationship Id="rId532" Type="http://schemas.openxmlformats.org/officeDocument/2006/relationships/image" Target="../media/image3138.png"/><Relationship Id="rId977" Type="http://schemas.openxmlformats.org/officeDocument/2006/relationships/customXml" Target="../ink/ink2552.xml"/><Relationship Id="rId1162" Type="http://schemas.openxmlformats.org/officeDocument/2006/relationships/customXml" Target="../ink/ink2645.xml"/><Relationship Id="rId171" Type="http://schemas.openxmlformats.org/officeDocument/2006/relationships/image" Target="../media/image2958.png"/><Relationship Id="rId837" Type="http://schemas.openxmlformats.org/officeDocument/2006/relationships/customXml" Target="../ink/ink2481.xml"/><Relationship Id="rId1022" Type="http://schemas.openxmlformats.org/officeDocument/2006/relationships/customXml" Target="../ink/ink2575.xml"/><Relationship Id="rId269" Type="http://schemas.openxmlformats.org/officeDocument/2006/relationships/customXml" Target="../ink/ink2195.xml"/><Relationship Id="rId476" Type="http://schemas.openxmlformats.org/officeDocument/2006/relationships/image" Target="../media/image3110.png"/><Relationship Id="rId683" Type="http://schemas.openxmlformats.org/officeDocument/2006/relationships/image" Target="../media/image3213.png"/><Relationship Id="rId890" Type="http://schemas.openxmlformats.org/officeDocument/2006/relationships/customXml" Target="../ink/ink2508.xml"/><Relationship Id="rId904" Type="http://schemas.openxmlformats.org/officeDocument/2006/relationships/customXml" Target="../ink/ink2515.xml"/><Relationship Id="rId33" Type="http://schemas.openxmlformats.org/officeDocument/2006/relationships/image" Target="../media/image2891.png"/><Relationship Id="rId129" Type="http://schemas.openxmlformats.org/officeDocument/2006/relationships/customXml" Target="../ink/ink2124.xml"/><Relationship Id="rId336" Type="http://schemas.openxmlformats.org/officeDocument/2006/relationships/image" Target="../media/image3040.png"/><Relationship Id="rId543" Type="http://schemas.openxmlformats.org/officeDocument/2006/relationships/customXml" Target="../ink/ink2332.xml"/><Relationship Id="rId988" Type="http://schemas.openxmlformats.org/officeDocument/2006/relationships/customXml" Target="../ink/ink2558.xml"/><Relationship Id="rId1173" Type="http://schemas.openxmlformats.org/officeDocument/2006/relationships/image" Target="../media/image366.png"/><Relationship Id="rId182" Type="http://schemas.openxmlformats.org/officeDocument/2006/relationships/customXml" Target="../ink/ink2151.xml"/><Relationship Id="rId403" Type="http://schemas.openxmlformats.org/officeDocument/2006/relationships/customXml" Target="../ink/ink2262.xml"/><Relationship Id="rId750" Type="http://schemas.openxmlformats.org/officeDocument/2006/relationships/customXml" Target="../ink/ink2436.xml"/><Relationship Id="rId848" Type="http://schemas.openxmlformats.org/officeDocument/2006/relationships/customXml" Target="../ink/ink2487.xml"/><Relationship Id="rId1033" Type="http://schemas.openxmlformats.org/officeDocument/2006/relationships/image" Target="../media/image296.png"/><Relationship Id="rId487" Type="http://schemas.openxmlformats.org/officeDocument/2006/relationships/customXml" Target="../ink/ink2304.xml"/><Relationship Id="rId610" Type="http://schemas.openxmlformats.org/officeDocument/2006/relationships/customXml" Target="../ink/ink2366.xml"/><Relationship Id="rId694" Type="http://schemas.openxmlformats.org/officeDocument/2006/relationships/customXml" Target="../ink/ink2408.xml"/><Relationship Id="rId708" Type="http://schemas.openxmlformats.org/officeDocument/2006/relationships/customXml" Target="../ink/ink2415.xml"/><Relationship Id="rId915" Type="http://schemas.openxmlformats.org/officeDocument/2006/relationships/image" Target="../media/image3326.png"/><Relationship Id="rId347" Type="http://schemas.openxmlformats.org/officeDocument/2006/relationships/customXml" Target="../ink/ink2234.xml"/><Relationship Id="rId999" Type="http://schemas.openxmlformats.org/officeDocument/2006/relationships/image" Target="../media/image3367.png"/><Relationship Id="rId1100" Type="http://schemas.openxmlformats.org/officeDocument/2006/relationships/customXml" Target="../ink/ink2614.xml"/><Relationship Id="rId1184" Type="http://schemas.openxmlformats.org/officeDocument/2006/relationships/customXml" Target="../ink/ink2656.xml"/><Relationship Id="rId44" Type="http://schemas.openxmlformats.org/officeDocument/2006/relationships/customXml" Target="../ink/ink2081.xml"/><Relationship Id="rId554" Type="http://schemas.openxmlformats.org/officeDocument/2006/relationships/customXml" Target="../ink/ink2338.xml"/><Relationship Id="rId761" Type="http://schemas.openxmlformats.org/officeDocument/2006/relationships/customXml" Target="../ink/ink2442.xml"/><Relationship Id="rId859" Type="http://schemas.openxmlformats.org/officeDocument/2006/relationships/image" Target="../media/image3299.png"/><Relationship Id="rId193" Type="http://schemas.openxmlformats.org/officeDocument/2006/relationships/image" Target="../media/image2969.png"/><Relationship Id="rId207" Type="http://schemas.openxmlformats.org/officeDocument/2006/relationships/customXml" Target="../ink/ink2164.xml"/><Relationship Id="rId414" Type="http://schemas.openxmlformats.org/officeDocument/2006/relationships/image" Target="../media/image3079.png"/><Relationship Id="rId498" Type="http://schemas.openxmlformats.org/officeDocument/2006/relationships/image" Target="../media/image3121.png"/><Relationship Id="rId621" Type="http://schemas.openxmlformats.org/officeDocument/2006/relationships/image" Target="../media/image3182.png"/><Relationship Id="rId1044" Type="http://schemas.openxmlformats.org/officeDocument/2006/relationships/customXml" Target="../ink/ink2586.xml"/><Relationship Id="rId260" Type="http://schemas.openxmlformats.org/officeDocument/2006/relationships/image" Target="../media/image3002.png"/><Relationship Id="rId719" Type="http://schemas.openxmlformats.org/officeDocument/2006/relationships/image" Target="../media/image3231.png"/><Relationship Id="rId926" Type="http://schemas.openxmlformats.org/officeDocument/2006/relationships/customXml" Target="../ink/ink2526.xml"/><Relationship Id="rId1111" Type="http://schemas.openxmlformats.org/officeDocument/2006/relationships/image" Target="../media/image335.png"/><Relationship Id="rId55" Type="http://schemas.openxmlformats.org/officeDocument/2006/relationships/image" Target="../media/image2902.png"/><Relationship Id="rId120" Type="http://schemas.openxmlformats.org/officeDocument/2006/relationships/customXml" Target="../ink/ink2119.xml"/><Relationship Id="rId358" Type="http://schemas.openxmlformats.org/officeDocument/2006/relationships/image" Target="../media/image3051.png"/><Relationship Id="rId565" Type="http://schemas.openxmlformats.org/officeDocument/2006/relationships/image" Target="../media/image3154.png"/><Relationship Id="rId772" Type="http://schemas.openxmlformats.org/officeDocument/2006/relationships/image" Target="../media/image3257.png"/><Relationship Id="rId1195" Type="http://schemas.openxmlformats.org/officeDocument/2006/relationships/image" Target="../media/image377.png"/><Relationship Id="rId1209" Type="http://schemas.openxmlformats.org/officeDocument/2006/relationships/image" Target="../media/image384.png"/><Relationship Id="rId218" Type="http://schemas.openxmlformats.org/officeDocument/2006/relationships/image" Target="../media/image2981.png"/><Relationship Id="rId425" Type="http://schemas.openxmlformats.org/officeDocument/2006/relationships/customXml" Target="../ink/ink2273.xml"/><Relationship Id="rId632" Type="http://schemas.openxmlformats.org/officeDocument/2006/relationships/customXml" Target="../ink/ink2377.xml"/><Relationship Id="rId1055" Type="http://schemas.openxmlformats.org/officeDocument/2006/relationships/image" Target="../media/image307.png"/><Relationship Id="rId271" Type="http://schemas.openxmlformats.org/officeDocument/2006/relationships/customXml" Target="../ink/ink2196.xml"/><Relationship Id="rId937" Type="http://schemas.openxmlformats.org/officeDocument/2006/relationships/customXml" Target="../ink/ink2532.xml"/><Relationship Id="rId1122" Type="http://schemas.openxmlformats.org/officeDocument/2006/relationships/customXml" Target="../ink/ink2625.xml"/><Relationship Id="rId66" Type="http://schemas.openxmlformats.org/officeDocument/2006/relationships/customXml" Target="../ink/ink2092.xml"/><Relationship Id="rId131" Type="http://schemas.openxmlformats.org/officeDocument/2006/relationships/customXml" Target="../ink/ink2125.xml"/><Relationship Id="rId369" Type="http://schemas.openxmlformats.org/officeDocument/2006/relationships/customXml" Target="../ink/ink2245.xml"/><Relationship Id="rId576" Type="http://schemas.openxmlformats.org/officeDocument/2006/relationships/customXml" Target="../ink/ink2349.xml"/><Relationship Id="rId783" Type="http://schemas.openxmlformats.org/officeDocument/2006/relationships/customXml" Target="../ink/ink2453.xml"/><Relationship Id="rId990" Type="http://schemas.openxmlformats.org/officeDocument/2006/relationships/customXml" Target="../ink/ink2559.xml"/><Relationship Id="rId229" Type="http://schemas.openxmlformats.org/officeDocument/2006/relationships/customXml" Target="../ink/ink2175.xml"/><Relationship Id="rId436" Type="http://schemas.openxmlformats.org/officeDocument/2006/relationships/image" Target="../media/image3090.png"/><Relationship Id="rId643" Type="http://schemas.openxmlformats.org/officeDocument/2006/relationships/image" Target="../media/image3193.png"/><Relationship Id="rId1066" Type="http://schemas.openxmlformats.org/officeDocument/2006/relationships/customXml" Target="../ink/ink2597.xml"/><Relationship Id="rId850" Type="http://schemas.openxmlformats.org/officeDocument/2006/relationships/customXml" Target="../ink/ink2488.xml"/><Relationship Id="rId948" Type="http://schemas.openxmlformats.org/officeDocument/2006/relationships/image" Target="../media/image3342.png"/><Relationship Id="rId1133" Type="http://schemas.openxmlformats.org/officeDocument/2006/relationships/image" Target="../media/image346.png"/><Relationship Id="rId77" Type="http://schemas.openxmlformats.org/officeDocument/2006/relationships/image" Target="../media/image2913.png"/><Relationship Id="rId282" Type="http://schemas.openxmlformats.org/officeDocument/2006/relationships/image" Target="../media/image3013.png"/><Relationship Id="rId503" Type="http://schemas.openxmlformats.org/officeDocument/2006/relationships/customXml" Target="../ink/ink2312.xml"/><Relationship Id="rId587" Type="http://schemas.openxmlformats.org/officeDocument/2006/relationships/image" Target="../media/image3165.png"/><Relationship Id="rId710" Type="http://schemas.openxmlformats.org/officeDocument/2006/relationships/customXml" Target="../ink/ink2416.xml"/><Relationship Id="rId808" Type="http://schemas.openxmlformats.org/officeDocument/2006/relationships/customXml" Target="../ink/ink2466.xml"/><Relationship Id="rId8" Type="http://schemas.openxmlformats.org/officeDocument/2006/relationships/customXml" Target="../ink/ink2063.xml"/><Relationship Id="rId142" Type="http://schemas.openxmlformats.org/officeDocument/2006/relationships/image" Target="../media/image2944.png"/><Relationship Id="rId447" Type="http://schemas.openxmlformats.org/officeDocument/2006/relationships/customXml" Target="../ink/ink2284.xml"/><Relationship Id="rId794" Type="http://schemas.openxmlformats.org/officeDocument/2006/relationships/customXml" Target="../ink/ink2459.xml"/><Relationship Id="rId1077" Type="http://schemas.openxmlformats.org/officeDocument/2006/relationships/image" Target="../media/image318.png"/><Relationship Id="rId1200" Type="http://schemas.openxmlformats.org/officeDocument/2006/relationships/customXml" Target="../ink/ink2664.xml"/><Relationship Id="rId654" Type="http://schemas.openxmlformats.org/officeDocument/2006/relationships/customXml" Target="../ink/ink2388.xml"/><Relationship Id="rId861" Type="http://schemas.openxmlformats.org/officeDocument/2006/relationships/image" Target="../media/image3300.png"/><Relationship Id="rId959" Type="http://schemas.openxmlformats.org/officeDocument/2006/relationships/customXml" Target="../ink/ink2543.xml"/><Relationship Id="rId293" Type="http://schemas.openxmlformats.org/officeDocument/2006/relationships/customXml" Target="../ink/ink2207.xml"/><Relationship Id="rId307" Type="http://schemas.openxmlformats.org/officeDocument/2006/relationships/customXml" Target="../ink/ink2214.xml"/><Relationship Id="rId514" Type="http://schemas.openxmlformats.org/officeDocument/2006/relationships/image" Target="../media/image3129.png"/><Relationship Id="rId721" Type="http://schemas.openxmlformats.org/officeDocument/2006/relationships/image" Target="../media/image3232.png"/><Relationship Id="rId1144" Type="http://schemas.openxmlformats.org/officeDocument/2006/relationships/customXml" Target="../ink/ink2636.xml"/><Relationship Id="rId88" Type="http://schemas.openxmlformats.org/officeDocument/2006/relationships/customXml" Target="../ink/ink2103.xml"/><Relationship Id="rId153" Type="http://schemas.openxmlformats.org/officeDocument/2006/relationships/customXml" Target="../ink/ink2136.xml"/><Relationship Id="rId360" Type="http://schemas.openxmlformats.org/officeDocument/2006/relationships/image" Target="../media/image3052.png"/><Relationship Id="rId598" Type="http://schemas.openxmlformats.org/officeDocument/2006/relationships/customXml" Target="../ink/ink2360.xml"/><Relationship Id="rId819" Type="http://schemas.openxmlformats.org/officeDocument/2006/relationships/image" Target="../media/image3280.png"/><Relationship Id="rId1004" Type="http://schemas.openxmlformats.org/officeDocument/2006/relationships/customXml" Target="../ink/ink2566.xml"/><Relationship Id="rId1211" Type="http://schemas.openxmlformats.org/officeDocument/2006/relationships/image" Target="../media/image385.png"/><Relationship Id="rId220" Type="http://schemas.openxmlformats.org/officeDocument/2006/relationships/image" Target="../media/image2982.png"/><Relationship Id="rId458" Type="http://schemas.openxmlformats.org/officeDocument/2006/relationships/image" Target="../media/image3101.png"/><Relationship Id="rId665" Type="http://schemas.openxmlformats.org/officeDocument/2006/relationships/image" Target="../media/image3204.png"/><Relationship Id="rId872" Type="http://schemas.openxmlformats.org/officeDocument/2006/relationships/customXml" Target="../ink/ink2499.xml"/><Relationship Id="rId1088" Type="http://schemas.openxmlformats.org/officeDocument/2006/relationships/customXml" Target="../ink/ink2608.xml"/><Relationship Id="rId15" Type="http://schemas.openxmlformats.org/officeDocument/2006/relationships/image" Target="../media/image2883.png"/><Relationship Id="rId318" Type="http://schemas.openxmlformats.org/officeDocument/2006/relationships/image" Target="../media/image3031.png"/><Relationship Id="rId525" Type="http://schemas.openxmlformats.org/officeDocument/2006/relationships/customXml" Target="../ink/ink2323.xml"/><Relationship Id="rId732" Type="http://schemas.openxmlformats.org/officeDocument/2006/relationships/customXml" Target="../ink/ink2427.xml"/><Relationship Id="rId1155" Type="http://schemas.openxmlformats.org/officeDocument/2006/relationships/image" Target="../media/image357.png"/><Relationship Id="rId99" Type="http://schemas.openxmlformats.org/officeDocument/2006/relationships/image" Target="../media/image2923.png"/><Relationship Id="rId164" Type="http://schemas.openxmlformats.org/officeDocument/2006/relationships/customXml" Target="../ink/ink2142.xml"/><Relationship Id="rId371" Type="http://schemas.openxmlformats.org/officeDocument/2006/relationships/customXml" Target="../ink/ink2246.xml"/><Relationship Id="rId1015" Type="http://schemas.openxmlformats.org/officeDocument/2006/relationships/image" Target="../media/image287.png"/><Relationship Id="rId1222" Type="http://schemas.openxmlformats.org/officeDocument/2006/relationships/customXml" Target="../ink/ink2675.xml"/><Relationship Id="rId469" Type="http://schemas.openxmlformats.org/officeDocument/2006/relationships/customXml" Target="../ink/ink2295.xml"/><Relationship Id="rId676" Type="http://schemas.openxmlformats.org/officeDocument/2006/relationships/customXml" Target="../ink/ink2399.xml"/><Relationship Id="rId883" Type="http://schemas.openxmlformats.org/officeDocument/2006/relationships/image" Target="../media/image3310.png"/><Relationship Id="rId1099" Type="http://schemas.openxmlformats.org/officeDocument/2006/relationships/image" Target="../media/image329.png"/><Relationship Id="rId26" Type="http://schemas.openxmlformats.org/officeDocument/2006/relationships/customXml" Target="../ink/ink2072.xml"/><Relationship Id="rId231" Type="http://schemas.openxmlformats.org/officeDocument/2006/relationships/customXml" Target="../ink/ink2176.xml"/><Relationship Id="rId329" Type="http://schemas.openxmlformats.org/officeDocument/2006/relationships/customXml" Target="../ink/ink2225.xml"/><Relationship Id="rId536" Type="http://schemas.openxmlformats.org/officeDocument/2006/relationships/image" Target="../media/image3140.png"/><Relationship Id="rId1166" Type="http://schemas.openxmlformats.org/officeDocument/2006/relationships/customXml" Target="../ink/ink2647.xml"/><Relationship Id="rId175" Type="http://schemas.openxmlformats.org/officeDocument/2006/relationships/image" Target="../media/image2960.png"/><Relationship Id="rId743" Type="http://schemas.openxmlformats.org/officeDocument/2006/relationships/image" Target="../media/image3243.png"/><Relationship Id="rId950" Type="http://schemas.openxmlformats.org/officeDocument/2006/relationships/image" Target="../media/image3343.png"/><Relationship Id="rId1026" Type="http://schemas.openxmlformats.org/officeDocument/2006/relationships/customXml" Target="../ink/ink2577.xml"/><Relationship Id="rId382" Type="http://schemas.openxmlformats.org/officeDocument/2006/relationships/image" Target="../media/image3063.png"/><Relationship Id="rId603" Type="http://schemas.openxmlformats.org/officeDocument/2006/relationships/image" Target="../media/image3173.png"/><Relationship Id="rId687" Type="http://schemas.openxmlformats.org/officeDocument/2006/relationships/image" Target="../media/image3215.png"/><Relationship Id="rId810" Type="http://schemas.openxmlformats.org/officeDocument/2006/relationships/customXml" Target="../ink/ink2467.xml"/><Relationship Id="rId908" Type="http://schemas.openxmlformats.org/officeDocument/2006/relationships/customXml" Target="../ink/ink2517.xml"/><Relationship Id="rId242" Type="http://schemas.openxmlformats.org/officeDocument/2006/relationships/image" Target="../media/image2993.png"/><Relationship Id="rId894" Type="http://schemas.openxmlformats.org/officeDocument/2006/relationships/customXml" Target="../ink/ink2510.xml"/><Relationship Id="rId1177" Type="http://schemas.openxmlformats.org/officeDocument/2006/relationships/image" Target="../media/image368.png"/><Relationship Id="rId37" Type="http://schemas.openxmlformats.org/officeDocument/2006/relationships/image" Target="../media/image2893.png"/><Relationship Id="rId102" Type="http://schemas.openxmlformats.org/officeDocument/2006/relationships/customXml" Target="../ink/ink2110.xml"/><Relationship Id="rId547" Type="http://schemas.openxmlformats.org/officeDocument/2006/relationships/customXml" Target="../ink/ink2334.xml"/><Relationship Id="rId754" Type="http://schemas.openxmlformats.org/officeDocument/2006/relationships/image" Target="../media/image3248.png"/><Relationship Id="rId961" Type="http://schemas.openxmlformats.org/officeDocument/2006/relationships/customXml" Target="../ink/ink2544.xml"/><Relationship Id="rId90" Type="http://schemas.openxmlformats.org/officeDocument/2006/relationships/customXml" Target="../ink/ink2104.xml"/><Relationship Id="rId186" Type="http://schemas.openxmlformats.org/officeDocument/2006/relationships/customXml" Target="../ink/ink2153.xml"/><Relationship Id="rId393" Type="http://schemas.openxmlformats.org/officeDocument/2006/relationships/customXml" Target="../ink/ink2257.xml"/><Relationship Id="rId407" Type="http://schemas.openxmlformats.org/officeDocument/2006/relationships/customXml" Target="../ink/ink2264.xml"/><Relationship Id="rId614" Type="http://schemas.openxmlformats.org/officeDocument/2006/relationships/customXml" Target="../ink/ink2368.xml"/><Relationship Id="rId821" Type="http://schemas.openxmlformats.org/officeDocument/2006/relationships/image" Target="../media/image3281.png"/><Relationship Id="rId1037" Type="http://schemas.openxmlformats.org/officeDocument/2006/relationships/image" Target="../media/image298.png"/><Relationship Id="rId253" Type="http://schemas.openxmlformats.org/officeDocument/2006/relationships/customXml" Target="../ink/ink2187.xml"/><Relationship Id="rId460" Type="http://schemas.openxmlformats.org/officeDocument/2006/relationships/image" Target="../media/image3102.png"/><Relationship Id="rId698" Type="http://schemas.openxmlformats.org/officeDocument/2006/relationships/customXml" Target="../ink/ink2410.xml"/><Relationship Id="rId919" Type="http://schemas.openxmlformats.org/officeDocument/2006/relationships/image" Target="../media/image3328.png"/><Relationship Id="rId1090" Type="http://schemas.openxmlformats.org/officeDocument/2006/relationships/customXml" Target="../ink/ink2609.xml"/><Relationship Id="rId1104" Type="http://schemas.openxmlformats.org/officeDocument/2006/relationships/customXml" Target="../ink/ink2616.xml"/><Relationship Id="rId48" Type="http://schemas.openxmlformats.org/officeDocument/2006/relationships/customXml" Target="../ink/ink2083.xml"/><Relationship Id="rId113" Type="http://schemas.openxmlformats.org/officeDocument/2006/relationships/image" Target="../media/image2930.png"/><Relationship Id="rId320" Type="http://schemas.openxmlformats.org/officeDocument/2006/relationships/image" Target="../media/image3032.png"/><Relationship Id="rId558" Type="http://schemas.openxmlformats.org/officeDocument/2006/relationships/customXml" Target="../ink/ink2340.xml"/><Relationship Id="rId765" Type="http://schemas.openxmlformats.org/officeDocument/2006/relationships/customXml" Target="../ink/ink2444.xml"/><Relationship Id="rId972" Type="http://schemas.openxmlformats.org/officeDocument/2006/relationships/image" Target="../media/image3354.png"/><Relationship Id="rId1188" Type="http://schemas.openxmlformats.org/officeDocument/2006/relationships/customXml" Target="../ink/ink2658.xml"/><Relationship Id="rId197" Type="http://schemas.openxmlformats.org/officeDocument/2006/relationships/image" Target="../media/image2971.png"/><Relationship Id="rId418" Type="http://schemas.openxmlformats.org/officeDocument/2006/relationships/image" Target="../media/image3081.png"/><Relationship Id="rId625" Type="http://schemas.openxmlformats.org/officeDocument/2006/relationships/image" Target="../media/image3184.png"/><Relationship Id="rId832" Type="http://schemas.openxmlformats.org/officeDocument/2006/relationships/image" Target="../media/image3286.png"/><Relationship Id="rId1048" Type="http://schemas.openxmlformats.org/officeDocument/2006/relationships/customXml" Target="../ink/ink2588.xml"/><Relationship Id="rId264" Type="http://schemas.openxmlformats.org/officeDocument/2006/relationships/image" Target="../media/image3004.png"/><Relationship Id="rId471" Type="http://schemas.openxmlformats.org/officeDocument/2006/relationships/customXml" Target="../ink/ink2296.xml"/><Relationship Id="rId1115" Type="http://schemas.openxmlformats.org/officeDocument/2006/relationships/image" Target="../media/image337.png"/><Relationship Id="rId59" Type="http://schemas.openxmlformats.org/officeDocument/2006/relationships/image" Target="../media/image2904.png"/><Relationship Id="rId124" Type="http://schemas.openxmlformats.org/officeDocument/2006/relationships/customXml" Target="../ink/ink2121.xml"/><Relationship Id="rId569" Type="http://schemas.openxmlformats.org/officeDocument/2006/relationships/image" Target="../media/image3156.png"/><Relationship Id="rId776" Type="http://schemas.openxmlformats.org/officeDocument/2006/relationships/image" Target="../media/image3259.png"/><Relationship Id="rId983" Type="http://schemas.openxmlformats.org/officeDocument/2006/relationships/customXml" Target="../ink/ink2555.xml"/><Relationship Id="rId1199" Type="http://schemas.openxmlformats.org/officeDocument/2006/relationships/image" Target="../media/image379.png"/><Relationship Id="rId331" Type="http://schemas.openxmlformats.org/officeDocument/2006/relationships/customXml" Target="../ink/ink2226.xml"/><Relationship Id="rId429" Type="http://schemas.openxmlformats.org/officeDocument/2006/relationships/customXml" Target="../ink/ink2275.xml"/><Relationship Id="rId636" Type="http://schemas.openxmlformats.org/officeDocument/2006/relationships/customXml" Target="../ink/ink2379.xml"/><Relationship Id="rId1059" Type="http://schemas.openxmlformats.org/officeDocument/2006/relationships/image" Target="../media/image309.png"/><Relationship Id="rId843" Type="http://schemas.openxmlformats.org/officeDocument/2006/relationships/customXml" Target="../ink/ink2484.xml"/><Relationship Id="rId1126" Type="http://schemas.openxmlformats.org/officeDocument/2006/relationships/customXml" Target="../ink/ink2627.xml"/><Relationship Id="rId275" Type="http://schemas.openxmlformats.org/officeDocument/2006/relationships/customXml" Target="../ink/ink2198.xml"/><Relationship Id="rId482" Type="http://schemas.openxmlformats.org/officeDocument/2006/relationships/image" Target="../media/image3113.png"/><Relationship Id="rId703" Type="http://schemas.openxmlformats.org/officeDocument/2006/relationships/image" Target="../media/image3223.png"/><Relationship Id="rId910" Type="http://schemas.openxmlformats.org/officeDocument/2006/relationships/customXml" Target="../ink/ink2518.xml"/><Relationship Id="rId135" Type="http://schemas.openxmlformats.org/officeDocument/2006/relationships/customXml" Target="../ink/ink2127.xml"/><Relationship Id="rId342" Type="http://schemas.openxmlformats.org/officeDocument/2006/relationships/image" Target="../media/image3043.png"/><Relationship Id="rId787" Type="http://schemas.openxmlformats.org/officeDocument/2006/relationships/customXml" Target="../ink/ink2455.xml"/><Relationship Id="rId994" Type="http://schemas.openxmlformats.org/officeDocument/2006/relationships/customXml" Target="../ink/ink2561.xml"/><Relationship Id="rId202" Type="http://schemas.openxmlformats.org/officeDocument/2006/relationships/image" Target="../media/image2973.png"/><Relationship Id="rId647" Type="http://schemas.openxmlformats.org/officeDocument/2006/relationships/image" Target="../media/image3195.png"/><Relationship Id="rId854" Type="http://schemas.openxmlformats.org/officeDocument/2006/relationships/customXml" Target="../ink/ink2490.xml"/><Relationship Id="rId286" Type="http://schemas.openxmlformats.org/officeDocument/2006/relationships/image" Target="../media/image3015.png"/><Relationship Id="rId493" Type="http://schemas.openxmlformats.org/officeDocument/2006/relationships/customXml" Target="../ink/ink2307.xml"/><Relationship Id="rId507" Type="http://schemas.openxmlformats.org/officeDocument/2006/relationships/customXml" Target="../ink/ink2314.xml"/><Relationship Id="rId714" Type="http://schemas.openxmlformats.org/officeDocument/2006/relationships/customXml" Target="../ink/ink2418.xml"/><Relationship Id="rId921" Type="http://schemas.openxmlformats.org/officeDocument/2006/relationships/image" Target="../media/image3329.png"/><Relationship Id="rId1137" Type="http://schemas.openxmlformats.org/officeDocument/2006/relationships/image" Target="../media/image348.png"/><Relationship Id="rId50" Type="http://schemas.openxmlformats.org/officeDocument/2006/relationships/customXml" Target="../ink/ink2084.xml"/><Relationship Id="rId146" Type="http://schemas.openxmlformats.org/officeDocument/2006/relationships/image" Target="../media/image2946.png"/><Relationship Id="rId353" Type="http://schemas.openxmlformats.org/officeDocument/2006/relationships/customXml" Target="../ink/ink2237.xml"/><Relationship Id="rId560" Type="http://schemas.openxmlformats.org/officeDocument/2006/relationships/customXml" Target="../ink/ink2341.xml"/><Relationship Id="rId798" Type="http://schemas.openxmlformats.org/officeDocument/2006/relationships/customXml" Target="../ink/ink2461.xml"/><Relationship Id="rId1190" Type="http://schemas.openxmlformats.org/officeDocument/2006/relationships/customXml" Target="../ink/ink2659.xml"/><Relationship Id="rId1204" Type="http://schemas.openxmlformats.org/officeDocument/2006/relationships/customXml" Target="../ink/ink2666.xml"/><Relationship Id="rId213" Type="http://schemas.openxmlformats.org/officeDocument/2006/relationships/customXml" Target="../ink/ink2167.xml"/><Relationship Id="rId420" Type="http://schemas.openxmlformats.org/officeDocument/2006/relationships/image" Target="../media/image3082.png"/><Relationship Id="rId658" Type="http://schemas.openxmlformats.org/officeDocument/2006/relationships/customXml" Target="../ink/ink2390.xml"/><Relationship Id="rId865" Type="http://schemas.openxmlformats.org/officeDocument/2006/relationships/image" Target="../media/image3302.png"/><Relationship Id="rId1050" Type="http://schemas.openxmlformats.org/officeDocument/2006/relationships/customXml" Target="../ink/ink2589.xml"/><Relationship Id="rId297" Type="http://schemas.openxmlformats.org/officeDocument/2006/relationships/customXml" Target="../ink/ink2209.xml"/><Relationship Id="rId518" Type="http://schemas.openxmlformats.org/officeDocument/2006/relationships/image" Target="../media/image3131.png"/><Relationship Id="rId725" Type="http://schemas.openxmlformats.org/officeDocument/2006/relationships/image" Target="../media/image3234.png"/><Relationship Id="rId932" Type="http://schemas.openxmlformats.org/officeDocument/2006/relationships/customXml" Target="../ink/ink2529.xml"/><Relationship Id="rId1148" Type="http://schemas.openxmlformats.org/officeDocument/2006/relationships/customXml" Target="../ink/ink2638.xml"/><Relationship Id="rId157" Type="http://schemas.openxmlformats.org/officeDocument/2006/relationships/customXml" Target="../ink/ink2138.xml"/><Relationship Id="rId364" Type="http://schemas.openxmlformats.org/officeDocument/2006/relationships/image" Target="../media/image3054.png"/><Relationship Id="rId1008" Type="http://schemas.openxmlformats.org/officeDocument/2006/relationships/customXml" Target="../ink/ink2568.xml"/><Relationship Id="rId1215" Type="http://schemas.openxmlformats.org/officeDocument/2006/relationships/image" Target="../media/image387.png"/><Relationship Id="rId61" Type="http://schemas.openxmlformats.org/officeDocument/2006/relationships/image" Target="../media/image2905.png"/><Relationship Id="rId571" Type="http://schemas.openxmlformats.org/officeDocument/2006/relationships/image" Target="../media/image3157.png"/><Relationship Id="rId669" Type="http://schemas.openxmlformats.org/officeDocument/2006/relationships/image" Target="../media/image3206.png"/><Relationship Id="rId876" Type="http://schemas.openxmlformats.org/officeDocument/2006/relationships/customXml" Target="../ink/ink2501.xml"/><Relationship Id="rId19" Type="http://schemas.openxmlformats.org/officeDocument/2006/relationships/image" Target="../media/image2885.png"/><Relationship Id="rId224" Type="http://schemas.openxmlformats.org/officeDocument/2006/relationships/image" Target="../media/image2984.png"/><Relationship Id="rId431" Type="http://schemas.openxmlformats.org/officeDocument/2006/relationships/customXml" Target="../ink/ink2276.xml"/><Relationship Id="rId529" Type="http://schemas.openxmlformats.org/officeDocument/2006/relationships/customXml" Target="../ink/ink2325.xml"/><Relationship Id="rId736" Type="http://schemas.openxmlformats.org/officeDocument/2006/relationships/customXml" Target="../ink/ink2429.xml"/><Relationship Id="rId1061" Type="http://schemas.openxmlformats.org/officeDocument/2006/relationships/image" Target="../media/image310.png"/><Relationship Id="rId1159" Type="http://schemas.openxmlformats.org/officeDocument/2006/relationships/image" Target="../media/image359.png"/><Relationship Id="rId168" Type="http://schemas.openxmlformats.org/officeDocument/2006/relationships/customXml" Target="../ink/ink2144.xml"/><Relationship Id="rId943" Type="http://schemas.openxmlformats.org/officeDocument/2006/relationships/customXml" Target="../ink/ink2535.xml"/><Relationship Id="rId1019" Type="http://schemas.openxmlformats.org/officeDocument/2006/relationships/image" Target="../media/image289.png"/><Relationship Id="rId72" Type="http://schemas.openxmlformats.org/officeDocument/2006/relationships/customXml" Target="../ink/ink2095.xml"/><Relationship Id="rId375" Type="http://schemas.openxmlformats.org/officeDocument/2006/relationships/customXml" Target="../ink/ink2248.xml"/><Relationship Id="rId582" Type="http://schemas.openxmlformats.org/officeDocument/2006/relationships/customXml" Target="../ink/ink2352.xml"/><Relationship Id="rId803" Type="http://schemas.openxmlformats.org/officeDocument/2006/relationships/image" Target="../media/image3272.png"/><Relationship Id="rId1226" Type="http://schemas.openxmlformats.org/officeDocument/2006/relationships/customXml" Target="../ink/ink2677.xml"/><Relationship Id="rId3" Type="http://schemas.openxmlformats.org/officeDocument/2006/relationships/image" Target="../media/image2877.png"/><Relationship Id="rId235" Type="http://schemas.openxmlformats.org/officeDocument/2006/relationships/customXml" Target="../ink/ink2178.xml"/><Relationship Id="rId442" Type="http://schemas.openxmlformats.org/officeDocument/2006/relationships/image" Target="../media/image3093.png"/><Relationship Id="rId887" Type="http://schemas.openxmlformats.org/officeDocument/2006/relationships/image" Target="../media/image3312.png"/><Relationship Id="rId1072" Type="http://schemas.openxmlformats.org/officeDocument/2006/relationships/customXml" Target="../ink/ink2600.xml"/><Relationship Id="rId302" Type="http://schemas.openxmlformats.org/officeDocument/2006/relationships/image" Target="../media/image3023.png"/><Relationship Id="rId747" Type="http://schemas.openxmlformats.org/officeDocument/2006/relationships/image" Target="../media/image3245.png"/><Relationship Id="rId954" Type="http://schemas.openxmlformats.org/officeDocument/2006/relationships/image" Target="../media/image3345.png"/><Relationship Id="rId83" Type="http://schemas.openxmlformats.org/officeDocument/2006/relationships/image" Target="../media/image2332.png"/><Relationship Id="rId179" Type="http://schemas.openxmlformats.org/officeDocument/2006/relationships/image" Target="../media/image2962.png"/><Relationship Id="rId386" Type="http://schemas.openxmlformats.org/officeDocument/2006/relationships/image" Target="../media/image3065.png"/><Relationship Id="rId593" Type="http://schemas.openxmlformats.org/officeDocument/2006/relationships/image" Target="../media/image3168.png"/><Relationship Id="rId607" Type="http://schemas.openxmlformats.org/officeDocument/2006/relationships/image" Target="../media/image3175.png"/><Relationship Id="rId814" Type="http://schemas.openxmlformats.org/officeDocument/2006/relationships/customXml" Target="../ink/ink2469.xml"/><Relationship Id="rId246" Type="http://schemas.openxmlformats.org/officeDocument/2006/relationships/image" Target="../media/image2995.png"/><Relationship Id="rId453" Type="http://schemas.openxmlformats.org/officeDocument/2006/relationships/customXml" Target="../ink/ink2287.xml"/><Relationship Id="rId660" Type="http://schemas.openxmlformats.org/officeDocument/2006/relationships/customXml" Target="../ink/ink2391.xml"/><Relationship Id="rId898" Type="http://schemas.openxmlformats.org/officeDocument/2006/relationships/customXml" Target="../ink/ink2512.xml"/><Relationship Id="rId1083" Type="http://schemas.openxmlformats.org/officeDocument/2006/relationships/image" Target="../media/image321.png"/><Relationship Id="rId106" Type="http://schemas.openxmlformats.org/officeDocument/2006/relationships/customXml" Target="../ink/ink2112.xml"/><Relationship Id="rId313" Type="http://schemas.openxmlformats.org/officeDocument/2006/relationships/customXml" Target="../ink/ink2217.xml"/><Relationship Id="rId758" Type="http://schemas.openxmlformats.org/officeDocument/2006/relationships/image" Target="../media/image3250.png"/><Relationship Id="rId965" Type="http://schemas.openxmlformats.org/officeDocument/2006/relationships/customXml" Target="../ink/ink2546.xml"/><Relationship Id="rId1150" Type="http://schemas.openxmlformats.org/officeDocument/2006/relationships/customXml" Target="../ink/ink2639.xml"/><Relationship Id="rId10" Type="http://schemas.openxmlformats.org/officeDocument/2006/relationships/customXml" Target="../ink/ink2064.xml"/><Relationship Id="rId94" Type="http://schemas.openxmlformats.org/officeDocument/2006/relationships/customXml" Target="../ink/ink2106.xml"/><Relationship Id="rId397" Type="http://schemas.openxmlformats.org/officeDocument/2006/relationships/customXml" Target="../ink/ink2259.xml"/><Relationship Id="rId520" Type="http://schemas.openxmlformats.org/officeDocument/2006/relationships/image" Target="../media/image3132.png"/><Relationship Id="rId618" Type="http://schemas.openxmlformats.org/officeDocument/2006/relationships/customXml" Target="../ink/ink2370.xml"/><Relationship Id="rId825" Type="http://schemas.openxmlformats.org/officeDocument/2006/relationships/customXml" Target="../ink/ink2475.xml"/><Relationship Id="rId257" Type="http://schemas.openxmlformats.org/officeDocument/2006/relationships/customXml" Target="../ink/ink2189.xml"/><Relationship Id="rId464" Type="http://schemas.openxmlformats.org/officeDocument/2006/relationships/image" Target="../media/image3104.png"/><Relationship Id="rId1010" Type="http://schemas.openxmlformats.org/officeDocument/2006/relationships/customXml" Target="../ink/ink2569.xml"/><Relationship Id="rId1094" Type="http://schemas.openxmlformats.org/officeDocument/2006/relationships/customXml" Target="../ink/ink2611.xml"/><Relationship Id="rId1108" Type="http://schemas.openxmlformats.org/officeDocument/2006/relationships/customXml" Target="../ink/ink2618.xml"/><Relationship Id="rId117" Type="http://schemas.openxmlformats.org/officeDocument/2006/relationships/image" Target="../media/image2932.png"/><Relationship Id="rId671" Type="http://schemas.openxmlformats.org/officeDocument/2006/relationships/image" Target="../media/image3207.png"/><Relationship Id="rId769" Type="http://schemas.openxmlformats.org/officeDocument/2006/relationships/customXml" Target="../ink/ink2446.xml"/><Relationship Id="rId976" Type="http://schemas.openxmlformats.org/officeDocument/2006/relationships/image" Target="../media/image3356.png"/><Relationship Id="rId324" Type="http://schemas.openxmlformats.org/officeDocument/2006/relationships/image" Target="../media/image3034.png"/><Relationship Id="rId531" Type="http://schemas.openxmlformats.org/officeDocument/2006/relationships/customXml" Target="../ink/ink2326.xml"/><Relationship Id="rId629" Type="http://schemas.openxmlformats.org/officeDocument/2006/relationships/image" Target="../media/image3186.png"/><Relationship Id="rId1161" Type="http://schemas.openxmlformats.org/officeDocument/2006/relationships/image" Target="../media/image360.png"/><Relationship Id="rId836" Type="http://schemas.openxmlformats.org/officeDocument/2006/relationships/image" Target="../media/image3288.png"/><Relationship Id="rId1021" Type="http://schemas.openxmlformats.org/officeDocument/2006/relationships/image" Target="../media/image290.png"/><Relationship Id="rId1119" Type="http://schemas.openxmlformats.org/officeDocument/2006/relationships/image" Target="../media/image339.png"/><Relationship Id="rId903" Type="http://schemas.openxmlformats.org/officeDocument/2006/relationships/image" Target="../media/image3320.png"/><Relationship Id="rId32" Type="http://schemas.openxmlformats.org/officeDocument/2006/relationships/customXml" Target="../ink/ink2075.xml"/><Relationship Id="rId181" Type="http://schemas.openxmlformats.org/officeDocument/2006/relationships/image" Target="../media/image2963.png"/><Relationship Id="rId279" Type="http://schemas.openxmlformats.org/officeDocument/2006/relationships/customXml" Target="../ink/ink2200.xml"/><Relationship Id="rId486" Type="http://schemas.openxmlformats.org/officeDocument/2006/relationships/image" Target="../media/image3115.png"/><Relationship Id="rId693" Type="http://schemas.openxmlformats.org/officeDocument/2006/relationships/image" Target="../media/image3218.png"/><Relationship Id="rId139" Type="http://schemas.openxmlformats.org/officeDocument/2006/relationships/customXml" Target="../ink/ink2129.xml"/><Relationship Id="rId346" Type="http://schemas.openxmlformats.org/officeDocument/2006/relationships/image" Target="../media/image3045.png"/><Relationship Id="rId553" Type="http://schemas.openxmlformats.org/officeDocument/2006/relationships/image" Target="../media/image3148.png"/><Relationship Id="rId760" Type="http://schemas.openxmlformats.org/officeDocument/2006/relationships/image" Target="../media/image3251.png"/><Relationship Id="rId998" Type="http://schemas.openxmlformats.org/officeDocument/2006/relationships/customXml" Target="../ink/ink2563.xml"/><Relationship Id="rId1183" Type="http://schemas.openxmlformats.org/officeDocument/2006/relationships/image" Target="../media/image371.png"/><Relationship Id="rId206" Type="http://schemas.openxmlformats.org/officeDocument/2006/relationships/image" Target="../media/image2975.png"/><Relationship Id="rId413" Type="http://schemas.openxmlformats.org/officeDocument/2006/relationships/customXml" Target="../ink/ink2267.xml"/><Relationship Id="rId858" Type="http://schemas.openxmlformats.org/officeDocument/2006/relationships/customXml" Target="../ink/ink2492.xml"/><Relationship Id="rId1043" Type="http://schemas.openxmlformats.org/officeDocument/2006/relationships/image" Target="../media/image301.png"/><Relationship Id="rId620" Type="http://schemas.openxmlformats.org/officeDocument/2006/relationships/customXml" Target="../ink/ink2371.xml"/><Relationship Id="rId718" Type="http://schemas.openxmlformats.org/officeDocument/2006/relationships/customXml" Target="../ink/ink2420.xml"/><Relationship Id="rId925" Type="http://schemas.openxmlformats.org/officeDocument/2006/relationships/image" Target="../media/image3331.png"/><Relationship Id="rId1110" Type="http://schemas.openxmlformats.org/officeDocument/2006/relationships/customXml" Target="../ink/ink2619.xml"/><Relationship Id="rId1208" Type="http://schemas.openxmlformats.org/officeDocument/2006/relationships/customXml" Target="../ink/ink2668.xml"/><Relationship Id="rId54" Type="http://schemas.openxmlformats.org/officeDocument/2006/relationships/customXml" Target="../ink/ink2086.xml"/><Relationship Id="rId270" Type="http://schemas.openxmlformats.org/officeDocument/2006/relationships/image" Target="../media/image3007.png"/><Relationship Id="rId130" Type="http://schemas.openxmlformats.org/officeDocument/2006/relationships/image" Target="../media/image2938.png"/><Relationship Id="rId368" Type="http://schemas.openxmlformats.org/officeDocument/2006/relationships/image" Target="../media/image3056.png"/><Relationship Id="rId575" Type="http://schemas.openxmlformats.org/officeDocument/2006/relationships/image" Target="../media/image3159.png"/><Relationship Id="rId782" Type="http://schemas.openxmlformats.org/officeDocument/2006/relationships/image" Target="../media/image3262.png"/><Relationship Id="rId228" Type="http://schemas.openxmlformats.org/officeDocument/2006/relationships/image" Target="../media/image2986.png"/><Relationship Id="rId435" Type="http://schemas.openxmlformats.org/officeDocument/2006/relationships/customXml" Target="../ink/ink2278.xml"/><Relationship Id="rId642" Type="http://schemas.openxmlformats.org/officeDocument/2006/relationships/customXml" Target="../ink/ink2382.xml"/><Relationship Id="rId1065" Type="http://schemas.openxmlformats.org/officeDocument/2006/relationships/image" Target="../media/image312.png"/><Relationship Id="rId502" Type="http://schemas.openxmlformats.org/officeDocument/2006/relationships/image" Target="../media/image3123.png"/><Relationship Id="rId947" Type="http://schemas.openxmlformats.org/officeDocument/2006/relationships/customXml" Target="../ink/ink2537.xml"/><Relationship Id="rId1132" Type="http://schemas.openxmlformats.org/officeDocument/2006/relationships/customXml" Target="../ink/ink2630.xml"/><Relationship Id="rId76" Type="http://schemas.openxmlformats.org/officeDocument/2006/relationships/customXml" Target="../ink/ink2097.xml"/><Relationship Id="rId807" Type="http://schemas.openxmlformats.org/officeDocument/2006/relationships/image" Target="../media/image3274.png"/><Relationship Id="rId292" Type="http://schemas.openxmlformats.org/officeDocument/2006/relationships/image" Target="../media/image3018.png"/><Relationship Id="rId597" Type="http://schemas.openxmlformats.org/officeDocument/2006/relationships/image" Target="../media/image3170.png"/><Relationship Id="rId152" Type="http://schemas.openxmlformats.org/officeDocument/2006/relationships/image" Target="../media/image2949.png"/><Relationship Id="rId457" Type="http://schemas.openxmlformats.org/officeDocument/2006/relationships/customXml" Target="../ink/ink2289.xml"/><Relationship Id="rId1087" Type="http://schemas.openxmlformats.org/officeDocument/2006/relationships/image" Target="../media/image323.png"/><Relationship Id="rId664" Type="http://schemas.openxmlformats.org/officeDocument/2006/relationships/customXml" Target="../ink/ink2393.xml"/><Relationship Id="rId871" Type="http://schemas.openxmlformats.org/officeDocument/2006/relationships/image" Target="../media/image3305.png"/><Relationship Id="rId969" Type="http://schemas.openxmlformats.org/officeDocument/2006/relationships/customXml" Target="../ink/ink2548.xml"/><Relationship Id="rId317" Type="http://schemas.openxmlformats.org/officeDocument/2006/relationships/customXml" Target="../ink/ink2219.xml"/><Relationship Id="rId524" Type="http://schemas.openxmlformats.org/officeDocument/2006/relationships/image" Target="../media/image3134.png"/><Relationship Id="rId731" Type="http://schemas.openxmlformats.org/officeDocument/2006/relationships/image" Target="../media/image3237.png"/><Relationship Id="rId1154" Type="http://schemas.openxmlformats.org/officeDocument/2006/relationships/customXml" Target="../ink/ink2641.xml"/><Relationship Id="rId98" Type="http://schemas.openxmlformats.org/officeDocument/2006/relationships/customXml" Target="../ink/ink2108.xml"/><Relationship Id="rId829" Type="http://schemas.openxmlformats.org/officeDocument/2006/relationships/customXml" Target="../ink/ink2477.xml"/><Relationship Id="rId1014" Type="http://schemas.openxmlformats.org/officeDocument/2006/relationships/customXml" Target="../ink/ink2571.xml"/><Relationship Id="rId1221" Type="http://schemas.openxmlformats.org/officeDocument/2006/relationships/image" Target="../media/image390.png"/><Relationship Id="rId25" Type="http://schemas.openxmlformats.org/officeDocument/2006/relationships/image" Target="../media/image2887.png"/><Relationship Id="rId174" Type="http://schemas.openxmlformats.org/officeDocument/2006/relationships/customXml" Target="../ink/ink2147.xml"/><Relationship Id="rId381" Type="http://schemas.openxmlformats.org/officeDocument/2006/relationships/customXml" Target="../ink/ink2251.xml"/><Relationship Id="rId241" Type="http://schemas.openxmlformats.org/officeDocument/2006/relationships/customXml" Target="../ink/ink2181.xml"/><Relationship Id="rId479" Type="http://schemas.openxmlformats.org/officeDocument/2006/relationships/customXml" Target="../ink/ink2300.xml"/><Relationship Id="rId686" Type="http://schemas.openxmlformats.org/officeDocument/2006/relationships/customXml" Target="../ink/ink2404.xml"/><Relationship Id="rId893" Type="http://schemas.openxmlformats.org/officeDocument/2006/relationships/image" Target="../media/image3315.png"/><Relationship Id="rId339" Type="http://schemas.openxmlformats.org/officeDocument/2006/relationships/customXml" Target="../ink/ink2230.xml"/><Relationship Id="rId546" Type="http://schemas.openxmlformats.org/officeDocument/2006/relationships/image" Target="../media/image3145.png"/><Relationship Id="rId753" Type="http://schemas.openxmlformats.org/officeDocument/2006/relationships/customXml" Target="../ink/ink2438.xml"/><Relationship Id="rId1176" Type="http://schemas.openxmlformats.org/officeDocument/2006/relationships/customXml" Target="../ink/ink2652.xml"/><Relationship Id="rId101" Type="http://schemas.openxmlformats.org/officeDocument/2006/relationships/image" Target="../media/image2924.png"/><Relationship Id="rId406" Type="http://schemas.openxmlformats.org/officeDocument/2006/relationships/image" Target="../media/image3075.png"/><Relationship Id="rId960" Type="http://schemas.openxmlformats.org/officeDocument/2006/relationships/image" Target="../media/image3348.png"/><Relationship Id="rId1036" Type="http://schemas.openxmlformats.org/officeDocument/2006/relationships/customXml" Target="../ink/ink2582.xml"/><Relationship Id="rId613" Type="http://schemas.openxmlformats.org/officeDocument/2006/relationships/image" Target="../media/image3178.png"/><Relationship Id="rId820" Type="http://schemas.openxmlformats.org/officeDocument/2006/relationships/customXml" Target="../ink/ink2472.xml"/><Relationship Id="rId918" Type="http://schemas.openxmlformats.org/officeDocument/2006/relationships/customXml" Target="../ink/ink2522.xml"/><Relationship Id="rId1103" Type="http://schemas.openxmlformats.org/officeDocument/2006/relationships/image" Target="../media/image331.png"/><Relationship Id="rId47" Type="http://schemas.openxmlformats.org/officeDocument/2006/relationships/image" Target="../media/image2898.png"/><Relationship Id="rId196" Type="http://schemas.openxmlformats.org/officeDocument/2006/relationships/customXml" Target="../ink/ink2158.xml"/><Relationship Id="rId263" Type="http://schemas.openxmlformats.org/officeDocument/2006/relationships/customXml" Target="../ink/ink2192.xml"/><Relationship Id="rId470" Type="http://schemas.openxmlformats.org/officeDocument/2006/relationships/image" Target="../media/image3107.png"/><Relationship Id="rId123" Type="http://schemas.openxmlformats.org/officeDocument/2006/relationships/image" Target="../media/image2935.png"/><Relationship Id="rId330" Type="http://schemas.openxmlformats.org/officeDocument/2006/relationships/image" Target="../media/image3037.png"/><Relationship Id="rId568" Type="http://schemas.openxmlformats.org/officeDocument/2006/relationships/customXml" Target="../ink/ink2345.xml"/><Relationship Id="rId775" Type="http://schemas.openxmlformats.org/officeDocument/2006/relationships/customXml" Target="../ink/ink2449.xml"/><Relationship Id="rId982" Type="http://schemas.openxmlformats.org/officeDocument/2006/relationships/image" Target="../media/image3359.png"/><Relationship Id="rId1198" Type="http://schemas.openxmlformats.org/officeDocument/2006/relationships/customXml" Target="../ink/ink2663.xml"/><Relationship Id="rId428" Type="http://schemas.openxmlformats.org/officeDocument/2006/relationships/image" Target="../media/image3086.png"/><Relationship Id="rId635" Type="http://schemas.openxmlformats.org/officeDocument/2006/relationships/image" Target="../media/image3189.png"/><Relationship Id="rId842" Type="http://schemas.openxmlformats.org/officeDocument/2006/relationships/image" Target="../media/image3291.png"/><Relationship Id="rId1058" Type="http://schemas.openxmlformats.org/officeDocument/2006/relationships/customXml" Target="../ink/ink2593.xml"/><Relationship Id="rId702" Type="http://schemas.openxmlformats.org/officeDocument/2006/relationships/customXml" Target="../ink/ink2412.xml"/><Relationship Id="rId1125" Type="http://schemas.openxmlformats.org/officeDocument/2006/relationships/image" Target="../media/image342.png"/><Relationship Id="rId69" Type="http://schemas.openxmlformats.org/officeDocument/2006/relationships/image" Target="../media/image2909.png"/><Relationship Id="rId285" Type="http://schemas.openxmlformats.org/officeDocument/2006/relationships/customXml" Target="../ink/ink2203.xml"/><Relationship Id="rId492" Type="http://schemas.openxmlformats.org/officeDocument/2006/relationships/image" Target="../media/image3118.png"/><Relationship Id="rId797" Type="http://schemas.openxmlformats.org/officeDocument/2006/relationships/image" Target="../media/image3269.png"/><Relationship Id="rId145" Type="http://schemas.openxmlformats.org/officeDocument/2006/relationships/customXml" Target="../ink/ink2132.xml"/><Relationship Id="rId352" Type="http://schemas.openxmlformats.org/officeDocument/2006/relationships/image" Target="../media/image3048.png"/><Relationship Id="rId212" Type="http://schemas.openxmlformats.org/officeDocument/2006/relationships/image" Target="../media/image2978.png"/><Relationship Id="rId657" Type="http://schemas.openxmlformats.org/officeDocument/2006/relationships/image" Target="../media/image3200.png"/><Relationship Id="rId864" Type="http://schemas.openxmlformats.org/officeDocument/2006/relationships/customXml" Target="../ink/ink2495.xml"/><Relationship Id="rId517" Type="http://schemas.openxmlformats.org/officeDocument/2006/relationships/customXml" Target="../ink/ink2319.xml"/><Relationship Id="rId724" Type="http://schemas.openxmlformats.org/officeDocument/2006/relationships/customXml" Target="../ink/ink2423.xml"/><Relationship Id="rId931" Type="http://schemas.openxmlformats.org/officeDocument/2006/relationships/image" Target="../media/image3334.png"/><Relationship Id="rId1147" Type="http://schemas.openxmlformats.org/officeDocument/2006/relationships/image" Target="../media/image353.png"/><Relationship Id="rId60" Type="http://schemas.openxmlformats.org/officeDocument/2006/relationships/customXml" Target="../ink/ink2089.xml"/><Relationship Id="rId1007" Type="http://schemas.openxmlformats.org/officeDocument/2006/relationships/image" Target="../media/image3371.png"/><Relationship Id="rId1214" Type="http://schemas.openxmlformats.org/officeDocument/2006/relationships/customXml" Target="../ink/ink2671.xml"/><Relationship Id="rId18" Type="http://schemas.openxmlformats.org/officeDocument/2006/relationships/customXml" Target="../ink/ink2068.xml"/><Relationship Id="rId167" Type="http://schemas.openxmlformats.org/officeDocument/2006/relationships/image" Target="../media/image2956.png"/><Relationship Id="rId374" Type="http://schemas.openxmlformats.org/officeDocument/2006/relationships/image" Target="../media/image3059.png"/><Relationship Id="rId581" Type="http://schemas.openxmlformats.org/officeDocument/2006/relationships/image" Target="../media/image3162.png"/><Relationship Id="rId234" Type="http://schemas.openxmlformats.org/officeDocument/2006/relationships/image" Target="../media/image2989.png"/><Relationship Id="rId679" Type="http://schemas.openxmlformats.org/officeDocument/2006/relationships/image" Target="../media/image3211.png"/><Relationship Id="rId886" Type="http://schemas.openxmlformats.org/officeDocument/2006/relationships/customXml" Target="../ink/ink2506.xml"/></Relationships>
</file>

<file path=ppt/slides/_rels/slide16.xml.rels><?xml version="1.0" encoding="UTF-8" standalone="yes"?>
<Relationships xmlns="http://schemas.openxmlformats.org/package/2006/relationships"><Relationship Id="rId21" Type="http://schemas.openxmlformats.org/officeDocument/2006/relationships/image" Target="../media/image2395.png"/><Relationship Id="rId170" Type="http://schemas.openxmlformats.org/officeDocument/2006/relationships/customXml" Target="../ink/ink2763.xml"/><Relationship Id="rId268" Type="http://schemas.openxmlformats.org/officeDocument/2006/relationships/image" Target="../media/image3006.png"/><Relationship Id="rId475" Type="http://schemas.openxmlformats.org/officeDocument/2006/relationships/customXml" Target="../ink/ink2916.xml"/><Relationship Id="rId682" Type="http://schemas.openxmlformats.org/officeDocument/2006/relationships/customXml" Target="../ink/ink3020.xml"/><Relationship Id="rId128" Type="http://schemas.openxmlformats.org/officeDocument/2006/relationships/image" Target="../media/image2937.png"/><Relationship Id="rId335" Type="http://schemas.openxmlformats.org/officeDocument/2006/relationships/customXml" Target="../ink/ink2846.xml"/><Relationship Id="rId542" Type="http://schemas.openxmlformats.org/officeDocument/2006/relationships/image" Target="../media/image3143.png"/><Relationship Id="rId987" Type="http://schemas.openxmlformats.org/officeDocument/2006/relationships/image" Target="../media/image3361.png"/><Relationship Id="rId1172" Type="http://schemas.openxmlformats.org/officeDocument/2006/relationships/image" Target="../media/image475.png"/><Relationship Id="rId402" Type="http://schemas.openxmlformats.org/officeDocument/2006/relationships/image" Target="../media/image3073.png"/><Relationship Id="rId847" Type="http://schemas.openxmlformats.org/officeDocument/2006/relationships/image" Target="../media/image3293.png"/><Relationship Id="rId1032" Type="http://schemas.openxmlformats.org/officeDocument/2006/relationships/customXml" Target="../ink/ink3198.xml"/><Relationship Id="rId707" Type="http://schemas.openxmlformats.org/officeDocument/2006/relationships/image" Target="../media/image3225.png"/><Relationship Id="rId914" Type="http://schemas.openxmlformats.org/officeDocument/2006/relationships/customXml" Target="../ink/ink3138.xml"/><Relationship Id="rId43" Type="http://schemas.openxmlformats.org/officeDocument/2006/relationships/image" Target="../media/image2896.png"/><Relationship Id="rId192" Type="http://schemas.openxmlformats.org/officeDocument/2006/relationships/customXml" Target="../ink/ink2774.xml"/><Relationship Id="rId497" Type="http://schemas.openxmlformats.org/officeDocument/2006/relationships/customXml" Target="../ink/ink2927.xml"/><Relationship Id="rId357" Type="http://schemas.openxmlformats.org/officeDocument/2006/relationships/customXml" Target="../ink/ink2857.xml"/><Relationship Id="rId1194" Type="http://schemas.openxmlformats.org/officeDocument/2006/relationships/image" Target="../media/image486.png"/><Relationship Id="rId217" Type="http://schemas.openxmlformats.org/officeDocument/2006/relationships/customXml" Target="../ink/ink2787.xml"/><Relationship Id="rId564" Type="http://schemas.openxmlformats.org/officeDocument/2006/relationships/customXml" Target="../ink/ink2961.xml"/><Relationship Id="rId771" Type="http://schemas.openxmlformats.org/officeDocument/2006/relationships/customXml" Target="../ink/ink3065.xml"/><Relationship Id="rId869" Type="http://schemas.openxmlformats.org/officeDocument/2006/relationships/image" Target="../media/image3304.png"/><Relationship Id="rId424" Type="http://schemas.openxmlformats.org/officeDocument/2006/relationships/image" Target="../media/image3084.png"/><Relationship Id="rId631" Type="http://schemas.openxmlformats.org/officeDocument/2006/relationships/image" Target="../media/image3187.png"/><Relationship Id="rId729" Type="http://schemas.openxmlformats.org/officeDocument/2006/relationships/image" Target="../media/image3236.png"/><Relationship Id="rId1054" Type="http://schemas.openxmlformats.org/officeDocument/2006/relationships/customXml" Target="../ink/ink3209.xml"/><Relationship Id="rId936" Type="http://schemas.openxmlformats.org/officeDocument/2006/relationships/customXml" Target="../ink/ink3149.xml"/><Relationship Id="rId1121" Type="http://schemas.openxmlformats.org/officeDocument/2006/relationships/image" Target="../media/image450.png"/><Relationship Id="rId65" Type="http://schemas.openxmlformats.org/officeDocument/2006/relationships/image" Target="../media/image2907.png"/><Relationship Id="rId281" Type="http://schemas.openxmlformats.org/officeDocument/2006/relationships/customXml" Target="../ink/ink2819.xml"/><Relationship Id="rId141" Type="http://schemas.openxmlformats.org/officeDocument/2006/relationships/customXml" Target="../ink/ink2748.xml"/><Relationship Id="rId379" Type="http://schemas.openxmlformats.org/officeDocument/2006/relationships/customXml" Target="../ink/ink2868.xml"/><Relationship Id="rId586" Type="http://schemas.openxmlformats.org/officeDocument/2006/relationships/customXml" Target="../ink/ink2972.xml"/><Relationship Id="rId793" Type="http://schemas.openxmlformats.org/officeDocument/2006/relationships/image" Target="../media/image3267.png"/><Relationship Id="rId7" Type="http://schemas.openxmlformats.org/officeDocument/2006/relationships/image" Target="../media/image2879.png"/><Relationship Id="rId239" Type="http://schemas.openxmlformats.org/officeDocument/2006/relationships/customXml" Target="../ink/ink2798.xml"/><Relationship Id="rId446" Type="http://schemas.openxmlformats.org/officeDocument/2006/relationships/image" Target="../media/image3095.png"/><Relationship Id="rId653" Type="http://schemas.openxmlformats.org/officeDocument/2006/relationships/image" Target="../media/image3198.png"/><Relationship Id="rId1076" Type="http://schemas.openxmlformats.org/officeDocument/2006/relationships/customXml" Target="../ink/ink3220.xml"/><Relationship Id="rId306" Type="http://schemas.openxmlformats.org/officeDocument/2006/relationships/image" Target="../media/image3025.png"/><Relationship Id="rId860" Type="http://schemas.openxmlformats.org/officeDocument/2006/relationships/customXml" Target="../ink/ink3111.xml"/><Relationship Id="rId958" Type="http://schemas.openxmlformats.org/officeDocument/2006/relationships/image" Target="../media/image3347.png"/><Relationship Id="rId1143" Type="http://schemas.openxmlformats.org/officeDocument/2006/relationships/customXml" Target="../ink/ink3254.xml"/><Relationship Id="rId87" Type="http://schemas.openxmlformats.org/officeDocument/2006/relationships/image" Target="../media/image2917.png"/><Relationship Id="rId513" Type="http://schemas.openxmlformats.org/officeDocument/2006/relationships/customXml" Target="../ink/ink2935.xml"/><Relationship Id="rId720" Type="http://schemas.openxmlformats.org/officeDocument/2006/relationships/customXml" Target="../ink/ink3039.xml"/><Relationship Id="rId818" Type="http://schemas.openxmlformats.org/officeDocument/2006/relationships/customXml" Target="../ink/ink3089.xml"/><Relationship Id="rId1003" Type="http://schemas.openxmlformats.org/officeDocument/2006/relationships/image" Target="../media/image3369.png"/><Relationship Id="rId14" Type="http://schemas.openxmlformats.org/officeDocument/2006/relationships/customXml" Target="../ink/ink2684.xml"/><Relationship Id="rId163" Type="http://schemas.openxmlformats.org/officeDocument/2006/relationships/image" Target="../media/image2954.png"/><Relationship Id="rId370" Type="http://schemas.openxmlformats.org/officeDocument/2006/relationships/image" Target="../media/image3057.png"/><Relationship Id="rId230" Type="http://schemas.openxmlformats.org/officeDocument/2006/relationships/image" Target="../media/image2987.png"/><Relationship Id="rId468" Type="http://schemas.openxmlformats.org/officeDocument/2006/relationships/image" Target="../media/image3106.png"/><Relationship Id="rId675" Type="http://schemas.openxmlformats.org/officeDocument/2006/relationships/image" Target="../media/image3209.png"/><Relationship Id="rId882" Type="http://schemas.openxmlformats.org/officeDocument/2006/relationships/customXml" Target="../ink/ink3122.xml"/><Relationship Id="rId1098" Type="http://schemas.openxmlformats.org/officeDocument/2006/relationships/customXml" Target="../ink/ink3231.xml"/><Relationship Id="rId328" Type="http://schemas.openxmlformats.org/officeDocument/2006/relationships/image" Target="../media/image3036.png"/><Relationship Id="rId535" Type="http://schemas.openxmlformats.org/officeDocument/2006/relationships/customXml" Target="../ink/ink2946.xml"/><Relationship Id="rId742" Type="http://schemas.openxmlformats.org/officeDocument/2006/relationships/customXml" Target="../ink/ink3050.xml"/><Relationship Id="rId1165" Type="http://schemas.openxmlformats.org/officeDocument/2006/relationships/customXml" Target="../ink/ink3265.xml"/><Relationship Id="rId602" Type="http://schemas.openxmlformats.org/officeDocument/2006/relationships/customXml" Target="../ink/ink2980.xml"/><Relationship Id="rId1025" Type="http://schemas.openxmlformats.org/officeDocument/2006/relationships/image" Target="../media/image402.png"/><Relationship Id="rId907" Type="http://schemas.openxmlformats.org/officeDocument/2006/relationships/image" Target="../media/image3322.png"/><Relationship Id="rId36" Type="http://schemas.openxmlformats.org/officeDocument/2006/relationships/customXml" Target="../ink/ink2695.xml"/><Relationship Id="rId185" Type="http://schemas.openxmlformats.org/officeDocument/2006/relationships/image" Target="../media/image2965.png"/><Relationship Id="rId392" Type="http://schemas.openxmlformats.org/officeDocument/2006/relationships/image" Target="../media/image3068.png"/><Relationship Id="rId697" Type="http://schemas.openxmlformats.org/officeDocument/2006/relationships/image" Target="../media/image3220.png"/><Relationship Id="rId252" Type="http://schemas.openxmlformats.org/officeDocument/2006/relationships/image" Target="../media/image2998.png"/><Relationship Id="rId1187" Type="http://schemas.openxmlformats.org/officeDocument/2006/relationships/customXml" Target="../ink/ink3276.xml"/><Relationship Id="rId112" Type="http://schemas.openxmlformats.org/officeDocument/2006/relationships/customXml" Target="../ink/ink2733.xml"/><Relationship Id="rId557" Type="http://schemas.openxmlformats.org/officeDocument/2006/relationships/image" Target="../media/image3150.png"/><Relationship Id="rId764" Type="http://schemas.openxmlformats.org/officeDocument/2006/relationships/image" Target="../media/image3253.png"/><Relationship Id="rId971" Type="http://schemas.openxmlformats.org/officeDocument/2006/relationships/customXml" Target="../ink/ink3167.xml"/><Relationship Id="rId417" Type="http://schemas.openxmlformats.org/officeDocument/2006/relationships/customXml" Target="../ink/ink2887.xml"/><Relationship Id="rId624" Type="http://schemas.openxmlformats.org/officeDocument/2006/relationships/customXml" Target="../ink/ink2991.xml"/><Relationship Id="rId831" Type="http://schemas.openxmlformats.org/officeDocument/2006/relationships/customXml" Target="../ink/ink3096.xml"/><Relationship Id="rId1047" Type="http://schemas.openxmlformats.org/officeDocument/2006/relationships/image" Target="../media/image413.png"/><Relationship Id="rId929" Type="http://schemas.openxmlformats.org/officeDocument/2006/relationships/image" Target="../media/image3333.png"/><Relationship Id="rId1114" Type="http://schemas.openxmlformats.org/officeDocument/2006/relationships/customXml" Target="../ink/ink3239.xml"/><Relationship Id="rId58" Type="http://schemas.openxmlformats.org/officeDocument/2006/relationships/customXml" Target="../ink/ink2706.xml"/><Relationship Id="rId274" Type="http://schemas.openxmlformats.org/officeDocument/2006/relationships/image" Target="../media/image3009.png"/><Relationship Id="rId481" Type="http://schemas.openxmlformats.org/officeDocument/2006/relationships/customXml" Target="../ink/ink2919.xml"/><Relationship Id="rId134" Type="http://schemas.openxmlformats.org/officeDocument/2006/relationships/image" Target="../media/image2940.png"/><Relationship Id="rId579" Type="http://schemas.openxmlformats.org/officeDocument/2006/relationships/image" Target="../media/image3161.png"/><Relationship Id="rId786" Type="http://schemas.openxmlformats.org/officeDocument/2006/relationships/image" Target="../media/image3264.png"/><Relationship Id="rId993" Type="http://schemas.openxmlformats.org/officeDocument/2006/relationships/image" Target="../media/image3364.png"/><Relationship Id="rId341" Type="http://schemas.openxmlformats.org/officeDocument/2006/relationships/customXml" Target="../ink/ink2849.xml"/><Relationship Id="rId439" Type="http://schemas.openxmlformats.org/officeDocument/2006/relationships/customXml" Target="../ink/ink2898.xml"/><Relationship Id="rId646" Type="http://schemas.openxmlformats.org/officeDocument/2006/relationships/customXml" Target="../ink/ink3002.xml"/><Relationship Id="rId1069" Type="http://schemas.openxmlformats.org/officeDocument/2006/relationships/image" Target="../media/image424.png"/><Relationship Id="rId201" Type="http://schemas.openxmlformats.org/officeDocument/2006/relationships/customXml" Target="../ink/ink2779.xml"/><Relationship Id="rId506" Type="http://schemas.openxmlformats.org/officeDocument/2006/relationships/image" Target="../media/image3125.png"/><Relationship Id="rId853" Type="http://schemas.openxmlformats.org/officeDocument/2006/relationships/image" Target="../media/image3296.png"/><Relationship Id="rId1136" Type="http://schemas.openxmlformats.org/officeDocument/2006/relationships/image" Target="../media/image457.png"/><Relationship Id="rId713" Type="http://schemas.openxmlformats.org/officeDocument/2006/relationships/image" Target="../media/image3228.png"/><Relationship Id="rId920" Type="http://schemas.openxmlformats.org/officeDocument/2006/relationships/customXml" Target="../ink/ink3141.xml"/><Relationship Id="rId145" Type="http://schemas.openxmlformats.org/officeDocument/2006/relationships/customXml" Target="../ink/ink2750.xml"/><Relationship Id="rId352" Type="http://schemas.openxmlformats.org/officeDocument/2006/relationships/image" Target="../media/image3048.png"/><Relationship Id="rId212" Type="http://schemas.openxmlformats.org/officeDocument/2006/relationships/image" Target="../media/image2978.png"/><Relationship Id="rId657" Type="http://schemas.openxmlformats.org/officeDocument/2006/relationships/image" Target="../media/image3200.png"/><Relationship Id="rId864" Type="http://schemas.openxmlformats.org/officeDocument/2006/relationships/customXml" Target="../ink/ink3113.xml"/><Relationship Id="rId296" Type="http://schemas.openxmlformats.org/officeDocument/2006/relationships/image" Target="../media/image3020.png"/><Relationship Id="rId517" Type="http://schemas.openxmlformats.org/officeDocument/2006/relationships/customXml" Target="../ink/ink2937.xml"/><Relationship Id="rId724" Type="http://schemas.openxmlformats.org/officeDocument/2006/relationships/customXml" Target="../ink/ink3041.xml"/><Relationship Id="rId931" Type="http://schemas.openxmlformats.org/officeDocument/2006/relationships/image" Target="../media/image3334.png"/><Relationship Id="rId1147" Type="http://schemas.openxmlformats.org/officeDocument/2006/relationships/customXml" Target="../ink/ink3256.xml"/><Relationship Id="rId60" Type="http://schemas.openxmlformats.org/officeDocument/2006/relationships/customXml" Target="../ink/ink2707.xml"/><Relationship Id="rId156" Type="http://schemas.openxmlformats.org/officeDocument/2006/relationships/image" Target="../media/image2951.png"/><Relationship Id="rId363" Type="http://schemas.openxmlformats.org/officeDocument/2006/relationships/customXml" Target="../ink/ink2860.xml"/><Relationship Id="rId570" Type="http://schemas.openxmlformats.org/officeDocument/2006/relationships/customXml" Target="../ink/ink2964.xml"/><Relationship Id="rId1007" Type="http://schemas.openxmlformats.org/officeDocument/2006/relationships/image" Target="../media/image3371.png"/><Relationship Id="rId223" Type="http://schemas.openxmlformats.org/officeDocument/2006/relationships/customXml" Target="../ink/ink2790.xml"/><Relationship Id="rId430" Type="http://schemas.openxmlformats.org/officeDocument/2006/relationships/image" Target="../media/image3087.png"/><Relationship Id="rId668" Type="http://schemas.openxmlformats.org/officeDocument/2006/relationships/customXml" Target="../ink/ink3013.xml"/><Relationship Id="rId875" Type="http://schemas.openxmlformats.org/officeDocument/2006/relationships/image" Target="../media/image3306.png"/><Relationship Id="rId1060" Type="http://schemas.openxmlformats.org/officeDocument/2006/relationships/customXml" Target="../ink/ink3212.xml"/><Relationship Id="rId18" Type="http://schemas.openxmlformats.org/officeDocument/2006/relationships/customXml" Target="../ink/ink2686.xml"/><Relationship Id="rId528" Type="http://schemas.openxmlformats.org/officeDocument/2006/relationships/image" Target="../media/image3136.png"/><Relationship Id="rId735" Type="http://schemas.openxmlformats.org/officeDocument/2006/relationships/image" Target="../media/image3239.png"/><Relationship Id="rId942" Type="http://schemas.openxmlformats.org/officeDocument/2006/relationships/image" Target="../media/image3339.png"/><Relationship Id="rId1158" Type="http://schemas.openxmlformats.org/officeDocument/2006/relationships/image" Target="../media/image468.png"/><Relationship Id="rId167" Type="http://schemas.openxmlformats.org/officeDocument/2006/relationships/image" Target="../media/image2956.png"/><Relationship Id="rId374" Type="http://schemas.openxmlformats.org/officeDocument/2006/relationships/image" Target="../media/image3059.png"/><Relationship Id="rId581" Type="http://schemas.openxmlformats.org/officeDocument/2006/relationships/image" Target="../media/image3162.png"/><Relationship Id="rId1018" Type="http://schemas.openxmlformats.org/officeDocument/2006/relationships/customXml" Target="../ink/ink3191.xml"/><Relationship Id="rId71" Type="http://schemas.openxmlformats.org/officeDocument/2006/relationships/image" Target="../media/image2910.png"/><Relationship Id="rId234" Type="http://schemas.openxmlformats.org/officeDocument/2006/relationships/image" Target="../media/image2989.png"/><Relationship Id="rId679" Type="http://schemas.openxmlformats.org/officeDocument/2006/relationships/image" Target="../media/image3211.png"/><Relationship Id="rId802" Type="http://schemas.openxmlformats.org/officeDocument/2006/relationships/customXml" Target="../ink/ink3081.xml"/><Relationship Id="rId886" Type="http://schemas.openxmlformats.org/officeDocument/2006/relationships/customXml" Target="../ink/ink3124.xml"/><Relationship Id="rId2" Type="http://schemas.openxmlformats.org/officeDocument/2006/relationships/customXml" Target="../ink/ink2678.xml"/><Relationship Id="rId29" Type="http://schemas.openxmlformats.org/officeDocument/2006/relationships/image" Target="../media/image2889.png"/><Relationship Id="rId441" Type="http://schemas.openxmlformats.org/officeDocument/2006/relationships/customXml" Target="../ink/ink2899.xml"/><Relationship Id="rId539" Type="http://schemas.openxmlformats.org/officeDocument/2006/relationships/customXml" Target="../ink/ink2948.xml"/><Relationship Id="rId746" Type="http://schemas.openxmlformats.org/officeDocument/2006/relationships/customXml" Target="../ink/ink3052.xml"/><Relationship Id="rId1071" Type="http://schemas.openxmlformats.org/officeDocument/2006/relationships/image" Target="../media/image425.png"/><Relationship Id="rId1169" Type="http://schemas.openxmlformats.org/officeDocument/2006/relationships/customXml" Target="../ink/ink3267.xml"/><Relationship Id="rId178" Type="http://schemas.openxmlformats.org/officeDocument/2006/relationships/customXml" Target="../ink/ink2767.xml"/><Relationship Id="rId301" Type="http://schemas.openxmlformats.org/officeDocument/2006/relationships/customXml" Target="../ink/ink2829.xml"/><Relationship Id="rId953" Type="http://schemas.openxmlformats.org/officeDocument/2006/relationships/customXml" Target="../ink/ink3158.xml"/><Relationship Id="rId1029" Type="http://schemas.openxmlformats.org/officeDocument/2006/relationships/image" Target="../media/image404.png"/><Relationship Id="rId82" Type="http://schemas.openxmlformats.org/officeDocument/2006/relationships/customXml" Target="../ink/ink2718.xml"/><Relationship Id="rId385" Type="http://schemas.openxmlformats.org/officeDocument/2006/relationships/customXml" Target="../ink/ink2871.xml"/><Relationship Id="rId592" Type="http://schemas.openxmlformats.org/officeDocument/2006/relationships/customXml" Target="../ink/ink2975.xml"/><Relationship Id="rId606" Type="http://schemas.openxmlformats.org/officeDocument/2006/relationships/customXml" Target="../ink/ink2982.xml"/><Relationship Id="rId813" Type="http://schemas.openxmlformats.org/officeDocument/2006/relationships/image" Target="../media/image3277.png"/><Relationship Id="rId245" Type="http://schemas.openxmlformats.org/officeDocument/2006/relationships/customXml" Target="../ink/ink2801.xml"/><Relationship Id="rId452" Type="http://schemas.openxmlformats.org/officeDocument/2006/relationships/image" Target="../media/image3098.png"/><Relationship Id="rId897" Type="http://schemas.openxmlformats.org/officeDocument/2006/relationships/image" Target="../media/image3317.png"/><Relationship Id="rId1082" Type="http://schemas.openxmlformats.org/officeDocument/2006/relationships/customXml" Target="../ink/ink3223.xml"/><Relationship Id="rId105" Type="http://schemas.openxmlformats.org/officeDocument/2006/relationships/image" Target="../media/image2926.png"/><Relationship Id="rId312" Type="http://schemas.openxmlformats.org/officeDocument/2006/relationships/image" Target="../media/image3028.png"/><Relationship Id="rId757" Type="http://schemas.openxmlformats.org/officeDocument/2006/relationships/customXml" Target="../ink/ink3058.xml"/><Relationship Id="rId964" Type="http://schemas.openxmlformats.org/officeDocument/2006/relationships/image" Target="../media/image3350.png"/><Relationship Id="rId93" Type="http://schemas.openxmlformats.org/officeDocument/2006/relationships/image" Target="../media/image2920.png"/><Relationship Id="rId189" Type="http://schemas.openxmlformats.org/officeDocument/2006/relationships/image" Target="../media/image2967.png"/><Relationship Id="rId396" Type="http://schemas.openxmlformats.org/officeDocument/2006/relationships/image" Target="../media/image3070.png"/><Relationship Id="rId617" Type="http://schemas.openxmlformats.org/officeDocument/2006/relationships/image" Target="../media/image3180.png"/><Relationship Id="rId824" Type="http://schemas.openxmlformats.org/officeDocument/2006/relationships/customXml" Target="../ink/ink3092.xml"/><Relationship Id="rId256" Type="http://schemas.openxmlformats.org/officeDocument/2006/relationships/image" Target="../media/image3000.png"/><Relationship Id="rId463" Type="http://schemas.openxmlformats.org/officeDocument/2006/relationships/customXml" Target="../ink/ink2910.xml"/><Relationship Id="rId670" Type="http://schemas.openxmlformats.org/officeDocument/2006/relationships/customXml" Target="../ink/ink3014.xml"/><Relationship Id="rId1093" Type="http://schemas.openxmlformats.org/officeDocument/2006/relationships/image" Target="../media/image436.png"/><Relationship Id="rId1107" Type="http://schemas.openxmlformats.org/officeDocument/2006/relationships/image" Target="../media/image443.png"/><Relationship Id="rId116" Type="http://schemas.openxmlformats.org/officeDocument/2006/relationships/customXml" Target="../ink/ink2735.xml"/><Relationship Id="rId323" Type="http://schemas.openxmlformats.org/officeDocument/2006/relationships/customXml" Target="../ink/ink2840.xml"/><Relationship Id="rId530" Type="http://schemas.openxmlformats.org/officeDocument/2006/relationships/image" Target="../media/image3137.png"/><Relationship Id="rId768" Type="http://schemas.openxmlformats.org/officeDocument/2006/relationships/image" Target="../media/image3255.png"/><Relationship Id="rId975" Type="http://schemas.openxmlformats.org/officeDocument/2006/relationships/customXml" Target="../ink/ink3169.xml"/><Relationship Id="rId1160" Type="http://schemas.openxmlformats.org/officeDocument/2006/relationships/image" Target="../media/image469.png"/><Relationship Id="rId20" Type="http://schemas.openxmlformats.org/officeDocument/2006/relationships/customXml" Target="../ink/ink2687.xml"/><Relationship Id="rId628" Type="http://schemas.openxmlformats.org/officeDocument/2006/relationships/customXml" Target="../ink/ink2993.xml"/><Relationship Id="rId835" Type="http://schemas.openxmlformats.org/officeDocument/2006/relationships/customXml" Target="../ink/ink3098.xml"/><Relationship Id="rId267" Type="http://schemas.openxmlformats.org/officeDocument/2006/relationships/customXml" Target="../ink/ink2812.xml"/><Relationship Id="rId474" Type="http://schemas.openxmlformats.org/officeDocument/2006/relationships/image" Target="../media/image3109.png"/><Relationship Id="rId1020" Type="http://schemas.openxmlformats.org/officeDocument/2006/relationships/customXml" Target="../ink/ink3192.xml"/><Relationship Id="rId1118" Type="http://schemas.openxmlformats.org/officeDocument/2006/relationships/customXml" Target="../ink/ink3241.xml"/><Relationship Id="rId127" Type="http://schemas.openxmlformats.org/officeDocument/2006/relationships/customXml" Target="../ink/ink2741.xml"/><Relationship Id="rId681" Type="http://schemas.openxmlformats.org/officeDocument/2006/relationships/image" Target="../media/image3212.png"/><Relationship Id="rId779" Type="http://schemas.openxmlformats.org/officeDocument/2006/relationships/customXml" Target="../ink/ink3069.xml"/><Relationship Id="rId902" Type="http://schemas.openxmlformats.org/officeDocument/2006/relationships/customXml" Target="../ink/ink3132.xml"/><Relationship Id="rId986" Type="http://schemas.openxmlformats.org/officeDocument/2006/relationships/customXml" Target="../ink/ink3175.xml"/><Relationship Id="rId31" Type="http://schemas.openxmlformats.org/officeDocument/2006/relationships/image" Target="../media/image2890.png"/><Relationship Id="rId334" Type="http://schemas.openxmlformats.org/officeDocument/2006/relationships/image" Target="../media/image3039.png"/><Relationship Id="rId541" Type="http://schemas.openxmlformats.org/officeDocument/2006/relationships/customXml" Target="../ink/ink2949.xml"/><Relationship Id="rId639" Type="http://schemas.openxmlformats.org/officeDocument/2006/relationships/image" Target="../media/image3191.png"/><Relationship Id="rId1171" Type="http://schemas.openxmlformats.org/officeDocument/2006/relationships/customXml" Target="../ink/ink3268.xml"/><Relationship Id="rId180" Type="http://schemas.openxmlformats.org/officeDocument/2006/relationships/customXml" Target="../ink/ink2768.xml"/><Relationship Id="rId278" Type="http://schemas.openxmlformats.org/officeDocument/2006/relationships/image" Target="../media/image3011.png"/><Relationship Id="rId401" Type="http://schemas.openxmlformats.org/officeDocument/2006/relationships/customXml" Target="../ink/ink2879.xml"/><Relationship Id="rId846" Type="http://schemas.openxmlformats.org/officeDocument/2006/relationships/customXml" Target="../ink/ink3104.xml"/><Relationship Id="rId1031" Type="http://schemas.openxmlformats.org/officeDocument/2006/relationships/image" Target="../media/image405.png"/><Relationship Id="rId1129" Type="http://schemas.openxmlformats.org/officeDocument/2006/relationships/image" Target="../media/image454.png"/><Relationship Id="rId485" Type="http://schemas.openxmlformats.org/officeDocument/2006/relationships/customXml" Target="../ink/ink2921.xml"/><Relationship Id="rId692" Type="http://schemas.openxmlformats.org/officeDocument/2006/relationships/customXml" Target="../ink/ink3025.xml"/><Relationship Id="rId706" Type="http://schemas.openxmlformats.org/officeDocument/2006/relationships/customXml" Target="../ink/ink3032.xml"/><Relationship Id="rId913" Type="http://schemas.openxmlformats.org/officeDocument/2006/relationships/image" Target="../media/image3325.png"/><Relationship Id="rId42" Type="http://schemas.openxmlformats.org/officeDocument/2006/relationships/customXml" Target="../ink/ink2698.xml"/><Relationship Id="rId138" Type="http://schemas.openxmlformats.org/officeDocument/2006/relationships/image" Target="../media/image2942.png"/><Relationship Id="rId345" Type="http://schemas.openxmlformats.org/officeDocument/2006/relationships/customXml" Target="../ink/ink2851.xml"/><Relationship Id="rId552" Type="http://schemas.openxmlformats.org/officeDocument/2006/relationships/customXml" Target="../ink/ink2955.xml"/><Relationship Id="rId997" Type="http://schemas.openxmlformats.org/officeDocument/2006/relationships/image" Target="../media/image3366.png"/><Relationship Id="rId1182" Type="http://schemas.openxmlformats.org/officeDocument/2006/relationships/image" Target="../media/image480.png"/><Relationship Id="rId191" Type="http://schemas.openxmlformats.org/officeDocument/2006/relationships/image" Target="../media/image2968.png"/><Relationship Id="rId205" Type="http://schemas.openxmlformats.org/officeDocument/2006/relationships/customXml" Target="../ink/ink2781.xml"/><Relationship Id="rId412" Type="http://schemas.openxmlformats.org/officeDocument/2006/relationships/image" Target="../media/image3078.png"/><Relationship Id="rId857" Type="http://schemas.openxmlformats.org/officeDocument/2006/relationships/image" Target="../media/image3298.png"/><Relationship Id="rId1042" Type="http://schemas.openxmlformats.org/officeDocument/2006/relationships/customXml" Target="../ink/ink3203.xml"/><Relationship Id="rId289" Type="http://schemas.openxmlformats.org/officeDocument/2006/relationships/customXml" Target="../ink/ink2823.xml"/><Relationship Id="rId496" Type="http://schemas.openxmlformats.org/officeDocument/2006/relationships/image" Target="../media/image3120.png"/><Relationship Id="rId717" Type="http://schemas.openxmlformats.org/officeDocument/2006/relationships/image" Target="../media/image3230.png"/><Relationship Id="rId924" Type="http://schemas.openxmlformats.org/officeDocument/2006/relationships/customXml" Target="../ink/ink3143.xml"/><Relationship Id="rId53" Type="http://schemas.openxmlformats.org/officeDocument/2006/relationships/image" Target="../media/image2901.png"/><Relationship Id="rId149" Type="http://schemas.openxmlformats.org/officeDocument/2006/relationships/customXml" Target="../ink/ink2752.xml"/><Relationship Id="rId356" Type="http://schemas.openxmlformats.org/officeDocument/2006/relationships/image" Target="../media/image3050.png"/><Relationship Id="rId563" Type="http://schemas.openxmlformats.org/officeDocument/2006/relationships/image" Target="../media/image3153.png"/><Relationship Id="rId770" Type="http://schemas.openxmlformats.org/officeDocument/2006/relationships/image" Target="../media/image3256.png"/><Relationship Id="rId1193" Type="http://schemas.openxmlformats.org/officeDocument/2006/relationships/customXml" Target="../ink/ink3279.xml"/><Relationship Id="rId216" Type="http://schemas.openxmlformats.org/officeDocument/2006/relationships/image" Target="../media/image2980.png"/><Relationship Id="rId423" Type="http://schemas.openxmlformats.org/officeDocument/2006/relationships/customXml" Target="../ink/ink2890.xml"/><Relationship Id="rId868" Type="http://schemas.openxmlformats.org/officeDocument/2006/relationships/customXml" Target="../ink/ink3115.xml"/><Relationship Id="rId1053" Type="http://schemas.openxmlformats.org/officeDocument/2006/relationships/image" Target="../media/image416.png"/><Relationship Id="rId630" Type="http://schemas.openxmlformats.org/officeDocument/2006/relationships/customXml" Target="../ink/ink2994.xml"/><Relationship Id="rId728" Type="http://schemas.openxmlformats.org/officeDocument/2006/relationships/customXml" Target="../ink/ink3043.xml"/><Relationship Id="rId935" Type="http://schemas.openxmlformats.org/officeDocument/2006/relationships/image" Target="../media/image3336.png"/><Relationship Id="rId64" Type="http://schemas.openxmlformats.org/officeDocument/2006/relationships/customXml" Target="../ink/ink2709.xml"/><Relationship Id="rId367" Type="http://schemas.openxmlformats.org/officeDocument/2006/relationships/customXml" Target="../ink/ink2862.xml"/><Relationship Id="rId574" Type="http://schemas.openxmlformats.org/officeDocument/2006/relationships/customXml" Target="../ink/ink2966.xml"/><Relationship Id="rId1120" Type="http://schemas.openxmlformats.org/officeDocument/2006/relationships/customXml" Target="../ink/ink3242.xml"/><Relationship Id="rId227" Type="http://schemas.openxmlformats.org/officeDocument/2006/relationships/customXml" Target="../ink/ink2792.xml"/><Relationship Id="rId781" Type="http://schemas.openxmlformats.org/officeDocument/2006/relationships/customXml" Target="../ink/ink3070.xml"/><Relationship Id="rId879" Type="http://schemas.openxmlformats.org/officeDocument/2006/relationships/image" Target="../media/image3308.png"/><Relationship Id="rId434" Type="http://schemas.openxmlformats.org/officeDocument/2006/relationships/image" Target="../media/image3089.png"/><Relationship Id="rId641" Type="http://schemas.openxmlformats.org/officeDocument/2006/relationships/image" Target="../media/image3192.png"/><Relationship Id="rId739" Type="http://schemas.openxmlformats.org/officeDocument/2006/relationships/image" Target="../media/image3241.png"/><Relationship Id="rId1064" Type="http://schemas.openxmlformats.org/officeDocument/2006/relationships/customXml" Target="../ink/ink3214.xml"/><Relationship Id="rId280" Type="http://schemas.openxmlformats.org/officeDocument/2006/relationships/image" Target="../media/image3012.png"/><Relationship Id="rId501" Type="http://schemas.openxmlformats.org/officeDocument/2006/relationships/customXml" Target="../ink/ink2929.xml"/><Relationship Id="rId946" Type="http://schemas.openxmlformats.org/officeDocument/2006/relationships/image" Target="../media/image3341.png"/><Relationship Id="rId1131" Type="http://schemas.openxmlformats.org/officeDocument/2006/relationships/image" Target="../media/image455.png"/><Relationship Id="rId75" Type="http://schemas.openxmlformats.org/officeDocument/2006/relationships/image" Target="../media/image2912.png"/><Relationship Id="rId140" Type="http://schemas.openxmlformats.org/officeDocument/2006/relationships/image" Target="../media/image2943.png"/><Relationship Id="rId378" Type="http://schemas.openxmlformats.org/officeDocument/2006/relationships/image" Target="../media/image3061.png"/><Relationship Id="rId585" Type="http://schemas.openxmlformats.org/officeDocument/2006/relationships/image" Target="../media/image3164.png"/><Relationship Id="rId792" Type="http://schemas.openxmlformats.org/officeDocument/2006/relationships/customXml" Target="../ink/ink3076.xml"/><Relationship Id="rId806" Type="http://schemas.openxmlformats.org/officeDocument/2006/relationships/customXml" Target="../ink/ink3083.xml"/><Relationship Id="rId6" Type="http://schemas.openxmlformats.org/officeDocument/2006/relationships/customXml" Target="../ink/ink2680.xml"/><Relationship Id="rId238" Type="http://schemas.openxmlformats.org/officeDocument/2006/relationships/image" Target="../media/image2991.png"/><Relationship Id="rId445" Type="http://schemas.openxmlformats.org/officeDocument/2006/relationships/customXml" Target="../ink/ink2901.xml"/><Relationship Id="rId652" Type="http://schemas.openxmlformats.org/officeDocument/2006/relationships/customXml" Target="../ink/ink3005.xml"/><Relationship Id="rId1075" Type="http://schemas.openxmlformats.org/officeDocument/2006/relationships/image" Target="../media/image427.png"/><Relationship Id="rId291" Type="http://schemas.openxmlformats.org/officeDocument/2006/relationships/customXml" Target="../ink/ink2824.xml"/><Relationship Id="rId305" Type="http://schemas.openxmlformats.org/officeDocument/2006/relationships/customXml" Target="../ink/ink2831.xml"/><Relationship Id="rId512" Type="http://schemas.openxmlformats.org/officeDocument/2006/relationships/image" Target="../media/image3128.png"/><Relationship Id="rId957" Type="http://schemas.openxmlformats.org/officeDocument/2006/relationships/customXml" Target="../ink/ink3160.xml"/><Relationship Id="rId1142" Type="http://schemas.openxmlformats.org/officeDocument/2006/relationships/image" Target="../media/image460.png"/><Relationship Id="rId86" Type="http://schemas.openxmlformats.org/officeDocument/2006/relationships/customXml" Target="../ink/ink2720.xml"/><Relationship Id="rId151" Type="http://schemas.openxmlformats.org/officeDocument/2006/relationships/customXml" Target="../ink/ink2753.xml"/><Relationship Id="rId389" Type="http://schemas.openxmlformats.org/officeDocument/2006/relationships/customXml" Target="../ink/ink2873.xml"/><Relationship Id="rId596" Type="http://schemas.openxmlformats.org/officeDocument/2006/relationships/customXml" Target="../ink/ink2977.xml"/><Relationship Id="rId817" Type="http://schemas.openxmlformats.org/officeDocument/2006/relationships/image" Target="../media/image3279.png"/><Relationship Id="rId1002" Type="http://schemas.openxmlformats.org/officeDocument/2006/relationships/customXml" Target="../ink/ink3183.xml"/><Relationship Id="rId249" Type="http://schemas.openxmlformats.org/officeDocument/2006/relationships/customXml" Target="../ink/ink2803.xml"/><Relationship Id="rId456" Type="http://schemas.openxmlformats.org/officeDocument/2006/relationships/image" Target="../media/image3100.png"/><Relationship Id="rId663" Type="http://schemas.openxmlformats.org/officeDocument/2006/relationships/image" Target="../media/image3203.png"/><Relationship Id="rId870" Type="http://schemas.openxmlformats.org/officeDocument/2006/relationships/customXml" Target="../ink/ink3116.xml"/><Relationship Id="rId1086" Type="http://schemas.openxmlformats.org/officeDocument/2006/relationships/customXml" Target="../ink/ink3225.xml"/><Relationship Id="rId13" Type="http://schemas.openxmlformats.org/officeDocument/2006/relationships/image" Target="../media/image2882.png"/><Relationship Id="rId109" Type="http://schemas.openxmlformats.org/officeDocument/2006/relationships/image" Target="../media/image2928.png"/><Relationship Id="rId316" Type="http://schemas.openxmlformats.org/officeDocument/2006/relationships/image" Target="../media/image3030.png"/><Relationship Id="rId523" Type="http://schemas.openxmlformats.org/officeDocument/2006/relationships/customXml" Target="../ink/ink2940.xml"/><Relationship Id="rId968" Type="http://schemas.openxmlformats.org/officeDocument/2006/relationships/image" Target="../media/image3352.png"/><Relationship Id="rId1153" Type="http://schemas.openxmlformats.org/officeDocument/2006/relationships/customXml" Target="../ink/ink3259.xml"/><Relationship Id="rId97" Type="http://schemas.openxmlformats.org/officeDocument/2006/relationships/image" Target="../media/image2922.png"/><Relationship Id="rId730" Type="http://schemas.openxmlformats.org/officeDocument/2006/relationships/customXml" Target="../ink/ink3044.xml"/><Relationship Id="rId828" Type="http://schemas.openxmlformats.org/officeDocument/2006/relationships/image" Target="../media/image3284.png"/><Relationship Id="rId1013" Type="http://schemas.openxmlformats.org/officeDocument/2006/relationships/image" Target="../media/image396.png"/><Relationship Id="rId162" Type="http://schemas.openxmlformats.org/officeDocument/2006/relationships/customXml" Target="../ink/ink2759.xml"/><Relationship Id="rId467" Type="http://schemas.openxmlformats.org/officeDocument/2006/relationships/customXml" Target="../ink/ink2912.xml"/><Relationship Id="rId1097" Type="http://schemas.openxmlformats.org/officeDocument/2006/relationships/image" Target="../media/image438.png"/><Relationship Id="rId674" Type="http://schemas.openxmlformats.org/officeDocument/2006/relationships/customXml" Target="../ink/ink3016.xml"/><Relationship Id="rId881" Type="http://schemas.openxmlformats.org/officeDocument/2006/relationships/image" Target="../media/image3309.png"/><Relationship Id="rId979" Type="http://schemas.openxmlformats.org/officeDocument/2006/relationships/customXml" Target="../ink/ink3171.xml"/><Relationship Id="rId24" Type="http://schemas.openxmlformats.org/officeDocument/2006/relationships/customXml" Target="../ink/ink2689.xml"/><Relationship Id="rId327" Type="http://schemas.openxmlformats.org/officeDocument/2006/relationships/customXml" Target="../ink/ink2842.xml"/><Relationship Id="rId534" Type="http://schemas.openxmlformats.org/officeDocument/2006/relationships/image" Target="../media/image3139.png"/><Relationship Id="rId741" Type="http://schemas.openxmlformats.org/officeDocument/2006/relationships/image" Target="../media/image3242.png"/><Relationship Id="rId839" Type="http://schemas.openxmlformats.org/officeDocument/2006/relationships/customXml" Target="../ink/ink3100.xml"/><Relationship Id="rId1164" Type="http://schemas.openxmlformats.org/officeDocument/2006/relationships/image" Target="../media/image471.png"/><Relationship Id="rId173" Type="http://schemas.openxmlformats.org/officeDocument/2006/relationships/image" Target="../media/image2959.png"/><Relationship Id="rId380" Type="http://schemas.openxmlformats.org/officeDocument/2006/relationships/image" Target="../media/image3062.png"/><Relationship Id="rId601" Type="http://schemas.openxmlformats.org/officeDocument/2006/relationships/image" Target="../media/image3172.png"/><Relationship Id="rId1024" Type="http://schemas.openxmlformats.org/officeDocument/2006/relationships/customXml" Target="../ink/ink3194.xml"/><Relationship Id="rId240" Type="http://schemas.openxmlformats.org/officeDocument/2006/relationships/image" Target="../media/image2992.png"/><Relationship Id="rId478" Type="http://schemas.openxmlformats.org/officeDocument/2006/relationships/image" Target="../media/image3111.png"/><Relationship Id="rId685" Type="http://schemas.openxmlformats.org/officeDocument/2006/relationships/image" Target="../media/image3214.png"/><Relationship Id="rId892" Type="http://schemas.openxmlformats.org/officeDocument/2006/relationships/customXml" Target="../ink/ink3127.xml"/><Relationship Id="rId906" Type="http://schemas.openxmlformats.org/officeDocument/2006/relationships/customXml" Target="../ink/ink3134.xml"/><Relationship Id="rId35" Type="http://schemas.openxmlformats.org/officeDocument/2006/relationships/image" Target="../media/image2892.png"/><Relationship Id="rId100" Type="http://schemas.openxmlformats.org/officeDocument/2006/relationships/customXml" Target="../ink/ink2727.xml"/><Relationship Id="rId338" Type="http://schemas.openxmlformats.org/officeDocument/2006/relationships/image" Target="../media/image3041.png"/><Relationship Id="rId545" Type="http://schemas.openxmlformats.org/officeDocument/2006/relationships/customXml" Target="../ink/ink2951.xml"/><Relationship Id="rId752" Type="http://schemas.openxmlformats.org/officeDocument/2006/relationships/image" Target="../media/image3247.png"/><Relationship Id="rId1175" Type="http://schemas.openxmlformats.org/officeDocument/2006/relationships/customXml" Target="../ink/ink3270.xml"/><Relationship Id="rId184" Type="http://schemas.openxmlformats.org/officeDocument/2006/relationships/customXml" Target="../ink/ink2770.xml"/><Relationship Id="rId391" Type="http://schemas.openxmlformats.org/officeDocument/2006/relationships/customXml" Target="../ink/ink2874.xml"/><Relationship Id="rId405" Type="http://schemas.openxmlformats.org/officeDocument/2006/relationships/customXml" Target="../ink/ink2881.xml"/><Relationship Id="rId612" Type="http://schemas.openxmlformats.org/officeDocument/2006/relationships/customXml" Target="../ink/ink2985.xml"/><Relationship Id="rId1035" Type="http://schemas.openxmlformats.org/officeDocument/2006/relationships/image" Target="../media/image407.png"/><Relationship Id="rId251" Type="http://schemas.openxmlformats.org/officeDocument/2006/relationships/customXml" Target="../ink/ink2804.xml"/><Relationship Id="rId489" Type="http://schemas.openxmlformats.org/officeDocument/2006/relationships/customXml" Target="../ink/ink2923.xml"/><Relationship Id="rId696" Type="http://schemas.openxmlformats.org/officeDocument/2006/relationships/customXml" Target="../ink/ink3027.xml"/><Relationship Id="rId917" Type="http://schemas.openxmlformats.org/officeDocument/2006/relationships/image" Target="../media/image3327.png"/><Relationship Id="rId1102" Type="http://schemas.openxmlformats.org/officeDocument/2006/relationships/customXml" Target="../ink/ink3233.xml"/><Relationship Id="rId46" Type="http://schemas.openxmlformats.org/officeDocument/2006/relationships/customXml" Target="../ink/ink2700.xml"/><Relationship Id="rId349" Type="http://schemas.openxmlformats.org/officeDocument/2006/relationships/customXml" Target="../ink/ink2853.xml"/><Relationship Id="rId556" Type="http://schemas.openxmlformats.org/officeDocument/2006/relationships/customXml" Target="../ink/ink2957.xml"/><Relationship Id="rId763" Type="http://schemas.openxmlformats.org/officeDocument/2006/relationships/customXml" Target="../ink/ink3061.xml"/><Relationship Id="rId1186" Type="http://schemas.openxmlformats.org/officeDocument/2006/relationships/image" Target="../media/image482.png"/><Relationship Id="rId111" Type="http://schemas.openxmlformats.org/officeDocument/2006/relationships/image" Target="../media/image2929.png"/><Relationship Id="rId195" Type="http://schemas.openxmlformats.org/officeDocument/2006/relationships/image" Target="../media/image2970.png"/><Relationship Id="rId209" Type="http://schemas.openxmlformats.org/officeDocument/2006/relationships/customXml" Target="../ink/ink2783.xml"/><Relationship Id="rId416" Type="http://schemas.openxmlformats.org/officeDocument/2006/relationships/image" Target="../media/image3080.png"/><Relationship Id="rId970" Type="http://schemas.openxmlformats.org/officeDocument/2006/relationships/image" Target="../media/image3353.png"/><Relationship Id="rId1046" Type="http://schemas.openxmlformats.org/officeDocument/2006/relationships/customXml" Target="../ink/ink3205.xml"/><Relationship Id="rId623" Type="http://schemas.openxmlformats.org/officeDocument/2006/relationships/image" Target="../media/image3183.png"/><Relationship Id="rId830" Type="http://schemas.openxmlformats.org/officeDocument/2006/relationships/image" Target="../media/image3285.png"/><Relationship Id="rId928" Type="http://schemas.openxmlformats.org/officeDocument/2006/relationships/customXml" Target="../ink/ink3145.xml"/><Relationship Id="rId57" Type="http://schemas.openxmlformats.org/officeDocument/2006/relationships/image" Target="../media/image2903.png"/><Relationship Id="rId262" Type="http://schemas.openxmlformats.org/officeDocument/2006/relationships/image" Target="../media/image3003.png"/><Relationship Id="rId567" Type="http://schemas.openxmlformats.org/officeDocument/2006/relationships/image" Target="../media/image3155.png"/><Relationship Id="rId1113" Type="http://schemas.openxmlformats.org/officeDocument/2006/relationships/image" Target="../media/image446.png"/><Relationship Id="rId122" Type="http://schemas.openxmlformats.org/officeDocument/2006/relationships/customXml" Target="../ink/ink2738.xml"/><Relationship Id="rId774" Type="http://schemas.openxmlformats.org/officeDocument/2006/relationships/image" Target="../media/image3258.png"/><Relationship Id="rId981" Type="http://schemas.openxmlformats.org/officeDocument/2006/relationships/customXml" Target="../ink/ink3172.xml"/><Relationship Id="rId1057" Type="http://schemas.openxmlformats.org/officeDocument/2006/relationships/image" Target="../media/image418.png"/><Relationship Id="rId427" Type="http://schemas.openxmlformats.org/officeDocument/2006/relationships/customXml" Target="../ink/ink2892.xml"/><Relationship Id="rId634" Type="http://schemas.openxmlformats.org/officeDocument/2006/relationships/customXml" Target="../ink/ink2996.xml"/><Relationship Id="rId841" Type="http://schemas.openxmlformats.org/officeDocument/2006/relationships/customXml" Target="../ink/ink3101.xml"/><Relationship Id="rId273" Type="http://schemas.openxmlformats.org/officeDocument/2006/relationships/customXml" Target="../ink/ink2815.xml"/><Relationship Id="rId480" Type="http://schemas.openxmlformats.org/officeDocument/2006/relationships/image" Target="../media/image3112.png"/><Relationship Id="rId701" Type="http://schemas.openxmlformats.org/officeDocument/2006/relationships/image" Target="../media/image3222.png"/><Relationship Id="rId939" Type="http://schemas.openxmlformats.org/officeDocument/2006/relationships/customXml" Target="../ink/ink3151.xml"/><Relationship Id="rId1124" Type="http://schemas.openxmlformats.org/officeDocument/2006/relationships/customXml" Target="../ink/ink3244.xml"/><Relationship Id="rId68" Type="http://schemas.openxmlformats.org/officeDocument/2006/relationships/customXml" Target="../ink/ink2711.xml"/><Relationship Id="rId133" Type="http://schemas.openxmlformats.org/officeDocument/2006/relationships/customXml" Target="../ink/ink2744.xml"/><Relationship Id="rId340" Type="http://schemas.openxmlformats.org/officeDocument/2006/relationships/image" Target="../media/image3042.png"/><Relationship Id="rId578" Type="http://schemas.openxmlformats.org/officeDocument/2006/relationships/customXml" Target="../ink/ink2968.xml"/><Relationship Id="rId785" Type="http://schemas.openxmlformats.org/officeDocument/2006/relationships/customXml" Target="../ink/ink3072.xml"/><Relationship Id="rId992" Type="http://schemas.openxmlformats.org/officeDocument/2006/relationships/customXml" Target="../ink/ink3178.xml"/><Relationship Id="rId200" Type="http://schemas.openxmlformats.org/officeDocument/2006/relationships/customXml" Target="../ink/ink2778.xml"/><Relationship Id="rId438" Type="http://schemas.openxmlformats.org/officeDocument/2006/relationships/image" Target="../media/image3091.png"/><Relationship Id="rId645" Type="http://schemas.openxmlformats.org/officeDocument/2006/relationships/image" Target="../media/image3194.png"/><Relationship Id="rId852" Type="http://schemas.openxmlformats.org/officeDocument/2006/relationships/customXml" Target="../ink/ink3107.xml"/><Relationship Id="rId1068" Type="http://schemas.openxmlformats.org/officeDocument/2006/relationships/customXml" Target="../ink/ink3216.xml"/><Relationship Id="rId284" Type="http://schemas.openxmlformats.org/officeDocument/2006/relationships/image" Target="../media/image3014.png"/><Relationship Id="rId491" Type="http://schemas.openxmlformats.org/officeDocument/2006/relationships/customXml" Target="../ink/ink2924.xml"/><Relationship Id="rId505" Type="http://schemas.openxmlformats.org/officeDocument/2006/relationships/customXml" Target="../ink/ink2931.xml"/><Relationship Id="rId712" Type="http://schemas.openxmlformats.org/officeDocument/2006/relationships/customXml" Target="../ink/ink3035.xml"/><Relationship Id="rId1135" Type="http://schemas.openxmlformats.org/officeDocument/2006/relationships/customXml" Target="../ink/ink3250.xml"/><Relationship Id="rId79" Type="http://schemas.openxmlformats.org/officeDocument/2006/relationships/image" Target="../media/image2914.png"/><Relationship Id="rId144" Type="http://schemas.openxmlformats.org/officeDocument/2006/relationships/image" Target="../media/image2945.png"/><Relationship Id="rId589" Type="http://schemas.openxmlformats.org/officeDocument/2006/relationships/image" Target="../media/image3166.png"/><Relationship Id="rId796" Type="http://schemas.openxmlformats.org/officeDocument/2006/relationships/customXml" Target="../ink/ink3078.xml"/><Relationship Id="rId351" Type="http://schemas.openxmlformats.org/officeDocument/2006/relationships/customXml" Target="../ink/ink2854.xml"/><Relationship Id="rId449" Type="http://schemas.openxmlformats.org/officeDocument/2006/relationships/customXml" Target="../ink/ink2903.xml"/><Relationship Id="rId656" Type="http://schemas.openxmlformats.org/officeDocument/2006/relationships/customXml" Target="../ink/ink3007.xml"/><Relationship Id="rId863" Type="http://schemas.openxmlformats.org/officeDocument/2006/relationships/image" Target="../media/image3301.png"/><Relationship Id="rId1079" Type="http://schemas.openxmlformats.org/officeDocument/2006/relationships/image" Target="../media/image429.png"/><Relationship Id="rId211" Type="http://schemas.openxmlformats.org/officeDocument/2006/relationships/customXml" Target="../ink/ink2784.xml"/><Relationship Id="rId295" Type="http://schemas.openxmlformats.org/officeDocument/2006/relationships/customXml" Target="../ink/ink2826.xml"/><Relationship Id="rId309" Type="http://schemas.openxmlformats.org/officeDocument/2006/relationships/customXml" Target="../ink/ink2833.xml"/><Relationship Id="rId516" Type="http://schemas.openxmlformats.org/officeDocument/2006/relationships/image" Target="../media/image3130.png"/><Relationship Id="rId1146" Type="http://schemas.openxmlformats.org/officeDocument/2006/relationships/image" Target="../media/image462.png"/><Relationship Id="rId723" Type="http://schemas.openxmlformats.org/officeDocument/2006/relationships/image" Target="../media/image3233.png"/><Relationship Id="rId930" Type="http://schemas.openxmlformats.org/officeDocument/2006/relationships/customXml" Target="../ink/ink3146.xml"/><Relationship Id="rId1006" Type="http://schemas.openxmlformats.org/officeDocument/2006/relationships/customXml" Target="../ink/ink3185.xml"/><Relationship Id="rId155" Type="http://schemas.openxmlformats.org/officeDocument/2006/relationships/customXml" Target="../ink/ink2755.xml"/><Relationship Id="rId362" Type="http://schemas.openxmlformats.org/officeDocument/2006/relationships/image" Target="../media/image3053.png"/><Relationship Id="rId222" Type="http://schemas.openxmlformats.org/officeDocument/2006/relationships/image" Target="../media/image2983.png"/><Relationship Id="rId667" Type="http://schemas.openxmlformats.org/officeDocument/2006/relationships/image" Target="../media/image3205.png"/><Relationship Id="rId874" Type="http://schemas.openxmlformats.org/officeDocument/2006/relationships/customXml" Target="../ink/ink3118.xml"/><Relationship Id="rId17" Type="http://schemas.openxmlformats.org/officeDocument/2006/relationships/image" Target="../media/image2884.png"/><Relationship Id="rId527" Type="http://schemas.openxmlformats.org/officeDocument/2006/relationships/customXml" Target="../ink/ink2942.xml"/><Relationship Id="rId734" Type="http://schemas.openxmlformats.org/officeDocument/2006/relationships/customXml" Target="../ink/ink3046.xml"/><Relationship Id="rId941" Type="http://schemas.openxmlformats.org/officeDocument/2006/relationships/customXml" Target="../ink/ink3152.xml"/><Relationship Id="rId1157" Type="http://schemas.openxmlformats.org/officeDocument/2006/relationships/customXml" Target="../ink/ink3261.xml"/><Relationship Id="rId70" Type="http://schemas.openxmlformats.org/officeDocument/2006/relationships/customXml" Target="../ink/ink2712.xml"/><Relationship Id="rId166" Type="http://schemas.openxmlformats.org/officeDocument/2006/relationships/customXml" Target="../ink/ink2761.xml"/><Relationship Id="rId373" Type="http://schemas.openxmlformats.org/officeDocument/2006/relationships/customXml" Target="../ink/ink2865.xml"/><Relationship Id="rId580" Type="http://schemas.openxmlformats.org/officeDocument/2006/relationships/customXml" Target="../ink/ink2969.xml"/><Relationship Id="rId801" Type="http://schemas.openxmlformats.org/officeDocument/2006/relationships/image" Target="../media/image3271.png"/><Relationship Id="rId1017" Type="http://schemas.openxmlformats.org/officeDocument/2006/relationships/image" Target="../media/image398.png"/><Relationship Id="rId1" Type="http://schemas.openxmlformats.org/officeDocument/2006/relationships/slideLayout" Target="../slideLayouts/slideLayout7.xml"/><Relationship Id="rId233" Type="http://schemas.openxmlformats.org/officeDocument/2006/relationships/customXml" Target="../ink/ink2795.xml"/><Relationship Id="rId440" Type="http://schemas.openxmlformats.org/officeDocument/2006/relationships/image" Target="../media/image3092.png"/><Relationship Id="rId678" Type="http://schemas.openxmlformats.org/officeDocument/2006/relationships/customXml" Target="../ink/ink3018.xml"/><Relationship Id="rId885" Type="http://schemas.openxmlformats.org/officeDocument/2006/relationships/image" Target="../media/image3311.png"/><Relationship Id="rId1070" Type="http://schemas.openxmlformats.org/officeDocument/2006/relationships/customXml" Target="../ink/ink3217.xml"/><Relationship Id="rId28" Type="http://schemas.openxmlformats.org/officeDocument/2006/relationships/customXml" Target="../ink/ink2691.xml"/><Relationship Id="rId300" Type="http://schemas.openxmlformats.org/officeDocument/2006/relationships/image" Target="../media/image3022.png"/><Relationship Id="rId538" Type="http://schemas.openxmlformats.org/officeDocument/2006/relationships/image" Target="../media/image3141.png"/><Relationship Id="rId745" Type="http://schemas.openxmlformats.org/officeDocument/2006/relationships/image" Target="../media/image3244.png"/><Relationship Id="rId952" Type="http://schemas.openxmlformats.org/officeDocument/2006/relationships/image" Target="../media/image3344.png"/><Relationship Id="rId1168" Type="http://schemas.openxmlformats.org/officeDocument/2006/relationships/image" Target="../media/image473.png"/><Relationship Id="rId81" Type="http://schemas.openxmlformats.org/officeDocument/2006/relationships/image" Target="../media/image2915.png"/><Relationship Id="rId177" Type="http://schemas.openxmlformats.org/officeDocument/2006/relationships/image" Target="../media/image2961.png"/><Relationship Id="rId384" Type="http://schemas.openxmlformats.org/officeDocument/2006/relationships/image" Target="../media/image3064.png"/><Relationship Id="rId591" Type="http://schemas.openxmlformats.org/officeDocument/2006/relationships/image" Target="../media/image3167.png"/><Relationship Id="rId605" Type="http://schemas.openxmlformats.org/officeDocument/2006/relationships/image" Target="../media/image3174.png"/><Relationship Id="rId812" Type="http://schemas.openxmlformats.org/officeDocument/2006/relationships/customXml" Target="../ink/ink3086.xml"/><Relationship Id="rId1028" Type="http://schemas.openxmlformats.org/officeDocument/2006/relationships/customXml" Target="../ink/ink3196.xml"/><Relationship Id="rId244" Type="http://schemas.openxmlformats.org/officeDocument/2006/relationships/image" Target="../media/image2994.png"/><Relationship Id="rId689" Type="http://schemas.openxmlformats.org/officeDocument/2006/relationships/image" Target="../media/image3216.png"/><Relationship Id="rId896" Type="http://schemas.openxmlformats.org/officeDocument/2006/relationships/customXml" Target="../ink/ink3129.xml"/><Relationship Id="rId1081" Type="http://schemas.openxmlformats.org/officeDocument/2006/relationships/image" Target="../media/image430.png"/><Relationship Id="rId39" Type="http://schemas.openxmlformats.org/officeDocument/2006/relationships/image" Target="../media/image2894.png"/><Relationship Id="rId451" Type="http://schemas.openxmlformats.org/officeDocument/2006/relationships/customXml" Target="../ink/ink2904.xml"/><Relationship Id="rId549" Type="http://schemas.openxmlformats.org/officeDocument/2006/relationships/customXml" Target="../ink/ink2953.xml"/><Relationship Id="rId756" Type="http://schemas.openxmlformats.org/officeDocument/2006/relationships/image" Target="../media/image3249.png"/><Relationship Id="rId1179" Type="http://schemas.openxmlformats.org/officeDocument/2006/relationships/customXml" Target="../ink/ink3272.xml"/><Relationship Id="rId104" Type="http://schemas.openxmlformats.org/officeDocument/2006/relationships/customXml" Target="../ink/ink2729.xml"/><Relationship Id="rId188" Type="http://schemas.openxmlformats.org/officeDocument/2006/relationships/customXml" Target="../ink/ink2772.xml"/><Relationship Id="rId311" Type="http://schemas.openxmlformats.org/officeDocument/2006/relationships/customXml" Target="../ink/ink2834.xml"/><Relationship Id="rId395" Type="http://schemas.openxmlformats.org/officeDocument/2006/relationships/customXml" Target="../ink/ink2876.xml"/><Relationship Id="rId409" Type="http://schemas.openxmlformats.org/officeDocument/2006/relationships/customXml" Target="../ink/ink2883.xml"/><Relationship Id="rId963" Type="http://schemas.openxmlformats.org/officeDocument/2006/relationships/customXml" Target="../ink/ink3163.xml"/><Relationship Id="rId1039" Type="http://schemas.openxmlformats.org/officeDocument/2006/relationships/image" Target="../media/image409.png"/><Relationship Id="rId92" Type="http://schemas.openxmlformats.org/officeDocument/2006/relationships/customXml" Target="../ink/ink2723.xml"/><Relationship Id="rId616" Type="http://schemas.openxmlformats.org/officeDocument/2006/relationships/customXml" Target="../ink/ink2987.xml"/><Relationship Id="rId823" Type="http://schemas.openxmlformats.org/officeDocument/2006/relationships/image" Target="../media/image3282.png"/><Relationship Id="rId255" Type="http://schemas.openxmlformats.org/officeDocument/2006/relationships/customXml" Target="../ink/ink2806.xml"/><Relationship Id="rId462" Type="http://schemas.openxmlformats.org/officeDocument/2006/relationships/image" Target="../media/image3103.png"/><Relationship Id="rId1092" Type="http://schemas.openxmlformats.org/officeDocument/2006/relationships/customXml" Target="../ink/ink3228.xml"/><Relationship Id="rId1106" Type="http://schemas.openxmlformats.org/officeDocument/2006/relationships/customXml" Target="../ink/ink3235.xml"/><Relationship Id="rId115" Type="http://schemas.openxmlformats.org/officeDocument/2006/relationships/image" Target="../media/image2931.png"/><Relationship Id="rId322" Type="http://schemas.openxmlformats.org/officeDocument/2006/relationships/image" Target="../media/image3033.png"/><Relationship Id="rId767" Type="http://schemas.openxmlformats.org/officeDocument/2006/relationships/customXml" Target="../ink/ink3063.xml"/><Relationship Id="rId974" Type="http://schemas.openxmlformats.org/officeDocument/2006/relationships/image" Target="../media/image3355.png"/><Relationship Id="rId199" Type="http://schemas.openxmlformats.org/officeDocument/2006/relationships/image" Target="../media/image2972.png"/><Relationship Id="rId627" Type="http://schemas.openxmlformats.org/officeDocument/2006/relationships/image" Target="../media/image3185.png"/><Relationship Id="rId834" Type="http://schemas.openxmlformats.org/officeDocument/2006/relationships/image" Target="../media/image3287.png"/><Relationship Id="rId266" Type="http://schemas.openxmlformats.org/officeDocument/2006/relationships/image" Target="../media/image3005.png"/><Relationship Id="rId473" Type="http://schemas.openxmlformats.org/officeDocument/2006/relationships/customXml" Target="../ink/ink2915.xml"/><Relationship Id="rId680" Type="http://schemas.openxmlformats.org/officeDocument/2006/relationships/customXml" Target="../ink/ink3019.xml"/><Relationship Id="rId901" Type="http://schemas.openxmlformats.org/officeDocument/2006/relationships/image" Target="../media/image3319.png"/><Relationship Id="rId1117" Type="http://schemas.openxmlformats.org/officeDocument/2006/relationships/image" Target="../media/image448.png"/><Relationship Id="rId30" Type="http://schemas.openxmlformats.org/officeDocument/2006/relationships/customXml" Target="../ink/ink2692.xml"/><Relationship Id="rId126" Type="http://schemas.openxmlformats.org/officeDocument/2006/relationships/image" Target="../media/image2936.png"/><Relationship Id="rId333" Type="http://schemas.openxmlformats.org/officeDocument/2006/relationships/customXml" Target="../ink/ink2845.xml"/><Relationship Id="rId540" Type="http://schemas.openxmlformats.org/officeDocument/2006/relationships/image" Target="../media/image3142.png"/><Relationship Id="rId778" Type="http://schemas.openxmlformats.org/officeDocument/2006/relationships/image" Target="../media/image3260.png"/><Relationship Id="rId985" Type="http://schemas.openxmlformats.org/officeDocument/2006/relationships/customXml" Target="../ink/ink3174.xml"/><Relationship Id="rId1170" Type="http://schemas.openxmlformats.org/officeDocument/2006/relationships/image" Target="../media/image474.png"/><Relationship Id="rId638" Type="http://schemas.openxmlformats.org/officeDocument/2006/relationships/customXml" Target="../ink/ink2998.xml"/><Relationship Id="rId845" Type="http://schemas.openxmlformats.org/officeDocument/2006/relationships/image" Target="../media/image3292.png"/><Relationship Id="rId1030" Type="http://schemas.openxmlformats.org/officeDocument/2006/relationships/customXml" Target="../ink/ink3197.xml"/><Relationship Id="rId277" Type="http://schemas.openxmlformats.org/officeDocument/2006/relationships/customXml" Target="../ink/ink2817.xml"/><Relationship Id="rId400" Type="http://schemas.openxmlformats.org/officeDocument/2006/relationships/image" Target="../media/image3072.png"/><Relationship Id="rId484" Type="http://schemas.openxmlformats.org/officeDocument/2006/relationships/image" Target="../media/image3114.png"/><Relationship Id="rId705" Type="http://schemas.openxmlformats.org/officeDocument/2006/relationships/image" Target="../media/image3224.png"/><Relationship Id="rId1128" Type="http://schemas.openxmlformats.org/officeDocument/2006/relationships/customXml" Target="../ink/ink3246.xml"/><Relationship Id="rId137" Type="http://schemas.openxmlformats.org/officeDocument/2006/relationships/customXml" Target="../ink/ink2746.xml"/><Relationship Id="rId344" Type="http://schemas.openxmlformats.org/officeDocument/2006/relationships/image" Target="../media/image3044.png"/><Relationship Id="rId691" Type="http://schemas.openxmlformats.org/officeDocument/2006/relationships/image" Target="../media/image3217.png"/><Relationship Id="rId789" Type="http://schemas.openxmlformats.org/officeDocument/2006/relationships/customXml" Target="../ink/ink3074.xml"/><Relationship Id="rId912" Type="http://schemas.openxmlformats.org/officeDocument/2006/relationships/customXml" Target="../ink/ink3137.xml"/><Relationship Id="rId996" Type="http://schemas.openxmlformats.org/officeDocument/2006/relationships/customXml" Target="../ink/ink3180.xml"/><Relationship Id="rId41" Type="http://schemas.openxmlformats.org/officeDocument/2006/relationships/image" Target="../media/image2895.png"/><Relationship Id="rId551" Type="http://schemas.openxmlformats.org/officeDocument/2006/relationships/customXml" Target="../ink/ink2954.xml"/><Relationship Id="rId649" Type="http://schemas.openxmlformats.org/officeDocument/2006/relationships/image" Target="../media/image3196.png"/><Relationship Id="rId856" Type="http://schemas.openxmlformats.org/officeDocument/2006/relationships/customXml" Target="../ink/ink3109.xml"/><Relationship Id="rId1181" Type="http://schemas.openxmlformats.org/officeDocument/2006/relationships/customXml" Target="../ink/ink3273.xml"/><Relationship Id="rId190" Type="http://schemas.openxmlformats.org/officeDocument/2006/relationships/customXml" Target="../ink/ink2773.xml"/><Relationship Id="rId204" Type="http://schemas.openxmlformats.org/officeDocument/2006/relationships/image" Target="../media/image2974.png"/><Relationship Id="rId288" Type="http://schemas.openxmlformats.org/officeDocument/2006/relationships/image" Target="../media/image3016.png"/><Relationship Id="rId411" Type="http://schemas.openxmlformats.org/officeDocument/2006/relationships/customXml" Target="../ink/ink2884.xml"/><Relationship Id="rId509" Type="http://schemas.openxmlformats.org/officeDocument/2006/relationships/customXml" Target="../ink/ink2933.xml"/><Relationship Id="rId1041" Type="http://schemas.openxmlformats.org/officeDocument/2006/relationships/image" Target="../media/image410.png"/><Relationship Id="rId1139" Type="http://schemas.openxmlformats.org/officeDocument/2006/relationships/customXml" Target="../ink/ink3252.xml"/><Relationship Id="rId495" Type="http://schemas.openxmlformats.org/officeDocument/2006/relationships/customXml" Target="../ink/ink2926.xml"/><Relationship Id="rId716" Type="http://schemas.openxmlformats.org/officeDocument/2006/relationships/customXml" Target="../ink/ink3037.xml"/><Relationship Id="rId923" Type="http://schemas.openxmlformats.org/officeDocument/2006/relationships/image" Target="../media/image3330.png"/><Relationship Id="rId52" Type="http://schemas.openxmlformats.org/officeDocument/2006/relationships/customXml" Target="../ink/ink2703.xml"/><Relationship Id="rId148" Type="http://schemas.openxmlformats.org/officeDocument/2006/relationships/image" Target="../media/image2947.png"/><Relationship Id="rId355" Type="http://schemas.openxmlformats.org/officeDocument/2006/relationships/customXml" Target="../ink/ink2856.xml"/><Relationship Id="rId562" Type="http://schemas.openxmlformats.org/officeDocument/2006/relationships/customXml" Target="../ink/ink2960.xml"/><Relationship Id="rId1192" Type="http://schemas.openxmlformats.org/officeDocument/2006/relationships/image" Target="../media/image485.png"/><Relationship Id="rId215" Type="http://schemas.openxmlformats.org/officeDocument/2006/relationships/customXml" Target="../ink/ink2786.xml"/><Relationship Id="rId422" Type="http://schemas.openxmlformats.org/officeDocument/2006/relationships/image" Target="../media/image3083.png"/><Relationship Id="rId867" Type="http://schemas.openxmlformats.org/officeDocument/2006/relationships/image" Target="../media/image3303.png"/><Relationship Id="rId1052" Type="http://schemas.openxmlformats.org/officeDocument/2006/relationships/customXml" Target="../ink/ink3208.xml"/><Relationship Id="rId299" Type="http://schemas.openxmlformats.org/officeDocument/2006/relationships/customXml" Target="../ink/ink2828.xml"/><Relationship Id="rId727" Type="http://schemas.openxmlformats.org/officeDocument/2006/relationships/image" Target="../media/image3235.png"/><Relationship Id="rId934" Type="http://schemas.openxmlformats.org/officeDocument/2006/relationships/customXml" Target="../ink/ink3148.xml"/><Relationship Id="rId63" Type="http://schemas.openxmlformats.org/officeDocument/2006/relationships/image" Target="../media/image2906.png"/><Relationship Id="rId159" Type="http://schemas.openxmlformats.org/officeDocument/2006/relationships/customXml" Target="../ink/ink2757.xml"/><Relationship Id="rId366" Type="http://schemas.openxmlformats.org/officeDocument/2006/relationships/image" Target="../media/image3055.png"/><Relationship Id="rId573" Type="http://schemas.openxmlformats.org/officeDocument/2006/relationships/image" Target="../media/image3158.png"/><Relationship Id="rId780" Type="http://schemas.openxmlformats.org/officeDocument/2006/relationships/image" Target="../media/image3261.png"/><Relationship Id="rId226" Type="http://schemas.openxmlformats.org/officeDocument/2006/relationships/image" Target="../media/image2985.png"/><Relationship Id="rId433" Type="http://schemas.openxmlformats.org/officeDocument/2006/relationships/customXml" Target="../ink/ink2895.xml"/><Relationship Id="rId878" Type="http://schemas.openxmlformats.org/officeDocument/2006/relationships/customXml" Target="../ink/ink3120.xml"/><Relationship Id="rId1063" Type="http://schemas.openxmlformats.org/officeDocument/2006/relationships/image" Target="../media/image421.png"/><Relationship Id="rId640" Type="http://schemas.openxmlformats.org/officeDocument/2006/relationships/customXml" Target="../ink/ink2999.xml"/><Relationship Id="rId738" Type="http://schemas.openxmlformats.org/officeDocument/2006/relationships/customXml" Target="../ink/ink3048.xml"/><Relationship Id="rId945" Type="http://schemas.openxmlformats.org/officeDocument/2006/relationships/customXml" Target="../ink/ink3154.xml"/><Relationship Id="rId74" Type="http://schemas.openxmlformats.org/officeDocument/2006/relationships/customXml" Target="../ink/ink2714.xml"/><Relationship Id="rId377" Type="http://schemas.openxmlformats.org/officeDocument/2006/relationships/customXml" Target="../ink/ink2867.xml"/><Relationship Id="rId500" Type="http://schemas.openxmlformats.org/officeDocument/2006/relationships/image" Target="../media/image3122.png"/><Relationship Id="rId584" Type="http://schemas.openxmlformats.org/officeDocument/2006/relationships/customXml" Target="../ink/ink2971.xml"/><Relationship Id="rId805" Type="http://schemas.openxmlformats.org/officeDocument/2006/relationships/image" Target="../media/image3273.png"/><Relationship Id="rId1130" Type="http://schemas.openxmlformats.org/officeDocument/2006/relationships/customXml" Target="../ink/ink3247.xml"/><Relationship Id="rId5" Type="http://schemas.openxmlformats.org/officeDocument/2006/relationships/image" Target="../media/image2878.png"/><Relationship Id="rId237" Type="http://schemas.openxmlformats.org/officeDocument/2006/relationships/customXml" Target="../ink/ink2797.xml"/><Relationship Id="rId791" Type="http://schemas.openxmlformats.org/officeDocument/2006/relationships/customXml" Target="../ink/ink3075.xml"/><Relationship Id="rId889" Type="http://schemas.openxmlformats.org/officeDocument/2006/relationships/image" Target="../media/image3313.png"/><Relationship Id="rId1074" Type="http://schemas.openxmlformats.org/officeDocument/2006/relationships/customXml" Target="../ink/ink3219.xml"/><Relationship Id="rId444" Type="http://schemas.openxmlformats.org/officeDocument/2006/relationships/image" Target="../media/image3094.png"/><Relationship Id="rId651" Type="http://schemas.openxmlformats.org/officeDocument/2006/relationships/image" Target="../media/image3197.png"/><Relationship Id="rId749" Type="http://schemas.openxmlformats.org/officeDocument/2006/relationships/image" Target="../media/image3246.png"/><Relationship Id="rId290" Type="http://schemas.openxmlformats.org/officeDocument/2006/relationships/image" Target="../media/image3017.png"/><Relationship Id="rId304" Type="http://schemas.openxmlformats.org/officeDocument/2006/relationships/image" Target="../media/image3024.png"/><Relationship Id="rId388" Type="http://schemas.openxmlformats.org/officeDocument/2006/relationships/image" Target="../media/image3066.png"/><Relationship Id="rId511" Type="http://schemas.openxmlformats.org/officeDocument/2006/relationships/customXml" Target="../ink/ink2934.xml"/><Relationship Id="rId609" Type="http://schemas.openxmlformats.org/officeDocument/2006/relationships/image" Target="../media/image3176.png"/><Relationship Id="rId956" Type="http://schemas.openxmlformats.org/officeDocument/2006/relationships/image" Target="../media/image3346.png"/><Relationship Id="rId1141" Type="http://schemas.openxmlformats.org/officeDocument/2006/relationships/customXml" Target="../ink/ink3253.xml"/><Relationship Id="rId85" Type="http://schemas.openxmlformats.org/officeDocument/2006/relationships/image" Target="../media/image2916.png"/><Relationship Id="rId150" Type="http://schemas.openxmlformats.org/officeDocument/2006/relationships/image" Target="../media/image2948.png"/><Relationship Id="rId595" Type="http://schemas.openxmlformats.org/officeDocument/2006/relationships/image" Target="../media/image3169.png"/><Relationship Id="rId816" Type="http://schemas.openxmlformats.org/officeDocument/2006/relationships/customXml" Target="../ink/ink3088.xml"/><Relationship Id="rId1001" Type="http://schemas.openxmlformats.org/officeDocument/2006/relationships/image" Target="../media/image3368.png"/><Relationship Id="rId248" Type="http://schemas.openxmlformats.org/officeDocument/2006/relationships/image" Target="../media/image2996.png"/><Relationship Id="rId455" Type="http://schemas.openxmlformats.org/officeDocument/2006/relationships/customXml" Target="../ink/ink2906.xml"/><Relationship Id="rId662" Type="http://schemas.openxmlformats.org/officeDocument/2006/relationships/customXml" Target="../ink/ink3010.xml"/><Relationship Id="rId1085" Type="http://schemas.openxmlformats.org/officeDocument/2006/relationships/image" Target="../media/image432.png"/><Relationship Id="rId12" Type="http://schemas.openxmlformats.org/officeDocument/2006/relationships/customXml" Target="../ink/ink2683.xml"/><Relationship Id="rId108" Type="http://schemas.openxmlformats.org/officeDocument/2006/relationships/customXml" Target="../ink/ink2731.xml"/><Relationship Id="rId315" Type="http://schemas.openxmlformats.org/officeDocument/2006/relationships/customXml" Target="../ink/ink2836.xml"/><Relationship Id="rId522" Type="http://schemas.openxmlformats.org/officeDocument/2006/relationships/image" Target="../media/image3133.png"/><Relationship Id="rId967" Type="http://schemas.openxmlformats.org/officeDocument/2006/relationships/customXml" Target="../ink/ink3165.xml"/><Relationship Id="rId1152" Type="http://schemas.openxmlformats.org/officeDocument/2006/relationships/image" Target="../media/image465.png"/><Relationship Id="rId96" Type="http://schemas.openxmlformats.org/officeDocument/2006/relationships/customXml" Target="../ink/ink2725.xml"/><Relationship Id="rId161" Type="http://schemas.openxmlformats.org/officeDocument/2006/relationships/image" Target="../media/image2953.png"/><Relationship Id="rId399" Type="http://schemas.openxmlformats.org/officeDocument/2006/relationships/customXml" Target="../ink/ink2878.xml"/><Relationship Id="rId827" Type="http://schemas.openxmlformats.org/officeDocument/2006/relationships/customXml" Target="../ink/ink3094.xml"/><Relationship Id="rId1012" Type="http://schemas.openxmlformats.org/officeDocument/2006/relationships/customXml" Target="../ink/ink3188.xml"/><Relationship Id="rId259" Type="http://schemas.openxmlformats.org/officeDocument/2006/relationships/customXml" Target="../ink/ink2808.xml"/><Relationship Id="rId466" Type="http://schemas.openxmlformats.org/officeDocument/2006/relationships/image" Target="../media/image3105.png"/><Relationship Id="rId673" Type="http://schemas.openxmlformats.org/officeDocument/2006/relationships/image" Target="../media/image3208.png"/><Relationship Id="rId880" Type="http://schemas.openxmlformats.org/officeDocument/2006/relationships/customXml" Target="../ink/ink3121.xml"/><Relationship Id="rId1096" Type="http://schemas.openxmlformats.org/officeDocument/2006/relationships/customXml" Target="../ink/ink3230.xml"/><Relationship Id="rId23" Type="http://schemas.openxmlformats.org/officeDocument/2006/relationships/image" Target="../media/image2886.png"/><Relationship Id="rId119" Type="http://schemas.openxmlformats.org/officeDocument/2006/relationships/image" Target="../media/image2933.png"/><Relationship Id="rId326" Type="http://schemas.openxmlformats.org/officeDocument/2006/relationships/image" Target="../media/image3035.png"/><Relationship Id="rId533" Type="http://schemas.openxmlformats.org/officeDocument/2006/relationships/customXml" Target="../ink/ink2945.xml"/><Relationship Id="rId978" Type="http://schemas.openxmlformats.org/officeDocument/2006/relationships/image" Target="../media/image3357.png"/><Relationship Id="rId1163" Type="http://schemas.openxmlformats.org/officeDocument/2006/relationships/customXml" Target="../ink/ink3264.xml"/><Relationship Id="rId740" Type="http://schemas.openxmlformats.org/officeDocument/2006/relationships/customXml" Target="../ink/ink3049.xml"/><Relationship Id="rId838" Type="http://schemas.openxmlformats.org/officeDocument/2006/relationships/image" Target="../media/image3289.png"/><Relationship Id="rId1023" Type="http://schemas.openxmlformats.org/officeDocument/2006/relationships/image" Target="../media/image401.png"/><Relationship Id="rId172" Type="http://schemas.openxmlformats.org/officeDocument/2006/relationships/customXml" Target="../ink/ink2764.xml"/><Relationship Id="rId477" Type="http://schemas.openxmlformats.org/officeDocument/2006/relationships/customXml" Target="../ink/ink2917.xml"/><Relationship Id="rId600" Type="http://schemas.openxmlformats.org/officeDocument/2006/relationships/customXml" Target="../ink/ink2979.xml"/><Relationship Id="rId684" Type="http://schemas.openxmlformats.org/officeDocument/2006/relationships/customXml" Target="../ink/ink3021.xml"/><Relationship Id="rId337" Type="http://schemas.openxmlformats.org/officeDocument/2006/relationships/customXml" Target="../ink/ink2847.xml"/><Relationship Id="rId891" Type="http://schemas.openxmlformats.org/officeDocument/2006/relationships/image" Target="../media/image3314.png"/><Relationship Id="rId905" Type="http://schemas.openxmlformats.org/officeDocument/2006/relationships/image" Target="../media/image3321.png"/><Relationship Id="rId989" Type="http://schemas.openxmlformats.org/officeDocument/2006/relationships/image" Target="../media/image3362.png"/><Relationship Id="rId34" Type="http://schemas.openxmlformats.org/officeDocument/2006/relationships/customXml" Target="../ink/ink2694.xml"/><Relationship Id="rId544" Type="http://schemas.openxmlformats.org/officeDocument/2006/relationships/image" Target="../media/image3144.png"/><Relationship Id="rId751" Type="http://schemas.openxmlformats.org/officeDocument/2006/relationships/customXml" Target="../ink/ink3055.xml"/><Relationship Id="rId849" Type="http://schemas.openxmlformats.org/officeDocument/2006/relationships/image" Target="../media/image3294.png"/><Relationship Id="rId1174" Type="http://schemas.openxmlformats.org/officeDocument/2006/relationships/image" Target="../media/image476.png"/><Relationship Id="rId183" Type="http://schemas.openxmlformats.org/officeDocument/2006/relationships/image" Target="../media/image2964.png"/><Relationship Id="rId390" Type="http://schemas.openxmlformats.org/officeDocument/2006/relationships/image" Target="../media/image3067.png"/><Relationship Id="rId404" Type="http://schemas.openxmlformats.org/officeDocument/2006/relationships/image" Target="../media/image3074.png"/><Relationship Id="rId611" Type="http://schemas.openxmlformats.org/officeDocument/2006/relationships/image" Target="../media/image3177.png"/><Relationship Id="rId1034" Type="http://schemas.openxmlformats.org/officeDocument/2006/relationships/customXml" Target="../ink/ink3199.xml"/><Relationship Id="rId250" Type="http://schemas.openxmlformats.org/officeDocument/2006/relationships/image" Target="../media/image2997.png"/><Relationship Id="rId488" Type="http://schemas.openxmlformats.org/officeDocument/2006/relationships/image" Target="../media/image3116.png"/><Relationship Id="rId695" Type="http://schemas.openxmlformats.org/officeDocument/2006/relationships/image" Target="../media/image3219.png"/><Relationship Id="rId709" Type="http://schemas.openxmlformats.org/officeDocument/2006/relationships/image" Target="../media/image3226.png"/><Relationship Id="rId916" Type="http://schemas.openxmlformats.org/officeDocument/2006/relationships/customXml" Target="../ink/ink3139.xml"/><Relationship Id="rId1101" Type="http://schemas.openxmlformats.org/officeDocument/2006/relationships/image" Target="../media/image440.png"/><Relationship Id="rId45" Type="http://schemas.openxmlformats.org/officeDocument/2006/relationships/image" Target="../media/image2897.png"/><Relationship Id="rId110" Type="http://schemas.openxmlformats.org/officeDocument/2006/relationships/customXml" Target="../ink/ink2732.xml"/><Relationship Id="rId348" Type="http://schemas.openxmlformats.org/officeDocument/2006/relationships/image" Target="../media/image3046.png"/><Relationship Id="rId555" Type="http://schemas.openxmlformats.org/officeDocument/2006/relationships/image" Target="../media/image3149.png"/><Relationship Id="rId762" Type="http://schemas.openxmlformats.org/officeDocument/2006/relationships/image" Target="../media/image3252.png"/><Relationship Id="rId1185" Type="http://schemas.openxmlformats.org/officeDocument/2006/relationships/customXml" Target="../ink/ink3275.xml"/><Relationship Id="rId194" Type="http://schemas.openxmlformats.org/officeDocument/2006/relationships/customXml" Target="../ink/ink2775.xml"/><Relationship Id="rId208" Type="http://schemas.openxmlformats.org/officeDocument/2006/relationships/image" Target="../media/image2976.png"/><Relationship Id="rId415" Type="http://schemas.openxmlformats.org/officeDocument/2006/relationships/customXml" Target="../ink/ink2886.xml"/><Relationship Id="rId622" Type="http://schemas.openxmlformats.org/officeDocument/2006/relationships/customXml" Target="../ink/ink2990.xml"/><Relationship Id="rId1045" Type="http://schemas.openxmlformats.org/officeDocument/2006/relationships/image" Target="../media/image412.png"/><Relationship Id="rId261" Type="http://schemas.openxmlformats.org/officeDocument/2006/relationships/customXml" Target="../ink/ink2809.xml"/><Relationship Id="rId499" Type="http://schemas.openxmlformats.org/officeDocument/2006/relationships/customXml" Target="../ink/ink2928.xml"/><Relationship Id="rId927" Type="http://schemas.openxmlformats.org/officeDocument/2006/relationships/image" Target="../media/image3332.png"/><Relationship Id="rId1112" Type="http://schemas.openxmlformats.org/officeDocument/2006/relationships/customXml" Target="../ink/ink3238.xml"/><Relationship Id="rId56" Type="http://schemas.openxmlformats.org/officeDocument/2006/relationships/customXml" Target="../ink/ink2705.xml"/><Relationship Id="rId359" Type="http://schemas.openxmlformats.org/officeDocument/2006/relationships/customXml" Target="../ink/ink2858.xml"/><Relationship Id="rId566" Type="http://schemas.openxmlformats.org/officeDocument/2006/relationships/customXml" Target="../ink/ink2962.xml"/><Relationship Id="rId773" Type="http://schemas.openxmlformats.org/officeDocument/2006/relationships/customXml" Target="../ink/ink3066.xml"/><Relationship Id="rId1196" Type="http://schemas.openxmlformats.org/officeDocument/2006/relationships/image" Target="../media/image487.png"/><Relationship Id="rId121" Type="http://schemas.openxmlformats.org/officeDocument/2006/relationships/image" Target="../media/image2934.png"/><Relationship Id="rId219" Type="http://schemas.openxmlformats.org/officeDocument/2006/relationships/customXml" Target="../ink/ink2788.xml"/><Relationship Id="rId426" Type="http://schemas.openxmlformats.org/officeDocument/2006/relationships/image" Target="../media/image3085.png"/><Relationship Id="rId633" Type="http://schemas.openxmlformats.org/officeDocument/2006/relationships/image" Target="../media/image3188.png"/><Relationship Id="rId980" Type="http://schemas.openxmlformats.org/officeDocument/2006/relationships/image" Target="../media/image3358.png"/><Relationship Id="rId1056" Type="http://schemas.openxmlformats.org/officeDocument/2006/relationships/customXml" Target="../ink/ink3210.xml"/><Relationship Id="rId840" Type="http://schemas.openxmlformats.org/officeDocument/2006/relationships/image" Target="../media/image3290.png"/><Relationship Id="rId938" Type="http://schemas.openxmlformats.org/officeDocument/2006/relationships/image" Target="../media/image3337.png"/><Relationship Id="rId67" Type="http://schemas.openxmlformats.org/officeDocument/2006/relationships/image" Target="../media/image2908.png"/><Relationship Id="rId272" Type="http://schemas.openxmlformats.org/officeDocument/2006/relationships/image" Target="../media/image3008.png"/><Relationship Id="rId577" Type="http://schemas.openxmlformats.org/officeDocument/2006/relationships/image" Target="../media/image3160.png"/><Relationship Id="rId700" Type="http://schemas.openxmlformats.org/officeDocument/2006/relationships/customXml" Target="../ink/ink3029.xml"/><Relationship Id="rId1123" Type="http://schemas.openxmlformats.org/officeDocument/2006/relationships/image" Target="../media/image451.png"/><Relationship Id="rId132" Type="http://schemas.openxmlformats.org/officeDocument/2006/relationships/image" Target="../media/image2939.png"/><Relationship Id="rId784" Type="http://schemas.openxmlformats.org/officeDocument/2006/relationships/image" Target="../media/image3263.png"/><Relationship Id="rId991" Type="http://schemas.openxmlformats.org/officeDocument/2006/relationships/image" Target="../media/image3363.png"/><Relationship Id="rId1067" Type="http://schemas.openxmlformats.org/officeDocument/2006/relationships/image" Target="../media/image423.png"/><Relationship Id="rId437" Type="http://schemas.openxmlformats.org/officeDocument/2006/relationships/customXml" Target="../ink/ink2897.xml"/><Relationship Id="rId644" Type="http://schemas.openxmlformats.org/officeDocument/2006/relationships/customXml" Target="../ink/ink3001.xml"/><Relationship Id="rId851" Type="http://schemas.openxmlformats.org/officeDocument/2006/relationships/image" Target="../media/image3295.png"/><Relationship Id="rId283" Type="http://schemas.openxmlformats.org/officeDocument/2006/relationships/customXml" Target="../ink/ink2820.xml"/><Relationship Id="rId490" Type="http://schemas.openxmlformats.org/officeDocument/2006/relationships/image" Target="../media/image3117.png"/><Relationship Id="rId504" Type="http://schemas.openxmlformats.org/officeDocument/2006/relationships/image" Target="../media/image3124.png"/><Relationship Id="rId711" Type="http://schemas.openxmlformats.org/officeDocument/2006/relationships/image" Target="../media/image3227.png"/><Relationship Id="rId949" Type="http://schemas.openxmlformats.org/officeDocument/2006/relationships/customXml" Target="../ink/ink3156.xml"/><Relationship Id="rId1134" Type="http://schemas.openxmlformats.org/officeDocument/2006/relationships/customXml" Target="../ink/ink3249.xml"/><Relationship Id="rId78" Type="http://schemas.openxmlformats.org/officeDocument/2006/relationships/customXml" Target="../ink/ink2716.xml"/><Relationship Id="rId143" Type="http://schemas.openxmlformats.org/officeDocument/2006/relationships/customXml" Target="../ink/ink2749.xml"/><Relationship Id="rId350" Type="http://schemas.openxmlformats.org/officeDocument/2006/relationships/image" Target="../media/image3047.png"/><Relationship Id="rId588" Type="http://schemas.openxmlformats.org/officeDocument/2006/relationships/customXml" Target="../ink/ink2973.xml"/><Relationship Id="rId795" Type="http://schemas.openxmlformats.org/officeDocument/2006/relationships/image" Target="../media/image3268.png"/><Relationship Id="rId809" Type="http://schemas.openxmlformats.org/officeDocument/2006/relationships/image" Target="../media/image3275.png"/><Relationship Id="rId9" Type="http://schemas.openxmlformats.org/officeDocument/2006/relationships/image" Target="../media/image2880.png"/><Relationship Id="rId210" Type="http://schemas.openxmlformats.org/officeDocument/2006/relationships/image" Target="../media/image2977.png"/><Relationship Id="rId448" Type="http://schemas.openxmlformats.org/officeDocument/2006/relationships/image" Target="../media/image3096.png"/><Relationship Id="rId655" Type="http://schemas.openxmlformats.org/officeDocument/2006/relationships/image" Target="../media/image3199.png"/><Relationship Id="rId862" Type="http://schemas.openxmlformats.org/officeDocument/2006/relationships/customXml" Target="../ink/ink3112.xml"/><Relationship Id="rId1078" Type="http://schemas.openxmlformats.org/officeDocument/2006/relationships/customXml" Target="../ink/ink3221.xml"/><Relationship Id="rId294" Type="http://schemas.openxmlformats.org/officeDocument/2006/relationships/image" Target="../media/image3019.png"/><Relationship Id="rId308" Type="http://schemas.openxmlformats.org/officeDocument/2006/relationships/image" Target="../media/image3026.png"/><Relationship Id="rId515" Type="http://schemas.openxmlformats.org/officeDocument/2006/relationships/customXml" Target="../ink/ink2936.xml"/><Relationship Id="rId722" Type="http://schemas.openxmlformats.org/officeDocument/2006/relationships/customXml" Target="../ink/ink3040.xml"/><Relationship Id="rId1145" Type="http://schemas.openxmlformats.org/officeDocument/2006/relationships/customXml" Target="../ink/ink3255.xml"/><Relationship Id="rId89" Type="http://schemas.openxmlformats.org/officeDocument/2006/relationships/image" Target="../media/image2918.png"/><Relationship Id="rId154" Type="http://schemas.openxmlformats.org/officeDocument/2006/relationships/image" Target="../media/image2950.png"/><Relationship Id="rId361" Type="http://schemas.openxmlformats.org/officeDocument/2006/relationships/customXml" Target="../ink/ink2859.xml"/><Relationship Id="rId599" Type="http://schemas.openxmlformats.org/officeDocument/2006/relationships/image" Target="../media/image3171.png"/><Relationship Id="rId1005" Type="http://schemas.openxmlformats.org/officeDocument/2006/relationships/image" Target="../media/image3370.png"/><Relationship Id="rId459" Type="http://schemas.openxmlformats.org/officeDocument/2006/relationships/customXml" Target="../ink/ink2908.xml"/><Relationship Id="rId666" Type="http://schemas.openxmlformats.org/officeDocument/2006/relationships/customXml" Target="../ink/ink3012.xml"/><Relationship Id="rId873" Type="http://schemas.openxmlformats.org/officeDocument/2006/relationships/image" Target="../media/image2314.png"/><Relationship Id="rId1089" Type="http://schemas.openxmlformats.org/officeDocument/2006/relationships/image" Target="../media/image434.png"/><Relationship Id="rId16" Type="http://schemas.openxmlformats.org/officeDocument/2006/relationships/customXml" Target="../ink/ink2685.xml"/><Relationship Id="rId221" Type="http://schemas.openxmlformats.org/officeDocument/2006/relationships/customXml" Target="../ink/ink2789.xml"/><Relationship Id="rId319" Type="http://schemas.openxmlformats.org/officeDocument/2006/relationships/customXml" Target="../ink/ink2838.xml"/><Relationship Id="rId526" Type="http://schemas.openxmlformats.org/officeDocument/2006/relationships/image" Target="../media/image3135.png"/><Relationship Id="rId1156" Type="http://schemas.openxmlformats.org/officeDocument/2006/relationships/image" Target="../media/image467.png"/><Relationship Id="rId733" Type="http://schemas.openxmlformats.org/officeDocument/2006/relationships/image" Target="../media/image3238.png"/><Relationship Id="rId940" Type="http://schemas.openxmlformats.org/officeDocument/2006/relationships/image" Target="../media/image3338.png"/><Relationship Id="rId1016" Type="http://schemas.openxmlformats.org/officeDocument/2006/relationships/customXml" Target="../ink/ink3190.xml"/><Relationship Id="rId165" Type="http://schemas.openxmlformats.org/officeDocument/2006/relationships/image" Target="../media/image2955.png"/><Relationship Id="rId372" Type="http://schemas.openxmlformats.org/officeDocument/2006/relationships/image" Target="../media/image3058.png"/><Relationship Id="rId677" Type="http://schemas.openxmlformats.org/officeDocument/2006/relationships/image" Target="../media/image3210.png"/><Relationship Id="rId800" Type="http://schemas.openxmlformats.org/officeDocument/2006/relationships/customXml" Target="../ink/ink3080.xml"/><Relationship Id="rId232" Type="http://schemas.openxmlformats.org/officeDocument/2006/relationships/image" Target="../media/image2988.png"/><Relationship Id="rId884" Type="http://schemas.openxmlformats.org/officeDocument/2006/relationships/customXml" Target="../ink/ink3123.xml"/><Relationship Id="rId27" Type="http://schemas.openxmlformats.org/officeDocument/2006/relationships/image" Target="../media/image2888.png"/><Relationship Id="rId537" Type="http://schemas.openxmlformats.org/officeDocument/2006/relationships/customXml" Target="../ink/ink2947.xml"/><Relationship Id="rId744" Type="http://schemas.openxmlformats.org/officeDocument/2006/relationships/customXml" Target="../ink/ink3051.xml"/><Relationship Id="rId951" Type="http://schemas.openxmlformats.org/officeDocument/2006/relationships/customXml" Target="../ink/ink3157.xml"/><Relationship Id="rId1167" Type="http://schemas.openxmlformats.org/officeDocument/2006/relationships/customXml" Target="../ink/ink3266.xml"/><Relationship Id="rId80" Type="http://schemas.openxmlformats.org/officeDocument/2006/relationships/customXml" Target="../ink/ink2717.xml"/><Relationship Id="rId176" Type="http://schemas.openxmlformats.org/officeDocument/2006/relationships/customXml" Target="../ink/ink2766.xml"/><Relationship Id="rId383" Type="http://schemas.openxmlformats.org/officeDocument/2006/relationships/customXml" Target="../ink/ink2870.xml"/><Relationship Id="rId590" Type="http://schemas.openxmlformats.org/officeDocument/2006/relationships/customXml" Target="../ink/ink2974.xml"/><Relationship Id="rId604" Type="http://schemas.openxmlformats.org/officeDocument/2006/relationships/customXml" Target="../ink/ink2981.xml"/><Relationship Id="rId811" Type="http://schemas.openxmlformats.org/officeDocument/2006/relationships/image" Target="../media/image3276.png"/><Relationship Id="rId1027" Type="http://schemas.openxmlformats.org/officeDocument/2006/relationships/image" Target="../media/image403.png"/><Relationship Id="rId243" Type="http://schemas.openxmlformats.org/officeDocument/2006/relationships/customXml" Target="../ink/ink2800.xml"/><Relationship Id="rId450" Type="http://schemas.openxmlformats.org/officeDocument/2006/relationships/image" Target="../media/image3097.png"/><Relationship Id="rId688" Type="http://schemas.openxmlformats.org/officeDocument/2006/relationships/customXml" Target="../ink/ink3023.xml"/><Relationship Id="rId895" Type="http://schemas.openxmlformats.org/officeDocument/2006/relationships/image" Target="../media/image3316.png"/><Relationship Id="rId909" Type="http://schemas.openxmlformats.org/officeDocument/2006/relationships/image" Target="../media/image3323.png"/><Relationship Id="rId1080" Type="http://schemas.openxmlformats.org/officeDocument/2006/relationships/customXml" Target="../ink/ink3222.xml"/><Relationship Id="rId38" Type="http://schemas.openxmlformats.org/officeDocument/2006/relationships/customXml" Target="../ink/ink2696.xml"/><Relationship Id="rId103" Type="http://schemas.openxmlformats.org/officeDocument/2006/relationships/image" Target="../media/image2925.png"/><Relationship Id="rId310" Type="http://schemas.openxmlformats.org/officeDocument/2006/relationships/image" Target="../media/image3027.png"/><Relationship Id="rId548" Type="http://schemas.openxmlformats.org/officeDocument/2006/relationships/image" Target="../media/image3146.png"/><Relationship Id="rId755" Type="http://schemas.openxmlformats.org/officeDocument/2006/relationships/customXml" Target="../ink/ink3057.xml"/><Relationship Id="rId962" Type="http://schemas.openxmlformats.org/officeDocument/2006/relationships/image" Target="../media/image3349.png"/><Relationship Id="rId1178" Type="http://schemas.openxmlformats.org/officeDocument/2006/relationships/image" Target="../media/image478.png"/><Relationship Id="rId91" Type="http://schemas.openxmlformats.org/officeDocument/2006/relationships/image" Target="../media/image2919.png"/><Relationship Id="rId187" Type="http://schemas.openxmlformats.org/officeDocument/2006/relationships/image" Target="../media/image2966.png"/><Relationship Id="rId394" Type="http://schemas.openxmlformats.org/officeDocument/2006/relationships/image" Target="../media/image3069.png"/><Relationship Id="rId408" Type="http://schemas.openxmlformats.org/officeDocument/2006/relationships/image" Target="../media/image3076.png"/><Relationship Id="rId615" Type="http://schemas.openxmlformats.org/officeDocument/2006/relationships/image" Target="../media/image3179.png"/><Relationship Id="rId822" Type="http://schemas.openxmlformats.org/officeDocument/2006/relationships/customXml" Target="../ink/ink3091.xml"/><Relationship Id="rId1038" Type="http://schemas.openxmlformats.org/officeDocument/2006/relationships/customXml" Target="../ink/ink3201.xml"/><Relationship Id="rId254" Type="http://schemas.openxmlformats.org/officeDocument/2006/relationships/image" Target="../media/image2999.png"/><Relationship Id="rId699" Type="http://schemas.openxmlformats.org/officeDocument/2006/relationships/image" Target="../media/image3221.png"/><Relationship Id="rId1091" Type="http://schemas.openxmlformats.org/officeDocument/2006/relationships/image" Target="../media/image435.png"/><Relationship Id="rId1105" Type="http://schemas.openxmlformats.org/officeDocument/2006/relationships/image" Target="../media/image442.png"/><Relationship Id="rId49" Type="http://schemas.openxmlformats.org/officeDocument/2006/relationships/image" Target="../media/image2899.png"/><Relationship Id="rId114" Type="http://schemas.openxmlformats.org/officeDocument/2006/relationships/customXml" Target="../ink/ink2734.xml"/><Relationship Id="rId461" Type="http://schemas.openxmlformats.org/officeDocument/2006/relationships/customXml" Target="../ink/ink2909.xml"/><Relationship Id="rId559" Type="http://schemas.openxmlformats.org/officeDocument/2006/relationships/image" Target="../media/image3151.png"/><Relationship Id="rId766" Type="http://schemas.openxmlformats.org/officeDocument/2006/relationships/image" Target="../media/image3254.png"/><Relationship Id="rId1189" Type="http://schemas.openxmlformats.org/officeDocument/2006/relationships/customXml" Target="../ink/ink3277.xml"/><Relationship Id="rId198" Type="http://schemas.openxmlformats.org/officeDocument/2006/relationships/customXml" Target="../ink/ink2777.xml"/><Relationship Id="rId321" Type="http://schemas.openxmlformats.org/officeDocument/2006/relationships/customXml" Target="../ink/ink2839.xml"/><Relationship Id="rId419" Type="http://schemas.openxmlformats.org/officeDocument/2006/relationships/customXml" Target="../ink/ink2888.xml"/><Relationship Id="rId626" Type="http://schemas.openxmlformats.org/officeDocument/2006/relationships/customXml" Target="../ink/ink2992.xml"/><Relationship Id="rId973" Type="http://schemas.openxmlformats.org/officeDocument/2006/relationships/customXml" Target="../ink/ink3168.xml"/><Relationship Id="rId1049" Type="http://schemas.openxmlformats.org/officeDocument/2006/relationships/image" Target="../media/image414.png"/><Relationship Id="rId833" Type="http://schemas.openxmlformats.org/officeDocument/2006/relationships/customXml" Target="../ink/ink3097.xml"/><Relationship Id="rId1116" Type="http://schemas.openxmlformats.org/officeDocument/2006/relationships/customXml" Target="../ink/ink3240.xml"/><Relationship Id="rId265" Type="http://schemas.openxmlformats.org/officeDocument/2006/relationships/customXml" Target="../ink/ink2811.xml"/><Relationship Id="rId472" Type="http://schemas.openxmlformats.org/officeDocument/2006/relationships/image" Target="../media/image3108.png"/><Relationship Id="rId900" Type="http://schemas.openxmlformats.org/officeDocument/2006/relationships/customXml" Target="../ink/ink3131.xml"/><Relationship Id="rId125" Type="http://schemas.openxmlformats.org/officeDocument/2006/relationships/customXml" Target="../ink/ink2740.xml"/><Relationship Id="rId332" Type="http://schemas.openxmlformats.org/officeDocument/2006/relationships/image" Target="../media/image3038.png"/><Relationship Id="rId777" Type="http://schemas.openxmlformats.org/officeDocument/2006/relationships/customXml" Target="../ink/ink3068.xml"/><Relationship Id="rId984" Type="http://schemas.openxmlformats.org/officeDocument/2006/relationships/image" Target="../media/image3360.png"/><Relationship Id="rId637" Type="http://schemas.openxmlformats.org/officeDocument/2006/relationships/image" Target="../media/image3190.png"/><Relationship Id="rId844" Type="http://schemas.openxmlformats.org/officeDocument/2006/relationships/customXml" Target="../ink/ink3103.xml"/><Relationship Id="rId276" Type="http://schemas.openxmlformats.org/officeDocument/2006/relationships/image" Target="../media/image3010.png"/><Relationship Id="rId483" Type="http://schemas.openxmlformats.org/officeDocument/2006/relationships/customXml" Target="../ink/ink2920.xml"/><Relationship Id="rId690" Type="http://schemas.openxmlformats.org/officeDocument/2006/relationships/customXml" Target="../ink/ink3024.xml"/><Relationship Id="rId704" Type="http://schemas.openxmlformats.org/officeDocument/2006/relationships/customXml" Target="../ink/ink3031.xml"/><Relationship Id="rId911" Type="http://schemas.openxmlformats.org/officeDocument/2006/relationships/image" Target="../media/image3324.png"/><Relationship Id="rId1127" Type="http://schemas.openxmlformats.org/officeDocument/2006/relationships/image" Target="../media/image453.png"/><Relationship Id="rId40" Type="http://schemas.openxmlformats.org/officeDocument/2006/relationships/customXml" Target="../ink/ink2697.xml"/><Relationship Id="rId136" Type="http://schemas.openxmlformats.org/officeDocument/2006/relationships/image" Target="../media/image2941.png"/><Relationship Id="rId343" Type="http://schemas.openxmlformats.org/officeDocument/2006/relationships/customXml" Target="../ink/ink2850.xml"/><Relationship Id="rId550" Type="http://schemas.openxmlformats.org/officeDocument/2006/relationships/image" Target="../media/image3147.png"/><Relationship Id="rId788" Type="http://schemas.openxmlformats.org/officeDocument/2006/relationships/image" Target="../media/image3265.png"/><Relationship Id="rId995" Type="http://schemas.openxmlformats.org/officeDocument/2006/relationships/image" Target="../media/image3365.png"/><Relationship Id="rId1180" Type="http://schemas.openxmlformats.org/officeDocument/2006/relationships/image" Target="../media/image479.png"/><Relationship Id="rId203" Type="http://schemas.openxmlformats.org/officeDocument/2006/relationships/customXml" Target="../ink/ink2780.xml"/><Relationship Id="rId648" Type="http://schemas.openxmlformats.org/officeDocument/2006/relationships/customXml" Target="../ink/ink3003.xml"/><Relationship Id="rId855" Type="http://schemas.openxmlformats.org/officeDocument/2006/relationships/image" Target="../media/image3297.png"/><Relationship Id="rId1040" Type="http://schemas.openxmlformats.org/officeDocument/2006/relationships/customXml" Target="../ink/ink3202.xml"/><Relationship Id="rId287" Type="http://schemas.openxmlformats.org/officeDocument/2006/relationships/customXml" Target="../ink/ink2822.xml"/><Relationship Id="rId410" Type="http://schemas.openxmlformats.org/officeDocument/2006/relationships/image" Target="../media/image3077.png"/><Relationship Id="rId494" Type="http://schemas.openxmlformats.org/officeDocument/2006/relationships/image" Target="../media/image3119.png"/><Relationship Id="rId508" Type="http://schemas.openxmlformats.org/officeDocument/2006/relationships/image" Target="../media/image3126.png"/><Relationship Id="rId715" Type="http://schemas.openxmlformats.org/officeDocument/2006/relationships/image" Target="../media/image3229.png"/><Relationship Id="rId922" Type="http://schemas.openxmlformats.org/officeDocument/2006/relationships/customXml" Target="../ink/ink3142.xml"/><Relationship Id="rId1138" Type="http://schemas.openxmlformats.org/officeDocument/2006/relationships/image" Target="../media/image458.png"/><Relationship Id="rId147" Type="http://schemas.openxmlformats.org/officeDocument/2006/relationships/customXml" Target="../ink/ink2751.xml"/><Relationship Id="rId354" Type="http://schemas.openxmlformats.org/officeDocument/2006/relationships/image" Target="../media/image3049.png"/><Relationship Id="rId799" Type="http://schemas.openxmlformats.org/officeDocument/2006/relationships/image" Target="../media/image3270.png"/><Relationship Id="rId1191" Type="http://schemas.openxmlformats.org/officeDocument/2006/relationships/customXml" Target="../ink/ink3278.xml"/><Relationship Id="rId51" Type="http://schemas.openxmlformats.org/officeDocument/2006/relationships/image" Target="../media/image2900.png"/><Relationship Id="rId561" Type="http://schemas.openxmlformats.org/officeDocument/2006/relationships/image" Target="../media/image3152.png"/><Relationship Id="rId659" Type="http://schemas.openxmlformats.org/officeDocument/2006/relationships/image" Target="../media/image3201.png"/><Relationship Id="rId866" Type="http://schemas.openxmlformats.org/officeDocument/2006/relationships/customXml" Target="../ink/ink3114.xml"/><Relationship Id="rId214" Type="http://schemas.openxmlformats.org/officeDocument/2006/relationships/image" Target="../media/image2979.png"/><Relationship Id="rId298" Type="http://schemas.openxmlformats.org/officeDocument/2006/relationships/image" Target="../media/image3021.png"/><Relationship Id="rId421" Type="http://schemas.openxmlformats.org/officeDocument/2006/relationships/customXml" Target="../ink/ink2889.xml"/><Relationship Id="rId519" Type="http://schemas.openxmlformats.org/officeDocument/2006/relationships/customXml" Target="../ink/ink2938.xml"/><Relationship Id="rId1051" Type="http://schemas.openxmlformats.org/officeDocument/2006/relationships/image" Target="../media/image415.png"/><Relationship Id="rId1149" Type="http://schemas.openxmlformats.org/officeDocument/2006/relationships/customXml" Target="../ink/ink3257.xml"/><Relationship Id="rId158" Type="http://schemas.openxmlformats.org/officeDocument/2006/relationships/image" Target="../media/image2952.png"/><Relationship Id="rId726" Type="http://schemas.openxmlformats.org/officeDocument/2006/relationships/customXml" Target="../ink/ink3042.xml"/><Relationship Id="rId933" Type="http://schemas.openxmlformats.org/officeDocument/2006/relationships/image" Target="../media/image3335.png"/><Relationship Id="rId1009" Type="http://schemas.openxmlformats.org/officeDocument/2006/relationships/image" Target="../media/image394.png"/><Relationship Id="rId62" Type="http://schemas.openxmlformats.org/officeDocument/2006/relationships/customXml" Target="../ink/ink2708.xml"/><Relationship Id="rId365" Type="http://schemas.openxmlformats.org/officeDocument/2006/relationships/customXml" Target="../ink/ink2861.xml"/><Relationship Id="rId572" Type="http://schemas.openxmlformats.org/officeDocument/2006/relationships/customXml" Target="../ink/ink2965.xml"/><Relationship Id="rId225" Type="http://schemas.openxmlformats.org/officeDocument/2006/relationships/customXml" Target="../ink/ink2791.xml"/><Relationship Id="rId432" Type="http://schemas.openxmlformats.org/officeDocument/2006/relationships/image" Target="../media/image3088.png"/><Relationship Id="rId877" Type="http://schemas.openxmlformats.org/officeDocument/2006/relationships/image" Target="../media/image3307.png"/><Relationship Id="rId1062" Type="http://schemas.openxmlformats.org/officeDocument/2006/relationships/customXml" Target="../ink/ink3213.xml"/><Relationship Id="rId737" Type="http://schemas.openxmlformats.org/officeDocument/2006/relationships/image" Target="../media/image3240.png"/><Relationship Id="rId944" Type="http://schemas.openxmlformats.org/officeDocument/2006/relationships/image" Target="../media/image3340.png"/><Relationship Id="rId73" Type="http://schemas.openxmlformats.org/officeDocument/2006/relationships/image" Target="../media/image2911.png"/><Relationship Id="rId169" Type="http://schemas.openxmlformats.org/officeDocument/2006/relationships/image" Target="../media/image2957.png"/><Relationship Id="rId376" Type="http://schemas.openxmlformats.org/officeDocument/2006/relationships/image" Target="../media/image3060.png"/><Relationship Id="rId583" Type="http://schemas.openxmlformats.org/officeDocument/2006/relationships/image" Target="../media/image3163.png"/><Relationship Id="rId790" Type="http://schemas.openxmlformats.org/officeDocument/2006/relationships/image" Target="../media/image3266.png"/><Relationship Id="rId804" Type="http://schemas.openxmlformats.org/officeDocument/2006/relationships/customXml" Target="../ink/ink3082.xml"/><Relationship Id="rId4" Type="http://schemas.openxmlformats.org/officeDocument/2006/relationships/customXml" Target="../ink/ink2679.xml"/><Relationship Id="rId236" Type="http://schemas.openxmlformats.org/officeDocument/2006/relationships/image" Target="../media/image2990.png"/><Relationship Id="rId443" Type="http://schemas.openxmlformats.org/officeDocument/2006/relationships/customXml" Target="../ink/ink2900.xml"/><Relationship Id="rId650" Type="http://schemas.openxmlformats.org/officeDocument/2006/relationships/customXml" Target="../ink/ink3004.xml"/><Relationship Id="rId888" Type="http://schemas.openxmlformats.org/officeDocument/2006/relationships/customXml" Target="../ink/ink3125.xml"/><Relationship Id="rId1073" Type="http://schemas.openxmlformats.org/officeDocument/2006/relationships/image" Target="../media/image426.png"/><Relationship Id="rId303" Type="http://schemas.openxmlformats.org/officeDocument/2006/relationships/customXml" Target="../ink/ink2830.xml"/><Relationship Id="rId748" Type="http://schemas.openxmlformats.org/officeDocument/2006/relationships/customXml" Target="../ink/ink3053.xml"/><Relationship Id="rId955" Type="http://schemas.openxmlformats.org/officeDocument/2006/relationships/customXml" Target="../ink/ink3159.xml"/><Relationship Id="rId1140" Type="http://schemas.openxmlformats.org/officeDocument/2006/relationships/image" Target="../media/image459.png"/><Relationship Id="rId84" Type="http://schemas.openxmlformats.org/officeDocument/2006/relationships/customXml" Target="../ink/ink2719.xml"/><Relationship Id="rId387" Type="http://schemas.openxmlformats.org/officeDocument/2006/relationships/customXml" Target="../ink/ink2872.xml"/><Relationship Id="rId510" Type="http://schemas.openxmlformats.org/officeDocument/2006/relationships/image" Target="../media/image3127.png"/><Relationship Id="rId594" Type="http://schemas.openxmlformats.org/officeDocument/2006/relationships/customXml" Target="../ink/ink2976.xml"/><Relationship Id="rId608" Type="http://schemas.openxmlformats.org/officeDocument/2006/relationships/customXml" Target="../ink/ink2983.xml"/><Relationship Id="rId815" Type="http://schemas.openxmlformats.org/officeDocument/2006/relationships/image" Target="../media/image3278.png"/><Relationship Id="rId247" Type="http://schemas.openxmlformats.org/officeDocument/2006/relationships/customXml" Target="../ink/ink2802.xml"/><Relationship Id="rId899" Type="http://schemas.openxmlformats.org/officeDocument/2006/relationships/image" Target="../media/image3318.png"/><Relationship Id="rId1000" Type="http://schemas.openxmlformats.org/officeDocument/2006/relationships/customXml" Target="../ink/ink3182.xml"/><Relationship Id="rId1084" Type="http://schemas.openxmlformats.org/officeDocument/2006/relationships/customXml" Target="../ink/ink3224.xml"/><Relationship Id="rId107" Type="http://schemas.openxmlformats.org/officeDocument/2006/relationships/image" Target="../media/image2927.png"/><Relationship Id="rId454" Type="http://schemas.openxmlformats.org/officeDocument/2006/relationships/image" Target="../media/image3099.png"/><Relationship Id="rId661" Type="http://schemas.openxmlformats.org/officeDocument/2006/relationships/image" Target="../media/image3202.png"/><Relationship Id="rId759" Type="http://schemas.openxmlformats.org/officeDocument/2006/relationships/customXml" Target="../ink/ink3059.xml"/><Relationship Id="rId966" Type="http://schemas.openxmlformats.org/officeDocument/2006/relationships/image" Target="../media/image3351.png"/><Relationship Id="rId11" Type="http://schemas.openxmlformats.org/officeDocument/2006/relationships/image" Target="../media/image2881.png"/><Relationship Id="rId314" Type="http://schemas.openxmlformats.org/officeDocument/2006/relationships/image" Target="../media/image3029.png"/><Relationship Id="rId398" Type="http://schemas.openxmlformats.org/officeDocument/2006/relationships/image" Target="../media/image3071.png"/><Relationship Id="rId521" Type="http://schemas.openxmlformats.org/officeDocument/2006/relationships/customXml" Target="../ink/ink2939.xml"/><Relationship Id="rId619" Type="http://schemas.openxmlformats.org/officeDocument/2006/relationships/image" Target="../media/image3181.png"/><Relationship Id="rId1151" Type="http://schemas.openxmlformats.org/officeDocument/2006/relationships/customXml" Target="../ink/ink3258.xml"/><Relationship Id="rId95" Type="http://schemas.openxmlformats.org/officeDocument/2006/relationships/image" Target="../media/image2921.png"/><Relationship Id="rId160" Type="http://schemas.openxmlformats.org/officeDocument/2006/relationships/customXml" Target="../ink/ink2758.xml"/><Relationship Id="rId826" Type="http://schemas.openxmlformats.org/officeDocument/2006/relationships/image" Target="../media/image3283.png"/><Relationship Id="rId1011" Type="http://schemas.openxmlformats.org/officeDocument/2006/relationships/image" Target="../media/image395.png"/><Relationship Id="rId1109" Type="http://schemas.openxmlformats.org/officeDocument/2006/relationships/image" Target="../media/image444.png"/><Relationship Id="rId258" Type="http://schemas.openxmlformats.org/officeDocument/2006/relationships/image" Target="../media/image3001.png"/><Relationship Id="rId465" Type="http://schemas.openxmlformats.org/officeDocument/2006/relationships/customXml" Target="../ink/ink2911.xml"/><Relationship Id="rId672" Type="http://schemas.openxmlformats.org/officeDocument/2006/relationships/customXml" Target="../ink/ink3015.xml"/><Relationship Id="rId1095" Type="http://schemas.openxmlformats.org/officeDocument/2006/relationships/image" Target="../media/image437.png"/><Relationship Id="rId22" Type="http://schemas.openxmlformats.org/officeDocument/2006/relationships/customXml" Target="../ink/ink2688.xml"/><Relationship Id="rId118" Type="http://schemas.openxmlformats.org/officeDocument/2006/relationships/customXml" Target="../ink/ink2736.xml"/><Relationship Id="rId325" Type="http://schemas.openxmlformats.org/officeDocument/2006/relationships/customXml" Target="../ink/ink2841.xml"/><Relationship Id="rId532" Type="http://schemas.openxmlformats.org/officeDocument/2006/relationships/image" Target="../media/image3138.png"/><Relationship Id="rId977" Type="http://schemas.openxmlformats.org/officeDocument/2006/relationships/customXml" Target="../ink/ink3170.xml"/><Relationship Id="rId1162" Type="http://schemas.openxmlformats.org/officeDocument/2006/relationships/image" Target="../media/image470.png"/><Relationship Id="rId171" Type="http://schemas.openxmlformats.org/officeDocument/2006/relationships/image" Target="../media/image2958.png"/><Relationship Id="rId837" Type="http://schemas.openxmlformats.org/officeDocument/2006/relationships/customXml" Target="../ink/ink3099.xml"/><Relationship Id="rId1022" Type="http://schemas.openxmlformats.org/officeDocument/2006/relationships/customXml" Target="../ink/ink3193.xml"/><Relationship Id="rId269" Type="http://schemas.openxmlformats.org/officeDocument/2006/relationships/customXml" Target="../ink/ink2813.xml"/><Relationship Id="rId476" Type="http://schemas.openxmlformats.org/officeDocument/2006/relationships/image" Target="../media/image3110.png"/><Relationship Id="rId683" Type="http://schemas.openxmlformats.org/officeDocument/2006/relationships/image" Target="../media/image3213.png"/><Relationship Id="rId890" Type="http://schemas.openxmlformats.org/officeDocument/2006/relationships/customXml" Target="../ink/ink3126.xml"/><Relationship Id="rId904" Type="http://schemas.openxmlformats.org/officeDocument/2006/relationships/customXml" Target="../ink/ink3133.xml"/><Relationship Id="rId33" Type="http://schemas.openxmlformats.org/officeDocument/2006/relationships/image" Target="../media/image2891.png"/><Relationship Id="rId129" Type="http://schemas.openxmlformats.org/officeDocument/2006/relationships/customXml" Target="../ink/ink2742.xml"/><Relationship Id="rId336" Type="http://schemas.openxmlformats.org/officeDocument/2006/relationships/image" Target="../media/image3040.png"/><Relationship Id="rId543" Type="http://schemas.openxmlformats.org/officeDocument/2006/relationships/customXml" Target="../ink/ink2950.xml"/><Relationship Id="rId988" Type="http://schemas.openxmlformats.org/officeDocument/2006/relationships/customXml" Target="../ink/ink3176.xml"/><Relationship Id="rId1173" Type="http://schemas.openxmlformats.org/officeDocument/2006/relationships/customXml" Target="../ink/ink3269.xml"/><Relationship Id="rId182" Type="http://schemas.openxmlformats.org/officeDocument/2006/relationships/customXml" Target="../ink/ink2769.xml"/><Relationship Id="rId403" Type="http://schemas.openxmlformats.org/officeDocument/2006/relationships/customXml" Target="../ink/ink2880.xml"/><Relationship Id="rId750" Type="http://schemas.openxmlformats.org/officeDocument/2006/relationships/customXml" Target="../ink/ink3054.xml"/><Relationship Id="rId848" Type="http://schemas.openxmlformats.org/officeDocument/2006/relationships/customXml" Target="../ink/ink3105.xml"/><Relationship Id="rId1033" Type="http://schemas.openxmlformats.org/officeDocument/2006/relationships/image" Target="../media/image406.png"/><Relationship Id="rId487" Type="http://schemas.openxmlformats.org/officeDocument/2006/relationships/customXml" Target="../ink/ink2922.xml"/><Relationship Id="rId610" Type="http://schemas.openxmlformats.org/officeDocument/2006/relationships/customXml" Target="../ink/ink2984.xml"/><Relationship Id="rId694" Type="http://schemas.openxmlformats.org/officeDocument/2006/relationships/customXml" Target="../ink/ink3026.xml"/><Relationship Id="rId708" Type="http://schemas.openxmlformats.org/officeDocument/2006/relationships/customXml" Target="../ink/ink3033.xml"/><Relationship Id="rId915" Type="http://schemas.openxmlformats.org/officeDocument/2006/relationships/image" Target="../media/image3326.png"/><Relationship Id="rId347" Type="http://schemas.openxmlformats.org/officeDocument/2006/relationships/customXml" Target="../ink/ink2852.xml"/><Relationship Id="rId999" Type="http://schemas.openxmlformats.org/officeDocument/2006/relationships/image" Target="../media/image3367.png"/><Relationship Id="rId1100" Type="http://schemas.openxmlformats.org/officeDocument/2006/relationships/customXml" Target="../ink/ink3232.xml"/><Relationship Id="rId1184" Type="http://schemas.openxmlformats.org/officeDocument/2006/relationships/image" Target="../media/image481.png"/><Relationship Id="rId44" Type="http://schemas.openxmlformats.org/officeDocument/2006/relationships/customXml" Target="../ink/ink2699.xml"/><Relationship Id="rId554" Type="http://schemas.openxmlformats.org/officeDocument/2006/relationships/customXml" Target="../ink/ink2956.xml"/><Relationship Id="rId761" Type="http://schemas.openxmlformats.org/officeDocument/2006/relationships/customXml" Target="../ink/ink3060.xml"/><Relationship Id="rId859" Type="http://schemas.openxmlformats.org/officeDocument/2006/relationships/image" Target="../media/image3299.png"/><Relationship Id="rId193" Type="http://schemas.openxmlformats.org/officeDocument/2006/relationships/image" Target="../media/image2969.png"/><Relationship Id="rId207" Type="http://schemas.openxmlformats.org/officeDocument/2006/relationships/customXml" Target="../ink/ink2782.xml"/><Relationship Id="rId414" Type="http://schemas.openxmlformats.org/officeDocument/2006/relationships/image" Target="../media/image3079.png"/><Relationship Id="rId498" Type="http://schemas.openxmlformats.org/officeDocument/2006/relationships/image" Target="../media/image3121.png"/><Relationship Id="rId621" Type="http://schemas.openxmlformats.org/officeDocument/2006/relationships/image" Target="../media/image3182.png"/><Relationship Id="rId1044" Type="http://schemas.openxmlformats.org/officeDocument/2006/relationships/customXml" Target="../ink/ink3204.xml"/><Relationship Id="rId260" Type="http://schemas.openxmlformats.org/officeDocument/2006/relationships/image" Target="../media/image3002.png"/><Relationship Id="rId719" Type="http://schemas.openxmlformats.org/officeDocument/2006/relationships/image" Target="../media/image3231.png"/><Relationship Id="rId926" Type="http://schemas.openxmlformats.org/officeDocument/2006/relationships/customXml" Target="../ink/ink3144.xml"/><Relationship Id="rId1111" Type="http://schemas.openxmlformats.org/officeDocument/2006/relationships/image" Target="../media/image445.png"/><Relationship Id="rId55" Type="http://schemas.openxmlformats.org/officeDocument/2006/relationships/image" Target="../media/image2902.png"/><Relationship Id="rId120" Type="http://schemas.openxmlformats.org/officeDocument/2006/relationships/customXml" Target="../ink/ink2737.xml"/><Relationship Id="rId358" Type="http://schemas.openxmlformats.org/officeDocument/2006/relationships/image" Target="../media/image3051.png"/><Relationship Id="rId565" Type="http://schemas.openxmlformats.org/officeDocument/2006/relationships/image" Target="../media/image3154.png"/><Relationship Id="rId772" Type="http://schemas.openxmlformats.org/officeDocument/2006/relationships/image" Target="../media/image3257.png"/><Relationship Id="rId1195" Type="http://schemas.openxmlformats.org/officeDocument/2006/relationships/customXml" Target="../ink/ink3280.xml"/><Relationship Id="rId218" Type="http://schemas.openxmlformats.org/officeDocument/2006/relationships/image" Target="../media/image2981.png"/><Relationship Id="rId425" Type="http://schemas.openxmlformats.org/officeDocument/2006/relationships/customXml" Target="../ink/ink2891.xml"/><Relationship Id="rId632" Type="http://schemas.openxmlformats.org/officeDocument/2006/relationships/customXml" Target="../ink/ink2995.xml"/><Relationship Id="rId1055" Type="http://schemas.openxmlformats.org/officeDocument/2006/relationships/image" Target="../media/image417.png"/><Relationship Id="rId271" Type="http://schemas.openxmlformats.org/officeDocument/2006/relationships/customXml" Target="../ink/ink2814.xml"/><Relationship Id="rId937" Type="http://schemas.openxmlformats.org/officeDocument/2006/relationships/customXml" Target="../ink/ink3150.xml"/><Relationship Id="rId1122" Type="http://schemas.openxmlformats.org/officeDocument/2006/relationships/customXml" Target="../ink/ink3243.xml"/><Relationship Id="rId66" Type="http://schemas.openxmlformats.org/officeDocument/2006/relationships/customXml" Target="../ink/ink2710.xml"/><Relationship Id="rId131" Type="http://schemas.openxmlformats.org/officeDocument/2006/relationships/customXml" Target="../ink/ink2743.xml"/><Relationship Id="rId369" Type="http://schemas.openxmlformats.org/officeDocument/2006/relationships/customXml" Target="../ink/ink2863.xml"/><Relationship Id="rId576" Type="http://schemas.openxmlformats.org/officeDocument/2006/relationships/customXml" Target="../ink/ink2967.xml"/><Relationship Id="rId783" Type="http://schemas.openxmlformats.org/officeDocument/2006/relationships/customXml" Target="../ink/ink3071.xml"/><Relationship Id="rId990" Type="http://schemas.openxmlformats.org/officeDocument/2006/relationships/customXml" Target="../ink/ink3177.xml"/><Relationship Id="rId229" Type="http://schemas.openxmlformats.org/officeDocument/2006/relationships/customXml" Target="../ink/ink2793.xml"/><Relationship Id="rId436" Type="http://schemas.openxmlformats.org/officeDocument/2006/relationships/image" Target="../media/image3090.png"/><Relationship Id="rId643" Type="http://schemas.openxmlformats.org/officeDocument/2006/relationships/image" Target="../media/image3193.png"/><Relationship Id="rId1066" Type="http://schemas.openxmlformats.org/officeDocument/2006/relationships/customXml" Target="../ink/ink3215.xml"/><Relationship Id="rId850" Type="http://schemas.openxmlformats.org/officeDocument/2006/relationships/customXml" Target="../ink/ink3106.xml"/><Relationship Id="rId948" Type="http://schemas.openxmlformats.org/officeDocument/2006/relationships/image" Target="../media/image3342.png"/><Relationship Id="rId1133" Type="http://schemas.openxmlformats.org/officeDocument/2006/relationships/image" Target="../media/image456.png"/><Relationship Id="rId77" Type="http://schemas.openxmlformats.org/officeDocument/2006/relationships/image" Target="../media/image2913.png"/><Relationship Id="rId282" Type="http://schemas.openxmlformats.org/officeDocument/2006/relationships/image" Target="../media/image3013.png"/><Relationship Id="rId503" Type="http://schemas.openxmlformats.org/officeDocument/2006/relationships/customXml" Target="../ink/ink2930.xml"/><Relationship Id="rId587" Type="http://schemas.openxmlformats.org/officeDocument/2006/relationships/image" Target="../media/image3165.png"/><Relationship Id="rId710" Type="http://schemas.openxmlformats.org/officeDocument/2006/relationships/customXml" Target="../ink/ink3034.xml"/><Relationship Id="rId808" Type="http://schemas.openxmlformats.org/officeDocument/2006/relationships/customXml" Target="../ink/ink3084.xml"/><Relationship Id="rId8" Type="http://schemas.openxmlformats.org/officeDocument/2006/relationships/customXml" Target="../ink/ink2681.xml"/><Relationship Id="rId142" Type="http://schemas.openxmlformats.org/officeDocument/2006/relationships/image" Target="../media/image2944.png"/><Relationship Id="rId447" Type="http://schemas.openxmlformats.org/officeDocument/2006/relationships/customXml" Target="../ink/ink2902.xml"/><Relationship Id="rId794" Type="http://schemas.openxmlformats.org/officeDocument/2006/relationships/customXml" Target="../ink/ink3077.xml"/><Relationship Id="rId1077" Type="http://schemas.openxmlformats.org/officeDocument/2006/relationships/image" Target="../media/image428.png"/><Relationship Id="rId654" Type="http://schemas.openxmlformats.org/officeDocument/2006/relationships/customXml" Target="../ink/ink3006.xml"/><Relationship Id="rId861" Type="http://schemas.openxmlformats.org/officeDocument/2006/relationships/image" Target="../media/image3300.png"/><Relationship Id="rId959" Type="http://schemas.openxmlformats.org/officeDocument/2006/relationships/customXml" Target="../ink/ink3161.xml"/><Relationship Id="rId293" Type="http://schemas.openxmlformats.org/officeDocument/2006/relationships/customXml" Target="../ink/ink2825.xml"/><Relationship Id="rId307" Type="http://schemas.openxmlformats.org/officeDocument/2006/relationships/customXml" Target="../ink/ink2832.xml"/><Relationship Id="rId514" Type="http://schemas.openxmlformats.org/officeDocument/2006/relationships/image" Target="../media/image3129.png"/><Relationship Id="rId721" Type="http://schemas.openxmlformats.org/officeDocument/2006/relationships/image" Target="../media/image3232.png"/><Relationship Id="rId1144" Type="http://schemas.openxmlformats.org/officeDocument/2006/relationships/image" Target="../media/image461.png"/><Relationship Id="rId88" Type="http://schemas.openxmlformats.org/officeDocument/2006/relationships/customXml" Target="../ink/ink2721.xml"/><Relationship Id="rId153" Type="http://schemas.openxmlformats.org/officeDocument/2006/relationships/customXml" Target="../ink/ink2754.xml"/><Relationship Id="rId360" Type="http://schemas.openxmlformats.org/officeDocument/2006/relationships/image" Target="../media/image3052.png"/><Relationship Id="rId598" Type="http://schemas.openxmlformats.org/officeDocument/2006/relationships/customXml" Target="../ink/ink2978.xml"/><Relationship Id="rId819" Type="http://schemas.openxmlformats.org/officeDocument/2006/relationships/image" Target="../media/image3280.png"/><Relationship Id="rId1004" Type="http://schemas.openxmlformats.org/officeDocument/2006/relationships/customXml" Target="../ink/ink3184.xml"/><Relationship Id="rId220" Type="http://schemas.openxmlformats.org/officeDocument/2006/relationships/image" Target="../media/image2982.png"/><Relationship Id="rId458" Type="http://schemas.openxmlformats.org/officeDocument/2006/relationships/image" Target="../media/image3101.png"/><Relationship Id="rId665" Type="http://schemas.openxmlformats.org/officeDocument/2006/relationships/image" Target="../media/image3204.png"/><Relationship Id="rId872" Type="http://schemas.openxmlformats.org/officeDocument/2006/relationships/customXml" Target="../ink/ink3117.xml"/><Relationship Id="rId1088" Type="http://schemas.openxmlformats.org/officeDocument/2006/relationships/customXml" Target="../ink/ink3226.xml"/><Relationship Id="rId15" Type="http://schemas.openxmlformats.org/officeDocument/2006/relationships/image" Target="../media/image2883.png"/><Relationship Id="rId318" Type="http://schemas.openxmlformats.org/officeDocument/2006/relationships/image" Target="../media/image3031.png"/><Relationship Id="rId525" Type="http://schemas.openxmlformats.org/officeDocument/2006/relationships/customXml" Target="../ink/ink2941.xml"/><Relationship Id="rId732" Type="http://schemas.openxmlformats.org/officeDocument/2006/relationships/customXml" Target="../ink/ink3045.xml"/><Relationship Id="rId1155" Type="http://schemas.openxmlformats.org/officeDocument/2006/relationships/customXml" Target="../ink/ink3260.xml"/><Relationship Id="rId99" Type="http://schemas.openxmlformats.org/officeDocument/2006/relationships/image" Target="../media/image2923.png"/><Relationship Id="rId164" Type="http://schemas.openxmlformats.org/officeDocument/2006/relationships/customXml" Target="../ink/ink2760.xml"/><Relationship Id="rId371" Type="http://schemas.openxmlformats.org/officeDocument/2006/relationships/customXml" Target="../ink/ink2864.xml"/><Relationship Id="rId1015" Type="http://schemas.openxmlformats.org/officeDocument/2006/relationships/image" Target="../media/image397.png"/><Relationship Id="rId469" Type="http://schemas.openxmlformats.org/officeDocument/2006/relationships/customXml" Target="../ink/ink2913.xml"/><Relationship Id="rId676" Type="http://schemas.openxmlformats.org/officeDocument/2006/relationships/customXml" Target="../ink/ink3017.xml"/><Relationship Id="rId883" Type="http://schemas.openxmlformats.org/officeDocument/2006/relationships/image" Target="../media/image3310.png"/><Relationship Id="rId1099" Type="http://schemas.openxmlformats.org/officeDocument/2006/relationships/image" Target="../media/image439.png"/><Relationship Id="rId26" Type="http://schemas.openxmlformats.org/officeDocument/2006/relationships/customXml" Target="../ink/ink2690.xml"/><Relationship Id="rId231" Type="http://schemas.openxmlformats.org/officeDocument/2006/relationships/customXml" Target="../ink/ink2794.xml"/><Relationship Id="rId329" Type="http://schemas.openxmlformats.org/officeDocument/2006/relationships/customXml" Target="../ink/ink2843.xml"/><Relationship Id="rId536" Type="http://schemas.openxmlformats.org/officeDocument/2006/relationships/image" Target="../media/image3140.png"/><Relationship Id="rId1166" Type="http://schemas.openxmlformats.org/officeDocument/2006/relationships/image" Target="../media/image472.png"/><Relationship Id="rId175" Type="http://schemas.openxmlformats.org/officeDocument/2006/relationships/image" Target="../media/image2960.png"/><Relationship Id="rId743" Type="http://schemas.openxmlformats.org/officeDocument/2006/relationships/image" Target="../media/image3243.png"/><Relationship Id="rId950" Type="http://schemas.openxmlformats.org/officeDocument/2006/relationships/image" Target="../media/image3343.png"/><Relationship Id="rId1026" Type="http://schemas.openxmlformats.org/officeDocument/2006/relationships/customXml" Target="../ink/ink3195.xml"/><Relationship Id="rId382" Type="http://schemas.openxmlformats.org/officeDocument/2006/relationships/image" Target="../media/image3063.png"/><Relationship Id="rId603" Type="http://schemas.openxmlformats.org/officeDocument/2006/relationships/image" Target="../media/image3173.png"/><Relationship Id="rId687" Type="http://schemas.openxmlformats.org/officeDocument/2006/relationships/image" Target="../media/image3215.png"/><Relationship Id="rId810" Type="http://schemas.openxmlformats.org/officeDocument/2006/relationships/customXml" Target="../ink/ink3085.xml"/><Relationship Id="rId908" Type="http://schemas.openxmlformats.org/officeDocument/2006/relationships/customXml" Target="../ink/ink3135.xml"/><Relationship Id="rId242" Type="http://schemas.openxmlformats.org/officeDocument/2006/relationships/image" Target="../media/image2993.png"/><Relationship Id="rId894" Type="http://schemas.openxmlformats.org/officeDocument/2006/relationships/customXml" Target="../ink/ink3128.xml"/><Relationship Id="rId1177" Type="http://schemas.openxmlformats.org/officeDocument/2006/relationships/customXml" Target="../ink/ink3271.xml"/><Relationship Id="rId37" Type="http://schemas.openxmlformats.org/officeDocument/2006/relationships/image" Target="../media/image2893.png"/><Relationship Id="rId102" Type="http://schemas.openxmlformats.org/officeDocument/2006/relationships/customXml" Target="../ink/ink2728.xml"/><Relationship Id="rId547" Type="http://schemas.openxmlformats.org/officeDocument/2006/relationships/customXml" Target="../ink/ink2952.xml"/><Relationship Id="rId754" Type="http://schemas.openxmlformats.org/officeDocument/2006/relationships/image" Target="../media/image3248.png"/><Relationship Id="rId961" Type="http://schemas.openxmlformats.org/officeDocument/2006/relationships/customXml" Target="../ink/ink3162.xml"/><Relationship Id="rId90" Type="http://schemas.openxmlformats.org/officeDocument/2006/relationships/customXml" Target="../ink/ink2722.xml"/><Relationship Id="rId186" Type="http://schemas.openxmlformats.org/officeDocument/2006/relationships/customXml" Target="../ink/ink2771.xml"/><Relationship Id="rId393" Type="http://schemas.openxmlformats.org/officeDocument/2006/relationships/customXml" Target="../ink/ink2875.xml"/><Relationship Id="rId407" Type="http://schemas.openxmlformats.org/officeDocument/2006/relationships/customXml" Target="../ink/ink2882.xml"/><Relationship Id="rId614" Type="http://schemas.openxmlformats.org/officeDocument/2006/relationships/customXml" Target="../ink/ink2986.xml"/><Relationship Id="rId821" Type="http://schemas.openxmlformats.org/officeDocument/2006/relationships/image" Target="../media/image3281.png"/><Relationship Id="rId1037" Type="http://schemas.openxmlformats.org/officeDocument/2006/relationships/image" Target="../media/image408.png"/><Relationship Id="rId253" Type="http://schemas.openxmlformats.org/officeDocument/2006/relationships/customXml" Target="../ink/ink2805.xml"/><Relationship Id="rId460" Type="http://schemas.openxmlformats.org/officeDocument/2006/relationships/image" Target="../media/image3102.png"/><Relationship Id="rId698" Type="http://schemas.openxmlformats.org/officeDocument/2006/relationships/customXml" Target="../ink/ink3028.xml"/><Relationship Id="rId919" Type="http://schemas.openxmlformats.org/officeDocument/2006/relationships/image" Target="../media/image3328.png"/><Relationship Id="rId1090" Type="http://schemas.openxmlformats.org/officeDocument/2006/relationships/customXml" Target="../ink/ink3227.xml"/><Relationship Id="rId1104" Type="http://schemas.openxmlformats.org/officeDocument/2006/relationships/customXml" Target="../ink/ink3234.xml"/><Relationship Id="rId48" Type="http://schemas.openxmlformats.org/officeDocument/2006/relationships/customXml" Target="../ink/ink2701.xml"/><Relationship Id="rId113" Type="http://schemas.openxmlformats.org/officeDocument/2006/relationships/image" Target="../media/image2930.png"/><Relationship Id="rId320" Type="http://schemas.openxmlformats.org/officeDocument/2006/relationships/image" Target="../media/image3032.png"/><Relationship Id="rId558" Type="http://schemas.openxmlformats.org/officeDocument/2006/relationships/customXml" Target="../ink/ink2958.xml"/><Relationship Id="rId765" Type="http://schemas.openxmlformats.org/officeDocument/2006/relationships/customXml" Target="../ink/ink3062.xml"/><Relationship Id="rId972" Type="http://schemas.openxmlformats.org/officeDocument/2006/relationships/image" Target="../media/image3354.png"/><Relationship Id="rId1188" Type="http://schemas.openxmlformats.org/officeDocument/2006/relationships/image" Target="../media/image483.png"/><Relationship Id="rId197" Type="http://schemas.openxmlformats.org/officeDocument/2006/relationships/image" Target="../media/image2971.png"/><Relationship Id="rId418" Type="http://schemas.openxmlformats.org/officeDocument/2006/relationships/image" Target="../media/image3081.png"/><Relationship Id="rId625" Type="http://schemas.openxmlformats.org/officeDocument/2006/relationships/image" Target="../media/image3184.png"/><Relationship Id="rId832" Type="http://schemas.openxmlformats.org/officeDocument/2006/relationships/image" Target="../media/image3286.png"/><Relationship Id="rId1048" Type="http://schemas.openxmlformats.org/officeDocument/2006/relationships/customXml" Target="../ink/ink3206.xml"/><Relationship Id="rId264" Type="http://schemas.openxmlformats.org/officeDocument/2006/relationships/image" Target="../media/image3004.png"/><Relationship Id="rId471" Type="http://schemas.openxmlformats.org/officeDocument/2006/relationships/customXml" Target="../ink/ink2914.xml"/><Relationship Id="rId1115" Type="http://schemas.openxmlformats.org/officeDocument/2006/relationships/image" Target="../media/image447.png"/><Relationship Id="rId59" Type="http://schemas.openxmlformats.org/officeDocument/2006/relationships/image" Target="../media/image2904.png"/><Relationship Id="rId124" Type="http://schemas.openxmlformats.org/officeDocument/2006/relationships/customXml" Target="../ink/ink2739.xml"/><Relationship Id="rId569" Type="http://schemas.openxmlformats.org/officeDocument/2006/relationships/image" Target="../media/image3156.png"/><Relationship Id="rId776" Type="http://schemas.openxmlformats.org/officeDocument/2006/relationships/image" Target="../media/image3259.png"/><Relationship Id="rId983" Type="http://schemas.openxmlformats.org/officeDocument/2006/relationships/customXml" Target="../ink/ink3173.xml"/><Relationship Id="rId331" Type="http://schemas.openxmlformats.org/officeDocument/2006/relationships/customXml" Target="../ink/ink2844.xml"/><Relationship Id="rId429" Type="http://schemas.openxmlformats.org/officeDocument/2006/relationships/customXml" Target="../ink/ink2893.xml"/><Relationship Id="rId636" Type="http://schemas.openxmlformats.org/officeDocument/2006/relationships/customXml" Target="../ink/ink2997.xml"/><Relationship Id="rId1059" Type="http://schemas.openxmlformats.org/officeDocument/2006/relationships/image" Target="../media/image419.png"/><Relationship Id="rId843" Type="http://schemas.openxmlformats.org/officeDocument/2006/relationships/customXml" Target="../ink/ink3102.xml"/><Relationship Id="rId1126" Type="http://schemas.openxmlformats.org/officeDocument/2006/relationships/customXml" Target="../ink/ink3245.xml"/><Relationship Id="rId275" Type="http://schemas.openxmlformats.org/officeDocument/2006/relationships/customXml" Target="../ink/ink2816.xml"/><Relationship Id="rId482" Type="http://schemas.openxmlformats.org/officeDocument/2006/relationships/image" Target="../media/image3113.png"/><Relationship Id="rId703" Type="http://schemas.openxmlformats.org/officeDocument/2006/relationships/image" Target="../media/image3223.png"/><Relationship Id="rId910" Type="http://schemas.openxmlformats.org/officeDocument/2006/relationships/customXml" Target="../ink/ink3136.xml"/><Relationship Id="rId135" Type="http://schemas.openxmlformats.org/officeDocument/2006/relationships/customXml" Target="../ink/ink2745.xml"/><Relationship Id="rId342" Type="http://schemas.openxmlformats.org/officeDocument/2006/relationships/image" Target="../media/image3043.png"/><Relationship Id="rId787" Type="http://schemas.openxmlformats.org/officeDocument/2006/relationships/customXml" Target="../ink/ink3073.xml"/><Relationship Id="rId994" Type="http://schemas.openxmlformats.org/officeDocument/2006/relationships/customXml" Target="../ink/ink3179.xml"/><Relationship Id="rId202" Type="http://schemas.openxmlformats.org/officeDocument/2006/relationships/image" Target="../media/image2973.png"/><Relationship Id="rId647" Type="http://schemas.openxmlformats.org/officeDocument/2006/relationships/image" Target="../media/image3195.png"/><Relationship Id="rId854" Type="http://schemas.openxmlformats.org/officeDocument/2006/relationships/customXml" Target="../ink/ink3108.xml"/><Relationship Id="rId286" Type="http://schemas.openxmlformats.org/officeDocument/2006/relationships/image" Target="../media/image3015.png"/><Relationship Id="rId493" Type="http://schemas.openxmlformats.org/officeDocument/2006/relationships/customXml" Target="../ink/ink2925.xml"/><Relationship Id="rId507" Type="http://schemas.openxmlformats.org/officeDocument/2006/relationships/customXml" Target="../ink/ink2932.xml"/><Relationship Id="rId714" Type="http://schemas.openxmlformats.org/officeDocument/2006/relationships/customXml" Target="../ink/ink3036.xml"/><Relationship Id="rId921" Type="http://schemas.openxmlformats.org/officeDocument/2006/relationships/image" Target="../media/image3329.png"/><Relationship Id="rId1137" Type="http://schemas.openxmlformats.org/officeDocument/2006/relationships/customXml" Target="../ink/ink3251.xml"/><Relationship Id="rId50" Type="http://schemas.openxmlformats.org/officeDocument/2006/relationships/customXml" Target="../ink/ink2702.xml"/><Relationship Id="rId146" Type="http://schemas.openxmlformats.org/officeDocument/2006/relationships/image" Target="../media/image2946.png"/><Relationship Id="rId353" Type="http://schemas.openxmlformats.org/officeDocument/2006/relationships/customXml" Target="../ink/ink2855.xml"/><Relationship Id="rId560" Type="http://schemas.openxmlformats.org/officeDocument/2006/relationships/customXml" Target="../ink/ink2959.xml"/><Relationship Id="rId798" Type="http://schemas.openxmlformats.org/officeDocument/2006/relationships/customXml" Target="../ink/ink3079.xml"/><Relationship Id="rId1190" Type="http://schemas.openxmlformats.org/officeDocument/2006/relationships/image" Target="../media/image484.png"/><Relationship Id="rId213" Type="http://schemas.openxmlformats.org/officeDocument/2006/relationships/customXml" Target="../ink/ink2785.xml"/><Relationship Id="rId420" Type="http://schemas.openxmlformats.org/officeDocument/2006/relationships/image" Target="../media/image3082.png"/><Relationship Id="rId658" Type="http://schemas.openxmlformats.org/officeDocument/2006/relationships/customXml" Target="../ink/ink3008.xml"/><Relationship Id="rId865" Type="http://schemas.openxmlformats.org/officeDocument/2006/relationships/image" Target="../media/image3302.png"/><Relationship Id="rId1050" Type="http://schemas.openxmlformats.org/officeDocument/2006/relationships/customXml" Target="../ink/ink3207.xml"/><Relationship Id="rId297" Type="http://schemas.openxmlformats.org/officeDocument/2006/relationships/customXml" Target="../ink/ink2827.xml"/><Relationship Id="rId518" Type="http://schemas.openxmlformats.org/officeDocument/2006/relationships/image" Target="../media/image3131.png"/><Relationship Id="rId725" Type="http://schemas.openxmlformats.org/officeDocument/2006/relationships/image" Target="../media/image3234.png"/><Relationship Id="rId932" Type="http://schemas.openxmlformats.org/officeDocument/2006/relationships/customXml" Target="../ink/ink3147.xml"/><Relationship Id="rId1148" Type="http://schemas.openxmlformats.org/officeDocument/2006/relationships/image" Target="../media/image463.png"/><Relationship Id="rId157" Type="http://schemas.openxmlformats.org/officeDocument/2006/relationships/customXml" Target="../ink/ink2756.xml"/><Relationship Id="rId364" Type="http://schemas.openxmlformats.org/officeDocument/2006/relationships/image" Target="../media/image3054.png"/><Relationship Id="rId1008" Type="http://schemas.openxmlformats.org/officeDocument/2006/relationships/customXml" Target="../ink/ink3186.xml"/><Relationship Id="rId61" Type="http://schemas.openxmlformats.org/officeDocument/2006/relationships/image" Target="../media/image2905.png"/><Relationship Id="rId571" Type="http://schemas.openxmlformats.org/officeDocument/2006/relationships/image" Target="../media/image3157.png"/><Relationship Id="rId669" Type="http://schemas.openxmlformats.org/officeDocument/2006/relationships/image" Target="../media/image3206.png"/><Relationship Id="rId876" Type="http://schemas.openxmlformats.org/officeDocument/2006/relationships/customXml" Target="../ink/ink3119.xml"/><Relationship Id="rId19" Type="http://schemas.openxmlformats.org/officeDocument/2006/relationships/image" Target="../media/image2885.png"/><Relationship Id="rId224" Type="http://schemas.openxmlformats.org/officeDocument/2006/relationships/image" Target="../media/image2984.png"/><Relationship Id="rId431" Type="http://schemas.openxmlformats.org/officeDocument/2006/relationships/customXml" Target="../ink/ink2894.xml"/><Relationship Id="rId529" Type="http://schemas.openxmlformats.org/officeDocument/2006/relationships/customXml" Target="../ink/ink2943.xml"/><Relationship Id="rId736" Type="http://schemas.openxmlformats.org/officeDocument/2006/relationships/customXml" Target="../ink/ink3047.xml"/><Relationship Id="rId1061" Type="http://schemas.openxmlformats.org/officeDocument/2006/relationships/image" Target="../media/image420.png"/><Relationship Id="rId1159" Type="http://schemas.openxmlformats.org/officeDocument/2006/relationships/customXml" Target="../ink/ink3262.xml"/><Relationship Id="rId168" Type="http://schemas.openxmlformats.org/officeDocument/2006/relationships/customXml" Target="../ink/ink2762.xml"/><Relationship Id="rId943" Type="http://schemas.openxmlformats.org/officeDocument/2006/relationships/customXml" Target="../ink/ink3153.xml"/><Relationship Id="rId1019" Type="http://schemas.openxmlformats.org/officeDocument/2006/relationships/image" Target="../media/image399.png"/><Relationship Id="rId72" Type="http://schemas.openxmlformats.org/officeDocument/2006/relationships/customXml" Target="../ink/ink2713.xml"/><Relationship Id="rId375" Type="http://schemas.openxmlformats.org/officeDocument/2006/relationships/customXml" Target="../ink/ink2866.xml"/><Relationship Id="rId582" Type="http://schemas.openxmlformats.org/officeDocument/2006/relationships/customXml" Target="../ink/ink2970.xml"/><Relationship Id="rId803" Type="http://schemas.openxmlformats.org/officeDocument/2006/relationships/image" Target="../media/image3272.png"/><Relationship Id="rId3" Type="http://schemas.openxmlformats.org/officeDocument/2006/relationships/image" Target="../media/image2877.png"/><Relationship Id="rId235" Type="http://schemas.openxmlformats.org/officeDocument/2006/relationships/customXml" Target="../ink/ink2796.xml"/><Relationship Id="rId442" Type="http://schemas.openxmlformats.org/officeDocument/2006/relationships/image" Target="../media/image3093.png"/><Relationship Id="rId887" Type="http://schemas.openxmlformats.org/officeDocument/2006/relationships/image" Target="../media/image3312.png"/><Relationship Id="rId1072" Type="http://schemas.openxmlformats.org/officeDocument/2006/relationships/customXml" Target="../ink/ink3218.xml"/><Relationship Id="rId302" Type="http://schemas.openxmlformats.org/officeDocument/2006/relationships/image" Target="../media/image3023.png"/><Relationship Id="rId747" Type="http://schemas.openxmlformats.org/officeDocument/2006/relationships/image" Target="../media/image3245.png"/><Relationship Id="rId954" Type="http://schemas.openxmlformats.org/officeDocument/2006/relationships/image" Target="../media/image3345.png"/><Relationship Id="rId83" Type="http://schemas.openxmlformats.org/officeDocument/2006/relationships/image" Target="../media/image2332.png"/><Relationship Id="rId179" Type="http://schemas.openxmlformats.org/officeDocument/2006/relationships/image" Target="../media/image2962.png"/><Relationship Id="rId386" Type="http://schemas.openxmlformats.org/officeDocument/2006/relationships/image" Target="../media/image3065.png"/><Relationship Id="rId593" Type="http://schemas.openxmlformats.org/officeDocument/2006/relationships/image" Target="../media/image3168.png"/><Relationship Id="rId607" Type="http://schemas.openxmlformats.org/officeDocument/2006/relationships/image" Target="../media/image3175.png"/><Relationship Id="rId814" Type="http://schemas.openxmlformats.org/officeDocument/2006/relationships/customXml" Target="../ink/ink3087.xml"/><Relationship Id="rId246" Type="http://schemas.openxmlformats.org/officeDocument/2006/relationships/image" Target="../media/image2995.png"/><Relationship Id="rId453" Type="http://schemas.openxmlformats.org/officeDocument/2006/relationships/customXml" Target="../ink/ink2905.xml"/><Relationship Id="rId660" Type="http://schemas.openxmlformats.org/officeDocument/2006/relationships/customXml" Target="../ink/ink3009.xml"/><Relationship Id="rId898" Type="http://schemas.openxmlformats.org/officeDocument/2006/relationships/customXml" Target="../ink/ink3130.xml"/><Relationship Id="rId1083" Type="http://schemas.openxmlformats.org/officeDocument/2006/relationships/image" Target="../media/image431.png"/><Relationship Id="rId106" Type="http://schemas.openxmlformats.org/officeDocument/2006/relationships/customXml" Target="../ink/ink2730.xml"/><Relationship Id="rId313" Type="http://schemas.openxmlformats.org/officeDocument/2006/relationships/customXml" Target="../ink/ink2835.xml"/><Relationship Id="rId758" Type="http://schemas.openxmlformats.org/officeDocument/2006/relationships/image" Target="../media/image3250.png"/><Relationship Id="rId965" Type="http://schemas.openxmlformats.org/officeDocument/2006/relationships/customXml" Target="../ink/ink3164.xml"/><Relationship Id="rId1150" Type="http://schemas.openxmlformats.org/officeDocument/2006/relationships/image" Target="../media/image464.png"/><Relationship Id="rId10" Type="http://schemas.openxmlformats.org/officeDocument/2006/relationships/customXml" Target="../ink/ink2682.xml"/><Relationship Id="rId94" Type="http://schemas.openxmlformats.org/officeDocument/2006/relationships/customXml" Target="../ink/ink2724.xml"/><Relationship Id="rId397" Type="http://schemas.openxmlformats.org/officeDocument/2006/relationships/customXml" Target="../ink/ink2877.xml"/><Relationship Id="rId520" Type="http://schemas.openxmlformats.org/officeDocument/2006/relationships/image" Target="../media/image3132.png"/><Relationship Id="rId618" Type="http://schemas.openxmlformats.org/officeDocument/2006/relationships/customXml" Target="../ink/ink2988.xml"/><Relationship Id="rId825" Type="http://schemas.openxmlformats.org/officeDocument/2006/relationships/customXml" Target="../ink/ink3093.xml"/><Relationship Id="rId257" Type="http://schemas.openxmlformats.org/officeDocument/2006/relationships/customXml" Target="../ink/ink2807.xml"/><Relationship Id="rId464" Type="http://schemas.openxmlformats.org/officeDocument/2006/relationships/image" Target="../media/image3104.png"/><Relationship Id="rId1010" Type="http://schemas.openxmlformats.org/officeDocument/2006/relationships/customXml" Target="../ink/ink3187.xml"/><Relationship Id="rId1094" Type="http://schemas.openxmlformats.org/officeDocument/2006/relationships/customXml" Target="../ink/ink3229.xml"/><Relationship Id="rId1108" Type="http://schemas.openxmlformats.org/officeDocument/2006/relationships/customXml" Target="../ink/ink3236.xml"/><Relationship Id="rId117" Type="http://schemas.openxmlformats.org/officeDocument/2006/relationships/image" Target="../media/image2932.png"/><Relationship Id="rId671" Type="http://schemas.openxmlformats.org/officeDocument/2006/relationships/image" Target="../media/image3207.png"/><Relationship Id="rId769" Type="http://schemas.openxmlformats.org/officeDocument/2006/relationships/customXml" Target="../ink/ink3064.xml"/><Relationship Id="rId976" Type="http://schemas.openxmlformats.org/officeDocument/2006/relationships/image" Target="../media/image3356.png"/><Relationship Id="rId324" Type="http://schemas.openxmlformats.org/officeDocument/2006/relationships/image" Target="../media/image3034.png"/><Relationship Id="rId531" Type="http://schemas.openxmlformats.org/officeDocument/2006/relationships/customXml" Target="../ink/ink2944.xml"/><Relationship Id="rId629" Type="http://schemas.openxmlformats.org/officeDocument/2006/relationships/image" Target="../media/image3186.png"/><Relationship Id="rId1161" Type="http://schemas.openxmlformats.org/officeDocument/2006/relationships/customXml" Target="../ink/ink3263.xml"/><Relationship Id="rId836" Type="http://schemas.openxmlformats.org/officeDocument/2006/relationships/image" Target="../media/image3288.png"/><Relationship Id="rId1021" Type="http://schemas.openxmlformats.org/officeDocument/2006/relationships/image" Target="../media/image400.png"/><Relationship Id="rId1119" Type="http://schemas.openxmlformats.org/officeDocument/2006/relationships/image" Target="../media/image449.png"/><Relationship Id="rId903" Type="http://schemas.openxmlformats.org/officeDocument/2006/relationships/image" Target="../media/image3320.png"/><Relationship Id="rId32" Type="http://schemas.openxmlformats.org/officeDocument/2006/relationships/customXml" Target="../ink/ink2693.xml"/><Relationship Id="rId181" Type="http://schemas.openxmlformats.org/officeDocument/2006/relationships/image" Target="../media/image2963.png"/><Relationship Id="rId279" Type="http://schemas.openxmlformats.org/officeDocument/2006/relationships/customXml" Target="../ink/ink2818.xml"/><Relationship Id="rId486" Type="http://schemas.openxmlformats.org/officeDocument/2006/relationships/image" Target="../media/image3115.png"/><Relationship Id="rId693" Type="http://schemas.openxmlformats.org/officeDocument/2006/relationships/image" Target="../media/image3218.png"/><Relationship Id="rId139" Type="http://schemas.openxmlformats.org/officeDocument/2006/relationships/customXml" Target="../ink/ink2747.xml"/><Relationship Id="rId346" Type="http://schemas.openxmlformats.org/officeDocument/2006/relationships/image" Target="../media/image3045.png"/><Relationship Id="rId553" Type="http://schemas.openxmlformats.org/officeDocument/2006/relationships/image" Target="../media/image3148.png"/><Relationship Id="rId760" Type="http://schemas.openxmlformats.org/officeDocument/2006/relationships/image" Target="../media/image3251.png"/><Relationship Id="rId998" Type="http://schemas.openxmlformats.org/officeDocument/2006/relationships/customXml" Target="../ink/ink3181.xml"/><Relationship Id="rId1183" Type="http://schemas.openxmlformats.org/officeDocument/2006/relationships/customXml" Target="../ink/ink3274.xml"/><Relationship Id="rId206" Type="http://schemas.openxmlformats.org/officeDocument/2006/relationships/image" Target="../media/image2975.png"/><Relationship Id="rId413" Type="http://schemas.openxmlformats.org/officeDocument/2006/relationships/customXml" Target="../ink/ink2885.xml"/><Relationship Id="rId858" Type="http://schemas.openxmlformats.org/officeDocument/2006/relationships/customXml" Target="../ink/ink3110.xml"/><Relationship Id="rId1043" Type="http://schemas.openxmlformats.org/officeDocument/2006/relationships/image" Target="../media/image411.png"/><Relationship Id="rId620" Type="http://schemas.openxmlformats.org/officeDocument/2006/relationships/customXml" Target="../ink/ink2989.xml"/><Relationship Id="rId718" Type="http://schemas.openxmlformats.org/officeDocument/2006/relationships/customXml" Target="../ink/ink3038.xml"/><Relationship Id="rId925" Type="http://schemas.openxmlformats.org/officeDocument/2006/relationships/image" Target="../media/image3331.png"/><Relationship Id="rId1110" Type="http://schemas.openxmlformats.org/officeDocument/2006/relationships/customXml" Target="../ink/ink3237.xml"/><Relationship Id="rId54" Type="http://schemas.openxmlformats.org/officeDocument/2006/relationships/customXml" Target="../ink/ink2704.xml"/><Relationship Id="rId270" Type="http://schemas.openxmlformats.org/officeDocument/2006/relationships/image" Target="../media/image3007.png"/><Relationship Id="rId130" Type="http://schemas.openxmlformats.org/officeDocument/2006/relationships/image" Target="../media/image2938.png"/><Relationship Id="rId368" Type="http://schemas.openxmlformats.org/officeDocument/2006/relationships/image" Target="../media/image3056.png"/><Relationship Id="rId575" Type="http://schemas.openxmlformats.org/officeDocument/2006/relationships/image" Target="../media/image3159.png"/><Relationship Id="rId782" Type="http://schemas.openxmlformats.org/officeDocument/2006/relationships/image" Target="../media/image3262.png"/><Relationship Id="rId228" Type="http://schemas.openxmlformats.org/officeDocument/2006/relationships/image" Target="../media/image2986.png"/><Relationship Id="rId435" Type="http://schemas.openxmlformats.org/officeDocument/2006/relationships/customXml" Target="../ink/ink2896.xml"/><Relationship Id="rId642" Type="http://schemas.openxmlformats.org/officeDocument/2006/relationships/customXml" Target="../ink/ink3000.xml"/><Relationship Id="rId1065" Type="http://schemas.openxmlformats.org/officeDocument/2006/relationships/image" Target="../media/image422.png"/><Relationship Id="rId502" Type="http://schemas.openxmlformats.org/officeDocument/2006/relationships/image" Target="../media/image3123.png"/><Relationship Id="rId947" Type="http://schemas.openxmlformats.org/officeDocument/2006/relationships/customXml" Target="../ink/ink3155.xml"/><Relationship Id="rId1132" Type="http://schemas.openxmlformats.org/officeDocument/2006/relationships/customXml" Target="../ink/ink3248.xml"/><Relationship Id="rId76" Type="http://schemas.openxmlformats.org/officeDocument/2006/relationships/customXml" Target="../ink/ink2715.xml"/><Relationship Id="rId807" Type="http://schemas.openxmlformats.org/officeDocument/2006/relationships/image" Target="../media/image3274.png"/><Relationship Id="rId292" Type="http://schemas.openxmlformats.org/officeDocument/2006/relationships/image" Target="../media/image3018.png"/><Relationship Id="rId597" Type="http://schemas.openxmlformats.org/officeDocument/2006/relationships/image" Target="../media/image3170.png"/><Relationship Id="rId152" Type="http://schemas.openxmlformats.org/officeDocument/2006/relationships/image" Target="../media/image2949.png"/><Relationship Id="rId457" Type="http://schemas.openxmlformats.org/officeDocument/2006/relationships/customXml" Target="../ink/ink2907.xml"/><Relationship Id="rId1087" Type="http://schemas.openxmlformats.org/officeDocument/2006/relationships/image" Target="../media/image433.png"/><Relationship Id="rId664" Type="http://schemas.openxmlformats.org/officeDocument/2006/relationships/customXml" Target="../ink/ink3011.xml"/><Relationship Id="rId871" Type="http://schemas.openxmlformats.org/officeDocument/2006/relationships/image" Target="../media/image3305.png"/><Relationship Id="rId969" Type="http://schemas.openxmlformats.org/officeDocument/2006/relationships/customXml" Target="../ink/ink3166.xml"/><Relationship Id="rId317" Type="http://schemas.openxmlformats.org/officeDocument/2006/relationships/customXml" Target="../ink/ink2837.xml"/><Relationship Id="rId524" Type="http://schemas.openxmlformats.org/officeDocument/2006/relationships/image" Target="../media/image3134.png"/><Relationship Id="rId731" Type="http://schemas.openxmlformats.org/officeDocument/2006/relationships/image" Target="../media/image3237.png"/><Relationship Id="rId1154" Type="http://schemas.openxmlformats.org/officeDocument/2006/relationships/image" Target="../media/image466.png"/><Relationship Id="rId98" Type="http://schemas.openxmlformats.org/officeDocument/2006/relationships/customXml" Target="../ink/ink2726.xml"/><Relationship Id="rId829" Type="http://schemas.openxmlformats.org/officeDocument/2006/relationships/customXml" Target="../ink/ink3095.xml"/><Relationship Id="rId1014" Type="http://schemas.openxmlformats.org/officeDocument/2006/relationships/customXml" Target="../ink/ink3189.xml"/><Relationship Id="rId25" Type="http://schemas.openxmlformats.org/officeDocument/2006/relationships/image" Target="../media/image2887.png"/><Relationship Id="rId174" Type="http://schemas.openxmlformats.org/officeDocument/2006/relationships/customXml" Target="../ink/ink2765.xml"/><Relationship Id="rId381" Type="http://schemas.openxmlformats.org/officeDocument/2006/relationships/customXml" Target="../ink/ink2869.xml"/><Relationship Id="rId241" Type="http://schemas.openxmlformats.org/officeDocument/2006/relationships/customXml" Target="../ink/ink2799.xml"/><Relationship Id="rId479" Type="http://schemas.openxmlformats.org/officeDocument/2006/relationships/customXml" Target="../ink/ink2918.xml"/><Relationship Id="rId686" Type="http://schemas.openxmlformats.org/officeDocument/2006/relationships/customXml" Target="../ink/ink3022.xml"/><Relationship Id="rId893" Type="http://schemas.openxmlformats.org/officeDocument/2006/relationships/image" Target="../media/image3315.png"/><Relationship Id="rId339" Type="http://schemas.openxmlformats.org/officeDocument/2006/relationships/customXml" Target="../ink/ink2848.xml"/><Relationship Id="rId546" Type="http://schemas.openxmlformats.org/officeDocument/2006/relationships/image" Target="../media/image3145.png"/><Relationship Id="rId753" Type="http://schemas.openxmlformats.org/officeDocument/2006/relationships/customXml" Target="../ink/ink3056.xml"/><Relationship Id="rId1176" Type="http://schemas.openxmlformats.org/officeDocument/2006/relationships/image" Target="../media/image477.png"/><Relationship Id="rId101" Type="http://schemas.openxmlformats.org/officeDocument/2006/relationships/image" Target="../media/image2924.png"/><Relationship Id="rId406" Type="http://schemas.openxmlformats.org/officeDocument/2006/relationships/image" Target="../media/image3075.png"/><Relationship Id="rId960" Type="http://schemas.openxmlformats.org/officeDocument/2006/relationships/image" Target="../media/image3348.png"/><Relationship Id="rId1036" Type="http://schemas.openxmlformats.org/officeDocument/2006/relationships/customXml" Target="../ink/ink3200.xml"/><Relationship Id="rId613" Type="http://schemas.openxmlformats.org/officeDocument/2006/relationships/image" Target="../media/image3178.png"/><Relationship Id="rId820" Type="http://schemas.openxmlformats.org/officeDocument/2006/relationships/customXml" Target="../ink/ink3090.xml"/><Relationship Id="rId918" Type="http://schemas.openxmlformats.org/officeDocument/2006/relationships/customXml" Target="../ink/ink3140.xml"/><Relationship Id="rId1103" Type="http://schemas.openxmlformats.org/officeDocument/2006/relationships/image" Target="../media/image441.png"/><Relationship Id="rId47" Type="http://schemas.openxmlformats.org/officeDocument/2006/relationships/image" Target="../media/image2898.png"/><Relationship Id="rId196" Type="http://schemas.openxmlformats.org/officeDocument/2006/relationships/customXml" Target="../ink/ink2776.xml"/><Relationship Id="rId263" Type="http://schemas.openxmlformats.org/officeDocument/2006/relationships/customXml" Target="../ink/ink2810.xml"/><Relationship Id="rId470" Type="http://schemas.openxmlformats.org/officeDocument/2006/relationships/image" Target="../media/image3107.png"/><Relationship Id="rId123" Type="http://schemas.openxmlformats.org/officeDocument/2006/relationships/image" Target="../media/image2935.png"/><Relationship Id="rId330" Type="http://schemas.openxmlformats.org/officeDocument/2006/relationships/image" Target="../media/image3037.png"/><Relationship Id="rId568" Type="http://schemas.openxmlformats.org/officeDocument/2006/relationships/customXml" Target="../ink/ink2963.xml"/><Relationship Id="rId775" Type="http://schemas.openxmlformats.org/officeDocument/2006/relationships/customXml" Target="../ink/ink3067.xml"/><Relationship Id="rId982" Type="http://schemas.openxmlformats.org/officeDocument/2006/relationships/image" Target="../media/image3359.png"/><Relationship Id="rId428" Type="http://schemas.openxmlformats.org/officeDocument/2006/relationships/image" Target="../media/image3086.png"/><Relationship Id="rId635" Type="http://schemas.openxmlformats.org/officeDocument/2006/relationships/image" Target="../media/image3189.png"/><Relationship Id="rId842" Type="http://schemas.openxmlformats.org/officeDocument/2006/relationships/image" Target="../media/image3291.png"/><Relationship Id="rId1058" Type="http://schemas.openxmlformats.org/officeDocument/2006/relationships/customXml" Target="../ink/ink3211.xml"/><Relationship Id="rId702" Type="http://schemas.openxmlformats.org/officeDocument/2006/relationships/customXml" Target="../ink/ink3030.xml"/><Relationship Id="rId1125" Type="http://schemas.openxmlformats.org/officeDocument/2006/relationships/image" Target="../media/image452.png"/><Relationship Id="rId69" Type="http://schemas.openxmlformats.org/officeDocument/2006/relationships/image" Target="../media/image2909.png"/><Relationship Id="rId285" Type="http://schemas.openxmlformats.org/officeDocument/2006/relationships/customXml" Target="../ink/ink2821.xml"/><Relationship Id="rId492" Type="http://schemas.openxmlformats.org/officeDocument/2006/relationships/image" Target="../media/image3118.png"/><Relationship Id="rId797" Type="http://schemas.openxmlformats.org/officeDocument/2006/relationships/image" Target="../media/image32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6" Type="http://schemas.openxmlformats.org/officeDocument/2006/relationships/image" Target="../media/image499.png"/><Relationship Id="rId21" Type="http://schemas.openxmlformats.org/officeDocument/2006/relationships/customXml" Target="../ink/ink3290.xml"/><Relationship Id="rId42" Type="http://schemas.openxmlformats.org/officeDocument/2006/relationships/image" Target="../media/image506.png"/><Relationship Id="rId47" Type="http://schemas.openxmlformats.org/officeDocument/2006/relationships/customXml" Target="../ink/ink3303.xml"/><Relationship Id="rId63" Type="http://schemas.openxmlformats.org/officeDocument/2006/relationships/customXml" Target="../ink/ink3311.xml"/><Relationship Id="rId68" Type="http://schemas.openxmlformats.org/officeDocument/2006/relationships/image" Target="../media/image519.png"/><Relationship Id="rId84" Type="http://schemas.openxmlformats.org/officeDocument/2006/relationships/image" Target="../media/image527.png"/><Relationship Id="rId16" Type="http://schemas.openxmlformats.org/officeDocument/2006/relationships/image" Target="../media/image494.png"/><Relationship Id="rId11" Type="http://schemas.openxmlformats.org/officeDocument/2006/relationships/customXml" Target="../ink/ink3285.xml"/><Relationship Id="rId32" Type="http://schemas.openxmlformats.org/officeDocument/2006/relationships/image" Target="../media/image501.png"/><Relationship Id="rId37" Type="http://schemas.openxmlformats.org/officeDocument/2006/relationships/customXml" Target="../ink/ink3298.xml"/><Relationship Id="rId53" Type="http://schemas.openxmlformats.org/officeDocument/2006/relationships/customXml" Target="../ink/ink3306.xml"/><Relationship Id="rId58" Type="http://schemas.openxmlformats.org/officeDocument/2006/relationships/image" Target="../media/image514.png"/><Relationship Id="rId74" Type="http://schemas.openxmlformats.org/officeDocument/2006/relationships/image" Target="../media/image522.png"/><Relationship Id="rId79" Type="http://schemas.openxmlformats.org/officeDocument/2006/relationships/customXml" Target="../ink/ink3319.xml"/><Relationship Id="rId5" Type="http://schemas.openxmlformats.org/officeDocument/2006/relationships/customXml" Target="../ink/ink3282.xml"/><Relationship Id="rId19" Type="http://schemas.openxmlformats.org/officeDocument/2006/relationships/customXml" Target="../ink/ink3289.xml"/><Relationship Id="rId14" Type="http://schemas.openxmlformats.org/officeDocument/2006/relationships/image" Target="../media/image493.png"/><Relationship Id="rId22" Type="http://schemas.openxmlformats.org/officeDocument/2006/relationships/image" Target="../media/image497.png"/><Relationship Id="rId27" Type="http://schemas.openxmlformats.org/officeDocument/2006/relationships/customXml" Target="../ink/ink3293.xml"/><Relationship Id="rId30" Type="http://schemas.openxmlformats.org/officeDocument/2006/relationships/image" Target="../media/image224.png"/><Relationship Id="rId35" Type="http://schemas.openxmlformats.org/officeDocument/2006/relationships/customXml" Target="../ink/ink3297.xml"/><Relationship Id="rId43" Type="http://schemas.openxmlformats.org/officeDocument/2006/relationships/customXml" Target="../ink/ink3301.xml"/><Relationship Id="rId48" Type="http://schemas.openxmlformats.org/officeDocument/2006/relationships/image" Target="../media/image509.png"/><Relationship Id="rId56" Type="http://schemas.openxmlformats.org/officeDocument/2006/relationships/image" Target="../media/image513.png"/><Relationship Id="rId64" Type="http://schemas.openxmlformats.org/officeDocument/2006/relationships/image" Target="../media/image517.png"/><Relationship Id="rId69" Type="http://schemas.openxmlformats.org/officeDocument/2006/relationships/customXml" Target="../ink/ink3314.xml"/><Relationship Id="rId77" Type="http://schemas.openxmlformats.org/officeDocument/2006/relationships/customXml" Target="../ink/ink3318.xml"/><Relationship Id="rId8" Type="http://schemas.openxmlformats.org/officeDocument/2006/relationships/image" Target="../media/image490.png"/><Relationship Id="rId51" Type="http://schemas.openxmlformats.org/officeDocument/2006/relationships/customXml" Target="../ink/ink3305.xml"/><Relationship Id="rId72" Type="http://schemas.openxmlformats.org/officeDocument/2006/relationships/image" Target="../media/image521.png"/><Relationship Id="rId80" Type="http://schemas.openxmlformats.org/officeDocument/2006/relationships/image" Target="../media/image525.png"/><Relationship Id="rId85" Type="http://schemas.openxmlformats.org/officeDocument/2006/relationships/customXml" Target="../ink/ink3322.xml"/><Relationship Id="rId3" Type="http://schemas.openxmlformats.org/officeDocument/2006/relationships/customXml" Target="../ink/ink3281.xml"/><Relationship Id="rId12" Type="http://schemas.openxmlformats.org/officeDocument/2006/relationships/image" Target="../media/image492.png"/><Relationship Id="rId17" Type="http://schemas.openxmlformats.org/officeDocument/2006/relationships/customXml" Target="../ink/ink3288.xml"/><Relationship Id="rId25" Type="http://schemas.openxmlformats.org/officeDocument/2006/relationships/customXml" Target="../ink/ink3292.xml"/><Relationship Id="rId33" Type="http://schemas.openxmlformats.org/officeDocument/2006/relationships/customXml" Target="../ink/ink3296.xml"/><Relationship Id="rId38" Type="http://schemas.openxmlformats.org/officeDocument/2006/relationships/image" Target="../media/image504.png"/><Relationship Id="rId46" Type="http://schemas.openxmlformats.org/officeDocument/2006/relationships/image" Target="../media/image508.png"/><Relationship Id="rId59" Type="http://schemas.openxmlformats.org/officeDocument/2006/relationships/customXml" Target="../ink/ink3309.xml"/><Relationship Id="rId67" Type="http://schemas.openxmlformats.org/officeDocument/2006/relationships/customXml" Target="../ink/ink3313.xml"/><Relationship Id="rId20" Type="http://schemas.openxmlformats.org/officeDocument/2006/relationships/image" Target="../media/image496.png"/><Relationship Id="rId41" Type="http://schemas.openxmlformats.org/officeDocument/2006/relationships/customXml" Target="../ink/ink3300.xml"/><Relationship Id="rId54" Type="http://schemas.openxmlformats.org/officeDocument/2006/relationships/image" Target="../media/image512.png"/><Relationship Id="rId62" Type="http://schemas.openxmlformats.org/officeDocument/2006/relationships/image" Target="../media/image516.png"/><Relationship Id="rId70" Type="http://schemas.openxmlformats.org/officeDocument/2006/relationships/image" Target="../media/image520.png"/><Relationship Id="rId75" Type="http://schemas.openxmlformats.org/officeDocument/2006/relationships/customXml" Target="../ink/ink3317.xml"/><Relationship Id="rId83" Type="http://schemas.openxmlformats.org/officeDocument/2006/relationships/customXml" Target="../ink/ink3321.xml"/><Relationship Id="rId1" Type="http://schemas.openxmlformats.org/officeDocument/2006/relationships/slideLayout" Target="../slideLayouts/slideLayout7.xml"/><Relationship Id="rId6" Type="http://schemas.openxmlformats.org/officeDocument/2006/relationships/image" Target="../media/image489.png"/><Relationship Id="rId15" Type="http://schemas.openxmlformats.org/officeDocument/2006/relationships/customXml" Target="../ink/ink3287.xml"/><Relationship Id="rId23" Type="http://schemas.openxmlformats.org/officeDocument/2006/relationships/customXml" Target="../ink/ink3291.xml"/><Relationship Id="rId28" Type="http://schemas.openxmlformats.org/officeDocument/2006/relationships/image" Target="../media/image500.png"/><Relationship Id="rId36" Type="http://schemas.openxmlformats.org/officeDocument/2006/relationships/image" Target="../media/image503.png"/><Relationship Id="rId49" Type="http://schemas.openxmlformats.org/officeDocument/2006/relationships/customXml" Target="../ink/ink3304.xml"/><Relationship Id="rId57" Type="http://schemas.openxmlformats.org/officeDocument/2006/relationships/customXml" Target="../ink/ink3308.xml"/><Relationship Id="rId10" Type="http://schemas.openxmlformats.org/officeDocument/2006/relationships/image" Target="../media/image491.png"/><Relationship Id="rId31" Type="http://schemas.openxmlformats.org/officeDocument/2006/relationships/customXml" Target="../ink/ink3295.xml"/><Relationship Id="rId44" Type="http://schemas.openxmlformats.org/officeDocument/2006/relationships/image" Target="../media/image507.png"/><Relationship Id="rId52" Type="http://schemas.openxmlformats.org/officeDocument/2006/relationships/image" Target="../media/image511.png"/><Relationship Id="rId60" Type="http://schemas.openxmlformats.org/officeDocument/2006/relationships/image" Target="../media/image515.png"/><Relationship Id="rId65" Type="http://schemas.openxmlformats.org/officeDocument/2006/relationships/customXml" Target="../ink/ink3312.xml"/><Relationship Id="rId73" Type="http://schemas.openxmlformats.org/officeDocument/2006/relationships/customXml" Target="../ink/ink3316.xml"/><Relationship Id="rId78" Type="http://schemas.openxmlformats.org/officeDocument/2006/relationships/image" Target="../media/image524.png"/><Relationship Id="rId81" Type="http://schemas.openxmlformats.org/officeDocument/2006/relationships/customXml" Target="../ink/ink3320.xml"/><Relationship Id="rId86" Type="http://schemas.openxmlformats.org/officeDocument/2006/relationships/image" Target="../media/image528.png"/><Relationship Id="rId4" Type="http://schemas.openxmlformats.org/officeDocument/2006/relationships/image" Target="../media/image488.png"/><Relationship Id="rId9" Type="http://schemas.openxmlformats.org/officeDocument/2006/relationships/customXml" Target="../ink/ink3284.xml"/><Relationship Id="rId13" Type="http://schemas.openxmlformats.org/officeDocument/2006/relationships/customXml" Target="../ink/ink3286.xml"/><Relationship Id="rId18" Type="http://schemas.openxmlformats.org/officeDocument/2006/relationships/image" Target="../media/image495.png"/><Relationship Id="rId39" Type="http://schemas.openxmlformats.org/officeDocument/2006/relationships/customXml" Target="../ink/ink3299.xml"/><Relationship Id="rId34" Type="http://schemas.openxmlformats.org/officeDocument/2006/relationships/image" Target="../media/image502.png"/><Relationship Id="rId50" Type="http://schemas.openxmlformats.org/officeDocument/2006/relationships/image" Target="../media/image510.png"/><Relationship Id="rId55" Type="http://schemas.openxmlformats.org/officeDocument/2006/relationships/customXml" Target="../ink/ink3307.xml"/><Relationship Id="rId76" Type="http://schemas.openxmlformats.org/officeDocument/2006/relationships/image" Target="../media/image523.png"/><Relationship Id="rId7" Type="http://schemas.openxmlformats.org/officeDocument/2006/relationships/customXml" Target="../ink/ink3283.xml"/><Relationship Id="rId71" Type="http://schemas.openxmlformats.org/officeDocument/2006/relationships/customXml" Target="../ink/ink3315.xml"/><Relationship Id="rId2" Type="http://schemas.openxmlformats.org/officeDocument/2006/relationships/notesSlide" Target="../notesSlides/notesSlide12.xml"/><Relationship Id="rId29" Type="http://schemas.openxmlformats.org/officeDocument/2006/relationships/customXml" Target="../ink/ink3294.xml"/><Relationship Id="rId24" Type="http://schemas.openxmlformats.org/officeDocument/2006/relationships/image" Target="../media/image498.png"/><Relationship Id="rId40" Type="http://schemas.openxmlformats.org/officeDocument/2006/relationships/image" Target="../media/image505.png"/><Relationship Id="rId45" Type="http://schemas.openxmlformats.org/officeDocument/2006/relationships/customXml" Target="../ink/ink3302.xml"/><Relationship Id="rId66" Type="http://schemas.openxmlformats.org/officeDocument/2006/relationships/image" Target="../media/image518.png"/><Relationship Id="rId61" Type="http://schemas.openxmlformats.org/officeDocument/2006/relationships/customXml" Target="../ink/ink3310.xml"/><Relationship Id="rId82" Type="http://schemas.openxmlformats.org/officeDocument/2006/relationships/image" Target="../media/image526.png"/></Relationships>
</file>

<file path=ppt/slides/_rels/slide19.xml.rels><?xml version="1.0" encoding="UTF-8" standalone="yes"?>
<Relationships xmlns="http://schemas.openxmlformats.org/package/2006/relationships"><Relationship Id="rId8" Type="http://schemas.openxmlformats.org/officeDocument/2006/relationships/customXml" Target="../ink/ink3325.xml"/><Relationship Id="rId3" Type="http://schemas.openxmlformats.org/officeDocument/2006/relationships/image" Target="NULL"/><Relationship Id="rId7" Type="http://schemas.openxmlformats.org/officeDocument/2006/relationships/image" Target="../media/image5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ustomXml" Target="../ink/ink3324.xml"/><Relationship Id="rId5" Type="http://schemas.openxmlformats.org/officeDocument/2006/relationships/image" Target="../media/image529.png"/><Relationship Id="rId4" Type="http://schemas.openxmlformats.org/officeDocument/2006/relationships/customXml" Target="../ink/ink3323.xml"/><Relationship Id="rId9" Type="http://schemas.openxmlformats.org/officeDocument/2006/relationships/image" Target="../media/image531.png"/></Relationships>
</file>

<file path=ppt/slides/_rels/slide2.xml.rels><?xml version="1.0" encoding="UTF-8" standalone="yes"?>
<Relationships xmlns="http://schemas.openxmlformats.org/package/2006/relationships"><Relationship Id="rId117" Type="http://schemas.openxmlformats.org/officeDocument/2006/relationships/customXml" Target="../ink/ink94.xml"/><Relationship Id="rId21" Type="http://schemas.openxmlformats.org/officeDocument/2006/relationships/customXml" Target="../ink/ink46.xml"/><Relationship Id="rId42" Type="http://schemas.openxmlformats.org/officeDocument/2006/relationships/image" Target="../media/image2149.png"/><Relationship Id="rId47" Type="http://schemas.openxmlformats.org/officeDocument/2006/relationships/customXml" Target="../ink/ink59.xml"/><Relationship Id="rId63" Type="http://schemas.openxmlformats.org/officeDocument/2006/relationships/customXml" Target="../ink/ink67.xml"/><Relationship Id="rId68" Type="http://schemas.openxmlformats.org/officeDocument/2006/relationships/image" Target="../media/image2162.png"/><Relationship Id="rId84" Type="http://schemas.openxmlformats.org/officeDocument/2006/relationships/image" Target="../media/image2169.png"/><Relationship Id="rId89" Type="http://schemas.openxmlformats.org/officeDocument/2006/relationships/customXml" Target="../ink/ink80.xml"/><Relationship Id="rId112" Type="http://schemas.openxmlformats.org/officeDocument/2006/relationships/image" Target="../media/image2183.png"/><Relationship Id="rId16" Type="http://schemas.openxmlformats.org/officeDocument/2006/relationships/image" Target="../media/image2136.png"/><Relationship Id="rId107" Type="http://schemas.openxmlformats.org/officeDocument/2006/relationships/customXml" Target="../ink/ink89.xml"/><Relationship Id="rId11" Type="http://schemas.openxmlformats.org/officeDocument/2006/relationships/customXml" Target="../ink/ink41.xml"/><Relationship Id="rId32" Type="http://schemas.openxmlformats.org/officeDocument/2006/relationships/image" Target="../media/image2144.png"/><Relationship Id="rId37" Type="http://schemas.openxmlformats.org/officeDocument/2006/relationships/customXml" Target="../ink/ink54.xml"/><Relationship Id="rId53" Type="http://schemas.openxmlformats.org/officeDocument/2006/relationships/customXml" Target="../ink/ink62.xml"/><Relationship Id="rId58" Type="http://schemas.openxmlformats.org/officeDocument/2006/relationships/image" Target="../media/image2157.png"/><Relationship Id="rId74" Type="http://schemas.openxmlformats.org/officeDocument/2006/relationships/image" Target="../media/image2164.png"/><Relationship Id="rId79" Type="http://schemas.openxmlformats.org/officeDocument/2006/relationships/customXml" Target="../ink/ink75.xml"/><Relationship Id="rId102" Type="http://schemas.openxmlformats.org/officeDocument/2006/relationships/image" Target="../media/image2178.png"/><Relationship Id="rId123" Type="http://schemas.openxmlformats.org/officeDocument/2006/relationships/customXml" Target="../ink/ink97.xml"/><Relationship Id="rId128" Type="http://schemas.openxmlformats.org/officeDocument/2006/relationships/image" Target="../media/image2191.png"/><Relationship Id="rId5" Type="http://schemas.openxmlformats.org/officeDocument/2006/relationships/customXml" Target="../ink/ink38.xml"/><Relationship Id="rId90" Type="http://schemas.openxmlformats.org/officeDocument/2006/relationships/image" Target="../media/image2172.png"/><Relationship Id="rId95" Type="http://schemas.openxmlformats.org/officeDocument/2006/relationships/customXml" Target="../ink/ink83.xml"/><Relationship Id="rId22" Type="http://schemas.openxmlformats.org/officeDocument/2006/relationships/image" Target="../media/image2139.png"/><Relationship Id="rId27" Type="http://schemas.openxmlformats.org/officeDocument/2006/relationships/customXml" Target="../ink/ink49.xml"/><Relationship Id="rId43" Type="http://schemas.openxmlformats.org/officeDocument/2006/relationships/customXml" Target="../ink/ink57.xml"/><Relationship Id="rId48" Type="http://schemas.openxmlformats.org/officeDocument/2006/relationships/image" Target="../media/image2152.png"/><Relationship Id="rId64" Type="http://schemas.openxmlformats.org/officeDocument/2006/relationships/image" Target="../media/image2160.png"/><Relationship Id="rId69" Type="http://schemas.openxmlformats.org/officeDocument/2006/relationships/customXml" Target="../ink/ink70.xml"/><Relationship Id="rId113" Type="http://schemas.openxmlformats.org/officeDocument/2006/relationships/customXml" Target="../ink/ink92.xml"/><Relationship Id="rId118" Type="http://schemas.openxmlformats.org/officeDocument/2006/relationships/image" Target="../media/image2186.png"/><Relationship Id="rId80" Type="http://schemas.openxmlformats.org/officeDocument/2006/relationships/image" Target="../media/image2167.png"/><Relationship Id="rId85" Type="http://schemas.openxmlformats.org/officeDocument/2006/relationships/customXml" Target="../ink/ink78.xml"/><Relationship Id="rId12" Type="http://schemas.openxmlformats.org/officeDocument/2006/relationships/image" Target="../media/image2134.png"/><Relationship Id="rId17" Type="http://schemas.openxmlformats.org/officeDocument/2006/relationships/customXml" Target="../ink/ink44.xml"/><Relationship Id="rId33" Type="http://schemas.openxmlformats.org/officeDocument/2006/relationships/customXml" Target="../ink/ink52.xml"/><Relationship Id="rId38" Type="http://schemas.openxmlformats.org/officeDocument/2006/relationships/image" Target="../media/image2147.png"/><Relationship Id="rId59" Type="http://schemas.openxmlformats.org/officeDocument/2006/relationships/customXml" Target="../ink/ink65.xml"/><Relationship Id="rId103" Type="http://schemas.openxmlformats.org/officeDocument/2006/relationships/customXml" Target="../ink/ink87.xml"/><Relationship Id="rId108" Type="http://schemas.openxmlformats.org/officeDocument/2006/relationships/image" Target="../media/image2181.png"/><Relationship Id="rId124" Type="http://schemas.openxmlformats.org/officeDocument/2006/relationships/image" Target="../media/image2189.png"/><Relationship Id="rId129" Type="http://schemas.openxmlformats.org/officeDocument/2006/relationships/customXml" Target="../ink/ink100.xml"/><Relationship Id="rId54" Type="http://schemas.openxmlformats.org/officeDocument/2006/relationships/image" Target="../media/image2155.png"/><Relationship Id="rId70" Type="http://schemas.openxmlformats.org/officeDocument/2006/relationships/image" Target="../media/image2163.png"/><Relationship Id="rId75" Type="http://schemas.openxmlformats.org/officeDocument/2006/relationships/customXml" Target="../ink/ink73.xml"/><Relationship Id="rId91" Type="http://schemas.openxmlformats.org/officeDocument/2006/relationships/customXml" Target="../ink/ink81.xml"/><Relationship Id="rId96" Type="http://schemas.openxmlformats.org/officeDocument/2006/relationships/image" Target="../media/image2175.png"/><Relationship Id="rId1" Type="http://schemas.openxmlformats.org/officeDocument/2006/relationships/slideLayout" Target="../slideLayouts/slideLayout7.xml"/><Relationship Id="rId6" Type="http://schemas.openxmlformats.org/officeDocument/2006/relationships/image" Target="../media/image21310.png"/><Relationship Id="rId23" Type="http://schemas.openxmlformats.org/officeDocument/2006/relationships/customXml" Target="../ink/ink47.xml"/><Relationship Id="rId28" Type="http://schemas.openxmlformats.org/officeDocument/2006/relationships/image" Target="../media/image2142.png"/><Relationship Id="rId49" Type="http://schemas.openxmlformats.org/officeDocument/2006/relationships/customXml" Target="../ink/ink60.xml"/><Relationship Id="rId114" Type="http://schemas.openxmlformats.org/officeDocument/2006/relationships/image" Target="../media/image2184.png"/><Relationship Id="rId119" Type="http://schemas.openxmlformats.org/officeDocument/2006/relationships/customXml" Target="../ink/ink95.xml"/><Relationship Id="rId44" Type="http://schemas.openxmlformats.org/officeDocument/2006/relationships/image" Target="../media/image2150.png"/><Relationship Id="rId60" Type="http://schemas.openxmlformats.org/officeDocument/2006/relationships/image" Target="../media/image2158.png"/><Relationship Id="rId65" Type="http://schemas.openxmlformats.org/officeDocument/2006/relationships/customXml" Target="../ink/ink68.xml"/><Relationship Id="rId81" Type="http://schemas.openxmlformats.org/officeDocument/2006/relationships/customXml" Target="../ink/ink76.xml"/><Relationship Id="rId86" Type="http://schemas.openxmlformats.org/officeDocument/2006/relationships/image" Target="../media/image2170.png"/><Relationship Id="rId130" Type="http://schemas.openxmlformats.org/officeDocument/2006/relationships/image" Target="../media/image2192.png"/><Relationship Id="rId13" Type="http://schemas.openxmlformats.org/officeDocument/2006/relationships/customXml" Target="../ink/ink42.xml"/><Relationship Id="rId18" Type="http://schemas.openxmlformats.org/officeDocument/2006/relationships/image" Target="../media/image2137.png"/><Relationship Id="rId39" Type="http://schemas.openxmlformats.org/officeDocument/2006/relationships/customXml" Target="../ink/ink55.xml"/><Relationship Id="rId109" Type="http://schemas.openxmlformats.org/officeDocument/2006/relationships/customXml" Target="../ink/ink90.xml"/><Relationship Id="rId34" Type="http://schemas.openxmlformats.org/officeDocument/2006/relationships/image" Target="../media/image2145.png"/><Relationship Id="rId50" Type="http://schemas.openxmlformats.org/officeDocument/2006/relationships/image" Target="../media/image2153.png"/><Relationship Id="rId55" Type="http://schemas.openxmlformats.org/officeDocument/2006/relationships/customXml" Target="../ink/ink63.xml"/><Relationship Id="rId76" Type="http://schemas.openxmlformats.org/officeDocument/2006/relationships/image" Target="../media/image2165.png"/><Relationship Id="rId97" Type="http://schemas.openxmlformats.org/officeDocument/2006/relationships/customXml" Target="../ink/ink84.xml"/><Relationship Id="rId104" Type="http://schemas.openxmlformats.org/officeDocument/2006/relationships/image" Target="../media/image2179.png"/><Relationship Id="rId120" Type="http://schemas.openxmlformats.org/officeDocument/2006/relationships/image" Target="../media/image2187.png"/><Relationship Id="rId125" Type="http://schemas.openxmlformats.org/officeDocument/2006/relationships/customXml" Target="../ink/ink98.xml"/><Relationship Id="rId7" Type="http://schemas.openxmlformats.org/officeDocument/2006/relationships/customXml" Target="../ink/ink39.xml"/><Relationship Id="rId71" Type="http://schemas.openxmlformats.org/officeDocument/2006/relationships/customXml" Target="../ink/ink71.xml"/><Relationship Id="rId92" Type="http://schemas.openxmlformats.org/officeDocument/2006/relationships/image" Target="../media/image2173.png"/><Relationship Id="rId2" Type="http://schemas.openxmlformats.org/officeDocument/2006/relationships/notesSlide" Target="../notesSlides/notesSlide2.xml"/><Relationship Id="rId29" Type="http://schemas.openxmlformats.org/officeDocument/2006/relationships/customXml" Target="../ink/ink50.xml"/><Relationship Id="rId24" Type="http://schemas.openxmlformats.org/officeDocument/2006/relationships/image" Target="../media/image2140.png"/><Relationship Id="rId40" Type="http://schemas.openxmlformats.org/officeDocument/2006/relationships/image" Target="../media/image2148.png"/><Relationship Id="rId45" Type="http://schemas.openxmlformats.org/officeDocument/2006/relationships/customXml" Target="../ink/ink58.xml"/><Relationship Id="rId66" Type="http://schemas.openxmlformats.org/officeDocument/2006/relationships/image" Target="../media/image2161.png"/><Relationship Id="rId87" Type="http://schemas.openxmlformats.org/officeDocument/2006/relationships/customXml" Target="../ink/ink79.xml"/><Relationship Id="rId110" Type="http://schemas.openxmlformats.org/officeDocument/2006/relationships/image" Target="../media/image2182.png"/><Relationship Id="rId115" Type="http://schemas.openxmlformats.org/officeDocument/2006/relationships/customXml" Target="../ink/ink93.xml"/><Relationship Id="rId131" Type="http://schemas.openxmlformats.org/officeDocument/2006/relationships/customXml" Target="../ink/ink101.xml"/><Relationship Id="rId61" Type="http://schemas.openxmlformats.org/officeDocument/2006/relationships/customXml" Target="../ink/ink66.xml"/><Relationship Id="rId82" Type="http://schemas.openxmlformats.org/officeDocument/2006/relationships/image" Target="../media/image2168.png"/><Relationship Id="rId19" Type="http://schemas.openxmlformats.org/officeDocument/2006/relationships/customXml" Target="../ink/ink45.xml"/><Relationship Id="rId14" Type="http://schemas.openxmlformats.org/officeDocument/2006/relationships/image" Target="../media/image2135.png"/><Relationship Id="rId30" Type="http://schemas.openxmlformats.org/officeDocument/2006/relationships/image" Target="../media/image2143.png"/><Relationship Id="rId35" Type="http://schemas.openxmlformats.org/officeDocument/2006/relationships/customXml" Target="../ink/ink53.xml"/><Relationship Id="rId56" Type="http://schemas.openxmlformats.org/officeDocument/2006/relationships/image" Target="../media/image2156.png"/><Relationship Id="rId77" Type="http://schemas.openxmlformats.org/officeDocument/2006/relationships/customXml" Target="../ink/ink74.xml"/><Relationship Id="rId100" Type="http://schemas.openxmlformats.org/officeDocument/2006/relationships/image" Target="../media/image2177.png"/><Relationship Id="rId105" Type="http://schemas.openxmlformats.org/officeDocument/2006/relationships/customXml" Target="../ink/ink88.xml"/><Relationship Id="rId126" Type="http://schemas.openxmlformats.org/officeDocument/2006/relationships/image" Target="../media/image2190.png"/><Relationship Id="rId8" Type="http://schemas.openxmlformats.org/officeDocument/2006/relationships/image" Target="../media/image2132.png"/><Relationship Id="rId51" Type="http://schemas.openxmlformats.org/officeDocument/2006/relationships/customXml" Target="../ink/ink61.xml"/><Relationship Id="rId72" Type="http://schemas.openxmlformats.org/officeDocument/2006/relationships/image" Target="../media/image72.png"/><Relationship Id="rId93" Type="http://schemas.openxmlformats.org/officeDocument/2006/relationships/customXml" Target="../ink/ink82.xml"/><Relationship Id="rId98" Type="http://schemas.openxmlformats.org/officeDocument/2006/relationships/image" Target="../media/image2176.png"/><Relationship Id="rId121" Type="http://schemas.openxmlformats.org/officeDocument/2006/relationships/customXml" Target="../ink/ink96.xml"/><Relationship Id="rId3" Type="http://schemas.openxmlformats.org/officeDocument/2006/relationships/customXml" Target="../ink/ink37.xml"/><Relationship Id="rId25" Type="http://schemas.openxmlformats.org/officeDocument/2006/relationships/customXml" Target="../ink/ink48.xml"/><Relationship Id="rId46" Type="http://schemas.openxmlformats.org/officeDocument/2006/relationships/image" Target="../media/image2151.png"/><Relationship Id="rId67" Type="http://schemas.openxmlformats.org/officeDocument/2006/relationships/customXml" Target="../ink/ink69.xml"/><Relationship Id="rId116" Type="http://schemas.openxmlformats.org/officeDocument/2006/relationships/image" Target="../media/image2185.png"/><Relationship Id="rId20" Type="http://schemas.openxmlformats.org/officeDocument/2006/relationships/image" Target="../media/image2138.png"/><Relationship Id="rId41" Type="http://schemas.openxmlformats.org/officeDocument/2006/relationships/customXml" Target="../ink/ink56.xml"/><Relationship Id="rId62" Type="http://schemas.openxmlformats.org/officeDocument/2006/relationships/image" Target="../media/image2159.png"/><Relationship Id="rId83" Type="http://schemas.openxmlformats.org/officeDocument/2006/relationships/customXml" Target="../ink/ink77.xml"/><Relationship Id="rId88" Type="http://schemas.openxmlformats.org/officeDocument/2006/relationships/image" Target="../media/image2171.png"/><Relationship Id="rId111" Type="http://schemas.openxmlformats.org/officeDocument/2006/relationships/customXml" Target="../ink/ink91.xml"/><Relationship Id="rId132" Type="http://schemas.openxmlformats.org/officeDocument/2006/relationships/image" Target="../media/image2193.png"/><Relationship Id="rId15" Type="http://schemas.openxmlformats.org/officeDocument/2006/relationships/customXml" Target="../ink/ink43.xml"/><Relationship Id="rId36" Type="http://schemas.openxmlformats.org/officeDocument/2006/relationships/image" Target="../media/image2146.png"/><Relationship Id="rId57" Type="http://schemas.openxmlformats.org/officeDocument/2006/relationships/customXml" Target="../ink/ink64.xml"/><Relationship Id="rId106" Type="http://schemas.openxmlformats.org/officeDocument/2006/relationships/image" Target="../media/image2180.png"/><Relationship Id="rId127" Type="http://schemas.openxmlformats.org/officeDocument/2006/relationships/customXml" Target="../ink/ink99.xml"/><Relationship Id="rId10" Type="http://schemas.openxmlformats.org/officeDocument/2006/relationships/image" Target="../media/image2133.png"/><Relationship Id="rId31" Type="http://schemas.openxmlformats.org/officeDocument/2006/relationships/customXml" Target="../ink/ink51.xml"/><Relationship Id="rId52" Type="http://schemas.openxmlformats.org/officeDocument/2006/relationships/image" Target="../media/image2154.png"/><Relationship Id="rId73" Type="http://schemas.openxmlformats.org/officeDocument/2006/relationships/customXml" Target="../ink/ink72.xml"/><Relationship Id="rId78" Type="http://schemas.openxmlformats.org/officeDocument/2006/relationships/image" Target="../media/image2166.png"/><Relationship Id="rId94" Type="http://schemas.openxmlformats.org/officeDocument/2006/relationships/image" Target="../media/image2174.png"/><Relationship Id="rId99" Type="http://schemas.openxmlformats.org/officeDocument/2006/relationships/customXml" Target="../ink/ink85.xml"/><Relationship Id="rId101" Type="http://schemas.openxmlformats.org/officeDocument/2006/relationships/customXml" Target="../ink/ink86.xml"/><Relationship Id="rId122" Type="http://schemas.openxmlformats.org/officeDocument/2006/relationships/image" Target="../media/image2188.png"/><Relationship Id="rId4" Type="http://schemas.openxmlformats.org/officeDocument/2006/relationships/image" Target="../media/image21300.png"/><Relationship Id="rId9" Type="http://schemas.openxmlformats.org/officeDocument/2006/relationships/customXml" Target="../ink/ink40.xml"/><Relationship Id="rId26" Type="http://schemas.openxmlformats.org/officeDocument/2006/relationships/image" Target="../media/image2141.png"/></Relationships>
</file>

<file path=ppt/slides/_rels/slide20.xml.rels><?xml version="1.0" encoding="UTF-8" standalone="yes"?>
<Relationships xmlns="http://schemas.openxmlformats.org/package/2006/relationships"><Relationship Id="rId26" Type="http://schemas.openxmlformats.org/officeDocument/2006/relationships/image" Target="../media/image543.png"/><Relationship Id="rId21" Type="http://schemas.openxmlformats.org/officeDocument/2006/relationships/customXml" Target="../ink/ink3335.xml"/><Relationship Id="rId42" Type="http://schemas.openxmlformats.org/officeDocument/2006/relationships/image" Target="../media/image551.png"/><Relationship Id="rId47" Type="http://schemas.openxmlformats.org/officeDocument/2006/relationships/customXml" Target="../ink/ink3348.xml"/><Relationship Id="rId63" Type="http://schemas.openxmlformats.org/officeDocument/2006/relationships/customXml" Target="../ink/ink3356.xml"/><Relationship Id="rId68" Type="http://schemas.openxmlformats.org/officeDocument/2006/relationships/image" Target="../media/image564.png"/><Relationship Id="rId84" Type="http://schemas.openxmlformats.org/officeDocument/2006/relationships/image" Target="../media/image572.png"/><Relationship Id="rId89" Type="http://schemas.openxmlformats.org/officeDocument/2006/relationships/customXml" Target="../ink/ink3369.xml"/><Relationship Id="rId16" Type="http://schemas.openxmlformats.org/officeDocument/2006/relationships/image" Target="../media/image538.png"/><Relationship Id="rId11" Type="http://schemas.openxmlformats.org/officeDocument/2006/relationships/customXml" Target="../ink/ink3330.xml"/><Relationship Id="rId32" Type="http://schemas.openxmlformats.org/officeDocument/2006/relationships/image" Target="../media/image546.png"/><Relationship Id="rId37" Type="http://schemas.openxmlformats.org/officeDocument/2006/relationships/customXml" Target="../ink/ink3343.xml"/><Relationship Id="rId53" Type="http://schemas.openxmlformats.org/officeDocument/2006/relationships/customXml" Target="../ink/ink3351.xml"/><Relationship Id="rId58" Type="http://schemas.openxmlformats.org/officeDocument/2006/relationships/image" Target="../media/image559.png"/><Relationship Id="rId74" Type="http://schemas.openxmlformats.org/officeDocument/2006/relationships/image" Target="../media/image567.png"/><Relationship Id="rId79" Type="http://schemas.openxmlformats.org/officeDocument/2006/relationships/customXml" Target="../ink/ink3364.xml"/><Relationship Id="rId102" Type="http://schemas.openxmlformats.org/officeDocument/2006/relationships/image" Target="../media/image581.png"/><Relationship Id="rId5" Type="http://schemas.openxmlformats.org/officeDocument/2006/relationships/customXml" Target="../ink/ink3327.xml"/><Relationship Id="rId90" Type="http://schemas.openxmlformats.org/officeDocument/2006/relationships/image" Target="../media/image575.png"/><Relationship Id="rId95" Type="http://schemas.openxmlformats.org/officeDocument/2006/relationships/customXml" Target="../ink/ink3372.xml"/><Relationship Id="rId22" Type="http://schemas.openxmlformats.org/officeDocument/2006/relationships/image" Target="../media/image541.png"/><Relationship Id="rId27" Type="http://schemas.openxmlformats.org/officeDocument/2006/relationships/customXml" Target="../ink/ink3338.xml"/><Relationship Id="rId43" Type="http://schemas.openxmlformats.org/officeDocument/2006/relationships/customXml" Target="../ink/ink3346.xml"/><Relationship Id="rId48" Type="http://schemas.openxmlformats.org/officeDocument/2006/relationships/image" Target="../media/image554.png"/><Relationship Id="rId64" Type="http://schemas.openxmlformats.org/officeDocument/2006/relationships/image" Target="../media/image562.png"/><Relationship Id="rId69" Type="http://schemas.openxmlformats.org/officeDocument/2006/relationships/customXml" Target="../ink/ink3359.xml"/><Relationship Id="rId80" Type="http://schemas.openxmlformats.org/officeDocument/2006/relationships/image" Target="../media/image570.png"/><Relationship Id="rId85" Type="http://schemas.openxmlformats.org/officeDocument/2006/relationships/customXml" Target="../ink/ink3367.xml"/><Relationship Id="rId12" Type="http://schemas.openxmlformats.org/officeDocument/2006/relationships/image" Target="../media/image536.png"/><Relationship Id="rId17" Type="http://schemas.openxmlformats.org/officeDocument/2006/relationships/customXml" Target="../ink/ink3333.xml"/><Relationship Id="rId25" Type="http://schemas.openxmlformats.org/officeDocument/2006/relationships/customXml" Target="../ink/ink3337.xml"/><Relationship Id="rId33" Type="http://schemas.openxmlformats.org/officeDocument/2006/relationships/customXml" Target="../ink/ink3341.xml"/><Relationship Id="rId38" Type="http://schemas.openxmlformats.org/officeDocument/2006/relationships/image" Target="../media/image549.png"/><Relationship Id="rId46" Type="http://schemas.openxmlformats.org/officeDocument/2006/relationships/image" Target="../media/image553.png"/><Relationship Id="rId59" Type="http://schemas.openxmlformats.org/officeDocument/2006/relationships/customXml" Target="../ink/ink3354.xml"/><Relationship Id="rId67" Type="http://schemas.openxmlformats.org/officeDocument/2006/relationships/customXml" Target="../ink/ink3358.xml"/><Relationship Id="rId103" Type="http://schemas.openxmlformats.org/officeDocument/2006/relationships/customXml" Target="../ink/ink3376.xml"/><Relationship Id="rId20" Type="http://schemas.openxmlformats.org/officeDocument/2006/relationships/image" Target="../media/image540.png"/><Relationship Id="rId41" Type="http://schemas.openxmlformats.org/officeDocument/2006/relationships/customXml" Target="../ink/ink3345.xml"/><Relationship Id="rId54" Type="http://schemas.openxmlformats.org/officeDocument/2006/relationships/image" Target="../media/image557.png"/><Relationship Id="rId62" Type="http://schemas.openxmlformats.org/officeDocument/2006/relationships/image" Target="../media/image561.png"/><Relationship Id="rId70" Type="http://schemas.openxmlformats.org/officeDocument/2006/relationships/image" Target="../media/image565.png"/><Relationship Id="rId75" Type="http://schemas.openxmlformats.org/officeDocument/2006/relationships/customXml" Target="../ink/ink3362.xml"/><Relationship Id="rId83" Type="http://schemas.openxmlformats.org/officeDocument/2006/relationships/customXml" Target="../ink/ink3366.xml"/><Relationship Id="rId88" Type="http://schemas.openxmlformats.org/officeDocument/2006/relationships/image" Target="../media/image574.png"/><Relationship Id="rId91" Type="http://schemas.openxmlformats.org/officeDocument/2006/relationships/customXml" Target="../ink/ink3370.xml"/><Relationship Id="rId96" Type="http://schemas.openxmlformats.org/officeDocument/2006/relationships/image" Target="../media/image578.png"/><Relationship Id="rId1" Type="http://schemas.openxmlformats.org/officeDocument/2006/relationships/slideLayout" Target="../slideLayouts/slideLayout7.xml"/><Relationship Id="rId6" Type="http://schemas.openxmlformats.org/officeDocument/2006/relationships/image" Target="../media/image533.png"/><Relationship Id="rId15" Type="http://schemas.openxmlformats.org/officeDocument/2006/relationships/customXml" Target="../ink/ink3332.xml"/><Relationship Id="rId23" Type="http://schemas.openxmlformats.org/officeDocument/2006/relationships/customXml" Target="../ink/ink3336.xml"/><Relationship Id="rId28" Type="http://schemas.openxmlformats.org/officeDocument/2006/relationships/image" Target="../media/image544.png"/><Relationship Id="rId36" Type="http://schemas.openxmlformats.org/officeDocument/2006/relationships/image" Target="../media/image548.png"/><Relationship Id="rId49" Type="http://schemas.openxmlformats.org/officeDocument/2006/relationships/customXml" Target="../ink/ink3349.xml"/><Relationship Id="rId57" Type="http://schemas.openxmlformats.org/officeDocument/2006/relationships/customXml" Target="../ink/ink3353.xml"/><Relationship Id="rId10" Type="http://schemas.openxmlformats.org/officeDocument/2006/relationships/image" Target="../media/image535.png"/><Relationship Id="rId31" Type="http://schemas.openxmlformats.org/officeDocument/2006/relationships/customXml" Target="../ink/ink3340.xml"/><Relationship Id="rId44" Type="http://schemas.openxmlformats.org/officeDocument/2006/relationships/image" Target="../media/image552.png"/><Relationship Id="rId52" Type="http://schemas.openxmlformats.org/officeDocument/2006/relationships/image" Target="../media/image556.png"/><Relationship Id="rId60" Type="http://schemas.openxmlformats.org/officeDocument/2006/relationships/image" Target="../media/image560.png"/><Relationship Id="rId65" Type="http://schemas.openxmlformats.org/officeDocument/2006/relationships/customXml" Target="../ink/ink3357.xml"/><Relationship Id="rId73" Type="http://schemas.openxmlformats.org/officeDocument/2006/relationships/customXml" Target="../ink/ink3361.xml"/><Relationship Id="rId78" Type="http://schemas.openxmlformats.org/officeDocument/2006/relationships/image" Target="../media/image569.png"/><Relationship Id="rId81" Type="http://schemas.openxmlformats.org/officeDocument/2006/relationships/customXml" Target="../ink/ink3365.xml"/><Relationship Id="rId86" Type="http://schemas.openxmlformats.org/officeDocument/2006/relationships/image" Target="../media/image573.png"/><Relationship Id="rId94" Type="http://schemas.openxmlformats.org/officeDocument/2006/relationships/image" Target="../media/image577.png"/><Relationship Id="rId99" Type="http://schemas.openxmlformats.org/officeDocument/2006/relationships/customXml" Target="../ink/ink3374.xml"/><Relationship Id="rId101" Type="http://schemas.openxmlformats.org/officeDocument/2006/relationships/customXml" Target="../ink/ink3375.xml"/><Relationship Id="rId4" Type="http://schemas.openxmlformats.org/officeDocument/2006/relationships/image" Target="../media/image532.png"/><Relationship Id="rId9" Type="http://schemas.openxmlformats.org/officeDocument/2006/relationships/customXml" Target="../ink/ink3329.xml"/><Relationship Id="rId13" Type="http://schemas.openxmlformats.org/officeDocument/2006/relationships/customXml" Target="../ink/ink3331.xml"/><Relationship Id="rId18" Type="http://schemas.openxmlformats.org/officeDocument/2006/relationships/image" Target="../media/image539.png"/><Relationship Id="rId39" Type="http://schemas.openxmlformats.org/officeDocument/2006/relationships/customXml" Target="../ink/ink3344.xml"/><Relationship Id="rId34" Type="http://schemas.openxmlformats.org/officeDocument/2006/relationships/image" Target="../media/image547.png"/><Relationship Id="rId50" Type="http://schemas.openxmlformats.org/officeDocument/2006/relationships/image" Target="../media/image555.png"/><Relationship Id="rId55" Type="http://schemas.openxmlformats.org/officeDocument/2006/relationships/customXml" Target="../ink/ink3352.xml"/><Relationship Id="rId76" Type="http://schemas.openxmlformats.org/officeDocument/2006/relationships/image" Target="../media/image568.png"/><Relationship Id="rId97" Type="http://schemas.openxmlformats.org/officeDocument/2006/relationships/customXml" Target="../ink/ink3373.xml"/><Relationship Id="rId104" Type="http://schemas.openxmlformats.org/officeDocument/2006/relationships/image" Target="../media/image582.png"/><Relationship Id="rId7" Type="http://schemas.openxmlformats.org/officeDocument/2006/relationships/customXml" Target="../ink/ink3328.xml"/><Relationship Id="rId71" Type="http://schemas.openxmlformats.org/officeDocument/2006/relationships/customXml" Target="../ink/ink3360.xml"/><Relationship Id="rId92" Type="http://schemas.openxmlformats.org/officeDocument/2006/relationships/image" Target="../media/image576.png"/><Relationship Id="rId2" Type="http://schemas.openxmlformats.org/officeDocument/2006/relationships/notesSlide" Target="../notesSlides/notesSlide14.xml"/><Relationship Id="rId29" Type="http://schemas.openxmlformats.org/officeDocument/2006/relationships/customXml" Target="../ink/ink3339.xml"/><Relationship Id="rId24" Type="http://schemas.openxmlformats.org/officeDocument/2006/relationships/image" Target="../media/image542.png"/><Relationship Id="rId40" Type="http://schemas.openxmlformats.org/officeDocument/2006/relationships/image" Target="../media/image550.png"/><Relationship Id="rId45" Type="http://schemas.openxmlformats.org/officeDocument/2006/relationships/customXml" Target="../ink/ink3347.xml"/><Relationship Id="rId66" Type="http://schemas.openxmlformats.org/officeDocument/2006/relationships/image" Target="../media/image563.png"/><Relationship Id="rId87" Type="http://schemas.openxmlformats.org/officeDocument/2006/relationships/customXml" Target="../ink/ink3368.xml"/><Relationship Id="rId61" Type="http://schemas.openxmlformats.org/officeDocument/2006/relationships/customXml" Target="../ink/ink3355.xml"/><Relationship Id="rId82" Type="http://schemas.openxmlformats.org/officeDocument/2006/relationships/image" Target="../media/image571.png"/><Relationship Id="rId19" Type="http://schemas.openxmlformats.org/officeDocument/2006/relationships/customXml" Target="../ink/ink3334.xml"/><Relationship Id="rId14" Type="http://schemas.openxmlformats.org/officeDocument/2006/relationships/image" Target="../media/image537.png"/><Relationship Id="rId30" Type="http://schemas.openxmlformats.org/officeDocument/2006/relationships/image" Target="../media/image545.png"/><Relationship Id="rId35" Type="http://schemas.openxmlformats.org/officeDocument/2006/relationships/customXml" Target="../ink/ink3342.xml"/><Relationship Id="rId56" Type="http://schemas.openxmlformats.org/officeDocument/2006/relationships/image" Target="../media/image558.png"/><Relationship Id="rId77" Type="http://schemas.openxmlformats.org/officeDocument/2006/relationships/customXml" Target="../ink/ink3363.xml"/><Relationship Id="rId100" Type="http://schemas.openxmlformats.org/officeDocument/2006/relationships/image" Target="../media/image580.png"/><Relationship Id="rId8" Type="http://schemas.openxmlformats.org/officeDocument/2006/relationships/image" Target="../media/image534.png"/><Relationship Id="rId51" Type="http://schemas.openxmlformats.org/officeDocument/2006/relationships/customXml" Target="../ink/ink3350.xml"/><Relationship Id="rId72" Type="http://schemas.openxmlformats.org/officeDocument/2006/relationships/image" Target="../media/image566.png"/><Relationship Id="rId93" Type="http://schemas.openxmlformats.org/officeDocument/2006/relationships/customXml" Target="../ink/ink3371.xml"/><Relationship Id="rId98" Type="http://schemas.openxmlformats.org/officeDocument/2006/relationships/image" Target="../media/image579.png"/><Relationship Id="rId3" Type="http://schemas.openxmlformats.org/officeDocument/2006/relationships/customXml" Target="../ink/ink3326.xml"/></Relationships>
</file>

<file path=ppt/slides/_rels/slide21.xml.rels><?xml version="1.0" encoding="UTF-8" standalone="yes"?>
<Relationships xmlns="http://schemas.openxmlformats.org/package/2006/relationships"><Relationship Id="rId13" Type="http://schemas.openxmlformats.org/officeDocument/2006/relationships/customXml" Target="../ink/ink3382.xml"/><Relationship Id="rId18" Type="http://schemas.openxmlformats.org/officeDocument/2006/relationships/image" Target="../media/image589.png"/><Relationship Id="rId26" Type="http://schemas.openxmlformats.org/officeDocument/2006/relationships/image" Target="../media/image593.png"/><Relationship Id="rId3" Type="http://schemas.openxmlformats.org/officeDocument/2006/relationships/customXml" Target="../ink/ink3377.xml"/><Relationship Id="rId21" Type="http://schemas.openxmlformats.org/officeDocument/2006/relationships/customXml" Target="../ink/ink3386.xml"/><Relationship Id="rId34" Type="http://schemas.openxmlformats.org/officeDocument/2006/relationships/image" Target="../media/image597.png"/><Relationship Id="rId7" Type="http://schemas.openxmlformats.org/officeDocument/2006/relationships/customXml" Target="../ink/ink3379.xml"/><Relationship Id="rId12" Type="http://schemas.openxmlformats.org/officeDocument/2006/relationships/image" Target="../media/image224.png"/><Relationship Id="rId17" Type="http://schemas.openxmlformats.org/officeDocument/2006/relationships/customXml" Target="../ink/ink3384.xml"/><Relationship Id="rId25" Type="http://schemas.openxmlformats.org/officeDocument/2006/relationships/customXml" Target="../ink/ink3388.xml"/><Relationship Id="rId33" Type="http://schemas.openxmlformats.org/officeDocument/2006/relationships/customXml" Target="../ink/ink3392.xml"/><Relationship Id="rId2" Type="http://schemas.openxmlformats.org/officeDocument/2006/relationships/notesSlide" Target="../notesSlides/notesSlide15.xml"/><Relationship Id="rId16" Type="http://schemas.openxmlformats.org/officeDocument/2006/relationships/image" Target="../media/image588.png"/><Relationship Id="rId20" Type="http://schemas.openxmlformats.org/officeDocument/2006/relationships/image" Target="../media/image590.png"/><Relationship Id="rId29" Type="http://schemas.openxmlformats.org/officeDocument/2006/relationships/customXml" Target="../ink/ink3390.xml"/><Relationship Id="rId1" Type="http://schemas.openxmlformats.org/officeDocument/2006/relationships/slideLayout" Target="../slideLayouts/slideLayout7.xml"/><Relationship Id="rId6" Type="http://schemas.openxmlformats.org/officeDocument/2006/relationships/image" Target="../media/image584.png"/><Relationship Id="rId11" Type="http://schemas.openxmlformats.org/officeDocument/2006/relationships/customXml" Target="../ink/ink3381.xml"/><Relationship Id="rId24" Type="http://schemas.openxmlformats.org/officeDocument/2006/relationships/image" Target="../media/image592.png"/><Relationship Id="rId32" Type="http://schemas.openxmlformats.org/officeDocument/2006/relationships/image" Target="../media/image596.png"/><Relationship Id="rId5" Type="http://schemas.openxmlformats.org/officeDocument/2006/relationships/customXml" Target="../ink/ink3378.xml"/><Relationship Id="rId15" Type="http://schemas.openxmlformats.org/officeDocument/2006/relationships/customXml" Target="../ink/ink3383.xml"/><Relationship Id="rId23" Type="http://schemas.openxmlformats.org/officeDocument/2006/relationships/customXml" Target="../ink/ink3387.xml"/><Relationship Id="rId28" Type="http://schemas.openxmlformats.org/officeDocument/2006/relationships/image" Target="../media/image594.png"/><Relationship Id="rId36" Type="http://schemas.openxmlformats.org/officeDocument/2006/relationships/image" Target="../media/image598.png"/><Relationship Id="rId10" Type="http://schemas.openxmlformats.org/officeDocument/2006/relationships/image" Target="../media/image586.png"/><Relationship Id="rId19" Type="http://schemas.openxmlformats.org/officeDocument/2006/relationships/customXml" Target="../ink/ink3385.xml"/><Relationship Id="rId31" Type="http://schemas.openxmlformats.org/officeDocument/2006/relationships/customXml" Target="../ink/ink3391.xml"/><Relationship Id="rId4" Type="http://schemas.openxmlformats.org/officeDocument/2006/relationships/image" Target="../media/image583.png"/><Relationship Id="rId9" Type="http://schemas.openxmlformats.org/officeDocument/2006/relationships/customXml" Target="../ink/ink3380.xml"/><Relationship Id="rId14" Type="http://schemas.openxmlformats.org/officeDocument/2006/relationships/image" Target="../media/image587.png"/><Relationship Id="rId22" Type="http://schemas.openxmlformats.org/officeDocument/2006/relationships/image" Target="../media/image591.png"/><Relationship Id="rId27" Type="http://schemas.openxmlformats.org/officeDocument/2006/relationships/customXml" Target="../ink/ink3389.xml"/><Relationship Id="rId30" Type="http://schemas.openxmlformats.org/officeDocument/2006/relationships/image" Target="../media/image595.png"/><Relationship Id="rId35" Type="http://schemas.openxmlformats.org/officeDocument/2006/relationships/customXml" Target="../ink/ink3393.xml"/><Relationship Id="rId8" Type="http://schemas.openxmlformats.org/officeDocument/2006/relationships/image" Target="../media/image585.png"/></Relationships>
</file>

<file path=ppt/slides/_rels/slide22.xml.rels><?xml version="1.0" encoding="UTF-8" standalone="yes"?>
<Relationships xmlns="http://schemas.openxmlformats.org/package/2006/relationships"><Relationship Id="rId13" Type="http://schemas.openxmlformats.org/officeDocument/2006/relationships/customXml" Target="../ink/ink3399.xml"/><Relationship Id="rId18" Type="http://schemas.openxmlformats.org/officeDocument/2006/relationships/image" Target="../media/image605.png"/><Relationship Id="rId26" Type="http://schemas.openxmlformats.org/officeDocument/2006/relationships/image" Target="../media/image609.png"/><Relationship Id="rId39" Type="http://schemas.openxmlformats.org/officeDocument/2006/relationships/customXml" Target="../ink/ink3412.xml"/><Relationship Id="rId21" Type="http://schemas.openxmlformats.org/officeDocument/2006/relationships/customXml" Target="../ink/ink3403.xml"/><Relationship Id="rId34" Type="http://schemas.openxmlformats.org/officeDocument/2006/relationships/image" Target="../media/image613.png"/><Relationship Id="rId42" Type="http://schemas.openxmlformats.org/officeDocument/2006/relationships/image" Target="../media/image617.png"/><Relationship Id="rId7" Type="http://schemas.openxmlformats.org/officeDocument/2006/relationships/customXml" Target="../ink/ink3396.xml"/><Relationship Id="rId2" Type="http://schemas.openxmlformats.org/officeDocument/2006/relationships/notesSlide" Target="../notesSlides/notesSlide16.xml"/><Relationship Id="rId16" Type="http://schemas.openxmlformats.org/officeDocument/2006/relationships/image" Target="../media/image604.png"/><Relationship Id="rId20" Type="http://schemas.openxmlformats.org/officeDocument/2006/relationships/image" Target="../media/image606.png"/><Relationship Id="rId29" Type="http://schemas.openxmlformats.org/officeDocument/2006/relationships/customXml" Target="../ink/ink3407.xml"/><Relationship Id="rId41" Type="http://schemas.openxmlformats.org/officeDocument/2006/relationships/customXml" Target="../ink/ink3413.xml"/><Relationship Id="rId1" Type="http://schemas.openxmlformats.org/officeDocument/2006/relationships/slideLayout" Target="../slideLayouts/slideLayout7.xml"/><Relationship Id="rId6" Type="http://schemas.openxmlformats.org/officeDocument/2006/relationships/image" Target="../media/image600.png"/><Relationship Id="rId11" Type="http://schemas.openxmlformats.org/officeDocument/2006/relationships/customXml" Target="../ink/ink3398.xml"/><Relationship Id="rId24" Type="http://schemas.openxmlformats.org/officeDocument/2006/relationships/image" Target="../media/image608.png"/><Relationship Id="rId32" Type="http://schemas.openxmlformats.org/officeDocument/2006/relationships/image" Target="../media/image612.png"/><Relationship Id="rId37" Type="http://schemas.openxmlformats.org/officeDocument/2006/relationships/customXml" Target="../ink/ink3411.xml"/><Relationship Id="rId40" Type="http://schemas.openxmlformats.org/officeDocument/2006/relationships/image" Target="../media/image616.png"/><Relationship Id="rId5" Type="http://schemas.openxmlformats.org/officeDocument/2006/relationships/customXml" Target="../ink/ink3395.xml"/><Relationship Id="rId15" Type="http://schemas.openxmlformats.org/officeDocument/2006/relationships/customXml" Target="../ink/ink3400.xml"/><Relationship Id="rId23" Type="http://schemas.openxmlformats.org/officeDocument/2006/relationships/customXml" Target="../ink/ink3404.xml"/><Relationship Id="rId28" Type="http://schemas.openxmlformats.org/officeDocument/2006/relationships/image" Target="../media/image610.png"/><Relationship Id="rId36" Type="http://schemas.openxmlformats.org/officeDocument/2006/relationships/image" Target="../media/image614.png"/><Relationship Id="rId10" Type="http://schemas.openxmlformats.org/officeDocument/2006/relationships/image" Target="../media/image602.png"/><Relationship Id="rId19" Type="http://schemas.openxmlformats.org/officeDocument/2006/relationships/customXml" Target="../ink/ink3402.xml"/><Relationship Id="rId31" Type="http://schemas.openxmlformats.org/officeDocument/2006/relationships/customXml" Target="../ink/ink3408.xml"/><Relationship Id="rId44" Type="http://schemas.openxmlformats.org/officeDocument/2006/relationships/image" Target="../media/image618.png"/><Relationship Id="rId4" Type="http://schemas.openxmlformats.org/officeDocument/2006/relationships/image" Target="../media/image599.png"/><Relationship Id="rId9" Type="http://schemas.openxmlformats.org/officeDocument/2006/relationships/customXml" Target="../ink/ink3397.xml"/><Relationship Id="rId14" Type="http://schemas.openxmlformats.org/officeDocument/2006/relationships/image" Target="../media/image603.png"/><Relationship Id="rId22" Type="http://schemas.openxmlformats.org/officeDocument/2006/relationships/image" Target="../media/image607.png"/><Relationship Id="rId27" Type="http://schemas.openxmlformats.org/officeDocument/2006/relationships/customXml" Target="../ink/ink3406.xml"/><Relationship Id="rId30" Type="http://schemas.openxmlformats.org/officeDocument/2006/relationships/image" Target="../media/image611.png"/><Relationship Id="rId35" Type="http://schemas.openxmlformats.org/officeDocument/2006/relationships/customXml" Target="../ink/ink3410.xml"/><Relationship Id="rId43" Type="http://schemas.openxmlformats.org/officeDocument/2006/relationships/customXml" Target="../ink/ink3414.xml"/><Relationship Id="rId8" Type="http://schemas.openxmlformats.org/officeDocument/2006/relationships/image" Target="../media/image601.png"/><Relationship Id="rId3" Type="http://schemas.openxmlformats.org/officeDocument/2006/relationships/customXml" Target="../ink/ink3394.xml"/><Relationship Id="rId12" Type="http://schemas.openxmlformats.org/officeDocument/2006/relationships/image" Target="../media/image224.png"/><Relationship Id="rId17" Type="http://schemas.openxmlformats.org/officeDocument/2006/relationships/customXml" Target="../ink/ink3401.xml"/><Relationship Id="rId25" Type="http://schemas.openxmlformats.org/officeDocument/2006/relationships/customXml" Target="../ink/ink3405.xml"/><Relationship Id="rId33" Type="http://schemas.openxmlformats.org/officeDocument/2006/relationships/customXml" Target="../ink/ink3409.xml"/><Relationship Id="rId38" Type="http://schemas.openxmlformats.org/officeDocument/2006/relationships/image" Target="../media/image615.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24.xml.rels><?xml version="1.0" encoding="UTF-8" standalone="yes"?>
<Relationships xmlns="http://schemas.openxmlformats.org/package/2006/relationships"><Relationship Id="rId8" Type="http://schemas.openxmlformats.org/officeDocument/2006/relationships/customXml" Target="../ink/ink3417.xml"/><Relationship Id="rId13" Type="http://schemas.openxmlformats.org/officeDocument/2006/relationships/image" Target="../media/image623.png"/><Relationship Id="rId18" Type="http://schemas.openxmlformats.org/officeDocument/2006/relationships/customXml" Target="../ink/ink3422.xml"/><Relationship Id="rId26" Type="http://schemas.openxmlformats.org/officeDocument/2006/relationships/customXml" Target="../ink/ink3426.xml"/><Relationship Id="rId3" Type="http://schemas.openxmlformats.org/officeDocument/2006/relationships/image" Target="NULL"/><Relationship Id="rId21" Type="http://schemas.openxmlformats.org/officeDocument/2006/relationships/image" Target="../media/image627.png"/><Relationship Id="rId7" Type="http://schemas.openxmlformats.org/officeDocument/2006/relationships/image" Target="../media/image620.png"/><Relationship Id="rId12" Type="http://schemas.openxmlformats.org/officeDocument/2006/relationships/customXml" Target="../ink/ink3419.xml"/><Relationship Id="rId17" Type="http://schemas.openxmlformats.org/officeDocument/2006/relationships/image" Target="../media/image625.png"/><Relationship Id="rId25" Type="http://schemas.openxmlformats.org/officeDocument/2006/relationships/image" Target="../media/image629.png"/><Relationship Id="rId2" Type="http://schemas.openxmlformats.org/officeDocument/2006/relationships/notesSlide" Target="../notesSlides/notesSlide18.xml"/><Relationship Id="rId16" Type="http://schemas.openxmlformats.org/officeDocument/2006/relationships/customXml" Target="../ink/ink3421.xml"/><Relationship Id="rId20" Type="http://schemas.openxmlformats.org/officeDocument/2006/relationships/customXml" Target="../ink/ink3423.xml"/><Relationship Id="rId29" Type="http://schemas.openxmlformats.org/officeDocument/2006/relationships/image" Target="../media/image631.png"/><Relationship Id="rId1" Type="http://schemas.openxmlformats.org/officeDocument/2006/relationships/slideLayout" Target="../slideLayouts/slideLayout7.xml"/><Relationship Id="rId6" Type="http://schemas.openxmlformats.org/officeDocument/2006/relationships/customXml" Target="../ink/ink3416.xml"/><Relationship Id="rId11" Type="http://schemas.openxmlformats.org/officeDocument/2006/relationships/image" Target="../media/image622.png"/><Relationship Id="rId24" Type="http://schemas.openxmlformats.org/officeDocument/2006/relationships/customXml" Target="../ink/ink3425.xml"/><Relationship Id="rId5" Type="http://schemas.openxmlformats.org/officeDocument/2006/relationships/image" Target="../media/image619.png"/><Relationship Id="rId15" Type="http://schemas.openxmlformats.org/officeDocument/2006/relationships/image" Target="../media/image624.png"/><Relationship Id="rId23" Type="http://schemas.openxmlformats.org/officeDocument/2006/relationships/image" Target="../media/image628.png"/><Relationship Id="rId28" Type="http://schemas.openxmlformats.org/officeDocument/2006/relationships/customXml" Target="../ink/ink3427.xml"/><Relationship Id="rId10" Type="http://schemas.openxmlformats.org/officeDocument/2006/relationships/customXml" Target="../ink/ink3418.xml"/><Relationship Id="rId19" Type="http://schemas.openxmlformats.org/officeDocument/2006/relationships/image" Target="../media/image626.png"/><Relationship Id="rId4" Type="http://schemas.openxmlformats.org/officeDocument/2006/relationships/customXml" Target="../ink/ink3415.xml"/><Relationship Id="rId9" Type="http://schemas.openxmlformats.org/officeDocument/2006/relationships/image" Target="../media/image621.png"/><Relationship Id="rId14" Type="http://schemas.openxmlformats.org/officeDocument/2006/relationships/customXml" Target="../ink/ink3420.xml"/><Relationship Id="rId22" Type="http://schemas.openxmlformats.org/officeDocument/2006/relationships/customXml" Target="../ink/ink3424.xml"/><Relationship Id="rId27" Type="http://schemas.openxmlformats.org/officeDocument/2006/relationships/image" Target="../media/image630.png"/></Relationships>
</file>

<file path=ppt/slides/_rels/slide25.xml.rels><?xml version="1.0" encoding="UTF-8" standalone="yes"?>
<Relationships xmlns="http://schemas.openxmlformats.org/package/2006/relationships"><Relationship Id="rId117" Type="http://schemas.openxmlformats.org/officeDocument/2006/relationships/customXml" Target="../ink/ink3486.xml"/><Relationship Id="rId21" Type="http://schemas.openxmlformats.org/officeDocument/2006/relationships/customXml" Target="../ink/ink3437.xml"/><Relationship Id="rId42" Type="http://schemas.openxmlformats.org/officeDocument/2006/relationships/customXml" Target="../ink/ink3448.xml"/><Relationship Id="rId63" Type="http://schemas.openxmlformats.org/officeDocument/2006/relationships/image" Target="../media/image660.png"/><Relationship Id="rId84" Type="http://schemas.openxmlformats.org/officeDocument/2006/relationships/image" Target="../media/image670.png"/><Relationship Id="rId138" Type="http://schemas.openxmlformats.org/officeDocument/2006/relationships/image" Target="../media/image697.png"/><Relationship Id="rId159" Type="http://schemas.openxmlformats.org/officeDocument/2006/relationships/customXml" Target="../ink/ink3507.xml"/><Relationship Id="rId170" Type="http://schemas.openxmlformats.org/officeDocument/2006/relationships/image" Target="../media/image713.png"/><Relationship Id="rId107" Type="http://schemas.openxmlformats.org/officeDocument/2006/relationships/customXml" Target="../ink/ink3481.xml"/><Relationship Id="rId11" Type="http://schemas.openxmlformats.org/officeDocument/2006/relationships/customXml" Target="../ink/ink3432.xml"/><Relationship Id="rId32" Type="http://schemas.openxmlformats.org/officeDocument/2006/relationships/customXml" Target="../ink/ink3443.xml"/><Relationship Id="rId53" Type="http://schemas.openxmlformats.org/officeDocument/2006/relationships/image" Target="../media/image655.png"/><Relationship Id="rId74" Type="http://schemas.openxmlformats.org/officeDocument/2006/relationships/image" Target="../media/image665.png"/><Relationship Id="rId128" Type="http://schemas.openxmlformats.org/officeDocument/2006/relationships/image" Target="../media/image692.png"/><Relationship Id="rId149" Type="http://schemas.openxmlformats.org/officeDocument/2006/relationships/customXml" Target="../ink/ink3502.xml"/><Relationship Id="rId5" Type="http://schemas.openxmlformats.org/officeDocument/2006/relationships/customXml" Target="../ink/ink3429.xml"/><Relationship Id="rId95" Type="http://schemas.openxmlformats.org/officeDocument/2006/relationships/customXml" Target="../ink/ink3475.xml"/><Relationship Id="rId160" Type="http://schemas.openxmlformats.org/officeDocument/2006/relationships/image" Target="../media/image708.png"/><Relationship Id="rId22" Type="http://schemas.openxmlformats.org/officeDocument/2006/relationships/image" Target="../media/image640.png"/><Relationship Id="rId43" Type="http://schemas.openxmlformats.org/officeDocument/2006/relationships/image" Target="../media/image650.png"/><Relationship Id="rId64" Type="http://schemas.openxmlformats.org/officeDocument/2006/relationships/customXml" Target="../ink/ink3459.xml"/><Relationship Id="rId118" Type="http://schemas.openxmlformats.org/officeDocument/2006/relationships/image" Target="../media/image687.png"/><Relationship Id="rId139" Type="http://schemas.openxmlformats.org/officeDocument/2006/relationships/customXml" Target="../ink/ink3497.xml"/><Relationship Id="rId85" Type="http://schemas.openxmlformats.org/officeDocument/2006/relationships/customXml" Target="../ink/ink3470.xml"/><Relationship Id="rId150" Type="http://schemas.openxmlformats.org/officeDocument/2006/relationships/image" Target="../media/image703.png"/><Relationship Id="rId171" Type="http://schemas.openxmlformats.org/officeDocument/2006/relationships/customXml" Target="../ink/ink3513.xml"/><Relationship Id="rId12" Type="http://schemas.openxmlformats.org/officeDocument/2006/relationships/image" Target="../media/image224.png"/><Relationship Id="rId33" Type="http://schemas.openxmlformats.org/officeDocument/2006/relationships/image" Target="../media/image645.png"/><Relationship Id="rId108" Type="http://schemas.openxmlformats.org/officeDocument/2006/relationships/image" Target="../media/image682.png"/><Relationship Id="rId129" Type="http://schemas.openxmlformats.org/officeDocument/2006/relationships/customXml" Target="../ink/ink3492.xml"/><Relationship Id="rId54" Type="http://schemas.openxmlformats.org/officeDocument/2006/relationships/customXml" Target="../ink/ink3454.xml"/><Relationship Id="rId70" Type="http://schemas.openxmlformats.org/officeDocument/2006/relationships/image" Target="../media/image663.png"/><Relationship Id="rId75" Type="http://schemas.openxmlformats.org/officeDocument/2006/relationships/customXml" Target="../ink/ink3465.xml"/><Relationship Id="rId91" Type="http://schemas.openxmlformats.org/officeDocument/2006/relationships/customXml" Target="../ink/ink3473.xml"/><Relationship Id="rId96" Type="http://schemas.openxmlformats.org/officeDocument/2006/relationships/image" Target="../media/image676.png"/><Relationship Id="rId140" Type="http://schemas.openxmlformats.org/officeDocument/2006/relationships/image" Target="../media/image698.png"/><Relationship Id="rId145" Type="http://schemas.openxmlformats.org/officeDocument/2006/relationships/customXml" Target="../ink/ink3500.xml"/><Relationship Id="rId161" Type="http://schemas.openxmlformats.org/officeDocument/2006/relationships/customXml" Target="../ink/ink3508.xml"/><Relationship Id="rId166" Type="http://schemas.openxmlformats.org/officeDocument/2006/relationships/image" Target="../media/image711.png"/><Relationship Id="rId1" Type="http://schemas.openxmlformats.org/officeDocument/2006/relationships/slideLayout" Target="../slideLayouts/slideLayout7.xml"/><Relationship Id="rId6" Type="http://schemas.openxmlformats.org/officeDocument/2006/relationships/image" Target="../media/image633.png"/><Relationship Id="rId23" Type="http://schemas.openxmlformats.org/officeDocument/2006/relationships/customXml" Target="../ink/ink3438.xml"/><Relationship Id="rId28" Type="http://schemas.openxmlformats.org/officeDocument/2006/relationships/image" Target="../media/image643.png"/><Relationship Id="rId49" Type="http://schemas.openxmlformats.org/officeDocument/2006/relationships/image" Target="../media/image653.png"/><Relationship Id="rId114" Type="http://schemas.openxmlformats.org/officeDocument/2006/relationships/image" Target="../media/image685.png"/><Relationship Id="rId119" Type="http://schemas.openxmlformats.org/officeDocument/2006/relationships/customXml" Target="../ink/ink3487.xml"/><Relationship Id="rId44" Type="http://schemas.openxmlformats.org/officeDocument/2006/relationships/customXml" Target="../ink/ink3449.xml"/><Relationship Id="rId60" Type="http://schemas.openxmlformats.org/officeDocument/2006/relationships/customXml" Target="../ink/ink3457.xml"/><Relationship Id="rId65" Type="http://schemas.openxmlformats.org/officeDocument/2006/relationships/customXml" Target="../ink/ink3460.xml"/><Relationship Id="rId81" Type="http://schemas.openxmlformats.org/officeDocument/2006/relationships/customXml" Target="../ink/ink3468.xml"/><Relationship Id="rId86" Type="http://schemas.openxmlformats.org/officeDocument/2006/relationships/image" Target="../media/image671.png"/><Relationship Id="rId130" Type="http://schemas.openxmlformats.org/officeDocument/2006/relationships/image" Target="../media/image693.png"/><Relationship Id="rId135" Type="http://schemas.openxmlformats.org/officeDocument/2006/relationships/customXml" Target="../ink/ink3495.xml"/><Relationship Id="rId151" Type="http://schemas.openxmlformats.org/officeDocument/2006/relationships/customXml" Target="../ink/ink3503.xml"/><Relationship Id="rId156" Type="http://schemas.openxmlformats.org/officeDocument/2006/relationships/image" Target="../media/image706.png"/><Relationship Id="rId172" Type="http://schemas.openxmlformats.org/officeDocument/2006/relationships/image" Target="../media/image714.png"/><Relationship Id="rId13" Type="http://schemas.openxmlformats.org/officeDocument/2006/relationships/customXml" Target="../ink/ink3433.xml"/><Relationship Id="rId18" Type="http://schemas.openxmlformats.org/officeDocument/2006/relationships/image" Target="../media/image638.png"/><Relationship Id="rId39" Type="http://schemas.openxmlformats.org/officeDocument/2006/relationships/image" Target="../media/image648.png"/><Relationship Id="rId109" Type="http://schemas.openxmlformats.org/officeDocument/2006/relationships/customXml" Target="../ink/ink3482.xml"/><Relationship Id="rId34" Type="http://schemas.openxmlformats.org/officeDocument/2006/relationships/customXml" Target="../ink/ink3444.xml"/><Relationship Id="rId50" Type="http://schemas.openxmlformats.org/officeDocument/2006/relationships/customXml" Target="../ink/ink3452.xml"/><Relationship Id="rId55" Type="http://schemas.openxmlformats.org/officeDocument/2006/relationships/image" Target="../media/image656.png"/><Relationship Id="rId76" Type="http://schemas.openxmlformats.org/officeDocument/2006/relationships/image" Target="../media/image666.png"/><Relationship Id="rId97" Type="http://schemas.openxmlformats.org/officeDocument/2006/relationships/customXml" Target="../ink/ink3476.xml"/><Relationship Id="rId104" Type="http://schemas.openxmlformats.org/officeDocument/2006/relationships/image" Target="../media/image680.png"/><Relationship Id="rId120" Type="http://schemas.openxmlformats.org/officeDocument/2006/relationships/image" Target="../media/image688.png"/><Relationship Id="rId125" Type="http://schemas.openxmlformats.org/officeDocument/2006/relationships/customXml" Target="../ink/ink3490.xml"/><Relationship Id="rId141" Type="http://schemas.openxmlformats.org/officeDocument/2006/relationships/customXml" Target="../ink/ink3498.xml"/><Relationship Id="rId146" Type="http://schemas.openxmlformats.org/officeDocument/2006/relationships/image" Target="../media/image701.png"/><Relationship Id="rId167" Type="http://schemas.openxmlformats.org/officeDocument/2006/relationships/customXml" Target="../ink/ink3511.xml"/><Relationship Id="rId7" Type="http://schemas.openxmlformats.org/officeDocument/2006/relationships/customXml" Target="../ink/ink3430.xml"/><Relationship Id="rId71" Type="http://schemas.openxmlformats.org/officeDocument/2006/relationships/customXml" Target="../ink/ink3463.xml"/><Relationship Id="rId92" Type="http://schemas.openxmlformats.org/officeDocument/2006/relationships/image" Target="../media/image674.png"/><Relationship Id="rId162" Type="http://schemas.openxmlformats.org/officeDocument/2006/relationships/image" Target="../media/image709.png"/><Relationship Id="rId2" Type="http://schemas.openxmlformats.org/officeDocument/2006/relationships/notesSlide" Target="../notesSlides/notesSlide19.xml"/><Relationship Id="rId29" Type="http://schemas.openxmlformats.org/officeDocument/2006/relationships/customXml" Target="../ink/ink3441.xml"/><Relationship Id="rId24" Type="http://schemas.openxmlformats.org/officeDocument/2006/relationships/image" Target="../media/image641.png"/><Relationship Id="rId40" Type="http://schemas.openxmlformats.org/officeDocument/2006/relationships/customXml" Target="../ink/ink3447.xml"/><Relationship Id="rId45" Type="http://schemas.openxmlformats.org/officeDocument/2006/relationships/image" Target="../media/image651.png"/><Relationship Id="rId66" Type="http://schemas.openxmlformats.org/officeDocument/2006/relationships/image" Target="../media/image661.png"/><Relationship Id="rId87" Type="http://schemas.openxmlformats.org/officeDocument/2006/relationships/customXml" Target="../ink/ink3471.xml"/><Relationship Id="rId110" Type="http://schemas.openxmlformats.org/officeDocument/2006/relationships/image" Target="../media/image683.png"/><Relationship Id="rId115" Type="http://schemas.openxmlformats.org/officeDocument/2006/relationships/customXml" Target="../ink/ink3485.xml"/><Relationship Id="rId131" Type="http://schemas.openxmlformats.org/officeDocument/2006/relationships/customXml" Target="../ink/ink3493.xml"/><Relationship Id="rId136" Type="http://schemas.openxmlformats.org/officeDocument/2006/relationships/image" Target="../media/image696.png"/><Relationship Id="rId157" Type="http://schemas.openxmlformats.org/officeDocument/2006/relationships/customXml" Target="../ink/ink3506.xml"/><Relationship Id="rId61" Type="http://schemas.openxmlformats.org/officeDocument/2006/relationships/image" Target="../media/image659.png"/><Relationship Id="rId82" Type="http://schemas.openxmlformats.org/officeDocument/2006/relationships/image" Target="../media/image669.png"/><Relationship Id="rId152" Type="http://schemas.openxmlformats.org/officeDocument/2006/relationships/image" Target="../media/image704.png"/><Relationship Id="rId19" Type="http://schemas.openxmlformats.org/officeDocument/2006/relationships/customXml" Target="../ink/ink3436.xml"/><Relationship Id="rId14" Type="http://schemas.openxmlformats.org/officeDocument/2006/relationships/image" Target="../media/image636.png"/><Relationship Id="rId30" Type="http://schemas.openxmlformats.org/officeDocument/2006/relationships/customXml" Target="../ink/ink3442.xml"/><Relationship Id="rId35" Type="http://schemas.openxmlformats.org/officeDocument/2006/relationships/image" Target="../media/image646.png"/><Relationship Id="rId56" Type="http://schemas.openxmlformats.org/officeDocument/2006/relationships/customXml" Target="../ink/ink3455.xml"/><Relationship Id="rId77" Type="http://schemas.openxmlformats.org/officeDocument/2006/relationships/customXml" Target="../ink/ink3466.xml"/><Relationship Id="rId100" Type="http://schemas.openxmlformats.org/officeDocument/2006/relationships/image" Target="../media/image678.png"/><Relationship Id="rId105" Type="http://schemas.openxmlformats.org/officeDocument/2006/relationships/customXml" Target="../ink/ink3480.xml"/><Relationship Id="rId126" Type="http://schemas.openxmlformats.org/officeDocument/2006/relationships/image" Target="../media/image691.png"/><Relationship Id="rId147" Type="http://schemas.openxmlformats.org/officeDocument/2006/relationships/customXml" Target="../ink/ink3501.xml"/><Relationship Id="rId168" Type="http://schemas.openxmlformats.org/officeDocument/2006/relationships/image" Target="../media/image712.png"/><Relationship Id="rId8" Type="http://schemas.openxmlformats.org/officeDocument/2006/relationships/image" Target="../media/image634.png"/><Relationship Id="rId51" Type="http://schemas.openxmlformats.org/officeDocument/2006/relationships/image" Target="../media/image654.png"/><Relationship Id="rId72" Type="http://schemas.openxmlformats.org/officeDocument/2006/relationships/image" Target="../media/image664.png"/><Relationship Id="rId93" Type="http://schemas.openxmlformats.org/officeDocument/2006/relationships/customXml" Target="../ink/ink3474.xml"/><Relationship Id="rId98" Type="http://schemas.openxmlformats.org/officeDocument/2006/relationships/image" Target="../media/image677.png"/><Relationship Id="rId121" Type="http://schemas.openxmlformats.org/officeDocument/2006/relationships/customXml" Target="../ink/ink3488.xml"/><Relationship Id="rId142" Type="http://schemas.openxmlformats.org/officeDocument/2006/relationships/image" Target="../media/image699.png"/><Relationship Id="rId163" Type="http://schemas.openxmlformats.org/officeDocument/2006/relationships/customXml" Target="../ink/ink3509.xml"/><Relationship Id="rId3" Type="http://schemas.openxmlformats.org/officeDocument/2006/relationships/customXml" Target="../ink/ink3428.xml"/><Relationship Id="rId25" Type="http://schemas.openxmlformats.org/officeDocument/2006/relationships/customXml" Target="../ink/ink3439.xml"/><Relationship Id="rId46" Type="http://schemas.openxmlformats.org/officeDocument/2006/relationships/customXml" Target="../ink/ink3450.xml"/><Relationship Id="rId67" Type="http://schemas.openxmlformats.org/officeDocument/2006/relationships/customXml" Target="../ink/ink3461.xml"/><Relationship Id="rId116" Type="http://schemas.openxmlformats.org/officeDocument/2006/relationships/image" Target="../media/image686.png"/><Relationship Id="rId137" Type="http://schemas.openxmlformats.org/officeDocument/2006/relationships/customXml" Target="../ink/ink3496.xml"/><Relationship Id="rId158" Type="http://schemas.openxmlformats.org/officeDocument/2006/relationships/image" Target="../media/image707.png"/><Relationship Id="rId20" Type="http://schemas.openxmlformats.org/officeDocument/2006/relationships/image" Target="../media/image639.png"/><Relationship Id="rId41" Type="http://schemas.openxmlformats.org/officeDocument/2006/relationships/image" Target="../media/image649.png"/><Relationship Id="rId62" Type="http://schemas.openxmlformats.org/officeDocument/2006/relationships/customXml" Target="../ink/ink3458.xml"/><Relationship Id="rId83" Type="http://schemas.openxmlformats.org/officeDocument/2006/relationships/customXml" Target="../ink/ink3469.xml"/><Relationship Id="rId88" Type="http://schemas.openxmlformats.org/officeDocument/2006/relationships/image" Target="../media/image672.png"/><Relationship Id="rId111" Type="http://schemas.openxmlformats.org/officeDocument/2006/relationships/customXml" Target="../ink/ink3483.xml"/><Relationship Id="rId132" Type="http://schemas.openxmlformats.org/officeDocument/2006/relationships/image" Target="../media/image694.png"/><Relationship Id="rId153" Type="http://schemas.openxmlformats.org/officeDocument/2006/relationships/customXml" Target="../ink/ink3504.xml"/><Relationship Id="rId15" Type="http://schemas.openxmlformats.org/officeDocument/2006/relationships/customXml" Target="../ink/ink3434.xml"/><Relationship Id="rId36" Type="http://schemas.openxmlformats.org/officeDocument/2006/relationships/customXml" Target="../ink/ink3445.xml"/><Relationship Id="rId57" Type="http://schemas.openxmlformats.org/officeDocument/2006/relationships/image" Target="../media/image657.png"/><Relationship Id="rId106" Type="http://schemas.openxmlformats.org/officeDocument/2006/relationships/image" Target="../media/image681.png"/><Relationship Id="rId127" Type="http://schemas.openxmlformats.org/officeDocument/2006/relationships/customXml" Target="../ink/ink3491.xml"/><Relationship Id="rId10" Type="http://schemas.openxmlformats.org/officeDocument/2006/relationships/image" Target="../media/image635.png"/><Relationship Id="rId31" Type="http://schemas.openxmlformats.org/officeDocument/2006/relationships/image" Target="../media/image644.png"/><Relationship Id="rId52" Type="http://schemas.openxmlformats.org/officeDocument/2006/relationships/customXml" Target="../ink/ink3453.xml"/><Relationship Id="rId73" Type="http://schemas.openxmlformats.org/officeDocument/2006/relationships/customXml" Target="../ink/ink3464.xml"/><Relationship Id="rId78" Type="http://schemas.openxmlformats.org/officeDocument/2006/relationships/image" Target="../media/image667.png"/><Relationship Id="rId94" Type="http://schemas.openxmlformats.org/officeDocument/2006/relationships/image" Target="../media/image675.png"/><Relationship Id="rId99" Type="http://schemas.openxmlformats.org/officeDocument/2006/relationships/customXml" Target="../ink/ink3477.xml"/><Relationship Id="rId101" Type="http://schemas.openxmlformats.org/officeDocument/2006/relationships/customXml" Target="../ink/ink3478.xml"/><Relationship Id="rId122" Type="http://schemas.openxmlformats.org/officeDocument/2006/relationships/image" Target="../media/image689.png"/><Relationship Id="rId143" Type="http://schemas.openxmlformats.org/officeDocument/2006/relationships/customXml" Target="../ink/ink3499.xml"/><Relationship Id="rId148" Type="http://schemas.openxmlformats.org/officeDocument/2006/relationships/image" Target="../media/image702.png"/><Relationship Id="rId164" Type="http://schemas.openxmlformats.org/officeDocument/2006/relationships/image" Target="../media/image710.png"/><Relationship Id="rId169" Type="http://schemas.openxmlformats.org/officeDocument/2006/relationships/customXml" Target="../ink/ink3512.xml"/><Relationship Id="rId4" Type="http://schemas.openxmlformats.org/officeDocument/2006/relationships/image" Target="../media/image632.png"/><Relationship Id="rId9" Type="http://schemas.openxmlformats.org/officeDocument/2006/relationships/customXml" Target="../ink/ink3431.xml"/><Relationship Id="rId26" Type="http://schemas.openxmlformats.org/officeDocument/2006/relationships/image" Target="../media/image642.png"/><Relationship Id="rId47" Type="http://schemas.openxmlformats.org/officeDocument/2006/relationships/image" Target="../media/image652.png"/><Relationship Id="rId68" Type="http://schemas.openxmlformats.org/officeDocument/2006/relationships/image" Target="../media/image662.png"/><Relationship Id="rId89" Type="http://schemas.openxmlformats.org/officeDocument/2006/relationships/customXml" Target="../ink/ink3472.xml"/><Relationship Id="rId112" Type="http://schemas.openxmlformats.org/officeDocument/2006/relationships/image" Target="../media/image684.png"/><Relationship Id="rId133" Type="http://schemas.openxmlformats.org/officeDocument/2006/relationships/customXml" Target="../ink/ink3494.xml"/><Relationship Id="rId154" Type="http://schemas.openxmlformats.org/officeDocument/2006/relationships/image" Target="../media/image705.png"/><Relationship Id="rId16" Type="http://schemas.openxmlformats.org/officeDocument/2006/relationships/image" Target="../media/image637.png"/><Relationship Id="rId37" Type="http://schemas.openxmlformats.org/officeDocument/2006/relationships/image" Target="../media/image647.png"/><Relationship Id="rId58" Type="http://schemas.openxmlformats.org/officeDocument/2006/relationships/customXml" Target="../ink/ink3456.xml"/><Relationship Id="rId79" Type="http://schemas.openxmlformats.org/officeDocument/2006/relationships/customXml" Target="../ink/ink3467.xml"/><Relationship Id="rId102" Type="http://schemas.openxmlformats.org/officeDocument/2006/relationships/image" Target="../media/image679.png"/><Relationship Id="rId123" Type="http://schemas.openxmlformats.org/officeDocument/2006/relationships/customXml" Target="../ink/ink3489.xml"/><Relationship Id="rId144" Type="http://schemas.openxmlformats.org/officeDocument/2006/relationships/image" Target="../media/image700.png"/><Relationship Id="rId90" Type="http://schemas.openxmlformats.org/officeDocument/2006/relationships/image" Target="../media/image673.png"/><Relationship Id="rId165" Type="http://schemas.openxmlformats.org/officeDocument/2006/relationships/customXml" Target="../ink/ink3510.xml"/><Relationship Id="rId27" Type="http://schemas.openxmlformats.org/officeDocument/2006/relationships/customXml" Target="../ink/ink3440.xml"/><Relationship Id="rId48" Type="http://schemas.openxmlformats.org/officeDocument/2006/relationships/customXml" Target="../ink/ink3451.xml"/><Relationship Id="rId69" Type="http://schemas.openxmlformats.org/officeDocument/2006/relationships/customXml" Target="../ink/ink3462.xml"/><Relationship Id="rId113" Type="http://schemas.openxmlformats.org/officeDocument/2006/relationships/customXml" Target="../ink/ink3484.xml"/><Relationship Id="rId134" Type="http://schemas.openxmlformats.org/officeDocument/2006/relationships/image" Target="../media/image695.png"/><Relationship Id="rId80" Type="http://schemas.openxmlformats.org/officeDocument/2006/relationships/image" Target="../media/image668.png"/><Relationship Id="rId155" Type="http://schemas.openxmlformats.org/officeDocument/2006/relationships/customXml" Target="../ink/ink3505.xml"/><Relationship Id="rId17" Type="http://schemas.openxmlformats.org/officeDocument/2006/relationships/customXml" Target="../ink/ink3435.xml"/><Relationship Id="rId38" Type="http://schemas.openxmlformats.org/officeDocument/2006/relationships/customXml" Target="../ink/ink3446.xml"/><Relationship Id="rId59" Type="http://schemas.openxmlformats.org/officeDocument/2006/relationships/image" Target="../media/image658.png"/><Relationship Id="rId103" Type="http://schemas.openxmlformats.org/officeDocument/2006/relationships/customXml" Target="../ink/ink3479.xml"/><Relationship Id="rId124" Type="http://schemas.openxmlformats.org/officeDocument/2006/relationships/image" Target="../media/image690.png"/></Relationships>
</file>

<file path=ppt/slides/_rels/slide26.xml.rels><?xml version="1.0" encoding="UTF-8" standalone="yes"?>
<Relationships xmlns="http://schemas.openxmlformats.org/package/2006/relationships"><Relationship Id="rId13" Type="http://schemas.openxmlformats.org/officeDocument/2006/relationships/customXml" Target="../ink/ink3519.xml"/><Relationship Id="rId18" Type="http://schemas.openxmlformats.org/officeDocument/2006/relationships/image" Target="../media/image722.png"/><Relationship Id="rId26" Type="http://schemas.openxmlformats.org/officeDocument/2006/relationships/image" Target="../media/image726.png"/><Relationship Id="rId39" Type="http://schemas.openxmlformats.org/officeDocument/2006/relationships/customXml" Target="../ink/ink3532.xml"/><Relationship Id="rId21" Type="http://schemas.openxmlformats.org/officeDocument/2006/relationships/customXml" Target="../ink/ink3523.xml"/><Relationship Id="rId34" Type="http://schemas.openxmlformats.org/officeDocument/2006/relationships/image" Target="../media/image730.png"/><Relationship Id="rId42" Type="http://schemas.openxmlformats.org/officeDocument/2006/relationships/image" Target="../media/image734.png"/><Relationship Id="rId47" Type="http://schemas.openxmlformats.org/officeDocument/2006/relationships/customXml" Target="../ink/ink3536.xml"/><Relationship Id="rId50" Type="http://schemas.openxmlformats.org/officeDocument/2006/relationships/image" Target="../media/image738.png"/><Relationship Id="rId7" Type="http://schemas.openxmlformats.org/officeDocument/2006/relationships/customXml" Target="../ink/ink3516.xml"/><Relationship Id="rId2" Type="http://schemas.openxmlformats.org/officeDocument/2006/relationships/notesSlide" Target="../notesSlides/notesSlide20.xml"/><Relationship Id="rId16" Type="http://schemas.openxmlformats.org/officeDocument/2006/relationships/image" Target="../media/image721.png"/><Relationship Id="rId29" Type="http://schemas.openxmlformats.org/officeDocument/2006/relationships/customXml" Target="../ink/ink3527.xml"/><Relationship Id="rId11" Type="http://schemas.openxmlformats.org/officeDocument/2006/relationships/customXml" Target="../ink/ink3518.xml"/><Relationship Id="rId24" Type="http://schemas.openxmlformats.org/officeDocument/2006/relationships/image" Target="../media/image725.png"/><Relationship Id="rId32" Type="http://schemas.openxmlformats.org/officeDocument/2006/relationships/image" Target="../media/image729.png"/><Relationship Id="rId37" Type="http://schemas.openxmlformats.org/officeDocument/2006/relationships/customXml" Target="../ink/ink3531.xml"/><Relationship Id="rId40" Type="http://schemas.openxmlformats.org/officeDocument/2006/relationships/image" Target="../media/image733.png"/><Relationship Id="rId45" Type="http://schemas.openxmlformats.org/officeDocument/2006/relationships/customXml" Target="../ink/ink3535.xml"/><Relationship Id="rId53" Type="http://schemas.openxmlformats.org/officeDocument/2006/relationships/customXml" Target="../ink/ink3539.xml"/><Relationship Id="rId5" Type="http://schemas.openxmlformats.org/officeDocument/2006/relationships/customXml" Target="../ink/ink3515.xml"/><Relationship Id="rId10" Type="http://schemas.openxmlformats.org/officeDocument/2006/relationships/image" Target="../media/image718.png"/><Relationship Id="rId19" Type="http://schemas.openxmlformats.org/officeDocument/2006/relationships/customXml" Target="../ink/ink3522.xml"/><Relationship Id="rId31" Type="http://schemas.openxmlformats.org/officeDocument/2006/relationships/customXml" Target="../ink/ink3528.xml"/><Relationship Id="rId44" Type="http://schemas.openxmlformats.org/officeDocument/2006/relationships/image" Target="../media/image735.png"/><Relationship Id="rId52" Type="http://schemas.openxmlformats.org/officeDocument/2006/relationships/image" Target="../media/image739.png"/><Relationship Id="rId4" Type="http://schemas.openxmlformats.org/officeDocument/2006/relationships/image" Target="../media/image715.png"/><Relationship Id="rId9" Type="http://schemas.openxmlformats.org/officeDocument/2006/relationships/customXml" Target="../ink/ink3517.xml"/><Relationship Id="rId14" Type="http://schemas.openxmlformats.org/officeDocument/2006/relationships/image" Target="../media/image720.png"/><Relationship Id="rId22" Type="http://schemas.openxmlformats.org/officeDocument/2006/relationships/image" Target="../media/image724.png"/><Relationship Id="rId27" Type="http://schemas.openxmlformats.org/officeDocument/2006/relationships/customXml" Target="../ink/ink3526.xml"/><Relationship Id="rId30" Type="http://schemas.openxmlformats.org/officeDocument/2006/relationships/image" Target="../media/image728.png"/><Relationship Id="rId35" Type="http://schemas.openxmlformats.org/officeDocument/2006/relationships/customXml" Target="../ink/ink3530.xml"/><Relationship Id="rId43" Type="http://schemas.openxmlformats.org/officeDocument/2006/relationships/customXml" Target="../ink/ink3534.xml"/><Relationship Id="rId48" Type="http://schemas.openxmlformats.org/officeDocument/2006/relationships/image" Target="../media/image737.png"/><Relationship Id="rId8" Type="http://schemas.openxmlformats.org/officeDocument/2006/relationships/image" Target="../media/image717.png"/><Relationship Id="rId51" Type="http://schemas.openxmlformats.org/officeDocument/2006/relationships/customXml" Target="../ink/ink3538.xml"/><Relationship Id="rId3" Type="http://schemas.openxmlformats.org/officeDocument/2006/relationships/customXml" Target="../ink/ink3514.xml"/><Relationship Id="rId12" Type="http://schemas.openxmlformats.org/officeDocument/2006/relationships/image" Target="../media/image719.png"/><Relationship Id="rId17" Type="http://schemas.openxmlformats.org/officeDocument/2006/relationships/customXml" Target="../ink/ink3521.xml"/><Relationship Id="rId25" Type="http://schemas.openxmlformats.org/officeDocument/2006/relationships/customXml" Target="../ink/ink3525.xml"/><Relationship Id="rId33" Type="http://schemas.openxmlformats.org/officeDocument/2006/relationships/customXml" Target="../ink/ink3529.xml"/><Relationship Id="rId38" Type="http://schemas.openxmlformats.org/officeDocument/2006/relationships/image" Target="../media/image732.png"/><Relationship Id="rId46" Type="http://schemas.openxmlformats.org/officeDocument/2006/relationships/image" Target="../media/image736.png"/><Relationship Id="rId20" Type="http://schemas.openxmlformats.org/officeDocument/2006/relationships/image" Target="../media/image723.png"/><Relationship Id="rId41" Type="http://schemas.openxmlformats.org/officeDocument/2006/relationships/customXml" Target="../ink/ink3533.xml"/><Relationship Id="rId54" Type="http://schemas.openxmlformats.org/officeDocument/2006/relationships/image" Target="../media/image740.png"/><Relationship Id="rId1" Type="http://schemas.openxmlformats.org/officeDocument/2006/relationships/slideLayout" Target="../slideLayouts/slideLayout7.xml"/><Relationship Id="rId6" Type="http://schemas.openxmlformats.org/officeDocument/2006/relationships/image" Target="../media/image716.png"/><Relationship Id="rId15" Type="http://schemas.openxmlformats.org/officeDocument/2006/relationships/customXml" Target="../ink/ink3520.xml"/><Relationship Id="rId23" Type="http://schemas.openxmlformats.org/officeDocument/2006/relationships/customXml" Target="../ink/ink3524.xml"/><Relationship Id="rId28" Type="http://schemas.openxmlformats.org/officeDocument/2006/relationships/image" Target="../media/image727.png"/><Relationship Id="rId36" Type="http://schemas.openxmlformats.org/officeDocument/2006/relationships/image" Target="../media/image731.png"/><Relationship Id="rId49" Type="http://schemas.openxmlformats.org/officeDocument/2006/relationships/customXml" Target="../ink/ink3537.xml"/></Relationships>
</file>

<file path=ppt/slides/_rels/slide27.xml.rels><?xml version="1.0" encoding="UTF-8" standalone="yes"?>
<Relationships xmlns="http://schemas.openxmlformats.org/package/2006/relationships"><Relationship Id="rId117" Type="http://schemas.openxmlformats.org/officeDocument/2006/relationships/customXml" Target="../ink/ink3597.xml"/><Relationship Id="rId21" Type="http://schemas.openxmlformats.org/officeDocument/2006/relationships/customXml" Target="../ink/ink3549.xml"/><Relationship Id="rId42" Type="http://schemas.openxmlformats.org/officeDocument/2006/relationships/image" Target="../media/image759.png"/><Relationship Id="rId63" Type="http://schemas.openxmlformats.org/officeDocument/2006/relationships/customXml" Target="../ink/ink3570.xml"/><Relationship Id="rId84" Type="http://schemas.openxmlformats.org/officeDocument/2006/relationships/image" Target="../media/image780.png"/><Relationship Id="rId138" Type="http://schemas.openxmlformats.org/officeDocument/2006/relationships/image" Target="../media/image806.png"/><Relationship Id="rId159" Type="http://schemas.openxmlformats.org/officeDocument/2006/relationships/customXml" Target="../ink/ink3619.xml"/><Relationship Id="rId170" Type="http://schemas.openxmlformats.org/officeDocument/2006/relationships/image" Target="../media/image822.png"/><Relationship Id="rId191" Type="http://schemas.openxmlformats.org/officeDocument/2006/relationships/customXml" Target="../ink/ink3635.xml"/><Relationship Id="rId205" Type="http://schemas.openxmlformats.org/officeDocument/2006/relationships/customXml" Target="../ink/ink3642.xml"/><Relationship Id="rId226" Type="http://schemas.openxmlformats.org/officeDocument/2006/relationships/image" Target="../media/image850.png"/><Relationship Id="rId107" Type="http://schemas.openxmlformats.org/officeDocument/2006/relationships/customXml" Target="../ink/ink3592.xml"/><Relationship Id="rId11" Type="http://schemas.openxmlformats.org/officeDocument/2006/relationships/customXml" Target="../ink/ink3544.xml"/><Relationship Id="rId32" Type="http://schemas.openxmlformats.org/officeDocument/2006/relationships/image" Target="../media/image755.png"/><Relationship Id="rId53" Type="http://schemas.openxmlformats.org/officeDocument/2006/relationships/customXml" Target="../ink/ink3565.xml"/><Relationship Id="rId74" Type="http://schemas.openxmlformats.org/officeDocument/2006/relationships/image" Target="../media/image775.png"/><Relationship Id="rId128" Type="http://schemas.openxmlformats.org/officeDocument/2006/relationships/customXml" Target="../ink/ink3603.xml"/><Relationship Id="rId149" Type="http://schemas.openxmlformats.org/officeDocument/2006/relationships/customXml" Target="../ink/ink3614.xml"/><Relationship Id="rId5" Type="http://schemas.openxmlformats.org/officeDocument/2006/relationships/customXml" Target="../ink/ink3541.xml"/><Relationship Id="rId95" Type="http://schemas.openxmlformats.org/officeDocument/2006/relationships/customXml" Target="../ink/ink3586.xml"/><Relationship Id="rId160" Type="http://schemas.openxmlformats.org/officeDocument/2006/relationships/image" Target="../media/image817.png"/><Relationship Id="rId181" Type="http://schemas.openxmlformats.org/officeDocument/2006/relationships/customXml" Target="../ink/ink3630.xml"/><Relationship Id="rId216" Type="http://schemas.openxmlformats.org/officeDocument/2006/relationships/image" Target="../media/image845.png"/><Relationship Id="rId237" Type="http://schemas.openxmlformats.org/officeDocument/2006/relationships/customXml" Target="../ink/ink3658.xml"/><Relationship Id="rId22" Type="http://schemas.openxmlformats.org/officeDocument/2006/relationships/image" Target="../media/image750.png"/><Relationship Id="rId43" Type="http://schemas.openxmlformats.org/officeDocument/2006/relationships/customXml" Target="../ink/ink3560.xml"/><Relationship Id="rId64" Type="http://schemas.openxmlformats.org/officeDocument/2006/relationships/image" Target="../media/image770.png"/><Relationship Id="rId118" Type="http://schemas.openxmlformats.org/officeDocument/2006/relationships/image" Target="../media/image797.png"/><Relationship Id="rId139" Type="http://schemas.openxmlformats.org/officeDocument/2006/relationships/customXml" Target="../ink/ink3609.xml"/><Relationship Id="rId85" Type="http://schemas.openxmlformats.org/officeDocument/2006/relationships/customXml" Target="../ink/ink3581.xml"/><Relationship Id="rId150" Type="http://schemas.openxmlformats.org/officeDocument/2006/relationships/image" Target="../media/image812.png"/><Relationship Id="rId171" Type="http://schemas.openxmlformats.org/officeDocument/2006/relationships/customXml" Target="../ink/ink3625.xml"/><Relationship Id="rId192" Type="http://schemas.openxmlformats.org/officeDocument/2006/relationships/image" Target="../media/image833.png"/><Relationship Id="rId206" Type="http://schemas.openxmlformats.org/officeDocument/2006/relationships/image" Target="../media/image840.png"/><Relationship Id="rId227" Type="http://schemas.openxmlformats.org/officeDocument/2006/relationships/customXml" Target="../ink/ink3653.xml"/><Relationship Id="rId12" Type="http://schemas.openxmlformats.org/officeDocument/2006/relationships/image" Target="../media/image745.png"/><Relationship Id="rId33" Type="http://schemas.openxmlformats.org/officeDocument/2006/relationships/customXml" Target="../ink/ink3555.xml"/><Relationship Id="rId108" Type="http://schemas.openxmlformats.org/officeDocument/2006/relationships/image" Target="../media/image792.png"/><Relationship Id="rId129" Type="http://schemas.openxmlformats.org/officeDocument/2006/relationships/image" Target="../media/image802.png"/><Relationship Id="rId54" Type="http://schemas.openxmlformats.org/officeDocument/2006/relationships/image" Target="../media/image765.png"/><Relationship Id="rId75" Type="http://schemas.openxmlformats.org/officeDocument/2006/relationships/customXml" Target="../ink/ink3576.xml"/><Relationship Id="rId96" Type="http://schemas.openxmlformats.org/officeDocument/2006/relationships/image" Target="../media/image786.png"/><Relationship Id="rId140" Type="http://schemas.openxmlformats.org/officeDocument/2006/relationships/image" Target="../media/image807.png"/><Relationship Id="rId161" Type="http://schemas.openxmlformats.org/officeDocument/2006/relationships/customXml" Target="../ink/ink3620.xml"/><Relationship Id="rId182" Type="http://schemas.openxmlformats.org/officeDocument/2006/relationships/image" Target="../media/image828.png"/><Relationship Id="rId217" Type="http://schemas.openxmlformats.org/officeDocument/2006/relationships/customXml" Target="../ink/ink3648.xml"/><Relationship Id="rId6" Type="http://schemas.openxmlformats.org/officeDocument/2006/relationships/image" Target="../media/image742.png"/><Relationship Id="rId238" Type="http://schemas.openxmlformats.org/officeDocument/2006/relationships/customXml" Target="../ink/ink3659.xml"/><Relationship Id="rId23" Type="http://schemas.openxmlformats.org/officeDocument/2006/relationships/customXml" Target="../ink/ink3550.xml"/><Relationship Id="rId119" Type="http://schemas.openxmlformats.org/officeDocument/2006/relationships/customXml" Target="../ink/ink3598.xml"/><Relationship Id="rId44" Type="http://schemas.openxmlformats.org/officeDocument/2006/relationships/image" Target="../media/image760.png"/><Relationship Id="rId65" Type="http://schemas.openxmlformats.org/officeDocument/2006/relationships/customXml" Target="../ink/ink3571.xml"/><Relationship Id="rId86" Type="http://schemas.openxmlformats.org/officeDocument/2006/relationships/image" Target="../media/image781.png"/><Relationship Id="rId130" Type="http://schemas.openxmlformats.org/officeDocument/2006/relationships/customXml" Target="../ink/ink3604.xml"/><Relationship Id="rId151" Type="http://schemas.openxmlformats.org/officeDocument/2006/relationships/customXml" Target="../ink/ink3615.xml"/><Relationship Id="rId172" Type="http://schemas.openxmlformats.org/officeDocument/2006/relationships/image" Target="../media/image823.png"/><Relationship Id="rId193" Type="http://schemas.openxmlformats.org/officeDocument/2006/relationships/customXml" Target="../ink/ink3636.xml"/><Relationship Id="rId207" Type="http://schemas.openxmlformats.org/officeDocument/2006/relationships/customXml" Target="../ink/ink3643.xml"/><Relationship Id="rId228" Type="http://schemas.openxmlformats.org/officeDocument/2006/relationships/image" Target="../media/image851.png"/><Relationship Id="rId13" Type="http://schemas.openxmlformats.org/officeDocument/2006/relationships/customXml" Target="../ink/ink3545.xml"/><Relationship Id="rId109" Type="http://schemas.openxmlformats.org/officeDocument/2006/relationships/customXml" Target="../ink/ink3593.xml"/><Relationship Id="rId34" Type="http://schemas.openxmlformats.org/officeDocument/2006/relationships/image" Target="../media/image756.png"/><Relationship Id="rId55" Type="http://schemas.openxmlformats.org/officeDocument/2006/relationships/customXml" Target="../ink/ink3566.xml"/><Relationship Id="rId76" Type="http://schemas.openxmlformats.org/officeDocument/2006/relationships/image" Target="../media/image776.png"/><Relationship Id="rId97" Type="http://schemas.openxmlformats.org/officeDocument/2006/relationships/customXml" Target="../ink/ink3587.xml"/><Relationship Id="rId120" Type="http://schemas.openxmlformats.org/officeDocument/2006/relationships/image" Target="../media/image798.png"/><Relationship Id="rId141" Type="http://schemas.openxmlformats.org/officeDocument/2006/relationships/customXml" Target="../ink/ink3610.xml"/><Relationship Id="rId7" Type="http://schemas.openxmlformats.org/officeDocument/2006/relationships/customXml" Target="../ink/ink3542.xml"/><Relationship Id="rId162" Type="http://schemas.openxmlformats.org/officeDocument/2006/relationships/image" Target="../media/image818.png"/><Relationship Id="rId183" Type="http://schemas.openxmlformats.org/officeDocument/2006/relationships/customXml" Target="../ink/ink3631.xml"/><Relationship Id="rId218" Type="http://schemas.openxmlformats.org/officeDocument/2006/relationships/image" Target="../media/image846.png"/><Relationship Id="rId239" Type="http://schemas.openxmlformats.org/officeDocument/2006/relationships/image" Target="../media/image856.png"/><Relationship Id="rId24" Type="http://schemas.openxmlformats.org/officeDocument/2006/relationships/image" Target="../media/image751.png"/><Relationship Id="rId45" Type="http://schemas.openxmlformats.org/officeDocument/2006/relationships/customXml" Target="../ink/ink3561.xml"/><Relationship Id="rId66" Type="http://schemas.openxmlformats.org/officeDocument/2006/relationships/image" Target="../media/image771.png"/><Relationship Id="rId87" Type="http://schemas.openxmlformats.org/officeDocument/2006/relationships/customXml" Target="../ink/ink3582.xml"/><Relationship Id="rId110" Type="http://schemas.openxmlformats.org/officeDocument/2006/relationships/image" Target="../media/image793.png"/><Relationship Id="rId131" Type="http://schemas.openxmlformats.org/officeDocument/2006/relationships/image" Target="../media/image803.png"/><Relationship Id="rId152" Type="http://schemas.openxmlformats.org/officeDocument/2006/relationships/image" Target="../media/image813.png"/><Relationship Id="rId173" Type="http://schemas.openxmlformats.org/officeDocument/2006/relationships/customXml" Target="../ink/ink3626.xml"/><Relationship Id="rId194" Type="http://schemas.openxmlformats.org/officeDocument/2006/relationships/image" Target="../media/image834.png"/><Relationship Id="rId208" Type="http://schemas.openxmlformats.org/officeDocument/2006/relationships/image" Target="../media/image841.png"/><Relationship Id="rId229" Type="http://schemas.openxmlformats.org/officeDocument/2006/relationships/customXml" Target="../ink/ink3654.xml"/><Relationship Id="rId240" Type="http://schemas.openxmlformats.org/officeDocument/2006/relationships/customXml" Target="../ink/ink3660.xml"/><Relationship Id="rId14" Type="http://schemas.openxmlformats.org/officeDocument/2006/relationships/image" Target="../media/image746.png"/><Relationship Id="rId35" Type="http://schemas.openxmlformats.org/officeDocument/2006/relationships/customXml" Target="../ink/ink3556.xml"/><Relationship Id="rId56" Type="http://schemas.openxmlformats.org/officeDocument/2006/relationships/image" Target="../media/image766.png"/><Relationship Id="rId77" Type="http://schemas.openxmlformats.org/officeDocument/2006/relationships/customXml" Target="../ink/ink3577.xml"/><Relationship Id="rId100" Type="http://schemas.openxmlformats.org/officeDocument/2006/relationships/image" Target="../media/image788.png"/><Relationship Id="rId8" Type="http://schemas.openxmlformats.org/officeDocument/2006/relationships/image" Target="../media/image743.png"/><Relationship Id="rId98" Type="http://schemas.openxmlformats.org/officeDocument/2006/relationships/image" Target="../media/image787.png"/><Relationship Id="rId121" Type="http://schemas.openxmlformats.org/officeDocument/2006/relationships/customXml" Target="../ink/ink3599.xml"/><Relationship Id="rId142" Type="http://schemas.openxmlformats.org/officeDocument/2006/relationships/image" Target="../media/image808.png"/><Relationship Id="rId163" Type="http://schemas.openxmlformats.org/officeDocument/2006/relationships/customXml" Target="../ink/ink3621.xml"/><Relationship Id="rId184" Type="http://schemas.openxmlformats.org/officeDocument/2006/relationships/image" Target="../media/image829.png"/><Relationship Id="rId219" Type="http://schemas.openxmlformats.org/officeDocument/2006/relationships/customXml" Target="../ink/ink3649.xml"/><Relationship Id="rId230" Type="http://schemas.openxmlformats.org/officeDocument/2006/relationships/image" Target="../media/image852.png"/><Relationship Id="rId25" Type="http://schemas.openxmlformats.org/officeDocument/2006/relationships/customXml" Target="../ink/ink3551.xml"/><Relationship Id="rId46" Type="http://schemas.openxmlformats.org/officeDocument/2006/relationships/image" Target="../media/image761.png"/><Relationship Id="rId67" Type="http://schemas.openxmlformats.org/officeDocument/2006/relationships/customXml" Target="../ink/ink3572.xml"/><Relationship Id="rId88" Type="http://schemas.openxmlformats.org/officeDocument/2006/relationships/image" Target="../media/image782.png"/><Relationship Id="rId111" Type="http://schemas.openxmlformats.org/officeDocument/2006/relationships/customXml" Target="../ink/ink3594.xml"/><Relationship Id="rId132" Type="http://schemas.openxmlformats.org/officeDocument/2006/relationships/customXml" Target="../ink/ink3605.xml"/><Relationship Id="rId153" Type="http://schemas.openxmlformats.org/officeDocument/2006/relationships/customXml" Target="../ink/ink3616.xml"/><Relationship Id="rId174" Type="http://schemas.openxmlformats.org/officeDocument/2006/relationships/image" Target="../media/image824.png"/><Relationship Id="rId195" Type="http://schemas.openxmlformats.org/officeDocument/2006/relationships/customXml" Target="../ink/ink3637.xml"/><Relationship Id="rId209" Type="http://schemas.openxmlformats.org/officeDocument/2006/relationships/customXml" Target="../ink/ink3644.xml"/><Relationship Id="rId220" Type="http://schemas.openxmlformats.org/officeDocument/2006/relationships/image" Target="../media/image847.png"/><Relationship Id="rId241" Type="http://schemas.openxmlformats.org/officeDocument/2006/relationships/image" Target="../media/image857.png"/><Relationship Id="rId15" Type="http://schemas.openxmlformats.org/officeDocument/2006/relationships/customXml" Target="../ink/ink3546.xml"/><Relationship Id="rId36" Type="http://schemas.openxmlformats.org/officeDocument/2006/relationships/image" Target="../media/image224.png"/><Relationship Id="rId57" Type="http://schemas.openxmlformats.org/officeDocument/2006/relationships/customXml" Target="../ink/ink3567.xml"/><Relationship Id="rId106" Type="http://schemas.openxmlformats.org/officeDocument/2006/relationships/image" Target="../media/image791.png"/><Relationship Id="rId127" Type="http://schemas.openxmlformats.org/officeDocument/2006/relationships/image" Target="../media/image801.png"/><Relationship Id="rId10" Type="http://schemas.openxmlformats.org/officeDocument/2006/relationships/image" Target="../media/image744.png"/><Relationship Id="rId31" Type="http://schemas.openxmlformats.org/officeDocument/2006/relationships/customXml" Target="../ink/ink3554.xml"/><Relationship Id="rId52" Type="http://schemas.openxmlformats.org/officeDocument/2006/relationships/image" Target="../media/image764.png"/><Relationship Id="rId73" Type="http://schemas.openxmlformats.org/officeDocument/2006/relationships/customXml" Target="../ink/ink3575.xml"/><Relationship Id="rId78" Type="http://schemas.openxmlformats.org/officeDocument/2006/relationships/image" Target="../media/image777.png"/><Relationship Id="rId94" Type="http://schemas.openxmlformats.org/officeDocument/2006/relationships/image" Target="../media/image785.png"/><Relationship Id="rId99" Type="http://schemas.openxmlformats.org/officeDocument/2006/relationships/customXml" Target="../ink/ink3588.xml"/><Relationship Id="rId101" Type="http://schemas.openxmlformats.org/officeDocument/2006/relationships/customXml" Target="../ink/ink3589.xml"/><Relationship Id="rId122" Type="http://schemas.openxmlformats.org/officeDocument/2006/relationships/image" Target="../media/image799.png"/><Relationship Id="rId143" Type="http://schemas.openxmlformats.org/officeDocument/2006/relationships/customXml" Target="../ink/ink3611.xml"/><Relationship Id="rId148" Type="http://schemas.openxmlformats.org/officeDocument/2006/relationships/image" Target="../media/image811.png"/><Relationship Id="rId164" Type="http://schemas.openxmlformats.org/officeDocument/2006/relationships/image" Target="../media/image819.png"/><Relationship Id="rId169" Type="http://schemas.openxmlformats.org/officeDocument/2006/relationships/customXml" Target="../ink/ink3624.xml"/><Relationship Id="rId185" Type="http://schemas.openxmlformats.org/officeDocument/2006/relationships/customXml" Target="../ink/ink3632.xml"/><Relationship Id="rId4" Type="http://schemas.openxmlformats.org/officeDocument/2006/relationships/image" Target="../media/image741.png"/><Relationship Id="rId9" Type="http://schemas.openxmlformats.org/officeDocument/2006/relationships/customXml" Target="../ink/ink3543.xml"/><Relationship Id="rId180" Type="http://schemas.openxmlformats.org/officeDocument/2006/relationships/image" Target="../media/image827.png"/><Relationship Id="rId210" Type="http://schemas.openxmlformats.org/officeDocument/2006/relationships/image" Target="../media/image842.png"/><Relationship Id="rId215" Type="http://schemas.openxmlformats.org/officeDocument/2006/relationships/customXml" Target="../ink/ink3647.xml"/><Relationship Id="rId236" Type="http://schemas.openxmlformats.org/officeDocument/2006/relationships/image" Target="../media/image855.png"/><Relationship Id="rId26" Type="http://schemas.openxmlformats.org/officeDocument/2006/relationships/image" Target="../media/image752.png"/><Relationship Id="rId231" Type="http://schemas.openxmlformats.org/officeDocument/2006/relationships/customXml" Target="../ink/ink3655.xml"/><Relationship Id="rId47" Type="http://schemas.openxmlformats.org/officeDocument/2006/relationships/customXml" Target="../ink/ink3562.xml"/><Relationship Id="rId68" Type="http://schemas.openxmlformats.org/officeDocument/2006/relationships/image" Target="../media/image772.png"/><Relationship Id="rId89" Type="http://schemas.openxmlformats.org/officeDocument/2006/relationships/customXml" Target="../ink/ink3583.xml"/><Relationship Id="rId112" Type="http://schemas.openxmlformats.org/officeDocument/2006/relationships/image" Target="../media/image794.png"/><Relationship Id="rId133" Type="http://schemas.openxmlformats.org/officeDocument/2006/relationships/customXml" Target="../ink/ink3606.xml"/><Relationship Id="rId154" Type="http://schemas.openxmlformats.org/officeDocument/2006/relationships/image" Target="../media/image814.png"/><Relationship Id="rId175" Type="http://schemas.openxmlformats.org/officeDocument/2006/relationships/customXml" Target="../ink/ink3627.xml"/><Relationship Id="rId196" Type="http://schemas.openxmlformats.org/officeDocument/2006/relationships/image" Target="../media/image835.png"/><Relationship Id="rId200" Type="http://schemas.openxmlformats.org/officeDocument/2006/relationships/image" Target="../media/image837.png"/><Relationship Id="rId16" Type="http://schemas.openxmlformats.org/officeDocument/2006/relationships/image" Target="../media/image747.png"/><Relationship Id="rId221" Type="http://schemas.openxmlformats.org/officeDocument/2006/relationships/customXml" Target="../ink/ink3650.xml"/><Relationship Id="rId37" Type="http://schemas.openxmlformats.org/officeDocument/2006/relationships/customXml" Target="../ink/ink3557.xml"/><Relationship Id="rId58" Type="http://schemas.openxmlformats.org/officeDocument/2006/relationships/image" Target="../media/image767.png"/><Relationship Id="rId79" Type="http://schemas.openxmlformats.org/officeDocument/2006/relationships/customXml" Target="../ink/ink3578.xml"/><Relationship Id="rId102" Type="http://schemas.openxmlformats.org/officeDocument/2006/relationships/image" Target="../media/image789.png"/><Relationship Id="rId123" Type="http://schemas.openxmlformats.org/officeDocument/2006/relationships/customXml" Target="../ink/ink3600.xml"/><Relationship Id="rId144" Type="http://schemas.openxmlformats.org/officeDocument/2006/relationships/image" Target="../media/image809.png"/><Relationship Id="rId90" Type="http://schemas.openxmlformats.org/officeDocument/2006/relationships/image" Target="../media/image783.png"/><Relationship Id="rId165" Type="http://schemas.openxmlformats.org/officeDocument/2006/relationships/customXml" Target="../ink/ink3622.xml"/><Relationship Id="rId186" Type="http://schemas.openxmlformats.org/officeDocument/2006/relationships/image" Target="../media/image830.png"/><Relationship Id="rId211" Type="http://schemas.openxmlformats.org/officeDocument/2006/relationships/customXml" Target="../ink/ink3645.xml"/><Relationship Id="rId232" Type="http://schemas.openxmlformats.org/officeDocument/2006/relationships/image" Target="../media/image853.png"/><Relationship Id="rId27" Type="http://schemas.openxmlformats.org/officeDocument/2006/relationships/customXml" Target="../ink/ink3552.xml"/><Relationship Id="rId48" Type="http://schemas.openxmlformats.org/officeDocument/2006/relationships/image" Target="../media/image762.png"/><Relationship Id="rId69" Type="http://schemas.openxmlformats.org/officeDocument/2006/relationships/customXml" Target="../ink/ink3573.xml"/><Relationship Id="rId113" Type="http://schemas.openxmlformats.org/officeDocument/2006/relationships/customXml" Target="../ink/ink3595.xml"/><Relationship Id="rId134" Type="http://schemas.openxmlformats.org/officeDocument/2006/relationships/image" Target="../media/image804.png"/><Relationship Id="rId80" Type="http://schemas.openxmlformats.org/officeDocument/2006/relationships/image" Target="../media/image778.png"/><Relationship Id="rId155" Type="http://schemas.openxmlformats.org/officeDocument/2006/relationships/customXml" Target="../ink/ink3617.xml"/><Relationship Id="rId176" Type="http://schemas.openxmlformats.org/officeDocument/2006/relationships/image" Target="../media/image825.png"/><Relationship Id="rId197" Type="http://schemas.openxmlformats.org/officeDocument/2006/relationships/customXml" Target="../ink/ink3638.xml"/><Relationship Id="rId201" Type="http://schemas.openxmlformats.org/officeDocument/2006/relationships/customXml" Target="../ink/ink3640.xml"/><Relationship Id="rId222" Type="http://schemas.openxmlformats.org/officeDocument/2006/relationships/image" Target="../media/image848.png"/><Relationship Id="rId17" Type="http://schemas.openxmlformats.org/officeDocument/2006/relationships/customXml" Target="../ink/ink3547.xml"/><Relationship Id="rId38" Type="http://schemas.openxmlformats.org/officeDocument/2006/relationships/image" Target="../media/image757.png"/><Relationship Id="rId59" Type="http://schemas.openxmlformats.org/officeDocument/2006/relationships/customXml" Target="../ink/ink3568.xml"/><Relationship Id="rId103" Type="http://schemas.openxmlformats.org/officeDocument/2006/relationships/customXml" Target="../ink/ink3590.xml"/><Relationship Id="rId124" Type="http://schemas.openxmlformats.org/officeDocument/2006/relationships/customXml" Target="../ink/ink3601.xml"/><Relationship Id="rId70" Type="http://schemas.openxmlformats.org/officeDocument/2006/relationships/image" Target="../media/image773.png"/><Relationship Id="rId91" Type="http://schemas.openxmlformats.org/officeDocument/2006/relationships/customXml" Target="../ink/ink3584.xml"/><Relationship Id="rId145" Type="http://schemas.openxmlformats.org/officeDocument/2006/relationships/customXml" Target="../ink/ink3612.xml"/><Relationship Id="rId166" Type="http://schemas.openxmlformats.org/officeDocument/2006/relationships/image" Target="../media/image820.png"/><Relationship Id="rId187" Type="http://schemas.openxmlformats.org/officeDocument/2006/relationships/customXml" Target="../ink/ink3633.xml"/><Relationship Id="rId1" Type="http://schemas.openxmlformats.org/officeDocument/2006/relationships/slideLayout" Target="../slideLayouts/slideLayout7.xml"/><Relationship Id="rId212" Type="http://schemas.openxmlformats.org/officeDocument/2006/relationships/image" Target="../media/image843.png"/><Relationship Id="rId233" Type="http://schemas.openxmlformats.org/officeDocument/2006/relationships/customXml" Target="../ink/ink3656.xml"/><Relationship Id="rId28" Type="http://schemas.openxmlformats.org/officeDocument/2006/relationships/image" Target="../media/image753.png"/><Relationship Id="rId49" Type="http://schemas.openxmlformats.org/officeDocument/2006/relationships/customXml" Target="../ink/ink3563.xml"/><Relationship Id="rId114" Type="http://schemas.openxmlformats.org/officeDocument/2006/relationships/image" Target="../media/image795.png"/><Relationship Id="rId60" Type="http://schemas.openxmlformats.org/officeDocument/2006/relationships/image" Target="../media/image768.png"/><Relationship Id="rId81" Type="http://schemas.openxmlformats.org/officeDocument/2006/relationships/customXml" Target="../ink/ink3579.xml"/><Relationship Id="rId135" Type="http://schemas.openxmlformats.org/officeDocument/2006/relationships/customXml" Target="../ink/ink3607.xml"/><Relationship Id="rId156" Type="http://schemas.openxmlformats.org/officeDocument/2006/relationships/image" Target="../media/image815.png"/><Relationship Id="rId177" Type="http://schemas.openxmlformats.org/officeDocument/2006/relationships/customXml" Target="../ink/ink3628.xml"/><Relationship Id="rId198" Type="http://schemas.openxmlformats.org/officeDocument/2006/relationships/image" Target="../media/image836.png"/><Relationship Id="rId202" Type="http://schemas.openxmlformats.org/officeDocument/2006/relationships/image" Target="../media/image838.png"/><Relationship Id="rId223" Type="http://schemas.openxmlformats.org/officeDocument/2006/relationships/customXml" Target="../ink/ink3651.xml"/><Relationship Id="rId18" Type="http://schemas.openxmlformats.org/officeDocument/2006/relationships/image" Target="../media/image748.png"/><Relationship Id="rId39" Type="http://schemas.openxmlformats.org/officeDocument/2006/relationships/customXml" Target="../ink/ink3558.xml"/><Relationship Id="rId50" Type="http://schemas.openxmlformats.org/officeDocument/2006/relationships/image" Target="../media/image763.png"/><Relationship Id="rId104" Type="http://schemas.openxmlformats.org/officeDocument/2006/relationships/image" Target="../media/image790.png"/><Relationship Id="rId125" Type="http://schemas.openxmlformats.org/officeDocument/2006/relationships/image" Target="../media/image800.png"/><Relationship Id="rId146" Type="http://schemas.openxmlformats.org/officeDocument/2006/relationships/image" Target="../media/image810.png"/><Relationship Id="rId167" Type="http://schemas.openxmlformats.org/officeDocument/2006/relationships/customXml" Target="../ink/ink3623.xml"/><Relationship Id="rId188" Type="http://schemas.openxmlformats.org/officeDocument/2006/relationships/image" Target="../media/image831.png"/><Relationship Id="rId71" Type="http://schemas.openxmlformats.org/officeDocument/2006/relationships/customXml" Target="../ink/ink3574.xml"/><Relationship Id="rId92" Type="http://schemas.openxmlformats.org/officeDocument/2006/relationships/image" Target="../media/image784.png"/><Relationship Id="rId213" Type="http://schemas.openxmlformats.org/officeDocument/2006/relationships/customXml" Target="../ink/ink3646.xml"/><Relationship Id="rId234" Type="http://schemas.openxmlformats.org/officeDocument/2006/relationships/image" Target="../media/image854.png"/><Relationship Id="rId2" Type="http://schemas.openxmlformats.org/officeDocument/2006/relationships/notesSlide" Target="../notesSlides/notesSlide21.xml"/><Relationship Id="rId29" Type="http://schemas.openxmlformats.org/officeDocument/2006/relationships/customXml" Target="../ink/ink3553.xml"/><Relationship Id="rId40" Type="http://schemas.openxmlformats.org/officeDocument/2006/relationships/image" Target="../media/image758.png"/><Relationship Id="rId115" Type="http://schemas.openxmlformats.org/officeDocument/2006/relationships/customXml" Target="../ink/ink3596.xml"/><Relationship Id="rId136" Type="http://schemas.openxmlformats.org/officeDocument/2006/relationships/image" Target="../media/image805.png"/><Relationship Id="rId157" Type="http://schemas.openxmlformats.org/officeDocument/2006/relationships/customXml" Target="../ink/ink3618.xml"/><Relationship Id="rId178" Type="http://schemas.openxmlformats.org/officeDocument/2006/relationships/image" Target="../media/image826.png"/><Relationship Id="rId61" Type="http://schemas.openxmlformats.org/officeDocument/2006/relationships/customXml" Target="../ink/ink3569.xml"/><Relationship Id="rId82" Type="http://schemas.openxmlformats.org/officeDocument/2006/relationships/image" Target="../media/image779.png"/><Relationship Id="rId199" Type="http://schemas.openxmlformats.org/officeDocument/2006/relationships/customXml" Target="../ink/ink3639.xml"/><Relationship Id="rId203" Type="http://schemas.openxmlformats.org/officeDocument/2006/relationships/customXml" Target="../ink/ink3641.xml"/><Relationship Id="rId19" Type="http://schemas.openxmlformats.org/officeDocument/2006/relationships/customXml" Target="../ink/ink3548.xml"/><Relationship Id="rId224" Type="http://schemas.openxmlformats.org/officeDocument/2006/relationships/image" Target="../media/image849.png"/><Relationship Id="rId30" Type="http://schemas.openxmlformats.org/officeDocument/2006/relationships/image" Target="../media/image754.png"/><Relationship Id="rId105" Type="http://schemas.openxmlformats.org/officeDocument/2006/relationships/customXml" Target="../ink/ink3591.xml"/><Relationship Id="rId126" Type="http://schemas.openxmlformats.org/officeDocument/2006/relationships/customXml" Target="../ink/ink3602.xml"/><Relationship Id="rId147" Type="http://schemas.openxmlformats.org/officeDocument/2006/relationships/customXml" Target="../ink/ink3613.xml"/><Relationship Id="rId168" Type="http://schemas.openxmlformats.org/officeDocument/2006/relationships/image" Target="../media/image821.png"/><Relationship Id="rId51" Type="http://schemas.openxmlformats.org/officeDocument/2006/relationships/customXml" Target="../ink/ink3564.xml"/><Relationship Id="rId72" Type="http://schemas.openxmlformats.org/officeDocument/2006/relationships/image" Target="../media/image774.png"/><Relationship Id="rId93" Type="http://schemas.openxmlformats.org/officeDocument/2006/relationships/customXml" Target="../ink/ink3585.xml"/><Relationship Id="rId189" Type="http://schemas.openxmlformats.org/officeDocument/2006/relationships/customXml" Target="../ink/ink3634.xml"/><Relationship Id="rId3" Type="http://schemas.openxmlformats.org/officeDocument/2006/relationships/customXml" Target="../ink/ink3540.xml"/><Relationship Id="rId214" Type="http://schemas.openxmlformats.org/officeDocument/2006/relationships/image" Target="../media/image844.png"/><Relationship Id="rId235" Type="http://schemas.openxmlformats.org/officeDocument/2006/relationships/customXml" Target="../ink/ink3657.xml"/><Relationship Id="rId116" Type="http://schemas.openxmlformats.org/officeDocument/2006/relationships/image" Target="../media/image796.png"/><Relationship Id="rId137" Type="http://schemas.openxmlformats.org/officeDocument/2006/relationships/customXml" Target="../ink/ink3608.xml"/><Relationship Id="rId158" Type="http://schemas.openxmlformats.org/officeDocument/2006/relationships/image" Target="../media/image816.png"/><Relationship Id="rId20" Type="http://schemas.openxmlformats.org/officeDocument/2006/relationships/image" Target="../media/image749.png"/><Relationship Id="rId41" Type="http://schemas.openxmlformats.org/officeDocument/2006/relationships/customXml" Target="../ink/ink3559.xml"/><Relationship Id="rId62" Type="http://schemas.openxmlformats.org/officeDocument/2006/relationships/image" Target="../media/image769.png"/><Relationship Id="rId83" Type="http://schemas.openxmlformats.org/officeDocument/2006/relationships/customXml" Target="../ink/ink3580.xml"/><Relationship Id="rId179" Type="http://schemas.openxmlformats.org/officeDocument/2006/relationships/customXml" Target="../ink/ink3629.xml"/><Relationship Id="rId190" Type="http://schemas.openxmlformats.org/officeDocument/2006/relationships/image" Target="../media/image832.png"/><Relationship Id="rId204" Type="http://schemas.openxmlformats.org/officeDocument/2006/relationships/image" Target="../media/image839.png"/><Relationship Id="rId225" Type="http://schemas.openxmlformats.org/officeDocument/2006/relationships/customXml" Target="../ink/ink36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17" Type="http://schemas.openxmlformats.org/officeDocument/2006/relationships/image" Target="../media/image915.png"/><Relationship Id="rId671" Type="http://schemas.openxmlformats.org/officeDocument/2006/relationships/customXml" Target="../ink/ink3997.xml"/><Relationship Id="rId769" Type="http://schemas.openxmlformats.org/officeDocument/2006/relationships/customXml" Target="../ink/ink4046.xml"/><Relationship Id="rId21" Type="http://schemas.openxmlformats.org/officeDocument/2006/relationships/image" Target="../media/image867.png"/><Relationship Id="rId324" Type="http://schemas.openxmlformats.org/officeDocument/2006/relationships/image" Target="../media/image1017.png"/><Relationship Id="rId531" Type="http://schemas.openxmlformats.org/officeDocument/2006/relationships/image" Target="../media/image1119.png"/><Relationship Id="rId629" Type="http://schemas.openxmlformats.org/officeDocument/2006/relationships/image" Target="../media/image1168.png"/><Relationship Id="rId170" Type="http://schemas.openxmlformats.org/officeDocument/2006/relationships/customXml" Target="../ink/ink3745.xml"/><Relationship Id="rId836" Type="http://schemas.openxmlformats.org/officeDocument/2006/relationships/customXml" Target="../ink/ink4080.xml"/><Relationship Id="rId268" Type="http://schemas.openxmlformats.org/officeDocument/2006/relationships/image" Target="../media/image989.png"/><Relationship Id="rId475" Type="http://schemas.openxmlformats.org/officeDocument/2006/relationships/image" Target="../media/image1092.png"/><Relationship Id="rId682" Type="http://schemas.openxmlformats.org/officeDocument/2006/relationships/image" Target="../media/image1194.png"/><Relationship Id="rId903" Type="http://schemas.openxmlformats.org/officeDocument/2006/relationships/image" Target="../media/image1303.png"/><Relationship Id="rId32" Type="http://schemas.openxmlformats.org/officeDocument/2006/relationships/customXml" Target="../ink/ink3676.xml"/><Relationship Id="rId128" Type="http://schemas.openxmlformats.org/officeDocument/2006/relationships/customXml" Target="../ink/ink3724.xml"/><Relationship Id="rId335" Type="http://schemas.openxmlformats.org/officeDocument/2006/relationships/customXml" Target="../ink/ink3828.xml"/><Relationship Id="rId542" Type="http://schemas.openxmlformats.org/officeDocument/2006/relationships/customXml" Target="../ink/ink3932.xml"/><Relationship Id="rId181" Type="http://schemas.openxmlformats.org/officeDocument/2006/relationships/image" Target="../media/image946.png"/><Relationship Id="rId402" Type="http://schemas.openxmlformats.org/officeDocument/2006/relationships/customXml" Target="../ink/ink3862.xml"/><Relationship Id="rId847" Type="http://schemas.openxmlformats.org/officeDocument/2006/relationships/image" Target="../media/image1275.png"/><Relationship Id="rId279" Type="http://schemas.openxmlformats.org/officeDocument/2006/relationships/customXml" Target="../ink/ink3800.xml"/><Relationship Id="rId486" Type="http://schemas.openxmlformats.org/officeDocument/2006/relationships/customXml" Target="../ink/ink3904.xml"/><Relationship Id="rId693" Type="http://schemas.openxmlformats.org/officeDocument/2006/relationships/customXml" Target="../ink/ink4008.xml"/><Relationship Id="rId707" Type="http://schemas.openxmlformats.org/officeDocument/2006/relationships/customXml" Target="../ink/ink4015.xml"/><Relationship Id="rId914" Type="http://schemas.openxmlformats.org/officeDocument/2006/relationships/customXml" Target="../ink/ink4119.xml"/><Relationship Id="rId43" Type="http://schemas.openxmlformats.org/officeDocument/2006/relationships/image" Target="../media/image878.png"/><Relationship Id="rId139" Type="http://schemas.openxmlformats.org/officeDocument/2006/relationships/image" Target="../media/image224.png"/><Relationship Id="rId346" Type="http://schemas.openxmlformats.org/officeDocument/2006/relationships/image" Target="../media/image1028.png"/><Relationship Id="rId553" Type="http://schemas.openxmlformats.org/officeDocument/2006/relationships/image" Target="../media/image1130.png"/><Relationship Id="rId760" Type="http://schemas.openxmlformats.org/officeDocument/2006/relationships/image" Target="../media/image1233.png"/><Relationship Id="rId192" Type="http://schemas.openxmlformats.org/officeDocument/2006/relationships/customXml" Target="../ink/ink3756.xml"/><Relationship Id="rId206" Type="http://schemas.openxmlformats.org/officeDocument/2006/relationships/image" Target="../media/image958.png"/><Relationship Id="rId413" Type="http://schemas.openxmlformats.org/officeDocument/2006/relationships/image" Target="../media/image1061.png"/><Relationship Id="rId858" Type="http://schemas.openxmlformats.org/officeDocument/2006/relationships/customXml" Target="../ink/ink4091.xml"/><Relationship Id="rId497" Type="http://schemas.openxmlformats.org/officeDocument/2006/relationships/image" Target="../media/image1102.png"/><Relationship Id="rId620" Type="http://schemas.openxmlformats.org/officeDocument/2006/relationships/customXml" Target="../ink/ink3971.xml"/><Relationship Id="rId718" Type="http://schemas.openxmlformats.org/officeDocument/2006/relationships/image" Target="../media/image1212.png"/><Relationship Id="rId925" Type="http://schemas.openxmlformats.org/officeDocument/2006/relationships/image" Target="../media/image1314.png"/><Relationship Id="rId357" Type="http://schemas.openxmlformats.org/officeDocument/2006/relationships/customXml" Target="../ink/ink3839.xml"/><Relationship Id="rId54" Type="http://schemas.openxmlformats.org/officeDocument/2006/relationships/customXml" Target="../ink/ink3687.xml"/><Relationship Id="rId217" Type="http://schemas.openxmlformats.org/officeDocument/2006/relationships/customXml" Target="../ink/ink3769.xml"/><Relationship Id="rId564" Type="http://schemas.openxmlformats.org/officeDocument/2006/relationships/customXml" Target="../ink/ink3943.xml"/><Relationship Id="rId771" Type="http://schemas.openxmlformats.org/officeDocument/2006/relationships/customXml" Target="../ink/ink4047.xml"/><Relationship Id="rId869" Type="http://schemas.openxmlformats.org/officeDocument/2006/relationships/image" Target="../media/image1286.png"/><Relationship Id="rId424" Type="http://schemas.openxmlformats.org/officeDocument/2006/relationships/customXml" Target="../ink/ink3873.xml"/><Relationship Id="rId631" Type="http://schemas.openxmlformats.org/officeDocument/2006/relationships/image" Target="../media/image1169.png"/><Relationship Id="rId729" Type="http://schemas.openxmlformats.org/officeDocument/2006/relationships/customXml" Target="../ink/ink4026.xml"/><Relationship Id="rId270" Type="http://schemas.openxmlformats.org/officeDocument/2006/relationships/image" Target="../media/image990.png"/><Relationship Id="rId936" Type="http://schemas.openxmlformats.org/officeDocument/2006/relationships/customXml" Target="../ink/ink4130.xml"/><Relationship Id="rId65" Type="http://schemas.openxmlformats.org/officeDocument/2006/relationships/image" Target="../media/image889.png"/><Relationship Id="rId130" Type="http://schemas.openxmlformats.org/officeDocument/2006/relationships/customXml" Target="../ink/ink3725.xml"/><Relationship Id="rId368" Type="http://schemas.openxmlformats.org/officeDocument/2006/relationships/image" Target="../media/image1039.png"/><Relationship Id="rId575" Type="http://schemas.openxmlformats.org/officeDocument/2006/relationships/image" Target="../media/image1141.png"/><Relationship Id="rId782" Type="http://schemas.openxmlformats.org/officeDocument/2006/relationships/image" Target="../media/image1244.png"/><Relationship Id="rId228" Type="http://schemas.openxmlformats.org/officeDocument/2006/relationships/image" Target="../media/image969.png"/><Relationship Id="rId435" Type="http://schemas.openxmlformats.org/officeDocument/2006/relationships/image" Target="../media/image1072.png"/><Relationship Id="rId642" Type="http://schemas.openxmlformats.org/officeDocument/2006/relationships/customXml" Target="../ink/ink3982.xml"/><Relationship Id="rId281" Type="http://schemas.openxmlformats.org/officeDocument/2006/relationships/customXml" Target="../ink/ink3801.xml"/><Relationship Id="rId502" Type="http://schemas.openxmlformats.org/officeDocument/2006/relationships/customXml" Target="../ink/ink3912.xml"/><Relationship Id="rId947" Type="http://schemas.openxmlformats.org/officeDocument/2006/relationships/image" Target="../media/image1325.png"/><Relationship Id="rId76" Type="http://schemas.openxmlformats.org/officeDocument/2006/relationships/customXml" Target="../ink/ink3698.xml"/><Relationship Id="rId141" Type="http://schemas.openxmlformats.org/officeDocument/2006/relationships/image" Target="../media/image926.png"/><Relationship Id="rId379" Type="http://schemas.openxmlformats.org/officeDocument/2006/relationships/image" Target="../media/image1044.png"/><Relationship Id="rId586" Type="http://schemas.openxmlformats.org/officeDocument/2006/relationships/customXml" Target="../ink/ink3954.xml"/><Relationship Id="rId793" Type="http://schemas.openxmlformats.org/officeDocument/2006/relationships/customXml" Target="../ink/ink4058.xml"/><Relationship Id="rId807" Type="http://schemas.openxmlformats.org/officeDocument/2006/relationships/customXml" Target="../ink/ink4065.xml"/><Relationship Id="rId7" Type="http://schemas.openxmlformats.org/officeDocument/2006/relationships/image" Target="../media/image860.png"/><Relationship Id="rId239" Type="http://schemas.openxmlformats.org/officeDocument/2006/relationships/customXml" Target="../ink/ink3780.xml"/><Relationship Id="rId446" Type="http://schemas.openxmlformats.org/officeDocument/2006/relationships/customXml" Target="../ink/ink3884.xml"/><Relationship Id="rId653" Type="http://schemas.openxmlformats.org/officeDocument/2006/relationships/image" Target="../media/image1180.png"/><Relationship Id="rId292" Type="http://schemas.openxmlformats.org/officeDocument/2006/relationships/image" Target="../media/image1001.png"/><Relationship Id="rId306" Type="http://schemas.openxmlformats.org/officeDocument/2006/relationships/image" Target="../media/image1008.png"/><Relationship Id="rId860" Type="http://schemas.openxmlformats.org/officeDocument/2006/relationships/customXml" Target="../ink/ink4092.xml"/><Relationship Id="rId958" Type="http://schemas.openxmlformats.org/officeDocument/2006/relationships/customXml" Target="../ink/ink4141.xml"/><Relationship Id="rId87" Type="http://schemas.openxmlformats.org/officeDocument/2006/relationships/image" Target="../media/image900.png"/><Relationship Id="rId513" Type="http://schemas.openxmlformats.org/officeDocument/2006/relationships/image" Target="../media/image1110.png"/><Relationship Id="rId597" Type="http://schemas.openxmlformats.org/officeDocument/2006/relationships/image" Target="../media/image1152.png"/><Relationship Id="rId720" Type="http://schemas.openxmlformats.org/officeDocument/2006/relationships/image" Target="../media/image1213.png"/><Relationship Id="rId818" Type="http://schemas.openxmlformats.org/officeDocument/2006/relationships/image" Target="../media/image1262.png"/><Relationship Id="rId152" Type="http://schemas.openxmlformats.org/officeDocument/2006/relationships/customXml" Target="../ink/ink3736.xml"/><Relationship Id="rId457" Type="http://schemas.openxmlformats.org/officeDocument/2006/relationships/image" Target="../media/image1083.png"/><Relationship Id="rId664" Type="http://schemas.openxmlformats.org/officeDocument/2006/relationships/image" Target="../media/image1185.png"/><Relationship Id="rId871" Type="http://schemas.openxmlformats.org/officeDocument/2006/relationships/image" Target="../media/image1287.png"/><Relationship Id="rId969" Type="http://schemas.openxmlformats.org/officeDocument/2006/relationships/customXml" Target="../ink/ink4147.xml"/><Relationship Id="rId14" Type="http://schemas.openxmlformats.org/officeDocument/2006/relationships/customXml" Target="../ink/ink3667.xml"/><Relationship Id="rId317" Type="http://schemas.openxmlformats.org/officeDocument/2006/relationships/customXml" Target="../ink/ink3819.xml"/><Relationship Id="rId524" Type="http://schemas.openxmlformats.org/officeDocument/2006/relationships/customXml" Target="../ink/ink3923.xml"/><Relationship Id="rId731" Type="http://schemas.openxmlformats.org/officeDocument/2006/relationships/customXml" Target="../ink/ink4027.xml"/><Relationship Id="rId98" Type="http://schemas.openxmlformats.org/officeDocument/2006/relationships/customXml" Target="../ink/ink3709.xml"/><Relationship Id="rId163" Type="http://schemas.openxmlformats.org/officeDocument/2006/relationships/image" Target="../media/image937.png"/><Relationship Id="rId370" Type="http://schemas.openxmlformats.org/officeDocument/2006/relationships/image" Target="../media/image1040.png"/><Relationship Id="rId829" Type="http://schemas.openxmlformats.org/officeDocument/2006/relationships/image" Target="../media/image1267.png"/><Relationship Id="rId230" Type="http://schemas.openxmlformats.org/officeDocument/2006/relationships/image" Target="../media/image970.png"/><Relationship Id="rId468" Type="http://schemas.openxmlformats.org/officeDocument/2006/relationships/customXml" Target="../ink/ink3895.xml"/><Relationship Id="rId675" Type="http://schemas.openxmlformats.org/officeDocument/2006/relationships/customXml" Target="../ink/ink3999.xml"/><Relationship Id="rId882" Type="http://schemas.openxmlformats.org/officeDocument/2006/relationships/customXml" Target="../ink/ink4103.xml"/><Relationship Id="rId25" Type="http://schemas.openxmlformats.org/officeDocument/2006/relationships/image" Target="../media/image869.png"/><Relationship Id="rId328" Type="http://schemas.openxmlformats.org/officeDocument/2006/relationships/image" Target="../media/image1019.png"/><Relationship Id="rId535" Type="http://schemas.openxmlformats.org/officeDocument/2006/relationships/image" Target="../media/image1121.png"/><Relationship Id="rId742" Type="http://schemas.openxmlformats.org/officeDocument/2006/relationships/image" Target="../media/image1224.png"/><Relationship Id="rId174" Type="http://schemas.openxmlformats.org/officeDocument/2006/relationships/customXml" Target="../ink/ink3747.xml"/><Relationship Id="rId381" Type="http://schemas.openxmlformats.org/officeDocument/2006/relationships/image" Target="../media/image1045.png"/><Relationship Id="rId602" Type="http://schemas.openxmlformats.org/officeDocument/2006/relationships/customXml" Target="../ink/ink3962.xml"/><Relationship Id="rId241" Type="http://schemas.openxmlformats.org/officeDocument/2006/relationships/customXml" Target="../ink/ink3781.xml"/><Relationship Id="rId479" Type="http://schemas.openxmlformats.org/officeDocument/2006/relationships/image" Target="../media/image1094.png"/><Relationship Id="rId686" Type="http://schemas.openxmlformats.org/officeDocument/2006/relationships/image" Target="../media/image1196.png"/><Relationship Id="rId893" Type="http://schemas.openxmlformats.org/officeDocument/2006/relationships/image" Target="../media/image1298.png"/><Relationship Id="rId907" Type="http://schemas.openxmlformats.org/officeDocument/2006/relationships/image" Target="../media/image1305.png"/><Relationship Id="rId36" Type="http://schemas.openxmlformats.org/officeDocument/2006/relationships/customXml" Target="../ink/ink3678.xml"/><Relationship Id="rId339" Type="http://schemas.openxmlformats.org/officeDocument/2006/relationships/customXml" Target="../ink/ink3830.xml"/><Relationship Id="rId546" Type="http://schemas.openxmlformats.org/officeDocument/2006/relationships/customXml" Target="../ink/ink3934.xml"/><Relationship Id="rId753" Type="http://schemas.openxmlformats.org/officeDocument/2006/relationships/customXml" Target="../ink/ink4038.xml"/><Relationship Id="rId101" Type="http://schemas.openxmlformats.org/officeDocument/2006/relationships/image" Target="../media/image907.png"/><Relationship Id="rId185" Type="http://schemas.openxmlformats.org/officeDocument/2006/relationships/image" Target="../media/image948.png"/><Relationship Id="rId406" Type="http://schemas.openxmlformats.org/officeDocument/2006/relationships/customXml" Target="../ink/ink3864.xml"/><Relationship Id="rId960" Type="http://schemas.openxmlformats.org/officeDocument/2006/relationships/customXml" Target="../ink/ink4142.xml"/><Relationship Id="rId392" Type="http://schemas.openxmlformats.org/officeDocument/2006/relationships/customXml" Target="../ink/ink3857.xml"/><Relationship Id="rId613" Type="http://schemas.openxmlformats.org/officeDocument/2006/relationships/image" Target="../media/image1160.png"/><Relationship Id="rId697" Type="http://schemas.openxmlformats.org/officeDocument/2006/relationships/customXml" Target="../ink/ink4010.xml"/><Relationship Id="rId820" Type="http://schemas.openxmlformats.org/officeDocument/2006/relationships/image" Target="../media/image1263.png"/><Relationship Id="rId918" Type="http://schemas.openxmlformats.org/officeDocument/2006/relationships/customXml" Target="../ink/ink4121.xml"/><Relationship Id="rId252" Type="http://schemas.openxmlformats.org/officeDocument/2006/relationships/image" Target="../media/image981.png"/><Relationship Id="rId47" Type="http://schemas.openxmlformats.org/officeDocument/2006/relationships/image" Target="../media/image880.png"/><Relationship Id="rId112" Type="http://schemas.openxmlformats.org/officeDocument/2006/relationships/customXml" Target="../ink/ink3716.xml"/><Relationship Id="rId557" Type="http://schemas.openxmlformats.org/officeDocument/2006/relationships/image" Target="../media/image1132.png"/><Relationship Id="rId764" Type="http://schemas.openxmlformats.org/officeDocument/2006/relationships/image" Target="../media/image1235.png"/><Relationship Id="rId971" Type="http://schemas.openxmlformats.org/officeDocument/2006/relationships/customXml" Target="../ink/ink4148.xml"/><Relationship Id="rId196" Type="http://schemas.openxmlformats.org/officeDocument/2006/relationships/customXml" Target="../ink/ink3758.xml"/><Relationship Id="rId417" Type="http://schemas.openxmlformats.org/officeDocument/2006/relationships/image" Target="../media/image1063.png"/><Relationship Id="rId624" Type="http://schemas.openxmlformats.org/officeDocument/2006/relationships/customXml" Target="../ink/ink3973.xml"/><Relationship Id="rId831" Type="http://schemas.openxmlformats.org/officeDocument/2006/relationships/image" Target="../media/image1268.png"/><Relationship Id="rId263" Type="http://schemas.openxmlformats.org/officeDocument/2006/relationships/customXml" Target="../ink/ink3792.xml"/><Relationship Id="rId470" Type="http://schemas.openxmlformats.org/officeDocument/2006/relationships/customXml" Target="../ink/ink3896.xml"/><Relationship Id="rId929" Type="http://schemas.openxmlformats.org/officeDocument/2006/relationships/image" Target="../media/image1316.png"/><Relationship Id="rId58" Type="http://schemas.openxmlformats.org/officeDocument/2006/relationships/customXml" Target="../ink/ink3689.xml"/><Relationship Id="rId123" Type="http://schemas.openxmlformats.org/officeDocument/2006/relationships/image" Target="../media/image918.png"/><Relationship Id="rId330" Type="http://schemas.openxmlformats.org/officeDocument/2006/relationships/image" Target="../media/image1020.png"/><Relationship Id="rId568" Type="http://schemas.openxmlformats.org/officeDocument/2006/relationships/customXml" Target="../ink/ink3945.xml"/><Relationship Id="rId775" Type="http://schemas.openxmlformats.org/officeDocument/2006/relationships/customXml" Target="../ink/ink4049.xml"/><Relationship Id="rId428" Type="http://schemas.openxmlformats.org/officeDocument/2006/relationships/customXml" Target="../ink/ink3875.xml"/><Relationship Id="rId635" Type="http://schemas.openxmlformats.org/officeDocument/2006/relationships/image" Target="../media/image1171.png"/><Relationship Id="rId842" Type="http://schemas.openxmlformats.org/officeDocument/2006/relationships/customXml" Target="../ink/ink4083.xml"/><Relationship Id="rId274" Type="http://schemas.openxmlformats.org/officeDocument/2006/relationships/image" Target="../media/image992.png"/><Relationship Id="rId481" Type="http://schemas.openxmlformats.org/officeDocument/2006/relationships/image" Target="../media/image1095.png"/><Relationship Id="rId702" Type="http://schemas.openxmlformats.org/officeDocument/2006/relationships/image" Target="../media/image1204.png"/><Relationship Id="rId69" Type="http://schemas.openxmlformats.org/officeDocument/2006/relationships/image" Target="../media/image891.png"/><Relationship Id="rId134" Type="http://schemas.openxmlformats.org/officeDocument/2006/relationships/customXml" Target="../ink/ink3727.xml"/><Relationship Id="rId579" Type="http://schemas.openxmlformats.org/officeDocument/2006/relationships/image" Target="../media/image1143.png"/><Relationship Id="rId786" Type="http://schemas.openxmlformats.org/officeDocument/2006/relationships/image" Target="../media/image1246.png"/><Relationship Id="rId341" Type="http://schemas.openxmlformats.org/officeDocument/2006/relationships/customXml" Target="../ink/ink3831.xml"/><Relationship Id="rId439" Type="http://schemas.openxmlformats.org/officeDocument/2006/relationships/image" Target="../media/image1074.png"/><Relationship Id="rId646" Type="http://schemas.openxmlformats.org/officeDocument/2006/relationships/customXml" Target="../ink/ink3984.xml"/><Relationship Id="rId201" Type="http://schemas.openxmlformats.org/officeDocument/2006/relationships/customXml" Target="../ink/ink3761.xml"/><Relationship Id="rId285" Type="http://schemas.openxmlformats.org/officeDocument/2006/relationships/customXml" Target="../ink/ink3803.xml"/><Relationship Id="rId506" Type="http://schemas.openxmlformats.org/officeDocument/2006/relationships/customXml" Target="../ink/ink3914.xml"/><Relationship Id="rId853" Type="http://schemas.openxmlformats.org/officeDocument/2006/relationships/image" Target="../media/image1278.png"/><Relationship Id="rId492" Type="http://schemas.openxmlformats.org/officeDocument/2006/relationships/customXml" Target="../ink/ink3907.xml"/><Relationship Id="rId713" Type="http://schemas.openxmlformats.org/officeDocument/2006/relationships/customXml" Target="../ink/ink4018.xml"/><Relationship Id="rId797" Type="http://schemas.openxmlformats.org/officeDocument/2006/relationships/customXml" Target="../ink/ink4060.xml"/><Relationship Id="rId920" Type="http://schemas.openxmlformats.org/officeDocument/2006/relationships/customXml" Target="../ink/ink4122.xml"/><Relationship Id="rId145" Type="http://schemas.openxmlformats.org/officeDocument/2006/relationships/image" Target="../media/image928.png"/><Relationship Id="rId352" Type="http://schemas.openxmlformats.org/officeDocument/2006/relationships/image" Target="../media/image1031.png"/><Relationship Id="rId212" Type="http://schemas.openxmlformats.org/officeDocument/2006/relationships/image" Target="../media/image961.png"/><Relationship Id="rId657" Type="http://schemas.openxmlformats.org/officeDocument/2006/relationships/image" Target="../media/image1182.png"/><Relationship Id="rId864" Type="http://schemas.openxmlformats.org/officeDocument/2006/relationships/customXml" Target="../ink/ink4094.xml"/><Relationship Id="rId296" Type="http://schemas.openxmlformats.org/officeDocument/2006/relationships/image" Target="../media/image1003.png"/><Relationship Id="rId517" Type="http://schemas.openxmlformats.org/officeDocument/2006/relationships/image" Target="../media/image1112.png"/><Relationship Id="rId724" Type="http://schemas.openxmlformats.org/officeDocument/2006/relationships/image" Target="../media/image1215.png"/><Relationship Id="rId931" Type="http://schemas.openxmlformats.org/officeDocument/2006/relationships/image" Target="../media/image1317.png"/><Relationship Id="rId60" Type="http://schemas.openxmlformats.org/officeDocument/2006/relationships/customXml" Target="../ink/ink3690.xml"/><Relationship Id="rId156" Type="http://schemas.openxmlformats.org/officeDocument/2006/relationships/customXml" Target="../ink/ink3738.xml"/><Relationship Id="rId363" Type="http://schemas.openxmlformats.org/officeDocument/2006/relationships/customXml" Target="../ink/ink3842.xml"/><Relationship Id="rId570" Type="http://schemas.openxmlformats.org/officeDocument/2006/relationships/customXml" Target="../ink/ink3946.xml"/><Relationship Id="rId223" Type="http://schemas.openxmlformats.org/officeDocument/2006/relationships/customXml" Target="../ink/ink3772.xml"/><Relationship Id="rId430" Type="http://schemas.openxmlformats.org/officeDocument/2006/relationships/customXml" Target="../ink/ink3876.xml"/><Relationship Id="rId668" Type="http://schemas.openxmlformats.org/officeDocument/2006/relationships/image" Target="../media/image1187.png"/><Relationship Id="rId875" Type="http://schemas.openxmlformats.org/officeDocument/2006/relationships/image" Target="../media/image1289.png"/><Relationship Id="rId18" Type="http://schemas.openxmlformats.org/officeDocument/2006/relationships/customXml" Target="../ink/ink3669.xml"/><Relationship Id="rId528" Type="http://schemas.openxmlformats.org/officeDocument/2006/relationships/customXml" Target="../ink/ink3925.xml"/><Relationship Id="rId735" Type="http://schemas.openxmlformats.org/officeDocument/2006/relationships/customXml" Target="../ink/ink4029.xml"/><Relationship Id="rId942" Type="http://schemas.openxmlformats.org/officeDocument/2006/relationships/customXml" Target="../ink/ink4133.xml"/><Relationship Id="rId167" Type="http://schemas.openxmlformats.org/officeDocument/2006/relationships/image" Target="../media/image939.png"/><Relationship Id="rId374" Type="http://schemas.openxmlformats.org/officeDocument/2006/relationships/customXml" Target="../ink/ink3848.xml"/><Relationship Id="rId581" Type="http://schemas.openxmlformats.org/officeDocument/2006/relationships/image" Target="../media/image1144.png"/><Relationship Id="rId71" Type="http://schemas.openxmlformats.org/officeDocument/2006/relationships/image" Target="../media/image892.png"/><Relationship Id="rId234" Type="http://schemas.openxmlformats.org/officeDocument/2006/relationships/image" Target="../media/image972.png"/><Relationship Id="rId679" Type="http://schemas.openxmlformats.org/officeDocument/2006/relationships/customXml" Target="../ink/ink4001.xml"/><Relationship Id="rId802" Type="http://schemas.openxmlformats.org/officeDocument/2006/relationships/image" Target="../media/image1254.png"/><Relationship Id="rId886" Type="http://schemas.openxmlformats.org/officeDocument/2006/relationships/customXml" Target="../ink/ink4105.xml"/><Relationship Id="rId2" Type="http://schemas.openxmlformats.org/officeDocument/2006/relationships/customXml" Target="../ink/ink3661.xml"/><Relationship Id="rId29" Type="http://schemas.openxmlformats.org/officeDocument/2006/relationships/image" Target="../media/image871.png"/><Relationship Id="rId441" Type="http://schemas.openxmlformats.org/officeDocument/2006/relationships/image" Target="../media/image1075.png"/><Relationship Id="rId539" Type="http://schemas.openxmlformats.org/officeDocument/2006/relationships/image" Target="../media/image1123.png"/><Relationship Id="rId746" Type="http://schemas.openxmlformats.org/officeDocument/2006/relationships/image" Target="../media/image1226.png"/><Relationship Id="rId178" Type="http://schemas.openxmlformats.org/officeDocument/2006/relationships/customXml" Target="../ink/ink3749.xml"/><Relationship Id="rId301" Type="http://schemas.openxmlformats.org/officeDocument/2006/relationships/customXml" Target="../ink/ink3811.xml"/><Relationship Id="rId953" Type="http://schemas.openxmlformats.org/officeDocument/2006/relationships/image" Target="../media/image1328.png"/><Relationship Id="rId82" Type="http://schemas.openxmlformats.org/officeDocument/2006/relationships/customXml" Target="../ink/ink3701.xml"/><Relationship Id="rId385" Type="http://schemas.openxmlformats.org/officeDocument/2006/relationships/image" Target="../media/image1047.png"/><Relationship Id="rId592" Type="http://schemas.openxmlformats.org/officeDocument/2006/relationships/customXml" Target="../ink/ink3957.xml"/><Relationship Id="rId606" Type="http://schemas.openxmlformats.org/officeDocument/2006/relationships/customXml" Target="../ink/ink3964.xml"/><Relationship Id="rId813" Type="http://schemas.openxmlformats.org/officeDocument/2006/relationships/customXml" Target="../ink/ink4068.xml"/><Relationship Id="rId245" Type="http://schemas.openxmlformats.org/officeDocument/2006/relationships/customXml" Target="../ink/ink3783.xml"/><Relationship Id="rId452" Type="http://schemas.openxmlformats.org/officeDocument/2006/relationships/customXml" Target="../ink/ink3887.xml"/><Relationship Id="rId897" Type="http://schemas.openxmlformats.org/officeDocument/2006/relationships/image" Target="../media/image1300.png"/><Relationship Id="rId105" Type="http://schemas.openxmlformats.org/officeDocument/2006/relationships/image" Target="../media/image909.png"/><Relationship Id="rId312" Type="http://schemas.openxmlformats.org/officeDocument/2006/relationships/image" Target="../media/image1011.png"/><Relationship Id="rId757" Type="http://schemas.openxmlformats.org/officeDocument/2006/relationships/customXml" Target="../ink/ink4040.xml"/><Relationship Id="rId964" Type="http://schemas.openxmlformats.org/officeDocument/2006/relationships/customXml" Target="../ink/ink4144.xml"/><Relationship Id="rId93" Type="http://schemas.openxmlformats.org/officeDocument/2006/relationships/image" Target="../media/image903.png"/><Relationship Id="rId189" Type="http://schemas.openxmlformats.org/officeDocument/2006/relationships/image" Target="../media/image950.png"/><Relationship Id="rId396" Type="http://schemas.openxmlformats.org/officeDocument/2006/relationships/customXml" Target="../ink/ink3859.xml"/><Relationship Id="rId617" Type="http://schemas.openxmlformats.org/officeDocument/2006/relationships/image" Target="../media/image1162.png"/><Relationship Id="rId824" Type="http://schemas.openxmlformats.org/officeDocument/2006/relationships/customXml" Target="../ink/ink4074.xml"/><Relationship Id="rId256" Type="http://schemas.openxmlformats.org/officeDocument/2006/relationships/image" Target="../media/image983.png"/><Relationship Id="rId463" Type="http://schemas.openxmlformats.org/officeDocument/2006/relationships/image" Target="../media/image1086.png"/><Relationship Id="rId670" Type="http://schemas.openxmlformats.org/officeDocument/2006/relationships/image" Target="../media/image1188.png"/><Relationship Id="rId116" Type="http://schemas.openxmlformats.org/officeDocument/2006/relationships/customXml" Target="../ink/ink3718.xml"/><Relationship Id="rId323" Type="http://schemas.openxmlformats.org/officeDocument/2006/relationships/customXml" Target="../ink/ink3822.xml"/><Relationship Id="rId530" Type="http://schemas.openxmlformats.org/officeDocument/2006/relationships/customXml" Target="../ink/ink3926.xml"/><Relationship Id="rId768" Type="http://schemas.openxmlformats.org/officeDocument/2006/relationships/image" Target="../media/image1237.png"/><Relationship Id="rId20" Type="http://schemas.openxmlformats.org/officeDocument/2006/relationships/customXml" Target="../ink/ink3670.xml"/><Relationship Id="rId628" Type="http://schemas.openxmlformats.org/officeDocument/2006/relationships/customXml" Target="../ink/ink3975.xml"/><Relationship Id="rId835" Type="http://schemas.openxmlformats.org/officeDocument/2006/relationships/image" Target="../media/image1269.png"/><Relationship Id="rId267" Type="http://schemas.openxmlformats.org/officeDocument/2006/relationships/customXml" Target="../ink/ink3794.xml"/><Relationship Id="rId474" Type="http://schemas.openxmlformats.org/officeDocument/2006/relationships/customXml" Target="../ink/ink3898.xml"/><Relationship Id="rId127" Type="http://schemas.openxmlformats.org/officeDocument/2006/relationships/image" Target="../media/image920.png"/><Relationship Id="rId681" Type="http://schemas.openxmlformats.org/officeDocument/2006/relationships/customXml" Target="../ink/ink4002.xml"/><Relationship Id="rId779" Type="http://schemas.openxmlformats.org/officeDocument/2006/relationships/customXml" Target="../ink/ink4051.xml"/><Relationship Id="rId902" Type="http://schemas.openxmlformats.org/officeDocument/2006/relationships/customXml" Target="../ink/ink4113.xml"/><Relationship Id="rId31" Type="http://schemas.openxmlformats.org/officeDocument/2006/relationships/image" Target="../media/image872.png"/><Relationship Id="rId334" Type="http://schemas.openxmlformats.org/officeDocument/2006/relationships/image" Target="../media/image1022.png"/><Relationship Id="rId541" Type="http://schemas.openxmlformats.org/officeDocument/2006/relationships/image" Target="../media/image1124.png"/><Relationship Id="rId639" Type="http://schemas.openxmlformats.org/officeDocument/2006/relationships/image" Target="../media/image1173.png"/><Relationship Id="rId180" Type="http://schemas.openxmlformats.org/officeDocument/2006/relationships/customXml" Target="../ink/ink3750.xml"/><Relationship Id="rId278" Type="http://schemas.openxmlformats.org/officeDocument/2006/relationships/image" Target="../media/image994.png"/><Relationship Id="rId401" Type="http://schemas.openxmlformats.org/officeDocument/2006/relationships/image" Target="../media/image1055.png"/><Relationship Id="rId846" Type="http://schemas.openxmlformats.org/officeDocument/2006/relationships/customXml" Target="../ink/ink4085.xml"/><Relationship Id="rId485" Type="http://schemas.openxmlformats.org/officeDocument/2006/relationships/image" Target="../media/image1096.png"/><Relationship Id="rId692" Type="http://schemas.openxmlformats.org/officeDocument/2006/relationships/image" Target="../media/image1199.png"/><Relationship Id="rId706" Type="http://schemas.openxmlformats.org/officeDocument/2006/relationships/image" Target="../media/image1206.png"/><Relationship Id="rId913" Type="http://schemas.openxmlformats.org/officeDocument/2006/relationships/image" Target="../media/image1308.png"/><Relationship Id="rId42" Type="http://schemas.openxmlformats.org/officeDocument/2006/relationships/customXml" Target="../ink/ink3681.xml"/><Relationship Id="rId138" Type="http://schemas.openxmlformats.org/officeDocument/2006/relationships/customXml" Target="../ink/ink3729.xml"/><Relationship Id="rId345" Type="http://schemas.openxmlformats.org/officeDocument/2006/relationships/customXml" Target="../ink/ink3833.xml"/><Relationship Id="rId552" Type="http://schemas.openxmlformats.org/officeDocument/2006/relationships/customXml" Target="../ink/ink3937.xml"/><Relationship Id="rId191" Type="http://schemas.openxmlformats.org/officeDocument/2006/relationships/image" Target="../media/image951.png"/><Relationship Id="rId205" Type="http://schemas.openxmlformats.org/officeDocument/2006/relationships/customXml" Target="../ink/ink3763.xml"/><Relationship Id="rId412" Type="http://schemas.openxmlformats.org/officeDocument/2006/relationships/customXml" Target="../ink/ink3867.xml"/><Relationship Id="rId857" Type="http://schemas.openxmlformats.org/officeDocument/2006/relationships/image" Target="../media/image1280.png"/><Relationship Id="rId289" Type="http://schemas.openxmlformats.org/officeDocument/2006/relationships/customXml" Target="../ink/ink3805.xml"/><Relationship Id="rId496" Type="http://schemas.openxmlformats.org/officeDocument/2006/relationships/customXml" Target="../ink/ink3909.xml"/><Relationship Id="rId717" Type="http://schemas.openxmlformats.org/officeDocument/2006/relationships/customXml" Target="../ink/ink4020.xml"/><Relationship Id="rId924" Type="http://schemas.openxmlformats.org/officeDocument/2006/relationships/customXml" Target="../ink/ink4124.xml"/><Relationship Id="rId53" Type="http://schemas.openxmlformats.org/officeDocument/2006/relationships/image" Target="../media/image883.png"/><Relationship Id="rId149" Type="http://schemas.openxmlformats.org/officeDocument/2006/relationships/image" Target="../media/image930.png"/><Relationship Id="rId356" Type="http://schemas.openxmlformats.org/officeDocument/2006/relationships/image" Target="../media/image1033.png"/><Relationship Id="rId563" Type="http://schemas.openxmlformats.org/officeDocument/2006/relationships/image" Target="../media/image1135.png"/><Relationship Id="rId770" Type="http://schemas.openxmlformats.org/officeDocument/2006/relationships/image" Target="../media/image1238.png"/><Relationship Id="rId216" Type="http://schemas.openxmlformats.org/officeDocument/2006/relationships/image" Target="../media/image963.png"/><Relationship Id="rId423" Type="http://schemas.openxmlformats.org/officeDocument/2006/relationships/image" Target="../media/image1066.png"/><Relationship Id="rId868" Type="http://schemas.openxmlformats.org/officeDocument/2006/relationships/customXml" Target="../ink/ink4096.xml"/><Relationship Id="rId630" Type="http://schemas.openxmlformats.org/officeDocument/2006/relationships/customXml" Target="../ink/ink3976.xml"/><Relationship Id="rId728" Type="http://schemas.openxmlformats.org/officeDocument/2006/relationships/image" Target="../media/image1217.png"/><Relationship Id="rId935" Type="http://schemas.openxmlformats.org/officeDocument/2006/relationships/image" Target="../media/image1319.png"/><Relationship Id="rId64" Type="http://schemas.openxmlformats.org/officeDocument/2006/relationships/customXml" Target="../ink/ink3692.xml"/><Relationship Id="rId367" Type="http://schemas.openxmlformats.org/officeDocument/2006/relationships/customXml" Target="../ink/ink3844.xml"/><Relationship Id="rId574" Type="http://schemas.openxmlformats.org/officeDocument/2006/relationships/customXml" Target="../ink/ink3948.xml"/><Relationship Id="rId227" Type="http://schemas.openxmlformats.org/officeDocument/2006/relationships/customXml" Target="../ink/ink3774.xml"/><Relationship Id="rId781" Type="http://schemas.openxmlformats.org/officeDocument/2006/relationships/customXml" Target="../ink/ink4052.xml"/><Relationship Id="rId879" Type="http://schemas.openxmlformats.org/officeDocument/2006/relationships/image" Target="../media/image1291.png"/><Relationship Id="rId434" Type="http://schemas.openxmlformats.org/officeDocument/2006/relationships/customXml" Target="../ink/ink3878.xml"/><Relationship Id="rId641" Type="http://schemas.openxmlformats.org/officeDocument/2006/relationships/image" Target="../media/image1174.png"/><Relationship Id="rId739" Type="http://schemas.openxmlformats.org/officeDocument/2006/relationships/customXml" Target="../ink/ink4031.xml"/><Relationship Id="rId280" Type="http://schemas.openxmlformats.org/officeDocument/2006/relationships/image" Target="../media/image995.png"/><Relationship Id="rId501" Type="http://schemas.openxmlformats.org/officeDocument/2006/relationships/image" Target="../media/image1104.png"/><Relationship Id="rId946" Type="http://schemas.openxmlformats.org/officeDocument/2006/relationships/customXml" Target="../ink/ink4135.xml"/><Relationship Id="rId75" Type="http://schemas.openxmlformats.org/officeDocument/2006/relationships/image" Target="../media/image894.png"/><Relationship Id="rId140" Type="http://schemas.openxmlformats.org/officeDocument/2006/relationships/customXml" Target="../ink/ink3730.xml"/><Relationship Id="rId378" Type="http://schemas.openxmlformats.org/officeDocument/2006/relationships/customXml" Target="../ink/ink3850.xml"/><Relationship Id="rId585" Type="http://schemas.openxmlformats.org/officeDocument/2006/relationships/image" Target="../media/image1146.png"/><Relationship Id="rId792" Type="http://schemas.openxmlformats.org/officeDocument/2006/relationships/image" Target="../media/image1249.png"/><Relationship Id="rId806" Type="http://schemas.openxmlformats.org/officeDocument/2006/relationships/image" Target="../media/image1256.png"/><Relationship Id="rId6" Type="http://schemas.openxmlformats.org/officeDocument/2006/relationships/customXml" Target="../ink/ink3663.xml"/><Relationship Id="rId238" Type="http://schemas.openxmlformats.org/officeDocument/2006/relationships/image" Target="../media/image974.png"/><Relationship Id="rId445" Type="http://schemas.openxmlformats.org/officeDocument/2006/relationships/image" Target="../media/image1077.png"/><Relationship Id="rId652" Type="http://schemas.openxmlformats.org/officeDocument/2006/relationships/customXml" Target="../ink/ink3987.xml"/><Relationship Id="rId291" Type="http://schemas.openxmlformats.org/officeDocument/2006/relationships/customXml" Target="../ink/ink3806.xml"/><Relationship Id="rId305" Type="http://schemas.openxmlformats.org/officeDocument/2006/relationships/customXml" Target="../ink/ink3813.xml"/><Relationship Id="rId512" Type="http://schemas.openxmlformats.org/officeDocument/2006/relationships/customXml" Target="../ink/ink3917.xml"/><Relationship Id="rId957" Type="http://schemas.openxmlformats.org/officeDocument/2006/relationships/image" Target="../media/image1330.png"/><Relationship Id="rId86" Type="http://schemas.openxmlformats.org/officeDocument/2006/relationships/customXml" Target="../ink/ink3703.xml"/><Relationship Id="rId151" Type="http://schemas.openxmlformats.org/officeDocument/2006/relationships/image" Target="../media/image931.png"/><Relationship Id="rId389" Type="http://schemas.openxmlformats.org/officeDocument/2006/relationships/image" Target="../media/image1049.png"/><Relationship Id="rId596" Type="http://schemas.openxmlformats.org/officeDocument/2006/relationships/customXml" Target="../ink/ink3959.xml"/><Relationship Id="rId817" Type="http://schemas.openxmlformats.org/officeDocument/2006/relationships/customXml" Target="../ink/ink4070.xml"/><Relationship Id="rId249" Type="http://schemas.openxmlformats.org/officeDocument/2006/relationships/customXml" Target="../ink/ink3785.xml"/><Relationship Id="rId456" Type="http://schemas.openxmlformats.org/officeDocument/2006/relationships/customXml" Target="../ink/ink3889.xml"/><Relationship Id="rId663" Type="http://schemas.openxmlformats.org/officeDocument/2006/relationships/customXml" Target="../ink/ink3993.xml"/><Relationship Id="rId870" Type="http://schemas.openxmlformats.org/officeDocument/2006/relationships/customXml" Target="../ink/ink4097.xml"/><Relationship Id="rId13" Type="http://schemas.openxmlformats.org/officeDocument/2006/relationships/image" Target="../media/image863.png"/><Relationship Id="rId109" Type="http://schemas.openxmlformats.org/officeDocument/2006/relationships/image" Target="../media/image911.png"/><Relationship Id="rId316" Type="http://schemas.openxmlformats.org/officeDocument/2006/relationships/image" Target="../media/image1013.png"/><Relationship Id="rId523" Type="http://schemas.openxmlformats.org/officeDocument/2006/relationships/image" Target="../media/image1115.png"/><Relationship Id="rId968" Type="http://schemas.openxmlformats.org/officeDocument/2006/relationships/image" Target="../media/image1335.png"/><Relationship Id="rId97" Type="http://schemas.openxmlformats.org/officeDocument/2006/relationships/image" Target="../media/image905.png"/><Relationship Id="rId730" Type="http://schemas.openxmlformats.org/officeDocument/2006/relationships/image" Target="../media/image1218.png"/><Relationship Id="rId828" Type="http://schemas.openxmlformats.org/officeDocument/2006/relationships/customXml" Target="../ink/ink4076.xml"/><Relationship Id="rId162" Type="http://schemas.openxmlformats.org/officeDocument/2006/relationships/customXml" Target="../ink/ink3741.xml"/><Relationship Id="rId467" Type="http://schemas.openxmlformats.org/officeDocument/2006/relationships/image" Target="../media/image1088.png"/><Relationship Id="rId674" Type="http://schemas.openxmlformats.org/officeDocument/2006/relationships/image" Target="../media/image1190.png"/><Relationship Id="rId881" Type="http://schemas.openxmlformats.org/officeDocument/2006/relationships/image" Target="../media/image1292.png"/><Relationship Id="rId24" Type="http://schemas.openxmlformats.org/officeDocument/2006/relationships/customXml" Target="../ink/ink3672.xml"/><Relationship Id="rId327" Type="http://schemas.openxmlformats.org/officeDocument/2006/relationships/customXml" Target="../ink/ink3824.xml"/><Relationship Id="rId534" Type="http://schemas.openxmlformats.org/officeDocument/2006/relationships/customXml" Target="../ink/ink3928.xml"/><Relationship Id="rId741" Type="http://schemas.openxmlformats.org/officeDocument/2006/relationships/customXml" Target="../ink/ink4032.xml"/><Relationship Id="rId839" Type="http://schemas.openxmlformats.org/officeDocument/2006/relationships/image" Target="../media/image1271.png"/><Relationship Id="rId173" Type="http://schemas.openxmlformats.org/officeDocument/2006/relationships/image" Target="../media/image942.png"/><Relationship Id="rId380" Type="http://schemas.openxmlformats.org/officeDocument/2006/relationships/customXml" Target="../ink/ink3851.xml"/><Relationship Id="rId601" Type="http://schemas.openxmlformats.org/officeDocument/2006/relationships/image" Target="../media/image1154.png"/><Relationship Id="rId240" Type="http://schemas.openxmlformats.org/officeDocument/2006/relationships/image" Target="../media/image975.png"/><Relationship Id="rId478" Type="http://schemas.openxmlformats.org/officeDocument/2006/relationships/customXml" Target="../ink/ink3900.xml"/><Relationship Id="rId685" Type="http://schemas.openxmlformats.org/officeDocument/2006/relationships/customXml" Target="../ink/ink4004.xml"/><Relationship Id="rId892" Type="http://schemas.openxmlformats.org/officeDocument/2006/relationships/customXml" Target="../ink/ink4108.xml"/><Relationship Id="rId906" Type="http://schemas.openxmlformats.org/officeDocument/2006/relationships/customXml" Target="../ink/ink4115.xml"/><Relationship Id="rId35" Type="http://schemas.openxmlformats.org/officeDocument/2006/relationships/image" Target="../media/image874.png"/><Relationship Id="rId100" Type="http://schemas.openxmlformats.org/officeDocument/2006/relationships/customXml" Target="../ink/ink3710.xml"/><Relationship Id="rId338" Type="http://schemas.openxmlformats.org/officeDocument/2006/relationships/image" Target="../media/image1024.png"/><Relationship Id="rId545" Type="http://schemas.openxmlformats.org/officeDocument/2006/relationships/image" Target="../media/image1126.png"/><Relationship Id="rId752" Type="http://schemas.openxmlformats.org/officeDocument/2006/relationships/image" Target="../media/image1229.png"/><Relationship Id="rId184" Type="http://schemas.openxmlformats.org/officeDocument/2006/relationships/customXml" Target="../ink/ink3752.xml"/><Relationship Id="rId391" Type="http://schemas.openxmlformats.org/officeDocument/2006/relationships/image" Target="../media/image1050.png"/><Relationship Id="rId405" Type="http://schemas.openxmlformats.org/officeDocument/2006/relationships/image" Target="../media/image1057.png"/><Relationship Id="rId612" Type="http://schemas.openxmlformats.org/officeDocument/2006/relationships/customXml" Target="../ink/ink3967.xml"/><Relationship Id="rId251" Type="http://schemas.openxmlformats.org/officeDocument/2006/relationships/customXml" Target="../ink/ink3786.xml"/><Relationship Id="rId489" Type="http://schemas.openxmlformats.org/officeDocument/2006/relationships/image" Target="../media/image1098.png"/><Relationship Id="rId696" Type="http://schemas.openxmlformats.org/officeDocument/2006/relationships/image" Target="../media/image1201.png"/><Relationship Id="rId917" Type="http://schemas.openxmlformats.org/officeDocument/2006/relationships/image" Target="../media/image1310.png"/><Relationship Id="rId46" Type="http://schemas.openxmlformats.org/officeDocument/2006/relationships/customXml" Target="../ink/ink3683.xml"/><Relationship Id="rId349" Type="http://schemas.openxmlformats.org/officeDocument/2006/relationships/customXml" Target="../ink/ink3835.xml"/><Relationship Id="rId556" Type="http://schemas.openxmlformats.org/officeDocument/2006/relationships/customXml" Target="../ink/ink3939.xml"/><Relationship Id="rId763" Type="http://schemas.openxmlformats.org/officeDocument/2006/relationships/customXml" Target="../ink/ink4043.xml"/><Relationship Id="rId111" Type="http://schemas.openxmlformats.org/officeDocument/2006/relationships/image" Target="../media/image912.png"/><Relationship Id="rId195" Type="http://schemas.openxmlformats.org/officeDocument/2006/relationships/image" Target="../media/image953.png"/><Relationship Id="rId209" Type="http://schemas.openxmlformats.org/officeDocument/2006/relationships/customXml" Target="../ink/ink3765.xml"/><Relationship Id="rId416" Type="http://schemas.openxmlformats.org/officeDocument/2006/relationships/customXml" Target="../ink/ink3869.xml"/><Relationship Id="rId970" Type="http://schemas.openxmlformats.org/officeDocument/2006/relationships/image" Target="../media/image1336.png"/><Relationship Id="rId623" Type="http://schemas.openxmlformats.org/officeDocument/2006/relationships/image" Target="../media/image1165.png"/><Relationship Id="rId830" Type="http://schemas.openxmlformats.org/officeDocument/2006/relationships/customXml" Target="../ink/ink4077.xml"/><Relationship Id="rId928" Type="http://schemas.openxmlformats.org/officeDocument/2006/relationships/customXml" Target="../ink/ink4126.xml"/><Relationship Id="rId57" Type="http://schemas.openxmlformats.org/officeDocument/2006/relationships/image" Target="../media/image885.png"/><Relationship Id="rId262" Type="http://schemas.openxmlformats.org/officeDocument/2006/relationships/image" Target="../media/image986.png"/><Relationship Id="rId567" Type="http://schemas.openxmlformats.org/officeDocument/2006/relationships/image" Target="../media/image1137.png"/><Relationship Id="rId122" Type="http://schemas.openxmlformats.org/officeDocument/2006/relationships/customXml" Target="../ink/ink3721.xml"/><Relationship Id="rId774" Type="http://schemas.openxmlformats.org/officeDocument/2006/relationships/image" Target="../media/image1240.png"/><Relationship Id="rId427" Type="http://schemas.openxmlformats.org/officeDocument/2006/relationships/image" Target="../media/image1068.png"/><Relationship Id="rId634" Type="http://schemas.openxmlformats.org/officeDocument/2006/relationships/customXml" Target="../ink/ink3978.xml"/><Relationship Id="rId841" Type="http://schemas.openxmlformats.org/officeDocument/2006/relationships/image" Target="../media/image1272.png"/><Relationship Id="rId273" Type="http://schemas.openxmlformats.org/officeDocument/2006/relationships/customXml" Target="../ink/ink3797.xml"/><Relationship Id="rId480" Type="http://schemas.openxmlformats.org/officeDocument/2006/relationships/customXml" Target="../ink/ink3901.xml"/><Relationship Id="rId701" Type="http://schemas.openxmlformats.org/officeDocument/2006/relationships/customXml" Target="../ink/ink4012.xml"/><Relationship Id="rId939" Type="http://schemas.openxmlformats.org/officeDocument/2006/relationships/image" Target="../media/image1321.png"/><Relationship Id="rId68" Type="http://schemas.openxmlformats.org/officeDocument/2006/relationships/customXml" Target="../ink/ink3694.xml"/><Relationship Id="rId133" Type="http://schemas.openxmlformats.org/officeDocument/2006/relationships/image" Target="../media/image923.png"/><Relationship Id="rId340" Type="http://schemas.openxmlformats.org/officeDocument/2006/relationships/image" Target="../media/image1025.png"/><Relationship Id="rId578" Type="http://schemas.openxmlformats.org/officeDocument/2006/relationships/customXml" Target="../ink/ink3950.xml"/><Relationship Id="rId785" Type="http://schemas.openxmlformats.org/officeDocument/2006/relationships/customXml" Target="../ink/ink4054.xml"/><Relationship Id="rId200" Type="http://schemas.openxmlformats.org/officeDocument/2006/relationships/image" Target="../media/image955.png"/><Relationship Id="rId438" Type="http://schemas.openxmlformats.org/officeDocument/2006/relationships/customXml" Target="../ink/ink3880.xml"/><Relationship Id="rId645" Type="http://schemas.openxmlformats.org/officeDocument/2006/relationships/image" Target="../media/image1176.png"/><Relationship Id="rId852" Type="http://schemas.openxmlformats.org/officeDocument/2006/relationships/customXml" Target="../ink/ink4088.xml"/><Relationship Id="rId284" Type="http://schemas.openxmlformats.org/officeDocument/2006/relationships/image" Target="../media/image997.png"/><Relationship Id="rId491" Type="http://schemas.openxmlformats.org/officeDocument/2006/relationships/image" Target="../media/image1099.png"/><Relationship Id="rId505" Type="http://schemas.openxmlformats.org/officeDocument/2006/relationships/image" Target="../media/image1106.png"/><Relationship Id="rId712" Type="http://schemas.openxmlformats.org/officeDocument/2006/relationships/image" Target="../media/image1209.png"/><Relationship Id="rId79" Type="http://schemas.openxmlformats.org/officeDocument/2006/relationships/image" Target="../media/image896.png"/><Relationship Id="rId144" Type="http://schemas.openxmlformats.org/officeDocument/2006/relationships/customXml" Target="../ink/ink3732.xml"/><Relationship Id="rId589" Type="http://schemas.openxmlformats.org/officeDocument/2006/relationships/image" Target="../media/image1148.png"/><Relationship Id="rId796" Type="http://schemas.openxmlformats.org/officeDocument/2006/relationships/image" Target="../media/image1251.png"/><Relationship Id="rId351" Type="http://schemas.openxmlformats.org/officeDocument/2006/relationships/customXml" Target="../ink/ink3836.xml"/><Relationship Id="rId449" Type="http://schemas.openxmlformats.org/officeDocument/2006/relationships/image" Target="../media/image1079.png"/><Relationship Id="rId656" Type="http://schemas.openxmlformats.org/officeDocument/2006/relationships/customXml" Target="../ink/ink3989.xml"/><Relationship Id="rId863" Type="http://schemas.openxmlformats.org/officeDocument/2006/relationships/image" Target="../media/image1283.png"/><Relationship Id="rId211" Type="http://schemas.openxmlformats.org/officeDocument/2006/relationships/customXml" Target="../ink/ink3766.xml"/><Relationship Id="rId295" Type="http://schemas.openxmlformats.org/officeDocument/2006/relationships/customXml" Target="../ink/ink3808.xml"/><Relationship Id="rId309" Type="http://schemas.openxmlformats.org/officeDocument/2006/relationships/customXml" Target="../ink/ink3815.xml"/><Relationship Id="rId516" Type="http://schemas.openxmlformats.org/officeDocument/2006/relationships/customXml" Target="../ink/ink3919.xml"/><Relationship Id="rId723" Type="http://schemas.openxmlformats.org/officeDocument/2006/relationships/customXml" Target="../ink/ink4023.xml"/><Relationship Id="rId930" Type="http://schemas.openxmlformats.org/officeDocument/2006/relationships/customXml" Target="../ink/ink4127.xml"/><Relationship Id="rId155" Type="http://schemas.openxmlformats.org/officeDocument/2006/relationships/image" Target="../media/image933.png"/><Relationship Id="rId362" Type="http://schemas.openxmlformats.org/officeDocument/2006/relationships/image" Target="../media/image1036.png"/><Relationship Id="rId222" Type="http://schemas.openxmlformats.org/officeDocument/2006/relationships/image" Target="../media/image966.png"/><Relationship Id="rId667" Type="http://schemas.openxmlformats.org/officeDocument/2006/relationships/customXml" Target="../ink/ink3995.xml"/><Relationship Id="rId874" Type="http://schemas.openxmlformats.org/officeDocument/2006/relationships/customXml" Target="../ink/ink4099.xml"/><Relationship Id="rId17" Type="http://schemas.openxmlformats.org/officeDocument/2006/relationships/image" Target="../media/image865.png"/><Relationship Id="rId527" Type="http://schemas.openxmlformats.org/officeDocument/2006/relationships/image" Target="../media/image1117.png"/><Relationship Id="rId734" Type="http://schemas.openxmlformats.org/officeDocument/2006/relationships/image" Target="../media/image1220.png"/><Relationship Id="rId941" Type="http://schemas.openxmlformats.org/officeDocument/2006/relationships/image" Target="../media/image1322.png"/><Relationship Id="rId70" Type="http://schemas.openxmlformats.org/officeDocument/2006/relationships/customXml" Target="../ink/ink3695.xml"/><Relationship Id="rId166" Type="http://schemas.openxmlformats.org/officeDocument/2006/relationships/customXml" Target="../ink/ink3743.xml"/><Relationship Id="rId373" Type="http://schemas.openxmlformats.org/officeDocument/2006/relationships/image" Target="../media/image1041.png"/><Relationship Id="rId580" Type="http://schemas.openxmlformats.org/officeDocument/2006/relationships/customXml" Target="../ink/ink3951.xml"/><Relationship Id="rId801" Type="http://schemas.openxmlformats.org/officeDocument/2006/relationships/customXml" Target="../ink/ink4062.xml"/><Relationship Id="rId1" Type="http://schemas.openxmlformats.org/officeDocument/2006/relationships/slideLayout" Target="../slideLayouts/slideLayout7.xml"/><Relationship Id="rId233" Type="http://schemas.openxmlformats.org/officeDocument/2006/relationships/customXml" Target="../ink/ink3777.xml"/><Relationship Id="rId440" Type="http://schemas.openxmlformats.org/officeDocument/2006/relationships/customXml" Target="../ink/ink3881.xml"/><Relationship Id="rId678" Type="http://schemas.openxmlformats.org/officeDocument/2006/relationships/image" Target="../media/image1192.png"/><Relationship Id="rId885" Type="http://schemas.openxmlformats.org/officeDocument/2006/relationships/image" Target="../media/image1294.png"/><Relationship Id="rId28" Type="http://schemas.openxmlformats.org/officeDocument/2006/relationships/customXml" Target="../ink/ink3674.xml"/><Relationship Id="rId300" Type="http://schemas.openxmlformats.org/officeDocument/2006/relationships/image" Target="../media/image1005.png"/><Relationship Id="rId538" Type="http://schemas.openxmlformats.org/officeDocument/2006/relationships/customXml" Target="../ink/ink3930.xml"/><Relationship Id="rId745" Type="http://schemas.openxmlformats.org/officeDocument/2006/relationships/customXml" Target="../ink/ink4034.xml"/><Relationship Id="rId952" Type="http://schemas.openxmlformats.org/officeDocument/2006/relationships/customXml" Target="../ink/ink4138.xml"/><Relationship Id="rId81" Type="http://schemas.openxmlformats.org/officeDocument/2006/relationships/image" Target="../media/image897.png"/><Relationship Id="rId177" Type="http://schemas.openxmlformats.org/officeDocument/2006/relationships/image" Target="../media/image944.png"/><Relationship Id="rId384" Type="http://schemas.openxmlformats.org/officeDocument/2006/relationships/customXml" Target="../ink/ink3853.xml"/><Relationship Id="rId591" Type="http://schemas.openxmlformats.org/officeDocument/2006/relationships/image" Target="../media/image1149.png"/><Relationship Id="rId605" Type="http://schemas.openxmlformats.org/officeDocument/2006/relationships/image" Target="../media/image1156.png"/><Relationship Id="rId812" Type="http://schemas.openxmlformats.org/officeDocument/2006/relationships/image" Target="../media/image1259.png"/><Relationship Id="rId244" Type="http://schemas.openxmlformats.org/officeDocument/2006/relationships/image" Target="../media/image977.png"/><Relationship Id="rId689" Type="http://schemas.openxmlformats.org/officeDocument/2006/relationships/customXml" Target="../ink/ink4006.xml"/><Relationship Id="rId896" Type="http://schemas.openxmlformats.org/officeDocument/2006/relationships/customXml" Target="../ink/ink4110.xml"/><Relationship Id="rId39" Type="http://schemas.openxmlformats.org/officeDocument/2006/relationships/image" Target="../media/image876.png"/><Relationship Id="rId451" Type="http://schemas.openxmlformats.org/officeDocument/2006/relationships/image" Target="../media/image1080.png"/><Relationship Id="rId549" Type="http://schemas.openxmlformats.org/officeDocument/2006/relationships/image" Target="../media/image1128.png"/><Relationship Id="rId756" Type="http://schemas.openxmlformats.org/officeDocument/2006/relationships/image" Target="../media/image1231.png"/><Relationship Id="rId104" Type="http://schemas.openxmlformats.org/officeDocument/2006/relationships/customXml" Target="../ink/ink3712.xml"/><Relationship Id="rId188" Type="http://schemas.openxmlformats.org/officeDocument/2006/relationships/customXml" Target="../ink/ink3754.xml"/><Relationship Id="rId311" Type="http://schemas.openxmlformats.org/officeDocument/2006/relationships/customXml" Target="../ink/ink3816.xml"/><Relationship Id="rId395" Type="http://schemas.openxmlformats.org/officeDocument/2006/relationships/image" Target="../media/image1052.png"/><Relationship Id="rId409" Type="http://schemas.openxmlformats.org/officeDocument/2006/relationships/image" Target="../media/image1059.png"/><Relationship Id="rId963" Type="http://schemas.openxmlformats.org/officeDocument/2006/relationships/image" Target="../media/image1333.png"/><Relationship Id="rId92" Type="http://schemas.openxmlformats.org/officeDocument/2006/relationships/customXml" Target="../ink/ink3706.xml"/><Relationship Id="rId616" Type="http://schemas.openxmlformats.org/officeDocument/2006/relationships/customXml" Target="../ink/ink3969.xml"/><Relationship Id="rId823" Type="http://schemas.openxmlformats.org/officeDocument/2006/relationships/image" Target="../media/image1264.png"/><Relationship Id="rId255" Type="http://schemas.openxmlformats.org/officeDocument/2006/relationships/customXml" Target="../ink/ink3788.xml"/><Relationship Id="rId462" Type="http://schemas.openxmlformats.org/officeDocument/2006/relationships/customXml" Target="../ink/ink3892.xml"/><Relationship Id="rId115" Type="http://schemas.openxmlformats.org/officeDocument/2006/relationships/image" Target="../media/image914.png"/><Relationship Id="rId157" Type="http://schemas.openxmlformats.org/officeDocument/2006/relationships/image" Target="../media/image934.png"/><Relationship Id="rId322" Type="http://schemas.openxmlformats.org/officeDocument/2006/relationships/image" Target="../media/image1016.png"/><Relationship Id="rId364" Type="http://schemas.openxmlformats.org/officeDocument/2006/relationships/image" Target="../media/image1037.png"/><Relationship Id="rId767" Type="http://schemas.openxmlformats.org/officeDocument/2006/relationships/customXml" Target="../ink/ink4045.xml"/><Relationship Id="rId974" Type="http://schemas.openxmlformats.org/officeDocument/2006/relationships/image" Target="../media/image1338.png"/><Relationship Id="rId61" Type="http://schemas.openxmlformats.org/officeDocument/2006/relationships/image" Target="../media/image887.png"/><Relationship Id="rId199" Type="http://schemas.openxmlformats.org/officeDocument/2006/relationships/customXml" Target="../ink/ink3760.xml"/><Relationship Id="rId571" Type="http://schemas.openxmlformats.org/officeDocument/2006/relationships/image" Target="../media/image1139.png"/><Relationship Id="rId627" Type="http://schemas.openxmlformats.org/officeDocument/2006/relationships/image" Target="../media/image1167.png"/><Relationship Id="rId669" Type="http://schemas.openxmlformats.org/officeDocument/2006/relationships/customXml" Target="../ink/ink3996.xml"/><Relationship Id="rId834" Type="http://schemas.openxmlformats.org/officeDocument/2006/relationships/customXml" Target="../ink/ink4079.xml"/><Relationship Id="rId876" Type="http://schemas.openxmlformats.org/officeDocument/2006/relationships/customXml" Target="../ink/ink4100.xml"/><Relationship Id="rId19" Type="http://schemas.openxmlformats.org/officeDocument/2006/relationships/image" Target="../media/image866.png"/><Relationship Id="rId224" Type="http://schemas.openxmlformats.org/officeDocument/2006/relationships/image" Target="../media/image967.png"/><Relationship Id="rId266" Type="http://schemas.openxmlformats.org/officeDocument/2006/relationships/image" Target="../media/image988.png"/><Relationship Id="rId431" Type="http://schemas.openxmlformats.org/officeDocument/2006/relationships/image" Target="../media/image1070.png"/><Relationship Id="rId473" Type="http://schemas.openxmlformats.org/officeDocument/2006/relationships/image" Target="../media/image1091.png"/><Relationship Id="rId529" Type="http://schemas.openxmlformats.org/officeDocument/2006/relationships/image" Target="../media/image1118.png"/><Relationship Id="rId680" Type="http://schemas.openxmlformats.org/officeDocument/2006/relationships/image" Target="../media/image1193.png"/><Relationship Id="rId736" Type="http://schemas.openxmlformats.org/officeDocument/2006/relationships/image" Target="../media/image1221.png"/><Relationship Id="rId901" Type="http://schemas.openxmlformats.org/officeDocument/2006/relationships/image" Target="../media/image1302.png"/><Relationship Id="rId30" Type="http://schemas.openxmlformats.org/officeDocument/2006/relationships/customXml" Target="../ink/ink3675.xml"/><Relationship Id="rId126" Type="http://schemas.openxmlformats.org/officeDocument/2006/relationships/customXml" Target="../ink/ink3723.xml"/><Relationship Id="rId168" Type="http://schemas.openxmlformats.org/officeDocument/2006/relationships/customXml" Target="../ink/ink3744.xml"/><Relationship Id="rId333" Type="http://schemas.openxmlformats.org/officeDocument/2006/relationships/customXml" Target="../ink/ink3827.xml"/><Relationship Id="rId540" Type="http://schemas.openxmlformats.org/officeDocument/2006/relationships/customXml" Target="../ink/ink3931.xml"/><Relationship Id="rId778" Type="http://schemas.openxmlformats.org/officeDocument/2006/relationships/image" Target="../media/image1242.png"/><Relationship Id="rId943" Type="http://schemas.openxmlformats.org/officeDocument/2006/relationships/image" Target="../media/image1323.png"/><Relationship Id="rId72" Type="http://schemas.openxmlformats.org/officeDocument/2006/relationships/customXml" Target="../ink/ink3696.xml"/><Relationship Id="rId375" Type="http://schemas.openxmlformats.org/officeDocument/2006/relationships/image" Target="../media/image1042.png"/><Relationship Id="rId582" Type="http://schemas.openxmlformats.org/officeDocument/2006/relationships/customXml" Target="../ink/ink3952.xml"/><Relationship Id="rId638" Type="http://schemas.openxmlformats.org/officeDocument/2006/relationships/customXml" Target="../ink/ink3980.xml"/><Relationship Id="rId803" Type="http://schemas.openxmlformats.org/officeDocument/2006/relationships/customXml" Target="../ink/ink4063.xml"/><Relationship Id="rId845" Type="http://schemas.openxmlformats.org/officeDocument/2006/relationships/image" Target="../media/image1274.png"/><Relationship Id="rId3" Type="http://schemas.openxmlformats.org/officeDocument/2006/relationships/image" Target="../media/image858.png"/><Relationship Id="rId235" Type="http://schemas.openxmlformats.org/officeDocument/2006/relationships/customXml" Target="../ink/ink3778.xml"/><Relationship Id="rId277" Type="http://schemas.openxmlformats.org/officeDocument/2006/relationships/customXml" Target="../ink/ink3799.xml"/><Relationship Id="rId400" Type="http://schemas.openxmlformats.org/officeDocument/2006/relationships/customXml" Target="../ink/ink3861.xml"/><Relationship Id="rId442" Type="http://schemas.openxmlformats.org/officeDocument/2006/relationships/customXml" Target="../ink/ink3882.xml"/><Relationship Id="rId484" Type="http://schemas.openxmlformats.org/officeDocument/2006/relationships/customXml" Target="../ink/ink3903.xml"/><Relationship Id="rId705" Type="http://schemas.openxmlformats.org/officeDocument/2006/relationships/customXml" Target="../ink/ink4014.xml"/><Relationship Id="rId887" Type="http://schemas.openxmlformats.org/officeDocument/2006/relationships/image" Target="../media/image1295.png"/><Relationship Id="rId137" Type="http://schemas.openxmlformats.org/officeDocument/2006/relationships/image" Target="../media/image925.png"/><Relationship Id="rId302" Type="http://schemas.openxmlformats.org/officeDocument/2006/relationships/image" Target="../media/image1006.png"/><Relationship Id="rId344" Type="http://schemas.openxmlformats.org/officeDocument/2006/relationships/image" Target="../media/image1027.png"/><Relationship Id="rId691" Type="http://schemas.openxmlformats.org/officeDocument/2006/relationships/customXml" Target="../ink/ink4007.xml"/><Relationship Id="rId747" Type="http://schemas.openxmlformats.org/officeDocument/2006/relationships/customXml" Target="../ink/ink4035.xml"/><Relationship Id="rId789" Type="http://schemas.openxmlformats.org/officeDocument/2006/relationships/customXml" Target="../ink/ink4056.xml"/><Relationship Id="rId912" Type="http://schemas.openxmlformats.org/officeDocument/2006/relationships/customXml" Target="../ink/ink4118.xml"/><Relationship Id="rId954" Type="http://schemas.openxmlformats.org/officeDocument/2006/relationships/customXml" Target="../ink/ink4139.xml"/><Relationship Id="rId41" Type="http://schemas.openxmlformats.org/officeDocument/2006/relationships/image" Target="../media/image877.png"/><Relationship Id="rId83" Type="http://schemas.openxmlformats.org/officeDocument/2006/relationships/image" Target="../media/image898.png"/><Relationship Id="rId179" Type="http://schemas.openxmlformats.org/officeDocument/2006/relationships/image" Target="../media/image945.png"/><Relationship Id="rId386" Type="http://schemas.openxmlformats.org/officeDocument/2006/relationships/customXml" Target="../ink/ink3854.xml"/><Relationship Id="rId551" Type="http://schemas.openxmlformats.org/officeDocument/2006/relationships/image" Target="../media/image1129.png"/><Relationship Id="rId593" Type="http://schemas.openxmlformats.org/officeDocument/2006/relationships/image" Target="../media/image1150.png"/><Relationship Id="rId607" Type="http://schemas.openxmlformats.org/officeDocument/2006/relationships/image" Target="../media/image1157.png"/><Relationship Id="rId649" Type="http://schemas.openxmlformats.org/officeDocument/2006/relationships/image" Target="../media/image1178.png"/><Relationship Id="rId814" Type="http://schemas.openxmlformats.org/officeDocument/2006/relationships/image" Target="../media/image1260.png"/><Relationship Id="rId856" Type="http://schemas.openxmlformats.org/officeDocument/2006/relationships/customXml" Target="../ink/ink4090.xml"/><Relationship Id="rId190" Type="http://schemas.openxmlformats.org/officeDocument/2006/relationships/customXml" Target="../ink/ink3755.xml"/><Relationship Id="rId204" Type="http://schemas.openxmlformats.org/officeDocument/2006/relationships/image" Target="../media/image957.png"/><Relationship Id="rId246" Type="http://schemas.openxmlformats.org/officeDocument/2006/relationships/image" Target="../media/image978.png"/><Relationship Id="rId288" Type="http://schemas.openxmlformats.org/officeDocument/2006/relationships/image" Target="../media/image999.png"/><Relationship Id="rId411" Type="http://schemas.openxmlformats.org/officeDocument/2006/relationships/image" Target="../media/image1060.png"/><Relationship Id="rId453" Type="http://schemas.openxmlformats.org/officeDocument/2006/relationships/image" Target="../media/image1081.png"/><Relationship Id="rId509" Type="http://schemas.openxmlformats.org/officeDocument/2006/relationships/image" Target="../media/image1108.png"/><Relationship Id="rId660" Type="http://schemas.openxmlformats.org/officeDocument/2006/relationships/image" Target="../media/image1183.png"/><Relationship Id="rId898" Type="http://schemas.openxmlformats.org/officeDocument/2006/relationships/customXml" Target="../ink/ink4111.xml"/><Relationship Id="rId106" Type="http://schemas.openxmlformats.org/officeDocument/2006/relationships/customXml" Target="../ink/ink3713.xml"/><Relationship Id="rId313" Type="http://schemas.openxmlformats.org/officeDocument/2006/relationships/customXml" Target="../ink/ink3817.xml"/><Relationship Id="rId495" Type="http://schemas.openxmlformats.org/officeDocument/2006/relationships/image" Target="../media/image1101.png"/><Relationship Id="rId716" Type="http://schemas.openxmlformats.org/officeDocument/2006/relationships/image" Target="../media/image1211.png"/><Relationship Id="rId758" Type="http://schemas.openxmlformats.org/officeDocument/2006/relationships/image" Target="../media/image1232.png"/><Relationship Id="rId923" Type="http://schemas.openxmlformats.org/officeDocument/2006/relationships/image" Target="../media/image1313.png"/><Relationship Id="rId965" Type="http://schemas.openxmlformats.org/officeDocument/2006/relationships/image" Target="../media/image1334.png"/><Relationship Id="rId10" Type="http://schemas.openxmlformats.org/officeDocument/2006/relationships/customXml" Target="../ink/ink3665.xml"/><Relationship Id="rId52" Type="http://schemas.openxmlformats.org/officeDocument/2006/relationships/customXml" Target="../ink/ink3686.xml"/><Relationship Id="rId94" Type="http://schemas.openxmlformats.org/officeDocument/2006/relationships/customXml" Target="../ink/ink3707.xml"/><Relationship Id="rId148" Type="http://schemas.openxmlformats.org/officeDocument/2006/relationships/customXml" Target="../ink/ink3734.xml"/><Relationship Id="rId355" Type="http://schemas.openxmlformats.org/officeDocument/2006/relationships/customXml" Target="../ink/ink3838.xml"/><Relationship Id="rId397" Type="http://schemas.openxmlformats.org/officeDocument/2006/relationships/image" Target="../media/image1053.png"/><Relationship Id="rId520" Type="http://schemas.openxmlformats.org/officeDocument/2006/relationships/customXml" Target="../ink/ink3921.xml"/><Relationship Id="rId562" Type="http://schemas.openxmlformats.org/officeDocument/2006/relationships/customXml" Target="../ink/ink3942.xml"/><Relationship Id="rId618" Type="http://schemas.openxmlformats.org/officeDocument/2006/relationships/customXml" Target="../ink/ink3970.xml"/><Relationship Id="rId825" Type="http://schemas.openxmlformats.org/officeDocument/2006/relationships/image" Target="../media/image1265.png"/><Relationship Id="rId215" Type="http://schemas.openxmlformats.org/officeDocument/2006/relationships/customXml" Target="../ink/ink3768.xml"/><Relationship Id="rId257" Type="http://schemas.openxmlformats.org/officeDocument/2006/relationships/customXml" Target="../ink/ink3789.xml"/><Relationship Id="rId422" Type="http://schemas.openxmlformats.org/officeDocument/2006/relationships/customXml" Target="../ink/ink3872.xml"/><Relationship Id="rId464" Type="http://schemas.openxmlformats.org/officeDocument/2006/relationships/customXml" Target="../ink/ink3893.xml"/><Relationship Id="rId867" Type="http://schemas.openxmlformats.org/officeDocument/2006/relationships/image" Target="../media/image1285.png"/><Relationship Id="rId299" Type="http://schemas.openxmlformats.org/officeDocument/2006/relationships/customXml" Target="../ink/ink3810.xml"/><Relationship Id="rId727" Type="http://schemas.openxmlformats.org/officeDocument/2006/relationships/customXml" Target="../ink/ink4025.xml"/><Relationship Id="rId934" Type="http://schemas.openxmlformats.org/officeDocument/2006/relationships/customXml" Target="../ink/ink4129.xml"/><Relationship Id="rId63" Type="http://schemas.openxmlformats.org/officeDocument/2006/relationships/image" Target="../media/image888.png"/><Relationship Id="rId159" Type="http://schemas.openxmlformats.org/officeDocument/2006/relationships/image" Target="../media/image935.png"/><Relationship Id="rId366" Type="http://schemas.openxmlformats.org/officeDocument/2006/relationships/image" Target="../media/image1038.png"/><Relationship Id="rId573" Type="http://schemas.openxmlformats.org/officeDocument/2006/relationships/image" Target="../media/image1140.png"/><Relationship Id="rId780" Type="http://schemas.openxmlformats.org/officeDocument/2006/relationships/image" Target="../media/image1243.png"/><Relationship Id="rId226" Type="http://schemas.openxmlformats.org/officeDocument/2006/relationships/image" Target="../media/image968.png"/><Relationship Id="rId433" Type="http://schemas.openxmlformats.org/officeDocument/2006/relationships/image" Target="../media/image1071.png"/><Relationship Id="rId878" Type="http://schemas.openxmlformats.org/officeDocument/2006/relationships/customXml" Target="../ink/ink4101.xml"/><Relationship Id="rId640" Type="http://schemas.openxmlformats.org/officeDocument/2006/relationships/customXml" Target="../ink/ink3981.xml"/><Relationship Id="rId738" Type="http://schemas.openxmlformats.org/officeDocument/2006/relationships/image" Target="../media/image1222.png"/><Relationship Id="rId945" Type="http://schemas.openxmlformats.org/officeDocument/2006/relationships/image" Target="../media/image1324.png"/><Relationship Id="rId74" Type="http://schemas.openxmlformats.org/officeDocument/2006/relationships/customXml" Target="../ink/ink3697.xml"/><Relationship Id="rId377" Type="http://schemas.openxmlformats.org/officeDocument/2006/relationships/image" Target="../media/image1043.png"/><Relationship Id="rId500" Type="http://schemas.openxmlformats.org/officeDocument/2006/relationships/customXml" Target="../ink/ink3911.xml"/><Relationship Id="rId584" Type="http://schemas.openxmlformats.org/officeDocument/2006/relationships/customXml" Target="../ink/ink3953.xml"/><Relationship Id="rId805" Type="http://schemas.openxmlformats.org/officeDocument/2006/relationships/customXml" Target="../ink/ink4064.xml"/><Relationship Id="rId5" Type="http://schemas.openxmlformats.org/officeDocument/2006/relationships/image" Target="../media/image859.png"/><Relationship Id="rId237" Type="http://schemas.openxmlformats.org/officeDocument/2006/relationships/customXml" Target="../ink/ink3779.xml"/><Relationship Id="rId791" Type="http://schemas.openxmlformats.org/officeDocument/2006/relationships/customXml" Target="../ink/ink4057.xml"/><Relationship Id="rId889" Type="http://schemas.openxmlformats.org/officeDocument/2006/relationships/image" Target="../media/image1296.png"/><Relationship Id="rId444" Type="http://schemas.openxmlformats.org/officeDocument/2006/relationships/customXml" Target="../ink/ink3883.xml"/><Relationship Id="rId651" Type="http://schemas.openxmlformats.org/officeDocument/2006/relationships/image" Target="../media/image1179.png"/><Relationship Id="rId749" Type="http://schemas.openxmlformats.org/officeDocument/2006/relationships/customXml" Target="../ink/ink4036.xml"/><Relationship Id="rId290" Type="http://schemas.openxmlformats.org/officeDocument/2006/relationships/image" Target="../media/image1000.png"/><Relationship Id="rId304" Type="http://schemas.openxmlformats.org/officeDocument/2006/relationships/image" Target="../media/image1007.png"/><Relationship Id="rId388" Type="http://schemas.openxmlformats.org/officeDocument/2006/relationships/customXml" Target="../ink/ink3855.xml"/><Relationship Id="rId511" Type="http://schemas.openxmlformats.org/officeDocument/2006/relationships/image" Target="../media/image1109.png"/><Relationship Id="rId609" Type="http://schemas.openxmlformats.org/officeDocument/2006/relationships/image" Target="../media/image1158.png"/><Relationship Id="rId956" Type="http://schemas.openxmlformats.org/officeDocument/2006/relationships/customXml" Target="../ink/ink4140.xml"/><Relationship Id="rId85" Type="http://schemas.openxmlformats.org/officeDocument/2006/relationships/image" Target="../media/image899.png"/><Relationship Id="rId150" Type="http://schemas.openxmlformats.org/officeDocument/2006/relationships/customXml" Target="../ink/ink3735.xml"/><Relationship Id="rId595" Type="http://schemas.openxmlformats.org/officeDocument/2006/relationships/image" Target="../media/image1151.png"/><Relationship Id="rId816" Type="http://schemas.openxmlformats.org/officeDocument/2006/relationships/image" Target="../media/image1261.png"/><Relationship Id="rId248" Type="http://schemas.openxmlformats.org/officeDocument/2006/relationships/image" Target="../media/image979.png"/><Relationship Id="rId455" Type="http://schemas.openxmlformats.org/officeDocument/2006/relationships/image" Target="../media/image1082.png"/><Relationship Id="rId662" Type="http://schemas.openxmlformats.org/officeDocument/2006/relationships/image" Target="../media/image1184.png"/><Relationship Id="rId12" Type="http://schemas.openxmlformats.org/officeDocument/2006/relationships/customXml" Target="../ink/ink3666.xml"/><Relationship Id="rId108" Type="http://schemas.openxmlformats.org/officeDocument/2006/relationships/customXml" Target="../ink/ink3714.xml"/><Relationship Id="rId315" Type="http://schemas.openxmlformats.org/officeDocument/2006/relationships/customXml" Target="../ink/ink3818.xml"/><Relationship Id="rId522" Type="http://schemas.openxmlformats.org/officeDocument/2006/relationships/customXml" Target="../ink/ink3922.xml"/><Relationship Id="rId967" Type="http://schemas.openxmlformats.org/officeDocument/2006/relationships/customXml" Target="../ink/ink4146.xml"/><Relationship Id="rId96" Type="http://schemas.openxmlformats.org/officeDocument/2006/relationships/customXml" Target="../ink/ink3708.xml"/><Relationship Id="rId161" Type="http://schemas.openxmlformats.org/officeDocument/2006/relationships/image" Target="../media/image936.png"/><Relationship Id="rId399" Type="http://schemas.openxmlformats.org/officeDocument/2006/relationships/image" Target="../media/image1054.png"/><Relationship Id="rId827" Type="http://schemas.openxmlformats.org/officeDocument/2006/relationships/image" Target="../media/image1266.png"/><Relationship Id="rId259" Type="http://schemas.openxmlformats.org/officeDocument/2006/relationships/customXml" Target="../ink/ink3790.xml"/><Relationship Id="rId466" Type="http://schemas.openxmlformats.org/officeDocument/2006/relationships/customXml" Target="../ink/ink3894.xml"/><Relationship Id="rId673" Type="http://schemas.openxmlformats.org/officeDocument/2006/relationships/customXml" Target="../ink/ink3998.xml"/><Relationship Id="rId880" Type="http://schemas.openxmlformats.org/officeDocument/2006/relationships/customXml" Target="../ink/ink4102.xml"/><Relationship Id="rId23" Type="http://schemas.openxmlformats.org/officeDocument/2006/relationships/image" Target="../media/image868.png"/><Relationship Id="rId119" Type="http://schemas.openxmlformats.org/officeDocument/2006/relationships/image" Target="../media/image916.png"/><Relationship Id="rId326" Type="http://schemas.openxmlformats.org/officeDocument/2006/relationships/image" Target="../media/image1018.png"/><Relationship Id="rId533" Type="http://schemas.openxmlformats.org/officeDocument/2006/relationships/image" Target="../media/image1120.png"/><Relationship Id="rId740" Type="http://schemas.openxmlformats.org/officeDocument/2006/relationships/image" Target="../media/image1223.png"/><Relationship Id="rId838" Type="http://schemas.openxmlformats.org/officeDocument/2006/relationships/customXml" Target="../ink/ink4081.xml"/><Relationship Id="rId172" Type="http://schemas.openxmlformats.org/officeDocument/2006/relationships/customXml" Target="../ink/ink3746.xml"/><Relationship Id="rId477" Type="http://schemas.openxmlformats.org/officeDocument/2006/relationships/image" Target="../media/image1093.png"/><Relationship Id="rId600" Type="http://schemas.openxmlformats.org/officeDocument/2006/relationships/customXml" Target="../ink/ink3961.xml"/><Relationship Id="rId684" Type="http://schemas.openxmlformats.org/officeDocument/2006/relationships/image" Target="../media/image1195.png"/><Relationship Id="rId337" Type="http://schemas.openxmlformats.org/officeDocument/2006/relationships/customXml" Target="../ink/ink3829.xml"/><Relationship Id="rId891" Type="http://schemas.openxmlformats.org/officeDocument/2006/relationships/image" Target="../media/image1297.png"/><Relationship Id="rId905" Type="http://schemas.openxmlformats.org/officeDocument/2006/relationships/image" Target="../media/image1304.png"/><Relationship Id="rId34" Type="http://schemas.openxmlformats.org/officeDocument/2006/relationships/customXml" Target="../ink/ink3677.xml"/><Relationship Id="rId544" Type="http://schemas.openxmlformats.org/officeDocument/2006/relationships/customXml" Target="../ink/ink3933.xml"/><Relationship Id="rId751" Type="http://schemas.openxmlformats.org/officeDocument/2006/relationships/customXml" Target="../ink/ink4037.xml"/><Relationship Id="rId849" Type="http://schemas.openxmlformats.org/officeDocument/2006/relationships/image" Target="../media/image1276.png"/><Relationship Id="rId183" Type="http://schemas.openxmlformats.org/officeDocument/2006/relationships/image" Target="../media/image947.png"/><Relationship Id="rId390" Type="http://schemas.openxmlformats.org/officeDocument/2006/relationships/customXml" Target="../ink/ink3856.xml"/><Relationship Id="rId404" Type="http://schemas.openxmlformats.org/officeDocument/2006/relationships/customXml" Target="../ink/ink3863.xml"/><Relationship Id="rId611" Type="http://schemas.openxmlformats.org/officeDocument/2006/relationships/image" Target="../media/image1159.png"/><Relationship Id="rId250" Type="http://schemas.openxmlformats.org/officeDocument/2006/relationships/image" Target="../media/image980.png"/><Relationship Id="rId488" Type="http://schemas.openxmlformats.org/officeDocument/2006/relationships/customXml" Target="../ink/ink3905.xml"/><Relationship Id="rId695" Type="http://schemas.openxmlformats.org/officeDocument/2006/relationships/customXml" Target="../ink/ink4009.xml"/><Relationship Id="rId709" Type="http://schemas.openxmlformats.org/officeDocument/2006/relationships/customXml" Target="../ink/ink4016.xml"/><Relationship Id="rId916" Type="http://schemas.openxmlformats.org/officeDocument/2006/relationships/customXml" Target="../ink/ink4120.xml"/><Relationship Id="rId45" Type="http://schemas.openxmlformats.org/officeDocument/2006/relationships/image" Target="../media/image879.png"/><Relationship Id="rId110" Type="http://schemas.openxmlformats.org/officeDocument/2006/relationships/customXml" Target="../ink/ink3715.xml"/><Relationship Id="rId348" Type="http://schemas.openxmlformats.org/officeDocument/2006/relationships/image" Target="../media/image1029.png"/><Relationship Id="rId555" Type="http://schemas.openxmlformats.org/officeDocument/2006/relationships/image" Target="../media/image1131.png"/><Relationship Id="rId762" Type="http://schemas.openxmlformats.org/officeDocument/2006/relationships/image" Target="../media/image1234.png"/><Relationship Id="rId194" Type="http://schemas.openxmlformats.org/officeDocument/2006/relationships/customXml" Target="../ink/ink3757.xml"/><Relationship Id="rId208" Type="http://schemas.openxmlformats.org/officeDocument/2006/relationships/image" Target="../media/image959.png"/><Relationship Id="rId415" Type="http://schemas.openxmlformats.org/officeDocument/2006/relationships/image" Target="../media/image1062.png"/><Relationship Id="rId622" Type="http://schemas.openxmlformats.org/officeDocument/2006/relationships/customXml" Target="../ink/ink3972.xml"/><Relationship Id="rId261" Type="http://schemas.openxmlformats.org/officeDocument/2006/relationships/customXml" Target="../ink/ink3791.xml"/><Relationship Id="rId499" Type="http://schemas.openxmlformats.org/officeDocument/2006/relationships/image" Target="../media/image1103.png"/><Relationship Id="rId927" Type="http://schemas.openxmlformats.org/officeDocument/2006/relationships/image" Target="../media/image1315.png"/><Relationship Id="rId56" Type="http://schemas.openxmlformats.org/officeDocument/2006/relationships/customXml" Target="../ink/ink3688.xml"/><Relationship Id="rId359" Type="http://schemas.openxmlformats.org/officeDocument/2006/relationships/customXml" Target="../ink/ink3840.xml"/><Relationship Id="rId566" Type="http://schemas.openxmlformats.org/officeDocument/2006/relationships/customXml" Target="../ink/ink3944.xml"/><Relationship Id="rId773" Type="http://schemas.openxmlformats.org/officeDocument/2006/relationships/customXml" Target="../ink/ink4048.xml"/><Relationship Id="rId121" Type="http://schemas.openxmlformats.org/officeDocument/2006/relationships/image" Target="../media/image917.png"/><Relationship Id="rId219" Type="http://schemas.openxmlformats.org/officeDocument/2006/relationships/customXml" Target="../ink/ink3770.xml"/><Relationship Id="rId426" Type="http://schemas.openxmlformats.org/officeDocument/2006/relationships/customXml" Target="../ink/ink3874.xml"/><Relationship Id="rId633" Type="http://schemas.openxmlformats.org/officeDocument/2006/relationships/image" Target="../media/image1170.png"/><Relationship Id="rId840" Type="http://schemas.openxmlformats.org/officeDocument/2006/relationships/customXml" Target="../ink/ink4082.xml"/><Relationship Id="rId938" Type="http://schemas.openxmlformats.org/officeDocument/2006/relationships/customXml" Target="../ink/ink4131.xml"/><Relationship Id="rId67" Type="http://schemas.openxmlformats.org/officeDocument/2006/relationships/image" Target="../media/image890.png"/><Relationship Id="rId272" Type="http://schemas.openxmlformats.org/officeDocument/2006/relationships/image" Target="../media/image991.png"/><Relationship Id="rId577" Type="http://schemas.openxmlformats.org/officeDocument/2006/relationships/image" Target="../media/image1142.png"/><Relationship Id="rId700" Type="http://schemas.openxmlformats.org/officeDocument/2006/relationships/image" Target="../media/image1203.png"/><Relationship Id="rId132" Type="http://schemas.openxmlformats.org/officeDocument/2006/relationships/customXml" Target="../ink/ink3726.xml"/><Relationship Id="rId784" Type="http://schemas.openxmlformats.org/officeDocument/2006/relationships/image" Target="../media/image1245.png"/><Relationship Id="rId437" Type="http://schemas.openxmlformats.org/officeDocument/2006/relationships/image" Target="../media/image1073.png"/><Relationship Id="rId644" Type="http://schemas.openxmlformats.org/officeDocument/2006/relationships/customXml" Target="../ink/ink3983.xml"/><Relationship Id="rId851" Type="http://schemas.openxmlformats.org/officeDocument/2006/relationships/image" Target="../media/image1277.png"/><Relationship Id="rId283" Type="http://schemas.openxmlformats.org/officeDocument/2006/relationships/customXml" Target="../ink/ink3802.xml"/><Relationship Id="rId490" Type="http://schemas.openxmlformats.org/officeDocument/2006/relationships/customXml" Target="../ink/ink3906.xml"/><Relationship Id="rId504" Type="http://schemas.openxmlformats.org/officeDocument/2006/relationships/customXml" Target="../ink/ink3913.xml"/><Relationship Id="rId711" Type="http://schemas.openxmlformats.org/officeDocument/2006/relationships/customXml" Target="../ink/ink4017.xml"/><Relationship Id="rId949" Type="http://schemas.openxmlformats.org/officeDocument/2006/relationships/image" Target="../media/image1326.png"/><Relationship Id="rId78" Type="http://schemas.openxmlformats.org/officeDocument/2006/relationships/customXml" Target="../ink/ink3699.xml"/><Relationship Id="rId143" Type="http://schemas.openxmlformats.org/officeDocument/2006/relationships/image" Target="../media/image927.png"/><Relationship Id="rId350" Type="http://schemas.openxmlformats.org/officeDocument/2006/relationships/image" Target="../media/image1030.png"/><Relationship Id="rId588" Type="http://schemas.openxmlformats.org/officeDocument/2006/relationships/customXml" Target="../ink/ink3955.xml"/><Relationship Id="rId795" Type="http://schemas.openxmlformats.org/officeDocument/2006/relationships/customXml" Target="../ink/ink4059.xml"/><Relationship Id="rId809" Type="http://schemas.openxmlformats.org/officeDocument/2006/relationships/customXml" Target="../ink/ink4066.xml"/><Relationship Id="rId9" Type="http://schemas.openxmlformats.org/officeDocument/2006/relationships/image" Target="../media/image861.png"/><Relationship Id="rId210" Type="http://schemas.openxmlformats.org/officeDocument/2006/relationships/image" Target="../media/image960.png"/><Relationship Id="rId448" Type="http://schemas.openxmlformats.org/officeDocument/2006/relationships/customXml" Target="../ink/ink3885.xml"/><Relationship Id="rId655" Type="http://schemas.openxmlformats.org/officeDocument/2006/relationships/image" Target="../media/image1181.png"/><Relationship Id="rId862" Type="http://schemas.openxmlformats.org/officeDocument/2006/relationships/customXml" Target="../ink/ink4093.xml"/><Relationship Id="rId294" Type="http://schemas.openxmlformats.org/officeDocument/2006/relationships/image" Target="../media/image1002.png"/><Relationship Id="rId308" Type="http://schemas.openxmlformats.org/officeDocument/2006/relationships/image" Target="../media/image1009.png"/><Relationship Id="rId515" Type="http://schemas.openxmlformats.org/officeDocument/2006/relationships/image" Target="../media/image1111.png"/><Relationship Id="rId722" Type="http://schemas.openxmlformats.org/officeDocument/2006/relationships/image" Target="../media/image1214.png"/><Relationship Id="rId89" Type="http://schemas.openxmlformats.org/officeDocument/2006/relationships/image" Target="../media/image901.png"/><Relationship Id="rId154" Type="http://schemas.openxmlformats.org/officeDocument/2006/relationships/customXml" Target="../ink/ink3737.xml"/><Relationship Id="rId361" Type="http://schemas.openxmlformats.org/officeDocument/2006/relationships/customXml" Target="../ink/ink3841.xml"/><Relationship Id="rId599" Type="http://schemas.openxmlformats.org/officeDocument/2006/relationships/image" Target="../media/image1153.png"/><Relationship Id="rId459" Type="http://schemas.openxmlformats.org/officeDocument/2006/relationships/image" Target="../media/image1084.png"/><Relationship Id="rId666" Type="http://schemas.openxmlformats.org/officeDocument/2006/relationships/image" Target="../media/image1186.png"/><Relationship Id="rId873" Type="http://schemas.openxmlformats.org/officeDocument/2006/relationships/image" Target="../media/image1288.png"/><Relationship Id="rId16" Type="http://schemas.openxmlformats.org/officeDocument/2006/relationships/customXml" Target="../ink/ink3668.xml"/><Relationship Id="rId221" Type="http://schemas.openxmlformats.org/officeDocument/2006/relationships/customXml" Target="../ink/ink3771.xml"/><Relationship Id="rId319" Type="http://schemas.openxmlformats.org/officeDocument/2006/relationships/customXml" Target="../ink/ink3820.xml"/><Relationship Id="rId526" Type="http://schemas.openxmlformats.org/officeDocument/2006/relationships/customXml" Target="../ink/ink3924.xml"/><Relationship Id="rId733" Type="http://schemas.openxmlformats.org/officeDocument/2006/relationships/customXml" Target="../ink/ink4028.xml"/><Relationship Id="rId940" Type="http://schemas.openxmlformats.org/officeDocument/2006/relationships/customXml" Target="../ink/ink4132.xml"/><Relationship Id="rId165" Type="http://schemas.openxmlformats.org/officeDocument/2006/relationships/image" Target="../media/image938.png"/><Relationship Id="rId372" Type="http://schemas.openxmlformats.org/officeDocument/2006/relationships/customXml" Target="../ink/ink3847.xml"/><Relationship Id="rId677" Type="http://schemas.openxmlformats.org/officeDocument/2006/relationships/customXml" Target="../ink/ink4000.xml"/><Relationship Id="rId800" Type="http://schemas.openxmlformats.org/officeDocument/2006/relationships/image" Target="../media/image1253.png"/><Relationship Id="rId232" Type="http://schemas.openxmlformats.org/officeDocument/2006/relationships/image" Target="../media/image971.png"/><Relationship Id="rId884" Type="http://schemas.openxmlformats.org/officeDocument/2006/relationships/customXml" Target="../ink/ink4104.xml"/><Relationship Id="rId27" Type="http://schemas.openxmlformats.org/officeDocument/2006/relationships/image" Target="../media/image870.png"/><Relationship Id="rId537" Type="http://schemas.openxmlformats.org/officeDocument/2006/relationships/image" Target="../media/image1122.png"/><Relationship Id="rId744" Type="http://schemas.openxmlformats.org/officeDocument/2006/relationships/image" Target="../media/image1225.png"/><Relationship Id="rId951" Type="http://schemas.openxmlformats.org/officeDocument/2006/relationships/image" Target="../media/image1327.png"/><Relationship Id="rId80" Type="http://schemas.openxmlformats.org/officeDocument/2006/relationships/customXml" Target="../ink/ink3700.xml"/><Relationship Id="rId176" Type="http://schemas.openxmlformats.org/officeDocument/2006/relationships/customXml" Target="../ink/ink3748.xml"/><Relationship Id="rId383" Type="http://schemas.openxmlformats.org/officeDocument/2006/relationships/image" Target="../media/image1046.png"/><Relationship Id="rId590" Type="http://schemas.openxmlformats.org/officeDocument/2006/relationships/customXml" Target="../ink/ink3956.xml"/><Relationship Id="rId604" Type="http://schemas.openxmlformats.org/officeDocument/2006/relationships/customXml" Target="../ink/ink3963.xml"/><Relationship Id="rId811" Type="http://schemas.openxmlformats.org/officeDocument/2006/relationships/customXml" Target="../ink/ink4067.xml"/><Relationship Id="rId243" Type="http://schemas.openxmlformats.org/officeDocument/2006/relationships/customXml" Target="../ink/ink3782.xml"/><Relationship Id="rId450" Type="http://schemas.openxmlformats.org/officeDocument/2006/relationships/customXml" Target="../ink/ink3886.xml"/><Relationship Id="rId688" Type="http://schemas.openxmlformats.org/officeDocument/2006/relationships/image" Target="../media/image1197.png"/><Relationship Id="rId895" Type="http://schemas.openxmlformats.org/officeDocument/2006/relationships/image" Target="../media/image1299.png"/><Relationship Id="rId909" Type="http://schemas.openxmlformats.org/officeDocument/2006/relationships/image" Target="../media/image1306.png"/><Relationship Id="rId38" Type="http://schemas.openxmlformats.org/officeDocument/2006/relationships/customXml" Target="../ink/ink3679.xml"/><Relationship Id="rId103" Type="http://schemas.openxmlformats.org/officeDocument/2006/relationships/image" Target="../media/image908.png"/><Relationship Id="rId310" Type="http://schemas.openxmlformats.org/officeDocument/2006/relationships/image" Target="../media/image1010.png"/><Relationship Id="rId548" Type="http://schemas.openxmlformats.org/officeDocument/2006/relationships/customXml" Target="../ink/ink3935.xml"/><Relationship Id="rId755" Type="http://schemas.openxmlformats.org/officeDocument/2006/relationships/customXml" Target="../ink/ink4039.xml"/><Relationship Id="rId962" Type="http://schemas.openxmlformats.org/officeDocument/2006/relationships/customXml" Target="../ink/ink4143.xml"/><Relationship Id="rId91" Type="http://schemas.openxmlformats.org/officeDocument/2006/relationships/image" Target="../media/image902.png"/><Relationship Id="rId187" Type="http://schemas.openxmlformats.org/officeDocument/2006/relationships/image" Target="../media/image949.png"/><Relationship Id="rId394" Type="http://schemas.openxmlformats.org/officeDocument/2006/relationships/customXml" Target="../ink/ink3858.xml"/><Relationship Id="rId408" Type="http://schemas.openxmlformats.org/officeDocument/2006/relationships/customXml" Target="../ink/ink3865.xml"/><Relationship Id="rId615" Type="http://schemas.openxmlformats.org/officeDocument/2006/relationships/image" Target="../media/image1161.png"/><Relationship Id="rId822" Type="http://schemas.openxmlformats.org/officeDocument/2006/relationships/customXml" Target="../ink/ink4073.xml"/><Relationship Id="rId254" Type="http://schemas.openxmlformats.org/officeDocument/2006/relationships/image" Target="../media/image982.png"/><Relationship Id="rId699" Type="http://schemas.openxmlformats.org/officeDocument/2006/relationships/customXml" Target="../ink/ink4011.xml"/><Relationship Id="rId49" Type="http://schemas.openxmlformats.org/officeDocument/2006/relationships/image" Target="../media/image881.png"/><Relationship Id="rId114" Type="http://schemas.openxmlformats.org/officeDocument/2006/relationships/customXml" Target="../ink/ink3717.xml"/><Relationship Id="rId461" Type="http://schemas.openxmlformats.org/officeDocument/2006/relationships/image" Target="../media/image1085.png"/><Relationship Id="rId559" Type="http://schemas.openxmlformats.org/officeDocument/2006/relationships/image" Target="../media/image1133.png"/><Relationship Id="rId766" Type="http://schemas.openxmlformats.org/officeDocument/2006/relationships/image" Target="../media/image1236.png"/><Relationship Id="rId198" Type="http://schemas.openxmlformats.org/officeDocument/2006/relationships/image" Target="../media/image954.png"/><Relationship Id="rId321" Type="http://schemas.openxmlformats.org/officeDocument/2006/relationships/customXml" Target="../ink/ink3821.xml"/><Relationship Id="rId419" Type="http://schemas.openxmlformats.org/officeDocument/2006/relationships/image" Target="../media/image1064.png"/><Relationship Id="rId626" Type="http://schemas.openxmlformats.org/officeDocument/2006/relationships/customXml" Target="../ink/ink3974.xml"/><Relationship Id="rId973" Type="http://schemas.openxmlformats.org/officeDocument/2006/relationships/customXml" Target="../ink/ink4149.xml"/><Relationship Id="rId833" Type="http://schemas.openxmlformats.org/officeDocument/2006/relationships/image" Target="../media/image856.png"/><Relationship Id="rId265" Type="http://schemas.openxmlformats.org/officeDocument/2006/relationships/customXml" Target="../ink/ink3793.xml"/><Relationship Id="rId472" Type="http://schemas.openxmlformats.org/officeDocument/2006/relationships/customXml" Target="../ink/ink3897.xml"/><Relationship Id="rId900" Type="http://schemas.openxmlformats.org/officeDocument/2006/relationships/customXml" Target="../ink/ink4112.xml"/><Relationship Id="rId125" Type="http://schemas.openxmlformats.org/officeDocument/2006/relationships/image" Target="../media/image919.png"/><Relationship Id="rId332" Type="http://schemas.openxmlformats.org/officeDocument/2006/relationships/image" Target="../media/image1021.png"/><Relationship Id="rId777" Type="http://schemas.openxmlformats.org/officeDocument/2006/relationships/customXml" Target="../ink/ink4050.xml"/><Relationship Id="rId637" Type="http://schemas.openxmlformats.org/officeDocument/2006/relationships/image" Target="../media/image1172.png"/><Relationship Id="rId844" Type="http://schemas.openxmlformats.org/officeDocument/2006/relationships/customXml" Target="../ink/ink4084.xml"/><Relationship Id="rId276" Type="http://schemas.openxmlformats.org/officeDocument/2006/relationships/image" Target="../media/image993.png"/><Relationship Id="rId483" Type="http://schemas.openxmlformats.org/officeDocument/2006/relationships/image" Target="../media/image69.png"/><Relationship Id="rId690" Type="http://schemas.openxmlformats.org/officeDocument/2006/relationships/image" Target="../media/image1198.png"/><Relationship Id="rId704" Type="http://schemas.openxmlformats.org/officeDocument/2006/relationships/image" Target="../media/image1205.png"/><Relationship Id="rId911" Type="http://schemas.openxmlformats.org/officeDocument/2006/relationships/image" Target="../media/image1307.png"/><Relationship Id="rId40" Type="http://schemas.openxmlformats.org/officeDocument/2006/relationships/customXml" Target="../ink/ink3680.xml"/><Relationship Id="rId136" Type="http://schemas.openxmlformats.org/officeDocument/2006/relationships/customXml" Target="../ink/ink3728.xml"/><Relationship Id="rId343" Type="http://schemas.openxmlformats.org/officeDocument/2006/relationships/customXml" Target="../ink/ink3832.xml"/><Relationship Id="rId550" Type="http://schemas.openxmlformats.org/officeDocument/2006/relationships/customXml" Target="../ink/ink3936.xml"/><Relationship Id="rId788" Type="http://schemas.openxmlformats.org/officeDocument/2006/relationships/image" Target="../media/image1247.png"/><Relationship Id="rId203" Type="http://schemas.openxmlformats.org/officeDocument/2006/relationships/customXml" Target="../ink/ink3762.xml"/><Relationship Id="rId648" Type="http://schemas.openxmlformats.org/officeDocument/2006/relationships/customXml" Target="../ink/ink3985.xml"/><Relationship Id="rId855" Type="http://schemas.openxmlformats.org/officeDocument/2006/relationships/image" Target="../media/image1279.png"/><Relationship Id="rId287" Type="http://schemas.openxmlformats.org/officeDocument/2006/relationships/customXml" Target="../ink/ink3804.xml"/><Relationship Id="rId410" Type="http://schemas.openxmlformats.org/officeDocument/2006/relationships/customXml" Target="../ink/ink3866.xml"/><Relationship Id="rId494" Type="http://schemas.openxmlformats.org/officeDocument/2006/relationships/customXml" Target="../ink/ink3908.xml"/><Relationship Id="rId508" Type="http://schemas.openxmlformats.org/officeDocument/2006/relationships/customXml" Target="../ink/ink3915.xml"/><Relationship Id="rId715" Type="http://schemas.openxmlformats.org/officeDocument/2006/relationships/customXml" Target="../ink/ink4019.xml"/><Relationship Id="rId922" Type="http://schemas.openxmlformats.org/officeDocument/2006/relationships/customXml" Target="../ink/ink4123.xml"/><Relationship Id="rId147" Type="http://schemas.openxmlformats.org/officeDocument/2006/relationships/image" Target="../media/image929.png"/><Relationship Id="rId354" Type="http://schemas.openxmlformats.org/officeDocument/2006/relationships/image" Target="../media/image1032.png"/><Relationship Id="rId799" Type="http://schemas.openxmlformats.org/officeDocument/2006/relationships/customXml" Target="../ink/ink4061.xml"/><Relationship Id="rId51" Type="http://schemas.openxmlformats.org/officeDocument/2006/relationships/image" Target="../media/image882.png"/><Relationship Id="rId561" Type="http://schemas.openxmlformats.org/officeDocument/2006/relationships/image" Target="../media/image1134.png"/><Relationship Id="rId659" Type="http://schemas.openxmlformats.org/officeDocument/2006/relationships/customXml" Target="../ink/ink3991.xml"/><Relationship Id="rId866" Type="http://schemas.openxmlformats.org/officeDocument/2006/relationships/customXml" Target="../ink/ink4095.xml"/><Relationship Id="rId214" Type="http://schemas.openxmlformats.org/officeDocument/2006/relationships/image" Target="../media/image962.png"/><Relationship Id="rId298" Type="http://schemas.openxmlformats.org/officeDocument/2006/relationships/image" Target="../media/image1004.png"/><Relationship Id="rId421" Type="http://schemas.openxmlformats.org/officeDocument/2006/relationships/image" Target="../media/image1065.png"/><Relationship Id="rId519" Type="http://schemas.openxmlformats.org/officeDocument/2006/relationships/image" Target="../media/image1113.png"/><Relationship Id="rId158" Type="http://schemas.openxmlformats.org/officeDocument/2006/relationships/customXml" Target="../ink/ink3739.xml"/><Relationship Id="rId726" Type="http://schemas.openxmlformats.org/officeDocument/2006/relationships/image" Target="../media/image1216.png"/><Relationship Id="rId933" Type="http://schemas.openxmlformats.org/officeDocument/2006/relationships/image" Target="../media/image1318.png"/><Relationship Id="rId62" Type="http://schemas.openxmlformats.org/officeDocument/2006/relationships/customXml" Target="../ink/ink3691.xml"/><Relationship Id="rId365" Type="http://schemas.openxmlformats.org/officeDocument/2006/relationships/customXml" Target="../ink/ink3843.xml"/><Relationship Id="rId572" Type="http://schemas.openxmlformats.org/officeDocument/2006/relationships/customXml" Target="../ink/ink3947.xml"/><Relationship Id="rId225" Type="http://schemas.openxmlformats.org/officeDocument/2006/relationships/customXml" Target="../ink/ink3773.xml"/><Relationship Id="rId432" Type="http://schemas.openxmlformats.org/officeDocument/2006/relationships/customXml" Target="../ink/ink3877.xml"/><Relationship Id="rId877" Type="http://schemas.openxmlformats.org/officeDocument/2006/relationships/image" Target="../media/image1290.png"/><Relationship Id="rId737" Type="http://schemas.openxmlformats.org/officeDocument/2006/relationships/customXml" Target="../ink/ink4030.xml"/><Relationship Id="rId944" Type="http://schemas.openxmlformats.org/officeDocument/2006/relationships/customXml" Target="../ink/ink4134.xml"/><Relationship Id="rId73" Type="http://schemas.openxmlformats.org/officeDocument/2006/relationships/image" Target="../media/image893.png"/><Relationship Id="rId169" Type="http://schemas.openxmlformats.org/officeDocument/2006/relationships/image" Target="../media/image940.png"/><Relationship Id="rId376" Type="http://schemas.openxmlformats.org/officeDocument/2006/relationships/customXml" Target="../ink/ink3849.xml"/><Relationship Id="rId583" Type="http://schemas.openxmlformats.org/officeDocument/2006/relationships/image" Target="../media/image1145.png"/><Relationship Id="rId790" Type="http://schemas.openxmlformats.org/officeDocument/2006/relationships/image" Target="../media/image1248.png"/><Relationship Id="rId804" Type="http://schemas.openxmlformats.org/officeDocument/2006/relationships/image" Target="../media/image1255.png"/><Relationship Id="rId4" Type="http://schemas.openxmlformats.org/officeDocument/2006/relationships/customXml" Target="../ink/ink3662.xml"/><Relationship Id="rId236" Type="http://schemas.openxmlformats.org/officeDocument/2006/relationships/image" Target="../media/image973.png"/><Relationship Id="rId443" Type="http://schemas.openxmlformats.org/officeDocument/2006/relationships/image" Target="../media/image1076.png"/><Relationship Id="rId650" Type="http://schemas.openxmlformats.org/officeDocument/2006/relationships/customXml" Target="../ink/ink3986.xml"/><Relationship Id="rId888" Type="http://schemas.openxmlformats.org/officeDocument/2006/relationships/customXml" Target="../ink/ink4106.xml"/><Relationship Id="rId303" Type="http://schemas.openxmlformats.org/officeDocument/2006/relationships/customXml" Target="../ink/ink3812.xml"/><Relationship Id="rId748" Type="http://schemas.openxmlformats.org/officeDocument/2006/relationships/image" Target="../media/image1227.png"/><Relationship Id="rId955" Type="http://schemas.openxmlformats.org/officeDocument/2006/relationships/image" Target="../media/image1329.png"/><Relationship Id="rId84" Type="http://schemas.openxmlformats.org/officeDocument/2006/relationships/customXml" Target="../ink/ink3702.xml"/><Relationship Id="rId387" Type="http://schemas.openxmlformats.org/officeDocument/2006/relationships/image" Target="../media/image1048.png"/><Relationship Id="rId510" Type="http://schemas.openxmlformats.org/officeDocument/2006/relationships/customXml" Target="../ink/ink3916.xml"/><Relationship Id="rId594" Type="http://schemas.openxmlformats.org/officeDocument/2006/relationships/customXml" Target="../ink/ink3958.xml"/><Relationship Id="rId608" Type="http://schemas.openxmlformats.org/officeDocument/2006/relationships/customXml" Target="../ink/ink3965.xml"/><Relationship Id="rId815" Type="http://schemas.openxmlformats.org/officeDocument/2006/relationships/customXml" Target="../ink/ink4069.xml"/><Relationship Id="rId247" Type="http://schemas.openxmlformats.org/officeDocument/2006/relationships/customXml" Target="../ink/ink3784.xml"/><Relationship Id="rId899" Type="http://schemas.openxmlformats.org/officeDocument/2006/relationships/image" Target="../media/image1301.png"/><Relationship Id="rId107" Type="http://schemas.openxmlformats.org/officeDocument/2006/relationships/image" Target="../media/image910.png"/><Relationship Id="rId454" Type="http://schemas.openxmlformats.org/officeDocument/2006/relationships/customXml" Target="../ink/ink3888.xml"/><Relationship Id="rId661" Type="http://schemas.openxmlformats.org/officeDocument/2006/relationships/customXml" Target="../ink/ink3992.xml"/><Relationship Id="rId759" Type="http://schemas.openxmlformats.org/officeDocument/2006/relationships/customXml" Target="../ink/ink4041.xml"/><Relationship Id="rId966" Type="http://schemas.openxmlformats.org/officeDocument/2006/relationships/customXml" Target="../ink/ink4145.xml"/><Relationship Id="rId11" Type="http://schemas.openxmlformats.org/officeDocument/2006/relationships/image" Target="../media/image862.png"/><Relationship Id="rId314" Type="http://schemas.openxmlformats.org/officeDocument/2006/relationships/image" Target="../media/image1012.png"/><Relationship Id="rId398" Type="http://schemas.openxmlformats.org/officeDocument/2006/relationships/customXml" Target="../ink/ink3860.xml"/><Relationship Id="rId521" Type="http://schemas.openxmlformats.org/officeDocument/2006/relationships/image" Target="../media/image1114.png"/><Relationship Id="rId619" Type="http://schemas.openxmlformats.org/officeDocument/2006/relationships/image" Target="../media/image1163.png"/><Relationship Id="rId95" Type="http://schemas.openxmlformats.org/officeDocument/2006/relationships/image" Target="../media/image904.png"/><Relationship Id="rId160" Type="http://schemas.openxmlformats.org/officeDocument/2006/relationships/customXml" Target="../ink/ink3740.xml"/><Relationship Id="rId826" Type="http://schemas.openxmlformats.org/officeDocument/2006/relationships/customXml" Target="../ink/ink4075.xml"/><Relationship Id="rId258" Type="http://schemas.openxmlformats.org/officeDocument/2006/relationships/image" Target="../media/image984.png"/><Relationship Id="rId465" Type="http://schemas.openxmlformats.org/officeDocument/2006/relationships/image" Target="../media/image1087.png"/><Relationship Id="rId672" Type="http://schemas.openxmlformats.org/officeDocument/2006/relationships/image" Target="../media/image1189.png"/><Relationship Id="rId22" Type="http://schemas.openxmlformats.org/officeDocument/2006/relationships/customXml" Target="../ink/ink3671.xml"/><Relationship Id="rId118" Type="http://schemas.openxmlformats.org/officeDocument/2006/relationships/customXml" Target="../ink/ink3719.xml"/><Relationship Id="rId325" Type="http://schemas.openxmlformats.org/officeDocument/2006/relationships/customXml" Target="../ink/ink3823.xml"/><Relationship Id="rId532" Type="http://schemas.openxmlformats.org/officeDocument/2006/relationships/customXml" Target="../ink/ink3927.xml"/><Relationship Id="rId171" Type="http://schemas.openxmlformats.org/officeDocument/2006/relationships/image" Target="../media/image941.png"/><Relationship Id="rId837" Type="http://schemas.openxmlformats.org/officeDocument/2006/relationships/image" Target="../media/image1270.png"/><Relationship Id="rId269" Type="http://schemas.openxmlformats.org/officeDocument/2006/relationships/customXml" Target="../ink/ink3795.xml"/><Relationship Id="rId476" Type="http://schemas.openxmlformats.org/officeDocument/2006/relationships/customXml" Target="../ink/ink3899.xml"/><Relationship Id="rId683" Type="http://schemas.openxmlformats.org/officeDocument/2006/relationships/customXml" Target="../ink/ink4003.xml"/><Relationship Id="rId890" Type="http://schemas.openxmlformats.org/officeDocument/2006/relationships/customXml" Target="../ink/ink4107.xml"/><Relationship Id="rId904" Type="http://schemas.openxmlformats.org/officeDocument/2006/relationships/customXml" Target="../ink/ink4114.xml"/><Relationship Id="rId33" Type="http://schemas.openxmlformats.org/officeDocument/2006/relationships/image" Target="../media/image873.png"/><Relationship Id="rId129" Type="http://schemas.openxmlformats.org/officeDocument/2006/relationships/image" Target="../media/image921.png"/><Relationship Id="rId336" Type="http://schemas.openxmlformats.org/officeDocument/2006/relationships/image" Target="../media/image1023.png"/><Relationship Id="rId543" Type="http://schemas.openxmlformats.org/officeDocument/2006/relationships/image" Target="../media/image1125.png"/><Relationship Id="rId182" Type="http://schemas.openxmlformats.org/officeDocument/2006/relationships/customXml" Target="../ink/ink3751.xml"/><Relationship Id="rId403" Type="http://schemas.openxmlformats.org/officeDocument/2006/relationships/image" Target="../media/image1056.png"/><Relationship Id="rId750" Type="http://schemas.openxmlformats.org/officeDocument/2006/relationships/image" Target="../media/image1228.png"/><Relationship Id="rId848" Type="http://schemas.openxmlformats.org/officeDocument/2006/relationships/customXml" Target="../ink/ink4086.xml"/><Relationship Id="rId487" Type="http://schemas.openxmlformats.org/officeDocument/2006/relationships/image" Target="../media/image1097.png"/><Relationship Id="rId610" Type="http://schemas.openxmlformats.org/officeDocument/2006/relationships/customXml" Target="../ink/ink3966.xml"/><Relationship Id="rId694" Type="http://schemas.openxmlformats.org/officeDocument/2006/relationships/image" Target="../media/image1200.png"/><Relationship Id="rId708" Type="http://schemas.openxmlformats.org/officeDocument/2006/relationships/image" Target="../media/image1207.png"/><Relationship Id="rId915" Type="http://schemas.openxmlformats.org/officeDocument/2006/relationships/image" Target="../media/image1309.png"/><Relationship Id="rId347" Type="http://schemas.openxmlformats.org/officeDocument/2006/relationships/customXml" Target="../ink/ink3834.xml"/><Relationship Id="rId44" Type="http://schemas.openxmlformats.org/officeDocument/2006/relationships/customXml" Target="../ink/ink3682.xml"/><Relationship Id="rId554" Type="http://schemas.openxmlformats.org/officeDocument/2006/relationships/customXml" Target="../ink/ink3938.xml"/><Relationship Id="rId761" Type="http://schemas.openxmlformats.org/officeDocument/2006/relationships/customXml" Target="../ink/ink4042.xml"/><Relationship Id="rId859" Type="http://schemas.openxmlformats.org/officeDocument/2006/relationships/image" Target="../media/image1281.png"/><Relationship Id="rId193" Type="http://schemas.openxmlformats.org/officeDocument/2006/relationships/image" Target="../media/image952.png"/><Relationship Id="rId207" Type="http://schemas.openxmlformats.org/officeDocument/2006/relationships/customXml" Target="../ink/ink3764.xml"/><Relationship Id="rId414" Type="http://schemas.openxmlformats.org/officeDocument/2006/relationships/customXml" Target="../ink/ink3868.xml"/><Relationship Id="rId498" Type="http://schemas.openxmlformats.org/officeDocument/2006/relationships/customXml" Target="../ink/ink3910.xml"/><Relationship Id="rId621" Type="http://schemas.openxmlformats.org/officeDocument/2006/relationships/image" Target="../media/image1164.png"/><Relationship Id="rId260" Type="http://schemas.openxmlformats.org/officeDocument/2006/relationships/image" Target="../media/image985.png"/><Relationship Id="rId719" Type="http://schemas.openxmlformats.org/officeDocument/2006/relationships/customXml" Target="../ink/ink4021.xml"/><Relationship Id="rId926" Type="http://schemas.openxmlformats.org/officeDocument/2006/relationships/customXml" Target="../ink/ink4125.xml"/><Relationship Id="rId55" Type="http://schemas.openxmlformats.org/officeDocument/2006/relationships/image" Target="../media/image884.png"/><Relationship Id="rId120" Type="http://schemas.openxmlformats.org/officeDocument/2006/relationships/customXml" Target="../ink/ink3720.xml"/><Relationship Id="rId358" Type="http://schemas.openxmlformats.org/officeDocument/2006/relationships/image" Target="../media/image1034.png"/><Relationship Id="rId565" Type="http://schemas.openxmlformats.org/officeDocument/2006/relationships/image" Target="../media/image1136.png"/><Relationship Id="rId772" Type="http://schemas.openxmlformats.org/officeDocument/2006/relationships/image" Target="../media/image1239.png"/><Relationship Id="rId218" Type="http://schemas.openxmlformats.org/officeDocument/2006/relationships/image" Target="../media/image964.png"/><Relationship Id="rId425" Type="http://schemas.openxmlformats.org/officeDocument/2006/relationships/image" Target="../media/image1067.png"/><Relationship Id="rId632" Type="http://schemas.openxmlformats.org/officeDocument/2006/relationships/customXml" Target="../ink/ink3977.xml"/><Relationship Id="rId271" Type="http://schemas.openxmlformats.org/officeDocument/2006/relationships/customXml" Target="../ink/ink3796.xml"/><Relationship Id="rId937" Type="http://schemas.openxmlformats.org/officeDocument/2006/relationships/image" Target="../media/image1320.png"/><Relationship Id="rId66" Type="http://schemas.openxmlformats.org/officeDocument/2006/relationships/customXml" Target="../ink/ink3693.xml"/><Relationship Id="rId131" Type="http://schemas.openxmlformats.org/officeDocument/2006/relationships/image" Target="../media/image922.png"/><Relationship Id="rId369" Type="http://schemas.openxmlformats.org/officeDocument/2006/relationships/customXml" Target="../ink/ink3845.xml"/><Relationship Id="rId576" Type="http://schemas.openxmlformats.org/officeDocument/2006/relationships/customXml" Target="../ink/ink3949.xml"/><Relationship Id="rId783" Type="http://schemas.openxmlformats.org/officeDocument/2006/relationships/customXml" Target="../ink/ink4053.xml"/><Relationship Id="rId229" Type="http://schemas.openxmlformats.org/officeDocument/2006/relationships/customXml" Target="../ink/ink3775.xml"/><Relationship Id="rId436" Type="http://schemas.openxmlformats.org/officeDocument/2006/relationships/customXml" Target="../ink/ink3879.xml"/><Relationship Id="rId643" Type="http://schemas.openxmlformats.org/officeDocument/2006/relationships/image" Target="../media/image1175.png"/><Relationship Id="rId850" Type="http://schemas.openxmlformats.org/officeDocument/2006/relationships/customXml" Target="../ink/ink4087.xml"/><Relationship Id="rId948" Type="http://schemas.openxmlformats.org/officeDocument/2006/relationships/customXml" Target="../ink/ink4136.xml"/><Relationship Id="rId77" Type="http://schemas.openxmlformats.org/officeDocument/2006/relationships/image" Target="../media/image895.png"/><Relationship Id="rId282" Type="http://schemas.openxmlformats.org/officeDocument/2006/relationships/image" Target="../media/image996.png"/><Relationship Id="rId503" Type="http://schemas.openxmlformats.org/officeDocument/2006/relationships/image" Target="../media/image1105.png"/><Relationship Id="rId587" Type="http://schemas.openxmlformats.org/officeDocument/2006/relationships/image" Target="../media/image1147.png"/><Relationship Id="rId710" Type="http://schemas.openxmlformats.org/officeDocument/2006/relationships/image" Target="../media/image1208.png"/><Relationship Id="rId808" Type="http://schemas.openxmlformats.org/officeDocument/2006/relationships/image" Target="../media/image1257.png"/><Relationship Id="rId8" Type="http://schemas.openxmlformats.org/officeDocument/2006/relationships/customXml" Target="../ink/ink3664.xml"/><Relationship Id="rId142" Type="http://schemas.openxmlformats.org/officeDocument/2006/relationships/customXml" Target="../ink/ink3731.xml"/><Relationship Id="rId447" Type="http://schemas.openxmlformats.org/officeDocument/2006/relationships/image" Target="../media/image1078.png"/><Relationship Id="rId794" Type="http://schemas.openxmlformats.org/officeDocument/2006/relationships/image" Target="../media/image1250.png"/><Relationship Id="rId654" Type="http://schemas.openxmlformats.org/officeDocument/2006/relationships/customXml" Target="../ink/ink3988.xml"/><Relationship Id="rId861" Type="http://schemas.openxmlformats.org/officeDocument/2006/relationships/image" Target="../media/image1282.png"/><Relationship Id="rId959" Type="http://schemas.openxmlformats.org/officeDocument/2006/relationships/image" Target="../media/image1331.png"/><Relationship Id="rId293" Type="http://schemas.openxmlformats.org/officeDocument/2006/relationships/customXml" Target="../ink/ink3807.xml"/><Relationship Id="rId307" Type="http://schemas.openxmlformats.org/officeDocument/2006/relationships/customXml" Target="../ink/ink3814.xml"/><Relationship Id="rId514" Type="http://schemas.openxmlformats.org/officeDocument/2006/relationships/customXml" Target="../ink/ink3918.xml"/><Relationship Id="rId721" Type="http://schemas.openxmlformats.org/officeDocument/2006/relationships/customXml" Target="../ink/ink4022.xml"/><Relationship Id="rId88" Type="http://schemas.openxmlformats.org/officeDocument/2006/relationships/customXml" Target="../ink/ink3704.xml"/><Relationship Id="rId153" Type="http://schemas.openxmlformats.org/officeDocument/2006/relationships/image" Target="../media/image932.png"/><Relationship Id="rId360" Type="http://schemas.openxmlformats.org/officeDocument/2006/relationships/image" Target="../media/image1035.png"/><Relationship Id="rId598" Type="http://schemas.openxmlformats.org/officeDocument/2006/relationships/customXml" Target="../ink/ink3960.xml"/><Relationship Id="rId819" Type="http://schemas.openxmlformats.org/officeDocument/2006/relationships/customXml" Target="../ink/ink4071.xml"/><Relationship Id="rId220" Type="http://schemas.openxmlformats.org/officeDocument/2006/relationships/image" Target="../media/image965.png"/><Relationship Id="rId458" Type="http://schemas.openxmlformats.org/officeDocument/2006/relationships/customXml" Target="../ink/ink3890.xml"/><Relationship Id="rId665" Type="http://schemas.openxmlformats.org/officeDocument/2006/relationships/customXml" Target="../ink/ink3994.xml"/><Relationship Id="rId872" Type="http://schemas.openxmlformats.org/officeDocument/2006/relationships/customXml" Target="../ink/ink4098.xml"/><Relationship Id="rId15" Type="http://schemas.openxmlformats.org/officeDocument/2006/relationships/image" Target="../media/image864.png"/><Relationship Id="rId318" Type="http://schemas.openxmlformats.org/officeDocument/2006/relationships/image" Target="../media/image1014.png"/><Relationship Id="rId525" Type="http://schemas.openxmlformats.org/officeDocument/2006/relationships/image" Target="../media/image1116.png"/><Relationship Id="rId732" Type="http://schemas.openxmlformats.org/officeDocument/2006/relationships/image" Target="../media/image1219.png"/><Relationship Id="rId99" Type="http://schemas.openxmlformats.org/officeDocument/2006/relationships/image" Target="../media/image906.png"/><Relationship Id="rId164" Type="http://schemas.openxmlformats.org/officeDocument/2006/relationships/customXml" Target="../ink/ink3742.xml"/><Relationship Id="rId371" Type="http://schemas.openxmlformats.org/officeDocument/2006/relationships/customXml" Target="../ink/ink3846.xml"/><Relationship Id="rId469" Type="http://schemas.openxmlformats.org/officeDocument/2006/relationships/image" Target="../media/image1089.png"/><Relationship Id="rId676" Type="http://schemas.openxmlformats.org/officeDocument/2006/relationships/image" Target="../media/image1191.png"/><Relationship Id="rId883" Type="http://schemas.openxmlformats.org/officeDocument/2006/relationships/image" Target="../media/image1293.png"/><Relationship Id="rId26" Type="http://schemas.openxmlformats.org/officeDocument/2006/relationships/customXml" Target="../ink/ink3673.xml"/><Relationship Id="rId231" Type="http://schemas.openxmlformats.org/officeDocument/2006/relationships/customXml" Target="../ink/ink3776.xml"/><Relationship Id="rId329" Type="http://schemas.openxmlformats.org/officeDocument/2006/relationships/customXml" Target="../ink/ink3825.xml"/><Relationship Id="rId536" Type="http://schemas.openxmlformats.org/officeDocument/2006/relationships/customXml" Target="../ink/ink3929.xml"/><Relationship Id="rId175" Type="http://schemas.openxmlformats.org/officeDocument/2006/relationships/image" Target="../media/image943.png"/><Relationship Id="rId743" Type="http://schemas.openxmlformats.org/officeDocument/2006/relationships/customXml" Target="../ink/ink4033.xml"/><Relationship Id="rId950" Type="http://schemas.openxmlformats.org/officeDocument/2006/relationships/customXml" Target="../ink/ink4137.xml"/><Relationship Id="rId382" Type="http://schemas.openxmlformats.org/officeDocument/2006/relationships/customXml" Target="../ink/ink3852.xml"/><Relationship Id="rId603" Type="http://schemas.openxmlformats.org/officeDocument/2006/relationships/image" Target="../media/image1155.png"/><Relationship Id="rId687" Type="http://schemas.openxmlformats.org/officeDocument/2006/relationships/customXml" Target="../ink/ink4005.xml"/><Relationship Id="rId810" Type="http://schemas.openxmlformats.org/officeDocument/2006/relationships/image" Target="../media/image1258.png"/><Relationship Id="rId908" Type="http://schemas.openxmlformats.org/officeDocument/2006/relationships/customXml" Target="../ink/ink4116.xml"/><Relationship Id="rId242" Type="http://schemas.openxmlformats.org/officeDocument/2006/relationships/image" Target="../media/image976.png"/><Relationship Id="rId894" Type="http://schemas.openxmlformats.org/officeDocument/2006/relationships/customXml" Target="../ink/ink4109.xml"/><Relationship Id="rId37" Type="http://schemas.openxmlformats.org/officeDocument/2006/relationships/image" Target="../media/image875.png"/><Relationship Id="rId102" Type="http://schemas.openxmlformats.org/officeDocument/2006/relationships/customXml" Target="../ink/ink3711.xml"/><Relationship Id="rId547" Type="http://schemas.openxmlformats.org/officeDocument/2006/relationships/image" Target="../media/image1127.png"/><Relationship Id="rId754" Type="http://schemas.openxmlformats.org/officeDocument/2006/relationships/image" Target="../media/image1230.png"/><Relationship Id="rId961" Type="http://schemas.openxmlformats.org/officeDocument/2006/relationships/image" Target="../media/image1332.png"/><Relationship Id="rId90" Type="http://schemas.openxmlformats.org/officeDocument/2006/relationships/customXml" Target="../ink/ink3705.xml"/><Relationship Id="rId186" Type="http://schemas.openxmlformats.org/officeDocument/2006/relationships/customXml" Target="../ink/ink3753.xml"/><Relationship Id="rId393" Type="http://schemas.openxmlformats.org/officeDocument/2006/relationships/image" Target="../media/image1051.png"/><Relationship Id="rId407" Type="http://schemas.openxmlformats.org/officeDocument/2006/relationships/image" Target="../media/image1058.png"/><Relationship Id="rId614" Type="http://schemas.openxmlformats.org/officeDocument/2006/relationships/customXml" Target="../ink/ink3968.xml"/><Relationship Id="rId821" Type="http://schemas.openxmlformats.org/officeDocument/2006/relationships/customXml" Target="../ink/ink4072.xml"/><Relationship Id="rId253" Type="http://schemas.openxmlformats.org/officeDocument/2006/relationships/customXml" Target="../ink/ink3787.xml"/><Relationship Id="rId460" Type="http://schemas.openxmlformats.org/officeDocument/2006/relationships/customXml" Target="../ink/ink3891.xml"/><Relationship Id="rId698" Type="http://schemas.openxmlformats.org/officeDocument/2006/relationships/image" Target="../media/image1202.png"/><Relationship Id="rId919" Type="http://schemas.openxmlformats.org/officeDocument/2006/relationships/image" Target="../media/image1311.png"/><Relationship Id="rId48" Type="http://schemas.openxmlformats.org/officeDocument/2006/relationships/customXml" Target="../ink/ink3684.xml"/><Relationship Id="rId113" Type="http://schemas.openxmlformats.org/officeDocument/2006/relationships/image" Target="../media/image913.png"/><Relationship Id="rId320" Type="http://schemas.openxmlformats.org/officeDocument/2006/relationships/image" Target="../media/image1015.png"/><Relationship Id="rId558" Type="http://schemas.openxmlformats.org/officeDocument/2006/relationships/customXml" Target="../ink/ink3940.xml"/><Relationship Id="rId765" Type="http://schemas.openxmlformats.org/officeDocument/2006/relationships/customXml" Target="../ink/ink4044.xml"/><Relationship Id="rId972" Type="http://schemas.openxmlformats.org/officeDocument/2006/relationships/image" Target="../media/image1337.png"/><Relationship Id="rId197" Type="http://schemas.openxmlformats.org/officeDocument/2006/relationships/customXml" Target="../ink/ink3759.xml"/><Relationship Id="rId418" Type="http://schemas.openxmlformats.org/officeDocument/2006/relationships/customXml" Target="../ink/ink3870.xml"/><Relationship Id="rId625" Type="http://schemas.openxmlformats.org/officeDocument/2006/relationships/image" Target="../media/image1166.png"/><Relationship Id="rId832" Type="http://schemas.openxmlformats.org/officeDocument/2006/relationships/customXml" Target="../ink/ink4078.xml"/><Relationship Id="rId264" Type="http://schemas.openxmlformats.org/officeDocument/2006/relationships/image" Target="../media/image987.png"/><Relationship Id="rId471" Type="http://schemas.openxmlformats.org/officeDocument/2006/relationships/image" Target="../media/image1090.png"/><Relationship Id="rId59" Type="http://schemas.openxmlformats.org/officeDocument/2006/relationships/image" Target="../media/image886.png"/><Relationship Id="rId124" Type="http://schemas.openxmlformats.org/officeDocument/2006/relationships/customXml" Target="../ink/ink3722.xml"/><Relationship Id="rId569" Type="http://schemas.openxmlformats.org/officeDocument/2006/relationships/image" Target="../media/image1138.png"/><Relationship Id="rId776" Type="http://schemas.openxmlformats.org/officeDocument/2006/relationships/image" Target="../media/image1241.png"/><Relationship Id="rId331" Type="http://schemas.openxmlformats.org/officeDocument/2006/relationships/customXml" Target="../ink/ink3826.xml"/><Relationship Id="rId429" Type="http://schemas.openxmlformats.org/officeDocument/2006/relationships/image" Target="../media/image1069.png"/><Relationship Id="rId636" Type="http://schemas.openxmlformats.org/officeDocument/2006/relationships/customXml" Target="../ink/ink3979.xml"/><Relationship Id="rId843" Type="http://schemas.openxmlformats.org/officeDocument/2006/relationships/image" Target="../media/image1273.png"/><Relationship Id="rId275" Type="http://schemas.openxmlformats.org/officeDocument/2006/relationships/customXml" Target="../ink/ink3798.xml"/><Relationship Id="rId482" Type="http://schemas.openxmlformats.org/officeDocument/2006/relationships/customXml" Target="../ink/ink3902.xml"/><Relationship Id="rId703" Type="http://schemas.openxmlformats.org/officeDocument/2006/relationships/customXml" Target="../ink/ink4013.xml"/><Relationship Id="rId910" Type="http://schemas.openxmlformats.org/officeDocument/2006/relationships/customXml" Target="../ink/ink4117.xml"/><Relationship Id="rId135" Type="http://schemas.openxmlformats.org/officeDocument/2006/relationships/image" Target="../media/image924.png"/><Relationship Id="rId342" Type="http://schemas.openxmlformats.org/officeDocument/2006/relationships/image" Target="../media/image1026.png"/><Relationship Id="rId787" Type="http://schemas.openxmlformats.org/officeDocument/2006/relationships/customXml" Target="../ink/ink4055.xml"/><Relationship Id="rId202" Type="http://schemas.openxmlformats.org/officeDocument/2006/relationships/image" Target="../media/image956.png"/><Relationship Id="rId647" Type="http://schemas.openxmlformats.org/officeDocument/2006/relationships/image" Target="../media/image1177.png"/><Relationship Id="rId854" Type="http://schemas.openxmlformats.org/officeDocument/2006/relationships/customXml" Target="../ink/ink4089.xml"/><Relationship Id="rId286" Type="http://schemas.openxmlformats.org/officeDocument/2006/relationships/image" Target="../media/image998.png"/><Relationship Id="rId493" Type="http://schemas.openxmlformats.org/officeDocument/2006/relationships/image" Target="../media/image1100.png"/><Relationship Id="rId507" Type="http://schemas.openxmlformats.org/officeDocument/2006/relationships/image" Target="../media/image1107.png"/><Relationship Id="rId714" Type="http://schemas.openxmlformats.org/officeDocument/2006/relationships/image" Target="../media/image1210.png"/><Relationship Id="rId921" Type="http://schemas.openxmlformats.org/officeDocument/2006/relationships/image" Target="../media/image1312.png"/><Relationship Id="rId50" Type="http://schemas.openxmlformats.org/officeDocument/2006/relationships/customXml" Target="../ink/ink3685.xml"/><Relationship Id="rId146" Type="http://schemas.openxmlformats.org/officeDocument/2006/relationships/customXml" Target="../ink/ink3733.xml"/><Relationship Id="rId353" Type="http://schemas.openxmlformats.org/officeDocument/2006/relationships/customXml" Target="../ink/ink3837.xml"/><Relationship Id="rId560" Type="http://schemas.openxmlformats.org/officeDocument/2006/relationships/customXml" Target="../ink/ink3941.xml"/><Relationship Id="rId798" Type="http://schemas.openxmlformats.org/officeDocument/2006/relationships/image" Target="../media/image1252.png"/><Relationship Id="rId213" Type="http://schemas.openxmlformats.org/officeDocument/2006/relationships/customXml" Target="../ink/ink3767.xml"/><Relationship Id="rId420" Type="http://schemas.openxmlformats.org/officeDocument/2006/relationships/customXml" Target="../ink/ink3871.xml"/><Relationship Id="rId658" Type="http://schemas.openxmlformats.org/officeDocument/2006/relationships/customXml" Target="../ink/ink3990.xml"/><Relationship Id="rId865" Type="http://schemas.openxmlformats.org/officeDocument/2006/relationships/image" Target="../media/image1284.png"/><Relationship Id="rId297" Type="http://schemas.openxmlformats.org/officeDocument/2006/relationships/customXml" Target="../ink/ink3809.xml"/><Relationship Id="rId518" Type="http://schemas.openxmlformats.org/officeDocument/2006/relationships/customXml" Target="../ink/ink3920.xml"/><Relationship Id="rId725" Type="http://schemas.openxmlformats.org/officeDocument/2006/relationships/customXml" Target="../ink/ink4024.xml"/><Relationship Id="rId932" Type="http://schemas.openxmlformats.org/officeDocument/2006/relationships/customXml" Target="../ink/ink4128.xml"/></Relationships>
</file>

<file path=ppt/slides/_rels/slide3.xml.rels><?xml version="1.0" encoding="UTF-8" standalone="yes"?>
<Relationships xmlns="http://schemas.openxmlformats.org/package/2006/relationships"><Relationship Id="rId117" Type="http://schemas.openxmlformats.org/officeDocument/2006/relationships/customXml" Target="../ink/ink159.xml"/><Relationship Id="rId21" Type="http://schemas.openxmlformats.org/officeDocument/2006/relationships/customXml" Target="../ink/ink110.xml"/><Relationship Id="rId42" Type="http://schemas.openxmlformats.org/officeDocument/2006/relationships/image" Target="../media/image2212.png"/><Relationship Id="rId63" Type="http://schemas.openxmlformats.org/officeDocument/2006/relationships/customXml" Target="../ink/ink131.xml"/><Relationship Id="rId84" Type="http://schemas.openxmlformats.org/officeDocument/2006/relationships/customXml" Target="../ink/ink142.xml"/><Relationship Id="rId138" Type="http://schemas.openxmlformats.org/officeDocument/2006/relationships/image" Target="../media/image2258.png"/><Relationship Id="rId159" Type="http://schemas.openxmlformats.org/officeDocument/2006/relationships/customXml" Target="../ink/ink180.xml"/><Relationship Id="rId170" Type="http://schemas.openxmlformats.org/officeDocument/2006/relationships/image" Target="../media/image2274.png"/><Relationship Id="rId191" Type="http://schemas.openxmlformats.org/officeDocument/2006/relationships/customXml" Target="../ink/ink196.xml"/><Relationship Id="rId107" Type="http://schemas.openxmlformats.org/officeDocument/2006/relationships/customXml" Target="../ink/ink154.xml"/><Relationship Id="rId11" Type="http://schemas.openxmlformats.org/officeDocument/2006/relationships/customXml" Target="../ink/ink105.xml"/><Relationship Id="rId32" Type="http://schemas.openxmlformats.org/officeDocument/2006/relationships/image" Target="../media/image2207.png"/><Relationship Id="rId53" Type="http://schemas.openxmlformats.org/officeDocument/2006/relationships/customXml" Target="../ink/ink126.xml"/><Relationship Id="rId74" Type="http://schemas.openxmlformats.org/officeDocument/2006/relationships/customXml" Target="../ink/ink137.xml"/><Relationship Id="rId128" Type="http://schemas.openxmlformats.org/officeDocument/2006/relationships/image" Target="../media/image2253.png"/><Relationship Id="rId149" Type="http://schemas.openxmlformats.org/officeDocument/2006/relationships/customXml" Target="../ink/ink175.xml"/><Relationship Id="rId5" Type="http://schemas.openxmlformats.org/officeDocument/2006/relationships/customXml" Target="../ink/ink102.xml"/><Relationship Id="rId95" Type="http://schemas.openxmlformats.org/officeDocument/2006/relationships/image" Target="../media/image2237.png"/><Relationship Id="rId160" Type="http://schemas.openxmlformats.org/officeDocument/2006/relationships/image" Target="../media/image2269.png"/><Relationship Id="rId181" Type="http://schemas.openxmlformats.org/officeDocument/2006/relationships/customXml" Target="../ink/ink191.xml"/><Relationship Id="rId22" Type="http://schemas.openxmlformats.org/officeDocument/2006/relationships/image" Target="../media/image2202.png"/><Relationship Id="rId43" Type="http://schemas.openxmlformats.org/officeDocument/2006/relationships/customXml" Target="../ink/ink121.xml"/><Relationship Id="rId64" Type="http://schemas.openxmlformats.org/officeDocument/2006/relationships/image" Target="../media/image2222.png"/><Relationship Id="rId118" Type="http://schemas.openxmlformats.org/officeDocument/2006/relationships/image" Target="../media/image2248.png"/><Relationship Id="rId139" Type="http://schemas.openxmlformats.org/officeDocument/2006/relationships/customXml" Target="../ink/ink170.xml"/><Relationship Id="rId85" Type="http://schemas.openxmlformats.org/officeDocument/2006/relationships/image" Target="../media/image2232.png"/><Relationship Id="rId150" Type="http://schemas.openxmlformats.org/officeDocument/2006/relationships/image" Target="../media/image2264.png"/><Relationship Id="rId171" Type="http://schemas.openxmlformats.org/officeDocument/2006/relationships/customXml" Target="../ink/ink186.xml"/><Relationship Id="rId192" Type="http://schemas.openxmlformats.org/officeDocument/2006/relationships/image" Target="../media/image2285.png"/><Relationship Id="rId12" Type="http://schemas.openxmlformats.org/officeDocument/2006/relationships/image" Target="../media/image2197.png"/><Relationship Id="rId33" Type="http://schemas.openxmlformats.org/officeDocument/2006/relationships/customXml" Target="../ink/ink116.xml"/><Relationship Id="rId108" Type="http://schemas.openxmlformats.org/officeDocument/2006/relationships/image" Target="../media/image2243.png"/><Relationship Id="rId129" Type="http://schemas.openxmlformats.org/officeDocument/2006/relationships/customXml" Target="../ink/ink165.xml"/><Relationship Id="rId54" Type="http://schemas.openxmlformats.org/officeDocument/2006/relationships/image" Target="../media/image72.png"/><Relationship Id="rId75" Type="http://schemas.openxmlformats.org/officeDocument/2006/relationships/image" Target="../media/image2227.png"/><Relationship Id="rId96" Type="http://schemas.openxmlformats.org/officeDocument/2006/relationships/customXml" Target="../ink/ink148.xml"/><Relationship Id="rId140" Type="http://schemas.openxmlformats.org/officeDocument/2006/relationships/image" Target="../media/image2259.png"/><Relationship Id="rId161" Type="http://schemas.openxmlformats.org/officeDocument/2006/relationships/customXml" Target="../ink/ink181.xml"/><Relationship Id="rId182" Type="http://schemas.openxmlformats.org/officeDocument/2006/relationships/image" Target="../media/image2280.png"/><Relationship Id="rId6" Type="http://schemas.openxmlformats.org/officeDocument/2006/relationships/image" Target="../media/image2194.png"/><Relationship Id="rId23" Type="http://schemas.openxmlformats.org/officeDocument/2006/relationships/customXml" Target="../ink/ink111.xml"/><Relationship Id="rId119" Type="http://schemas.openxmlformats.org/officeDocument/2006/relationships/customXml" Target="../ink/ink160.xml"/><Relationship Id="rId44" Type="http://schemas.openxmlformats.org/officeDocument/2006/relationships/image" Target="../media/image2213.png"/><Relationship Id="rId65" Type="http://schemas.openxmlformats.org/officeDocument/2006/relationships/customXml" Target="../ink/ink132.xml"/><Relationship Id="rId86" Type="http://schemas.openxmlformats.org/officeDocument/2006/relationships/customXml" Target="../ink/ink143.xml"/><Relationship Id="rId130" Type="http://schemas.openxmlformats.org/officeDocument/2006/relationships/image" Target="../media/image2254.png"/><Relationship Id="rId151" Type="http://schemas.openxmlformats.org/officeDocument/2006/relationships/customXml" Target="../ink/ink176.xml"/><Relationship Id="rId172" Type="http://schemas.openxmlformats.org/officeDocument/2006/relationships/image" Target="../media/image2275.png"/><Relationship Id="rId193" Type="http://schemas.openxmlformats.org/officeDocument/2006/relationships/customXml" Target="../ink/ink197.xml"/><Relationship Id="rId13" Type="http://schemas.openxmlformats.org/officeDocument/2006/relationships/customXml" Target="../ink/ink106.xml"/><Relationship Id="rId109" Type="http://schemas.openxmlformats.org/officeDocument/2006/relationships/customXml" Target="../ink/ink155.xml"/><Relationship Id="rId34" Type="http://schemas.openxmlformats.org/officeDocument/2006/relationships/image" Target="../media/image2208.png"/><Relationship Id="rId55" Type="http://schemas.openxmlformats.org/officeDocument/2006/relationships/customXml" Target="../ink/ink127.xml"/><Relationship Id="rId76" Type="http://schemas.openxmlformats.org/officeDocument/2006/relationships/customXml" Target="../ink/ink138.xml"/><Relationship Id="rId97" Type="http://schemas.openxmlformats.org/officeDocument/2006/relationships/image" Target="../media/image2238.png"/><Relationship Id="rId120" Type="http://schemas.openxmlformats.org/officeDocument/2006/relationships/image" Target="../media/image2249.png"/><Relationship Id="rId141" Type="http://schemas.openxmlformats.org/officeDocument/2006/relationships/customXml" Target="../ink/ink171.xml"/><Relationship Id="rId7" Type="http://schemas.openxmlformats.org/officeDocument/2006/relationships/customXml" Target="../ink/ink103.xml"/><Relationship Id="rId162" Type="http://schemas.openxmlformats.org/officeDocument/2006/relationships/image" Target="../media/image2270.png"/><Relationship Id="rId183" Type="http://schemas.openxmlformats.org/officeDocument/2006/relationships/customXml" Target="../ink/ink192.xml"/><Relationship Id="rId2" Type="http://schemas.openxmlformats.org/officeDocument/2006/relationships/notesSlide" Target="../notesSlides/notesSlide3.xml"/><Relationship Id="rId29" Type="http://schemas.openxmlformats.org/officeDocument/2006/relationships/customXml" Target="../ink/ink114.xml"/><Relationship Id="rId24" Type="http://schemas.openxmlformats.org/officeDocument/2006/relationships/image" Target="../media/image2203.png"/><Relationship Id="rId40" Type="http://schemas.openxmlformats.org/officeDocument/2006/relationships/image" Target="../media/image2211.png"/><Relationship Id="rId45" Type="http://schemas.openxmlformats.org/officeDocument/2006/relationships/customXml" Target="../ink/ink122.xml"/><Relationship Id="rId66" Type="http://schemas.openxmlformats.org/officeDocument/2006/relationships/image" Target="../media/image2223.png"/><Relationship Id="rId87" Type="http://schemas.openxmlformats.org/officeDocument/2006/relationships/image" Target="../media/image2233.png"/><Relationship Id="rId110" Type="http://schemas.openxmlformats.org/officeDocument/2006/relationships/image" Target="../media/image2244.png"/><Relationship Id="rId115" Type="http://schemas.openxmlformats.org/officeDocument/2006/relationships/customXml" Target="../ink/ink158.xml"/><Relationship Id="rId131" Type="http://schemas.openxmlformats.org/officeDocument/2006/relationships/customXml" Target="../ink/ink166.xml"/><Relationship Id="rId136" Type="http://schemas.openxmlformats.org/officeDocument/2006/relationships/image" Target="../media/image2257.png"/><Relationship Id="rId157" Type="http://schemas.openxmlformats.org/officeDocument/2006/relationships/customXml" Target="../ink/ink179.xml"/><Relationship Id="rId178" Type="http://schemas.openxmlformats.org/officeDocument/2006/relationships/image" Target="../media/image2278.png"/><Relationship Id="rId61" Type="http://schemas.openxmlformats.org/officeDocument/2006/relationships/customXml" Target="../ink/ink130.xml"/><Relationship Id="rId82" Type="http://schemas.openxmlformats.org/officeDocument/2006/relationships/customXml" Target="../ink/ink141.xml"/><Relationship Id="rId152" Type="http://schemas.openxmlformats.org/officeDocument/2006/relationships/image" Target="../media/image2265.png"/><Relationship Id="rId173" Type="http://schemas.openxmlformats.org/officeDocument/2006/relationships/customXml" Target="../ink/ink187.xml"/><Relationship Id="rId194" Type="http://schemas.openxmlformats.org/officeDocument/2006/relationships/image" Target="../media/image2286.png"/><Relationship Id="rId199" Type="http://schemas.openxmlformats.org/officeDocument/2006/relationships/customXml" Target="../ink/ink200.xml"/><Relationship Id="rId19" Type="http://schemas.openxmlformats.org/officeDocument/2006/relationships/customXml" Target="../ink/ink109.xml"/><Relationship Id="rId14" Type="http://schemas.openxmlformats.org/officeDocument/2006/relationships/image" Target="../media/image2198.png"/><Relationship Id="rId30" Type="http://schemas.openxmlformats.org/officeDocument/2006/relationships/image" Target="../media/image2206.png"/><Relationship Id="rId35" Type="http://schemas.openxmlformats.org/officeDocument/2006/relationships/customXml" Target="../ink/ink117.xml"/><Relationship Id="rId56" Type="http://schemas.openxmlformats.org/officeDocument/2006/relationships/image" Target="../media/image2218.png"/><Relationship Id="rId77" Type="http://schemas.openxmlformats.org/officeDocument/2006/relationships/image" Target="../media/image2228.png"/><Relationship Id="rId100" Type="http://schemas.openxmlformats.org/officeDocument/2006/relationships/customXml" Target="../ink/ink150.xml"/><Relationship Id="rId105" Type="http://schemas.openxmlformats.org/officeDocument/2006/relationships/image" Target="../media/image2242.png"/><Relationship Id="rId126" Type="http://schemas.openxmlformats.org/officeDocument/2006/relationships/image" Target="../media/image2252.png"/><Relationship Id="rId147" Type="http://schemas.openxmlformats.org/officeDocument/2006/relationships/customXml" Target="../ink/ink174.xml"/><Relationship Id="rId168" Type="http://schemas.openxmlformats.org/officeDocument/2006/relationships/image" Target="../media/image2273.png"/><Relationship Id="rId8" Type="http://schemas.openxmlformats.org/officeDocument/2006/relationships/image" Target="../media/image2195.png"/><Relationship Id="rId51" Type="http://schemas.openxmlformats.org/officeDocument/2006/relationships/customXml" Target="../ink/ink125.xml"/><Relationship Id="rId72" Type="http://schemas.openxmlformats.org/officeDocument/2006/relationships/customXml" Target="../ink/ink136.xml"/><Relationship Id="rId93" Type="http://schemas.openxmlformats.org/officeDocument/2006/relationships/image" Target="../media/image2236.png"/><Relationship Id="rId98" Type="http://schemas.openxmlformats.org/officeDocument/2006/relationships/customXml" Target="../ink/ink149.xml"/><Relationship Id="rId121" Type="http://schemas.openxmlformats.org/officeDocument/2006/relationships/customXml" Target="../ink/ink161.xml"/><Relationship Id="rId142" Type="http://schemas.openxmlformats.org/officeDocument/2006/relationships/image" Target="../media/image2260.png"/><Relationship Id="rId163" Type="http://schemas.openxmlformats.org/officeDocument/2006/relationships/customXml" Target="../ink/ink182.xml"/><Relationship Id="rId184" Type="http://schemas.openxmlformats.org/officeDocument/2006/relationships/image" Target="../media/image2281.png"/><Relationship Id="rId189" Type="http://schemas.openxmlformats.org/officeDocument/2006/relationships/customXml" Target="../ink/ink195.xml"/><Relationship Id="rId25" Type="http://schemas.openxmlformats.org/officeDocument/2006/relationships/customXml" Target="../ink/ink112.xml"/><Relationship Id="rId46" Type="http://schemas.openxmlformats.org/officeDocument/2006/relationships/image" Target="../media/image2214.png"/><Relationship Id="rId67" Type="http://schemas.openxmlformats.org/officeDocument/2006/relationships/customXml" Target="../ink/ink133.xml"/><Relationship Id="rId116" Type="http://schemas.openxmlformats.org/officeDocument/2006/relationships/image" Target="../media/image2247.png"/><Relationship Id="rId137" Type="http://schemas.openxmlformats.org/officeDocument/2006/relationships/customXml" Target="../ink/ink169.xml"/><Relationship Id="rId158" Type="http://schemas.openxmlformats.org/officeDocument/2006/relationships/image" Target="../media/image2268.png"/><Relationship Id="rId20" Type="http://schemas.openxmlformats.org/officeDocument/2006/relationships/image" Target="../media/image2201.png"/><Relationship Id="rId41" Type="http://schemas.openxmlformats.org/officeDocument/2006/relationships/customXml" Target="../ink/ink120.xml"/><Relationship Id="rId62" Type="http://schemas.openxmlformats.org/officeDocument/2006/relationships/image" Target="../media/image2221.png"/><Relationship Id="rId83" Type="http://schemas.openxmlformats.org/officeDocument/2006/relationships/image" Target="../media/image2231.png"/><Relationship Id="rId88" Type="http://schemas.openxmlformats.org/officeDocument/2006/relationships/customXml" Target="../ink/ink144.xml"/><Relationship Id="rId111" Type="http://schemas.openxmlformats.org/officeDocument/2006/relationships/customXml" Target="../ink/ink156.xml"/><Relationship Id="rId132" Type="http://schemas.openxmlformats.org/officeDocument/2006/relationships/image" Target="../media/image2255.png"/><Relationship Id="rId153" Type="http://schemas.openxmlformats.org/officeDocument/2006/relationships/customXml" Target="../ink/ink177.xml"/><Relationship Id="rId174" Type="http://schemas.openxmlformats.org/officeDocument/2006/relationships/image" Target="../media/image2276.png"/><Relationship Id="rId179" Type="http://schemas.openxmlformats.org/officeDocument/2006/relationships/customXml" Target="../ink/ink190.xml"/><Relationship Id="rId195" Type="http://schemas.openxmlformats.org/officeDocument/2006/relationships/customXml" Target="../ink/ink198.xml"/><Relationship Id="rId190" Type="http://schemas.openxmlformats.org/officeDocument/2006/relationships/image" Target="../media/image2284.png"/><Relationship Id="rId15" Type="http://schemas.openxmlformats.org/officeDocument/2006/relationships/customXml" Target="../ink/ink107.xml"/><Relationship Id="rId36" Type="http://schemas.openxmlformats.org/officeDocument/2006/relationships/image" Target="../media/image2209.png"/><Relationship Id="rId57" Type="http://schemas.openxmlformats.org/officeDocument/2006/relationships/customXml" Target="../ink/ink128.xml"/><Relationship Id="rId106" Type="http://schemas.openxmlformats.org/officeDocument/2006/relationships/customXml" Target="../ink/ink153.xml"/><Relationship Id="rId127" Type="http://schemas.openxmlformats.org/officeDocument/2006/relationships/customXml" Target="../ink/ink164.xml"/><Relationship Id="rId10" Type="http://schemas.openxmlformats.org/officeDocument/2006/relationships/image" Target="../media/image2196.png"/><Relationship Id="rId31" Type="http://schemas.openxmlformats.org/officeDocument/2006/relationships/customXml" Target="../ink/ink115.xml"/><Relationship Id="rId52" Type="http://schemas.openxmlformats.org/officeDocument/2006/relationships/image" Target="../media/image2217.png"/><Relationship Id="rId73" Type="http://schemas.openxmlformats.org/officeDocument/2006/relationships/image" Target="../media/image2226.png"/><Relationship Id="rId78" Type="http://schemas.openxmlformats.org/officeDocument/2006/relationships/customXml" Target="../ink/ink139.xml"/><Relationship Id="rId94" Type="http://schemas.openxmlformats.org/officeDocument/2006/relationships/customXml" Target="../ink/ink147.xml"/><Relationship Id="rId99" Type="http://schemas.openxmlformats.org/officeDocument/2006/relationships/image" Target="../media/image2239.png"/><Relationship Id="rId101" Type="http://schemas.openxmlformats.org/officeDocument/2006/relationships/image" Target="../media/image2240.png"/><Relationship Id="rId122" Type="http://schemas.openxmlformats.org/officeDocument/2006/relationships/image" Target="../media/image2250.png"/><Relationship Id="rId143" Type="http://schemas.openxmlformats.org/officeDocument/2006/relationships/customXml" Target="../ink/ink172.xml"/><Relationship Id="rId148" Type="http://schemas.openxmlformats.org/officeDocument/2006/relationships/image" Target="../media/image2263.png"/><Relationship Id="rId164" Type="http://schemas.openxmlformats.org/officeDocument/2006/relationships/image" Target="../media/image2271.png"/><Relationship Id="rId169" Type="http://schemas.openxmlformats.org/officeDocument/2006/relationships/customXml" Target="../ink/ink185.xml"/><Relationship Id="rId185" Type="http://schemas.openxmlformats.org/officeDocument/2006/relationships/customXml" Target="../ink/ink193.xml"/><Relationship Id="rId4" Type="http://schemas.openxmlformats.org/officeDocument/2006/relationships/image" Target="NULL"/><Relationship Id="rId9" Type="http://schemas.openxmlformats.org/officeDocument/2006/relationships/customXml" Target="../ink/ink104.xml"/><Relationship Id="rId180" Type="http://schemas.openxmlformats.org/officeDocument/2006/relationships/image" Target="../media/image2279.png"/><Relationship Id="rId26" Type="http://schemas.openxmlformats.org/officeDocument/2006/relationships/image" Target="../media/image2204.png"/><Relationship Id="rId47" Type="http://schemas.openxmlformats.org/officeDocument/2006/relationships/customXml" Target="../ink/ink123.xml"/><Relationship Id="rId68" Type="http://schemas.openxmlformats.org/officeDocument/2006/relationships/image" Target="../media/image2224.png"/><Relationship Id="rId89" Type="http://schemas.openxmlformats.org/officeDocument/2006/relationships/image" Target="../media/image2234.png"/><Relationship Id="rId112" Type="http://schemas.openxmlformats.org/officeDocument/2006/relationships/image" Target="../media/image2245.png"/><Relationship Id="rId133" Type="http://schemas.openxmlformats.org/officeDocument/2006/relationships/customXml" Target="../ink/ink167.xml"/><Relationship Id="rId154" Type="http://schemas.openxmlformats.org/officeDocument/2006/relationships/image" Target="../media/image2266.png"/><Relationship Id="rId175" Type="http://schemas.openxmlformats.org/officeDocument/2006/relationships/customXml" Target="../ink/ink188.xml"/><Relationship Id="rId196" Type="http://schemas.openxmlformats.org/officeDocument/2006/relationships/image" Target="../media/image2287.png"/><Relationship Id="rId200" Type="http://schemas.openxmlformats.org/officeDocument/2006/relationships/image" Target="../media/image2289.png"/><Relationship Id="rId16" Type="http://schemas.openxmlformats.org/officeDocument/2006/relationships/image" Target="../media/image2199.png"/><Relationship Id="rId37" Type="http://schemas.openxmlformats.org/officeDocument/2006/relationships/customXml" Target="../ink/ink118.xml"/><Relationship Id="rId58" Type="http://schemas.openxmlformats.org/officeDocument/2006/relationships/image" Target="../media/image2219.png"/><Relationship Id="rId79" Type="http://schemas.openxmlformats.org/officeDocument/2006/relationships/image" Target="../media/image2229.png"/><Relationship Id="rId102" Type="http://schemas.openxmlformats.org/officeDocument/2006/relationships/customXml" Target="../ink/ink151.xml"/><Relationship Id="rId123" Type="http://schemas.openxmlformats.org/officeDocument/2006/relationships/customXml" Target="../ink/ink162.xml"/><Relationship Id="rId144" Type="http://schemas.openxmlformats.org/officeDocument/2006/relationships/image" Target="../media/image2261.png"/><Relationship Id="rId90" Type="http://schemas.openxmlformats.org/officeDocument/2006/relationships/customXml" Target="../ink/ink145.xml"/><Relationship Id="rId165" Type="http://schemas.openxmlformats.org/officeDocument/2006/relationships/customXml" Target="../ink/ink183.xml"/><Relationship Id="rId186" Type="http://schemas.openxmlformats.org/officeDocument/2006/relationships/image" Target="../media/image2282.png"/><Relationship Id="rId27" Type="http://schemas.openxmlformats.org/officeDocument/2006/relationships/customXml" Target="../ink/ink113.xml"/><Relationship Id="rId48" Type="http://schemas.openxmlformats.org/officeDocument/2006/relationships/image" Target="../media/image2215.png"/><Relationship Id="rId69" Type="http://schemas.openxmlformats.org/officeDocument/2006/relationships/customXml" Target="../ink/ink134.xml"/><Relationship Id="rId113" Type="http://schemas.openxmlformats.org/officeDocument/2006/relationships/customXml" Target="../ink/ink157.xml"/><Relationship Id="rId134" Type="http://schemas.openxmlformats.org/officeDocument/2006/relationships/image" Target="../media/image2256.png"/><Relationship Id="rId80" Type="http://schemas.openxmlformats.org/officeDocument/2006/relationships/customXml" Target="../ink/ink140.xml"/><Relationship Id="rId155" Type="http://schemas.openxmlformats.org/officeDocument/2006/relationships/customXml" Target="../ink/ink178.xml"/><Relationship Id="rId176" Type="http://schemas.openxmlformats.org/officeDocument/2006/relationships/image" Target="../media/image2277.png"/><Relationship Id="rId197" Type="http://schemas.openxmlformats.org/officeDocument/2006/relationships/customXml" Target="../ink/ink199.xml"/><Relationship Id="rId201" Type="http://schemas.openxmlformats.org/officeDocument/2006/relationships/customXml" Target="../ink/ink201.xml"/><Relationship Id="rId17" Type="http://schemas.openxmlformats.org/officeDocument/2006/relationships/customXml" Target="../ink/ink108.xml"/><Relationship Id="rId38" Type="http://schemas.openxmlformats.org/officeDocument/2006/relationships/image" Target="../media/image2210.png"/><Relationship Id="rId59" Type="http://schemas.openxmlformats.org/officeDocument/2006/relationships/customXml" Target="../ink/ink129.xml"/><Relationship Id="rId103" Type="http://schemas.openxmlformats.org/officeDocument/2006/relationships/image" Target="../media/image2241.png"/><Relationship Id="rId124" Type="http://schemas.openxmlformats.org/officeDocument/2006/relationships/image" Target="../media/image2251.png"/><Relationship Id="rId70" Type="http://schemas.openxmlformats.org/officeDocument/2006/relationships/customXml" Target="../ink/ink135.xml"/><Relationship Id="rId91" Type="http://schemas.openxmlformats.org/officeDocument/2006/relationships/image" Target="../media/image2235.png"/><Relationship Id="rId145" Type="http://schemas.openxmlformats.org/officeDocument/2006/relationships/customXml" Target="../ink/ink173.xml"/><Relationship Id="rId166" Type="http://schemas.openxmlformats.org/officeDocument/2006/relationships/image" Target="../media/image2272.png"/><Relationship Id="rId187" Type="http://schemas.openxmlformats.org/officeDocument/2006/relationships/customXml" Target="../ink/ink194.xml"/><Relationship Id="rId1" Type="http://schemas.openxmlformats.org/officeDocument/2006/relationships/slideLayout" Target="../slideLayouts/slideLayout7.xml"/><Relationship Id="rId28" Type="http://schemas.openxmlformats.org/officeDocument/2006/relationships/image" Target="../media/image2205.png"/><Relationship Id="rId49" Type="http://schemas.openxmlformats.org/officeDocument/2006/relationships/customXml" Target="../ink/ink124.xml"/><Relationship Id="rId114" Type="http://schemas.openxmlformats.org/officeDocument/2006/relationships/image" Target="../media/image2246.png"/><Relationship Id="rId60" Type="http://schemas.openxmlformats.org/officeDocument/2006/relationships/image" Target="../media/image2220.png"/><Relationship Id="rId81" Type="http://schemas.openxmlformats.org/officeDocument/2006/relationships/image" Target="../media/image2230.png"/><Relationship Id="rId135" Type="http://schemas.openxmlformats.org/officeDocument/2006/relationships/customXml" Target="../ink/ink168.xml"/><Relationship Id="rId156" Type="http://schemas.openxmlformats.org/officeDocument/2006/relationships/image" Target="../media/image2267.png"/><Relationship Id="rId177" Type="http://schemas.openxmlformats.org/officeDocument/2006/relationships/customXml" Target="../ink/ink189.xml"/><Relationship Id="rId198" Type="http://schemas.openxmlformats.org/officeDocument/2006/relationships/image" Target="../media/image2288.png"/><Relationship Id="rId202" Type="http://schemas.openxmlformats.org/officeDocument/2006/relationships/image" Target="../media/image2290.png"/><Relationship Id="rId18" Type="http://schemas.openxmlformats.org/officeDocument/2006/relationships/image" Target="../media/image2200.png"/><Relationship Id="rId39" Type="http://schemas.openxmlformats.org/officeDocument/2006/relationships/customXml" Target="../ink/ink119.xml"/><Relationship Id="rId50" Type="http://schemas.openxmlformats.org/officeDocument/2006/relationships/image" Target="../media/image2216.png"/><Relationship Id="rId104" Type="http://schemas.openxmlformats.org/officeDocument/2006/relationships/customXml" Target="../ink/ink152.xml"/><Relationship Id="rId125" Type="http://schemas.openxmlformats.org/officeDocument/2006/relationships/customXml" Target="../ink/ink163.xml"/><Relationship Id="rId146" Type="http://schemas.openxmlformats.org/officeDocument/2006/relationships/image" Target="../media/image2262.png"/><Relationship Id="rId167" Type="http://schemas.openxmlformats.org/officeDocument/2006/relationships/customXml" Target="../ink/ink184.xml"/><Relationship Id="rId188" Type="http://schemas.openxmlformats.org/officeDocument/2006/relationships/image" Target="../media/image2283.png"/><Relationship Id="rId71" Type="http://schemas.openxmlformats.org/officeDocument/2006/relationships/image" Target="../media/image2225.png"/><Relationship Id="rId92" Type="http://schemas.openxmlformats.org/officeDocument/2006/relationships/customXml" Target="../ink/ink1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3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40.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0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700.png"/></Relationships>
</file>

<file path=ppt/slides/_rels/slide35.xml.rels><?xml version="1.0" encoding="UTF-8" standalone="yes"?>
<Relationships xmlns="http://schemas.openxmlformats.org/package/2006/relationships"><Relationship Id="rId3" Type="http://schemas.openxmlformats.org/officeDocument/2006/relationships/image" Target="../media/image44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4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343.png"/><Relationship Id="rId4" Type="http://schemas.openxmlformats.org/officeDocument/2006/relationships/image" Target="../media/image13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4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343.png"/><Relationship Id="rId4" Type="http://schemas.openxmlformats.org/officeDocument/2006/relationships/image" Target="../media/image1342.png"/></Relationships>
</file>

<file path=ppt/slides/_rels/slide39.xml.rels><?xml version="1.0" encoding="UTF-8" standalone="yes"?>
<Relationships xmlns="http://schemas.openxmlformats.org/package/2006/relationships"><Relationship Id="rId3" Type="http://schemas.openxmlformats.org/officeDocument/2006/relationships/image" Target="../media/image88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2348.png"/><Relationship Id="rId299" Type="http://schemas.openxmlformats.org/officeDocument/2006/relationships/image" Target="../media/image2438.png"/><Relationship Id="rId21" Type="http://schemas.openxmlformats.org/officeDocument/2006/relationships/image" Target="../media/image2300.png"/><Relationship Id="rId63" Type="http://schemas.openxmlformats.org/officeDocument/2006/relationships/image" Target="../media/image2321.png"/><Relationship Id="rId159" Type="http://schemas.openxmlformats.org/officeDocument/2006/relationships/image" Target="../media/image2369.png"/><Relationship Id="rId324" Type="http://schemas.openxmlformats.org/officeDocument/2006/relationships/customXml" Target="../ink/ink363.xml"/><Relationship Id="rId366" Type="http://schemas.openxmlformats.org/officeDocument/2006/relationships/image" Target="../media/image2471.png"/><Relationship Id="rId170" Type="http://schemas.openxmlformats.org/officeDocument/2006/relationships/customXml" Target="../ink/ink285.xml"/><Relationship Id="rId226" Type="http://schemas.openxmlformats.org/officeDocument/2006/relationships/image" Target="../media/image2402.png"/><Relationship Id="rId268" Type="http://schemas.openxmlformats.org/officeDocument/2006/relationships/customXml" Target="../ink/ink335.xml"/><Relationship Id="rId32" Type="http://schemas.openxmlformats.org/officeDocument/2006/relationships/customXml" Target="../ink/ink216.xml"/><Relationship Id="rId74" Type="http://schemas.openxmlformats.org/officeDocument/2006/relationships/customXml" Target="../ink/ink237.xml"/><Relationship Id="rId128" Type="http://schemas.openxmlformats.org/officeDocument/2006/relationships/customXml" Target="../ink/ink264.xml"/><Relationship Id="rId335" Type="http://schemas.openxmlformats.org/officeDocument/2006/relationships/image" Target="../media/image2456.png"/><Relationship Id="rId377" Type="http://schemas.openxmlformats.org/officeDocument/2006/relationships/customXml" Target="../ink/ink390.xml"/><Relationship Id="rId5" Type="http://schemas.openxmlformats.org/officeDocument/2006/relationships/image" Target="../media/image2292.png"/><Relationship Id="rId181" Type="http://schemas.openxmlformats.org/officeDocument/2006/relationships/image" Target="../media/image2380.png"/><Relationship Id="rId237" Type="http://schemas.openxmlformats.org/officeDocument/2006/relationships/image" Target="../media/image2407.png"/><Relationship Id="rId402" Type="http://schemas.openxmlformats.org/officeDocument/2006/relationships/image" Target="../media/image2488.png"/><Relationship Id="rId279" Type="http://schemas.openxmlformats.org/officeDocument/2006/relationships/image" Target="../media/image2428.png"/><Relationship Id="rId43" Type="http://schemas.openxmlformats.org/officeDocument/2006/relationships/image" Target="../media/image2311.png"/><Relationship Id="rId139" Type="http://schemas.openxmlformats.org/officeDocument/2006/relationships/image" Target="../media/image2359.png"/><Relationship Id="rId290" Type="http://schemas.openxmlformats.org/officeDocument/2006/relationships/customXml" Target="../ink/ink346.xml"/><Relationship Id="rId304" Type="http://schemas.openxmlformats.org/officeDocument/2006/relationships/customXml" Target="../ink/ink353.xml"/><Relationship Id="rId346" Type="http://schemas.openxmlformats.org/officeDocument/2006/relationships/customXml" Target="../ink/ink374.xml"/><Relationship Id="rId388" Type="http://schemas.openxmlformats.org/officeDocument/2006/relationships/image" Target="../media/image2482.png"/><Relationship Id="rId85" Type="http://schemas.openxmlformats.org/officeDocument/2006/relationships/image" Target="../media/image2332.png"/><Relationship Id="rId150" Type="http://schemas.openxmlformats.org/officeDocument/2006/relationships/customXml" Target="../ink/ink275.xml"/><Relationship Id="rId192" Type="http://schemas.openxmlformats.org/officeDocument/2006/relationships/customXml" Target="../ink/ink296.xml"/><Relationship Id="rId206" Type="http://schemas.openxmlformats.org/officeDocument/2006/relationships/customXml" Target="../ink/ink303.xml"/><Relationship Id="rId248" Type="http://schemas.openxmlformats.org/officeDocument/2006/relationships/customXml" Target="../ink/ink325.xml"/><Relationship Id="rId12" Type="http://schemas.openxmlformats.org/officeDocument/2006/relationships/customXml" Target="../ink/ink206.xml"/><Relationship Id="rId108" Type="http://schemas.openxmlformats.org/officeDocument/2006/relationships/customXml" Target="../ink/ink254.xml"/><Relationship Id="rId315" Type="http://schemas.openxmlformats.org/officeDocument/2006/relationships/image" Target="../media/image2446.png"/><Relationship Id="rId357" Type="http://schemas.openxmlformats.org/officeDocument/2006/relationships/image" Target="../media/image2467.png"/><Relationship Id="rId54" Type="http://schemas.openxmlformats.org/officeDocument/2006/relationships/customXml" Target="../ink/ink227.xml"/><Relationship Id="rId96" Type="http://schemas.openxmlformats.org/officeDocument/2006/relationships/customXml" Target="../ink/ink248.xml"/><Relationship Id="rId161" Type="http://schemas.openxmlformats.org/officeDocument/2006/relationships/image" Target="../media/image2370.png"/><Relationship Id="rId217" Type="http://schemas.openxmlformats.org/officeDocument/2006/relationships/image" Target="../media/image2398.png"/><Relationship Id="rId399" Type="http://schemas.openxmlformats.org/officeDocument/2006/relationships/customXml" Target="../ink/ink402.xml"/><Relationship Id="rId259" Type="http://schemas.openxmlformats.org/officeDocument/2006/relationships/image" Target="../media/image2418.png"/><Relationship Id="rId23" Type="http://schemas.openxmlformats.org/officeDocument/2006/relationships/image" Target="../media/image2301.png"/><Relationship Id="rId119" Type="http://schemas.openxmlformats.org/officeDocument/2006/relationships/image" Target="../media/image2349.png"/><Relationship Id="rId270" Type="http://schemas.openxmlformats.org/officeDocument/2006/relationships/customXml" Target="../ink/ink336.xml"/><Relationship Id="rId326" Type="http://schemas.openxmlformats.org/officeDocument/2006/relationships/customXml" Target="../ink/ink364.xml"/><Relationship Id="rId65" Type="http://schemas.openxmlformats.org/officeDocument/2006/relationships/image" Target="../media/image2322.png"/><Relationship Id="rId130" Type="http://schemas.openxmlformats.org/officeDocument/2006/relationships/customXml" Target="../ink/ink265.xml"/><Relationship Id="rId368" Type="http://schemas.openxmlformats.org/officeDocument/2006/relationships/image" Target="../media/image2472.png"/><Relationship Id="rId172" Type="http://schemas.openxmlformats.org/officeDocument/2006/relationships/customXml" Target="../ink/ink286.xml"/><Relationship Id="rId228" Type="http://schemas.openxmlformats.org/officeDocument/2006/relationships/image" Target="../media/image2403.png"/><Relationship Id="rId281" Type="http://schemas.openxmlformats.org/officeDocument/2006/relationships/image" Target="../media/image2429.png"/><Relationship Id="rId337" Type="http://schemas.openxmlformats.org/officeDocument/2006/relationships/image" Target="../media/image2457.png"/><Relationship Id="rId34" Type="http://schemas.openxmlformats.org/officeDocument/2006/relationships/customXml" Target="../ink/ink217.xml"/><Relationship Id="rId76" Type="http://schemas.openxmlformats.org/officeDocument/2006/relationships/customXml" Target="../ink/ink238.xml"/><Relationship Id="rId141" Type="http://schemas.openxmlformats.org/officeDocument/2006/relationships/image" Target="../media/image2360.png"/><Relationship Id="rId379" Type="http://schemas.openxmlformats.org/officeDocument/2006/relationships/customXml" Target="../ink/ink391.xml"/><Relationship Id="rId7" Type="http://schemas.openxmlformats.org/officeDocument/2006/relationships/image" Target="../media/image2293.png"/><Relationship Id="rId183" Type="http://schemas.openxmlformats.org/officeDocument/2006/relationships/image" Target="../media/image2381.png"/><Relationship Id="rId239" Type="http://schemas.openxmlformats.org/officeDocument/2006/relationships/image" Target="../media/image2408.png"/><Relationship Id="rId390" Type="http://schemas.openxmlformats.org/officeDocument/2006/relationships/image" Target="../media/image2483.png"/><Relationship Id="rId404" Type="http://schemas.openxmlformats.org/officeDocument/2006/relationships/image" Target="../media/image2489.png"/><Relationship Id="rId250" Type="http://schemas.openxmlformats.org/officeDocument/2006/relationships/customXml" Target="../ink/ink326.xml"/><Relationship Id="rId292" Type="http://schemas.openxmlformats.org/officeDocument/2006/relationships/customXml" Target="../ink/ink347.xml"/><Relationship Id="rId306" Type="http://schemas.openxmlformats.org/officeDocument/2006/relationships/customXml" Target="../ink/ink354.xml"/><Relationship Id="rId45" Type="http://schemas.openxmlformats.org/officeDocument/2006/relationships/image" Target="../media/image2312.png"/><Relationship Id="rId87" Type="http://schemas.openxmlformats.org/officeDocument/2006/relationships/image" Target="../media/image2333.png"/><Relationship Id="rId110" Type="http://schemas.openxmlformats.org/officeDocument/2006/relationships/customXml" Target="../ink/ink255.xml"/><Relationship Id="rId348" Type="http://schemas.openxmlformats.org/officeDocument/2006/relationships/customXml" Target="../ink/ink375.xml"/><Relationship Id="rId152" Type="http://schemas.openxmlformats.org/officeDocument/2006/relationships/customXml" Target="../ink/ink276.xml"/><Relationship Id="rId194" Type="http://schemas.openxmlformats.org/officeDocument/2006/relationships/customXml" Target="../ink/ink297.xml"/><Relationship Id="rId208" Type="http://schemas.openxmlformats.org/officeDocument/2006/relationships/customXml" Target="../ink/ink304.xml"/><Relationship Id="rId261" Type="http://schemas.openxmlformats.org/officeDocument/2006/relationships/image" Target="../media/image2419.png"/><Relationship Id="rId14" Type="http://schemas.openxmlformats.org/officeDocument/2006/relationships/customXml" Target="../ink/ink207.xml"/><Relationship Id="rId56" Type="http://schemas.openxmlformats.org/officeDocument/2006/relationships/customXml" Target="../ink/ink228.xml"/><Relationship Id="rId317" Type="http://schemas.openxmlformats.org/officeDocument/2006/relationships/image" Target="../media/image2447.png"/><Relationship Id="rId359" Type="http://schemas.openxmlformats.org/officeDocument/2006/relationships/image" Target="../media/image2468.png"/><Relationship Id="rId98" Type="http://schemas.openxmlformats.org/officeDocument/2006/relationships/customXml" Target="../ink/ink249.xml"/><Relationship Id="rId121" Type="http://schemas.openxmlformats.org/officeDocument/2006/relationships/image" Target="../media/image2350.png"/><Relationship Id="rId163" Type="http://schemas.openxmlformats.org/officeDocument/2006/relationships/image" Target="../media/image2371.png"/><Relationship Id="rId219" Type="http://schemas.openxmlformats.org/officeDocument/2006/relationships/image" Target="../media/image2399.png"/><Relationship Id="rId370" Type="http://schemas.openxmlformats.org/officeDocument/2006/relationships/image" Target="../media/image2473.png"/><Relationship Id="rId230" Type="http://schemas.openxmlformats.org/officeDocument/2006/relationships/image" Target="../media/image2404.png"/><Relationship Id="rId25" Type="http://schemas.openxmlformats.org/officeDocument/2006/relationships/image" Target="../media/image2302.png"/><Relationship Id="rId67" Type="http://schemas.openxmlformats.org/officeDocument/2006/relationships/image" Target="../media/image2323.png"/><Relationship Id="rId272" Type="http://schemas.openxmlformats.org/officeDocument/2006/relationships/customXml" Target="../ink/ink337.xml"/><Relationship Id="rId328" Type="http://schemas.openxmlformats.org/officeDocument/2006/relationships/customXml" Target="../ink/ink365.xml"/><Relationship Id="rId132" Type="http://schemas.openxmlformats.org/officeDocument/2006/relationships/customXml" Target="../ink/ink266.xml"/><Relationship Id="rId174" Type="http://schemas.openxmlformats.org/officeDocument/2006/relationships/customXml" Target="../ink/ink287.xml"/><Relationship Id="rId381" Type="http://schemas.openxmlformats.org/officeDocument/2006/relationships/customXml" Target="../ink/ink392.xml"/><Relationship Id="rId241" Type="http://schemas.openxmlformats.org/officeDocument/2006/relationships/image" Target="../media/image2409.png"/><Relationship Id="rId36" Type="http://schemas.openxmlformats.org/officeDocument/2006/relationships/customXml" Target="../ink/ink218.xml"/><Relationship Id="rId283" Type="http://schemas.openxmlformats.org/officeDocument/2006/relationships/image" Target="../media/image2430.png"/><Relationship Id="rId339" Type="http://schemas.openxmlformats.org/officeDocument/2006/relationships/image" Target="../media/image2458.png"/><Relationship Id="rId78" Type="http://schemas.openxmlformats.org/officeDocument/2006/relationships/customXml" Target="../ink/ink239.xml"/><Relationship Id="rId101" Type="http://schemas.openxmlformats.org/officeDocument/2006/relationships/image" Target="../media/image2340.png"/><Relationship Id="rId143" Type="http://schemas.openxmlformats.org/officeDocument/2006/relationships/image" Target="../media/image2361.png"/><Relationship Id="rId185" Type="http://schemas.openxmlformats.org/officeDocument/2006/relationships/image" Target="../media/image2382.png"/><Relationship Id="rId350" Type="http://schemas.openxmlformats.org/officeDocument/2006/relationships/customXml" Target="../ink/ink376.xml"/><Relationship Id="rId406" Type="http://schemas.openxmlformats.org/officeDocument/2006/relationships/image" Target="../media/image2490.png"/><Relationship Id="rId9" Type="http://schemas.openxmlformats.org/officeDocument/2006/relationships/image" Target="../media/image2294.png"/><Relationship Id="rId210" Type="http://schemas.openxmlformats.org/officeDocument/2006/relationships/customXml" Target="../ink/ink305.xml"/><Relationship Id="rId392" Type="http://schemas.openxmlformats.org/officeDocument/2006/relationships/customXml" Target="../ink/ink398.xml"/><Relationship Id="rId252" Type="http://schemas.openxmlformats.org/officeDocument/2006/relationships/customXml" Target="../ink/ink327.xml"/><Relationship Id="rId294" Type="http://schemas.openxmlformats.org/officeDocument/2006/relationships/customXml" Target="../ink/ink348.xml"/><Relationship Id="rId308" Type="http://schemas.openxmlformats.org/officeDocument/2006/relationships/customXml" Target="../ink/ink355.xml"/><Relationship Id="rId47" Type="http://schemas.openxmlformats.org/officeDocument/2006/relationships/image" Target="../media/image2313.png"/><Relationship Id="rId89" Type="http://schemas.openxmlformats.org/officeDocument/2006/relationships/image" Target="../media/image2334.png"/><Relationship Id="rId112" Type="http://schemas.openxmlformats.org/officeDocument/2006/relationships/customXml" Target="../ink/ink256.xml"/><Relationship Id="rId154" Type="http://schemas.openxmlformats.org/officeDocument/2006/relationships/customXml" Target="../ink/ink277.xml"/><Relationship Id="rId361" Type="http://schemas.openxmlformats.org/officeDocument/2006/relationships/image" Target="../media/image2469.png"/><Relationship Id="rId196" Type="http://schemas.openxmlformats.org/officeDocument/2006/relationships/customXml" Target="../ink/ink298.xml"/><Relationship Id="rId16" Type="http://schemas.openxmlformats.org/officeDocument/2006/relationships/customXml" Target="../ink/ink208.xml"/><Relationship Id="rId221" Type="http://schemas.openxmlformats.org/officeDocument/2006/relationships/image" Target="../media/image2400.png"/><Relationship Id="rId263" Type="http://schemas.openxmlformats.org/officeDocument/2006/relationships/image" Target="../media/image2420.png"/><Relationship Id="rId319" Type="http://schemas.openxmlformats.org/officeDocument/2006/relationships/image" Target="../media/image2448.png"/><Relationship Id="rId58" Type="http://schemas.openxmlformats.org/officeDocument/2006/relationships/customXml" Target="../ink/ink229.xml"/><Relationship Id="rId123" Type="http://schemas.openxmlformats.org/officeDocument/2006/relationships/image" Target="../media/image2351.png"/><Relationship Id="rId330" Type="http://schemas.openxmlformats.org/officeDocument/2006/relationships/customXml" Target="../ink/ink366.xml"/><Relationship Id="rId165" Type="http://schemas.openxmlformats.org/officeDocument/2006/relationships/image" Target="../media/image2372.png"/><Relationship Id="rId372" Type="http://schemas.openxmlformats.org/officeDocument/2006/relationships/image" Target="../media/image2474.png"/><Relationship Id="rId211" Type="http://schemas.openxmlformats.org/officeDocument/2006/relationships/image" Target="../media/image2395.png"/><Relationship Id="rId232" Type="http://schemas.openxmlformats.org/officeDocument/2006/relationships/customXml" Target="../ink/ink317.xml"/><Relationship Id="rId253" Type="http://schemas.openxmlformats.org/officeDocument/2006/relationships/image" Target="../media/image2415.png"/><Relationship Id="rId274" Type="http://schemas.openxmlformats.org/officeDocument/2006/relationships/customXml" Target="../ink/ink338.xml"/><Relationship Id="rId295" Type="http://schemas.openxmlformats.org/officeDocument/2006/relationships/image" Target="../media/image2436.png"/><Relationship Id="rId309" Type="http://schemas.openxmlformats.org/officeDocument/2006/relationships/image" Target="../media/image2443.png"/><Relationship Id="rId27" Type="http://schemas.openxmlformats.org/officeDocument/2006/relationships/image" Target="../media/image2303.png"/><Relationship Id="rId48" Type="http://schemas.openxmlformats.org/officeDocument/2006/relationships/customXml" Target="../ink/ink224.xml"/><Relationship Id="rId69" Type="http://schemas.openxmlformats.org/officeDocument/2006/relationships/image" Target="../media/image2324.png"/><Relationship Id="rId113" Type="http://schemas.openxmlformats.org/officeDocument/2006/relationships/image" Target="../media/image2346.png"/><Relationship Id="rId134" Type="http://schemas.openxmlformats.org/officeDocument/2006/relationships/customXml" Target="../ink/ink267.xml"/><Relationship Id="rId320" Type="http://schemas.openxmlformats.org/officeDocument/2006/relationships/customXml" Target="../ink/ink361.xml"/><Relationship Id="rId80" Type="http://schemas.openxmlformats.org/officeDocument/2006/relationships/customXml" Target="../ink/ink240.xml"/><Relationship Id="rId155" Type="http://schemas.openxmlformats.org/officeDocument/2006/relationships/image" Target="../media/image2367.png"/><Relationship Id="rId176" Type="http://schemas.openxmlformats.org/officeDocument/2006/relationships/customXml" Target="../ink/ink288.xml"/><Relationship Id="rId197" Type="http://schemas.openxmlformats.org/officeDocument/2006/relationships/image" Target="../media/image2388.png"/><Relationship Id="rId341" Type="http://schemas.openxmlformats.org/officeDocument/2006/relationships/image" Target="../media/image2459.png"/><Relationship Id="rId362" Type="http://schemas.openxmlformats.org/officeDocument/2006/relationships/customXml" Target="../ink/ink382.xml"/><Relationship Id="rId383" Type="http://schemas.openxmlformats.org/officeDocument/2006/relationships/customXml" Target="../ink/ink393.xml"/><Relationship Id="rId201" Type="http://schemas.openxmlformats.org/officeDocument/2006/relationships/image" Target="../media/image2390.png"/><Relationship Id="rId222" Type="http://schemas.openxmlformats.org/officeDocument/2006/relationships/customXml" Target="../ink/ink311.xml"/><Relationship Id="rId243" Type="http://schemas.openxmlformats.org/officeDocument/2006/relationships/image" Target="../media/image2410.png"/><Relationship Id="rId264" Type="http://schemas.openxmlformats.org/officeDocument/2006/relationships/customXml" Target="../ink/ink333.xml"/><Relationship Id="rId285" Type="http://schemas.openxmlformats.org/officeDocument/2006/relationships/image" Target="../media/image2431.png"/><Relationship Id="rId17" Type="http://schemas.openxmlformats.org/officeDocument/2006/relationships/image" Target="../media/image2298.png"/><Relationship Id="rId38" Type="http://schemas.openxmlformats.org/officeDocument/2006/relationships/customXml" Target="../ink/ink219.xml"/><Relationship Id="rId59" Type="http://schemas.openxmlformats.org/officeDocument/2006/relationships/image" Target="../media/image2319.png"/><Relationship Id="rId103" Type="http://schemas.openxmlformats.org/officeDocument/2006/relationships/image" Target="../media/image2341.png"/><Relationship Id="rId124" Type="http://schemas.openxmlformats.org/officeDocument/2006/relationships/customXml" Target="../ink/ink262.xml"/><Relationship Id="rId310" Type="http://schemas.openxmlformats.org/officeDocument/2006/relationships/customXml" Target="../ink/ink356.xml"/><Relationship Id="rId70" Type="http://schemas.openxmlformats.org/officeDocument/2006/relationships/customXml" Target="../ink/ink235.xml"/><Relationship Id="rId91" Type="http://schemas.openxmlformats.org/officeDocument/2006/relationships/image" Target="../media/image2335.png"/><Relationship Id="rId145" Type="http://schemas.openxmlformats.org/officeDocument/2006/relationships/image" Target="../media/image2362.png"/><Relationship Id="rId166" Type="http://schemas.openxmlformats.org/officeDocument/2006/relationships/customXml" Target="../ink/ink283.xml"/><Relationship Id="rId187" Type="http://schemas.openxmlformats.org/officeDocument/2006/relationships/image" Target="../media/image2383.png"/><Relationship Id="rId331" Type="http://schemas.openxmlformats.org/officeDocument/2006/relationships/image" Target="../media/image2454.png"/><Relationship Id="rId352" Type="http://schemas.openxmlformats.org/officeDocument/2006/relationships/customXml" Target="../ink/ink377.xml"/><Relationship Id="rId373" Type="http://schemas.openxmlformats.org/officeDocument/2006/relationships/customXml" Target="../ink/ink388.xml"/><Relationship Id="rId394" Type="http://schemas.openxmlformats.org/officeDocument/2006/relationships/customXml" Target="../ink/ink399.xml"/><Relationship Id="rId408" Type="http://schemas.openxmlformats.org/officeDocument/2006/relationships/image" Target="../media/image2491.png"/><Relationship Id="rId1" Type="http://schemas.openxmlformats.org/officeDocument/2006/relationships/slideLayout" Target="../slideLayouts/slideLayout7.xml"/><Relationship Id="rId212" Type="http://schemas.openxmlformats.org/officeDocument/2006/relationships/customXml" Target="../ink/ink306.xml"/><Relationship Id="rId233" Type="http://schemas.openxmlformats.org/officeDocument/2006/relationships/image" Target="../media/image2405.png"/><Relationship Id="rId254" Type="http://schemas.openxmlformats.org/officeDocument/2006/relationships/customXml" Target="../ink/ink328.xml"/><Relationship Id="rId28" Type="http://schemas.openxmlformats.org/officeDocument/2006/relationships/customXml" Target="../ink/ink214.xml"/><Relationship Id="rId49" Type="http://schemas.openxmlformats.org/officeDocument/2006/relationships/image" Target="../media/image2314.png"/><Relationship Id="rId114" Type="http://schemas.openxmlformats.org/officeDocument/2006/relationships/customXml" Target="../ink/ink257.xml"/><Relationship Id="rId275" Type="http://schemas.openxmlformats.org/officeDocument/2006/relationships/image" Target="../media/image2426.png"/><Relationship Id="rId296" Type="http://schemas.openxmlformats.org/officeDocument/2006/relationships/customXml" Target="../ink/ink349.xml"/><Relationship Id="rId300" Type="http://schemas.openxmlformats.org/officeDocument/2006/relationships/customXml" Target="../ink/ink351.xml"/><Relationship Id="rId60" Type="http://schemas.openxmlformats.org/officeDocument/2006/relationships/customXml" Target="../ink/ink230.xml"/><Relationship Id="rId81" Type="http://schemas.openxmlformats.org/officeDocument/2006/relationships/image" Target="../media/image2330.png"/><Relationship Id="rId135" Type="http://schemas.openxmlformats.org/officeDocument/2006/relationships/image" Target="../media/image2357.png"/><Relationship Id="rId156" Type="http://schemas.openxmlformats.org/officeDocument/2006/relationships/customXml" Target="../ink/ink278.xml"/><Relationship Id="rId177" Type="http://schemas.openxmlformats.org/officeDocument/2006/relationships/image" Target="../media/image2378.png"/><Relationship Id="rId198" Type="http://schemas.openxmlformats.org/officeDocument/2006/relationships/customXml" Target="../ink/ink299.xml"/><Relationship Id="rId321" Type="http://schemas.openxmlformats.org/officeDocument/2006/relationships/image" Target="../media/image2449.png"/><Relationship Id="rId342" Type="http://schemas.openxmlformats.org/officeDocument/2006/relationships/customXml" Target="../ink/ink372.xml"/><Relationship Id="rId363" Type="http://schemas.openxmlformats.org/officeDocument/2006/relationships/image" Target="../media/image2470.png"/><Relationship Id="rId384" Type="http://schemas.openxmlformats.org/officeDocument/2006/relationships/image" Target="../media/image2480.png"/><Relationship Id="rId202" Type="http://schemas.openxmlformats.org/officeDocument/2006/relationships/customXml" Target="../ink/ink301.xml"/><Relationship Id="rId223" Type="http://schemas.openxmlformats.org/officeDocument/2006/relationships/customXml" Target="../ink/ink312.xml"/><Relationship Id="rId244" Type="http://schemas.openxmlformats.org/officeDocument/2006/relationships/customXml" Target="../ink/ink323.xml"/><Relationship Id="rId18" Type="http://schemas.openxmlformats.org/officeDocument/2006/relationships/customXml" Target="../ink/ink209.xml"/><Relationship Id="rId39" Type="http://schemas.openxmlformats.org/officeDocument/2006/relationships/image" Target="../media/image2309.png"/><Relationship Id="rId265" Type="http://schemas.openxmlformats.org/officeDocument/2006/relationships/image" Target="../media/image2421.png"/><Relationship Id="rId286" Type="http://schemas.openxmlformats.org/officeDocument/2006/relationships/customXml" Target="../ink/ink344.xml"/><Relationship Id="rId50" Type="http://schemas.openxmlformats.org/officeDocument/2006/relationships/customXml" Target="../ink/ink225.xml"/><Relationship Id="rId104" Type="http://schemas.openxmlformats.org/officeDocument/2006/relationships/customXml" Target="../ink/ink252.xml"/><Relationship Id="rId125" Type="http://schemas.openxmlformats.org/officeDocument/2006/relationships/image" Target="../media/image2352.png"/><Relationship Id="rId146" Type="http://schemas.openxmlformats.org/officeDocument/2006/relationships/customXml" Target="../ink/ink273.xml"/><Relationship Id="rId167" Type="http://schemas.openxmlformats.org/officeDocument/2006/relationships/image" Target="../media/image2373.png"/><Relationship Id="rId188" Type="http://schemas.openxmlformats.org/officeDocument/2006/relationships/customXml" Target="../ink/ink294.xml"/><Relationship Id="rId311" Type="http://schemas.openxmlformats.org/officeDocument/2006/relationships/image" Target="../media/image2444.png"/><Relationship Id="rId332" Type="http://schemas.openxmlformats.org/officeDocument/2006/relationships/customXml" Target="../ink/ink367.xml"/><Relationship Id="rId353" Type="http://schemas.openxmlformats.org/officeDocument/2006/relationships/image" Target="../media/image2465.png"/><Relationship Id="rId374" Type="http://schemas.openxmlformats.org/officeDocument/2006/relationships/image" Target="../media/image2475.png"/><Relationship Id="rId395" Type="http://schemas.openxmlformats.org/officeDocument/2006/relationships/image" Target="../media/image2485.png"/><Relationship Id="rId71" Type="http://schemas.openxmlformats.org/officeDocument/2006/relationships/image" Target="../media/image2325.png"/><Relationship Id="rId92" Type="http://schemas.openxmlformats.org/officeDocument/2006/relationships/customXml" Target="../ink/ink246.xml"/><Relationship Id="rId213" Type="http://schemas.openxmlformats.org/officeDocument/2006/relationships/image" Target="../media/image2396.png"/><Relationship Id="rId234" Type="http://schemas.openxmlformats.org/officeDocument/2006/relationships/customXml" Target="../ink/ink318.xml"/><Relationship Id="rId2" Type="http://schemas.openxmlformats.org/officeDocument/2006/relationships/notesSlide" Target="../notesSlides/notesSlide4.xml"/><Relationship Id="rId29" Type="http://schemas.openxmlformats.org/officeDocument/2006/relationships/image" Target="../media/image2304.png"/><Relationship Id="rId255" Type="http://schemas.openxmlformats.org/officeDocument/2006/relationships/image" Target="../media/image2416.png"/><Relationship Id="rId276" Type="http://schemas.openxmlformats.org/officeDocument/2006/relationships/customXml" Target="../ink/ink339.xml"/><Relationship Id="rId297" Type="http://schemas.openxmlformats.org/officeDocument/2006/relationships/image" Target="../media/image2437.png"/><Relationship Id="rId40" Type="http://schemas.openxmlformats.org/officeDocument/2006/relationships/customXml" Target="../ink/ink220.xml"/><Relationship Id="rId115" Type="http://schemas.openxmlformats.org/officeDocument/2006/relationships/image" Target="../media/image2347.png"/><Relationship Id="rId136" Type="http://schemas.openxmlformats.org/officeDocument/2006/relationships/customXml" Target="../ink/ink268.xml"/><Relationship Id="rId157" Type="http://schemas.openxmlformats.org/officeDocument/2006/relationships/image" Target="../media/image2368.png"/><Relationship Id="rId178" Type="http://schemas.openxmlformats.org/officeDocument/2006/relationships/customXml" Target="../ink/ink289.xml"/><Relationship Id="rId301" Type="http://schemas.openxmlformats.org/officeDocument/2006/relationships/image" Target="../media/image2439.png"/><Relationship Id="rId322" Type="http://schemas.openxmlformats.org/officeDocument/2006/relationships/customXml" Target="../ink/ink362.xml"/><Relationship Id="rId343" Type="http://schemas.openxmlformats.org/officeDocument/2006/relationships/image" Target="../media/image2460.png"/><Relationship Id="rId364" Type="http://schemas.openxmlformats.org/officeDocument/2006/relationships/customXml" Target="../ink/ink383.xml"/><Relationship Id="rId61" Type="http://schemas.openxmlformats.org/officeDocument/2006/relationships/image" Target="../media/image2320.png"/><Relationship Id="rId82" Type="http://schemas.openxmlformats.org/officeDocument/2006/relationships/customXml" Target="../ink/ink241.xml"/><Relationship Id="rId199" Type="http://schemas.openxmlformats.org/officeDocument/2006/relationships/image" Target="../media/image2389.png"/><Relationship Id="rId203" Type="http://schemas.openxmlformats.org/officeDocument/2006/relationships/image" Target="../media/image2391.png"/><Relationship Id="rId385" Type="http://schemas.openxmlformats.org/officeDocument/2006/relationships/customXml" Target="../ink/ink394.xml"/><Relationship Id="rId19" Type="http://schemas.openxmlformats.org/officeDocument/2006/relationships/image" Target="../media/image2299.png"/><Relationship Id="rId224" Type="http://schemas.openxmlformats.org/officeDocument/2006/relationships/image" Target="../media/image2401.png"/><Relationship Id="rId245" Type="http://schemas.openxmlformats.org/officeDocument/2006/relationships/image" Target="../media/image2411.png"/><Relationship Id="rId266" Type="http://schemas.openxmlformats.org/officeDocument/2006/relationships/customXml" Target="../ink/ink334.xml"/><Relationship Id="rId287" Type="http://schemas.openxmlformats.org/officeDocument/2006/relationships/image" Target="../media/image2432.png"/><Relationship Id="rId30" Type="http://schemas.openxmlformats.org/officeDocument/2006/relationships/customXml" Target="../ink/ink215.xml"/><Relationship Id="rId105" Type="http://schemas.openxmlformats.org/officeDocument/2006/relationships/image" Target="../media/image2342.png"/><Relationship Id="rId126" Type="http://schemas.openxmlformats.org/officeDocument/2006/relationships/customXml" Target="../ink/ink263.xml"/><Relationship Id="rId147" Type="http://schemas.openxmlformats.org/officeDocument/2006/relationships/image" Target="../media/image2363.png"/><Relationship Id="rId168" Type="http://schemas.openxmlformats.org/officeDocument/2006/relationships/customXml" Target="../ink/ink284.xml"/><Relationship Id="rId312" Type="http://schemas.openxmlformats.org/officeDocument/2006/relationships/customXml" Target="../ink/ink357.xml"/><Relationship Id="rId333" Type="http://schemas.openxmlformats.org/officeDocument/2006/relationships/image" Target="../media/image2455.png"/><Relationship Id="rId354" Type="http://schemas.openxmlformats.org/officeDocument/2006/relationships/customXml" Target="../ink/ink378.xml"/><Relationship Id="rId51" Type="http://schemas.openxmlformats.org/officeDocument/2006/relationships/image" Target="../media/image2315.png"/><Relationship Id="rId72" Type="http://schemas.openxmlformats.org/officeDocument/2006/relationships/customXml" Target="../ink/ink236.xml"/><Relationship Id="rId93" Type="http://schemas.openxmlformats.org/officeDocument/2006/relationships/image" Target="../media/image2336.png"/><Relationship Id="rId189" Type="http://schemas.openxmlformats.org/officeDocument/2006/relationships/image" Target="../media/image2384.png"/><Relationship Id="rId375" Type="http://schemas.openxmlformats.org/officeDocument/2006/relationships/customXml" Target="../ink/ink389.xml"/><Relationship Id="rId396" Type="http://schemas.openxmlformats.org/officeDocument/2006/relationships/customXml" Target="../ink/ink400.xml"/><Relationship Id="rId3" Type="http://schemas.openxmlformats.org/officeDocument/2006/relationships/image" Target="../media/image1.png"/><Relationship Id="rId214" Type="http://schemas.openxmlformats.org/officeDocument/2006/relationships/customXml" Target="../ink/ink307.xml"/><Relationship Id="rId235" Type="http://schemas.openxmlformats.org/officeDocument/2006/relationships/image" Target="../media/image2406.png"/><Relationship Id="rId256" Type="http://schemas.openxmlformats.org/officeDocument/2006/relationships/customXml" Target="../ink/ink329.xml"/><Relationship Id="rId277" Type="http://schemas.openxmlformats.org/officeDocument/2006/relationships/image" Target="../media/image2427.png"/><Relationship Id="rId298" Type="http://schemas.openxmlformats.org/officeDocument/2006/relationships/customXml" Target="../ink/ink350.xml"/><Relationship Id="rId400" Type="http://schemas.openxmlformats.org/officeDocument/2006/relationships/image" Target="../media/image2487.png"/><Relationship Id="rId116" Type="http://schemas.openxmlformats.org/officeDocument/2006/relationships/customXml" Target="../ink/ink258.xml"/><Relationship Id="rId137" Type="http://schemas.openxmlformats.org/officeDocument/2006/relationships/image" Target="../media/image2358.png"/><Relationship Id="rId158" Type="http://schemas.openxmlformats.org/officeDocument/2006/relationships/customXml" Target="../ink/ink279.xml"/><Relationship Id="rId302" Type="http://schemas.openxmlformats.org/officeDocument/2006/relationships/customXml" Target="../ink/ink352.xml"/><Relationship Id="rId323" Type="http://schemas.openxmlformats.org/officeDocument/2006/relationships/image" Target="../media/image2450.png"/><Relationship Id="rId344" Type="http://schemas.openxmlformats.org/officeDocument/2006/relationships/customXml" Target="../ink/ink373.xml"/><Relationship Id="rId20" Type="http://schemas.openxmlformats.org/officeDocument/2006/relationships/customXml" Target="../ink/ink210.xml"/><Relationship Id="rId41" Type="http://schemas.openxmlformats.org/officeDocument/2006/relationships/image" Target="../media/image2310.png"/><Relationship Id="rId62" Type="http://schemas.openxmlformats.org/officeDocument/2006/relationships/customXml" Target="../ink/ink231.xml"/><Relationship Id="rId83" Type="http://schemas.openxmlformats.org/officeDocument/2006/relationships/image" Target="../media/image2331.png"/><Relationship Id="rId179" Type="http://schemas.openxmlformats.org/officeDocument/2006/relationships/image" Target="../media/image2379.png"/><Relationship Id="rId365" Type="http://schemas.openxmlformats.org/officeDocument/2006/relationships/customXml" Target="../ink/ink384.xml"/><Relationship Id="rId386" Type="http://schemas.openxmlformats.org/officeDocument/2006/relationships/image" Target="../media/image2481.png"/><Relationship Id="rId190" Type="http://schemas.openxmlformats.org/officeDocument/2006/relationships/customXml" Target="../ink/ink295.xml"/><Relationship Id="rId204" Type="http://schemas.openxmlformats.org/officeDocument/2006/relationships/customXml" Target="../ink/ink302.xml"/><Relationship Id="rId225" Type="http://schemas.openxmlformats.org/officeDocument/2006/relationships/customXml" Target="../ink/ink313.xml"/><Relationship Id="rId246" Type="http://schemas.openxmlformats.org/officeDocument/2006/relationships/customXml" Target="../ink/ink324.xml"/><Relationship Id="rId267" Type="http://schemas.openxmlformats.org/officeDocument/2006/relationships/image" Target="../media/image2422.png"/><Relationship Id="rId288" Type="http://schemas.openxmlformats.org/officeDocument/2006/relationships/customXml" Target="../ink/ink345.xml"/><Relationship Id="rId106" Type="http://schemas.openxmlformats.org/officeDocument/2006/relationships/customXml" Target="../ink/ink253.xml"/><Relationship Id="rId127" Type="http://schemas.openxmlformats.org/officeDocument/2006/relationships/image" Target="../media/image2353.png"/><Relationship Id="rId313" Type="http://schemas.openxmlformats.org/officeDocument/2006/relationships/image" Target="../media/image2445.png"/><Relationship Id="rId10" Type="http://schemas.openxmlformats.org/officeDocument/2006/relationships/customXml" Target="../ink/ink205.xml"/><Relationship Id="rId31" Type="http://schemas.openxmlformats.org/officeDocument/2006/relationships/image" Target="../media/image2305.png"/><Relationship Id="rId52" Type="http://schemas.openxmlformats.org/officeDocument/2006/relationships/customXml" Target="../ink/ink226.xml"/><Relationship Id="rId73" Type="http://schemas.openxmlformats.org/officeDocument/2006/relationships/image" Target="../media/image2326.png"/><Relationship Id="rId94" Type="http://schemas.openxmlformats.org/officeDocument/2006/relationships/customXml" Target="../ink/ink247.xml"/><Relationship Id="rId148" Type="http://schemas.openxmlformats.org/officeDocument/2006/relationships/customXml" Target="../ink/ink274.xml"/><Relationship Id="rId169" Type="http://schemas.openxmlformats.org/officeDocument/2006/relationships/image" Target="../media/image2374.png"/><Relationship Id="rId334" Type="http://schemas.openxmlformats.org/officeDocument/2006/relationships/customXml" Target="../ink/ink368.xml"/><Relationship Id="rId355" Type="http://schemas.openxmlformats.org/officeDocument/2006/relationships/image" Target="../media/image2466.png"/><Relationship Id="rId376" Type="http://schemas.openxmlformats.org/officeDocument/2006/relationships/image" Target="../media/image2476.png"/><Relationship Id="rId397" Type="http://schemas.openxmlformats.org/officeDocument/2006/relationships/customXml" Target="../ink/ink401.xml"/><Relationship Id="rId4" Type="http://schemas.openxmlformats.org/officeDocument/2006/relationships/customXml" Target="../ink/ink202.xml"/><Relationship Id="rId180" Type="http://schemas.openxmlformats.org/officeDocument/2006/relationships/customXml" Target="../ink/ink290.xml"/><Relationship Id="rId215" Type="http://schemas.openxmlformats.org/officeDocument/2006/relationships/image" Target="../media/image2397.png"/><Relationship Id="rId236" Type="http://schemas.openxmlformats.org/officeDocument/2006/relationships/customXml" Target="../ink/ink319.xml"/><Relationship Id="rId257" Type="http://schemas.openxmlformats.org/officeDocument/2006/relationships/image" Target="../media/image2417.png"/><Relationship Id="rId278" Type="http://schemas.openxmlformats.org/officeDocument/2006/relationships/customXml" Target="../ink/ink340.xml"/><Relationship Id="rId401" Type="http://schemas.openxmlformats.org/officeDocument/2006/relationships/customXml" Target="../ink/ink403.xml"/><Relationship Id="rId303" Type="http://schemas.openxmlformats.org/officeDocument/2006/relationships/image" Target="../media/image2440.png"/><Relationship Id="rId42" Type="http://schemas.openxmlformats.org/officeDocument/2006/relationships/customXml" Target="../ink/ink221.xml"/><Relationship Id="rId84" Type="http://schemas.openxmlformats.org/officeDocument/2006/relationships/customXml" Target="../ink/ink242.xml"/><Relationship Id="rId138" Type="http://schemas.openxmlformats.org/officeDocument/2006/relationships/customXml" Target="../ink/ink269.xml"/><Relationship Id="rId345" Type="http://schemas.openxmlformats.org/officeDocument/2006/relationships/image" Target="../media/image2461.png"/><Relationship Id="rId387" Type="http://schemas.openxmlformats.org/officeDocument/2006/relationships/customXml" Target="../ink/ink395.xml"/><Relationship Id="rId191" Type="http://schemas.openxmlformats.org/officeDocument/2006/relationships/image" Target="../media/image2385.png"/><Relationship Id="rId205" Type="http://schemas.openxmlformats.org/officeDocument/2006/relationships/image" Target="../media/image2392.png"/><Relationship Id="rId247" Type="http://schemas.openxmlformats.org/officeDocument/2006/relationships/image" Target="../media/image2412.png"/><Relationship Id="rId107" Type="http://schemas.openxmlformats.org/officeDocument/2006/relationships/image" Target="../media/image2343.png"/><Relationship Id="rId289" Type="http://schemas.openxmlformats.org/officeDocument/2006/relationships/image" Target="../media/image2433.png"/><Relationship Id="rId11" Type="http://schemas.openxmlformats.org/officeDocument/2006/relationships/image" Target="../media/image2295.png"/><Relationship Id="rId53" Type="http://schemas.openxmlformats.org/officeDocument/2006/relationships/image" Target="../media/image2316.png"/><Relationship Id="rId149" Type="http://schemas.openxmlformats.org/officeDocument/2006/relationships/image" Target="../media/image2364.png"/><Relationship Id="rId314" Type="http://schemas.openxmlformats.org/officeDocument/2006/relationships/customXml" Target="../ink/ink358.xml"/><Relationship Id="rId356" Type="http://schemas.openxmlformats.org/officeDocument/2006/relationships/customXml" Target="../ink/ink379.xml"/><Relationship Id="rId398" Type="http://schemas.openxmlformats.org/officeDocument/2006/relationships/image" Target="../media/image2486.png"/><Relationship Id="rId95" Type="http://schemas.openxmlformats.org/officeDocument/2006/relationships/image" Target="../media/image2337.png"/><Relationship Id="rId160" Type="http://schemas.openxmlformats.org/officeDocument/2006/relationships/customXml" Target="../ink/ink280.xml"/><Relationship Id="rId216" Type="http://schemas.openxmlformats.org/officeDocument/2006/relationships/customXml" Target="../ink/ink308.xml"/><Relationship Id="rId258" Type="http://schemas.openxmlformats.org/officeDocument/2006/relationships/customXml" Target="../ink/ink330.xml"/><Relationship Id="rId22" Type="http://schemas.openxmlformats.org/officeDocument/2006/relationships/customXml" Target="../ink/ink211.xml"/><Relationship Id="rId64" Type="http://schemas.openxmlformats.org/officeDocument/2006/relationships/customXml" Target="../ink/ink232.xml"/><Relationship Id="rId118" Type="http://schemas.openxmlformats.org/officeDocument/2006/relationships/customXml" Target="../ink/ink259.xml"/><Relationship Id="rId325" Type="http://schemas.openxmlformats.org/officeDocument/2006/relationships/image" Target="../media/image2451.png"/><Relationship Id="rId367" Type="http://schemas.openxmlformats.org/officeDocument/2006/relationships/customXml" Target="../ink/ink385.xml"/><Relationship Id="rId171" Type="http://schemas.openxmlformats.org/officeDocument/2006/relationships/image" Target="../media/image2375.png"/><Relationship Id="rId227" Type="http://schemas.openxmlformats.org/officeDocument/2006/relationships/customXml" Target="../ink/ink314.xml"/><Relationship Id="rId269" Type="http://schemas.openxmlformats.org/officeDocument/2006/relationships/image" Target="../media/image2423.png"/><Relationship Id="rId33" Type="http://schemas.openxmlformats.org/officeDocument/2006/relationships/image" Target="../media/image2306.png"/><Relationship Id="rId129" Type="http://schemas.openxmlformats.org/officeDocument/2006/relationships/image" Target="../media/image2354.png"/><Relationship Id="rId280" Type="http://schemas.openxmlformats.org/officeDocument/2006/relationships/customXml" Target="../ink/ink341.xml"/><Relationship Id="rId336" Type="http://schemas.openxmlformats.org/officeDocument/2006/relationships/customXml" Target="../ink/ink369.xml"/><Relationship Id="rId75" Type="http://schemas.openxmlformats.org/officeDocument/2006/relationships/image" Target="../media/image2327.png"/><Relationship Id="rId140" Type="http://schemas.openxmlformats.org/officeDocument/2006/relationships/customXml" Target="../ink/ink270.xml"/><Relationship Id="rId182" Type="http://schemas.openxmlformats.org/officeDocument/2006/relationships/customXml" Target="../ink/ink291.xml"/><Relationship Id="rId378" Type="http://schemas.openxmlformats.org/officeDocument/2006/relationships/image" Target="../media/image2477.png"/><Relationship Id="rId403" Type="http://schemas.openxmlformats.org/officeDocument/2006/relationships/customXml" Target="../ink/ink404.xml"/><Relationship Id="rId6" Type="http://schemas.openxmlformats.org/officeDocument/2006/relationships/customXml" Target="../ink/ink203.xml"/><Relationship Id="rId238" Type="http://schemas.openxmlformats.org/officeDocument/2006/relationships/customXml" Target="../ink/ink320.xml"/><Relationship Id="rId291" Type="http://schemas.openxmlformats.org/officeDocument/2006/relationships/image" Target="../media/image2434.png"/><Relationship Id="rId305" Type="http://schemas.openxmlformats.org/officeDocument/2006/relationships/image" Target="../media/image2441.png"/><Relationship Id="rId347" Type="http://schemas.openxmlformats.org/officeDocument/2006/relationships/image" Target="../media/image2462.png"/><Relationship Id="rId44" Type="http://schemas.openxmlformats.org/officeDocument/2006/relationships/customXml" Target="../ink/ink222.xml"/><Relationship Id="rId86" Type="http://schemas.openxmlformats.org/officeDocument/2006/relationships/customXml" Target="../ink/ink243.xml"/><Relationship Id="rId151" Type="http://schemas.openxmlformats.org/officeDocument/2006/relationships/image" Target="../media/image2365.png"/><Relationship Id="rId389" Type="http://schemas.openxmlformats.org/officeDocument/2006/relationships/customXml" Target="../ink/ink396.xml"/><Relationship Id="rId193" Type="http://schemas.openxmlformats.org/officeDocument/2006/relationships/image" Target="../media/image2386.png"/><Relationship Id="rId207" Type="http://schemas.openxmlformats.org/officeDocument/2006/relationships/image" Target="../media/image2393.png"/><Relationship Id="rId249" Type="http://schemas.openxmlformats.org/officeDocument/2006/relationships/image" Target="../media/image2413.png"/><Relationship Id="rId13" Type="http://schemas.openxmlformats.org/officeDocument/2006/relationships/image" Target="../media/image2296.png"/><Relationship Id="rId109" Type="http://schemas.openxmlformats.org/officeDocument/2006/relationships/image" Target="../media/image2344.png"/><Relationship Id="rId260" Type="http://schemas.openxmlformats.org/officeDocument/2006/relationships/customXml" Target="../ink/ink331.xml"/><Relationship Id="rId316" Type="http://schemas.openxmlformats.org/officeDocument/2006/relationships/customXml" Target="../ink/ink359.xml"/><Relationship Id="rId55" Type="http://schemas.openxmlformats.org/officeDocument/2006/relationships/image" Target="../media/image2317.png"/><Relationship Id="rId97" Type="http://schemas.openxmlformats.org/officeDocument/2006/relationships/image" Target="../media/image2338.png"/><Relationship Id="rId120" Type="http://schemas.openxmlformats.org/officeDocument/2006/relationships/customXml" Target="../ink/ink260.xml"/><Relationship Id="rId358" Type="http://schemas.openxmlformats.org/officeDocument/2006/relationships/customXml" Target="../ink/ink380.xml"/><Relationship Id="rId162" Type="http://schemas.openxmlformats.org/officeDocument/2006/relationships/customXml" Target="../ink/ink281.xml"/><Relationship Id="rId218" Type="http://schemas.openxmlformats.org/officeDocument/2006/relationships/customXml" Target="../ink/ink309.xml"/><Relationship Id="rId271" Type="http://schemas.openxmlformats.org/officeDocument/2006/relationships/image" Target="../media/image2424.png"/><Relationship Id="rId24" Type="http://schemas.openxmlformats.org/officeDocument/2006/relationships/customXml" Target="../ink/ink212.xml"/><Relationship Id="rId66" Type="http://schemas.openxmlformats.org/officeDocument/2006/relationships/customXml" Target="../ink/ink233.xml"/><Relationship Id="rId131" Type="http://schemas.openxmlformats.org/officeDocument/2006/relationships/image" Target="../media/image2355.png"/><Relationship Id="rId327" Type="http://schemas.openxmlformats.org/officeDocument/2006/relationships/image" Target="../media/image2452.png"/><Relationship Id="rId369" Type="http://schemas.openxmlformats.org/officeDocument/2006/relationships/customXml" Target="../ink/ink386.xml"/><Relationship Id="rId173" Type="http://schemas.openxmlformats.org/officeDocument/2006/relationships/image" Target="../media/image2376.png"/><Relationship Id="rId229" Type="http://schemas.openxmlformats.org/officeDocument/2006/relationships/customXml" Target="../ink/ink315.xml"/><Relationship Id="rId380" Type="http://schemas.openxmlformats.org/officeDocument/2006/relationships/image" Target="../media/image2478.png"/><Relationship Id="rId240" Type="http://schemas.openxmlformats.org/officeDocument/2006/relationships/customXml" Target="../ink/ink321.xml"/><Relationship Id="rId35" Type="http://schemas.openxmlformats.org/officeDocument/2006/relationships/image" Target="../media/image2307.png"/><Relationship Id="rId77" Type="http://schemas.openxmlformats.org/officeDocument/2006/relationships/image" Target="../media/image2328.png"/><Relationship Id="rId100" Type="http://schemas.openxmlformats.org/officeDocument/2006/relationships/customXml" Target="../ink/ink250.xml"/><Relationship Id="rId282" Type="http://schemas.openxmlformats.org/officeDocument/2006/relationships/customXml" Target="../ink/ink342.xml"/><Relationship Id="rId338" Type="http://schemas.openxmlformats.org/officeDocument/2006/relationships/customXml" Target="../ink/ink370.xml"/><Relationship Id="rId8" Type="http://schemas.openxmlformats.org/officeDocument/2006/relationships/customXml" Target="../ink/ink204.xml"/><Relationship Id="rId142" Type="http://schemas.openxmlformats.org/officeDocument/2006/relationships/customXml" Target="../ink/ink271.xml"/><Relationship Id="rId184" Type="http://schemas.openxmlformats.org/officeDocument/2006/relationships/customXml" Target="../ink/ink292.xml"/><Relationship Id="rId391" Type="http://schemas.openxmlformats.org/officeDocument/2006/relationships/customXml" Target="../ink/ink397.xml"/><Relationship Id="rId405" Type="http://schemas.openxmlformats.org/officeDocument/2006/relationships/customXml" Target="../ink/ink405.xml"/><Relationship Id="rId251" Type="http://schemas.openxmlformats.org/officeDocument/2006/relationships/image" Target="../media/image2414.png"/><Relationship Id="rId46" Type="http://schemas.openxmlformats.org/officeDocument/2006/relationships/customXml" Target="../ink/ink223.xml"/><Relationship Id="rId293" Type="http://schemas.openxmlformats.org/officeDocument/2006/relationships/image" Target="../media/image2435.png"/><Relationship Id="rId307" Type="http://schemas.openxmlformats.org/officeDocument/2006/relationships/image" Target="../media/image2442.png"/><Relationship Id="rId349" Type="http://schemas.openxmlformats.org/officeDocument/2006/relationships/image" Target="../media/image2463.png"/><Relationship Id="rId88" Type="http://schemas.openxmlformats.org/officeDocument/2006/relationships/customXml" Target="../ink/ink244.xml"/><Relationship Id="rId111" Type="http://schemas.openxmlformats.org/officeDocument/2006/relationships/image" Target="../media/image2345.png"/><Relationship Id="rId153" Type="http://schemas.openxmlformats.org/officeDocument/2006/relationships/image" Target="../media/image2366.png"/><Relationship Id="rId195" Type="http://schemas.openxmlformats.org/officeDocument/2006/relationships/image" Target="../media/image2387.png"/><Relationship Id="rId209" Type="http://schemas.openxmlformats.org/officeDocument/2006/relationships/image" Target="../media/image2394.png"/><Relationship Id="rId360" Type="http://schemas.openxmlformats.org/officeDocument/2006/relationships/customXml" Target="../ink/ink381.xml"/><Relationship Id="rId220" Type="http://schemas.openxmlformats.org/officeDocument/2006/relationships/customXml" Target="../ink/ink310.xml"/><Relationship Id="rId15" Type="http://schemas.openxmlformats.org/officeDocument/2006/relationships/image" Target="../media/image2297.png"/><Relationship Id="rId57" Type="http://schemas.openxmlformats.org/officeDocument/2006/relationships/image" Target="../media/image2318.png"/><Relationship Id="rId262" Type="http://schemas.openxmlformats.org/officeDocument/2006/relationships/customXml" Target="../ink/ink332.xml"/><Relationship Id="rId318" Type="http://schemas.openxmlformats.org/officeDocument/2006/relationships/customXml" Target="../ink/ink360.xml"/><Relationship Id="rId99" Type="http://schemas.openxmlformats.org/officeDocument/2006/relationships/image" Target="../media/image2339.png"/><Relationship Id="rId122" Type="http://schemas.openxmlformats.org/officeDocument/2006/relationships/customXml" Target="../ink/ink261.xml"/><Relationship Id="rId164" Type="http://schemas.openxmlformats.org/officeDocument/2006/relationships/customXml" Target="../ink/ink282.xml"/><Relationship Id="rId371" Type="http://schemas.openxmlformats.org/officeDocument/2006/relationships/customXml" Target="../ink/ink387.xml"/><Relationship Id="rId26" Type="http://schemas.openxmlformats.org/officeDocument/2006/relationships/customXml" Target="../ink/ink213.xml"/><Relationship Id="rId231" Type="http://schemas.openxmlformats.org/officeDocument/2006/relationships/customXml" Target="../ink/ink316.xml"/><Relationship Id="rId273" Type="http://schemas.openxmlformats.org/officeDocument/2006/relationships/image" Target="../media/image2425.png"/><Relationship Id="rId329" Type="http://schemas.openxmlformats.org/officeDocument/2006/relationships/image" Target="../media/image2453.png"/><Relationship Id="rId68" Type="http://schemas.openxmlformats.org/officeDocument/2006/relationships/customXml" Target="../ink/ink234.xml"/><Relationship Id="rId133" Type="http://schemas.openxmlformats.org/officeDocument/2006/relationships/image" Target="../media/image2356.png"/><Relationship Id="rId175" Type="http://schemas.openxmlformats.org/officeDocument/2006/relationships/image" Target="../media/image2377.png"/><Relationship Id="rId340" Type="http://schemas.openxmlformats.org/officeDocument/2006/relationships/customXml" Target="../ink/ink371.xml"/><Relationship Id="rId200" Type="http://schemas.openxmlformats.org/officeDocument/2006/relationships/customXml" Target="../ink/ink300.xml"/><Relationship Id="rId382" Type="http://schemas.openxmlformats.org/officeDocument/2006/relationships/image" Target="../media/image2479.png"/><Relationship Id="rId242" Type="http://schemas.openxmlformats.org/officeDocument/2006/relationships/customXml" Target="../ink/ink322.xml"/><Relationship Id="rId284" Type="http://schemas.openxmlformats.org/officeDocument/2006/relationships/customXml" Target="../ink/ink343.xml"/><Relationship Id="rId37" Type="http://schemas.openxmlformats.org/officeDocument/2006/relationships/image" Target="../media/image2308.png"/><Relationship Id="rId79" Type="http://schemas.openxmlformats.org/officeDocument/2006/relationships/image" Target="../media/image2329.png"/><Relationship Id="rId102" Type="http://schemas.openxmlformats.org/officeDocument/2006/relationships/customXml" Target="../ink/ink251.xml"/><Relationship Id="rId144" Type="http://schemas.openxmlformats.org/officeDocument/2006/relationships/customXml" Target="../ink/ink272.xml"/><Relationship Id="rId90" Type="http://schemas.openxmlformats.org/officeDocument/2006/relationships/customXml" Target="../ink/ink245.xml"/><Relationship Id="rId186" Type="http://schemas.openxmlformats.org/officeDocument/2006/relationships/customXml" Target="../ink/ink293.xml"/><Relationship Id="rId351" Type="http://schemas.openxmlformats.org/officeDocument/2006/relationships/image" Target="../media/image2464.png"/><Relationship Id="rId393" Type="http://schemas.openxmlformats.org/officeDocument/2006/relationships/image" Target="../media/image2484.png"/><Relationship Id="rId407" Type="http://schemas.openxmlformats.org/officeDocument/2006/relationships/customXml" Target="../ink/ink40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44.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4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4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image" Target="../media/image1400.png"/><Relationship Id="rId1" Type="http://schemas.openxmlformats.org/officeDocument/2006/relationships/slideLayout" Target="../slideLayouts/slideLayout1.xml"/><Relationship Id="rId5" Type="http://schemas.openxmlformats.org/officeDocument/2006/relationships/image" Target="../media/image1700.png"/><Relationship Id="rId4" Type="http://schemas.openxmlformats.org/officeDocument/2006/relationships/image" Target="../media/image1600.png"/></Relationships>
</file>

<file path=ppt/slides/_rels/slide46.xml.rels><?xml version="1.0" encoding="UTF-8" standalone="yes"?>
<Relationships xmlns="http://schemas.openxmlformats.org/package/2006/relationships"><Relationship Id="rId8" Type="http://schemas.openxmlformats.org/officeDocument/2006/relationships/image" Target="../media/image26010.png"/><Relationship Id="rId13" Type="http://schemas.openxmlformats.org/officeDocument/2006/relationships/image" Target="../media/image31010.png"/><Relationship Id="rId7" Type="http://schemas.openxmlformats.org/officeDocument/2006/relationships/image" Target="../media/image25010.png"/><Relationship Id="rId12" Type="http://schemas.openxmlformats.org/officeDocument/2006/relationships/image" Target="../media/image3001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10.png"/><Relationship Id="rId11" Type="http://schemas.openxmlformats.org/officeDocument/2006/relationships/image" Target="../media/image29010.png"/><Relationship Id="rId5" Type="http://schemas.openxmlformats.org/officeDocument/2006/relationships/image" Target="../media/image23010.png"/><Relationship Id="rId15" Type="http://schemas.openxmlformats.org/officeDocument/2006/relationships/image" Target="../media/image5700.png"/><Relationship Id="rId10" Type="http://schemas.openxmlformats.org/officeDocument/2006/relationships/image" Target="../media/image28010.png"/><Relationship Id="rId4" Type="http://schemas.openxmlformats.org/officeDocument/2006/relationships/image" Target="../media/image22010.png"/><Relationship Id="rId9" Type="http://schemas.openxmlformats.org/officeDocument/2006/relationships/image" Target="../media/image27010.png"/><Relationship Id="rId14" Type="http://schemas.openxmlformats.org/officeDocument/2006/relationships/image" Target="../media/image32010.png"/></Relationships>
</file>

<file path=ppt/slides/_rels/slide47.xml.rels><?xml version="1.0" encoding="UTF-8" standalone="yes"?>
<Relationships xmlns="http://schemas.openxmlformats.org/package/2006/relationships"><Relationship Id="rId3" Type="http://schemas.openxmlformats.org/officeDocument/2006/relationships/image" Target="../media/image340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347.jpeg"/><Relationship Id="rId7" Type="http://schemas.openxmlformats.org/officeDocument/2006/relationships/hyperlink" Target="https://www.britannica.com/animal/shark"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349.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348.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5.xml.rels><?xml version="1.0" encoding="UTF-8" standalone="yes"?>
<Relationships xmlns="http://schemas.openxmlformats.org/package/2006/relationships"><Relationship Id="rId26" Type="http://schemas.openxmlformats.org/officeDocument/2006/relationships/customXml" Target="../ink/ink418.xml"/><Relationship Id="rId21" Type="http://schemas.openxmlformats.org/officeDocument/2006/relationships/image" Target="../media/image2500.png"/><Relationship Id="rId42" Type="http://schemas.openxmlformats.org/officeDocument/2006/relationships/customXml" Target="../ink/ink426.xml"/><Relationship Id="rId47" Type="http://schemas.openxmlformats.org/officeDocument/2006/relationships/image" Target="../media/image2513.png"/><Relationship Id="rId63" Type="http://schemas.openxmlformats.org/officeDocument/2006/relationships/image" Target="../media/image2521.png"/><Relationship Id="rId68" Type="http://schemas.openxmlformats.org/officeDocument/2006/relationships/customXml" Target="../ink/ink439.xml"/><Relationship Id="rId84" Type="http://schemas.openxmlformats.org/officeDocument/2006/relationships/customXml" Target="../ink/ink447.xml"/><Relationship Id="rId89" Type="http://schemas.openxmlformats.org/officeDocument/2006/relationships/image" Target="../media/image2534.png"/><Relationship Id="rId16" Type="http://schemas.openxmlformats.org/officeDocument/2006/relationships/customXml" Target="../ink/ink413.xml"/><Relationship Id="rId11" Type="http://schemas.openxmlformats.org/officeDocument/2006/relationships/image" Target="../media/image2495.png"/><Relationship Id="rId32" Type="http://schemas.openxmlformats.org/officeDocument/2006/relationships/customXml" Target="../ink/ink421.xml"/><Relationship Id="rId37" Type="http://schemas.openxmlformats.org/officeDocument/2006/relationships/image" Target="../media/image2508.png"/><Relationship Id="rId53" Type="http://schemas.openxmlformats.org/officeDocument/2006/relationships/image" Target="../media/image2516.png"/><Relationship Id="rId58" Type="http://schemas.openxmlformats.org/officeDocument/2006/relationships/customXml" Target="../ink/ink434.xml"/><Relationship Id="rId74" Type="http://schemas.openxmlformats.org/officeDocument/2006/relationships/customXml" Target="../ink/ink442.xml"/><Relationship Id="rId79" Type="http://schemas.openxmlformats.org/officeDocument/2006/relationships/image" Target="../media/image2529.png"/><Relationship Id="rId5" Type="http://schemas.openxmlformats.org/officeDocument/2006/relationships/image" Target="../media/image2492.png"/><Relationship Id="rId90" Type="http://schemas.openxmlformats.org/officeDocument/2006/relationships/customXml" Target="../ink/ink450.xml"/><Relationship Id="rId95" Type="http://schemas.openxmlformats.org/officeDocument/2006/relationships/image" Target="../media/image2537.png"/><Relationship Id="rId22" Type="http://schemas.openxmlformats.org/officeDocument/2006/relationships/customXml" Target="../ink/ink416.xml"/><Relationship Id="rId27" Type="http://schemas.openxmlformats.org/officeDocument/2006/relationships/image" Target="../media/image2503.png"/><Relationship Id="rId43" Type="http://schemas.openxmlformats.org/officeDocument/2006/relationships/image" Target="../media/image2511.png"/><Relationship Id="rId48" Type="http://schemas.openxmlformats.org/officeDocument/2006/relationships/customXml" Target="../ink/ink429.xml"/><Relationship Id="rId64" Type="http://schemas.openxmlformats.org/officeDocument/2006/relationships/customXml" Target="../ink/ink437.xml"/><Relationship Id="rId69" Type="http://schemas.openxmlformats.org/officeDocument/2006/relationships/image" Target="../media/image2524.png"/><Relationship Id="rId80" Type="http://schemas.openxmlformats.org/officeDocument/2006/relationships/customXml" Target="../ink/ink445.xml"/><Relationship Id="rId85" Type="http://schemas.openxmlformats.org/officeDocument/2006/relationships/image" Target="../media/image2532.png"/><Relationship Id="rId12" Type="http://schemas.openxmlformats.org/officeDocument/2006/relationships/customXml" Target="../ink/ink411.xml"/><Relationship Id="rId17" Type="http://schemas.openxmlformats.org/officeDocument/2006/relationships/image" Target="../media/image2498.png"/><Relationship Id="rId25" Type="http://schemas.openxmlformats.org/officeDocument/2006/relationships/image" Target="../media/image2502.png"/><Relationship Id="rId33" Type="http://schemas.openxmlformats.org/officeDocument/2006/relationships/image" Target="../media/image2506.png"/><Relationship Id="rId38" Type="http://schemas.openxmlformats.org/officeDocument/2006/relationships/customXml" Target="../ink/ink424.xml"/><Relationship Id="rId46" Type="http://schemas.openxmlformats.org/officeDocument/2006/relationships/customXml" Target="../ink/ink428.xml"/><Relationship Id="rId59" Type="http://schemas.openxmlformats.org/officeDocument/2006/relationships/image" Target="../media/image2519.png"/><Relationship Id="rId67" Type="http://schemas.openxmlformats.org/officeDocument/2006/relationships/image" Target="../media/image2523.png"/><Relationship Id="rId20" Type="http://schemas.openxmlformats.org/officeDocument/2006/relationships/customXml" Target="../ink/ink415.xml"/><Relationship Id="rId41" Type="http://schemas.openxmlformats.org/officeDocument/2006/relationships/image" Target="../media/image2510.png"/><Relationship Id="rId54" Type="http://schemas.openxmlformats.org/officeDocument/2006/relationships/customXml" Target="../ink/ink432.xml"/><Relationship Id="rId62" Type="http://schemas.openxmlformats.org/officeDocument/2006/relationships/customXml" Target="../ink/ink436.xml"/><Relationship Id="rId70" Type="http://schemas.openxmlformats.org/officeDocument/2006/relationships/customXml" Target="../ink/ink440.xml"/><Relationship Id="rId75" Type="http://schemas.openxmlformats.org/officeDocument/2006/relationships/image" Target="../media/image2527.png"/><Relationship Id="rId83" Type="http://schemas.openxmlformats.org/officeDocument/2006/relationships/image" Target="../media/image2531.png"/><Relationship Id="rId88" Type="http://schemas.openxmlformats.org/officeDocument/2006/relationships/customXml" Target="../ink/ink449.xml"/><Relationship Id="rId91" Type="http://schemas.openxmlformats.org/officeDocument/2006/relationships/image" Target="../media/image2535.png"/><Relationship Id="rId96" Type="http://schemas.openxmlformats.org/officeDocument/2006/relationships/customXml" Target="../ink/ink453.xml"/><Relationship Id="rId1" Type="http://schemas.openxmlformats.org/officeDocument/2006/relationships/slideLayout" Target="../slideLayouts/slideLayout7.xml"/><Relationship Id="rId6" Type="http://schemas.openxmlformats.org/officeDocument/2006/relationships/customXml" Target="../ink/ink408.xml"/><Relationship Id="rId15" Type="http://schemas.openxmlformats.org/officeDocument/2006/relationships/image" Target="../media/image2497.png"/><Relationship Id="rId23" Type="http://schemas.openxmlformats.org/officeDocument/2006/relationships/image" Target="../media/image2501.png"/><Relationship Id="rId28" Type="http://schemas.openxmlformats.org/officeDocument/2006/relationships/customXml" Target="../ink/ink419.xml"/><Relationship Id="rId36" Type="http://schemas.openxmlformats.org/officeDocument/2006/relationships/customXml" Target="../ink/ink423.xml"/><Relationship Id="rId49" Type="http://schemas.openxmlformats.org/officeDocument/2006/relationships/image" Target="../media/image2514.png"/><Relationship Id="rId57" Type="http://schemas.openxmlformats.org/officeDocument/2006/relationships/image" Target="../media/image2518.png"/><Relationship Id="rId10" Type="http://schemas.openxmlformats.org/officeDocument/2006/relationships/customXml" Target="../ink/ink410.xml"/><Relationship Id="rId31" Type="http://schemas.openxmlformats.org/officeDocument/2006/relationships/image" Target="../media/image2505.png"/><Relationship Id="rId44" Type="http://schemas.openxmlformats.org/officeDocument/2006/relationships/customXml" Target="../ink/ink427.xml"/><Relationship Id="rId52" Type="http://schemas.openxmlformats.org/officeDocument/2006/relationships/customXml" Target="../ink/ink431.xml"/><Relationship Id="rId60" Type="http://schemas.openxmlformats.org/officeDocument/2006/relationships/customXml" Target="../ink/ink435.xml"/><Relationship Id="rId65" Type="http://schemas.openxmlformats.org/officeDocument/2006/relationships/image" Target="../media/image2522.png"/><Relationship Id="rId73" Type="http://schemas.openxmlformats.org/officeDocument/2006/relationships/image" Target="../media/image2526.png"/><Relationship Id="rId78" Type="http://schemas.openxmlformats.org/officeDocument/2006/relationships/customXml" Target="../ink/ink444.xml"/><Relationship Id="rId81" Type="http://schemas.openxmlformats.org/officeDocument/2006/relationships/image" Target="../media/image2530.png"/><Relationship Id="rId86" Type="http://schemas.openxmlformats.org/officeDocument/2006/relationships/customXml" Target="../ink/ink448.xml"/><Relationship Id="rId94" Type="http://schemas.openxmlformats.org/officeDocument/2006/relationships/customXml" Target="../ink/ink452.xml"/><Relationship Id="rId99" Type="http://schemas.openxmlformats.org/officeDocument/2006/relationships/image" Target="../media/image2539.png"/><Relationship Id="rId101" Type="http://schemas.openxmlformats.org/officeDocument/2006/relationships/image" Target="../media/image2.png"/><Relationship Id="rId4" Type="http://schemas.openxmlformats.org/officeDocument/2006/relationships/customXml" Target="../ink/ink407.xml"/><Relationship Id="rId9" Type="http://schemas.openxmlformats.org/officeDocument/2006/relationships/image" Target="../media/image2494.png"/><Relationship Id="rId13" Type="http://schemas.openxmlformats.org/officeDocument/2006/relationships/image" Target="../media/image2496.png"/><Relationship Id="rId18" Type="http://schemas.openxmlformats.org/officeDocument/2006/relationships/customXml" Target="../ink/ink414.xml"/><Relationship Id="rId39" Type="http://schemas.openxmlformats.org/officeDocument/2006/relationships/image" Target="../media/image2509.png"/><Relationship Id="rId34" Type="http://schemas.openxmlformats.org/officeDocument/2006/relationships/customXml" Target="../ink/ink422.xml"/><Relationship Id="rId50" Type="http://schemas.openxmlformats.org/officeDocument/2006/relationships/customXml" Target="../ink/ink430.xml"/><Relationship Id="rId55" Type="http://schemas.openxmlformats.org/officeDocument/2006/relationships/image" Target="../media/image2517.png"/><Relationship Id="rId76" Type="http://schemas.openxmlformats.org/officeDocument/2006/relationships/customXml" Target="../ink/ink443.xml"/><Relationship Id="rId97" Type="http://schemas.openxmlformats.org/officeDocument/2006/relationships/image" Target="../media/image2538.png"/><Relationship Id="rId7" Type="http://schemas.openxmlformats.org/officeDocument/2006/relationships/image" Target="../media/image2493.png"/><Relationship Id="rId71" Type="http://schemas.openxmlformats.org/officeDocument/2006/relationships/image" Target="../media/image2525.png"/><Relationship Id="rId92" Type="http://schemas.openxmlformats.org/officeDocument/2006/relationships/customXml" Target="../ink/ink451.xml"/><Relationship Id="rId2" Type="http://schemas.openxmlformats.org/officeDocument/2006/relationships/notesSlide" Target="../notesSlides/notesSlide5.xml"/><Relationship Id="rId29" Type="http://schemas.openxmlformats.org/officeDocument/2006/relationships/image" Target="../media/image2504.png"/><Relationship Id="rId24" Type="http://schemas.openxmlformats.org/officeDocument/2006/relationships/customXml" Target="../ink/ink417.xml"/><Relationship Id="rId40" Type="http://schemas.openxmlformats.org/officeDocument/2006/relationships/customXml" Target="../ink/ink425.xml"/><Relationship Id="rId45" Type="http://schemas.openxmlformats.org/officeDocument/2006/relationships/image" Target="../media/image2512.png"/><Relationship Id="rId66" Type="http://schemas.openxmlformats.org/officeDocument/2006/relationships/customXml" Target="../ink/ink438.xml"/><Relationship Id="rId87" Type="http://schemas.openxmlformats.org/officeDocument/2006/relationships/image" Target="../media/image2533.png"/><Relationship Id="rId61" Type="http://schemas.openxmlformats.org/officeDocument/2006/relationships/image" Target="../media/image2520.png"/><Relationship Id="rId82" Type="http://schemas.openxmlformats.org/officeDocument/2006/relationships/customXml" Target="../ink/ink446.xml"/><Relationship Id="rId19" Type="http://schemas.openxmlformats.org/officeDocument/2006/relationships/image" Target="../media/image2499.png"/><Relationship Id="rId14" Type="http://schemas.openxmlformats.org/officeDocument/2006/relationships/customXml" Target="../ink/ink412.xml"/><Relationship Id="rId30" Type="http://schemas.openxmlformats.org/officeDocument/2006/relationships/customXml" Target="../ink/ink420.xml"/><Relationship Id="rId35" Type="http://schemas.openxmlformats.org/officeDocument/2006/relationships/image" Target="../media/image2507.png"/><Relationship Id="rId56" Type="http://schemas.openxmlformats.org/officeDocument/2006/relationships/customXml" Target="../ink/ink433.xml"/><Relationship Id="rId77" Type="http://schemas.openxmlformats.org/officeDocument/2006/relationships/image" Target="../media/image2528.png"/><Relationship Id="rId100" Type="http://schemas.openxmlformats.org/officeDocument/2006/relationships/customXml" Target="../ink/ink455.xml"/><Relationship Id="rId8" Type="http://schemas.openxmlformats.org/officeDocument/2006/relationships/customXml" Target="../ink/ink409.xml"/><Relationship Id="rId51" Type="http://schemas.openxmlformats.org/officeDocument/2006/relationships/image" Target="../media/image2515.png"/><Relationship Id="rId72" Type="http://schemas.openxmlformats.org/officeDocument/2006/relationships/customXml" Target="../ink/ink441.xml"/><Relationship Id="rId93" Type="http://schemas.openxmlformats.org/officeDocument/2006/relationships/image" Target="../media/image2536.png"/><Relationship Id="rId98" Type="http://schemas.openxmlformats.org/officeDocument/2006/relationships/customXml" Target="../ink/ink454.xml"/><Relationship Id="rId3" Type="http://schemas.openxmlformats.org/officeDocument/2006/relationships/image" Target="NULL"/></Relationships>
</file>

<file path=ppt/slides/_rels/slide6.xml.rels><?xml version="1.0" encoding="UTF-8" standalone="yes"?>
<Relationships xmlns="http://schemas.openxmlformats.org/package/2006/relationships"><Relationship Id="rId117" Type="http://schemas.openxmlformats.org/officeDocument/2006/relationships/customXml" Target="../ink/ink512.xml"/><Relationship Id="rId21" Type="http://schemas.openxmlformats.org/officeDocument/2006/relationships/customXml" Target="../ink/ink464.xml"/><Relationship Id="rId324" Type="http://schemas.openxmlformats.org/officeDocument/2006/relationships/image" Target="../media/image2697.png"/><Relationship Id="rId531" Type="http://schemas.openxmlformats.org/officeDocument/2006/relationships/image" Target="../media/image2800.png"/><Relationship Id="rId170" Type="http://schemas.openxmlformats.org/officeDocument/2006/relationships/image" Target="../media/image2621.png"/><Relationship Id="rId268" Type="http://schemas.openxmlformats.org/officeDocument/2006/relationships/image" Target="../media/image2669.png"/><Relationship Id="rId475" Type="http://schemas.openxmlformats.org/officeDocument/2006/relationships/customXml" Target="../ink/ink692.xml"/><Relationship Id="rId32" Type="http://schemas.openxmlformats.org/officeDocument/2006/relationships/image" Target="../media/image2553.png"/><Relationship Id="rId128" Type="http://schemas.openxmlformats.org/officeDocument/2006/relationships/image" Target="../media/image2601.png"/><Relationship Id="rId335" Type="http://schemas.openxmlformats.org/officeDocument/2006/relationships/customXml" Target="../ink/ink622.xml"/><Relationship Id="rId542" Type="http://schemas.openxmlformats.org/officeDocument/2006/relationships/customXml" Target="../ink/ink726.xml"/><Relationship Id="rId181" Type="http://schemas.openxmlformats.org/officeDocument/2006/relationships/customXml" Target="../ink/ink544.xml"/><Relationship Id="rId402" Type="http://schemas.openxmlformats.org/officeDocument/2006/relationships/image" Target="../media/image2736.png"/><Relationship Id="rId279" Type="http://schemas.openxmlformats.org/officeDocument/2006/relationships/customXml" Target="../ink/ink594.xml"/><Relationship Id="rId486" Type="http://schemas.openxmlformats.org/officeDocument/2006/relationships/image" Target="../media/image2778.png"/><Relationship Id="rId43" Type="http://schemas.openxmlformats.org/officeDocument/2006/relationships/customXml" Target="../ink/ink475.xml"/><Relationship Id="rId139" Type="http://schemas.openxmlformats.org/officeDocument/2006/relationships/customXml" Target="../ink/ink523.xml"/><Relationship Id="rId346" Type="http://schemas.openxmlformats.org/officeDocument/2006/relationships/image" Target="../media/image2708.png"/><Relationship Id="rId553" Type="http://schemas.openxmlformats.org/officeDocument/2006/relationships/customXml" Target="../ink/ink732.xml"/><Relationship Id="rId192" Type="http://schemas.openxmlformats.org/officeDocument/2006/relationships/image" Target="../media/image2632.png"/><Relationship Id="rId206" Type="http://schemas.openxmlformats.org/officeDocument/2006/relationships/image" Target="../media/image2639.png"/><Relationship Id="rId413" Type="http://schemas.openxmlformats.org/officeDocument/2006/relationships/customXml" Target="../ink/ink661.xml"/><Relationship Id="rId497" Type="http://schemas.openxmlformats.org/officeDocument/2006/relationships/customXml" Target="../ink/ink703.xml"/><Relationship Id="rId620" Type="http://schemas.openxmlformats.org/officeDocument/2006/relationships/image" Target="../media/image2843.png"/><Relationship Id="rId357" Type="http://schemas.openxmlformats.org/officeDocument/2006/relationships/customXml" Target="../ink/ink633.xml"/><Relationship Id="rId54" Type="http://schemas.openxmlformats.org/officeDocument/2006/relationships/image" Target="../media/image2564.png"/><Relationship Id="rId217" Type="http://schemas.openxmlformats.org/officeDocument/2006/relationships/customXml" Target="../ink/ink562.xml"/><Relationship Id="rId564" Type="http://schemas.openxmlformats.org/officeDocument/2006/relationships/image" Target="../media/image2816.png"/><Relationship Id="rId424" Type="http://schemas.openxmlformats.org/officeDocument/2006/relationships/image" Target="../media/image2747.png"/><Relationship Id="rId270" Type="http://schemas.openxmlformats.org/officeDocument/2006/relationships/image" Target="../media/image2670.png"/><Relationship Id="rId65" Type="http://schemas.openxmlformats.org/officeDocument/2006/relationships/customXml" Target="../ink/ink486.xml"/><Relationship Id="rId130" Type="http://schemas.openxmlformats.org/officeDocument/2006/relationships/image" Target="../media/image2602.png"/><Relationship Id="rId368" Type="http://schemas.openxmlformats.org/officeDocument/2006/relationships/image" Target="../media/image2719.png"/><Relationship Id="rId575" Type="http://schemas.openxmlformats.org/officeDocument/2006/relationships/image" Target="../media/image2821.png"/><Relationship Id="rId228" Type="http://schemas.openxmlformats.org/officeDocument/2006/relationships/image" Target="../media/image2650.png"/><Relationship Id="rId435" Type="http://schemas.openxmlformats.org/officeDocument/2006/relationships/customXml" Target="../ink/ink672.xml"/><Relationship Id="rId281" Type="http://schemas.openxmlformats.org/officeDocument/2006/relationships/customXml" Target="../ink/ink595.xml"/><Relationship Id="rId502" Type="http://schemas.openxmlformats.org/officeDocument/2006/relationships/image" Target="../media/image2786.png"/><Relationship Id="rId76" Type="http://schemas.openxmlformats.org/officeDocument/2006/relationships/image" Target="../media/image2575.png"/><Relationship Id="rId141" Type="http://schemas.openxmlformats.org/officeDocument/2006/relationships/customXml" Target="../ink/ink524.xml"/><Relationship Id="rId379" Type="http://schemas.openxmlformats.org/officeDocument/2006/relationships/customXml" Target="../ink/ink644.xml"/><Relationship Id="rId586" Type="http://schemas.openxmlformats.org/officeDocument/2006/relationships/customXml" Target="../ink/ink749.xml"/><Relationship Id="rId7" Type="http://schemas.openxmlformats.org/officeDocument/2006/relationships/customXml" Target="../ink/ink457.xml"/><Relationship Id="rId239" Type="http://schemas.openxmlformats.org/officeDocument/2006/relationships/customXml" Target="../ink/ink574.xml"/><Relationship Id="rId446" Type="http://schemas.openxmlformats.org/officeDocument/2006/relationships/image" Target="../media/image2758.png"/><Relationship Id="rId292" Type="http://schemas.openxmlformats.org/officeDocument/2006/relationships/image" Target="../media/image2681.png"/><Relationship Id="rId306" Type="http://schemas.openxmlformats.org/officeDocument/2006/relationships/image" Target="../media/image2688.png"/><Relationship Id="rId87" Type="http://schemas.openxmlformats.org/officeDocument/2006/relationships/customXml" Target="../ink/ink497.xml"/><Relationship Id="rId513" Type="http://schemas.openxmlformats.org/officeDocument/2006/relationships/customXml" Target="../ink/ink711.xml"/><Relationship Id="rId597" Type="http://schemas.openxmlformats.org/officeDocument/2006/relationships/image" Target="../media/image2832.png"/><Relationship Id="rId152" Type="http://schemas.openxmlformats.org/officeDocument/2006/relationships/image" Target="../media/image2612.png"/><Relationship Id="rId457" Type="http://schemas.openxmlformats.org/officeDocument/2006/relationships/customXml" Target="../ink/ink683.xml"/><Relationship Id="rId14" Type="http://schemas.openxmlformats.org/officeDocument/2006/relationships/image" Target="../media/image2544.png"/><Relationship Id="rId317" Type="http://schemas.openxmlformats.org/officeDocument/2006/relationships/customXml" Target="../ink/ink613.xml"/><Relationship Id="rId524" Type="http://schemas.openxmlformats.org/officeDocument/2006/relationships/image" Target="../media/image2797.png"/><Relationship Id="rId98" Type="http://schemas.openxmlformats.org/officeDocument/2006/relationships/image" Target="../media/image2586.png"/><Relationship Id="rId163" Type="http://schemas.openxmlformats.org/officeDocument/2006/relationships/customXml" Target="../ink/ink535.xml"/><Relationship Id="rId370" Type="http://schemas.openxmlformats.org/officeDocument/2006/relationships/image" Target="../media/image2720.png"/><Relationship Id="rId230" Type="http://schemas.openxmlformats.org/officeDocument/2006/relationships/customXml" Target="../ink/ink569.xml"/><Relationship Id="rId468" Type="http://schemas.openxmlformats.org/officeDocument/2006/relationships/image" Target="../media/image2769.png"/><Relationship Id="rId25" Type="http://schemas.openxmlformats.org/officeDocument/2006/relationships/customXml" Target="../ink/ink466.xml"/><Relationship Id="rId328" Type="http://schemas.openxmlformats.org/officeDocument/2006/relationships/image" Target="../media/image2699.png"/><Relationship Id="rId535" Type="http://schemas.openxmlformats.org/officeDocument/2006/relationships/image" Target="../media/image2802.png"/><Relationship Id="rId174" Type="http://schemas.openxmlformats.org/officeDocument/2006/relationships/image" Target="../media/image2623.png"/><Relationship Id="rId381" Type="http://schemas.openxmlformats.org/officeDocument/2006/relationships/customXml" Target="../ink/ink645.xml"/><Relationship Id="rId602" Type="http://schemas.openxmlformats.org/officeDocument/2006/relationships/customXml" Target="../ink/ink757.xml"/><Relationship Id="rId241" Type="http://schemas.openxmlformats.org/officeDocument/2006/relationships/customXml" Target="../ink/ink575.xml"/><Relationship Id="rId479" Type="http://schemas.openxmlformats.org/officeDocument/2006/relationships/customXml" Target="../ink/ink694.xml"/><Relationship Id="rId36" Type="http://schemas.openxmlformats.org/officeDocument/2006/relationships/image" Target="../media/image2555.png"/><Relationship Id="rId283" Type="http://schemas.openxmlformats.org/officeDocument/2006/relationships/customXml" Target="../ink/ink596.xml"/><Relationship Id="rId339" Type="http://schemas.openxmlformats.org/officeDocument/2006/relationships/customXml" Target="../ink/ink624.xml"/><Relationship Id="rId490" Type="http://schemas.openxmlformats.org/officeDocument/2006/relationships/image" Target="../media/image2780.png"/><Relationship Id="rId504" Type="http://schemas.openxmlformats.org/officeDocument/2006/relationships/image" Target="../media/image2787.png"/><Relationship Id="rId546" Type="http://schemas.openxmlformats.org/officeDocument/2006/relationships/image" Target="../media/image2807.png"/><Relationship Id="rId78" Type="http://schemas.openxmlformats.org/officeDocument/2006/relationships/image" Target="../media/image2576.png"/><Relationship Id="rId101" Type="http://schemas.openxmlformats.org/officeDocument/2006/relationships/customXml" Target="../ink/ink504.xml"/><Relationship Id="rId143" Type="http://schemas.openxmlformats.org/officeDocument/2006/relationships/customXml" Target="../ink/ink525.xml"/><Relationship Id="rId185" Type="http://schemas.openxmlformats.org/officeDocument/2006/relationships/customXml" Target="../ink/ink546.xml"/><Relationship Id="rId350" Type="http://schemas.openxmlformats.org/officeDocument/2006/relationships/image" Target="../media/image2710.png"/><Relationship Id="rId406" Type="http://schemas.openxmlformats.org/officeDocument/2006/relationships/image" Target="../media/image2738.png"/><Relationship Id="rId588" Type="http://schemas.openxmlformats.org/officeDocument/2006/relationships/customXml" Target="../ink/ink750.xml"/><Relationship Id="rId9" Type="http://schemas.openxmlformats.org/officeDocument/2006/relationships/customXml" Target="../ink/ink458.xml"/><Relationship Id="rId210" Type="http://schemas.openxmlformats.org/officeDocument/2006/relationships/image" Target="../media/image2641.png"/><Relationship Id="rId392" Type="http://schemas.openxmlformats.org/officeDocument/2006/relationships/image" Target="../media/image2731.png"/><Relationship Id="rId448" Type="http://schemas.openxmlformats.org/officeDocument/2006/relationships/image" Target="../media/image2759.png"/><Relationship Id="rId613" Type="http://schemas.openxmlformats.org/officeDocument/2006/relationships/image" Target="../media/image2840.png"/><Relationship Id="rId252" Type="http://schemas.openxmlformats.org/officeDocument/2006/relationships/image" Target="../media/image2661.png"/><Relationship Id="rId294" Type="http://schemas.openxmlformats.org/officeDocument/2006/relationships/image" Target="../media/image2682.png"/><Relationship Id="rId308" Type="http://schemas.openxmlformats.org/officeDocument/2006/relationships/image" Target="../media/image2689.png"/><Relationship Id="rId515" Type="http://schemas.openxmlformats.org/officeDocument/2006/relationships/customXml" Target="../ink/ink712.xml"/><Relationship Id="rId47" Type="http://schemas.openxmlformats.org/officeDocument/2006/relationships/customXml" Target="../ink/ink477.xml"/><Relationship Id="rId89" Type="http://schemas.openxmlformats.org/officeDocument/2006/relationships/customXml" Target="../ink/ink498.xml"/><Relationship Id="rId112" Type="http://schemas.openxmlformats.org/officeDocument/2006/relationships/image" Target="../media/image2593.png"/><Relationship Id="rId154" Type="http://schemas.openxmlformats.org/officeDocument/2006/relationships/image" Target="../media/image2613.png"/><Relationship Id="rId361" Type="http://schemas.openxmlformats.org/officeDocument/2006/relationships/customXml" Target="../ink/ink635.xml"/><Relationship Id="rId557" Type="http://schemas.openxmlformats.org/officeDocument/2006/relationships/customXml" Target="../ink/ink734.xml"/><Relationship Id="rId599" Type="http://schemas.openxmlformats.org/officeDocument/2006/relationships/image" Target="../media/image2833.png"/><Relationship Id="rId196" Type="http://schemas.openxmlformats.org/officeDocument/2006/relationships/image" Target="../media/image2634.png"/><Relationship Id="rId417" Type="http://schemas.openxmlformats.org/officeDocument/2006/relationships/customXml" Target="../ink/ink663.xml"/><Relationship Id="rId459" Type="http://schemas.openxmlformats.org/officeDocument/2006/relationships/customXml" Target="../ink/ink684.xml"/><Relationship Id="rId624" Type="http://schemas.openxmlformats.org/officeDocument/2006/relationships/image" Target="../media/image2845.png"/><Relationship Id="rId16" Type="http://schemas.openxmlformats.org/officeDocument/2006/relationships/image" Target="../media/image2545.png"/><Relationship Id="rId221" Type="http://schemas.openxmlformats.org/officeDocument/2006/relationships/customXml" Target="../ink/ink564.xml"/><Relationship Id="rId263" Type="http://schemas.openxmlformats.org/officeDocument/2006/relationships/customXml" Target="../ink/ink586.xml"/><Relationship Id="rId319" Type="http://schemas.openxmlformats.org/officeDocument/2006/relationships/customXml" Target="../ink/ink614.xml"/><Relationship Id="rId470" Type="http://schemas.openxmlformats.org/officeDocument/2006/relationships/image" Target="../media/image2770.png"/><Relationship Id="rId526" Type="http://schemas.openxmlformats.org/officeDocument/2006/relationships/image" Target="../media/image2798.png"/><Relationship Id="rId58" Type="http://schemas.openxmlformats.org/officeDocument/2006/relationships/image" Target="../media/image2566.png"/><Relationship Id="rId123" Type="http://schemas.openxmlformats.org/officeDocument/2006/relationships/customXml" Target="../ink/ink515.xml"/><Relationship Id="rId330" Type="http://schemas.openxmlformats.org/officeDocument/2006/relationships/image" Target="../media/image2700.png"/><Relationship Id="rId568" Type="http://schemas.openxmlformats.org/officeDocument/2006/relationships/customXml" Target="../ink/ink740.xml"/><Relationship Id="rId165" Type="http://schemas.openxmlformats.org/officeDocument/2006/relationships/customXml" Target="../ink/ink536.xml"/><Relationship Id="rId372" Type="http://schemas.openxmlformats.org/officeDocument/2006/relationships/image" Target="../media/image2721.png"/><Relationship Id="rId428" Type="http://schemas.openxmlformats.org/officeDocument/2006/relationships/image" Target="../media/image2749.png"/><Relationship Id="rId232" Type="http://schemas.openxmlformats.org/officeDocument/2006/relationships/image" Target="../media/image2651.png"/><Relationship Id="rId274" Type="http://schemas.openxmlformats.org/officeDocument/2006/relationships/image" Target="../media/image2672.png"/><Relationship Id="rId481" Type="http://schemas.openxmlformats.org/officeDocument/2006/relationships/customXml" Target="../ink/ink695.xml"/><Relationship Id="rId27" Type="http://schemas.openxmlformats.org/officeDocument/2006/relationships/customXml" Target="../ink/ink467.xml"/><Relationship Id="rId69" Type="http://schemas.openxmlformats.org/officeDocument/2006/relationships/customXml" Target="../ink/ink488.xml"/><Relationship Id="rId134" Type="http://schemas.openxmlformats.org/officeDocument/2006/relationships/image" Target="../media/image2604.png"/><Relationship Id="rId537" Type="http://schemas.openxmlformats.org/officeDocument/2006/relationships/image" Target="../media/image2803.png"/><Relationship Id="rId579" Type="http://schemas.openxmlformats.org/officeDocument/2006/relationships/image" Target="../media/image2823.png"/><Relationship Id="rId80" Type="http://schemas.openxmlformats.org/officeDocument/2006/relationships/image" Target="../media/image2577.png"/><Relationship Id="rId176" Type="http://schemas.openxmlformats.org/officeDocument/2006/relationships/image" Target="../media/image2624.png"/><Relationship Id="rId341" Type="http://schemas.openxmlformats.org/officeDocument/2006/relationships/customXml" Target="../ink/ink625.xml"/><Relationship Id="rId383" Type="http://schemas.openxmlformats.org/officeDocument/2006/relationships/customXml" Target="../ink/ink646.xml"/><Relationship Id="rId439" Type="http://schemas.openxmlformats.org/officeDocument/2006/relationships/customXml" Target="../ink/ink674.xml"/><Relationship Id="rId590" Type="http://schemas.openxmlformats.org/officeDocument/2006/relationships/customXml" Target="../ink/ink751.xml"/><Relationship Id="rId604" Type="http://schemas.openxmlformats.org/officeDocument/2006/relationships/customXml" Target="../ink/ink758.xml"/><Relationship Id="rId201" Type="http://schemas.openxmlformats.org/officeDocument/2006/relationships/customXml" Target="../ink/ink554.xml"/><Relationship Id="rId243" Type="http://schemas.openxmlformats.org/officeDocument/2006/relationships/customXml" Target="../ink/ink576.xml"/><Relationship Id="rId285" Type="http://schemas.openxmlformats.org/officeDocument/2006/relationships/customXml" Target="../ink/ink597.xml"/><Relationship Id="rId450" Type="http://schemas.openxmlformats.org/officeDocument/2006/relationships/image" Target="../media/image2760.png"/><Relationship Id="rId506" Type="http://schemas.openxmlformats.org/officeDocument/2006/relationships/image" Target="../media/image2788.png"/><Relationship Id="rId38" Type="http://schemas.openxmlformats.org/officeDocument/2006/relationships/image" Target="../media/image2556.png"/><Relationship Id="rId103" Type="http://schemas.openxmlformats.org/officeDocument/2006/relationships/customXml" Target="../ink/ink505.xml"/><Relationship Id="rId310" Type="http://schemas.openxmlformats.org/officeDocument/2006/relationships/image" Target="../media/image2690.png"/><Relationship Id="rId492" Type="http://schemas.openxmlformats.org/officeDocument/2006/relationships/image" Target="../media/image2781.png"/><Relationship Id="rId548" Type="http://schemas.openxmlformats.org/officeDocument/2006/relationships/image" Target="../media/image2808.png"/><Relationship Id="rId91" Type="http://schemas.openxmlformats.org/officeDocument/2006/relationships/customXml" Target="../ink/ink499.xml"/><Relationship Id="rId145" Type="http://schemas.openxmlformats.org/officeDocument/2006/relationships/customXml" Target="../ink/ink526.xml"/><Relationship Id="rId187" Type="http://schemas.openxmlformats.org/officeDocument/2006/relationships/customXml" Target="../ink/ink547.xml"/><Relationship Id="rId352" Type="http://schemas.openxmlformats.org/officeDocument/2006/relationships/image" Target="../media/image2711.png"/><Relationship Id="rId394" Type="http://schemas.openxmlformats.org/officeDocument/2006/relationships/image" Target="../media/image2732.png"/><Relationship Id="rId408" Type="http://schemas.openxmlformats.org/officeDocument/2006/relationships/image" Target="../media/image2739.png"/><Relationship Id="rId615" Type="http://schemas.openxmlformats.org/officeDocument/2006/relationships/image" Target="../media/image2841.png"/><Relationship Id="rId212" Type="http://schemas.openxmlformats.org/officeDocument/2006/relationships/image" Target="../media/image2642.png"/><Relationship Id="rId254" Type="http://schemas.openxmlformats.org/officeDocument/2006/relationships/image" Target="../media/image2662.png"/><Relationship Id="rId49" Type="http://schemas.openxmlformats.org/officeDocument/2006/relationships/customXml" Target="../ink/ink478.xml"/><Relationship Id="rId114" Type="http://schemas.openxmlformats.org/officeDocument/2006/relationships/image" Target="../media/image2594.png"/><Relationship Id="rId296" Type="http://schemas.openxmlformats.org/officeDocument/2006/relationships/image" Target="../media/image2683.png"/><Relationship Id="rId461" Type="http://schemas.openxmlformats.org/officeDocument/2006/relationships/customXml" Target="../ink/ink685.xml"/><Relationship Id="rId517" Type="http://schemas.openxmlformats.org/officeDocument/2006/relationships/customXml" Target="../ink/ink713.xml"/><Relationship Id="rId559" Type="http://schemas.openxmlformats.org/officeDocument/2006/relationships/customXml" Target="../ink/ink735.xml"/><Relationship Id="rId60" Type="http://schemas.openxmlformats.org/officeDocument/2006/relationships/image" Target="../media/image2567.png"/><Relationship Id="rId156" Type="http://schemas.openxmlformats.org/officeDocument/2006/relationships/image" Target="../media/image2614.png"/><Relationship Id="rId198" Type="http://schemas.openxmlformats.org/officeDocument/2006/relationships/image" Target="../media/image2635.png"/><Relationship Id="rId321" Type="http://schemas.openxmlformats.org/officeDocument/2006/relationships/customXml" Target="../ink/ink615.xml"/><Relationship Id="rId363" Type="http://schemas.openxmlformats.org/officeDocument/2006/relationships/customXml" Target="../ink/ink636.xml"/><Relationship Id="rId419" Type="http://schemas.openxmlformats.org/officeDocument/2006/relationships/customXml" Target="../ink/ink664.xml"/><Relationship Id="rId570" Type="http://schemas.openxmlformats.org/officeDocument/2006/relationships/customXml" Target="../ink/ink741.xml"/><Relationship Id="rId626" Type="http://schemas.openxmlformats.org/officeDocument/2006/relationships/image" Target="../media/image2846.png"/><Relationship Id="rId223" Type="http://schemas.openxmlformats.org/officeDocument/2006/relationships/customXml" Target="../ink/ink565.xml"/><Relationship Id="rId430" Type="http://schemas.openxmlformats.org/officeDocument/2006/relationships/image" Target="../media/image2750.png"/><Relationship Id="rId18" Type="http://schemas.openxmlformats.org/officeDocument/2006/relationships/image" Target="../media/image2546.png"/><Relationship Id="rId265" Type="http://schemas.openxmlformats.org/officeDocument/2006/relationships/customXml" Target="../ink/ink587.xml"/><Relationship Id="rId472" Type="http://schemas.openxmlformats.org/officeDocument/2006/relationships/image" Target="../media/image2771.png"/><Relationship Id="rId528" Type="http://schemas.openxmlformats.org/officeDocument/2006/relationships/customXml" Target="../ink/ink719.xml"/><Relationship Id="rId125" Type="http://schemas.openxmlformats.org/officeDocument/2006/relationships/customXml" Target="../ink/ink516.xml"/><Relationship Id="rId167" Type="http://schemas.openxmlformats.org/officeDocument/2006/relationships/customXml" Target="../ink/ink537.xml"/><Relationship Id="rId332" Type="http://schemas.openxmlformats.org/officeDocument/2006/relationships/image" Target="../media/image2701.png"/><Relationship Id="rId374" Type="http://schemas.openxmlformats.org/officeDocument/2006/relationships/image" Target="../media/image2722.png"/><Relationship Id="rId581" Type="http://schemas.openxmlformats.org/officeDocument/2006/relationships/image" Target="../media/image2824.png"/><Relationship Id="rId71" Type="http://schemas.openxmlformats.org/officeDocument/2006/relationships/customXml" Target="../ink/ink489.xml"/><Relationship Id="rId234" Type="http://schemas.openxmlformats.org/officeDocument/2006/relationships/image" Target="../media/image2652.png"/><Relationship Id="rId2" Type="http://schemas.openxmlformats.org/officeDocument/2006/relationships/notesSlide" Target="../notesSlides/notesSlide6.xml"/><Relationship Id="rId29" Type="http://schemas.openxmlformats.org/officeDocument/2006/relationships/customXml" Target="../ink/ink468.xml"/><Relationship Id="rId276" Type="http://schemas.openxmlformats.org/officeDocument/2006/relationships/image" Target="../media/image2673.png"/><Relationship Id="rId441" Type="http://schemas.openxmlformats.org/officeDocument/2006/relationships/customXml" Target="../ink/ink675.xml"/><Relationship Id="rId483" Type="http://schemas.openxmlformats.org/officeDocument/2006/relationships/customXml" Target="../ink/ink696.xml"/><Relationship Id="rId539" Type="http://schemas.openxmlformats.org/officeDocument/2006/relationships/image" Target="../media/image2804.png"/><Relationship Id="rId40" Type="http://schemas.openxmlformats.org/officeDocument/2006/relationships/image" Target="../media/image2557.png"/><Relationship Id="rId136" Type="http://schemas.openxmlformats.org/officeDocument/2006/relationships/image" Target="../media/image2605.png"/><Relationship Id="rId178" Type="http://schemas.openxmlformats.org/officeDocument/2006/relationships/image" Target="../media/image2625.png"/><Relationship Id="rId301" Type="http://schemas.openxmlformats.org/officeDocument/2006/relationships/customXml" Target="../ink/ink605.xml"/><Relationship Id="rId343" Type="http://schemas.openxmlformats.org/officeDocument/2006/relationships/customXml" Target="../ink/ink626.xml"/><Relationship Id="rId550" Type="http://schemas.openxmlformats.org/officeDocument/2006/relationships/image" Target="../media/image2809.png"/><Relationship Id="rId82" Type="http://schemas.openxmlformats.org/officeDocument/2006/relationships/image" Target="../media/image2578.png"/><Relationship Id="rId203" Type="http://schemas.openxmlformats.org/officeDocument/2006/relationships/customXml" Target="../ink/ink555.xml"/><Relationship Id="rId385" Type="http://schemas.openxmlformats.org/officeDocument/2006/relationships/customXml" Target="../ink/ink647.xml"/><Relationship Id="rId592" Type="http://schemas.openxmlformats.org/officeDocument/2006/relationships/customXml" Target="../ink/ink752.xml"/><Relationship Id="rId606" Type="http://schemas.openxmlformats.org/officeDocument/2006/relationships/customXml" Target="../ink/ink759.xml"/><Relationship Id="rId245" Type="http://schemas.openxmlformats.org/officeDocument/2006/relationships/customXml" Target="../ink/ink577.xml"/><Relationship Id="rId287" Type="http://schemas.openxmlformats.org/officeDocument/2006/relationships/customXml" Target="../ink/ink598.xml"/><Relationship Id="rId410" Type="http://schemas.openxmlformats.org/officeDocument/2006/relationships/image" Target="../media/image2740.png"/><Relationship Id="rId452" Type="http://schemas.openxmlformats.org/officeDocument/2006/relationships/image" Target="../media/image2761.png"/><Relationship Id="rId494" Type="http://schemas.openxmlformats.org/officeDocument/2006/relationships/image" Target="../media/image2782.png"/><Relationship Id="rId508" Type="http://schemas.openxmlformats.org/officeDocument/2006/relationships/image" Target="../media/image2789.png"/><Relationship Id="rId105" Type="http://schemas.openxmlformats.org/officeDocument/2006/relationships/customXml" Target="../ink/ink506.xml"/><Relationship Id="rId147" Type="http://schemas.openxmlformats.org/officeDocument/2006/relationships/customXml" Target="../ink/ink527.xml"/><Relationship Id="rId312" Type="http://schemas.openxmlformats.org/officeDocument/2006/relationships/image" Target="../media/image2691.png"/><Relationship Id="rId354" Type="http://schemas.openxmlformats.org/officeDocument/2006/relationships/image" Target="../media/image2712.png"/><Relationship Id="rId51" Type="http://schemas.openxmlformats.org/officeDocument/2006/relationships/customXml" Target="../ink/ink479.xml"/><Relationship Id="rId93" Type="http://schemas.openxmlformats.org/officeDocument/2006/relationships/customXml" Target="../ink/ink500.xml"/><Relationship Id="rId189" Type="http://schemas.openxmlformats.org/officeDocument/2006/relationships/customXml" Target="../ink/ink548.xml"/><Relationship Id="rId396" Type="http://schemas.openxmlformats.org/officeDocument/2006/relationships/image" Target="../media/image2733.png"/><Relationship Id="rId561" Type="http://schemas.openxmlformats.org/officeDocument/2006/relationships/customXml" Target="../ink/ink736.xml"/><Relationship Id="rId617" Type="http://schemas.openxmlformats.org/officeDocument/2006/relationships/image" Target="../media/image2842.png"/><Relationship Id="rId214" Type="http://schemas.openxmlformats.org/officeDocument/2006/relationships/image" Target="../media/image2643.png"/><Relationship Id="rId256" Type="http://schemas.openxmlformats.org/officeDocument/2006/relationships/image" Target="../media/image2663.png"/><Relationship Id="rId298" Type="http://schemas.openxmlformats.org/officeDocument/2006/relationships/image" Target="../media/image2684.png"/><Relationship Id="rId421" Type="http://schemas.openxmlformats.org/officeDocument/2006/relationships/customXml" Target="../ink/ink665.xml"/><Relationship Id="rId463" Type="http://schemas.openxmlformats.org/officeDocument/2006/relationships/customXml" Target="../ink/ink686.xml"/><Relationship Id="rId519" Type="http://schemas.openxmlformats.org/officeDocument/2006/relationships/customXml" Target="../ink/ink714.xml"/><Relationship Id="rId116" Type="http://schemas.openxmlformats.org/officeDocument/2006/relationships/image" Target="../media/image2595.png"/><Relationship Id="rId158" Type="http://schemas.openxmlformats.org/officeDocument/2006/relationships/image" Target="../media/image2615.png"/><Relationship Id="rId323" Type="http://schemas.openxmlformats.org/officeDocument/2006/relationships/customXml" Target="../ink/ink616.xml"/><Relationship Id="rId530" Type="http://schemas.openxmlformats.org/officeDocument/2006/relationships/customXml" Target="../ink/ink720.xml"/><Relationship Id="rId20" Type="http://schemas.openxmlformats.org/officeDocument/2006/relationships/image" Target="../media/image2547.png"/><Relationship Id="rId62" Type="http://schemas.openxmlformats.org/officeDocument/2006/relationships/image" Target="../media/image2568.png"/><Relationship Id="rId365" Type="http://schemas.openxmlformats.org/officeDocument/2006/relationships/customXml" Target="../ink/ink637.xml"/><Relationship Id="rId572" Type="http://schemas.openxmlformats.org/officeDocument/2006/relationships/customXml" Target="../ink/ink742.xml"/><Relationship Id="rId628" Type="http://schemas.openxmlformats.org/officeDocument/2006/relationships/image" Target="../media/image2847.png"/><Relationship Id="rId225" Type="http://schemas.openxmlformats.org/officeDocument/2006/relationships/customXml" Target="../ink/ink566.xml"/><Relationship Id="rId267" Type="http://schemas.openxmlformats.org/officeDocument/2006/relationships/customXml" Target="../ink/ink588.xml"/><Relationship Id="rId432" Type="http://schemas.openxmlformats.org/officeDocument/2006/relationships/image" Target="../media/image2751.png"/><Relationship Id="rId474" Type="http://schemas.openxmlformats.org/officeDocument/2006/relationships/image" Target="../media/image2772.png"/><Relationship Id="rId127" Type="http://schemas.openxmlformats.org/officeDocument/2006/relationships/customXml" Target="../ink/ink517.xml"/><Relationship Id="rId31" Type="http://schemas.openxmlformats.org/officeDocument/2006/relationships/customXml" Target="../ink/ink469.xml"/><Relationship Id="rId73" Type="http://schemas.openxmlformats.org/officeDocument/2006/relationships/customXml" Target="../ink/ink490.xml"/><Relationship Id="rId169" Type="http://schemas.openxmlformats.org/officeDocument/2006/relationships/customXml" Target="../ink/ink538.xml"/><Relationship Id="rId334" Type="http://schemas.openxmlformats.org/officeDocument/2006/relationships/image" Target="../media/image2702.png"/><Relationship Id="rId376" Type="http://schemas.openxmlformats.org/officeDocument/2006/relationships/image" Target="../media/image2723.png"/><Relationship Id="rId541" Type="http://schemas.openxmlformats.org/officeDocument/2006/relationships/image" Target="../media/image2805.png"/><Relationship Id="rId583" Type="http://schemas.openxmlformats.org/officeDocument/2006/relationships/image" Target="../media/image2825.png"/><Relationship Id="rId4" Type="http://schemas.openxmlformats.org/officeDocument/2006/relationships/image" Target="NULL"/><Relationship Id="rId180" Type="http://schemas.openxmlformats.org/officeDocument/2006/relationships/image" Target="../media/image2626.png"/><Relationship Id="rId236" Type="http://schemas.openxmlformats.org/officeDocument/2006/relationships/image" Target="../media/image2653.png"/><Relationship Id="rId278" Type="http://schemas.openxmlformats.org/officeDocument/2006/relationships/image" Target="../media/image2674.png"/><Relationship Id="rId401" Type="http://schemas.openxmlformats.org/officeDocument/2006/relationships/customXml" Target="../ink/ink655.xml"/><Relationship Id="rId443" Type="http://schemas.openxmlformats.org/officeDocument/2006/relationships/customXml" Target="../ink/ink676.xml"/><Relationship Id="rId303" Type="http://schemas.openxmlformats.org/officeDocument/2006/relationships/customXml" Target="../ink/ink606.xml"/><Relationship Id="rId485" Type="http://schemas.openxmlformats.org/officeDocument/2006/relationships/customXml" Target="../ink/ink697.xml"/><Relationship Id="rId42" Type="http://schemas.openxmlformats.org/officeDocument/2006/relationships/image" Target="../media/image2558.png"/><Relationship Id="rId84" Type="http://schemas.openxmlformats.org/officeDocument/2006/relationships/image" Target="../media/image2579.png"/><Relationship Id="rId138" Type="http://schemas.openxmlformats.org/officeDocument/2006/relationships/image" Target="../media/image2606.png"/><Relationship Id="rId345" Type="http://schemas.openxmlformats.org/officeDocument/2006/relationships/customXml" Target="../ink/ink627.xml"/><Relationship Id="rId387" Type="http://schemas.openxmlformats.org/officeDocument/2006/relationships/customXml" Target="../ink/ink648.xml"/><Relationship Id="rId510" Type="http://schemas.openxmlformats.org/officeDocument/2006/relationships/image" Target="../media/image2790.png"/><Relationship Id="rId552" Type="http://schemas.openxmlformats.org/officeDocument/2006/relationships/image" Target="../media/image2810.png"/><Relationship Id="rId594" Type="http://schemas.openxmlformats.org/officeDocument/2006/relationships/customXml" Target="../ink/ink753.xml"/><Relationship Id="rId608" Type="http://schemas.openxmlformats.org/officeDocument/2006/relationships/customXml" Target="../ink/ink760.xml"/><Relationship Id="rId191" Type="http://schemas.openxmlformats.org/officeDocument/2006/relationships/customXml" Target="../ink/ink549.xml"/><Relationship Id="rId205" Type="http://schemas.openxmlformats.org/officeDocument/2006/relationships/customXml" Target="../ink/ink556.xml"/><Relationship Id="rId247" Type="http://schemas.openxmlformats.org/officeDocument/2006/relationships/customXml" Target="../ink/ink578.xml"/><Relationship Id="rId412" Type="http://schemas.openxmlformats.org/officeDocument/2006/relationships/image" Target="../media/image2741.png"/><Relationship Id="rId107" Type="http://schemas.openxmlformats.org/officeDocument/2006/relationships/customXml" Target="../ink/ink507.xml"/><Relationship Id="rId289" Type="http://schemas.openxmlformats.org/officeDocument/2006/relationships/customXml" Target="../ink/ink599.xml"/><Relationship Id="rId454" Type="http://schemas.openxmlformats.org/officeDocument/2006/relationships/image" Target="../media/image2762.png"/><Relationship Id="rId496" Type="http://schemas.openxmlformats.org/officeDocument/2006/relationships/image" Target="../media/image2783.png"/><Relationship Id="rId11" Type="http://schemas.openxmlformats.org/officeDocument/2006/relationships/customXml" Target="../ink/ink459.xml"/><Relationship Id="rId53" Type="http://schemas.openxmlformats.org/officeDocument/2006/relationships/customXml" Target="../ink/ink480.xml"/><Relationship Id="rId149" Type="http://schemas.openxmlformats.org/officeDocument/2006/relationships/customXml" Target="../ink/ink528.xml"/><Relationship Id="rId314" Type="http://schemas.openxmlformats.org/officeDocument/2006/relationships/image" Target="../media/image2692.png"/><Relationship Id="rId356" Type="http://schemas.openxmlformats.org/officeDocument/2006/relationships/image" Target="../media/image2713.png"/><Relationship Id="rId398" Type="http://schemas.openxmlformats.org/officeDocument/2006/relationships/image" Target="../media/image2734.png"/><Relationship Id="rId521" Type="http://schemas.openxmlformats.org/officeDocument/2006/relationships/customXml" Target="../ink/ink715.xml"/><Relationship Id="rId563" Type="http://schemas.openxmlformats.org/officeDocument/2006/relationships/customXml" Target="../ink/ink737.xml"/><Relationship Id="rId619" Type="http://schemas.openxmlformats.org/officeDocument/2006/relationships/customXml" Target="../ink/ink766.xml"/><Relationship Id="rId95" Type="http://schemas.openxmlformats.org/officeDocument/2006/relationships/customXml" Target="../ink/ink501.xml"/><Relationship Id="rId160" Type="http://schemas.openxmlformats.org/officeDocument/2006/relationships/image" Target="../media/image2616.png"/><Relationship Id="rId216" Type="http://schemas.openxmlformats.org/officeDocument/2006/relationships/image" Target="../media/image2644.png"/><Relationship Id="rId423" Type="http://schemas.openxmlformats.org/officeDocument/2006/relationships/customXml" Target="../ink/ink666.xml"/><Relationship Id="rId258" Type="http://schemas.openxmlformats.org/officeDocument/2006/relationships/image" Target="../media/image2664.png"/><Relationship Id="rId465" Type="http://schemas.openxmlformats.org/officeDocument/2006/relationships/customXml" Target="../ink/ink687.xml"/><Relationship Id="rId22" Type="http://schemas.openxmlformats.org/officeDocument/2006/relationships/image" Target="../media/image2548.png"/><Relationship Id="rId64" Type="http://schemas.openxmlformats.org/officeDocument/2006/relationships/image" Target="../media/image2569.png"/><Relationship Id="rId118" Type="http://schemas.openxmlformats.org/officeDocument/2006/relationships/image" Target="../media/image2596.png"/><Relationship Id="rId325" Type="http://schemas.openxmlformats.org/officeDocument/2006/relationships/customXml" Target="../ink/ink617.xml"/><Relationship Id="rId367" Type="http://schemas.openxmlformats.org/officeDocument/2006/relationships/customXml" Target="../ink/ink638.xml"/><Relationship Id="rId532" Type="http://schemas.openxmlformats.org/officeDocument/2006/relationships/customXml" Target="../ink/ink721.xml"/><Relationship Id="rId574" Type="http://schemas.openxmlformats.org/officeDocument/2006/relationships/customXml" Target="../ink/ink743.xml"/><Relationship Id="rId171" Type="http://schemas.openxmlformats.org/officeDocument/2006/relationships/customXml" Target="../ink/ink539.xml"/><Relationship Id="rId227" Type="http://schemas.openxmlformats.org/officeDocument/2006/relationships/customXml" Target="../ink/ink567.xml"/><Relationship Id="rId269" Type="http://schemas.openxmlformats.org/officeDocument/2006/relationships/customXml" Target="../ink/ink589.xml"/><Relationship Id="rId434" Type="http://schemas.openxmlformats.org/officeDocument/2006/relationships/image" Target="../media/image2752.png"/><Relationship Id="rId476" Type="http://schemas.openxmlformats.org/officeDocument/2006/relationships/image" Target="../media/image2773.png"/><Relationship Id="rId33" Type="http://schemas.openxmlformats.org/officeDocument/2006/relationships/customXml" Target="../ink/ink470.xml"/><Relationship Id="rId129" Type="http://schemas.openxmlformats.org/officeDocument/2006/relationships/customXml" Target="../ink/ink518.xml"/><Relationship Id="rId280" Type="http://schemas.openxmlformats.org/officeDocument/2006/relationships/image" Target="../media/image2675.png"/><Relationship Id="rId336" Type="http://schemas.openxmlformats.org/officeDocument/2006/relationships/image" Target="../media/image2703.png"/><Relationship Id="rId501" Type="http://schemas.openxmlformats.org/officeDocument/2006/relationships/customXml" Target="../ink/ink705.xml"/><Relationship Id="rId543" Type="http://schemas.openxmlformats.org/officeDocument/2006/relationships/image" Target="../media/image2806.png"/><Relationship Id="rId75" Type="http://schemas.openxmlformats.org/officeDocument/2006/relationships/customXml" Target="../ink/ink491.xml"/><Relationship Id="rId140" Type="http://schemas.openxmlformats.org/officeDocument/2006/relationships/image" Target="../media/image2607.png"/><Relationship Id="rId182" Type="http://schemas.openxmlformats.org/officeDocument/2006/relationships/image" Target="../media/image2627.png"/><Relationship Id="rId378" Type="http://schemas.openxmlformats.org/officeDocument/2006/relationships/image" Target="../media/image2724.png"/><Relationship Id="rId403" Type="http://schemas.openxmlformats.org/officeDocument/2006/relationships/customXml" Target="../ink/ink656.xml"/><Relationship Id="rId585" Type="http://schemas.openxmlformats.org/officeDocument/2006/relationships/image" Target="../media/image2826.png"/><Relationship Id="rId6" Type="http://schemas.openxmlformats.org/officeDocument/2006/relationships/image" Target="../media/image2540.png"/><Relationship Id="rId238" Type="http://schemas.openxmlformats.org/officeDocument/2006/relationships/image" Target="../media/image2654.png"/><Relationship Id="rId445" Type="http://schemas.openxmlformats.org/officeDocument/2006/relationships/customXml" Target="../ink/ink677.xml"/><Relationship Id="rId487" Type="http://schemas.openxmlformats.org/officeDocument/2006/relationships/customXml" Target="../ink/ink698.xml"/><Relationship Id="rId610" Type="http://schemas.openxmlformats.org/officeDocument/2006/relationships/customXml" Target="../ink/ink761.xml"/><Relationship Id="rId291" Type="http://schemas.openxmlformats.org/officeDocument/2006/relationships/customXml" Target="../ink/ink600.xml"/><Relationship Id="rId305" Type="http://schemas.openxmlformats.org/officeDocument/2006/relationships/customXml" Target="../ink/ink607.xml"/><Relationship Id="rId347" Type="http://schemas.openxmlformats.org/officeDocument/2006/relationships/customXml" Target="../ink/ink628.xml"/><Relationship Id="rId512" Type="http://schemas.openxmlformats.org/officeDocument/2006/relationships/image" Target="../media/image2791.png"/><Relationship Id="rId44" Type="http://schemas.openxmlformats.org/officeDocument/2006/relationships/image" Target="../media/image2559.png"/><Relationship Id="rId86" Type="http://schemas.openxmlformats.org/officeDocument/2006/relationships/image" Target="../media/image2580.png"/><Relationship Id="rId151" Type="http://schemas.openxmlformats.org/officeDocument/2006/relationships/customXml" Target="../ink/ink529.xml"/><Relationship Id="rId389" Type="http://schemas.openxmlformats.org/officeDocument/2006/relationships/customXml" Target="../ink/ink649.xml"/><Relationship Id="rId554" Type="http://schemas.openxmlformats.org/officeDocument/2006/relationships/image" Target="../media/image2811.png"/><Relationship Id="rId596" Type="http://schemas.openxmlformats.org/officeDocument/2006/relationships/customXml" Target="../ink/ink754.xml"/><Relationship Id="rId193" Type="http://schemas.openxmlformats.org/officeDocument/2006/relationships/customXml" Target="../ink/ink550.xml"/><Relationship Id="rId207" Type="http://schemas.openxmlformats.org/officeDocument/2006/relationships/customXml" Target="../ink/ink557.xml"/><Relationship Id="rId249" Type="http://schemas.openxmlformats.org/officeDocument/2006/relationships/customXml" Target="../ink/ink579.xml"/><Relationship Id="rId414" Type="http://schemas.openxmlformats.org/officeDocument/2006/relationships/image" Target="../media/image2742.png"/><Relationship Id="rId456" Type="http://schemas.openxmlformats.org/officeDocument/2006/relationships/image" Target="../media/image2763.png"/><Relationship Id="rId498" Type="http://schemas.openxmlformats.org/officeDocument/2006/relationships/image" Target="../media/image2784.png"/><Relationship Id="rId621" Type="http://schemas.openxmlformats.org/officeDocument/2006/relationships/customXml" Target="../ink/ink767.xml"/><Relationship Id="rId13" Type="http://schemas.openxmlformats.org/officeDocument/2006/relationships/customXml" Target="../ink/ink460.xml"/><Relationship Id="rId109" Type="http://schemas.openxmlformats.org/officeDocument/2006/relationships/customXml" Target="../ink/ink508.xml"/><Relationship Id="rId260" Type="http://schemas.openxmlformats.org/officeDocument/2006/relationships/image" Target="../media/image2665.png"/><Relationship Id="rId316" Type="http://schemas.openxmlformats.org/officeDocument/2006/relationships/image" Target="../media/image2693.png"/><Relationship Id="rId523" Type="http://schemas.openxmlformats.org/officeDocument/2006/relationships/customXml" Target="../ink/ink716.xml"/><Relationship Id="rId55" Type="http://schemas.openxmlformats.org/officeDocument/2006/relationships/customXml" Target="../ink/ink481.xml"/><Relationship Id="rId97" Type="http://schemas.openxmlformats.org/officeDocument/2006/relationships/customXml" Target="../ink/ink502.xml"/><Relationship Id="rId120" Type="http://schemas.openxmlformats.org/officeDocument/2006/relationships/image" Target="../media/image2597.png"/><Relationship Id="rId358" Type="http://schemas.openxmlformats.org/officeDocument/2006/relationships/image" Target="../media/image2714.png"/><Relationship Id="rId565" Type="http://schemas.openxmlformats.org/officeDocument/2006/relationships/customXml" Target="../ink/ink738.xml"/><Relationship Id="rId162" Type="http://schemas.openxmlformats.org/officeDocument/2006/relationships/image" Target="../media/image2617.png"/><Relationship Id="rId218" Type="http://schemas.openxmlformats.org/officeDocument/2006/relationships/image" Target="../media/image2645.png"/><Relationship Id="rId425" Type="http://schemas.openxmlformats.org/officeDocument/2006/relationships/customXml" Target="../ink/ink667.xml"/><Relationship Id="rId467" Type="http://schemas.openxmlformats.org/officeDocument/2006/relationships/customXml" Target="../ink/ink688.xml"/><Relationship Id="rId271" Type="http://schemas.openxmlformats.org/officeDocument/2006/relationships/customXml" Target="../ink/ink590.xml"/><Relationship Id="rId24" Type="http://schemas.openxmlformats.org/officeDocument/2006/relationships/image" Target="../media/image2549.png"/><Relationship Id="rId66" Type="http://schemas.openxmlformats.org/officeDocument/2006/relationships/image" Target="../media/image2570.png"/><Relationship Id="rId131" Type="http://schemas.openxmlformats.org/officeDocument/2006/relationships/customXml" Target="../ink/ink519.xml"/><Relationship Id="rId327" Type="http://schemas.openxmlformats.org/officeDocument/2006/relationships/customXml" Target="../ink/ink618.xml"/><Relationship Id="rId369" Type="http://schemas.openxmlformats.org/officeDocument/2006/relationships/customXml" Target="../ink/ink639.xml"/><Relationship Id="rId534" Type="http://schemas.openxmlformats.org/officeDocument/2006/relationships/customXml" Target="../ink/ink722.xml"/><Relationship Id="rId576" Type="http://schemas.openxmlformats.org/officeDocument/2006/relationships/customXml" Target="../ink/ink744.xml"/><Relationship Id="rId173" Type="http://schemas.openxmlformats.org/officeDocument/2006/relationships/customXml" Target="../ink/ink540.xml"/><Relationship Id="rId229" Type="http://schemas.openxmlformats.org/officeDocument/2006/relationships/customXml" Target="../ink/ink568.xml"/><Relationship Id="rId380" Type="http://schemas.openxmlformats.org/officeDocument/2006/relationships/image" Target="../media/image2725.png"/><Relationship Id="rId436" Type="http://schemas.openxmlformats.org/officeDocument/2006/relationships/image" Target="../media/image2753.png"/><Relationship Id="rId601" Type="http://schemas.openxmlformats.org/officeDocument/2006/relationships/image" Target="../media/image2834.png"/><Relationship Id="rId240" Type="http://schemas.openxmlformats.org/officeDocument/2006/relationships/image" Target="../media/image2655.png"/><Relationship Id="rId478" Type="http://schemas.openxmlformats.org/officeDocument/2006/relationships/image" Target="../media/image2774.png"/><Relationship Id="rId35" Type="http://schemas.openxmlformats.org/officeDocument/2006/relationships/customXml" Target="../ink/ink471.xml"/><Relationship Id="rId77" Type="http://schemas.openxmlformats.org/officeDocument/2006/relationships/customXml" Target="../ink/ink492.xml"/><Relationship Id="rId100" Type="http://schemas.openxmlformats.org/officeDocument/2006/relationships/image" Target="../media/image2587.png"/><Relationship Id="rId282" Type="http://schemas.openxmlformats.org/officeDocument/2006/relationships/image" Target="../media/image2676.png"/><Relationship Id="rId338" Type="http://schemas.openxmlformats.org/officeDocument/2006/relationships/image" Target="../media/image2704.png"/><Relationship Id="rId503" Type="http://schemas.openxmlformats.org/officeDocument/2006/relationships/customXml" Target="../ink/ink706.xml"/><Relationship Id="rId545" Type="http://schemas.openxmlformats.org/officeDocument/2006/relationships/customXml" Target="../ink/ink728.xml"/><Relationship Id="rId587" Type="http://schemas.openxmlformats.org/officeDocument/2006/relationships/image" Target="../media/image2827.png"/><Relationship Id="rId8" Type="http://schemas.openxmlformats.org/officeDocument/2006/relationships/image" Target="../media/image2541.png"/><Relationship Id="rId142" Type="http://schemas.openxmlformats.org/officeDocument/2006/relationships/image" Target="../media/image2608.png"/><Relationship Id="rId184" Type="http://schemas.openxmlformats.org/officeDocument/2006/relationships/image" Target="../media/image2628.png"/><Relationship Id="rId391" Type="http://schemas.openxmlformats.org/officeDocument/2006/relationships/customXml" Target="../ink/ink650.xml"/><Relationship Id="rId405" Type="http://schemas.openxmlformats.org/officeDocument/2006/relationships/customXml" Target="../ink/ink657.xml"/><Relationship Id="rId447" Type="http://schemas.openxmlformats.org/officeDocument/2006/relationships/customXml" Target="../ink/ink678.xml"/><Relationship Id="rId612" Type="http://schemas.openxmlformats.org/officeDocument/2006/relationships/customXml" Target="../ink/ink762.xml"/><Relationship Id="rId251" Type="http://schemas.openxmlformats.org/officeDocument/2006/relationships/customXml" Target="../ink/ink580.xml"/><Relationship Id="rId489" Type="http://schemas.openxmlformats.org/officeDocument/2006/relationships/customXml" Target="../ink/ink699.xml"/><Relationship Id="rId46" Type="http://schemas.openxmlformats.org/officeDocument/2006/relationships/image" Target="../media/image2560.png"/><Relationship Id="rId293" Type="http://schemas.openxmlformats.org/officeDocument/2006/relationships/customXml" Target="../ink/ink601.xml"/><Relationship Id="rId307" Type="http://schemas.openxmlformats.org/officeDocument/2006/relationships/customXml" Target="../ink/ink608.xml"/><Relationship Id="rId349" Type="http://schemas.openxmlformats.org/officeDocument/2006/relationships/customXml" Target="../ink/ink629.xml"/><Relationship Id="rId514" Type="http://schemas.openxmlformats.org/officeDocument/2006/relationships/image" Target="../media/image2792.png"/><Relationship Id="rId556" Type="http://schemas.openxmlformats.org/officeDocument/2006/relationships/image" Target="../media/image2812.png"/><Relationship Id="rId88" Type="http://schemas.openxmlformats.org/officeDocument/2006/relationships/image" Target="../media/image2581.png"/><Relationship Id="rId111" Type="http://schemas.openxmlformats.org/officeDocument/2006/relationships/customXml" Target="../ink/ink509.xml"/><Relationship Id="rId153" Type="http://schemas.openxmlformats.org/officeDocument/2006/relationships/customXml" Target="../ink/ink530.xml"/><Relationship Id="rId195" Type="http://schemas.openxmlformats.org/officeDocument/2006/relationships/customXml" Target="../ink/ink551.xml"/><Relationship Id="rId209" Type="http://schemas.openxmlformats.org/officeDocument/2006/relationships/customXml" Target="../ink/ink558.xml"/><Relationship Id="rId360" Type="http://schemas.openxmlformats.org/officeDocument/2006/relationships/image" Target="../media/image2715.png"/><Relationship Id="rId416" Type="http://schemas.openxmlformats.org/officeDocument/2006/relationships/image" Target="../media/image2743.png"/><Relationship Id="rId598" Type="http://schemas.openxmlformats.org/officeDocument/2006/relationships/customXml" Target="../ink/ink755.xml"/><Relationship Id="rId220" Type="http://schemas.openxmlformats.org/officeDocument/2006/relationships/image" Target="../media/image2646.png"/><Relationship Id="rId458" Type="http://schemas.openxmlformats.org/officeDocument/2006/relationships/image" Target="../media/image2764.png"/><Relationship Id="rId623" Type="http://schemas.openxmlformats.org/officeDocument/2006/relationships/customXml" Target="../ink/ink768.xml"/><Relationship Id="rId15" Type="http://schemas.openxmlformats.org/officeDocument/2006/relationships/customXml" Target="../ink/ink461.xml"/><Relationship Id="rId57" Type="http://schemas.openxmlformats.org/officeDocument/2006/relationships/customXml" Target="../ink/ink482.xml"/><Relationship Id="rId262" Type="http://schemas.openxmlformats.org/officeDocument/2006/relationships/image" Target="../media/image2666.png"/><Relationship Id="rId318" Type="http://schemas.openxmlformats.org/officeDocument/2006/relationships/image" Target="../media/image2694.png"/><Relationship Id="rId525" Type="http://schemas.openxmlformats.org/officeDocument/2006/relationships/customXml" Target="../ink/ink717.xml"/><Relationship Id="rId567" Type="http://schemas.openxmlformats.org/officeDocument/2006/relationships/image" Target="../media/image2817.png"/><Relationship Id="rId99" Type="http://schemas.openxmlformats.org/officeDocument/2006/relationships/customXml" Target="../ink/ink503.xml"/><Relationship Id="rId122" Type="http://schemas.openxmlformats.org/officeDocument/2006/relationships/image" Target="../media/image2598.png"/><Relationship Id="rId164" Type="http://schemas.openxmlformats.org/officeDocument/2006/relationships/image" Target="../media/image2618.png"/><Relationship Id="rId371" Type="http://schemas.openxmlformats.org/officeDocument/2006/relationships/customXml" Target="../ink/ink640.xml"/><Relationship Id="rId427" Type="http://schemas.openxmlformats.org/officeDocument/2006/relationships/customXml" Target="../ink/ink668.xml"/><Relationship Id="rId469" Type="http://schemas.openxmlformats.org/officeDocument/2006/relationships/customXml" Target="../ink/ink689.xml"/><Relationship Id="rId26" Type="http://schemas.openxmlformats.org/officeDocument/2006/relationships/image" Target="../media/image2550.png"/><Relationship Id="rId231" Type="http://schemas.openxmlformats.org/officeDocument/2006/relationships/customXml" Target="../ink/ink570.xml"/><Relationship Id="rId273" Type="http://schemas.openxmlformats.org/officeDocument/2006/relationships/customXml" Target="../ink/ink591.xml"/><Relationship Id="rId329" Type="http://schemas.openxmlformats.org/officeDocument/2006/relationships/customXml" Target="../ink/ink619.xml"/><Relationship Id="rId480" Type="http://schemas.openxmlformats.org/officeDocument/2006/relationships/image" Target="../media/image2775.png"/><Relationship Id="rId536" Type="http://schemas.openxmlformats.org/officeDocument/2006/relationships/customXml" Target="../ink/ink723.xml"/><Relationship Id="rId68" Type="http://schemas.openxmlformats.org/officeDocument/2006/relationships/image" Target="../media/image2571.png"/><Relationship Id="rId133" Type="http://schemas.openxmlformats.org/officeDocument/2006/relationships/customXml" Target="../ink/ink520.xml"/><Relationship Id="rId175" Type="http://schemas.openxmlformats.org/officeDocument/2006/relationships/customXml" Target="../ink/ink541.xml"/><Relationship Id="rId340" Type="http://schemas.openxmlformats.org/officeDocument/2006/relationships/image" Target="../media/image2705.png"/><Relationship Id="rId578" Type="http://schemas.openxmlformats.org/officeDocument/2006/relationships/customXml" Target="../ink/ink745.xml"/><Relationship Id="rId200" Type="http://schemas.openxmlformats.org/officeDocument/2006/relationships/image" Target="../media/image2636.png"/><Relationship Id="rId382" Type="http://schemas.openxmlformats.org/officeDocument/2006/relationships/image" Target="../media/image2726.png"/><Relationship Id="rId438" Type="http://schemas.openxmlformats.org/officeDocument/2006/relationships/image" Target="../media/image2754.png"/><Relationship Id="rId603" Type="http://schemas.openxmlformats.org/officeDocument/2006/relationships/image" Target="../media/image2835.png"/><Relationship Id="rId242" Type="http://schemas.openxmlformats.org/officeDocument/2006/relationships/image" Target="../media/image2656.png"/><Relationship Id="rId284" Type="http://schemas.openxmlformats.org/officeDocument/2006/relationships/image" Target="../media/image2677.png"/><Relationship Id="rId491" Type="http://schemas.openxmlformats.org/officeDocument/2006/relationships/customXml" Target="../ink/ink700.xml"/><Relationship Id="rId505" Type="http://schemas.openxmlformats.org/officeDocument/2006/relationships/customXml" Target="../ink/ink707.xml"/><Relationship Id="rId37" Type="http://schemas.openxmlformats.org/officeDocument/2006/relationships/customXml" Target="../ink/ink472.xml"/><Relationship Id="rId79" Type="http://schemas.openxmlformats.org/officeDocument/2006/relationships/customXml" Target="../ink/ink493.xml"/><Relationship Id="rId102" Type="http://schemas.openxmlformats.org/officeDocument/2006/relationships/image" Target="../media/image2588.png"/><Relationship Id="rId144" Type="http://schemas.openxmlformats.org/officeDocument/2006/relationships/image" Target="../media/image2609.png"/><Relationship Id="rId547" Type="http://schemas.openxmlformats.org/officeDocument/2006/relationships/customXml" Target="../ink/ink729.xml"/><Relationship Id="rId589" Type="http://schemas.openxmlformats.org/officeDocument/2006/relationships/image" Target="../media/image2828.png"/><Relationship Id="rId90" Type="http://schemas.openxmlformats.org/officeDocument/2006/relationships/image" Target="../media/image2582.png"/><Relationship Id="rId186" Type="http://schemas.openxmlformats.org/officeDocument/2006/relationships/image" Target="../media/image2629.png"/><Relationship Id="rId351" Type="http://schemas.openxmlformats.org/officeDocument/2006/relationships/customXml" Target="../ink/ink630.xml"/><Relationship Id="rId393" Type="http://schemas.openxmlformats.org/officeDocument/2006/relationships/customXml" Target="../ink/ink651.xml"/><Relationship Id="rId407" Type="http://schemas.openxmlformats.org/officeDocument/2006/relationships/customXml" Target="../ink/ink658.xml"/><Relationship Id="rId449" Type="http://schemas.openxmlformats.org/officeDocument/2006/relationships/customXml" Target="../ink/ink679.xml"/><Relationship Id="rId614" Type="http://schemas.openxmlformats.org/officeDocument/2006/relationships/customXml" Target="../ink/ink763.xml"/><Relationship Id="rId211" Type="http://schemas.openxmlformats.org/officeDocument/2006/relationships/customXml" Target="../ink/ink559.xml"/><Relationship Id="rId253" Type="http://schemas.openxmlformats.org/officeDocument/2006/relationships/customXml" Target="../ink/ink581.xml"/><Relationship Id="rId295" Type="http://schemas.openxmlformats.org/officeDocument/2006/relationships/customXml" Target="../ink/ink602.xml"/><Relationship Id="rId309" Type="http://schemas.openxmlformats.org/officeDocument/2006/relationships/customXml" Target="../ink/ink609.xml"/><Relationship Id="rId460" Type="http://schemas.openxmlformats.org/officeDocument/2006/relationships/image" Target="../media/image2765.png"/><Relationship Id="rId516" Type="http://schemas.openxmlformats.org/officeDocument/2006/relationships/image" Target="../media/image2793.png"/><Relationship Id="rId48" Type="http://schemas.openxmlformats.org/officeDocument/2006/relationships/image" Target="../media/image2561.png"/><Relationship Id="rId113" Type="http://schemas.openxmlformats.org/officeDocument/2006/relationships/customXml" Target="../ink/ink510.xml"/><Relationship Id="rId320" Type="http://schemas.openxmlformats.org/officeDocument/2006/relationships/image" Target="../media/image2695.png"/><Relationship Id="rId558" Type="http://schemas.openxmlformats.org/officeDocument/2006/relationships/image" Target="../media/image2813.png"/><Relationship Id="rId155" Type="http://schemas.openxmlformats.org/officeDocument/2006/relationships/customXml" Target="../ink/ink531.xml"/><Relationship Id="rId197" Type="http://schemas.openxmlformats.org/officeDocument/2006/relationships/customXml" Target="../ink/ink552.xml"/><Relationship Id="rId362" Type="http://schemas.openxmlformats.org/officeDocument/2006/relationships/image" Target="../media/image2716.png"/><Relationship Id="rId418" Type="http://schemas.openxmlformats.org/officeDocument/2006/relationships/image" Target="../media/image2744.png"/><Relationship Id="rId625" Type="http://schemas.openxmlformats.org/officeDocument/2006/relationships/customXml" Target="../ink/ink769.xml"/><Relationship Id="rId222" Type="http://schemas.openxmlformats.org/officeDocument/2006/relationships/image" Target="../media/image2647.png"/><Relationship Id="rId264" Type="http://schemas.openxmlformats.org/officeDocument/2006/relationships/image" Target="../media/image2667.png"/><Relationship Id="rId471" Type="http://schemas.openxmlformats.org/officeDocument/2006/relationships/customXml" Target="../ink/ink690.xml"/><Relationship Id="rId17" Type="http://schemas.openxmlformats.org/officeDocument/2006/relationships/customXml" Target="../ink/ink462.xml"/><Relationship Id="rId59" Type="http://schemas.openxmlformats.org/officeDocument/2006/relationships/customXml" Target="../ink/ink483.xml"/><Relationship Id="rId124" Type="http://schemas.openxmlformats.org/officeDocument/2006/relationships/image" Target="../media/image2599.png"/><Relationship Id="rId527" Type="http://schemas.openxmlformats.org/officeDocument/2006/relationships/customXml" Target="../ink/ink718.xml"/><Relationship Id="rId569" Type="http://schemas.openxmlformats.org/officeDocument/2006/relationships/image" Target="../media/image2818.png"/><Relationship Id="rId70" Type="http://schemas.openxmlformats.org/officeDocument/2006/relationships/image" Target="../media/image2572.png"/><Relationship Id="rId166" Type="http://schemas.openxmlformats.org/officeDocument/2006/relationships/image" Target="../media/image2619.png"/><Relationship Id="rId331" Type="http://schemas.openxmlformats.org/officeDocument/2006/relationships/customXml" Target="../ink/ink620.xml"/><Relationship Id="rId373" Type="http://schemas.openxmlformats.org/officeDocument/2006/relationships/customXml" Target="../ink/ink641.xml"/><Relationship Id="rId429" Type="http://schemas.openxmlformats.org/officeDocument/2006/relationships/customXml" Target="../ink/ink669.xml"/><Relationship Id="rId580" Type="http://schemas.openxmlformats.org/officeDocument/2006/relationships/customXml" Target="../ink/ink746.xml"/><Relationship Id="rId1" Type="http://schemas.openxmlformats.org/officeDocument/2006/relationships/slideLayout" Target="../slideLayouts/slideLayout7.xml"/><Relationship Id="rId233" Type="http://schemas.openxmlformats.org/officeDocument/2006/relationships/customXml" Target="../ink/ink571.xml"/><Relationship Id="rId440" Type="http://schemas.openxmlformats.org/officeDocument/2006/relationships/image" Target="../media/image2755.png"/><Relationship Id="rId28" Type="http://schemas.openxmlformats.org/officeDocument/2006/relationships/image" Target="../media/image2551.png"/><Relationship Id="rId275" Type="http://schemas.openxmlformats.org/officeDocument/2006/relationships/customXml" Target="../ink/ink592.xml"/><Relationship Id="rId300" Type="http://schemas.openxmlformats.org/officeDocument/2006/relationships/image" Target="../media/image2685.png"/><Relationship Id="rId482" Type="http://schemas.openxmlformats.org/officeDocument/2006/relationships/image" Target="../media/image2776.png"/><Relationship Id="rId538" Type="http://schemas.openxmlformats.org/officeDocument/2006/relationships/customXml" Target="../ink/ink724.xml"/><Relationship Id="rId81" Type="http://schemas.openxmlformats.org/officeDocument/2006/relationships/customXml" Target="../ink/ink494.xml"/><Relationship Id="rId135" Type="http://schemas.openxmlformats.org/officeDocument/2006/relationships/customXml" Target="../ink/ink521.xml"/><Relationship Id="rId177" Type="http://schemas.openxmlformats.org/officeDocument/2006/relationships/customXml" Target="../ink/ink542.xml"/><Relationship Id="rId342" Type="http://schemas.openxmlformats.org/officeDocument/2006/relationships/image" Target="../media/image2706.png"/><Relationship Id="rId384" Type="http://schemas.openxmlformats.org/officeDocument/2006/relationships/image" Target="../media/image2727.png"/><Relationship Id="rId591" Type="http://schemas.openxmlformats.org/officeDocument/2006/relationships/image" Target="../media/image2829.png"/><Relationship Id="rId605" Type="http://schemas.openxmlformats.org/officeDocument/2006/relationships/image" Target="../media/image2836.png"/><Relationship Id="rId202" Type="http://schemas.openxmlformats.org/officeDocument/2006/relationships/image" Target="../media/image2637.png"/><Relationship Id="rId244" Type="http://schemas.openxmlformats.org/officeDocument/2006/relationships/image" Target="../media/image2657.png"/><Relationship Id="rId39" Type="http://schemas.openxmlformats.org/officeDocument/2006/relationships/customXml" Target="../ink/ink473.xml"/><Relationship Id="rId286" Type="http://schemas.openxmlformats.org/officeDocument/2006/relationships/image" Target="../media/image2678.png"/><Relationship Id="rId451" Type="http://schemas.openxmlformats.org/officeDocument/2006/relationships/customXml" Target="../ink/ink680.xml"/><Relationship Id="rId493" Type="http://schemas.openxmlformats.org/officeDocument/2006/relationships/customXml" Target="../ink/ink701.xml"/><Relationship Id="rId507" Type="http://schemas.openxmlformats.org/officeDocument/2006/relationships/customXml" Target="../ink/ink708.xml"/><Relationship Id="rId549" Type="http://schemas.openxmlformats.org/officeDocument/2006/relationships/customXml" Target="../ink/ink730.xml"/><Relationship Id="rId50" Type="http://schemas.openxmlformats.org/officeDocument/2006/relationships/image" Target="../media/image2562.png"/><Relationship Id="rId104" Type="http://schemas.openxmlformats.org/officeDocument/2006/relationships/image" Target="../media/image2589.png"/><Relationship Id="rId146" Type="http://schemas.openxmlformats.org/officeDocument/2006/relationships/image" Target="../media/image2610.png"/><Relationship Id="rId188" Type="http://schemas.openxmlformats.org/officeDocument/2006/relationships/image" Target="../media/image2630.png"/><Relationship Id="rId311" Type="http://schemas.openxmlformats.org/officeDocument/2006/relationships/customXml" Target="../ink/ink610.xml"/><Relationship Id="rId353" Type="http://schemas.openxmlformats.org/officeDocument/2006/relationships/customXml" Target="../ink/ink631.xml"/><Relationship Id="rId395" Type="http://schemas.openxmlformats.org/officeDocument/2006/relationships/customXml" Target="../ink/ink652.xml"/><Relationship Id="rId409" Type="http://schemas.openxmlformats.org/officeDocument/2006/relationships/customXml" Target="../ink/ink659.xml"/><Relationship Id="rId560" Type="http://schemas.openxmlformats.org/officeDocument/2006/relationships/image" Target="../media/image2814.png"/><Relationship Id="rId92" Type="http://schemas.openxmlformats.org/officeDocument/2006/relationships/image" Target="../media/image2583.png"/><Relationship Id="rId213" Type="http://schemas.openxmlformats.org/officeDocument/2006/relationships/customXml" Target="../ink/ink560.xml"/><Relationship Id="rId420" Type="http://schemas.openxmlformats.org/officeDocument/2006/relationships/image" Target="../media/image2745.png"/><Relationship Id="rId616" Type="http://schemas.openxmlformats.org/officeDocument/2006/relationships/customXml" Target="../ink/ink764.xml"/><Relationship Id="rId255" Type="http://schemas.openxmlformats.org/officeDocument/2006/relationships/customXml" Target="../ink/ink582.xml"/><Relationship Id="rId297" Type="http://schemas.openxmlformats.org/officeDocument/2006/relationships/customXml" Target="../ink/ink603.xml"/><Relationship Id="rId462" Type="http://schemas.openxmlformats.org/officeDocument/2006/relationships/image" Target="../media/image2766.png"/><Relationship Id="rId518" Type="http://schemas.openxmlformats.org/officeDocument/2006/relationships/image" Target="../media/image2794.png"/><Relationship Id="rId115" Type="http://schemas.openxmlformats.org/officeDocument/2006/relationships/customXml" Target="../ink/ink511.xml"/><Relationship Id="rId157" Type="http://schemas.openxmlformats.org/officeDocument/2006/relationships/customXml" Target="../ink/ink532.xml"/><Relationship Id="rId322" Type="http://schemas.openxmlformats.org/officeDocument/2006/relationships/image" Target="../media/image2696.png"/><Relationship Id="rId364" Type="http://schemas.openxmlformats.org/officeDocument/2006/relationships/image" Target="../media/image2717.png"/><Relationship Id="rId61" Type="http://schemas.openxmlformats.org/officeDocument/2006/relationships/customXml" Target="../ink/ink484.xml"/><Relationship Id="rId199" Type="http://schemas.openxmlformats.org/officeDocument/2006/relationships/customXml" Target="../ink/ink553.xml"/><Relationship Id="rId571" Type="http://schemas.openxmlformats.org/officeDocument/2006/relationships/image" Target="../media/image2819.png"/><Relationship Id="rId627" Type="http://schemas.openxmlformats.org/officeDocument/2006/relationships/customXml" Target="../ink/ink770.xml"/><Relationship Id="rId19" Type="http://schemas.openxmlformats.org/officeDocument/2006/relationships/customXml" Target="../ink/ink463.xml"/><Relationship Id="rId224" Type="http://schemas.openxmlformats.org/officeDocument/2006/relationships/image" Target="../media/image2648.png"/><Relationship Id="rId266" Type="http://schemas.openxmlformats.org/officeDocument/2006/relationships/image" Target="../media/image2668.png"/><Relationship Id="rId431" Type="http://schemas.openxmlformats.org/officeDocument/2006/relationships/customXml" Target="../ink/ink670.xml"/><Relationship Id="rId473" Type="http://schemas.openxmlformats.org/officeDocument/2006/relationships/customXml" Target="../ink/ink691.xml"/><Relationship Id="rId529" Type="http://schemas.openxmlformats.org/officeDocument/2006/relationships/image" Target="../media/image2799.png"/><Relationship Id="rId30" Type="http://schemas.openxmlformats.org/officeDocument/2006/relationships/image" Target="../media/image2552.png"/><Relationship Id="rId126" Type="http://schemas.openxmlformats.org/officeDocument/2006/relationships/image" Target="../media/image2600.png"/><Relationship Id="rId168" Type="http://schemas.openxmlformats.org/officeDocument/2006/relationships/image" Target="../media/image2620.png"/><Relationship Id="rId333" Type="http://schemas.openxmlformats.org/officeDocument/2006/relationships/customXml" Target="../ink/ink621.xml"/><Relationship Id="rId540" Type="http://schemas.openxmlformats.org/officeDocument/2006/relationships/customXml" Target="../ink/ink725.xml"/><Relationship Id="rId72" Type="http://schemas.openxmlformats.org/officeDocument/2006/relationships/image" Target="../media/image2573.png"/><Relationship Id="rId375" Type="http://schemas.openxmlformats.org/officeDocument/2006/relationships/customXml" Target="../ink/ink642.xml"/><Relationship Id="rId582" Type="http://schemas.openxmlformats.org/officeDocument/2006/relationships/customXml" Target="../ink/ink747.xml"/><Relationship Id="rId3" Type="http://schemas.openxmlformats.org/officeDocument/2006/relationships/image" Target="NULL"/><Relationship Id="rId235" Type="http://schemas.openxmlformats.org/officeDocument/2006/relationships/customXml" Target="../ink/ink572.xml"/><Relationship Id="rId277" Type="http://schemas.openxmlformats.org/officeDocument/2006/relationships/customXml" Target="../ink/ink593.xml"/><Relationship Id="rId400" Type="http://schemas.openxmlformats.org/officeDocument/2006/relationships/image" Target="../media/image2735.png"/><Relationship Id="rId442" Type="http://schemas.openxmlformats.org/officeDocument/2006/relationships/image" Target="../media/image2756.png"/><Relationship Id="rId484" Type="http://schemas.openxmlformats.org/officeDocument/2006/relationships/image" Target="../media/image2777.png"/><Relationship Id="rId137" Type="http://schemas.openxmlformats.org/officeDocument/2006/relationships/customXml" Target="../ink/ink522.xml"/><Relationship Id="rId302" Type="http://schemas.openxmlformats.org/officeDocument/2006/relationships/image" Target="../media/image2686.png"/><Relationship Id="rId344" Type="http://schemas.openxmlformats.org/officeDocument/2006/relationships/image" Target="../media/image2707.png"/><Relationship Id="rId41" Type="http://schemas.openxmlformats.org/officeDocument/2006/relationships/customXml" Target="../ink/ink474.xml"/><Relationship Id="rId83" Type="http://schemas.openxmlformats.org/officeDocument/2006/relationships/customXml" Target="../ink/ink495.xml"/><Relationship Id="rId179" Type="http://schemas.openxmlformats.org/officeDocument/2006/relationships/customXml" Target="../ink/ink543.xml"/><Relationship Id="rId386" Type="http://schemas.openxmlformats.org/officeDocument/2006/relationships/image" Target="../media/image2728.png"/><Relationship Id="rId551" Type="http://schemas.openxmlformats.org/officeDocument/2006/relationships/customXml" Target="../ink/ink731.xml"/><Relationship Id="rId593" Type="http://schemas.openxmlformats.org/officeDocument/2006/relationships/image" Target="../media/image2830.png"/><Relationship Id="rId607" Type="http://schemas.openxmlformats.org/officeDocument/2006/relationships/image" Target="../media/image2837.png"/><Relationship Id="rId190" Type="http://schemas.openxmlformats.org/officeDocument/2006/relationships/image" Target="../media/image2631.png"/><Relationship Id="rId204" Type="http://schemas.openxmlformats.org/officeDocument/2006/relationships/image" Target="../media/image2638.png"/><Relationship Id="rId246" Type="http://schemas.openxmlformats.org/officeDocument/2006/relationships/image" Target="../media/image2658.png"/><Relationship Id="rId288" Type="http://schemas.openxmlformats.org/officeDocument/2006/relationships/image" Target="../media/image2679.png"/><Relationship Id="rId411" Type="http://schemas.openxmlformats.org/officeDocument/2006/relationships/customXml" Target="../ink/ink660.xml"/><Relationship Id="rId453" Type="http://schemas.openxmlformats.org/officeDocument/2006/relationships/customXml" Target="../ink/ink681.xml"/><Relationship Id="rId509" Type="http://schemas.openxmlformats.org/officeDocument/2006/relationships/customXml" Target="../ink/ink709.xml"/><Relationship Id="rId106" Type="http://schemas.openxmlformats.org/officeDocument/2006/relationships/image" Target="../media/image2590.png"/><Relationship Id="rId313" Type="http://schemas.openxmlformats.org/officeDocument/2006/relationships/customXml" Target="../ink/ink611.xml"/><Relationship Id="rId495" Type="http://schemas.openxmlformats.org/officeDocument/2006/relationships/customXml" Target="../ink/ink702.xml"/><Relationship Id="rId10" Type="http://schemas.openxmlformats.org/officeDocument/2006/relationships/image" Target="../media/image2542.png"/><Relationship Id="rId52" Type="http://schemas.openxmlformats.org/officeDocument/2006/relationships/image" Target="../media/image2563.png"/><Relationship Id="rId94" Type="http://schemas.openxmlformats.org/officeDocument/2006/relationships/image" Target="../media/image2584.png"/><Relationship Id="rId148" Type="http://schemas.openxmlformats.org/officeDocument/2006/relationships/image" Target="../media/image2332.png"/><Relationship Id="rId355" Type="http://schemas.openxmlformats.org/officeDocument/2006/relationships/customXml" Target="../ink/ink632.xml"/><Relationship Id="rId397" Type="http://schemas.openxmlformats.org/officeDocument/2006/relationships/customXml" Target="../ink/ink653.xml"/><Relationship Id="rId520" Type="http://schemas.openxmlformats.org/officeDocument/2006/relationships/image" Target="../media/image2795.png"/><Relationship Id="rId562" Type="http://schemas.openxmlformats.org/officeDocument/2006/relationships/image" Target="../media/image2815.png"/><Relationship Id="rId618" Type="http://schemas.openxmlformats.org/officeDocument/2006/relationships/customXml" Target="../ink/ink765.xml"/><Relationship Id="rId215" Type="http://schemas.openxmlformats.org/officeDocument/2006/relationships/customXml" Target="../ink/ink561.xml"/><Relationship Id="rId257" Type="http://schemas.openxmlformats.org/officeDocument/2006/relationships/customXml" Target="../ink/ink583.xml"/><Relationship Id="rId422" Type="http://schemas.openxmlformats.org/officeDocument/2006/relationships/image" Target="../media/image2746.png"/><Relationship Id="rId464" Type="http://schemas.openxmlformats.org/officeDocument/2006/relationships/image" Target="../media/image2767.png"/><Relationship Id="rId299" Type="http://schemas.openxmlformats.org/officeDocument/2006/relationships/customXml" Target="../ink/ink604.xml"/><Relationship Id="rId63" Type="http://schemas.openxmlformats.org/officeDocument/2006/relationships/customXml" Target="../ink/ink485.xml"/><Relationship Id="rId159" Type="http://schemas.openxmlformats.org/officeDocument/2006/relationships/customXml" Target="../ink/ink533.xml"/><Relationship Id="rId366" Type="http://schemas.openxmlformats.org/officeDocument/2006/relationships/image" Target="../media/image2718.png"/><Relationship Id="rId573" Type="http://schemas.openxmlformats.org/officeDocument/2006/relationships/image" Target="../media/image2820.png"/><Relationship Id="rId226" Type="http://schemas.openxmlformats.org/officeDocument/2006/relationships/image" Target="../media/image2649.png"/><Relationship Id="rId433" Type="http://schemas.openxmlformats.org/officeDocument/2006/relationships/customXml" Target="../ink/ink671.xml"/><Relationship Id="rId74" Type="http://schemas.openxmlformats.org/officeDocument/2006/relationships/image" Target="../media/image2574.png"/><Relationship Id="rId377" Type="http://schemas.openxmlformats.org/officeDocument/2006/relationships/customXml" Target="../ink/ink643.xml"/><Relationship Id="rId500" Type="http://schemas.openxmlformats.org/officeDocument/2006/relationships/image" Target="../media/image2785.png"/><Relationship Id="rId584" Type="http://schemas.openxmlformats.org/officeDocument/2006/relationships/customXml" Target="../ink/ink748.xml"/><Relationship Id="rId5" Type="http://schemas.openxmlformats.org/officeDocument/2006/relationships/customXml" Target="../ink/ink456.xml"/><Relationship Id="rId237" Type="http://schemas.openxmlformats.org/officeDocument/2006/relationships/customXml" Target="../ink/ink573.xml"/><Relationship Id="rId444" Type="http://schemas.openxmlformats.org/officeDocument/2006/relationships/image" Target="../media/image2757.png"/><Relationship Id="rId290" Type="http://schemas.openxmlformats.org/officeDocument/2006/relationships/image" Target="../media/image2680.png"/><Relationship Id="rId304" Type="http://schemas.openxmlformats.org/officeDocument/2006/relationships/image" Target="../media/image2687.png"/><Relationship Id="rId388" Type="http://schemas.openxmlformats.org/officeDocument/2006/relationships/image" Target="../media/image2729.png"/><Relationship Id="rId511" Type="http://schemas.openxmlformats.org/officeDocument/2006/relationships/customXml" Target="../ink/ink710.xml"/><Relationship Id="rId609" Type="http://schemas.openxmlformats.org/officeDocument/2006/relationships/image" Target="../media/image2838.png"/><Relationship Id="rId85" Type="http://schemas.openxmlformats.org/officeDocument/2006/relationships/customXml" Target="../ink/ink496.xml"/><Relationship Id="rId150" Type="http://schemas.openxmlformats.org/officeDocument/2006/relationships/image" Target="../media/image2611.png"/><Relationship Id="rId595" Type="http://schemas.openxmlformats.org/officeDocument/2006/relationships/image" Target="../media/image2831.png"/><Relationship Id="rId248" Type="http://schemas.openxmlformats.org/officeDocument/2006/relationships/image" Target="../media/image2659.png"/><Relationship Id="rId455" Type="http://schemas.openxmlformats.org/officeDocument/2006/relationships/customXml" Target="../ink/ink682.xml"/><Relationship Id="rId12" Type="http://schemas.openxmlformats.org/officeDocument/2006/relationships/image" Target="../media/image2543.png"/><Relationship Id="rId108" Type="http://schemas.openxmlformats.org/officeDocument/2006/relationships/image" Target="../media/image2591.png"/><Relationship Id="rId315" Type="http://schemas.openxmlformats.org/officeDocument/2006/relationships/customXml" Target="../ink/ink612.xml"/><Relationship Id="rId522" Type="http://schemas.openxmlformats.org/officeDocument/2006/relationships/image" Target="../media/image2796.png"/><Relationship Id="rId96" Type="http://schemas.openxmlformats.org/officeDocument/2006/relationships/image" Target="../media/image2585.png"/><Relationship Id="rId161" Type="http://schemas.openxmlformats.org/officeDocument/2006/relationships/customXml" Target="../ink/ink534.xml"/><Relationship Id="rId399" Type="http://schemas.openxmlformats.org/officeDocument/2006/relationships/customXml" Target="../ink/ink654.xml"/><Relationship Id="rId259" Type="http://schemas.openxmlformats.org/officeDocument/2006/relationships/customXml" Target="../ink/ink584.xml"/><Relationship Id="rId466" Type="http://schemas.openxmlformats.org/officeDocument/2006/relationships/image" Target="../media/image2768.png"/><Relationship Id="rId23" Type="http://schemas.openxmlformats.org/officeDocument/2006/relationships/customXml" Target="../ink/ink465.xml"/><Relationship Id="rId119" Type="http://schemas.openxmlformats.org/officeDocument/2006/relationships/customXml" Target="../ink/ink513.xml"/><Relationship Id="rId326" Type="http://schemas.openxmlformats.org/officeDocument/2006/relationships/image" Target="../media/image2698.png"/><Relationship Id="rId533" Type="http://schemas.openxmlformats.org/officeDocument/2006/relationships/image" Target="../media/image2801.png"/><Relationship Id="rId172" Type="http://schemas.openxmlformats.org/officeDocument/2006/relationships/image" Target="../media/image2622.png"/><Relationship Id="rId477" Type="http://schemas.openxmlformats.org/officeDocument/2006/relationships/customXml" Target="../ink/ink693.xml"/><Relationship Id="rId600" Type="http://schemas.openxmlformats.org/officeDocument/2006/relationships/customXml" Target="../ink/ink756.xml"/><Relationship Id="rId337" Type="http://schemas.openxmlformats.org/officeDocument/2006/relationships/customXml" Target="../ink/ink623.xml"/><Relationship Id="rId34" Type="http://schemas.openxmlformats.org/officeDocument/2006/relationships/image" Target="../media/image2554.png"/><Relationship Id="rId544" Type="http://schemas.openxmlformats.org/officeDocument/2006/relationships/customXml" Target="../ink/ink727.xml"/><Relationship Id="rId183" Type="http://schemas.openxmlformats.org/officeDocument/2006/relationships/customXml" Target="../ink/ink545.xml"/><Relationship Id="rId390" Type="http://schemas.openxmlformats.org/officeDocument/2006/relationships/image" Target="../media/image2730.png"/><Relationship Id="rId404" Type="http://schemas.openxmlformats.org/officeDocument/2006/relationships/image" Target="../media/image2737.png"/><Relationship Id="rId611" Type="http://schemas.openxmlformats.org/officeDocument/2006/relationships/image" Target="../media/image2839.png"/><Relationship Id="rId250" Type="http://schemas.openxmlformats.org/officeDocument/2006/relationships/image" Target="../media/image2660.png"/><Relationship Id="rId488" Type="http://schemas.openxmlformats.org/officeDocument/2006/relationships/image" Target="../media/image2779.png"/><Relationship Id="rId45" Type="http://schemas.openxmlformats.org/officeDocument/2006/relationships/customXml" Target="../ink/ink476.xml"/><Relationship Id="rId110" Type="http://schemas.openxmlformats.org/officeDocument/2006/relationships/image" Target="../media/image2592.png"/><Relationship Id="rId348" Type="http://schemas.openxmlformats.org/officeDocument/2006/relationships/image" Target="../media/image2709.png"/><Relationship Id="rId555" Type="http://schemas.openxmlformats.org/officeDocument/2006/relationships/customXml" Target="../ink/ink733.xml"/><Relationship Id="rId194" Type="http://schemas.openxmlformats.org/officeDocument/2006/relationships/image" Target="../media/image2633.png"/><Relationship Id="rId208" Type="http://schemas.openxmlformats.org/officeDocument/2006/relationships/image" Target="../media/image2640.png"/><Relationship Id="rId415" Type="http://schemas.openxmlformats.org/officeDocument/2006/relationships/customXml" Target="../ink/ink662.xml"/><Relationship Id="rId622" Type="http://schemas.openxmlformats.org/officeDocument/2006/relationships/image" Target="../media/image2844.png"/><Relationship Id="rId261" Type="http://schemas.openxmlformats.org/officeDocument/2006/relationships/customXml" Target="../ink/ink585.xml"/><Relationship Id="rId499" Type="http://schemas.openxmlformats.org/officeDocument/2006/relationships/customXml" Target="../ink/ink704.xml"/><Relationship Id="rId56" Type="http://schemas.openxmlformats.org/officeDocument/2006/relationships/image" Target="../media/image2565.png"/><Relationship Id="rId359" Type="http://schemas.openxmlformats.org/officeDocument/2006/relationships/customXml" Target="../ink/ink634.xml"/><Relationship Id="rId566" Type="http://schemas.openxmlformats.org/officeDocument/2006/relationships/customXml" Target="../ink/ink739.xml"/><Relationship Id="rId121" Type="http://schemas.openxmlformats.org/officeDocument/2006/relationships/customXml" Target="../ink/ink514.xml"/><Relationship Id="rId219" Type="http://schemas.openxmlformats.org/officeDocument/2006/relationships/customXml" Target="../ink/ink563.xml"/><Relationship Id="rId426" Type="http://schemas.openxmlformats.org/officeDocument/2006/relationships/image" Target="../media/image2748.png"/><Relationship Id="rId67" Type="http://schemas.openxmlformats.org/officeDocument/2006/relationships/customXml" Target="../ink/ink487.xml"/><Relationship Id="rId272" Type="http://schemas.openxmlformats.org/officeDocument/2006/relationships/image" Target="../media/image2671.png"/><Relationship Id="rId577" Type="http://schemas.openxmlformats.org/officeDocument/2006/relationships/image" Target="../media/image2822.png"/><Relationship Id="rId132" Type="http://schemas.openxmlformats.org/officeDocument/2006/relationships/image" Target="../media/image2603.png"/><Relationship Id="rId437" Type="http://schemas.openxmlformats.org/officeDocument/2006/relationships/customXml" Target="../ink/ink673.xml"/></Relationships>
</file>

<file path=ppt/slides/_rels/slide7.xml.rels><?xml version="1.0" encoding="UTF-8" standalone="yes"?>
<Relationships xmlns="http://schemas.openxmlformats.org/package/2006/relationships"><Relationship Id="rId26" Type="http://schemas.openxmlformats.org/officeDocument/2006/relationships/customXml" Target="../ink/ink782.xml"/><Relationship Id="rId21" Type="http://schemas.openxmlformats.org/officeDocument/2006/relationships/image" Target="../media/image2856.png"/><Relationship Id="rId34" Type="http://schemas.openxmlformats.org/officeDocument/2006/relationships/customXml" Target="../ink/ink786.xml"/><Relationship Id="rId42" Type="http://schemas.openxmlformats.org/officeDocument/2006/relationships/customXml" Target="../ink/ink790.xml"/><Relationship Id="rId47" Type="http://schemas.openxmlformats.org/officeDocument/2006/relationships/image" Target="../media/image2868.png"/><Relationship Id="rId50" Type="http://schemas.openxmlformats.org/officeDocument/2006/relationships/customXml" Target="../ink/ink794.xml"/><Relationship Id="rId55" Type="http://schemas.openxmlformats.org/officeDocument/2006/relationships/image" Target="../media/image2872.png"/><Relationship Id="rId63" Type="http://schemas.openxmlformats.org/officeDocument/2006/relationships/image" Target="../media/image4.png"/><Relationship Id="rId7" Type="http://schemas.openxmlformats.org/officeDocument/2006/relationships/image" Target="../media/image2849.png"/><Relationship Id="rId2" Type="http://schemas.openxmlformats.org/officeDocument/2006/relationships/notesSlide" Target="../notesSlides/notesSlide7.xml"/><Relationship Id="rId16" Type="http://schemas.openxmlformats.org/officeDocument/2006/relationships/customXml" Target="../ink/ink777.xml"/><Relationship Id="rId29" Type="http://schemas.openxmlformats.org/officeDocument/2006/relationships/image" Target="../media/image2860.png"/><Relationship Id="rId11" Type="http://schemas.openxmlformats.org/officeDocument/2006/relationships/image" Target="../media/image2851.png"/><Relationship Id="rId24" Type="http://schemas.openxmlformats.org/officeDocument/2006/relationships/customXml" Target="../ink/ink781.xml"/><Relationship Id="rId32" Type="http://schemas.openxmlformats.org/officeDocument/2006/relationships/customXml" Target="../ink/ink785.xml"/><Relationship Id="rId37" Type="http://schemas.openxmlformats.org/officeDocument/2006/relationships/image" Target="../media/image2864.png"/><Relationship Id="rId40" Type="http://schemas.openxmlformats.org/officeDocument/2006/relationships/customXml" Target="../ink/ink789.xml"/><Relationship Id="rId45" Type="http://schemas.openxmlformats.org/officeDocument/2006/relationships/image" Target="../media/image2867.png"/><Relationship Id="rId53" Type="http://schemas.openxmlformats.org/officeDocument/2006/relationships/image" Target="../media/image2871.png"/><Relationship Id="rId58" Type="http://schemas.openxmlformats.org/officeDocument/2006/relationships/customXml" Target="../ink/ink798.xml"/><Relationship Id="rId5" Type="http://schemas.openxmlformats.org/officeDocument/2006/relationships/image" Target="../media/image2848.png"/><Relationship Id="rId61" Type="http://schemas.openxmlformats.org/officeDocument/2006/relationships/image" Target="../media/image3.png"/><Relationship Id="rId19" Type="http://schemas.openxmlformats.org/officeDocument/2006/relationships/image" Target="../media/image2855.png"/><Relationship Id="rId14" Type="http://schemas.openxmlformats.org/officeDocument/2006/relationships/customXml" Target="../ink/ink776.xml"/><Relationship Id="rId22" Type="http://schemas.openxmlformats.org/officeDocument/2006/relationships/customXml" Target="../ink/ink780.xml"/><Relationship Id="rId27" Type="http://schemas.openxmlformats.org/officeDocument/2006/relationships/image" Target="../media/image2859.png"/><Relationship Id="rId30" Type="http://schemas.openxmlformats.org/officeDocument/2006/relationships/customXml" Target="../ink/ink784.xml"/><Relationship Id="rId35" Type="http://schemas.openxmlformats.org/officeDocument/2006/relationships/image" Target="../media/image2863.png"/><Relationship Id="rId43" Type="http://schemas.openxmlformats.org/officeDocument/2006/relationships/image" Target="../media/image2332.png"/><Relationship Id="rId48" Type="http://schemas.openxmlformats.org/officeDocument/2006/relationships/customXml" Target="../ink/ink793.xml"/><Relationship Id="rId56" Type="http://schemas.openxmlformats.org/officeDocument/2006/relationships/customXml" Target="../ink/ink797.xml"/><Relationship Id="rId64" Type="http://schemas.openxmlformats.org/officeDocument/2006/relationships/customXml" Target="../ink/ink801.xml"/><Relationship Id="rId8" Type="http://schemas.openxmlformats.org/officeDocument/2006/relationships/customXml" Target="../ink/ink773.xml"/><Relationship Id="rId51" Type="http://schemas.openxmlformats.org/officeDocument/2006/relationships/image" Target="../media/image2870.png"/><Relationship Id="rId3" Type="http://schemas.openxmlformats.org/officeDocument/2006/relationships/hyperlink" Target="https://www.youtube.com/watch?v=vDBmYhP91Vs&amp;feature=youtu.be" TargetMode="External"/><Relationship Id="rId12" Type="http://schemas.openxmlformats.org/officeDocument/2006/relationships/customXml" Target="../ink/ink775.xml"/><Relationship Id="rId17" Type="http://schemas.openxmlformats.org/officeDocument/2006/relationships/image" Target="../media/image2854.png"/><Relationship Id="rId25" Type="http://schemas.openxmlformats.org/officeDocument/2006/relationships/image" Target="../media/image2858.png"/><Relationship Id="rId33" Type="http://schemas.openxmlformats.org/officeDocument/2006/relationships/image" Target="../media/image2862.png"/><Relationship Id="rId38" Type="http://schemas.openxmlformats.org/officeDocument/2006/relationships/customXml" Target="../ink/ink788.xml"/><Relationship Id="rId46" Type="http://schemas.openxmlformats.org/officeDocument/2006/relationships/customXml" Target="../ink/ink792.xml"/><Relationship Id="rId59" Type="http://schemas.openxmlformats.org/officeDocument/2006/relationships/image" Target="../media/image2874.png"/><Relationship Id="rId20" Type="http://schemas.openxmlformats.org/officeDocument/2006/relationships/customXml" Target="../ink/ink779.xml"/><Relationship Id="rId41" Type="http://schemas.openxmlformats.org/officeDocument/2006/relationships/image" Target="../media/image2866.png"/><Relationship Id="rId54" Type="http://schemas.openxmlformats.org/officeDocument/2006/relationships/customXml" Target="../ink/ink796.xml"/><Relationship Id="rId62" Type="http://schemas.openxmlformats.org/officeDocument/2006/relationships/customXml" Target="../ink/ink800.xml"/><Relationship Id="rId1" Type="http://schemas.openxmlformats.org/officeDocument/2006/relationships/slideLayout" Target="../slideLayouts/slideLayout7.xml"/><Relationship Id="rId6" Type="http://schemas.openxmlformats.org/officeDocument/2006/relationships/customXml" Target="../ink/ink772.xml"/><Relationship Id="rId15" Type="http://schemas.openxmlformats.org/officeDocument/2006/relationships/image" Target="../media/image2853.png"/><Relationship Id="rId23" Type="http://schemas.openxmlformats.org/officeDocument/2006/relationships/image" Target="../media/image2857.png"/><Relationship Id="rId28" Type="http://schemas.openxmlformats.org/officeDocument/2006/relationships/customXml" Target="../ink/ink783.xml"/><Relationship Id="rId36" Type="http://schemas.openxmlformats.org/officeDocument/2006/relationships/customXml" Target="../ink/ink787.xml"/><Relationship Id="rId49" Type="http://schemas.openxmlformats.org/officeDocument/2006/relationships/image" Target="../media/image2869.png"/><Relationship Id="rId57" Type="http://schemas.openxmlformats.org/officeDocument/2006/relationships/image" Target="../media/image2873.png"/><Relationship Id="rId10" Type="http://schemas.openxmlformats.org/officeDocument/2006/relationships/customXml" Target="../ink/ink774.xml"/><Relationship Id="rId31" Type="http://schemas.openxmlformats.org/officeDocument/2006/relationships/image" Target="../media/image2861.png"/><Relationship Id="rId44" Type="http://schemas.openxmlformats.org/officeDocument/2006/relationships/customXml" Target="../ink/ink791.xml"/><Relationship Id="rId52" Type="http://schemas.openxmlformats.org/officeDocument/2006/relationships/customXml" Target="../ink/ink795.xml"/><Relationship Id="rId60" Type="http://schemas.openxmlformats.org/officeDocument/2006/relationships/customXml" Target="../ink/ink799.xml"/><Relationship Id="rId65" Type="http://schemas.openxmlformats.org/officeDocument/2006/relationships/image" Target="../media/image5.png"/><Relationship Id="rId4" Type="http://schemas.openxmlformats.org/officeDocument/2006/relationships/customXml" Target="../ink/ink771.xml"/><Relationship Id="rId9" Type="http://schemas.openxmlformats.org/officeDocument/2006/relationships/image" Target="../media/image2850.png"/><Relationship Id="rId13" Type="http://schemas.openxmlformats.org/officeDocument/2006/relationships/image" Target="../media/image2852.png"/><Relationship Id="rId18" Type="http://schemas.openxmlformats.org/officeDocument/2006/relationships/customXml" Target="../ink/ink778.xml"/><Relationship Id="rId39" Type="http://schemas.openxmlformats.org/officeDocument/2006/relationships/image" Target="../media/image2865.png"/></Relationships>
</file>

<file path=ppt/slides/_rels/slide8.xml.rels><?xml version="1.0" encoding="UTF-8" standalone="yes"?>
<Relationships xmlns="http://schemas.openxmlformats.org/package/2006/relationships"><Relationship Id="rId3" Type="http://schemas.openxmlformats.org/officeDocument/2006/relationships/image" Target="../media/image2875.png"/><Relationship Id="rId2" Type="http://schemas.openxmlformats.org/officeDocument/2006/relationships/customXml" Target="../ink/ink802.xml"/><Relationship Id="rId1" Type="http://schemas.openxmlformats.org/officeDocument/2006/relationships/slideLayout" Target="../slideLayouts/slideLayout7.xml"/><Relationship Id="rId5" Type="http://schemas.openxmlformats.org/officeDocument/2006/relationships/image" Target="../media/image2876.png"/><Relationship Id="rId4" Type="http://schemas.openxmlformats.org/officeDocument/2006/relationships/customXml" Target="../ink/ink803.xml"/></Relationships>
</file>

<file path=ppt/slides/_rels/slide9.xml.rels><?xml version="1.0" encoding="UTF-8" standalone="yes"?>
<Relationships xmlns="http://schemas.openxmlformats.org/package/2006/relationships"><Relationship Id="rId117" Type="http://schemas.openxmlformats.org/officeDocument/2006/relationships/image" Target="../media/image2932.png"/><Relationship Id="rId671" Type="http://schemas.openxmlformats.org/officeDocument/2006/relationships/image" Target="../media/image3207.png"/><Relationship Id="rId769" Type="http://schemas.openxmlformats.org/officeDocument/2006/relationships/customXml" Target="../ink/ink1190.xml"/><Relationship Id="rId976" Type="http://schemas.openxmlformats.org/officeDocument/2006/relationships/image" Target="../media/image3356.png"/><Relationship Id="rId21" Type="http://schemas.openxmlformats.org/officeDocument/2006/relationships/image" Target="../media/image2395.png"/><Relationship Id="rId324" Type="http://schemas.openxmlformats.org/officeDocument/2006/relationships/image" Target="../media/image3034.png"/><Relationship Id="rId531" Type="http://schemas.openxmlformats.org/officeDocument/2006/relationships/customXml" Target="../ink/ink1070.xml"/><Relationship Id="rId629" Type="http://schemas.openxmlformats.org/officeDocument/2006/relationships/image" Target="../media/image3186.png"/><Relationship Id="rId170" Type="http://schemas.openxmlformats.org/officeDocument/2006/relationships/customXml" Target="../ink/ink889.xml"/><Relationship Id="rId836" Type="http://schemas.openxmlformats.org/officeDocument/2006/relationships/image" Target="../media/image3288.png"/><Relationship Id="rId268" Type="http://schemas.openxmlformats.org/officeDocument/2006/relationships/image" Target="../media/image3006.png"/><Relationship Id="rId475" Type="http://schemas.openxmlformats.org/officeDocument/2006/relationships/customXml" Target="../ink/ink1042.xml"/><Relationship Id="rId682" Type="http://schemas.openxmlformats.org/officeDocument/2006/relationships/customXml" Target="../ink/ink1146.xml"/><Relationship Id="rId903" Type="http://schemas.openxmlformats.org/officeDocument/2006/relationships/image" Target="../media/image3320.png"/><Relationship Id="rId32" Type="http://schemas.openxmlformats.org/officeDocument/2006/relationships/customXml" Target="../ink/ink819.xml"/><Relationship Id="rId128" Type="http://schemas.openxmlformats.org/officeDocument/2006/relationships/image" Target="../media/image2937.png"/><Relationship Id="rId335" Type="http://schemas.openxmlformats.org/officeDocument/2006/relationships/customXml" Target="../ink/ink972.xml"/><Relationship Id="rId542" Type="http://schemas.openxmlformats.org/officeDocument/2006/relationships/image" Target="../media/image3143.png"/><Relationship Id="rId987" Type="http://schemas.openxmlformats.org/officeDocument/2006/relationships/image" Target="../media/image3361.png"/><Relationship Id="rId181" Type="http://schemas.openxmlformats.org/officeDocument/2006/relationships/image" Target="../media/image2963.png"/><Relationship Id="rId402" Type="http://schemas.openxmlformats.org/officeDocument/2006/relationships/image" Target="../media/image3073.png"/><Relationship Id="rId847" Type="http://schemas.openxmlformats.org/officeDocument/2006/relationships/image" Target="../media/image3293.png"/><Relationship Id="rId279" Type="http://schemas.openxmlformats.org/officeDocument/2006/relationships/customXml" Target="../ink/ink944.xml"/><Relationship Id="rId486" Type="http://schemas.openxmlformats.org/officeDocument/2006/relationships/image" Target="../media/image3115.png"/><Relationship Id="rId693" Type="http://schemas.openxmlformats.org/officeDocument/2006/relationships/image" Target="../media/image3218.png"/><Relationship Id="rId707" Type="http://schemas.openxmlformats.org/officeDocument/2006/relationships/image" Target="../media/image3225.png"/><Relationship Id="rId914" Type="http://schemas.openxmlformats.org/officeDocument/2006/relationships/customXml" Target="../ink/ink1264.xml"/><Relationship Id="rId43" Type="http://schemas.openxmlformats.org/officeDocument/2006/relationships/image" Target="../media/image2896.png"/><Relationship Id="rId139" Type="http://schemas.openxmlformats.org/officeDocument/2006/relationships/customXml" Target="../ink/ink873.xml"/><Relationship Id="rId346" Type="http://schemas.openxmlformats.org/officeDocument/2006/relationships/image" Target="../media/image3045.png"/><Relationship Id="rId553" Type="http://schemas.openxmlformats.org/officeDocument/2006/relationships/image" Target="../media/image3148.png"/><Relationship Id="rId760" Type="http://schemas.openxmlformats.org/officeDocument/2006/relationships/image" Target="../media/image3251.png"/><Relationship Id="rId998" Type="http://schemas.openxmlformats.org/officeDocument/2006/relationships/customXml" Target="../ink/ink1307.xml"/><Relationship Id="rId192" Type="http://schemas.openxmlformats.org/officeDocument/2006/relationships/customXml" Target="../ink/ink900.xml"/><Relationship Id="rId206" Type="http://schemas.openxmlformats.org/officeDocument/2006/relationships/image" Target="../media/image2975.png"/><Relationship Id="rId413" Type="http://schemas.openxmlformats.org/officeDocument/2006/relationships/customXml" Target="../ink/ink1011.xml"/><Relationship Id="rId858" Type="http://schemas.openxmlformats.org/officeDocument/2006/relationships/customXml" Target="../ink/ink1236.xml"/><Relationship Id="rId497" Type="http://schemas.openxmlformats.org/officeDocument/2006/relationships/customXml" Target="../ink/ink1053.xml"/><Relationship Id="rId620" Type="http://schemas.openxmlformats.org/officeDocument/2006/relationships/customXml" Target="../ink/ink1115.xml"/><Relationship Id="rId718" Type="http://schemas.openxmlformats.org/officeDocument/2006/relationships/customXml" Target="../ink/ink1164.xml"/><Relationship Id="rId925" Type="http://schemas.openxmlformats.org/officeDocument/2006/relationships/image" Target="../media/image3331.png"/><Relationship Id="rId357" Type="http://schemas.openxmlformats.org/officeDocument/2006/relationships/customXml" Target="../ink/ink983.xml"/><Relationship Id="rId54" Type="http://schemas.openxmlformats.org/officeDocument/2006/relationships/customXml" Target="../ink/ink830.xml"/><Relationship Id="rId217" Type="http://schemas.openxmlformats.org/officeDocument/2006/relationships/customXml" Target="../ink/ink913.xml"/><Relationship Id="rId564" Type="http://schemas.openxmlformats.org/officeDocument/2006/relationships/customXml" Target="../ink/ink1087.xml"/><Relationship Id="rId771" Type="http://schemas.openxmlformats.org/officeDocument/2006/relationships/customXml" Target="../ink/ink1191.xml"/><Relationship Id="rId869" Type="http://schemas.openxmlformats.org/officeDocument/2006/relationships/image" Target="../media/image3304.png"/><Relationship Id="rId424" Type="http://schemas.openxmlformats.org/officeDocument/2006/relationships/image" Target="../media/image3084.png"/><Relationship Id="rId631" Type="http://schemas.openxmlformats.org/officeDocument/2006/relationships/image" Target="../media/image3187.png"/><Relationship Id="rId729" Type="http://schemas.openxmlformats.org/officeDocument/2006/relationships/image" Target="../media/image3236.png"/><Relationship Id="rId270" Type="http://schemas.openxmlformats.org/officeDocument/2006/relationships/image" Target="../media/image3007.png"/><Relationship Id="rId936" Type="http://schemas.openxmlformats.org/officeDocument/2006/relationships/customXml" Target="../ink/ink1275.xml"/><Relationship Id="rId65" Type="http://schemas.openxmlformats.org/officeDocument/2006/relationships/image" Target="../media/image2907.png"/><Relationship Id="rId130" Type="http://schemas.openxmlformats.org/officeDocument/2006/relationships/image" Target="../media/image2938.png"/><Relationship Id="rId368" Type="http://schemas.openxmlformats.org/officeDocument/2006/relationships/image" Target="../media/image3056.png"/><Relationship Id="rId575" Type="http://schemas.openxmlformats.org/officeDocument/2006/relationships/image" Target="../media/image3159.png"/><Relationship Id="rId782" Type="http://schemas.openxmlformats.org/officeDocument/2006/relationships/image" Target="../media/image3262.png"/><Relationship Id="rId228" Type="http://schemas.openxmlformats.org/officeDocument/2006/relationships/image" Target="../media/image2986.png"/><Relationship Id="rId435" Type="http://schemas.openxmlformats.org/officeDocument/2006/relationships/customXml" Target="../ink/ink1022.xml"/><Relationship Id="rId642" Type="http://schemas.openxmlformats.org/officeDocument/2006/relationships/customXml" Target="../ink/ink1126.xml"/><Relationship Id="rId281" Type="http://schemas.openxmlformats.org/officeDocument/2006/relationships/customXml" Target="../ink/ink945.xml"/><Relationship Id="rId502" Type="http://schemas.openxmlformats.org/officeDocument/2006/relationships/image" Target="../media/image3123.png"/><Relationship Id="rId947" Type="http://schemas.openxmlformats.org/officeDocument/2006/relationships/customXml" Target="../ink/ink1281.xml"/><Relationship Id="rId76" Type="http://schemas.openxmlformats.org/officeDocument/2006/relationships/customXml" Target="../ink/ink841.xml"/><Relationship Id="rId141" Type="http://schemas.openxmlformats.org/officeDocument/2006/relationships/customXml" Target="../ink/ink874.xml"/><Relationship Id="rId379" Type="http://schemas.openxmlformats.org/officeDocument/2006/relationships/customXml" Target="../ink/ink994.xml"/><Relationship Id="rId586" Type="http://schemas.openxmlformats.org/officeDocument/2006/relationships/customXml" Target="../ink/ink1098.xml"/><Relationship Id="rId793" Type="http://schemas.openxmlformats.org/officeDocument/2006/relationships/image" Target="../media/image3267.png"/><Relationship Id="rId807" Type="http://schemas.openxmlformats.org/officeDocument/2006/relationships/image" Target="../media/image3274.png"/><Relationship Id="rId7" Type="http://schemas.openxmlformats.org/officeDocument/2006/relationships/image" Target="../media/image2879.png"/><Relationship Id="rId239" Type="http://schemas.openxmlformats.org/officeDocument/2006/relationships/customXml" Target="../ink/ink924.xml"/><Relationship Id="rId446" Type="http://schemas.openxmlformats.org/officeDocument/2006/relationships/image" Target="../media/image3095.png"/><Relationship Id="rId653" Type="http://schemas.openxmlformats.org/officeDocument/2006/relationships/image" Target="../media/image3198.png"/><Relationship Id="rId292" Type="http://schemas.openxmlformats.org/officeDocument/2006/relationships/image" Target="../media/image3018.png"/><Relationship Id="rId306" Type="http://schemas.openxmlformats.org/officeDocument/2006/relationships/image" Target="../media/image3025.png"/><Relationship Id="rId860" Type="http://schemas.openxmlformats.org/officeDocument/2006/relationships/customXml" Target="../ink/ink1237.xml"/><Relationship Id="rId958" Type="http://schemas.openxmlformats.org/officeDocument/2006/relationships/image" Target="../media/image3347.png"/><Relationship Id="rId87" Type="http://schemas.openxmlformats.org/officeDocument/2006/relationships/image" Target="../media/image2917.png"/><Relationship Id="rId513" Type="http://schemas.openxmlformats.org/officeDocument/2006/relationships/customXml" Target="../ink/ink1061.xml"/><Relationship Id="rId597" Type="http://schemas.openxmlformats.org/officeDocument/2006/relationships/image" Target="../media/image3170.png"/><Relationship Id="rId720" Type="http://schemas.openxmlformats.org/officeDocument/2006/relationships/customXml" Target="../ink/ink1165.xml"/><Relationship Id="rId818" Type="http://schemas.openxmlformats.org/officeDocument/2006/relationships/customXml" Target="../ink/ink1215.xml"/><Relationship Id="rId152" Type="http://schemas.openxmlformats.org/officeDocument/2006/relationships/image" Target="../media/image2949.png"/><Relationship Id="rId457" Type="http://schemas.openxmlformats.org/officeDocument/2006/relationships/customXml" Target="../ink/ink1033.xml"/><Relationship Id="rId1003" Type="http://schemas.openxmlformats.org/officeDocument/2006/relationships/image" Target="../media/image3369.png"/><Relationship Id="rId664" Type="http://schemas.openxmlformats.org/officeDocument/2006/relationships/customXml" Target="../ink/ink1137.xml"/><Relationship Id="rId871" Type="http://schemas.openxmlformats.org/officeDocument/2006/relationships/image" Target="../media/image3305.png"/><Relationship Id="rId969" Type="http://schemas.openxmlformats.org/officeDocument/2006/relationships/customXml" Target="../ink/ink1292.xml"/><Relationship Id="rId14" Type="http://schemas.openxmlformats.org/officeDocument/2006/relationships/customXml" Target="../ink/ink810.xml"/><Relationship Id="rId317" Type="http://schemas.openxmlformats.org/officeDocument/2006/relationships/customXml" Target="../ink/ink963.xml"/><Relationship Id="rId524" Type="http://schemas.openxmlformats.org/officeDocument/2006/relationships/image" Target="../media/image3134.png"/><Relationship Id="rId731" Type="http://schemas.openxmlformats.org/officeDocument/2006/relationships/image" Target="../media/image3237.png"/><Relationship Id="rId98" Type="http://schemas.openxmlformats.org/officeDocument/2006/relationships/customXml" Target="../ink/ink852.xml"/><Relationship Id="rId163" Type="http://schemas.openxmlformats.org/officeDocument/2006/relationships/image" Target="../media/image2954.png"/><Relationship Id="rId370" Type="http://schemas.openxmlformats.org/officeDocument/2006/relationships/image" Target="../media/image3057.png"/><Relationship Id="rId829" Type="http://schemas.openxmlformats.org/officeDocument/2006/relationships/customXml" Target="../ink/ink1221.xml"/><Relationship Id="rId230" Type="http://schemas.openxmlformats.org/officeDocument/2006/relationships/image" Target="../media/image2987.png"/><Relationship Id="rId468" Type="http://schemas.openxmlformats.org/officeDocument/2006/relationships/image" Target="../media/image3106.png"/><Relationship Id="rId675" Type="http://schemas.openxmlformats.org/officeDocument/2006/relationships/image" Target="../media/image3209.png"/><Relationship Id="rId882" Type="http://schemas.openxmlformats.org/officeDocument/2006/relationships/customXml" Target="../ink/ink1248.xml"/><Relationship Id="rId25" Type="http://schemas.openxmlformats.org/officeDocument/2006/relationships/image" Target="../media/image2887.png"/><Relationship Id="rId328" Type="http://schemas.openxmlformats.org/officeDocument/2006/relationships/image" Target="../media/image3036.png"/><Relationship Id="rId535" Type="http://schemas.openxmlformats.org/officeDocument/2006/relationships/customXml" Target="../ink/ink1072.xml"/><Relationship Id="rId742" Type="http://schemas.openxmlformats.org/officeDocument/2006/relationships/customXml" Target="../ink/ink1176.xml"/><Relationship Id="rId174" Type="http://schemas.openxmlformats.org/officeDocument/2006/relationships/customXml" Target="../ink/ink891.xml"/><Relationship Id="rId381" Type="http://schemas.openxmlformats.org/officeDocument/2006/relationships/customXml" Target="../ink/ink995.xml"/><Relationship Id="rId602" Type="http://schemas.openxmlformats.org/officeDocument/2006/relationships/customXml" Target="../ink/ink1106.xml"/><Relationship Id="rId241" Type="http://schemas.openxmlformats.org/officeDocument/2006/relationships/customXml" Target="../ink/ink925.xml"/><Relationship Id="rId479" Type="http://schemas.openxmlformats.org/officeDocument/2006/relationships/customXml" Target="../ink/ink1044.xml"/><Relationship Id="rId686" Type="http://schemas.openxmlformats.org/officeDocument/2006/relationships/customXml" Target="../ink/ink1148.xml"/><Relationship Id="rId893" Type="http://schemas.openxmlformats.org/officeDocument/2006/relationships/image" Target="../media/image3315.png"/><Relationship Id="rId907" Type="http://schemas.openxmlformats.org/officeDocument/2006/relationships/image" Target="../media/image3322.png"/><Relationship Id="rId36" Type="http://schemas.openxmlformats.org/officeDocument/2006/relationships/customXml" Target="../ink/ink821.xml"/><Relationship Id="rId339" Type="http://schemas.openxmlformats.org/officeDocument/2006/relationships/customXml" Target="../ink/ink974.xml"/><Relationship Id="rId546" Type="http://schemas.openxmlformats.org/officeDocument/2006/relationships/image" Target="../media/image3145.png"/><Relationship Id="rId753" Type="http://schemas.openxmlformats.org/officeDocument/2006/relationships/customXml" Target="../ink/ink1182.xml"/><Relationship Id="rId101" Type="http://schemas.openxmlformats.org/officeDocument/2006/relationships/image" Target="../media/image2924.png"/><Relationship Id="rId185" Type="http://schemas.openxmlformats.org/officeDocument/2006/relationships/image" Target="../media/image2965.png"/><Relationship Id="rId406" Type="http://schemas.openxmlformats.org/officeDocument/2006/relationships/image" Target="../media/image3075.png"/><Relationship Id="rId960" Type="http://schemas.openxmlformats.org/officeDocument/2006/relationships/image" Target="../media/image3348.png"/><Relationship Id="rId392" Type="http://schemas.openxmlformats.org/officeDocument/2006/relationships/image" Target="../media/image3068.png"/><Relationship Id="rId613" Type="http://schemas.openxmlformats.org/officeDocument/2006/relationships/image" Target="../media/image3178.png"/><Relationship Id="rId697" Type="http://schemas.openxmlformats.org/officeDocument/2006/relationships/image" Target="../media/image3220.png"/><Relationship Id="rId820" Type="http://schemas.openxmlformats.org/officeDocument/2006/relationships/customXml" Target="../ink/ink1216.xml"/><Relationship Id="rId918" Type="http://schemas.openxmlformats.org/officeDocument/2006/relationships/customXml" Target="../ink/ink1266.xml"/><Relationship Id="rId252" Type="http://schemas.openxmlformats.org/officeDocument/2006/relationships/image" Target="../media/image2998.png"/><Relationship Id="rId47" Type="http://schemas.openxmlformats.org/officeDocument/2006/relationships/image" Target="../media/image2898.png"/><Relationship Id="rId112" Type="http://schemas.openxmlformats.org/officeDocument/2006/relationships/customXml" Target="../ink/ink859.xml"/><Relationship Id="rId557" Type="http://schemas.openxmlformats.org/officeDocument/2006/relationships/image" Target="../media/image3150.png"/><Relationship Id="rId764" Type="http://schemas.openxmlformats.org/officeDocument/2006/relationships/image" Target="../media/image3253.png"/><Relationship Id="rId971" Type="http://schemas.openxmlformats.org/officeDocument/2006/relationships/customXml" Target="../ink/ink1293.xml"/><Relationship Id="rId196" Type="http://schemas.openxmlformats.org/officeDocument/2006/relationships/customXml" Target="../ink/ink902.xml"/><Relationship Id="rId417" Type="http://schemas.openxmlformats.org/officeDocument/2006/relationships/customXml" Target="../ink/ink1013.xml"/><Relationship Id="rId624" Type="http://schemas.openxmlformats.org/officeDocument/2006/relationships/customXml" Target="../ink/ink1117.xml"/><Relationship Id="rId831" Type="http://schemas.openxmlformats.org/officeDocument/2006/relationships/customXml" Target="../ink/ink1222.xml"/><Relationship Id="rId263" Type="http://schemas.openxmlformats.org/officeDocument/2006/relationships/customXml" Target="../ink/ink936.xml"/><Relationship Id="rId470" Type="http://schemas.openxmlformats.org/officeDocument/2006/relationships/image" Target="../media/image3107.png"/><Relationship Id="rId929" Type="http://schemas.openxmlformats.org/officeDocument/2006/relationships/image" Target="../media/image3333.png"/><Relationship Id="rId58" Type="http://schemas.openxmlformats.org/officeDocument/2006/relationships/customXml" Target="../ink/ink832.xml"/><Relationship Id="rId123" Type="http://schemas.openxmlformats.org/officeDocument/2006/relationships/image" Target="../media/image2935.png"/><Relationship Id="rId330" Type="http://schemas.openxmlformats.org/officeDocument/2006/relationships/image" Target="../media/image3037.png"/><Relationship Id="rId568" Type="http://schemas.openxmlformats.org/officeDocument/2006/relationships/customXml" Target="../ink/ink1089.xml"/><Relationship Id="rId775" Type="http://schemas.openxmlformats.org/officeDocument/2006/relationships/customXml" Target="../ink/ink1193.xml"/><Relationship Id="rId982" Type="http://schemas.openxmlformats.org/officeDocument/2006/relationships/image" Target="../media/image3359.png"/><Relationship Id="rId428" Type="http://schemas.openxmlformats.org/officeDocument/2006/relationships/image" Target="../media/image3086.png"/><Relationship Id="rId635" Type="http://schemas.openxmlformats.org/officeDocument/2006/relationships/image" Target="../media/image3189.png"/><Relationship Id="rId842" Type="http://schemas.openxmlformats.org/officeDocument/2006/relationships/image" Target="../media/image3291.png"/><Relationship Id="rId274" Type="http://schemas.openxmlformats.org/officeDocument/2006/relationships/image" Target="../media/image3009.png"/><Relationship Id="rId481" Type="http://schemas.openxmlformats.org/officeDocument/2006/relationships/customXml" Target="../ink/ink1045.xml"/><Relationship Id="rId702" Type="http://schemas.openxmlformats.org/officeDocument/2006/relationships/customXml" Target="../ink/ink1156.xml"/><Relationship Id="rId69" Type="http://schemas.openxmlformats.org/officeDocument/2006/relationships/image" Target="../media/image2909.png"/><Relationship Id="rId134" Type="http://schemas.openxmlformats.org/officeDocument/2006/relationships/image" Target="../media/image2940.png"/><Relationship Id="rId579" Type="http://schemas.openxmlformats.org/officeDocument/2006/relationships/image" Target="../media/image3161.png"/><Relationship Id="rId786" Type="http://schemas.openxmlformats.org/officeDocument/2006/relationships/image" Target="../media/image3264.png"/><Relationship Id="rId993" Type="http://schemas.openxmlformats.org/officeDocument/2006/relationships/image" Target="../media/image3364.png"/><Relationship Id="rId341" Type="http://schemas.openxmlformats.org/officeDocument/2006/relationships/customXml" Target="../ink/ink975.xml"/><Relationship Id="rId439" Type="http://schemas.openxmlformats.org/officeDocument/2006/relationships/customXml" Target="../ink/ink1024.xml"/><Relationship Id="rId646" Type="http://schemas.openxmlformats.org/officeDocument/2006/relationships/customXml" Target="../ink/ink1128.xml"/><Relationship Id="rId201" Type="http://schemas.openxmlformats.org/officeDocument/2006/relationships/customXml" Target="../ink/ink905.xml"/><Relationship Id="rId285" Type="http://schemas.openxmlformats.org/officeDocument/2006/relationships/customXml" Target="../ink/ink947.xml"/><Relationship Id="rId506" Type="http://schemas.openxmlformats.org/officeDocument/2006/relationships/image" Target="../media/image3125.png"/><Relationship Id="rId853" Type="http://schemas.openxmlformats.org/officeDocument/2006/relationships/image" Target="../media/image3296.png"/><Relationship Id="rId492" Type="http://schemas.openxmlformats.org/officeDocument/2006/relationships/image" Target="../media/image3118.png"/><Relationship Id="rId713" Type="http://schemas.openxmlformats.org/officeDocument/2006/relationships/image" Target="../media/image3228.png"/><Relationship Id="rId797" Type="http://schemas.openxmlformats.org/officeDocument/2006/relationships/image" Target="../media/image3269.png"/><Relationship Id="rId920" Type="http://schemas.openxmlformats.org/officeDocument/2006/relationships/customXml" Target="../ink/ink1267.xml"/><Relationship Id="rId145" Type="http://schemas.openxmlformats.org/officeDocument/2006/relationships/customXml" Target="../ink/ink876.xml"/><Relationship Id="rId352" Type="http://schemas.openxmlformats.org/officeDocument/2006/relationships/image" Target="../media/image3048.png"/><Relationship Id="rId212" Type="http://schemas.openxmlformats.org/officeDocument/2006/relationships/image" Target="../media/image2978.png"/><Relationship Id="rId657" Type="http://schemas.openxmlformats.org/officeDocument/2006/relationships/image" Target="../media/image3200.png"/><Relationship Id="rId864" Type="http://schemas.openxmlformats.org/officeDocument/2006/relationships/customXml" Target="../ink/ink1239.xml"/><Relationship Id="rId296" Type="http://schemas.openxmlformats.org/officeDocument/2006/relationships/image" Target="../media/image3020.png"/><Relationship Id="rId517" Type="http://schemas.openxmlformats.org/officeDocument/2006/relationships/customXml" Target="../ink/ink1063.xml"/><Relationship Id="rId724" Type="http://schemas.openxmlformats.org/officeDocument/2006/relationships/customXml" Target="../ink/ink1167.xml"/><Relationship Id="rId931" Type="http://schemas.openxmlformats.org/officeDocument/2006/relationships/image" Target="../media/image3334.png"/><Relationship Id="rId60" Type="http://schemas.openxmlformats.org/officeDocument/2006/relationships/customXml" Target="../ink/ink833.xml"/><Relationship Id="rId156" Type="http://schemas.openxmlformats.org/officeDocument/2006/relationships/image" Target="../media/image2951.png"/><Relationship Id="rId363" Type="http://schemas.openxmlformats.org/officeDocument/2006/relationships/customXml" Target="../ink/ink986.xml"/><Relationship Id="rId570" Type="http://schemas.openxmlformats.org/officeDocument/2006/relationships/customXml" Target="../ink/ink1090.xml"/><Relationship Id="rId1007" Type="http://schemas.openxmlformats.org/officeDocument/2006/relationships/image" Target="../media/image3371.png"/><Relationship Id="rId223" Type="http://schemas.openxmlformats.org/officeDocument/2006/relationships/customXml" Target="../ink/ink916.xml"/><Relationship Id="rId430" Type="http://schemas.openxmlformats.org/officeDocument/2006/relationships/image" Target="../media/image3087.png"/><Relationship Id="rId668" Type="http://schemas.openxmlformats.org/officeDocument/2006/relationships/customXml" Target="../ink/ink1139.xml"/><Relationship Id="rId875" Type="http://schemas.openxmlformats.org/officeDocument/2006/relationships/image" Target="../media/image3306.png"/><Relationship Id="rId18" Type="http://schemas.openxmlformats.org/officeDocument/2006/relationships/customXml" Target="../ink/ink812.xml"/><Relationship Id="rId528" Type="http://schemas.openxmlformats.org/officeDocument/2006/relationships/image" Target="../media/image3136.png"/><Relationship Id="rId735" Type="http://schemas.openxmlformats.org/officeDocument/2006/relationships/image" Target="../media/image3239.png"/><Relationship Id="rId942" Type="http://schemas.openxmlformats.org/officeDocument/2006/relationships/image" Target="../media/image3339.png"/><Relationship Id="rId167" Type="http://schemas.openxmlformats.org/officeDocument/2006/relationships/image" Target="../media/image2956.png"/><Relationship Id="rId374" Type="http://schemas.openxmlformats.org/officeDocument/2006/relationships/image" Target="../media/image3059.png"/><Relationship Id="rId581" Type="http://schemas.openxmlformats.org/officeDocument/2006/relationships/image" Target="../media/image3162.png"/><Relationship Id="rId71" Type="http://schemas.openxmlformats.org/officeDocument/2006/relationships/image" Target="../media/image2910.png"/><Relationship Id="rId234" Type="http://schemas.openxmlformats.org/officeDocument/2006/relationships/image" Target="../media/image2989.png"/><Relationship Id="rId679" Type="http://schemas.openxmlformats.org/officeDocument/2006/relationships/image" Target="../media/image3211.png"/><Relationship Id="rId802" Type="http://schemas.openxmlformats.org/officeDocument/2006/relationships/customXml" Target="../ink/ink1207.xml"/><Relationship Id="rId886" Type="http://schemas.openxmlformats.org/officeDocument/2006/relationships/customXml" Target="../ink/ink1250.xml"/><Relationship Id="rId2" Type="http://schemas.openxmlformats.org/officeDocument/2006/relationships/customXml" Target="../ink/ink804.xml"/><Relationship Id="rId29" Type="http://schemas.openxmlformats.org/officeDocument/2006/relationships/image" Target="../media/image2889.png"/><Relationship Id="rId441" Type="http://schemas.openxmlformats.org/officeDocument/2006/relationships/customXml" Target="../ink/ink1025.xml"/><Relationship Id="rId539" Type="http://schemas.openxmlformats.org/officeDocument/2006/relationships/customXml" Target="../ink/ink1074.xml"/><Relationship Id="rId746" Type="http://schemas.openxmlformats.org/officeDocument/2006/relationships/customXml" Target="../ink/ink1178.xml"/><Relationship Id="rId178" Type="http://schemas.openxmlformats.org/officeDocument/2006/relationships/customXml" Target="../ink/ink893.xml"/><Relationship Id="rId301" Type="http://schemas.openxmlformats.org/officeDocument/2006/relationships/customXml" Target="../ink/ink955.xml"/><Relationship Id="rId953" Type="http://schemas.openxmlformats.org/officeDocument/2006/relationships/customXml" Target="../ink/ink1284.xml"/><Relationship Id="rId82" Type="http://schemas.openxmlformats.org/officeDocument/2006/relationships/customXml" Target="../ink/ink844.xml"/><Relationship Id="rId385" Type="http://schemas.openxmlformats.org/officeDocument/2006/relationships/customXml" Target="../ink/ink997.xml"/><Relationship Id="rId592" Type="http://schemas.openxmlformats.org/officeDocument/2006/relationships/customXml" Target="../ink/ink1101.xml"/><Relationship Id="rId606" Type="http://schemas.openxmlformats.org/officeDocument/2006/relationships/customXml" Target="../ink/ink1108.xml"/><Relationship Id="rId813" Type="http://schemas.openxmlformats.org/officeDocument/2006/relationships/image" Target="../media/image3277.png"/><Relationship Id="rId245" Type="http://schemas.openxmlformats.org/officeDocument/2006/relationships/customXml" Target="../ink/ink927.xml"/><Relationship Id="rId452" Type="http://schemas.openxmlformats.org/officeDocument/2006/relationships/image" Target="../media/image3098.png"/><Relationship Id="rId897" Type="http://schemas.openxmlformats.org/officeDocument/2006/relationships/image" Target="../media/image3317.png"/><Relationship Id="rId105" Type="http://schemas.openxmlformats.org/officeDocument/2006/relationships/image" Target="../media/image2926.png"/><Relationship Id="rId312" Type="http://schemas.openxmlformats.org/officeDocument/2006/relationships/image" Target="../media/image3028.png"/><Relationship Id="rId757" Type="http://schemas.openxmlformats.org/officeDocument/2006/relationships/customXml" Target="../ink/ink1184.xml"/><Relationship Id="rId964" Type="http://schemas.openxmlformats.org/officeDocument/2006/relationships/image" Target="../media/image3350.png"/><Relationship Id="rId93" Type="http://schemas.openxmlformats.org/officeDocument/2006/relationships/image" Target="../media/image2920.png"/><Relationship Id="rId189" Type="http://schemas.openxmlformats.org/officeDocument/2006/relationships/image" Target="../media/image2967.png"/><Relationship Id="rId396" Type="http://schemas.openxmlformats.org/officeDocument/2006/relationships/image" Target="../media/image3070.png"/><Relationship Id="rId617" Type="http://schemas.openxmlformats.org/officeDocument/2006/relationships/image" Target="../media/image3180.png"/><Relationship Id="rId824" Type="http://schemas.openxmlformats.org/officeDocument/2006/relationships/customXml" Target="../ink/ink1218.xml"/><Relationship Id="rId256" Type="http://schemas.openxmlformats.org/officeDocument/2006/relationships/image" Target="../media/image3000.png"/><Relationship Id="rId463" Type="http://schemas.openxmlformats.org/officeDocument/2006/relationships/customXml" Target="../ink/ink1036.xml"/><Relationship Id="rId670" Type="http://schemas.openxmlformats.org/officeDocument/2006/relationships/customXml" Target="../ink/ink1140.xml"/><Relationship Id="rId116" Type="http://schemas.openxmlformats.org/officeDocument/2006/relationships/customXml" Target="../ink/ink861.xml"/><Relationship Id="rId323" Type="http://schemas.openxmlformats.org/officeDocument/2006/relationships/customXml" Target="../ink/ink966.xml"/><Relationship Id="rId530" Type="http://schemas.openxmlformats.org/officeDocument/2006/relationships/image" Target="../media/image3137.png"/><Relationship Id="rId768" Type="http://schemas.openxmlformats.org/officeDocument/2006/relationships/image" Target="../media/image3255.png"/><Relationship Id="rId975" Type="http://schemas.openxmlformats.org/officeDocument/2006/relationships/customXml" Target="../ink/ink1295.xml"/><Relationship Id="rId20" Type="http://schemas.openxmlformats.org/officeDocument/2006/relationships/customXml" Target="../ink/ink813.xml"/><Relationship Id="rId628" Type="http://schemas.openxmlformats.org/officeDocument/2006/relationships/customXml" Target="../ink/ink1119.xml"/><Relationship Id="rId835" Type="http://schemas.openxmlformats.org/officeDocument/2006/relationships/customXml" Target="../ink/ink1224.xml"/><Relationship Id="rId267" Type="http://schemas.openxmlformats.org/officeDocument/2006/relationships/customXml" Target="../ink/ink938.xml"/><Relationship Id="rId474" Type="http://schemas.openxmlformats.org/officeDocument/2006/relationships/image" Target="../media/image3109.png"/><Relationship Id="rId127" Type="http://schemas.openxmlformats.org/officeDocument/2006/relationships/customXml" Target="../ink/ink867.xml"/><Relationship Id="rId681" Type="http://schemas.openxmlformats.org/officeDocument/2006/relationships/image" Target="../media/image3212.png"/><Relationship Id="rId779" Type="http://schemas.openxmlformats.org/officeDocument/2006/relationships/customXml" Target="../ink/ink1195.xml"/><Relationship Id="rId902" Type="http://schemas.openxmlformats.org/officeDocument/2006/relationships/customXml" Target="../ink/ink1258.xml"/><Relationship Id="rId986" Type="http://schemas.openxmlformats.org/officeDocument/2006/relationships/customXml" Target="../ink/ink1301.xml"/><Relationship Id="rId31" Type="http://schemas.openxmlformats.org/officeDocument/2006/relationships/image" Target="../media/image2890.png"/><Relationship Id="rId334" Type="http://schemas.openxmlformats.org/officeDocument/2006/relationships/image" Target="../media/image3039.png"/><Relationship Id="rId541" Type="http://schemas.openxmlformats.org/officeDocument/2006/relationships/customXml" Target="../ink/ink1075.xml"/><Relationship Id="rId639" Type="http://schemas.openxmlformats.org/officeDocument/2006/relationships/image" Target="../media/image3191.png"/><Relationship Id="rId180" Type="http://schemas.openxmlformats.org/officeDocument/2006/relationships/customXml" Target="../ink/ink894.xml"/><Relationship Id="rId278" Type="http://schemas.openxmlformats.org/officeDocument/2006/relationships/image" Target="../media/image3011.png"/><Relationship Id="rId401" Type="http://schemas.openxmlformats.org/officeDocument/2006/relationships/customXml" Target="../ink/ink1005.xml"/><Relationship Id="rId846" Type="http://schemas.openxmlformats.org/officeDocument/2006/relationships/customXml" Target="../ink/ink1230.xml"/><Relationship Id="rId485" Type="http://schemas.openxmlformats.org/officeDocument/2006/relationships/customXml" Target="../ink/ink1047.xml"/><Relationship Id="rId692" Type="http://schemas.openxmlformats.org/officeDocument/2006/relationships/customXml" Target="../ink/ink1151.xml"/><Relationship Id="rId706" Type="http://schemas.openxmlformats.org/officeDocument/2006/relationships/customXml" Target="../ink/ink1158.xml"/><Relationship Id="rId913" Type="http://schemas.openxmlformats.org/officeDocument/2006/relationships/image" Target="../media/image3325.png"/><Relationship Id="rId42" Type="http://schemas.openxmlformats.org/officeDocument/2006/relationships/customXml" Target="../ink/ink824.xml"/><Relationship Id="rId138" Type="http://schemas.openxmlformats.org/officeDocument/2006/relationships/image" Target="../media/image2942.png"/><Relationship Id="rId345" Type="http://schemas.openxmlformats.org/officeDocument/2006/relationships/customXml" Target="../ink/ink977.xml"/><Relationship Id="rId552" Type="http://schemas.openxmlformats.org/officeDocument/2006/relationships/customXml" Target="../ink/ink1081.xml"/><Relationship Id="rId997" Type="http://schemas.openxmlformats.org/officeDocument/2006/relationships/image" Target="../media/image3366.png"/><Relationship Id="rId191" Type="http://schemas.openxmlformats.org/officeDocument/2006/relationships/image" Target="../media/image2968.png"/><Relationship Id="rId205" Type="http://schemas.openxmlformats.org/officeDocument/2006/relationships/customXml" Target="../ink/ink907.xml"/><Relationship Id="rId412" Type="http://schemas.openxmlformats.org/officeDocument/2006/relationships/image" Target="../media/image3078.png"/><Relationship Id="rId857" Type="http://schemas.openxmlformats.org/officeDocument/2006/relationships/image" Target="../media/image3298.png"/><Relationship Id="rId289" Type="http://schemas.openxmlformats.org/officeDocument/2006/relationships/customXml" Target="../ink/ink949.xml"/><Relationship Id="rId496" Type="http://schemas.openxmlformats.org/officeDocument/2006/relationships/image" Target="../media/image3120.png"/><Relationship Id="rId717" Type="http://schemas.openxmlformats.org/officeDocument/2006/relationships/image" Target="../media/image3230.png"/><Relationship Id="rId924" Type="http://schemas.openxmlformats.org/officeDocument/2006/relationships/customXml" Target="../ink/ink1269.xml"/><Relationship Id="rId53" Type="http://schemas.openxmlformats.org/officeDocument/2006/relationships/image" Target="../media/image2901.png"/><Relationship Id="rId149" Type="http://schemas.openxmlformats.org/officeDocument/2006/relationships/customXml" Target="../ink/ink878.xml"/><Relationship Id="rId356" Type="http://schemas.openxmlformats.org/officeDocument/2006/relationships/image" Target="../media/image3050.png"/><Relationship Id="rId563" Type="http://schemas.openxmlformats.org/officeDocument/2006/relationships/image" Target="../media/image3153.png"/><Relationship Id="rId770" Type="http://schemas.openxmlformats.org/officeDocument/2006/relationships/image" Target="../media/image3256.png"/><Relationship Id="rId216" Type="http://schemas.openxmlformats.org/officeDocument/2006/relationships/image" Target="../media/image2980.png"/><Relationship Id="rId423" Type="http://schemas.openxmlformats.org/officeDocument/2006/relationships/customXml" Target="../ink/ink1016.xml"/><Relationship Id="rId868" Type="http://schemas.openxmlformats.org/officeDocument/2006/relationships/customXml" Target="../ink/ink1241.xml"/><Relationship Id="rId630" Type="http://schemas.openxmlformats.org/officeDocument/2006/relationships/customXml" Target="../ink/ink1120.xml"/><Relationship Id="rId728" Type="http://schemas.openxmlformats.org/officeDocument/2006/relationships/customXml" Target="../ink/ink1169.xml"/><Relationship Id="rId935" Type="http://schemas.openxmlformats.org/officeDocument/2006/relationships/image" Target="../media/image3336.png"/><Relationship Id="rId64" Type="http://schemas.openxmlformats.org/officeDocument/2006/relationships/customXml" Target="../ink/ink835.xml"/><Relationship Id="rId367" Type="http://schemas.openxmlformats.org/officeDocument/2006/relationships/customXml" Target="../ink/ink988.xml"/><Relationship Id="rId574" Type="http://schemas.openxmlformats.org/officeDocument/2006/relationships/customXml" Target="../ink/ink1092.xml"/><Relationship Id="rId227" Type="http://schemas.openxmlformats.org/officeDocument/2006/relationships/customXml" Target="../ink/ink918.xml"/><Relationship Id="rId781" Type="http://schemas.openxmlformats.org/officeDocument/2006/relationships/customXml" Target="../ink/ink1196.xml"/><Relationship Id="rId879" Type="http://schemas.openxmlformats.org/officeDocument/2006/relationships/image" Target="../media/image3308.png"/><Relationship Id="rId434" Type="http://schemas.openxmlformats.org/officeDocument/2006/relationships/image" Target="../media/image3089.png"/><Relationship Id="rId641" Type="http://schemas.openxmlformats.org/officeDocument/2006/relationships/image" Target="../media/image3192.png"/><Relationship Id="rId739" Type="http://schemas.openxmlformats.org/officeDocument/2006/relationships/image" Target="../media/image3241.png"/><Relationship Id="rId280" Type="http://schemas.openxmlformats.org/officeDocument/2006/relationships/image" Target="../media/image3012.png"/><Relationship Id="rId501" Type="http://schemas.openxmlformats.org/officeDocument/2006/relationships/customXml" Target="../ink/ink1055.xml"/><Relationship Id="rId946" Type="http://schemas.openxmlformats.org/officeDocument/2006/relationships/image" Target="../media/image3341.png"/><Relationship Id="rId75" Type="http://schemas.openxmlformats.org/officeDocument/2006/relationships/image" Target="../media/image2912.png"/><Relationship Id="rId140" Type="http://schemas.openxmlformats.org/officeDocument/2006/relationships/image" Target="../media/image2943.png"/><Relationship Id="rId378" Type="http://schemas.openxmlformats.org/officeDocument/2006/relationships/image" Target="../media/image3061.png"/><Relationship Id="rId585" Type="http://schemas.openxmlformats.org/officeDocument/2006/relationships/image" Target="../media/image3164.png"/><Relationship Id="rId792" Type="http://schemas.openxmlformats.org/officeDocument/2006/relationships/customXml" Target="../ink/ink1202.xml"/><Relationship Id="rId806" Type="http://schemas.openxmlformats.org/officeDocument/2006/relationships/customXml" Target="../ink/ink1209.xml"/><Relationship Id="rId6" Type="http://schemas.openxmlformats.org/officeDocument/2006/relationships/customXml" Target="../ink/ink806.xml"/><Relationship Id="rId238" Type="http://schemas.openxmlformats.org/officeDocument/2006/relationships/image" Target="../media/image2991.png"/><Relationship Id="rId445" Type="http://schemas.openxmlformats.org/officeDocument/2006/relationships/customXml" Target="../ink/ink1027.xml"/><Relationship Id="rId652" Type="http://schemas.openxmlformats.org/officeDocument/2006/relationships/customXml" Target="../ink/ink1131.xml"/><Relationship Id="rId291" Type="http://schemas.openxmlformats.org/officeDocument/2006/relationships/customXml" Target="../ink/ink950.xml"/><Relationship Id="rId305" Type="http://schemas.openxmlformats.org/officeDocument/2006/relationships/customXml" Target="../ink/ink957.xml"/><Relationship Id="rId512" Type="http://schemas.openxmlformats.org/officeDocument/2006/relationships/image" Target="../media/image3128.png"/><Relationship Id="rId957" Type="http://schemas.openxmlformats.org/officeDocument/2006/relationships/customXml" Target="../ink/ink1286.xml"/><Relationship Id="rId86" Type="http://schemas.openxmlformats.org/officeDocument/2006/relationships/customXml" Target="../ink/ink846.xml"/><Relationship Id="rId151" Type="http://schemas.openxmlformats.org/officeDocument/2006/relationships/customXml" Target="../ink/ink879.xml"/><Relationship Id="rId389" Type="http://schemas.openxmlformats.org/officeDocument/2006/relationships/customXml" Target="../ink/ink999.xml"/><Relationship Id="rId596" Type="http://schemas.openxmlformats.org/officeDocument/2006/relationships/customXml" Target="../ink/ink1103.xml"/><Relationship Id="rId817" Type="http://schemas.openxmlformats.org/officeDocument/2006/relationships/image" Target="../media/image3279.png"/><Relationship Id="rId1002" Type="http://schemas.openxmlformats.org/officeDocument/2006/relationships/customXml" Target="../ink/ink1309.xml"/><Relationship Id="rId249" Type="http://schemas.openxmlformats.org/officeDocument/2006/relationships/customXml" Target="../ink/ink929.xml"/><Relationship Id="rId456" Type="http://schemas.openxmlformats.org/officeDocument/2006/relationships/image" Target="../media/image3100.png"/><Relationship Id="rId663" Type="http://schemas.openxmlformats.org/officeDocument/2006/relationships/image" Target="../media/image3203.png"/><Relationship Id="rId870" Type="http://schemas.openxmlformats.org/officeDocument/2006/relationships/customXml" Target="../ink/ink1242.xml"/><Relationship Id="rId13" Type="http://schemas.openxmlformats.org/officeDocument/2006/relationships/image" Target="../media/image2882.png"/><Relationship Id="rId109" Type="http://schemas.openxmlformats.org/officeDocument/2006/relationships/image" Target="../media/image2928.png"/><Relationship Id="rId316" Type="http://schemas.openxmlformats.org/officeDocument/2006/relationships/image" Target="../media/image3030.png"/><Relationship Id="rId523" Type="http://schemas.openxmlformats.org/officeDocument/2006/relationships/customXml" Target="../ink/ink1066.xml"/><Relationship Id="rId968" Type="http://schemas.openxmlformats.org/officeDocument/2006/relationships/image" Target="../media/image3352.png"/><Relationship Id="rId97" Type="http://schemas.openxmlformats.org/officeDocument/2006/relationships/image" Target="../media/image2922.png"/><Relationship Id="rId730" Type="http://schemas.openxmlformats.org/officeDocument/2006/relationships/customXml" Target="../ink/ink1170.xml"/><Relationship Id="rId828" Type="http://schemas.openxmlformats.org/officeDocument/2006/relationships/image" Target="../media/image3284.png"/><Relationship Id="rId162" Type="http://schemas.openxmlformats.org/officeDocument/2006/relationships/customXml" Target="../ink/ink885.xml"/><Relationship Id="rId467" Type="http://schemas.openxmlformats.org/officeDocument/2006/relationships/customXml" Target="../ink/ink1038.xml"/><Relationship Id="rId674" Type="http://schemas.openxmlformats.org/officeDocument/2006/relationships/customXml" Target="../ink/ink1142.xml"/><Relationship Id="rId881" Type="http://schemas.openxmlformats.org/officeDocument/2006/relationships/image" Target="../media/image3309.png"/><Relationship Id="rId979" Type="http://schemas.openxmlformats.org/officeDocument/2006/relationships/customXml" Target="../ink/ink1297.xml"/><Relationship Id="rId24" Type="http://schemas.openxmlformats.org/officeDocument/2006/relationships/customXml" Target="../ink/ink815.xml"/><Relationship Id="rId327" Type="http://schemas.openxmlformats.org/officeDocument/2006/relationships/customXml" Target="../ink/ink968.xml"/><Relationship Id="rId534" Type="http://schemas.openxmlformats.org/officeDocument/2006/relationships/image" Target="../media/image3139.png"/><Relationship Id="rId741" Type="http://schemas.openxmlformats.org/officeDocument/2006/relationships/image" Target="../media/image3242.png"/><Relationship Id="rId839" Type="http://schemas.openxmlformats.org/officeDocument/2006/relationships/customXml" Target="../ink/ink1226.xml"/><Relationship Id="rId173" Type="http://schemas.openxmlformats.org/officeDocument/2006/relationships/image" Target="../media/image2959.png"/><Relationship Id="rId380" Type="http://schemas.openxmlformats.org/officeDocument/2006/relationships/image" Target="../media/image3062.png"/><Relationship Id="rId601" Type="http://schemas.openxmlformats.org/officeDocument/2006/relationships/image" Target="../media/image3172.png"/><Relationship Id="rId240" Type="http://schemas.openxmlformats.org/officeDocument/2006/relationships/image" Target="../media/image2992.png"/><Relationship Id="rId478" Type="http://schemas.openxmlformats.org/officeDocument/2006/relationships/image" Target="../media/image3111.png"/><Relationship Id="rId685" Type="http://schemas.openxmlformats.org/officeDocument/2006/relationships/image" Target="../media/image3214.png"/><Relationship Id="rId892" Type="http://schemas.openxmlformats.org/officeDocument/2006/relationships/customXml" Target="../ink/ink1253.xml"/><Relationship Id="rId906" Type="http://schemas.openxmlformats.org/officeDocument/2006/relationships/customXml" Target="../ink/ink1260.xml"/><Relationship Id="rId35" Type="http://schemas.openxmlformats.org/officeDocument/2006/relationships/image" Target="../media/image2892.png"/><Relationship Id="rId100" Type="http://schemas.openxmlformats.org/officeDocument/2006/relationships/customXml" Target="../ink/ink853.xml"/><Relationship Id="rId338" Type="http://schemas.openxmlformats.org/officeDocument/2006/relationships/image" Target="../media/image3041.png"/><Relationship Id="rId545" Type="http://schemas.openxmlformats.org/officeDocument/2006/relationships/customXml" Target="../ink/ink1077.xml"/><Relationship Id="rId752" Type="http://schemas.openxmlformats.org/officeDocument/2006/relationships/image" Target="../media/image3247.png"/><Relationship Id="rId184" Type="http://schemas.openxmlformats.org/officeDocument/2006/relationships/customXml" Target="../ink/ink896.xml"/><Relationship Id="rId391" Type="http://schemas.openxmlformats.org/officeDocument/2006/relationships/customXml" Target="../ink/ink1000.xml"/><Relationship Id="rId405" Type="http://schemas.openxmlformats.org/officeDocument/2006/relationships/customXml" Target="../ink/ink1007.xml"/><Relationship Id="rId612" Type="http://schemas.openxmlformats.org/officeDocument/2006/relationships/customXml" Target="../ink/ink1111.xml"/><Relationship Id="rId251" Type="http://schemas.openxmlformats.org/officeDocument/2006/relationships/customXml" Target="../ink/ink930.xml"/><Relationship Id="rId489" Type="http://schemas.openxmlformats.org/officeDocument/2006/relationships/customXml" Target="../ink/ink1049.xml"/><Relationship Id="rId696" Type="http://schemas.openxmlformats.org/officeDocument/2006/relationships/customXml" Target="../ink/ink1153.xml"/><Relationship Id="rId917" Type="http://schemas.openxmlformats.org/officeDocument/2006/relationships/image" Target="../media/image3327.png"/><Relationship Id="rId46" Type="http://schemas.openxmlformats.org/officeDocument/2006/relationships/customXml" Target="../ink/ink826.xml"/><Relationship Id="rId349" Type="http://schemas.openxmlformats.org/officeDocument/2006/relationships/customXml" Target="../ink/ink979.xml"/><Relationship Id="rId556" Type="http://schemas.openxmlformats.org/officeDocument/2006/relationships/customXml" Target="../ink/ink1083.xml"/><Relationship Id="rId763" Type="http://schemas.openxmlformats.org/officeDocument/2006/relationships/customXml" Target="../ink/ink1187.xml"/><Relationship Id="rId111" Type="http://schemas.openxmlformats.org/officeDocument/2006/relationships/image" Target="../media/image2929.png"/><Relationship Id="rId195" Type="http://schemas.openxmlformats.org/officeDocument/2006/relationships/image" Target="../media/image2970.png"/><Relationship Id="rId209" Type="http://schemas.openxmlformats.org/officeDocument/2006/relationships/customXml" Target="../ink/ink909.xml"/><Relationship Id="rId416" Type="http://schemas.openxmlformats.org/officeDocument/2006/relationships/image" Target="../media/image3080.png"/><Relationship Id="rId970" Type="http://schemas.openxmlformats.org/officeDocument/2006/relationships/image" Target="../media/image3353.png"/><Relationship Id="rId623" Type="http://schemas.openxmlformats.org/officeDocument/2006/relationships/image" Target="../media/image3183.png"/><Relationship Id="rId830" Type="http://schemas.openxmlformats.org/officeDocument/2006/relationships/image" Target="../media/image3285.png"/><Relationship Id="rId928" Type="http://schemas.openxmlformats.org/officeDocument/2006/relationships/customXml" Target="../ink/ink1271.xml"/><Relationship Id="rId57" Type="http://schemas.openxmlformats.org/officeDocument/2006/relationships/image" Target="../media/image2903.png"/><Relationship Id="rId262" Type="http://schemas.openxmlformats.org/officeDocument/2006/relationships/image" Target="../media/image3003.png"/><Relationship Id="rId567" Type="http://schemas.openxmlformats.org/officeDocument/2006/relationships/image" Target="../media/image3155.png"/><Relationship Id="rId122" Type="http://schemas.openxmlformats.org/officeDocument/2006/relationships/customXml" Target="../ink/ink864.xml"/><Relationship Id="rId774" Type="http://schemas.openxmlformats.org/officeDocument/2006/relationships/image" Target="../media/image3258.png"/><Relationship Id="rId981" Type="http://schemas.openxmlformats.org/officeDocument/2006/relationships/customXml" Target="../ink/ink1298.xml"/><Relationship Id="rId427" Type="http://schemas.openxmlformats.org/officeDocument/2006/relationships/customXml" Target="../ink/ink1018.xml"/><Relationship Id="rId634" Type="http://schemas.openxmlformats.org/officeDocument/2006/relationships/customXml" Target="../ink/ink1122.xml"/><Relationship Id="rId841" Type="http://schemas.openxmlformats.org/officeDocument/2006/relationships/customXml" Target="../ink/ink1227.xml"/><Relationship Id="rId273" Type="http://schemas.openxmlformats.org/officeDocument/2006/relationships/customXml" Target="../ink/ink941.xml"/><Relationship Id="rId480" Type="http://schemas.openxmlformats.org/officeDocument/2006/relationships/image" Target="../media/image3112.png"/><Relationship Id="rId701" Type="http://schemas.openxmlformats.org/officeDocument/2006/relationships/image" Target="../media/image3222.png"/><Relationship Id="rId939" Type="http://schemas.openxmlformats.org/officeDocument/2006/relationships/customXml" Target="../ink/ink1277.xml"/><Relationship Id="rId68" Type="http://schemas.openxmlformats.org/officeDocument/2006/relationships/customXml" Target="../ink/ink837.xml"/><Relationship Id="rId133" Type="http://schemas.openxmlformats.org/officeDocument/2006/relationships/customXml" Target="../ink/ink870.xml"/><Relationship Id="rId340" Type="http://schemas.openxmlformats.org/officeDocument/2006/relationships/image" Target="../media/image3042.png"/><Relationship Id="rId578" Type="http://schemas.openxmlformats.org/officeDocument/2006/relationships/customXml" Target="../ink/ink1094.xml"/><Relationship Id="rId785" Type="http://schemas.openxmlformats.org/officeDocument/2006/relationships/customXml" Target="../ink/ink1198.xml"/><Relationship Id="rId992" Type="http://schemas.openxmlformats.org/officeDocument/2006/relationships/customXml" Target="../ink/ink1304.xml"/><Relationship Id="rId200" Type="http://schemas.openxmlformats.org/officeDocument/2006/relationships/customXml" Target="../ink/ink904.xml"/><Relationship Id="rId438" Type="http://schemas.openxmlformats.org/officeDocument/2006/relationships/image" Target="../media/image3091.png"/><Relationship Id="rId645" Type="http://schemas.openxmlformats.org/officeDocument/2006/relationships/image" Target="../media/image3194.png"/><Relationship Id="rId852" Type="http://schemas.openxmlformats.org/officeDocument/2006/relationships/customXml" Target="../ink/ink1233.xml"/><Relationship Id="rId284" Type="http://schemas.openxmlformats.org/officeDocument/2006/relationships/image" Target="../media/image3014.png"/><Relationship Id="rId491" Type="http://schemas.openxmlformats.org/officeDocument/2006/relationships/customXml" Target="../ink/ink1050.xml"/><Relationship Id="rId505" Type="http://schemas.openxmlformats.org/officeDocument/2006/relationships/customXml" Target="../ink/ink1057.xml"/><Relationship Id="rId712" Type="http://schemas.openxmlformats.org/officeDocument/2006/relationships/customXml" Target="../ink/ink1161.xml"/><Relationship Id="rId79" Type="http://schemas.openxmlformats.org/officeDocument/2006/relationships/image" Target="../media/image2914.png"/><Relationship Id="rId144" Type="http://schemas.openxmlformats.org/officeDocument/2006/relationships/image" Target="../media/image2945.png"/><Relationship Id="rId589" Type="http://schemas.openxmlformats.org/officeDocument/2006/relationships/image" Target="../media/image3166.png"/><Relationship Id="rId796" Type="http://schemas.openxmlformats.org/officeDocument/2006/relationships/customXml" Target="../ink/ink1204.xml"/><Relationship Id="rId351" Type="http://schemas.openxmlformats.org/officeDocument/2006/relationships/customXml" Target="../ink/ink980.xml"/><Relationship Id="rId449" Type="http://schemas.openxmlformats.org/officeDocument/2006/relationships/customXml" Target="../ink/ink1029.xml"/><Relationship Id="rId656" Type="http://schemas.openxmlformats.org/officeDocument/2006/relationships/customXml" Target="../ink/ink1133.xml"/><Relationship Id="rId863" Type="http://schemas.openxmlformats.org/officeDocument/2006/relationships/image" Target="../media/image3301.png"/><Relationship Id="rId211" Type="http://schemas.openxmlformats.org/officeDocument/2006/relationships/customXml" Target="../ink/ink910.xml"/><Relationship Id="rId295" Type="http://schemas.openxmlformats.org/officeDocument/2006/relationships/customXml" Target="../ink/ink952.xml"/><Relationship Id="rId309" Type="http://schemas.openxmlformats.org/officeDocument/2006/relationships/customXml" Target="../ink/ink959.xml"/><Relationship Id="rId516" Type="http://schemas.openxmlformats.org/officeDocument/2006/relationships/image" Target="../media/image3130.png"/><Relationship Id="rId723" Type="http://schemas.openxmlformats.org/officeDocument/2006/relationships/image" Target="../media/image3233.png"/><Relationship Id="rId930" Type="http://schemas.openxmlformats.org/officeDocument/2006/relationships/customXml" Target="../ink/ink1272.xml"/><Relationship Id="rId1006" Type="http://schemas.openxmlformats.org/officeDocument/2006/relationships/customXml" Target="../ink/ink1311.xml"/><Relationship Id="rId155" Type="http://schemas.openxmlformats.org/officeDocument/2006/relationships/customXml" Target="../ink/ink881.xml"/><Relationship Id="rId362" Type="http://schemas.openxmlformats.org/officeDocument/2006/relationships/image" Target="../media/image3053.png"/><Relationship Id="rId222" Type="http://schemas.openxmlformats.org/officeDocument/2006/relationships/image" Target="../media/image2983.png"/><Relationship Id="rId667" Type="http://schemas.openxmlformats.org/officeDocument/2006/relationships/image" Target="../media/image3205.png"/><Relationship Id="rId874" Type="http://schemas.openxmlformats.org/officeDocument/2006/relationships/customXml" Target="../ink/ink1244.xml"/><Relationship Id="rId17" Type="http://schemas.openxmlformats.org/officeDocument/2006/relationships/image" Target="../media/image2884.png"/><Relationship Id="rId527" Type="http://schemas.openxmlformats.org/officeDocument/2006/relationships/customXml" Target="../ink/ink1068.xml"/><Relationship Id="rId734" Type="http://schemas.openxmlformats.org/officeDocument/2006/relationships/customXml" Target="../ink/ink1172.xml"/><Relationship Id="rId941" Type="http://schemas.openxmlformats.org/officeDocument/2006/relationships/customXml" Target="../ink/ink1278.xml"/><Relationship Id="rId70" Type="http://schemas.openxmlformats.org/officeDocument/2006/relationships/customXml" Target="../ink/ink838.xml"/><Relationship Id="rId166" Type="http://schemas.openxmlformats.org/officeDocument/2006/relationships/customXml" Target="../ink/ink887.xml"/><Relationship Id="rId373" Type="http://schemas.openxmlformats.org/officeDocument/2006/relationships/customXml" Target="../ink/ink991.xml"/><Relationship Id="rId580" Type="http://schemas.openxmlformats.org/officeDocument/2006/relationships/customXml" Target="../ink/ink1095.xml"/><Relationship Id="rId801" Type="http://schemas.openxmlformats.org/officeDocument/2006/relationships/image" Target="../media/image3271.png"/><Relationship Id="rId1" Type="http://schemas.openxmlformats.org/officeDocument/2006/relationships/slideLayout" Target="../slideLayouts/slideLayout7.xml"/><Relationship Id="rId233" Type="http://schemas.openxmlformats.org/officeDocument/2006/relationships/customXml" Target="../ink/ink921.xml"/><Relationship Id="rId440" Type="http://schemas.openxmlformats.org/officeDocument/2006/relationships/image" Target="../media/image3092.png"/><Relationship Id="rId678" Type="http://schemas.openxmlformats.org/officeDocument/2006/relationships/customXml" Target="../ink/ink1144.xml"/><Relationship Id="rId885" Type="http://schemas.openxmlformats.org/officeDocument/2006/relationships/image" Target="../media/image3311.png"/><Relationship Id="rId28" Type="http://schemas.openxmlformats.org/officeDocument/2006/relationships/customXml" Target="../ink/ink817.xml"/><Relationship Id="rId300" Type="http://schemas.openxmlformats.org/officeDocument/2006/relationships/image" Target="../media/image3022.png"/><Relationship Id="rId538" Type="http://schemas.openxmlformats.org/officeDocument/2006/relationships/image" Target="../media/image3141.png"/><Relationship Id="rId745" Type="http://schemas.openxmlformats.org/officeDocument/2006/relationships/image" Target="../media/image3244.png"/><Relationship Id="rId952" Type="http://schemas.openxmlformats.org/officeDocument/2006/relationships/image" Target="../media/image3344.png"/><Relationship Id="rId81" Type="http://schemas.openxmlformats.org/officeDocument/2006/relationships/image" Target="../media/image2915.png"/><Relationship Id="rId177" Type="http://schemas.openxmlformats.org/officeDocument/2006/relationships/image" Target="../media/image2961.png"/><Relationship Id="rId384" Type="http://schemas.openxmlformats.org/officeDocument/2006/relationships/image" Target="../media/image3064.png"/><Relationship Id="rId591" Type="http://schemas.openxmlformats.org/officeDocument/2006/relationships/image" Target="../media/image3167.png"/><Relationship Id="rId605" Type="http://schemas.openxmlformats.org/officeDocument/2006/relationships/image" Target="../media/image3174.png"/><Relationship Id="rId812" Type="http://schemas.openxmlformats.org/officeDocument/2006/relationships/customXml" Target="../ink/ink1212.xml"/><Relationship Id="rId244" Type="http://schemas.openxmlformats.org/officeDocument/2006/relationships/image" Target="../media/image2994.png"/><Relationship Id="rId689" Type="http://schemas.openxmlformats.org/officeDocument/2006/relationships/image" Target="../media/image3216.png"/><Relationship Id="rId896" Type="http://schemas.openxmlformats.org/officeDocument/2006/relationships/customXml" Target="../ink/ink1255.xml"/><Relationship Id="rId39" Type="http://schemas.openxmlformats.org/officeDocument/2006/relationships/image" Target="../media/image2894.png"/><Relationship Id="rId451" Type="http://schemas.openxmlformats.org/officeDocument/2006/relationships/customXml" Target="../ink/ink1030.xml"/><Relationship Id="rId549" Type="http://schemas.openxmlformats.org/officeDocument/2006/relationships/customXml" Target="../ink/ink1079.xml"/><Relationship Id="rId756" Type="http://schemas.openxmlformats.org/officeDocument/2006/relationships/image" Target="../media/image3249.png"/><Relationship Id="rId104" Type="http://schemas.openxmlformats.org/officeDocument/2006/relationships/customXml" Target="../ink/ink855.xml"/><Relationship Id="rId188" Type="http://schemas.openxmlformats.org/officeDocument/2006/relationships/customXml" Target="../ink/ink898.xml"/><Relationship Id="rId311" Type="http://schemas.openxmlformats.org/officeDocument/2006/relationships/customXml" Target="../ink/ink960.xml"/><Relationship Id="rId395" Type="http://schemas.openxmlformats.org/officeDocument/2006/relationships/customXml" Target="../ink/ink1002.xml"/><Relationship Id="rId409" Type="http://schemas.openxmlformats.org/officeDocument/2006/relationships/customXml" Target="../ink/ink1009.xml"/><Relationship Id="rId963" Type="http://schemas.openxmlformats.org/officeDocument/2006/relationships/customXml" Target="../ink/ink1289.xml"/><Relationship Id="rId92" Type="http://schemas.openxmlformats.org/officeDocument/2006/relationships/customXml" Target="../ink/ink849.xml"/><Relationship Id="rId616" Type="http://schemas.openxmlformats.org/officeDocument/2006/relationships/customXml" Target="../ink/ink1113.xml"/><Relationship Id="rId823" Type="http://schemas.openxmlformats.org/officeDocument/2006/relationships/image" Target="../media/image3282.png"/><Relationship Id="rId255" Type="http://schemas.openxmlformats.org/officeDocument/2006/relationships/customXml" Target="../ink/ink932.xml"/><Relationship Id="rId462" Type="http://schemas.openxmlformats.org/officeDocument/2006/relationships/image" Target="../media/image3103.png"/><Relationship Id="rId115" Type="http://schemas.openxmlformats.org/officeDocument/2006/relationships/image" Target="../media/image2931.png"/><Relationship Id="rId322" Type="http://schemas.openxmlformats.org/officeDocument/2006/relationships/image" Target="../media/image3033.png"/><Relationship Id="rId767" Type="http://schemas.openxmlformats.org/officeDocument/2006/relationships/customXml" Target="../ink/ink1189.xml"/><Relationship Id="rId974" Type="http://schemas.openxmlformats.org/officeDocument/2006/relationships/image" Target="../media/image3355.png"/><Relationship Id="rId199" Type="http://schemas.openxmlformats.org/officeDocument/2006/relationships/image" Target="../media/image2972.png"/><Relationship Id="rId627" Type="http://schemas.openxmlformats.org/officeDocument/2006/relationships/image" Target="../media/image3185.png"/><Relationship Id="rId834" Type="http://schemas.openxmlformats.org/officeDocument/2006/relationships/image" Target="../media/image3287.png"/><Relationship Id="rId266" Type="http://schemas.openxmlformats.org/officeDocument/2006/relationships/image" Target="../media/image3005.png"/><Relationship Id="rId473" Type="http://schemas.openxmlformats.org/officeDocument/2006/relationships/customXml" Target="../ink/ink1041.xml"/><Relationship Id="rId680" Type="http://schemas.openxmlformats.org/officeDocument/2006/relationships/customXml" Target="../ink/ink1145.xml"/><Relationship Id="rId901" Type="http://schemas.openxmlformats.org/officeDocument/2006/relationships/image" Target="../media/image3319.png"/><Relationship Id="rId30" Type="http://schemas.openxmlformats.org/officeDocument/2006/relationships/customXml" Target="../ink/ink818.xml"/><Relationship Id="rId126" Type="http://schemas.openxmlformats.org/officeDocument/2006/relationships/image" Target="../media/image2936.png"/><Relationship Id="rId333" Type="http://schemas.openxmlformats.org/officeDocument/2006/relationships/customXml" Target="../ink/ink971.xml"/><Relationship Id="rId540" Type="http://schemas.openxmlformats.org/officeDocument/2006/relationships/image" Target="../media/image3142.png"/><Relationship Id="rId778" Type="http://schemas.openxmlformats.org/officeDocument/2006/relationships/image" Target="../media/image3260.png"/><Relationship Id="rId985" Type="http://schemas.openxmlformats.org/officeDocument/2006/relationships/customXml" Target="../ink/ink1300.xml"/><Relationship Id="rId638" Type="http://schemas.openxmlformats.org/officeDocument/2006/relationships/customXml" Target="../ink/ink1124.xml"/><Relationship Id="rId845" Type="http://schemas.openxmlformats.org/officeDocument/2006/relationships/image" Target="../media/image3292.png"/><Relationship Id="rId277" Type="http://schemas.openxmlformats.org/officeDocument/2006/relationships/customXml" Target="../ink/ink943.xml"/><Relationship Id="rId400" Type="http://schemas.openxmlformats.org/officeDocument/2006/relationships/image" Target="../media/image3072.png"/><Relationship Id="rId484" Type="http://schemas.openxmlformats.org/officeDocument/2006/relationships/image" Target="../media/image3114.png"/><Relationship Id="rId705" Type="http://schemas.openxmlformats.org/officeDocument/2006/relationships/image" Target="../media/image3224.png"/><Relationship Id="rId137" Type="http://schemas.openxmlformats.org/officeDocument/2006/relationships/customXml" Target="../ink/ink872.xml"/><Relationship Id="rId344" Type="http://schemas.openxmlformats.org/officeDocument/2006/relationships/image" Target="../media/image3044.png"/><Relationship Id="rId691" Type="http://schemas.openxmlformats.org/officeDocument/2006/relationships/image" Target="../media/image3217.png"/><Relationship Id="rId789" Type="http://schemas.openxmlformats.org/officeDocument/2006/relationships/customXml" Target="../ink/ink1200.xml"/><Relationship Id="rId912" Type="http://schemas.openxmlformats.org/officeDocument/2006/relationships/customXml" Target="../ink/ink1263.xml"/><Relationship Id="rId996" Type="http://schemas.openxmlformats.org/officeDocument/2006/relationships/customXml" Target="../ink/ink1306.xml"/><Relationship Id="rId41" Type="http://schemas.openxmlformats.org/officeDocument/2006/relationships/image" Target="../media/image2895.png"/><Relationship Id="rId551" Type="http://schemas.openxmlformats.org/officeDocument/2006/relationships/customXml" Target="../ink/ink1080.xml"/><Relationship Id="rId649" Type="http://schemas.openxmlformats.org/officeDocument/2006/relationships/image" Target="../media/image3196.png"/><Relationship Id="rId856" Type="http://schemas.openxmlformats.org/officeDocument/2006/relationships/customXml" Target="../ink/ink1235.xml"/><Relationship Id="rId190" Type="http://schemas.openxmlformats.org/officeDocument/2006/relationships/customXml" Target="../ink/ink899.xml"/><Relationship Id="rId204" Type="http://schemas.openxmlformats.org/officeDocument/2006/relationships/image" Target="../media/image2974.png"/><Relationship Id="rId246" Type="http://schemas.openxmlformats.org/officeDocument/2006/relationships/image" Target="../media/image2995.png"/><Relationship Id="rId288" Type="http://schemas.openxmlformats.org/officeDocument/2006/relationships/image" Target="../media/image3016.png"/><Relationship Id="rId411" Type="http://schemas.openxmlformats.org/officeDocument/2006/relationships/customXml" Target="../ink/ink1010.xml"/><Relationship Id="rId453" Type="http://schemas.openxmlformats.org/officeDocument/2006/relationships/customXml" Target="../ink/ink1031.xml"/><Relationship Id="rId509" Type="http://schemas.openxmlformats.org/officeDocument/2006/relationships/customXml" Target="../ink/ink1059.xml"/><Relationship Id="rId660" Type="http://schemas.openxmlformats.org/officeDocument/2006/relationships/customXml" Target="../ink/ink1135.xml"/><Relationship Id="rId898" Type="http://schemas.openxmlformats.org/officeDocument/2006/relationships/customXml" Target="../ink/ink1256.xml"/><Relationship Id="rId106" Type="http://schemas.openxmlformats.org/officeDocument/2006/relationships/customXml" Target="../ink/ink856.xml"/><Relationship Id="rId313" Type="http://schemas.openxmlformats.org/officeDocument/2006/relationships/customXml" Target="../ink/ink961.xml"/><Relationship Id="rId495" Type="http://schemas.openxmlformats.org/officeDocument/2006/relationships/customXml" Target="../ink/ink1052.xml"/><Relationship Id="rId716" Type="http://schemas.openxmlformats.org/officeDocument/2006/relationships/customXml" Target="../ink/ink1163.xml"/><Relationship Id="rId758" Type="http://schemas.openxmlformats.org/officeDocument/2006/relationships/image" Target="../media/image3250.png"/><Relationship Id="rId923" Type="http://schemas.openxmlformats.org/officeDocument/2006/relationships/image" Target="../media/image3330.png"/><Relationship Id="rId965" Type="http://schemas.openxmlformats.org/officeDocument/2006/relationships/customXml" Target="../ink/ink1290.xml"/><Relationship Id="rId10" Type="http://schemas.openxmlformats.org/officeDocument/2006/relationships/customXml" Target="../ink/ink808.xml"/><Relationship Id="rId52" Type="http://schemas.openxmlformats.org/officeDocument/2006/relationships/customXml" Target="../ink/ink829.xml"/><Relationship Id="rId94" Type="http://schemas.openxmlformats.org/officeDocument/2006/relationships/customXml" Target="../ink/ink850.xml"/><Relationship Id="rId148" Type="http://schemas.openxmlformats.org/officeDocument/2006/relationships/image" Target="../media/image2947.png"/><Relationship Id="rId355" Type="http://schemas.openxmlformats.org/officeDocument/2006/relationships/customXml" Target="../ink/ink982.xml"/><Relationship Id="rId397" Type="http://schemas.openxmlformats.org/officeDocument/2006/relationships/customXml" Target="../ink/ink1003.xml"/><Relationship Id="rId520" Type="http://schemas.openxmlformats.org/officeDocument/2006/relationships/image" Target="../media/image3132.png"/><Relationship Id="rId562" Type="http://schemas.openxmlformats.org/officeDocument/2006/relationships/customXml" Target="../ink/ink1086.xml"/><Relationship Id="rId618" Type="http://schemas.openxmlformats.org/officeDocument/2006/relationships/customXml" Target="../ink/ink1114.xml"/><Relationship Id="rId825" Type="http://schemas.openxmlformats.org/officeDocument/2006/relationships/customXml" Target="../ink/ink1219.xml"/><Relationship Id="rId215" Type="http://schemas.openxmlformats.org/officeDocument/2006/relationships/customXml" Target="../ink/ink912.xml"/><Relationship Id="rId257" Type="http://schemas.openxmlformats.org/officeDocument/2006/relationships/customXml" Target="../ink/ink933.xml"/><Relationship Id="rId422" Type="http://schemas.openxmlformats.org/officeDocument/2006/relationships/image" Target="../media/image3083.png"/><Relationship Id="rId464" Type="http://schemas.openxmlformats.org/officeDocument/2006/relationships/image" Target="../media/image3104.png"/><Relationship Id="rId867" Type="http://schemas.openxmlformats.org/officeDocument/2006/relationships/image" Target="../media/image3303.png"/><Relationship Id="rId299" Type="http://schemas.openxmlformats.org/officeDocument/2006/relationships/customXml" Target="../ink/ink954.xml"/><Relationship Id="rId727" Type="http://schemas.openxmlformats.org/officeDocument/2006/relationships/image" Target="../media/image3235.png"/><Relationship Id="rId934" Type="http://schemas.openxmlformats.org/officeDocument/2006/relationships/customXml" Target="../ink/ink1274.xml"/><Relationship Id="rId63" Type="http://schemas.openxmlformats.org/officeDocument/2006/relationships/image" Target="../media/image2906.png"/><Relationship Id="rId159" Type="http://schemas.openxmlformats.org/officeDocument/2006/relationships/customXml" Target="../ink/ink883.xml"/><Relationship Id="rId366" Type="http://schemas.openxmlformats.org/officeDocument/2006/relationships/image" Target="../media/image3055.png"/><Relationship Id="rId573" Type="http://schemas.openxmlformats.org/officeDocument/2006/relationships/image" Target="../media/image3158.png"/><Relationship Id="rId780" Type="http://schemas.openxmlformats.org/officeDocument/2006/relationships/image" Target="../media/image3261.png"/><Relationship Id="rId226" Type="http://schemas.openxmlformats.org/officeDocument/2006/relationships/image" Target="../media/image2985.png"/><Relationship Id="rId433" Type="http://schemas.openxmlformats.org/officeDocument/2006/relationships/customXml" Target="../ink/ink1021.xml"/><Relationship Id="rId878" Type="http://schemas.openxmlformats.org/officeDocument/2006/relationships/customXml" Target="../ink/ink1246.xml"/><Relationship Id="rId640" Type="http://schemas.openxmlformats.org/officeDocument/2006/relationships/customXml" Target="../ink/ink1125.xml"/><Relationship Id="rId738" Type="http://schemas.openxmlformats.org/officeDocument/2006/relationships/customXml" Target="../ink/ink1174.xml"/><Relationship Id="rId945" Type="http://schemas.openxmlformats.org/officeDocument/2006/relationships/customXml" Target="../ink/ink1280.xml"/><Relationship Id="rId74" Type="http://schemas.openxmlformats.org/officeDocument/2006/relationships/customXml" Target="../ink/ink840.xml"/><Relationship Id="rId377" Type="http://schemas.openxmlformats.org/officeDocument/2006/relationships/customXml" Target="../ink/ink993.xml"/><Relationship Id="rId500" Type="http://schemas.openxmlformats.org/officeDocument/2006/relationships/image" Target="../media/image3122.png"/><Relationship Id="rId584" Type="http://schemas.openxmlformats.org/officeDocument/2006/relationships/customXml" Target="../ink/ink1097.xml"/><Relationship Id="rId805" Type="http://schemas.openxmlformats.org/officeDocument/2006/relationships/image" Target="../media/image3273.png"/><Relationship Id="rId5" Type="http://schemas.openxmlformats.org/officeDocument/2006/relationships/image" Target="../media/image2878.png"/><Relationship Id="rId237" Type="http://schemas.openxmlformats.org/officeDocument/2006/relationships/customXml" Target="../ink/ink923.xml"/><Relationship Id="rId791" Type="http://schemas.openxmlformats.org/officeDocument/2006/relationships/customXml" Target="../ink/ink1201.xml"/><Relationship Id="rId889" Type="http://schemas.openxmlformats.org/officeDocument/2006/relationships/image" Target="../media/image3313.png"/><Relationship Id="rId444" Type="http://schemas.openxmlformats.org/officeDocument/2006/relationships/image" Target="../media/image3094.png"/><Relationship Id="rId651" Type="http://schemas.openxmlformats.org/officeDocument/2006/relationships/image" Target="../media/image3197.png"/><Relationship Id="rId749" Type="http://schemas.openxmlformats.org/officeDocument/2006/relationships/image" Target="../media/image3246.png"/><Relationship Id="rId290" Type="http://schemas.openxmlformats.org/officeDocument/2006/relationships/image" Target="../media/image3017.png"/><Relationship Id="rId304" Type="http://schemas.openxmlformats.org/officeDocument/2006/relationships/image" Target="../media/image3024.png"/><Relationship Id="rId388" Type="http://schemas.openxmlformats.org/officeDocument/2006/relationships/image" Target="../media/image3066.png"/><Relationship Id="rId511" Type="http://schemas.openxmlformats.org/officeDocument/2006/relationships/customXml" Target="../ink/ink1060.xml"/><Relationship Id="rId609" Type="http://schemas.openxmlformats.org/officeDocument/2006/relationships/image" Target="../media/image3176.png"/><Relationship Id="rId956" Type="http://schemas.openxmlformats.org/officeDocument/2006/relationships/image" Target="../media/image3346.png"/><Relationship Id="rId85" Type="http://schemas.openxmlformats.org/officeDocument/2006/relationships/image" Target="../media/image2916.png"/><Relationship Id="rId150" Type="http://schemas.openxmlformats.org/officeDocument/2006/relationships/image" Target="../media/image2948.png"/><Relationship Id="rId595" Type="http://schemas.openxmlformats.org/officeDocument/2006/relationships/image" Target="../media/image3169.png"/><Relationship Id="rId816" Type="http://schemas.openxmlformats.org/officeDocument/2006/relationships/customXml" Target="../ink/ink1214.xml"/><Relationship Id="rId1001" Type="http://schemas.openxmlformats.org/officeDocument/2006/relationships/image" Target="../media/image3368.png"/><Relationship Id="rId248" Type="http://schemas.openxmlformats.org/officeDocument/2006/relationships/image" Target="../media/image2996.png"/><Relationship Id="rId455" Type="http://schemas.openxmlformats.org/officeDocument/2006/relationships/customXml" Target="../ink/ink1032.xml"/><Relationship Id="rId662" Type="http://schemas.openxmlformats.org/officeDocument/2006/relationships/customXml" Target="../ink/ink1136.xml"/><Relationship Id="rId12" Type="http://schemas.openxmlformats.org/officeDocument/2006/relationships/customXml" Target="../ink/ink809.xml"/><Relationship Id="rId108" Type="http://schemas.openxmlformats.org/officeDocument/2006/relationships/customXml" Target="../ink/ink857.xml"/><Relationship Id="rId315" Type="http://schemas.openxmlformats.org/officeDocument/2006/relationships/customXml" Target="../ink/ink962.xml"/><Relationship Id="rId522" Type="http://schemas.openxmlformats.org/officeDocument/2006/relationships/image" Target="../media/image3133.png"/><Relationship Id="rId967" Type="http://schemas.openxmlformats.org/officeDocument/2006/relationships/customXml" Target="../ink/ink1291.xml"/><Relationship Id="rId96" Type="http://schemas.openxmlformats.org/officeDocument/2006/relationships/customXml" Target="../ink/ink851.xml"/><Relationship Id="rId161" Type="http://schemas.openxmlformats.org/officeDocument/2006/relationships/image" Target="../media/image2953.png"/><Relationship Id="rId399" Type="http://schemas.openxmlformats.org/officeDocument/2006/relationships/customXml" Target="../ink/ink1004.xml"/><Relationship Id="rId827" Type="http://schemas.openxmlformats.org/officeDocument/2006/relationships/customXml" Target="../ink/ink1220.xml"/><Relationship Id="rId259" Type="http://schemas.openxmlformats.org/officeDocument/2006/relationships/customXml" Target="../ink/ink934.xml"/><Relationship Id="rId466" Type="http://schemas.openxmlformats.org/officeDocument/2006/relationships/image" Target="../media/image3105.png"/><Relationship Id="rId673" Type="http://schemas.openxmlformats.org/officeDocument/2006/relationships/image" Target="../media/image3208.png"/><Relationship Id="rId880" Type="http://schemas.openxmlformats.org/officeDocument/2006/relationships/customXml" Target="../ink/ink1247.xml"/><Relationship Id="rId23" Type="http://schemas.openxmlformats.org/officeDocument/2006/relationships/image" Target="../media/image2886.png"/><Relationship Id="rId119" Type="http://schemas.openxmlformats.org/officeDocument/2006/relationships/image" Target="../media/image2933.png"/><Relationship Id="rId326" Type="http://schemas.openxmlformats.org/officeDocument/2006/relationships/image" Target="../media/image3035.png"/><Relationship Id="rId533" Type="http://schemas.openxmlformats.org/officeDocument/2006/relationships/customXml" Target="../ink/ink1071.xml"/><Relationship Id="rId978" Type="http://schemas.openxmlformats.org/officeDocument/2006/relationships/image" Target="../media/image3357.png"/><Relationship Id="rId740" Type="http://schemas.openxmlformats.org/officeDocument/2006/relationships/customXml" Target="../ink/ink1175.xml"/><Relationship Id="rId838" Type="http://schemas.openxmlformats.org/officeDocument/2006/relationships/image" Target="../media/image3289.png"/><Relationship Id="rId172" Type="http://schemas.openxmlformats.org/officeDocument/2006/relationships/customXml" Target="../ink/ink890.xml"/><Relationship Id="rId477" Type="http://schemas.openxmlformats.org/officeDocument/2006/relationships/customXml" Target="../ink/ink1043.xml"/><Relationship Id="rId600" Type="http://schemas.openxmlformats.org/officeDocument/2006/relationships/customXml" Target="../ink/ink1105.xml"/><Relationship Id="rId684" Type="http://schemas.openxmlformats.org/officeDocument/2006/relationships/customXml" Target="../ink/ink1147.xml"/><Relationship Id="rId337" Type="http://schemas.openxmlformats.org/officeDocument/2006/relationships/customXml" Target="../ink/ink973.xml"/><Relationship Id="rId891" Type="http://schemas.openxmlformats.org/officeDocument/2006/relationships/image" Target="../media/image3314.png"/><Relationship Id="rId905" Type="http://schemas.openxmlformats.org/officeDocument/2006/relationships/image" Target="../media/image3321.png"/><Relationship Id="rId989" Type="http://schemas.openxmlformats.org/officeDocument/2006/relationships/image" Target="../media/image3362.png"/><Relationship Id="rId34" Type="http://schemas.openxmlformats.org/officeDocument/2006/relationships/customXml" Target="../ink/ink820.xml"/><Relationship Id="rId544" Type="http://schemas.openxmlformats.org/officeDocument/2006/relationships/image" Target="../media/image3144.png"/><Relationship Id="rId751" Type="http://schemas.openxmlformats.org/officeDocument/2006/relationships/customXml" Target="../ink/ink1181.xml"/><Relationship Id="rId849" Type="http://schemas.openxmlformats.org/officeDocument/2006/relationships/image" Target="../media/image3294.png"/><Relationship Id="rId183" Type="http://schemas.openxmlformats.org/officeDocument/2006/relationships/image" Target="../media/image2964.png"/><Relationship Id="rId390" Type="http://schemas.openxmlformats.org/officeDocument/2006/relationships/image" Target="../media/image3067.png"/><Relationship Id="rId404" Type="http://schemas.openxmlformats.org/officeDocument/2006/relationships/image" Target="../media/image3074.png"/><Relationship Id="rId611" Type="http://schemas.openxmlformats.org/officeDocument/2006/relationships/image" Target="../media/image3177.png"/><Relationship Id="rId250" Type="http://schemas.openxmlformats.org/officeDocument/2006/relationships/image" Target="../media/image2997.png"/><Relationship Id="rId488" Type="http://schemas.openxmlformats.org/officeDocument/2006/relationships/image" Target="../media/image3116.png"/><Relationship Id="rId695" Type="http://schemas.openxmlformats.org/officeDocument/2006/relationships/image" Target="../media/image3219.png"/><Relationship Id="rId709" Type="http://schemas.openxmlformats.org/officeDocument/2006/relationships/image" Target="../media/image3226.png"/><Relationship Id="rId916" Type="http://schemas.openxmlformats.org/officeDocument/2006/relationships/customXml" Target="../ink/ink1265.xml"/><Relationship Id="rId45" Type="http://schemas.openxmlformats.org/officeDocument/2006/relationships/image" Target="../media/image2897.png"/><Relationship Id="rId110" Type="http://schemas.openxmlformats.org/officeDocument/2006/relationships/customXml" Target="../ink/ink858.xml"/><Relationship Id="rId348" Type="http://schemas.openxmlformats.org/officeDocument/2006/relationships/image" Target="../media/image3046.png"/><Relationship Id="rId555" Type="http://schemas.openxmlformats.org/officeDocument/2006/relationships/image" Target="../media/image3149.png"/><Relationship Id="rId762" Type="http://schemas.openxmlformats.org/officeDocument/2006/relationships/image" Target="../media/image3252.png"/><Relationship Id="rId194" Type="http://schemas.openxmlformats.org/officeDocument/2006/relationships/customXml" Target="../ink/ink901.xml"/><Relationship Id="rId208" Type="http://schemas.openxmlformats.org/officeDocument/2006/relationships/image" Target="../media/image2976.png"/><Relationship Id="rId415" Type="http://schemas.openxmlformats.org/officeDocument/2006/relationships/customXml" Target="../ink/ink1012.xml"/><Relationship Id="rId622" Type="http://schemas.openxmlformats.org/officeDocument/2006/relationships/customXml" Target="../ink/ink1116.xml"/><Relationship Id="rId261" Type="http://schemas.openxmlformats.org/officeDocument/2006/relationships/customXml" Target="../ink/ink935.xml"/><Relationship Id="rId499" Type="http://schemas.openxmlformats.org/officeDocument/2006/relationships/customXml" Target="../ink/ink1054.xml"/><Relationship Id="rId927" Type="http://schemas.openxmlformats.org/officeDocument/2006/relationships/image" Target="../media/image3332.png"/><Relationship Id="rId56" Type="http://schemas.openxmlformats.org/officeDocument/2006/relationships/customXml" Target="../ink/ink831.xml"/><Relationship Id="rId359" Type="http://schemas.openxmlformats.org/officeDocument/2006/relationships/customXml" Target="../ink/ink984.xml"/><Relationship Id="rId566" Type="http://schemas.openxmlformats.org/officeDocument/2006/relationships/customXml" Target="../ink/ink1088.xml"/><Relationship Id="rId773" Type="http://schemas.openxmlformats.org/officeDocument/2006/relationships/customXml" Target="../ink/ink1192.xml"/><Relationship Id="rId121" Type="http://schemas.openxmlformats.org/officeDocument/2006/relationships/image" Target="../media/image2934.png"/><Relationship Id="rId219" Type="http://schemas.openxmlformats.org/officeDocument/2006/relationships/customXml" Target="../ink/ink914.xml"/><Relationship Id="rId426" Type="http://schemas.openxmlformats.org/officeDocument/2006/relationships/image" Target="../media/image3085.png"/><Relationship Id="rId633" Type="http://schemas.openxmlformats.org/officeDocument/2006/relationships/image" Target="../media/image3188.png"/><Relationship Id="rId980" Type="http://schemas.openxmlformats.org/officeDocument/2006/relationships/image" Target="../media/image3358.png"/><Relationship Id="rId840" Type="http://schemas.openxmlformats.org/officeDocument/2006/relationships/image" Target="../media/image3290.png"/><Relationship Id="rId938" Type="http://schemas.openxmlformats.org/officeDocument/2006/relationships/image" Target="../media/image3337.png"/><Relationship Id="rId67" Type="http://schemas.openxmlformats.org/officeDocument/2006/relationships/image" Target="../media/image2908.png"/><Relationship Id="rId272" Type="http://schemas.openxmlformats.org/officeDocument/2006/relationships/image" Target="../media/image3008.png"/><Relationship Id="rId577" Type="http://schemas.openxmlformats.org/officeDocument/2006/relationships/image" Target="../media/image3160.png"/><Relationship Id="rId700" Type="http://schemas.openxmlformats.org/officeDocument/2006/relationships/customXml" Target="../ink/ink1155.xml"/><Relationship Id="rId132" Type="http://schemas.openxmlformats.org/officeDocument/2006/relationships/image" Target="../media/image2939.png"/><Relationship Id="rId784" Type="http://schemas.openxmlformats.org/officeDocument/2006/relationships/image" Target="../media/image3263.png"/><Relationship Id="rId991" Type="http://schemas.openxmlformats.org/officeDocument/2006/relationships/image" Target="../media/image3363.png"/><Relationship Id="rId437" Type="http://schemas.openxmlformats.org/officeDocument/2006/relationships/customXml" Target="../ink/ink1023.xml"/><Relationship Id="rId644" Type="http://schemas.openxmlformats.org/officeDocument/2006/relationships/customXml" Target="../ink/ink1127.xml"/><Relationship Id="rId851" Type="http://schemas.openxmlformats.org/officeDocument/2006/relationships/image" Target="../media/image3295.png"/><Relationship Id="rId283" Type="http://schemas.openxmlformats.org/officeDocument/2006/relationships/customXml" Target="../ink/ink946.xml"/><Relationship Id="rId490" Type="http://schemas.openxmlformats.org/officeDocument/2006/relationships/image" Target="../media/image3117.png"/><Relationship Id="rId504" Type="http://schemas.openxmlformats.org/officeDocument/2006/relationships/image" Target="../media/image3124.png"/><Relationship Id="rId711" Type="http://schemas.openxmlformats.org/officeDocument/2006/relationships/image" Target="../media/image3227.png"/><Relationship Id="rId949" Type="http://schemas.openxmlformats.org/officeDocument/2006/relationships/customXml" Target="../ink/ink1282.xml"/><Relationship Id="rId78" Type="http://schemas.openxmlformats.org/officeDocument/2006/relationships/customXml" Target="../ink/ink842.xml"/><Relationship Id="rId143" Type="http://schemas.openxmlformats.org/officeDocument/2006/relationships/customXml" Target="../ink/ink875.xml"/><Relationship Id="rId350" Type="http://schemas.openxmlformats.org/officeDocument/2006/relationships/image" Target="../media/image3047.png"/><Relationship Id="rId588" Type="http://schemas.openxmlformats.org/officeDocument/2006/relationships/customXml" Target="../ink/ink1099.xml"/><Relationship Id="rId795" Type="http://schemas.openxmlformats.org/officeDocument/2006/relationships/image" Target="../media/image3268.png"/><Relationship Id="rId809" Type="http://schemas.openxmlformats.org/officeDocument/2006/relationships/image" Target="../media/image3275.png"/><Relationship Id="rId9" Type="http://schemas.openxmlformats.org/officeDocument/2006/relationships/image" Target="../media/image2880.png"/><Relationship Id="rId210" Type="http://schemas.openxmlformats.org/officeDocument/2006/relationships/image" Target="../media/image2977.png"/><Relationship Id="rId448" Type="http://schemas.openxmlformats.org/officeDocument/2006/relationships/image" Target="../media/image3096.png"/><Relationship Id="rId655" Type="http://schemas.openxmlformats.org/officeDocument/2006/relationships/image" Target="../media/image3199.png"/><Relationship Id="rId862" Type="http://schemas.openxmlformats.org/officeDocument/2006/relationships/customXml" Target="../ink/ink1238.xml"/><Relationship Id="rId294" Type="http://schemas.openxmlformats.org/officeDocument/2006/relationships/image" Target="../media/image3019.png"/><Relationship Id="rId308" Type="http://schemas.openxmlformats.org/officeDocument/2006/relationships/image" Target="../media/image3026.png"/><Relationship Id="rId515" Type="http://schemas.openxmlformats.org/officeDocument/2006/relationships/customXml" Target="../ink/ink1062.xml"/><Relationship Id="rId722" Type="http://schemas.openxmlformats.org/officeDocument/2006/relationships/customXml" Target="../ink/ink1166.xml"/><Relationship Id="rId89" Type="http://schemas.openxmlformats.org/officeDocument/2006/relationships/image" Target="../media/image2918.png"/><Relationship Id="rId154" Type="http://schemas.openxmlformats.org/officeDocument/2006/relationships/image" Target="../media/image2950.png"/><Relationship Id="rId361" Type="http://schemas.openxmlformats.org/officeDocument/2006/relationships/customXml" Target="../ink/ink985.xml"/><Relationship Id="rId599" Type="http://schemas.openxmlformats.org/officeDocument/2006/relationships/image" Target="../media/image3171.png"/><Relationship Id="rId1005" Type="http://schemas.openxmlformats.org/officeDocument/2006/relationships/image" Target="../media/image3370.png"/><Relationship Id="rId459" Type="http://schemas.openxmlformats.org/officeDocument/2006/relationships/customXml" Target="../ink/ink1034.xml"/><Relationship Id="rId666" Type="http://schemas.openxmlformats.org/officeDocument/2006/relationships/customXml" Target="../ink/ink1138.xml"/><Relationship Id="rId873" Type="http://schemas.openxmlformats.org/officeDocument/2006/relationships/image" Target="../media/image2314.png"/><Relationship Id="rId16" Type="http://schemas.openxmlformats.org/officeDocument/2006/relationships/customXml" Target="../ink/ink811.xml"/><Relationship Id="rId221" Type="http://schemas.openxmlformats.org/officeDocument/2006/relationships/customXml" Target="../ink/ink915.xml"/><Relationship Id="rId319" Type="http://schemas.openxmlformats.org/officeDocument/2006/relationships/customXml" Target="../ink/ink964.xml"/><Relationship Id="rId526" Type="http://schemas.openxmlformats.org/officeDocument/2006/relationships/image" Target="../media/image3135.png"/><Relationship Id="rId733" Type="http://schemas.openxmlformats.org/officeDocument/2006/relationships/image" Target="../media/image3238.png"/><Relationship Id="rId940" Type="http://schemas.openxmlformats.org/officeDocument/2006/relationships/image" Target="../media/image3338.png"/><Relationship Id="rId165" Type="http://schemas.openxmlformats.org/officeDocument/2006/relationships/image" Target="../media/image2955.png"/><Relationship Id="rId372" Type="http://schemas.openxmlformats.org/officeDocument/2006/relationships/image" Target="../media/image3058.png"/><Relationship Id="rId677" Type="http://schemas.openxmlformats.org/officeDocument/2006/relationships/image" Target="../media/image3210.png"/><Relationship Id="rId800" Type="http://schemas.openxmlformats.org/officeDocument/2006/relationships/customXml" Target="../ink/ink1206.xml"/><Relationship Id="rId232" Type="http://schemas.openxmlformats.org/officeDocument/2006/relationships/image" Target="../media/image2988.png"/><Relationship Id="rId884" Type="http://schemas.openxmlformats.org/officeDocument/2006/relationships/customXml" Target="../ink/ink1249.xml"/><Relationship Id="rId27" Type="http://schemas.openxmlformats.org/officeDocument/2006/relationships/image" Target="../media/image2888.png"/><Relationship Id="rId537" Type="http://schemas.openxmlformats.org/officeDocument/2006/relationships/customXml" Target="../ink/ink1073.xml"/><Relationship Id="rId744" Type="http://schemas.openxmlformats.org/officeDocument/2006/relationships/customXml" Target="../ink/ink1177.xml"/><Relationship Id="rId951" Type="http://schemas.openxmlformats.org/officeDocument/2006/relationships/customXml" Target="../ink/ink1283.xml"/><Relationship Id="rId80" Type="http://schemas.openxmlformats.org/officeDocument/2006/relationships/customXml" Target="../ink/ink843.xml"/><Relationship Id="rId176" Type="http://schemas.openxmlformats.org/officeDocument/2006/relationships/customXml" Target="../ink/ink892.xml"/><Relationship Id="rId383" Type="http://schemas.openxmlformats.org/officeDocument/2006/relationships/customXml" Target="../ink/ink996.xml"/><Relationship Id="rId590" Type="http://schemas.openxmlformats.org/officeDocument/2006/relationships/customXml" Target="../ink/ink1100.xml"/><Relationship Id="rId604" Type="http://schemas.openxmlformats.org/officeDocument/2006/relationships/customXml" Target="../ink/ink1107.xml"/><Relationship Id="rId811" Type="http://schemas.openxmlformats.org/officeDocument/2006/relationships/image" Target="../media/image3276.png"/><Relationship Id="rId243" Type="http://schemas.openxmlformats.org/officeDocument/2006/relationships/customXml" Target="../ink/ink926.xml"/><Relationship Id="rId450" Type="http://schemas.openxmlformats.org/officeDocument/2006/relationships/image" Target="../media/image3097.png"/><Relationship Id="rId688" Type="http://schemas.openxmlformats.org/officeDocument/2006/relationships/customXml" Target="../ink/ink1149.xml"/><Relationship Id="rId895" Type="http://schemas.openxmlformats.org/officeDocument/2006/relationships/image" Target="../media/image3316.png"/><Relationship Id="rId909" Type="http://schemas.openxmlformats.org/officeDocument/2006/relationships/image" Target="../media/image3323.png"/><Relationship Id="rId38" Type="http://schemas.openxmlformats.org/officeDocument/2006/relationships/customXml" Target="../ink/ink822.xml"/><Relationship Id="rId103" Type="http://schemas.openxmlformats.org/officeDocument/2006/relationships/image" Target="../media/image2925.png"/><Relationship Id="rId310" Type="http://schemas.openxmlformats.org/officeDocument/2006/relationships/image" Target="../media/image3027.png"/><Relationship Id="rId548" Type="http://schemas.openxmlformats.org/officeDocument/2006/relationships/image" Target="../media/image3146.png"/><Relationship Id="rId755" Type="http://schemas.openxmlformats.org/officeDocument/2006/relationships/customXml" Target="../ink/ink1183.xml"/><Relationship Id="rId962" Type="http://schemas.openxmlformats.org/officeDocument/2006/relationships/image" Target="../media/image3349.png"/><Relationship Id="rId91" Type="http://schemas.openxmlformats.org/officeDocument/2006/relationships/image" Target="../media/image2919.png"/><Relationship Id="rId187" Type="http://schemas.openxmlformats.org/officeDocument/2006/relationships/image" Target="../media/image2966.png"/><Relationship Id="rId394" Type="http://schemas.openxmlformats.org/officeDocument/2006/relationships/image" Target="../media/image3069.png"/><Relationship Id="rId408" Type="http://schemas.openxmlformats.org/officeDocument/2006/relationships/image" Target="../media/image3076.png"/><Relationship Id="rId615" Type="http://schemas.openxmlformats.org/officeDocument/2006/relationships/image" Target="../media/image3179.png"/><Relationship Id="rId822" Type="http://schemas.openxmlformats.org/officeDocument/2006/relationships/customXml" Target="../ink/ink1217.xml"/><Relationship Id="rId254" Type="http://schemas.openxmlformats.org/officeDocument/2006/relationships/image" Target="../media/image2999.png"/><Relationship Id="rId699" Type="http://schemas.openxmlformats.org/officeDocument/2006/relationships/image" Target="../media/image3221.png"/><Relationship Id="rId49" Type="http://schemas.openxmlformats.org/officeDocument/2006/relationships/image" Target="../media/image2899.png"/><Relationship Id="rId114" Type="http://schemas.openxmlformats.org/officeDocument/2006/relationships/customXml" Target="../ink/ink860.xml"/><Relationship Id="rId461" Type="http://schemas.openxmlformats.org/officeDocument/2006/relationships/customXml" Target="../ink/ink1035.xml"/><Relationship Id="rId559" Type="http://schemas.openxmlformats.org/officeDocument/2006/relationships/image" Target="../media/image3151.png"/><Relationship Id="rId766" Type="http://schemas.openxmlformats.org/officeDocument/2006/relationships/image" Target="../media/image3254.png"/><Relationship Id="rId198" Type="http://schemas.openxmlformats.org/officeDocument/2006/relationships/customXml" Target="../ink/ink903.xml"/><Relationship Id="rId321" Type="http://schemas.openxmlformats.org/officeDocument/2006/relationships/customXml" Target="../ink/ink965.xml"/><Relationship Id="rId419" Type="http://schemas.openxmlformats.org/officeDocument/2006/relationships/customXml" Target="../ink/ink1014.xml"/><Relationship Id="rId626" Type="http://schemas.openxmlformats.org/officeDocument/2006/relationships/customXml" Target="../ink/ink1118.xml"/><Relationship Id="rId973" Type="http://schemas.openxmlformats.org/officeDocument/2006/relationships/customXml" Target="../ink/ink1294.xml"/><Relationship Id="rId833" Type="http://schemas.openxmlformats.org/officeDocument/2006/relationships/customXml" Target="../ink/ink1223.xml"/><Relationship Id="rId265" Type="http://schemas.openxmlformats.org/officeDocument/2006/relationships/customXml" Target="../ink/ink937.xml"/><Relationship Id="rId472" Type="http://schemas.openxmlformats.org/officeDocument/2006/relationships/image" Target="../media/image3108.png"/><Relationship Id="rId900" Type="http://schemas.openxmlformats.org/officeDocument/2006/relationships/customXml" Target="../ink/ink1257.xml"/><Relationship Id="rId125" Type="http://schemas.openxmlformats.org/officeDocument/2006/relationships/customXml" Target="../ink/ink866.xml"/><Relationship Id="rId332" Type="http://schemas.openxmlformats.org/officeDocument/2006/relationships/image" Target="../media/image3038.png"/><Relationship Id="rId777" Type="http://schemas.openxmlformats.org/officeDocument/2006/relationships/customXml" Target="../ink/ink1194.xml"/><Relationship Id="rId984" Type="http://schemas.openxmlformats.org/officeDocument/2006/relationships/image" Target="../media/image3360.png"/><Relationship Id="rId637" Type="http://schemas.openxmlformats.org/officeDocument/2006/relationships/image" Target="../media/image3190.png"/><Relationship Id="rId844" Type="http://schemas.openxmlformats.org/officeDocument/2006/relationships/customXml" Target="../ink/ink1229.xml"/><Relationship Id="rId276" Type="http://schemas.openxmlformats.org/officeDocument/2006/relationships/image" Target="../media/image3010.png"/><Relationship Id="rId483" Type="http://schemas.openxmlformats.org/officeDocument/2006/relationships/customXml" Target="../ink/ink1046.xml"/><Relationship Id="rId690" Type="http://schemas.openxmlformats.org/officeDocument/2006/relationships/customXml" Target="../ink/ink1150.xml"/><Relationship Id="rId704" Type="http://schemas.openxmlformats.org/officeDocument/2006/relationships/customXml" Target="../ink/ink1157.xml"/><Relationship Id="rId911" Type="http://schemas.openxmlformats.org/officeDocument/2006/relationships/image" Target="../media/image3324.png"/><Relationship Id="rId40" Type="http://schemas.openxmlformats.org/officeDocument/2006/relationships/customXml" Target="../ink/ink823.xml"/><Relationship Id="rId136" Type="http://schemas.openxmlformats.org/officeDocument/2006/relationships/image" Target="../media/image2941.png"/><Relationship Id="rId343" Type="http://schemas.openxmlformats.org/officeDocument/2006/relationships/customXml" Target="../ink/ink976.xml"/><Relationship Id="rId550" Type="http://schemas.openxmlformats.org/officeDocument/2006/relationships/image" Target="../media/image3147.png"/><Relationship Id="rId788" Type="http://schemas.openxmlformats.org/officeDocument/2006/relationships/image" Target="../media/image3265.png"/><Relationship Id="rId995" Type="http://schemas.openxmlformats.org/officeDocument/2006/relationships/image" Target="../media/image3365.png"/><Relationship Id="rId203" Type="http://schemas.openxmlformats.org/officeDocument/2006/relationships/customXml" Target="../ink/ink906.xml"/><Relationship Id="rId648" Type="http://schemas.openxmlformats.org/officeDocument/2006/relationships/customXml" Target="../ink/ink1129.xml"/><Relationship Id="rId855" Type="http://schemas.openxmlformats.org/officeDocument/2006/relationships/image" Target="../media/image3297.png"/><Relationship Id="rId287" Type="http://schemas.openxmlformats.org/officeDocument/2006/relationships/customXml" Target="../ink/ink948.xml"/><Relationship Id="rId410" Type="http://schemas.openxmlformats.org/officeDocument/2006/relationships/image" Target="../media/image3077.png"/><Relationship Id="rId494" Type="http://schemas.openxmlformats.org/officeDocument/2006/relationships/image" Target="../media/image3119.png"/><Relationship Id="rId508" Type="http://schemas.openxmlformats.org/officeDocument/2006/relationships/image" Target="../media/image3126.png"/><Relationship Id="rId715" Type="http://schemas.openxmlformats.org/officeDocument/2006/relationships/image" Target="../media/image3229.png"/><Relationship Id="rId922" Type="http://schemas.openxmlformats.org/officeDocument/2006/relationships/customXml" Target="../ink/ink1268.xml"/><Relationship Id="rId147" Type="http://schemas.openxmlformats.org/officeDocument/2006/relationships/customXml" Target="../ink/ink877.xml"/><Relationship Id="rId354" Type="http://schemas.openxmlformats.org/officeDocument/2006/relationships/image" Target="../media/image3049.png"/><Relationship Id="rId799" Type="http://schemas.openxmlformats.org/officeDocument/2006/relationships/image" Target="../media/image3270.png"/><Relationship Id="rId51" Type="http://schemas.openxmlformats.org/officeDocument/2006/relationships/image" Target="../media/image2900.png"/><Relationship Id="rId561" Type="http://schemas.openxmlformats.org/officeDocument/2006/relationships/image" Target="../media/image3152.png"/><Relationship Id="rId659" Type="http://schemas.openxmlformats.org/officeDocument/2006/relationships/image" Target="../media/image3201.png"/><Relationship Id="rId866" Type="http://schemas.openxmlformats.org/officeDocument/2006/relationships/customXml" Target="../ink/ink1240.xml"/><Relationship Id="rId214" Type="http://schemas.openxmlformats.org/officeDocument/2006/relationships/image" Target="../media/image2979.png"/><Relationship Id="rId298" Type="http://schemas.openxmlformats.org/officeDocument/2006/relationships/image" Target="../media/image3021.png"/><Relationship Id="rId421" Type="http://schemas.openxmlformats.org/officeDocument/2006/relationships/customXml" Target="../ink/ink1015.xml"/><Relationship Id="rId519" Type="http://schemas.openxmlformats.org/officeDocument/2006/relationships/customXml" Target="../ink/ink1064.xml"/><Relationship Id="rId158" Type="http://schemas.openxmlformats.org/officeDocument/2006/relationships/image" Target="../media/image2952.png"/><Relationship Id="rId726" Type="http://schemas.openxmlformats.org/officeDocument/2006/relationships/customXml" Target="../ink/ink1168.xml"/><Relationship Id="rId933" Type="http://schemas.openxmlformats.org/officeDocument/2006/relationships/image" Target="../media/image3335.png"/><Relationship Id="rId62" Type="http://schemas.openxmlformats.org/officeDocument/2006/relationships/customXml" Target="../ink/ink834.xml"/><Relationship Id="rId365" Type="http://schemas.openxmlformats.org/officeDocument/2006/relationships/customXml" Target="../ink/ink987.xml"/><Relationship Id="rId572" Type="http://schemas.openxmlformats.org/officeDocument/2006/relationships/customXml" Target="../ink/ink1091.xml"/><Relationship Id="rId225" Type="http://schemas.openxmlformats.org/officeDocument/2006/relationships/customXml" Target="../ink/ink917.xml"/><Relationship Id="rId432" Type="http://schemas.openxmlformats.org/officeDocument/2006/relationships/image" Target="../media/image3088.png"/><Relationship Id="rId877" Type="http://schemas.openxmlformats.org/officeDocument/2006/relationships/image" Target="../media/image3307.png"/><Relationship Id="rId737" Type="http://schemas.openxmlformats.org/officeDocument/2006/relationships/image" Target="../media/image3240.png"/><Relationship Id="rId944" Type="http://schemas.openxmlformats.org/officeDocument/2006/relationships/image" Target="../media/image3340.png"/><Relationship Id="rId73" Type="http://schemas.openxmlformats.org/officeDocument/2006/relationships/image" Target="../media/image2911.png"/><Relationship Id="rId169" Type="http://schemas.openxmlformats.org/officeDocument/2006/relationships/image" Target="../media/image2957.png"/><Relationship Id="rId376" Type="http://schemas.openxmlformats.org/officeDocument/2006/relationships/image" Target="../media/image3060.png"/><Relationship Id="rId583" Type="http://schemas.openxmlformats.org/officeDocument/2006/relationships/image" Target="../media/image3163.png"/><Relationship Id="rId790" Type="http://schemas.openxmlformats.org/officeDocument/2006/relationships/image" Target="../media/image3266.png"/><Relationship Id="rId804" Type="http://schemas.openxmlformats.org/officeDocument/2006/relationships/customXml" Target="../ink/ink1208.xml"/><Relationship Id="rId4" Type="http://schemas.openxmlformats.org/officeDocument/2006/relationships/customXml" Target="../ink/ink805.xml"/><Relationship Id="rId236" Type="http://schemas.openxmlformats.org/officeDocument/2006/relationships/image" Target="../media/image2990.png"/><Relationship Id="rId443" Type="http://schemas.openxmlformats.org/officeDocument/2006/relationships/customXml" Target="../ink/ink1026.xml"/><Relationship Id="rId650" Type="http://schemas.openxmlformats.org/officeDocument/2006/relationships/customXml" Target="../ink/ink1130.xml"/><Relationship Id="rId888" Type="http://schemas.openxmlformats.org/officeDocument/2006/relationships/customXml" Target="../ink/ink1251.xml"/><Relationship Id="rId303" Type="http://schemas.openxmlformats.org/officeDocument/2006/relationships/customXml" Target="../ink/ink956.xml"/><Relationship Id="rId748" Type="http://schemas.openxmlformats.org/officeDocument/2006/relationships/customXml" Target="../ink/ink1179.xml"/><Relationship Id="rId955" Type="http://schemas.openxmlformats.org/officeDocument/2006/relationships/customXml" Target="../ink/ink1285.xml"/><Relationship Id="rId84" Type="http://schemas.openxmlformats.org/officeDocument/2006/relationships/customXml" Target="../ink/ink845.xml"/><Relationship Id="rId387" Type="http://schemas.openxmlformats.org/officeDocument/2006/relationships/customXml" Target="../ink/ink998.xml"/><Relationship Id="rId510" Type="http://schemas.openxmlformats.org/officeDocument/2006/relationships/image" Target="../media/image3127.png"/><Relationship Id="rId594" Type="http://schemas.openxmlformats.org/officeDocument/2006/relationships/customXml" Target="../ink/ink1102.xml"/><Relationship Id="rId608" Type="http://schemas.openxmlformats.org/officeDocument/2006/relationships/customXml" Target="../ink/ink1109.xml"/><Relationship Id="rId815" Type="http://schemas.openxmlformats.org/officeDocument/2006/relationships/image" Target="../media/image3278.png"/><Relationship Id="rId247" Type="http://schemas.openxmlformats.org/officeDocument/2006/relationships/customXml" Target="../ink/ink928.xml"/><Relationship Id="rId899" Type="http://schemas.openxmlformats.org/officeDocument/2006/relationships/image" Target="../media/image3318.png"/><Relationship Id="rId1000" Type="http://schemas.openxmlformats.org/officeDocument/2006/relationships/customXml" Target="../ink/ink1308.xml"/><Relationship Id="rId107" Type="http://schemas.openxmlformats.org/officeDocument/2006/relationships/image" Target="../media/image2927.png"/><Relationship Id="rId454" Type="http://schemas.openxmlformats.org/officeDocument/2006/relationships/image" Target="../media/image3099.png"/><Relationship Id="rId661" Type="http://schemas.openxmlformats.org/officeDocument/2006/relationships/image" Target="../media/image3202.png"/><Relationship Id="rId759" Type="http://schemas.openxmlformats.org/officeDocument/2006/relationships/customXml" Target="../ink/ink1185.xml"/><Relationship Id="rId966" Type="http://schemas.openxmlformats.org/officeDocument/2006/relationships/image" Target="../media/image3351.png"/><Relationship Id="rId11" Type="http://schemas.openxmlformats.org/officeDocument/2006/relationships/image" Target="../media/image2881.png"/><Relationship Id="rId314" Type="http://schemas.openxmlformats.org/officeDocument/2006/relationships/image" Target="../media/image3029.png"/><Relationship Id="rId398" Type="http://schemas.openxmlformats.org/officeDocument/2006/relationships/image" Target="../media/image3071.png"/><Relationship Id="rId521" Type="http://schemas.openxmlformats.org/officeDocument/2006/relationships/customXml" Target="../ink/ink1065.xml"/><Relationship Id="rId619" Type="http://schemas.openxmlformats.org/officeDocument/2006/relationships/image" Target="../media/image3181.png"/><Relationship Id="rId95" Type="http://schemas.openxmlformats.org/officeDocument/2006/relationships/image" Target="../media/image2921.png"/><Relationship Id="rId160" Type="http://schemas.openxmlformats.org/officeDocument/2006/relationships/customXml" Target="../ink/ink884.xml"/><Relationship Id="rId826" Type="http://schemas.openxmlformats.org/officeDocument/2006/relationships/image" Target="../media/image3283.png"/><Relationship Id="rId258" Type="http://schemas.openxmlformats.org/officeDocument/2006/relationships/image" Target="../media/image3001.png"/><Relationship Id="rId465" Type="http://schemas.openxmlformats.org/officeDocument/2006/relationships/customXml" Target="../ink/ink1037.xml"/><Relationship Id="rId672" Type="http://schemas.openxmlformats.org/officeDocument/2006/relationships/customXml" Target="../ink/ink1141.xml"/><Relationship Id="rId22" Type="http://schemas.openxmlformats.org/officeDocument/2006/relationships/customXml" Target="../ink/ink814.xml"/><Relationship Id="rId118" Type="http://schemas.openxmlformats.org/officeDocument/2006/relationships/customXml" Target="../ink/ink862.xml"/><Relationship Id="rId325" Type="http://schemas.openxmlformats.org/officeDocument/2006/relationships/customXml" Target="../ink/ink967.xml"/><Relationship Id="rId532" Type="http://schemas.openxmlformats.org/officeDocument/2006/relationships/image" Target="../media/image3138.png"/><Relationship Id="rId977" Type="http://schemas.openxmlformats.org/officeDocument/2006/relationships/customXml" Target="../ink/ink1296.xml"/><Relationship Id="rId171" Type="http://schemas.openxmlformats.org/officeDocument/2006/relationships/image" Target="../media/image2958.png"/><Relationship Id="rId837" Type="http://schemas.openxmlformats.org/officeDocument/2006/relationships/customXml" Target="../ink/ink1225.xml"/><Relationship Id="rId269" Type="http://schemas.openxmlformats.org/officeDocument/2006/relationships/customXml" Target="../ink/ink939.xml"/><Relationship Id="rId476" Type="http://schemas.openxmlformats.org/officeDocument/2006/relationships/image" Target="../media/image3110.png"/><Relationship Id="rId683" Type="http://schemas.openxmlformats.org/officeDocument/2006/relationships/image" Target="../media/image3213.png"/><Relationship Id="rId890" Type="http://schemas.openxmlformats.org/officeDocument/2006/relationships/customXml" Target="../ink/ink1252.xml"/><Relationship Id="rId904" Type="http://schemas.openxmlformats.org/officeDocument/2006/relationships/customXml" Target="../ink/ink1259.xml"/><Relationship Id="rId33" Type="http://schemas.openxmlformats.org/officeDocument/2006/relationships/image" Target="../media/image2891.png"/><Relationship Id="rId129" Type="http://schemas.openxmlformats.org/officeDocument/2006/relationships/customXml" Target="../ink/ink868.xml"/><Relationship Id="rId336" Type="http://schemas.openxmlformats.org/officeDocument/2006/relationships/image" Target="../media/image3040.png"/><Relationship Id="rId543" Type="http://schemas.openxmlformats.org/officeDocument/2006/relationships/customXml" Target="../ink/ink1076.xml"/><Relationship Id="rId988" Type="http://schemas.openxmlformats.org/officeDocument/2006/relationships/customXml" Target="../ink/ink1302.xml"/><Relationship Id="rId182" Type="http://schemas.openxmlformats.org/officeDocument/2006/relationships/customXml" Target="../ink/ink895.xml"/><Relationship Id="rId403" Type="http://schemas.openxmlformats.org/officeDocument/2006/relationships/customXml" Target="../ink/ink1006.xml"/><Relationship Id="rId750" Type="http://schemas.openxmlformats.org/officeDocument/2006/relationships/customXml" Target="../ink/ink1180.xml"/><Relationship Id="rId848" Type="http://schemas.openxmlformats.org/officeDocument/2006/relationships/customXml" Target="../ink/ink1231.xml"/><Relationship Id="rId487" Type="http://schemas.openxmlformats.org/officeDocument/2006/relationships/customXml" Target="../ink/ink1048.xml"/><Relationship Id="rId610" Type="http://schemas.openxmlformats.org/officeDocument/2006/relationships/customXml" Target="../ink/ink1110.xml"/><Relationship Id="rId694" Type="http://schemas.openxmlformats.org/officeDocument/2006/relationships/customXml" Target="../ink/ink1152.xml"/><Relationship Id="rId708" Type="http://schemas.openxmlformats.org/officeDocument/2006/relationships/customXml" Target="../ink/ink1159.xml"/><Relationship Id="rId915" Type="http://schemas.openxmlformats.org/officeDocument/2006/relationships/image" Target="../media/image3326.png"/><Relationship Id="rId347" Type="http://schemas.openxmlformats.org/officeDocument/2006/relationships/customXml" Target="../ink/ink978.xml"/><Relationship Id="rId999" Type="http://schemas.openxmlformats.org/officeDocument/2006/relationships/image" Target="../media/image3367.png"/><Relationship Id="rId44" Type="http://schemas.openxmlformats.org/officeDocument/2006/relationships/customXml" Target="../ink/ink825.xml"/><Relationship Id="rId554" Type="http://schemas.openxmlformats.org/officeDocument/2006/relationships/customXml" Target="../ink/ink1082.xml"/><Relationship Id="rId761" Type="http://schemas.openxmlformats.org/officeDocument/2006/relationships/customXml" Target="../ink/ink1186.xml"/><Relationship Id="rId859" Type="http://schemas.openxmlformats.org/officeDocument/2006/relationships/image" Target="../media/image3299.png"/><Relationship Id="rId193" Type="http://schemas.openxmlformats.org/officeDocument/2006/relationships/image" Target="../media/image2969.png"/><Relationship Id="rId207" Type="http://schemas.openxmlformats.org/officeDocument/2006/relationships/customXml" Target="../ink/ink908.xml"/><Relationship Id="rId414" Type="http://schemas.openxmlformats.org/officeDocument/2006/relationships/image" Target="../media/image3079.png"/><Relationship Id="rId498" Type="http://schemas.openxmlformats.org/officeDocument/2006/relationships/image" Target="../media/image3121.png"/><Relationship Id="rId621" Type="http://schemas.openxmlformats.org/officeDocument/2006/relationships/image" Target="../media/image3182.png"/><Relationship Id="rId260" Type="http://schemas.openxmlformats.org/officeDocument/2006/relationships/image" Target="../media/image3002.png"/><Relationship Id="rId719" Type="http://schemas.openxmlformats.org/officeDocument/2006/relationships/image" Target="../media/image3231.png"/><Relationship Id="rId926" Type="http://schemas.openxmlformats.org/officeDocument/2006/relationships/customXml" Target="../ink/ink1270.xml"/><Relationship Id="rId55" Type="http://schemas.openxmlformats.org/officeDocument/2006/relationships/image" Target="../media/image2902.png"/><Relationship Id="rId120" Type="http://schemas.openxmlformats.org/officeDocument/2006/relationships/customXml" Target="../ink/ink863.xml"/><Relationship Id="rId358" Type="http://schemas.openxmlformats.org/officeDocument/2006/relationships/image" Target="../media/image3051.png"/><Relationship Id="rId565" Type="http://schemas.openxmlformats.org/officeDocument/2006/relationships/image" Target="../media/image3154.png"/><Relationship Id="rId772" Type="http://schemas.openxmlformats.org/officeDocument/2006/relationships/image" Target="../media/image3257.png"/><Relationship Id="rId218" Type="http://schemas.openxmlformats.org/officeDocument/2006/relationships/image" Target="../media/image2981.png"/><Relationship Id="rId425" Type="http://schemas.openxmlformats.org/officeDocument/2006/relationships/customXml" Target="../ink/ink1017.xml"/><Relationship Id="rId632" Type="http://schemas.openxmlformats.org/officeDocument/2006/relationships/customXml" Target="../ink/ink1121.xml"/><Relationship Id="rId271" Type="http://schemas.openxmlformats.org/officeDocument/2006/relationships/customXml" Target="../ink/ink940.xml"/><Relationship Id="rId937" Type="http://schemas.openxmlformats.org/officeDocument/2006/relationships/customXml" Target="../ink/ink1276.xml"/><Relationship Id="rId66" Type="http://schemas.openxmlformats.org/officeDocument/2006/relationships/customXml" Target="../ink/ink836.xml"/><Relationship Id="rId131" Type="http://schemas.openxmlformats.org/officeDocument/2006/relationships/customXml" Target="../ink/ink869.xml"/><Relationship Id="rId369" Type="http://schemas.openxmlformats.org/officeDocument/2006/relationships/customXml" Target="../ink/ink989.xml"/><Relationship Id="rId576" Type="http://schemas.openxmlformats.org/officeDocument/2006/relationships/customXml" Target="../ink/ink1093.xml"/><Relationship Id="rId783" Type="http://schemas.openxmlformats.org/officeDocument/2006/relationships/customXml" Target="../ink/ink1197.xml"/><Relationship Id="rId990" Type="http://schemas.openxmlformats.org/officeDocument/2006/relationships/customXml" Target="../ink/ink1303.xml"/><Relationship Id="rId229" Type="http://schemas.openxmlformats.org/officeDocument/2006/relationships/customXml" Target="../ink/ink919.xml"/><Relationship Id="rId436" Type="http://schemas.openxmlformats.org/officeDocument/2006/relationships/image" Target="../media/image3090.png"/><Relationship Id="rId643" Type="http://schemas.openxmlformats.org/officeDocument/2006/relationships/image" Target="../media/image3193.png"/><Relationship Id="rId850" Type="http://schemas.openxmlformats.org/officeDocument/2006/relationships/customXml" Target="../ink/ink1232.xml"/><Relationship Id="rId948" Type="http://schemas.openxmlformats.org/officeDocument/2006/relationships/image" Target="../media/image3342.png"/><Relationship Id="rId77" Type="http://schemas.openxmlformats.org/officeDocument/2006/relationships/image" Target="../media/image2913.png"/><Relationship Id="rId282" Type="http://schemas.openxmlformats.org/officeDocument/2006/relationships/image" Target="../media/image3013.png"/><Relationship Id="rId503" Type="http://schemas.openxmlformats.org/officeDocument/2006/relationships/customXml" Target="../ink/ink1056.xml"/><Relationship Id="rId587" Type="http://schemas.openxmlformats.org/officeDocument/2006/relationships/image" Target="../media/image3165.png"/><Relationship Id="rId710" Type="http://schemas.openxmlformats.org/officeDocument/2006/relationships/customXml" Target="../ink/ink1160.xml"/><Relationship Id="rId808" Type="http://schemas.openxmlformats.org/officeDocument/2006/relationships/customXml" Target="../ink/ink1210.xml"/><Relationship Id="rId8" Type="http://schemas.openxmlformats.org/officeDocument/2006/relationships/customXml" Target="../ink/ink807.xml"/><Relationship Id="rId142" Type="http://schemas.openxmlformats.org/officeDocument/2006/relationships/image" Target="../media/image2944.png"/><Relationship Id="rId447" Type="http://schemas.openxmlformats.org/officeDocument/2006/relationships/customXml" Target="../ink/ink1028.xml"/><Relationship Id="rId794" Type="http://schemas.openxmlformats.org/officeDocument/2006/relationships/customXml" Target="../ink/ink1203.xml"/><Relationship Id="rId654" Type="http://schemas.openxmlformats.org/officeDocument/2006/relationships/customXml" Target="../ink/ink1132.xml"/><Relationship Id="rId861" Type="http://schemas.openxmlformats.org/officeDocument/2006/relationships/image" Target="../media/image3300.png"/><Relationship Id="rId959" Type="http://schemas.openxmlformats.org/officeDocument/2006/relationships/customXml" Target="../ink/ink1287.xml"/><Relationship Id="rId293" Type="http://schemas.openxmlformats.org/officeDocument/2006/relationships/customXml" Target="../ink/ink951.xml"/><Relationship Id="rId307" Type="http://schemas.openxmlformats.org/officeDocument/2006/relationships/customXml" Target="../ink/ink958.xml"/><Relationship Id="rId514" Type="http://schemas.openxmlformats.org/officeDocument/2006/relationships/image" Target="../media/image3129.png"/><Relationship Id="rId721" Type="http://schemas.openxmlformats.org/officeDocument/2006/relationships/image" Target="../media/image3232.png"/><Relationship Id="rId88" Type="http://schemas.openxmlformats.org/officeDocument/2006/relationships/customXml" Target="../ink/ink847.xml"/><Relationship Id="rId153" Type="http://schemas.openxmlformats.org/officeDocument/2006/relationships/customXml" Target="../ink/ink880.xml"/><Relationship Id="rId360" Type="http://schemas.openxmlformats.org/officeDocument/2006/relationships/image" Target="../media/image3052.png"/><Relationship Id="rId598" Type="http://schemas.openxmlformats.org/officeDocument/2006/relationships/customXml" Target="../ink/ink1104.xml"/><Relationship Id="rId819" Type="http://schemas.openxmlformats.org/officeDocument/2006/relationships/image" Target="../media/image3280.png"/><Relationship Id="rId1004" Type="http://schemas.openxmlformats.org/officeDocument/2006/relationships/customXml" Target="../ink/ink1310.xml"/><Relationship Id="rId220" Type="http://schemas.openxmlformats.org/officeDocument/2006/relationships/image" Target="../media/image2982.png"/><Relationship Id="rId458" Type="http://schemas.openxmlformats.org/officeDocument/2006/relationships/image" Target="../media/image3101.png"/><Relationship Id="rId665" Type="http://schemas.openxmlformats.org/officeDocument/2006/relationships/image" Target="../media/image3204.png"/><Relationship Id="rId872" Type="http://schemas.openxmlformats.org/officeDocument/2006/relationships/customXml" Target="../ink/ink1243.xml"/><Relationship Id="rId15" Type="http://schemas.openxmlformats.org/officeDocument/2006/relationships/image" Target="../media/image2883.png"/><Relationship Id="rId318" Type="http://schemas.openxmlformats.org/officeDocument/2006/relationships/image" Target="../media/image3031.png"/><Relationship Id="rId525" Type="http://schemas.openxmlformats.org/officeDocument/2006/relationships/customXml" Target="../ink/ink1067.xml"/><Relationship Id="rId732" Type="http://schemas.openxmlformats.org/officeDocument/2006/relationships/customXml" Target="../ink/ink1171.xml"/><Relationship Id="rId99" Type="http://schemas.openxmlformats.org/officeDocument/2006/relationships/image" Target="../media/image2923.png"/><Relationship Id="rId164" Type="http://schemas.openxmlformats.org/officeDocument/2006/relationships/customXml" Target="../ink/ink886.xml"/><Relationship Id="rId371" Type="http://schemas.openxmlformats.org/officeDocument/2006/relationships/customXml" Target="../ink/ink990.xml"/><Relationship Id="rId469" Type="http://schemas.openxmlformats.org/officeDocument/2006/relationships/customXml" Target="../ink/ink1039.xml"/><Relationship Id="rId676" Type="http://schemas.openxmlformats.org/officeDocument/2006/relationships/customXml" Target="../ink/ink1143.xml"/><Relationship Id="rId883" Type="http://schemas.openxmlformats.org/officeDocument/2006/relationships/image" Target="../media/image3310.png"/><Relationship Id="rId26" Type="http://schemas.openxmlformats.org/officeDocument/2006/relationships/customXml" Target="../ink/ink816.xml"/><Relationship Id="rId231" Type="http://schemas.openxmlformats.org/officeDocument/2006/relationships/customXml" Target="../ink/ink920.xml"/><Relationship Id="rId329" Type="http://schemas.openxmlformats.org/officeDocument/2006/relationships/customXml" Target="../ink/ink969.xml"/><Relationship Id="rId536" Type="http://schemas.openxmlformats.org/officeDocument/2006/relationships/image" Target="../media/image3140.png"/><Relationship Id="rId175" Type="http://schemas.openxmlformats.org/officeDocument/2006/relationships/image" Target="../media/image2960.png"/><Relationship Id="rId743" Type="http://schemas.openxmlformats.org/officeDocument/2006/relationships/image" Target="../media/image3243.png"/><Relationship Id="rId950" Type="http://schemas.openxmlformats.org/officeDocument/2006/relationships/image" Target="../media/image3343.png"/><Relationship Id="rId382" Type="http://schemas.openxmlformats.org/officeDocument/2006/relationships/image" Target="../media/image3063.png"/><Relationship Id="rId603" Type="http://schemas.openxmlformats.org/officeDocument/2006/relationships/image" Target="../media/image3173.png"/><Relationship Id="rId687" Type="http://schemas.openxmlformats.org/officeDocument/2006/relationships/image" Target="../media/image3215.png"/><Relationship Id="rId810" Type="http://schemas.openxmlformats.org/officeDocument/2006/relationships/customXml" Target="../ink/ink1211.xml"/><Relationship Id="rId908" Type="http://schemas.openxmlformats.org/officeDocument/2006/relationships/customXml" Target="../ink/ink1261.xml"/><Relationship Id="rId242" Type="http://schemas.openxmlformats.org/officeDocument/2006/relationships/image" Target="../media/image2993.png"/><Relationship Id="rId894" Type="http://schemas.openxmlformats.org/officeDocument/2006/relationships/customXml" Target="../ink/ink1254.xml"/><Relationship Id="rId37" Type="http://schemas.openxmlformats.org/officeDocument/2006/relationships/image" Target="../media/image2893.png"/><Relationship Id="rId102" Type="http://schemas.openxmlformats.org/officeDocument/2006/relationships/customXml" Target="../ink/ink854.xml"/><Relationship Id="rId547" Type="http://schemas.openxmlformats.org/officeDocument/2006/relationships/customXml" Target="../ink/ink1078.xml"/><Relationship Id="rId754" Type="http://schemas.openxmlformats.org/officeDocument/2006/relationships/image" Target="../media/image3248.png"/><Relationship Id="rId961" Type="http://schemas.openxmlformats.org/officeDocument/2006/relationships/customXml" Target="../ink/ink1288.xml"/><Relationship Id="rId90" Type="http://schemas.openxmlformats.org/officeDocument/2006/relationships/customXml" Target="../ink/ink848.xml"/><Relationship Id="rId186" Type="http://schemas.openxmlformats.org/officeDocument/2006/relationships/customXml" Target="../ink/ink897.xml"/><Relationship Id="rId393" Type="http://schemas.openxmlformats.org/officeDocument/2006/relationships/customXml" Target="../ink/ink1001.xml"/><Relationship Id="rId407" Type="http://schemas.openxmlformats.org/officeDocument/2006/relationships/customXml" Target="../ink/ink1008.xml"/><Relationship Id="rId614" Type="http://schemas.openxmlformats.org/officeDocument/2006/relationships/customXml" Target="../ink/ink1112.xml"/><Relationship Id="rId821" Type="http://schemas.openxmlformats.org/officeDocument/2006/relationships/image" Target="../media/image3281.png"/><Relationship Id="rId253" Type="http://schemas.openxmlformats.org/officeDocument/2006/relationships/customXml" Target="../ink/ink931.xml"/><Relationship Id="rId460" Type="http://schemas.openxmlformats.org/officeDocument/2006/relationships/image" Target="../media/image3102.png"/><Relationship Id="rId698" Type="http://schemas.openxmlformats.org/officeDocument/2006/relationships/customXml" Target="../ink/ink1154.xml"/><Relationship Id="rId919" Type="http://schemas.openxmlformats.org/officeDocument/2006/relationships/image" Target="../media/image3328.png"/><Relationship Id="rId48" Type="http://schemas.openxmlformats.org/officeDocument/2006/relationships/customXml" Target="../ink/ink827.xml"/><Relationship Id="rId113" Type="http://schemas.openxmlformats.org/officeDocument/2006/relationships/image" Target="../media/image2930.png"/><Relationship Id="rId320" Type="http://schemas.openxmlformats.org/officeDocument/2006/relationships/image" Target="../media/image3032.png"/><Relationship Id="rId558" Type="http://schemas.openxmlformats.org/officeDocument/2006/relationships/customXml" Target="../ink/ink1084.xml"/><Relationship Id="rId765" Type="http://schemas.openxmlformats.org/officeDocument/2006/relationships/customXml" Target="../ink/ink1188.xml"/><Relationship Id="rId972" Type="http://schemas.openxmlformats.org/officeDocument/2006/relationships/image" Target="../media/image3354.png"/><Relationship Id="rId197" Type="http://schemas.openxmlformats.org/officeDocument/2006/relationships/image" Target="../media/image2971.png"/><Relationship Id="rId418" Type="http://schemas.openxmlformats.org/officeDocument/2006/relationships/image" Target="../media/image3081.png"/><Relationship Id="rId625" Type="http://schemas.openxmlformats.org/officeDocument/2006/relationships/image" Target="../media/image3184.png"/><Relationship Id="rId832" Type="http://schemas.openxmlformats.org/officeDocument/2006/relationships/image" Target="../media/image3286.png"/><Relationship Id="rId264" Type="http://schemas.openxmlformats.org/officeDocument/2006/relationships/image" Target="../media/image3004.png"/><Relationship Id="rId471" Type="http://schemas.openxmlformats.org/officeDocument/2006/relationships/customXml" Target="../ink/ink1040.xml"/><Relationship Id="rId59" Type="http://schemas.openxmlformats.org/officeDocument/2006/relationships/image" Target="../media/image2904.png"/><Relationship Id="rId124" Type="http://schemas.openxmlformats.org/officeDocument/2006/relationships/customXml" Target="../ink/ink865.xml"/><Relationship Id="rId569" Type="http://schemas.openxmlformats.org/officeDocument/2006/relationships/image" Target="../media/image3156.png"/><Relationship Id="rId776" Type="http://schemas.openxmlformats.org/officeDocument/2006/relationships/image" Target="../media/image3259.png"/><Relationship Id="rId983" Type="http://schemas.openxmlformats.org/officeDocument/2006/relationships/customXml" Target="../ink/ink1299.xml"/><Relationship Id="rId331" Type="http://schemas.openxmlformats.org/officeDocument/2006/relationships/customXml" Target="../ink/ink970.xml"/><Relationship Id="rId429" Type="http://schemas.openxmlformats.org/officeDocument/2006/relationships/customXml" Target="../ink/ink1019.xml"/><Relationship Id="rId636" Type="http://schemas.openxmlformats.org/officeDocument/2006/relationships/customXml" Target="../ink/ink1123.xml"/><Relationship Id="rId843" Type="http://schemas.openxmlformats.org/officeDocument/2006/relationships/customXml" Target="../ink/ink1228.xml"/><Relationship Id="rId275" Type="http://schemas.openxmlformats.org/officeDocument/2006/relationships/customXml" Target="../ink/ink942.xml"/><Relationship Id="rId482" Type="http://schemas.openxmlformats.org/officeDocument/2006/relationships/image" Target="../media/image3113.png"/><Relationship Id="rId703" Type="http://schemas.openxmlformats.org/officeDocument/2006/relationships/image" Target="../media/image3223.png"/><Relationship Id="rId910" Type="http://schemas.openxmlformats.org/officeDocument/2006/relationships/customXml" Target="../ink/ink1262.xml"/><Relationship Id="rId135" Type="http://schemas.openxmlformats.org/officeDocument/2006/relationships/customXml" Target="../ink/ink871.xml"/><Relationship Id="rId342" Type="http://schemas.openxmlformats.org/officeDocument/2006/relationships/image" Target="../media/image3043.png"/><Relationship Id="rId787" Type="http://schemas.openxmlformats.org/officeDocument/2006/relationships/customXml" Target="../ink/ink1199.xml"/><Relationship Id="rId994" Type="http://schemas.openxmlformats.org/officeDocument/2006/relationships/customXml" Target="../ink/ink1305.xml"/><Relationship Id="rId202" Type="http://schemas.openxmlformats.org/officeDocument/2006/relationships/image" Target="../media/image2973.png"/><Relationship Id="rId647" Type="http://schemas.openxmlformats.org/officeDocument/2006/relationships/image" Target="../media/image3195.png"/><Relationship Id="rId854" Type="http://schemas.openxmlformats.org/officeDocument/2006/relationships/customXml" Target="../ink/ink1234.xml"/><Relationship Id="rId286" Type="http://schemas.openxmlformats.org/officeDocument/2006/relationships/image" Target="../media/image3015.png"/><Relationship Id="rId493" Type="http://schemas.openxmlformats.org/officeDocument/2006/relationships/customXml" Target="../ink/ink1051.xml"/><Relationship Id="rId507" Type="http://schemas.openxmlformats.org/officeDocument/2006/relationships/customXml" Target="../ink/ink1058.xml"/><Relationship Id="rId714" Type="http://schemas.openxmlformats.org/officeDocument/2006/relationships/customXml" Target="../ink/ink1162.xml"/><Relationship Id="rId921" Type="http://schemas.openxmlformats.org/officeDocument/2006/relationships/image" Target="../media/image3329.png"/><Relationship Id="rId50" Type="http://schemas.openxmlformats.org/officeDocument/2006/relationships/customXml" Target="../ink/ink828.xml"/><Relationship Id="rId146" Type="http://schemas.openxmlformats.org/officeDocument/2006/relationships/image" Target="../media/image2946.png"/><Relationship Id="rId353" Type="http://schemas.openxmlformats.org/officeDocument/2006/relationships/customXml" Target="../ink/ink981.xml"/><Relationship Id="rId560" Type="http://schemas.openxmlformats.org/officeDocument/2006/relationships/customXml" Target="../ink/ink1085.xml"/><Relationship Id="rId798" Type="http://schemas.openxmlformats.org/officeDocument/2006/relationships/customXml" Target="../ink/ink1205.xml"/><Relationship Id="rId213" Type="http://schemas.openxmlformats.org/officeDocument/2006/relationships/customXml" Target="../ink/ink911.xml"/><Relationship Id="rId420" Type="http://schemas.openxmlformats.org/officeDocument/2006/relationships/image" Target="../media/image3082.png"/><Relationship Id="rId658" Type="http://schemas.openxmlformats.org/officeDocument/2006/relationships/customXml" Target="../ink/ink1134.xml"/><Relationship Id="rId865" Type="http://schemas.openxmlformats.org/officeDocument/2006/relationships/image" Target="../media/image3302.png"/><Relationship Id="rId297" Type="http://schemas.openxmlformats.org/officeDocument/2006/relationships/customXml" Target="../ink/ink953.xml"/><Relationship Id="rId518" Type="http://schemas.openxmlformats.org/officeDocument/2006/relationships/image" Target="../media/image3131.png"/><Relationship Id="rId725" Type="http://schemas.openxmlformats.org/officeDocument/2006/relationships/image" Target="../media/image3234.png"/><Relationship Id="rId932" Type="http://schemas.openxmlformats.org/officeDocument/2006/relationships/customXml" Target="../ink/ink1273.xml"/><Relationship Id="rId157" Type="http://schemas.openxmlformats.org/officeDocument/2006/relationships/customXml" Target="../ink/ink882.xml"/><Relationship Id="rId364" Type="http://schemas.openxmlformats.org/officeDocument/2006/relationships/image" Target="../media/image3054.png"/><Relationship Id="rId61" Type="http://schemas.openxmlformats.org/officeDocument/2006/relationships/image" Target="../media/image2905.png"/><Relationship Id="rId571" Type="http://schemas.openxmlformats.org/officeDocument/2006/relationships/image" Target="../media/image3157.png"/><Relationship Id="rId669" Type="http://schemas.openxmlformats.org/officeDocument/2006/relationships/image" Target="../media/image3206.png"/><Relationship Id="rId876" Type="http://schemas.openxmlformats.org/officeDocument/2006/relationships/customXml" Target="../ink/ink1245.xml"/><Relationship Id="rId19" Type="http://schemas.openxmlformats.org/officeDocument/2006/relationships/image" Target="../media/image2885.png"/><Relationship Id="rId224" Type="http://schemas.openxmlformats.org/officeDocument/2006/relationships/image" Target="../media/image2984.png"/><Relationship Id="rId431" Type="http://schemas.openxmlformats.org/officeDocument/2006/relationships/customXml" Target="../ink/ink1020.xml"/><Relationship Id="rId529" Type="http://schemas.openxmlformats.org/officeDocument/2006/relationships/customXml" Target="../ink/ink1069.xml"/><Relationship Id="rId736" Type="http://schemas.openxmlformats.org/officeDocument/2006/relationships/customXml" Target="../ink/ink1173.xml"/><Relationship Id="rId168" Type="http://schemas.openxmlformats.org/officeDocument/2006/relationships/customXml" Target="../ink/ink888.xml"/><Relationship Id="rId943" Type="http://schemas.openxmlformats.org/officeDocument/2006/relationships/customXml" Target="../ink/ink1279.xml"/><Relationship Id="rId72" Type="http://schemas.openxmlformats.org/officeDocument/2006/relationships/customXml" Target="../ink/ink839.xml"/><Relationship Id="rId375" Type="http://schemas.openxmlformats.org/officeDocument/2006/relationships/customXml" Target="../ink/ink992.xml"/><Relationship Id="rId582" Type="http://schemas.openxmlformats.org/officeDocument/2006/relationships/customXml" Target="../ink/ink1096.xml"/><Relationship Id="rId803" Type="http://schemas.openxmlformats.org/officeDocument/2006/relationships/image" Target="../media/image3272.png"/><Relationship Id="rId3" Type="http://schemas.openxmlformats.org/officeDocument/2006/relationships/image" Target="../media/image2877.png"/><Relationship Id="rId235" Type="http://schemas.openxmlformats.org/officeDocument/2006/relationships/customXml" Target="../ink/ink922.xml"/><Relationship Id="rId442" Type="http://schemas.openxmlformats.org/officeDocument/2006/relationships/image" Target="../media/image3093.png"/><Relationship Id="rId887" Type="http://schemas.openxmlformats.org/officeDocument/2006/relationships/image" Target="../media/image3312.png"/><Relationship Id="rId302" Type="http://schemas.openxmlformats.org/officeDocument/2006/relationships/image" Target="../media/image3023.png"/><Relationship Id="rId747" Type="http://schemas.openxmlformats.org/officeDocument/2006/relationships/image" Target="../media/image3245.png"/><Relationship Id="rId954" Type="http://schemas.openxmlformats.org/officeDocument/2006/relationships/image" Target="../media/image3345.png"/><Relationship Id="rId83" Type="http://schemas.openxmlformats.org/officeDocument/2006/relationships/image" Target="../media/image2332.png"/><Relationship Id="rId179" Type="http://schemas.openxmlformats.org/officeDocument/2006/relationships/image" Target="../media/image2962.png"/><Relationship Id="rId386" Type="http://schemas.openxmlformats.org/officeDocument/2006/relationships/image" Target="../media/image3065.png"/><Relationship Id="rId593" Type="http://schemas.openxmlformats.org/officeDocument/2006/relationships/image" Target="../media/image3168.png"/><Relationship Id="rId607" Type="http://schemas.openxmlformats.org/officeDocument/2006/relationships/image" Target="../media/image3175.png"/><Relationship Id="rId814" Type="http://schemas.openxmlformats.org/officeDocument/2006/relationships/customXml" Target="../ink/ink1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46C62F2-DC4A-489A-91F2-77CDB6AED754}"/>
                  </a:ext>
                </a:extLst>
              </p14:cNvPr>
              <p14:cNvContentPartPr/>
              <p14:nvPr/>
            </p14:nvContentPartPr>
            <p14:xfrm>
              <a:off x="5456527" y="796044"/>
              <a:ext cx="1760400" cy="661680"/>
            </p14:xfrm>
          </p:contentPart>
        </mc:Choice>
        <mc:Fallback xmlns="">
          <p:pic>
            <p:nvPicPr>
              <p:cNvPr id="2" name="Freihand 1">
                <a:extLst>
                  <a:ext uri="{FF2B5EF4-FFF2-40B4-BE49-F238E27FC236}">
                    <a16:creationId xmlns:a16="http://schemas.microsoft.com/office/drawing/2014/main" id="{D46C62F2-DC4A-489A-91F2-77CDB6AED754}"/>
                  </a:ext>
                </a:extLst>
              </p:cNvPr>
              <p:cNvPicPr/>
              <p:nvPr/>
            </p:nvPicPr>
            <p:blipFill>
              <a:blip r:embed="rId4"/>
              <a:stretch>
                <a:fillRect/>
              </a:stretch>
            </p:blipFill>
            <p:spPr>
              <a:xfrm>
                <a:off x="5452207" y="791724"/>
                <a:ext cx="176904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0B9CC91-17FE-4B05-80C3-B48C95CB68A5}"/>
                  </a:ext>
                </a:extLst>
              </p14:cNvPr>
              <p14:cNvContentPartPr/>
              <p14:nvPr/>
            </p14:nvContentPartPr>
            <p14:xfrm>
              <a:off x="8775727" y="2075484"/>
              <a:ext cx="2300760" cy="73800"/>
            </p14:xfrm>
          </p:contentPart>
        </mc:Choice>
        <mc:Fallback xmlns="">
          <p:pic>
            <p:nvPicPr>
              <p:cNvPr id="3" name="Freihand 2">
                <a:extLst>
                  <a:ext uri="{FF2B5EF4-FFF2-40B4-BE49-F238E27FC236}">
                    <a16:creationId xmlns:a16="http://schemas.microsoft.com/office/drawing/2014/main" id="{80B9CC91-17FE-4B05-80C3-B48C95CB68A5}"/>
                  </a:ext>
                </a:extLst>
              </p:cNvPr>
              <p:cNvPicPr/>
              <p:nvPr/>
            </p:nvPicPr>
            <p:blipFill>
              <a:blip r:embed="rId6"/>
              <a:stretch>
                <a:fillRect/>
              </a:stretch>
            </p:blipFill>
            <p:spPr>
              <a:xfrm>
                <a:off x="8771407" y="2071164"/>
                <a:ext cx="2309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37FD8BA-771D-4047-AEC3-ADBFE782FB92}"/>
                  </a:ext>
                </a:extLst>
              </p14:cNvPr>
              <p14:cNvContentPartPr/>
              <p14:nvPr/>
            </p14:nvContentPartPr>
            <p14:xfrm>
              <a:off x="1738087" y="3423684"/>
              <a:ext cx="2858400" cy="49680"/>
            </p14:xfrm>
          </p:contentPart>
        </mc:Choice>
        <mc:Fallback xmlns="">
          <p:pic>
            <p:nvPicPr>
              <p:cNvPr id="10" name="Freihand 9">
                <a:extLst>
                  <a:ext uri="{FF2B5EF4-FFF2-40B4-BE49-F238E27FC236}">
                    <a16:creationId xmlns:a16="http://schemas.microsoft.com/office/drawing/2014/main" id="{D37FD8BA-771D-4047-AEC3-ADBFE782FB92}"/>
                  </a:ext>
                </a:extLst>
              </p:cNvPr>
              <p:cNvPicPr/>
              <p:nvPr/>
            </p:nvPicPr>
            <p:blipFill>
              <a:blip r:embed="rId8"/>
              <a:stretch>
                <a:fillRect/>
              </a:stretch>
            </p:blipFill>
            <p:spPr>
              <a:xfrm>
                <a:off x="1733767" y="3419364"/>
                <a:ext cx="2867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BC367A0C-A50B-4CC9-8E6C-4BB384C504C8}"/>
                  </a:ext>
                </a:extLst>
              </p14:cNvPr>
              <p14:cNvContentPartPr/>
              <p14:nvPr/>
            </p14:nvContentPartPr>
            <p14:xfrm>
              <a:off x="7989847" y="3461124"/>
              <a:ext cx="2565360" cy="40680"/>
            </p14:xfrm>
          </p:contentPart>
        </mc:Choice>
        <mc:Fallback xmlns="">
          <p:pic>
            <p:nvPicPr>
              <p:cNvPr id="11" name="Freihand 10">
                <a:extLst>
                  <a:ext uri="{FF2B5EF4-FFF2-40B4-BE49-F238E27FC236}">
                    <a16:creationId xmlns:a16="http://schemas.microsoft.com/office/drawing/2014/main" id="{BC367A0C-A50B-4CC9-8E6C-4BB384C504C8}"/>
                  </a:ext>
                </a:extLst>
              </p:cNvPr>
              <p:cNvPicPr/>
              <p:nvPr/>
            </p:nvPicPr>
            <p:blipFill>
              <a:blip r:embed="rId10"/>
              <a:stretch>
                <a:fillRect/>
              </a:stretch>
            </p:blipFill>
            <p:spPr>
              <a:xfrm>
                <a:off x="7985527" y="3456804"/>
                <a:ext cx="2574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78AF9EB8-2729-4CF3-8B9C-7C95FCEADECD}"/>
                  </a:ext>
                </a:extLst>
              </p14:cNvPr>
              <p14:cNvContentPartPr/>
              <p14:nvPr/>
            </p14:nvContentPartPr>
            <p14:xfrm>
              <a:off x="6762967" y="4304244"/>
              <a:ext cx="1033560" cy="49680"/>
            </p14:xfrm>
          </p:contentPart>
        </mc:Choice>
        <mc:Fallback xmlns="">
          <p:pic>
            <p:nvPicPr>
              <p:cNvPr id="12" name="Freihand 11">
                <a:extLst>
                  <a:ext uri="{FF2B5EF4-FFF2-40B4-BE49-F238E27FC236}">
                    <a16:creationId xmlns:a16="http://schemas.microsoft.com/office/drawing/2014/main" id="{78AF9EB8-2729-4CF3-8B9C-7C95FCEADECD}"/>
                  </a:ext>
                </a:extLst>
              </p:cNvPr>
              <p:cNvPicPr/>
              <p:nvPr/>
            </p:nvPicPr>
            <p:blipFill>
              <a:blip r:embed="rId12"/>
              <a:stretch>
                <a:fillRect/>
              </a:stretch>
            </p:blipFill>
            <p:spPr>
              <a:xfrm>
                <a:off x="6758647" y="4299924"/>
                <a:ext cx="1042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A4B0BD0B-BE25-438B-84B8-B22BFE2AE0F0}"/>
                  </a:ext>
                </a:extLst>
              </p14:cNvPr>
              <p14:cNvContentPartPr/>
              <p14:nvPr/>
            </p14:nvContentPartPr>
            <p14:xfrm>
              <a:off x="4403167" y="4280844"/>
              <a:ext cx="1641240" cy="532080"/>
            </p14:xfrm>
          </p:contentPart>
        </mc:Choice>
        <mc:Fallback xmlns="">
          <p:pic>
            <p:nvPicPr>
              <p:cNvPr id="13" name="Freihand 12">
                <a:extLst>
                  <a:ext uri="{FF2B5EF4-FFF2-40B4-BE49-F238E27FC236}">
                    <a16:creationId xmlns:a16="http://schemas.microsoft.com/office/drawing/2014/main" id="{A4B0BD0B-BE25-438B-84B8-B22BFE2AE0F0}"/>
                  </a:ext>
                </a:extLst>
              </p:cNvPr>
              <p:cNvPicPr/>
              <p:nvPr/>
            </p:nvPicPr>
            <p:blipFill>
              <a:blip r:embed="rId14"/>
              <a:stretch>
                <a:fillRect/>
              </a:stretch>
            </p:blipFill>
            <p:spPr>
              <a:xfrm>
                <a:off x="4398847" y="4276524"/>
                <a:ext cx="1649880" cy="540720"/>
              </a:xfrm>
              <a:prstGeom prst="rect">
                <a:avLst/>
              </a:prstGeom>
            </p:spPr>
          </p:pic>
        </mc:Fallback>
      </mc:AlternateContent>
      <p:grpSp>
        <p:nvGrpSpPr>
          <p:cNvPr id="32" name="Gruppieren 31">
            <a:extLst>
              <a:ext uri="{FF2B5EF4-FFF2-40B4-BE49-F238E27FC236}">
                <a16:creationId xmlns:a16="http://schemas.microsoft.com/office/drawing/2014/main" id="{7F514097-A812-4B41-BC8F-EA689607A70B}"/>
              </a:ext>
            </a:extLst>
          </p:cNvPr>
          <p:cNvGrpSpPr/>
          <p:nvPr/>
        </p:nvGrpSpPr>
        <p:grpSpPr>
          <a:xfrm>
            <a:off x="4700167" y="4654164"/>
            <a:ext cx="1055520" cy="388080"/>
            <a:chOff x="4700167" y="4654164"/>
            <a:chExt cx="1055520" cy="38808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00D9BF09-BE71-494C-A9D0-2D8FDAA3450E}"/>
                    </a:ext>
                  </a:extLst>
                </p14:cNvPr>
                <p14:cNvContentPartPr/>
                <p14:nvPr/>
              </p14:nvContentPartPr>
              <p14:xfrm>
                <a:off x="4700167" y="4788084"/>
                <a:ext cx="195480" cy="174960"/>
              </p14:xfrm>
            </p:contentPart>
          </mc:Choice>
          <mc:Fallback xmlns="">
            <p:pic>
              <p:nvPicPr>
                <p:cNvPr id="14" name="Freihand 13">
                  <a:extLst>
                    <a:ext uri="{FF2B5EF4-FFF2-40B4-BE49-F238E27FC236}">
                      <a16:creationId xmlns:a16="http://schemas.microsoft.com/office/drawing/2014/main" id="{00D9BF09-BE71-494C-A9D0-2D8FDAA3450E}"/>
                    </a:ext>
                  </a:extLst>
                </p:cNvPr>
                <p:cNvPicPr/>
                <p:nvPr/>
              </p:nvPicPr>
              <p:blipFill>
                <a:blip r:embed="rId16"/>
                <a:stretch>
                  <a:fillRect/>
                </a:stretch>
              </p:blipFill>
              <p:spPr>
                <a:xfrm>
                  <a:off x="4695847" y="4783764"/>
                  <a:ext cx="204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7AEDEAA2-BFA9-4777-BFA8-C37EF8A442F4}"/>
                    </a:ext>
                  </a:extLst>
                </p14:cNvPr>
                <p14:cNvContentPartPr/>
                <p14:nvPr/>
              </p14:nvContentPartPr>
              <p14:xfrm>
                <a:off x="5009047" y="4755684"/>
                <a:ext cx="105840" cy="202320"/>
              </p14:xfrm>
            </p:contentPart>
          </mc:Choice>
          <mc:Fallback xmlns="">
            <p:pic>
              <p:nvPicPr>
                <p:cNvPr id="15" name="Freihand 14">
                  <a:extLst>
                    <a:ext uri="{FF2B5EF4-FFF2-40B4-BE49-F238E27FC236}">
                      <a16:creationId xmlns:a16="http://schemas.microsoft.com/office/drawing/2014/main" id="{7AEDEAA2-BFA9-4777-BFA8-C37EF8A442F4}"/>
                    </a:ext>
                  </a:extLst>
                </p:cNvPr>
                <p:cNvPicPr/>
                <p:nvPr/>
              </p:nvPicPr>
              <p:blipFill>
                <a:blip r:embed="rId18"/>
                <a:stretch>
                  <a:fillRect/>
                </a:stretch>
              </p:blipFill>
              <p:spPr>
                <a:xfrm>
                  <a:off x="5004727" y="4751364"/>
                  <a:ext cx="1144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0F7CA495-CC37-4737-9ED8-8FE538AC9DBD}"/>
                    </a:ext>
                  </a:extLst>
                </p14:cNvPr>
                <p14:cNvContentPartPr/>
                <p14:nvPr/>
              </p14:nvContentPartPr>
              <p14:xfrm>
                <a:off x="5184367" y="4854324"/>
                <a:ext cx="99360" cy="57240"/>
              </p14:xfrm>
            </p:contentPart>
          </mc:Choice>
          <mc:Fallback xmlns="">
            <p:pic>
              <p:nvPicPr>
                <p:cNvPr id="16" name="Freihand 15">
                  <a:extLst>
                    <a:ext uri="{FF2B5EF4-FFF2-40B4-BE49-F238E27FC236}">
                      <a16:creationId xmlns:a16="http://schemas.microsoft.com/office/drawing/2014/main" id="{0F7CA495-CC37-4737-9ED8-8FE538AC9DBD}"/>
                    </a:ext>
                  </a:extLst>
                </p:cNvPr>
                <p:cNvPicPr/>
                <p:nvPr/>
              </p:nvPicPr>
              <p:blipFill>
                <a:blip r:embed="rId20"/>
                <a:stretch>
                  <a:fillRect/>
                </a:stretch>
              </p:blipFill>
              <p:spPr>
                <a:xfrm>
                  <a:off x="5180047" y="4850004"/>
                  <a:ext cx="108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2F57E44F-E2CA-49D9-8195-0D152FBB6073}"/>
                    </a:ext>
                  </a:extLst>
                </p14:cNvPr>
                <p14:cNvContentPartPr/>
                <p14:nvPr/>
              </p14:nvContentPartPr>
              <p14:xfrm>
                <a:off x="5230447" y="4855404"/>
                <a:ext cx="90720" cy="123840"/>
              </p14:xfrm>
            </p:contentPart>
          </mc:Choice>
          <mc:Fallback xmlns="">
            <p:pic>
              <p:nvPicPr>
                <p:cNvPr id="17" name="Freihand 16">
                  <a:extLst>
                    <a:ext uri="{FF2B5EF4-FFF2-40B4-BE49-F238E27FC236}">
                      <a16:creationId xmlns:a16="http://schemas.microsoft.com/office/drawing/2014/main" id="{2F57E44F-E2CA-49D9-8195-0D152FBB6073}"/>
                    </a:ext>
                  </a:extLst>
                </p:cNvPr>
                <p:cNvPicPr/>
                <p:nvPr/>
              </p:nvPicPr>
              <p:blipFill>
                <a:blip r:embed="rId22"/>
                <a:stretch>
                  <a:fillRect/>
                </a:stretch>
              </p:blipFill>
              <p:spPr>
                <a:xfrm>
                  <a:off x="5226127" y="4851084"/>
                  <a:ext cx="99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F208A891-0EAE-4B07-988D-F5E4AB759A75}"/>
                    </a:ext>
                  </a:extLst>
                </p14:cNvPr>
                <p14:cNvContentPartPr/>
                <p14:nvPr/>
              </p14:nvContentPartPr>
              <p14:xfrm>
                <a:off x="5398927" y="4900404"/>
                <a:ext cx="21960" cy="97920"/>
              </p14:xfrm>
            </p:contentPart>
          </mc:Choice>
          <mc:Fallback xmlns="">
            <p:pic>
              <p:nvPicPr>
                <p:cNvPr id="18" name="Freihand 17">
                  <a:extLst>
                    <a:ext uri="{FF2B5EF4-FFF2-40B4-BE49-F238E27FC236}">
                      <a16:creationId xmlns:a16="http://schemas.microsoft.com/office/drawing/2014/main" id="{F208A891-0EAE-4B07-988D-F5E4AB759A75}"/>
                    </a:ext>
                  </a:extLst>
                </p:cNvPr>
                <p:cNvPicPr/>
                <p:nvPr/>
              </p:nvPicPr>
              <p:blipFill>
                <a:blip r:embed="rId24"/>
                <a:stretch>
                  <a:fillRect/>
                </a:stretch>
              </p:blipFill>
              <p:spPr>
                <a:xfrm>
                  <a:off x="5394607" y="4896084"/>
                  <a:ext cx="3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6D70C386-3111-4A34-8C73-77BB68ED963F}"/>
                    </a:ext>
                  </a:extLst>
                </p14:cNvPr>
                <p14:cNvContentPartPr/>
                <p14:nvPr/>
              </p14:nvContentPartPr>
              <p14:xfrm>
                <a:off x="5572447" y="4845324"/>
                <a:ext cx="72720" cy="81000"/>
              </p14:xfrm>
            </p:contentPart>
          </mc:Choice>
          <mc:Fallback xmlns="">
            <p:pic>
              <p:nvPicPr>
                <p:cNvPr id="19" name="Freihand 18">
                  <a:extLst>
                    <a:ext uri="{FF2B5EF4-FFF2-40B4-BE49-F238E27FC236}">
                      <a16:creationId xmlns:a16="http://schemas.microsoft.com/office/drawing/2014/main" id="{6D70C386-3111-4A34-8C73-77BB68ED963F}"/>
                    </a:ext>
                  </a:extLst>
                </p:cNvPr>
                <p:cNvPicPr/>
                <p:nvPr/>
              </p:nvPicPr>
              <p:blipFill>
                <a:blip r:embed="rId26"/>
                <a:stretch>
                  <a:fillRect/>
                </a:stretch>
              </p:blipFill>
              <p:spPr>
                <a:xfrm>
                  <a:off x="5568127" y="4841004"/>
                  <a:ext cx="81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AAF3ABDC-EB1E-474E-BA53-C004E885BDD7}"/>
                    </a:ext>
                  </a:extLst>
                </p14:cNvPr>
                <p14:cNvContentPartPr/>
                <p14:nvPr/>
              </p14:nvContentPartPr>
              <p14:xfrm>
                <a:off x="5608447" y="4745964"/>
                <a:ext cx="24840" cy="6120"/>
              </p14:xfrm>
            </p:contentPart>
          </mc:Choice>
          <mc:Fallback xmlns="">
            <p:pic>
              <p:nvPicPr>
                <p:cNvPr id="20" name="Freihand 19">
                  <a:extLst>
                    <a:ext uri="{FF2B5EF4-FFF2-40B4-BE49-F238E27FC236}">
                      <a16:creationId xmlns:a16="http://schemas.microsoft.com/office/drawing/2014/main" id="{AAF3ABDC-EB1E-474E-BA53-C004E885BDD7}"/>
                    </a:ext>
                  </a:extLst>
                </p:cNvPr>
                <p:cNvPicPr/>
                <p:nvPr/>
              </p:nvPicPr>
              <p:blipFill>
                <a:blip r:embed="rId28"/>
                <a:stretch>
                  <a:fillRect/>
                </a:stretch>
              </p:blipFill>
              <p:spPr>
                <a:xfrm>
                  <a:off x="5604127" y="4741644"/>
                  <a:ext cx="33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CB2EF5A-3BCD-400D-B076-3CD61F75BAA3}"/>
                    </a:ext>
                  </a:extLst>
                </p14:cNvPr>
                <p14:cNvContentPartPr/>
                <p14:nvPr/>
              </p14:nvContentPartPr>
              <p14:xfrm>
                <a:off x="5612767" y="4736244"/>
                <a:ext cx="142920" cy="306000"/>
              </p14:xfrm>
            </p:contentPart>
          </mc:Choice>
          <mc:Fallback xmlns="">
            <p:pic>
              <p:nvPicPr>
                <p:cNvPr id="21" name="Freihand 20">
                  <a:extLst>
                    <a:ext uri="{FF2B5EF4-FFF2-40B4-BE49-F238E27FC236}">
                      <a16:creationId xmlns:a16="http://schemas.microsoft.com/office/drawing/2014/main" id="{7CB2EF5A-3BCD-400D-B076-3CD61F75BAA3}"/>
                    </a:ext>
                  </a:extLst>
                </p:cNvPr>
                <p:cNvPicPr/>
                <p:nvPr/>
              </p:nvPicPr>
              <p:blipFill>
                <a:blip r:embed="rId30"/>
                <a:stretch>
                  <a:fillRect/>
                </a:stretch>
              </p:blipFill>
              <p:spPr>
                <a:xfrm>
                  <a:off x="5608447" y="4731924"/>
                  <a:ext cx="1515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D4C582CE-3AAF-4892-8666-9C2A9482A307}"/>
                    </a:ext>
                  </a:extLst>
                </p14:cNvPr>
                <p14:cNvContentPartPr/>
                <p14:nvPr/>
              </p14:nvContentPartPr>
              <p14:xfrm>
                <a:off x="5281567" y="4684044"/>
                <a:ext cx="21960" cy="86760"/>
              </p14:xfrm>
            </p:contentPart>
          </mc:Choice>
          <mc:Fallback xmlns="">
            <p:pic>
              <p:nvPicPr>
                <p:cNvPr id="23" name="Freihand 22">
                  <a:extLst>
                    <a:ext uri="{FF2B5EF4-FFF2-40B4-BE49-F238E27FC236}">
                      <a16:creationId xmlns:a16="http://schemas.microsoft.com/office/drawing/2014/main" id="{D4C582CE-3AAF-4892-8666-9C2A9482A307}"/>
                    </a:ext>
                  </a:extLst>
                </p:cNvPr>
                <p:cNvPicPr/>
                <p:nvPr/>
              </p:nvPicPr>
              <p:blipFill>
                <a:blip r:embed="rId32"/>
                <a:stretch>
                  <a:fillRect/>
                </a:stretch>
              </p:blipFill>
              <p:spPr>
                <a:xfrm>
                  <a:off x="5277247" y="4679724"/>
                  <a:ext cx="30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744A3158-560A-42FA-BDD4-4B566A7A2B4D}"/>
                    </a:ext>
                  </a:extLst>
                </p14:cNvPr>
                <p14:cNvContentPartPr/>
                <p14:nvPr/>
              </p14:nvContentPartPr>
              <p14:xfrm>
                <a:off x="5201647" y="4772964"/>
                <a:ext cx="150120" cy="10440"/>
              </p14:xfrm>
            </p:contentPart>
          </mc:Choice>
          <mc:Fallback xmlns="">
            <p:pic>
              <p:nvPicPr>
                <p:cNvPr id="24" name="Freihand 23">
                  <a:extLst>
                    <a:ext uri="{FF2B5EF4-FFF2-40B4-BE49-F238E27FC236}">
                      <a16:creationId xmlns:a16="http://schemas.microsoft.com/office/drawing/2014/main" id="{744A3158-560A-42FA-BDD4-4B566A7A2B4D}"/>
                    </a:ext>
                  </a:extLst>
                </p:cNvPr>
                <p:cNvPicPr/>
                <p:nvPr/>
              </p:nvPicPr>
              <p:blipFill>
                <a:blip r:embed="rId34"/>
                <a:stretch>
                  <a:fillRect/>
                </a:stretch>
              </p:blipFill>
              <p:spPr>
                <a:xfrm>
                  <a:off x="5197327" y="4768644"/>
                  <a:ext cx="158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B6F8EE0-A9B3-4810-AE4F-E8D66BC8D419}"/>
                    </a:ext>
                  </a:extLst>
                </p14:cNvPr>
                <p14:cNvContentPartPr/>
                <p14:nvPr/>
              </p14:nvContentPartPr>
              <p14:xfrm>
                <a:off x="5221807" y="4725804"/>
                <a:ext cx="114120" cy="21600"/>
              </p14:xfrm>
            </p:contentPart>
          </mc:Choice>
          <mc:Fallback xmlns="">
            <p:pic>
              <p:nvPicPr>
                <p:cNvPr id="25" name="Freihand 24">
                  <a:extLst>
                    <a:ext uri="{FF2B5EF4-FFF2-40B4-BE49-F238E27FC236}">
                      <a16:creationId xmlns:a16="http://schemas.microsoft.com/office/drawing/2014/main" id="{5B6F8EE0-A9B3-4810-AE4F-E8D66BC8D419}"/>
                    </a:ext>
                  </a:extLst>
                </p:cNvPr>
                <p:cNvPicPr/>
                <p:nvPr/>
              </p:nvPicPr>
              <p:blipFill>
                <a:blip r:embed="rId36"/>
                <a:stretch>
                  <a:fillRect/>
                </a:stretch>
              </p:blipFill>
              <p:spPr>
                <a:xfrm>
                  <a:off x="5217487" y="4721484"/>
                  <a:ext cx="122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AD276A2D-2EE0-42D0-8142-D800723B81B8}"/>
                    </a:ext>
                  </a:extLst>
                </p14:cNvPr>
                <p14:cNvContentPartPr/>
                <p14:nvPr/>
              </p14:nvContentPartPr>
              <p14:xfrm>
                <a:off x="5145487" y="4793484"/>
                <a:ext cx="28440" cy="47520"/>
              </p14:xfrm>
            </p:contentPart>
          </mc:Choice>
          <mc:Fallback xmlns="">
            <p:pic>
              <p:nvPicPr>
                <p:cNvPr id="26" name="Freihand 25">
                  <a:extLst>
                    <a:ext uri="{FF2B5EF4-FFF2-40B4-BE49-F238E27FC236}">
                      <a16:creationId xmlns:a16="http://schemas.microsoft.com/office/drawing/2014/main" id="{AD276A2D-2EE0-42D0-8142-D800723B81B8}"/>
                    </a:ext>
                  </a:extLst>
                </p:cNvPr>
                <p:cNvPicPr/>
                <p:nvPr/>
              </p:nvPicPr>
              <p:blipFill>
                <a:blip r:embed="rId38"/>
                <a:stretch>
                  <a:fillRect/>
                </a:stretch>
              </p:blipFill>
              <p:spPr>
                <a:xfrm>
                  <a:off x="5141167" y="4789164"/>
                  <a:ext cx="37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2A7C1E30-8AC0-40F9-BF18-8B226176959D}"/>
                    </a:ext>
                  </a:extLst>
                </p14:cNvPr>
                <p14:cNvContentPartPr/>
                <p14:nvPr/>
              </p14:nvContentPartPr>
              <p14:xfrm>
                <a:off x="5181127" y="4830924"/>
                <a:ext cx="7560" cy="14400"/>
              </p14:xfrm>
            </p:contentPart>
          </mc:Choice>
          <mc:Fallback xmlns="">
            <p:pic>
              <p:nvPicPr>
                <p:cNvPr id="27" name="Freihand 26">
                  <a:extLst>
                    <a:ext uri="{FF2B5EF4-FFF2-40B4-BE49-F238E27FC236}">
                      <a16:creationId xmlns:a16="http://schemas.microsoft.com/office/drawing/2014/main" id="{2A7C1E30-8AC0-40F9-BF18-8B226176959D}"/>
                    </a:ext>
                  </a:extLst>
                </p:cNvPr>
                <p:cNvPicPr/>
                <p:nvPr/>
              </p:nvPicPr>
              <p:blipFill>
                <a:blip r:embed="rId40"/>
                <a:stretch>
                  <a:fillRect/>
                </a:stretch>
              </p:blipFill>
              <p:spPr>
                <a:xfrm>
                  <a:off x="5176807" y="4826604"/>
                  <a:ext cx="16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6DDF154-F06F-41C7-B9C8-F48DB7CC23A0}"/>
                    </a:ext>
                  </a:extLst>
                </p14:cNvPr>
                <p14:cNvContentPartPr/>
                <p14:nvPr/>
              </p14:nvContentPartPr>
              <p14:xfrm>
                <a:off x="5337367" y="4672164"/>
                <a:ext cx="56160" cy="64440"/>
              </p14:xfrm>
            </p:contentPart>
          </mc:Choice>
          <mc:Fallback xmlns="">
            <p:pic>
              <p:nvPicPr>
                <p:cNvPr id="28" name="Freihand 27">
                  <a:extLst>
                    <a:ext uri="{FF2B5EF4-FFF2-40B4-BE49-F238E27FC236}">
                      <a16:creationId xmlns:a16="http://schemas.microsoft.com/office/drawing/2014/main" id="{46DDF154-F06F-41C7-B9C8-F48DB7CC23A0}"/>
                    </a:ext>
                  </a:extLst>
                </p:cNvPr>
                <p:cNvPicPr/>
                <p:nvPr/>
              </p:nvPicPr>
              <p:blipFill>
                <a:blip r:embed="rId42"/>
                <a:stretch>
                  <a:fillRect/>
                </a:stretch>
              </p:blipFill>
              <p:spPr>
                <a:xfrm>
                  <a:off x="5333047" y="4667844"/>
                  <a:ext cx="64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CE5CA2A6-9A1F-462C-BAE6-0D786D7E198E}"/>
                    </a:ext>
                  </a:extLst>
                </p14:cNvPr>
                <p14:cNvContentPartPr/>
                <p14:nvPr/>
              </p14:nvContentPartPr>
              <p14:xfrm>
                <a:off x="5543287" y="4713564"/>
                <a:ext cx="119880" cy="8280"/>
              </p14:xfrm>
            </p:contentPart>
          </mc:Choice>
          <mc:Fallback xmlns="">
            <p:pic>
              <p:nvPicPr>
                <p:cNvPr id="29" name="Freihand 28">
                  <a:extLst>
                    <a:ext uri="{FF2B5EF4-FFF2-40B4-BE49-F238E27FC236}">
                      <a16:creationId xmlns:a16="http://schemas.microsoft.com/office/drawing/2014/main" id="{CE5CA2A6-9A1F-462C-BAE6-0D786D7E198E}"/>
                    </a:ext>
                  </a:extLst>
                </p:cNvPr>
                <p:cNvPicPr/>
                <p:nvPr/>
              </p:nvPicPr>
              <p:blipFill>
                <a:blip r:embed="rId44"/>
                <a:stretch>
                  <a:fillRect/>
                </a:stretch>
              </p:blipFill>
              <p:spPr>
                <a:xfrm>
                  <a:off x="5538967" y="4709244"/>
                  <a:ext cx="128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D9171CB5-A657-4976-8F77-BEB3DAB22A2E}"/>
                    </a:ext>
                  </a:extLst>
                </p14:cNvPr>
                <p14:cNvContentPartPr/>
                <p14:nvPr/>
              </p14:nvContentPartPr>
              <p14:xfrm>
                <a:off x="5485687" y="4753164"/>
                <a:ext cx="45720" cy="63000"/>
              </p14:xfrm>
            </p:contentPart>
          </mc:Choice>
          <mc:Fallback xmlns="">
            <p:pic>
              <p:nvPicPr>
                <p:cNvPr id="30" name="Freihand 29">
                  <a:extLst>
                    <a:ext uri="{FF2B5EF4-FFF2-40B4-BE49-F238E27FC236}">
                      <a16:creationId xmlns:a16="http://schemas.microsoft.com/office/drawing/2014/main" id="{D9171CB5-A657-4976-8F77-BEB3DAB22A2E}"/>
                    </a:ext>
                  </a:extLst>
                </p:cNvPr>
                <p:cNvPicPr/>
                <p:nvPr/>
              </p:nvPicPr>
              <p:blipFill>
                <a:blip r:embed="rId46"/>
                <a:stretch>
                  <a:fillRect/>
                </a:stretch>
              </p:blipFill>
              <p:spPr>
                <a:xfrm>
                  <a:off x="5481367" y="4748844"/>
                  <a:ext cx="54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8B43FB9-0226-4E75-BC5A-6531DDF9ACFC}"/>
                    </a:ext>
                  </a:extLst>
                </p14:cNvPr>
                <p14:cNvContentPartPr/>
                <p14:nvPr/>
              </p14:nvContentPartPr>
              <p14:xfrm>
                <a:off x="5670367" y="4654164"/>
                <a:ext cx="73800" cy="62280"/>
              </p14:xfrm>
            </p:contentPart>
          </mc:Choice>
          <mc:Fallback xmlns="">
            <p:pic>
              <p:nvPicPr>
                <p:cNvPr id="31" name="Freihand 30">
                  <a:extLst>
                    <a:ext uri="{FF2B5EF4-FFF2-40B4-BE49-F238E27FC236}">
                      <a16:creationId xmlns:a16="http://schemas.microsoft.com/office/drawing/2014/main" id="{28B43FB9-0226-4E75-BC5A-6531DDF9ACFC}"/>
                    </a:ext>
                  </a:extLst>
                </p:cNvPr>
                <p:cNvPicPr/>
                <p:nvPr/>
              </p:nvPicPr>
              <p:blipFill>
                <a:blip r:embed="rId48"/>
                <a:stretch>
                  <a:fillRect/>
                </a:stretch>
              </p:blipFill>
              <p:spPr>
                <a:xfrm>
                  <a:off x="5666047" y="4649844"/>
                  <a:ext cx="8244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1C36CB7D-0B95-4927-9469-A8B1053693AE}"/>
                  </a:ext>
                </a:extLst>
              </p14:cNvPr>
              <p14:cNvContentPartPr/>
              <p14:nvPr/>
            </p14:nvContentPartPr>
            <p14:xfrm>
              <a:off x="1775527" y="4328364"/>
              <a:ext cx="2347200" cy="512280"/>
            </p14:xfrm>
          </p:contentPart>
        </mc:Choice>
        <mc:Fallback xmlns="">
          <p:pic>
            <p:nvPicPr>
              <p:cNvPr id="33" name="Freihand 32">
                <a:extLst>
                  <a:ext uri="{FF2B5EF4-FFF2-40B4-BE49-F238E27FC236}">
                    <a16:creationId xmlns:a16="http://schemas.microsoft.com/office/drawing/2014/main" id="{1C36CB7D-0B95-4927-9469-A8B1053693AE}"/>
                  </a:ext>
                </a:extLst>
              </p:cNvPr>
              <p:cNvPicPr/>
              <p:nvPr/>
            </p:nvPicPr>
            <p:blipFill>
              <a:blip r:embed="rId50"/>
              <a:stretch>
                <a:fillRect/>
              </a:stretch>
            </p:blipFill>
            <p:spPr>
              <a:xfrm>
                <a:off x="1771207" y="4324044"/>
                <a:ext cx="2355840" cy="520920"/>
              </a:xfrm>
              <a:prstGeom prst="rect">
                <a:avLst/>
              </a:prstGeom>
            </p:spPr>
          </p:pic>
        </mc:Fallback>
      </mc:AlternateContent>
      <p:grpSp>
        <p:nvGrpSpPr>
          <p:cNvPr id="44" name="Gruppieren 43">
            <a:extLst>
              <a:ext uri="{FF2B5EF4-FFF2-40B4-BE49-F238E27FC236}">
                <a16:creationId xmlns:a16="http://schemas.microsoft.com/office/drawing/2014/main" id="{14175BCD-7D3C-4361-AE0C-BBB03BB204AE}"/>
              </a:ext>
            </a:extLst>
          </p:cNvPr>
          <p:cNvGrpSpPr/>
          <p:nvPr/>
        </p:nvGrpSpPr>
        <p:grpSpPr>
          <a:xfrm>
            <a:off x="2386447" y="4730484"/>
            <a:ext cx="619200" cy="453600"/>
            <a:chOff x="2386447" y="4730484"/>
            <a:chExt cx="619200" cy="453600"/>
          </a:xfrm>
        </p:grpSpPr>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7E92FB52-2834-4942-BB3A-657A486B5FF1}"/>
                    </a:ext>
                  </a:extLst>
                </p14:cNvPr>
                <p14:cNvContentPartPr/>
                <p14:nvPr/>
              </p14:nvContentPartPr>
              <p14:xfrm>
                <a:off x="2490847" y="4794564"/>
                <a:ext cx="49320" cy="181080"/>
              </p14:xfrm>
            </p:contentPart>
          </mc:Choice>
          <mc:Fallback xmlns="">
            <p:pic>
              <p:nvPicPr>
                <p:cNvPr id="34" name="Freihand 33">
                  <a:extLst>
                    <a:ext uri="{FF2B5EF4-FFF2-40B4-BE49-F238E27FC236}">
                      <a16:creationId xmlns:a16="http://schemas.microsoft.com/office/drawing/2014/main" id="{7E92FB52-2834-4942-BB3A-657A486B5FF1}"/>
                    </a:ext>
                  </a:extLst>
                </p:cNvPr>
                <p:cNvPicPr/>
                <p:nvPr/>
              </p:nvPicPr>
              <p:blipFill>
                <a:blip r:embed="rId52"/>
                <a:stretch>
                  <a:fillRect/>
                </a:stretch>
              </p:blipFill>
              <p:spPr>
                <a:xfrm>
                  <a:off x="2486527" y="4790244"/>
                  <a:ext cx="57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D27CCCC7-E9E6-463E-87CD-0FC8FE7B6D9B}"/>
                    </a:ext>
                  </a:extLst>
                </p14:cNvPr>
                <p14:cNvContentPartPr/>
                <p14:nvPr/>
              </p14:nvContentPartPr>
              <p14:xfrm>
                <a:off x="2397967" y="4947564"/>
                <a:ext cx="197640" cy="42840"/>
              </p14:xfrm>
            </p:contentPart>
          </mc:Choice>
          <mc:Fallback xmlns="">
            <p:pic>
              <p:nvPicPr>
                <p:cNvPr id="35" name="Freihand 34">
                  <a:extLst>
                    <a:ext uri="{FF2B5EF4-FFF2-40B4-BE49-F238E27FC236}">
                      <a16:creationId xmlns:a16="http://schemas.microsoft.com/office/drawing/2014/main" id="{D27CCCC7-E9E6-463E-87CD-0FC8FE7B6D9B}"/>
                    </a:ext>
                  </a:extLst>
                </p:cNvPr>
                <p:cNvPicPr/>
                <p:nvPr/>
              </p:nvPicPr>
              <p:blipFill>
                <a:blip r:embed="rId54"/>
                <a:stretch>
                  <a:fillRect/>
                </a:stretch>
              </p:blipFill>
              <p:spPr>
                <a:xfrm>
                  <a:off x="2393647" y="4943244"/>
                  <a:ext cx="206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77C99DD7-C38F-4BE5-8E8F-FEEDECCB11A7}"/>
                    </a:ext>
                  </a:extLst>
                </p14:cNvPr>
                <p14:cNvContentPartPr/>
                <p14:nvPr/>
              </p14:nvContentPartPr>
              <p14:xfrm>
                <a:off x="2386447" y="4779444"/>
                <a:ext cx="212760" cy="47160"/>
              </p14:xfrm>
            </p:contentPart>
          </mc:Choice>
          <mc:Fallback xmlns="">
            <p:pic>
              <p:nvPicPr>
                <p:cNvPr id="36" name="Freihand 35">
                  <a:extLst>
                    <a:ext uri="{FF2B5EF4-FFF2-40B4-BE49-F238E27FC236}">
                      <a16:creationId xmlns:a16="http://schemas.microsoft.com/office/drawing/2014/main" id="{77C99DD7-C38F-4BE5-8E8F-FEEDECCB11A7}"/>
                    </a:ext>
                  </a:extLst>
                </p:cNvPr>
                <p:cNvPicPr/>
                <p:nvPr/>
              </p:nvPicPr>
              <p:blipFill>
                <a:blip r:embed="rId56"/>
                <a:stretch>
                  <a:fillRect/>
                </a:stretch>
              </p:blipFill>
              <p:spPr>
                <a:xfrm>
                  <a:off x="2382127" y="4775124"/>
                  <a:ext cx="221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C7B809A0-373F-48B9-A181-41F8DF3FF952}"/>
                    </a:ext>
                  </a:extLst>
                </p14:cNvPr>
                <p14:cNvContentPartPr/>
                <p14:nvPr/>
              </p14:nvContentPartPr>
              <p14:xfrm>
                <a:off x="2674807" y="4740924"/>
                <a:ext cx="102600" cy="219240"/>
              </p14:xfrm>
            </p:contentPart>
          </mc:Choice>
          <mc:Fallback xmlns="">
            <p:pic>
              <p:nvPicPr>
                <p:cNvPr id="37" name="Freihand 36">
                  <a:extLst>
                    <a:ext uri="{FF2B5EF4-FFF2-40B4-BE49-F238E27FC236}">
                      <a16:creationId xmlns:a16="http://schemas.microsoft.com/office/drawing/2014/main" id="{C7B809A0-373F-48B9-A181-41F8DF3FF952}"/>
                    </a:ext>
                  </a:extLst>
                </p:cNvPr>
                <p:cNvPicPr/>
                <p:nvPr/>
              </p:nvPicPr>
              <p:blipFill>
                <a:blip r:embed="rId58"/>
                <a:stretch>
                  <a:fillRect/>
                </a:stretch>
              </p:blipFill>
              <p:spPr>
                <a:xfrm>
                  <a:off x="2670487" y="4736604"/>
                  <a:ext cx="111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1098C2C0-E486-45CC-995F-DC79DB084064}"/>
                    </a:ext>
                  </a:extLst>
                </p14:cNvPr>
                <p14:cNvContentPartPr/>
                <p14:nvPr/>
              </p14:nvContentPartPr>
              <p14:xfrm>
                <a:off x="2841127" y="4730484"/>
                <a:ext cx="56520" cy="176760"/>
              </p14:xfrm>
            </p:contentPart>
          </mc:Choice>
          <mc:Fallback xmlns="">
            <p:pic>
              <p:nvPicPr>
                <p:cNvPr id="38" name="Freihand 37">
                  <a:extLst>
                    <a:ext uri="{FF2B5EF4-FFF2-40B4-BE49-F238E27FC236}">
                      <a16:creationId xmlns:a16="http://schemas.microsoft.com/office/drawing/2014/main" id="{1098C2C0-E486-45CC-995F-DC79DB084064}"/>
                    </a:ext>
                  </a:extLst>
                </p:cNvPr>
                <p:cNvPicPr/>
                <p:nvPr/>
              </p:nvPicPr>
              <p:blipFill>
                <a:blip r:embed="rId60"/>
                <a:stretch>
                  <a:fillRect/>
                </a:stretch>
              </p:blipFill>
              <p:spPr>
                <a:xfrm>
                  <a:off x="2836807" y="4726164"/>
                  <a:ext cx="65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7204E9F-19ED-4457-8AAC-F8BE7C913324}"/>
                    </a:ext>
                  </a:extLst>
                </p14:cNvPr>
                <p14:cNvContentPartPr/>
                <p14:nvPr/>
              </p14:nvContentPartPr>
              <p14:xfrm>
                <a:off x="2899447" y="4739124"/>
                <a:ext cx="106200" cy="315000"/>
              </p14:xfrm>
            </p:contentPart>
          </mc:Choice>
          <mc:Fallback xmlns="">
            <p:pic>
              <p:nvPicPr>
                <p:cNvPr id="39" name="Freihand 38">
                  <a:extLst>
                    <a:ext uri="{FF2B5EF4-FFF2-40B4-BE49-F238E27FC236}">
                      <a16:creationId xmlns:a16="http://schemas.microsoft.com/office/drawing/2014/main" id="{87204E9F-19ED-4457-8AAC-F8BE7C913324}"/>
                    </a:ext>
                  </a:extLst>
                </p:cNvPr>
                <p:cNvPicPr/>
                <p:nvPr/>
              </p:nvPicPr>
              <p:blipFill>
                <a:blip r:embed="rId62"/>
                <a:stretch>
                  <a:fillRect/>
                </a:stretch>
              </p:blipFill>
              <p:spPr>
                <a:xfrm>
                  <a:off x="2895127" y="4734804"/>
                  <a:ext cx="1148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1E30FE19-7142-4104-97DB-D8D0DF498E9A}"/>
                    </a:ext>
                  </a:extLst>
                </p14:cNvPr>
                <p14:cNvContentPartPr/>
                <p14:nvPr/>
              </p14:nvContentPartPr>
              <p14:xfrm>
                <a:off x="2784247" y="5055204"/>
                <a:ext cx="90720" cy="21960"/>
              </p14:xfrm>
            </p:contentPart>
          </mc:Choice>
          <mc:Fallback xmlns="">
            <p:pic>
              <p:nvPicPr>
                <p:cNvPr id="41" name="Freihand 40">
                  <a:extLst>
                    <a:ext uri="{FF2B5EF4-FFF2-40B4-BE49-F238E27FC236}">
                      <a16:creationId xmlns:a16="http://schemas.microsoft.com/office/drawing/2014/main" id="{1E30FE19-7142-4104-97DB-D8D0DF498E9A}"/>
                    </a:ext>
                  </a:extLst>
                </p:cNvPr>
                <p:cNvPicPr/>
                <p:nvPr/>
              </p:nvPicPr>
              <p:blipFill>
                <a:blip r:embed="rId64"/>
                <a:stretch>
                  <a:fillRect/>
                </a:stretch>
              </p:blipFill>
              <p:spPr>
                <a:xfrm>
                  <a:off x="2779927" y="5050884"/>
                  <a:ext cx="99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268C0F10-EB1F-4510-B9BB-F7D86915827E}"/>
                    </a:ext>
                  </a:extLst>
                </p14:cNvPr>
                <p14:cNvContentPartPr/>
                <p14:nvPr/>
              </p14:nvContentPartPr>
              <p14:xfrm>
                <a:off x="2673367" y="5114964"/>
                <a:ext cx="44280" cy="69120"/>
              </p14:xfrm>
            </p:contentPart>
          </mc:Choice>
          <mc:Fallback xmlns="">
            <p:pic>
              <p:nvPicPr>
                <p:cNvPr id="42" name="Freihand 41">
                  <a:extLst>
                    <a:ext uri="{FF2B5EF4-FFF2-40B4-BE49-F238E27FC236}">
                      <a16:creationId xmlns:a16="http://schemas.microsoft.com/office/drawing/2014/main" id="{268C0F10-EB1F-4510-B9BB-F7D86915827E}"/>
                    </a:ext>
                  </a:extLst>
                </p:cNvPr>
                <p:cNvPicPr/>
                <p:nvPr/>
              </p:nvPicPr>
              <p:blipFill>
                <a:blip r:embed="rId66"/>
                <a:stretch>
                  <a:fillRect/>
                </a:stretch>
              </p:blipFill>
              <p:spPr>
                <a:xfrm>
                  <a:off x="2669047" y="5110644"/>
                  <a:ext cx="52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CA66B610-8826-4707-84D1-57421773411E}"/>
                    </a:ext>
                  </a:extLst>
                </p14:cNvPr>
                <p14:cNvContentPartPr/>
                <p14:nvPr/>
              </p14:nvContentPartPr>
              <p14:xfrm>
                <a:off x="2904487" y="4978524"/>
                <a:ext cx="60480" cy="64440"/>
              </p14:xfrm>
            </p:contentPart>
          </mc:Choice>
          <mc:Fallback xmlns="">
            <p:pic>
              <p:nvPicPr>
                <p:cNvPr id="43" name="Freihand 42">
                  <a:extLst>
                    <a:ext uri="{FF2B5EF4-FFF2-40B4-BE49-F238E27FC236}">
                      <a16:creationId xmlns:a16="http://schemas.microsoft.com/office/drawing/2014/main" id="{CA66B610-8826-4707-84D1-57421773411E}"/>
                    </a:ext>
                  </a:extLst>
                </p:cNvPr>
                <p:cNvPicPr/>
                <p:nvPr/>
              </p:nvPicPr>
              <p:blipFill>
                <a:blip r:embed="rId68"/>
                <a:stretch>
                  <a:fillRect/>
                </a:stretch>
              </p:blipFill>
              <p:spPr>
                <a:xfrm>
                  <a:off x="2900167" y="4974204"/>
                  <a:ext cx="6912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050E0814-35CA-42EE-84CB-2D777ECCB459}"/>
                  </a:ext>
                </a:extLst>
              </p14:cNvPr>
              <p14:cNvContentPartPr/>
              <p14:nvPr/>
            </p14:nvContentPartPr>
            <p14:xfrm>
              <a:off x="3696487" y="114564"/>
              <a:ext cx="3579840" cy="746280"/>
            </p14:xfrm>
          </p:contentPart>
        </mc:Choice>
        <mc:Fallback xmlns="">
          <p:pic>
            <p:nvPicPr>
              <p:cNvPr id="45" name="Freihand 44">
                <a:extLst>
                  <a:ext uri="{FF2B5EF4-FFF2-40B4-BE49-F238E27FC236}">
                    <a16:creationId xmlns:a16="http://schemas.microsoft.com/office/drawing/2014/main" id="{050E0814-35CA-42EE-84CB-2D777ECCB459}"/>
                  </a:ext>
                </a:extLst>
              </p:cNvPr>
              <p:cNvPicPr/>
              <p:nvPr/>
            </p:nvPicPr>
            <p:blipFill>
              <a:blip r:embed="rId70"/>
              <a:stretch>
                <a:fillRect/>
              </a:stretch>
            </p:blipFill>
            <p:spPr>
              <a:xfrm>
                <a:off x="3692167" y="110244"/>
                <a:ext cx="358848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 name="Freihand 21">
                <a:extLst>
                  <a:ext uri="{FF2B5EF4-FFF2-40B4-BE49-F238E27FC236}">
                    <a16:creationId xmlns:a16="http://schemas.microsoft.com/office/drawing/2014/main" id="{917A6E24-3590-462F-A835-160F73FA48E6}"/>
                  </a:ext>
                </a:extLst>
              </p14:cNvPr>
              <p14:cNvContentPartPr/>
              <p14:nvPr/>
            </p14:nvContentPartPr>
            <p14:xfrm>
              <a:off x="4462207" y="4589004"/>
              <a:ext cx="1579680" cy="625680"/>
            </p14:xfrm>
          </p:contentPart>
        </mc:Choice>
        <mc:Fallback xmlns="">
          <p:pic>
            <p:nvPicPr>
              <p:cNvPr id="22" name="Freihand 21">
                <a:extLst>
                  <a:ext uri="{FF2B5EF4-FFF2-40B4-BE49-F238E27FC236}">
                    <a16:creationId xmlns:a16="http://schemas.microsoft.com/office/drawing/2014/main" id="{917A6E24-3590-462F-A835-160F73FA48E6}"/>
                  </a:ext>
                </a:extLst>
              </p:cNvPr>
              <p:cNvPicPr/>
              <p:nvPr/>
            </p:nvPicPr>
            <p:blipFill>
              <a:blip r:embed="rId72"/>
              <a:stretch>
                <a:fillRect/>
              </a:stretch>
            </p:blipFill>
            <p:spPr>
              <a:xfrm>
                <a:off x="4457887" y="4584684"/>
                <a:ext cx="158832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59E67DEE-F3B4-466B-BE16-05E880B9828C}"/>
                  </a:ext>
                </a:extLst>
              </p14:cNvPr>
              <p14:cNvContentPartPr/>
              <p14:nvPr/>
            </p14:nvContentPartPr>
            <p14:xfrm>
              <a:off x="2216527" y="4592604"/>
              <a:ext cx="1076760" cy="652680"/>
            </p14:xfrm>
          </p:contentPart>
        </mc:Choice>
        <mc:Fallback xmlns="">
          <p:pic>
            <p:nvPicPr>
              <p:cNvPr id="40" name="Freihand 39">
                <a:extLst>
                  <a:ext uri="{FF2B5EF4-FFF2-40B4-BE49-F238E27FC236}">
                    <a16:creationId xmlns:a16="http://schemas.microsoft.com/office/drawing/2014/main" id="{59E67DEE-F3B4-466B-BE16-05E880B9828C}"/>
                  </a:ext>
                </a:extLst>
              </p:cNvPr>
              <p:cNvPicPr/>
              <p:nvPr/>
            </p:nvPicPr>
            <p:blipFill>
              <a:blip r:embed="rId74"/>
              <a:stretch>
                <a:fillRect/>
              </a:stretch>
            </p:blipFill>
            <p:spPr>
              <a:xfrm>
                <a:off x="2212207" y="4588284"/>
                <a:ext cx="1085400" cy="66132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45762" y="328428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92044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(i</a:t>
            </a:r>
            <a:r>
              <a:rPr lang="de-DE" baseline="-25000" dirty="0"/>
              <a:t>1</a:t>
            </a:r>
            <a:r>
              <a:rPr lang="de-DE" dirty="0"/>
              <a:t>, 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981359"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i</a:t>
            </a:r>
            <a:r>
              <a:rPr lang="de-DE" baseline="-25000" dirty="0"/>
              <a:t>1</a:t>
            </a:r>
            <a:r>
              <a:rPr lang="de-DE" dirty="0"/>
              <a:t>, 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4358714-C3AE-47B3-8C27-35C034B3D2D6}"/>
                  </a:ext>
                </a:extLst>
              </p14:cNvPr>
              <p14:cNvContentPartPr/>
              <p14:nvPr/>
            </p14:nvContentPartPr>
            <p14:xfrm>
              <a:off x="5158447" y="2147484"/>
              <a:ext cx="89280" cy="23040"/>
            </p14:xfrm>
          </p:contentPart>
        </mc:Choice>
        <mc:Fallback xmlns="">
          <p:pic>
            <p:nvPicPr>
              <p:cNvPr id="2" name="Freihand 1">
                <a:extLst>
                  <a:ext uri="{FF2B5EF4-FFF2-40B4-BE49-F238E27FC236}">
                    <a16:creationId xmlns:a16="http://schemas.microsoft.com/office/drawing/2014/main" id="{B4358714-C3AE-47B3-8C27-35C034B3D2D6}"/>
                  </a:ext>
                </a:extLst>
              </p:cNvPr>
              <p:cNvPicPr/>
              <p:nvPr/>
            </p:nvPicPr>
            <p:blipFill>
              <a:blip r:embed="rId4"/>
              <a:stretch>
                <a:fillRect/>
              </a:stretch>
            </p:blipFill>
            <p:spPr>
              <a:xfrm>
                <a:off x="5154127" y="2143164"/>
                <a:ext cx="97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B47A31F-58C6-4CAF-AB6A-8CCE9C7B0B60}"/>
                  </a:ext>
                </a:extLst>
              </p14:cNvPr>
              <p14:cNvContentPartPr/>
              <p14:nvPr/>
            </p14:nvContentPartPr>
            <p14:xfrm>
              <a:off x="7095247" y="62724"/>
              <a:ext cx="858600" cy="458640"/>
            </p14:xfrm>
          </p:contentPart>
        </mc:Choice>
        <mc:Fallback xmlns="">
          <p:pic>
            <p:nvPicPr>
              <p:cNvPr id="3" name="Freihand 2">
                <a:extLst>
                  <a:ext uri="{FF2B5EF4-FFF2-40B4-BE49-F238E27FC236}">
                    <a16:creationId xmlns:a16="http://schemas.microsoft.com/office/drawing/2014/main" id="{2B47A31F-58C6-4CAF-AB6A-8CCE9C7B0B60}"/>
                  </a:ext>
                </a:extLst>
              </p:cNvPr>
              <p:cNvPicPr/>
              <p:nvPr/>
            </p:nvPicPr>
            <p:blipFill>
              <a:blip r:embed="rId6"/>
              <a:stretch>
                <a:fillRect/>
              </a:stretch>
            </p:blipFill>
            <p:spPr>
              <a:xfrm>
                <a:off x="7090927" y="58404"/>
                <a:ext cx="867240" cy="467280"/>
              </a:xfrm>
              <a:prstGeom prst="rect">
                <a:avLst/>
              </a:prstGeom>
            </p:spPr>
          </p:pic>
        </mc:Fallback>
      </mc:AlternateContent>
      <p:grpSp>
        <p:nvGrpSpPr>
          <p:cNvPr id="9" name="Gruppieren 8">
            <a:extLst>
              <a:ext uri="{FF2B5EF4-FFF2-40B4-BE49-F238E27FC236}">
                <a16:creationId xmlns:a16="http://schemas.microsoft.com/office/drawing/2014/main" id="{50E1610E-88E6-4257-ADD2-BE8AB3134286}"/>
              </a:ext>
            </a:extLst>
          </p:cNvPr>
          <p:cNvGrpSpPr/>
          <p:nvPr/>
        </p:nvGrpSpPr>
        <p:grpSpPr>
          <a:xfrm>
            <a:off x="1914487" y="2699364"/>
            <a:ext cx="8640" cy="11520"/>
            <a:chOff x="1914487" y="2699364"/>
            <a:chExt cx="8640" cy="115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CFA1CA8-EAD8-401B-8BFB-BCAF5BE03FE7}"/>
                    </a:ext>
                  </a:extLst>
                </p14:cNvPr>
                <p14:cNvContentPartPr/>
                <p14:nvPr/>
              </p14:nvContentPartPr>
              <p14:xfrm>
                <a:off x="1922767" y="2710524"/>
                <a:ext cx="360" cy="360"/>
              </p14:xfrm>
            </p:contentPart>
          </mc:Choice>
          <mc:Fallback xmlns="">
            <p:pic>
              <p:nvPicPr>
                <p:cNvPr id="4" name="Freihand 3">
                  <a:extLst>
                    <a:ext uri="{FF2B5EF4-FFF2-40B4-BE49-F238E27FC236}">
                      <a16:creationId xmlns:a16="http://schemas.microsoft.com/office/drawing/2014/main" id="{ACFA1CA8-EAD8-401B-8BFB-BCAF5BE03FE7}"/>
                    </a:ext>
                  </a:extLst>
                </p:cNvPr>
                <p:cNvPicPr/>
                <p:nvPr/>
              </p:nvPicPr>
              <p:blipFill>
                <a:blip r:embed="rId8"/>
                <a:stretch>
                  <a:fillRect/>
                </a:stretch>
              </p:blipFill>
              <p:spPr>
                <a:xfrm>
                  <a:off x="1918447" y="27062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8A1A9EB4-488B-4D50-A496-430B71688E07}"/>
                    </a:ext>
                  </a:extLst>
                </p14:cNvPr>
                <p14:cNvContentPartPr/>
                <p14:nvPr/>
              </p14:nvContentPartPr>
              <p14:xfrm>
                <a:off x="1914487" y="2699364"/>
                <a:ext cx="360" cy="360"/>
              </p14:xfrm>
            </p:contentPart>
          </mc:Choice>
          <mc:Fallback xmlns="">
            <p:pic>
              <p:nvPicPr>
                <p:cNvPr id="6" name="Freihand 5">
                  <a:extLst>
                    <a:ext uri="{FF2B5EF4-FFF2-40B4-BE49-F238E27FC236}">
                      <a16:creationId xmlns:a16="http://schemas.microsoft.com/office/drawing/2014/main" id="{8A1A9EB4-488B-4D50-A496-430B71688E07}"/>
                    </a:ext>
                  </a:extLst>
                </p:cNvPr>
                <p:cNvPicPr/>
                <p:nvPr/>
              </p:nvPicPr>
              <p:blipFill>
                <a:blip r:embed="rId8"/>
                <a:stretch>
                  <a:fillRect/>
                </a:stretch>
              </p:blipFill>
              <p:spPr>
                <a:xfrm>
                  <a:off x="1910167" y="269504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8D70023B-C02F-4582-AA2F-4D3156A572EF}"/>
                  </a:ext>
                </a:extLst>
              </p14:cNvPr>
              <p14:cNvContentPartPr/>
              <p14:nvPr/>
            </p14:nvContentPartPr>
            <p14:xfrm>
              <a:off x="4923007" y="2215884"/>
              <a:ext cx="48240" cy="21240"/>
            </p14:xfrm>
          </p:contentPart>
        </mc:Choice>
        <mc:Fallback xmlns="">
          <p:pic>
            <p:nvPicPr>
              <p:cNvPr id="10" name="Freihand 9">
                <a:extLst>
                  <a:ext uri="{FF2B5EF4-FFF2-40B4-BE49-F238E27FC236}">
                    <a16:creationId xmlns:a16="http://schemas.microsoft.com/office/drawing/2014/main" id="{8D70023B-C02F-4582-AA2F-4D3156A572EF}"/>
                  </a:ext>
                </a:extLst>
              </p:cNvPr>
              <p:cNvPicPr/>
              <p:nvPr/>
            </p:nvPicPr>
            <p:blipFill>
              <a:blip r:embed="rId11"/>
              <a:stretch>
                <a:fillRect/>
              </a:stretch>
            </p:blipFill>
            <p:spPr>
              <a:xfrm>
                <a:off x="4918687" y="2211564"/>
                <a:ext cx="56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827E7F48-4316-4CB5-A670-5850B2B356D2}"/>
                  </a:ext>
                </a:extLst>
              </p14:cNvPr>
              <p14:cNvContentPartPr/>
              <p14:nvPr/>
            </p14:nvContentPartPr>
            <p14:xfrm>
              <a:off x="1904767" y="4343124"/>
              <a:ext cx="20880" cy="20520"/>
            </p14:xfrm>
          </p:contentPart>
        </mc:Choice>
        <mc:Fallback xmlns="">
          <p:pic>
            <p:nvPicPr>
              <p:cNvPr id="11" name="Freihand 10">
                <a:extLst>
                  <a:ext uri="{FF2B5EF4-FFF2-40B4-BE49-F238E27FC236}">
                    <a16:creationId xmlns:a16="http://schemas.microsoft.com/office/drawing/2014/main" id="{827E7F48-4316-4CB5-A670-5850B2B356D2}"/>
                  </a:ext>
                </a:extLst>
              </p:cNvPr>
              <p:cNvPicPr/>
              <p:nvPr/>
            </p:nvPicPr>
            <p:blipFill>
              <a:blip r:embed="rId13"/>
              <a:stretch>
                <a:fillRect/>
              </a:stretch>
            </p:blipFill>
            <p:spPr>
              <a:xfrm>
                <a:off x="1900447" y="4338804"/>
                <a:ext cx="29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152654B9-DF23-4C6F-BAE6-C1A76D75A789}"/>
                  </a:ext>
                </a:extLst>
              </p14:cNvPr>
              <p14:cNvContentPartPr/>
              <p14:nvPr/>
            </p14:nvContentPartPr>
            <p14:xfrm>
              <a:off x="1909447" y="4316844"/>
              <a:ext cx="38520" cy="67320"/>
            </p14:xfrm>
          </p:contentPart>
        </mc:Choice>
        <mc:Fallback xmlns="">
          <p:pic>
            <p:nvPicPr>
              <p:cNvPr id="13" name="Freihand 12">
                <a:extLst>
                  <a:ext uri="{FF2B5EF4-FFF2-40B4-BE49-F238E27FC236}">
                    <a16:creationId xmlns:a16="http://schemas.microsoft.com/office/drawing/2014/main" id="{152654B9-DF23-4C6F-BAE6-C1A76D75A789}"/>
                  </a:ext>
                </a:extLst>
              </p:cNvPr>
              <p:cNvPicPr/>
              <p:nvPr/>
            </p:nvPicPr>
            <p:blipFill>
              <a:blip r:embed="rId15"/>
              <a:stretch>
                <a:fillRect/>
              </a:stretch>
            </p:blipFill>
            <p:spPr>
              <a:xfrm>
                <a:off x="1905127" y="4312524"/>
                <a:ext cx="47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993AB194-C525-44C1-B3D1-14B5FDD6BD04}"/>
                  </a:ext>
                </a:extLst>
              </p14:cNvPr>
              <p14:cNvContentPartPr/>
              <p14:nvPr/>
            </p14:nvContentPartPr>
            <p14:xfrm>
              <a:off x="4581007" y="1776684"/>
              <a:ext cx="916920" cy="543600"/>
            </p14:xfrm>
          </p:contentPart>
        </mc:Choice>
        <mc:Fallback xmlns="">
          <p:pic>
            <p:nvPicPr>
              <p:cNvPr id="15" name="Freihand 14">
                <a:extLst>
                  <a:ext uri="{FF2B5EF4-FFF2-40B4-BE49-F238E27FC236}">
                    <a16:creationId xmlns:a16="http://schemas.microsoft.com/office/drawing/2014/main" id="{993AB194-C525-44C1-B3D1-14B5FDD6BD04}"/>
                  </a:ext>
                </a:extLst>
              </p:cNvPr>
              <p:cNvPicPr/>
              <p:nvPr/>
            </p:nvPicPr>
            <p:blipFill>
              <a:blip r:embed="rId17"/>
              <a:stretch>
                <a:fillRect/>
              </a:stretch>
            </p:blipFill>
            <p:spPr>
              <a:xfrm>
                <a:off x="4576687" y="1772364"/>
                <a:ext cx="9255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6A94E423-AAEF-4AB3-B8B6-99D6711CF45C}"/>
                  </a:ext>
                </a:extLst>
              </p14:cNvPr>
              <p14:cNvContentPartPr/>
              <p14:nvPr/>
            </p14:nvContentPartPr>
            <p14:xfrm>
              <a:off x="5148727" y="2150004"/>
              <a:ext cx="107640" cy="27720"/>
            </p14:xfrm>
          </p:contentPart>
        </mc:Choice>
        <mc:Fallback xmlns="">
          <p:pic>
            <p:nvPicPr>
              <p:cNvPr id="16" name="Freihand 15">
                <a:extLst>
                  <a:ext uri="{FF2B5EF4-FFF2-40B4-BE49-F238E27FC236}">
                    <a16:creationId xmlns:a16="http://schemas.microsoft.com/office/drawing/2014/main" id="{6A94E423-AAEF-4AB3-B8B6-99D6711CF45C}"/>
                  </a:ext>
                </a:extLst>
              </p:cNvPr>
              <p:cNvPicPr/>
              <p:nvPr/>
            </p:nvPicPr>
            <p:blipFill>
              <a:blip r:embed="rId19"/>
              <a:stretch>
                <a:fillRect/>
              </a:stretch>
            </p:blipFill>
            <p:spPr>
              <a:xfrm>
                <a:off x="5144407" y="2145684"/>
                <a:ext cx="116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CBC86930-F09A-4126-BB9C-2F3FE38DE606}"/>
                  </a:ext>
                </a:extLst>
              </p14:cNvPr>
              <p14:cNvContentPartPr/>
              <p14:nvPr/>
            </p14:nvContentPartPr>
            <p14:xfrm>
              <a:off x="756367" y="2936244"/>
              <a:ext cx="88920" cy="14760"/>
            </p14:xfrm>
          </p:contentPart>
        </mc:Choice>
        <mc:Fallback xmlns="">
          <p:pic>
            <p:nvPicPr>
              <p:cNvPr id="17" name="Freihand 16">
                <a:extLst>
                  <a:ext uri="{FF2B5EF4-FFF2-40B4-BE49-F238E27FC236}">
                    <a16:creationId xmlns:a16="http://schemas.microsoft.com/office/drawing/2014/main" id="{CBC86930-F09A-4126-BB9C-2F3FE38DE606}"/>
                  </a:ext>
                </a:extLst>
              </p:cNvPr>
              <p:cNvPicPr/>
              <p:nvPr/>
            </p:nvPicPr>
            <p:blipFill>
              <a:blip r:embed="rId21"/>
              <a:stretch>
                <a:fillRect/>
              </a:stretch>
            </p:blipFill>
            <p:spPr>
              <a:xfrm>
                <a:off x="752047" y="2931924"/>
                <a:ext cx="97560" cy="23400"/>
              </a:xfrm>
              <a:prstGeom prst="rect">
                <a:avLst/>
              </a:prstGeom>
            </p:spPr>
          </p:pic>
        </mc:Fallback>
      </mc:AlternateContent>
      <p:cxnSp>
        <p:nvCxnSpPr>
          <p:cNvPr id="43" name="Gerade Verbindung 25">
            <a:extLst>
              <a:ext uri="{FF2B5EF4-FFF2-40B4-BE49-F238E27FC236}">
                <a16:creationId xmlns:a16="http://schemas.microsoft.com/office/drawing/2014/main" id="{099C0921-239E-4AF6-8EA9-D7E4F53438A1}"/>
              </a:ext>
            </a:extLst>
          </p:cNvPr>
          <p:cNvCxnSpPr/>
          <p:nvPr/>
        </p:nvCxnSpPr>
        <p:spPr>
          <a:xfrm flipV="1">
            <a:off x="1277336" y="1487638"/>
            <a:ext cx="3222735" cy="822177"/>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7FFD787E-F860-43B4-BCFC-28288A610842}"/>
              </a:ext>
            </a:extLst>
          </p:cNvPr>
          <p:cNvSpPr txBox="1"/>
          <p:nvPr/>
        </p:nvSpPr>
        <p:spPr>
          <a:xfrm>
            <a:off x="4536829" y="1329949"/>
            <a:ext cx="1465466"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(i</a:t>
            </a:r>
            <a:r>
              <a:rPr lang="de-DE" baseline="-25000" dirty="0"/>
              <a:t>1</a:t>
            </a:r>
            <a:r>
              <a:rPr lang="de-DE" dirty="0"/>
              <a:t>, G</a:t>
            </a:r>
            <a:r>
              <a:rPr lang="el-GR" sz="1800" b="1"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t>
            </a:r>
            <a:r>
              <a:rPr lang="el-GR" sz="1800" b="1" dirty="0">
                <a:latin typeface="Arial" panose="020B0604020202020204" pitchFamily="34" charset="0"/>
                <a:cs typeface="Arial" panose="020B0604020202020204" pitchFamily="34" charset="0"/>
              </a:rPr>
              <a:t>Δ</a:t>
            </a:r>
            <a:r>
              <a:rPr lang="de-DE" sz="1800" b="1" dirty="0">
                <a:latin typeface="Arial" panose="020B0604020202020204" pitchFamily="34" charset="0"/>
                <a:cs typeface="Arial" panose="020B0604020202020204" pitchFamily="34" charset="0"/>
              </a:rPr>
              <a:t>G</a:t>
            </a:r>
            <a:r>
              <a:rPr lang="de-DE" dirty="0"/>
              <a:t>)</a:t>
            </a:r>
          </a:p>
        </p:txBody>
      </p:sp>
      <p:sp>
        <p:nvSpPr>
          <p:cNvPr id="45" name="Textfeld 44">
            <a:extLst>
              <a:ext uri="{FF2B5EF4-FFF2-40B4-BE49-F238E27FC236}">
                <a16:creationId xmlns:a16="http://schemas.microsoft.com/office/drawing/2014/main" id="{54CBF20C-B8EF-4103-831E-AE821B590DC9}"/>
              </a:ext>
            </a:extLst>
          </p:cNvPr>
          <p:cNvSpPr txBox="1"/>
          <p:nvPr/>
        </p:nvSpPr>
        <p:spPr>
          <a:xfrm>
            <a:off x="89055" y="2004519"/>
            <a:ext cx="123815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r>
              <a:rPr lang="de-DE" sz="2000" b="1" dirty="0">
                <a:latin typeface="Arial" panose="020B0604020202020204" pitchFamily="34" charset="0"/>
                <a:cs typeface="Arial" panose="020B0604020202020204" pitchFamily="34" charset="0"/>
              </a:rPr>
              <a:t> </a:t>
            </a:r>
            <a:r>
              <a:rPr lang="de-DE" sz="1000" b="1" dirty="0">
                <a:latin typeface="Arial" panose="020B0604020202020204" pitchFamily="34" charset="0"/>
                <a:cs typeface="Arial" panose="020B0604020202020204" pitchFamily="34" charset="0"/>
              </a:rPr>
              <a:t>+</a:t>
            </a:r>
            <a:r>
              <a:rPr lang="el-GR" sz="1000" b="1" dirty="0">
                <a:latin typeface="Arial" panose="020B0604020202020204" pitchFamily="34" charset="0"/>
                <a:cs typeface="Arial" panose="020B0604020202020204" pitchFamily="34" charset="0"/>
              </a:rPr>
              <a:t>Δ</a:t>
            </a:r>
            <a:r>
              <a:rPr lang="de-DE" sz="1000" b="1" dirty="0">
                <a:latin typeface="Arial" panose="020B0604020202020204" pitchFamily="34" charset="0"/>
                <a:cs typeface="Arial" panose="020B0604020202020204" pitchFamily="34" charset="0"/>
              </a:rPr>
              <a:t>G</a:t>
            </a:r>
            <a:endParaRPr lang="en-US" sz="1000"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cxnSp>
        <p:nvCxnSpPr>
          <p:cNvPr id="46" name="Gerade Verbindung 38">
            <a:extLst>
              <a:ext uri="{FF2B5EF4-FFF2-40B4-BE49-F238E27FC236}">
                <a16:creationId xmlns:a16="http://schemas.microsoft.com/office/drawing/2014/main" id="{CA0DFB88-109A-4B84-B84E-0CC93B174EDD}"/>
              </a:ext>
            </a:extLst>
          </p:cNvPr>
          <p:cNvCxnSpPr>
            <a:cxnSpLocks/>
          </p:cNvCxnSpPr>
          <p:nvPr/>
        </p:nvCxnSpPr>
        <p:spPr>
          <a:xfrm>
            <a:off x="2682613" y="2004519"/>
            <a:ext cx="0" cy="425319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26CCEA93-18A3-4522-835C-196C685C6E39}"/>
              </a:ext>
            </a:extLst>
          </p:cNvPr>
          <p:cNvSpPr txBox="1"/>
          <p:nvPr/>
        </p:nvSpPr>
        <p:spPr>
          <a:xfrm>
            <a:off x="2334338" y="6305896"/>
            <a:ext cx="1526380"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2</a:t>
            </a:r>
            <a:r>
              <a:rPr lang="de-DE" dirty="0">
                <a:solidFill>
                  <a:srgbClr val="000000"/>
                </a:solidFill>
              </a:rPr>
              <a:t>(</a:t>
            </a:r>
            <a:r>
              <a:rPr lang="de-DE" dirty="0"/>
              <a:t>i</a:t>
            </a:r>
            <a:r>
              <a:rPr lang="de-DE" baseline="-25000" dirty="0"/>
              <a:t>1</a:t>
            </a:r>
            <a:r>
              <a:rPr lang="de-DE" dirty="0"/>
              <a:t>, G</a:t>
            </a:r>
            <a:r>
              <a:rPr lang="de-DE"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G</a:t>
            </a:r>
            <a:r>
              <a:rPr lang="de-DE" dirty="0">
                <a:solidFill>
                  <a:srgbClr val="000000"/>
                </a:solidFill>
              </a:rPr>
              <a:t>)</a:t>
            </a:r>
            <a:endParaRPr lang="de-DE" dirty="0"/>
          </a:p>
        </p:txBody>
      </p:sp>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B51BF361-6CBC-41CB-82BD-D90757F03F82}"/>
                  </a:ext>
                </a:extLst>
              </p14:cNvPr>
              <p14:cNvContentPartPr/>
              <p14:nvPr/>
            </p14:nvContentPartPr>
            <p14:xfrm>
              <a:off x="948247" y="4190484"/>
              <a:ext cx="230040" cy="344160"/>
            </p14:xfrm>
          </p:contentPart>
        </mc:Choice>
        <mc:Fallback xmlns="">
          <p:pic>
            <p:nvPicPr>
              <p:cNvPr id="20" name="Freihand 19">
                <a:extLst>
                  <a:ext uri="{FF2B5EF4-FFF2-40B4-BE49-F238E27FC236}">
                    <a16:creationId xmlns:a16="http://schemas.microsoft.com/office/drawing/2014/main" id="{B51BF361-6CBC-41CB-82BD-D90757F03F82}"/>
                  </a:ext>
                </a:extLst>
              </p:cNvPr>
              <p:cNvPicPr/>
              <p:nvPr/>
            </p:nvPicPr>
            <p:blipFill>
              <a:blip r:embed="rId23"/>
              <a:stretch>
                <a:fillRect/>
              </a:stretch>
            </p:blipFill>
            <p:spPr>
              <a:xfrm>
                <a:off x="943927" y="4186164"/>
                <a:ext cx="2386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Freihand 31">
                <a:extLst>
                  <a:ext uri="{FF2B5EF4-FFF2-40B4-BE49-F238E27FC236}">
                    <a16:creationId xmlns:a16="http://schemas.microsoft.com/office/drawing/2014/main" id="{910B35EC-5D5A-4AC8-9508-C6B202CB3A1B}"/>
                  </a:ext>
                </a:extLst>
              </p14:cNvPr>
              <p14:cNvContentPartPr/>
              <p14:nvPr/>
            </p14:nvContentPartPr>
            <p14:xfrm>
              <a:off x="2681287" y="4305684"/>
              <a:ext cx="21600" cy="59760"/>
            </p14:xfrm>
          </p:contentPart>
        </mc:Choice>
        <mc:Fallback xmlns="">
          <p:pic>
            <p:nvPicPr>
              <p:cNvPr id="32" name="Freihand 31">
                <a:extLst>
                  <a:ext uri="{FF2B5EF4-FFF2-40B4-BE49-F238E27FC236}">
                    <a16:creationId xmlns:a16="http://schemas.microsoft.com/office/drawing/2014/main" id="{910B35EC-5D5A-4AC8-9508-C6B202CB3A1B}"/>
                  </a:ext>
                </a:extLst>
              </p:cNvPr>
              <p:cNvPicPr/>
              <p:nvPr/>
            </p:nvPicPr>
            <p:blipFill>
              <a:blip r:embed="rId25"/>
              <a:stretch>
                <a:fillRect/>
              </a:stretch>
            </p:blipFill>
            <p:spPr>
              <a:xfrm>
                <a:off x="2676967" y="4301364"/>
                <a:ext cx="30240" cy="68400"/>
              </a:xfrm>
              <a:prstGeom prst="rect">
                <a:avLst/>
              </a:prstGeom>
            </p:spPr>
          </p:pic>
        </mc:Fallback>
      </mc:AlternateContent>
      <p:grpSp>
        <p:nvGrpSpPr>
          <p:cNvPr id="42" name="Gruppieren 41">
            <a:extLst>
              <a:ext uri="{FF2B5EF4-FFF2-40B4-BE49-F238E27FC236}">
                <a16:creationId xmlns:a16="http://schemas.microsoft.com/office/drawing/2014/main" id="{5B6733FF-C3AA-480D-8689-C3D71BDBE2C2}"/>
              </a:ext>
            </a:extLst>
          </p:cNvPr>
          <p:cNvGrpSpPr/>
          <p:nvPr/>
        </p:nvGrpSpPr>
        <p:grpSpPr>
          <a:xfrm>
            <a:off x="1889287" y="4298124"/>
            <a:ext cx="795600" cy="66960"/>
            <a:chOff x="1889287" y="4298124"/>
            <a:chExt cx="795600" cy="66960"/>
          </a:xfrm>
        </p:grpSpPr>
        <mc:AlternateContent xmlns:mc="http://schemas.openxmlformats.org/markup-compatibility/2006" xmlns:p14="http://schemas.microsoft.com/office/powerpoint/2010/main">
          <mc:Choice Requires="p14">
            <p:contentPart p14:bwMode="auto" r:id="rId26">
              <p14:nvContentPartPr>
                <p14:cNvPr id="5" name="Freihand 4">
                  <a:extLst>
                    <a:ext uri="{FF2B5EF4-FFF2-40B4-BE49-F238E27FC236}">
                      <a16:creationId xmlns:a16="http://schemas.microsoft.com/office/drawing/2014/main" id="{83266EAB-35C2-43E2-A04C-47CA8A37C96E}"/>
                    </a:ext>
                  </a:extLst>
                </p14:cNvPr>
                <p14:cNvContentPartPr/>
                <p14:nvPr/>
              </p14:nvContentPartPr>
              <p14:xfrm>
                <a:off x="1905847" y="4298124"/>
                <a:ext cx="12960" cy="66960"/>
              </p14:xfrm>
            </p:contentPart>
          </mc:Choice>
          <mc:Fallback xmlns="">
            <p:pic>
              <p:nvPicPr>
                <p:cNvPr id="5" name="Freihand 4">
                  <a:extLst>
                    <a:ext uri="{FF2B5EF4-FFF2-40B4-BE49-F238E27FC236}">
                      <a16:creationId xmlns:a16="http://schemas.microsoft.com/office/drawing/2014/main" id="{83266EAB-35C2-43E2-A04C-47CA8A37C96E}"/>
                    </a:ext>
                  </a:extLst>
                </p:cNvPr>
                <p:cNvPicPr/>
                <p:nvPr/>
              </p:nvPicPr>
              <p:blipFill>
                <a:blip r:embed="rId27"/>
                <a:stretch>
                  <a:fillRect/>
                </a:stretch>
              </p:blipFill>
              <p:spPr>
                <a:xfrm>
                  <a:off x="1901527" y="4293804"/>
                  <a:ext cx="2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D0CA92E0-5D13-4595-9F92-D657087FDA52}"/>
                    </a:ext>
                  </a:extLst>
                </p14:cNvPr>
                <p14:cNvContentPartPr/>
                <p14:nvPr/>
              </p14:nvContentPartPr>
              <p14:xfrm>
                <a:off x="1889287" y="4323324"/>
                <a:ext cx="14760" cy="23400"/>
              </p14:xfrm>
            </p:contentPart>
          </mc:Choice>
          <mc:Fallback xmlns="">
            <p:pic>
              <p:nvPicPr>
                <p:cNvPr id="7" name="Freihand 6">
                  <a:extLst>
                    <a:ext uri="{FF2B5EF4-FFF2-40B4-BE49-F238E27FC236}">
                      <a16:creationId xmlns:a16="http://schemas.microsoft.com/office/drawing/2014/main" id="{D0CA92E0-5D13-4595-9F92-D657087FDA52}"/>
                    </a:ext>
                  </a:extLst>
                </p:cNvPr>
                <p:cNvPicPr/>
                <p:nvPr/>
              </p:nvPicPr>
              <p:blipFill>
                <a:blip r:embed="rId29"/>
                <a:stretch>
                  <a:fillRect/>
                </a:stretch>
              </p:blipFill>
              <p:spPr>
                <a:xfrm>
                  <a:off x="1884967" y="4319004"/>
                  <a:ext cx="23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14A9EACE-E48C-4DB0-BC3C-314574E9B20D}"/>
                    </a:ext>
                  </a:extLst>
                </p14:cNvPr>
                <p14:cNvContentPartPr/>
                <p14:nvPr/>
              </p14:nvContentPartPr>
              <p14:xfrm>
                <a:off x="1961647" y="4332684"/>
                <a:ext cx="67320" cy="7560"/>
              </p14:xfrm>
            </p:contentPart>
          </mc:Choice>
          <mc:Fallback xmlns="">
            <p:pic>
              <p:nvPicPr>
                <p:cNvPr id="21" name="Freihand 20">
                  <a:extLst>
                    <a:ext uri="{FF2B5EF4-FFF2-40B4-BE49-F238E27FC236}">
                      <a16:creationId xmlns:a16="http://schemas.microsoft.com/office/drawing/2014/main" id="{14A9EACE-E48C-4DB0-BC3C-314574E9B20D}"/>
                    </a:ext>
                  </a:extLst>
                </p:cNvPr>
                <p:cNvPicPr/>
                <p:nvPr/>
              </p:nvPicPr>
              <p:blipFill>
                <a:blip r:embed="rId31"/>
                <a:stretch>
                  <a:fillRect/>
                </a:stretch>
              </p:blipFill>
              <p:spPr>
                <a:xfrm>
                  <a:off x="1957327" y="4328364"/>
                  <a:ext cx="75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8703AB28-F713-41E8-9D7C-65420D0A1F34}"/>
                    </a:ext>
                  </a:extLst>
                </p14:cNvPr>
                <p14:cNvContentPartPr/>
                <p14:nvPr/>
              </p14:nvContentPartPr>
              <p14:xfrm>
                <a:off x="2084767" y="4319364"/>
                <a:ext cx="504000" cy="25200"/>
              </p14:xfrm>
            </p:contentPart>
          </mc:Choice>
          <mc:Fallback xmlns="">
            <p:pic>
              <p:nvPicPr>
                <p:cNvPr id="24" name="Freihand 23">
                  <a:extLst>
                    <a:ext uri="{FF2B5EF4-FFF2-40B4-BE49-F238E27FC236}">
                      <a16:creationId xmlns:a16="http://schemas.microsoft.com/office/drawing/2014/main" id="{8703AB28-F713-41E8-9D7C-65420D0A1F34}"/>
                    </a:ext>
                  </a:extLst>
                </p:cNvPr>
                <p:cNvPicPr/>
                <p:nvPr/>
              </p:nvPicPr>
              <p:blipFill>
                <a:blip r:embed="rId33"/>
                <a:stretch>
                  <a:fillRect/>
                </a:stretch>
              </p:blipFill>
              <p:spPr>
                <a:xfrm>
                  <a:off x="2080447" y="4315044"/>
                  <a:ext cx="51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E192226A-121B-46D2-8D17-1C739E377D07}"/>
                    </a:ext>
                  </a:extLst>
                </p14:cNvPr>
                <p14:cNvContentPartPr/>
                <p14:nvPr/>
              </p14:nvContentPartPr>
              <p14:xfrm>
                <a:off x="2618287" y="4326204"/>
                <a:ext cx="17280" cy="2520"/>
              </p14:xfrm>
            </p:contentPart>
          </mc:Choice>
          <mc:Fallback xmlns="">
            <p:pic>
              <p:nvPicPr>
                <p:cNvPr id="29" name="Freihand 28">
                  <a:extLst>
                    <a:ext uri="{FF2B5EF4-FFF2-40B4-BE49-F238E27FC236}">
                      <a16:creationId xmlns:a16="http://schemas.microsoft.com/office/drawing/2014/main" id="{E192226A-121B-46D2-8D17-1C739E377D07}"/>
                    </a:ext>
                  </a:extLst>
                </p:cNvPr>
                <p:cNvPicPr/>
                <p:nvPr/>
              </p:nvPicPr>
              <p:blipFill>
                <a:blip r:embed="rId35"/>
                <a:stretch>
                  <a:fillRect/>
                </a:stretch>
              </p:blipFill>
              <p:spPr>
                <a:xfrm>
                  <a:off x="2613967" y="4321884"/>
                  <a:ext cx="25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CD199149-F420-4723-B1D0-7E3B74F2E951}"/>
                    </a:ext>
                  </a:extLst>
                </p14:cNvPr>
                <p14:cNvContentPartPr/>
                <p14:nvPr/>
              </p14:nvContentPartPr>
              <p14:xfrm>
                <a:off x="2661487" y="4305324"/>
                <a:ext cx="23400" cy="46080"/>
              </p14:xfrm>
            </p:contentPart>
          </mc:Choice>
          <mc:Fallback xmlns="">
            <p:pic>
              <p:nvPicPr>
                <p:cNvPr id="30" name="Freihand 29">
                  <a:extLst>
                    <a:ext uri="{FF2B5EF4-FFF2-40B4-BE49-F238E27FC236}">
                      <a16:creationId xmlns:a16="http://schemas.microsoft.com/office/drawing/2014/main" id="{CD199149-F420-4723-B1D0-7E3B74F2E951}"/>
                    </a:ext>
                  </a:extLst>
                </p:cNvPr>
                <p:cNvPicPr/>
                <p:nvPr/>
              </p:nvPicPr>
              <p:blipFill>
                <a:blip r:embed="rId37"/>
                <a:stretch>
                  <a:fillRect/>
                </a:stretch>
              </p:blipFill>
              <p:spPr>
                <a:xfrm>
                  <a:off x="2657167" y="4301004"/>
                  <a:ext cx="32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Freihand 33">
                  <a:extLst>
                    <a:ext uri="{FF2B5EF4-FFF2-40B4-BE49-F238E27FC236}">
                      <a16:creationId xmlns:a16="http://schemas.microsoft.com/office/drawing/2014/main" id="{16932B59-7498-4915-BE44-D0524B95B29F}"/>
                    </a:ext>
                  </a:extLst>
                </p14:cNvPr>
                <p14:cNvContentPartPr/>
                <p14:nvPr/>
              </p14:nvContentPartPr>
              <p14:xfrm>
                <a:off x="1894687" y="4324404"/>
                <a:ext cx="33120" cy="14040"/>
              </p14:xfrm>
            </p:contentPart>
          </mc:Choice>
          <mc:Fallback xmlns="">
            <p:pic>
              <p:nvPicPr>
                <p:cNvPr id="34" name="Freihand 33">
                  <a:extLst>
                    <a:ext uri="{FF2B5EF4-FFF2-40B4-BE49-F238E27FC236}">
                      <a16:creationId xmlns:a16="http://schemas.microsoft.com/office/drawing/2014/main" id="{16932B59-7498-4915-BE44-D0524B95B29F}"/>
                    </a:ext>
                  </a:extLst>
                </p:cNvPr>
                <p:cNvPicPr/>
                <p:nvPr/>
              </p:nvPicPr>
              <p:blipFill>
                <a:blip r:embed="rId39"/>
                <a:stretch>
                  <a:fillRect/>
                </a:stretch>
              </p:blipFill>
              <p:spPr>
                <a:xfrm>
                  <a:off x="1890367" y="4320084"/>
                  <a:ext cx="41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BE7590A7-27C4-412A-B378-FB1EEE4080DC}"/>
                    </a:ext>
                  </a:extLst>
                </p14:cNvPr>
                <p14:cNvContentPartPr/>
                <p14:nvPr/>
              </p14:nvContentPartPr>
              <p14:xfrm>
                <a:off x="2657167" y="4322244"/>
                <a:ext cx="8280" cy="14040"/>
              </p14:xfrm>
            </p:contentPart>
          </mc:Choice>
          <mc:Fallback xmlns="">
            <p:pic>
              <p:nvPicPr>
                <p:cNvPr id="37" name="Freihand 36">
                  <a:extLst>
                    <a:ext uri="{FF2B5EF4-FFF2-40B4-BE49-F238E27FC236}">
                      <a16:creationId xmlns:a16="http://schemas.microsoft.com/office/drawing/2014/main" id="{BE7590A7-27C4-412A-B378-FB1EEE4080DC}"/>
                    </a:ext>
                  </a:extLst>
                </p:cNvPr>
                <p:cNvPicPr/>
                <p:nvPr/>
              </p:nvPicPr>
              <p:blipFill>
                <a:blip r:embed="rId41"/>
                <a:stretch>
                  <a:fillRect/>
                </a:stretch>
              </p:blipFill>
              <p:spPr>
                <a:xfrm>
                  <a:off x="2652847" y="4317924"/>
                  <a:ext cx="16920" cy="22680"/>
                </a:xfrm>
                <a:prstGeom prst="rect">
                  <a:avLst/>
                </a:prstGeom>
              </p:spPr>
            </p:pic>
          </mc:Fallback>
        </mc:AlternateContent>
      </p:grpSp>
      <p:cxnSp>
        <p:nvCxnSpPr>
          <p:cNvPr id="60" name="Gerade Verbindung 49">
            <a:extLst>
              <a:ext uri="{FF2B5EF4-FFF2-40B4-BE49-F238E27FC236}">
                <a16:creationId xmlns:a16="http://schemas.microsoft.com/office/drawing/2014/main" id="{4B7E218B-FB6D-40E9-98E3-EEAD494CAFB5}"/>
              </a:ext>
            </a:extLst>
          </p:cNvPr>
          <p:cNvCxnSpPr/>
          <p:nvPr/>
        </p:nvCxnSpPr>
        <p:spPr>
          <a:xfrm>
            <a:off x="2296171" y="4017084"/>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864610D0-703A-4474-BF1D-5906AAC3DA90}"/>
              </a:ext>
            </a:extLst>
          </p:cNvPr>
          <p:cNvSpPr txBox="1"/>
          <p:nvPr/>
        </p:nvSpPr>
        <p:spPr>
          <a:xfrm>
            <a:off x="4401802" y="5803373"/>
            <a:ext cx="1465466" cy="461665"/>
          </a:xfrm>
          <a:prstGeom prst="rect">
            <a:avLst/>
          </a:prstGeom>
          <a:noFill/>
        </p:spPr>
        <p:txBody>
          <a:bodyPr wrap="none" rtlCol="0">
            <a:spAutoFit/>
          </a:bodyPr>
          <a:lstStyle/>
          <a:p>
            <a:r>
              <a:rPr lang="de-DE" sz="2177" b="1" dirty="0"/>
              <a:t>IS(G</a:t>
            </a:r>
            <a:r>
              <a:rPr lang="de-DE" sz="2400" b="1"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r>
              <a:rPr lang="de-DE" sz="2177" b="1" dirty="0"/>
              <a:t>)</a:t>
            </a:r>
          </a:p>
        </p:txBody>
      </p:sp>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8D08DE9D-A5B0-4352-8533-FBCE74FCD2D5}"/>
                  </a:ext>
                </a:extLst>
              </p14:cNvPr>
              <p14:cNvContentPartPr/>
              <p14:nvPr/>
            </p14:nvContentPartPr>
            <p14:xfrm>
              <a:off x="9465847" y="2360244"/>
              <a:ext cx="4680" cy="1800"/>
            </p14:xfrm>
          </p:contentPart>
        </mc:Choice>
        <mc:Fallback xmlns="">
          <p:pic>
            <p:nvPicPr>
              <p:cNvPr id="52" name="Freihand 51">
                <a:extLst>
                  <a:ext uri="{FF2B5EF4-FFF2-40B4-BE49-F238E27FC236}">
                    <a16:creationId xmlns:a16="http://schemas.microsoft.com/office/drawing/2014/main" id="{8D08DE9D-A5B0-4352-8533-FBCE74FCD2D5}"/>
                  </a:ext>
                </a:extLst>
              </p:cNvPr>
              <p:cNvPicPr/>
              <p:nvPr/>
            </p:nvPicPr>
            <p:blipFill>
              <a:blip r:embed="rId43"/>
              <a:stretch>
                <a:fillRect/>
              </a:stretch>
            </p:blipFill>
            <p:spPr>
              <a:xfrm>
                <a:off x="9461527" y="2355924"/>
                <a:ext cx="13320" cy="10440"/>
              </a:xfrm>
              <a:prstGeom prst="rect">
                <a:avLst/>
              </a:prstGeom>
            </p:spPr>
          </p:pic>
        </mc:Fallback>
      </mc:AlternateContent>
      <p:grpSp>
        <p:nvGrpSpPr>
          <p:cNvPr id="57" name="Gruppieren 56">
            <a:extLst>
              <a:ext uri="{FF2B5EF4-FFF2-40B4-BE49-F238E27FC236}">
                <a16:creationId xmlns:a16="http://schemas.microsoft.com/office/drawing/2014/main" id="{CCF4C37C-5263-4452-8612-757A4E3222A1}"/>
              </a:ext>
            </a:extLst>
          </p:cNvPr>
          <p:cNvGrpSpPr/>
          <p:nvPr/>
        </p:nvGrpSpPr>
        <p:grpSpPr>
          <a:xfrm>
            <a:off x="2973247" y="5008764"/>
            <a:ext cx="418320" cy="144720"/>
            <a:chOff x="2973247" y="5008764"/>
            <a:chExt cx="418320" cy="144720"/>
          </a:xfrm>
        </p:grpSpPr>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AADA6487-6640-46F6-8296-FB07FA1AB17F}"/>
                    </a:ext>
                  </a:extLst>
                </p14:cNvPr>
                <p14:cNvContentPartPr/>
                <p14:nvPr/>
              </p14:nvContentPartPr>
              <p14:xfrm>
                <a:off x="2973247" y="5074284"/>
                <a:ext cx="332280" cy="22680"/>
              </p14:xfrm>
            </p:contentPart>
          </mc:Choice>
          <mc:Fallback xmlns="">
            <p:pic>
              <p:nvPicPr>
                <p:cNvPr id="54" name="Freihand 53">
                  <a:extLst>
                    <a:ext uri="{FF2B5EF4-FFF2-40B4-BE49-F238E27FC236}">
                      <a16:creationId xmlns:a16="http://schemas.microsoft.com/office/drawing/2014/main" id="{AADA6487-6640-46F6-8296-FB07FA1AB17F}"/>
                    </a:ext>
                  </a:extLst>
                </p:cNvPr>
                <p:cNvPicPr/>
                <p:nvPr/>
              </p:nvPicPr>
              <p:blipFill>
                <a:blip r:embed="rId45"/>
                <a:stretch>
                  <a:fillRect/>
                </a:stretch>
              </p:blipFill>
              <p:spPr>
                <a:xfrm>
                  <a:off x="2968927" y="5069964"/>
                  <a:ext cx="340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Freihand 55">
                  <a:extLst>
                    <a:ext uri="{FF2B5EF4-FFF2-40B4-BE49-F238E27FC236}">
                      <a16:creationId xmlns:a16="http://schemas.microsoft.com/office/drawing/2014/main" id="{D7025285-D37A-4BD3-8957-5EDCAD50A516}"/>
                    </a:ext>
                  </a:extLst>
                </p14:cNvPr>
                <p14:cNvContentPartPr/>
                <p14:nvPr/>
              </p14:nvContentPartPr>
              <p14:xfrm>
                <a:off x="3261967" y="5008764"/>
                <a:ext cx="129600" cy="144720"/>
              </p14:xfrm>
            </p:contentPart>
          </mc:Choice>
          <mc:Fallback xmlns="">
            <p:pic>
              <p:nvPicPr>
                <p:cNvPr id="56" name="Freihand 55">
                  <a:extLst>
                    <a:ext uri="{FF2B5EF4-FFF2-40B4-BE49-F238E27FC236}">
                      <a16:creationId xmlns:a16="http://schemas.microsoft.com/office/drawing/2014/main" id="{D7025285-D37A-4BD3-8957-5EDCAD50A516}"/>
                    </a:ext>
                  </a:extLst>
                </p:cNvPr>
                <p:cNvPicPr/>
                <p:nvPr/>
              </p:nvPicPr>
              <p:blipFill>
                <a:blip r:embed="rId47"/>
                <a:stretch>
                  <a:fillRect/>
                </a:stretch>
              </p:blipFill>
              <p:spPr>
                <a:xfrm>
                  <a:off x="3257647" y="5004444"/>
                  <a:ext cx="138240" cy="153360"/>
                </a:xfrm>
                <a:prstGeom prst="rect">
                  <a:avLst/>
                </a:prstGeom>
              </p:spPr>
            </p:pic>
          </mc:Fallback>
        </mc:AlternateContent>
      </p:grpSp>
      <p:grpSp>
        <p:nvGrpSpPr>
          <p:cNvPr id="63" name="Gruppieren 62">
            <a:extLst>
              <a:ext uri="{FF2B5EF4-FFF2-40B4-BE49-F238E27FC236}">
                <a16:creationId xmlns:a16="http://schemas.microsoft.com/office/drawing/2014/main" id="{4969CDE2-610D-42BC-B26C-5E77B75D7811}"/>
              </a:ext>
            </a:extLst>
          </p:cNvPr>
          <p:cNvGrpSpPr/>
          <p:nvPr/>
        </p:nvGrpSpPr>
        <p:grpSpPr>
          <a:xfrm>
            <a:off x="4725367" y="4494684"/>
            <a:ext cx="416520" cy="160560"/>
            <a:chOff x="4725367" y="4494684"/>
            <a:chExt cx="416520" cy="160560"/>
          </a:xfrm>
        </p:grpSpPr>
        <mc:AlternateContent xmlns:mc="http://schemas.openxmlformats.org/markup-compatibility/2006" xmlns:p14="http://schemas.microsoft.com/office/powerpoint/2010/main">
          <mc:Choice Requires="p14">
            <p:contentPart p14:bwMode="auto" r:id="rId48">
              <p14:nvContentPartPr>
                <p14:cNvPr id="59" name="Freihand 58">
                  <a:extLst>
                    <a:ext uri="{FF2B5EF4-FFF2-40B4-BE49-F238E27FC236}">
                      <a16:creationId xmlns:a16="http://schemas.microsoft.com/office/drawing/2014/main" id="{1A7FA280-6EEC-4A51-A95A-871F4B7C7164}"/>
                    </a:ext>
                  </a:extLst>
                </p14:cNvPr>
                <p14:cNvContentPartPr/>
                <p14:nvPr/>
              </p14:nvContentPartPr>
              <p14:xfrm>
                <a:off x="4725367" y="4578924"/>
                <a:ext cx="256320" cy="37800"/>
              </p14:xfrm>
            </p:contentPart>
          </mc:Choice>
          <mc:Fallback xmlns="">
            <p:pic>
              <p:nvPicPr>
                <p:cNvPr id="59" name="Freihand 58">
                  <a:extLst>
                    <a:ext uri="{FF2B5EF4-FFF2-40B4-BE49-F238E27FC236}">
                      <a16:creationId xmlns:a16="http://schemas.microsoft.com/office/drawing/2014/main" id="{1A7FA280-6EEC-4A51-A95A-871F4B7C7164}"/>
                    </a:ext>
                  </a:extLst>
                </p:cNvPr>
                <p:cNvPicPr/>
                <p:nvPr/>
              </p:nvPicPr>
              <p:blipFill>
                <a:blip r:embed="rId49"/>
                <a:stretch>
                  <a:fillRect/>
                </a:stretch>
              </p:blipFill>
              <p:spPr>
                <a:xfrm>
                  <a:off x="4721047" y="4574604"/>
                  <a:ext cx="264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42F3E9DE-2240-452E-B1D9-9816C27F7AC0}"/>
                    </a:ext>
                  </a:extLst>
                </p14:cNvPr>
                <p14:cNvContentPartPr/>
                <p14:nvPr/>
              </p14:nvContentPartPr>
              <p14:xfrm>
                <a:off x="5003287" y="4494684"/>
                <a:ext cx="138600" cy="160560"/>
              </p14:xfrm>
            </p:contentPart>
          </mc:Choice>
          <mc:Fallback xmlns="">
            <p:pic>
              <p:nvPicPr>
                <p:cNvPr id="62" name="Freihand 61">
                  <a:extLst>
                    <a:ext uri="{FF2B5EF4-FFF2-40B4-BE49-F238E27FC236}">
                      <a16:creationId xmlns:a16="http://schemas.microsoft.com/office/drawing/2014/main" id="{42F3E9DE-2240-452E-B1D9-9816C27F7AC0}"/>
                    </a:ext>
                  </a:extLst>
                </p:cNvPr>
                <p:cNvPicPr/>
                <p:nvPr/>
              </p:nvPicPr>
              <p:blipFill>
                <a:blip r:embed="rId51"/>
                <a:stretch>
                  <a:fillRect/>
                </a:stretch>
              </p:blipFill>
              <p:spPr>
                <a:xfrm>
                  <a:off x="4998967" y="4490364"/>
                  <a:ext cx="147240" cy="169200"/>
                </a:xfrm>
                <a:prstGeom prst="rect">
                  <a:avLst/>
                </a:prstGeom>
              </p:spPr>
            </p:pic>
          </mc:Fallback>
        </mc:AlternateContent>
      </p:grpSp>
      <p:grpSp>
        <p:nvGrpSpPr>
          <p:cNvPr id="112" name="Gruppieren 111">
            <a:extLst>
              <a:ext uri="{FF2B5EF4-FFF2-40B4-BE49-F238E27FC236}">
                <a16:creationId xmlns:a16="http://schemas.microsoft.com/office/drawing/2014/main" id="{71E77364-EA71-4594-B9D3-36BFBC972BC0}"/>
              </a:ext>
            </a:extLst>
          </p:cNvPr>
          <p:cNvGrpSpPr/>
          <p:nvPr/>
        </p:nvGrpSpPr>
        <p:grpSpPr>
          <a:xfrm>
            <a:off x="5555167" y="3857124"/>
            <a:ext cx="2442600" cy="1605960"/>
            <a:chOff x="5555167" y="3857124"/>
            <a:chExt cx="2442600" cy="1605960"/>
          </a:xfrm>
        </p:grpSpPr>
        <mc:AlternateContent xmlns:mc="http://schemas.openxmlformats.org/markup-compatibility/2006" xmlns:p14="http://schemas.microsoft.com/office/powerpoint/2010/main">
          <mc:Choice Requires="p14">
            <p:contentPart p14:bwMode="auto" r:id="rId52">
              <p14:nvContentPartPr>
                <p14:cNvPr id="64" name="Freihand 63">
                  <a:extLst>
                    <a:ext uri="{FF2B5EF4-FFF2-40B4-BE49-F238E27FC236}">
                      <a16:creationId xmlns:a16="http://schemas.microsoft.com/office/drawing/2014/main" id="{505BC53A-505C-40A0-BCEF-8959ED1544B6}"/>
                    </a:ext>
                  </a:extLst>
                </p14:cNvPr>
                <p14:cNvContentPartPr/>
                <p14:nvPr/>
              </p14:nvContentPartPr>
              <p14:xfrm>
                <a:off x="5555167" y="4230444"/>
                <a:ext cx="69120" cy="132840"/>
              </p14:xfrm>
            </p:contentPart>
          </mc:Choice>
          <mc:Fallback xmlns="">
            <p:pic>
              <p:nvPicPr>
                <p:cNvPr id="64" name="Freihand 63">
                  <a:extLst>
                    <a:ext uri="{FF2B5EF4-FFF2-40B4-BE49-F238E27FC236}">
                      <a16:creationId xmlns:a16="http://schemas.microsoft.com/office/drawing/2014/main" id="{505BC53A-505C-40A0-BCEF-8959ED1544B6}"/>
                    </a:ext>
                  </a:extLst>
                </p:cNvPr>
                <p:cNvPicPr/>
                <p:nvPr/>
              </p:nvPicPr>
              <p:blipFill>
                <a:blip r:embed="rId53"/>
                <a:stretch>
                  <a:fillRect/>
                </a:stretch>
              </p:blipFill>
              <p:spPr>
                <a:xfrm>
                  <a:off x="5550847" y="4226124"/>
                  <a:ext cx="77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7" name="Freihand 66">
                  <a:extLst>
                    <a:ext uri="{FF2B5EF4-FFF2-40B4-BE49-F238E27FC236}">
                      <a16:creationId xmlns:a16="http://schemas.microsoft.com/office/drawing/2014/main" id="{80FAFDBE-EB56-44FB-A2EB-B97A8C0A14C1}"/>
                    </a:ext>
                  </a:extLst>
                </p14:cNvPr>
                <p14:cNvContentPartPr/>
                <p14:nvPr/>
              </p14:nvContentPartPr>
              <p14:xfrm>
                <a:off x="5633647" y="4212804"/>
                <a:ext cx="46800" cy="153360"/>
              </p14:xfrm>
            </p:contentPart>
          </mc:Choice>
          <mc:Fallback xmlns="">
            <p:pic>
              <p:nvPicPr>
                <p:cNvPr id="67" name="Freihand 66">
                  <a:extLst>
                    <a:ext uri="{FF2B5EF4-FFF2-40B4-BE49-F238E27FC236}">
                      <a16:creationId xmlns:a16="http://schemas.microsoft.com/office/drawing/2014/main" id="{80FAFDBE-EB56-44FB-A2EB-B97A8C0A14C1}"/>
                    </a:ext>
                  </a:extLst>
                </p:cNvPr>
                <p:cNvPicPr/>
                <p:nvPr/>
              </p:nvPicPr>
              <p:blipFill>
                <a:blip r:embed="rId55"/>
                <a:stretch>
                  <a:fillRect/>
                </a:stretch>
              </p:blipFill>
              <p:spPr>
                <a:xfrm>
                  <a:off x="5629327" y="4208484"/>
                  <a:ext cx="55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 name="Freihand 67">
                  <a:extLst>
                    <a:ext uri="{FF2B5EF4-FFF2-40B4-BE49-F238E27FC236}">
                      <a16:creationId xmlns:a16="http://schemas.microsoft.com/office/drawing/2014/main" id="{6D64B80C-E47E-4A11-BF23-0EC4F2016DEE}"/>
                    </a:ext>
                  </a:extLst>
                </p14:cNvPr>
                <p14:cNvContentPartPr/>
                <p14:nvPr/>
              </p14:nvContentPartPr>
              <p14:xfrm>
                <a:off x="5572087" y="4326204"/>
                <a:ext cx="140040" cy="36360"/>
              </p14:xfrm>
            </p:contentPart>
          </mc:Choice>
          <mc:Fallback xmlns="">
            <p:pic>
              <p:nvPicPr>
                <p:cNvPr id="68" name="Freihand 67">
                  <a:extLst>
                    <a:ext uri="{FF2B5EF4-FFF2-40B4-BE49-F238E27FC236}">
                      <a16:creationId xmlns:a16="http://schemas.microsoft.com/office/drawing/2014/main" id="{6D64B80C-E47E-4A11-BF23-0EC4F2016DEE}"/>
                    </a:ext>
                  </a:extLst>
                </p:cNvPr>
                <p:cNvPicPr/>
                <p:nvPr/>
              </p:nvPicPr>
              <p:blipFill>
                <a:blip r:embed="rId57"/>
                <a:stretch>
                  <a:fillRect/>
                </a:stretch>
              </p:blipFill>
              <p:spPr>
                <a:xfrm>
                  <a:off x="5567767" y="4321884"/>
                  <a:ext cx="148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1" name="Freihand 70">
                  <a:extLst>
                    <a:ext uri="{FF2B5EF4-FFF2-40B4-BE49-F238E27FC236}">
                      <a16:creationId xmlns:a16="http://schemas.microsoft.com/office/drawing/2014/main" id="{88984AB3-589B-4547-85D5-9C88E708F283}"/>
                    </a:ext>
                  </a:extLst>
                </p14:cNvPr>
                <p14:cNvContentPartPr/>
                <p14:nvPr/>
              </p14:nvContentPartPr>
              <p14:xfrm>
                <a:off x="5789527" y="4161684"/>
                <a:ext cx="165960" cy="198720"/>
              </p14:xfrm>
            </p:contentPart>
          </mc:Choice>
          <mc:Fallback xmlns="">
            <p:pic>
              <p:nvPicPr>
                <p:cNvPr id="71" name="Freihand 70">
                  <a:extLst>
                    <a:ext uri="{FF2B5EF4-FFF2-40B4-BE49-F238E27FC236}">
                      <a16:creationId xmlns:a16="http://schemas.microsoft.com/office/drawing/2014/main" id="{88984AB3-589B-4547-85D5-9C88E708F283}"/>
                    </a:ext>
                  </a:extLst>
                </p:cNvPr>
                <p:cNvPicPr/>
                <p:nvPr/>
              </p:nvPicPr>
              <p:blipFill>
                <a:blip r:embed="rId59"/>
                <a:stretch>
                  <a:fillRect/>
                </a:stretch>
              </p:blipFill>
              <p:spPr>
                <a:xfrm>
                  <a:off x="5785207" y="4157364"/>
                  <a:ext cx="174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 name="Freihand 72">
                  <a:extLst>
                    <a:ext uri="{FF2B5EF4-FFF2-40B4-BE49-F238E27FC236}">
                      <a16:creationId xmlns:a16="http://schemas.microsoft.com/office/drawing/2014/main" id="{F569016B-8766-4CBE-86D4-4F248FC016AB}"/>
                    </a:ext>
                  </a:extLst>
                </p14:cNvPr>
                <p14:cNvContentPartPr/>
                <p14:nvPr/>
              </p14:nvContentPartPr>
              <p14:xfrm>
                <a:off x="6309727" y="4077084"/>
                <a:ext cx="107280" cy="164520"/>
              </p14:xfrm>
            </p:contentPart>
          </mc:Choice>
          <mc:Fallback xmlns="">
            <p:pic>
              <p:nvPicPr>
                <p:cNvPr id="73" name="Freihand 72">
                  <a:extLst>
                    <a:ext uri="{FF2B5EF4-FFF2-40B4-BE49-F238E27FC236}">
                      <a16:creationId xmlns:a16="http://schemas.microsoft.com/office/drawing/2014/main" id="{F569016B-8766-4CBE-86D4-4F248FC016AB}"/>
                    </a:ext>
                  </a:extLst>
                </p:cNvPr>
                <p:cNvPicPr/>
                <p:nvPr/>
              </p:nvPicPr>
              <p:blipFill>
                <a:blip r:embed="rId61"/>
                <a:stretch>
                  <a:fillRect/>
                </a:stretch>
              </p:blipFill>
              <p:spPr>
                <a:xfrm>
                  <a:off x="6305407" y="4072764"/>
                  <a:ext cx="115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4" name="Freihand 73">
                  <a:extLst>
                    <a:ext uri="{FF2B5EF4-FFF2-40B4-BE49-F238E27FC236}">
                      <a16:creationId xmlns:a16="http://schemas.microsoft.com/office/drawing/2014/main" id="{EBAA1F2A-9ABD-43AB-BACD-6623DD75024D}"/>
                    </a:ext>
                  </a:extLst>
                </p14:cNvPr>
                <p14:cNvContentPartPr/>
                <p14:nvPr/>
              </p14:nvContentPartPr>
              <p14:xfrm>
                <a:off x="6492607" y="4106964"/>
                <a:ext cx="77760" cy="91440"/>
              </p14:xfrm>
            </p:contentPart>
          </mc:Choice>
          <mc:Fallback xmlns="">
            <p:pic>
              <p:nvPicPr>
                <p:cNvPr id="74" name="Freihand 73">
                  <a:extLst>
                    <a:ext uri="{FF2B5EF4-FFF2-40B4-BE49-F238E27FC236}">
                      <a16:creationId xmlns:a16="http://schemas.microsoft.com/office/drawing/2014/main" id="{EBAA1F2A-9ABD-43AB-BACD-6623DD75024D}"/>
                    </a:ext>
                  </a:extLst>
                </p:cNvPr>
                <p:cNvPicPr/>
                <p:nvPr/>
              </p:nvPicPr>
              <p:blipFill>
                <a:blip r:embed="rId63"/>
                <a:stretch>
                  <a:fillRect/>
                </a:stretch>
              </p:blipFill>
              <p:spPr>
                <a:xfrm>
                  <a:off x="6488287" y="4102644"/>
                  <a:ext cx="86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6" name="Freihand 75">
                  <a:extLst>
                    <a:ext uri="{FF2B5EF4-FFF2-40B4-BE49-F238E27FC236}">
                      <a16:creationId xmlns:a16="http://schemas.microsoft.com/office/drawing/2014/main" id="{909CE355-A412-489F-8254-BEE28BCE4A75}"/>
                    </a:ext>
                  </a:extLst>
                </p14:cNvPr>
                <p14:cNvContentPartPr/>
                <p14:nvPr/>
              </p14:nvContentPartPr>
              <p14:xfrm>
                <a:off x="6616447" y="3996444"/>
                <a:ext cx="150840" cy="165600"/>
              </p14:xfrm>
            </p:contentPart>
          </mc:Choice>
          <mc:Fallback xmlns="">
            <p:pic>
              <p:nvPicPr>
                <p:cNvPr id="76" name="Freihand 75">
                  <a:extLst>
                    <a:ext uri="{FF2B5EF4-FFF2-40B4-BE49-F238E27FC236}">
                      <a16:creationId xmlns:a16="http://schemas.microsoft.com/office/drawing/2014/main" id="{909CE355-A412-489F-8254-BEE28BCE4A75}"/>
                    </a:ext>
                  </a:extLst>
                </p:cNvPr>
                <p:cNvPicPr/>
                <p:nvPr/>
              </p:nvPicPr>
              <p:blipFill>
                <a:blip r:embed="rId65"/>
                <a:stretch>
                  <a:fillRect/>
                </a:stretch>
              </p:blipFill>
              <p:spPr>
                <a:xfrm>
                  <a:off x="6612127" y="3992124"/>
                  <a:ext cx="159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7" name="Freihand 76">
                  <a:extLst>
                    <a:ext uri="{FF2B5EF4-FFF2-40B4-BE49-F238E27FC236}">
                      <a16:creationId xmlns:a16="http://schemas.microsoft.com/office/drawing/2014/main" id="{109C121E-A8C2-4539-8FEA-338E9D3C0B67}"/>
                    </a:ext>
                  </a:extLst>
                </p14:cNvPr>
                <p14:cNvContentPartPr/>
                <p14:nvPr/>
              </p14:nvContentPartPr>
              <p14:xfrm>
                <a:off x="6779527" y="4040004"/>
                <a:ext cx="275040" cy="106560"/>
              </p14:xfrm>
            </p:contentPart>
          </mc:Choice>
          <mc:Fallback xmlns="">
            <p:pic>
              <p:nvPicPr>
                <p:cNvPr id="77" name="Freihand 76">
                  <a:extLst>
                    <a:ext uri="{FF2B5EF4-FFF2-40B4-BE49-F238E27FC236}">
                      <a16:creationId xmlns:a16="http://schemas.microsoft.com/office/drawing/2014/main" id="{109C121E-A8C2-4539-8FEA-338E9D3C0B67}"/>
                    </a:ext>
                  </a:extLst>
                </p:cNvPr>
                <p:cNvPicPr/>
                <p:nvPr/>
              </p:nvPicPr>
              <p:blipFill>
                <a:blip r:embed="rId67"/>
                <a:stretch>
                  <a:fillRect/>
                </a:stretch>
              </p:blipFill>
              <p:spPr>
                <a:xfrm>
                  <a:off x="6775207" y="4035684"/>
                  <a:ext cx="283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8" name="Freihand 77">
                  <a:extLst>
                    <a:ext uri="{FF2B5EF4-FFF2-40B4-BE49-F238E27FC236}">
                      <a16:creationId xmlns:a16="http://schemas.microsoft.com/office/drawing/2014/main" id="{85497365-8F75-4AC3-83DF-9B43509D079C}"/>
                    </a:ext>
                  </a:extLst>
                </p14:cNvPr>
                <p14:cNvContentPartPr/>
                <p14:nvPr/>
              </p14:nvContentPartPr>
              <p14:xfrm>
                <a:off x="7078327" y="3916164"/>
                <a:ext cx="191520" cy="184680"/>
              </p14:xfrm>
            </p:contentPart>
          </mc:Choice>
          <mc:Fallback xmlns="">
            <p:pic>
              <p:nvPicPr>
                <p:cNvPr id="78" name="Freihand 77">
                  <a:extLst>
                    <a:ext uri="{FF2B5EF4-FFF2-40B4-BE49-F238E27FC236}">
                      <a16:creationId xmlns:a16="http://schemas.microsoft.com/office/drawing/2014/main" id="{85497365-8F75-4AC3-83DF-9B43509D079C}"/>
                    </a:ext>
                  </a:extLst>
                </p:cNvPr>
                <p:cNvPicPr/>
                <p:nvPr/>
              </p:nvPicPr>
              <p:blipFill>
                <a:blip r:embed="rId69"/>
                <a:stretch>
                  <a:fillRect/>
                </a:stretch>
              </p:blipFill>
              <p:spPr>
                <a:xfrm>
                  <a:off x="7074007" y="3911844"/>
                  <a:ext cx="200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9" name="Freihand 78">
                  <a:extLst>
                    <a:ext uri="{FF2B5EF4-FFF2-40B4-BE49-F238E27FC236}">
                      <a16:creationId xmlns:a16="http://schemas.microsoft.com/office/drawing/2014/main" id="{F7CC1B27-21CA-4695-A4F0-994DA56F3DB2}"/>
                    </a:ext>
                  </a:extLst>
                </p14:cNvPr>
                <p14:cNvContentPartPr/>
                <p14:nvPr/>
              </p14:nvContentPartPr>
              <p14:xfrm>
                <a:off x="7276327" y="3857124"/>
                <a:ext cx="127080" cy="214200"/>
              </p14:xfrm>
            </p:contentPart>
          </mc:Choice>
          <mc:Fallback xmlns="">
            <p:pic>
              <p:nvPicPr>
                <p:cNvPr id="79" name="Freihand 78">
                  <a:extLst>
                    <a:ext uri="{FF2B5EF4-FFF2-40B4-BE49-F238E27FC236}">
                      <a16:creationId xmlns:a16="http://schemas.microsoft.com/office/drawing/2014/main" id="{F7CC1B27-21CA-4695-A4F0-994DA56F3DB2}"/>
                    </a:ext>
                  </a:extLst>
                </p:cNvPr>
                <p:cNvPicPr/>
                <p:nvPr/>
              </p:nvPicPr>
              <p:blipFill>
                <a:blip r:embed="rId71"/>
                <a:stretch>
                  <a:fillRect/>
                </a:stretch>
              </p:blipFill>
              <p:spPr>
                <a:xfrm>
                  <a:off x="7272007" y="3852804"/>
                  <a:ext cx="135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0" name="Freihand 79">
                  <a:extLst>
                    <a:ext uri="{FF2B5EF4-FFF2-40B4-BE49-F238E27FC236}">
                      <a16:creationId xmlns:a16="http://schemas.microsoft.com/office/drawing/2014/main" id="{DE1CFABE-0968-496B-B81C-FCD04587C08C}"/>
                    </a:ext>
                  </a:extLst>
                </p14:cNvPr>
                <p14:cNvContentPartPr/>
                <p14:nvPr/>
              </p14:nvContentPartPr>
              <p14:xfrm>
                <a:off x="5707807" y="4634364"/>
                <a:ext cx="341280" cy="132480"/>
              </p14:xfrm>
            </p:contentPart>
          </mc:Choice>
          <mc:Fallback xmlns="">
            <p:pic>
              <p:nvPicPr>
                <p:cNvPr id="80" name="Freihand 79">
                  <a:extLst>
                    <a:ext uri="{FF2B5EF4-FFF2-40B4-BE49-F238E27FC236}">
                      <a16:creationId xmlns:a16="http://schemas.microsoft.com/office/drawing/2014/main" id="{DE1CFABE-0968-496B-B81C-FCD04587C08C}"/>
                    </a:ext>
                  </a:extLst>
                </p:cNvPr>
                <p:cNvPicPr/>
                <p:nvPr/>
              </p:nvPicPr>
              <p:blipFill>
                <a:blip r:embed="rId73"/>
                <a:stretch>
                  <a:fillRect/>
                </a:stretch>
              </p:blipFill>
              <p:spPr>
                <a:xfrm>
                  <a:off x="5703487" y="4630044"/>
                  <a:ext cx="349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 name="Freihand 80">
                  <a:extLst>
                    <a:ext uri="{FF2B5EF4-FFF2-40B4-BE49-F238E27FC236}">
                      <a16:creationId xmlns:a16="http://schemas.microsoft.com/office/drawing/2014/main" id="{AA40B560-ED06-4539-9CD8-C272B8DD6694}"/>
                    </a:ext>
                  </a:extLst>
                </p14:cNvPr>
                <p14:cNvContentPartPr/>
                <p14:nvPr/>
              </p14:nvContentPartPr>
              <p14:xfrm>
                <a:off x="5976007" y="4573164"/>
                <a:ext cx="41400" cy="16560"/>
              </p14:xfrm>
            </p:contentPart>
          </mc:Choice>
          <mc:Fallback xmlns="">
            <p:pic>
              <p:nvPicPr>
                <p:cNvPr id="81" name="Freihand 80">
                  <a:extLst>
                    <a:ext uri="{FF2B5EF4-FFF2-40B4-BE49-F238E27FC236}">
                      <a16:creationId xmlns:a16="http://schemas.microsoft.com/office/drawing/2014/main" id="{AA40B560-ED06-4539-9CD8-C272B8DD6694}"/>
                    </a:ext>
                  </a:extLst>
                </p:cNvPr>
                <p:cNvPicPr/>
                <p:nvPr/>
              </p:nvPicPr>
              <p:blipFill>
                <a:blip r:embed="rId75"/>
                <a:stretch>
                  <a:fillRect/>
                </a:stretch>
              </p:blipFill>
              <p:spPr>
                <a:xfrm>
                  <a:off x="5971687" y="4568844"/>
                  <a:ext cx="50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2" name="Freihand 81">
                  <a:extLst>
                    <a:ext uri="{FF2B5EF4-FFF2-40B4-BE49-F238E27FC236}">
                      <a16:creationId xmlns:a16="http://schemas.microsoft.com/office/drawing/2014/main" id="{7F81EB37-3890-45B2-93CA-54F4056527D7}"/>
                    </a:ext>
                  </a:extLst>
                </p14:cNvPr>
                <p14:cNvContentPartPr/>
                <p14:nvPr/>
              </p14:nvContentPartPr>
              <p14:xfrm>
                <a:off x="6081487" y="4601244"/>
                <a:ext cx="104040" cy="106920"/>
              </p14:xfrm>
            </p:contentPart>
          </mc:Choice>
          <mc:Fallback xmlns="">
            <p:pic>
              <p:nvPicPr>
                <p:cNvPr id="82" name="Freihand 81">
                  <a:extLst>
                    <a:ext uri="{FF2B5EF4-FFF2-40B4-BE49-F238E27FC236}">
                      <a16:creationId xmlns:a16="http://schemas.microsoft.com/office/drawing/2014/main" id="{7F81EB37-3890-45B2-93CA-54F4056527D7}"/>
                    </a:ext>
                  </a:extLst>
                </p:cNvPr>
                <p:cNvPicPr/>
                <p:nvPr/>
              </p:nvPicPr>
              <p:blipFill>
                <a:blip r:embed="rId77"/>
                <a:stretch>
                  <a:fillRect/>
                </a:stretch>
              </p:blipFill>
              <p:spPr>
                <a:xfrm>
                  <a:off x="6077167" y="4596924"/>
                  <a:ext cx="112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5" name="Freihand 84">
                  <a:extLst>
                    <a:ext uri="{FF2B5EF4-FFF2-40B4-BE49-F238E27FC236}">
                      <a16:creationId xmlns:a16="http://schemas.microsoft.com/office/drawing/2014/main" id="{B74E85AE-5C9A-4651-BBD2-0878AB216A11}"/>
                    </a:ext>
                  </a:extLst>
                </p14:cNvPr>
                <p14:cNvContentPartPr/>
                <p14:nvPr/>
              </p14:nvContentPartPr>
              <p14:xfrm>
                <a:off x="6372367" y="4430244"/>
                <a:ext cx="136080" cy="177480"/>
              </p14:xfrm>
            </p:contentPart>
          </mc:Choice>
          <mc:Fallback xmlns="">
            <p:pic>
              <p:nvPicPr>
                <p:cNvPr id="85" name="Freihand 84">
                  <a:extLst>
                    <a:ext uri="{FF2B5EF4-FFF2-40B4-BE49-F238E27FC236}">
                      <a16:creationId xmlns:a16="http://schemas.microsoft.com/office/drawing/2014/main" id="{B74E85AE-5C9A-4651-BBD2-0878AB216A11}"/>
                    </a:ext>
                  </a:extLst>
                </p:cNvPr>
                <p:cNvPicPr/>
                <p:nvPr/>
              </p:nvPicPr>
              <p:blipFill>
                <a:blip r:embed="rId79"/>
                <a:stretch>
                  <a:fillRect/>
                </a:stretch>
              </p:blipFill>
              <p:spPr>
                <a:xfrm>
                  <a:off x="6368047" y="4425924"/>
                  <a:ext cx="144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6" name="Freihand 85">
                  <a:extLst>
                    <a:ext uri="{FF2B5EF4-FFF2-40B4-BE49-F238E27FC236}">
                      <a16:creationId xmlns:a16="http://schemas.microsoft.com/office/drawing/2014/main" id="{CAA8AE62-81F1-4CEB-BE7D-6A94A18851E4}"/>
                    </a:ext>
                  </a:extLst>
                </p14:cNvPr>
                <p14:cNvContentPartPr/>
                <p14:nvPr/>
              </p14:nvContentPartPr>
              <p14:xfrm>
                <a:off x="6507727" y="4493964"/>
                <a:ext cx="123840" cy="66960"/>
              </p14:xfrm>
            </p:contentPart>
          </mc:Choice>
          <mc:Fallback xmlns="">
            <p:pic>
              <p:nvPicPr>
                <p:cNvPr id="86" name="Freihand 85">
                  <a:extLst>
                    <a:ext uri="{FF2B5EF4-FFF2-40B4-BE49-F238E27FC236}">
                      <a16:creationId xmlns:a16="http://schemas.microsoft.com/office/drawing/2014/main" id="{CAA8AE62-81F1-4CEB-BE7D-6A94A18851E4}"/>
                    </a:ext>
                  </a:extLst>
                </p:cNvPr>
                <p:cNvPicPr/>
                <p:nvPr/>
              </p:nvPicPr>
              <p:blipFill>
                <a:blip r:embed="rId81"/>
                <a:stretch>
                  <a:fillRect/>
                </a:stretch>
              </p:blipFill>
              <p:spPr>
                <a:xfrm>
                  <a:off x="6503407" y="4489644"/>
                  <a:ext cx="132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7" name="Freihand 86">
                  <a:extLst>
                    <a:ext uri="{FF2B5EF4-FFF2-40B4-BE49-F238E27FC236}">
                      <a16:creationId xmlns:a16="http://schemas.microsoft.com/office/drawing/2014/main" id="{FF085814-1B7F-4254-8E7B-20F1A2695DFC}"/>
                    </a:ext>
                  </a:extLst>
                </p14:cNvPr>
                <p14:cNvContentPartPr/>
                <p14:nvPr/>
              </p14:nvContentPartPr>
              <p14:xfrm>
                <a:off x="6649927" y="4452924"/>
                <a:ext cx="81000" cy="91800"/>
              </p14:xfrm>
            </p:contentPart>
          </mc:Choice>
          <mc:Fallback xmlns="">
            <p:pic>
              <p:nvPicPr>
                <p:cNvPr id="87" name="Freihand 86">
                  <a:extLst>
                    <a:ext uri="{FF2B5EF4-FFF2-40B4-BE49-F238E27FC236}">
                      <a16:creationId xmlns:a16="http://schemas.microsoft.com/office/drawing/2014/main" id="{FF085814-1B7F-4254-8E7B-20F1A2695DFC}"/>
                    </a:ext>
                  </a:extLst>
                </p:cNvPr>
                <p:cNvPicPr/>
                <p:nvPr/>
              </p:nvPicPr>
              <p:blipFill>
                <a:blip r:embed="rId83"/>
                <a:stretch>
                  <a:fillRect/>
                </a:stretch>
              </p:blipFill>
              <p:spPr>
                <a:xfrm>
                  <a:off x="6645607" y="4448604"/>
                  <a:ext cx="89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8" name="Freihand 87">
                  <a:extLst>
                    <a:ext uri="{FF2B5EF4-FFF2-40B4-BE49-F238E27FC236}">
                      <a16:creationId xmlns:a16="http://schemas.microsoft.com/office/drawing/2014/main" id="{6F660291-AD70-4C87-9C7D-A5FB885B43A6}"/>
                    </a:ext>
                  </a:extLst>
                </p14:cNvPr>
                <p14:cNvContentPartPr/>
                <p14:nvPr/>
              </p14:nvContentPartPr>
              <p14:xfrm>
                <a:off x="6768007" y="4334484"/>
                <a:ext cx="117000" cy="185040"/>
              </p14:xfrm>
            </p:contentPart>
          </mc:Choice>
          <mc:Fallback xmlns="">
            <p:pic>
              <p:nvPicPr>
                <p:cNvPr id="88" name="Freihand 87">
                  <a:extLst>
                    <a:ext uri="{FF2B5EF4-FFF2-40B4-BE49-F238E27FC236}">
                      <a16:creationId xmlns:a16="http://schemas.microsoft.com/office/drawing/2014/main" id="{6F660291-AD70-4C87-9C7D-A5FB885B43A6}"/>
                    </a:ext>
                  </a:extLst>
                </p:cNvPr>
                <p:cNvPicPr/>
                <p:nvPr/>
              </p:nvPicPr>
              <p:blipFill>
                <a:blip r:embed="rId85"/>
                <a:stretch>
                  <a:fillRect/>
                </a:stretch>
              </p:blipFill>
              <p:spPr>
                <a:xfrm>
                  <a:off x="6763687" y="4330164"/>
                  <a:ext cx="125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9" name="Freihand 88">
                  <a:extLst>
                    <a:ext uri="{FF2B5EF4-FFF2-40B4-BE49-F238E27FC236}">
                      <a16:creationId xmlns:a16="http://schemas.microsoft.com/office/drawing/2014/main" id="{9952FB08-1F19-4F16-9DF1-2DADF5D99C48}"/>
                    </a:ext>
                  </a:extLst>
                </p14:cNvPr>
                <p14:cNvContentPartPr/>
                <p14:nvPr/>
              </p14:nvContentPartPr>
              <p14:xfrm>
                <a:off x="6936127" y="4385244"/>
                <a:ext cx="33480" cy="73080"/>
              </p14:xfrm>
            </p:contentPart>
          </mc:Choice>
          <mc:Fallback xmlns="">
            <p:pic>
              <p:nvPicPr>
                <p:cNvPr id="89" name="Freihand 88">
                  <a:extLst>
                    <a:ext uri="{FF2B5EF4-FFF2-40B4-BE49-F238E27FC236}">
                      <a16:creationId xmlns:a16="http://schemas.microsoft.com/office/drawing/2014/main" id="{9952FB08-1F19-4F16-9DF1-2DADF5D99C48}"/>
                    </a:ext>
                  </a:extLst>
                </p:cNvPr>
                <p:cNvPicPr/>
                <p:nvPr/>
              </p:nvPicPr>
              <p:blipFill>
                <a:blip r:embed="rId87"/>
                <a:stretch>
                  <a:fillRect/>
                </a:stretch>
              </p:blipFill>
              <p:spPr>
                <a:xfrm>
                  <a:off x="6931807" y="4380924"/>
                  <a:ext cx="42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0" name="Freihand 89">
                  <a:extLst>
                    <a:ext uri="{FF2B5EF4-FFF2-40B4-BE49-F238E27FC236}">
                      <a16:creationId xmlns:a16="http://schemas.microsoft.com/office/drawing/2014/main" id="{BC4DE064-CD90-4F7B-B106-62BD014C7929}"/>
                    </a:ext>
                  </a:extLst>
                </p14:cNvPr>
                <p14:cNvContentPartPr/>
                <p14:nvPr/>
              </p14:nvContentPartPr>
              <p14:xfrm>
                <a:off x="7002007" y="4289124"/>
                <a:ext cx="89280" cy="151560"/>
              </p14:xfrm>
            </p:contentPart>
          </mc:Choice>
          <mc:Fallback xmlns="">
            <p:pic>
              <p:nvPicPr>
                <p:cNvPr id="90" name="Freihand 89">
                  <a:extLst>
                    <a:ext uri="{FF2B5EF4-FFF2-40B4-BE49-F238E27FC236}">
                      <a16:creationId xmlns:a16="http://schemas.microsoft.com/office/drawing/2014/main" id="{BC4DE064-CD90-4F7B-B106-62BD014C7929}"/>
                    </a:ext>
                  </a:extLst>
                </p:cNvPr>
                <p:cNvPicPr/>
                <p:nvPr/>
              </p:nvPicPr>
              <p:blipFill>
                <a:blip r:embed="rId89"/>
                <a:stretch>
                  <a:fillRect/>
                </a:stretch>
              </p:blipFill>
              <p:spPr>
                <a:xfrm>
                  <a:off x="6997687" y="4284804"/>
                  <a:ext cx="97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1" name="Freihand 90">
                  <a:extLst>
                    <a:ext uri="{FF2B5EF4-FFF2-40B4-BE49-F238E27FC236}">
                      <a16:creationId xmlns:a16="http://schemas.microsoft.com/office/drawing/2014/main" id="{E3E7C046-C72B-4810-BA50-5434B1151F01}"/>
                    </a:ext>
                  </a:extLst>
                </p14:cNvPr>
                <p14:cNvContentPartPr/>
                <p14:nvPr/>
              </p14:nvContentPartPr>
              <p14:xfrm>
                <a:off x="7125487" y="4256364"/>
                <a:ext cx="79920" cy="148680"/>
              </p14:xfrm>
            </p:contentPart>
          </mc:Choice>
          <mc:Fallback xmlns="">
            <p:pic>
              <p:nvPicPr>
                <p:cNvPr id="91" name="Freihand 90">
                  <a:extLst>
                    <a:ext uri="{FF2B5EF4-FFF2-40B4-BE49-F238E27FC236}">
                      <a16:creationId xmlns:a16="http://schemas.microsoft.com/office/drawing/2014/main" id="{E3E7C046-C72B-4810-BA50-5434B1151F01}"/>
                    </a:ext>
                  </a:extLst>
                </p:cNvPr>
                <p:cNvPicPr/>
                <p:nvPr/>
              </p:nvPicPr>
              <p:blipFill>
                <a:blip r:embed="rId91"/>
                <a:stretch>
                  <a:fillRect/>
                </a:stretch>
              </p:blipFill>
              <p:spPr>
                <a:xfrm>
                  <a:off x="7121167" y="4252044"/>
                  <a:ext cx="88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2" name="Freihand 91">
                  <a:extLst>
                    <a:ext uri="{FF2B5EF4-FFF2-40B4-BE49-F238E27FC236}">
                      <a16:creationId xmlns:a16="http://schemas.microsoft.com/office/drawing/2014/main" id="{5D3E2FF1-F516-4449-BA0D-039B12A9BE9F}"/>
                    </a:ext>
                  </a:extLst>
                </p14:cNvPr>
                <p14:cNvContentPartPr/>
                <p14:nvPr/>
              </p14:nvContentPartPr>
              <p14:xfrm>
                <a:off x="7239607" y="4311084"/>
                <a:ext cx="235080" cy="162720"/>
              </p14:xfrm>
            </p:contentPart>
          </mc:Choice>
          <mc:Fallback xmlns="">
            <p:pic>
              <p:nvPicPr>
                <p:cNvPr id="92" name="Freihand 91">
                  <a:extLst>
                    <a:ext uri="{FF2B5EF4-FFF2-40B4-BE49-F238E27FC236}">
                      <a16:creationId xmlns:a16="http://schemas.microsoft.com/office/drawing/2014/main" id="{5D3E2FF1-F516-4449-BA0D-039B12A9BE9F}"/>
                    </a:ext>
                  </a:extLst>
                </p:cNvPr>
                <p:cNvPicPr/>
                <p:nvPr/>
              </p:nvPicPr>
              <p:blipFill>
                <a:blip r:embed="rId93"/>
                <a:stretch>
                  <a:fillRect/>
                </a:stretch>
              </p:blipFill>
              <p:spPr>
                <a:xfrm>
                  <a:off x="7235287" y="4306764"/>
                  <a:ext cx="243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3" name="Freihand 92">
                  <a:extLst>
                    <a:ext uri="{FF2B5EF4-FFF2-40B4-BE49-F238E27FC236}">
                      <a16:creationId xmlns:a16="http://schemas.microsoft.com/office/drawing/2014/main" id="{C620D382-F7E3-4EB6-96B6-AAD03483B9A6}"/>
                    </a:ext>
                  </a:extLst>
                </p14:cNvPr>
                <p14:cNvContentPartPr/>
                <p14:nvPr/>
              </p14:nvContentPartPr>
              <p14:xfrm>
                <a:off x="7630207" y="4082484"/>
                <a:ext cx="367560" cy="160920"/>
              </p14:xfrm>
            </p:contentPart>
          </mc:Choice>
          <mc:Fallback xmlns="">
            <p:pic>
              <p:nvPicPr>
                <p:cNvPr id="93" name="Freihand 92">
                  <a:extLst>
                    <a:ext uri="{FF2B5EF4-FFF2-40B4-BE49-F238E27FC236}">
                      <a16:creationId xmlns:a16="http://schemas.microsoft.com/office/drawing/2014/main" id="{C620D382-F7E3-4EB6-96B6-AAD03483B9A6}"/>
                    </a:ext>
                  </a:extLst>
                </p:cNvPr>
                <p:cNvPicPr/>
                <p:nvPr/>
              </p:nvPicPr>
              <p:blipFill>
                <a:blip r:embed="rId95"/>
                <a:stretch>
                  <a:fillRect/>
                </a:stretch>
              </p:blipFill>
              <p:spPr>
                <a:xfrm>
                  <a:off x="7625887" y="4078164"/>
                  <a:ext cx="376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5" name="Freihand 94">
                  <a:extLst>
                    <a:ext uri="{FF2B5EF4-FFF2-40B4-BE49-F238E27FC236}">
                      <a16:creationId xmlns:a16="http://schemas.microsoft.com/office/drawing/2014/main" id="{19EAC962-CDDC-40CA-B50A-BE2E3B4F87C6}"/>
                    </a:ext>
                  </a:extLst>
                </p14:cNvPr>
                <p14:cNvContentPartPr/>
                <p14:nvPr/>
              </p14:nvContentPartPr>
              <p14:xfrm>
                <a:off x="6001567" y="4991484"/>
                <a:ext cx="57960" cy="152640"/>
              </p14:xfrm>
            </p:contentPart>
          </mc:Choice>
          <mc:Fallback xmlns="">
            <p:pic>
              <p:nvPicPr>
                <p:cNvPr id="95" name="Freihand 94">
                  <a:extLst>
                    <a:ext uri="{FF2B5EF4-FFF2-40B4-BE49-F238E27FC236}">
                      <a16:creationId xmlns:a16="http://schemas.microsoft.com/office/drawing/2014/main" id="{19EAC962-CDDC-40CA-B50A-BE2E3B4F87C6}"/>
                    </a:ext>
                  </a:extLst>
                </p:cNvPr>
                <p:cNvPicPr/>
                <p:nvPr/>
              </p:nvPicPr>
              <p:blipFill>
                <a:blip r:embed="rId97"/>
                <a:stretch>
                  <a:fillRect/>
                </a:stretch>
              </p:blipFill>
              <p:spPr>
                <a:xfrm>
                  <a:off x="5997247" y="4987164"/>
                  <a:ext cx="66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6" name="Freihand 95">
                  <a:extLst>
                    <a:ext uri="{FF2B5EF4-FFF2-40B4-BE49-F238E27FC236}">
                      <a16:creationId xmlns:a16="http://schemas.microsoft.com/office/drawing/2014/main" id="{4D2ED567-02B1-4CD7-BE01-5C125ED52F73}"/>
                    </a:ext>
                  </a:extLst>
                </p14:cNvPr>
                <p14:cNvContentPartPr/>
                <p14:nvPr/>
              </p14:nvContentPartPr>
              <p14:xfrm>
                <a:off x="5966287" y="5081844"/>
                <a:ext cx="153000" cy="96480"/>
              </p14:xfrm>
            </p:contentPart>
          </mc:Choice>
          <mc:Fallback xmlns="">
            <p:pic>
              <p:nvPicPr>
                <p:cNvPr id="96" name="Freihand 95">
                  <a:extLst>
                    <a:ext uri="{FF2B5EF4-FFF2-40B4-BE49-F238E27FC236}">
                      <a16:creationId xmlns:a16="http://schemas.microsoft.com/office/drawing/2014/main" id="{4D2ED567-02B1-4CD7-BE01-5C125ED52F73}"/>
                    </a:ext>
                  </a:extLst>
                </p:cNvPr>
                <p:cNvPicPr/>
                <p:nvPr/>
              </p:nvPicPr>
              <p:blipFill>
                <a:blip r:embed="rId99"/>
                <a:stretch>
                  <a:fillRect/>
                </a:stretch>
              </p:blipFill>
              <p:spPr>
                <a:xfrm>
                  <a:off x="5961967" y="5077524"/>
                  <a:ext cx="161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7" name="Freihand 96">
                  <a:extLst>
                    <a:ext uri="{FF2B5EF4-FFF2-40B4-BE49-F238E27FC236}">
                      <a16:creationId xmlns:a16="http://schemas.microsoft.com/office/drawing/2014/main" id="{AC39D938-FA6C-4CB8-AE42-7691177C6DDB}"/>
                    </a:ext>
                  </a:extLst>
                </p14:cNvPr>
                <p14:cNvContentPartPr/>
                <p14:nvPr/>
              </p14:nvContentPartPr>
              <p14:xfrm>
                <a:off x="5903287" y="4963044"/>
                <a:ext cx="128520" cy="40320"/>
              </p14:xfrm>
            </p:contentPart>
          </mc:Choice>
          <mc:Fallback xmlns="">
            <p:pic>
              <p:nvPicPr>
                <p:cNvPr id="97" name="Freihand 96">
                  <a:extLst>
                    <a:ext uri="{FF2B5EF4-FFF2-40B4-BE49-F238E27FC236}">
                      <a16:creationId xmlns:a16="http://schemas.microsoft.com/office/drawing/2014/main" id="{AC39D938-FA6C-4CB8-AE42-7691177C6DDB}"/>
                    </a:ext>
                  </a:extLst>
                </p:cNvPr>
                <p:cNvPicPr/>
                <p:nvPr/>
              </p:nvPicPr>
              <p:blipFill>
                <a:blip r:embed="rId101"/>
                <a:stretch>
                  <a:fillRect/>
                </a:stretch>
              </p:blipFill>
              <p:spPr>
                <a:xfrm>
                  <a:off x="5898967" y="4958724"/>
                  <a:ext cx="137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8" name="Freihand 97">
                  <a:extLst>
                    <a:ext uri="{FF2B5EF4-FFF2-40B4-BE49-F238E27FC236}">
                      <a16:creationId xmlns:a16="http://schemas.microsoft.com/office/drawing/2014/main" id="{0024A9F7-49AE-4ADF-B0B3-E6B09EEF8E07}"/>
                    </a:ext>
                  </a:extLst>
                </p14:cNvPr>
                <p14:cNvContentPartPr/>
                <p14:nvPr/>
              </p14:nvContentPartPr>
              <p14:xfrm>
                <a:off x="6130447" y="4914084"/>
                <a:ext cx="232200" cy="148320"/>
              </p14:xfrm>
            </p:contentPart>
          </mc:Choice>
          <mc:Fallback xmlns="">
            <p:pic>
              <p:nvPicPr>
                <p:cNvPr id="98" name="Freihand 97">
                  <a:extLst>
                    <a:ext uri="{FF2B5EF4-FFF2-40B4-BE49-F238E27FC236}">
                      <a16:creationId xmlns:a16="http://schemas.microsoft.com/office/drawing/2014/main" id="{0024A9F7-49AE-4ADF-B0B3-E6B09EEF8E07}"/>
                    </a:ext>
                  </a:extLst>
                </p:cNvPr>
                <p:cNvPicPr/>
                <p:nvPr/>
              </p:nvPicPr>
              <p:blipFill>
                <a:blip r:embed="rId103"/>
                <a:stretch>
                  <a:fillRect/>
                </a:stretch>
              </p:blipFill>
              <p:spPr>
                <a:xfrm>
                  <a:off x="6126127" y="4909764"/>
                  <a:ext cx="240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Freihand 98">
                  <a:extLst>
                    <a:ext uri="{FF2B5EF4-FFF2-40B4-BE49-F238E27FC236}">
                      <a16:creationId xmlns:a16="http://schemas.microsoft.com/office/drawing/2014/main" id="{3835B1C0-458D-4BB4-A09B-C6DFBE667D37}"/>
                    </a:ext>
                  </a:extLst>
                </p14:cNvPr>
                <p14:cNvContentPartPr/>
                <p14:nvPr/>
              </p14:nvContentPartPr>
              <p14:xfrm>
                <a:off x="6481087" y="4754244"/>
                <a:ext cx="131400" cy="158040"/>
              </p14:xfrm>
            </p:contentPart>
          </mc:Choice>
          <mc:Fallback xmlns="">
            <p:pic>
              <p:nvPicPr>
                <p:cNvPr id="99" name="Freihand 98">
                  <a:extLst>
                    <a:ext uri="{FF2B5EF4-FFF2-40B4-BE49-F238E27FC236}">
                      <a16:creationId xmlns:a16="http://schemas.microsoft.com/office/drawing/2014/main" id="{3835B1C0-458D-4BB4-A09B-C6DFBE667D37}"/>
                    </a:ext>
                  </a:extLst>
                </p:cNvPr>
                <p:cNvPicPr/>
                <p:nvPr/>
              </p:nvPicPr>
              <p:blipFill>
                <a:blip r:embed="rId105"/>
                <a:stretch>
                  <a:fillRect/>
                </a:stretch>
              </p:blipFill>
              <p:spPr>
                <a:xfrm>
                  <a:off x="6476767" y="4749924"/>
                  <a:ext cx="140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0" name="Freihand 99">
                  <a:extLst>
                    <a:ext uri="{FF2B5EF4-FFF2-40B4-BE49-F238E27FC236}">
                      <a16:creationId xmlns:a16="http://schemas.microsoft.com/office/drawing/2014/main" id="{CEB3C951-9A06-4510-8CB7-843DDBA8744F}"/>
                    </a:ext>
                  </a:extLst>
                </p14:cNvPr>
                <p14:cNvContentPartPr/>
                <p14:nvPr/>
              </p14:nvContentPartPr>
              <p14:xfrm>
                <a:off x="6559207" y="4740924"/>
                <a:ext cx="431640" cy="165960"/>
              </p14:xfrm>
            </p:contentPart>
          </mc:Choice>
          <mc:Fallback xmlns="">
            <p:pic>
              <p:nvPicPr>
                <p:cNvPr id="100" name="Freihand 99">
                  <a:extLst>
                    <a:ext uri="{FF2B5EF4-FFF2-40B4-BE49-F238E27FC236}">
                      <a16:creationId xmlns:a16="http://schemas.microsoft.com/office/drawing/2014/main" id="{CEB3C951-9A06-4510-8CB7-843DDBA8744F}"/>
                    </a:ext>
                  </a:extLst>
                </p:cNvPr>
                <p:cNvPicPr/>
                <p:nvPr/>
              </p:nvPicPr>
              <p:blipFill>
                <a:blip r:embed="rId107"/>
                <a:stretch>
                  <a:fillRect/>
                </a:stretch>
              </p:blipFill>
              <p:spPr>
                <a:xfrm>
                  <a:off x="6554887" y="4736604"/>
                  <a:ext cx="440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1" name="Freihand 100">
                  <a:extLst>
                    <a:ext uri="{FF2B5EF4-FFF2-40B4-BE49-F238E27FC236}">
                      <a16:creationId xmlns:a16="http://schemas.microsoft.com/office/drawing/2014/main" id="{162B355A-52A0-4210-BDC7-0543AD9562BC}"/>
                    </a:ext>
                  </a:extLst>
                </p14:cNvPr>
                <p14:cNvContentPartPr/>
                <p14:nvPr/>
              </p14:nvContentPartPr>
              <p14:xfrm>
                <a:off x="7143487" y="4675764"/>
                <a:ext cx="146520" cy="92160"/>
              </p14:xfrm>
            </p:contentPart>
          </mc:Choice>
          <mc:Fallback xmlns="">
            <p:pic>
              <p:nvPicPr>
                <p:cNvPr id="101" name="Freihand 100">
                  <a:extLst>
                    <a:ext uri="{FF2B5EF4-FFF2-40B4-BE49-F238E27FC236}">
                      <a16:creationId xmlns:a16="http://schemas.microsoft.com/office/drawing/2014/main" id="{162B355A-52A0-4210-BDC7-0543AD9562BC}"/>
                    </a:ext>
                  </a:extLst>
                </p:cNvPr>
                <p:cNvPicPr/>
                <p:nvPr/>
              </p:nvPicPr>
              <p:blipFill>
                <a:blip r:embed="rId109"/>
                <a:stretch>
                  <a:fillRect/>
                </a:stretch>
              </p:blipFill>
              <p:spPr>
                <a:xfrm>
                  <a:off x="7139167" y="4671444"/>
                  <a:ext cx="155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2" name="Freihand 101">
                  <a:extLst>
                    <a:ext uri="{FF2B5EF4-FFF2-40B4-BE49-F238E27FC236}">
                      <a16:creationId xmlns:a16="http://schemas.microsoft.com/office/drawing/2014/main" id="{A5C2103B-3176-4025-B878-E6DCC6CFA991}"/>
                    </a:ext>
                  </a:extLst>
                </p14:cNvPr>
                <p14:cNvContentPartPr/>
                <p14:nvPr/>
              </p14:nvContentPartPr>
              <p14:xfrm>
                <a:off x="7312327" y="4644804"/>
                <a:ext cx="97200" cy="84240"/>
              </p14:xfrm>
            </p:contentPart>
          </mc:Choice>
          <mc:Fallback xmlns="">
            <p:pic>
              <p:nvPicPr>
                <p:cNvPr id="102" name="Freihand 101">
                  <a:extLst>
                    <a:ext uri="{FF2B5EF4-FFF2-40B4-BE49-F238E27FC236}">
                      <a16:creationId xmlns:a16="http://schemas.microsoft.com/office/drawing/2014/main" id="{A5C2103B-3176-4025-B878-E6DCC6CFA991}"/>
                    </a:ext>
                  </a:extLst>
                </p:cNvPr>
                <p:cNvPicPr/>
                <p:nvPr/>
              </p:nvPicPr>
              <p:blipFill>
                <a:blip r:embed="rId111"/>
                <a:stretch>
                  <a:fillRect/>
                </a:stretch>
              </p:blipFill>
              <p:spPr>
                <a:xfrm>
                  <a:off x="7308007" y="4640484"/>
                  <a:ext cx="105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3" name="Freihand 102">
                  <a:extLst>
                    <a:ext uri="{FF2B5EF4-FFF2-40B4-BE49-F238E27FC236}">
                      <a16:creationId xmlns:a16="http://schemas.microsoft.com/office/drawing/2014/main" id="{758EFE30-950F-49A9-B4D9-929EEE3EA2AC}"/>
                    </a:ext>
                  </a:extLst>
                </p14:cNvPr>
                <p14:cNvContentPartPr/>
                <p14:nvPr/>
              </p14:nvContentPartPr>
              <p14:xfrm>
                <a:off x="7435447" y="4509084"/>
                <a:ext cx="146160" cy="190440"/>
              </p14:xfrm>
            </p:contentPart>
          </mc:Choice>
          <mc:Fallback xmlns="">
            <p:pic>
              <p:nvPicPr>
                <p:cNvPr id="103" name="Freihand 102">
                  <a:extLst>
                    <a:ext uri="{FF2B5EF4-FFF2-40B4-BE49-F238E27FC236}">
                      <a16:creationId xmlns:a16="http://schemas.microsoft.com/office/drawing/2014/main" id="{758EFE30-950F-49A9-B4D9-929EEE3EA2AC}"/>
                    </a:ext>
                  </a:extLst>
                </p:cNvPr>
                <p:cNvPicPr/>
                <p:nvPr/>
              </p:nvPicPr>
              <p:blipFill>
                <a:blip r:embed="rId113"/>
                <a:stretch>
                  <a:fillRect/>
                </a:stretch>
              </p:blipFill>
              <p:spPr>
                <a:xfrm>
                  <a:off x="7431127" y="4504764"/>
                  <a:ext cx="154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5" name="Freihand 104">
                  <a:extLst>
                    <a:ext uri="{FF2B5EF4-FFF2-40B4-BE49-F238E27FC236}">
                      <a16:creationId xmlns:a16="http://schemas.microsoft.com/office/drawing/2014/main" id="{67C28B5F-6117-4E6F-8A9F-11A871F25671}"/>
                    </a:ext>
                  </a:extLst>
                </p14:cNvPr>
                <p14:cNvContentPartPr/>
                <p14:nvPr/>
              </p14:nvContentPartPr>
              <p14:xfrm>
                <a:off x="6297847" y="5280204"/>
                <a:ext cx="159480" cy="182880"/>
              </p14:xfrm>
            </p:contentPart>
          </mc:Choice>
          <mc:Fallback xmlns="">
            <p:pic>
              <p:nvPicPr>
                <p:cNvPr id="105" name="Freihand 104">
                  <a:extLst>
                    <a:ext uri="{FF2B5EF4-FFF2-40B4-BE49-F238E27FC236}">
                      <a16:creationId xmlns:a16="http://schemas.microsoft.com/office/drawing/2014/main" id="{67C28B5F-6117-4E6F-8A9F-11A871F25671}"/>
                    </a:ext>
                  </a:extLst>
                </p:cNvPr>
                <p:cNvPicPr/>
                <p:nvPr/>
              </p:nvPicPr>
              <p:blipFill>
                <a:blip r:embed="rId115"/>
                <a:stretch>
                  <a:fillRect/>
                </a:stretch>
              </p:blipFill>
              <p:spPr>
                <a:xfrm>
                  <a:off x="6293527" y="5275884"/>
                  <a:ext cx="168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6" name="Freihand 105">
                  <a:extLst>
                    <a:ext uri="{FF2B5EF4-FFF2-40B4-BE49-F238E27FC236}">
                      <a16:creationId xmlns:a16="http://schemas.microsoft.com/office/drawing/2014/main" id="{91E1CC60-9761-4272-82C9-469FD9A981D6}"/>
                    </a:ext>
                  </a:extLst>
                </p14:cNvPr>
                <p14:cNvContentPartPr/>
                <p14:nvPr/>
              </p14:nvContentPartPr>
              <p14:xfrm>
                <a:off x="6486487" y="5117844"/>
                <a:ext cx="201960" cy="253080"/>
              </p14:xfrm>
            </p:contentPart>
          </mc:Choice>
          <mc:Fallback xmlns="">
            <p:pic>
              <p:nvPicPr>
                <p:cNvPr id="106" name="Freihand 105">
                  <a:extLst>
                    <a:ext uri="{FF2B5EF4-FFF2-40B4-BE49-F238E27FC236}">
                      <a16:creationId xmlns:a16="http://schemas.microsoft.com/office/drawing/2014/main" id="{91E1CC60-9761-4272-82C9-469FD9A981D6}"/>
                    </a:ext>
                  </a:extLst>
                </p:cNvPr>
                <p:cNvPicPr/>
                <p:nvPr/>
              </p:nvPicPr>
              <p:blipFill>
                <a:blip r:embed="rId117"/>
                <a:stretch>
                  <a:fillRect/>
                </a:stretch>
              </p:blipFill>
              <p:spPr>
                <a:xfrm>
                  <a:off x="6482167" y="5113524"/>
                  <a:ext cx="210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Freihand 106">
                  <a:extLst>
                    <a:ext uri="{FF2B5EF4-FFF2-40B4-BE49-F238E27FC236}">
                      <a16:creationId xmlns:a16="http://schemas.microsoft.com/office/drawing/2014/main" id="{AA75B740-5706-4AA0-834D-A9669F89F286}"/>
                    </a:ext>
                  </a:extLst>
                </p14:cNvPr>
                <p14:cNvContentPartPr/>
                <p14:nvPr/>
              </p14:nvContentPartPr>
              <p14:xfrm>
                <a:off x="6719767" y="5172924"/>
                <a:ext cx="93600" cy="90720"/>
              </p14:xfrm>
            </p:contentPart>
          </mc:Choice>
          <mc:Fallback xmlns="">
            <p:pic>
              <p:nvPicPr>
                <p:cNvPr id="107" name="Freihand 106">
                  <a:extLst>
                    <a:ext uri="{FF2B5EF4-FFF2-40B4-BE49-F238E27FC236}">
                      <a16:creationId xmlns:a16="http://schemas.microsoft.com/office/drawing/2014/main" id="{AA75B740-5706-4AA0-834D-A9669F89F286}"/>
                    </a:ext>
                  </a:extLst>
                </p:cNvPr>
                <p:cNvPicPr/>
                <p:nvPr/>
              </p:nvPicPr>
              <p:blipFill>
                <a:blip r:embed="rId119"/>
                <a:stretch>
                  <a:fillRect/>
                </a:stretch>
              </p:blipFill>
              <p:spPr>
                <a:xfrm>
                  <a:off x="6715447" y="5168604"/>
                  <a:ext cx="102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8" name="Freihand 107">
                  <a:extLst>
                    <a:ext uri="{FF2B5EF4-FFF2-40B4-BE49-F238E27FC236}">
                      <a16:creationId xmlns:a16="http://schemas.microsoft.com/office/drawing/2014/main" id="{4C0E05CF-DACA-48DA-954C-B772DE9A8118}"/>
                    </a:ext>
                  </a:extLst>
                </p14:cNvPr>
                <p14:cNvContentPartPr/>
                <p14:nvPr/>
              </p14:nvContentPartPr>
              <p14:xfrm>
                <a:off x="6971047" y="5073924"/>
                <a:ext cx="87120" cy="114840"/>
              </p14:xfrm>
            </p:contentPart>
          </mc:Choice>
          <mc:Fallback xmlns="">
            <p:pic>
              <p:nvPicPr>
                <p:cNvPr id="108" name="Freihand 107">
                  <a:extLst>
                    <a:ext uri="{FF2B5EF4-FFF2-40B4-BE49-F238E27FC236}">
                      <a16:creationId xmlns:a16="http://schemas.microsoft.com/office/drawing/2014/main" id="{4C0E05CF-DACA-48DA-954C-B772DE9A8118}"/>
                    </a:ext>
                  </a:extLst>
                </p:cNvPr>
                <p:cNvPicPr/>
                <p:nvPr/>
              </p:nvPicPr>
              <p:blipFill>
                <a:blip r:embed="rId121"/>
                <a:stretch>
                  <a:fillRect/>
                </a:stretch>
              </p:blipFill>
              <p:spPr>
                <a:xfrm>
                  <a:off x="6966727" y="5069604"/>
                  <a:ext cx="95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9" name="Freihand 108">
                  <a:extLst>
                    <a:ext uri="{FF2B5EF4-FFF2-40B4-BE49-F238E27FC236}">
                      <a16:creationId xmlns:a16="http://schemas.microsoft.com/office/drawing/2014/main" id="{B1FC4511-353D-4C7C-9ED8-10EB66BB2F4F}"/>
                    </a:ext>
                  </a:extLst>
                </p14:cNvPr>
                <p14:cNvContentPartPr/>
                <p14:nvPr/>
              </p14:nvContentPartPr>
              <p14:xfrm>
                <a:off x="7067887" y="4982124"/>
                <a:ext cx="90000" cy="159840"/>
              </p14:xfrm>
            </p:contentPart>
          </mc:Choice>
          <mc:Fallback xmlns="">
            <p:pic>
              <p:nvPicPr>
                <p:cNvPr id="109" name="Freihand 108">
                  <a:extLst>
                    <a:ext uri="{FF2B5EF4-FFF2-40B4-BE49-F238E27FC236}">
                      <a16:creationId xmlns:a16="http://schemas.microsoft.com/office/drawing/2014/main" id="{B1FC4511-353D-4C7C-9ED8-10EB66BB2F4F}"/>
                    </a:ext>
                  </a:extLst>
                </p:cNvPr>
                <p:cNvPicPr/>
                <p:nvPr/>
              </p:nvPicPr>
              <p:blipFill>
                <a:blip r:embed="rId123"/>
                <a:stretch>
                  <a:fillRect/>
                </a:stretch>
              </p:blipFill>
              <p:spPr>
                <a:xfrm>
                  <a:off x="7063567" y="4977804"/>
                  <a:ext cx="986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0" name="Freihand 109">
                  <a:extLst>
                    <a:ext uri="{FF2B5EF4-FFF2-40B4-BE49-F238E27FC236}">
                      <a16:creationId xmlns:a16="http://schemas.microsoft.com/office/drawing/2014/main" id="{995F26F1-B52D-4597-BAB2-25D048D320D4}"/>
                    </a:ext>
                  </a:extLst>
                </p14:cNvPr>
                <p14:cNvContentPartPr/>
                <p14:nvPr/>
              </p14:nvContentPartPr>
              <p14:xfrm>
                <a:off x="7184527" y="4978884"/>
                <a:ext cx="275400" cy="99720"/>
              </p14:xfrm>
            </p:contentPart>
          </mc:Choice>
          <mc:Fallback xmlns="">
            <p:pic>
              <p:nvPicPr>
                <p:cNvPr id="110" name="Freihand 109">
                  <a:extLst>
                    <a:ext uri="{FF2B5EF4-FFF2-40B4-BE49-F238E27FC236}">
                      <a16:creationId xmlns:a16="http://schemas.microsoft.com/office/drawing/2014/main" id="{995F26F1-B52D-4597-BAB2-25D048D320D4}"/>
                    </a:ext>
                  </a:extLst>
                </p:cNvPr>
                <p:cNvPicPr/>
                <p:nvPr/>
              </p:nvPicPr>
              <p:blipFill>
                <a:blip r:embed="rId125"/>
                <a:stretch>
                  <a:fillRect/>
                </a:stretch>
              </p:blipFill>
              <p:spPr>
                <a:xfrm>
                  <a:off x="7180207" y="4974564"/>
                  <a:ext cx="284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1" name="Freihand 110">
                  <a:extLst>
                    <a:ext uri="{FF2B5EF4-FFF2-40B4-BE49-F238E27FC236}">
                      <a16:creationId xmlns:a16="http://schemas.microsoft.com/office/drawing/2014/main" id="{1F335E4D-3761-411A-AB42-0DBB57D1135D}"/>
                    </a:ext>
                  </a:extLst>
                </p14:cNvPr>
                <p14:cNvContentPartPr/>
                <p14:nvPr/>
              </p14:nvContentPartPr>
              <p14:xfrm>
                <a:off x="7498087" y="4842084"/>
                <a:ext cx="24480" cy="212400"/>
              </p14:xfrm>
            </p:contentPart>
          </mc:Choice>
          <mc:Fallback xmlns="">
            <p:pic>
              <p:nvPicPr>
                <p:cNvPr id="111" name="Freihand 110">
                  <a:extLst>
                    <a:ext uri="{FF2B5EF4-FFF2-40B4-BE49-F238E27FC236}">
                      <a16:creationId xmlns:a16="http://schemas.microsoft.com/office/drawing/2014/main" id="{1F335E4D-3761-411A-AB42-0DBB57D1135D}"/>
                    </a:ext>
                  </a:extLst>
                </p:cNvPr>
                <p:cNvPicPr/>
                <p:nvPr/>
              </p:nvPicPr>
              <p:blipFill>
                <a:blip r:embed="rId127"/>
                <a:stretch>
                  <a:fillRect/>
                </a:stretch>
              </p:blipFill>
              <p:spPr>
                <a:xfrm>
                  <a:off x="7493767" y="4837764"/>
                  <a:ext cx="33120" cy="221040"/>
                </a:xfrm>
                <a:prstGeom prst="rect">
                  <a:avLst/>
                </a:prstGeom>
              </p:spPr>
            </p:pic>
          </mc:Fallback>
        </mc:AlternateContent>
      </p:grpSp>
      <p:grpSp>
        <p:nvGrpSpPr>
          <p:cNvPr id="14" name="Gruppieren 13">
            <a:extLst>
              <a:ext uri="{FF2B5EF4-FFF2-40B4-BE49-F238E27FC236}">
                <a16:creationId xmlns:a16="http://schemas.microsoft.com/office/drawing/2014/main" id="{0ED6E6C6-DB34-481A-B256-2016CF3E316F}"/>
              </a:ext>
            </a:extLst>
          </p:cNvPr>
          <p:cNvGrpSpPr/>
          <p:nvPr/>
        </p:nvGrpSpPr>
        <p:grpSpPr>
          <a:xfrm>
            <a:off x="3069387" y="5003160"/>
            <a:ext cx="352800" cy="131760"/>
            <a:chOff x="3069387" y="5003160"/>
            <a:chExt cx="352800" cy="131760"/>
          </a:xfrm>
        </p:grpSpPr>
        <mc:AlternateContent xmlns:mc="http://schemas.openxmlformats.org/markup-compatibility/2006">
          <mc:Choice xmlns:p14="http://schemas.microsoft.com/office/powerpoint/2010/main" Requires="p14">
            <p:contentPart p14:bwMode="auto" r:id="rId128">
              <p14:nvContentPartPr>
                <p14:cNvPr id="8" name="Freihand 7">
                  <a:extLst>
                    <a:ext uri="{FF2B5EF4-FFF2-40B4-BE49-F238E27FC236}">
                      <a16:creationId xmlns:a16="http://schemas.microsoft.com/office/drawing/2014/main" id="{6CAE3F67-841E-4BEB-B8BE-85648282131B}"/>
                    </a:ext>
                  </a:extLst>
                </p14:cNvPr>
                <p14:cNvContentPartPr/>
                <p14:nvPr/>
              </p14:nvContentPartPr>
              <p14:xfrm>
                <a:off x="3069387" y="5065440"/>
                <a:ext cx="276480" cy="50040"/>
              </p14:xfrm>
            </p:contentPart>
          </mc:Choice>
          <mc:Fallback>
            <p:pic>
              <p:nvPicPr>
                <p:cNvPr id="8" name="Freihand 7">
                  <a:extLst>
                    <a:ext uri="{FF2B5EF4-FFF2-40B4-BE49-F238E27FC236}">
                      <a16:creationId xmlns:a16="http://schemas.microsoft.com/office/drawing/2014/main" id="{6CAE3F67-841E-4BEB-B8BE-85648282131B}"/>
                    </a:ext>
                  </a:extLst>
                </p:cNvPr>
                <p:cNvPicPr/>
                <p:nvPr/>
              </p:nvPicPr>
              <p:blipFill>
                <a:blip r:embed="rId129"/>
                <a:stretch>
                  <a:fillRect/>
                </a:stretch>
              </p:blipFill>
              <p:spPr>
                <a:xfrm>
                  <a:off x="3065067" y="5061120"/>
                  <a:ext cx="285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 name="Freihand 11">
                  <a:extLst>
                    <a:ext uri="{FF2B5EF4-FFF2-40B4-BE49-F238E27FC236}">
                      <a16:creationId xmlns:a16="http://schemas.microsoft.com/office/drawing/2014/main" id="{38A00437-1625-4FE6-AD03-7C0BB760EB4B}"/>
                    </a:ext>
                  </a:extLst>
                </p14:cNvPr>
                <p14:cNvContentPartPr/>
                <p14:nvPr/>
              </p14:nvContentPartPr>
              <p14:xfrm>
                <a:off x="3248667" y="5003160"/>
                <a:ext cx="173520" cy="131760"/>
              </p14:xfrm>
            </p:contentPart>
          </mc:Choice>
          <mc:Fallback>
            <p:pic>
              <p:nvPicPr>
                <p:cNvPr id="12" name="Freihand 11">
                  <a:extLst>
                    <a:ext uri="{FF2B5EF4-FFF2-40B4-BE49-F238E27FC236}">
                      <a16:creationId xmlns:a16="http://schemas.microsoft.com/office/drawing/2014/main" id="{38A00437-1625-4FE6-AD03-7C0BB760EB4B}"/>
                    </a:ext>
                  </a:extLst>
                </p:cNvPr>
                <p:cNvPicPr/>
                <p:nvPr/>
              </p:nvPicPr>
              <p:blipFill>
                <a:blip r:embed="rId131"/>
                <a:stretch>
                  <a:fillRect/>
                </a:stretch>
              </p:blipFill>
              <p:spPr>
                <a:xfrm>
                  <a:off x="3244347" y="4998840"/>
                  <a:ext cx="182160" cy="14040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75" grpId="0"/>
      <p:bldP spid="49"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777777" cy="461665"/>
          </a:xfrm>
          <a:prstGeom prst="rect">
            <a:avLst/>
          </a:prstGeom>
          <a:noFill/>
        </p:spPr>
        <p:txBody>
          <a:bodyPr wrap="none" rtlCol="0">
            <a:spAutoFit/>
          </a:bodyPr>
          <a:lstStyle/>
          <a:p>
            <a:r>
              <a:rPr lang="de-DE" sz="2177" b="1" dirty="0"/>
              <a:t>IS</a:t>
            </a:r>
            <a:r>
              <a:rPr lang="de-DE" sz="2400" b="1" dirty="0"/>
              <a:t>(G)</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699230" cy="343620"/>
          </a:xfrm>
          <a:prstGeom prst="rect">
            <a:avLst/>
          </a:prstGeom>
          <a:noFill/>
        </p:spPr>
        <p:txBody>
          <a:bodyPr wrap="none" rtlCol="0">
            <a:spAutoFit/>
          </a:bodyPr>
          <a:lstStyle/>
          <a:p>
            <a:r>
              <a:rPr lang="de-DE" sz="1633" dirty="0"/>
              <a:t>Y* (G)</a:t>
            </a:r>
          </a:p>
        </p:txBody>
      </p:sp>
      <p:sp>
        <p:nvSpPr>
          <p:cNvPr id="19" name="Textfeld 18"/>
          <p:cNvSpPr txBox="1"/>
          <p:nvPr/>
        </p:nvSpPr>
        <p:spPr>
          <a:xfrm>
            <a:off x="-76015" y="2064366"/>
            <a:ext cx="596638" cy="343620"/>
          </a:xfrm>
          <a:prstGeom prst="rect">
            <a:avLst/>
          </a:prstGeom>
          <a:noFill/>
        </p:spPr>
        <p:txBody>
          <a:bodyPr wrap="none" rtlCol="0">
            <a:spAutoFit/>
          </a:bodyPr>
          <a:lstStyle/>
          <a:p>
            <a:r>
              <a:rPr lang="de-DE" sz="1633" dirty="0"/>
              <a:t>i*(G)</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1785247" cy="646331"/>
          </a:xfrm>
          <a:prstGeom prst="rect">
            <a:avLst/>
          </a:prstGeom>
        </p:spPr>
        <p:txBody>
          <a:bodyPr wrap="square">
            <a:spAutoFit/>
          </a:bodyPr>
          <a:lstStyle/>
          <a:p>
            <a:r>
              <a:rPr lang="de-DE" dirty="0"/>
              <a:t>G</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G</a:t>
            </a:r>
            <a:endParaRPr lang="de-DE" b="1" dirty="0"/>
          </a:p>
          <a:p>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7" name="Gerade Verbindung 12">
            <a:extLst>
              <a:ext uri="{FF2B5EF4-FFF2-40B4-BE49-F238E27FC236}">
                <a16:creationId xmlns:a16="http://schemas.microsoft.com/office/drawing/2014/main" id="{ED0969C6-1DC3-4D5D-8678-18F6221ED5A1}"/>
              </a:ext>
            </a:extLst>
          </p:cNvPr>
          <p:cNvCxnSpPr/>
          <p:nvPr/>
        </p:nvCxnSpPr>
        <p:spPr>
          <a:xfrm>
            <a:off x="3343704" y="847544"/>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F395CA2B-630C-49A4-AF33-9025572CE004}"/>
              </a:ext>
            </a:extLst>
          </p:cNvPr>
          <p:cNvSpPr txBox="1"/>
          <p:nvPr/>
        </p:nvSpPr>
        <p:spPr>
          <a:xfrm>
            <a:off x="2745733" y="392632"/>
            <a:ext cx="1529586" cy="461665"/>
          </a:xfrm>
          <a:prstGeom prst="rect">
            <a:avLst/>
          </a:prstGeom>
          <a:noFill/>
        </p:spPr>
        <p:txBody>
          <a:bodyPr wrap="none" rtlCol="0">
            <a:spAutoFit/>
          </a:bodyPr>
          <a:lstStyle/>
          <a:p>
            <a:r>
              <a:rPr lang="de-DE" sz="2177" b="1" dirty="0"/>
              <a:t>IS</a:t>
            </a:r>
            <a:r>
              <a:rPr lang="de-DE" sz="2400" b="1" dirty="0"/>
              <a:t>(G +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r>
              <a:rPr lang="de-DE" sz="2400" b="1" dirty="0"/>
              <a:t>)</a:t>
            </a:r>
            <a:endParaRPr lang="de-DE" sz="2177" b="1" dirty="0"/>
          </a:p>
        </p:txBody>
      </p:sp>
      <p:sp>
        <p:nvSpPr>
          <p:cNvPr id="20" name="Textfeld 19">
            <a:extLst>
              <a:ext uri="{FF2B5EF4-FFF2-40B4-BE49-F238E27FC236}">
                <a16:creationId xmlns:a16="http://schemas.microsoft.com/office/drawing/2014/main" id="{9B51DB3A-7D91-46CC-852F-5CC6D0B70EBD}"/>
              </a:ext>
            </a:extLst>
          </p:cNvPr>
          <p:cNvSpPr txBox="1"/>
          <p:nvPr/>
        </p:nvSpPr>
        <p:spPr>
          <a:xfrm>
            <a:off x="3887153" y="4132128"/>
            <a:ext cx="1202573" cy="343620"/>
          </a:xfrm>
          <a:prstGeom prst="rect">
            <a:avLst/>
          </a:prstGeom>
          <a:noFill/>
        </p:spPr>
        <p:txBody>
          <a:bodyPr wrap="none" rtlCol="0">
            <a:spAutoFit/>
          </a:bodyPr>
          <a:lstStyle/>
          <a:p>
            <a:r>
              <a:rPr lang="de-DE" sz="1633" dirty="0"/>
              <a:t>Y* (G</a:t>
            </a:r>
            <a:r>
              <a:rPr lang="de-DE" sz="1600" b="1" dirty="0"/>
              <a:t> + </a:t>
            </a:r>
            <a:r>
              <a:rPr lang="el-GR" sz="1600" b="1" dirty="0">
                <a:latin typeface="Arial" panose="020B0604020202020204" pitchFamily="34" charset="0"/>
                <a:cs typeface="Arial" panose="020B0604020202020204" pitchFamily="34" charset="0"/>
              </a:rPr>
              <a:t>Δ</a:t>
            </a:r>
            <a:r>
              <a:rPr lang="de-DE" sz="1600" b="1" dirty="0">
                <a:latin typeface="Arial" panose="020B0604020202020204" pitchFamily="34" charset="0"/>
                <a:cs typeface="Arial" panose="020B0604020202020204" pitchFamily="34" charset="0"/>
              </a:rPr>
              <a:t>G</a:t>
            </a:r>
            <a:r>
              <a:rPr lang="de-DE" sz="1633" dirty="0"/>
              <a:t>)</a:t>
            </a:r>
          </a:p>
        </p:txBody>
      </p:sp>
      <p:sp>
        <p:nvSpPr>
          <p:cNvPr id="23" name="Textfeld 22">
            <a:extLst>
              <a:ext uri="{FF2B5EF4-FFF2-40B4-BE49-F238E27FC236}">
                <a16:creationId xmlns:a16="http://schemas.microsoft.com/office/drawing/2014/main" id="{7A254138-5B09-43C4-A892-941B50263921}"/>
              </a:ext>
            </a:extLst>
          </p:cNvPr>
          <p:cNvSpPr txBox="1"/>
          <p:nvPr/>
        </p:nvSpPr>
        <p:spPr>
          <a:xfrm>
            <a:off x="-75076" y="1334168"/>
            <a:ext cx="859531" cy="343620"/>
          </a:xfrm>
          <a:prstGeom prst="rect">
            <a:avLst/>
          </a:prstGeom>
          <a:noFill/>
        </p:spPr>
        <p:txBody>
          <a:bodyPr wrap="none" rtlCol="0">
            <a:spAutoFit/>
          </a:bodyPr>
          <a:lstStyle/>
          <a:p>
            <a:r>
              <a:rPr lang="de-DE" sz="1633" dirty="0"/>
              <a:t>i*(</a:t>
            </a:r>
            <a:r>
              <a:rPr lang="de-DE" sz="1000" dirty="0"/>
              <a:t>G</a:t>
            </a:r>
            <a:r>
              <a:rPr lang="de-DE" sz="1000" b="1" dirty="0"/>
              <a:t> + </a:t>
            </a:r>
            <a:r>
              <a:rPr lang="el-GR" sz="1000" b="1" dirty="0">
                <a:latin typeface="Arial" panose="020B0604020202020204" pitchFamily="34" charset="0"/>
                <a:cs typeface="Arial" panose="020B0604020202020204" pitchFamily="34" charset="0"/>
              </a:rPr>
              <a:t>Δ</a:t>
            </a:r>
            <a:r>
              <a:rPr lang="de-DE" sz="1000" b="1" dirty="0">
                <a:latin typeface="Arial" panose="020B0604020202020204" pitchFamily="34" charset="0"/>
                <a:cs typeface="Arial" panose="020B0604020202020204" pitchFamily="34" charset="0"/>
              </a:rPr>
              <a:t>G</a:t>
            </a:r>
            <a:r>
              <a:rPr lang="de-DE" sz="1633" dirty="0"/>
              <a:t>)</a:t>
            </a:r>
          </a:p>
        </p:txBody>
      </p:sp>
      <p:cxnSp>
        <p:nvCxnSpPr>
          <p:cNvPr id="24" name="Gerade Verbindung 20">
            <a:extLst>
              <a:ext uri="{FF2B5EF4-FFF2-40B4-BE49-F238E27FC236}">
                <a16:creationId xmlns:a16="http://schemas.microsoft.com/office/drawing/2014/main" id="{1CC5673B-8A08-4216-8330-71F25E846100}"/>
              </a:ext>
            </a:extLst>
          </p:cNvPr>
          <p:cNvCxnSpPr>
            <a:cxnSpLocks/>
          </p:cNvCxnSpPr>
          <p:nvPr/>
        </p:nvCxnSpPr>
        <p:spPr>
          <a:xfrm flipH="1" flipV="1">
            <a:off x="710031" y="1521151"/>
            <a:ext cx="3534528" cy="6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 Verbindung 21">
            <a:extLst>
              <a:ext uri="{FF2B5EF4-FFF2-40B4-BE49-F238E27FC236}">
                <a16:creationId xmlns:a16="http://schemas.microsoft.com/office/drawing/2014/main" id="{C7725C5D-3607-4816-BD68-0D69A00164D3}"/>
              </a:ext>
            </a:extLst>
          </p:cNvPr>
          <p:cNvCxnSpPr>
            <a:cxnSpLocks/>
          </p:cNvCxnSpPr>
          <p:nvPr/>
        </p:nvCxnSpPr>
        <p:spPr>
          <a:xfrm>
            <a:off x="4275319" y="1583969"/>
            <a:ext cx="0" cy="252125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1BED80E4-CDB1-422E-A580-6EB82E8E85D2}"/>
              </a:ext>
            </a:extLst>
          </p:cNvPr>
          <p:cNvGrpSpPr/>
          <p:nvPr/>
        </p:nvGrpSpPr>
        <p:grpSpPr>
          <a:xfrm>
            <a:off x="7145664" y="146964"/>
            <a:ext cx="304560" cy="123480"/>
            <a:chOff x="7145664" y="146964"/>
            <a:chExt cx="304560" cy="123480"/>
          </a:xfrm>
        </p:grpSpPr>
        <mc:AlternateContent xmlns:mc="http://schemas.openxmlformats.org/markup-compatibility/2006" xmlns:p14="http://schemas.microsoft.com/office/powerpoint/2010/main">
          <mc:Choice Requires="p14">
            <p:contentPart p14:bwMode="auto" r:id="rId3">
              <p14:nvContentPartPr>
                <p14:cNvPr id="15" name="Freihand 14">
                  <a:extLst>
                    <a:ext uri="{FF2B5EF4-FFF2-40B4-BE49-F238E27FC236}">
                      <a16:creationId xmlns:a16="http://schemas.microsoft.com/office/drawing/2014/main" id="{7F058F2E-416E-4E5A-95E4-A14D4902CC58}"/>
                    </a:ext>
                  </a:extLst>
                </p14:cNvPr>
                <p14:cNvContentPartPr/>
                <p14:nvPr/>
              </p14:nvContentPartPr>
              <p14:xfrm>
                <a:off x="7145664" y="190884"/>
                <a:ext cx="227880" cy="3960"/>
              </p14:xfrm>
            </p:contentPart>
          </mc:Choice>
          <mc:Fallback xmlns="">
            <p:pic>
              <p:nvPicPr>
                <p:cNvPr id="15" name="Freihand 14">
                  <a:extLst>
                    <a:ext uri="{FF2B5EF4-FFF2-40B4-BE49-F238E27FC236}">
                      <a16:creationId xmlns:a16="http://schemas.microsoft.com/office/drawing/2014/main" id="{7F058F2E-416E-4E5A-95E4-A14D4902CC58}"/>
                    </a:ext>
                  </a:extLst>
                </p:cNvPr>
                <p:cNvPicPr/>
                <p:nvPr/>
              </p:nvPicPr>
              <p:blipFill>
                <a:blip r:embed="rId4"/>
                <a:stretch>
                  <a:fillRect/>
                </a:stretch>
              </p:blipFill>
              <p:spPr>
                <a:xfrm>
                  <a:off x="7141344" y="186564"/>
                  <a:ext cx="236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16A4AC89-58FB-44D7-BA9E-8D5D9C297C7C}"/>
                    </a:ext>
                  </a:extLst>
                </p14:cNvPr>
                <p14:cNvContentPartPr/>
                <p14:nvPr/>
              </p14:nvContentPartPr>
              <p14:xfrm>
                <a:off x="7348344" y="146964"/>
                <a:ext cx="101880" cy="123480"/>
              </p14:xfrm>
            </p:contentPart>
          </mc:Choice>
          <mc:Fallback xmlns="">
            <p:pic>
              <p:nvPicPr>
                <p:cNvPr id="26" name="Freihand 25">
                  <a:extLst>
                    <a:ext uri="{FF2B5EF4-FFF2-40B4-BE49-F238E27FC236}">
                      <a16:creationId xmlns:a16="http://schemas.microsoft.com/office/drawing/2014/main" id="{16A4AC89-58FB-44D7-BA9E-8D5D9C297C7C}"/>
                    </a:ext>
                  </a:extLst>
                </p:cNvPr>
                <p:cNvPicPr/>
                <p:nvPr/>
              </p:nvPicPr>
              <p:blipFill>
                <a:blip r:embed="rId6"/>
                <a:stretch>
                  <a:fillRect/>
                </a:stretch>
              </p:blipFill>
              <p:spPr>
                <a:xfrm>
                  <a:off x="7344024" y="142644"/>
                  <a:ext cx="110520" cy="132120"/>
                </a:xfrm>
                <a:prstGeom prst="rect">
                  <a:avLst/>
                </a:prstGeom>
              </p:spPr>
            </p:pic>
          </mc:Fallback>
        </mc:AlternateContent>
      </p:grpSp>
      <p:grpSp>
        <p:nvGrpSpPr>
          <p:cNvPr id="37" name="Gruppieren 36">
            <a:extLst>
              <a:ext uri="{FF2B5EF4-FFF2-40B4-BE49-F238E27FC236}">
                <a16:creationId xmlns:a16="http://schemas.microsoft.com/office/drawing/2014/main" id="{C71EEEB4-A941-4B51-8D93-B5AED3288B56}"/>
              </a:ext>
            </a:extLst>
          </p:cNvPr>
          <p:cNvGrpSpPr/>
          <p:nvPr/>
        </p:nvGrpSpPr>
        <p:grpSpPr>
          <a:xfrm>
            <a:off x="7695384" y="66324"/>
            <a:ext cx="1182240" cy="290520"/>
            <a:chOff x="7695384" y="66324"/>
            <a:chExt cx="1182240" cy="290520"/>
          </a:xfrm>
        </p:grpSpPr>
        <mc:AlternateContent xmlns:mc="http://schemas.openxmlformats.org/markup-compatibility/2006" xmlns:p14="http://schemas.microsoft.com/office/powerpoint/2010/main">
          <mc:Choice Requires="p14">
            <p:contentPart p14:bwMode="auto" r:id="rId7">
              <p14:nvContentPartPr>
                <p14:cNvPr id="28" name="Freihand 27">
                  <a:extLst>
                    <a:ext uri="{FF2B5EF4-FFF2-40B4-BE49-F238E27FC236}">
                      <a16:creationId xmlns:a16="http://schemas.microsoft.com/office/drawing/2014/main" id="{8E814EC1-FFF6-4CF2-B51D-9704F2B16B9C}"/>
                    </a:ext>
                  </a:extLst>
                </p14:cNvPr>
                <p14:cNvContentPartPr/>
                <p14:nvPr/>
              </p14:nvContentPartPr>
              <p14:xfrm>
                <a:off x="7695384" y="92604"/>
                <a:ext cx="105840" cy="132480"/>
              </p14:xfrm>
            </p:contentPart>
          </mc:Choice>
          <mc:Fallback xmlns="">
            <p:pic>
              <p:nvPicPr>
                <p:cNvPr id="28" name="Freihand 27">
                  <a:extLst>
                    <a:ext uri="{FF2B5EF4-FFF2-40B4-BE49-F238E27FC236}">
                      <a16:creationId xmlns:a16="http://schemas.microsoft.com/office/drawing/2014/main" id="{8E814EC1-FFF6-4CF2-B51D-9704F2B16B9C}"/>
                    </a:ext>
                  </a:extLst>
                </p:cNvPr>
                <p:cNvPicPr/>
                <p:nvPr/>
              </p:nvPicPr>
              <p:blipFill>
                <a:blip r:embed="rId8"/>
                <a:stretch>
                  <a:fillRect/>
                </a:stretch>
              </p:blipFill>
              <p:spPr>
                <a:xfrm>
                  <a:off x="7691064" y="88284"/>
                  <a:ext cx="114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Freihand 28">
                  <a:extLst>
                    <a:ext uri="{FF2B5EF4-FFF2-40B4-BE49-F238E27FC236}">
                      <a16:creationId xmlns:a16="http://schemas.microsoft.com/office/drawing/2014/main" id="{E2CB02EA-F9E2-4F86-8609-01ACD7F0F780}"/>
                    </a:ext>
                  </a:extLst>
                </p14:cNvPr>
                <p14:cNvContentPartPr/>
                <p14:nvPr/>
              </p14:nvContentPartPr>
              <p14:xfrm>
                <a:off x="7773504" y="169644"/>
                <a:ext cx="144000" cy="50040"/>
              </p14:xfrm>
            </p:contentPart>
          </mc:Choice>
          <mc:Fallback xmlns="">
            <p:pic>
              <p:nvPicPr>
                <p:cNvPr id="29" name="Freihand 28">
                  <a:extLst>
                    <a:ext uri="{FF2B5EF4-FFF2-40B4-BE49-F238E27FC236}">
                      <a16:creationId xmlns:a16="http://schemas.microsoft.com/office/drawing/2014/main" id="{E2CB02EA-F9E2-4F86-8609-01ACD7F0F780}"/>
                    </a:ext>
                  </a:extLst>
                </p:cNvPr>
                <p:cNvPicPr/>
                <p:nvPr/>
              </p:nvPicPr>
              <p:blipFill>
                <a:blip r:embed="rId10"/>
                <a:stretch>
                  <a:fillRect/>
                </a:stretch>
              </p:blipFill>
              <p:spPr>
                <a:xfrm>
                  <a:off x="7769184" y="165324"/>
                  <a:ext cx="152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Freihand 29">
                  <a:extLst>
                    <a:ext uri="{FF2B5EF4-FFF2-40B4-BE49-F238E27FC236}">
                      <a16:creationId xmlns:a16="http://schemas.microsoft.com/office/drawing/2014/main" id="{0D3EF4E4-2522-4F53-A68A-70A016E76E5F}"/>
                    </a:ext>
                  </a:extLst>
                </p14:cNvPr>
                <p14:cNvContentPartPr/>
                <p14:nvPr/>
              </p14:nvContentPartPr>
              <p14:xfrm>
                <a:off x="7976544" y="149844"/>
                <a:ext cx="86760" cy="82440"/>
              </p14:xfrm>
            </p:contentPart>
          </mc:Choice>
          <mc:Fallback xmlns="">
            <p:pic>
              <p:nvPicPr>
                <p:cNvPr id="30" name="Freihand 29">
                  <a:extLst>
                    <a:ext uri="{FF2B5EF4-FFF2-40B4-BE49-F238E27FC236}">
                      <a16:creationId xmlns:a16="http://schemas.microsoft.com/office/drawing/2014/main" id="{0D3EF4E4-2522-4F53-A68A-70A016E76E5F}"/>
                    </a:ext>
                  </a:extLst>
                </p:cNvPr>
                <p:cNvPicPr/>
                <p:nvPr/>
              </p:nvPicPr>
              <p:blipFill>
                <a:blip r:embed="rId12"/>
                <a:stretch>
                  <a:fillRect/>
                </a:stretch>
              </p:blipFill>
              <p:spPr>
                <a:xfrm>
                  <a:off x="7972224" y="145524"/>
                  <a:ext cx="95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275CC75A-363E-4C6C-9A29-78E8CA48DDB1}"/>
                    </a:ext>
                  </a:extLst>
                </p14:cNvPr>
                <p14:cNvContentPartPr/>
                <p14:nvPr/>
              </p14:nvContentPartPr>
              <p14:xfrm>
                <a:off x="8116224" y="73164"/>
                <a:ext cx="145440" cy="149040"/>
              </p14:xfrm>
            </p:contentPart>
          </mc:Choice>
          <mc:Fallback xmlns="">
            <p:pic>
              <p:nvPicPr>
                <p:cNvPr id="31" name="Freihand 30">
                  <a:extLst>
                    <a:ext uri="{FF2B5EF4-FFF2-40B4-BE49-F238E27FC236}">
                      <a16:creationId xmlns:a16="http://schemas.microsoft.com/office/drawing/2014/main" id="{275CC75A-363E-4C6C-9A29-78E8CA48DDB1}"/>
                    </a:ext>
                  </a:extLst>
                </p:cNvPr>
                <p:cNvPicPr/>
                <p:nvPr/>
              </p:nvPicPr>
              <p:blipFill>
                <a:blip r:embed="rId14"/>
                <a:stretch>
                  <a:fillRect/>
                </a:stretch>
              </p:blipFill>
              <p:spPr>
                <a:xfrm>
                  <a:off x="8111904" y="68844"/>
                  <a:ext cx="154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Freihand 31">
                  <a:extLst>
                    <a:ext uri="{FF2B5EF4-FFF2-40B4-BE49-F238E27FC236}">
                      <a16:creationId xmlns:a16="http://schemas.microsoft.com/office/drawing/2014/main" id="{D597103D-0078-4BE4-9DD3-6FD1F7CF08C5}"/>
                    </a:ext>
                  </a:extLst>
                </p14:cNvPr>
                <p14:cNvContentPartPr/>
                <p14:nvPr/>
              </p14:nvContentPartPr>
              <p14:xfrm>
                <a:off x="8302344" y="135084"/>
                <a:ext cx="41760" cy="78480"/>
              </p14:xfrm>
            </p:contentPart>
          </mc:Choice>
          <mc:Fallback xmlns="">
            <p:pic>
              <p:nvPicPr>
                <p:cNvPr id="32" name="Freihand 31">
                  <a:extLst>
                    <a:ext uri="{FF2B5EF4-FFF2-40B4-BE49-F238E27FC236}">
                      <a16:creationId xmlns:a16="http://schemas.microsoft.com/office/drawing/2014/main" id="{D597103D-0078-4BE4-9DD3-6FD1F7CF08C5}"/>
                    </a:ext>
                  </a:extLst>
                </p:cNvPr>
                <p:cNvPicPr/>
                <p:nvPr/>
              </p:nvPicPr>
              <p:blipFill>
                <a:blip r:embed="rId16"/>
                <a:stretch>
                  <a:fillRect/>
                </a:stretch>
              </p:blipFill>
              <p:spPr>
                <a:xfrm>
                  <a:off x="8298024" y="130764"/>
                  <a:ext cx="50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Freihand 32">
                  <a:extLst>
                    <a:ext uri="{FF2B5EF4-FFF2-40B4-BE49-F238E27FC236}">
                      <a16:creationId xmlns:a16="http://schemas.microsoft.com/office/drawing/2014/main" id="{D7273040-4858-486E-84FE-7E2084FFF149}"/>
                    </a:ext>
                  </a:extLst>
                </p14:cNvPr>
                <p14:cNvContentPartPr/>
                <p14:nvPr/>
              </p14:nvContentPartPr>
              <p14:xfrm>
                <a:off x="8357784" y="66684"/>
                <a:ext cx="134640" cy="147960"/>
              </p14:xfrm>
            </p:contentPart>
          </mc:Choice>
          <mc:Fallback xmlns="">
            <p:pic>
              <p:nvPicPr>
                <p:cNvPr id="33" name="Freihand 32">
                  <a:extLst>
                    <a:ext uri="{FF2B5EF4-FFF2-40B4-BE49-F238E27FC236}">
                      <a16:creationId xmlns:a16="http://schemas.microsoft.com/office/drawing/2014/main" id="{D7273040-4858-486E-84FE-7E2084FFF149}"/>
                    </a:ext>
                  </a:extLst>
                </p:cNvPr>
                <p:cNvPicPr/>
                <p:nvPr/>
              </p:nvPicPr>
              <p:blipFill>
                <a:blip r:embed="rId18"/>
                <a:stretch>
                  <a:fillRect/>
                </a:stretch>
              </p:blipFill>
              <p:spPr>
                <a:xfrm>
                  <a:off x="8353464" y="62364"/>
                  <a:ext cx="143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a:extLst>
                    <a:ext uri="{FF2B5EF4-FFF2-40B4-BE49-F238E27FC236}">
                      <a16:creationId xmlns:a16="http://schemas.microsoft.com/office/drawing/2014/main" id="{01E1A730-1A7A-420D-BE7C-325CDADF1F51}"/>
                    </a:ext>
                  </a:extLst>
                </p14:cNvPr>
                <p14:cNvContentPartPr/>
                <p14:nvPr/>
              </p14:nvContentPartPr>
              <p14:xfrm>
                <a:off x="8586024" y="135444"/>
                <a:ext cx="18720" cy="10080"/>
              </p14:xfrm>
            </p:contentPart>
          </mc:Choice>
          <mc:Fallback xmlns="">
            <p:pic>
              <p:nvPicPr>
                <p:cNvPr id="34" name="Freihand 33">
                  <a:extLst>
                    <a:ext uri="{FF2B5EF4-FFF2-40B4-BE49-F238E27FC236}">
                      <a16:creationId xmlns:a16="http://schemas.microsoft.com/office/drawing/2014/main" id="{01E1A730-1A7A-420D-BE7C-325CDADF1F51}"/>
                    </a:ext>
                  </a:extLst>
                </p:cNvPr>
                <p:cNvPicPr/>
                <p:nvPr/>
              </p:nvPicPr>
              <p:blipFill>
                <a:blip r:embed="rId20"/>
                <a:stretch>
                  <a:fillRect/>
                </a:stretch>
              </p:blipFill>
              <p:spPr>
                <a:xfrm>
                  <a:off x="8581704" y="131124"/>
                  <a:ext cx="27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DD1219DA-0996-4918-922B-CA07C8D1F9D6}"/>
                    </a:ext>
                  </a:extLst>
                </p14:cNvPr>
                <p14:cNvContentPartPr/>
                <p14:nvPr/>
              </p14:nvContentPartPr>
              <p14:xfrm>
                <a:off x="8573784" y="66324"/>
                <a:ext cx="78480" cy="126720"/>
              </p14:xfrm>
            </p:contentPart>
          </mc:Choice>
          <mc:Fallback xmlns="">
            <p:pic>
              <p:nvPicPr>
                <p:cNvPr id="35" name="Freihand 34">
                  <a:extLst>
                    <a:ext uri="{FF2B5EF4-FFF2-40B4-BE49-F238E27FC236}">
                      <a16:creationId xmlns:a16="http://schemas.microsoft.com/office/drawing/2014/main" id="{DD1219DA-0996-4918-922B-CA07C8D1F9D6}"/>
                    </a:ext>
                  </a:extLst>
                </p:cNvPr>
                <p:cNvPicPr/>
                <p:nvPr/>
              </p:nvPicPr>
              <p:blipFill>
                <a:blip r:embed="rId22"/>
                <a:stretch>
                  <a:fillRect/>
                </a:stretch>
              </p:blipFill>
              <p:spPr>
                <a:xfrm>
                  <a:off x="8569464" y="62004"/>
                  <a:ext cx="87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Freihand 35">
                  <a:extLst>
                    <a:ext uri="{FF2B5EF4-FFF2-40B4-BE49-F238E27FC236}">
                      <a16:creationId xmlns:a16="http://schemas.microsoft.com/office/drawing/2014/main" id="{946ACEBF-6287-4702-8242-5C9D3D747A02}"/>
                    </a:ext>
                  </a:extLst>
                </p14:cNvPr>
                <p14:cNvContentPartPr/>
                <p14:nvPr/>
              </p14:nvContentPartPr>
              <p14:xfrm>
                <a:off x="8691144" y="136884"/>
                <a:ext cx="186480" cy="219960"/>
              </p14:xfrm>
            </p:contentPart>
          </mc:Choice>
          <mc:Fallback xmlns="">
            <p:pic>
              <p:nvPicPr>
                <p:cNvPr id="36" name="Freihand 35">
                  <a:extLst>
                    <a:ext uri="{FF2B5EF4-FFF2-40B4-BE49-F238E27FC236}">
                      <a16:creationId xmlns:a16="http://schemas.microsoft.com/office/drawing/2014/main" id="{946ACEBF-6287-4702-8242-5C9D3D747A02}"/>
                    </a:ext>
                  </a:extLst>
                </p:cNvPr>
                <p:cNvPicPr/>
                <p:nvPr/>
              </p:nvPicPr>
              <p:blipFill>
                <a:blip r:embed="rId24"/>
                <a:stretch>
                  <a:fillRect/>
                </a:stretch>
              </p:blipFill>
              <p:spPr>
                <a:xfrm>
                  <a:off x="8686824" y="132564"/>
                  <a:ext cx="195120" cy="228600"/>
                </a:xfrm>
                <a:prstGeom prst="rect">
                  <a:avLst/>
                </a:prstGeom>
              </p:spPr>
            </p:pic>
          </mc:Fallback>
        </mc:AlternateContent>
      </p:grpSp>
      <p:grpSp>
        <p:nvGrpSpPr>
          <p:cNvPr id="45" name="Gruppieren 44">
            <a:extLst>
              <a:ext uri="{FF2B5EF4-FFF2-40B4-BE49-F238E27FC236}">
                <a16:creationId xmlns:a16="http://schemas.microsoft.com/office/drawing/2014/main" id="{041F0711-7934-44A2-8FF8-5EF1E953379D}"/>
              </a:ext>
            </a:extLst>
          </p:cNvPr>
          <p:cNvGrpSpPr/>
          <p:nvPr/>
        </p:nvGrpSpPr>
        <p:grpSpPr>
          <a:xfrm>
            <a:off x="9072384" y="114564"/>
            <a:ext cx="362160" cy="70200"/>
            <a:chOff x="9072384" y="114564"/>
            <a:chExt cx="362160" cy="70200"/>
          </a:xfrm>
        </p:grpSpPr>
        <mc:AlternateContent xmlns:mc="http://schemas.openxmlformats.org/markup-compatibility/2006" xmlns:p14="http://schemas.microsoft.com/office/powerpoint/2010/main">
          <mc:Choice Requires="p14">
            <p:contentPart p14:bwMode="auto" r:id="rId25">
              <p14:nvContentPartPr>
                <p14:cNvPr id="38" name="Freihand 37">
                  <a:extLst>
                    <a:ext uri="{FF2B5EF4-FFF2-40B4-BE49-F238E27FC236}">
                      <a16:creationId xmlns:a16="http://schemas.microsoft.com/office/drawing/2014/main" id="{D586792C-254D-4A04-9E92-E029981308B5}"/>
                    </a:ext>
                  </a:extLst>
                </p14:cNvPr>
                <p14:cNvContentPartPr/>
                <p14:nvPr/>
              </p14:nvContentPartPr>
              <p14:xfrm>
                <a:off x="9072384" y="114564"/>
                <a:ext cx="150840" cy="70200"/>
              </p14:xfrm>
            </p:contentPart>
          </mc:Choice>
          <mc:Fallback xmlns="">
            <p:pic>
              <p:nvPicPr>
                <p:cNvPr id="38" name="Freihand 37">
                  <a:extLst>
                    <a:ext uri="{FF2B5EF4-FFF2-40B4-BE49-F238E27FC236}">
                      <a16:creationId xmlns:a16="http://schemas.microsoft.com/office/drawing/2014/main" id="{D586792C-254D-4A04-9E92-E029981308B5}"/>
                    </a:ext>
                  </a:extLst>
                </p:cNvPr>
                <p:cNvPicPr/>
                <p:nvPr/>
              </p:nvPicPr>
              <p:blipFill>
                <a:blip r:embed="rId26"/>
                <a:stretch>
                  <a:fillRect/>
                </a:stretch>
              </p:blipFill>
              <p:spPr>
                <a:xfrm>
                  <a:off x="9068064" y="110244"/>
                  <a:ext cx="159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EC25E908-606D-46BB-9CF8-A97EA30E38DC}"/>
                    </a:ext>
                  </a:extLst>
                </p14:cNvPr>
                <p14:cNvContentPartPr/>
                <p14:nvPr/>
              </p14:nvContentPartPr>
              <p14:xfrm>
                <a:off x="9258504" y="119244"/>
                <a:ext cx="176040" cy="53280"/>
              </p14:xfrm>
            </p:contentPart>
          </mc:Choice>
          <mc:Fallback xmlns="">
            <p:pic>
              <p:nvPicPr>
                <p:cNvPr id="39" name="Freihand 38">
                  <a:extLst>
                    <a:ext uri="{FF2B5EF4-FFF2-40B4-BE49-F238E27FC236}">
                      <a16:creationId xmlns:a16="http://schemas.microsoft.com/office/drawing/2014/main" id="{EC25E908-606D-46BB-9CF8-A97EA30E38DC}"/>
                    </a:ext>
                  </a:extLst>
                </p:cNvPr>
                <p:cNvPicPr/>
                <p:nvPr/>
              </p:nvPicPr>
              <p:blipFill>
                <a:blip r:embed="rId28"/>
                <a:stretch>
                  <a:fillRect/>
                </a:stretch>
              </p:blipFill>
              <p:spPr>
                <a:xfrm>
                  <a:off x="9254184" y="114924"/>
                  <a:ext cx="184680" cy="61920"/>
                </a:xfrm>
                <a:prstGeom prst="rect">
                  <a:avLst/>
                </a:prstGeom>
              </p:spPr>
            </p:pic>
          </mc:Fallback>
        </mc:AlternateContent>
      </p:grpSp>
      <p:grpSp>
        <p:nvGrpSpPr>
          <p:cNvPr id="44" name="Gruppieren 43">
            <a:extLst>
              <a:ext uri="{FF2B5EF4-FFF2-40B4-BE49-F238E27FC236}">
                <a16:creationId xmlns:a16="http://schemas.microsoft.com/office/drawing/2014/main" id="{340F2216-530E-4AD9-8A16-E36BB7F1F7AA}"/>
              </a:ext>
            </a:extLst>
          </p:cNvPr>
          <p:cNvGrpSpPr/>
          <p:nvPr/>
        </p:nvGrpSpPr>
        <p:grpSpPr>
          <a:xfrm>
            <a:off x="9652344" y="74604"/>
            <a:ext cx="290880" cy="147600"/>
            <a:chOff x="9652344" y="74604"/>
            <a:chExt cx="290880" cy="147600"/>
          </a:xfrm>
        </p:grpSpPr>
        <mc:AlternateContent xmlns:mc="http://schemas.openxmlformats.org/markup-compatibility/2006" xmlns:p14="http://schemas.microsoft.com/office/powerpoint/2010/main">
          <mc:Choice Requires="p14">
            <p:contentPart p14:bwMode="auto" r:id="rId29">
              <p14:nvContentPartPr>
                <p14:cNvPr id="40" name="Freihand 39">
                  <a:extLst>
                    <a:ext uri="{FF2B5EF4-FFF2-40B4-BE49-F238E27FC236}">
                      <a16:creationId xmlns:a16="http://schemas.microsoft.com/office/drawing/2014/main" id="{8A0C9BE1-5136-4506-BA70-D1608FE76925}"/>
                    </a:ext>
                  </a:extLst>
                </p14:cNvPr>
                <p14:cNvContentPartPr/>
                <p14:nvPr/>
              </p14:nvContentPartPr>
              <p14:xfrm>
                <a:off x="9728664" y="102324"/>
                <a:ext cx="6480" cy="119880"/>
              </p14:xfrm>
            </p:contentPart>
          </mc:Choice>
          <mc:Fallback xmlns="">
            <p:pic>
              <p:nvPicPr>
                <p:cNvPr id="40" name="Freihand 39">
                  <a:extLst>
                    <a:ext uri="{FF2B5EF4-FFF2-40B4-BE49-F238E27FC236}">
                      <a16:creationId xmlns:a16="http://schemas.microsoft.com/office/drawing/2014/main" id="{8A0C9BE1-5136-4506-BA70-D1608FE76925}"/>
                    </a:ext>
                  </a:extLst>
                </p:cNvPr>
                <p:cNvPicPr/>
                <p:nvPr/>
              </p:nvPicPr>
              <p:blipFill>
                <a:blip r:embed="rId30"/>
                <a:stretch>
                  <a:fillRect/>
                </a:stretch>
              </p:blipFill>
              <p:spPr>
                <a:xfrm>
                  <a:off x="9724344" y="98004"/>
                  <a:ext cx="15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7F80B634-A28A-4477-8F05-4B3DC924F03C}"/>
                    </a:ext>
                  </a:extLst>
                </p14:cNvPr>
                <p14:cNvContentPartPr/>
                <p14:nvPr/>
              </p14:nvContentPartPr>
              <p14:xfrm>
                <a:off x="9652344" y="89724"/>
                <a:ext cx="142200" cy="113400"/>
              </p14:xfrm>
            </p:contentPart>
          </mc:Choice>
          <mc:Fallback xmlns="">
            <p:pic>
              <p:nvPicPr>
                <p:cNvPr id="41" name="Freihand 40">
                  <a:extLst>
                    <a:ext uri="{FF2B5EF4-FFF2-40B4-BE49-F238E27FC236}">
                      <a16:creationId xmlns:a16="http://schemas.microsoft.com/office/drawing/2014/main" id="{7F80B634-A28A-4477-8F05-4B3DC924F03C}"/>
                    </a:ext>
                  </a:extLst>
                </p:cNvPr>
                <p:cNvPicPr/>
                <p:nvPr/>
              </p:nvPicPr>
              <p:blipFill>
                <a:blip r:embed="rId32"/>
                <a:stretch>
                  <a:fillRect/>
                </a:stretch>
              </p:blipFill>
              <p:spPr>
                <a:xfrm>
                  <a:off x="9648024" y="85404"/>
                  <a:ext cx="150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0F8726DF-2950-45A2-BEE6-84C21F26A30D}"/>
                    </a:ext>
                  </a:extLst>
                </p14:cNvPr>
                <p14:cNvContentPartPr/>
                <p14:nvPr/>
              </p14:nvContentPartPr>
              <p14:xfrm>
                <a:off x="9830904" y="74604"/>
                <a:ext cx="112320" cy="122400"/>
              </p14:xfrm>
            </p:contentPart>
          </mc:Choice>
          <mc:Fallback xmlns="">
            <p:pic>
              <p:nvPicPr>
                <p:cNvPr id="43" name="Freihand 42">
                  <a:extLst>
                    <a:ext uri="{FF2B5EF4-FFF2-40B4-BE49-F238E27FC236}">
                      <a16:creationId xmlns:a16="http://schemas.microsoft.com/office/drawing/2014/main" id="{0F8726DF-2950-45A2-BEE6-84C21F26A30D}"/>
                    </a:ext>
                  </a:extLst>
                </p:cNvPr>
                <p:cNvPicPr/>
                <p:nvPr/>
              </p:nvPicPr>
              <p:blipFill>
                <a:blip r:embed="rId34"/>
                <a:stretch>
                  <a:fillRect/>
                </a:stretch>
              </p:blipFill>
              <p:spPr>
                <a:xfrm>
                  <a:off x="9826584" y="70284"/>
                  <a:ext cx="120960" cy="131040"/>
                </a:xfrm>
                <a:prstGeom prst="rect">
                  <a:avLst/>
                </a:prstGeom>
              </p:spPr>
            </p:pic>
          </mc:Fallback>
        </mc:AlternateContent>
      </p:grpSp>
      <p:grpSp>
        <p:nvGrpSpPr>
          <p:cNvPr id="57" name="Gruppieren 56">
            <a:extLst>
              <a:ext uri="{FF2B5EF4-FFF2-40B4-BE49-F238E27FC236}">
                <a16:creationId xmlns:a16="http://schemas.microsoft.com/office/drawing/2014/main" id="{A6FC8A71-7538-4747-AE6A-3C63F55A275C}"/>
              </a:ext>
            </a:extLst>
          </p:cNvPr>
          <p:cNvGrpSpPr/>
          <p:nvPr/>
        </p:nvGrpSpPr>
        <p:grpSpPr>
          <a:xfrm>
            <a:off x="10124304" y="78924"/>
            <a:ext cx="421200" cy="137160"/>
            <a:chOff x="10124304" y="78924"/>
            <a:chExt cx="421200" cy="137160"/>
          </a:xfrm>
        </p:grpSpPr>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3271A32A-B341-440E-972B-0434047356C9}"/>
                    </a:ext>
                  </a:extLst>
                </p14:cNvPr>
                <p14:cNvContentPartPr/>
                <p14:nvPr/>
              </p14:nvContentPartPr>
              <p14:xfrm>
                <a:off x="10124304" y="133284"/>
                <a:ext cx="124200" cy="69120"/>
              </p14:xfrm>
            </p:contentPart>
          </mc:Choice>
          <mc:Fallback xmlns="">
            <p:pic>
              <p:nvPicPr>
                <p:cNvPr id="46" name="Freihand 45">
                  <a:extLst>
                    <a:ext uri="{FF2B5EF4-FFF2-40B4-BE49-F238E27FC236}">
                      <a16:creationId xmlns:a16="http://schemas.microsoft.com/office/drawing/2014/main" id="{3271A32A-B341-440E-972B-0434047356C9}"/>
                    </a:ext>
                  </a:extLst>
                </p:cNvPr>
                <p:cNvPicPr/>
                <p:nvPr/>
              </p:nvPicPr>
              <p:blipFill>
                <a:blip r:embed="rId36"/>
                <a:stretch>
                  <a:fillRect/>
                </a:stretch>
              </p:blipFill>
              <p:spPr>
                <a:xfrm>
                  <a:off x="10119984" y="128964"/>
                  <a:ext cx="132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91FADD45-262A-4152-9C7E-B944BDDEB375}"/>
                    </a:ext>
                  </a:extLst>
                </p14:cNvPr>
                <p14:cNvContentPartPr/>
                <p14:nvPr/>
              </p14:nvContentPartPr>
              <p14:xfrm>
                <a:off x="10284144" y="125724"/>
                <a:ext cx="88920" cy="90360"/>
              </p14:xfrm>
            </p:contentPart>
          </mc:Choice>
          <mc:Fallback xmlns="">
            <p:pic>
              <p:nvPicPr>
                <p:cNvPr id="47" name="Freihand 46">
                  <a:extLst>
                    <a:ext uri="{FF2B5EF4-FFF2-40B4-BE49-F238E27FC236}">
                      <a16:creationId xmlns:a16="http://schemas.microsoft.com/office/drawing/2014/main" id="{91FADD45-262A-4152-9C7E-B944BDDEB375}"/>
                    </a:ext>
                  </a:extLst>
                </p:cNvPr>
                <p:cNvPicPr/>
                <p:nvPr/>
              </p:nvPicPr>
              <p:blipFill>
                <a:blip r:embed="rId38"/>
                <a:stretch>
                  <a:fillRect/>
                </a:stretch>
              </p:blipFill>
              <p:spPr>
                <a:xfrm>
                  <a:off x="10279824" y="121404"/>
                  <a:ext cx="97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47A61653-9E59-451E-9375-41159EDDDCED}"/>
                    </a:ext>
                  </a:extLst>
                </p14:cNvPr>
                <p14:cNvContentPartPr/>
                <p14:nvPr/>
              </p14:nvContentPartPr>
              <p14:xfrm>
                <a:off x="10393224" y="78924"/>
                <a:ext cx="152280" cy="118080"/>
              </p14:xfrm>
            </p:contentPart>
          </mc:Choice>
          <mc:Fallback xmlns="">
            <p:pic>
              <p:nvPicPr>
                <p:cNvPr id="48" name="Freihand 47">
                  <a:extLst>
                    <a:ext uri="{FF2B5EF4-FFF2-40B4-BE49-F238E27FC236}">
                      <a16:creationId xmlns:a16="http://schemas.microsoft.com/office/drawing/2014/main" id="{47A61653-9E59-451E-9375-41159EDDDCED}"/>
                    </a:ext>
                  </a:extLst>
                </p:cNvPr>
                <p:cNvPicPr/>
                <p:nvPr/>
              </p:nvPicPr>
              <p:blipFill>
                <a:blip r:embed="rId40"/>
                <a:stretch>
                  <a:fillRect/>
                </a:stretch>
              </p:blipFill>
              <p:spPr>
                <a:xfrm>
                  <a:off x="10388904" y="74604"/>
                  <a:ext cx="160920" cy="126720"/>
                </a:xfrm>
                <a:prstGeom prst="rect">
                  <a:avLst/>
                </a:prstGeom>
              </p:spPr>
            </p:pic>
          </mc:Fallback>
        </mc:AlternateContent>
      </p:grpSp>
      <p:grpSp>
        <p:nvGrpSpPr>
          <p:cNvPr id="56" name="Gruppieren 55">
            <a:extLst>
              <a:ext uri="{FF2B5EF4-FFF2-40B4-BE49-F238E27FC236}">
                <a16:creationId xmlns:a16="http://schemas.microsoft.com/office/drawing/2014/main" id="{62A38533-1CB4-435D-8F88-B8B5928A0CA3}"/>
              </a:ext>
            </a:extLst>
          </p:cNvPr>
          <p:cNvGrpSpPr/>
          <p:nvPr/>
        </p:nvGrpSpPr>
        <p:grpSpPr>
          <a:xfrm>
            <a:off x="10754664" y="46884"/>
            <a:ext cx="1081440" cy="165240"/>
            <a:chOff x="10754664" y="46884"/>
            <a:chExt cx="1081440" cy="165240"/>
          </a:xfrm>
        </p:grpSpPr>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9B8478A1-A684-4909-BF34-F846E45A2DE6}"/>
                    </a:ext>
                  </a:extLst>
                </p14:cNvPr>
                <p14:cNvContentPartPr/>
                <p14:nvPr/>
              </p14:nvContentPartPr>
              <p14:xfrm>
                <a:off x="10754664" y="119244"/>
                <a:ext cx="139320" cy="92880"/>
              </p14:xfrm>
            </p:contentPart>
          </mc:Choice>
          <mc:Fallback xmlns="">
            <p:pic>
              <p:nvPicPr>
                <p:cNvPr id="49" name="Freihand 48">
                  <a:extLst>
                    <a:ext uri="{FF2B5EF4-FFF2-40B4-BE49-F238E27FC236}">
                      <a16:creationId xmlns:a16="http://schemas.microsoft.com/office/drawing/2014/main" id="{9B8478A1-A684-4909-BF34-F846E45A2DE6}"/>
                    </a:ext>
                  </a:extLst>
                </p:cNvPr>
                <p:cNvPicPr/>
                <p:nvPr/>
              </p:nvPicPr>
              <p:blipFill>
                <a:blip r:embed="rId42"/>
                <a:stretch>
                  <a:fillRect/>
                </a:stretch>
              </p:blipFill>
              <p:spPr>
                <a:xfrm>
                  <a:off x="10750344" y="114924"/>
                  <a:ext cx="147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0DAF2167-64E7-4CE3-91E6-749FD07A1EE1}"/>
                    </a:ext>
                  </a:extLst>
                </p14:cNvPr>
                <p14:cNvContentPartPr/>
                <p14:nvPr/>
              </p14:nvContentPartPr>
              <p14:xfrm>
                <a:off x="10940064" y="46884"/>
                <a:ext cx="136800" cy="158400"/>
              </p14:xfrm>
            </p:contentPart>
          </mc:Choice>
          <mc:Fallback xmlns="">
            <p:pic>
              <p:nvPicPr>
                <p:cNvPr id="50" name="Freihand 49">
                  <a:extLst>
                    <a:ext uri="{FF2B5EF4-FFF2-40B4-BE49-F238E27FC236}">
                      <a16:creationId xmlns:a16="http://schemas.microsoft.com/office/drawing/2014/main" id="{0DAF2167-64E7-4CE3-91E6-749FD07A1EE1}"/>
                    </a:ext>
                  </a:extLst>
                </p:cNvPr>
                <p:cNvPicPr/>
                <p:nvPr/>
              </p:nvPicPr>
              <p:blipFill>
                <a:blip r:embed="rId44"/>
                <a:stretch>
                  <a:fillRect/>
                </a:stretch>
              </p:blipFill>
              <p:spPr>
                <a:xfrm>
                  <a:off x="10935744" y="42564"/>
                  <a:ext cx="145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03219FD5-95DC-4C9E-84B9-477189E1279F}"/>
                    </a:ext>
                  </a:extLst>
                </p14:cNvPr>
                <p14:cNvContentPartPr/>
                <p14:nvPr/>
              </p14:nvContentPartPr>
              <p14:xfrm>
                <a:off x="11101344" y="61284"/>
                <a:ext cx="82800" cy="136800"/>
              </p14:xfrm>
            </p:contentPart>
          </mc:Choice>
          <mc:Fallback xmlns="">
            <p:pic>
              <p:nvPicPr>
                <p:cNvPr id="51" name="Freihand 50">
                  <a:extLst>
                    <a:ext uri="{FF2B5EF4-FFF2-40B4-BE49-F238E27FC236}">
                      <a16:creationId xmlns:a16="http://schemas.microsoft.com/office/drawing/2014/main" id="{03219FD5-95DC-4C9E-84B9-477189E1279F}"/>
                    </a:ext>
                  </a:extLst>
                </p:cNvPr>
                <p:cNvPicPr/>
                <p:nvPr/>
              </p:nvPicPr>
              <p:blipFill>
                <a:blip r:embed="rId46"/>
                <a:stretch>
                  <a:fillRect/>
                </a:stretch>
              </p:blipFill>
              <p:spPr>
                <a:xfrm>
                  <a:off x="11097024" y="56964"/>
                  <a:ext cx="91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A064D40D-D974-4AA8-B8CE-F87CFB919F9E}"/>
                    </a:ext>
                  </a:extLst>
                </p14:cNvPr>
                <p14:cNvContentPartPr/>
                <p14:nvPr/>
              </p14:nvContentPartPr>
              <p14:xfrm>
                <a:off x="11196744" y="123924"/>
                <a:ext cx="60840" cy="70920"/>
              </p14:xfrm>
            </p:contentPart>
          </mc:Choice>
          <mc:Fallback xmlns="">
            <p:pic>
              <p:nvPicPr>
                <p:cNvPr id="52" name="Freihand 51">
                  <a:extLst>
                    <a:ext uri="{FF2B5EF4-FFF2-40B4-BE49-F238E27FC236}">
                      <a16:creationId xmlns:a16="http://schemas.microsoft.com/office/drawing/2014/main" id="{A064D40D-D974-4AA8-B8CE-F87CFB919F9E}"/>
                    </a:ext>
                  </a:extLst>
                </p:cNvPr>
                <p:cNvPicPr/>
                <p:nvPr/>
              </p:nvPicPr>
              <p:blipFill>
                <a:blip r:embed="rId48"/>
                <a:stretch>
                  <a:fillRect/>
                </a:stretch>
              </p:blipFill>
              <p:spPr>
                <a:xfrm>
                  <a:off x="11192424" y="119604"/>
                  <a:ext cx="69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75464F29-AA41-4B0D-847A-C73A28E00D4F}"/>
                    </a:ext>
                  </a:extLst>
                </p14:cNvPr>
                <p14:cNvContentPartPr/>
                <p14:nvPr/>
              </p14:nvContentPartPr>
              <p14:xfrm>
                <a:off x="11384304" y="123204"/>
                <a:ext cx="83880" cy="73080"/>
              </p14:xfrm>
            </p:contentPart>
          </mc:Choice>
          <mc:Fallback xmlns="">
            <p:pic>
              <p:nvPicPr>
                <p:cNvPr id="53" name="Freihand 52">
                  <a:extLst>
                    <a:ext uri="{FF2B5EF4-FFF2-40B4-BE49-F238E27FC236}">
                      <a16:creationId xmlns:a16="http://schemas.microsoft.com/office/drawing/2014/main" id="{75464F29-AA41-4B0D-847A-C73A28E00D4F}"/>
                    </a:ext>
                  </a:extLst>
                </p:cNvPr>
                <p:cNvPicPr/>
                <p:nvPr/>
              </p:nvPicPr>
              <p:blipFill>
                <a:blip r:embed="rId50"/>
                <a:stretch>
                  <a:fillRect/>
                </a:stretch>
              </p:blipFill>
              <p:spPr>
                <a:xfrm>
                  <a:off x="11379984" y="118884"/>
                  <a:ext cx="92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1CE528DC-F0BF-4B2E-9052-C549E17DC6B3}"/>
                    </a:ext>
                  </a:extLst>
                </p14:cNvPr>
                <p14:cNvContentPartPr/>
                <p14:nvPr/>
              </p14:nvContentPartPr>
              <p14:xfrm>
                <a:off x="11508144" y="72804"/>
                <a:ext cx="65520" cy="115920"/>
              </p14:xfrm>
            </p:contentPart>
          </mc:Choice>
          <mc:Fallback xmlns="">
            <p:pic>
              <p:nvPicPr>
                <p:cNvPr id="54" name="Freihand 53">
                  <a:extLst>
                    <a:ext uri="{FF2B5EF4-FFF2-40B4-BE49-F238E27FC236}">
                      <a16:creationId xmlns:a16="http://schemas.microsoft.com/office/drawing/2014/main" id="{1CE528DC-F0BF-4B2E-9052-C549E17DC6B3}"/>
                    </a:ext>
                  </a:extLst>
                </p:cNvPr>
                <p:cNvPicPr/>
                <p:nvPr/>
              </p:nvPicPr>
              <p:blipFill>
                <a:blip r:embed="rId52"/>
                <a:stretch>
                  <a:fillRect/>
                </a:stretch>
              </p:blipFill>
              <p:spPr>
                <a:xfrm>
                  <a:off x="11503824" y="68484"/>
                  <a:ext cx="74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2822D76A-0C9D-4D08-BBB5-7B067014D7BE}"/>
                    </a:ext>
                  </a:extLst>
                </p14:cNvPr>
                <p14:cNvContentPartPr/>
                <p14:nvPr/>
              </p14:nvContentPartPr>
              <p14:xfrm>
                <a:off x="11626224" y="129324"/>
                <a:ext cx="209880" cy="75960"/>
              </p14:xfrm>
            </p:contentPart>
          </mc:Choice>
          <mc:Fallback xmlns="">
            <p:pic>
              <p:nvPicPr>
                <p:cNvPr id="55" name="Freihand 54">
                  <a:extLst>
                    <a:ext uri="{FF2B5EF4-FFF2-40B4-BE49-F238E27FC236}">
                      <a16:creationId xmlns:a16="http://schemas.microsoft.com/office/drawing/2014/main" id="{2822D76A-0C9D-4D08-BBB5-7B067014D7BE}"/>
                    </a:ext>
                  </a:extLst>
                </p:cNvPr>
                <p:cNvPicPr/>
                <p:nvPr/>
              </p:nvPicPr>
              <p:blipFill>
                <a:blip r:embed="rId54"/>
                <a:stretch>
                  <a:fillRect/>
                </a:stretch>
              </p:blipFill>
              <p:spPr>
                <a:xfrm>
                  <a:off x="11621904" y="125004"/>
                  <a:ext cx="218520" cy="84600"/>
                </a:xfrm>
                <a:prstGeom prst="rect">
                  <a:avLst/>
                </a:prstGeom>
              </p:spPr>
            </p:pic>
          </mc:Fallback>
        </mc:AlternateContent>
      </p:grpSp>
      <p:grpSp>
        <p:nvGrpSpPr>
          <p:cNvPr id="64" name="Gruppieren 63">
            <a:extLst>
              <a:ext uri="{FF2B5EF4-FFF2-40B4-BE49-F238E27FC236}">
                <a16:creationId xmlns:a16="http://schemas.microsoft.com/office/drawing/2014/main" id="{ADC7A085-970F-4E4E-A833-C16E6664CE90}"/>
              </a:ext>
            </a:extLst>
          </p:cNvPr>
          <p:cNvGrpSpPr/>
          <p:nvPr/>
        </p:nvGrpSpPr>
        <p:grpSpPr>
          <a:xfrm>
            <a:off x="7482264" y="588684"/>
            <a:ext cx="282960" cy="153000"/>
            <a:chOff x="7482264" y="588684"/>
            <a:chExt cx="282960" cy="153000"/>
          </a:xfrm>
        </p:grpSpPr>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98D17B97-4D6A-4322-9D2C-7221EF1654C6}"/>
                    </a:ext>
                  </a:extLst>
                </p14:cNvPr>
                <p14:cNvContentPartPr/>
                <p14:nvPr/>
              </p14:nvContentPartPr>
              <p14:xfrm>
                <a:off x="7482264" y="644844"/>
                <a:ext cx="179280" cy="7560"/>
              </p14:xfrm>
            </p:contentPart>
          </mc:Choice>
          <mc:Fallback xmlns="">
            <p:pic>
              <p:nvPicPr>
                <p:cNvPr id="58" name="Freihand 57">
                  <a:extLst>
                    <a:ext uri="{FF2B5EF4-FFF2-40B4-BE49-F238E27FC236}">
                      <a16:creationId xmlns:a16="http://schemas.microsoft.com/office/drawing/2014/main" id="{98D17B97-4D6A-4322-9D2C-7221EF1654C6}"/>
                    </a:ext>
                  </a:extLst>
                </p:cNvPr>
                <p:cNvPicPr/>
                <p:nvPr/>
              </p:nvPicPr>
              <p:blipFill>
                <a:blip r:embed="rId56"/>
                <a:stretch>
                  <a:fillRect/>
                </a:stretch>
              </p:blipFill>
              <p:spPr>
                <a:xfrm>
                  <a:off x="7477944" y="640524"/>
                  <a:ext cx="187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1B0034B7-1CA7-4734-AA20-6C02B00C9471}"/>
                    </a:ext>
                  </a:extLst>
                </p14:cNvPr>
                <p14:cNvContentPartPr/>
                <p14:nvPr/>
              </p14:nvContentPartPr>
              <p14:xfrm>
                <a:off x="7625544" y="588684"/>
                <a:ext cx="139680" cy="153000"/>
              </p14:xfrm>
            </p:contentPart>
          </mc:Choice>
          <mc:Fallback xmlns="">
            <p:pic>
              <p:nvPicPr>
                <p:cNvPr id="59" name="Freihand 58">
                  <a:extLst>
                    <a:ext uri="{FF2B5EF4-FFF2-40B4-BE49-F238E27FC236}">
                      <a16:creationId xmlns:a16="http://schemas.microsoft.com/office/drawing/2014/main" id="{1B0034B7-1CA7-4734-AA20-6C02B00C9471}"/>
                    </a:ext>
                  </a:extLst>
                </p:cNvPr>
                <p:cNvPicPr/>
                <p:nvPr/>
              </p:nvPicPr>
              <p:blipFill>
                <a:blip r:embed="rId58"/>
                <a:stretch>
                  <a:fillRect/>
                </a:stretch>
              </p:blipFill>
              <p:spPr>
                <a:xfrm>
                  <a:off x="7621224" y="584364"/>
                  <a:ext cx="148320" cy="161640"/>
                </a:xfrm>
                <a:prstGeom prst="rect">
                  <a:avLst/>
                </a:prstGeom>
              </p:spPr>
            </p:pic>
          </mc:Fallback>
        </mc:AlternateContent>
      </p:grpSp>
      <p:grpSp>
        <p:nvGrpSpPr>
          <p:cNvPr id="63" name="Gruppieren 62">
            <a:extLst>
              <a:ext uri="{FF2B5EF4-FFF2-40B4-BE49-F238E27FC236}">
                <a16:creationId xmlns:a16="http://schemas.microsoft.com/office/drawing/2014/main" id="{ED130102-7623-4023-8E23-453E07384BB7}"/>
              </a:ext>
            </a:extLst>
          </p:cNvPr>
          <p:cNvGrpSpPr/>
          <p:nvPr/>
        </p:nvGrpSpPr>
        <p:grpSpPr>
          <a:xfrm>
            <a:off x="7986984" y="580404"/>
            <a:ext cx="600120" cy="123840"/>
            <a:chOff x="7986984" y="580404"/>
            <a:chExt cx="600120" cy="123840"/>
          </a:xfrm>
        </p:grpSpPr>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C2D14E52-8B4B-493E-9BEB-E2783969AA34}"/>
                    </a:ext>
                  </a:extLst>
                </p14:cNvPr>
                <p14:cNvContentPartPr/>
                <p14:nvPr/>
              </p14:nvContentPartPr>
              <p14:xfrm>
                <a:off x="7986984" y="581844"/>
                <a:ext cx="111240" cy="122400"/>
              </p14:xfrm>
            </p:contentPart>
          </mc:Choice>
          <mc:Fallback xmlns="">
            <p:pic>
              <p:nvPicPr>
                <p:cNvPr id="60" name="Freihand 59">
                  <a:extLst>
                    <a:ext uri="{FF2B5EF4-FFF2-40B4-BE49-F238E27FC236}">
                      <a16:creationId xmlns:a16="http://schemas.microsoft.com/office/drawing/2014/main" id="{C2D14E52-8B4B-493E-9BEB-E2783969AA34}"/>
                    </a:ext>
                  </a:extLst>
                </p:cNvPr>
                <p:cNvPicPr/>
                <p:nvPr/>
              </p:nvPicPr>
              <p:blipFill>
                <a:blip r:embed="rId60"/>
                <a:stretch>
                  <a:fillRect/>
                </a:stretch>
              </p:blipFill>
              <p:spPr>
                <a:xfrm>
                  <a:off x="7982664" y="577524"/>
                  <a:ext cx="119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Freihand 60">
                  <a:extLst>
                    <a:ext uri="{FF2B5EF4-FFF2-40B4-BE49-F238E27FC236}">
                      <a16:creationId xmlns:a16="http://schemas.microsoft.com/office/drawing/2014/main" id="{106962D0-3D64-43F3-8966-F93B2624221F}"/>
                    </a:ext>
                  </a:extLst>
                </p14:cNvPr>
                <p14:cNvContentPartPr/>
                <p14:nvPr/>
              </p14:nvContentPartPr>
              <p14:xfrm>
                <a:off x="8127744" y="580404"/>
                <a:ext cx="209880" cy="115920"/>
              </p14:xfrm>
            </p:contentPart>
          </mc:Choice>
          <mc:Fallback xmlns="">
            <p:pic>
              <p:nvPicPr>
                <p:cNvPr id="61" name="Freihand 60">
                  <a:extLst>
                    <a:ext uri="{FF2B5EF4-FFF2-40B4-BE49-F238E27FC236}">
                      <a16:creationId xmlns:a16="http://schemas.microsoft.com/office/drawing/2014/main" id="{106962D0-3D64-43F3-8966-F93B2624221F}"/>
                    </a:ext>
                  </a:extLst>
                </p:cNvPr>
                <p:cNvPicPr/>
                <p:nvPr/>
              </p:nvPicPr>
              <p:blipFill>
                <a:blip r:embed="rId62"/>
                <a:stretch>
                  <a:fillRect/>
                </a:stretch>
              </p:blipFill>
              <p:spPr>
                <a:xfrm>
                  <a:off x="8123424" y="576084"/>
                  <a:ext cx="21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D8D9BE1A-78BB-4899-A759-54B6C045E358}"/>
                    </a:ext>
                  </a:extLst>
                </p14:cNvPr>
                <p14:cNvContentPartPr/>
                <p14:nvPr/>
              </p14:nvContentPartPr>
              <p14:xfrm>
                <a:off x="8389104" y="602724"/>
                <a:ext cx="198000" cy="88920"/>
              </p14:xfrm>
            </p:contentPart>
          </mc:Choice>
          <mc:Fallback xmlns="">
            <p:pic>
              <p:nvPicPr>
                <p:cNvPr id="62" name="Freihand 61">
                  <a:extLst>
                    <a:ext uri="{FF2B5EF4-FFF2-40B4-BE49-F238E27FC236}">
                      <a16:creationId xmlns:a16="http://schemas.microsoft.com/office/drawing/2014/main" id="{D8D9BE1A-78BB-4899-A759-54B6C045E358}"/>
                    </a:ext>
                  </a:extLst>
                </p:cNvPr>
                <p:cNvPicPr/>
                <p:nvPr/>
              </p:nvPicPr>
              <p:blipFill>
                <a:blip r:embed="rId64"/>
                <a:stretch>
                  <a:fillRect/>
                </a:stretch>
              </p:blipFill>
              <p:spPr>
                <a:xfrm>
                  <a:off x="8384784" y="598404"/>
                  <a:ext cx="206640" cy="97560"/>
                </a:xfrm>
                <a:prstGeom prst="rect">
                  <a:avLst/>
                </a:prstGeom>
              </p:spPr>
            </p:pic>
          </mc:Fallback>
        </mc:AlternateContent>
      </p:grpSp>
      <p:grpSp>
        <p:nvGrpSpPr>
          <p:cNvPr id="81" name="Gruppieren 80">
            <a:extLst>
              <a:ext uri="{FF2B5EF4-FFF2-40B4-BE49-F238E27FC236}">
                <a16:creationId xmlns:a16="http://schemas.microsoft.com/office/drawing/2014/main" id="{D4E22CC8-7713-494D-B27F-9B0E4B76ED25}"/>
              </a:ext>
            </a:extLst>
          </p:cNvPr>
          <p:cNvGrpSpPr/>
          <p:nvPr/>
        </p:nvGrpSpPr>
        <p:grpSpPr>
          <a:xfrm>
            <a:off x="8782584" y="467004"/>
            <a:ext cx="1341360" cy="276120"/>
            <a:chOff x="8782584" y="467004"/>
            <a:chExt cx="1341360" cy="276120"/>
          </a:xfrm>
        </p:grpSpPr>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46210D1B-14CE-4925-846C-DED0B708629C}"/>
                    </a:ext>
                  </a:extLst>
                </p14:cNvPr>
                <p14:cNvContentPartPr/>
                <p14:nvPr/>
              </p14:nvContentPartPr>
              <p14:xfrm>
                <a:off x="8782584" y="498324"/>
                <a:ext cx="95400" cy="152640"/>
              </p14:xfrm>
            </p:contentPart>
          </mc:Choice>
          <mc:Fallback xmlns="">
            <p:pic>
              <p:nvPicPr>
                <p:cNvPr id="65" name="Freihand 64">
                  <a:extLst>
                    <a:ext uri="{FF2B5EF4-FFF2-40B4-BE49-F238E27FC236}">
                      <a16:creationId xmlns:a16="http://schemas.microsoft.com/office/drawing/2014/main" id="{46210D1B-14CE-4925-846C-DED0B708629C}"/>
                    </a:ext>
                  </a:extLst>
                </p:cNvPr>
                <p:cNvPicPr/>
                <p:nvPr/>
              </p:nvPicPr>
              <p:blipFill>
                <a:blip r:embed="rId66"/>
                <a:stretch>
                  <a:fillRect/>
                </a:stretch>
              </p:blipFill>
              <p:spPr>
                <a:xfrm>
                  <a:off x="8778264" y="494004"/>
                  <a:ext cx="104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29834D58-E6CC-42B0-A600-45C7B88C6318}"/>
                    </a:ext>
                  </a:extLst>
                </p14:cNvPr>
                <p14:cNvContentPartPr/>
                <p14:nvPr/>
              </p14:nvContentPartPr>
              <p14:xfrm>
                <a:off x="8915064" y="505524"/>
                <a:ext cx="262440" cy="161280"/>
              </p14:xfrm>
            </p:contentPart>
          </mc:Choice>
          <mc:Fallback xmlns="">
            <p:pic>
              <p:nvPicPr>
                <p:cNvPr id="66" name="Freihand 65">
                  <a:extLst>
                    <a:ext uri="{FF2B5EF4-FFF2-40B4-BE49-F238E27FC236}">
                      <a16:creationId xmlns:a16="http://schemas.microsoft.com/office/drawing/2014/main" id="{29834D58-E6CC-42B0-A600-45C7B88C6318}"/>
                    </a:ext>
                  </a:extLst>
                </p:cNvPr>
                <p:cNvPicPr/>
                <p:nvPr/>
              </p:nvPicPr>
              <p:blipFill>
                <a:blip r:embed="rId68"/>
                <a:stretch>
                  <a:fillRect/>
                </a:stretch>
              </p:blipFill>
              <p:spPr>
                <a:xfrm>
                  <a:off x="8910744" y="501204"/>
                  <a:ext cx="271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3B334040-28DC-4450-A476-E8A084CC9EDD}"/>
                    </a:ext>
                  </a:extLst>
                </p14:cNvPr>
                <p14:cNvContentPartPr/>
                <p14:nvPr/>
              </p14:nvContentPartPr>
              <p14:xfrm>
                <a:off x="9161664" y="604524"/>
                <a:ext cx="98280" cy="51840"/>
              </p14:xfrm>
            </p:contentPart>
          </mc:Choice>
          <mc:Fallback xmlns="">
            <p:pic>
              <p:nvPicPr>
                <p:cNvPr id="67" name="Freihand 66">
                  <a:extLst>
                    <a:ext uri="{FF2B5EF4-FFF2-40B4-BE49-F238E27FC236}">
                      <a16:creationId xmlns:a16="http://schemas.microsoft.com/office/drawing/2014/main" id="{3B334040-28DC-4450-A476-E8A084CC9EDD}"/>
                    </a:ext>
                  </a:extLst>
                </p:cNvPr>
                <p:cNvPicPr/>
                <p:nvPr/>
              </p:nvPicPr>
              <p:blipFill>
                <a:blip r:embed="rId70"/>
                <a:stretch>
                  <a:fillRect/>
                </a:stretch>
              </p:blipFill>
              <p:spPr>
                <a:xfrm>
                  <a:off x="9157344" y="600204"/>
                  <a:ext cx="106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D281E2B8-0783-454F-842F-A6A1F9C866EA}"/>
                    </a:ext>
                  </a:extLst>
                </p14:cNvPr>
                <p14:cNvContentPartPr/>
                <p14:nvPr/>
              </p14:nvContentPartPr>
              <p14:xfrm>
                <a:off x="9313224" y="593724"/>
                <a:ext cx="15120" cy="54000"/>
              </p14:xfrm>
            </p:contentPart>
          </mc:Choice>
          <mc:Fallback xmlns="">
            <p:pic>
              <p:nvPicPr>
                <p:cNvPr id="68" name="Freihand 67">
                  <a:extLst>
                    <a:ext uri="{FF2B5EF4-FFF2-40B4-BE49-F238E27FC236}">
                      <a16:creationId xmlns:a16="http://schemas.microsoft.com/office/drawing/2014/main" id="{D281E2B8-0783-454F-842F-A6A1F9C866EA}"/>
                    </a:ext>
                  </a:extLst>
                </p:cNvPr>
                <p:cNvPicPr/>
                <p:nvPr/>
              </p:nvPicPr>
              <p:blipFill>
                <a:blip r:embed="rId72"/>
                <a:stretch>
                  <a:fillRect/>
                </a:stretch>
              </p:blipFill>
              <p:spPr>
                <a:xfrm>
                  <a:off x="9308904" y="589404"/>
                  <a:ext cx="23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Freihand 68">
                  <a:extLst>
                    <a:ext uri="{FF2B5EF4-FFF2-40B4-BE49-F238E27FC236}">
                      <a16:creationId xmlns:a16="http://schemas.microsoft.com/office/drawing/2014/main" id="{07956334-E31E-4099-887A-8F88ADF1BFCF}"/>
                    </a:ext>
                  </a:extLst>
                </p14:cNvPr>
                <p14:cNvContentPartPr/>
                <p14:nvPr/>
              </p14:nvContentPartPr>
              <p14:xfrm>
                <a:off x="9361464" y="467004"/>
                <a:ext cx="170280" cy="200520"/>
              </p14:xfrm>
            </p:contentPart>
          </mc:Choice>
          <mc:Fallback xmlns="">
            <p:pic>
              <p:nvPicPr>
                <p:cNvPr id="69" name="Freihand 68">
                  <a:extLst>
                    <a:ext uri="{FF2B5EF4-FFF2-40B4-BE49-F238E27FC236}">
                      <a16:creationId xmlns:a16="http://schemas.microsoft.com/office/drawing/2014/main" id="{07956334-E31E-4099-887A-8F88ADF1BFCF}"/>
                    </a:ext>
                  </a:extLst>
                </p:cNvPr>
                <p:cNvPicPr/>
                <p:nvPr/>
              </p:nvPicPr>
              <p:blipFill>
                <a:blip r:embed="rId74"/>
                <a:stretch>
                  <a:fillRect/>
                </a:stretch>
              </p:blipFill>
              <p:spPr>
                <a:xfrm>
                  <a:off x="9357144" y="462684"/>
                  <a:ext cx="178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01203921-F5FD-4F83-9ACB-4A0F222E1436}"/>
                    </a:ext>
                  </a:extLst>
                </p14:cNvPr>
                <p14:cNvContentPartPr/>
                <p14:nvPr/>
              </p14:nvContentPartPr>
              <p14:xfrm>
                <a:off x="9550464" y="561324"/>
                <a:ext cx="120960" cy="181800"/>
              </p14:xfrm>
            </p:contentPart>
          </mc:Choice>
          <mc:Fallback xmlns="">
            <p:pic>
              <p:nvPicPr>
                <p:cNvPr id="70" name="Freihand 69">
                  <a:extLst>
                    <a:ext uri="{FF2B5EF4-FFF2-40B4-BE49-F238E27FC236}">
                      <a16:creationId xmlns:a16="http://schemas.microsoft.com/office/drawing/2014/main" id="{01203921-F5FD-4F83-9ACB-4A0F222E1436}"/>
                    </a:ext>
                  </a:extLst>
                </p:cNvPr>
                <p:cNvPicPr/>
                <p:nvPr/>
              </p:nvPicPr>
              <p:blipFill>
                <a:blip r:embed="rId76"/>
                <a:stretch>
                  <a:fillRect/>
                </a:stretch>
              </p:blipFill>
              <p:spPr>
                <a:xfrm>
                  <a:off x="9546144" y="557004"/>
                  <a:ext cx="129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87CCE159-A972-4039-9EF8-4FB5FD8B8496}"/>
                    </a:ext>
                  </a:extLst>
                </p14:cNvPr>
                <p14:cNvContentPartPr/>
                <p14:nvPr/>
              </p14:nvContentPartPr>
              <p14:xfrm>
                <a:off x="9713904" y="571044"/>
                <a:ext cx="155880" cy="55080"/>
              </p14:xfrm>
            </p:contentPart>
          </mc:Choice>
          <mc:Fallback xmlns="">
            <p:pic>
              <p:nvPicPr>
                <p:cNvPr id="71" name="Freihand 70">
                  <a:extLst>
                    <a:ext uri="{FF2B5EF4-FFF2-40B4-BE49-F238E27FC236}">
                      <a16:creationId xmlns:a16="http://schemas.microsoft.com/office/drawing/2014/main" id="{87CCE159-A972-4039-9EF8-4FB5FD8B8496}"/>
                    </a:ext>
                  </a:extLst>
                </p:cNvPr>
                <p:cNvPicPr/>
                <p:nvPr/>
              </p:nvPicPr>
              <p:blipFill>
                <a:blip r:embed="rId78"/>
                <a:stretch>
                  <a:fillRect/>
                </a:stretch>
              </p:blipFill>
              <p:spPr>
                <a:xfrm>
                  <a:off x="9709584" y="566724"/>
                  <a:ext cx="164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368F9F2C-B957-4292-BB08-7AF3DF23969A}"/>
                    </a:ext>
                  </a:extLst>
                </p14:cNvPr>
                <p14:cNvContentPartPr/>
                <p14:nvPr/>
              </p14:nvContentPartPr>
              <p14:xfrm>
                <a:off x="9934584" y="480684"/>
                <a:ext cx="189360" cy="162720"/>
              </p14:xfrm>
            </p:contentPart>
          </mc:Choice>
          <mc:Fallback xmlns="">
            <p:pic>
              <p:nvPicPr>
                <p:cNvPr id="72" name="Freihand 71">
                  <a:extLst>
                    <a:ext uri="{FF2B5EF4-FFF2-40B4-BE49-F238E27FC236}">
                      <a16:creationId xmlns:a16="http://schemas.microsoft.com/office/drawing/2014/main" id="{368F9F2C-B957-4292-BB08-7AF3DF23969A}"/>
                    </a:ext>
                  </a:extLst>
                </p:cNvPr>
                <p:cNvPicPr/>
                <p:nvPr/>
              </p:nvPicPr>
              <p:blipFill>
                <a:blip r:embed="rId80"/>
                <a:stretch>
                  <a:fillRect/>
                </a:stretch>
              </p:blipFill>
              <p:spPr>
                <a:xfrm>
                  <a:off x="9930264" y="476364"/>
                  <a:ext cx="198000" cy="171360"/>
                </a:xfrm>
                <a:prstGeom prst="rect">
                  <a:avLst/>
                </a:prstGeom>
              </p:spPr>
            </p:pic>
          </mc:Fallback>
        </mc:AlternateContent>
      </p:grpSp>
      <p:grpSp>
        <p:nvGrpSpPr>
          <p:cNvPr id="80" name="Gruppieren 79">
            <a:extLst>
              <a:ext uri="{FF2B5EF4-FFF2-40B4-BE49-F238E27FC236}">
                <a16:creationId xmlns:a16="http://schemas.microsoft.com/office/drawing/2014/main" id="{C730FC49-03A8-40D8-9060-BFE548591B83}"/>
              </a:ext>
            </a:extLst>
          </p:cNvPr>
          <p:cNvGrpSpPr/>
          <p:nvPr/>
        </p:nvGrpSpPr>
        <p:grpSpPr>
          <a:xfrm>
            <a:off x="10398624" y="434244"/>
            <a:ext cx="404280" cy="189360"/>
            <a:chOff x="10398624" y="434244"/>
            <a:chExt cx="404280" cy="189360"/>
          </a:xfrm>
        </p:grpSpPr>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DE939924-6D98-4B06-8119-9964CF060F63}"/>
                    </a:ext>
                  </a:extLst>
                </p14:cNvPr>
                <p14:cNvContentPartPr/>
                <p14:nvPr/>
              </p14:nvContentPartPr>
              <p14:xfrm>
                <a:off x="10398624" y="551964"/>
                <a:ext cx="226800" cy="62640"/>
              </p14:xfrm>
            </p:contentPart>
          </mc:Choice>
          <mc:Fallback xmlns="">
            <p:pic>
              <p:nvPicPr>
                <p:cNvPr id="73" name="Freihand 72">
                  <a:extLst>
                    <a:ext uri="{FF2B5EF4-FFF2-40B4-BE49-F238E27FC236}">
                      <a16:creationId xmlns:a16="http://schemas.microsoft.com/office/drawing/2014/main" id="{DE939924-6D98-4B06-8119-9964CF060F63}"/>
                    </a:ext>
                  </a:extLst>
                </p:cNvPr>
                <p:cNvPicPr/>
                <p:nvPr/>
              </p:nvPicPr>
              <p:blipFill>
                <a:blip r:embed="rId82"/>
                <a:stretch>
                  <a:fillRect/>
                </a:stretch>
              </p:blipFill>
              <p:spPr>
                <a:xfrm>
                  <a:off x="10394304" y="547644"/>
                  <a:ext cx="235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4" name="Freihand 73">
                  <a:extLst>
                    <a:ext uri="{FF2B5EF4-FFF2-40B4-BE49-F238E27FC236}">
                      <a16:creationId xmlns:a16="http://schemas.microsoft.com/office/drawing/2014/main" id="{C75C18CC-FB38-4ED3-9EC7-258A1D572535}"/>
                    </a:ext>
                  </a:extLst>
                </p14:cNvPr>
                <p14:cNvContentPartPr/>
                <p14:nvPr/>
              </p14:nvContentPartPr>
              <p14:xfrm>
                <a:off x="10665024" y="550884"/>
                <a:ext cx="23400" cy="65520"/>
              </p14:xfrm>
            </p:contentPart>
          </mc:Choice>
          <mc:Fallback xmlns="">
            <p:pic>
              <p:nvPicPr>
                <p:cNvPr id="74" name="Freihand 73">
                  <a:extLst>
                    <a:ext uri="{FF2B5EF4-FFF2-40B4-BE49-F238E27FC236}">
                      <a16:creationId xmlns:a16="http://schemas.microsoft.com/office/drawing/2014/main" id="{C75C18CC-FB38-4ED3-9EC7-258A1D572535}"/>
                    </a:ext>
                  </a:extLst>
                </p:cNvPr>
                <p:cNvPicPr/>
                <p:nvPr/>
              </p:nvPicPr>
              <p:blipFill>
                <a:blip r:embed="rId84"/>
                <a:stretch>
                  <a:fillRect/>
                </a:stretch>
              </p:blipFill>
              <p:spPr>
                <a:xfrm>
                  <a:off x="10660704" y="546564"/>
                  <a:ext cx="32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F8F021E3-7B4E-41A5-B42B-978E1F0BAAAB}"/>
                    </a:ext>
                  </a:extLst>
                </p14:cNvPr>
                <p14:cNvContentPartPr/>
                <p14:nvPr/>
              </p14:nvContentPartPr>
              <p14:xfrm>
                <a:off x="10718304" y="449724"/>
                <a:ext cx="84600" cy="173880"/>
              </p14:xfrm>
            </p:contentPart>
          </mc:Choice>
          <mc:Fallback xmlns="">
            <p:pic>
              <p:nvPicPr>
                <p:cNvPr id="75" name="Freihand 74">
                  <a:extLst>
                    <a:ext uri="{FF2B5EF4-FFF2-40B4-BE49-F238E27FC236}">
                      <a16:creationId xmlns:a16="http://schemas.microsoft.com/office/drawing/2014/main" id="{F8F021E3-7B4E-41A5-B42B-978E1F0BAAAB}"/>
                    </a:ext>
                  </a:extLst>
                </p:cNvPr>
                <p:cNvPicPr/>
                <p:nvPr/>
              </p:nvPicPr>
              <p:blipFill>
                <a:blip r:embed="rId86"/>
                <a:stretch>
                  <a:fillRect/>
                </a:stretch>
              </p:blipFill>
              <p:spPr>
                <a:xfrm>
                  <a:off x="10713984" y="445404"/>
                  <a:ext cx="93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Freihand 75">
                  <a:extLst>
                    <a:ext uri="{FF2B5EF4-FFF2-40B4-BE49-F238E27FC236}">
                      <a16:creationId xmlns:a16="http://schemas.microsoft.com/office/drawing/2014/main" id="{AB5AD953-2FE4-4044-ACFF-222B63E49C04}"/>
                    </a:ext>
                  </a:extLst>
                </p14:cNvPr>
                <p14:cNvContentPartPr/>
                <p14:nvPr/>
              </p14:nvContentPartPr>
              <p14:xfrm>
                <a:off x="10708224" y="434244"/>
                <a:ext cx="19440" cy="14400"/>
              </p14:xfrm>
            </p:contentPart>
          </mc:Choice>
          <mc:Fallback xmlns="">
            <p:pic>
              <p:nvPicPr>
                <p:cNvPr id="76" name="Freihand 75">
                  <a:extLst>
                    <a:ext uri="{FF2B5EF4-FFF2-40B4-BE49-F238E27FC236}">
                      <a16:creationId xmlns:a16="http://schemas.microsoft.com/office/drawing/2014/main" id="{AB5AD953-2FE4-4044-ACFF-222B63E49C04}"/>
                    </a:ext>
                  </a:extLst>
                </p:cNvPr>
                <p:cNvPicPr/>
                <p:nvPr/>
              </p:nvPicPr>
              <p:blipFill>
                <a:blip r:embed="rId88"/>
                <a:stretch>
                  <a:fillRect/>
                </a:stretch>
              </p:blipFill>
              <p:spPr>
                <a:xfrm>
                  <a:off x="10703904" y="429924"/>
                  <a:ext cx="28080" cy="23040"/>
                </a:xfrm>
                <a:prstGeom prst="rect">
                  <a:avLst/>
                </a:prstGeom>
              </p:spPr>
            </p:pic>
          </mc:Fallback>
        </mc:AlternateContent>
      </p:grpSp>
      <p:grpSp>
        <p:nvGrpSpPr>
          <p:cNvPr id="79" name="Gruppieren 78">
            <a:extLst>
              <a:ext uri="{FF2B5EF4-FFF2-40B4-BE49-F238E27FC236}">
                <a16:creationId xmlns:a16="http://schemas.microsoft.com/office/drawing/2014/main" id="{B4C7265C-A2D9-45C8-B47E-B1B10149DCDE}"/>
              </a:ext>
            </a:extLst>
          </p:cNvPr>
          <p:cNvGrpSpPr/>
          <p:nvPr/>
        </p:nvGrpSpPr>
        <p:grpSpPr>
          <a:xfrm>
            <a:off x="10993344" y="434604"/>
            <a:ext cx="300240" cy="159480"/>
            <a:chOff x="10993344" y="434604"/>
            <a:chExt cx="300240" cy="159480"/>
          </a:xfrm>
        </p:grpSpPr>
        <mc:AlternateContent xmlns:mc="http://schemas.openxmlformats.org/markup-compatibility/2006" xmlns:p14="http://schemas.microsoft.com/office/powerpoint/2010/main">
          <mc:Choice Requires="p14">
            <p:contentPart p14:bwMode="auto" r:id="rId89">
              <p14:nvContentPartPr>
                <p14:cNvPr id="77" name="Freihand 76">
                  <a:extLst>
                    <a:ext uri="{FF2B5EF4-FFF2-40B4-BE49-F238E27FC236}">
                      <a16:creationId xmlns:a16="http://schemas.microsoft.com/office/drawing/2014/main" id="{2A6C44C7-6B2F-4C9D-A848-920B7A3720CC}"/>
                    </a:ext>
                  </a:extLst>
                </p14:cNvPr>
                <p14:cNvContentPartPr/>
                <p14:nvPr/>
              </p14:nvContentPartPr>
              <p14:xfrm>
                <a:off x="10993344" y="478884"/>
                <a:ext cx="141120" cy="106560"/>
              </p14:xfrm>
            </p:contentPart>
          </mc:Choice>
          <mc:Fallback xmlns="">
            <p:pic>
              <p:nvPicPr>
                <p:cNvPr id="77" name="Freihand 76">
                  <a:extLst>
                    <a:ext uri="{FF2B5EF4-FFF2-40B4-BE49-F238E27FC236}">
                      <a16:creationId xmlns:a16="http://schemas.microsoft.com/office/drawing/2014/main" id="{2A6C44C7-6B2F-4C9D-A848-920B7A3720CC}"/>
                    </a:ext>
                  </a:extLst>
                </p:cNvPr>
                <p:cNvPicPr/>
                <p:nvPr/>
              </p:nvPicPr>
              <p:blipFill>
                <a:blip r:embed="rId90"/>
                <a:stretch>
                  <a:fillRect/>
                </a:stretch>
              </p:blipFill>
              <p:spPr>
                <a:xfrm>
                  <a:off x="10989024" y="474564"/>
                  <a:ext cx="149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Freihand 77">
                  <a:extLst>
                    <a:ext uri="{FF2B5EF4-FFF2-40B4-BE49-F238E27FC236}">
                      <a16:creationId xmlns:a16="http://schemas.microsoft.com/office/drawing/2014/main" id="{F625A58E-C1B4-4877-AB37-2EC123BEE786}"/>
                    </a:ext>
                  </a:extLst>
                </p14:cNvPr>
                <p14:cNvContentPartPr/>
                <p14:nvPr/>
              </p14:nvContentPartPr>
              <p14:xfrm>
                <a:off x="11152464" y="434604"/>
                <a:ext cx="141120" cy="159480"/>
              </p14:xfrm>
            </p:contentPart>
          </mc:Choice>
          <mc:Fallback xmlns="">
            <p:pic>
              <p:nvPicPr>
                <p:cNvPr id="78" name="Freihand 77">
                  <a:extLst>
                    <a:ext uri="{FF2B5EF4-FFF2-40B4-BE49-F238E27FC236}">
                      <a16:creationId xmlns:a16="http://schemas.microsoft.com/office/drawing/2014/main" id="{F625A58E-C1B4-4877-AB37-2EC123BEE786}"/>
                    </a:ext>
                  </a:extLst>
                </p:cNvPr>
                <p:cNvPicPr/>
                <p:nvPr/>
              </p:nvPicPr>
              <p:blipFill>
                <a:blip r:embed="rId92"/>
                <a:stretch>
                  <a:fillRect/>
                </a:stretch>
              </p:blipFill>
              <p:spPr>
                <a:xfrm>
                  <a:off x="11148144" y="430284"/>
                  <a:ext cx="149760" cy="168120"/>
                </a:xfrm>
                <a:prstGeom prst="rect">
                  <a:avLst/>
                </a:prstGeom>
              </p:spPr>
            </p:pic>
          </mc:Fallback>
        </mc:AlternateContent>
      </p:grpSp>
      <p:grpSp>
        <p:nvGrpSpPr>
          <p:cNvPr id="85" name="Gruppieren 84">
            <a:extLst>
              <a:ext uri="{FF2B5EF4-FFF2-40B4-BE49-F238E27FC236}">
                <a16:creationId xmlns:a16="http://schemas.microsoft.com/office/drawing/2014/main" id="{107B7C3C-63B3-445A-A10D-BF8C0D894E0B}"/>
              </a:ext>
            </a:extLst>
          </p:cNvPr>
          <p:cNvGrpSpPr/>
          <p:nvPr/>
        </p:nvGrpSpPr>
        <p:grpSpPr>
          <a:xfrm>
            <a:off x="7992024" y="832764"/>
            <a:ext cx="283320" cy="178560"/>
            <a:chOff x="7992024" y="832764"/>
            <a:chExt cx="283320" cy="178560"/>
          </a:xfrm>
        </p:grpSpPr>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B0F45719-B253-4692-A701-547D4C141774}"/>
                    </a:ext>
                  </a:extLst>
                </p14:cNvPr>
                <p14:cNvContentPartPr/>
                <p14:nvPr/>
              </p14:nvContentPartPr>
              <p14:xfrm>
                <a:off x="7992024" y="854004"/>
                <a:ext cx="98640" cy="157320"/>
              </p14:xfrm>
            </p:contentPart>
          </mc:Choice>
          <mc:Fallback xmlns="">
            <p:pic>
              <p:nvPicPr>
                <p:cNvPr id="82" name="Freihand 81">
                  <a:extLst>
                    <a:ext uri="{FF2B5EF4-FFF2-40B4-BE49-F238E27FC236}">
                      <a16:creationId xmlns:a16="http://schemas.microsoft.com/office/drawing/2014/main" id="{B0F45719-B253-4692-A701-547D4C141774}"/>
                    </a:ext>
                  </a:extLst>
                </p:cNvPr>
                <p:cNvPicPr/>
                <p:nvPr/>
              </p:nvPicPr>
              <p:blipFill>
                <a:blip r:embed="rId94"/>
                <a:stretch>
                  <a:fillRect/>
                </a:stretch>
              </p:blipFill>
              <p:spPr>
                <a:xfrm>
                  <a:off x="7987704" y="849684"/>
                  <a:ext cx="107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3" name="Freihand 82">
                  <a:extLst>
                    <a:ext uri="{FF2B5EF4-FFF2-40B4-BE49-F238E27FC236}">
                      <a16:creationId xmlns:a16="http://schemas.microsoft.com/office/drawing/2014/main" id="{0DA77507-E76E-4BC6-9A4C-BD31E69E4CAD}"/>
                    </a:ext>
                  </a:extLst>
                </p14:cNvPr>
                <p14:cNvContentPartPr/>
                <p14:nvPr/>
              </p14:nvContentPartPr>
              <p14:xfrm>
                <a:off x="8134944" y="915204"/>
                <a:ext cx="140400" cy="95400"/>
              </p14:xfrm>
            </p:contentPart>
          </mc:Choice>
          <mc:Fallback xmlns="">
            <p:pic>
              <p:nvPicPr>
                <p:cNvPr id="83" name="Freihand 82">
                  <a:extLst>
                    <a:ext uri="{FF2B5EF4-FFF2-40B4-BE49-F238E27FC236}">
                      <a16:creationId xmlns:a16="http://schemas.microsoft.com/office/drawing/2014/main" id="{0DA77507-E76E-4BC6-9A4C-BD31E69E4CAD}"/>
                    </a:ext>
                  </a:extLst>
                </p:cNvPr>
                <p:cNvPicPr/>
                <p:nvPr/>
              </p:nvPicPr>
              <p:blipFill>
                <a:blip r:embed="rId96"/>
                <a:stretch>
                  <a:fillRect/>
                </a:stretch>
              </p:blipFill>
              <p:spPr>
                <a:xfrm>
                  <a:off x="8130624" y="910884"/>
                  <a:ext cx="149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CD2F9610-2546-46D0-9931-670C7FC1C64E}"/>
                    </a:ext>
                  </a:extLst>
                </p14:cNvPr>
                <p14:cNvContentPartPr/>
                <p14:nvPr/>
              </p14:nvContentPartPr>
              <p14:xfrm>
                <a:off x="8237544" y="832764"/>
                <a:ext cx="360" cy="360"/>
              </p14:xfrm>
            </p:contentPart>
          </mc:Choice>
          <mc:Fallback xmlns="">
            <p:pic>
              <p:nvPicPr>
                <p:cNvPr id="84" name="Freihand 83">
                  <a:extLst>
                    <a:ext uri="{FF2B5EF4-FFF2-40B4-BE49-F238E27FC236}">
                      <a16:creationId xmlns:a16="http://schemas.microsoft.com/office/drawing/2014/main" id="{CD2F9610-2546-46D0-9931-670C7FC1C64E}"/>
                    </a:ext>
                  </a:extLst>
                </p:cNvPr>
                <p:cNvPicPr/>
                <p:nvPr/>
              </p:nvPicPr>
              <p:blipFill>
                <a:blip r:embed="rId98"/>
                <a:stretch>
                  <a:fillRect/>
                </a:stretch>
              </p:blipFill>
              <p:spPr>
                <a:xfrm>
                  <a:off x="8233224" y="828444"/>
                  <a:ext cx="9000" cy="9000"/>
                </a:xfrm>
                <a:prstGeom prst="rect">
                  <a:avLst/>
                </a:prstGeom>
              </p:spPr>
            </p:pic>
          </mc:Fallback>
        </mc:AlternateContent>
      </p:grpSp>
      <p:grpSp>
        <p:nvGrpSpPr>
          <p:cNvPr id="102" name="Gruppieren 101">
            <a:extLst>
              <a:ext uri="{FF2B5EF4-FFF2-40B4-BE49-F238E27FC236}">
                <a16:creationId xmlns:a16="http://schemas.microsoft.com/office/drawing/2014/main" id="{BB130264-F5CC-45B6-A184-59DBF9A44C3E}"/>
              </a:ext>
            </a:extLst>
          </p:cNvPr>
          <p:cNvGrpSpPr/>
          <p:nvPr/>
        </p:nvGrpSpPr>
        <p:grpSpPr>
          <a:xfrm>
            <a:off x="8531664" y="845724"/>
            <a:ext cx="1219680" cy="320400"/>
            <a:chOff x="8531664" y="845724"/>
            <a:chExt cx="1219680" cy="320400"/>
          </a:xfrm>
        </p:grpSpPr>
        <mc:AlternateContent xmlns:mc="http://schemas.openxmlformats.org/markup-compatibility/2006" xmlns:p14="http://schemas.microsoft.com/office/powerpoint/2010/main">
          <mc:Choice Requires="p14">
            <p:contentPart p14:bwMode="auto" r:id="rId99">
              <p14:nvContentPartPr>
                <p14:cNvPr id="86" name="Freihand 85">
                  <a:extLst>
                    <a:ext uri="{FF2B5EF4-FFF2-40B4-BE49-F238E27FC236}">
                      <a16:creationId xmlns:a16="http://schemas.microsoft.com/office/drawing/2014/main" id="{A0B3FBDC-CC07-493D-AAB4-632E48C0894E}"/>
                    </a:ext>
                  </a:extLst>
                </p14:cNvPr>
                <p14:cNvContentPartPr/>
                <p14:nvPr/>
              </p14:nvContentPartPr>
              <p14:xfrm>
                <a:off x="8531664" y="914124"/>
                <a:ext cx="77400" cy="252000"/>
              </p14:xfrm>
            </p:contentPart>
          </mc:Choice>
          <mc:Fallback xmlns="">
            <p:pic>
              <p:nvPicPr>
                <p:cNvPr id="86" name="Freihand 85">
                  <a:extLst>
                    <a:ext uri="{FF2B5EF4-FFF2-40B4-BE49-F238E27FC236}">
                      <a16:creationId xmlns:a16="http://schemas.microsoft.com/office/drawing/2014/main" id="{A0B3FBDC-CC07-493D-AAB4-632E48C0894E}"/>
                    </a:ext>
                  </a:extLst>
                </p:cNvPr>
                <p:cNvPicPr/>
                <p:nvPr/>
              </p:nvPicPr>
              <p:blipFill>
                <a:blip r:embed="rId100"/>
                <a:stretch>
                  <a:fillRect/>
                </a:stretch>
              </p:blipFill>
              <p:spPr>
                <a:xfrm>
                  <a:off x="8527344" y="909804"/>
                  <a:ext cx="86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Freihand 86">
                  <a:extLst>
                    <a:ext uri="{FF2B5EF4-FFF2-40B4-BE49-F238E27FC236}">
                      <a16:creationId xmlns:a16="http://schemas.microsoft.com/office/drawing/2014/main" id="{2D3A0E7B-B510-4E1E-91C4-0A0E044B2A5E}"/>
                    </a:ext>
                  </a:extLst>
                </p14:cNvPr>
                <p14:cNvContentPartPr/>
                <p14:nvPr/>
              </p14:nvContentPartPr>
              <p14:xfrm>
                <a:off x="8666304" y="912324"/>
                <a:ext cx="62640" cy="77040"/>
              </p14:xfrm>
            </p:contentPart>
          </mc:Choice>
          <mc:Fallback xmlns="">
            <p:pic>
              <p:nvPicPr>
                <p:cNvPr id="87" name="Freihand 86">
                  <a:extLst>
                    <a:ext uri="{FF2B5EF4-FFF2-40B4-BE49-F238E27FC236}">
                      <a16:creationId xmlns:a16="http://schemas.microsoft.com/office/drawing/2014/main" id="{2D3A0E7B-B510-4E1E-91C4-0A0E044B2A5E}"/>
                    </a:ext>
                  </a:extLst>
                </p:cNvPr>
                <p:cNvPicPr/>
                <p:nvPr/>
              </p:nvPicPr>
              <p:blipFill>
                <a:blip r:embed="rId102"/>
                <a:stretch>
                  <a:fillRect/>
                </a:stretch>
              </p:blipFill>
              <p:spPr>
                <a:xfrm>
                  <a:off x="8661984" y="908004"/>
                  <a:ext cx="71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Freihand 87">
                  <a:extLst>
                    <a:ext uri="{FF2B5EF4-FFF2-40B4-BE49-F238E27FC236}">
                      <a16:creationId xmlns:a16="http://schemas.microsoft.com/office/drawing/2014/main" id="{136F5456-AB1D-4CEB-9320-BD0673B0AA94}"/>
                    </a:ext>
                  </a:extLst>
                </p14:cNvPr>
                <p14:cNvContentPartPr/>
                <p14:nvPr/>
              </p14:nvContentPartPr>
              <p14:xfrm>
                <a:off x="8727864" y="914124"/>
                <a:ext cx="99000" cy="101520"/>
              </p14:xfrm>
            </p:contentPart>
          </mc:Choice>
          <mc:Fallback xmlns="">
            <p:pic>
              <p:nvPicPr>
                <p:cNvPr id="88" name="Freihand 87">
                  <a:extLst>
                    <a:ext uri="{FF2B5EF4-FFF2-40B4-BE49-F238E27FC236}">
                      <a16:creationId xmlns:a16="http://schemas.microsoft.com/office/drawing/2014/main" id="{136F5456-AB1D-4CEB-9320-BD0673B0AA94}"/>
                    </a:ext>
                  </a:extLst>
                </p:cNvPr>
                <p:cNvPicPr/>
                <p:nvPr/>
              </p:nvPicPr>
              <p:blipFill>
                <a:blip r:embed="rId104"/>
                <a:stretch>
                  <a:fillRect/>
                </a:stretch>
              </p:blipFill>
              <p:spPr>
                <a:xfrm>
                  <a:off x="8723544" y="909804"/>
                  <a:ext cx="107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9" name="Freihand 88">
                  <a:extLst>
                    <a:ext uri="{FF2B5EF4-FFF2-40B4-BE49-F238E27FC236}">
                      <a16:creationId xmlns:a16="http://schemas.microsoft.com/office/drawing/2014/main" id="{348F9E5F-70D1-4FBE-B7BD-DD077D7F7059}"/>
                    </a:ext>
                  </a:extLst>
                </p14:cNvPr>
                <p14:cNvContentPartPr/>
                <p14:nvPr/>
              </p14:nvContentPartPr>
              <p14:xfrm>
                <a:off x="8845944" y="845724"/>
                <a:ext cx="195480" cy="133560"/>
              </p14:xfrm>
            </p:contentPart>
          </mc:Choice>
          <mc:Fallback xmlns="">
            <p:pic>
              <p:nvPicPr>
                <p:cNvPr id="89" name="Freihand 88">
                  <a:extLst>
                    <a:ext uri="{FF2B5EF4-FFF2-40B4-BE49-F238E27FC236}">
                      <a16:creationId xmlns:a16="http://schemas.microsoft.com/office/drawing/2014/main" id="{348F9E5F-70D1-4FBE-B7BD-DD077D7F7059}"/>
                    </a:ext>
                  </a:extLst>
                </p:cNvPr>
                <p:cNvPicPr/>
                <p:nvPr/>
              </p:nvPicPr>
              <p:blipFill>
                <a:blip r:embed="rId106"/>
                <a:stretch>
                  <a:fillRect/>
                </a:stretch>
              </p:blipFill>
              <p:spPr>
                <a:xfrm>
                  <a:off x="8841624" y="841404"/>
                  <a:ext cx="204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0" name="Freihand 89">
                  <a:extLst>
                    <a:ext uri="{FF2B5EF4-FFF2-40B4-BE49-F238E27FC236}">
                      <a16:creationId xmlns:a16="http://schemas.microsoft.com/office/drawing/2014/main" id="{EDC08F8D-6B72-459A-A225-3F847EFEEC6E}"/>
                    </a:ext>
                  </a:extLst>
                </p14:cNvPr>
                <p14:cNvContentPartPr/>
                <p14:nvPr/>
              </p14:nvContentPartPr>
              <p14:xfrm>
                <a:off x="9079584" y="914484"/>
                <a:ext cx="255600" cy="177120"/>
              </p14:xfrm>
            </p:contentPart>
          </mc:Choice>
          <mc:Fallback xmlns="">
            <p:pic>
              <p:nvPicPr>
                <p:cNvPr id="90" name="Freihand 89">
                  <a:extLst>
                    <a:ext uri="{FF2B5EF4-FFF2-40B4-BE49-F238E27FC236}">
                      <a16:creationId xmlns:a16="http://schemas.microsoft.com/office/drawing/2014/main" id="{EDC08F8D-6B72-459A-A225-3F847EFEEC6E}"/>
                    </a:ext>
                  </a:extLst>
                </p:cNvPr>
                <p:cNvPicPr/>
                <p:nvPr/>
              </p:nvPicPr>
              <p:blipFill>
                <a:blip r:embed="rId108"/>
                <a:stretch>
                  <a:fillRect/>
                </a:stretch>
              </p:blipFill>
              <p:spPr>
                <a:xfrm>
                  <a:off x="9075264" y="910164"/>
                  <a:ext cx="264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1" name="Freihand 90">
                  <a:extLst>
                    <a:ext uri="{FF2B5EF4-FFF2-40B4-BE49-F238E27FC236}">
                      <a16:creationId xmlns:a16="http://schemas.microsoft.com/office/drawing/2014/main" id="{F5603E52-31CB-4580-B288-2C3151AE5585}"/>
                    </a:ext>
                  </a:extLst>
                </p14:cNvPr>
                <p14:cNvContentPartPr/>
                <p14:nvPr/>
              </p14:nvContentPartPr>
              <p14:xfrm>
                <a:off x="9393864" y="908004"/>
                <a:ext cx="357480" cy="71280"/>
              </p14:xfrm>
            </p:contentPart>
          </mc:Choice>
          <mc:Fallback xmlns="">
            <p:pic>
              <p:nvPicPr>
                <p:cNvPr id="91" name="Freihand 90">
                  <a:extLst>
                    <a:ext uri="{FF2B5EF4-FFF2-40B4-BE49-F238E27FC236}">
                      <a16:creationId xmlns:a16="http://schemas.microsoft.com/office/drawing/2014/main" id="{F5603E52-31CB-4580-B288-2C3151AE5585}"/>
                    </a:ext>
                  </a:extLst>
                </p:cNvPr>
                <p:cNvPicPr/>
                <p:nvPr/>
              </p:nvPicPr>
              <p:blipFill>
                <a:blip r:embed="rId110"/>
                <a:stretch>
                  <a:fillRect/>
                </a:stretch>
              </p:blipFill>
              <p:spPr>
                <a:xfrm>
                  <a:off x="9389544" y="903684"/>
                  <a:ext cx="366120" cy="79920"/>
                </a:xfrm>
                <a:prstGeom prst="rect">
                  <a:avLst/>
                </a:prstGeom>
              </p:spPr>
            </p:pic>
          </mc:Fallback>
        </mc:AlternateContent>
      </p:grpSp>
      <p:grpSp>
        <p:nvGrpSpPr>
          <p:cNvPr id="101" name="Gruppieren 100">
            <a:extLst>
              <a:ext uri="{FF2B5EF4-FFF2-40B4-BE49-F238E27FC236}">
                <a16:creationId xmlns:a16="http://schemas.microsoft.com/office/drawing/2014/main" id="{EE041797-E8E9-457B-A9ED-A03BDD4D2D49}"/>
              </a:ext>
            </a:extLst>
          </p:cNvPr>
          <p:cNvGrpSpPr/>
          <p:nvPr/>
        </p:nvGrpSpPr>
        <p:grpSpPr>
          <a:xfrm>
            <a:off x="10030704" y="828084"/>
            <a:ext cx="1317960" cy="157320"/>
            <a:chOff x="10030704" y="828084"/>
            <a:chExt cx="1317960" cy="157320"/>
          </a:xfrm>
        </p:grpSpPr>
        <mc:AlternateContent xmlns:mc="http://schemas.openxmlformats.org/markup-compatibility/2006" xmlns:p14="http://schemas.microsoft.com/office/powerpoint/2010/main">
          <mc:Choice Requires="p14">
            <p:contentPart p14:bwMode="auto" r:id="rId111">
              <p14:nvContentPartPr>
                <p14:cNvPr id="92" name="Freihand 91">
                  <a:extLst>
                    <a:ext uri="{FF2B5EF4-FFF2-40B4-BE49-F238E27FC236}">
                      <a16:creationId xmlns:a16="http://schemas.microsoft.com/office/drawing/2014/main" id="{0B669729-7234-475F-8771-754926E36A27}"/>
                    </a:ext>
                  </a:extLst>
                </p14:cNvPr>
                <p14:cNvContentPartPr/>
                <p14:nvPr/>
              </p14:nvContentPartPr>
              <p14:xfrm>
                <a:off x="10030704" y="882084"/>
                <a:ext cx="9000" cy="93600"/>
              </p14:xfrm>
            </p:contentPart>
          </mc:Choice>
          <mc:Fallback xmlns="">
            <p:pic>
              <p:nvPicPr>
                <p:cNvPr id="92" name="Freihand 91">
                  <a:extLst>
                    <a:ext uri="{FF2B5EF4-FFF2-40B4-BE49-F238E27FC236}">
                      <a16:creationId xmlns:a16="http://schemas.microsoft.com/office/drawing/2014/main" id="{0B669729-7234-475F-8771-754926E36A27}"/>
                    </a:ext>
                  </a:extLst>
                </p:cNvPr>
                <p:cNvPicPr/>
                <p:nvPr/>
              </p:nvPicPr>
              <p:blipFill>
                <a:blip r:embed="rId112"/>
                <a:stretch>
                  <a:fillRect/>
                </a:stretch>
              </p:blipFill>
              <p:spPr>
                <a:xfrm>
                  <a:off x="10026384" y="877764"/>
                  <a:ext cx="1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3" name="Freihand 92">
                  <a:extLst>
                    <a:ext uri="{FF2B5EF4-FFF2-40B4-BE49-F238E27FC236}">
                      <a16:creationId xmlns:a16="http://schemas.microsoft.com/office/drawing/2014/main" id="{D44C909C-888F-4F8A-B265-898061BC38E3}"/>
                    </a:ext>
                  </a:extLst>
                </p14:cNvPr>
                <p14:cNvContentPartPr/>
                <p14:nvPr/>
              </p14:nvContentPartPr>
              <p14:xfrm>
                <a:off x="10040784" y="857604"/>
                <a:ext cx="127080" cy="13320"/>
              </p14:xfrm>
            </p:contentPart>
          </mc:Choice>
          <mc:Fallback xmlns="">
            <p:pic>
              <p:nvPicPr>
                <p:cNvPr id="93" name="Freihand 92">
                  <a:extLst>
                    <a:ext uri="{FF2B5EF4-FFF2-40B4-BE49-F238E27FC236}">
                      <a16:creationId xmlns:a16="http://schemas.microsoft.com/office/drawing/2014/main" id="{D44C909C-888F-4F8A-B265-898061BC38E3}"/>
                    </a:ext>
                  </a:extLst>
                </p:cNvPr>
                <p:cNvPicPr/>
                <p:nvPr/>
              </p:nvPicPr>
              <p:blipFill>
                <a:blip r:embed="rId114"/>
                <a:stretch>
                  <a:fillRect/>
                </a:stretch>
              </p:blipFill>
              <p:spPr>
                <a:xfrm>
                  <a:off x="10036464" y="853284"/>
                  <a:ext cx="135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4" name="Freihand 93">
                  <a:extLst>
                    <a:ext uri="{FF2B5EF4-FFF2-40B4-BE49-F238E27FC236}">
                      <a16:creationId xmlns:a16="http://schemas.microsoft.com/office/drawing/2014/main" id="{86A614AF-CFCF-4A51-B005-AA81102485FA}"/>
                    </a:ext>
                  </a:extLst>
                </p14:cNvPr>
                <p14:cNvContentPartPr/>
                <p14:nvPr/>
              </p14:nvContentPartPr>
              <p14:xfrm>
                <a:off x="10054464" y="906564"/>
                <a:ext cx="105840" cy="78120"/>
              </p14:xfrm>
            </p:contentPart>
          </mc:Choice>
          <mc:Fallback xmlns="">
            <p:pic>
              <p:nvPicPr>
                <p:cNvPr id="94" name="Freihand 93">
                  <a:extLst>
                    <a:ext uri="{FF2B5EF4-FFF2-40B4-BE49-F238E27FC236}">
                      <a16:creationId xmlns:a16="http://schemas.microsoft.com/office/drawing/2014/main" id="{86A614AF-CFCF-4A51-B005-AA81102485FA}"/>
                    </a:ext>
                  </a:extLst>
                </p:cNvPr>
                <p:cNvPicPr/>
                <p:nvPr/>
              </p:nvPicPr>
              <p:blipFill>
                <a:blip r:embed="rId116"/>
                <a:stretch>
                  <a:fillRect/>
                </a:stretch>
              </p:blipFill>
              <p:spPr>
                <a:xfrm>
                  <a:off x="10050144" y="902244"/>
                  <a:ext cx="114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5" name="Freihand 94">
                  <a:extLst>
                    <a:ext uri="{FF2B5EF4-FFF2-40B4-BE49-F238E27FC236}">
                      <a16:creationId xmlns:a16="http://schemas.microsoft.com/office/drawing/2014/main" id="{4A0817EF-946B-4A6C-9A92-15EF4206D8F1}"/>
                    </a:ext>
                  </a:extLst>
                </p14:cNvPr>
                <p14:cNvContentPartPr/>
                <p14:nvPr/>
              </p14:nvContentPartPr>
              <p14:xfrm>
                <a:off x="10180464" y="925644"/>
                <a:ext cx="120240" cy="59760"/>
              </p14:xfrm>
            </p:contentPart>
          </mc:Choice>
          <mc:Fallback xmlns="">
            <p:pic>
              <p:nvPicPr>
                <p:cNvPr id="95" name="Freihand 94">
                  <a:extLst>
                    <a:ext uri="{FF2B5EF4-FFF2-40B4-BE49-F238E27FC236}">
                      <a16:creationId xmlns:a16="http://schemas.microsoft.com/office/drawing/2014/main" id="{4A0817EF-946B-4A6C-9A92-15EF4206D8F1}"/>
                    </a:ext>
                  </a:extLst>
                </p:cNvPr>
                <p:cNvPicPr/>
                <p:nvPr/>
              </p:nvPicPr>
              <p:blipFill>
                <a:blip r:embed="rId118"/>
                <a:stretch>
                  <a:fillRect/>
                </a:stretch>
              </p:blipFill>
              <p:spPr>
                <a:xfrm>
                  <a:off x="10176144" y="921324"/>
                  <a:ext cx="128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6" name="Freihand 95">
                  <a:extLst>
                    <a:ext uri="{FF2B5EF4-FFF2-40B4-BE49-F238E27FC236}">
                      <a16:creationId xmlns:a16="http://schemas.microsoft.com/office/drawing/2014/main" id="{B982B058-1E33-434D-B991-E4C8A6BE7750}"/>
                    </a:ext>
                  </a:extLst>
                </p14:cNvPr>
                <p14:cNvContentPartPr/>
                <p14:nvPr/>
              </p14:nvContentPartPr>
              <p14:xfrm>
                <a:off x="10362624" y="828084"/>
                <a:ext cx="139680" cy="131400"/>
              </p14:xfrm>
            </p:contentPart>
          </mc:Choice>
          <mc:Fallback xmlns="">
            <p:pic>
              <p:nvPicPr>
                <p:cNvPr id="96" name="Freihand 95">
                  <a:extLst>
                    <a:ext uri="{FF2B5EF4-FFF2-40B4-BE49-F238E27FC236}">
                      <a16:creationId xmlns:a16="http://schemas.microsoft.com/office/drawing/2014/main" id="{B982B058-1E33-434D-B991-E4C8A6BE7750}"/>
                    </a:ext>
                  </a:extLst>
                </p:cNvPr>
                <p:cNvPicPr/>
                <p:nvPr/>
              </p:nvPicPr>
              <p:blipFill>
                <a:blip r:embed="rId120"/>
                <a:stretch>
                  <a:fillRect/>
                </a:stretch>
              </p:blipFill>
              <p:spPr>
                <a:xfrm>
                  <a:off x="10358304" y="823764"/>
                  <a:ext cx="148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7" name="Freihand 96">
                  <a:extLst>
                    <a:ext uri="{FF2B5EF4-FFF2-40B4-BE49-F238E27FC236}">
                      <a16:creationId xmlns:a16="http://schemas.microsoft.com/office/drawing/2014/main" id="{4E2C7101-5A05-47CD-95BF-F25D8F49F761}"/>
                    </a:ext>
                  </a:extLst>
                </p14:cNvPr>
                <p14:cNvContentPartPr/>
                <p14:nvPr/>
              </p14:nvContentPartPr>
              <p14:xfrm>
                <a:off x="10429944" y="916644"/>
                <a:ext cx="63360" cy="43920"/>
              </p14:xfrm>
            </p:contentPart>
          </mc:Choice>
          <mc:Fallback xmlns="">
            <p:pic>
              <p:nvPicPr>
                <p:cNvPr id="97" name="Freihand 96">
                  <a:extLst>
                    <a:ext uri="{FF2B5EF4-FFF2-40B4-BE49-F238E27FC236}">
                      <a16:creationId xmlns:a16="http://schemas.microsoft.com/office/drawing/2014/main" id="{4E2C7101-5A05-47CD-95BF-F25D8F49F761}"/>
                    </a:ext>
                  </a:extLst>
                </p:cNvPr>
                <p:cNvPicPr/>
                <p:nvPr/>
              </p:nvPicPr>
              <p:blipFill>
                <a:blip r:embed="rId122"/>
                <a:stretch>
                  <a:fillRect/>
                </a:stretch>
              </p:blipFill>
              <p:spPr>
                <a:xfrm>
                  <a:off x="10425624" y="912324"/>
                  <a:ext cx="72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8" name="Freihand 97">
                  <a:extLst>
                    <a:ext uri="{FF2B5EF4-FFF2-40B4-BE49-F238E27FC236}">
                      <a16:creationId xmlns:a16="http://schemas.microsoft.com/office/drawing/2014/main" id="{FD2EC59B-756E-4B64-83C7-86E3C0EC0BD3}"/>
                    </a:ext>
                  </a:extLst>
                </p14:cNvPr>
                <p14:cNvContentPartPr/>
                <p14:nvPr/>
              </p14:nvContentPartPr>
              <p14:xfrm>
                <a:off x="10515984" y="909444"/>
                <a:ext cx="345600" cy="59040"/>
              </p14:xfrm>
            </p:contentPart>
          </mc:Choice>
          <mc:Fallback xmlns="">
            <p:pic>
              <p:nvPicPr>
                <p:cNvPr id="98" name="Freihand 97">
                  <a:extLst>
                    <a:ext uri="{FF2B5EF4-FFF2-40B4-BE49-F238E27FC236}">
                      <a16:creationId xmlns:a16="http://schemas.microsoft.com/office/drawing/2014/main" id="{FD2EC59B-756E-4B64-83C7-86E3C0EC0BD3}"/>
                    </a:ext>
                  </a:extLst>
                </p:cNvPr>
                <p:cNvPicPr/>
                <p:nvPr/>
              </p:nvPicPr>
              <p:blipFill>
                <a:blip r:embed="rId124"/>
                <a:stretch>
                  <a:fillRect/>
                </a:stretch>
              </p:blipFill>
              <p:spPr>
                <a:xfrm>
                  <a:off x="10511664" y="905124"/>
                  <a:ext cx="354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9" name="Freihand 98">
                  <a:extLst>
                    <a:ext uri="{FF2B5EF4-FFF2-40B4-BE49-F238E27FC236}">
                      <a16:creationId xmlns:a16="http://schemas.microsoft.com/office/drawing/2014/main" id="{D83C3C98-7FDF-4C1B-837B-21E3F0018B50}"/>
                    </a:ext>
                  </a:extLst>
                </p14:cNvPr>
                <p14:cNvContentPartPr/>
                <p14:nvPr/>
              </p14:nvContentPartPr>
              <p14:xfrm>
                <a:off x="10895784" y="907284"/>
                <a:ext cx="176760" cy="54360"/>
              </p14:xfrm>
            </p:contentPart>
          </mc:Choice>
          <mc:Fallback xmlns="">
            <p:pic>
              <p:nvPicPr>
                <p:cNvPr id="99" name="Freihand 98">
                  <a:extLst>
                    <a:ext uri="{FF2B5EF4-FFF2-40B4-BE49-F238E27FC236}">
                      <a16:creationId xmlns:a16="http://schemas.microsoft.com/office/drawing/2014/main" id="{D83C3C98-7FDF-4C1B-837B-21E3F0018B50}"/>
                    </a:ext>
                  </a:extLst>
                </p:cNvPr>
                <p:cNvPicPr/>
                <p:nvPr/>
              </p:nvPicPr>
              <p:blipFill>
                <a:blip r:embed="rId126"/>
                <a:stretch>
                  <a:fillRect/>
                </a:stretch>
              </p:blipFill>
              <p:spPr>
                <a:xfrm>
                  <a:off x="10891464" y="902964"/>
                  <a:ext cx="185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0" name="Freihand 99">
                  <a:extLst>
                    <a:ext uri="{FF2B5EF4-FFF2-40B4-BE49-F238E27FC236}">
                      <a16:creationId xmlns:a16="http://schemas.microsoft.com/office/drawing/2014/main" id="{280E61D6-B565-4B61-887E-21AD7A4D522F}"/>
                    </a:ext>
                  </a:extLst>
                </p14:cNvPr>
                <p14:cNvContentPartPr/>
                <p14:nvPr/>
              </p14:nvContentPartPr>
              <p14:xfrm>
                <a:off x="11134824" y="864804"/>
                <a:ext cx="213840" cy="90360"/>
              </p14:xfrm>
            </p:contentPart>
          </mc:Choice>
          <mc:Fallback xmlns="">
            <p:pic>
              <p:nvPicPr>
                <p:cNvPr id="100" name="Freihand 99">
                  <a:extLst>
                    <a:ext uri="{FF2B5EF4-FFF2-40B4-BE49-F238E27FC236}">
                      <a16:creationId xmlns:a16="http://schemas.microsoft.com/office/drawing/2014/main" id="{280E61D6-B565-4B61-887E-21AD7A4D522F}"/>
                    </a:ext>
                  </a:extLst>
                </p:cNvPr>
                <p:cNvPicPr/>
                <p:nvPr/>
              </p:nvPicPr>
              <p:blipFill>
                <a:blip r:embed="rId128"/>
                <a:stretch>
                  <a:fillRect/>
                </a:stretch>
              </p:blipFill>
              <p:spPr>
                <a:xfrm>
                  <a:off x="11130504" y="860484"/>
                  <a:ext cx="222480" cy="99000"/>
                </a:xfrm>
                <a:prstGeom prst="rect">
                  <a:avLst/>
                </a:prstGeom>
              </p:spPr>
            </p:pic>
          </mc:Fallback>
        </mc:AlternateContent>
      </p:grpSp>
      <p:grpSp>
        <p:nvGrpSpPr>
          <p:cNvPr id="121" name="Gruppieren 120">
            <a:extLst>
              <a:ext uri="{FF2B5EF4-FFF2-40B4-BE49-F238E27FC236}">
                <a16:creationId xmlns:a16="http://schemas.microsoft.com/office/drawing/2014/main" id="{BCDE4B16-6955-46DB-9918-C27191E15629}"/>
              </a:ext>
            </a:extLst>
          </p:cNvPr>
          <p:cNvGrpSpPr/>
          <p:nvPr/>
        </p:nvGrpSpPr>
        <p:grpSpPr>
          <a:xfrm>
            <a:off x="7976184" y="1230204"/>
            <a:ext cx="357840" cy="132480"/>
            <a:chOff x="7976184" y="1230204"/>
            <a:chExt cx="357840" cy="132480"/>
          </a:xfrm>
        </p:grpSpPr>
        <mc:AlternateContent xmlns:mc="http://schemas.openxmlformats.org/markup-compatibility/2006" xmlns:p14="http://schemas.microsoft.com/office/powerpoint/2010/main">
          <mc:Choice Requires="p14">
            <p:contentPart p14:bwMode="auto" r:id="rId129">
              <p14:nvContentPartPr>
                <p14:cNvPr id="103" name="Freihand 102">
                  <a:extLst>
                    <a:ext uri="{FF2B5EF4-FFF2-40B4-BE49-F238E27FC236}">
                      <a16:creationId xmlns:a16="http://schemas.microsoft.com/office/drawing/2014/main" id="{927939A2-2738-4098-9C87-B972C64D5E1C}"/>
                    </a:ext>
                  </a:extLst>
                </p14:cNvPr>
                <p14:cNvContentPartPr/>
                <p14:nvPr/>
              </p14:nvContentPartPr>
              <p14:xfrm>
                <a:off x="7976184" y="1268364"/>
                <a:ext cx="208440" cy="94320"/>
              </p14:xfrm>
            </p:contentPart>
          </mc:Choice>
          <mc:Fallback xmlns="">
            <p:pic>
              <p:nvPicPr>
                <p:cNvPr id="103" name="Freihand 102">
                  <a:extLst>
                    <a:ext uri="{FF2B5EF4-FFF2-40B4-BE49-F238E27FC236}">
                      <a16:creationId xmlns:a16="http://schemas.microsoft.com/office/drawing/2014/main" id="{927939A2-2738-4098-9C87-B972C64D5E1C}"/>
                    </a:ext>
                  </a:extLst>
                </p:cNvPr>
                <p:cNvPicPr/>
                <p:nvPr/>
              </p:nvPicPr>
              <p:blipFill>
                <a:blip r:embed="rId130"/>
                <a:stretch>
                  <a:fillRect/>
                </a:stretch>
              </p:blipFill>
              <p:spPr>
                <a:xfrm>
                  <a:off x="7971864" y="1264044"/>
                  <a:ext cx="217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4" name="Freihand 103">
                  <a:extLst>
                    <a:ext uri="{FF2B5EF4-FFF2-40B4-BE49-F238E27FC236}">
                      <a16:creationId xmlns:a16="http://schemas.microsoft.com/office/drawing/2014/main" id="{A9D068E1-D1E5-4908-891F-A3C7CC8AD2DD}"/>
                    </a:ext>
                  </a:extLst>
                </p14:cNvPr>
                <p14:cNvContentPartPr/>
                <p14:nvPr/>
              </p14:nvContentPartPr>
              <p14:xfrm>
                <a:off x="8234664" y="1230204"/>
                <a:ext cx="99360" cy="118080"/>
              </p14:xfrm>
            </p:contentPart>
          </mc:Choice>
          <mc:Fallback xmlns="">
            <p:pic>
              <p:nvPicPr>
                <p:cNvPr id="104" name="Freihand 103">
                  <a:extLst>
                    <a:ext uri="{FF2B5EF4-FFF2-40B4-BE49-F238E27FC236}">
                      <a16:creationId xmlns:a16="http://schemas.microsoft.com/office/drawing/2014/main" id="{A9D068E1-D1E5-4908-891F-A3C7CC8AD2DD}"/>
                    </a:ext>
                  </a:extLst>
                </p:cNvPr>
                <p:cNvPicPr/>
                <p:nvPr/>
              </p:nvPicPr>
              <p:blipFill>
                <a:blip r:embed="rId132"/>
                <a:stretch>
                  <a:fillRect/>
                </a:stretch>
              </p:blipFill>
              <p:spPr>
                <a:xfrm>
                  <a:off x="8230344" y="1225884"/>
                  <a:ext cx="108000" cy="126720"/>
                </a:xfrm>
                <a:prstGeom prst="rect">
                  <a:avLst/>
                </a:prstGeom>
              </p:spPr>
            </p:pic>
          </mc:Fallback>
        </mc:AlternateContent>
      </p:grpSp>
      <p:grpSp>
        <p:nvGrpSpPr>
          <p:cNvPr id="120" name="Gruppieren 119">
            <a:extLst>
              <a:ext uri="{FF2B5EF4-FFF2-40B4-BE49-F238E27FC236}">
                <a16:creationId xmlns:a16="http://schemas.microsoft.com/office/drawing/2014/main" id="{D9A977C4-E055-4F67-808E-9E16E723FD62}"/>
              </a:ext>
            </a:extLst>
          </p:cNvPr>
          <p:cNvGrpSpPr/>
          <p:nvPr/>
        </p:nvGrpSpPr>
        <p:grpSpPr>
          <a:xfrm>
            <a:off x="8574504" y="1184484"/>
            <a:ext cx="1199880" cy="333000"/>
            <a:chOff x="8574504" y="1184484"/>
            <a:chExt cx="1199880" cy="333000"/>
          </a:xfrm>
        </p:grpSpPr>
        <mc:AlternateContent xmlns:mc="http://schemas.openxmlformats.org/markup-compatibility/2006" xmlns:p14="http://schemas.microsoft.com/office/powerpoint/2010/main">
          <mc:Choice Requires="p14">
            <p:contentPart p14:bwMode="auto" r:id="rId133">
              <p14:nvContentPartPr>
                <p14:cNvPr id="105" name="Freihand 104">
                  <a:extLst>
                    <a:ext uri="{FF2B5EF4-FFF2-40B4-BE49-F238E27FC236}">
                      <a16:creationId xmlns:a16="http://schemas.microsoft.com/office/drawing/2014/main" id="{64DC59AE-0FC9-4598-B3BB-EC0DD15564CA}"/>
                    </a:ext>
                  </a:extLst>
                </p14:cNvPr>
                <p14:cNvContentPartPr/>
                <p14:nvPr/>
              </p14:nvContentPartPr>
              <p14:xfrm>
                <a:off x="8574504" y="1288164"/>
                <a:ext cx="154440" cy="229320"/>
              </p14:xfrm>
            </p:contentPart>
          </mc:Choice>
          <mc:Fallback xmlns="">
            <p:pic>
              <p:nvPicPr>
                <p:cNvPr id="105" name="Freihand 104">
                  <a:extLst>
                    <a:ext uri="{FF2B5EF4-FFF2-40B4-BE49-F238E27FC236}">
                      <a16:creationId xmlns:a16="http://schemas.microsoft.com/office/drawing/2014/main" id="{64DC59AE-0FC9-4598-B3BB-EC0DD15564CA}"/>
                    </a:ext>
                  </a:extLst>
                </p:cNvPr>
                <p:cNvPicPr/>
                <p:nvPr/>
              </p:nvPicPr>
              <p:blipFill>
                <a:blip r:embed="rId134"/>
                <a:stretch>
                  <a:fillRect/>
                </a:stretch>
              </p:blipFill>
              <p:spPr>
                <a:xfrm>
                  <a:off x="8570184" y="1283844"/>
                  <a:ext cx="163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Freihand 105">
                  <a:extLst>
                    <a:ext uri="{FF2B5EF4-FFF2-40B4-BE49-F238E27FC236}">
                      <a16:creationId xmlns:a16="http://schemas.microsoft.com/office/drawing/2014/main" id="{B1C8828F-459D-4905-9B16-9983789986FB}"/>
                    </a:ext>
                  </a:extLst>
                </p14:cNvPr>
                <p14:cNvContentPartPr/>
                <p14:nvPr/>
              </p14:nvContentPartPr>
              <p14:xfrm>
                <a:off x="8755224" y="1271604"/>
                <a:ext cx="77760" cy="98280"/>
              </p14:xfrm>
            </p:contentPart>
          </mc:Choice>
          <mc:Fallback xmlns="">
            <p:pic>
              <p:nvPicPr>
                <p:cNvPr id="106" name="Freihand 105">
                  <a:extLst>
                    <a:ext uri="{FF2B5EF4-FFF2-40B4-BE49-F238E27FC236}">
                      <a16:creationId xmlns:a16="http://schemas.microsoft.com/office/drawing/2014/main" id="{B1C8828F-459D-4905-9B16-9983789986FB}"/>
                    </a:ext>
                  </a:extLst>
                </p:cNvPr>
                <p:cNvPicPr/>
                <p:nvPr/>
              </p:nvPicPr>
              <p:blipFill>
                <a:blip r:embed="rId136"/>
                <a:stretch>
                  <a:fillRect/>
                </a:stretch>
              </p:blipFill>
              <p:spPr>
                <a:xfrm>
                  <a:off x="8750904" y="1267284"/>
                  <a:ext cx="86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7" name="Freihand 106">
                  <a:extLst>
                    <a:ext uri="{FF2B5EF4-FFF2-40B4-BE49-F238E27FC236}">
                      <a16:creationId xmlns:a16="http://schemas.microsoft.com/office/drawing/2014/main" id="{DE402713-26BD-44FD-83C7-2620D6E0F3CC}"/>
                    </a:ext>
                  </a:extLst>
                </p14:cNvPr>
                <p14:cNvContentPartPr/>
                <p14:nvPr/>
              </p14:nvContentPartPr>
              <p14:xfrm>
                <a:off x="8864304" y="1184484"/>
                <a:ext cx="201600" cy="150840"/>
              </p14:xfrm>
            </p:contentPart>
          </mc:Choice>
          <mc:Fallback xmlns="">
            <p:pic>
              <p:nvPicPr>
                <p:cNvPr id="107" name="Freihand 106">
                  <a:extLst>
                    <a:ext uri="{FF2B5EF4-FFF2-40B4-BE49-F238E27FC236}">
                      <a16:creationId xmlns:a16="http://schemas.microsoft.com/office/drawing/2014/main" id="{DE402713-26BD-44FD-83C7-2620D6E0F3CC}"/>
                    </a:ext>
                  </a:extLst>
                </p:cNvPr>
                <p:cNvPicPr/>
                <p:nvPr/>
              </p:nvPicPr>
              <p:blipFill>
                <a:blip r:embed="rId138"/>
                <a:stretch>
                  <a:fillRect/>
                </a:stretch>
              </p:blipFill>
              <p:spPr>
                <a:xfrm>
                  <a:off x="8859984" y="1180164"/>
                  <a:ext cx="210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8" name="Freihand 107">
                  <a:extLst>
                    <a:ext uri="{FF2B5EF4-FFF2-40B4-BE49-F238E27FC236}">
                      <a16:creationId xmlns:a16="http://schemas.microsoft.com/office/drawing/2014/main" id="{B29787D5-3370-41D9-A8CC-B2819EEDCD0D}"/>
                    </a:ext>
                  </a:extLst>
                </p14:cNvPr>
                <p14:cNvContentPartPr/>
                <p14:nvPr/>
              </p14:nvContentPartPr>
              <p14:xfrm>
                <a:off x="9053664" y="1193844"/>
                <a:ext cx="360" cy="360"/>
              </p14:xfrm>
            </p:contentPart>
          </mc:Choice>
          <mc:Fallback xmlns="">
            <p:pic>
              <p:nvPicPr>
                <p:cNvPr id="108" name="Freihand 107">
                  <a:extLst>
                    <a:ext uri="{FF2B5EF4-FFF2-40B4-BE49-F238E27FC236}">
                      <a16:creationId xmlns:a16="http://schemas.microsoft.com/office/drawing/2014/main" id="{B29787D5-3370-41D9-A8CC-B2819EEDCD0D}"/>
                    </a:ext>
                  </a:extLst>
                </p:cNvPr>
                <p:cNvPicPr/>
                <p:nvPr/>
              </p:nvPicPr>
              <p:blipFill>
                <a:blip r:embed="rId98"/>
                <a:stretch>
                  <a:fillRect/>
                </a:stretch>
              </p:blipFill>
              <p:spPr>
                <a:xfrm>
                  <a:off x="9049344" y="1189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Freihand 108">
                  <a:extLst>
                    <a:ext uri="{FF2B5EF4-FFF2-40B4-BE49-F238E27FC236}">
                      <a16:creationId xmlns:a16="http://schemas.microsoft.com/office/drawing/2014/main" id="{38F8B837-91CA-4E59-8DB9-E82CA0653B2E}"/>
                    </a:ext>
                  </a:extLst>
                </p14:cNvPr>
                <p14:cNvContentPartPr/>
                <p14:nvPr/>
              </p14:nvContentPartPr>
              <p14:xfrm>
                <a:off x="9108384" y="1271604"/>
                <a:ext cx="309960" cy="238320"/>
              </p14:xfrm>
            </p:contentPart>
          </mc:Choice>
          <mc:Fallback xmlns="">
            <p:pic>
              <p:nvPicPr>
                <p:cNvPr id="109" name="Freihand 108">
                  <a:extLst>
                    <a:ext uri="{FF2B5EF4-FFF2-40B4-BE49-F238E27FC236}">
                      <a16:creationId xmlns:a16="http://schemas.microsoft.com/office/drawing/2014/main" id="{38F8B837-91CA-4E59-8DB9-E82CA0653B2E}"/>
                    </a:ext>
                  </a:extLst>
                </p:cNvPr>
                <p:cNvPicPr/>
                <p:nvPr/>
              </p:nvPicPr>
              <p:blipFill>
                <a:blip r:embed="rId141"/>
                <a:stretch>
                  <a:fillRect/>
                </a:stretch>
              </p:blipFill>
              <p:spPr>
                <a:xfrm>
                  <a:off x="9104064" y="1267284"/>
                  <a:ext cx="3186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Freihand 109">
                  <a:extLst>
                    <a:ext uri="{FF2B5EF4-FFF2-40B4-BE49-F238E27FC236}">
                      <a16:creationId xmlns:a16="http://schemas.microsoft.com/office/drawing/2014/main" id="{3A4CB6A8-1284-4975-9F78-2425E32B956C}"/>
                    </a:ext>
                  </a:extLst>
                </p14:cNvPr>
                <p14:cNvContentPartPr/>
                <p14:nvPr/>
              </p14:nvContentPartPr>
              <p14:xfrm>
                <a:off x="9434544" y="1256844"/>
                <a:ext cx="339840" cy="88200"/>
              </p14:xfrm>
            </p:contentPart>
          </mc:Choice>
          <mc:Fallback xmlns="">
            <p:pic>
              <p:nvPicPr>
                <p:cNvPr id="110" name="Freihand 109">
                  <a:extLst>
                    <a:ext uri="{FF2B5EF4-FFF2-40B4-BE49-F238E27FC236}">
                      <a16:creationId xmlns:a16="http://schemas.microsoft.com/office/drawing/2014/main" id="{3A4CB6A8-1284-4975-9F78-2425E32B956C}"/>
                    </a:ext>
                  </a:extLst>
                </p:cNvPr>
                <p:cNvPicPr/>
                <p:nvPr/>
              </p:nvPicPr>
              <p:blipFill>
                <a:blip r:embed="rId143"/>
                <a:stretch>
                  <a:fillRect/>
                </a:stretch>
              </p:blipFill>
              <p:spPr>
                <a:xfrm>
                  <a:off x="9430224" y="1252524"/>
                  <a:ext cx="348480" cy="96840"/>
                </a:xfrm>
                <a:prstGeom prst="rect">
                  <a:avLst/>
                </a:prstGeom>
              </p:spPr>
            </p:pic>
          </mc:Fallback>
        </mc:AlternateContent>
      </p:grpSp>
      <p:grpSp>
        <p:nvGrpSpPr>
          <p:cNvPr id="119" name="Gruppieren 118">
            <a:extLst>
              <a:ext uri="{FF2B5EF4-FFF2-40B4-BE49-F238E27FC236}">
                <a16:creationId xmlns:a16="http://schemas.microsoft.com/office/drawing/2014/main" id="{E6CFD8DB-2E10-44A6-A8F1-153E39730773}"/>
              </a:ext>
            </a:extLst>
          </p:cNvPr>
          <p:cNvGrpSpPr/>
          <p:nvPr/>
        </p:nvGrpSpPr>
        <p:grpSpPr>
          <a:xfrm>
            <a:off x="9962304" y="1156404"/>
            <a:ext cx="837000" cy="188640"/>
            <a:chOff x="9962304" y="1156404"/>
            <a:chExt cx="837000" cy="188640"/>
          </a:xfrm>
        </p:grpSpPr>
        <mc:AlternateContent xmlns:mc="http://schemas.openxmlformats.org/markup-compatibility/2006" xmlns:p14="http://schemas.microsoft.com/office/powerpoint/2010/main">
          <mc:Choice Requires="p14">
            <p:contentPart p14:bwMode="auto" r:id="rId144">
              <p14:nvContentPartPr>
                <p14:cNvPr id="111" name="Freihand 110">
                  <a:extLst>
                    <a:ext uri="{FF2B5EF4-FFF2-40B4-BE49-F238E27FC236}">
                      <a16:creationId xmlns:a16="http://schemas.microsoft.com/office/drawing/2014/main" id="{815585ED-735F-4D9A-A3DF-751CA356AB1F}"/>
                    </a:ext>
                  </a:extLst>
                </p14:cNvPr>
                <p14:cNvContentPartPr/>
                <p14:nvPr/>
              </p14:nvContentPartPr>
              <p14:xfrm>
                <a:off x="9962304" y="1195284"/>
                <a:ext cx="128160" cy="149760"/>
              </p14:xfrm>
            </p:contentPart>
          </mc:Choice>
          <mc:Fallback xmlns="">
            <p:pic>
              <p:nvPicPr>
                <p:cNvPr id="111" name="Freihand 110">
                  <a:extLst>
                    <a:ext uri="{FF2B5EF4-FFF2-40B4-BE49-F238E27FC236}">
                      <a16:creationId xmlns:a16="http://schemas.microsoft.com/office/drawing/2014/main" id="{815585ED-735F-4D9A-A3DF-751CA356AB1F}"/>
                    </a:ext>
                  </a:extLst>
                </p:cNvPr>
                <p:cNvPicPr/>
                <p:nvPr/>
              </p:nvPicPr>
              <p:blipFill>
                <a:blip r:embed="rId145"/>
                <a:stretch>
                  <a:fillRect/>
                </a:stretch>
              </p:blipFill>
              <p:spPr>
                <a:xfrm>
                  <a:off x="9957984" y="1190964"/>
                  <a:ext cx="136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 name="Freihand 111">
                  <a:extLst>
                    <a:ext uri="{FF2B5EF4-FFF2-40B4-BE49-F238E27FC236}">
                      <a16:creationId xmlns:a16="http://schemas.microsoft.com/office/drawing/2014/main" id="{D08D4546-4DC8-4990-BF2B-FE628DA595A0}"/>
                    </a:ext>
                  </a:extLst>
                </p14:cNvPr>
                <p14:cNvContentPartPr/>
                <p14:nvPr/>
              </p14:nvContentPartPr>
              <p14:xfrm>
                <a:off x="9975624" y="1258644"/>
                <a:ext cx="94680" cy="10440"/>
              </p14:xfrm>
            </p:contentPart>
          </mc:Choice>
          <mc:Fallback xmlns="">
            <p:pic>
              <p:nvPicPr>
                <p:cNvPr id="112" name="Freihand 111">
                  <a:extLst>
                    <a:ext uri="{FF2B5EF4-FFF2-40B4-BE49-F238E27FC236}">
                      <a16:creationId xmlns:a16="http://schemas.microsoft.com/office/drawing/2014/main" id="{D08D4546-4DC8-4990-BF2B-FE628DA595A0}"/>
                    </a:ext>
                  </a:extLst>
                </p:cNvPr>
                <p:cNvPicPr/>
                <p:nvPr/>
              </p:nvPicPr>
              <p:blipFill>
                <a:blip r:embed="rId147"/>
                <a:stretch>
                  <a:fillRect/>
                </a:stretch>
              </p:blipFill>
              <p:spPr>
                <a:xfrm>
                  <a:off x="9971304" y="1254324"/>
                  <a:ext cx="103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Freihand 112">
                  <a:extLst>
                    <a:ext uri="{FF2B5EF4-FFF2-40B4-BE49-F238E27FC236}">
                      <a16:creationId xmlns:a16="http://schemas.microsoft.com/office/drawing/2014/main" id="{DA173D35-4AAA-4EBA-964E-C29AE6AA6015}"/>
                    </a:ext>
                  </a:extLst>
                </p14:cNvPr>
                <p14:cNvContentPartPr/>
                <p14:nvPr/>
              </p14:nvContentPartPr>
              <p14:xfrm>
                <a:off x="10107384" y="1258284"/>
                <a:ext cx="153720" cy="75600"/>
              </p14:xfrm>
            </p:contentPart>
          </mc:Choice>
          <mc:Fallback xmlns="">
            <p:pic>
              <p:nvPicPr>
                <p:cNvPr id="113" name="Freihand 112">
                  <a:extLst>
                    <a:ext uri="{FF2B5EF4-FFF2-40B4-BE49-F238E27FC236}">
                      <a16:creationId xmlns:a16="http://schemas.microsoft.com/office/drawing/2014/main" id="{DA173D35-4AAA-4EBA-964E-C29AE6AA6015}"/>
                    </a:ext>
                  </a:extLst>
                </p:cNvPr>
                <p:cNvPicPr/>
                <p:nvPr/>
              </p:nvPicPr>
              <p:blipFill>
                <a:blip r:embed="rId149"/>
                <a:stretch>
                  <a:fillRect/>
                </a:stretch>
              </p:blipFill>
              <p:spPr>
                <a:xfrm>
                  <a:off x="10103064" y="1253964"/>
                  <a:ext cx="162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Freihand 113">
                  <a:extLst>
                    <a:ext uri="{FF2B5EF4-FFF2-40B4-BE49-F238E27FC236}">
                      <a16:creationId xmlns:a16="http://schemas.microsoft.com/office/drawing/2014/main" id="{0A0476BF-6690-4D0D-93F7-02952FF504FC}"/>
                    </a:ext>
                  </a:extLst>
                </p14:cNvPr>
                <p14:cNvContentPartPr/>
                <p14:nvPr/>
              </p14:nvContentPartPr>
              <p14:xfrm>
                <a:off x="10258944" y="1224084"/>
                <a:ext cx="128160" cy="105120"/>
              </p14:xfrm>
            </p:contentPart>
          </mc:Choice>
          <mc:Fallback xmlns="">
            <p:pic>
              <p:nvPicPr>
                <p:cNvPr id="114" name="Freihand 113">
                  <a:extLst>
                    <a:ext uri="{FF2B5EF4-FFF2-40B4-BE49-F238E27FC236}">
                      <a16:creationId xmlns:a16="http://schemas.microsoft.com/office/drawing/2014/main" id="{0A0476BF-6690-4D0D-93F7-02952FF504FC}"/>
                    </a:ext>
                  </a:extLst>
                </p:cNvPr>
                <p:cNvPicPr/>
                <p:nvPr/>
              </p:nvPicPr>
              <p:blipFill>
                <a:blip r:embed="rId151"/>
                <a:stretch>
                  <a:fillRect/>
                </a:stretch>
              </p:blipFill>
              <p:spPr>
                <a:xfrm>
                  <a:off x="10254624" y="1219764"/>
                  <a:ext cx="1368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Freihand 114">
                  <a:extLst>
                    <a:ext uri="{FF2B5EF4-FFF2-40B4-BE49-F238E27FC236}">
                      <a16:creationId xmlns:a16="http://schemas.microsoft.com/office/drawing/2014/main" id="{F8A8DE14-66B6-48A8-BE7A-3DF1C99B3014}"/>
                    </a:ext>
                  </a:extLst>
                </p14:cNvPr>
                <p14:cNvContentPartPr/>
                <p14:nvPr/>
              </p14:nvContentPartPr>
              <p14:xfrm>
                <a:off x="10424184" y="1250724"/>
                <a:ext cx="77760" cy="72720"/>
              </p14:xfrm>
            </p:contentPart>
          </mc:Choice>
          <mc:Fallback xmlns="">
            <p:pic>
              <p:nvPicPr>
                <p:cNvPr id="115" name="Freihand 114">
                  <a:extLst>
                    <a:ext uri="{FF2B5EF4-FFF2-40B4-BE49-F238E27FC236}">
                      <a16:creationId xmlns:a16="http://schemas.microsoft.com/office/drawing/2014/main" id="{F8A8DE14-66B6-48A8-BE7A-3DF1C99B3014}"/>
                    </a:ext>
                  </a:extLst>
                </p:cNvPr>
                <p:cNvPicPr/>
                <p:nvPr/>
              </p:nvPicPr>
              <p:blipFill>
                <a:blip r:embed="rId153"/>
                <a:stretch>
                  <a:fillRect/>
                </a:stretch>
              </p:blipFill>
              <p:spPr>
                <a:xfrm>
                  <a:off x="10419864" y="1246404"/>
                  <a:ext cx="86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Freihand 115">
                  <a:extLst>
                    <a:ext uri="{FF2B5EF4-FFF2-40B4-BE49-F238E27FC236}">
                      <a16:creationId xmlns:a16="http://schemas.microsoft.com/office/drawing/2014/main" id="{83B6AF01-5519-4438-BDB3-70374BA82E11}"/>
                    </a:ext>
                  </a:extLst>
                </p14:cNvPr>
                <p14:cNvContentPartPr/>
                <p14:nvPr/>
              </p14:nvContentPartPr>
              <p14:xfrm>
                <a:off x="10518864" y="1245684"/>
                <a:ext cx="116280" cy="89280"/>
              </p14:xfrm>
            </p:contentPart>
          </mc:Choice>
          <mc:Fallback xmlns="">
            <p:pic>
              <p:nvPicPr>
                <p:cNvPr id="116" name="Freihand 115">
                  <a:extLst>
                    <a:ext uri="{FF2B5EF4-FFF2-40B4-BE49-F238E27FC236}">
                      <a16:creationId xmlns:a16="http://schemas.microsoft.com/office/drawing/2014/main" id="{83B6AF01-5519-4438-BDB3-70374BA82E11}"/>
                    </a:ext>
                  </a:extLst>
                </p:cNvPr>
                <p:cNvPicPr/>
                <p:nvPr/>
              </p:nvPicPr>
              <p:blipFill>
                <a:blip r:embed="rId155"/>
                <a:stretch>
                  <a:fillRect/>
                </a:stretch>
              </p:blipFill>
              <p:spPr>
                <a:xfrm>
                  <a:off x="10514544" y="1241364"/>
                  <a:ext cx="124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Freihand 116">
                  <a:extLst>
                    <a:ext uri="{FF2B5EF4-FFF2-40B4-BE49-F238E27FC236}">
                      <a16:creationId xmlns:a16="http://schemas.microsoft.com/office/drawing/2014/main" id="{59500510-199E-4C66-A607-CA945A66491C}"/>
                    </a:ext>
                  </a:extLst>
                </p14:cNvPr>
                <p14:cNvContentPartPr/>
                <p14:nvPr/>
              </p14:nvContentPartPr>
              <p14:xfrm>
                <a:off x="10679064" y="1156404"/>
                <a:ext cx="118440" cy="166320"/>
              </p14:xfrm>
            </p:contentPart>
          </mc:Choice>
          <mc:Fallback xmlns="">
            <p:pic>
              <p:nvPicPr>
                <p:cNvPr id="117" name="Freihand 116">
                  <a:extLst>
                    <a:ext uri="{FF2B5EF4-FFF2-40B4-BE49-F238E27FC236}">
                      <a16:creationId xmlns:a16="http://schemas.microsoft.com/office/drawing/2014/main" id="{59500510-199E-4C66-A607-CA945A66491C}"/>
                    </a:ext>
                  </a:extLst>
                </p:cNvPr>
                <p:cNvPicPr/>
                <p:nvPr/>
              </p:nvPicPr>
              <p:blipFill>
                <a:blip r:embed="rId157"/>
                <a:stretch>
                  <a:fillRect/>
                </a:stretch>
              </p:blipFill>
              <p:spPr>
                <a:xfrm>
                  <a:off x="10674744" y="1152084"/>
                  <a:ext cx="127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8" name="Freihand 117">
                  <a:extLst>
                    <a:ext uri="{FF2B5EF4-FFF2-40B4-BE49-F238E27FC236}">
                      <a16:creationId xmlns:a16="http://schemas.microsoft.com/office/drawing/2014/main" id="{D19CC95B-383A-4439-8184-FFA31D2A653B}"/>
                    </a:ext>
                  </a:extLst>
                </p14:cNvPr>
                <p14:cNvContentPartPr/>
                <p14:nvPr/>
              </p14:nvContentPartPr>
              <p14:xfrm>
                <a:off x="10648464" y="1204284"/>
                <a:ext cx="150840" cy="8640"/>
              </p14:xfrm>
            </p:contentPart>
          </mc:Choice>
          <mc:Fallback xmlns="">
            <p:pic>
              <p:nvPicPr>
                <p:cNvPr id="118" name="Freihand 117">
                  <a:extLst>
                    <a:ext uri="{FF2B5EF4-FFF2-40B4-BE49-F238E27FC236}">
                      <a16:creationId xmlns:a16="http://schemas.microsoft.com/office/drawing/2014/main" id="{D19CC95B-383A-4439-8184-FFA31D2A653B}"/>
                    </a:ext>
                  </a:extLst>
                </p:cNvPr>
                <p:cNvPicPr/>
                <p:nvPr/>
              </p:nvPicPr>
              <p:blipFill>
                <a:blip r:embed="rId159"/>
                <a:stretch>
                  <a:fillRect/>
                </a:stretch>
              </p:blipFill>
              <p:spPr>
                <a:xfrm>
                  <a:off x="10644144" y="1199964"/>
                  <a:ext cx="159480" cy="1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223" name="Freihand 222">
                <a:extLst>
                  <a:ext uri="{FF2B5EF4-FFF2-40B4-BE49-F238E27FC236}">
                    <a16:creationId xmlns:a16="http://schemas.microsoft.com/office/drawing/2014/main" id="{BBEFB3E2-C57C-4AA1-9EFA-9C5097E6D31B}"/>
                  </a:ext>
                </a:extLst>
              </p14:cNvPr>
              <p14:cNvContentPartPr/>
              <p14:nvPr/>
            </p14:nvContentPartPr>
            <p14:xfrm>
              <a:off x="1766904" y="4886364"/>
              <a:ext cx="393840" cy="83520"/>
            </p14:xfrm>
          </p:contentPart>
        </mc:Choice>
        <mc:Fallback xmlns="">
          <p:pic>
            <p:nvPicPr>
              <p:cNvPr id="223" name="Freihand 222">
                <a:extLst>
                  <a:ext uri="{FF2B5EF4-FFF2-40B4-BE49-F238E27FC236}">
                    <a16:creationId xmlns:a16="http://schemas.microsoft.com/office/drawing/2014/main" id="{BBEFB3E2-C57C-4AA1-9EFA-9C5097E6D31B}"/>
                  </a:ext>
                </a:extLst>
              </p:cNvPr>
              <p:cNvPicPr/>
              <p:nvPr/>
            </p:nvPicPr>
            <p:blipFill>
              <a:blip r:embed="rId161"/>
              <a:stretch>
                <a:fillRect/>
              </a:stretch>
            </p:blipFill>
            <p:spPr>
              <a:xfrm>
                <a:off x="1762584" y="4882044"/>
                <a:ext cx="402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90" name="Freihand 289">
                <a:extLst>
                  <a:ext uri="{FF2B5EF4-FFF2-40B4-BE49-F238E27FC236}">
                    <a16:creationId xmlns:a16="http://schemas.microsoft.com/office/drawing/2014/main" id="{B00ADEA8-4F9E-4A15-B805-DE2ECE89F2E7}"/>
                  </a:ext>
                </a:extLst>
              </p14:cNvPr>
              <p14:cNvContentPartPr/>
              <p14:nvPr/>
            </p14:nvContentPartPr>
            <p14:xfrm>
              <a:off x="183624" y="4398204"/>
              <a:ext cx="1056240" cy="794520"/>
            </p14:xfrm>
          </p:contentPart>
        </mc:Choice>
        <mc:Fallback xmlns="">
          <p:pic>
            <p:nvPicPr>
              <p:cNvPr id="290" name="Freihand 289">
                <a:extLst>
                  <a:ext uri="{FF2B5EF4-FFF2-40B4-BE49-F238E27FC236}">
                    <a16:creationId xmlns:a16="http://schemas.microsoft.com/office/drawing/2014/main" id="{B00ADEA8-4F9E-4A15-B805-DE2ECE89F2E7}"/>
                  </a:ext>
                </a:extLst>
              </p:cNvPr>
              <p:cNvPicPr/>
              <p:nvPr/>
            </p:nvPicPr>
            <p:blipFill>
              <a:blip r:embed="rId163"/>
              <a:stretch>
                <a:fillRect/>
              </a:stretch>
            </p:blipFill>
            <p:spPr>
              <a:xfrm>
                <a:off x="179304" y="4393884"/>
                <a:ext cx="1064880" cy="803160"/>
              </a:xfrm>
              <a:prstGeom prst="rect">
                <a:avLst/>
              </a:prstGeom>
            </p:spPr>
          </p:pic>
        </mc:Fallback>
      </mc:AlternateContent>
      <p:grpSp>
        <p:nvGrpSpPr>
          <p:cNvPr id="391" name="Gruppieren 390">
            <a:extLst>
              <a:ext uri="{FF2B5EF4-FFF2-40B4-BE49-F238E27FC236}">
                <a16:creationId xmlns:a16="http://schemas.microsoft.com/office/drawing/2014/main" id="{D5FF7C0A-A669-4825-9A6F-B3BA39E02DC6}"/>
              </a:ext>
            </a:extLst>
          </p:cNvPr>
          <p:cNvGrpSpPr/>
          <p:nvPr/>
        </p:nvGrpSpPr>
        <p:grpSpPr>
          <a:xfrm>
            <a:off x="332664" y="4229724"/>
            <a:ext cx="7542720" cy="2183040"/>
            <a:chOff x="332664" y="4229724"/>
            <a:chExt cx="7542720" cy="2183040"/>
          </a:xfrm>
        </p:grpSpPr>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4838ED5A-80A3-4A4A-833A-1644FDC9A85C}"/>
                    </a:ext>
                  </a:extLst>
                </p14:cNvPr>
                <p14:cNvContentPartPr/>
                <p14:nvPr/>
              </p14:nvContentPartPr>
              <p14:xfrm>
                <a:off x="1296384" y="4750284"/>
                <a:ext cx="161280" cy="18360"/>
              </p14:xfrm>
            </p:contentPart>
          </mc:Choice>
          <mc:Fallback xmlns="">
            <p:pic>
              <p:nvPicPr>
                <p:cNvPr id="131" name="Freihand 130">
                  <a:extLst>
                    <a:ext uri="{FF2B5EF4-FFF2-40B4-BE49-F238E27FC236}">
                      <a16:creationId xmlns:a16="http://schemas.microsoft.com/office/drawing/2014/main" id="{4838ED5A-80A3-4A4A-833A-1644FDC9A85C}"/>
                    </a:ext>
                  </a:extLst>
                </p:cNvPr>
                <p:cNvPicPr/>
                <p:nvPr/>
              </p:nvPicPr>
              <p:blipFill>
                <a:blip r:embed="rId165"/>
                <a:stretch>
                  <a:fillRect/>
                </a:stretch>
              </p:blipFill>
              <p:spPr>
                <a:xfrm>
                  <a:off x="1292064" y="4745964"/>
                  <a:ext cx="169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Freihand 131">
                  <a:extLst>
                    <a:ext uri="{FF2B5EF4-FFF2-40B4-BE49-F238E27FC236}">
                      <a16:creationId xmlns:a16="http://schemas.microsoft.com/office/drawing/2014/main" id="{3D829B4B-8D0E-4D4B-A38F-D5959A01E35A}"/>
                    </a:ext>
                  </a:extLst>
                </p14:cNvPr>
                <p14:cNvContentPartPr/>
                <p14:nvPr/>
              </p14:nvContentPartPr>
              <p14:xfrm>
                <a:off x="1465584" y="4697724"/>
                <a:ext cx="86040" cy="149400"/>
              </p14:xfrm>
            </p:contentPart>
          </mc:Choice>
          <mc:Fallback xmlns="">
            <p:pic>
              <p:nvPicPr>
                <p:cNvPr id="132" name="Freihand 131">
                  <a:extLst>
                    <a:ext uri="{FF2B5EF4-FFF2-40B4-BE49-F238E27FC236}">
                      <a16:creationId xmlns:a16="http://schemas.microsoft.com/office/drawing/2014/main" id="{3D829B4B-8D0E-4D4B-A38F-D5959A01E35A}"/>
                    </a:ext>
                  </a:extLst>
                </p:cNvPr>
                <p:cNvPicPr/>
                <p:nvPr/>
              </p:nvPicPr>
              <p:blipFill>
                <a:blip r:embed="rId167"/>
                <a:stretch>
                  <a:fillRect/>
                </a:stretch>
              </p:blipFill>
              <p:spPr>
                <a:xfrm>
                  <a:off x="1461264" y="4693404"/>
                  <a:ext cx="94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9" name="Freihand 138">
                  <a:extLst>
                    <a:ext uri="{FF2B5EF4-FFF2-40B4-BE49-F238E27FC236}">
                      <a16:creationId xmlns:a16="http://schemas.microsoft.com/office/drawing/2014/main" id="{9EBDF368-AD00-43E9-9B7D-78FBA2E65941}"/>
                    </a:ext>
                  </a:extLst>
                </p14:cNvPr>
                <p14:cNvContentPartPr/>
                <p14:nvPr/>
              </p14:nvContentPartPr>
              <p14:xfrm>
                <a:off x="1611744" y="4284444"/>
                <a:ext cx="115200" cy="142200"/>
              </p14:xfrm>
            </p:contentPart>
          </mc:Choice>
          <mc:Fallback xmlns="">
            <p:pic>
              <p:nvPicPr>
                <p:cNvPr id="139" name="Freihand 138">
                  <a:extLst>
                    <a:ext uri="{FF2B5EF4-FFF2-40B4-BE49-F238E27FC236}">
                      <a16:creationId xmlns:a16="http://schemas.microsoft.com/office/drawing/2014/main" id="{9EBDF368-AD00-43E9-9B7D-78FBA2E65941}"/>
                    </a:ext>
                  </a:extLst>
                </p:cNvPr>
                <p:cNvPicPr/>
                <p:nvPr/>
              </p:nvPicPr>
              <p:blipFill>
                <a:blip r:embed="rId169"/>
                <a:stretch>
                  <a:fillRect/>
                </a:stretch>
              </p:blipFill>
              <p:spPr>
                <a:xfrm>
                  <a:off x="1607424" y="4280124"/>
                  <a:ext cx="123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0" name="Freihand 139">
                  <a:extLst>
                    <a:ext uri="{FF2B5EF4-FFF2-40B4-BE49-F238E27FC236}">
                      <a16:creationId xmlns:a16="http://schemas.microsoft.com/office/drawing/2014/main" id="{F9E7C2B2-FBD0-4078-A9F1-7163DC22A3AE}"/>
                    </a:ext>
                  </a:extLst>
                </p14:cNvPr>
                <p14:cNvContentPartPr/>
                <p14:nvPr/>
              </p14:nvContentPartPr>
              <p14:xfrm>
                <a:off x="1768704" y="4265004"/>
                <a:ext cx="248400" cy="137520"/>
              </p14:xfrm>
            </p:contentPart>
          </mc:Choice>
          <mc:Fallback xmlns="">
            <p:pic>
              <p:nvPicPr>
                <p:cNvPr id="140" name="Freihand 139">
                  <a:extLst>
                    <a:ext uri="{FF2B5EF4-FFF2-40B4-BE49-F238E27FC236}">
                      <a16:creationId xmlns:a16="http://schemas.microsoft.com/office/drawing/2014/main" id="{F9E7C2B2-FBD0-4078-A9F1-7163DC22A3AE}"/>
                    </a:ext>
                  </a:extLst>
                </p:cNvPr>
                <p:cNvPicPr/>
                <p:nvPr/>
              </p:nvPicPr>
              <p:blipFill>
                <a:blip r:embed="rId171"/>
                <a:stretch>
                  <a:fillRect/>
                </a:stretch>
              </p:blipFill>
              <p:spPr>
                <a:xfrm>
                  <a:off x="1764384" y="4260684"/>
                  <a:ext cx="257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1" name="Freihand 140">
                  <a:extLst>
                    <a:ext uri="{FF2B5EF4-FFF2-40B4-BE49-F238E27FC236}">
                      <a16:creationId xmlns:a16="http://schemas.microsoft.com/office/drawing/2014/main" id="{ABE513C6-0533-4500-97B7-D94CB104DC43}"/>
                    </a:ext>
                  </a:extLst>
                </p14:cNvPr>
                <p14:cNvContentPartPr/>
                <p14:nvPr/>
              </p14:nvContentPartPr>
              <p14:xfrm>
                <a:off x="2025384" y="4326204"/>
                <a:ext cx="138240" cy="34560"/>
              </p14:xfrm>
            </p:contentPart>
          </mc:Choice>
          <mc:Fallback xmlns="">
            <p:pic>
              <p:nvPicPr>
                <p:cNvPr id="141" name="Freihand 140">
                  <a:extLst>
                    <a:ext uri="{FF2B5EF4-FFF2-40B4-BE49-F238E27FC236}">
                      <a16:creationId xmlns:a16="http://schemas.microsoft.com/office/drawing/2014/main" id="{ABE513C6-0533-4500-97B7-D94CB104DC43}"/>
                    </a:ext>
                  </a:extLst>
                </p:cNvPr>
                <p:cNvPicPr/>
                <p:nvPr/>
              </p:nvPicPr>
              <p:blipFill>
                <a:blip r:embed="rId173"/>
                <a:stretch>
                  <a:fillRect/>
                </a:stretch>
              </p:blipFill>
              <p:spPr>
                <a:xfrm>
                  <a:off x="2021064" y="4321884"/>
                  <a:ext cx="146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2" name="Freihand 141">
                  <a:extLst>
                    <a:ext uri="{FF2B5EF4-FFF2-40B4-BE49-F238E27FC236}">
                      <a16:creationId xmlns:a16="http://schemas.microsoft.com/office/drawing/2014/main" id="{5297CD1D-7E76-4184-B494-E99FD34A812B}"/>
                    </a:ext>
                  </a:extLst>
                </p14:cNvPr>
                <p14:cNvContentPartPr/>
                <p14:nvPr/>
              </p14:nvContentPartPr>
              <p14:xfrm>
                <a:off x="2154984" y="4320084"/>
                <a:ext cx="25920" cy="43920"/>
              </p14:xfrm>
            </p:contentPart>
          </mc:Choice>
          <mc:Fallback xmlns="">
            <p:pic>
              <p:nvPicPr>
                <p:cNvPr id="142" name="Freihand 141">
                  <a:extLst>
                    <a:ext uri="{FF2B5EF4-FFF2-40B4-BE49-F238E27FC236}">
                      <a16:creationId xmlns:a16="http://schemas.microsoft.com/office/drawing/2014/main" id="{5297CD1D-7E76-4184-B494-E99FD34A812B}"/>
                    </a:ext>
                  </a:extLst>
                </p:cNvPr>
                <p:cNvPicPr/>
                <p:nvPr/>
              </p:nvPicPr>
              <p:blipFill>
                <a:blip r:embed="rId175"/>
                <a:stretch>
                  <a:fillRect/>
                </a:stretch>
              </p:blipFill>
              <p:spPr>
                <a:xfrm>
                  <a:off x="2150664" y="4315764"/>
                  <a:ext cx="34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3" name="Freihand 142">
                  <a:extLst>
                    <a:ext uri="{FF2B5EF4-FFF2-40B4-BE49-F238E27FC236}">
                      <a16:creationId xmlns:a16="http://schemas.microsoft.com/office/drawing/2014/main" id="{8D02EBB6-2A87-421F-9483-B3FC57E71A4B}"/>
                    </a:ext>
                  </a:extLst>
                </p14:cNvPr>
                <p14:cNvContentPartPr/>
                <p14:nvPr/>
              </p14:nvContentPartPr>
              <p14:xfrm>
                <a:off x="2150664" y="4315404"/>
                <a:ext cx="59760" cy="66960"/>
              </p14:xfrm>
            </p:contentPart>
          </mc:Choice>
          <mc:Fallback xmlns="">
            <p:pic>
              <p:nvPicPr>
                <p:cNvPr id="143" name="Freihand 142">
                  <a:extLst>
                    <a:ext uri="{FF2B5EF4-FFF2-40B4-BE49-F238E27FC236}">
                      <a16:creationId xmlns:a16="http://schemas.microsoft.com/office/drawing/2014/main" id="{8D02EBB6-2A87-421F-9483-B3FC57E71A4B}"/>
                    </a:ext>
                  </a:extLst>
                </p:cNvPr>
                <p:cNvPicPr/>
                <p:nvPr/>
              </p:nvPicPr>
              <p:blipFill>
                <a:blip r:embed="rId177"/>
                <a:stretch>
                  <a:fillRect/>
                </a:stretch>
              </p:blipFill>
              <p:spPr>
                <a:xfrm>
                  <a:off x="2146344" y="4311084"/>
                  <a:ext cx="68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4" name="Freihand 143">
                  <a:extLst>
                    <a:ext uri="{FF2B5EF4-FFF2-40B4-BE49-F238E27FC236}">
                      <a16:creationId xmlns:a16="http://schemas.microsoft.com/office/drawing/2014/main" id="{13F250EA-5085-47C7-9241-08105334F014}"/>
                    </a:ext>
                  </a:extLst>
                </p14:cNvPr>
                <p14:cNvContentPartPr/>
                <p14:nvPr/>
              </p14:nvContentPartPr>
              <p14:xfrm>
                <a:off x="2240304" y="4295244"/>
                <a:ext cx="70920" cy="65880"/>
              </p14:xfrm>
            </p:contentPart>
          </mc:Choice>
          <mc:Fallback xmlns="">
            <p:pic>
              <p:nvPicPr>
                <p:cNvPr id="144" name="Freihand 143">
                  <a:extLst>
                    <a:ext uri="{FF2B5EF4-FFF2-40B4-BE49-F238E27FC236}">
                      <a16:creationId xmlns:a16="http://schemas.microsoft.com/office/drawing/2014/main" id="{13F250EA-5085-47C7-9241-08105334F014}"/>
                    </a:ext>
                  </a:extLst>
                </p:cNvPr>
                <p:cNvPicPr/>
                <p:nvPr/>
              </p:nvPicPr>
              <p:blipFill>
                <a:blip r:embed="rId179"/>
                <a:stretch>
                  <a:fillRect/>
                </a:stretch>
              </p:blipFill>
              <p:spPr>
                <a:xfrm>
                  <a:off x="2235984" y="4290924"/>
                  <a:ext cx="79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5" name="Freihand 144">
                  <a:extLst>
                    <a:ext uri="{FF2B5EF4-FFF2-40B4-BE49-F238E27FC236}">
                      <a16:creationId xmlns:a16="http://schemas.microsoft.com/office/drawing/2014/main" id="{0DCAFA63-5A4A-4FE6-96C8-564F2EB26A1D}"/>
                    </a:ext>
                  </a:extLst>
                </p14:cNvPr>
                <p14:cNvContentPartPr/>
                <p14:nvPr/>
              </p14:nvContentPartPr>
              <p14:xfrm>
                <a:off x="2296824" y="4241244"/>
                <a:ext cx="65160" cy="115200"/>
              </p14:xfrm>
            </p:contentPart>
          </mc:Choice>
          <mc:Fallback xmlns="">
            <p:pic>
              <p:nvPicPr>
                <p:cNvPr id="145" name="Freihand 144">
                  <a:extLst>
                    <a:ext uri="{FF2B5EF4-FFF2-40B4-BE49-F238E27FC236}">
                      <a16:creationId xmlns:a16="http://schemas.microsoft.com/office/drawing/2014/main" id="{0DCAFA63-5A4A-4FE6-96C8-564F2EB26A1D}"/>
                    </a:ext>
                  </a:extLst>
                </p:cNvPr>
                <p:cNvPicPr/>
                <p:nvPr/>
              </p:nvPicPr>
              <p:blipFill>
                <a:blip r:embed="rId181"/>
                <a:stretch>
                  <a:fillRect/>
                </a:stretch>
              </p:blipFill>
              <p:spPr>
                <a:xfrm>
                  <a:off x="2292504" y="4236924"/>
                  <a:ext cx="7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6" name="Freihand 145">
                  <a:extLst>
                    <a:ext uri="{FF2B5EF4-FFF2-40B4-BE49-F238E27FC236}">
                      <a16:creationId xmlns:a16="http://schemas.microsoft.com/office/drawing/2014/main" id="{A54FB544-6B92-4B4E-8867-44CBE9B731C3}"/>
                    </a:ext>
                  </a:extLst>
                </p14:cNvPr>
                <p14:cNvContentPartPr/>
                <p14:nvPr/>
              </p14:nvContentPartPr>
              <p14:xfrm>
                <a:off x="2343984" y="4313604"/>
                <a:ext cx="41400" cy="45360"/>
              </p14:xfrm>
            </p:contentPart>
          </mc:Choice>
          <mc:Fallback xmlns="">
            <p:pic>
              <p:nvPicPr>
                <p:cNvPr id="146" name="Freihand 145">
                  <a:extLst>
                    <a:ext uri="{FF2B5EF4-FFF2-40B4-BE49-F238E27FC236}">
                      <a16:creationId xmlns:a16="http://schemas.microsoft.com/office/drawing/2014/main" id="{A54FB544-6B92-4B4E-8867-44CBE9B731C3}"/>
                    </a:ext>
                  </a:extLst>
                </p:cNvPr>
                <p:cNvPicPr/>
                <p:nvPr/>
              </p:nvPicPr>
              <p:blipFill>
                <a:blip r:embed="rId183"/>
                <a:stretch>
                  <a:fillRect/>
                </a:stretch>
              </p:blipFill>
              <p:spPr>
                <a:xfrm>
                  <a:off x="2339664" y="4309284"/>
                  <a:ext cx="50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7" name="Freihand 146">
                  <a:extLst>
                    <a:ext uri="{FF2B5EF4-FFF2-40B4-BE49-F238E27FC236}">
                      <a16:creationId xmlns:a16="http://schemas.microsoft.com/office/drawing/2014/main" id="{9583CE92-D378-4D9D-8EAC-30A1C5DCEEE9}"/>
                    </a:ext>
                  </a:extLst>
                </p14:cNvPr>
                <p14:cNvContentPartPr/>
                <p14:nvPr/>
              </p14:nvContentPartPr>
              <p14:xfrm>
                <a:off x="2365584" y="4229724"/>
                <a:ext cx="78480" cy="110520"/>
              </p14:xfrm>
            </p:contentPart>
          </mc:Choice>
          <mc:Fallback xmlns="">
            <p:pic>
              <p:nvPicPr>
                <p:cNvPr id="147" name="Freihand 146">
                  <a:extLst>
                    <a:ext uri="{FF2B5EF4-FFF2-40B4-BE49-F238E27FC236}">
                      <a16:creationId xmlns:a16="http://schemas.microsoft.com/office/drawing/2014/main" id="{9583CE92-D378-4D9D-8EAC-30A1C5DCEEE9}"/>
                    </a:ext>
                  </a:extLst>
                </p:cNvPr>
                <p:cNvPicPr/>
                <p:nvPr/>
              </p:nvPicPr>
              <p:blipFill>
                <a:blip r:embed="rId185"/>
                <a:stretch>
                  <a:fillRect/>
                </a:stretch>
              </p:blipFill>
              <p:spPr>
                <a:xfrm>
                  <a:off x="2361264" y="4225404"/>
                  <a:ext cx="87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9" name="Freihand 148">
                  <a:extLst>
                    <a:ext uri="{FF2B5EF4-FFF2-40B4-BE49-F238E27FC236}">
                      <a16:creationId xmlns:a16="http://schemas.microsoft.com/office/drawing/2014/main" id="{4BBEFABC-36AF-4D5E-ADD9-E9EFE2AABF01}"/>
                    </a:ext>
                  </a:extLst>
                </p14:cNvPr>
                <p14:cNvContentPartPr/>
                <p14:nvPr/>
              </p14:nvContentPartPr>
              <p14:xfrm>
                <a:off x="2394024" y="4756044"/>
                <a:ext cx="141120" cy="11520"/>
              </p14:xfrm>
            </p:contentPart>
          </mc:Choice>
          <mc:Fallback xmlns="">
            <p:pic>
              <p:nvPicPr>
                <p:cNvPr id="149" name="Freihand 148">
                  <a:extLst>
                    <a:ext uri="{FF2B5EF4-FFF2-40B4-BE49-F238E27FC236}">
                      <a16:creationId xmlns:a16="http://schemas.microsoft.com/office/drawing/2014/main" id="{4BBEFABC-36AF-4D5E-ADD9-E9EFE2AABF01}"/>
                    </a:ext>
                  </a:extLst>
                </p:cNvPr>
                <p:cNvPicPr/>
                <p:nvPr/>
              </p:nvPicPr>
              <p:blipFill>
                <a:blip r:embed="rId187"/>
                <a:stretch>
                  <a:fillRect/>
                </a:stretch>
              </p:blipFill>
              <p:spPr>
                <a:xfrm>
                  <a:off x="2389704" y="4751724"/>
                  <a:ext cx="149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0" name="Freihand 149">
                  <a:extLst>
                    <a:ext uri="{FF2B5EF4-FFF2-40B4-BE49-F238E27FC236}">
                      <a16:creationId xmlns:a16="http://schemas.microsoft.com/office/drawing/2014/main" id="{613477CA-F95C-4DBC-8890-80372F0C4624}"/>
                    </a:ext>
                  </a:extLst>
                </p14:cNvPr>
                <p14:cNvContentPartPr/>
                <p14:nvPr/>
              </p14:nvContentPartPr>
              <p14:xfrm>
                <a:off x="2515344" y="4713564"/>
                <a:ext cx="82080" cy="144360"/>
              </p14:xfrm>
            </p:contentPart>
          </mc:Choice>
          <mc:Fallback xmlns="">
            <p:pic>
              <p:nvPicPr>
                <p:cNvPr id="150" name="Freihand 149">
                  <a:extLst>
                    <a:ext uri="{FF2B5EF4-FFF2-40B4-BE49-F238E27FC236}">
                      <a16:creationId xmlns:a16="http://schemas.microsoft.com/office/drawing/2014/main" id="{613477CA-F95C-4DBC-8890-80372F0C4624}"/>
                    </a:ext>
                  </a:extLst>
                </p:cNvPr>
                <p:cNvPicPr/>
                <p:nvPr/>
              </p:nvPicPr>
              <p:blipFill>
                <a:blip r:embed="rId189"/>
                <a:stretch>
                  <a:fillRect/>
                </a:stretch>
              </p:blipFill>
              <p:spPr>
                <a:xfrm>
                  <a:off x="2511024" y="4709244"/>
                  <a:ext cx="90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2" name="Freihand 151">
                  <a:extLst>
                    <a:ext uri="{FF2B5EF4-FFF2-40B4-BE49-F238E27FC236}">
                      <a16:creationId xmlns:a16="http://schemas.microsoft.com/office/drawing/2014/main" id="{32DB890A-83CF-4E45-A8F7-A7C20F85F5ED}"/>
                    </a:ext>
                  </a:extLst>
                </p14:cNvPr>
                <p14:cNvContentPartPr/>
                <p14:nvPr/>
              </p14:nvContentPartPr>
              <p14:xfrm>
                <a:off x="2811984" y="4653444"/>
                <a:ext cx="138240" cy="203040"/>
              </p14:xfrm>
            </p:contentPart>
          </mc:Choice>
          <mc:Fallback xmlns="">
            <p:pic>
              <p:nvPicPr>
                <p:cNvPr id="152" name="Freihand 151">
                  <a:extLst>
                    <a:ext uri="{FF2B5EF4-FFF2-40B4-BE49-F238E27FC236}">
                      <a16:creationId xmlns:a16="http://schemas.microsoft.com/office/drawing/2014/main" id="{32DB890A-83CF-4E45-A8F7-A7C20F85F5ED}"/>
                    </a:ext>
                  </a:extLst>
                </p:cNvPr>
                <p:cNvPicPr/>
                <p:nvPr/>
              </p:nvPicPr>
              <p:blipFill>
                <a:blip r:embed="rId191"/>
                <a:stretch>
                  <a:fillRect/>
                </a:stretch>
              </p:blipFill>
              <p:spPr>
                <a:xfrm>
                  <a:off x="2807664" y="4649124"/>
                  <a:ext cx="146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3" name="Freihand 152">
                  <a:extLst>
                    <a:ext uri="{FF2B5EF4-FFF2-40B4-BE49-F238E27FC236}">
                      <a16:creationId xmlns:a16="http://schemas.microsoft.com/office/drawing/2014/main" id="{E69971FA-5599-4A61-9E49-81C9456CFE95}"/>
                    </a:ext>
                  </a:extLst>
                </p14:cNvPr>
                <p14:cNvContentPartPr/>
                <p14:nvPr/>
              </p14:nvContentPartPr>
              <p14:xfrm>
                <a:off x="2988744" y="4718604"/>
                <a:ext cx="106200" cy="86400"/>
              </p14:xfrm>
            </p:contentPart>
          </mc:Choice>
          <mc:Fallback xmlns="">
            <p:pic>
              <p:nvPicPr>
                <p:cNvPr id="153" name="Freihand 152">
                  <a:extLst>
                    <a:ext uri="{FF2B5EF4-FFF2-40B4-BE49-F238E27FC236}">
                      <a16:creationId xmlns:a16="http://schemas.microsoft.com/office/drawing/2014/main" id="{E69971FA-5599-4A61-9E49-81C9456CFE95}"/>
                    </a:ext>
                  </a:extLst>
                </p:cNvPr>
                <p:cNvPicPr/>
                <p:nvPr/>
              </p:nvPicPr>
              <p:blipFill>
                <a:blip r:embed="rId193"/>
                <a:stretch>
                  <a:fillRect/>
                </a:stretch>
              </p:blipFill>
              <p:spPr>
                <a:xfrm>
                  <a:off x="2984424" y="4714284"/>
                  <a:ext cx="114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54" name="Freihand 153">
                  <a:extLst>
                    <a:ext uri="{FF2B5EF4-FFF2-40B4-BE49-F238E27FC236}">
                      <a16:creationId xmlns:a16="http://schemas.microsoft.com/office/drawing/2014/main" id="{03FD8337-698A-485D-A571-08AD9BCAFEE2}"/>
                    </a:ext>
                  </a:extLst>
                </p14:cNvPr>
                <p14:cNvContentPartPr/>
                <p14:nvPr/>
              </p14:nvContentPartPr>
              <p14:xfrm>
                <a:off x="3096744" y="4647684"/>
                <a:ext cx="146880" cy="145440"/>
              </p14:xfrm>
            </p:contentPart>
          </mc:Choice>
          <mc:Fallback xmlns="">
            <p:pic>
              <p:nvPicPr>
                <p:cNvPr id="154" name="Freihand 153">
                  <a:extLst>
                    <a:ext uri="{FF2B5EF4-FFF2-40B4-BE49-F238E27FC236}">
                      <a16:creationId xmlns:a16="http://schemas.microsoft.com/office/drawing/2014/main" id="{03FD8337-698A-485D-A571-08AD9BCAFEE2}"/>
                    </a:ext>
                  </a:extLst>
                </p:cNvPr>
                <p:cNvPicPr/>
                <p:nvPr/>
              </p:nvPicPr>
              <p:blipFill>
                <a:blip r:embed="rId195"/>
                <a:stretch>
                  <a:fillRect/>
                </a:stretch>
              </p:blipFill>
              <p:spPr>
                <a:xfrm>
                  <a:off x="3092424" y="4643364"/>
                  <a:ext cx="155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Freihand 154">
                  <a:extLst>
                    <a:ext uri="{FF2B5EF4-FFF2-40B4-BE49-F238E27FC236}">
                      <a16:creationId xmlns:a16="http://schemas.microsoft.com/office/drawing/2014/main" id="{44287D77-F09D-4665-A32A-F2DF2CFDA6F1}"/>
                    </a:ext>
                  </a:extLst>
                </p14:cNvPr>
                <p14:cNvContentPartPr/>
                <p14:nvPr/>
              </p14:nvContentPartPr>
              <p14:xfrm>
                <a:off x="3078744" y="4618164"/>
                <a:ext cx="41760" cy="180000"/>
              </p14:xfrm>
            </p:contentPart>
          </mc:Choice>
          <mc:Fallback xmlns="">
            <p:pic>
              <p:nvPicPr>
                <p:cNvPr id="155" name="Freihand 154">
                  <a:extLst>
                    <a:ext uri="{FF2B5EF4-FFF2-40B4-BE49-F238E27FC236}">
                      <a16:creationId xmlns:a16="http://schemas.microsoft.com/office/drawing/2014/main" id="{44287D77-F09D-4665-A32A-F2DF2CFDA6F1}"/>
                    </a:ext>
                  </a:extLst>
                </p:cNvPr>
                <p:cNvPicPr/>
                <p:nvPr/>
              </p:nvPicPr>
              <p:blipFill>
                <a:blip r:embed="rId197"/>
                <a:stretch>
                  <a:fillRect/>
                </a:stretch>
              </p:blipFill>
              <p:spPr>
                <a:xfrm>
                  <a:off x="3074424" y="4613844"/>
                  <a:ext cx="50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7" name="Freihand 156">
                  <a:extLst>
                    <a:ext uri="{FF2B5EF4-FFF2-40B4-BE49-F238E27FC236}">
                      <a16:creationId xmlns:a16="http://schemas.microsoft.com/office/drawing/2014/main" id="{86EBC7BD-2357-4E20-B5A5-49BC970CA29E}"/>
                    </a:ext>
                  </a:extLst>
                </p14:cNvPr>
                <p14:cNvContentPartPr/>
                <p14:nvPr/>
              </p14:nvContentPartPr>
              <p14:xfrm>
                <a:off x="3271704" y="4721484"/>
                <a:ext cx="127080" cy="85680"/>
              </p14:xfrm>
            </p:contentPart>
          </mc:Choice>
          <mc:Fallback xmlns="">
            <p:pic>
              <p:nvPicPr>
                <p:cNvPr id="157" name="Freihand 156">
                  <a:extLst>
                    <a:ext uri="{FF2B5EF4-FFF2-40B4-BE49-F238E27FC236}">
                      <a16:creationId xmlns:a16="http://schemas.microsoft.com/office/drawing/2014/main" id="{86EBC7BD-2357-4E20-B5A5-49BC970CA29E}"/>
                    </a:ext>
                  </a:extLst>
                </p:cNvPr>
                <p:cNvPicPr/>
                <p:nvPr/>
              </p:nvPicPr>
              <p:blipFill>
                <a:blip r:embed="rId199"/>
                <a:stretch>
                  <a:fillRect/>
                </a:stretch>
              </p:blipFill>
              <p:spPr>
                <a:xfrm>
                  <a:off x="3267384" y="4717164"/>
                  <a:ext cx="135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8" name="Freihand 157">
                  <a:extLst>
                    <a:ext uri="{FF2B5EF4-FFF2-40B4-BE49-F238E27FC236}">
                      <a16:creationId xmlns:a16="http://schemas.microsoft.com/office/drawing/2014/main" id="{76B2AC19-588A-4CEF-B212-30ADF8E51942}"/>
                    </a:ext>
                  </a:extLst>
                </p14:cNvPr>
                <p14:cNvContentPartPr/>
                <p14:nvPr/>
              </p14:nvContentPartPr>
              <p14:xfrm>
                <a:off x="3404544" y="4717164"/>
                <a:ext cx="88920" cy="83880"/>
              </p14:xfrm>
            </p:contentPart>
          </mc:Choice>
          <mc:Fallback xmlns="">
            <p:pic>
              <p:nvPicPr>
                <p:cNvPr id="158" name="Freihand 157">
                  <a:extLst>
                    <a:ext uri="{FF2B5EF4-FFF2-40B4-BE49-F238E27FC236}">
                      <a16:creationId xmlns:a16="http://schemas.microsoft.com/office/drawing/2014/main" id="{76B2AC19-588A-4CEF-B212-30ADF8E51942}"/>
                    </a:ext>
                  </a:extLst>
                </p:cNvPr>
                <p:cNvPicPr/>
                <p:nvPr/>
              </p:nvPicPr>
              <p:blipFill>
                <a:blip r:embed="rId201"/>
                <a:stretch>
                  <a:fillRect/>
                </a:stretch>
              </p:blipFill>
              <p:spPr>
                <a:xfrm>
                  <a:off x="3400224" y="4712844"/>
                  <a:ext cx="97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Freihand 158">
                  <a:extLst>
                    <a:ext uri="{FF2B5EF4-FFF2-40B4-BE49-F238E27FC236}">
                      <a16:creationId xmlns:a16="http://schemas.microsoft.com/office/drawing/2014/main" id="{C5283DB7-E482-4D7E-A23E-9F58B9F7F1C9}"/>
                    </a:ext>
                  </a:extLst>
                </p14:cNvPr>
                <p14:cNvContentPartPr/>
                <p14:nvPr/>
              </p14:nvContentPartPr>
              <p14:xfrm>
                <a:off x="3516864" y="4634724"/>
                <a:ext cx="111240" cy="140040"/>
              </p14:xfrm>
            </p:contentPart>
          </mc:Choice>
          <mc:Fallback xmlns="">
            <p:pic>
              <p:nvPicPr>
                <p:cNvPr id="159" name="Freihand 158">
                  <a:extLst>
                    <a:ext uri="{FF2B5EF4-FFF2-40B4-BE49-F238E27FC236}">
                      <a16:creationId xmlns:a16="http://schemas.microsoft.com/office/drawing/2014/main" id="{C5283DB7-E482-4D7E-A23E-9F58B9F7F1C9}"/>
                    </a:ext>
                  </a:extLst>
                </p:cNvPr>
                <p:cNvPicPr/>
                <p:nvPr/>
              </p:nvPicPr>
              <p:blipFill>
                <a:blip r:embed="rId203"/>
                <a:stretch>
                  <a:fillRect/>
                </a:stretch>
              </p:blipFill>
              <p:spPr>
                <a:xfrm>
                  <a:off x="3512544" y="4630404"/>
                  <a:ext cx="119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Freihand 159">
                  <a:extLst>
                    <a:ext uri="{FF2B5EF4-FFF2-40B4-BE49-F238E27FC236}">
                      <a16:creationId xmlns:a16="http://schemas.microsoft.com/office/drawing/2014/main" id="{27E57FDB-A2EF-4C6A-84C8-316B6117ADE5}"/>
                    </a:ext>
                  </a:extLst>
                </p14:cNvPr>
                <p14:cNvContentPartPr/>
                <p14:nvPr/>
              </p14:nvContentPartPr>
              <p14:xfrm>
                <a:off x="3640704" y="4626804"/>
                <a:ext cx="231480" cy="247680"/>
              </p14:xfrm>
            </p:contentPart>
          </mc:Choice>
          <mc:Fallback xmlns="">
            <p:pic>
              <p:nvPicPr>
                <p:cNvPr id="160" name="Freihand 159">
                  <a:extLst>
                    <a:ext uri="{FF2B5EF4-FFF2-40B4-BE49-F238E27FC236}">
                      <a16:creationId xmlns:a16="http://schemas.microsoft.com/office/drawing/2014/main" id="{27E57FDB-A2EF-4C6A-84C8-316B6117ADE5}"/>
                    </a:ext>
                  </a:extLst>
                </p:cNvPr>
                <p:cNvPicPr/>
                <p:nvPr/>
              </p:nvPicPr>
              <p:blipFill>
                <a:blip r:embed="rId205"/>
                <a:stretch>
                  <a:fillRect/>
                </a:stretch>
              </p:blipFill>
              <p:spPr>
                <a:xfrm>
                  <a:off x="3636384" y="4622484"/>
                  <a:ext cx="240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1" name="Freihand 160">
                  <a:extLst>
                    <a:ext uri="{FF2B5EF4-FFF2-40B4-BE49-F238E27FC236}">
                      <a16:creationId xmlns:a16="http://schemas.microsoft.com/office/drawing/2014/main" id="{4EEABC13-AB21-4BE1-BEB6-F5A1266BE197}"/>
                    </a:ext>
                  </a:extLst>
                </p14:cNvPr>
                <p14:cNvContentPartPr/>
                <p14:nvPr/>
              </p14:nvContentPartPr>
              <p14:xfrm>
                <a:off x="3879024" y="4693044"/>
                <a:ext cx="131400" cy="176400"/>
              </p14:xfrm>
            </p:contentPart>
          </mc:Choice>
          <mc:Fallback xmlns="">
            <p:pic>
              <p:nvPicPr>
                <p:cNvPr id="161" name="Freihand 160">
                  <a:extLst>
                    <a:ext uri="{FF2B5EF4-FFF2-40B4-BE49-F238E27FC236}">
                      <a16:creationId xmlns:a16="http://schemas.microsoft.com/office/drawing/2014/main" id="{4EEABC13-AB21-4BE1-BEB6-F5A1266BE197}"/>
                    </a:ext>
                  </a:extLst>
                </p:cNvPr>
                <p:cNvPicPr/>
                <p:nvPr/>
              </p:nvPicPr>
              <p:blipFill>
                <a:blip r:embed="rId207"/>
                <a:stretch>
                  <a:fillRect/>
                </a:stretch>
              </p:blipFill>
              <p:spPr>
                <a:xfrm>
                  <a:off x="3874704" y="4688724"/>
                  <a:ext cx="140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2" name="Freihand 161">
                  <a:extLst>
                    <a:ext uri="{FF2B5EF4-FFF2-40B4-BE49-F238E27FC236}">
                      <a16:creationId xmlns:a16="http://schemas.microsoft.com/office/drawing/2014/main" id="{DD0ACFFB-F340-4C8A-A2EE-4780D71C9F03}"/>
                    </a:ext>
                  </a:extLst>
                </p14:cNvPr>
                <p14:cNvContentPartPr/>
                <p14:nvPr/>
              </p14:nvContentPartPr>
              <p14:xfrm>
                <a:off x="4153704" y="4686204"/>
                <a:ext cx="85320" cy="106200"/>
              </p14:xfrm>
            </p:contentPart>
          </mc:Choice>
          <mc:Fallback xmlns="">
            <p:pic>
              <p:nvPicPr>
                <p:cNvPr id="162" name="Freihand 161">
                  <a:extLst>
                    <a:ext uri="{FF2B5EF4-FFF2-40B4-BE49-F238E27FC236}">
                      <a16:creationId xmlns:a16="http://schemas.microsoft.com/office/drawing/2014/main" id="{DD0ACFFB-F340-4C8A-A2EE-4780D71C9F03}"/>
                    </a:ext>
                  </a:extLst>
                </p:cNvPr>
                <p:cNvPicPr/>
                <p:nvPr/>
              </p:nvPicPr>
              <p:blipFill>
                <a:blip r:embed="rId209"/>
                <a:stretch>
                  <a:fillRect/>
                </a:stretch>
              </p:blipFill>
              <p:spPr>
                <a:xfrm>
                  <a:off x="4149384" y="4681884"/>
                  <a:ext cx="9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3" name="Freihand 162">
                  <a:extLst>
                    <a:ext uri="{FF2B5EF4-FFF2-40B4-BE49-F238E27FC236}">
                      <a16:creationId xmlns:a16="http://schemas.microsoft.com/office/drawing/2014/main" id="{9816BBDE-DB44-4DCC-BFD2-FD7547B079B3}"/>
                    </a:ext>
                  </a:extLst>
                </p14:cNvPr>
                <p14:cNvContentPartPr/>
                <p14:nvPr/>
              </p14:nvContentPartPr>
              <p14:xfrm>
                <a:off x="4269624" y="4627524"/>
                <a:ext cx="205200" cy="135360"/>
              </p14:xfrm>
            </p:contentPart>
          </mc:Choice>
          <mc:Fallback xmlns="">
            <p:pic>
              <p:nvPicPr>
                <p:cNvPr id="163" name="Freihand 162">
                  <a:extLst>
                    <a:ext uri="{FF2B5EF4-FFF2-40B4-BE49-F238E27FC236}">
                      <a16:creationId xmlns:a16="http://schemas.microsoft.com/office/drawing/2014/main" id="{9816BBDE-DB44-4DCC-BFD2-FD7547B079B3}"/>
                    </a:ext>
                  </a:extLst>
                </p:cNvPr>
                <p:cNvPicPr/>
                <p:nvPr/>
              </p:nvPicPr>
              <p:blipFill>
                <a:blip r:embed="rId211"/>
                <a:stretch>
                  <a:fillRect/>
                </a:stretch>
              </p:blipFill>
              <p:spPr>
                <a:xfrm>
                  <a:off x="4265304" y="4623204"/>
                  <a:ext cx="213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4" name="Freihand 163">
                  <a:extLst>
                    <a:ext uri="{FF2B5EF4-FFF2-40B4-BE49-F238E27FC236}">
                      <a16:creationId xmlns:a16="http://schemas.microsoft.com/office/drawing/2014/main" id="{0A6260F8-2907-4544-A0EA-0CE8B1AC5C30}"/>
                    </a:ext>
                  </a:extLst>
                </p14:cNvPr>
                <p14:cNvContentPartPr/>
                <p14:nvPr/>
              </p14:nvContentPartPr>
              <p14:xfrm>
                <a:off x="4463304" y="4626804"/>
                <a:ext cx="19800" cy="32040"/>
              </p14:xfrm>
            </p:contentPart>
          </mc:Choice>
          <mc:Fallback xmlns="">
            <p:pic>
              <p:nvPicPr>
                <p:cNvPr id="164" name="Freihand 163">
                  <a:extLst>
                    <a:ext uri="{FF2B5EF4-FFF2-40B4-BE49-F238E27FC236}">
                      <a16:creationId xmlns:a16="http://schemas.microsoft.com/office/drawing/2014/main" id="{0A6260F8-2907-4544-A0EA-0CE8B1AC5C30}"/>
                    </a:ext>
                  </a:extLst>
                </p:cNvPr>
                <p:cNvPicPr/>
                <p:nvPr/>
              </p:nvPicPr>
              <p:blipFill>
                <a:blip r:embed="rId213"/>
                <a:stretch>
                  <a:fillRect/>
                </a:stretch>
              </p:blipFill>
              <p:spPr>
                <a:xfrm>
                  <a:off x="4458984" y="4622484"/>
                  <a:ext cx="28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5" name="Freihand 164">
                  <a:extLst>
                    <a:ext uri="{FF2B5EF4-FFF2-40B4-BE49-F238E27FC236}">
                      <a16:creationId xmlns:a16="http://schemas.microsoft.com/office/drawing/2014/main" id="{287BB406-A119-432B-B549-0BEDF40B529B}"/>
                    </a:ext>
                  </a:extLst>
                </p14:cNvPr>
                <p14:cNvContentPartPr/>
                <p14:nvPr/>
              </p14:nvContentPartPr>
              <p14:xfrm>
                <a:off x="4452144" y="4619604"/>
                <a:ext cx="256680" cy="227160"/>
              </p14:xfrm>
            </p:contentPart>
          </mc:Choice>
          <mc:Fallback xmlns="">
            <p:pic>
              <p:nvPicPr>
                <p:cNvPr id="165" name="Freihand 164">
                  <a:extLst>
                    <a:ext uri="{FF2B5EF4-FFF2-40B4-BE49-F238E27FC236}">
                      <a16:creationId xmlns:a16="http://schemas.microsoft.com/office/drawing/2014/main" id="{287BB406-A119-432B-B549-0BEDF40B529B}"/>
                    </a:ext>
                  </a:extLst>
                </p:cNvPr>
                <p:cNvPicPr/>
                <p:nvPr/>
              </p:nvPicPr>
              <p:blipFill>
                <a:blip r:embed="rId215"/>
                <a:stretch>
                  <a:fillRect/>
                </a:stretch>
              </p:blipFill>
              <p:spPr>
                <a:xfrm>
                  <a:off x="4447824" y="4615284"/>
                  <a:ext cx="265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7" name="Freihand 166">
                  <a:extLst>
                    <a:ext uri="{FF2B5EF4-FFF2-40B4-BE49-F238E27FC236}">
                      <a16:creationId xmlns:a16="http://schemas.microsoft.com/office/drawing/2014/main" id="{0366E7DD-EF3E-4F23-96D9-310DB505D20C}"/>
                    </a:ext>
                  </a:extLst>
                </p14:cNvPr>
                <p14:cNvContentPartPr/>
                <p14:nvPr/>
              </p14:nvContentPartPr>
              <p14:xfrm>
                <a:off x="4843104" y="4700244"/>
                <a:ext cx="135360" cy="11160"/>
              </p14:xfrm>
            </p:contentPart>
          </mc:Choice>
          <mc:Fallback xmlns="">
            <p:pic>
              <p:nvPicPr>
                <p:cNvPr id="167" name="Freihand 166">
                  <a:extLst>
                    <a:ext uri="{FF2B5EF4-FFF2-40B4-BE49-F238E27FC236}">
                      <a16:creationId xmlns:a16="http://schemas.microsoft.com/office/drawing/2014/main" id="{0366E7DD-EF3E-4F23-96D9-310DB505D20C}"/>
                    </a:ext>
                  </a:extLst>
                </p:cNvPr>
                <p:cNvPicPr/>
                <p:nvPr/>
              </p:nvPicPr>
              <p:blipFill>
                <a:blip r:embed="rId217"/>
                <a:stretch>
                  <a:fillRect/>
                </a:stretch>
              </p:blipFill>
              <p:spPr>
                <a:xfrm>
                  <a:off x="4838784" y="4695924"/>
                  <a:ext cx="14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8" name="Freihand 167">
                  <a:extLst>
                    <a:ext uri="{FF2B5EF4-FFF2-40B4-BE49-F238E27FC236}">
                      <a16:creationId xmlns:a16="http://schemas.microsoft.com/office/drawing/2014/main" id="{77820C06-87E7-4795-9B08-AC2D2E10BE30}"/>
                    </a:ext>
                  </a:extLst>
                </p14:cNvPr>
                <p14:cNvContentPartPr/>
                <p14:nvPr/>
              </p14:nvContentPartPr>
              <p14:xfrm>
                <a:off x="4983504" y="4653804"/>
                <a:ext cx="87480" cy="112680"/>
              </p14:xfrm>
            </p:contentPart>
          </mc:Choice>
          <mc:Fallback xmlns="">
            <p:pic>
              <p:nvPicPr>
                <p:cNvPr id="168" name="Freihand 167">
                  <a:extLst>
                    <a:ext uri="{FF2B5EF4-FFF2-40B4-BE49-F238E27FC236}">
                      <a16:creationId xmlns:a16="http://schemas.microsoft.com/office/drawing/2014/main" id="{77820C06-87E7-4795-9B08-AC2D2E10BE30}"/>
                    </a:ext>
                  </a:extLst>
                </p:cNvPr>
                <p:cNvPicPr/>
                <p:nvPr/>
              </p:nvPicPr>
              <p:blipFill>
                <a:blip r:embed="rId219"/>
                <a:stretch>
                  <a:fillRect/>
                </a:stretch>
              </p:blipFill>
              <p:spPr>
                <a:xfrm>
                  <a:off x="4979184" y="4649484"/>
                  <a:ext cx="9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 name="Freihand 169">
                  <a:extLst>
                    <a:ext uri="{FF2B5EF4-FFF2-40B4-BE49-F238E27FC236}">
                      <a16:creationId xmlns:a16="http://schemas.microsoft.com/office/drawing/2014/main" id="{A4B4B036-4278-4603-A8E3-91B67118A77E}"/>
                    </a:ext>
                  </a:extLst>
                </p14:cNvPr>
                <p14:cNvContentPartPr/>
                <p14:nvPr/>
              </p14:nvContentPartPr>
              <p14:xfrm>
                <a:off x="5196264" y="4594764"/>
                <a:ext cx="122400" cy="151920"/>
              </p14:xfrm>
            </p:contentPart>
          </mc:Choice>
          <mc:Fallback xmlns="">
            <p:pic>
              <p:nvPicPr>
                <p:cNvPr id="170" name="Freihand 169">
                  <a:extLst>
                    <a:ext uri="{FF2B5EF4-FFF2-40B4-BE49-F238E27FC236}">
                      <a16:creationId xmlns:a16="http://schemas.microsoft.com/office/drawing/2014/main" id="{A4B4B036-4278-4603-A8E3-91B67118A77E}"/>
                    </a:ext>
                  </a:extLst>
                </p:cNvPr>
                <p:cNvPicPr/>
                <p:nvPr/>
              </p:nvPicPr>
              <p:blipFill>
                <a:blip r:embed="rId221"/>
                <a:stretch>
                  <a:fillRect/>
                </a:stretch>
              </p:blipFill>
              <p:spPr>
                <a:xfrm>
                  <a:off x="5191944" y="4590444"/>
                  <a:ext cx="131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1" name="Freihand 170">
                  <a:extLst>
                    <a:ext uri="{FF2B5EF4-FFF2-40B4-BE49-F238E27FC236}">
                      <a16:creationId xmlns:a16="http://schemas.microsoft.com/office/drawing/2014/main" id="{6B5055FA-C18E-4BEC-A361-08E20C0B6344}"/>
                    </a:ext>
                  </a:extLst>
                </p14:cNvPr>
                <p14:cNvContentPartPr/>
                <p14:nvPr/>
              </p14:nvContentPartPr>
              <p14:xfrm>
                <a:off x="5206704" y="4656684"/>
                <a:ext cx="102600" cy="3240"/>
              </p14:xfrm>
            </p:contentPart>
          </mc:Choice>
          <mc:Fallback xmlns="">
            <p:pic>
              <p:nvPicPr>
                <p:cNvPr id="171" name="Freihand 170">
                  <a:extLst>
                    <a:ext uri="{FF2B5EF4-FFF2-40B4-BE49-F238E27FC236}">
                      <a16:creationId xmlns:a16="http://schemas.microsoft.com/office/drawing/2014/main" id="{6B5055FA-C18E-4BEC-A361-08E20C0B6344}"/>
                    </a:ext>
                  </a:extLst>
                </p:cNvPr>
                <p:cNvPicPr/>
                <p:nvPr/>
              </p:nvPicPr>
              <p:blipFill>
                <a:blip r:embed="rId223"/>
                <a:stretch>
                  <a:fillRect/>
                </a:stretch>
              </p:blipFill>
              <p:spPr>
                <a:xfrm>
                  <a:off x="5202384" y="4652364"/>
                  <a:ext cx="111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2" name="Freihand 171">
                  <a:extLst>
                    <a:ext uri="{FF2B5EF4-FFF2-40B4-BE49-F238E27FC236}">
                      <a16:creationId xmlns:a16="http://schemas.microsoft.com/office/drawing/2014/main" id="{DA8305B5-466A-4061-AB94-D27A5B81CCEB}"/>
                    </a:ext>
                  </a:extLst>
                </p14:cNvPr>
                <p14:cNvContentPartPr/>
                <p14:nvPr/>
              </p14:nvContentPartPr>
              <p14:xfrm>
                <a:off x="5338104" y="4645524"/>
                <a:ext cx="153360" cy="95040"/>
              </p14:xfrm>
            </p:contentPart>
          </mc:Choice>
          <mc:Fallback xmlns="">
            <p:pic>
              <p:nvPicPr>
                <p:cNvPr id="172" name="Freihand 171">
                  <a:extLst>
                    <a:ext uri="{FF2B5EF4-FFF2-40B4-BE49-F238E27FC236}">
                      <a16:creationId xmlns:a16="http://schemas.microsoft.com/office/drawing/2014/main" id="{DA8305B5-466A-4061-AB94-D27A5B81CCEB}"/>
                    </a:ext>
                  </a:extLst>
                </p:cNvPr>
                <p:cNvPicPr/>
                <p:nvPr/>
              </p:nvPicPr>
              <p:blipFill>
                <a:blip r:embed="rId225"/>
                <a:stretch>
                  <a:fillRect/>
                </a:stretch>
              </p:blipFill>
              <p:spPr>
                <a:xfrm>
                  <a:off x="5333784" y="4641204"/>
                  <a:ext cx="162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3" name="Freihand 172">
                  <a:extLst>
                    <a:ext uri="{FF2B5EF4-FFF2-40B4-BE49-F238E27FC236}">
                      <a16:creationId xmlns:a16="http://schemas.microsoft.com/office/drawing/2014/main" id="{4399FE54-D809-4879-ACFC-C0B9362C0C36}"/>
                    </a:ext>
                  </a:extLst>
                </p14:cNvPr>
                <p14:cNvContentPartPr/>
                <p14:nvPr/>
              </p14:nvContentPartPr>
              <p14:xfrm>
                <a:off x="5474544" y="4615644"/>
                <a:ext cx="31680" cy="13680"/>
              </p14:xfrm>
            </p:contentPart>
          </mc:Choice>
          <mc:Fallback xmlns="">
            <p:pic>
              <p:nvPicPr>
                <p:cNvPr id="173" name="Freihand 172">
                  <a:extLst>
                    <a:ext uri="{FF2B5EF4-FFF2-40B4-BE49-F238E27FC236}">
                      <a16:creationId xmlns:a16="http://schemas.microsoft.com/office/drawing/2014/main" id="{4399FE54-D809-4879-ACFC-C0B9362C0C36}"/>
                    </a:ext>
                  </a:extLst>
                </p:cNvPr>
                <p:cNvPicPr/>
                <p:nvPr/>
              </p:nvPicPr>
              <p:blipFill>
                <a:blip r:embed="rId227"/>
                <a:stretch>
                  <a:fillRect/>
                </a:stretch>
              </p:blipFill>
              <p:spPr>
                <a:xfrm>
                  <a:off x="5470224" y="4611324"/>
                  <a:ext cx="40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 name="Freihand 173">
                  <a:extLst>
                    <a:ext uri="{FF2B5EF4-FFF2-40B4-BE49-F238E27FC236}">
                      <a16:creationId xmlns:a16="http://schemas.microsoft.com/office/drawing/2014/main" id="{AF95730C-6B26-45B6-9363-F46B651D9F14}"/>
                    </a:ext>
                  </a:extLst>
                </p14:cNvPr>
                <p14:cNvContentPartPr/>
                <p14:nvPr/>
              </p14:nvContentPartPr>
              <p14:xfrm>
                <a:off x="5516664" y="4637604"/>
                <a:ext cx="68040" cy="93240"/>
              </p14:xfrm>
            </p:contentPart>
          </mc:Choice>
          <mc:Fallback xmlns="">
            <p:pic>
              <p:nvPicPr>
                <p:cNvPr id="174" name="Freihand 173">
                  <a:extLst>
                    <a:ext uri="{FF2B5EF4-FFF2-40B4-BE49-F238E27FC236}">
                      <a16:creationId xmlns:a16="http://schemas.microsoft.com/office/drawing/2014/main" id="{AF95730C-6B26-45B6-9363-F46B651D9F14}"/>
                    </a:ext>
                  </a:extLst>
                </p:cNvPr>
                <p:cNvPicPr/>
                <p:nvPr/>
              </p:nvPicPr>
              <p:blipFill>
                <a:blip r:embed="rId229"/>
                <a:stretch>
                  <a:fillRect/>
                </a:stretch>
              </p:blipFill>
              <p:spPr>
                <a:xfrm>
                  <a:off x="5512344" y="4633284"/>
                  <a:ext cx="76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5" name="Freihand 174">
                  <a:extLst>
                    <a:ext uri="{FF2B5EF4-FFF2-40B4-BE49-F238E27FC236}">
                      <a16:creationId xmlns:a16="http://schemas.microsoft.com/office/drawing/2014/main" id="{A27718A5-B18A-44E4-9BA0-687F669EACF9}"/>
                    </a:ext>
                  </a:extLst>
                </p14:cNvPr>
                <p14:cNvContentPartPr/>
                <p14:nvPr/>
              </p14:nvContentPartPr>
              <p14:xfrm>
                <a:off x="5601264" y="4627524"/>
                <a:ext cx="202320" cy="94320"/>
              </p14:xfrm>
            </p:contentPart>
          </mc:Choice>
          <mc:Fallback xmlns="">
            <p:pic>
              <p:nvPicPr>
                <p:cNvPr id="175" name="Freihand 174">
                  <a:extLst>
                    <a:ext uri="{FF2B5EF4-FFF2-40B4-BE49-F238E27FC236}">
                      <a16:creationId xmlns:a16="http://schemas.microsoft.com/office/drawing/2014/main" id="{A27718A5-B18A-44E4-9BA0-687F669EACF9}"/>
                    </a:ext>
                  </a:extLst>
                </p:cNvPr>
                <p:cNvPicPr/>
                <p:nvPr/>
              </p:nvPicPr>
              <p:blipFill>
                <a:blip r:embed="rId231"/>
                <a:stretch>
                  <a:fillRect/>
                </a:stretch>
              </p:blipFill>
              <p:spPr>
                <a:xfrm>
                  <a:off x="5596944" y="4623204"/>
                  <a:ext cx="210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6" name="Freihand 175">
                  <a:extLst>
                    <a:ext uri="{FF2B5EF4-FFF2-40B4-BE49-F238E27FC236}">
                      <a16:creationId xmlns:a16="http://schemas.microsoft.com/office/drawing/2014/main" id="{2EDFB3CC-76CD-49D5-B8AC-5BB6AF2EA0F2}"/>
                    </a:ext>
                  </a:extLst>
                </p14:cNvPr>
                <p14:cNvContentPartPr/>
                <p14:nvPr/>
              </p14:nvContentPartPr>
              <p14:xfrm>
                <a:off x="5909064" y="4641924"/>
                <a:ext cx="93600" cy="99720"/>
              </p14:xfrm>
            </p:contentPart>
          </mc:Choice>
          <mc:Fallback xmlns="">
            <p:pic>
              <p:nvPicPr>
                <p:cNvPr id="176" name="Freihand 175">
                  <a:extLst>
                    <a:ext uri="{FF2B5EF4-FFF2-40B4-BE49-F238E27FC236}">
                      <a16:creationId xmlns:a16="http://schemas.microsoft.com/office/drawing/2014/main" id="{2EDFB3CC-76CD-49D5-B8AC-5BB6AF2EA0F2}"/>
                    </a:ext>
                  </a:extLst>
                </p:cNvPr>
                <p:cNvPicPr/>
                <p:nvPr/>
              </p:nvPicPr>
              <p:blipFill>
                <a:blip r:embed="rId233"/>
                <a:stretch>
                  <a:fillRect/>
                </a:stretch>
              </p:blipFill>
              <p:spPr>
                <a:xfrm>
                  <a:off x="5904744" y="4637604"/>
                  <a:ext cx="102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7" name="Freihand 176">
                  <a:extLst>
                    <a:ext uri="{FF2B5EF4-FFF2-40B4-BE49-F238E27FC236}">
                      <a16:creationId xmlns:a16="http://schemas.microsoft.com/office/drawing/2014/main" id="{95423808-867F-473A-AD93-49395B608ED2}"/>
                    </a:ext>
                  </a:extLst>
                </p14:cNvPr>
                <p14:cNvContentPartPr/>
                <p14:nvPr/>
              </p14:nvContentPartPr>
              <p14:xfrm>
                <a:off x="6027864" y="4557324"/>
                <a:ext cx="175320" cy="151200"/>
              </p14:xfrm>
            </p:contentPart>
          </mc:Choice>
          <mc:Fallback xmlns="">
            <p:pic>
              <p:nvPicPr>
                <p:cNvPr id="177" name="Freihand 176">
                  <a:extLst>
                    <a:ext uri="{FF2B5EF4-FFF2-40B4-BE49-F238E27FC236}">
                      <a16:creationId xmlns:a16="http://schemas.microsoft.com/office/drawing/2014/main" id="{95423808-867F-473A-AD93-49395B608ED2}"/>
                    </a:ext>
                  </a:extLst>
                </p:cNvPr>
                <p:cNvPicPr/>
                <p:nvPr/>
              </p:nvPicPr>
              <p:blipFill>
                <a:blip r:embed="rId235"/>
                <a:stretch>
                  <a:fillRect/>
                </a:stretch>
              </p:blipFill>
              <p:spPr>
                <a:xfrm>
                  <a:off x="6023544" y="4553004"/>
                  <a:ext cx="183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8" name="Freihand 177">
                  <a:extLst>
                    <a:ext uri="{FF2B5EF4-FFF2-40B4-BE49-F238E27FC236}">
                      <a16:creationId xmlns:a16="http://schemas.microsoft.com/office/drawing/2014/main" id="{999D490C-1AB5-47D0-904B-B1733DE25D90}"/>
                    </a:ext>
                  </a:extLst>
                </p14:cNvPr>
                <p14:cNvContentPartPr/>
                <p14:nvPr/>
              </p14:nvContentPartPr>
              <p14:xfrm>
                <a:off x="6199224" y="4564164"/>
                <a:ext cx="15480" cy="38520"/>
              </p14:xfrm>
            </p:contentPart>
          </mc:Choice>
          <mc:Fallback xmlns="">
            <p:pic>
              <p:nvPicPr>
                <p:cNvPr id="178" name="Freihand 177">
                  <a:extLst>
                    <a:ext uri="{FF2B5EF4-FFF2-40B4-BE49-F238E27FC236}">
                      <a16:creationId xmlns:a16="http://schemas.microsoft.com/office/drawing/2014/main" id="{999D490C-1AB5-47D0-904B-B1733DE25D90}"/>
                    </a:ext>
                  </a:extLst>
                </p:cNvPr>
                <p:cNvPicPr/>
                <p:nvPr/>
              </p:nvPicPr>
              <p:blipFill>
                <a:blip r:embed="rId237"/>
                <a:stretch>
                  <a:fillRect/>
                </a:stretch>
              </p:blipFill>
              <p:spPr>
                <a:xfrm>
                  <a:off x="6194904" y="4559844"/>
                  <a:ext cx="24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9" name="Freihand 178">
                  <a:extLst>
                    <a:ext uri="{FF2B5EF4-FFF2-40B4-BE49-F238E27FC236}">
                      <a16:creationId xmlns:a16="http://schemas.microsoft.com/office/drawing/2014/main" id="{A2B1C044-CAF5-4CE6-96B8-8827238E680A}"/>
                    </a:ext>
                  </a:extLst>
                </p14:cNvPr>
                <p14:cNvContentPartPr/>
                <p14:nvPr/>
              </p14:nvContentPartPr>
              <p14:xfrm>
                <a:off x="6228024" y="4624284"/>
                <a:ext cx="234000" cy="204120"/>
              </p14:xfrm>
            </p:contentPart>
          </mc:Choice>
          <mc:Fallback xmlns="">
            <p:pic>
              <p:nvPicPr>
                <p:cNvPr id="179" name="Freihand 178">
                  <a:extLst>
                    <a:ext uri="{FF2B5EF4-FFF2-40B4-BE49-F238E27FC236}">
                      <a16:creationId xmlns:a16="http://schemas.microsoft.com/office/drawing/2014/main" id="{A2B1C044-CAF5-4CE6-96B8-8827238E680A}"/>
                    </a:ext>
                  </a:extLst>
                </p:cNvPr>
                <p:cNvPicPr/>
                <p:nvPr/>
              </p:nvPicPr>
              <p:blipFill>
                <a:blip r:embed="rId239"/>
                <a:stretch>
                  <a:fillRect/>
                </a:stretch>
              </p:blipFill>
              <p:spPr>
                <a:xfrm>
                  <a:off x="6223704" y="4619964"/>
                  <a:ext cx="242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0" name="Freihand 179">
                  <a:extLst>
                    <a:ext uri="{FF2B5EF4-FFF2-40B4-BE49-F238E27FC236}">
                      <a16:creationId xmlns:a16="http://schemas.microsoft.com/office/drawing/2014/main" id="{F0F81145-29B1-4BCF-A12F-86ADAECAC475}"/>
                    </a:ext>
                  </a:extLst>
                </p14:cNvPr>
                <p14:cNvContentPartPr/>
                <p14:nvPr/>
              </p14:nvContentPartPr>
              <p14:xfrm>
                <a:off x="6585864" y="4622124"/>
                <a:ext cx="65160" cy="79560"/>
              </p14:xfrm>
            </p:contentPart>
          </mc:Choice>
          <mc:Fallback xmlns="">
            <p:pic>
              <p:nvPicPr>
                <p:cNvPr id="180" name="Freihand 179">
                  <a:extLst>
                    <a:ext uri="{FF2B5EF4-FFF2-40B4-BE49-F238E27FC236}">
                      <a16:creationId xmlns:a16="http://schemas.microsoft.com/office/drawing/2014/main" id="{F0F81145-29B1-4BCF-A12F-86ADAECAC475}"/>
                    </a:ext>
                  </a:extLst>
                </p:cNvPr>
                <p:cNvPicPr/>
                <p:nvPr/>
              </p:nvPicPr>
              <p:blipFill>
                <a:blip r:embed="rId241"/>
                <a:stretch>
                  <a:fillRect/>
                </a:stretch>
              </p:blipFill>
              <p:spPr>
                <a:xfrm>
                  <a:off x="6581544" y="4617804"/>
                  <a:ext cx="73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1" name="Freihand 180">
                  <a:extLst>
                    <a:ext uri="{FF2B5EF4-FFF2-40B4-BE49-F238E27FC236}">
                      <a16:creationId xmlns:a16="http://schemas.microsoft.com/office/drawing/2014/main" id="{D47DD07B-A9A8-41BF-B0B9-90E2226BC447}"/>
                    </a:ext>
                  </a:extLst>
                </p14:cNvPr>
                <p14:cNvContentPartPr/>
                <p14:nvPr/>
              </p14:nvContentPartPr>
              <p14:xfrm>
                <a:off x="6618624" y="4534644"/>
                <a:ext cx="20880" cy="15120"/>
              </p14:xfrm>
            </p:contentPart>
          </mc:Choice>
          <mc:Fallback xmlns="">
            <p:pic>
              <p:nvPicPr>
                <p:cNvPr id="181" name="Freihand 180">
                  <a:extLst>
                    <a:ext uri="{FF2B5EF4-FFF2-40B4-BE49-F238E27FC236}">
                      <a16:creationId xmlns:a16="http://schemas.microsoft.com/office/drawing/2014/main" id="{D47DD07B-A9A8-41BF-B0B9-90E2226BC447}"/>
                    </a:ext>
                  </a:extLst>
                </p:cNvPr>
                <p:cNvPicPr/>
                <p:nvPr/>
              </p:nvPicPr>
              <p:blipFill>
                <a:blip r:embed="rId243"/>
                <a:stretch>
                  <a:fillRect/>
                </a:stretch>
              </p:blipFill>
              <p:spPr>
                <a:xfrm>
                  <a:off x="6614304" y="4530324"/>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2" name="Freihand 181">
                  <a:extLst>
                    <a:ext uri="{FF2B5EF4-FFF2-40B4-BE49-F238E27FC236}">
                      <a16:creationId xmlns:a16="http://schemas.microsoft.com/office/drawing/2014/main" id="{250179F2-717D-4436-AA6C-AB321BD752BD}"/>
                    </a:ext>
                  </a:extLst>
                </p14:cNvPr>
                <p14:cNvContentPartPr/>
                <p14:nvPr/>
              </p14:nvContentPartPr>
              <p14:xfrm>
                <a:off x="6753624" y="4581804"/>
                <a:ext cx="10800" cy="130320"/>
              </p14:xfrm>
            </p:contentPart>
          </mc:Choice>
          <mc:Fallback xmlns="">
            <p:pic>
              <p:nvPicPr>
                <p:cNvPr id="182" name="Freihand 181">
                  <a:extLst>
                    <a:ext uri="{FF2B5EF4-FFF2-40B4-BE49-F238E27FC236}">
                      <a16:creationId xmlns:a16="http://schemas.microsoft.com/office/drawing/2014/main" id="{250179F2-717D-4436-AA6C-AB321BD752BD}"/>
                    </a:ext>
                  </a:extLst>
                </p:cNvPr>
                <p:cNvPicPr/>
                <p:nvPr/>
              </p:nvPicPr>
              <p:blipFill>
                <a:blip r:embed="rId245"/>
                <a:stretch>
                  <a:fillRect/>
                </a:stretch>
              </p:blipFill>
              <p:spPr>
                <a:xfrm>
                  <a:off x="6749304" y="4577484"/>
                  <a:ext cx="19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8F96A3FB-724A-41A2-9519-6FA1386C435E}"/>
                    </a:ext>
                  </a:extLst>
                </p14:cNvPr>
                <p14:cNvContentPartPr/>
                <p14:nvPr/>
              </p14:nvContentPartPr>
              <p14:xfrm>
                <a:off x="6707904" y="4468404"/>
                <a:ext cx="113400" cy="127080"/>
              </p14:xfrm>
            </p:contentPart>
          </mc:Choice>
          <mc:Fallback xmlns="">
            <p:pic>
              <p:nvPicPr>
                <p:cNvPr id="183" name="Freihand 182">
                  <a:extLst>
                    <a:ext uri="{FF2B5EF4-FFF2-40B4-BE49-F238E27FC236}">
                      <a16:creationId xmlns:a16="http://schemas.microsoft.com/office/drawing/2014/main" id="{8F96A3FB-724A-41A2-9519-6FA1386C435E}"/>
                    </a:ext>
                  </a:extLst>
                </p:cNvPr>
                <p:cNvPicPr/>
                <p:nvPr/>
              </p:nvPicPr>
              <p:blipFill>
                <a:blip r:embed="rId247"/>
                <a:stretch>
                  <a:fillRect/>
                </a:stretch>
              </p:blipFill>
              <p:spPr>
                <a:xfrm>
                  <a:off x="6703584" y="4464084"/>
                  <a:ext cx="122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5" name="Freihand 184">
                  <a:extLst>
                    <a:ext uri="{FF2B5EF4-FFF2-40B4-BE49-F238E27FC236}">
                      <a16:creationId xmlns:a16="http://schemas.microsoft.com/office/drawing/2014/main" id="{76F15F56-8D8B-4AF6-BA1D-0A20131FB7DC}"/>
                    </a:ext>
                  </a:extLst>
                </p14:cNvPr>
                <p14:cNvContentPartPr/>
                <p14:nvPr/>
              </p14:nvContentPartPr>
              <p14:xfrm>
                <a:off x="670704" y="4637244"/>
                <a:ext cx="6369120" cy="714960"/>
              </p14:xfrm>
            </p:contentPart>
          </mc:Choice>
          <mc:Fallback xmlns="">
            <p:pic>
              <p:nvPicPr>
                <p:cNvPr id="185" name="Freihand 184">
                  <a:extLst>
                    <a:ext uri="{FF2B5EF4-FFF2-40B4-BE49-F238E27FC236}">
                      <a16:creationId xmlns:a16="http://schemas.microsoft.com/office/drawing/2014/main" id="{76F15F56-8D8B-4AF6-BA1D-0A20131FB7DC}"/>
                    </a:ext>
                  </a:extLst>
                </p:cNvPr>
                <p:cNvPicPr/>
                <p:nvPr/>
              </p:nvPicPr>
              <p:blipFill>
                <a:blip r:embed="rId249"/>
                <a:stretch>
                  <a:fillRect/>
                </a:stretch>
              </p:blipFill>
              <p:spPr>
                <a:xfrm>
                  <a:off x="666384" y="4632924"/>
                  <a:ext cx="637776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6" name="Freihand 185">
                  <a:extLst>
                    <a:ext uri="{FF2B5EF4-FFF2-40B4-BE49-F238E27FC236}">
                      <a16:creationId xmlns:a16="http://schemas.microsoft.com/office/drawing/2014/main" id="{18349C13-11FC-4A91-B598-52D6EE0CFC08}"/>
                    </a:ext>
                  </a:extLst>
                </p14:cNvPr>
                <p14:cNvContentPartPr/>
                <p14:nvPr/>
              </p14:nvContentPartPr>
              <p14:xfrm>
                <a:off x="957984" y="5290644"/>
                <a:ext cx="127800" cy="165960"/>
              </p14:xfrm>
            </p:contentPart>
          </mc:Choice>
          <mc:Fallback xmlns="">
            <p:pic>
              <p:nvPicPr>
                <p:cNvPr id="186" name="Freihand 185">
                  <a:extLst>
                    <a:ext uri="{FF2B5EF4-FFF2-40B4-BE49-F238E27FC236}">
                      <a16:creationId xmlns:a16="http://schemas.microsoft.com/office/drawing/2014/main" id="{18349C13-11FC-4A91-B598-52D6EE0CFC08}"/>
                    </a:ext>
                  </a:extLst>
                </p:cNvPr>
                <p:cNvPicPr/>
                <p:nvPr/>
              </p:nvPicPr>
              <p:blipFill>
                <a:blip r:embed="rId251"/>
                <a:stretch>
                  <a:fillRect/>
                </a:stretch>
              </p:blipFill>
              <p:spPr>
                <a:xfrm>
                  <a:off x="953664" y="5286324"/>
                  <a:ext cx="136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7" name="Freihand 186">
                  <a:extLst>
                    <a:ext uri="{FF2B5EF4-FFF2-40B4-BE49-F238E27FC236}">
                      <a16:creationId xmlns:a16="http://schemas.microsoft.com/office/drawing/2014/main" id="{16795A4D-BDB3-4713-B5BE-A6DCC0B94400}"/>
                    </a:ext>
                  </a:extLst>
                </p14:cNvPr>
                <p14:cNvContentPartPr/>
                <p14:nvPr/>
              </p14:nvContentPartPr>
              <p14:xfrm>
                <a:off x="4555824" y="4413684"/>
                <a:ext cx="151920" cy="159840"/>
              </p14:xfrm>
            </p:contentPart>
          </mc:Choice>
          <mc:Fallback xmlns="">
            <p:pic>
              <p:nvPicPr>
                <p:cNvPr id="187" name="Freihand 186">
                  <a:extLst>
                    <a:ext uri="{FF2B5EF4-FFF2-40B4-BE49-F238E27FC236}">
                      <a16:creationId xmlns:a16="http://schemas.microsoft.com/office/drawing/2014/main" id="{16795A4D-BDB3-4713-B5BE-A6DCC0B94400}"/>
                    </a:ext>
                  </a:extLst>
                </p:cNvPr>
                <p:cNvPicPr/>
                <p:nvPr/>
              </p:nvPicPr>
              <p:blipFill>
                <a:blip r:embed="rId253"/>
                <a:stretch>
                  <a:fillRect/>
                </a:stretch>
              </p:blipFill>
              <p:spPr>
                <a:xfrm>
                  <a:off x="4551504" y="4409364"/>
                  <a:ext cx="160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9" name="Freihand 188">
                  <a:extLst>
                    <a:ext uri="{FF2B5EF4-FFF2-40B4-BE49-F238E27FC236}">
                      <a16:creationId xmlns:a16="http://schemas.microsoft.com/office/drawing/2014/main" id="{CCA20B1D-6BE8-4B96-B011-3E6C3940B6FA}"/>
                    </a:ext>
                  </a:extLst>
                </p14:cNvPr>
                <p14:cNvContentPartPr/>
                <p14:nvPr/>
              </p14:nvContentPartPr>
              <p14:xfrm>
                <a:off x="4776864" y="4456524"/>
                <a:ext cx="85680" cy="81720"/>
              </p14:xfrm>
            </p:contentPart>
          </mc:Choice>
          <mc:Fallback xmlns="">
            <p:pic>
              <p:nvPicPr>
                <p:cNvPr id="189" name="Freihand 188">
                  <a:extLst>
                    <a:ext uri="{FF2B5EF4-FFF2-40B4-BE49-F238E27FC236}">
                      <a16:creationId xmlns:a16="http://schemas.microsoft.com/office/drawing/2014/main" id="{CCA20B1D-6BE8-4B96-B011-3E6C3940B6FA}"/>
                    </a:ext>
                  </a:extLst>
                </p:cNvPr>
                <p:cNvPicPr/>
                <p:nvPr/>
              </p:nvPicPr>
              <p:blipFill>
                <a:blip r:embed="rId255"/>
                <a:stretch>
                  <a:fillRect/>
                </a:stretch>
              </p:blipFill>
              <p:spPr>
                <a:xfrm>
                  <a:off x="4772544" y="4452204"/>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0" name="Freihand 189">
                  <a:extLst>
                    <a:ext uri="{FF2B5EF4-FFF2-40B4-BE49-F238E27FC236}">
                      <a16:creationId xmlns:a16="http://schemas.microsoft.com/office/drawing/2014/main" id="{819D73D3-F503-474E-90A7-3C92E85228AD}"/>
                    </a:ext>
                  </a:extLst>
                </p14:cNvPr>
                <p14:cNvContentPartPr/>
                <p14:nvPr/>
              </p14:nvContentPartPr>
              <p14:xfrm>
                <a:off x="4889904" y="4432764"/>
                <a:ext cx="87840" cy="108360"/>
              </p14:xfrm>
            </p:contentPart>
          </mc:Choice>
          <mc:Fallback xmlns="">
            <p:pic>
              <p:nvPicPr>
                <p:cNvPr id="190" name="Freihand 189">
                  <a:extLst>
                    <a:ext uri="{FF2B5EF4-FFF2-40B4-BE49-F238E27FC236}">
                      <a16:creationId xmlns:a16="http://schemas.microsoft.com/office/drawing/2014/main" id="{819D73D3-F503-474E-90A7-3C92E85228AD}"/>
                    </a:ext>
                  </a:extLst>
                </p:cNvPr>
                <p:cNvPicPr/>
                <p:nvPr/>
              </p:nvPicPr>
              <p:blipFill>
                <a:blip r:embed="rId257"/>
                <a:stretch>
                  <a:fillRect/>
                </a:stretch>
              </p:blipFill>
              <p:spPr>
                <a:xfrm>
                  <a:off x="4885584" y="4428444"/>
                  <a:ext cx="96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1" name="Freihand 190">
                  <a:extLst>
                    <a:ext uri="{FF2B5EF4-FFF2-40B4-BE49-F238E27FC236}">
                      <a16:creationId xmlns:a16="http://schemas.microsoft.com/office/drawing/2014/main" id="{94AD888B-0DDD-4895-A078-FEB01D52AAA8}"/>
                    </a:ext>
                  </a:extLst>
                </p14:cNvPr>
                <p14:cNvContentPartPr/>
                <p14:nvPr/>
              </p14:nvContentPartPr>
              <p14:xfrm>
                <a:off x="4875864" y="4370484"/>
                <a:ext cx="30960" cy="157680"/>
              </p14:xfrm>
            </p:contentPart>
          </mc:Choice>
          <mc:Fallback xmlns="">
            <p:pic>
              <p:nvPicPr>
                <p:cNvPr id="191" name="Freihand 190">
                  <a:extLst>
                    <a:ext uri="{FF2B5EF4-FFF2-40B4-BE49-F238E27FC236}">
                      <a16:creationId xmlns:a16="http://schemas.microsoft.com/office/drawing/2014/main" id="{94AD888B-0DDD-4895-A078-FEB01D52AAA8}"/>
                    </a:ext>
                  </a:extLst>
                </p:cNvPr>
                <p:cNvPicPr/>
                <p:nvPr/>
              </p:nvPicPr>
              <p:blipFill>
                <a:blip r:embed="rId259"/>
                <a:stretch>
                  <a:fillRect/>
                </a:stretch>
              </p:blipFill>
              <p:spPr>
                <a:xfrm>
                  <a:off x="4871544" y="4366164"/>
                  <a:ext cx="39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2" name="Freihand 191">
                  <a:extLst>
                    <a:ext uri="{FF2B5EF4-FFF2-40B4-BE49-F238E27FC236}">
                      <a16:creationId xmlns:a16="http://schemas.microsoft.com/office/drawing/2014/main" id="{3F608CA7-9F9B-455D-9771-38353D24F06D}"/>
                    </a:ext>
                  </a:extLst>
                </p14:cNvPr>
                <p14:cNvContentPartPr/>
                <p14:nvPr/>
              </p14:nvContentPartPr>
              <p14:xfrm>
                <a:off x="4958664" y="4355364"/>
                <a:ext cx="28440" cy="153000"/>
              </p14:xfrm>
            </p:contentPart>
          </mc:Choice>
          <mc:Fallback xmlns="">
            <p:pic>
              <p:nvPicPr>
                <p:cNvPr id="192" name="Freihand 191">
                  <a:extLst>
                    <a:ext uri="{FF2B5EF4-FFF2-40B4-BE49-F238E27FC236}">
                      <a16:creationId xmlns:a16="http://schemas.microsoft.com/office/drawing/2014/main" id="{3F608CA7-9F9B-455D-9771-38353D24F06D}"/>
                    </a:ext>
                  </a:extLst>
                </p:cNvPr>
                <p:cNvPicPr/>
                <p:nvPr/>
              </p:nvPicPr>
              <p:blipFill>
                <a:blip r:embed="rId261"/>
                <a:stretch>
                  <a:fillRect/>
                </a:stretch>
              </p:blipFill>
              <p:spPr>
                <a:xfrm>
                  <a:off x="4954344" y="4351044"/>
                  <a:ext cx="37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3" name="Freihand 192">
                  <a:extLst>
                    <a:ext uri="{FF2B5EF4-FFF2-40B4-BE49-F238E27FC236}">
                      <a16:creationId xmlns:a16="http://schemas.microsoft.com/office/drawing/2014/main" id="{1C40DEFB-D5A3-4137-BAAB-6368AA02584F}"/>
                    </a:ext>
                  </a:extLst>
                </p14:cNvPr>
                <p14:cNvContentPartPr/>
                <p14:nvPr/>
              </p14:nvContentPartPr>
              <p14:xfrm>
                <a:off x="5005104" y="4439604"/>
                <a:ext cx="133560" cy="72000"/>
              </p14:xfrm>
            </p:contentPart>
          </mc:Choice>
          <mc:Fallback xmlns="">
            <p:pic>
              <p:nvPicPr>
                <p:cNvPr id="193" name="Freihand 192">
                  <a:extLst>
                    <a:ext uri="{FF2B5EF4-FFF2-40B4-BE49-F238E27FC236}">
                      <a16:creationId xmlns:a16="http://schemas.microsoft.com/office/drawing/2014/main" id="{1C40DEFB-D5A3-4137-BAAB-6368AA02584F}"/>
                    </a:ext>
                  </a:extLst>
                </p:cNvPr>
                <p:cNvPicPr/>
                <p:nvPr/>
              </p:nvPicPr>
              <p:blipFill>
                <a:blip r:embed="rId263"/>
                <a:stretch>
                  <a:fillRect/>
                </a:stretch>
              </p:blipFill>
              <p:spPr>
                <a:xfrm>
                  <a:off x="5000784" y="4435284"/>
                  <a:ext cx="142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4" name="Freihand 193">
                  <a:extLst>
                    <a:ext uri="{FF2B5EF4-FFF2-40B4-BE49-F238E27FC236}">
                      <a16:creationId xmlns:a16="http://schemas.microsoft.com/office/drawing/2014/main" id="{7408900F-5CEC-40CC-8D2E-AE9F57479324}"/>
                    </a:ext>
                  </a:extLst>
                </p14:cNvPr>
                <p14:cNvContentPartPr/>
                <p14:nvPr/>
              </p14:nvContentPartPr>
              <p14:xfrm>
                <a:off x="5138664" y="4436364"/>
                <a:ext cx="131760" cy="76320"/>
              </p14:xfrm>
            </p:contentPart>
          </mc:Choice>
          <mc:Fallback xmlns="">
            <p:pic>
              <p:nvPicPr>
                <p:cNvPr id="194" name="Freihand 193">
                  <a:extLst>
                    <a:ext uri="{FF2B5EF4-FFF2-40B4-BE49-F238E27FC236}">
                      <a16:creationId xmlns:a16="http://schemas.microsoft.com/office/drawing/2014/main" id="{7408900F-5CEC-40CC-8D2E-AE9F57479324}"/>
                    </a:ext>
                  </a:extLst>
                </p:cNvPr>
                <p:cNvPicPr/>
                <p:nvPr/>
              </p:nvPicPr>
              <p:blipFill>
                <a:blip r:embed="rId265"/>
                <a:stretch>
                  <a:fillRect/>
                </a:stretch>
              </p:blipFill>
              <p:spPr>
                <a:xfrm>
                  <a:off x="5134344" y="4432044"/>
                  <a:ext cx="140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5" name="Freihand 194">
                  <a:extLst>
                    <a:ext uri="{FF2B5EF4-FFF2-40B4-BE49-F238E27FC236}">
                      <a16:creationId xmlns:a16="http://schemas.microsoft.com/office/drawing/2014/main" id="{17C5BF69-93C1-4DFC-902C-D39032507C03}"/>
                    </a:ext>
                  </a:extLst>
                </p14:cNvPr>
                <p14:cNvContentPartPr/>
                <p14:nvPr/>
              </p14:nvContentPartPr>
              <p14:xfrm>
                <a:off x="5273664" y="4337364"/>
                <a:ext cx="143280" cy="158760"/>
              </p14:xfrm>
            </p:contentPart>
          </mc:Choice>
          <mc:Fallback xmlns="">
            <p:pic>
              <p:nvPicPr>
                <p:cNvPr id="195" name="Freihand 194">
                  <a:extLst>
                    <a:ext uri="{FF2B5EF4-FFF2-40B4-BE49-F238E27FC236}">
                      <a16:creationId xmlns:a16="http://schemas.microsoft.com/office/drawing/2014/main" id="{17C5BF69-93C1-4DFC-902C-D39032507C03}"/>
                    </a:ext>
                  </a:extLst>
                </p:cNvPr>
                <p:cNvPicPr/>
                <p:nvPr/>
              </p:nvPicPr>
              <p:blipFill>
                <a:blip r:embed="rId267"/>
                <a:stretch>
                  <a:fillRect/>
                </a:stretch>
              </p:blipFill>
              <p:spPr>
                <a:xfrm>
                  <a:off x="5269344" y="4333044"/>
                  <a:ext cx="151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7" name="Freihand 196">
                  <a:extLst>
                    <a:ext uri="{FF2B5EF4-FFF2-40B4-BE49-F238E27FC236}">
                      <a16:creationId xmlns:a16="http://schemas.microsoft.com/office/drawing/2014/main" id="{04A76F5B-F59B-4579-8AAC-43317C6C74D9}"/>
                    </a:ext>
                  </a:extLst>
                </p14:cNvPr>
                <p14:cNvContentPartPr/>
                <p14:nvPr/>
              </p14:nvContentPartPr>
              <p14:xfrm>
                <a:off x="1276944" y="5305044"/>
                <a:ext cx="253800" cy="133560"/>
              </p14:xfrm>
            </p:contentPart>
          </mc:Choice>
          <mc:Fallback xmlns="">
            <p:pic>
              <p:nvPicPr>
                <p:cNvPr id="197" name="Freihand 196">
                  <a:extLst>
                    <a:ext uri="{FF2B5EF4-FFF2-40B4-BE49-F238E27FC236}">
                      <a16:creationId xmlns:a16="http://schemas.microsoft.com/office/drawing/2014/main" id="{04A76F5B-F59B-4579-8AAC-43317C6C74D9}"/>
                    </a:ext>
                  </a:extLst>
                </p:cNvPr>
                <p:cNvPicPr/>
                <p:nvPr/>
              </p:nvPicPr>
              <p:blipFill>
                <a:blip r:embed="rId269"/>
                <a:stretch>
                  <a:fillRect/>
                </a:stretch>
              </p:blipFill>
              <p:spPr>
                <a:xfrm>
                  <a:off x="1272624" y="5300724"/>
                  <a:ext cx="26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8" name="Freihand 197">
                  <a:extLst>
                    <a:ext uri="{FF2B5EF4-FFF2-40B4-BE49-F238E27FC236}">
                      <a16:creationId xmlns:a16="http://schemas.microsoft.com/office/drawing/2014/main" id="{A96A91EB-E80F-4D93-95D0-E190AD27FF90}"/>
                    </a:ext>
                  </a:extLst>
                </p14:cNvPr>
                <p14:cNvContentPartPr/>
                <p14:nvPr/>
              </p14:nvContentPartPr>
              <p14:xfrm>
                <a:off x="1495464" y="5300724"/>
                <a:ext cx="360" cy="360"/>
              </p14:xfrm>
            </p:contentPart>
          </mc:Choice>
          <mc:Fallback xmlns="">
            <p:pic>
              <p:nvPicPr>
                <p:cNvPr id="198" name="Freihand 197">
                  <a:extLst>
                    <a:ext uri="{FF2B5EF4-FFF2-40B4-BE49-F238E27FC236}">
                      <a16:creationId xmlns:a16="http://schemas.microsoft.com/office/drawing/2014/main" id="{A96A91EB-E80F-4D93-95D0-E190AD27FF90}"/>
                    </a:ext>
                  </a:extLst>
                </p:cNvPr>
                <p:cNvPicPr/>
                <p:nvPr/>
              </p:nvPicPr>
              <p:blipFill>
                <a:blip r:embed="rId98"/>
                <a:stretch>
                  <a:fillRect/>
                </a:stretch>
              </p:blipFill>
              <p:spPr>
                <a:xfrm>
                  <a:off x="1491144" y="52964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9" name="Freihand 198">
                  <a:extLst>
                    <a:ext uri="{FF2B5EF4-FFF2-40B4-BE49-F238E27FC236}">
                      <a16:creationId xmlns:a16="http://schemas.microsoft.com/office/drawing/2014/main" id="{DC379634-8DAA-4169-BCD0-7BE27548E5DA}"/>
                    </a:ext>
                  </a:extLst>
                </p14:cNvPr>
                <p14:cNvContentPartPr/>
                <p14:nvPr/>
              </p14:nvContentPartPr>
              <p14:xfrm>
                <a:off x="1636224" y="5309364"/>
                <a:ext cx="142560" cy="137880"/>
              </p14:xfrm>
            </p:contentPart>
          </mc:Choice>
          <mc:Fallback xmlns="">
            <p:pic>
              <p:nvPicPr>
                <p:cNvPr id="199" name="Freihand 198">
                  <a:extLst>
                    <a:ext uri="{FF2B5EF4-FFF2-40B4-BE49-F238E27FC236}">
                      <a16:creationId xmlns:a16="http://schemas.microsoft.com/office/drawing/2014/main" id="{DC379634-8DAA-4169-BCD0-7BE27548E5DA}"/>
                    </a:ext>
                  </a:extLst>
                </p:cNvPr>
                <p:cNvPicPr/>
                <p:nvPr/>
              </p:nvPicPr>
              <p:blipFill>
                <a:blip r:embed="rId272"/>
                <a:stretch>
                  <a:fillRect/>
                </a:stretch>
              </p:blipFill>
              <p:spPr>
                <a:xfrm>
                  <a:off x="1631904" y="5305044"/>
                  <a:ext cx="151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0" name="Freihand 199">
                  <a:extLst>
                    <a:ext uri="{FF2B5EF4-FFF2-40B4-BE49-F238E27FC236}">
                      <a16:creationId xmlns:a16="http://schemas.microsoft.com/office/drawing/2014/main" id="{15D2E855-2E90-4C1C-B16E-37FF821D04E3}"/>
                    </a:ext>
                  </a:extLst>
                </p14:cNvPr>
                <p14:cNvContentPartPr/>
                <p14:nvPr/>
              </p14:nvContentPartPr>
              <p14:xfrm>
                <a:off x="1640904" y="5278044"/>
                <a:ext cx="163800" cy="36360"/>
              </p14:xfrm>
            </p:contentPart>
          </mc:Choice>
          <mc:Fallback xmlns="">
            <p:pic>
              <p:nvPicPr>
                <p:cNvPr id="200" name="Freihand 199">
                  <a:extLst>
                    <a:ext uri="{FF2B5EF4-FFF2-40B4-BE49-F238E27FC236}">
                      <a16:creationId xmlns:a16="http://schemas.microsoft.com/office/drawing/2014/main" id="{15D2E855-2E90-4C1C-B16E-37FF821D04E3}"/>
                    </a:ext>
                  </a:extLst>
                </p:cNvPr>
                <p:cNvPicPr/>
                <p:nvPr/>
              </p:nvPicPr>
              <p:blipFill>
                <a:blip r:embed="rId274"/>
                <a:stretch>
                  <a:fillRect/>
                </a:stretch>
              </p:blipFill>
              <p:spPr>
                <a:xfrm>
                  <a:off x="1636584" y="5273724"/>
                  <a:ext cx="172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1" name="Freihand 200">
                  <a:extLst>
                    <a:ext uri="{FF2B5EF4-FFF2-40B4-BE49-F238E27FC236}">
                      <a16:creationId xmlns:a16="http://schemas.microsoft.com/office/drawing/2014/main" id="{974691AC-F2A2-4971-9674-3C0FB19B8B31}"/>
                    </a:ext>
                  </a:extLst>
                </p14:cNvPr>
                <p14:cNvContentPartPr/>
                <p14:nvPr/>
              </p14:nvContentPartPr>
              <p14:xfrm>
                <a:off x="1836024" y="5342124"/>
                <a:ext cx="114480" cy="92160"/>
              </p14:xfrm>
            </p:contentPart>
          </mc:Choice>
          <mc:Fallback xmlns="">
            <p:pic>
              <p:nvPicPr>
                <p:cNvPr id="201" name="Freihand 200">
                  <a:extLst>
                    <a:ext uri="{FF2B5EF4-FFF2-40B4-BE49-F238E27FC236}">
                      <a16:creationId xmlns:a16="http://schemas.microsoft.com/office/drawing/2014/main" id="{974691AC-F2A2-4971-9674-3C0FB19B8B31}"/>
                    </a:ext>
                  </a:extLst>
                </p:cNvPr>
                <p:cNvPicPr/>
                <p:nvPr/>
              </p:nvPicPr>
              <p:blipFill>
                <a:blip r:embed="rId276"/>
                <a:stretch>
                  <a:fillRect/>
                </a:stretch>
              </p:blipFill>
              <p:spPr>
                <a:xfrm>
                  <a:off x="1831704" y="5337804"/>
                  <a:ext cx="123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2" name="Freihand 201">
                  <a:extLst>
                    <a:ext uri="{FF2B5EF4-FFF2-40B4-BE49-F238E27FC236}">
                      <a16:creationId xmlns:a16="http://schemas.microsoft.com/office/drawing/2014/main" id="{6EBB16D3-CDFA-455E-B615-23FABFD7B953}"/>
                    </a:ext>
                  </a:extLst>
                </p14:cNvPr>
                <p14:cNvContentPartPr/>
                <p14:nvPr/>
              </p14:nvContentPartPr>
              <p14:xfrm>
                <a:off x="1974624" y="5327724"/>
                <a:ext cx="167760" cy="94680"/>
              </p14:xfrm>
            </p:contentPart>
          </mc:Choice>
          <mc:Fallback xmlns="">
            <p:pic>
              <p:nvPicPr>
                <p:cNvPr id="202" name="Freihand 201">
                  <a:extLst>
                    <a:ext uri="{FF2B5EF4-FFF2-40B4-BE49-F238E27FC236}">
                      <a16:creationId xmlns:a16="http://schemas.microsoft.com/office/drawing/2014/main" id="{6EBB16D3-CDFA-455E-B615-23FABFD7B953}"/>
                    </a:ext>
                  </a:extLst>
                </p:cNvPr>
                <p:cNvPicPr/>
                <p:nvPr/>
              </p:nvPicPr>
              <p:blipFill>
                <a:blip r:embed="rId278"/>
                <a:stretch>
                  <a:fillRect/>
                </a:stretch>
              </p:blipFill>
              <p:spPr>
                <a:xfrm>
                  <a:off x="1970304" y="5323404"/>
                  <a:ext cx="176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3" name="Freihand 202">
                  <a:extLst>
                    <a:ext uri="{FF2B5EF4-FFF2-40B4-BE49-F238E27FC236}">
                      <a16:creationId xmlns:a16="http://schemas.microsoft.com/office/drawing/2014/main" id="{A8BB1720-8A5D-44D4-8CB8-F74A2E264295}"/>
                    </a:ext>
                  </a:extLst>
                </p14:cNvPr>
                <p14:cNvContentPartPr/>
                <p14:nvPr/>
              </p14:nvContentPartPr>
              <p14:xfrm>
                <a:off x="2163624" y="5338164"/>
                <a:ext cx="72720" cy="81000"/>
              </p14:xfrm>
            </p:contentPart>
          </mc:Choice>
          <mc:Fallback xmlns="">
            <p:pic>
              <p:nvPicPr>
                <p:cNvPr id="203" name="Freihand 202">
                  <a:extLst>
                    <a:ext uri="{FF2B5EF4-FFF2-40B4-BE49-F238E27FC236}">
                      <a16:creationId xmlns:a16="http://schemas.microsoft.com/office/drawing/2014/main" id="{A8BB1720-8A5D-44D4-8CB8-F74A2E264295}"/>
                    </a:ext>
                  </a:extLst>
                </p:cNvPr>
                <p:cNvPicPr/>
                <p:nvPr/>
              </p:nvPicPr>
              <p:blipFill>
                <a:blip r:embed="rId280"/>
                <a:stretch>
                  <a:fillRect/>
                </a:stretch>
              </p:blipFill>
              <p:spPr>
                <a:xfrm>
                  <a:off x="2159304" y="5333844"/>
                  <a:ext cx="81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4" name="Freihand 203">
                  <a:extLst>
                    <a:ext uri="{FF2B5EF4-FFF2-40B4-BE49-F238E27FC236}">
                      <a16:creationId xmlns:a16="http://schemas.microsoft.com/office/drawing/2014/main" id="{9B77FB74-8AF1-47E8-92BD-AFA1CDAA3718}"/>
                    </a:ext>
                  </a:extLst>
                </p14:cNvPr>
                <p14:cNvContentPartPr/>
                <p14:nvPr/>
              </p14:nvContentPartPr>
              <p14:xfrm>
                <a:off x="2289984" y="5267604"/>
                <a:ext cx="113400" cy="144000"/>
              </p14:xfrm>
            </p:contentPart>
          </mc:Choice>
          <mc:Fallback xmlns="">
            <p:pic>
              <p:nvPicPr>
                <p:cNvPr id="204" name="Freihand 203">
                  <a:extLst>
                    <a:ext uri="{FF2B5EF4-FFF2-40B4-BE49-F238E27FC236}">
                      <a16:creationId xmlns:a16="http://schemas.microsoft.com/office/drawing/2014/main" id="{9B77FB74-8AF1-47E8-92BD-AFA1CDAA3718}"/>
                    </a:ext>
                  </a:extLst>
                </p:cNvPr>
                <p:cNvPicPr/>
                <p:nvPr/>
              </p:nvPicPr>
              <p:blipFill>
                <a:blip r:embed="rId282"/>
                <a:stretch>
                  <a:fillRect/>
                </a:stretch>
              </p:blipFill>
              <p:spPr>
                <a:xfrm>
                  <a:off x="2285664" y="5263284"/>
                  <a:ext cx="122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5" name="Freihand 204">
                  <a:extLst>
                    <a:ext uri="{FF2B5EF4-FFF2-40B4-BE49-F238E27FC236}">
                      <a16:creationId xmlns:a16="http://schemas.microsoft.com/office/drawing/2014/main" id="{52857CB3-367D-43A3-95FB-34DC94997425}"/>
                    </a:ext>
                  </a:extLst>
                </p14:cNvPr>
                <p14:cNvContentPartPr/>
                <p14:nvPr/>
              </p14:nvContentPartPr>
              <p14:xfrm>
                <a:off x="2389704" y="5258244"/>
                <a:ext cx="34200" cy="33480"/>
              </p14:xfrm>
            </p:contentPart>
          </mc:Choice>
          <mc:Fallback xmlns="">
            <p:pic>
              <p:nvPicPr>
                <p:cNvPr id="205" name="Freihand 204">
                  <a:extLst>
                    <a:ext uri="{FF2B5EF4-FFF2-40B4-BE49-F238E27FC236}">
                      <a16:creationId xmlns:a16="http://schemas.microsoft.com/office/drawing/2014/main" id="{52857CB3-367D-43A3-95FB-34DC94997425}"/>
                    </a:ext>
                  </a:extLst>
                </p:cNvPr>
                <p:cNvPicPr/>
                <p:nvPr/>
              </p:nvPicPr>
              <p:blipFill>
                <a:blip r:embed="rId284"/>
                <a:stretch>
                  <a:fillRect/>
                </a:stretch>
              </p:blipFill>
              <p:spPr>
                <a:xfrm>
                  <a:off x="2385384" y="5253924"/>
                  <a:ext cx="42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6" name="Freihand 205">
                  <a:extLst>
                    <a:ext uri="{FF2B5EF4-FFF2-40B4-BE49-F238E27FC236}">
                      <a16:creationId xmlns:a16="http://schemas.microsoft.com/office/drawing/2014/main" id="{483F7ACD-FB6B-43C1-BF8B-F4F06349633D}"/>
                    </a:ext>
                  </a:extLst>
                </p14:cNvPr>
                <p14:cNvContentPartPr/>
                <p14:nvPr/>
              </p14:nvContentPartPr>
              <p14:xfrm>
                <a:off x="2452344" y="5310804"/>
                <a:ext cx="95400" cy="54720"/>
              </p14:xfrm>
            </p:contentPart>
          </mc:Choice>
          <mc:Fallback xmlns="">
            <p:pic>
              <p:nvPicPr>
                <p:cNvPr id="206" name="Freihand 205">
                  <a:extLst>
                    <a:ext uri="{FF2B5EF4-FFF2-40B4-BE49-F238E27FC236}">
                      <a16:creationId xmlns:a16="http://schemas.microsoft.com/office/drawing/2014/main" id="{483F7ACD-FB6B-43C1-BF8B-F4F06349633D}"/>
                    </a:ext>
                  </a:extLst>
                </p:cNvPr>
                <p:cNvPicPr/>
                <p:nvPr/>
              </p:nvPicPr>
              <p:blipFill>
                <a:blip r:embed="rId286"/>
                <a:stretch>
                  <a:fillRect/>
                </a:stretch>
              </p:blipFill>
              <p:spPr>
                <a:xfrm>
                  <a:off x="2448024" y="5306484"/>
                  <a:ext cx="104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7" name="Freihand 206">
                  <a:extLst>
                    <a:ext uri="{FF2B5EF4-FFF2-40B4-BE49-F238E27FC236}">
                      <a16:creationId xmlns:a16="http://schemas.microsoft.com/office/drawing/2014/main" id="{8083B178-7971-46CD-9C15-1FEF59586FAF}"/>
                    </a:ext>
                  </a:extLst>
                </p14:cNvPr>
                <p14:cNvContentPartPr/>
                <p14:nvPr/>
              </p14:nvContentPartPr>
              <p14:xfrm>
                <a:off x="2588784" y="5296404"/>
                <a:ext cx="199080" cy="106560"/>
              </p14:xfrm>
            </p:contentPart>
          </mc:Choice>
          <mc:Fallback xmlns="">
            <p:pic>
              <p:nvPicPr>
                <p:cNvPr id="207" name="Freihand 206">
                  <a:extLst>
                    <a:ext uri="{FF2B5EF4-FFF2-40B4-BE49-F238E27FC236}">
                      <a16:creationId xmlns:a16="http://schemas.microsoft.com/office/drawing/2014/main" id="{8083B178-7971-46CD-9C15-1FEF59586FAF}"/>
                    </a:ext>
                  </a:extLst>
                </p:cNvPr>
                <p:cNvPicPr/>
                <p:nvPr/>
              </p:nvPicPr>
              <p:blipFill>
                <a:blip r:embed="rId288"/>
                <a:stretch>
                  <a:fillRect/>
                </a:stretch>
              </p:blipFill>
              <p:spPr>
                <a:xfrm>
                  <a:off x="2584464" y="5292084"/>
                  <a:ext cx="207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9" name="Freihand 208">
                  <a:extLst>
                    <a:ext uri="{FF2B5EF4-FFF2-40B4-BE49-F238E27FC236}">
                      <a16:creationId xmlns:a16="http://schemas.microsoft.com/office/drawing/2014/main" id="{27DBA74C-CD3D-4BBE-B539-E9A5F08C1387}"/>
                    </a:ext>
                  </a:extLst>
                </p14:cNvPr>
                <p14:cNvContentPartPr/>
                <p14:nvPr/>
              </p14:nvContentPartPr>
              <p14:xfrm>
                <a:off x="2974704" y="5262564"/>
                <a:ext cx="73800" cy="198720"/>
              </p14:xfrm>
            </p:contentPart>
          </mc:Choice>
          <mc:Fallback xmlns="">
            <p:pic>
              <p:nvPicPr>
                <p:cNvPr id="209" name="Freihand 208">
                  <a:extLst>
                    <a:ext uri="{FF2B5EF4-FFF2-40B4-BE49-F238E27FC236}">
                      <a16:creationId xmlns:a16="http://schemas.microsoft.com/office/drawing/2014/main" id="{27DBA74C-CD3D-4BBE-B539-E9A5F08C1387}"/>
                    </a:ext>
                  </a:extLst>
                </p:cNvPr>
                <p:cNvPicPr/>
                <p:nvPr/>
              </p:nvPicPr>
              <p:blipFill>
                <a:blip r:embed="rId290"/>
                <a:stretch>
                  <a:fillRect/>
                </a:stretch>
              </p:blipFill>
              <p:spPr>
                <a:xfrm>
                  <a:off x="2970384" y="5258244"/>
                  <a:ext cx="82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0" name="Freihand 209">
                  <a:extLst>
                    <a:ext uri="{FF2B5EF4-FFF2-40B4-BE49-F238E27FC236}">
                      <a16:creationId xmlns:a16="http://schemas.microsoft.com/office/drawing/2014/main" id="{6D36E942-080D-4F2A-9835-1D30B13A2CD4}"/>
                    </a:ext>
                  </a:extLst>
                </p14:cNvPr>
                <p14:cNvContentPartPr/>
                <p14:nvPr/>
              </p14:nvContentPartPr>
              <p14:xfrm>
                <a:off x="3095664" y="5319804"/>
                <a:ext cx="88560" cy="83520"/>
              </p14:xfrm>
            </p:contentPart>
          </mc:Choice>
          <mc:Fallback xmlns="">
            <p:pic>
              <p:nvPicPr>
                <p:cNvPr id="210" name="Freihand 209">
                  <a:extLst>
                    <a:ext uri="{FF2B5EF4-FFF2-40B4-BE49-F238E27FC236}">
                      <a16:creationId xmlns:a16="http://schemas.microsoft.com/office/drawing/2014/main" id="{6D36E942-080D-4F2A-9835-1D30B13A2CD4}"/>
                    </a:ext>
                  </a:extLst>
                </p:cNvPr>
                <p:cNvPicPr/>
                <p:nvPr/>
              </p:nvPicPr>
              <p:blipFill>
                <a:blip r:embed="rId292"/>
                <a:stretch>
                  <a:fillRect/>
                </a:stretch>
              </p:blipFill>
              <p:spPr>
                <a:xfrm>
                  <a:off x="3091344" y="5315484"/>
                  <a:ext cx="97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 name="Freihand 210">
                  <a:extLst>
                    <a:ext uri="{FF2B5EF4-FFF2-40B4-BE49-F238E27FC236}">
                      <a16:creationId xmlns:a16="http://schemas.microsoft.com/office/drawing/2014/main" id="{FCAAED73-159B-4B76-A5F0-E323015B6D84}"/>
                    </a:ext>
                  </a:extLst>
                </p14:cNvPr>
                <p14:cNvContentPartPr/>
                <p14:nvPr/>
              </p14:nvContentPartPr>
              <p14:xfrm>
                <a:off x="3208344" y="5253564"/>
                <a:ext cx="119520" cy="134280"/>
              </p14:xfrm>
            </p:contentPart>
          </mc:Choice>
          <mc:Fallback xmlns="">
            <p:pic>
              <p:nvPicPr>
                <p:cNvPr id="211" name="Freihand 210">
                  <a:extLst>
                    <a:ext uri="{FF2B5EF4-FFF2-40B4-BE49-F238E27FC236}">
                      <a16:creationId xmlns:a16="http://schemas.microsoft.com/office/drawing/2014/main" id="{FCAAED73-159B-4B76-A5F0-E323015B6D84}"/>
                    </a:ext>
                  </a:extLst>
                </p:cNvPr>
                <p:cNvPicPr/>
                <p:nvPr/>
              </p:nvPicPr>
              <p:blipFill>
                <a:blip r:embed="rId294"/>
                <a:stretch>
                  <a:fillRect/>
                </a:stretch>
              </p:blipFill>
              <p:spPr>
                <a:xfrm>
                  <a:off x="3204024" y="5249244"/>
                  <a:ext cx="128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2" name="Freihand 211">
                  <a:extLst>
                    <a:ext uri="{FF2B5EF4-FFF2-40B4-BE49-F238E27FC236}">
                      <a16:creationId xmlns:a16="http://schemas.microsoft.com/office/drawing/2014/main" id="{E93A8AB6-AE34-4366-97E1-E4BB248C06C0}"/>
                    </a:ext>
                  </a:extLst>
                </p14:cNvPr>
                <p14:cNvContentPartPr/>
                <p14:nvPr/>
              </p14:nvContentPartPr>
              <p14:xfrm>
                <a:off x="3350904" y="5294964"/>
                <a:ext cx="163440" cy="93600"/>
              </p14:xfrm>
            </p:contentPart>
          </mc:Choice>
          <mc:Fallback xmlns="">
            <p:pic>
              <p:nvPicPr>
                <p:cNvPr id="212" name="Freihand 211">
                  <a:extLst>
                    <a:ext uri="{FF2B5EF4-FFF2-40B4-BE49-F238E27FC236}">
                      <a16:creationId xmlns:a16="http://schemas.microsoft.com/office/drawing/2014/main" id="{E93A8AB6-AE34-4366-97E1-E4BB248C06C0}"/>
                    </a:ext>
                  </a:extLst>
                </p:cNvPr>
                <p:cNvPicPr/>
                <p:nvPr/>
              </p:nvPicPr>
              <p:blipFill>
                <a:blip r:embed="rId296"/>
                <a:stretch>
                  <a:fillRect/>
                </a:stretch>
              </p:blipFill>
              <p:spPr>
                <a:xfrm>
                  <a:off x="3346584" y="5290644"/>
                  <a:ext cx="172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4" name="Freihand 213">
                  <a:extLst>
                    <a:ext uri="{FF2B5EF4-FFF2-40B4-BE49-F238E27FC236}">
                      <a16:creationId xmlns:a16="http://schemas.microsoft.com/office/drawing/2014/main" id="{B544A07E-7EFF-4873-9B67-877CEB83B73E}"/>
                    </a:ext>
                  </a:extLst>
                </p14:cNvPr>
                <p14:cNvContentPartPr/>
                <p14:nvPr/>
              </p14:nvContentPartPr>
              <p14:xfrm>
                <a:off x="3702264" y="5288844"/>
                <a:ext cx="7560" cy="111240"/>
              </p14:xfrm>
            </p:contentPart>
          </mc:Choice>
          <mc:Fallback xmlns="">
            <p:pic>
              <p:nvPicPr>
                <p:cNvPr id="214" name="Freihand 213">
                  <a:extLst>
                    <a:ext uri="{FF2B5EF4-FFF2-40B4-BE49-F238E27FC236}">
                      <a16:creationId xmlns:a16="http://schemas.microsoft.com/office/drawing/2014/main" id="{B544A07E-7EFF-4873-9B67-877CEB83B73E}"/>
                    </a:ext>
                  </a:extLst>
                </p:cNvPr>
                <p:cNvPicPr/>
                <p:nvPr/>
              </p:nvPicPr>
              <p:blipFill>
                <a:blip r:embed="rId298"/>
                <a:stretch>
                  <a:fillRect/>
                </a:stretch>
              </p:blipFill>
              <p:spPr>
                <a:xfrm>
                  <a:off x="3697944" y="5284524"/>
                  <a:ext cx="16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5" name="Freihand 214">
                  <a:extLst>
                    <a:ext uri="{FF2B5EF4-FFF2-40B4-BE49-F238E27FC236}">
                      <a16:creationId xmlns:a16="http://schemas.microsoft.com/office/drawing/2014/main" id="{C1CE69CD-2EA8-4994-8FFE-D8ECEB1060C2}"/>
                    </a:ext>
                  </a:extLst>
                </p14:cNvPr>
                <p14:cNvContentPartPr/>
                <p14:nvPr/>
              </p14:nvContentPartPr>
              <p14:xfrm>
                <a:off x="3639624" y="5379204"/>
                <a:ext cx="158040" cy="20160"/>
              </p14:xfrm>
            </p:contentPart>
          </mc:Choice>
          <mc:Fallback xmlns="">
            <p:pic>
              <p:nvPicPr>
                <p:cNvPr id="215" name="Freihand 214">
                  <a:extLst>
                    <a:ext uri="{FF2B5EF4-FFF2-40B4-BE49-F238E27FC236}">
                      <a16:creationId xmlns:a16="http://schemas.microsoft.com/office/drawing/2014/main" id="{C1CE69CD-2EA8-4994-8FFE-D8ECEB1060C2}"/>
                    </a:ext>
                  </a:extLst>
                </p:cNvPr>
                <p:cNvPicPr/>
                <p:nvPr/>
              </p:nvPicPr>
              <p:blipFill>
                <a:blip r:embed="rId300"/>
                <a:stretch>
                  <a:fillRect/>
                </a:stretch>
              </p:blipFill>
              <p:spPr>
                <a:xfrm>
                  <a:off x="3635304" y="5374884"/>
                  <a:ext cx="166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6" name="Freihand 215">
                  <a:extLst>
                    <a:ext uri="{FF2B5EF4-FFF2-40B4-BE49-F238E27FC236}">
                      <a16:creationId xmlns:a16="http://schemas.microsoft.com/office/drawing/2014/main" id="{876178BA-5DA9-4CF5-ABFB-224647CF4A57}"/>
                    </a:ext>
                  </a:extLst>
                </p14:cNvPr>
                <p14:cNvContentPartPr/>
                <p14:nvPr/>
              </p14:nvContentPartPr>
              <p14:xfrm>
                <a:off x="3646824" y="5267964"/>
                <a:ext cx="144360" cy="3960"/>
              </p14:xfrm>
            </p:contentPart>
          </mc:Choice>
          <mc:Fallback xmlns="">
            <p:pic>
              <p:nvPicPr>
                <p:cNvPr id="216" name="Freihand 215">
                  <a:extLst>
                    <a:ext uri="{FF2B5EF4-FFF2-40B4-BE49-F238E27FC236}">
                      <a16:creationId xmlns:a16="http://schemas.microsoft.com/office/drawing/2014/main" id="{876178BA-5DA9-4CF5-ABFB-224647CF4A57}"/>
                    </a:ext>
                  </a:extLst>
                </p:cNvPr>
                <p:cNvPicPr/>
                <p:nvPr/>
              </p:nvPicPr>
              <p:blipFill>
                <a:blip r:embed="rId302"/>
                <a:stretch>
                  <a:fillRect/>
                </a:stretch>
              </p:blipFill>
              <p:spPr>
                <a:xfrm>
                  <a:off x="3642504" y="5263644"/>
                  <a:ext cx="153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7" name="Freihand 216">
                  <a:extLst>
                    <a:ext uri="{FF2B5EF4-FFF2-40B4-BE49-F238E27FC236}">
                      <a16:creationId xmlns:a16="http://schemas.microsoft.com/office/drawing/2014/main" id="{97829BA8-463F-4C39-9C58-701735D34634}"/>
                    </a:ext>
                  </a:extLst>
                </p14:cNvPr>
                <p14:cNvContentPartPr/>
                <p14:nvPr/>
              </p14:nvContentPartPr>
              <p14:xfrm>
                <a:off x="3913224" y="5228724"/>
                <a:ext cx="6480" cy="123840"/>
              </p14:xfrm>
            </p:contentPart>
          </mc:Choice>
          <mc:Fallback xmlns="">
            <p:pic>
              <p:nvPicPr>
                <p:cNvPr id="217" name="Freihand 216">
                  <a:extLst>
                    <a:ext uri="{FF2B5EF4-FFF2-40B4-BE49-F238E27FC236}">
                      <a16:creationId xmlns:a16="http://schemas.microsoft.com/office/drawing/2014/main" id="{97829BA8-463F-4C39-9C58-701735D34634}"/>
                    </a:ext>
                  </a:extLst>
                </p:cNvPr>
                <p:cNvPicPr/>
                <p:nvPr/>
              </p:nvPicPr>
              <p:blipFill>
                <a:blip r:embed="rId304"/>
                <a:stretch>
                  <a:fillRect/>
                </a:stretch>
              </p:blipFill>
              <p:spPr>
                <a:xfrm>
                  <a:off x="3908904" y="5224404"/>
                  <a:ext cx="15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8" name="Freihand 217">
                  <a:extLst>
                    <a:ext uri="{FF2B5EF4-FFF2-40B4-BE49-F238E27FC236}">
                      <a16:creationId xmlns:a16="http://schemas.microsoft.com/office/drawing/2014/main" id="{52E57422-4ACF-43AE-8977-553A6098E994}"/>
                    </a:ext>
                  </a:extLst>
                </p14:cNvPr>
                <p14:cNvContentPartPr/>
                <p14:nvPr/>
              </p14:nvContentPartPr>
              <p14:xfrm>
                <a:off x="3843744" y="5319084"/>
                <a:ext cx="107280" cy="72360"/>
              </p14:xfrm>
            </p:contentPart>
          </mc:Choice>
          <mc:Fallback xmlns="">
            <p:pic>
              <p:nvPicPr>
                <p:cNvPr id="218" name="Freihand 217">
                  <a:extLst>
                    <a:ext uri="{FF2B5EF4-FFF2-40B4-BE49-F238E27FC236}">
                      <a16:creationId xmlns:a16="http://schemas.microsoft.com/office/drawing/2014/main" id="{52E57422-4ACF-43AE-8977-553A6098E994}"/>
                    </a:ext>
                  </a:extLst>
                </p:cNvPr>
                <p:cNvPicPr/>
                <p:nvPr/>
              </p:nvPicPr>
              <p:blipFill>
                <a:blip r:embed="rId306"/>
                <a:stretch>
                  <a:fillRect/>
                </a:stretch>
              </p:blipFill>
              <p:spPr>
                <a:xfrm>
                  <a:off x="3839424" y="5314764"/>
                  <a:ext cx="115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0" name="Freihand 219">
                  <a:extLst>
                    <a:ext uri="{FF2B5EF4-FFF2-40B4-BE49-F238E27FC236}">
                      <a16:creationId xmlns:a16="http://schemas.microsoft.com/office/drawing/2014/main" id="{8E650632-D304-4829-89E6-B333D1F50689}"/>
                    </a:ext>
                  </a:extLst>
                </p14:cNvPr>
                <p14:cNvContentPartPr/>
                <p14:nvPr/>
              </p14:nvContentPartPr>
              <p14:xfrm>
                <a:off x="4187184" y="5286324"/>
                <a:ext cx="154080" cy="11520"/>
              </p14:xfrm>
            </p:contentPart>
          </mc:Choice>
          <mc:Fallback xmlns="">
            <p:pic>
              <p:nvPicPr>
                <p:cNvPr id="220" name="Freihand 219">
                  <a:extLst>
                    <a:ext uri="{FF2B5EF4-FFF2-40B4-BE49-F238E27FC236}">
                      <a16:creationId xmlns:a16="http://schemas.microsoft.com/office/drawing/2014/main" id="{8E650632-D304-4829-89E6-B333D1F50689}"/>
                    </a:ext>
                  </a:extLst>
                </p:cNvPr>
                <p:cNvPicPr/>
                <p:nvPr/>
              </p:nvPicPr>
              <p:blipFill>
                <a:blip r:embed="rId308"/>
                <a:stretch>
                  <a:fillRect/>
                </a:stretch>
              </p:blipFill>
              <p:spPr>
                <a:xfrm>
                  <a:off x="4182864" y="5282004"/>
                  <a:ext cx="162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1" name="Freihand 220">
                  <a:extLst>
                    <a:ext uri="{FF2B5EF4-FFF2-40B4-BE49-F238E27FC236}">
                      <a16:creationId xmlns:a16="http://schemas.microsoft.com/office/drawing/2014/main" id="{7A95B4AD-207D-4576-B67D-8733D3D0FE6D}"/>
                    </a:ext>
                  </a:extLst>
                </p14:cNvPr>
                <p14:cNvContentPartPr/>
                <p14:nvPr/>
              </p14:nvContentPartPr>
              <p14:xfrm>
                <a:off x="4314984" y="5242044"/>
                <a:ext cx="96480" cy="128880"/>
              </p14:xfrm>
            </p:contentPart>
          </mc:Choice>
          <mc:Fallback xmlns="">
            <p:pic>
              <p:nvPicPr>
                <p:cNvPr id="221" name="Freihand 220">
                  <a:extLst>
                    <a:ext uri="{FF2B5EF4-FFF2-40B4-BE49-F238E27FC236}">
                      <a16:creationId xmlns:a16="http://schemas.microsoft.com/office/drawing/2014/main" id="{7A95B4AD-207D-4576-B67D-8733D3D0FE6D}"/>
                    </a:ext>
                  </a:extLst>
                </p:cNvPr>
                <p:cNvPicPr/>
                <p:nvPr/>
              </p:nvPicPr>
              <p:blipFill>
                <a:blip r:embed="rId310"/>
                <a:stretch>
                  <a:fillRect/>
                </a:stretch>
              </p:blipFill>
              <p:spPr>
                <a:xfrm>
                  <a:off x="4310664" y="5237724"/>
                  <a:ext cx="105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4" name="Freihand 133">
                  <a:extLst>
                    <a:ext uri="{FF2B5EF4-FFF2-40B4-BE49-F238E27FC236}">
                      <a16:creationId xmlns:a16="http://schemas.microsoft.com/office/drawing/2014/main" id="{82B19628-B777-489C-98F5-90614EAEF2F2}"/>
                    </a:ext>
                  </a:extLst>
                </p14:cNvPr>
                <p14:cNvContentPartPr/>
                <p14:nvPr/>
              </p14:nvContentPartPr>
              <p14:xfrm>
                <a:off x="1778424" y="4709604"/>
                <a:ext cx="90000" cy="87120"/>
              </p14:xfrm>
            </p:contentPart>
          </mc:Choice>
          <mc:Fallback xmlns="">
            <p:pic>
              <p:nvPicPr>
                <p:cNvPr id="134" name="Freihand 133">
                  <a:extLst>
                    <a:ext uri="{FF2B5EF4-FFF2-40B4-BE49-F238E27FC236}">
                      <a16:creationId xmlns:a16="http://schemas.microsoft.com/office/drawing/2014/main" id="{82B19628-B777-489C-98F5-90614EAEF2F2}"/>
                    </a:ext>
                  </a:extLst>
                </p:cNvPr>
                <p:cNvPicPr/>
                <p:nvPr/>
              </p:nvPicPr>
              <p:blipFill>
                <a:blip r:embed="rId312"/>
                <a:stretch>
                  <a:fillRect/>
                </a:stretch>
              </p:blipFill>
              <p:spPr>
                <a:xfrm>
                  <a:off x="1774104" y="4705284"/>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5" name="Freihand 134">
                  <a:extLst>
                    <a:ext uri="{FF2B5EF4-FFF2-40B4-BE49-F238E27FC236}">
                      <a16:creationId xmlns:a16="http://schemas.microsoft.com/office/drawing/2014/main" id="{00856CAD-85E2-4293-AB1F-C1491EFD8945}"/>
                    </a:ext>
                  </a:extLst>
                </p14:cNvPr>
                <p14:cNvContentPartPr/>
                <p14:nvPr/>
              </p14:nvContentPartPr>
              <p14:xfrm>
                <a:off x="1839984" y="4719684"/>
                <a:ext cx="73800" cy="186840"/>
              </p14:xfrm>
            </p:contentPart>
          </mc:Choice>
          <mc:Fallback xmlns="">
            <p:pic>
              <p:nvPicPr>
                <p:cNvPr id="135" name="Freihand 134">
                  <a:extLst>
                    <a:ext uri="{FF2B5EF4-FFF2-40B4-BE49-F238E27FC236}">
                      <a16:creationId xmlns:a16="http://schemas.microsoft.com/office/drawing/2014/main" id="{00856CAD-85E2-4293-AB1F-C1491EFD8945}"/>
                    </a:ext>
                  </a:extLst>
                </p:cNvPr>
                <p:cNvPicPr/>
                <p:nvPr/>
              </p:nvPicPr>
              <p:blipFill>
                <a:blip r:embed="rId314"/>
                <a:stretch>
                  <a:fillRect/>
                </a:stretch>
              </p:blipFill>
              <p:spPr>
                <a:xfrm>
                  <a:off x="1835664" y="4715364"/>
                  <a:ext cx="82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6" name="Freihand 135">
                  <a:extLst>
                    <a:ext uri="{FF2B5EF4-FFF2-40B4-BE49-F238E27FC236}">
                      <a16:creationId xmlns:a16="http://schemas.microsoft.com/office/drawing/2014/main" id="{721FC3D8-7A8F-4C55-A90D-05ED6F1A0448}"/>
                    </a:ext>
                  </a:extLst>
                </p14:cNvPr>
                <p14:cNvContentPartPr/>
                <p14:nvPr/>
              </p14:nvContentPartPr>
              <p14:xfrm>
                <a:off x="2043384" y="4709244"/>
                <a:ext cx="27000" cy="136440"/>
              </p14:xfrm>
            </p:contentPart>
          </mc:Choice>
          <mc:Fallback xmlns="">
            <p:pic>
              <p:nvPicPr>
                <p:cNvPr id="136" name="Freihand 135">
                  <a:extLst>
                    <a:ext uri="{FF2B5EF4-FFF2-40B4-BE49-F238E27FC236}">
                      <a16:creationId xmlns:a16="http://schemas.microsoft.com/office/drawing/2014/main" id="{721FC3D8-7A8F-4C55-A90D-05ED6F1A0448}"/>
                    </a:ext>
                  </a:extLst>
                </p:cNvPr>
                <p:cNvPicPr/>
                <p:nvPr/>
              </p:nvPicPr>
              <p:blipFill>
                <a:blip r:embed="rId316"/>
                <a:stretch>
                  <a:fillRect/>
                </a:stretch>
              </p:blipFill>
              <p:spPr>
                <a:xfrm>
                  <a:off x="2039064" y="4704924"/>
                  <a:ext cx="35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7" name="Freihand 136">
                  <a:extLst>
                    <a:ext uri="{FF2B5EF4-FFF2-40B4-BE49-F238E27FC236}">
                      <a16:creationId xmlns:a16="http://schemas.microsoft.com/office/drawing/2014/main" id="{570912DF-F875-4DC1-8E0A-EEA9135BC695}"/>
                    </a:ext>
                  </a:extLst>
                </p14:cNvPr>
                <p14:cNvContentPartPr/>
                <p14:nvPr/>
              </p14:nvContentPartPr>
              <p14:xfrm>
                <a:off x="1995504" y="4566684"/>
                <a:ext cx="126360" cy="124200"/>
              </p14:xfrm>
            </p:contentPart>
          </mc:Choice>
          <mc:Fallback xmlns="">
            <p:pic>
              <p:nvPicPr>
                <p:cNvPr id="137" name="Freihand 136">
                  <a:extLst>
                    <a:ext uri="{FF2B5EF4-FFF2-40B4-BE49-F238E27FC236}">
                      <a16:creationId xmlns:a16="http://schemas.microsoft.com/office/drawing/2014/main" id="{570912DF-F875-4DC1-8E0A-EEA9135BC695}"/>
                    </a:ext>
                  </a:extLst>
                </p:cNvPr>
                <p:cNvPicPr/>
                <p:nvPr/>
              </p:nvPicPr>
              <p:blipFill>
                <a:blip r:embed="rId318"/>
                <a:stretch>
                  <a:fillRect/>
                </a:stretch>
              </p:blipFill>
              <p:spPr>
                <a:xfrm>
                  <a:off x="1991184" y="4562364"/>
                  <a:ext cx="135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5" name="Freihand 224">
                  <a:extLst>
                    <a:ext uri="{FF2B5EF4-FFF2-40B4-BE49-F238E27FC236}">
                      <a16:creationId xmlns:a16="http://schemas.microsoft.com/office/drawing/2014/main" id="{8F26C0B7-3EA1-4A27-A73E-F5F21F8B7276}"/>
                    </a:ext>
                  </a:extLst>
                </p14:cNvPr>
                <p14:cNvContentPartPr/>
                <p14:nvPr/>
              </p14:nvContentPartPr>
              <p14:xfrm>
                <a:off x="4564464" y="5208924"/>
                <a:ext cx="22680" cy="114120"/>
              </p14:xfrm>
            </p:contentPart>
          </mc:Choice>
          <mc:Fallback xmlns="">
            <p:pic>
              <p:nvPicPr>
                <p:cNvPr id="225" name="Freihand 224">
                  <a:extLst>
                    <a:ext uri="{FF2B5EF4-FFF2-40B4-BE49-F238E27FC236}">
                      <a16:creationId xmlns:a16="http://schemas.microsoft.com/office/drawing/2014/main" id="{8F26C0B7-3EA1-4A27-A73E-F5F21F8B7276}"/>
                    </a:ext>
                  </a:extLst>
                </p:cNvPr>
                <p:cNvPicPr/>
                <p:nvPr/>
              </p:nvPicPr>
              <p:blipFill>
                <a:blip r:embed="rId320"/>
                <a:stretch>
                  <a:fillRect/>
                </a:stretch>
              </p:blipFill>
              <p:spPr>
                <a:xfrm>
                  <a:off x="4560144" y="5204604"/>
                  <a:ext cx="31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6" name="Freihand 225">
                  <a:extLst>
                    <a:ext uri="{FF2B5EF4-FFF2-40B4-BE49-F238E27FC236}">
                      <a16:creationId xmlns:a16="http://schemas.microsoft.com/office/drawing/2014/main" id="{C028D89E-EE9B-4559-83AC-0688F3B2E5BE}"/>
                    </a:ext>
                  </a:extLst>
                </p14:cNvPr>
                <p14:cNvContentPartPr/>
                <p14:nvPr/>
              </p14:nvContentPartPr>
              <p14:xfrm>
                <a:off x="4570944" y="5190564"/>
                <a:ext cx="112320" cy="26280"/>
              </p14:xfrm>
            </p:contentPart>
          </mc:Choice>
          <mc:Fallback xmlns="">
            <p:pic>
              <p:nvPicPr>
                <p:cNvPr id="226" name="Freihand 225">
                  <a:extLst>
                    <a:ext uri="{FF2B5EF4-FFF2-40B4-BE49-F238E27FC236}">
                      <a16:creationId xmlns:a16="http://schemas.microsoft.com/office/drawing/2014/main" id="{C028D89E-EE9B-4559-83AC-0688F3B2E5BE}"/>
                    </a:ext>
                  </a:extLst>
                </p:cNvPr>
                <p:cNvPicPr/>
                <p:nvPr/>
              </p:nvPicPr>
              <p:blipFill>
                <a:blip r:embed="rId322"/>
                <a:stretch>
                  <a:fillRect/>
                </a:stretch>
              </p:blipFill>
              <p:spPr>
                <a:xfrm>
                  <a:off x="4566624" y="5186244"/>
                  <a:ext cx="120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7" name="Freihand 226">
                  <a:extLst>
                    <a:ext uri="{FF2B5EF4-FFF2-40B4-BE49-F238E27FC236}">
                      <a16:creationId xmlns:a16="http://schemas.microsoft.com/office/drawing/2014/main" id="{AE35FFA7-47DD-47E0-8659-B87F3E8F7C00}"/>
                    </a:ext>
                  </a:extLst>
                </p14:cNvPr>
                <p14:cNvContentPartPr/>
                <p14:nvPr/>
              </p14:nvContentPartPr>
              <p14:xfrm>
                <a:off x="4579584" y="5246364"/>
                <a:ext cx="104400" cy="82800"/>
              </p14:xfrm>
            </p:contentPart>
          </mc:Choice>
          <mc:Fallback xmlns="">
            <p:pic>
              <p:nvPicPr>
                <p:cNvPr id="227" name="Freihand 226">
                  <a:extLst>
                    <a:ext uri="{FF2B5EF4-FFF2-40B4-BE49-F238E27FC236}">
                      <a16:creationId xmlns:a16="http://schemas.microsoft.com/office/drawing/2014/main" id="{AE35FFA7-47DD-47E0-8659-B87F3E8F7C00}"/>
                    </a:ext>
                  </a:extLst>
                </p:cNvPr>
                <p:cNvPicPr/>
                <p:nvPr/>
              </p:nvPicPr>
              <p:blipFill>
                <a:blip r:embed="rId324"/>
                <a:stretch>
                  <a:fillRect/>
                </a:stretch>
              </p:blipFill>
              <p:spPr>
                <a:xfrm>
                  <a:off x="4575264" y="5242044"/>
                  <a:ext cx="11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8" name="Freihand 227">
                  <a:extLst>
                    <a:ext uri="{FF2B5EF4-FFF2-40B4-BE49-F238E27FC236}">
                      <a16:creationId xmlns:a16="http://schemas.microsoft.com/office/drawing/2014/main" id="{73AF4ECA-A83D-42C0-9BF1-F05D9C9B076D}"/>
                    </a:ext>
                  </a:extLst>
                </p14:cNvPr>
                <p14:cNvContentPartPr/>
                <p14:nvPr/>
              </p14:nvContentPartPr>
              <p14:xfrm>
                <a:off x="4690824" y="5220804"/>
                <a:ext cx="180720" cy="90720"/>
              </p14:xfrm>
            </p:contentPart>
          </mc:Choice>
          <mc:Fallback xmlns="">
            <p:pic>
              <p:nvPicPr>
                <p:cNvPr id="228" name="Freihand 227">
                  <a:extLst>
                    <a:ext uri="{FF2B5EF4-FFF2-40B4-BE49-F238E27FC236}">
                      <a16:creationId xmlns:a16="http://schemas.microsoft.com/office/drawing/2014/main" id="{73AF4ECA-A83D-42C0-9BF1-F05D9C9B076D}"/>
                    </a:ext>
                  </a:extLst>
                </p:cNvPr>
                <p:cNvPicPr/>
                <p:nvPr/>
              </p:nvPicPr>
              <p:blipFill>
                <a:blip r:embed="rId326"/>
                <a:stretch>
                  <a:fillRect/>
                </a:stretch>
              </p:blipFill>
              <p:spPr>
                <a:xfrm>
                  <a:off x="4686504" y="5216484"/>
                  <a:ext cx="189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9" name="Freihand 228">
                  <a:extLst>
                    <a:ext uri="{FF2B5EF4-FFF2-40B4-BE49-F238E27FC236}">
                      <a16:creationId xmlns:a16="http://schemas.microsoft.com/office/drawing/2014/main" id="{69906079-4C5C-4FBF-B99C-E006BD419074}"/>
                    </a:ext>
                  </a:extLst>
                </p14:cNvPr>
                <p14:cNvContentPartPr/>
                <p14:nvPr/>
              </p14:nvContentPartPr>
              <p14:xfrm>
                <a:off x="4932744" y="5172564"/>
                <a:ext cx="98640" cy="146160"/>
              </p14:xfrm>
            </p:contentPart>
          </mc:Choice>
          <mc:Fallback xmlns="">
            <p:pic>
              <p:nvPicPr>
                <p:cNvPr id="229" name="Freihand 228">
                  <a:extLst>
                    <a:ext uri="{FF2B5EF4-FFF2-40B4-BE49-F238E27FC236}">
                      <a16:creationId xmlns:a16="http://schemas.microsoft.com/office/drawing/2014/main" id="{69906079-4C5C-4FBF-B99C-E006BD419074}"/>
                    </a:ext>
                  </a:extLst>
                </p:cNvPr>
                <p:cNvPicPr/>
                <p:nvPr/>
              </p:nvPicPr>
              <p:blipFill>
                <a:blip r:embed="rId328"/>
                <a:stretch>
                  <a:fillRect/>
                </a:stretch>
              </p:blipFill>
              <p:spPr>
                <a:xfrm>
                  <a:off x="4928424" y="5168244"/>
                  <a:ext cx="107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0" name="Freihand 229">
                  <a:extLst>
                    <a:ext uri="{FF2B5EF4-FFF2-40B4-BE49-F238E27FC236}">
                      <a16:creationId xmlns:a16="http://schemas.microsoft.com/office/drawing/2014/main" id="{96D85054-5906-4980-99DF-58C507EEB984}"/>
                    </a:ext>
                  </a:extLst>
                </p14:cNvPr>
                <p14:cNvContentPartPr/>
                <p14:nvPr/>
              </p14:nvContentPartPr>
              <p14:xfrm>
                <a:off x="4987464" y="5264724"/>
                <a:ext cx="41400" cy="31680"/>
              </p14:xfrm>
            </p:contentPart>
          </mc:Choice>
          <mc:Fallback xmlns="">
            <p:pic>
              <p:nvPicPr>
                <p:cNvPr id="230" name="Freihand 229">
                  <a:extLst>
                    <a:ext uri="{FF2B5EF4-FFF2-40B4-BE49-F238E27FC236}">
                      <a16:creationId xmlns:a16="http://schemas.microsoft.com/office/drawing/2014/main" id="{96D85054-5906-4980-99DF-58C507EEB984}"/>
                    </a:ext>
                  </a:extLst>
                </p:cNvPr>
                <p:cNvPicPr/>
                <p:nvPr/>
              </p:nvPicPr>
              <p:blipFill>
                <a:blip r:embed="rId330"/>
                <a:stretch>
                  <a:fillRect/>
                </a:stretch>
              </p:blipFill>
              <p:spPr>
                <a:xfrm>
                  <a:off x="4983144" y="5260404"/>
                  <a:ext cx="50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1" name="Freihand 230">
                  <a:extLst>
                    <a:ext uri="{FF2B5EF4-FFF2-40B4-BE49-F238E27FC236}">
                      <a16:creationId xmlns:a16="http://schemas.microsoft.com/office/drawing/2014/main" id="{37D95A94-77CE-4EE5-BC39-BB24A59A95DB}"/>
                    </a:ext>
                  </a:extLst>
                </p14:cNvPr>
                <p14:cNvContentPartPr/>
                <p14:nvPr/>
              </p14:nvContentPartPr>
              <p14:xfrm>
                <a:off x="5067024" y="5251764"/>
                <a:ext cx="241560" cy="52560"/>
              </p14:xfrm>
            </p:contentPart>
          </mc:Choice>
          <mc:Fallback xmlns="">
            <p:pic>
              <p:nvPicPr>
                <p:cNvPr id="231" name="Freihand 230">
                  <a:extLst>
                    <a:ext uri="{FF2B5EF4-FFF2-40B4-BE49-F238E27FC236}">
                      <a16:creationId xmlns:a16="http://schemas.microsoft.com/office/drawing/2014/main" id="{37D95A94-77CE-4EE5-BC39-BB24A59A95DB}"/>
                    </a:ext>
                  </a:extLst>
                </p:cNvPr>
                <p:cNvPicPr/>
                <p:nvPr/>
              </p:nvPicPr>
              <p:blipFill>
                <a:blip r:embed="rId332"/>
                <a:stretch>
                  <a:fillRect/>
                </a:stretch>
              </p:blipFill>
              <p:spPr>
                <a:xfrm>
                  <a:off x="5062704" y="5247444"/>
                  <a:ext cx="250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2" name="Freihand 231">
                  <a:extLst>
                    <a:ext uri="{FF2B5EF4-FFF2-40B4-BE49-F238E27FC236}">
                      <a16:creationId xmlns:a16="http://schemas.microsoft.com/office/drawing/2014/main" id="{EC98BC9B-22CA-4145-9BF9-40934317CF41}"/>
                    </a:ext>
                  </a:extLst>
                </p14:cNvPr>
                <p14:cNvContentPartPr/>
                <p14:nvPr/>
              </p14:nvContentPartPr>
              <p14:xfrm>
                <a:off x="5341704" y="5243844"/>
                <a:ext cx="158040" cy="42840"/>
              </p14:xfrm>
            </p:contentPart>
          </mc:Choice>
          <mc:Fallback xmlns="">
            <p:pic>
              <p:nvPicPr>
                <p:cNvPr id="232" name="Freihand 231">
                  <a:extLst>
                    <a:ext uri="{FF2B5EF4-FFF2-40B4-BE49-F238E27FC236}">
                      <a16:creationId xmlns:a16="http://schemas.microsoft.com/office/drawing/2014/main" id="{EC98BC9B-22CA-4145-9BF9-40934317CF41}"/>
                    </a:ext>
                  </a:extLst>
                </p:cNvPr>
                <p:cNvPicPr/>
                <p:nvPr/>
              </p:nvPicPr>
              <p:blipFill>
                <a:blip r:embed="rId334"/>
                <a:stretch>
                  <a:fillRect/>
                </a:stretch>
              </p:blipFill>
              <p:spPr>
                <a:xfrm>
                  <a:off x="5337384" y="5239524"/>
                  <a:ext cx="166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3" name="Freihand 232">
                  <a:extLst>
                    <a:ext uri="{FF2B5EF4-FFF2-40B4-BE49-F238E27FC236}">
                      <a16:creationId xmlns:a16="http://schemas.microsoft.com/office/drawing/2014/main" id="{72BE4703-0CF1-4AAB-AB0E-0297F1DEB8B8}"/>
                    </a:ext>
                  </a:extLst>
                </p14:cNvPr>
                <p14:cNvContentPartPr/>
                <p14:nvPr/>
              </p14:nvContentPartPr>
              <p14:xfrm>
                <a:off x="5557344" y="5224404"/>
                <a:ext cx="184320" cy="69120"/>
              </p14:xfrm>
            </p:contentPart>
          </mc:Choice>
          <mc:Fallback xmlns="">
            <p:pic>
              <p:nvPicPr>
                <p:cNvPr id="233" name="Freihand 232">
                  <a:extLst>
                    <a:ext uri="{FF2B5EF4-FFF2-40B4-BE49-F238E27FC236}">
                      <a16:creationId xmlns:a16="http://schemas.microsoft.com/office/drawing/2014/main" id="{72BE4703-0CF1-4AAB-AB0E-0297F1DEB8B8}"/>
                    </a:ext>
                  </a:extLst>
                </p:cNvPr>
                <p:cNvPicPr/>
                <p:nvPr/>
              </p:nvPicPr>
              <p:blipFill>
                <a:blip r:embed="rId336"/>
                <a:stretch>
                  <a:fillRect/>
                </a:stretch>
              </p:blipFill>
              <p:spPr>
                <a:xfrm>
                  <a:off x="5553024" y="5220084"/>
                  <a:ext cx="192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6" name="Freihand 235">
                  <a:extLst>
                    <a:ext uri="{FF2B5EF4-FFF2-40B4-BE49-F238E27FC236}">
                      <a16:creationId xmlns:a16="http://schemas.microsoft.com/office/drawing/2014/main" id="{13F89EF4-D136-4835-ABA8-CB60C76409C6}"/>
                    </a:ext>
                  </a:extLst>
                </p14:cNvPr>
                <p14:cNvContentPartPr/>
                <p14:nvPr/>
              </p14:nvContentPartPr>
              <p14:xfrm>
                <a:off x="6166824" y="5090844"/>
                <a:ext cx="106560" cy="258480"/>
              </p14:xfrm>
            </p:contentPart>
          </mc:Choice>
          <mc:Fallback xmlns="">
            <p:pic>
              <p:nvPicPr>
                <p:cNvPr id="236" name="Freihand 235">
                  <a:extLst>
                    <a:ext uri="{FF2B5EF4-FFF2-40B4-BE49-F238E27FC236}">
                      <a16:creationId xmlns:a16="http://schemas.microsoft.com/office/drawing/2014/main" id="{13F89EF4-D136-4835-ABA8-CB60C76409C6}"/>
                    </a:ext>
                  </a:extLst>
                </p:cNvPr>
                <p:cNvPicPr/>
                <p:nvPr/>
              </p:nvPicPr>
              <p:blipFill>
                <a:blip r:embed="rId338"/>
                <a:stretch>
                  <a:fillRect/>
                </a:stretch>
              </p:blipFill>
              <p:spPr>
                <a:xfrm>
                  <a:off x="6162504" y="5086524"/>
                  <a:ext cx="115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7" name="Freihand 236">
                  <a:extLst>
                    <a:ext uri="{FF2B5EF4-FFF2-40B4-BE49-F238E27FC236}">
                      <a16:creationId xmlns:a16="http://schemas.microsoft.com/office/drawing/2014/main" id="{52A3B28B-003B-4131-B729-3A8C67CD44C6}"/>
                    </a:ext>
                  </a:extLst>
                </p14:cNvPr>
                <p14:cNvContentPartPr/>
                <p14:nvPr/>
              </p14:nvContentPartPr>
              <p14:xfrm>
                <a:off x="6318384" y="5157084"/>
                <a:ext cx="72360" cy="93960"/>
              </p14:xfrm>
            </p:contentPart>
          </mc:Choice>
          <mc:Fallback xmlns="">
            <p:pic>
              <p:nvPicPr>
                <p:cNvPr id="237" name="Freihand 236">
                  <a:extLst>
                    <a:ext uri="{FF2B5EF4-FFF2-40B4-BE49-F238E27FC236}">
                      <a16:creationId xmlns:a16="http://schemas.microsoft.com/office/drawing/2014/main" id="{52A3B28B-003B-4131-B729-3A8C67CD44C6}"/>
                    </a:ext>
                  </a:extLst>
                </p:cNvPr>
                <p:cNvPicPr/>
                <p:nvPr/>
              </p:nvPicPr>
              <p:blipFill>
                <a:blip r:embed="rId340"/>
                <a:stretch>
                  <a:fillRect/>
                </a:stretch>
              </p:blipFill>
              <p:spPr>
                <a:xfrm>
                  <a:off x="6314064" y="5152764"/>
                  <a:ext cx="81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8" name="Freihand 237">
                  <a:extLst>
                    <a:ext uri="{FF2B5EF4-FFF2-40B4-BE49-F238E27FC236}">
                      <a16:creationId xmlns:a16="http://schemas.microsoft.com/office/drawing/2014/main" id="{913AB2DD-06AA-4150-BF4E-DEE34E607F6B}"/>
                    </a:ext>
                  </a:extLst>
                </p14:cNvPr>
                <p14:cNvContentPartPr/>
                <p14:nvPr/>
              </p14:nvContentPartPr>
              <p14:xfrm>
                <a:off x="6419904" y="5101284"/>
                <a:ext cx="72360" cy="131040"/>
              </p14:xfrm>
            </p:contentPart>
          </mc:Choice>
          <mc:Fallback xmlns="">
            <p:pic>
              <p:nvPicPr>
                <p:cNvPr id="238" name="Freihand 237">
                  <a:extLst>
                    <a:ext uri="{FF2B5EF4-FFF2-40B4-BE49-F238E27FC236}">
                      <a16:creationId xmlns:a16="http://schemas.microsoft.com/office/drawing/2014/main" id="{913AB2DD-06AA-4150-BF4E-DEE34E607F6B}"/>
                    </a:ext>
                  </a:extLst>
                </p:cNvPr>
                <p:cNvPicPr/>
                <p:nvPr/>
              </p:nvPicPr>
              <p:blipFill>
                <a:blip r:embed="rId342"/>
                <a:stretch>
                  <a:fillRect/>
                </a:stretch>
              </p:blipFill>
              <p:spPr>
                <a:xfrm>
                  <a:off x="6415584" y="5096964"/>
                  <a:ext cx="81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0" name="Freihand 239">
                  <a:extLst>
                    <a:ext uri="{FF2B5EF4-FFF2-40B4-BE49-F238E27FC236}">
                      <a16:creationId xmlns:a16="http://schemas.microsoft.com/office/drawing/2014/main" id="{03E7A13E-2CF8-463C-AA12-CC2AC76C7095}"/>
                    </a:ext>
                  </a:extLst>
                </p14:cNvPr>
                <p14:cNvContentPartPr/>
                <p14:nvPr/>
              </p14:nvContentPartPr>
              <p14:xfrm>
                <a:off x="6547344" y="5081844"/>
                <a:ext cx="10800" cy="139680"/>
              </p14:xfrm>
            </p:contentPart>
          </mc:Choice>
          <mc:Fallback xmlns="">
            <p:pic>
              <p:nvPicPr>
                <p:cNvPr id="240" name="Freihand 239">
                  <a:extLst>
                    <a:ext uri="{FF2B5EF4-FFF2-40B4-BE49-F238E27FC236}">
                      <a16:creationId xmlns:a16="http://schemas.microsoft.com/office/drawing/2014/main" id="{03E7A13E-2CF8-463C-AA12-CC2AC76C7095}"/>
                    </a:ext>
                  </a:extLst>
                </p:cNvPr>
                <p:cNvPicPr/>
                <p:nvPr/>
              </p:nvPicPr>
              <p:blipFill>
                <a:blip r:embed="rId344"/>
                <a:stretch>
                  <a:fillRect/>
                </a:stretch>
              </p:blipFill>
              <p:spPr>
                <a:xfrm>
                  <a:off x="6543024" y="5077524"/>
                  <a:ext cx="19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1" name="Freihand 240">
                  <a:extLst>
                    <a:ext uri="{FF2B5EF4-FFF2-40B4-BE49-F238E27FC236}">
                      <a16:creationId xmlns:a16="http://schemas.microsoft.com/office/drawing/2014/main" id="{64AC0697-4088-4B9F-A764-5F852A2B1826}"/>
                    </a:ext>
                  </a:extLst>
                </p14:cNvPr>
                <p14:cNvContentPartPr/>
                <p14:nvPr/>
              </p14:nvContentPartPr>
              <p14:xfrm>
                <a:off x="6513504" y="5120364"/>
                <a:ext cx="91440" cy="15840"/>
              </p14:xfrm>
            </p:contentPart>
          </mc:Choice>
          <mc:Fallback xmlns="">
            <p:pic>
              <p:nvPicPr>
                <p:cNvPr id="241" name="Freihand 240">
                  <a:extLst>
                    <a:ext uri="{FF2B5EF4-FFF2-40B4-BE49-F238E27FC236}">
                      <a16:creationId xmlns:a16="http://schemas.microsoft.com/office/drawing/2014/main" id="{64AC0697-4088-4B9F-A764-5F852A2B1826}"/>
                    </a:ext>
                  </a:extLst>
                </p:cNvPr>
                <p:cNvPicPr/>
                <p:nvPr/>
              </p:nvPicPr>
              <p:blipFill>
                <a:blip r:embed="rId346"/>
                <a:stretch>
                  <a:fillRect/>
                </a:stretch>
              </p:blipFill>
              <p:spPr>
                <a:xfrm>
                  <a:off x="6509184" y="5116044"/>
                  <a:ext cx="100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2" name="Freihand 241">
                  <a:extLst>
                    <a:ext uri="{FF2B5EF4-FFF2-40B4-BE49-F238E27FC236}">
                      <a16:creationId xmlns:a16="http://schemas.microsoft.com/office/drawing/2014/main" id="{FE0A2F2F-75B0-46A4-8047-CDC4171A7AC3}"/>
                    </a:ext>
                  </a:extLst>
                </p14:cNvPr>
                <p14:cNvContentPartPr/>
                <p14:nvPr/>
              </p14:nvContentPartPr>
              <p14:xfrm>
                <a:off x="6354024" y="5055564"/>
                <a:ext cx="47880" cy="16560"/>
              </p14:xfrm>
            </p:contentPart>
          </mc:Choice>
          <mc:Fallback xmlns="">
            <p:pic>
              <p:nvPicPr>
                <p:cNvPr id="242" name="Freihand 241">
                  <a:extLst>
                    <a:ext uri="{FF2B5EF4-FFF2-40B4-BE49-F238E27FC236}">
                      <a16:creationId xmlns:a16="http://schemas.microsoft.com/office/drawing/2014/main" id="{FE0A2F2F-75B0-46A4-8047-CDC4171A7AC3}"/>
                    </a:ext>
                  </a:extLst>
                </p:cNvPr>
                <p:cNvPicPr/>
                <p:nvPr/>
              </p:nvPicPr>
              <p:blipFill>
                <a:blip r:embed="rId348"/>
                <a:stretch>
                  <a:fillRect/>
                </a:stretch>
              </p:blipFill>
              <p:spPr>
                <a:xfrm>
                  <a:off x="6349704" y="5051244"/>
                  <a:ext cx="5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3" name="Freihand 242">
                  <a:extLst>
                    <a:ext uri="{FF2B5EF4-FFF2-40B4-BE49-F238E27FC236}">
                      <a16:creationId xmlns:a16="http://schemas.microsoft.com/office/drawing/2014/main" id="{C3773E2C-D790-4015-A84B-F704D17E14CC}"/>
                    </a:ext>
                  </a:extLst>
                </p14:cNvPr>
                <p14:cNvContentPartPr/>
                <p14:nvPr/>
              </p14:nvContentPartPr>
              <p14:xfrm>
                <a:off x="6721584" y="5126844"/>
                <a:ext cx="133560" cy="123120"/>
              </p14:xfrm>
            </p:contentPart>
          </mc:Choice>
          <mc:Fallback xmlns="">
            <p:pic>
              <p:nvPicPr>
                <p:cNvPr id="243" name="Freihand 242">
                  <a:extLst>
                    <a:ext uri="{FF2B5EF4-FFF2-40B4-BE49-F238E27FC236}">
                      <a16:creationId xmlns:a16="http://schemas.microsoft.com/office/drawing/2014/main" id="{C3773E2C-D790-4015-A84B-F704D17E14CC}"/>
                    </a:ext>
                  </a:extLst>
                </p:cNvPr>
                <p:cNvPicPr/>
                <p:nvPr/>
              </p:nvPicPr>
              <p:blipFill>
                <a:blip r:embed="rId350"/>
                <a:stretch>
                  <a:fillRect/>
                </a:stretch>
              </p:blipFill>
              <p:spPr>
                <a:xfrm>
                  <a:off x="6717264" y="5122524"/>
                  <a:ext cx="142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4" name="Freihand 243">
                  <a:extLst>
                    <a:ext uri="{FF2B5EF4-FFF2-40B4-BE49-F238E27FC236}">
                      <a16:creationId xmlns:a16="http://schemas.microsoft.com/office/drawing/2014/main" id="{B081557B-8702-4AE2-9C38-E57E0354244A}"/>
                    </a:ext>
                  </a:extLst>
                </p14:cNvPr>
                <p14:cNvContentPartPr/>
                <p14:nvPr/>
              </p14:nvContentPartPr>
              <p14:xfrm>
                <a:off x="6847944" y="5042244"/>
                <a:ext cx="237960" cy="190080"/>
              </p14:xfrm>
            </p:contentPart>
          </mc:Choice>
          <mc:Fallback xmlns="">
            <p:pic>
              <p:nvPicPr>
                <p:cNvPr id="244" name="Freihand 243">
                  <a:extLst>
                    <a:ext uri="{FF2B5EF4-FFF2-40B4-BE49-F238E27FC236}">
                      <a16:creationId xmlns:a16="http://schemas.microsoft.com/office/drawing/2014/main" id="{B081557B-8702-4AE2-9C38-E57E0354244A}"/>
                    </a:ext>
                  </a:extLst>
                </p:cNvPr>
                <p:cNvPicPr/>
                <p:nvPr/>
              </p:nvPicPr>
              <p:blipFill>
                <a:blip r:embed="rId352"/>
                <a:stretch>
                  <a:fillRect/>
                </a:stretch>
              </p:blipFill>
              <p:spPr>
                <a:xfrm>
                  <a:off x="6843624" y="5037924"/>
                  <a:ext cx="246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5" name="Freihand 244">
                  <a:extLst>
                    <a:ext uri="{FF2B5EF4-FFF2-40B4-BE49-F238E27FC236}">
                      <a16:creationId xmlns:a16="http://schemas.microsoft.com/office/drawing/2014/main" id="{6512692F-720D-418A-9DCB-FF62C76A90D9}"/>
                    </a:ext>
                  </a:extLst>
                </p14:cNvPr>
                <p14:cNvContentPartPr/>
                <p14:nvPr/>
              </p14:nvContentPartPr>
              <p14:xfrm>
                <a:off x="7098144" y="5149884"/>
                <a:ext cx="87120" cy="83160"/>
              </p14:xfrm>
            </p:contentPart>
          </mc:Choice>
          <mc:Fallback xmlns="">
            <p:pic>
              <p:nvPicPr>
                <p:cNvPr id="245" name="Freihand 244">
                  <a:extLst>
                    <a:ext uri="{FF2B5EF4-FFF2-40B4-BE49-F238E27FC236}">
                      <a16:creationId xmlns:a16="http://schemas.microsoft.com/office/drawing/2014/main" id="{6512692F-720D-418A-9DCB-FF62C76A90D9}"/>
                    </a:ext>
                  </a:extLst>
                </p:cNvPr>
                <p:cNvPicPr/>
                <p:nvPr/>
              </p:nvPicPr>
              <p:blipFill>
                <a:blip r:embed="rId354"/>
                <a:stretch>
                  <a:fillRect/>
                </a:stretch>
              </p:blipFill>
              <p:spPr>
                <a:xfrm>
                  <a:off x="7093824" y="5145564"/>
                  <a:ext cx="95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6" name="Freihand 245">
                  <a:extLst>
                    <a:ext uri="{FF2B5EF4-FFF2-40B4-BE49-F238E27FC236}">
                      <a16:creationId xmlns:a16="http://schemas.microsoft.com/office/drawing/2014/main" id="{AB3BE8F2-41CF-4F1C-9FC5-8E50AD2DF0B9}"/>
                    </a:ext>
                  </a:extLst>
                </p14:cNvPr>
                <p14:cNvContentPartPr/>
                <p14:nvPr/>
              </p14:nvContentPartPr>
              <p14:xfrm>
                <a:off x="7234224" y="5123244"/>
                <a:ext cx="100800" cy="87120"/>
              </p14:xfrm>
            </p:contentPart>
          </mc:Choice>
          <mc:Fallback xmlns="">
            <p:pic>
              <p:nvPicPr>
                <p:cNvPr id="246" name="Freihand 245">
                  <a:extLst>
                    <a:ext uri="{FF2B5EF4-FFF2-40B4-BE49-F238E27FC236}">
                      <a16:creationId xmlns:a16="http://schemas.microsoft.com/office/drawing/2014/main" id="{AB3BE8F2-41CF-4F1C-9FC5-8E50AD2DF0B9}"/>
                    </a:ext>
                  </a:extLst>
                </p:cNvPr>
                <p:cNvPicPr/>
                <p:nvPr/>
              </p:nvPicPr>
              <p:blipFill>
                <a:blip r:embed="rId356"/>
                <a:stretch>
                  <a:fillRect/>
                </a:stretch>
              </p:blipFill>
              <p:spPr>
                <a:xfrm>
                  <a:off x="7229904" y="5118924"/>
                  <a:ext cx="109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7" name="Freihand 246">
                  <a:extLst>
                    <a:ext uri="{FF2B5EF4-FFF2-40B4-BE49-F238E27FC236}">
                      <a16:creationId xmlns:a16="http://schemas.microsoft.com/office/drawing/2014/main" id="{894C98FD-72F8-4D26-B1A0-CD8E4B0089CA}"/>
                    </a:ext>
                  </a:extLst>
                </p14:cNvPr>
                <p14:cNvContentPartPr/>
                <p14:nvPr/>
              </p14:nvContentPartPr>
              <p14:xfrm>
                <a:off x="7427184" y="5101284"/>
                <a:ext cx="89280" cy="59040"/>
              </p14:xfrm>
            </p:contentPart>
          </mc:Choice>
          <mc:Fallback xmlns="">
            <p:pic>
              <p:nvPicPr>
                <p:cNvPr id="247" name="Freihand 246">
                  <a:extLst>
                    <a:ext uri="{FF2B5EF4-FFF2-40B4-BE49-F238E27FC236}">
                      <a16:creationId xmlns:a16="http://schemas.microsoft.com/office/drawing/2014/main" id="{894C98FD-72F8-4D26-B1A0-CD8E4B0089CA}"/>
                    </a:ext>
                  </a:extLst>
                </p:cNvPr>
                <p:cNvPicPr/>
                <p:nvPr/>
              </p:nvPicPr>
              <p:blipFill>
                <a:blip r:embed="rId358"/>
                <a:stretch>
                  <a:fillRect/>
                </a:stretch>
              </p:blipFill>
              <p:spPr>
                <a:xfrm>
                  <a:off x="7422864" y="5096964"/>
                  <a:ext cx="97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8" name="Freihand 247">
                  <a:extLst>
                    <a:ext uri="{FF2B5EF4-FFF2-40B4-BE49-F238E27FC236}">
                      <a16:creationId xmlns:a16="http://schemas.microsoft.com/office/drawing/2014/main" id="{A7B0874E-0077-4785-9D6A-AAF3D4810700}"/>
                    </a:ext>
                  </a:extLst>
                </p14:cNvPr>
                <p14:cNvContentPartPr/>
                <p14:nvPr/>
              </p14:nvContentPartPr>
              <p14:xfrm>
                <a:off x="7473624" y="5094804"/>
                <a:ext cx="74880" cy="172080"/>
              </p14:xfrm>
            </p:contentPart>
          </mc:Choice>
          <mc:Fallback xmlns="">
            <p:pic>
              <p:nvPicPr>
                <p:cNvPr id="248" name="Freihand 247">
                  <a:extLst>
                    <a:ext uri="{FF2B5EF4-FFF2-40B4-BE49-F238E27FC236}">
                      <a16:creationId xmlns:a16="http://schemas.microsoft.com/office/drawing/2014/main" id="{A7B0874E-0077-4785-9D6A-AAF3D4810700}"/>
                    </a:ext>
                  </a:extLst>
                </p:cNvPr>
                <p:cNvPicPr/>
                <p:nvPr/>
              </p:nvPicPr>
              <p:blipFill>
                <a:blip r:embed="rId360"/>
                <a:stretch>
                  <a:fillRect/>
                </a:stretch>
              </p:blipFill>
              <p:spPr>
                <a:xfrm>
                  <a:off x="7469304" y="5090484"/>
                  <a:ext cx="83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9" name="Freihand 248">
                  <a:extLst>
                    <a:ext uri="{FF2B5EF4-FFF2-40B4-BE49-F238E27FC236}">
                      <a16:creationId xmlns:a16="http://schemas.microsoft.com/office/drawing/2014/main" id="{8E8A01C2-5CFA-40FD-A035-B6EAC3EA9D66}"/>
                    </a:ext>
                  </a:extLst>
                </p14:cNvPr>
                <p14:cNvContentPartPr/>
                <p14:nvPr/>
              </p14:nvContentPartPr>
              <p14:xfrm>
                <a:off x="7627344" y="5035044"/>
                <a:ext cx="36720" cy="151560"/>
              </p14:xfrm>
            </p:contentPart>
          </mc:Choice>
          <mc:Fallback xmlns="">
            <p:pic>
              <p:nvPicPr>
                <p:cNvPr id="249" name="Freihand 248">
                  <a:extLst>
                    <a:ext uri="{FF2B5EF4-FFF2-40B4-BE49-F238E27FC236}">
                      <a16:creationId xmlns:a16="http://schemas.microsoft.com/office/drawing/2014/main" id="{8E8A01C2-5CFA-40FD-A035-B6EAC3EA9D66}"/>
                    </a:ext>
                  </a:extLst>
                </p:cNvPr>
                <p:cNvPicPr/>
                <p:nvPr/>
              </p:nvPicPr>
              <p:blipFill>
                <a:blip r:embed="rId362"/>
                <a:stretch>
                  <a:fillRect/>
                </a:stretch>
              </p:blipFill>
              <p:spPr>
                <a:xfrm>
                  <a:off x="7623024" y="5030724"/>
                  <a:ext cx="453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0" name="Freihand 249">
                  <a:extLst>
                    <a:ext uri="{FF2B5EF4-FFF2-40B4-BE49-F238E27FC236}">
                      <a16:creationId xmlns:a16="http://schemas.microsoft.com/office/drawing/2014/main" id="{47AB5422-067C-40D0-ACC3-91B18C7124BE}"/>
                    </a:ext>
                  </a:extLst>
                </p14:cNvPr>
                <p14:cNvContentPartPr/>
                <p14:nvPr/>
              </p14:nvContentPartPr>
              <p14:xfrm>
                <a:off x="7590984" y="5105604"/>
                <a:ext cx="153000" cy="140400"/>
              </p14:xfrm>
            </p:contentPart>
          </mc:Choice>
          <mc:Fallback xmlns="">
            <p:pic>
              <p:nvPicPr>
                <p:cNvPr id="250" name="Freihand 249">
                  <a:extLst>
                    <a:ext uri="{FF2B5EF4-FFF2-40B4-BE49-F238E27FC236}">
                      <a16:creationId xmlns:a16="http://schemas.microsoft.com/office/drawing/2014/main" id="{47AB5422-067C-40D0-ACC3-91B18C7124BE}"/>
                    </a:ext>
                  </a:extLst>
                </p:cNvPr>
                <p:cNvPicPr/>
                <p:nvPr/>
              </p:nvPicPr>
              <p:blipFill>
                <a:blip r:embed="rId364"/>
                <a:stretch>
                  <a:fillRect/>
                </a:stretch>
              </p:blipFill>
              <p:spPr>
                <a:xfrm>
                  <a:off x="7586664" y="5101284"/>
                  <a:ext cx="161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2" name="Freihand 251">
                  <a:extLst>
                    <a:ext uri="{FF2B5EF4-FFF2-40B4-BE49-F238E27FC236}">
                      <a16:creationId xmlns:a16="http://schemas.microsoft.com/office/drawing/2014/main" id="{F2518280-6D19-456C-8B4C-64A471024BA4}"/>
                    </a:ext>
                  </a:extLst>
                </p14:cNvPr>
                <p14:cNvContentPartPr/>
                <p14:nvPr/>
              </p14:nvContentPartPr>
              <p14:xfrm>
                <a:off x="1000104" y="5652084"/>
                <a:ext cx="113400" cy="122400"/>
              </p14:xfrm>
            </p:contentPart>
          </mc:Choice>
          <mc:Fallback xmlns="">
            <p:pic>
              <p:nvPicPr>
                <p:cNvPr id="252" name="Freihand 251">
                  <a:extLst>
                    <a:ext uri="{FF2B5EF4-FFF2-40B4-BE49-F238E27FC236}">
                      <a16:creationId xmlns:a16="http://schemas.microsoft.com/office/drawing/2014/main" id="{F2518280-6D19-456C-8B4C-64A471024BA4}"/>
                    </a:ext>
                  </a:extLst>
                </p:cNvPr>
                <p:cNvPicPr/>
                <p:nvPr/>
              </p:nvPicPr>
              <p:blipFill>
                <a:blip r:embed="rId366"/>
                <a:stretch>
                  <a:fillRect/>
                </a:stretch>
              </p:blipFill>
              <p:spPr>
                <a:xfrm>
                  <a:off x="995784" y="5647764"/>
                  <a:ext cx="122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3" name="Freihand 252">
                  <a:extLst>
                    <a:ext uri="{FF2B5EF4-FFF2-40B4-BE49-F238E27FC236}">
                      <a16:creationId xmlns:a16="http://schemas.microsoft.com/office/drawing/2014/main" id="{AE4AA19A-5862-4C50-9A44-0D094E8920A7}"/>
                    </a:ext>
                  </a:extLst>
                </p14:cNvPr>
                <p14:cNvContentPartPr/>
                <p14:nvPr/>
              </p14:nvContentPartPr>
              <p14:xfrm>
                <a:off x="1140504" y="5568924"/>
                <a:ext cx="68760" cy="175680"/>
              </p14:xfrm>
            </p:contentPart>
          </mc:Choice>
          <mc:Fallback xmlns="">
            <p:pic>
              <p:nvPicPr>
                <p:cNvPr id="253" name="Freihand 252">
                  <a:extLst>
                    <a:ext uri="{FF2B5EF4-FFF2-40B4-BE49-F238E27FC236}">
                      <a16:creationId xmlns:a16="http://schemas.microsoft.com/office/drawing/2014/main" id="{AE4AA19A-5862-4C50-9A44-0D094E8920A7}"/>
                    </a:ext>
                  </a:extLst>
                </p:cNvPr>
                <p:cNvPicPr/>
                <p:nvPr/>
              </p:nvPicPr>
              <p:blipFill>
                <a:blip r:embed="rId368"/>
                <a:stretch>
                  <a:fillRect/>
                </a:stretch>
              </p:blipFill>
              <p:spPr>
                <a:xfrm>
                  <a:off x="1136184" y="5564604"/>
                  <a:ext cx="77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4" name="Freihand 253">
                  <a:extLst>
                    <a:ext uri="{FF2B5EF4-FFF2-40B4-BE49-F238E27FC236}">
                      <a16:creationId xmlns:a16="http://schemas.microsoft.com/office/drawing/2014/main" id="{8CF9B560-5805-46B8-8416-5950D5371A0B}"/>
                    </a:ext>
                  </a:extLst>
                </p14:cNvPr>
                <p14:cNvContentPartPr/>
                <p14:nvPr/>
              </p14:nvContentPartPr>
              <p14:xfrm>
                <a:off x="1222584" y="5642724"/>
                <a:ext cx="181440" cy="71640"/>
              </p14:xfrm>
            </p:contentPart>
          </mc:Choice>
          <mc:Fallback xmlns="">
            <p:pic>
              <p:nvPicPr>
                <p:cNvPr id="254" name="Freihand 253">
                  <a:extLst>
                    <a:ext uri="{FF2B5EF4-FFF2-40B4-BE49-F238E27FC236}">
                      <a16:creationId xmlns:a16="http://schemas.microsoft.com/office/drawing/2014/main" id="{8CF9B560-5805-46B8-8416-5950D5371A0B}"/>
                    </a:ext>
                  </a:extLst>
                </p:cNvPr>
                <p:cNvPicPr/>
                <p:nvPr/>
              </p:nvPicPr>
              <p:blipFill>
                <a:blip r:embed="rId370"/>
                <a:stretch>
                  <a:fillRect/>
                </a:stretch>
              </p:blipFill>
              <p:spPr>
                <a:xfrm>
                  <a:off x="1218264" y="5638404"/>
                  <a:ext cx="190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5" name="Freihand 254">
                  <a:extLst>
                    <a:ext uri="{FF2B5EF4-FFF2-40B4-BE49-F238E27FC236}">
                      <a16:creationId xmlns:a16="http://schemas.microsoft.com/office/drawing/2014/main" id="{C893F7E2-50B6-4903-9CD2-FDD19C141D73}"/>
                    </a:ext>
                  </a:extLst>
                </p14:cNvPr>
                <p14:cNvContentPartPr/>
                <p14:nvPr/>
              </p14:nvContentPartPr>
              <p14:xfrm>
                <a:off x="1564224" y="5648124"/>
                <a:ext cx="81720" cy="123120"/>
              </p14:xfrm>
            </p:contentPart>
          </mc:Choice>
          <mc:Fallback xmlns="">
            <p:pic>
              <p:nvPicPr>
                <p:cNvPr id="255" name="Freihand 254">
                  <a:extLst>
                    <a:ext uri="{FF2B5EF4-FFF2-40B4-BE49-F238E27FC236}">
                      <a16:creationId xmlns:a16="http://schemas.microsoft.com/office/drawing/2014/main" id="{C893F7E2-50B6-4903-9CD2-FDD19C141D73}"/>
                    </a:ext>
                  </a:extLst>
                </p:cNvPr>
                <p:cNvPicPr/>
                <p:nvPr/>
              </p:nvPicPr>
              <p:blipFill>
                <a:blip r:embed="rId372"/>
                <a:stretch>
                  <a:fillRect/>
                </a:stretch>
              </p:blipFill>
              <p:spPr>
                <a:xfrm>
                  <a:off x="1559904" y="5643804"/>
                  <a:ext cx="90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6" name="Freihand 255">
                  <a:extLst>
                    <a:ext uri="{FF2B5EF4-FFF2-40B4-BE49-F238E27FC236}">
                      <a16:creationId xmlns:a16="http://schemas.microsoft.com/office/drawing/2014/main" id="{C9C76EA1-14E3-4961-9615-CF4970BD27CE}"/>
                    </a:ext>
                  </a:extLst>
                </p14:cNvPr>
                <p14:cNvContentPartPr/>
                <p14:nvPr/>
              </p14:nvContentPartPr>
              <p14:xfrm>
                <a:off x="1684104" y="5668644"/>
                <a:ext cx="67680" cy="61560"/>
              </p14:xfrm>
            </p:contentPart>
          </mc:Choice>
          <mc:Fallback xmlns="">
            <p:pic>
              <p:nvPicPr>
                <p:cNvPr id="256" name="Freihand 255">
                  <a:extLst>
                    <a:ext uri="{FF2B5EF4-FFF2-40B4-BE49-F238E27FC236}">
                      <a16:creationId xmlns:a16="http://schemas.microsoft.com/office/drawing/2014/main" id="{C9C76EA1-14E3-4961-9615-CF4970BD27CE}"/>
                    </a:ext>
                  </a:extLst>
                </p:cNvPr>
                <p:cNvPicPr/>
                <p:nvPr/>
              </p:nvPicPr>
              <p:blipFill>
                <a:blip r:embed="rId374"/>
                <a:stretch>
                  <a:fillRect/>
                </a:stretch>
              </p:blipFill>
              <p:spPr>
                <a:xfrm>
                  <a:off x="1679784" y="5664324"/>
                  <a:ext cx="76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7" name="Freihand 256">
                  <a:extLst>
                    <a:ext uri="{FF2B5EF4-FFF2-40B4-BE49-F238E27FC236}">
                      <a16:creationId xmlns:a16="http://schemas.microsoft.com/office/drawing/2014/main" id="{B7E58A2C-025C-4829-A420-9AF64F20A1CA}"/>
                    </a:ext>
                  </a:extLst>
                </p14:cNvPr>
                <p14:cNvContentPartPr/>
                <p14:nvPr/>
              </p14:nvContentPartPr>
              <p14:xfrm>
                <a:off x="1796064" y="5668284"/>
                <a:ext cx="52560" cy="85320"/>
              </p14:xfrm>
            </p:contentPart>
          </mc:Choice>
          <mc:Fallback xmlns="">
            <p:pic>
              <p:nvPicPr>
                <p:cNvPr id="257" name="Freihand 256">
                  <a:extLst>
                    <a:ext uri="{FF2B5EF4-FFF2-40B4-BE49-F238E27FC236}">
                      <a16:creationId xmlns:a16="http://schemas.microsoft.com/office/drawing/2014/main" id="{B7E58A2C-025C-4829-A420-9AF64F20A1CA}"/>
                    </a:ext>
                  </a:extLst>
                </p:cNvPr>
                <p:cNvPicPr/>
                <p:nvPr/>
              </p:nvPicPr>
              <p:blipFill>
                <a:blip r:embed="rId376"/>
                <a:stretch>
                  <a:fillRect/>
                </a:stretch>
              </p:blipFill>
              <p:spPr>
                <a:xfrm>
                  <a:off x="1791744" y="5663964"/>
                  <a:ext cx="61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8" name="Freihand 257">
                  <a:extLst>
                    <a:ext uri="{FF2B5EF4-FFF2-40B4-BE49-F238E27FC236}">
                      <a16:creationId xmlns:a16="http://schemas.microsoft.com/office/drawing/2014/main" id="{B0AD1C5E-E52D-4D68-9923-9FD9DE6972FE}"/>
                    </a:ext>
                  </a:extLst>
                </p14:cNvPr>
                <p14:cNvContentPartPr/>
                <p14:nvPr/>
              </p14:nvContentPartPr>
              <p14:xfrm>
                <a:off x="1878144" y="5672604"/>
                <a:ext cx="25560" cy="57960"/>
              </p14:xfrm>
            </p:contentPart>
          </mc:Choice>
          <mc:Fallback xmlns="">
            <p:pic>
              <p:nvPicPr>
                <p:cNvPr id="258" name="Freihand 257">
                  <a:extLst>
                    <a:ext uri="{FF2B5EF4-FFF2-40B4-BE49-F238E27FC236}">
                      <a16:creationId xmlns:a16="http://schemas.microsoft.com/office/drawing/2014/main" id="{B0AD1C5E-E52D-4D68-9923-9FD9DE6972FE}"/>
                    </a:ext>
                  </a:extLst>
                </p:cNvPr>
                <p:cNvPicPr/>
                <p:nvPr/>
              </p:nvPicPr>
              <p:blipFill>
                <a:blip r:embed="rId378"/>
                <a:stretch>
                  <a:fillRect/>
                </a:stretch>
              </p:blipFill>
              <p:spPr>
                <a:xfrm>
                  <a:off x="1873824" y="5668284"/>
                  <a:ext cx="34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1" name="Freihand 260">
                  <a:extLst>
                    <a:ext uri="{FF2B5EF4-FFF2-40B4-BE49-F238E27FC236}">
                      <a16:creationId xmlns:a16="http://schemas.microsoft.com/office/drawing/2014/main" id="{85ECEBC1-B0C2-4BF9-96A5-FEDC4F6B6E6D}"/>
                    </a:ext>
                  </a:extLst>
                </p14:cNvPr>
                <p14:cNvContentPartPr/>
                <p14:nvPr/>
              </p14:nvContentPartPr>
              <p14:xfrm>
                <a:off x="1942584" y="5579004"/>
                <a:ext cx="147600" cy="147600"/>
              </p14:xfrm>
            </p:contentPart>
          </mc:Choice>
          <mc:Fallback xmlns="">
            <p:pic>
              <p:nvPicPr>
                <p:cNvPr id="261" name="Freihand 260">
                  <a:extLst>
                    <a:ext uri="{FF2B5EF4-FFF2-40B4-BE49-F238E27FC236}">
                      <a16:creationId xmlns:a16="http://schemas.microsoft.com/office/drawing/2014/main" id="{85ECEBC1-B0C2-4BF9-96A5-FEDC4F6B6E6D}"/>
                    </a:ext>
                  </a:extLst>
                </p:cNvPr>
                <p:cNvPicPr/>
                <p:nvPr/>
              </p:nvPicPr>
              <p:blipFill>
                <a:blip r:embed="rId380"/>
                <a:stretch>
                  <a:fillRect/>
                </a:stretch>
              </p:blipFill>
              <p:spPr>
                <a:xfrm>
                  <a:off x="1938264" y="5574684"/>
                  <a:ext cx="156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2" name="Freihand 261">
                  <a:extLst>
                    <a:ext uri="{FF2B5EF4-FFF2-40B4-BE49-F238E27FC236}">
                      <a16:creationId xmlns:a16="http://schemas.microsoft.com/office/drawing/2014/main" id="{7C215723-59B9-4B82-BA3C-3A9962F9F59C}"/>
                    </a:ext>
                  </a:extLst>
                </p14:cNvPr>
                <p14:cNvContentPartPr/>
                <p14:nvPr/>
              </p14:nvContentPartPr>
              <p14:xfrm>
                <a:off x="2025384" y="5643084"/>
                <a:ext cx="15120" cy="93240"/>
              </p14:xfrm>
            </p:contentPart>
          </mc:Choice>
          <mc:Fallback xmlns="">
            <p:pic>
              <p:nvPicPr>
                <p:cNvPr id="262" name="Freihand 261">
                  <a:extLst>
                    <a:ext uri="{FF2B5EF4-FFF2-40B4-BE49-F238E27FC236}">
                      <a16:creationId xmlns:a16="http://schemas.microsoft.com/office/drawing/2014/main" id="{7C215723-59B9-4B82-BA3C-3A9962F9F59C}"/>
                    </a:ext>
                  </a:extLst>
                </p:cNvPr>
                <p:cNvPicPr/>
                <p:nvPr/>
              </p:nvPicPr>
              <p:blipFill>
                <a:blip r:embed="rId382"/>
                <a:stretch>
                  <a:fillRect/>
                </a:stretch>
              </p:blipFill>
              <p:spPr>
                <a:xfrm>
                  <a:off x="2021064" y="5638764"/>
                  <a:ext cx="23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4" name="Freihand 263">
                  <a:extLst>
                    <a:ext uri="{FF2B5EF4-FFF2-40B4-BE49-F238E27FC236}">
                      <a16:creationId xmlns:a16="http://schemas.microsoft.com/office/drawing/2014/main" id="{DFFC370F-A730-4420-9FF6-99540B0E6D00}"/>
                    </a:ext>
                  </a:extLst>
                </p14:cNvPr>
                <p14:cNvContentPartPr/>
                <p14:nvPr/>
              </p14:nvContentPartPr>
              <p14:xfrm>
                <a:off x="2070384" y="5642004"/>
                <a:ext cx="160920" cy="83880"/>
              </p14:xfrm>
            </p:contentPart>
          </mc:Choice>
          <mc:Fallback xmlns="">
            <p:pic>
              <p:nvPicPr>
                <p:cNvPr id="264" name="Freihand 263">
                  <a:extLst>
                    <a:ext uri="{FF2B5EF4-FFF2-40B4-BE49-F238E27FC236}">
                      <a16:creationId xmlns:a16="http://schemas.microsoft.com/office/drawing/2014/main" id="{DFFC370F-A730-4420-9FF6-99540B0E6D00}"/>
                    </a:ext>
                  </a:extLst>
                </p:cNvPr>
                <p:cNvPicPr/>
                <p:nvPr/>
              </p:nvPicPr>
              <p:blipFill>
                <a:blip r:embed="rId384"/>
                <a:stretch>
                  <a:fillRect/>
                </a:stretch>
              </p:blipFill>
              <p:spPr>
                <a:xfrm>
                  <a:off x="2066064" y="5637684"/>
                  <a:ext cx="169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5" name="Freihand 264">
                  <a:extLst>
                    <a:ext uri="{FF2B5EF4-FFF2-40B4-BE49-F238E27FC236}">
                      <a16:creationId xmlns:a16="http://schemas.microsoft.com/office/drawing/2014/main" id="{E8F0077A-A53D-4857-93A2-3617A19A4BEB}"/>
                    </a:ext>
                  </a:extLst>
                </p14:cNvPr>
                <p14:cNvContentPartPr/>
                <p14:nvPr/>
              </p14:nvContentPartPr>
              <p14:xfrm>
                <a:off x="2214384" y="5628324"/>
                <a:ext cx="80640" cy="100440"/>
              </p14:xfrm>
            </p:contentPart>
          </mc:Choice>
          <mc:Fallback xmlns="">
            <p:pic>
              <p:nvPicPr>
                <p:cNvPr id="265" name="Freihand 264">
                  <a:extLst>
                    <a:ext uri="{FF2B5EF4-FFF2-40B4-BE49-F238E27FC236}">
                      <a16:creationId xmlns:a16="http://schemas.microsoft.com/office/drawing/2014/main" id="{E8F0077A-A53D-4857-93A2-3617A19A4BEB}"/>
                    </a:ext>
                  </a:extLst>
                </p:cNvPr>
                <p:cNvPicPr/>
                <p:nvPr/>
              </p:nvPicPr>
              <p:blipFill>
                <a:blip r:embed="rId386"/>
                <a:stretch>
                  <a:fillRect/>
                </a:stretch>
              </p:blipFill>
              <p:spPr>
                <a:xfrm>
                  <a:off x="2210064" y="5624004"/>
                  <a:ext cx="89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6" name="Freihand 265">
                  <a:extLst>
                    <a:ext uri="{FF2B5EF4-FFF2-40B4-BE49-F238E27FC236}">
                      <a16:creationId xmlns:a16="http://schemas.microsoft.com/office/drawing/2014/main" id="{61636C07-6922-4EFA-8C03-ED6D0296614D}"/>
                    </a:ext>
                  </a:extLst>
                </p14:cNvPr>
                <p14:cNvContentPartPr/>
                <p14:nvPr/>
              </p14:nvContentPartPr>
              <p14:xfrm>
                <a:off x="2073624" y="5566044"/>
                <a:ext cx="32760" cy="4320"/>
              </p14:xfrm>
            </p:contentPart>
          </mc:Choice>
          <mc:Fallback xmlns="">
            <p:pic>
              <p:nvPicPr>
                <p:cNvPr id="266" name="Freihand 265">
                  <a:extLst>
                    <a:ext uri="{FF2B5EF4-FFF2-40B4-BE49-F238E27FC236}">
                      <a16:creationId xmlns:a16="http://schemas.microsoft.com/office/drawing/2014/main" id="{61636C07-6922-4EFA-8C03-ED6D0296614D}"/>
                    </a:ext>
                  </a:extLst>
                </p:cNvPr>
                <p:cNvPicPr/>
                <p:nvPr/>
              </p:nvPicPr>
              <p:blipFill>
                <a:blip r:embed="rId388"/>
                <a:stretch>
                  <a:fillRect/>
                </a:stretch>
              </p:blipFill>
              <p:spPr>
                <a:xfrm>
                  <a:off x="2069304" y="5561724"/>
                  <a:ext cx="41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7" name="Freihand 266">
                  <a:extLst>
                    <a:ext uri="{FF2B5EF4-FFF2-40B4-BE49-F238E27FC236}">
                      <a16:creationId xmlns:a16="http://schemas.microsoft.com/office/drawing/2014/main" id="{C23E53A6-134B-4C3F-A063-2C2E14B5F3F9}"/>
                    </a:ext>
                  </a:extLst>
                </p14:cNvPr>
                <p14:cNvContentPartPr/>
                <p14:nvPr/>
              </p14:nvContentPartPr>
              <p14:xfrm>
                <a:off x="1895064" y="5535444"/>
                <a:ext cx="360" cy="360"/>
              </p14:xfrm>
            </p:contentPart>
          </mc:Choice>
          <mc:Fallback xmlns="">
            <p:pic>
              <p:nvPicPr>
                <p:cNvPr id="267" name="Freihand 266">
                  <a:extLst>
                    <a:ext uri="{FF2B5EF4-FFF2-40B4-BE49-F238E27FC236}">
                      <a16:creationId xmlns:a16="http://schemas.microsoft.com/office/drawing/2014/main" id="{C23E53A6-134B-4C3F-A063-2C2E14B5F3F9}"/>
                    </a:ext>
                  </a:extLst>
                </p:cNvPr>
                <p:cNvPicPr/>
                <p:nvPr/>
              </p:nvPicPr>
              <p:blipFill>
                <a:blip r:embed="rId98"/>
                <a:stretch>
                  <a:fillRect/>
                </a:stretch>
              </p:blipFill>
              <p:spPr>
                <a:xfrm>
                  <a:off x="1890744" y="55311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8" name="Freihand 267">
                  <a:extLst>
                    <a:ext uri="{FF2B5EF4-FFF2-40B4-BE49-F238E27FC236}">
                      <a16:creationId xmlns:a16="http://schemas.microsoft.com/office/drawing/2014/main" id="{6B269AE8-DF4D-48E9-B01A-68A9F2287E18}"/>
                    </a:ext>
                  </a:extLst>
                </p14:cNvPr>
                <p14:cNvContentPartPr/>
                <p14:nvPr/>
              </p14:nvContentPartPr>
              <p14:xfrm>
                <a:off x="2486184" y="5578644"/>
                <a:ext cx="106560" cy="139320"/>
              </p14:xfrm>
            </p:contentPart>
          </mc:Choice>
          <mc:Fallback xmlns="">
            <p:pic>
              <p:nvPicPr>
                <p:cNvPr id="268" name="Freihand 267">
                  <a:extLst>
                    <a:ext uri="{FF2B5EF4-FFF2-40B4-BE49-F238E27FC236}">
                      <a16:creationId xmlns:a16="http://schemas.microsoft.com/office/drawing/2014/main" id="{6B269AE8-DF4D-48E9-B01A-68A9F2287E18}"/>
                    </a:ext>
                  </a:extLst>
                </p:cNvPr>
                <p:cNvPicPr/>
                <p:nvPr/>
              </p:nvPicPr>
              <p:blipFill>
                <a:blip r:embed="rId391"/>
                <a:stretch>
                  <a:fillRect/>
                </a:stretch>
              </p:blipFill>
              <p:spPr>
                <a:xfrm>
                  <a:off x="2481864" y="5574324"/>
                  <a:ext cx="115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9" name="Freihand 268">
                  <a:extLst>
                    <a:ext uri="{FF2B5EF4-FFF2-40B4-BE49-F238E27FC236}">
                      <a16:creationId xmlns:a16="http://schemas.microsoft.com/office/drawing/2014/main" id="{046D6C92-8CC9-4DF2-88F9-D26824B0BA17}"/>
                    </a:ext>
                  </a:extLst>
                </p14:cNvPr>
                <p14:cNvContentPartPr/>
                <p14:nvPr/>
              </p14:nvContentPartPr>
              <p14:xfrm>
                <a:off x="2631624" y="5619324"/>
                <a:ext cx="73800" cy="68040"/>
              </p14:xfrm>
            </p:contentPart>
          </mc:Choice>
          <mc:Fallback xmlns="">
            <p:pic>
              <p:nvPicPr>
                <p:cNvPr id="269" name="Freihand 268">
                  <a:extLst>
                    <a:ext uri="{FF2B5EF4-FFF2-40B4-BE49-F238E27FC236}">
                      <a16:creationId xmlns:a16="http://schemas.microsoft.com/office/drawing/2014/main" id="{046D6C92-8CC9-4DF2-88F9-D26824B0BA17}"/>
                    </a:ext>
                  </a:extLst>
                </p:cNvPr>
                <p:cNvPicPr/>
                <p:nvPr/>
              </p:nvPicPr>
              <p:blipFill>
                <a:blip r:embed="rId393"/>
                <a:stretch>
                  <a:fillRect/>
                </a:stretch>
              </p:blipFill>
              <p:spPr>
                <a:xfrm>
                  <a:off x="2627304" y="5615004"/>
                  <a:ext cx="82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0" name="Freihand 269">
                  <a:extLst>
                    <a:ext uri="{FF2B5EF4-FFF2-40B4-BE49-F238E27FC236}">
                      <a16:creationId xmlns:a16="http://schemas.microsoft.com/office/drawing/2014/main" id="{CF4FDEA6-444E-47ED-8D77-2DF1EACDB869}"/>
                    </a:ext>
                  </a:extLst>
                </p14:cNvPr>
                <p14:cNvContentPartPr/>
                <p14:nvPr/>
              </p14:nvContentPartPr>
              <p14:xfrm>
                <a:off x="2729904" y="5544804"/>
                <a:ext cx="182520" cy="144360"/>
              </p14:xfrm>
            </p:contentPart>
          </mc:Choice>
          <mc:Fallback xmlns="">
            <p:pic>
              <p:nvPicPr>
                <p:cNvPr id="270" name="Freihand 269">
                  <a:extLst>
                    <a:ext uri="{FF2B5EF4-FFF2-40B4-BE49-F238E27FC236}">
                      <a16:creationId xmlns:a16="http://schemas.microsoft.com/office/drawing/2014/main" id="{CF4FDEA6-444E-47ED-8D77-2DF1EACDB869}"/>
                    </a:ext>
                  </a:extLst>
                </p:cNvPr>
                <p:cNvPicPr/>
                <p:nvPr/>
              </p:nvPicPr>
              <p:blipFill>
                <a:blip r:embed="rId395"/>
                <a:stretch>
                  <a:fillRect/>
                </a:stretch>
              </p:blipFill>
              <p:spPr>
                <a:xfrm>
                  <a:off x="2725584" y="5540484"/>
                  <a:ext cx="191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1" name="Freihand 270">
                  <a:extLst>
                    <a:ext uri="{FF2B5EF4-FFF2-40B4-BE49-F238E27FC236}">
                      <a16:creationId xmlns:a16="http://schemas.microsoft.com/office/drawing/2014/main" id="{5962295D-08B8-4642-A0DF-9AD2889ED417}"/>
                    </a:ext>
                  </a:extLst>
                </p14:cNvPr>
                <p14:cNvContentPartPr/>
                <p14:nvPr/>
              </p14:nvContentPartPr>
              <p14:xfrm>
                <a:off x="2947344" y="5535444"/>
                <a:ext cx="156960" cy="155160"/>
              </p14:xfrm>
            </p:contentPart>
          </mc:Choice>
          <mc:Fallback xmlns="">
            <p:pic>
              <p:nvPicPr>
                <p:cNvPr id="271" name="Freihand 270">
                  <a:extLst>
                    <a:ext uri="{FF2B5EF4-FFF2-40B4-BE49-F238E27FC236}">
                      <a16:creationId xmlns:a16="http://schemas.microsoft.com/office/drawing/2014/main" id="{5962295D-08B8-4642-A0DF-9AD2889ED417}"/>
                    </a:ext>
                  </a:extLst>
                </p:cNvPr>
                <p:cNvPicPr/>
                <p:nvPr/>
              </p:nvPicPr>
              <p:blipFill>
                <a:blip r:embed="rId397"/>
                <a:stretch>
                  <a:fillRect/>
                </a:stretch>
              </p:blipFill>
              <p:spPr>
                <a:xfrm>
                  <a:off x="2943024" y="5531124"/>
                  <a:ext cx="165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2" name="Freihand 271">
                  <a:extLst>
                    <a:ext uri="{FF2B5EF4-FFF2-40B4-BE49-F238E27FC236}">
                      <a16:creationId xmlns:a16="http://schemas.microsoft.com/office/drawing/2014/main" id="{D71DC9FA-F1B9-4DC1-8F44-7DFDBD20E4F4}"/>
                    </a:ext>
                  </a:extLst>
                </p14:cNvPr>
                <p14:cNvContentPartPr/>
                <p14:nvPr/>
              </p14:nvContentPartPr>
              <p14:xfrm>
                <a:off x="3066504" y="5497644"/>
                <a:ext cx="75960" cy="230760"/>
              </p14:xfrm>
            </p:contentPart>
          </mc:Choice>
          <mc:Fallback xmlns="">
            <p:pic>
              <p:nvPicPr>
                <p:cNvPr id="272" name="Freihand 271">
                  <a:extLst>
                    <a:ext uri="{FF2B5EF4-FFF2-40B4-BE49-F238E27FC236}">
                      <a16:creationId xmlns:a16="http://schemas.microsoft.com/office/drawing/2014/main" id="{D71DC9FA-F1B9-4DC1-8F44-7DFDBD20E4F4}"/>
                    </a:ext>
                  </a:extLst>
                </p:cNvPr>
                <p:cNvPicPr/>
                <p:nvPr/>
              </p:nvPicPr>
              <p:blipFill>
                <a:blip r:embed="rId399"/>
                <a:stretch>
                  <a:fillRect/>
                </a:stretch>
              </p:blipFill>
              <p:spPr>
                <a:xfrm>
                  <a:off x="3062184" y="5493324"/>
                  <a:ext cx="84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3" name="Freihand 272">
                  <a:extLst>
                    <a:ext uri="{FF2B5EF4-FFF2-40B4-BE49-F238E27FC236}">
                      <a16:creationId xmlns:a16="http://schemas.microsoft.com/office/drawing/2014/main" id="{C778EF2F-975B-44BB-BFB3-8F0AE59EE60B}"/>
                    </a:ext>
                  </a:extLst>
                </p14:cNvPr>
                <p14:cNvContentPartPr/>
                <p14:nvPr/>
              </p14:nvContentPartPr>
              <p14:xfrm>
                <a:off x="3150024" y="5510964"/>
                <a:ext cx="47520" cy="211680"/>
              </p14:xfrm>
            </p:contentPart>
          </mc:Choice>
          <mc:Fallback xmlns="">
            <p:pic>
              <p:nvPicPr>
                <p:cNvPr id="273" name="Freihand 272">
                  <a:extLst>
                    <a:ext uri="{FF2B5EF4-FFF2-40B4-BE49-F238E27FC236}">
                      <a16:creationId xmlns:a16="http://schemas.microsoft.com/office/drawing/2014/main" id="{C778EF2F-975B-44BB-BFB3-8F0AE59EE60B}"/>
                    </a:ext>
                  </a:extLst>
                </p:cNvPr>
                <p:cNvPicPr/>
                <p:nvPr/>
              </p:nvPicPr>
              <p:blipFill>
                <a:blip r:embed="rId401"/>
                <a:stretch>
                  <a:fillRect/>
                </a:stretch>
              </p:blipFill>
              <p:spPr>
                <a:xfrm>
                  <a:off x="3145704" y="5506644"/>
                  <a:ext cx="56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4" name="Freihand 273">
                  <a:extLst>
                    <a:ext uri="{FF2B5EF4-FFF2-40B4-BE49-F238E27FC236}">
                      <a16:creationId xmlns:a16="http://schemas.microsoft.com/office/drawing/2014/main" id="{6E2A8D55-0284-49EB-B0C9-720252E9A8AD}"/>
                    </a:ext>
                  </a:extLst>
                </p14:cNvPr>
                <p14:cNvContentPartPr/>
                <p14:nvPr/>
              </p14:nvContentPartPr>
              <p14:xfrm>
                <a:off x="3231744" y="5589444"/>
                <a:ext cx="85680" cy="66960"/>
              </p14:xfrm>
            </p:contentPart>
          </mc:Choice>
          <mc:Fallback xmlns="">
            <p:pic>
              <p:nvPicPr>
                <p:cNvPr id="274" name="Freihand 273">
                  <a:extLst>
                    <a:ext uri="{FF2B5EF4-FFF2-40B4-BE49-F238E27FC236}">
                      <a16:creationId xmlns:a16="http://schemas.microsoft.com/office/drawing/2014/main" id="{6E2A8D55-0284-49EB-B0C9-720252E9A8AD}"/>
                    </a:ext>
                  </a:extLst>
                </p:cNvPr>
                <p:cNvPicPr/>
                <p:nvPr/>
              </p:nvPicPr>
              <p:blipFill>
                <a:blip r:embed="rId403"/>
                <a:stretch>
                  <a:fillRect/>
                </a:stretch>
              </p:blipFill>
              <p:spPr>
                <a:xfrm>
                  <a:off x="3227424" y="5585124"/>
                  <a:ext cx="94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5" name="Freihand 274">
                  <a:extLst>
                    <a:ext uri="{FF2B5EF4-FFF2-40B4-BE49-F238E27FC236}">
                      <a16:creationId xmlns:a16="http://schemas.microsoft.com/office/drawing/2014/main" id="{1E714422-17E0-4C9A-991A-CB7A8B3D0135}"/>
                    </a:ext>
                  </a:extLst>
                </p14:cNvPr>
                <p14:cNvContentPartPr/>
                <p14:nvPr/>
              </p14:nvContentPartPr>
              <p14:xfrm>
                <a:off x="3309864" y="5518164"/>
                <a:ext cx="137880" cy="135000"/>
              </p14:xfrm>
            </p:contentPart>
          </mc:Choice>
          <mc:Fallback xmlns="">
            <p:pic>
              <p:nvPicPr>
                <p:cNvPr id="275" name="Freihand 274">
                  <a:extLst>
                    <a:ext uri="{FF2B5EF4-FFF2-40B4-BE49-F238E27FC236}">
                      <a16:creationId xmlns:a16="http://schemas.microsoft.com/office/drawing/2014/main" id="{1E714422-17E0-4C9A-991A-CB7A8B3D0135}"/>
                    </a:ext>
                  </a:extLst>
                </p:cNvPr>
                <p:cNvPicPr/>
                <p:nvPr/>
              </p:nvPicPr>
              <p:blipFill>
                <a:blip r:embed="rId405"/>
                <a:stretch>
                  <a:fillRect/>
                </a:stretch>
              </p:blipFill>
              <p:spPr>
                <a:xfrm>
                  <a:off x="3305544" y="5513844"/>
                  <a:ext cx="146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6" name="Freihand 275">
                  <a:extLst>
                    <a:ext uri="{FF2B5EF4-FFF2-40B4-BE49-F238E27FC236}">
                      <a16:creationId xmlns:a16="http://schemas.microsoft.com/office/drawing/2014/main" id="{F01403A5-9464-47D5-8A93-5080C0751A12}"/>
                    </a:ext>
                  </a:extLst>
                </p14:cNvPr>
                <p14:cNvContentPartPr/>
                <p14:nvPr/>
              </p14:nvContentPartPr>
              <p14:xfrm>
                <a:off x="3626664" y="5527164"/>
                <a:ext cx="232200" cy="161280"/>
              </p14:xfrm>
            </p:contentPart>
          </mc:Choice>
          <mc:Fallback xmlns="">
            <p:pic>
              <p:nvPicPr>
                <p:cNvPr id="276" name="Freihand 275">
                  <a:extLst>
                    <a:ext uri="{FF2B5EF4-FFF2-40B4-BE49-F238E27FC236}">
                      <a16:creationId xmlns:a16="http://schemas.microsoft.com/office/drawing/2014/main" id="{F01403A5-9464-47D5-8A93-5080C0751A12}"/>
                    </a:ext>
                  </a:extLst>
                </p:cNvPr>
                <p:cNvPicPr/>
                <p:nvPr/>
              </p:nvPicPr>
              <p:blipFill>
                <a:blip r:embed="rId407"/>
                <a:stretch>
                  <a:fillRect/>
                </a:stretch>
              </p:blipFill>
              <p:spPr>
                <a:xfrm>
                  <a:off x="3622344" y="5522844"/>
                  <a:ext cx="240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7" name="Freihand 276">
                  <a:extLst>
                    <a:ext uri="{FF2B5EF4-FFF2-40B4-BE49-F238E27FC236}">
                      <a16:creationId xmlns:a16="http://schemas.microsoft.com/office/drawing/2014/main" id="{FC3B56B6-2DFE-4BBE-BBE4-933A9FAACCD6}"/>
                    </a:ext>
                  </a:extLst>
                </p14:cNvPr>
                <p14:cNvContentPartPr/>
                <p14:nvPr/>
              </p14:nvContentPartPr>
              <p14:xfrm>
                <a:off x="3762744" y="5492244"/>
                <a:ext cx="60840" cy="2520"/>
              </p14:xfrm>
            </p:contentPart>
          </mc:Choice>
          <mc:Fallback xmlns="">
            <p:pic>
              <p:nvPicPr>
                <p:cNvPr id="277" name="Freihand 276">
                  <a:extLst>
                    <a:ext uri="{FF2B5EF4-FFF2-40B4-BE49-F238E27FC236}">
                      <a16:creationId xmlns:a16="http://schemas.microsoft.com/office/drawing/2014/main" id="{FC3B56B6-2DFE-4BBE-BBE4-933A9FAACCD6}"/>
                    </a:ext>
                  </a:extLst>
                </p:cNvPr>
                <p:cNvPicPr/>
                <p:nvPr/>
              </p:nvPicPr>
              <p:blipFill>
                <a:blip r:embed="rId409"/>
                <a:stretch>
                  <a:fillRect/>
                </a:stretch>
              </p:blipFill>
              <p:spPr>
                <a:xfrm>
                  <a:off x="3758424" y="5487924"/>
                  <a:ext cx="694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8" name="Freihand 277">
                  <a:extLst>
                    <a:ext uri="{FF2B5EF4-FFF2-40B4-BE49-F238E27FC236}">
                      <a16:creationId xmlns:a16="http://schemas.microsoft.com/office/drawing/2014/main" id="{16ABFCF3-D008-45E1-8DAD-E2AE082EACAF}"/>
                    </a:ext>
                  </a:extLst>
                </p14:cNvPr>
                <p14:cNvContentPartPr/>
                <p14:nvPr/>
              </p14:nvContentPartPr>
              <p14:xfrm>
                <a:off x="4044624" y="5579364"/>
                <a:ext cx="90360" cy="42840"/>
              </p14:xfrm>
            </p:contentPart>
          </mc:Choice>
          <mc:Fallback xmlns="">
            <p:pic>
              <p:nvPicPr>
                <p:cNvPr id="278" name="Freihand 277">
                  <a:extLst>
                    <a:ext uri="{FF2B5EF4-FFF2-40B4-BE49-F238E27FC236}">
                      <a16:creationId xmlns:a16="http://schemas.microsoft.com/office/drawing/2014/main" id="{16ABFCF3-D008-45E1-8DAD-E2AE082EACAF}"/>
                    </a:ext>
                  </a:extLst>
                </p:cNvPr>
                <p:cNvPicPr/>
                <p:nvPr/>
              </p:nvPicPr>
              <p:blipFill>
                <a:blip r:embed="rId411"/>
                <a:stretch>
                  <a:fillRect/>
                </a:stretch>
              </p:blipFill>
              <p:spPr>
                <a:xfrm>
                  <a:off x="4040304" y="5575044"/>
                  <a:ext cx="99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9" name="Freihand 278">
                  <a:extLst>
                    <a:ext uri="{FF2B5EF4-FFF2-40B4-BE49-F238E27FC236}">
                      <a16:creationId xmlns:a16="http://schemas.microsoft.com/office/drawing/2014/main" id="{E4E41682-F47B-4A07-9C75-EC8D07E79FC0}"/>
                    </a:ext>
                  </a:extLst>
                </p14:cNvPr>
                <p14:cNvContentPartPr/>
                <p14:nvPr/>
              </p14:nvContentPartPr>
              <p14:xfrm>
                <a:off x="4087824" y="5569644"/>
                <a:ext cx="51480" cy="174960"/>
              </p14:xfrm>
            </p:contentPart>
          </mc:Choice>
          <mc:Fallback xmlns="">
            <p:pic>
              <p:nvPicPr>
                <p:cNvPr id="279" name="Freihand 278">
                  <a:extLst>
                    <a:ext uri="{FF2B5EF4-FFF2-40B4-BE49-F238E27FC236}">
                      <a16:creationId xmlns:a16="http://schemas.microsoft.com/office/drawing/2014/main" id="{E4E41682-F47B-4A07-9C75-EC8D07E79FC0}"/>
                    </a:ext>
                  </a:extLst>
                </p:cNvPr>
                <p:cNvPicPr/>
                <p:nvPr/>
              </p:nvPicPr>
              <p:blipFill>
                <a:blip r:embed="rId413"/>
                <a:stretch>
                  <a:fillRect/>
                </a:stretch>
              </p:blipFill>
              <p:spPr>
                <a:xfrm>
                  <a:off x="4083504" y="5565324"/>
                  <a:ext cx="60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0" name="Freihand 279">
                  <a:extLst>
                    <a:ext uri="{FF2B5EF4-FFF2-40B4-BE49-F238E27FC236}">
                      <a16:creationId xmlns:a16="http://schemas.microsoft.com/office/drawing/2014/main" id="{322F574E-3311-4245-AF06-8FE60C19EEE1}"/>
                    </a:ext>
                  </a:extLst>
                </p14:cNvPr>
                <p14:cNvContentPartPr/>
                <p14:nvPr/>
              </p14:nvContentPartPr>
              <p14:xfrm>
                <a:off x="4274304" y="5497284"/>
                <a:ext cx="84600" cy="129960"/>
              </p14:xfrm>
            </p:contentPart>
          </mc:Choice>
          <mc:Fallback xmlns="">
            <p:pic>
              <p:nvPicPr>
                <p:cNvPr id="280" name="Freihand 279">
                  <a:extLst>
                    <a:ext uri="{FF2B5EF4-FFF2-40B4-BE49-F238E27FC236}">
                      <a16:creationId xmlns:a16="http://schemas.microsoft.com/office/drawing/2014/main" id="{322F574E-3311-4245-AF06-8FE60C19EEE1}"/>
                    </a:ext>
                  </a:extLst>
                </p:cNvPr>
                <p:cNvPicPr/>
                <p:nvPr/>
              </p:nvPicPr>
              <p:blipFill>
                <a:blip r:embed="rId415"/>
                <a:stretch>
                  <a:fillRect/>
                </a:stretch>
              </p:blipFill>
              <p:spPr>
                <a:xfrm>
                  <a:off x="4269984" y="5492964"/>
                  <a:ext cx="93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1" name="Freihand 280">
                  <a:extLst>
                    <a:ext uri="{FF2B5EF4-FFF2-40B4-BE49-F238E27FC236}">
                      <a16:creationId xmlns:a16="http://schemas.microsoft.com/office/drawing/2014/main" id="{4788BE69-13CC-4580-AB74-281C8569907D}"/>
                    </a:ext>
                  </a:extLst>
                </p14:cNvPr>
                <p14:cNvContentPartPr/>
                <p14:nvPr/>
              </p14:nvContentPartPr>
              <p14:xfrm>
                <a:off x="4407144" y="5471364"/>
                <a:ext cx="10800" cy="148680"/>
              </p14:xfrm>
            </p:contentPart>
          </mc:Choice>
          <mc:Fallback xmlns="">
            <p:pic>
              <p:nvPicPr>
                <p:cNvPr id="281" name="Freihand 280">
                  <a:extLst>
                    <a:ext uri="{FF2B5EF4-FFF2-40B4-BE49-F238E27FC236}">
                      <a16:creationId xmlns:a16="http://schemas.microsoft.com/office/drawing/2014/main" id="{4788BE69-13CC-4580-AB74-281C8569907D}"/>
                    </a:ext>
                  </a:extLst>
                </p:cNvPr>
                <p:cNvPicPr/>
                <p:nvPr/>
              </p:nvPicPr>
              <p:blipFill>
                <a:blip r:embed="rId417"/>
                <a:stretch>
                  <a:fillRect/>
                </a:stretch>
              </p:blipFill>
              <p:spPr>
                <a:xfrm>
                  <a:off x="4402824" y="5467044"/>
                  <a:ext cx="19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2" name="Freihand 281">
                  <a:extLst>
                    <a:ext uri="{FF2B5EF4-FFF2-40B4-BE49-F238E27FC236}">
                      <a16:creationId xmlns:a16="http://schemas.microsoft.com/office/drawing/2014/main" id="{EE8A00C5-C49B-494A-A06E-6E033FFAA5C8}"/>
                    </a:ext>
                  </a:extLst>
                </p14:cNvPr>
                <p14:cNvContentPartPr/>
                <p14:nvPr/>
              </p14:nvContentPartPr>
              <p14:xfrm>
                <a:off x="4435224" y="5528244"/>
                <a:ext cx="128880" cy="101520"/>
              </p14:xfrm>
            </p:contentPart>
          </mc:Choice>
          <mc:Fallback xmlns="">
            <p:pic>
              <p:nvPicPr>
                <p:cNvPr id="282" name="Freihand 281">
                  <a:extLst>
                    <a:ext uri="{FF2B5EF4-FFF2-40B4-BE49-F238E27FC236}">
                      <a16:creationId xmlns:a16="http://schemas.microsoft.com/office/drawing/2014/main" id="{EE8A00C5-C49B-494A-A06E-6E033FFAA5C8}"/>
                    </a:ext>
                  </a:extLst>
                </p:cNvPr>
                <p:cNvPicPr/>
                <p:nvPr/>
              </p:nvPicPr>
              <p:blipFill>
                <a:blip r:embed="rId419"/>
                <a:stretch>
                  <a:fillRect/>
                </a:stretch>
              </p:blipFill>
              <p:spPr>
                <a:xfrm>
                  <a:off x="4430904" y="5523924"/>
                  <a:ext cx="137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3" name="Freihand 282">
                  <a:extLst>
                    <a:ext uri="{FF2B5EF4-FFF2-40B4-BE49-F238E27FC236}">
                      <a16:creationId xmlns:a16="http://schemas.microsoft.com/office/drawing/2014/main" id="{F1B1FE88-51BF-4563-9383-0817EC00B43E}"/>
                    </a:ext>
                  </a:extLst>
                </p14:cNvPr>
                <p14:cNvContentPartPr/>
                <p14:nvPr/>
              </p14:nvContentPartPr>
              <p14:xfrm>
                <a:off x="4557984" y="5466684"/>
                <a:ext cx="24120" cy="27360"/>
              </p14:xfrm>
            </p:contentPart>
          </mc:Choice>
          <mc:Fallback xmlns="">
            <p:pic>
              <p:nvPicPr>
                <p:cNvPr id="283" name="Freihand 282">
                  <a:extLst>
                    <a:ext uri="{FF2B5EF4-FFF2-40B4-BE49-F238E27FC236}">
                      <a16:creationId xmlns:a16="http://schemas.microsoft.com/office/drawing/2014/main" id="{F1B1FE88-51BF-4563-9383-0817EC00B43E}"/>
                    </a:ext>
                  </a:extLst>
                </p:cNvPr>
                <p:cNvPicPr/>
                <p:nvPr/>
              </p:nvPicPr>
              <p:blipFill>
                <a:blip r:embed="rId421"/>
                <a:stretch>
                  <a:fillRect/>
                </a:stretch>
              </p:blipFill>
              <p:spPr>
                <a:xfrm>
                  <a:off x="4553664" y="5462364"/>
                  <a:ext cx="32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4" name="Freihand 283">
                  <a:extLst>
                    <a:ext uri="{FF2B5EF4-FFF2-40B4-BE49-F238E27FC236}">
                      <a16:creationId xmlns:a16="http://schemas.microsoft.com/office/drawing/2014/main" id="{81A2BA3D-EE0E-403A-BAA1-7C11843A9A12}"/>
                    </a:ext>
                  </a:extLst>
                </p14:cNvPr>
                <p14:cNvContentPartPr/>
                <p14:nvPr/>
              </p14:nvContentPartPr>
              <p14:xfrm>
                <a:off x="4580304" y="5481084"/>
                <a:ext cx="57600" cy="119520"/>
              </p14:xfrm>
            </p:contentPart>
          </mc:Choice>
          <mc:Fallback xmlns="">
            <p:pic>
              <p:nvPicPr>
                <p:cNvPr id="284" name="Freihand 283">
                  <a:extLst>
                    <a:ext uri="{FF2B5EF4-FFF2-40B4-BE49-F238E27FC236}">
                      <a16:creationId xmlns:a16="http://schemas.microsoft.com/office/drawing/2014/main" id="{81A2BA3D-EE0E-403A-BAA1-7C11843A9A12}"/>
                    </a:ext>
                  </a:extLst>
                </p:cNvPr>
                <p:cNvPicPr/>
                <p:nvPr/>
              </p:nvPicPr>
              <p:blipFill>
                <a:blip r:embed="rId423"/>
                <a:stretch>
                  <a:fillRect/>
                </a:stretch>
              </p:blipFill>
              <p:spPr>
                <a:xfrm>
                  <a:off x="4575984" y="5476764"/>
                  <a:ext cx="66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5" name="Freihand 284">
                  <a:extLst>
                    <a:ext uri="{FF2B5EF4-FFF2-40B4-BE49-F238E27FC236}">
                      <a16:creationId xmlns:a16="http://schemas.microsoft.com/office/drawing/2014/main" id="{39C612A0-D1CE-4365-851A-C5A8B528BFB3}"/>
                    </a:ext>
                  </a:extLst>
                </p14:cNvPr>
                <p14:cNvContentPartPr/>
                <p14:nvPr/>
              </p14:nvContentPartPr>
              <p14:xfrm>
                <a:off x="4683624" y="5438604"/>
                <a:ext cx="24840" cy="154080"/>
              </p14:xfrm>
            </p:contentPart>
          </mc:Choice>
          <mc:Fallback xmlns="">
            <p:pic>
              <p:nvPicPr>
                <p:cNvPr id="285" name="Freihand 284">
                  <a:extLst>
                    <a:ext uri="{FF2B5EF4-FFF2-40B4-BE49-F238E27FC236}">
                      <a16:creationId xmlns:a16="http://schemas.microsoft.com/office/drawing/2014/main" id="{39C612A0-D1CE-4365-851A-C5A8B528BFB3}"/>
                    </a:ext>
                  </a:extLst>
                </p:cNvPr>
                <p:cNvPicPr/>
                <p:nvPr/>
              </p:nvPicPr>
              <p:blipFill>
                <a:blip r:embed="rId425"/>
                <a:stretch>
                  <a:fillRect/>
                </a:stretch>
              </p:blipFill>
              <p:spPr>
                <a:xfrm>
                  <a:off x="4679304" y="5434284"/>
                  <a:ext cx="33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8" name="Freihand 287">
                  <a:extLst>
                    <a:ext uri="{FF2B5EF4-FFF2-40B4-BE49-F238E27FC236}">
                      <a16:creationId xmlns:a16="http://schemas.microsoft.com/office/drawing/2014/main" id="{58EF4EAE-0461-4C42-9849-83CD5952EFA1}"/>
                    </a:ext>
                  </a:extLst>
                </p14:cNvPr>
                <p14:cNvContentPartPr/>
                <p14:nvPr/>
              </p14:nvContentPartPr>
              <p14:xfrm>
                <a:off x="4636104" y="5478564"/>
                <a:ext cx="117720" cy="22680"/>
              </p14:xfrm>
            </p:contentPart>
          </mc:Choice>
          <mc:Fallback xmlns="">
            <p:pic>
              <p:nvPicPr>
                <p:cNvPr id="288" name="Freihand 287">
                  <a:extLst>
                    <a:ext uri="{FF2B5EF4-FFF2-40B4-BE49-F238E27FC236}">
                      <a16:creationId xmlns:a16="http://schemas.microsoft.com/office/drawing/2014/main" id="{58EF4EAE-0461-4C42-9849-83CD5952EFA1}"/>
                    </a:ext>
                  </a:extLst>
                </p:cNvPr>
                <p:cNvPicPr/>
                <p:nvPr/>
              </p:nvPicPr>
              <p:blipFill>
                <a:blip r:embed="rId427"/>
                <a:stretch>
                  <a:fillRect/>
                </a:stretch>
              </p:blipFill>
              <p:spPr>
                <a:xfrm>
                  <a:off x="4631784" y="5474244"/>
                  <a:ext cx="126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22" name="Freihand 121">
                  <a:extLst>
                    <a:ext uri="{FF2B5EF4-FFF2-40B4-BE49-F238E27FC236}">
                      <a16:creationId xmlns:a16="http://schemas.microsoft.com/office/drawing/2014/main" id="{71515D64-E62F-4A83-B71B-FE012771D59C}"/>
                    </a:ext>
                  </a:extLst>
                </p14:cNvPr>
                <p14:cNvContentPartPr/>
                <p14:nvPr/>
              </p14:nvContentPartPr>
              <p14:xfrm>
                <a:off x="376944" y="4659564"/>
                <a:ext cx="186480" cy="249480"/>
              </p14:xfrm>
            </p:contentPart>
          </mc:Choice>
          <mc:Fallback xmlns="">
            <p:pic>
              <p:nvPicPr>
                <p:cNvPr id="122" name="Freihand 121">
                  <a:extLst>
                    <a:ext uri="{FF2B5EF4-FFF2-40B4-BE49-F238E27FC236}">
                      <a16:creationId xmlns:a16="http://schemas.microsoft.com/office/drawing/2014/main" id="{71515D64-E62F-4A83-B71B-FE012771D59C}"/>
                    </a:ext>
                  </a:extLst>
                </p:cNvPr>
                <p:cNvPicPr/>
                <p:nvPr/>
              </p:nvPicPr>
              <p:blipFill>
                <a:blip r:embed="rId429"/>
                <a:stretch>
                  <a:fillRect/>
                </a:stretch>
              </p:blipFill>
              <p:spPr>
                <a:xfrm>
                  <a:off x="372624" y="4655244"/>
                  <a:ext cx="1951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23" name="Freihand 122">
                  <a:extLst>
                    <a:ext uri="{FF2B5EF4-FFF2-40B4-BE49-F238E27FC236}">
                      <a16:creationId xmlns:a16="http://schemas.microsoft.com/office/drawing/2014/main" id="{9A2AA0B1-E762-4609-9E70-2022CD152944}"/>
                    </a:ext>
                  </a:extLst>
                </p14:cNvPr>
                <p14:cNvContentPartPr/>
                <p14:nvPr/>
              </p14:nvContentPartPr>
              <p14:xfrm>
                <a:off x="418344" y="4911204"/>
                <a:ext cx="139320" cy="5040"/>
              </p14:xfrm>
            </p:contentPart>
          </mc:Choice>
          <mc:Fallback xmlns="">
            <p:pic>
              <p:nvPicPr>
                <p:cNvPr id="123" name="Freihand 122">
                  <a:extLst>
                    <a:ext uri="{FF2B5EF4-FFF2-40B4-BE49-F238E27FC236}">
                      <a16:creationId xmlns:a16="http://schemas.microsoft.com/office/drawing/2014/main" id="{9A2AA0B1-E762-4609-9E70-2022CD152944}"/>
                    </a:ext>
                  </a:extLst>
                </p:cNvPr>
                <p:cNvPicPr/>
                <p:nvPr/>
              </p:nvPicPr>
              <p:blipFill>
                <a:blip r:embed="rId431"/>
                <a:stretch>
                  <a:fillRect/>
                </a:stretch>
              </p:blipFill>
              <p:spPr>
                <a:xfrm>
                  <a:off x="414024" y="4906884"/>
                  <a:ext cx="147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25" name="Freihand 124">
                  <a:extLst>
                    <a:ext uri="{FF2B5EF4-FFF2-40B4-BE49-F238E27FC236}">
                      <a16:creationId xmlns:a16="http://schemas.microsoft.com/office/drawing/2014/main" id="{6A20E6DC-B642-4F8B-9D30-10B34E28C1C3}"/>
                    </a:ext>
                  </a:extLst>
                </p14:cNvPr>
                <p14:cNvContentPartPr/>
                <p14:nvPr/>
              </p14:nvContentPartPr>
              <p14:xfrm>
                <a:off x="332664" y="4895004"/>
                <a:ext cx="92520" cy="18360"/>
              </p14:xfrm>
            </p:contentPart>
          </mc:Choice>
          <mc:Fallback xmlns="">
            <p:pic>
              <p:nvPicPr>
                <p:cNvPr id="125" name="Freihand 124">
                  <a:extLst>
                    <a:ext uri="{FF2B5EF4-FFF2-40B4-BE49-F238E27FC236}">
                      <a16:creationId xmlns:a16="http://schemas.microsoft.com/office/drawing/2014/main" id="{6A20E6DC-B642-4F8B-9D30-10B34E28C1C3}"/>
                    </a:ext>
                  </a:extLst>
                </p:cNvPr>
                <p:cNvPicPr/>
                <p:nvPr/>
              </p:nvPicPr>
              <p:blipFill>
                <a:blip r:embed="rId433"/>
                <a:stretch>
                  <a:fillRect/>
                </a:stretch>
              </p:blipFill>
              <p:spPr>
                <a:xfrm>
                  <a:off x="328344" y="4890684"/>
                  <a:ext cx="10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26" name="Freihand 125">
                  <a:extLst>
                    <a:ext uri="{FF2B5EF4-FFF2-40B4-BE49-F238E27FC236}">
                      <a16:creationId xmlns:a16="http://schemas.microsoft.com/office/drawing/2014/main" id="{A96168DB-F51F-4821-9918-73FBF5BFABE7}"/>
                    </a:ext>
                  </a:extLst>
                </p14:cNvPr>
                <p14:cNvContentPartPr/>
                <p14:nvPr/>
              </p14:nvContentPartPr>
              <p14:xfrm>
                <a:off x="698064" y="4691604"/>
                <a:ext cx="142920" cy="234360"/>
              </p14:xfrm>
            </p:contentPart>
          </mc:Choice>
          <mc:Fallback xmlns="">
            <p:pic>
              <p:nvPicPr>
                <p:cNvPr id="126" name="Freihand 125">
                  <a:extLst>
                    <a:ext uri="{FF2B5EF4-FFF2-40B4-BE49-F238E27FC236}">
                      <a16:creationId xmlns:a16="http://schemas.microsoft.com/office/drawing/2014/main" id="{A96168DB-F51F-4821-9918-73FBF5BFABE7}"/>
                    </a:ext>
                  </a:extLst>
                </p:cNvPr>
                <p:cNvPicPr/>
                <p:nvPr/>
              </p:nvPicPr>
              <p:blipFill>
                <a:blip r:embed="rId435"/>
                <a:stretch>
                  <a:fillRect/>
                </a:stretch>
              </p:blipFill>
              <p:spPr>
                <a:xfrm>
                  <a:off x="693744" y="4687284"/>
                  <a:ext cx="151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28" name="Freihand 127">
                  <a:extLst>
                    <a:ext uri="{FF2B5EF4-FFF2-40B4-BE49-F238E27FC236}">
                      <a16:creationId xmlns:a16="http://schemas.microsoft.com/office/drawing/2014/main" id="{90FB769D-A82C-490E-AACA-969886B6437A}"/>
                    </a:ext>
                  </a:extLst>
                </p14:cNvPr>
                <p14:cNvContentPartPr/>
                <p14:nvPr/>
              </p14:nvContentPartPr>
              <p14:xfrm>
                <a:off x="1035024" y="4682604"/>
                <a:ext cx="8280" cy="133560"/>
              </p14:xfrm>
            </p:contentPart>
          </mc:Choice>
          <mc:Fallback xmlns="">
            <p:pic>
              <p:nvPicPr>
                <p:cNvPr id="128" name="Freihand 127">
                  <a:extLst>
                    <a:ext uri="{FF2B5EF4-FFF2-40B4-BE49-F238E27FC236}">
                      <a16:creationId xmlns:a16="http://schemas.microsoft.com/office/drawing/2014/main" id="{90FB769D-A82C-490E-AACA-969886B6437A}"/>
                    </a:ext>
                  </a:extLst>
                </p:cNvPr>
                <p:cNvPicPr/>
                <p:nvPr/>
              </p:nvPicPr>
              <p:blipFill>
                <a:blip r:embed="rId437"/>
                <a:stretch>
                  <a:fillRect/>
                </a:stretch>
              </p:blipFill>
              <p:spPr>
                <a:xfrm>
                  <a:off x="1030704" y="4678284"/>
                  <a:ext cx="16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29" name="Freihand 128">
                  <a:extLst>
                    <a:ext uri="{FF2B5EF4-FFF2-40B4-BE49-F238E27FC236}">
                      <a16:creationId xmlns:a16="http://schemas.microsoft.com/office/drawing/2014/main" id="{A0BA8D03-CAE9-4820-85B6-584BB17C85DB}"/>
                    </a:ext>
                  </a:extLst>
                </p14:cNvPr>
                <p14:cNvContentPartPr/>
                <p14:nvPr/>
              </p14:nvContentPartPr>
              <p14:xfrm>
                <a:off x="937464" y="4543284"/>
                <a:ext cx="154440" cy="125640"/>
              </p14:xfrm>
            </p:contentPart>
          </mc:Choice>
          <mc:Fallback xmlns="">
            <p:pic>
              <p:nvPicPr>
                <p:cNvPr id="129" name="Freihand 128">
                  <a:extLst>
                    <a:ext uri="{FF2B5EF4-FFF2-40B4-BE49-F238E27FC236}">
                      <a16:creationId xmlns:a16="http://schemas.microsoft.com/office/drawing/2014/main" id="{A0BA8D03-CAE9-4820-85B6-584BB17C85DB}"/>
                    </a:ext>
                  </a:extLst>
                </p:cNvPr>
                <p:cNvPicPr/>
                <p:nvPr/>
              </p:nvPicPr>
              <p:blipFill>
                <a:blip r:embed="rId439"/>
                <a:stretch>
                  <a:fillRect/>
                </a:stretch>
              </p:blipFill>
              <p:spPr>
                <a:xfrm>
                  <a:off x="933144" y="4538964"/>
                  <a:ext cx="163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1" name="Freihand 310">
                  <a:extLst>
                    <a:ext uri="{FF2B5EF4-FFF2-40B4-BE49-F238E27FC236}">
                      <a16:creationId xmlns:a16="http://schemas.microsoft.com/office/drawing/2014/main" id="{BE7D36D7-2D01-4A20-8E58-41EC79DE2926}"/>
                    </a:ext>
                  </a:extLst>
                </p14:cNvPr>
                <p14:cNvContentPartPr/>
                <p14:nvPr/>
              </p14:nvContentPartPr>
              <p14:xfrm>
                <a:off x="3709824" y="5948364"/>
                <a:ext cx="96840" cy="88920"/>
              </p14:xfrm>
            </p:contentPart>
          </mc:Choice>
          <mc:Fallback xmlns="">
            <p:pic>
              <p:nvPicPr>
                <p:cNvPr id="311" name="Freihand 310">
                  <a:extLst>
                    <a:ext uri="{FF2B5EF4-FFF2-40B4-BE49-F238E27FC236}">
                      <a16:creationId xmlns:a16="http://schemas.microsoft.com/office/drawing/2014/main" id="{BE7D36D7-2D01-4A20-8E58-41EC79DE2926}"/>
                    </a:ext>
                  </a:extLst>
                </p:cNvPr>
                <p:cNvPicPr/>
                <p:nvPr/>
              </p:nvPicPr>
              <p:blipFill>
                <a:blip r:embed="rId441"/>
                <a:stretch>
                  <a:fillRect/>
                </a:stretch>
              </p:blipFill>
              <p:spPr>
                <a:xfrm>
                  <a:off x="3705504" y="5944044"/>
                  <a:ext cx="10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2" name="Freihand 311">
                  <a:extLst>
                    <a:ext uri="{FF2B5EF4-FFF2-40B4-BE49-F238E27FC236}">
                      <a16:creationId xmlns:a16="http://schemas.microsoft.com/office/drawing/2014/main" id="{09A6E988-207F-413C-B089-8AE8592A5D6D}"/>
                    </a:ext>
                  </a:extLst>
                </p14:cNvPr>
                <p14:cNvContentPartPr/>
                <p14:nvPr/>
              </p14:nvContentPartPr>
              <p14:xfrm>
                <a:off x="3813864" y="5858364"/>
                <a:ext cx="96840" cy="152280"/>
              </p14:xfrm>
            </p:contentPart>
          </mc:Choice>
          <mc:Fallback xmlns="">
            <p:pic>
              <p:nvPicPr>
                <p:cNvPr id="312" name="Freihand 311">
                  <a:extLst>
                    <a:ext uri="{FF2B5EF4-FFF2-40B4-BE49-F238E27FC236}">
                      <a16:creationId xmlns:a16="http://schemas.microsoft.com/office/drawing/2014/main" id="{09A6E988-207F-413C-B089-8AE8592A5D6D}"/>
                    </a:ext>
                  </a:extLst>
                </p:cNvPr>
                <p:cNvPicPr/>
                <p:nvPr/>
              </p:nvPicPr>
              <p:blipFill>
                <a:blip r:embed="rId443"/>
                <a:stretch>
                  <a:fillRect/>
                </a:stretch>
              </p:blipFill>
              <p:spPr>
                <a:xfrm>
                  <a:off x="3809544" y="5854044"/>
                  <a:ext cx="105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13" name="Freihand 312">
                  <a:extLst>
                    <a:ext uri="{FF2B5EF4-FFF2-40B4-BE49-F238E27FC236}">
                      <a16:creationId xmlns:a16="http://schemas.microsoft.com/office/drawing/2014/main" id="{96DDD3EC-897B-4872-9502-74412CB043BF}"/>
                    </a:ext>
                  </a:extLst>
                </p14:cNvPr>
                <p14:cNvContentPartPr/>
                <p14:nvPr/>
              </p14:nvContentPartPr>
              <p14:xfrm>
                <a:off x="3900984" y="5921724"/>
                <a:ext cx="104040" cy="93600"/>
              </p14:xfrm>
            </p:contentPart>
          </mc:Choice>
          <mc:Fallback xmlns="">
            <p:pic>
              <p:nvPicPr>
                <p:cNvPr id="313" name="Freihand 312">
                  <a:extLst>
                    <a:ext uri="{FF2B5EF4-FFF2-40B4-BE49-F238E27FC236}">
                      <a16:creationId xmlns:a16="http://schemas.microsoft.com/office/drawing/2014/main" id="{96DDD3EC-897B-4872-9502-74412CB043BF}"/>
                    </a:ext>
                  </a:extLst>
                </p:cNvPr>
                <p:cNvPicPr/>
                <p:nvPr/>
              </p:nvPicPr>
              <p:blipFill>
                <a:blip r:embed="rId445"/>
                <a:stretch>
                  <a:fillRect/>
                </a:stretch>
              </p:blipFill>
              <p:spPr>
                <a:xfrm>
                  <a:off x="3896664" y="5917404"/>
                  <a:ext cx="11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4" name="Freihand 313">
                  <a:extLst>
                    <a:ext uri="{FF2B5EF4-FFF2-40B4-BE49-F238E27FC236}">
                      <a16:creationId xmlns:a16="http://schemas.microsoft.com/office/drawing/2014/main" id="{BCF60BDD-EB5E-4DFA-9B77-7D7B949FFC27}"/>
                    </a:ext>
                  </a:extLst>
                </p14:cNvPr>
                <p14:cNvContentPartPr/>
                <p14:nvPr/>
              </p14:nvContentPartPr>
              <p14:xfrm>
                <a:off x="4038864" y="5834604"/>
                <a:ext cx="371160" cy="154080"/>
              </p14:xfrm>
            </p:contentPart>
          </mc:Choice>
          <mc:Fallback xmlns="">
            <p:pic>
              <p:nvPicPr>
                <p:cNvPr id="314" name="Freihand 313">
                  <a:extLst>
                    <a:ext uri="{FF2B5EF4-FFF2-40B4-BE49-F238E27FC236}">
                      <a16:creationId xmlns:a16="http://schemas.microsoft.com/office/drawing/2014/main" id="{BCF60BDD-EB5E-4DFA-9B77-7D7B949FFC27}"/>
                    </a:ext>
                  </a:extLst>
                </p:cNvPr>
                <p:cNvPicPr/>
                <p:nvPr/>
              </p:nvPicPr>
              <p:blipFill>
                <a:blip r:embed="rId447"/>
                <a:stretch>
                  <a:fillRect/>
                </a:stretch>
              </p:blipFill>
              <p:spPr>
                <a:xfrm>
                  <a:off x="4034544" y="5830284"/>
                  <a:ext cx="379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5" name="Freihand 314">
                  <a:extLst>
                    <a:ext uri="{FF2B5EF4-FFF2-40B4-BE49-F238E27FC236}">
                      <a16:creationId xmlns:a16="http://schemas.microsoft.com/office/drawing/2014/main" id="{BD2DD519-9190-47C8-B057-59119BF28F7C}"/>
                    </a:ext>
                  </a:extLst>
                </p14:cNvPr>
                <p14:cNvContentPartPr/>
                <p14:nvPr/>
              </p14:nvContentPartPr>
              <p14:xfrm>
                <a:off x="4415784" y="5821644"/>
                <a:ext cx="43200" cy="55800"/>
              </p14:xfrm>
            </p:contentPart>
          </mc:Choice>
          <mc:Fallback xmlns="">
            <p:pic>
              <p:nvPicPr>
                <p:cNvPr id="315" name="Freihand 314">
                  <a:extLst>
                    <a:ext uri="{FF2B5EF4-FFF2-40B4-BE49-F238E27FC236}">
                      <a16:creationId xmlns:a16="http://schemas.microsoft.com/office/drawing/2014/main" id="{BD2DD519-9190-47C8-B057-59119BF28F7C}"/>
                    </a:ext>
                  </a:extLst>
                </p:cNvPr>
                <p:cNvPicPr/>
                <p:nvPr/>
              </p:nvPicPr>
              <p:blipFill>
                <a:blip r:embed="rId449"/>
                <a:stretch>
                  <a:fillRect/>
                </a:stretch>
              </p:blipFill>
              <p:spPr>
                <a:xfrm>
                  <a:off x="4411464" y="5817324"/>
                  <a:ext cx="51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6" name="Freihand 315">
                  <a:extLst>
                    <a:ext uri="{FF2B5EF4-FFF2-40B4-BE49-F238E27FC236}">
                      <a16:creationId xmlns:a16="http://schemas.microsoft.com/office/drawing/2014/main" id="{B454AEE1-DB88-47BF-9BAB-BA813437BDC7}"/>
                    </a:ext>
                  </a:extLst>
                </p14:cNvPr>
                <p14:cNvContentPartPr/>
                <p14:nvPr/>
              </p14:nvContentPartPr>
              <p14:xfrm>
                <a:off x="4461144" y="5788884"/>
                <a:ext cx="131400" cy="165960"/>
              </p14:xfrm>
            </p:contentPart>
          </mc:Choice>
          <mc:Fallback xmlns="">
            <p:pic>
              <p:nvPicPr>
                <p:cNvPr id="316" name="Freihand 315">
                  <a:extLst>
                    <a:ext uri="{FF2B5EF4-FFF2-40B4-BE49-F238E27FC236}">
                      <a16:creationId xmlns:a16="http://schemas.microsoft.com/office/drawing/2014/main" id="{B454AEE1-DB88-47BF-9BAB-BA813437BDC7}"/>
                    </a:ext>
                  </a:extLst>
                </p:cNvPr>
                <p:cNvPicPr/>
                <p:nvPr/>
              </p:nvPicPr>
              <p:blipFill>
                <a:blip r:embed="rId451"/>
                <a:stretch>
                  <a:fillRect/>
                </a:stretch>
              </p:blipFill>
              <p:spPr>
                <a:xfrm>
                  <a:off x="4456824" y="5784564"/>
                  <a:ext cx="140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7" name="Freihand 316">
                  <a:extLst>
                    <a:ext uri="{FF2B5EF4-FFF2-40B4-BE49-F238E27FC236}">
                      <a16:creationId xmlns:a16="http://schemas.microsoft.com/office/drawing/2014/main" id="{757A4AC6-92B1-49F4-9A9C-8D808EBD1C81}"/>
                    </a:ext>
                  </a:extLst>
                </p14:cNvPr>
                <p14:cNvContentPartPr/>
                <p14:nvPr/>
              </p14:nvContentPartPr>
              <p14:xfrm>
                <a:off x="4626024" y="5849724"/>
                <a:ext cx="90360" cy="77760"/>
              </p14:xfrm>
            </p:contentPart>
          </mc:Choice>
          <mc:Fallback xmlns="">
            <p:pic>
              <p:nvPicPr>
                <p:cNvPr id="317" name="Freihand 316">
                  <a:extLst>
                    <a:ext uri="{FF2B5EF4-FFF2-40B4-BE49-F238E27FC236}">
                      <a16:creationId xmlns:a16="http://schemas.microsoft.com/office/drawing/2014/main" id="{757A4AC6-92B1-49F4-9A9C-8D808EBD1C81}"/>
                    </a:ext>
                  </a:extLst>
                </p:cNvPr>
                <p:cNvPicPr/>
                <p:nvPr/>
              </p:nvPicPr>
              <p:blipFill>
                <a:blip r:embed="rId453"/>
                <a:stretch>
                  <a:fillRect/>
                </a:stretch>
              </p:blipFill>
              <p:spPr>
                <a:xfrm>
                  <a:off x="4621704" y="584540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8" name="Freihand 317">
                  <a:extLst>
                    <a:ext uri="{FF2B5EF4-FFF2-40B4-BE49-F238E27FC236}">
                      <a16:creationId xmlns:a16="http://schemas.microsoft.com/office/drawing/2014/main" id="{76FC44CB-4C63-4BC2-9695-0A4F369CD1ED}"/>
                    </a:ext>
                  </a:extLst>
                </p14:cNvPr>
                <p14:cNvContentPartPr/>
                <p14:nvPr/>
              </p14:nvContentPartPr>
              <p14:xfrm>
                <a:off x="4999344" y="5843244"/>
                <a:ext cx="10800" cy="114840"/>
              </p14:xfrm>
            </p:contentPart>
          </mc:Choice>
          <mc:Fallback xmlns="">
            <p:pic>
              <p:nvPicPr>
                <p:cNvPr id="318" name="Freihand 317">
                  <a:extLst>
                    <a:ext uri="{FF2B5EF4-FFF2-40B4-BE49-F238E27FC236}">
                      <a16:creationId xmlns:a16="http://schemas.microsoft.com/office/drawing/2014/main" id="{76FC44CB-4C63-4BC2-9695-0A4F369CD1ED}"/>
                    </a:ext>
                  </a:extLst>
                </p:cNvPr>
                <p:cNvPicPr/>
                <p:nvPr/>
              </p:nvPicPr>
              <p:blipFill>
                <a:blip r:embed="rId455"/>
                <a:stretch>
                  <a:fillRect/>
                </a:stretch>
              </p:blipFill>
              <p:spPr>
                <a:xfrm>
                  <a:off x="4995024" y="5838924"/>
                  <a:ext cx="19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9" name="Freihand 318">
                  <a:extLst>
                    <a:ext uri="{FF2B5EF4-FFF2-40B4-BE49-F238E27FC236}">
                      <a16:creationId xmlns:a16="http://schemas.microsoft.com/office/drawing/2014/main" id="{B8263C35-619B-4B15-A022-A95EFA909C7F}"/>
                    </a:ext>
                  </a:extLst>
                </p14:cNvPr>
                <p14:cNvContentPartPr/>
                <p14:nvPr/>
              </p14:nvContentPartPr>
              <p14:xfrm>
                <a:off x="4897104" y="5896524"/>
                <a:ext cx="234000" cy="63000"/>
              </p14:xfrm>
            </p:contentPart>
          </mc:Choice>
          <mc:Fallback xmlns="">
            <p:pic>
              <p:nvPicPr>
                <p:cNvPr id="319" name="Freihand 318">
                  <a:extLst>
                    <a:ext uri="{FF2B5EF4-FFF2-40B4-BE49-F238E27FC236}">
                      <a16:creationId xmlns:a16="http://schemas.microsoft.com/office/drawing/2014/main" id="{B8263C35-619B-4B15-A022-A95EFA909C7F}"/>
                    </a:ext>
                  </a:extLst>
                </p:cNvPr>
                <p:cNvPicPr/>
                <p:nvPr/>
              </p:nvPicPr>
              <p:blipFill>
                <a:blip r:embed="rId457"/>
                <a:stretch>
                  <a:fillRect/>
                </a:stretch>
              </p:blipFill>
              <p:spPr>
                <a:xfrm>
                  <a:off x="4892784" y="5892204"/>
                  <a:ext cx="242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20" name="Freihand 319">
                  <a:extLst>
                    <a:ext uri="{FF2B5EF4-FFF2-40B4-BE49-F238E27FC236}">
                      <a16:creationId xmlns:a16="http://schemas.microsoft.com/office/drawing/2014/main" id="{AC266821-090A-4763-8794-9A495974793C}"/>
                    </a:ext>
                  </a:extLst>
                </p14:cNvPr>
                <p14:cNvContentPartPr/>
                <p14:nvPr/>
              </p14:nvContentPartPr>
              <p14:xfrm>
                <a:off x="4930584" y="5802924"/>
                <a:ext cx="269640" cy="118800"/>
              </p14:xfrm>
            </p:contentPart>
          </mc:Choice>
          <mc:Fallback xmlns="">
            <p:pic>
              <p:nvPicPr>
                <p:cNvPr id="320" name="Freihand 319">
                  <a:extLst>
                    <a:ext uri="{FF2B5EF4-FFF2-40B4-BE49-F238E27FC236}">
                      <a16:creationId xmlns:a16="http://schemas.microsoft.com/office/drawing/2014/main" id="{AC266821-090A-4763-8794-9A495974793C}"/>
                    </a:ext>
                  </a:extLst>
                </p:cNvPr>
                <p:cNvPicPr/>
                <p:nvPr/>
              </p:nvPicPr>
              <p:blipFill>
                <a:blip r:embed="rId459"/>
                <a:stretch>
                  <a:fillRect/>
                </a:stretch>
              </p:blipFill>
              <p:spPr>
                <a:xfrm>
                  <a:off x="4926264" y="5798604"/>
                  <a:ext cx="278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21" name="Freihand 320">
                  <a:extLst>
                    <a:ext uri="{FF2B5EF4-FFF2-40B4-BE49-F238E27FC236}">
                      <a16:creationId xmlns:a16="http://schemas.microsoft.com/office/drawing/2014/main" id="{E8010CEA-00FC-4B1A-8F0F-05917DF1FCD7}"/>
                    </a:ext>
                  </a:extLst>
                </p14:cNvPr>
                <p14:cNvContentPartPr/>
                <p14:nvPr/>
              </p14:nvContentPartPr>
              <p14:xfrm>
                <a:off x="5264664" y="5842164"/>
                <a:ext cx="171720" cy="104040"/>
              </p14:xfrm>
            </p:contentPart>
          </mc:Choice>
          <mc:Fallback xmlns="">
            <p:pic>
              <p:nvPicPr>
                <p:cNvPr id="321" name="Freihand 320">
                  <a:extLst>
                    <a:ext uri="{FF2B5EF4-FFF2-40B4-BE49-F238E27FC236}">
                      <a16:creationId xmlns:a16="http://schemas.microsoft.com/office/drawing/2014/main" id="{E8010CEA-00FC-4B1A-8F0F-05917DF1FCD7}"/>
                    </a:ext>
                  </a:extLst>
                </p:cNvPr>
                <p:cNvPicPr/>
                <p:nvPr/>
              </p:nvPicPr>
              <p:blipFill>
                <a:blip r:embed="rId461"/>
                <a:stretch>
                  <a:fillRect/>
                </a:stretch>
              </p:blipFill>
              <p:spPr>
                <a:xfrm>
                  <a:off x="5260344" y="5837844"/>
                  <a:ext cx="180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2" name="Freihand 321">
                  <a:extLst>
                    <a:ext uri="{FF2B5EF4-FFF2-40B4-BE49-F238E27FC236}">
                      <a16:creationId xmlns:a16="http://schemas.microsoft.com/office/drawing/2014/main" id="{CE7094BB-2E7C-4E32-B917-68E878720F26}"/>
                    </a:ext>
                  </a:extLst>
                </p14:cNvPr>
                <p14:cNvContentPartPr/>
                <p14:nvPr/>
              </p14:nvContentPartPr>
              <p14:xfrm>
                <a:off x="5451504" y="5844324"/>
                <a:ext cx="77400" cy="88200"/>
              </p14:xfrm>
            </p:contentPart>
          </mc:Choice>
          <mc:Fallback xmlns="">
            <p:pic>
              <p:nvPicPr>
                <p:cNvPr id="322" name="Freihand 321">
                  <a:extLst>
                    <a:ext uri="{FF2B5EF4-FFF2-40B4-BE49-F238E27FC236}">
                      <a16:creationId xmlns:a16="http://schemas.microsoft.com/office/drawing/2014/main" id="{CE7094BB-2E7C-4E32-B917-68E878720F26}"/>
                    </a:ext>
                  </a:extLst>
                </p:cNvPr>
                <p:cNvPicPr/>
                <p:nvPr/>
              </p:nvPicPr>
              <p:blipFill>
                <a:blip r:embed="rId463"/>
                <a:stretch>
                  <a:fillRect/>
                </a:stretch>
              </p:blipFill>
              <p:spPr>
                <a:xfrm>
                  <a:off x="5447184" y="5840004"/>
                  <a:ext cx="86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3" name="Freihand 322">
                  <a:extLst>
                    <a:ext uri="{FF2B5EF4-FFF2-40B4-BE49-F238E27FC236}">
                      <a16:creationId xmlns:a16="http://schemas.microsoft.com/office/drawing/2014/main" id="{25CA36EB-2055-441F-8845-C30EE847C712}"/>
                    </a:ext>
                  </a:extLst>
                </p14:cNvPr>
                <p14:cNvContentPartPr/>
                <p14:nvPr/>
              </p14:nvContentPartPr>
              <p14:xfrm>
                <a:off x="5537904" y="5750724"/>
                <a:ext cx="129240" cy="148680"/>
              </p14:xfrm>
            </p:contentPart>
          </mc:Choice>
          <mc:Fallback xmlns="">
            <p:pic>
              <p:nvPicPr>
                <p:cNvPr id="323" name="Freihand 322">
                  <a:extLst>
                    <a:ext uri="{FF2B5EF4-FFF2-40B4-BE49-F238E27FC236}">
                      <a16:creationId xmlns:a16="http://schemas.microsoft.com/office/drawing/2014/main" id="{25CA36EB-2055-441F-8845-C30EE847C712}"/>
                    </a:ext>
                  </a:extLst>
                </p:cNvPr>
                <p:cNvPicPr/>
                <p:nvPr/>
              </p:nvPicPr>
              <p:blipFill>
                <a:blip r:embed="rId465"/>
                <a:stretch>
                  <a:fillRect/>
                </a:stretch>
              </p:blipFill>
              <p:spPr>
                <a:xfrm>
                  <a:off x="5533584" y="5746404"/>
                  <a:ext cx="137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4" name="Freihand 323">
                  <a:extLst>
                    <a:ext uri="{FF2B5EF4-FFF2-40B4-BE49-F238E27FC236}">
                      <a16:creationId xmlns:a16="http://schemas.microsoft.com/office/drawing/2014/main" id="{058BCEC6-2A83-431C-8463-D9C8840F007F}"/>
                    </a:ext>
                  </a:extLst>
                </p14:cNvPr>
                <p14:cNvContentPartPr/>
                <p14:nvPr/>
              </p14:nvContentPartPr>
              <p14:xfrm>
                <a:off x="5696304" y="5713644"/>
                <a:ext cx="115920" cy="166320"/>
              </p14:xfrm>
            </p:contentPart>
          </mc:Choice>
          <mc:Fallback xmlns="">
            <p:pic>
              <p:nvPicPr>
                <p:cNvPr id="324" name="Freihand 323">
                  <a:extLst>
                    <a:ext uri="{FF2B5EF4-FFF2-40B4-BE49-F238E27FC236}">
                      <a16:creationId xmlns:a16="http://schemas.microsoft.com/office/drawing/2014/main" id="{058BCEC6-2A83-431C-8463-D9C8840F007F}"/>
                    </a:ext>
                  </a:extLst>
                </p:cNvPr>
                <p:cNvPicPr/>
                <p:nvPr/>
              </p:nvPicPr>
              <p:blipFill>
                <a:blip r:embed="rId467"/>
                <a:stretch>
                  <a:fillRect/>
                </a:stretch>
              </p:blipFill>
              <p:spPr>
                <a:xfrm>
                  <a:off x="5691984" y="5709324"/>
                  <a:ext cx="124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5" name="Freihand 324">
                  <a:extLst>
                    <a:ext uri="{FF2B5EF4-FFF2-40B4-BE49-F238E27FC236}">
                      <a16:creationId xmlns:a16="http://schemas.microsoft.com/office/drawing/2014/main" id="{8F2F30F5-F999-4E38-821E-44B14033F34C}"/>
                    </a:ext>
                  </a:extLst>
                </p14:cNvPr>
                <p14:cNvContentPartPr/>
                <p14:nvPr/>
              </p14:nvContentPartPr>
              <p14:xfrm>
                <a:off x="5805024" y="5727324"/>
                <a:ext cx="26280" cy="76680"/>
              </p14:xfrm>
            </p:contentPart>
          </mc:Choice>
          <mc:Fallback xmlns="">
            <p:pic>
              <p:nvPicPr>
                <p:cNvPr id="325" name="Freihand 324">
                  <a:extLst>
                    <a:ext uri="{FF2B5EF4-FFF2-40B4-BE49-F238E27FC236}">
                      <a16:creationId xmlns:a16="http://schemas.microsoft.com/office/drawing/2014/main" id="{8F2F30F5-F999-4E38-821E-44B14033F34C}"/>
                    </a:ext>
                  </a:extLst>
                </p:cNvPr>
                <p:cNvPicPr/>
                <p:nvPr/>
              </p:nvPicPr>
              <p:blipFill>
                <a:blip r:embed="rId469"/>
                <a:stretch>
                  <a:fillRect/>
                </a:stretch>
              </p:blipFill>
              <p:spPr>
                <a:xfrm>
                  <a:off x="5800704" y="5723004"/>
                  <a:ext cx="34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6" name="Freihand 325">
                  <a:extLst>
                    <a:ext uri="{FF2B5EF4-FFF2-40B4-BE49-F238E27FC236}">
                      <a16:creationId xmlns:a16="http://schemas.microsoft.com/office/drawing/2014/main" id="{F1217129-026C-4E9F-ABDC-DCB5CA552531}"/>
                    </a:ext>
                  </a:extLst>
                </p14:cNvPr>
                <p14:cNvContentPartPr/>
                <p14:nvPr/>
              </p14:nvContentPartPr>
              <p14:xfrm>
                <a:off x="5644824" y="5630124"/>
                <a:ext cx="352440" cy="233280"/>
              </p14:xfrm>
            </p:contentPart>
          </mc:Choice>
          <mc:Fallback xmlns="">
            <p:pic>
              <p:nvPicPr>
                <p:cNvPr id="326" name="Freihand 325">
                  <a:extLst>
                    <a:ext uri="{FF2B5EF4-FFF2-40B4-BE49-F238E27FC236}">
                      <a16:creationId xmlns:a16="http://schemas.microsoft.com/office/drawing/2014/main" id="{F1217129-026C-4E9F-ABDC-DCB5CA552531}"/>
                    </a:ext>
                  </a:extLst>
                </p:cNvPr>
                <p:cNvPicPr/>
                <p:nvPr/>
              </p:nvPicPr>
              <p:blipFill>
                <a:blip r:embed="rId471"/>
                <a:stretch>
                  <a:fillRect/>
                </a:stretch>
              </p:blipFill>
              <p:spPr>
                <a:xfrm>
                  <a:off x="5640504" y="5625804"/>
                  <a:ext cx="361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79087C1-1773-4B1C-BCA1-7D446A4C98BC}"/>
                    </a:ext>
                  </a:extLst>
                </p14:cNvPr>
                <p14:cNvContentPartPr/>
                <p14:nvPr/>
              </p14:nvContentPartPr>
              <p14:xfrm>
                <a:off x="5955504" y="5795364"/>
                <a:ext cx="311760" cy="98640"/>
              </p14:xfrm>
            </p:contentPart>
          </mc:Choice>
          <mc:Fallback xmlns="">
            <p:pic>
              <p:nvPicPr>
                <p:cNvPr id="327" name="Freihand 326">
                  <a:extLst>
                    <a:ext uri="{FF2B5EF4-FFF2-40B4-BE49-F238E27FC236}">
                      <a16:creationId xmlns:a16="http://schemas.microsoft.com/office/drawing/2014/main" id="{179087C1-1773-4B1C-BCA1-7D446A4C98BC}"/>
                    </a:ext>
                  </a:extLst>
                </p:cNvPr>
                <p:cNvPicPr/>
                <p:nvPr/>
              </p:nvPicPr>
              <p:blipFill>
                <a:blip r:embed="rId473"/>
                <a:stretch>
                  <a:fillRect/>
                </a:stretch>
              </p:blipFill>
              <p:spPr>
                <a:xfrm>
                  <a:off x="5951184" y="5791044"/>
                  <a:ext cx="320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0" name="Freihand 329">
                  <a:extLst>
                    <a:ext uri="{FF2B5EF4-FFF2-40B4-BE49-F238E27FC236}">
                      <a16:creationId xmlns:a16="http://schemas.microsoft.com/office/drawing/2014/main" id="{F4E726E4-2EBA-4C3C-B3DF-CA6AF5C384CC}"/>
                    </a:ext>
                  </a:extLst>
                </p14:cNvPr>
                <p14:cNvContentPartPr/>
                <p14:nvPr/>
              </p14:nvContentPartPr>
              <p14:xfrm>
                <a:off x="6473544" y="5739564"/>
                <a:ext cx="82440" cy="102600"/>
              </p14:xfrm>
            </p:contentPart>
          </mc:Choice>
          <mc:Fallback xmlns="">
            <p:pic>
              <p:nvPicPr>
                <p:cNvPr id="330" name="Freihand 329">
                  <a:extLst>
                    <a:ext uri="{FF2B5EF4-FFF2-40B4-BE49-F238E27FC236}">
                      <a16:creationId xmlns:a16="http://schemas.microsoft.com/office/drawing/2014/main" id="{F4E726E4-2EBA-4C3C-B3DF-CA6AF5C384CC}"/>
                    </a:ext>
                  </a:extLst>
                </p:cNvPr>
                <p:cNvPicPr/>
                <p:nvPr/>
              </p:nvPicPr>
              <p:blipFill>
                <a:blip r:embed="rId475"/>
                <a:stretch>
                  <a:fillRect/>
                </a:stretch>
              </p:blipFill>
              <p:spPr>
                <a:xfrm>
                  <a:off x="6469224" y="5735244"/>
                  <a:ext cx="91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1" name="Freihand 330">
                  <a:extLst>
                    <a:ext uri="{FF2B5EF4-FFF2-40B4-BE49-F238E27FC236}">
                      <a16:creationId xmlns:a16="http://schemas.microsoft.com/office/drawing/2014/main" id="{88D5BA63-3D74-48CF-864A-46DD977232B2}"/>
                    </a:ext>
                  </a:extLst>
                </p14:cNvPr>
                <p14:cNvContentPartPr/>
                <p14:nvPr/>
              </p14:nvContentPartPr>
              <p14:xfrm>
                <a:off x="6471384" y="5752884"/>
                <a:ext cx="86040" cy="131400"/>
              </p14:xfrm>
            </p:contentPart>
          </mc:Choice>
          <mc:Fallback xmlns="">
            <p:pic>
              <p:nvPicPr>
                <p:cNvPr id="331" name="Freihand 330">
                  <a:extLst>
                    <a:ext uri="{FF2B5EF4-FFF2-40B4-BE49-F238E27FC236}">
                      <a16:creationId xmlns:a16="http://schemas.microsoft.com/office/drawing/2014/main" id="{88D5BA63-3D74-48CF-864A-46DD977232B2}"/>
                    </a:ext>
                  </a:extLst>
                </p:cNvPr>
                <p:cNvPicPr/>
                <p:nvPr/>
              </p:nvPicPr>
              <p:blipFill>
                <a:blip r:embed="rId477"/>
                <a:stretch>
                  <a:fillRect/>
                </a:stretch>
              </p:blipFill>
              <p:spPr>
                <a:xfrm>
                  <a:off x="6467064" y="5748564"/>
                  <a:ext cx="94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2" name="Freihand 331">
                  <a:extLst>
                    <a:ext uri="{FF2B5EF4-FFF2-40B4-BE49-F238E27FC236}">
                      <a16:creationId xmlns:a16="http://schemas.microsoft.com/office/drawing/2014/main" id="{7BB9CFBA-4F57-4E6F-91FC-A985D6F5F814}"/>
                    </a:ext>
                  </a:extLst>
                </p14:cNvPr>
                <p14:cNvContentPartPr/>
                <p14:nvPr/>
              </p14:nvContentPartPr>
              <p14:xfrm>
                <a:off x="6571104" y="5750364"/>
                <a:ext cx="119880" cy="165240"/>
              </p14:xfrm>
            </p:contentPart>
          </mc:Choice>
          <mc:Fallback xmlns="">
            <p:pic>
              <p:nvPicPr>
                <p:cNvPr id="332" name="Freihand 331">
                  <a:extLst>
                    <a:ext uri="{FF2B5EF4-FFF2-40B4-BE49-F238E27FC236}">
                      <a16:creationId xmlns:a16="http://schemas.microsoft.com/office/drawing/2014/main" id="{7BB9CFBA-4F57-4E6F-91FC-A985D6F5F814}"/>
                    </a:ext>
                  </a:extLst>
                </p:cNvPr>
                <p:cNvPicPr/>
                <p:nvPr/>
              </p:nvPicPr>
              <p:blipFill>
                <a:blip r:embed="rId479"/>
                <a:stretch>
                  <a:fillRect/>
                </a:stretch>
              </p:blipFill>
              <p:spPr>
                <a:xfrm>
                  <a:off x="6566784" y="5746044"/>
                  <a:ext cx="128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F13F0CDC-DAD3-4A59-A4A9-2BB4A52D0CD4}"/>
                    </a:ext>
                  </a:extLst>
                </p14:cNvPr>
                <p14:cNvContentPartPr/>
                <p14:nvPr/>
              </p14:nvContentPartPr>
              <p14:xfrm>
                <a:off x="6914904" y="5725884"/>
                <a:ext cx="32040" cy="173520"/>
              </p14:xfrm>
            </p:contentPart>
          </mc:Choice>
          <mc:Fallback xmlns="">
            <p:pic>
              <p:nvPicPr>
                <p:cNvPr id="334" name="Freihand 333">
                  <a:extLst>
                    <a:ext uri="{FF2B5EF4-FFF2-40B4-BE49-F238E27FC236}">
                      <a16:creationId xmlns:a16="http://schemas.microsoft.com/office/drawing/2014/main" id="{F13F0CDC-DAD3-4A59-A4A9-2BB4A52D0CD4}"/>
                    </a:ext>
                  </a:extLst>
                </p:cNvPr>
                <p:cNvPicPr/>
                <p:nvPr/>
              </p:nvPicPr>
              <p:blipFill>
                <a:blip r:embed="rId481"/>
                <a:stretch>
                  <a:fillRect/>
                </a:stretch>
              </p:blipFill>
              <p:spPr>
                <a:xfrm>
                  <a:off x="6910584" y="5721564"/>
                  <a:ext cx="40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96BCEB08-09C0-4732-8063-3903B8C9E114}"/>
                    </a:ext>
                  </a:extLst>
                </p14:cNvPr>
                <p14:cNvContentPartPr/>
                <p14:nvPr/>
              </p14:nvContentPartPr>
              <p14:xfrm>
                <a:off x="6866664" y="5816964"/>
                <a:ext cx="104400" cy="3600"/>
              </p14:xfrm>
            </p:contentPart>
          </mc:Choice>
          <mc:Fallback xmlns="">
            <p:pic>
              <p:nvPicPr>
                <p:cNvPr id="335" name="Freihand 334">
                  <a:extLst>
                    <a:ext uri="{FF2B5EF4-FFF2-40B4-BE49-F238E27FC236}">
                      <a16:creationId xmlns:a16="http://schemas.microsoft.com/office/drawing/2014/main" id="{96BCEB08-09C0-4732-8063-3903B8C9E114}"/>
                    </a:ext>
                  </a:extLst>
                </p:cNvPr>
                <p:cNvPicPr/>
                <p:nvPr/>
              </p:nvPicPr>
              <p:blipFill>
                <a:blip r:embed="rId483"/>
                <a:stretch>
                  <a:fillRect/>
                </a:stretch>
              </p:blipFill>
              <p:spPr>
                <a:xfrm>
                  <a:off x="6862344" y="5812644"/>
                  <a:ext cx="113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E6640DCA-F045-4FAE-A99E-50729540329E}"/>
                    </a:ext>
                  </a:extLst>
                </p14:cNvPr>
                <p14:cNvContentPartPr/>
                <p14:nvPr/>
              </p14:nvContentPartPr>
              <p14:xfrm>
                <a:off x="6982224" y="5787444"/>
                <a:ext cx="131400" cy="103680"/>
              </p14:xfrm>
            </p:contentPart>
          </mc:Choice>
          <mc:Fallback xmlns="">
            <p:pic>
              <p:nvPicPr>
                <p:cNvPr id="336" name="Freihand 335">
                  <a:extLst>
                    <a:ext uri="{FF2B5EF4-FFF2-40B4-BE49-F238E27FC236}">
                      <a16:creationId xmlns:a16="http://schemas.microsoft.com/office/drawing/2014/main" id="{E6640DCA-F045-4FAE-A99E-50729540329E}"/>
                    </a:ext>
                  </a:extLst>
                </p:cNvPr>
                <p:cNvPicPr/>
                <p:nvPr/>
              </p:nvPicPr>
              <p:blipFill>
                <a:blip r:embed="rId485"/>
                <a:stretch>
                  <a:fillRect/>
                </a:stretch>
              </p:blipFill>
              <p:spPr>
                <a:xfrm>
                  <a:off x="6977904" y="5783124"/>
                  <a:ext cx="140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50A89DB-4C27-494F-BB68-3EC2C7D9959F}"/>
                    </a:ext>
                  </a:extLst>
                </p14:cNvPr>
                <p14:cNvContentPartPr/>
                <p14:nvPr/>
              </p14:nvContentPartPr>
              <p14:xfrm>
                <a:off x="7126944" y="5676204"/>
                <a:ext cx="360" cy="360"/>
              </p14:xfrm>
            </p:contentPart>
          </mc:Choice>
          <mc:Fallback xmlns="">
            <p:pic>
              <p:nvPicPr>
                <p:cNvPr id="337" name="Freihand 336">
                  <a:extLst>
                    <a:ext uri="{FF2B5EF4-FFF2-40B4-BE49-F238E27FC236}">
                      <a16:creationId xmlns:a16="http://schemas.microsoft.com/office/drawing/2014/main" id="{050A89DB-4C27-494F-BB68-3EC2C7D9959F}"/>
                    </a:ext>
                  </a:extLst>
                </p:cNvPr>
                <p:cNvPicPr/>
                <p:nvPr/>
              </p:nvPicPr>
              <p:blipFill>
                <a:blip r:embed="rId98"/>
                <a:stretch>
                  <a:fillRect/>
                </a:stretch>
              </p:blipFill>
              <p:spPr>
                <a:xfrm>
                  <a:off x="7122624" y="5671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8" name="Freihand 337">
                  <a:extLst>
                    <a:ext uri="{FF2B5EF4-FFF2-40B4-BE49-F238E27FC236}">
                      <a16:creationId xmlns:a16="http://schemas.microsoft.com/office/drawing/2014/main" id="{5EB5FAFA-19B9-44DF-A879-B6E4E5DFEDBD}"/>
                    </a:ext>
                  </a:extLst>
                </p14:cNvPr>
                <p14:cNvContentPartPr/>
                <p14:nvPr/>
              </p14:nvContentPartPr>
              <p14:xfrm>
                <a:off x="7139544" y="5697804"/>
                <a:ext cx="65880" cy="186480"/>
              </p14:xfrm>
            </p:contentPart>
          </mc:Choice>
          <mc:Fallback xmlns="">
            <p:pic>
              <p:nvPicPr>
                <p:cNvPr id="338" name="Freihand 337">
                  <a:extLst>
                    <a:ext uri="{FF2B5EF4-FFF2-40B4-BE49-F238E27FC236}">
                      <a16:creationId xmlns:a16="http://schemas.microsoft.com/office/drawing/2014/main" id="{5EB5FAFA-19B9-44DF-A879-B6E4E5DFEDBD}"/>
                    </a:ext>
                  </a:extLst>
                </p:cNvPr>
                <p:cNvPicPr/>
                <p:nvPr/>
              </p:nvPicPr>
              <p:blipFill>
                <a:blip r:embed="rId488"/>
                <a:stretch>
                  <a:fillRect/>
                </a:stretch>
              </p:blipFill>
              <p:spPr>
                <a:xfrm>
                  <a:off x="7135224" y="5693484"/>
                  <a:ext cx="74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40" name="Freihand 339">
                  <a:extLst>
                    <a:ext uri="{FF2B5EF4-FFF2-40B4-BE49-F238E27FC236}">
                      <a16:creationId xmlns:a16="http://schemas.microsoft.com/office/drawing/2014/main" id="{8182D079-A1DF-412F-9E76-4E566B566EBD}"/>
                    </a:ext>
                  </a:extLst>
                </p14:cNvPr>
                <p14:cNvContentPartPr/>
                <p14:nvPr/>
              </p14:nvContentPartPr>
              <p14:xfrm>
                <a:off x="7222344" y="5751084"/>
                <a:ext cx="359640" cy="99720"/>
              </p14:xfrm>
            </p:contentPart>
          </mc:Choice>
          <mc:Fallback xmlns="">
            <p:pic>
              <p:nvPicPr>
                <p:cNvPr id="340" name="Freihand 339">
                  <a:extLst>
                    <a:ext uri="{FF2B5EF4-FFF2-40B4-BE49-F238E27FC236}">
                      <a16:creationId xmlns:a16="http://schemas.microsoft.com/office/drawing/2014/main" id="{8182D079-A1DF-412F-9E76-4E566B566EBD}"/>
                    </a:ext>
                  </a:extLst>
                </p:cNvPr>
                <p:cNvPicPr/>
                <p:nvPr/>
              </p:nvPicPr>
              <p:blipFill>
                <a:blip r:embed="rId490"/>
                <a:stretch>
                  <a:fillRect/>
                </a:stretch>
              </p:blipFill>
              <p:spPr>
                <a:xfrm>
                  <a:off x="7218024" y="5746764"/>
                  <a:ext cx="368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41" name="Freihand 340">
                  <a:extLst>
                    <a:ext uri="{FF2B5EF4-FFF2-40B4-BE49-F238E27FC236}">
                      <a16:creationId xmlns:a16="http://schemas.microsoft.com/office/drawing/2014/main" id="{F0BC66EE-8BCB-4718-8998-75D605173288}"/>
                    </a:ext>
                  </a:extLst>
                </p14:cNvPr>
                <p14:cNvContentPartPr/>
                <p14:nvPr/>
              </p14:nvContentPartPr>
              <p14:xfrm>
                <a:off x="7583424" y="5680884"/>
                <a:ext cx="53280" cy="34560"/>
              </p14:xfrm>
            </p:contentPart>
          </mc:Choice>
          <mc:Fallback xmlns="">
            <p:pic>
              <p:nvPicPr>
                <p:cNvPr id="341" name="Freihand 340">
                  <a:extLst>
                    <a:ext uri="{FF2B5EF4-FFF2-40B4-BE49-F238E27FC236}">
                      <a16:creationId xmlns:a16="http://schemas.microsoft.com/office/drawing/2014/main" id="{F0BC66EE-8BCB-4718-8998-75D605173288}"/>
                    </a:ext>
                  </a:extLst>
                </p:cNvPr>
                <p:cNvPicPr/>
                <p:nvPr/>
              </p:nvPicPr>
              <p:blipFill>
                <a:blip r:embed="rId492"/>
                <a:stretch>
                  <a:fillRect/>
                </a:stretch>
              </p:blipFill>
              <p:spPr>
                <a:xfrm>
                  <a:off x="7579104" y="5676564"/>
                  <a:ext cx="61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42" name="Freihand 341">
                  <a:extLst>
                    <a:ext uri="{FF2B5EF4-FFF2-40B4-BE49-F238E27FC236}">
                      <a16:creationId xmlns:a16="http://schemas.microsoft.com/office/drawing/2014/main" id="{04A8C44D-E866-4D13-BFF4-E83E9E108B5A}"/>
                    </a:ext>
                  </a:extLst>
                </p14:cNvPr>
                <p14:cNvContentPartPr/>
                <p14:nvPr/>
              </p14:nvContentPartPr>
              <p14:xfrm>
                <a:off x="7613304" y="5730204"/>
                <a:ext cx="101520" cy="107640"/>
              </p14:xfrm>
            </p:contentPart>
          </mc:Choice>
          <mc:Fallback xmlns="">
            <p:pic>
              <p:nvPicPr>
                <p:cNvPr id="342" name="Freihand 341">
                  <a:extLst>
                    <a:ext uri="{FF2B5EF4-FFF2-40B4-BE49-F238E27FC236}">
                      <a16:creationId xmlns:a16="http://schemas.microsoft.com/office/drawing/2014/main" id="{04A8C44D-E866-4D13-BFF4-E83E9E108B5A}"/>
                    </a:ext>
                  </a:extLst>
                </p:cNvPr>
                <p:cNvPicPr/>
                <p:nvPr/>
              </p:nvPicPr>
              <p:blipFill>
                <a:blip r:embed="rId494"/>
                <a:stretch>
                  <a:fillRect/>
                </a:stretch>
              </p:blipFill>
              <p:spPr>
                <a:xfrm>
                  <a:off x="7608984" y="5725884"/>
                  <a:ext cx="110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3" name="Freihand 342">
                  <a:extLst>
                    <a:ext uri="{FF2B5EF4-FFF2-40B4-BE49-F238E27FC236}">
                      <a16:creationId xmlns:a16="http://schemas.microsoft.com/office/drawing/2014/main" id="{E70577AA-B98F-444B-9D15-0D6F492326B9}"/>
                    </a:ext>
                  </a:extLst>
                </p14:cNvPr>
                <p14:cNvContentPartPr/>
                <p14:nvPr/>
              </p14:nvContentPartPr>
              <p14:xfrm>
                <a:off x="7750464" y="5708604"/>
                <a:ext cx="124920" cy="108360"/>
              </p14:xfrm>
            </p:contentPart>
          </mc:Choice>
          <mc:Fallback xmlns="">
            <p:pic>
              <p:nvPicPr>
                <p:cNvPr id="343" name="Freihand 342">
                  <a:extLst>
                    <a:ext uri="{FF2B5EF4-FFF2-40B4-BE49-F238E27FC236}">
                      <a16:creationId xmlns:a16="http://schemas.microsoft.com/office/drawing/2014/main" id="{E70577AA-B98F-444B-9D15-0D6F492326B9}"/>
                    </a:ext>
                  </a:extLst>
                </p:cNvPr>
                <p:cNvPicPr/>
                <p:nvPr/>
              </p:nvPicPr>
              <p:blipFill>
                <a:blip r:embed="rId496"/>
                <a:stretch>
                  <a:fillRect/>
                </a:stretch>
              </p:blipFill>
              <p:spPr>
                <a:xfrm>
                  <a:off x="7746144" y="5704284"/>
                  <a:ext cx="133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2" name="Freihand 291">
                  <a:extLst>
                    <a:ext uri="{FF2B5EF4-FFF2-40B4-BE49-F238E27FC236}">
                      <a16:creationId xmlns:a16="http://schemas.microsoft.com/office/drawing/2014/main" id="{9EB91367-15E4-4DE6-9E26-76B5644DE90B}"/>
                    </a:ext>
                  </a:extLst>
                </p14:cNvPr>
                <p14:cNvContentPartPr/>
                <p14:nvPr/>
              </p14:nvContentPartPr>
              <p14:xfrm>
                <a:off x="812544" y="5983644"/>
                <a:ext cx="14760" cy="127800"/>
              </p14:xfrm>
            </p:contentPart>
          </mc:Choice>
          <mc:Fallback xmlns="">
            <p:pic>
              <p:nvPicPr>
                <p:cNvPr id="292" name="Freihand 291">
                  <a:extLst>
                    <a:ext uri="{FF2B5EF4-FFF2-40B4-BE49-F238E27FC236}">
                      <a16:creationId xmlns:a16="http://schemas.microsoft.com/office/drawing/2014/main" id="{9EB91367-15E4-4DE6-9E26-76B5644DE90B}"/>
                    </a:ext>
                  </a:extLst>
                </p:cNvPr>
                <p:cNvPicPr/>
                <p:nvPr/>
              </p:nvPicPr>
              <p:blipFill>
                <a:blip r:embed="rId498"/>
                <a:stretch>
                  <a:fillRect/>
                </a:stretch>
              </p:blipFill>
              <p:spPr>
                <a:xfrm>
                  <a:off x="808224" y="5979324"/>
                  <a:ext cx="23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3" name="Freihand 292">
                  <a:extLst>
                    <a:ext uri="{FF2B5EF4-FFF2-40B4-BE49-F238E27FC236}">
                      <a16:creationId xmlns:a16="http://schemas.microsoft.com/office/drawing/2014/main" id="{69008122-C435-4D31-A666-E606ED964142}"/>
                    </a:ext>
                  </a:extLst>
                </p14:cNvPr>
                <p14:cNvContentPartPr/>
                <p14:nvPr/>
              </p14:nvContentPartPr>
              <p14:xfrm>
                <a:off x="761064" y="6072204"/>
                <a:ext cx="115560" cy="36360"/>
              </p14:xfrm>
            </p:contentPart>
          </mc:Choice>
          <mc:Fallback xmlns="">
            <p:pic>
              <p:nvPicPr>
                <p:cNvPr id="293" name="Freihand 292">
                  <a:extLst>
                    <a:ext uri="{FF2B5EF4-FFF2-40B4-BE49-F238E27FC236}">
                      <a16:creationId xmlns:a16="http://schemas.microsoft.com/office/drawing/2014/main" id="{69008122-C435-4D31-A666-E606ED964142}"/>
                    </a:ext>
                  </a:extLst>
                </p:cNvPr>
                <p:cNvPicPr/>
                <p:nvPr/>
              </p:nvPicPr>
              <p:blipFill>
                <a:blip r:embed="rId500"/>
                <a:stretch>
                  <a:fillRect/>
                </a:stretch>
              </p:blipFill>
              <p:spPr>
                <a:xfrm>
                  <a:off x="756744" y="6067884"/>
                  <a:ext cx="124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4" name="Freihand 293">
                  <a:extLst>
                    <a:ext uri="{FF2B5EF4-FFF2-40B4-BE49-F238E27FC236}">
                      <a16:creationId xmlns:a16="http://schemas.microsoft.com/office/drawing/2014/main" id="{35C611CB-8135-41B3-A4DA-5BE0783BAECB}"/>
                    </a:ext>
                  </a:extLst>
                </p14:cNvPr>
                <p14:cNvContentPartPr/>
                <p14:nvPr/>
              </p14:nvContentPartPr>
              <p14:xfrm>
                <a:off x="731184" y="5972124"/>
                <a:ext cx="150840" cy="11520"/>
              </p14:xfrm>
            </p:contentPart>
          </mc:Choice>
          <mc:Fallback xmlns="">
            <p:pic>
              <p:nvPicPr>
                <p:cNvPr id="294" name="Freihand 293">
                  <a:extLst>
                    <a:ext uri="{FF2B5EF4-FFF2-40B4-BE49-F238E27FC236}">
                      <a16:creationId xmlns:a16="http://schemas.microsoft.com/office/drawing/2014/main" id="{35C611CB-8135-41B3-A4DA-5BE0783BAECB}"/>
                    </a:ext>
                  </a:extLst>
                </p:cNvPr>
                <p:cNvPicPr/>
                <p:nvPr/>
              </p:nvPicPr>
              <p:blipFill>
                <a:blip r:embed="rId502"/>
                <a:stretch>
                  <a:fillRect/>
                </a:stretch>
              </p:blipFill>
              <p:spPr>
                <a:xfrm>
                  <a:off x="726864" y="5967804"/>
                  <a:ext cx="159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5" name="Freihand 294">
                  <a:extLst>
                    <a:ext uri="{FF2B5EF4-FFF2-40B4-BE49-F238E27FC236}">
                      <a16:creationId xmlns:a16="http://schemas.microsoft.com/office/drawing/2014/main" id="{B31FBB0E-1643-47A6-9E52-7F97A809856F}"/>
                    </a:ext>
                  </a:extLst>
                </p14:cNvPr>
                <p14:cNvContentPartPr/>
                <p14:nvPr/>
              </p14:nvContentPartPr>
              <p14:xfrm>
                <a:off x="914064" y="5998044"/>
                <a:ext cx="122760" cy="81360"/>
              </p14:xfrm>
            </p:contentPart>
          </mc:Choice>
          <mc:Fallback xmlns="">
            <p:pic>
              <p:nvPicPr>
                <p:cNvPr id="295" name="Freihand 294">
                  <a:extLst>
                    <a:ext uri="{FF2B5EF4-FFF2-40B4-BE49-F238E27FC236}">
                      <a16:creationId xmlns:a16="http://schemas.microsoft.com/office/drawing/2014/main" id="{B31FBB0E-1643-47A6-9E52-7F97A809856F}"/>
                    </a:ext>
                  </a:extLst>
                </p:cNvPr>
                <p:cNvPicPr/>
                <p:nvPr/>
              </p:nvPicPr>
              <p:blipFill>
                <a:blip r:embed="rId504"/>
                <a:stretch>
                  <a:fillRect/>
                </a:stretch>
              </p:blipFill>
              <p:spPr>
                <a:xfrm>
                  <a:off x="909744" y="5993724"/>
                  <a:ext cx="131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6" name="Freihand 295">
                  <a:extLst>
                    <a:ext uri="{FF2B5EF4-FFF2-40B4-BE49-F238E27FC236}">
                      <a16:creationId xmlns:a16="http://schemas.microsoft.com/office/drawing/2014/main" id="{8B563BE3-5DC0-46D0-9285-75F04286F6CC}"/>
                    </a:ext>
                  </a:extLst>
                </p14:cNvPr>
                <p14:cNvContentPartPr/>
                <p14:nvPr/>
              </p14:nvContentPartPr>
              <p14:xfrm>
                <a:off x="1076424" y="6003444"/>
                <a:ext cx="70560" cy="65880"/>
              </p14:xfrm>
            </p:contentPart>
          </mc:Choice>
          <mc:Fallback xmlns="">
            <p:pic>
              <p:nvPicPr>
                <p:cNvPr id="296" name="Freihand 295">
                  <a:extLst>
                    <a:ext uri="{FF2B5EF4-FFF2-40B4-BE49-F238E27FC236}">
                      <a16:creationId xmlns:a16="http://schemas.microsoft.com/office/drawing/2014/main" id="{8B563BE3-5DC0-46D0-9285-75F04286F6CC}"/>
                    </a:ext>
                  </a:extLst>
                </p:cNvPr>
                <p:cNvPicPr/>
                <p:nvPr/>
              </p:nvPicPr>
              <p:blipFill>
                <a:blip r:embed="rId506"/>
                <a:stretch>
                  <a:fillRect/>
                </a:stretch>
              </p:blipFill>
              <p:spPr>
                <a:xfrm>
                  <a:off x="1072104" y="5999124"/>
                  <a:ext cx="79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7" name="Freihand 296">
                  <a:extLst>
                    <a:ext uri="{FF2B5EF4-FFF2-40B4-BE49-F238E27FC236}">
                      <a16:creationId xmlns:a16="http://schemas.microsoft.com/office/drawing/2014/main" id="{61191465-5048-4841-8282-185D14054443}"/>
                    </a:ext>
                  </a:extLst>
                </p14:cNvPr>
                <p14:cNvContentPartPr/>
                <p14:nvPr/>
              </p14:nvContentPartPr>
              <p14:xfrm>
                <a:off x="1230864" y="6005604"/>
                <a:ext cx="63000" cy="189000"/>
              </p14:xfrm>
            </p:contentPart>
          </mc:Choice>
          <mc:Fallback xmlns="">
            <p:pic>
              <p:nvPicPr>
                <p:cNvPr id="297" name="Freihand 296">
                  <a:extLst>
                    <a:ext uri="{FF2B5EF4-FFF2-40B4-BE49-F238E27FC236}">
                      <a16:creationId xmlns:a16="http://schemas.microsoft.com/office/drawing/2014/main" id="{61191465-5048-4841-8282-185D14054443}"/>
                    </a:ext>
                  </a:extLst>
                </p:cNvPr>
                <p:cNvPicPr/>
                <p:nvPr/>
              </p:nvPicPr>
              <p:blipFill>
                <a:blip r:embed="rId508"/>
                <a:stretch>
                  <a:fillRect/>
                </a:stretch>
              </p:blipFill>
              <p:spPr>
                <a:xfrm>
                  <a:off x="1226544" y="6001284"/>
                  <a:ext cx="716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98" name="Freihand 297">
                  <a:extLst>
                    <a:ext uri="{FF2B5EF4-FFF2-40B4-BE49-F238E27FC236}">
                      <a16:creationId xmlns:a16="http://schemas.microsoft.com/office/drawing/2014/main" id="{9BF030F0-2E6F-439D-B112-993E72261531}"/>
                    </a:ext>
                  </a:extLst>
                </p14:cNvPr>
                <p14:cNvContentPartPr/>
                <p14:nvPr/>
              </p14:nvContentPartPr>
              <p14:xfrm>
                <a:off x="1366944" y="5986524"/>
                <a:ext cx="77040" cy="79200"/>
              </p14:xfrm>
            </p:contentPart>
          </mc:Choice>
          <mc:Fallback xmlns="">
            <p:pic>
              <p:nvPicPr>
                <p:cNvPr id="298" name="Freihand 297">
                  <a:extLst>
                    <a:ext uri="{FF2B5EF4-FFF2-40B4-BE49-F238E27FC236}">
                      <a16:creationId xmlns:a16="http://schemas.microsoft.com/office/drawing/2014/main" id="{9BF030F0-2E6F-439D-B112-993E72261531}"/>
                    </a:ext>
                  </a:extLst>
                </p:cNvPr>
                <p:cNvPicPr/>
                <p:nvPr/>
              </p:nvPicPr>
              <p:blipFill>
                <a:blip r:embed="rId510"/>
                <a:stretch>
                  <a:fillRect/>
                </a:stretch>
              </p:blipFill>
              <p:spPr>
                <a:xfrm>
                  <a:off x="1362624" y="5982204"/>
                  <a:ext cx="85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99" name="Freihand 298">
                  <a:extLst>
                    <a:ext uri="{FF2B5EF4-FFF2-40B4-BE49-F238E27FC236}">
                      <a16:creationId xmlns:a16="http://schemas.microsoft.com/office/drawing/2014/main" id="{1019EA5C-B9F3-4717-9316-D095D472BB4B}"/>
                    </a:ext>
                  </a:extLst>
                </p14:cNvPr>
                <p14:cNvContentPartPr/>
                <p14:nvPr/>
              </p14:nvContentPartPr>
              <p14:xfrm>
                <a:off x="1476024" y="5998404"/>
                <a:ext cx="74520" cy="65880"/>
              </p14:xfrm>
            </p:contentPart>
          </mc:Choice>
          <mc:Fallback xmlns="">
            <p:pic>
              <p:nvPicPr>
                <p:cNvPr id="299" name="Freihand 298">
                  <a:extLst>
                    <a:ext uri="{FF2B5EF4-FFF2-40B4-BE49-F238E27FC236}">
                      <a16:creationId xmlns:a16="http://schemas.microsoft.com/office/drawing/2014/main" id="{1019EA5C-B9F3-4717-9316-D095D472BB4B}"/>
                    </a:ext>
                  </a:extLst>
                </p:cNvPr>
                <p:cNvPicPr/>
                <p:nvPr/>
              </p:nvPicPr>
              <p:blipFill>
                <a:blip r:embed="rId512"/>
                <a:stretch>
                  <a:fillRect/>
                </a:stretch>
              </p:blipFill>
              <p:spPr>
                <a:xfrm>
                  <a:off x="1471704" y="5994084"/>
                  <a:ext cx="83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0" name="Freihand 299">
                  <a:extLst>
                    <a:ext uri="{FF2B5EF4-FFF2-40B4-BE49-F238E27FC236}">
                      <a16:creationId xmlns:a16="http://schemas.microsoft.com/office/drawing/2014/main" id="{900724A4-A731-4DDA-B35A-5527EEB1E6AA}"/>
                    </a:ext>
                  </a:extLst>
                </p14:cNvPr>
                <p14:cNvContentPartPr/>
                <p14:nvPr/>
              </p14:nvContentPartPr>
              <p14:xfrm>
                <a:off x="1573584" y="6008124"/>
                <a:ext cx="230040" cy="57240"/>
              </p14:xfrm>
            </p:contentPart>
          </mc:Choice>
          <mc:Fallback xmlns="">
            <p:pic>
              <p:nvPicPr>
                <p:cNvPr id="300" name="Freihand 299">
                  <a:extLst>
                    <a:ext uri="{FF2B5EF4-FFF2-40B4-BE49-F238E27FC236}">
                      <a16:creationId xmlns:a16="http://schemas.microsoft.com/office/drawing/2014/main" id="{900724A4-A731-4DDA-B35A-5527EEB1E6AA}"/>
                    </a:ext>
                  </a:extLst>
                </p:cNvPr>
                <p:cNvPicPr/>
                <p:nvPr/>
              </p:nvPicPr>
              <p:blipFill>
                <a:blip r:embed="rId514"/>
                <a:stretch>
                  <a:fillRect/>
                </a:stretch>
              </p:blipFill>
              <p:spPr>
                <a:xfrm>
                  <a:off x="1569264" y="6003804"/>
                  <a:ext cx="238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1" name="Freihand 300">
                  <a:extLst>
                    <a:ext uri="{FF2B5EF4-FFF2-40B4-BE49-F238E27FC236}">
                      <a16:creationId xmlns:a16="http://schemas.microsoft.com/office/drawing/2014/main" id="{8D665162-0A4C-442E-BE0E-4676E4676370}"/>
                    </a:ext>
                  </a:extLst>
                </p14:cNvPr>
                <p14:cNvContentPartPr/>
                <p14:nvPr/>
              </p14:nvContentPartPr>
              <p14:xfrm>
                <a:off x="1871304" y="5934324"/>
                <a:ext cx="15480" cy="120240"/>
              </p14:xfrm>
            </p:contentPart>
          </mc:Choice>
          <mc:Fallback xmlns="">
            <p:pic>
              <p:nvPicPr>
                <p:cNvPr id="301" name="Freihand 300">
                  <a:extLst>
                    <a:ext uri="{FF2B5EF4-FFF2-40B4-BE49-F238E27FC236}">
                      <a16:creationId xmlns:a16="http://schemas.microsoft.com/office/drawing/2014/main" id="{8D665162-0A4C-442E-BE0E-4676E4676370}"/>
                    </a:ext>
                  </a:extLst>
                </p:cNvPr>
                <p:cNvPicPr/>
                <p:nvPr/>
              </p:nvPicPr>
              <p:blipFill>
                <a:blip r:embed="rId516"/>
                <a:stretch>
                  <a:fillRect/>
                </a:stretch>
              </p:blipFill>
              <p:spPr>
                <a:xfrm>
                  <a:off x="1866984" y="5930004"/>
                  <a:ext cx="24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2" name="Freihand 301">
                  <a:extLst>
                    <a:ext uri="{FF2B5EF4-FFF2-40B4-BE49-F238E27FC236}">
                      <a16:creationId xmlns:a16="http://schemas.microsoft.com/office/drawing/2014/main" id="{D8BEE612-8CE6-4F49-8E39-F8331384BCF7}"/>
                    </a:ext>
                  </a:extLst>
                </p14:cNvPr>
                <p14:cNvContentPartPr/>
                <p14:nvPr/>
              </p14:nvContentPartPr>
              <p14:xfrm>
                <a:off x="1839624" y="5977164"/>
                <a:ext cx="72360" cy="46440"/>
              </p14:xfrm>
            </p:contentPart>
          </mc:Choice>
          <mc:Fallback xmlns="">
            <p:pic>
              <p:nvPicPr>
                <p:cNvPr id="302" name="Freihand 301">
                  <a:extLst>
                    <a:ext uri="{FF2B5EF4-FFF2-40B4-BE49-F238E27FC236}">
                      <a16:creationId xmlns:a16="http://schemas.microsoft.com/office/drawing/2014/main" id="{D8BEE612-8CE6-4F49-8E39-F8331384BCF7}"/>
                    </a:ext>
                  </a:extLst>
                </p:cNvPr>
                <p:cNvPicPr/>
                <p:nvPr/>
              </p:nvPicPr>
              <p:blipFill>
                <a:blip r:embed="rId518"/>
                <a:stretch>
                  <a:fillRect/>
                </a:stretch>
              </p:blipFill>
              <p:spPr>
                <a:xfrm>
                  <a:off x="1835304" y="5972844"/>
                  <a:ext cx="81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03" name="Freihand 302">
                  <a:extLst>
                    <a:ext uri="{FF2B5EF4-FFF2-40B4-BE49-F238E27FC236}">
                      <a16:creationId xmlns:a16="http://schemas.microsoft.com/office/drawing/2014/main" id="{8B3DD4E7-EFE0-4FF0-8539-AD839EA1B75C}"/>
                    </a:ext>
                  </a:extLst>
                </p14:cNvPr>
                <p14:cNvContentPartPr/>
                <p14:nvPr/>
              </p14:nvContentPartPr>
              <p14:xfrm>
                <a:off x="2131224" y="5968524"/>
                <a:ext cx="344520" cy="98640"/>
              </p14:xfrm>
            </p:contentPart>
          </mc:Choice>
          <mc:Fallback xmlns="">
            <p:pic>
              <p:nvPicPr>
                <p:cNvPr id="303" name="Freihand 302">
                  <a:extLst>
                    <a:ext uri="{FF2B5EF4-FFF2-40B4-BE49-F238E27FC236}">
                      <a16:creationId xmlns:a16="http://schemas.microsoft.com/office/drawing/2014/main" id="{8B3DD4E7-EFE0-4FF0-8539-AD839EA1B75C}"/>
                    </a:ext>
                  </a:extLst>
                </p:cNvPr>
                <p:cNvPicPr/>
                <p:nvPr/>
              </p:nvPicPr>
              <p:blipFill>
                <a:blip r:embed="rId520"/>
                <a:stretch>
                  <a:fillRect/>
                </a:stretch>
              </p:blipFill>
              <p:spPr>
                <a:xfrm>
                  <a:off x="2126904" y="5964204"/>
                  <a:ext cx="353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04" name="Freihand 303">
                  <a:extLst>
                    <a:ext uri="{FF2B5EF4-FFF2-40B4-BE49-F238E27FC236}">
                      <a16:creationId xmlns:a16="http://schemas.microsoft.com/office/drawing/2014/main" id="{35CF7EB3-039B-45D4-A59A-0770C26A5132}"/>
                    </a:ext>
                  </a:extLst>
                </p14:cNvPr>
                <p14:cNvContentPartPr/>
                <p14:nvPr/>
              </p14:nvContentPartPr>
              <p14:xfrm>
                <a:off x="2498424" y="5900484"/>
                <a:ext cx="125280" cy="139320"/>
              </p14:xfrm>
            </p:contentPart>
          </mc:Choice>
          <mc:Fallback xmlns="">
            <p:pic>
              <p:nvPicPr>
                <p:cNvPr id="304" name="Freihand 303">
                  <a:extLst>
                    <a:ext uri="{FF2B5EF4-FFF2-40B4-BE49-F238E27FC236}">
                      <a16:creationId xmlns:a16="http://schemas.microsoft.com/office/drawing/2014/main" id="{35CF7EB3-039B-45D4-A59A-0770C26A5132}"/>
                    </a:ext>
                  </a:extLst>
                </p:cNvPr>
                <p:cNvPicPr/>
                <p:nvPr/>
              </p:nvPicPr>
              <p:blipFill>
                <a:blip r:embed="rId522"/>
                <a:stretch>
                  <a:fillRect/>
                </a:stretch>
              </p:blipFill>
              <p:spPr>
                <a:xfrm>
                  <a:off x="2494104" y="5896164"/>
                  <a:ext cx="133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05" name="Freihand 304">
                  <a:extLst>
                    <a:ext uri="{FF2B5EF4-FFF2-40B4-BE49-F238E27FC236}">
                      <a16:creationId xmlns:a16="http://schemas.microsoft.com/office/drawing/2014/main" id="{30529836-75E7-4474-9583-5BD92CF0B64C}"/>
                    </a:ext>
                  </a:extLst>
                </p14:cNvPr>
                <p14:cNvContentPartPr/>
                <p14:nvPr/>
              </p14:nvContentPartPr>
              <p14:xfrm>
                <a:off x="2643864" y="5941524"/>
                <a:ext cx="171360" cy="69840"/>
              </p14:xfrm>
            </p:contentPart>
          </mc:Choice>
          <mc:Fallback xmlns="">
            <p:pic>
              <p:nvPicPr>
                <p:cNvPr id="305" name="Freihand 304">
                  <a:extLst>
                    <a:ext uri="{FF2B5EF4-FFF2-40B4-BE49-F238E27FC236}">
                      <a16:creationId xmlns:a16="http://schemas.microsoft.com/office/drawing/2014/main" id="{30529836-75E7-4474-9583-5BD92CF0B64C}"/>
                    </a:ext>
                  </a:extLst>
                </p:cNvPr>
                <p:cNvPicPr/>
                <p:nvPr/>
              </p:nvPicPr>
              <p:blipFill>
                <a:blip r:embed="rId524"/>
                <a:stretch>
                  <a:fillRect/>
                </a:stretch>
              </p:blipFill>
              <p:spPr>
                <a:xfrm>
                  <a:off x="2639544" y="5937204"/>
                  <a:ext cx="180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6" name="Freihand 305">
                  <a:extLst>
                    <a:ext uri="{FF2B5EF4-FFF2-40B4-BE49-F238E27FC236}">
                      <a16:creationId xmlns:a16="http://schemas.microsoft.com/office/drawing/2014/main" id="{474B7D92-F2B8-4073-81F6-762B2D148C78}"/>
                    </a:ext>
                  </a:extLst>
                </p14:cNvPr>
                <p14:cNvContentPartPr/>
                <p14:nvPr/>
              </p14:nvContentPartPr>
              <p14:xfrm>
                <a:off x="3041664" y="5898684"/>
                <a:ext cx="319680" cy="129240"/>
              </p14:xfrm>
            </p:contentPart>
          </mc:Choice>
          <mc:Fallback xmlns="">
            <p:pic>
              <p:nvPicPr>
                <p:cNvPr id="306" name="Freihand 305">
                  <a:extLst>
                    <a:ext uri="{FF2B5EF4-FFF2-40B4-BE49-F238E27FC236}">
                      <a16:creationId xmlns:a16="http://schemas.microsoft.com/office/drawing/2014/main" id="{474B7D92-F2B8-4073-81F6-762B2D148C78}"/>
                    </a:ext>
                  </a:extLst>
                </p:cNvPr>
                <p:cNvPicPr/>
                <p:nvPr/>
              </p:nvPicPr>
              <p:blipFill>
                <a:blip r:embed="rId526"/>
                <a:stretch>
                  <a:fillRect/>
                </a:stretch>
              </p:blipFill>
              <p:spPr>
                <a:xfrm>
                  <a:off x="3037344" y="5894364"/>
                  <a:ext cx="328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7" name="Freihand 306">
                  <a:extLst>
                    <a:ext uri="{FF2B5EF4-FFF2-40B4-BE49-F238E27FC236}">
                      <a16:creationId xmlns:a16="http://schemas.microsoft.com/office/drawing/2014/main" id="{74CAE99E-D236-437F-9882-5FB55BA2C122}"/>
                    </a:ext>
                  </a:extLst>
                </p14:cNvPr>
                <p14:cNvContentPartPr/>
                <p14:nvPr/>
              </p14:nvContentPartPr>
              <p14:xfrm>
                <a:off x="3377184" y="5851164"/>
                <a:ext cx="136440" cy="171720"/>
              </p14:xfrm>
            </p:contentPart>
          </mc:Choice>
          <mc:Fallback xmlns="">
            <p:pic>
              <p:nvPicPr>
                <p:cNvPr id="307" name="Freihand 306">
                  <a:extLst>
                    <a:ext uri="{FF2B5EF4-FFF2-40B4-BE49-F238E27FC236}">
                      <a16:creationId xmlns:a16="http://schemas.microsoft.com/office/drawing/2014/main" id="{74CAE99E-D236-437F-9882-5FB55BA2C122}"/>
                    </a:ext>
                  </a:extLst>
                </p:cNvPr>
                <p:cNvPicPr/>
                <p:nvPr/>
              </p:nvPicPr>
              <p:blipFill>
                <a:blip r:embed="rId528"/>
                <a:stretch>
                  <a:fillRect/>
                </a:stretch>
              </p:blipFill>
              <p:spPr>
                <a:xfrm>
                  <a:off x="3372864" y="5846844"/>
                  <a:ext cx="145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5" name="Freihand 344">
                  <a:extLst>
                    <a:ext uri="{FF2B5EF4-FFF2-40B4-BE49-F238E27FC236}">
                      <a16:creationId xmlns:a16="http://schemas.microsoft.com/office/drawing/2014/main" id="{3B4601D9-BB5A-4CF5-BEE3-85D82C22AFCE}"/>
                    </a:ext>
                  </a:extLst>
                </p14:cNvPr>
                <p14:cNvContentPartPr/>
                <p14:nvPr/>
              </p14:nvContentPartPr>
              <p14:xfrm>
                <a:off x="900024" y="6208284"/>
                <a:ext cx="262440" cy="173880"/>
              </p14:xfrm>
            </p:contentPart>
          </mc:Choice>
          <mc:Fallback xmlns="">
            <p:pic>
              <p:nvPicPr>
                <p:cNvPr id="345" name="Freihand 344">
                  <a:extLst>
                    <a:ext uri="{FF2B5EF4-FFF2-40B4-BE49-F238E27FC236}">
                      <a16:creationId xmlns:a16="http://schemas.microsoft.com/office/drawing/2014/main" id="{3B4601D9-BB5A-4CF5-BEE3-85D82C22AFCE}"/>
                    </a:ext>
                  </a:extLst>
                </p:cNvPr>
                <p:cNvPicPr/>
                <p:nvPr/>
              </p:nvPicPr>
              <p:blipFill>
                <a:blip r:embed="rId530"/>
                <a:stretch>
                  <a:fillRect/>
                </a:stretch>
              </p:blipFill>
              <p:spPr>
                <a:xfrm>
                  <a:off x="895704" y="6203964"/>
                  <a:ext cx="271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6" name="Freihand 345">
                  <a:extLst>
                    <a:ext uri="{FF2B5EF4-FFF2-40B4-BE49-F238E27FC236}">
                      <a16:creationId xmlns:a16="http://schemas.microsoft.com/office/drawing/2014/main" id="{57098F60-4CA9-4557-B36D-6B161440B3A3}"/>
                    </a:ext>
                  </a:extLst>
                </p14:cNvPr>
                <p14:cNvContentPartPr/>
                <p14:nvPr/>
              </p14:nvContentPartPr>
              <p14:xfrm>
                <a:off x="1215024" y="6182004"/>
                <a:ext cx="154080" cy="161280"/>
              </p14:xfrm>
            </p:contentPart>
          </mc:Choice>
          <mc:Fallback xmlns="">
            <p:pic>
              <p:nvPicPr>
                <p:cNvPr id="346" name="Freihand 345">
                  <a:extLst>
                    <a:ext uri="{FF2B5EF4-FFF2-40B4-BE49-F238E27FC236}">
                      <a16:creationId xmlns:a16="http://schemas.microsoft.com/office/drawing/2014/main" id="{57098F60-4CA9-4557-B36D-6B161440B3A3}"/>
                    </a:ext>
                  </a:extLst>
                </p:cNvPr>
                <p:cNvPicPr/>
                <p:nvPr/>
              </p:nvPicPr>
              <p:blipFill>
                <a:blip r:embed="rId532"/>
                <a:stretch>
                  <a:fillRect/>
                </a:stretch>
              </p:blipFill>
              <p:spPr>
                <a:xfrm>
                  <a:off x="1210704" y="6177684"/>
                  <a:ext cx="162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7" name="Freihand 346">
                  <a:extLst>
                    <a:ext uri="{FF2B5EF4-FFF2-40B4-BE49-F238E27FC236}">
                      <a16:creationId xmlns:a16="http://schemas.microsoft.com/office/drawing/2014/main" id="{2F03F13E-F762-4BD6-A6A2-1FB95DCFAF20}"/>
                    </a:ext>
                  </a:extLst>
                </p14:cNvPr>
                <p14:cNvContentPartPr/>
                <p14:nvPr/>
              </p14:nvContentPartPr>
              <p14:xfrm>
                <a:off x="1517784" y="6213684"/>
                <a:ext cx="113760" cy="152280"/>
              </p14:xfrm>
            </p:contentPart>
          </mc:Choice>
          <mc:Fallback xmlns="">
            <p:pic>
              <p:nvPicPr>
                <p:cNvPr id="347" name="Freihand 346">
                  <a:extLst>
                    <a:ext uri="{FF2B5EF4-FFF2-40B4-BE49-F238E27FC236}">
                      <a16:creationId xmlns:a16="http://schemas.microsoft.com/office/drawing/2014/main" id="{2F03F13E-F762-4BD6-A6A2-1FB95DCFAF20}"/>
                    </a:ext>
                  </a:extLst>
                </p:cNvPr>
                <p:cNvPicPr/>
                <p:nvPr/>
              </p:nvPicPr>
              <p:blipFill>
                <a:blip r:embed="rId534"/>
                <a:stretch>
                  <a:fillRect/>
                </a:stretch>
              </p:blipFill>
              <p:spPr>
                <a:xfrm>
                  <a:off x="1513464" y="6209364"/>
                  <a:ext cx="122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8" name="Freihand 347">
                  <a:extLst>
                    <a:ext uri="{FF2B5EF4-FFF2-40B4-BE49-F238E27FC236}">
                      <a16:creationId xmlns:a16="http://schemas.microsoft.com/office/drawing/2014/main" id="{77BC24D7-CD22-4EB4-BED4-7147D35FD87D}"/>
                    </a:ext>
                  </a:extLst>
                </p14:cNvPr>
                <p14:cNvContentPartPr/>
                <p14:nvPr/>
              </p14:nvContentPartPr>
              <p14:xfrm>
                <a:off x="1651344" y="6320244"/>
                <a:ext cx="360" cy="360"/>
              </p14:xfrm>
            </p:contentPart>
          </mc:Choice>
          <mc:Fallback xmlns="">
            <p:pic>
              <p:nvPicPr>
                <p:cNvPr id="348" name="Freihand 347">
                  <a:extLst>
                    <a:ext uri="{FF2B5EF4-FFF2-40B4-BE49-F238E27FC236}">
                      <a16:creationId xmlns:a16="http://schemas.microsoft.com/office/drawing/2014/main" id="{77BC24D7-CD22-4EB4-BED4-7147D35FD87D}"/>
                    </a:ext>
                  </a:extLst>
                </p:cNvPr>
                <p:cNvPicPr/>
                <p:nvPr/>
              </p:nvPicPr>
              <p:blipFill>
                <a:blip r:embed="rId98"/>
                <a:stretch>
                  <a:fillRect/>
                </a:stretch>
              </p:blipFill>
              <p:spPr>
                <a:xfrm>
                  <a:off x="1647024" y="63159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9" name="Freihand 348">
                  <a:extLst>
                    <a:ext uri="{FF2B5EF4-FFF2-40B4-BE49-F238E27FC236}">
                      <a16:creationId xmlns:a16="http://schemas.microsoft.com/office/drawing/2014/main" id="{3224BD2F-91C3-4F60-A6AF-45B3D6B63742}"/>
                    </a:ext>
                  </a:extLst>
                </p14:cNvPr>
                <p14:cNvContentPartPr/>
                <p14:nvPr/>
              </p14:nvContentPartPr>
              <p14:xfrm>
                <a:off x="1664304" y="6273444"/>
                <a:ext cx="19800" cy="75960"/>
              </p14:xfrm>
            </p:contentPart>
          </mc:Choice>
          <mc:Fallback xmlns="">
            <p:pic>
              <p:nvPicPr>
                <p:cNvPr id="349" name="Freihand 348">
                  <a:extLst>
                    <a:ext uri="{FF2B5EF4-FFF2-40B4-BE49-F238E27FC236}">
                      <a16:creationId xmlns:a16="http://schemas.microsoft.com/office/drawing/2014/main" id="{3224BD2F-91C3-4F60-A6AF-45B3D6B63742}"/>
                    </a:ext>
                  </a:extLst>
                </p:cNvPr>
                <p:cNvPicPr/>
                <p:nvPr/>
              </p:nvPicPr>
              <p:blipFill>
                <a:blip r:embed="rId537"/>
                <a:stretch>
                  <a:fillRect/>
                </a:stretch>
              </p:blipFill>
              <p:spPr>
                <a:xfrm>
                  <a:off x="1659984" y="6269124"/>
                  <a:ext cx="28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0" name="Freihand 349">
                  <a:extLst>
                    <a:ext uri="{FF2B5EF4-FFF2-40B4-BE49-F238E27FC236}">
                      <a16:creationId xmlns:a16="http://schemas.microsoft.com/office/drawing/2014/main" id="{8EC8A3AC-1F4C-45D5-B77A-2C81002276B1}"/>
                    </a:ext>
                  </a:extLst>
                </p14:cNvPr>
                <p14:cNvContentPartPr/>
                <p14:nvPr/>
              </p14:nvContentPartPr>
              <p14:xfrm>
                <a:off x="1717224" y="6178404"/>
                <a:ext cx="79920" cy="158400"/>
              </p14:xfrm>
            </p:contentPart>
          </mc:Choice>
          <mc:Fallback xmlns="">
            <p:pic>
              <p:nvPicPr>
                <p:cNvPr id="350" name="Freihand 349">
                  <a:extLst>
                    <a:ext uri="{FF2B5EF4-FFF2-40B4-BE49-F238E27FC236}">
                      <a16:creationId xmlns:a16="http://schemas.microsoft.com/office/drawing/2014/main" id="{8EC8A3AC-1F4C-45D5-B77A-2C81002276B1}"/>
                    </a:ext>
                  </a:extLst>
                </p:cNvPr>
                <p:cNvPicPr/>
                <p:nvPr/>
              </p:nvPicPr>
              <p:blipFill>
                <a:blip r:embed="rId539"/>
                <a:stretch>
                  <a:fillRect/>
                </a:stretch>
              </p:blipFill>
              <p:spPr>
                <a:xfrm>
                  <a:off x="1712904" y="6174084"/>
                  <a:ext cx="88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1" name="Freihand 350">
                  <a:extLst>
                    <a:ext uri="{FF2B5EF4-FFF2-40B4-BE49-F238E27FC236}">
                      <a16:creationId xmlns:a16="http://schemas.microsoft.com/office/drawing/2014/main" id="{388E820A-D505-403F-A211-137E04AF2B7A}"/>
                    </a:ext>
                  </a:extLst>
                </p14:cNvPr>
                <p14:cNvContentPartPr/>
                <p14:nvPr/>
              </p14:nvContentPartPr>
              <p14:xfrm>
                <a:off x="1969944" y="6189204"/>
                <a:ext cx="114480" cy="162720"/>
              </p14:xfrm>
            </p:contentPart>
          </mc:Choice>
          <mc:Fallback xmlns="">
            <p:pic>
              <p:nvPicPr>
                <p:cNvPr id="351" name="Freihand 350">
                  <a:extLst>
                    <a:ext uri="{FF2B5EF4-FFF2-40B4-BE49-F238E27FC236}">
                      <a16:creationId xmlns:a16="http://schemas.microsoft.com/office/drawing/2014/main" id="{388E820A-D505-403F-A211-137E04AF2B7A}"/>
                    </a:ext>
                  </a:extLst>
                </p:cNvPr>
                <p:cNvPicPr/>
                <p:nvPr/>
              </p:nvPicPr>
              <p:blipFill>
                <a:blip r:embed="rId541"/>
                <a:stretch>
                  <a:fillRect/>
                </a:stretch>
              </p:blipFill>
              <p:spPr>
                <a:xfrm>
                  <a:off x="1965624" y="6184884"/>
                  <a:ext cx="123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2" name="Freihand 351">
                  <a:extLst>
                    <a:ext uri="{FF2B5EF4-FFF2-40B4-BE49-F238E27FC236}">
                      <a16:creationId xmlns:a16="http://schemas.microsoft.com/office/drawing/2014/main" id="{8DF26624-BC0F-4B06-8F26-B9A3055C70B1}"/>
                    </a:ext>
                  </a:extLst>
                </p14:cNvPr>
                <p14:cNvContentPartPr/>
                <p14:nvPr/>
              </p14:nvContentPartPr>
              <p14:xfrm>
                <a:off x="1972464" y="6255444"/>
                <a:ext cx="85320" cy="19440"/>
              </p14:xfrm>
            </p:contentPart>
          </mc:Choice>
          <mc:Fallback xmlns="">
            <p:pic>
              <p:nvPicPr>
                <p:cNvPr id="352" name="Freihand 351">
                  <a:extLst>
                    <a:ext uri="{FF2B5EF4-FFF2-40B4-BE49-F238E27FC236}">
                      <a16:creationId xmlns:a16="http://schemas.microsoft.com/office/drawing/2014/main" id="{8DF26624-BC0F-4B06-8F26-B9A3055C70B1}"/>
                    </a:ext>
                  </a:extLst>
                </p:cNvPr>
                <p:cNvPicPr/>
                <p:nvPr/>
              </p:nvPicPr>
              <p:blipFill>
                <a:blip r:embed="rId543"/>
                <a:stretch>
                  <a:fillRect/>
                </a:stretch>
              </p:blipFill>
              <p:spPr>
                <a:xfrm>
                  <a:off x="1968144" y="6251124"/>
                  <a:ext cx="93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3" name="Freihand 352">
                  <a:extLst>
                    <a:ext uri="{FF2B5EF4-FFF2-40B4-BE49-F238E27FC236}">
                      <a16:creationId xmlns:a16="http://schemas.microsoft.com/office/drawing/2014/main" id="{9A4559EF-6047-4E00-8AB9-50D1A02ECA64}"/>
                    </a:ext>
                  </a:extLst>
                </p14:cNvPr>
                <p14:cNvContentPartPr/>
                <p14:nvPr/>
              </p14:nvContentPartPr>
              <p14:xfrm>
                <a:off x="2091264" y="6221964"/>
                <a:ext cx="198360" cy="117000"/>
              </p14:xfrm>
            </p:contentPart>
          </mc:Choice>
          <mc:Fallback xmlns="">
            <p:pic>
              <p:nvPicPr>
                <p:cNvPr id="353" name="Freihand 352">
                  <a:extLst>
                    <a:ext uri="{FF2B5EF4-FFF2-40B4-BE49-F238E27FC236}">
                      <a16:creationId xmlns:a16="http://schemas.microsoft.com/office/drawing/2014/main" id="{9A4559EF-6047-4E00-8AB9-50D1A02ECA64}"/>
                    </a:ext>
                  </a:extLst>
                </p:cNvPr>
                <p:cNvPicPr/>
                <p:nvPr/>
              </p:nvPicPr>
              <p:blipFill>
                <a:blip r:embed="rId545"/>
                <a:stretch>
                  <a:fillRect/>
                </a:stretch>
              </p:blipFill>
              <p:spPr>
                <a:xfrm>
                  <a:off x="2086944" y="6217644"/>
                  <a:ext cx="207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4" name="Freihand 353">
                  <a:extLst>
                    <a:ext uri="{FF2B5EF4-FFF2-40B4-BE49-F238E27FC236}">
                      <a16:creationId xmlns:a16="http://schemas.microsoft.com/office/drawing/2014/main" id="{36C53A73-2102-4395-AD75-C7CA75FDA863}"/>
                    </a:ext>
                  </a:extLst>
                </p14:cNvPr>
                <p14:cNvContentPartPr/>
                <p14:nvPr/>
              </p14:nvContentPartPr>
              <p14:xfrm>
                <a:off x="2278824" y="6239244"/>
                <a:ext cx="72000" cy="95400"/>
              </p14:xfrm>
            </p:contentPart>
          </mc:Choice>
          <mc:Fallback xmlns="">
            <p:pic>
              <p:nvPicPr>
                <p:cNvPr id="354" name="Freihand 353">
                  <a:extLst>
                    <a:ext uri="{FF2B5EF4-FFF2-40B4-BE49-F238E27FC236}">
                      <a16:creationId xmlns:a16="http://schemas.microsoft.com/office/drawing/2014/main" id="{36C53A73-2102-4395-AD75-C7CA75FDA863}"/>
                    </a:ext>
                  </a:extLst>
                </p:cNvPr>
                <p:cNvPicPr/>
                <p:nvPr/>
              </p:nvPicPr>
              <p:blipFill>
                <a:blip r:embed="rId547"/>
                <a:stretch>
                  <a:fillRect/>
                </a:stretch>
              </p:blipFill>
              <p:spPr>
                <a:xfrm>
                  <a:off x="2274504" y="6234924"/>
                  <a:ext cx="80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5" name="Freihand 354">
                  <a:extLst>
                    <a:ext uri="{FF2B5EF4-FFF2-40B4-BE49-F238E27FC236}">
                      <a16:creationId xmlns:a16="http://schemas.microsoft.com/office/drawing/2014/main" id="{47AD3D7D-7C92-4D83-85A7-2DF9F46E7BCC}"/>
                    </a:ext>
                  </a:extLst>
                </p14:cNvPr>
                <p14:cNvContentPartPr/>
                <p14:nvPr/>
              </p14:nvContentPartPr>
              <p14:xfrm>
                <a:off x="2370984" y="6231684"/>
                <a:ext cx="162720" cy="86040"/>
              </p14:xfrm>
            </p:contentPart>
          </mc:Choice>
          <mc:Fallback xmlns="">
            <p:pic>
              <p:nvPicPr>
                <p:cNvPr id="355" name="Freihand 354">
                  <a:extLst>
                    <a:ext uri="{FF2B5EF4-FFF2-40B4-BE49-F238E27FC236}">
                      <a16:creationId xmlns:a16="http://schemas.microsoft.com/office/drawing/2014/main" id="{47AD3D7D-7C92-4D83-85A7-2DF9F46E7BCC}"/>
                    </a:ext>
                  </a:extLst>
                </p:cNvPr>
                <p:cNvPicPr/>
                <p:nvPr/>
              </p:nvPicPr>
              <p:blipFill>
                <a:blip r:embed="rId549"/>
                <a:stretch>
                  <a:fillRect/>
                </a:stretch>
              </p:blipFill>
              <p:spPr>
                <a:xfrm>
                  <a:off x="2366664" y="6227364"/>
                  <a:ext cx="171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6" name="Freihand 355">
                  <a:extLst>
                    <a:ext uri="{FF2B5EF4-FFF2-40B4-BE49-F238E27FC236}">
                      <a16:creationId xmlns:a16="http://schemas.microsoft.com/office/drawing/2014/main" id="{3D4825FE-8BDB-433E-8C69-B25F517123C2}"/>
                    </a:ext>
                  </a:extLst>
                </p14:cNvPr>
                <p14:cNvContentPartPr/>
                <p14:nvPr/>
              </p14:nvContentPartPr>
              <p14:xfrm>
                <a:off x="2531184" y="6183084"/>
                <a:ext cx="89640" cy="136800"/>
              </p14:xfrm>
            </p:contentPart>
          </mc:Choice>
          <mc:Fallback xmlns="">
            <p:pic>
              <p:nvPicPr>
                <p:cNvPr id="356" name="Freihand 355">
                  <a:extLst>
                    <a:ext uri="{FF2B5EF4-FFF2-40B4-BE49-F238E27FC236}">
                      <a16:creationId xmlns:a16="http://schemas.microsoft.com/office/drawing/2014/main" id="{3D4825FE-8BDB-433E-8C69-B25F517123C2}"/>
                    </a:ext>
                  </a:extLst>
                </p:cNvPr>
                <p:cNvPicPr/>
                <p:nvPr/>
              </p:nvPicPr>
              <p:blipFill>
                <a:blip r:embed="rId551"/>
                <a:stretch>
                  <a:fillRect/>
                </a:stretch>
              </p:blipFill>
              <p:spPr>
                <a:xfrm>
                  <a:off x="2526864" y="6178764"/>
                  <a:ext cx="9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7" name="Freihand 356">
                  <a:extLst>
                    <a:ext uri="{FF2B5EF4-FFF2-40B4-BE49-F238E27FC236}">
                      <a16:creationId xmlns:a16="http://schemas.microsoft.com/office/drawing/2014/main" id="{B3382EE2-062C-4D10-A9D6-D9D40A001D7F}"/>
                    </a:ext>
                  </a:extLst>
                </p14:cNvPr>
                <p14:cNvContentPartPr/>
                <p14:nvPr/>
              </p14:nvContentPartPr>
              <p14:xfrm>
                <a:off x="2630544" y="6239604"/>
                <a:ext cx="82440" cy="84600"/>
              </p14:xfrm>
            </p:contentPart>
          </mc:Choice>
          <mc:Fallback xmlns="">
            <p:pic>
              <p:nvPicPr>
                <p:cNvPr id="357" name="Freihand 356">
                  <a:extLst>
                    <a:ext uri="{FF2B5EF4-FFF2-40B4-BE49-F238E27FC236}">
                      <a16:creationId xmlns:a16="http://schemas.microsoft.com/office/drawing/2014/main" id="{B3382EE2-062C-4D10-A9D6-D9D40A001D7F}"/>
                    </a:ext>
                  </a:extLst>
                </p:cNvPr>
                <p:cNvPicPr/>
                <p:nvPr/>
              </p:nvPicPr>
              <p:blipFill>
                <a:blip r:embed="rId553"/>
                <a:stretch>
                  <a:fillRect/>
                </a:stretch>
              </p:blipFill>
              <p:spPr>
                <a:xfrm>
                  <a:off x="2626224" y="6235284"/>
                  <a:ext cx="91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8" name="Freihand 357">
                  <a:extLst>
                    <a:ext uri="{FF2B5EF4-FFF2-40B4-BE49-F238E27FC236}">
                      <a16:creationId xmlns:a16="http://schemas.microsoft.com/office/drawing/2014/main" id="{9A56E958-8997-4D35-A400-85024A78A907}"/>
                    </a:ext>
                  </a:extLst>
                </p14:cNvPr>
                <p14:cNvContentPartPr/>
                <p14:nvPr/>
              </p14:nvContentPartPr>
              <p14:xfrm>
                <a:off x="2735304" y="6157524"/>
                <a:ext cx="287280" cy="255240"/>
              </p14:xfrm>
            </p:contentPart>
          </mc:Choice>
          <mc:Fallback xmlns="">
            <p:pic>
              <p:nvPicPr>
                <p:cNvPr id="358" name="Freihand 357">
                  <a:extLst>
                    <a:ext uri="{FF2B5EF4-FFF2-40B4-BE49-F238E27FC236}">
                      <a16:creationId xmlns:a16="http://schemas.microsoft.com/office/drawing/2014/main" id="{9A56E958-8997-4D35-A400-85024A78A907}"/>
                    </a:ext>
                  </a:extLst>
                </p:cNvPr>
                <p:cNvPicPr/>
                <p:nvPr/>
              </p:nvPicPr>
              <p:blipFill>
                <a:blip r:embed="rId555"/>
                <a:stretch>
                  <a:fillRect/>
                </a:stretch>
              </p:blipFill>
              <p:spPr>
                <a:xfrm>
                  <a:off x="2730984" y="6153204"/>
                  <a:ext cx="2959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1" name="Freihand 360">
                  <a:extLst>
                    <a:ext uri="{FF2B5EF4-FFF2-40B4-BE49-F238E27FC236}">
                      <a16:creationId xmlns:a16="http://schemas.microsoft.com/office/drawing/2014/main" id="{6085F102-A2B4-49B0-9345-BF97EF54FC6B}"/>
                    </a:ext>
                  </a:extLst>
                </p14:cNvPr>
                <p14:cNvContentPartPr/>
                <p14:nvPr/>
              </p14:nvContentPartPr>
              <p14:xfrm>
                <a:off x="3151104" y="6239244"/>
                <a:ext cx="323280" cy="92520"/>
              </p14:xfrm>
            </p:contentPart>
          </mc:Choice>
          <mc:Fallback xmlns="">
            <p:pic>
              <p:nvPicPr>
                <p:cNvPr id="361" name="Freihand 360">
                  <a:extLst>
                    <a:ext uri="{FF2B5EF4-FFF2-40B4-BE49-F238E27FC236}">
                      <a16:creationId xmlns:a16="http://schemas.microsoft.com/office/drawing/2014/main" id="{6085F102-A2B4-49B0-9345-BF97EF54FC6B}"/>
                    </a:ext>
                  </a:extLst>
                </p:cNvPr>
                <p:cNvPicPr/>
                <p:nvPr/>
              </p:nvPicPr>
              <p:blipFill>
                <a:blip r:embed="rId557"/>
                <a:stretch>
                  <a:fillRect/>
                </a:stretch>
              </p:blipFill>
              <p:spPr>
                <a:xfrm>
                  <a:off x="3146784" y="6234924"/>
                  <a:ext cx="331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2" name="Freihand 361">
                  <a:extLst>
                    <a:ext uri="{FF2B5EF4-FFF2-40B4-BE49-F238E27FC236}">
                      <a16:creationId xmlns:a16="http://schemas.microsoft.com/office/drawing/2014/main" id="{29DF766F-5E28-44DE-B7DF-EC5002C1C056}"/>
                    </a:ext>
                  </a:extLst>
                </p14:cNvPr>
                <p14:cNvContentPartPr/>
                <p14:nvPr/>
              </p14:nvContentPartPr>
              <p14:xfrm>
                <a:off x="3623784" y="6165804"/>
                <a:ext cx="126720" cy="164160"/>
              </p14:xfrm>
            </p:contentPart>
          </mc:Choice>
          <mc:Fallback xmlns="">
            <p:pic>
              <p:nvPicPr>
                <p:cNvPr id="362" name="Freihand 361">
                  <a:extLst>
                    <a:ext uri="{FF2B5EF4-FFF2-40B4-BE49-F238E27FC236}">
                      <a16:creationId xmlns:a16="http://schemas.microsoft.com/office/drawing/2014/main" id="{29DF766F-5E28-44DE-B7DF-EC5002C1C056}"/>
                    </a:ext>
                  </a:extLst>
                </p:cNvPr>
                <p:cNvPicPr/>
                <p:nvPr/>
              </p:nvPicPr>
              <p:blipFill>
                <a:blip r:embed="rId559"/>
                <a:stretch>
                  <a:fillRect/>
                </a:stretch>
              </p:blipFill>
              <p:spPr>
                <a:xfrm>
                  <a:off x="3619464" y="6161484"/>
                  <a:ext cx="135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3" name="Freihand 362">
                  <a:extLst>
                    <a:ext uri="{FF2B5EF4-FFF2-40B4-BE49-F238E27FC236}">
                      <a16:creationId xmlns:a16="http://schemas.microsoft.com/office/drawing/2014/main" id="{A910F191-AF3F-4463-B76D-50CF5FBCBC95}"/>
                    </a:ext>
                  </a:extLst>
                </p14:cNvPr>
                <p14:cNvContentPartPr/>
                <p14:nvPr/>
              </p14:nvContentPartPr>
              <p14:xfrm>
                <a:off x="3795144" y="6141324"/>
                <a:ext cx="193680" cy="164520"/>
              </p14:xfrm>
            </p:contentPart>
          </mc:Choice>
          <mc:Fallback xmlns="">
            <p:pic>
              <p:nvPicPr>
                <p:cNvPr id="363" name="Freihand 362">
                  <a:extLst>
                    <a:ext uri="{FF2B5EF4-FFF2-40B4-BE49-F238E27FC236}">
                      <a16:creationId xmlns:a16="http://schemas.microsoft.com/office/drawing/2014/main" id="{A910F191-AF3F-4463-B76D-50CF5FBCBC95}"/>
                    </a:ext>
                  </a:extLst>
                </p:cNvPr>
                <p:cNvPicPr/>
                <p:nvPr/>
              </p:nvPicPr>
              <p:blipFill>
                <a:blip r:embed="rId561"/>
                <a:stretch>
                  <a:fillRect/>
                </a:stretch>
              </p:blipFill>
              <p:spPr>
                <a:xfrm>
                  <a:off x="3790824" y="6137004"/>
                  <a:ext cx="202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4" name="Freihand 363">
                  <a:extLst>
                    <a:ext uri="{FF2B5EF4-FFF2-40B4-BE49-F238E27FC236}">
                      <a16:creationId xmlns:a16="http://schemas.microsoft.com/office/drawing/2014/main" id="{F9766E10-19D1-4628-9582-547928C989E7}"/>
                    </a:ext>
                  </a:extLst>
                </p14:cNvPr>
                <p14:cNvContentPartPr/>
                <p14:nvPr/>
              </p14:nvContentPartPr>
              <p14:xfrm>
                <a:off x="3961824" y="6135564"/>
                <a:ext cx="155520" cy="156960"/>
              </p14:xfrm>
            </p:contentPart>
          </mc:Choice>
          <mc:Fallback xmlns="">
            <p:pic>
              <p:nvPicPr>
                <p:cNvPr id="364" name="Freihand 363">
                  <a:extLst>
                    <a:ext uri="{FF2B5EF4-FFF2-40B4-BE49-F238E27FC236}">
                      <a16:creationId xmlns:a16="http://schemas.microsoft.com/office/drawing/2014/main" id="{F9766E10-19D1-4628-9582-547928C989E7}"/>
                    </a:ext>
                  </a:extLst>
                </p:cNvPr>
                <p:cNvPicPr/>
                <p:nvPr/>
              </p:nvPicPr>
              <p:blipFill>
                <a:blip r:embed="rId563"/>
                <a:stretch>
                  <a:fillRect/>
                </a:stretch>
              </p:blipFill>
              <p:spPr>
                <a:xfrm>
                  <a:off x="3957504" y="6130884"/>
                  <a:ext cx="164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5" name="Freihand 364">
                  <a:extLst>
                    <a:ext uri="{FF2B5EF4-FFF2-40B4-BE49-F238E27FC236}">
                      <a16:creationId xmlns:a16="http://schemas.microsoft.com/office/drawing/2014/main" id="{52607C0B-D8F6-4907-98AD-AAA393E2A083}"/>
                    </a:ext>
                  </a:extLst>
                </p14:cNvPr>
                <p14:cNvContentPartPr/>
                <p14:nvPr/>
              </p14:nvContentPartPr>
              <p14:xfrm>
                <a:off x="4129584" y="6217284"/>
                <a:ext cx="146520" cy="99360"/>
              </p14:xfrm>
            </p:contentPart>
          </mc:Choice>
          <mc:Fallback xmlns="">
            <p:pic>
              <p:nvPicPr>
                <p:cNvPr id="365" name="Freihand 364">
                  <a:extLst>
                    <a:ext uri="{FF2B5EF4-FFF2-40B4-BE49-F238E27FC236}">
                      <a16:creationId xmlns:a16="http://schemas.microsoft.com/office/drawing/2014/main" id="{52607C0B-D8F6-4907-98AD-AAA393E2A083}"/>
                    </a:ext>
                  </a:extLst>
                </p:cNvPr>
                <p:cNvPicPr/>
                <p:nvPr/>
              </p:nvPicPr>
              <p:blipFill>
                <a:blip r:embed="rId565"/>
                <a:stretch>
                  <a:fillRect/>
                </a:stretch>
              </p:blipFill>
              <p:spPr>
                <a:xfrm>
                  <a:off x="4125264" y="6212964"/>
                  <a:ext cx="155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6" name="Freihand 365">
                  <a:extLst>
                    <a:ext uri="{FF2B5EF4-FFF2-40B4-BE49-F238E27FC236}">
                      <a16:creationId xmlns:a16="http://schemas.microsoft.com/office/drawing/2014/main" id="{810FCFC5-E2F3-4592-94A2-6D963DA41124}"/>
                    </a:ext>
                  </a:extLst>
                </p14:cNvPr>
                <p14:cNvContentPartPr/>
                <p14:nvPr/>
              </p14:nvContentPartPr>
              <p14:xfrm>
                <a:off x="4305264" y="6141684"/>
                <a:ext cx="294840" cy="155520"/>
              </p14:xfrm>
            </p:contentPart>
          </mc:Choice>
          <mc:Fallback xmlns="">
            <p:pic>
              <p:nvPicPr>
                <p:cNvPr id="366" name="Freihand 365">
                  <a:extLst>
                    <a:ext uri="{FF2B5EF4-FFF2-40B4-BE49-F238E27FC236}">
                      <a16:creationId xmlns:a16="http://schemas.microsoft.com/office/drawing/2014/main" id="{810FCFC5-E2F3-4592-94A2-6D963DA41124}"/>
                    </a:ext>
                  </a:extLst>
                </p:cNvPr>
                <p:cNvPicPr/>
                <p:nvPr/>
              </p:nvPicPr>
              <p:blipFill>
                <a:blip r:embed="rId567"/>
                <a:stretch>
                  <a:fillRect/>
                </a:stretch>
              </p:blipFill>
              <p:spPr>
                <a:xfrm>
                  <a:off x="4300944" y="6137364"/>
                  <a:ext cx="303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8" name="Freihand 367">
                  <a:extLst>
                    <a:ext uri="{FF2B5EF4-FFF2-40B4-BE49-F238E27FC236}">
                      <a16:creationId xmlns:a16="http://schemas.microsoft.com/office/drawing/2014/main" id="{B43E6768-4DBF-4001-B8D8-1CE0A15B1E62}"/>
                    </a:ext>
                  </a:extLst>
                </p14:cNvPr>
                <p14:cNvContentPartPr/>
                <p14:nvPr/>
              </p14:nvContentPartPr>
              <p14:xfrm>
                <a:off x="4712424" y="6189924"/>
                <a:ext cx="108360" cy="216000"/>
              </p14:xfrm>
            </p:contentPart>
          </mc:Choice>
          <mc:Fallback xmlns="">
            <p:pic>
              <p:nvPicPr>
                <p:cNvPr id="368" name="Freihand 367">
                  <a:extLst>
                    <a:ext uri="{FF2B5EF4-FFF2-40B4-BE49-F238E27FC236}">
                      <a16:creationId xmlns:a16="http://schemas.microsoft.com/office/drawing/2014/main" id="{B43E6768-4DBF-4001-B8D8-1CE0A15B1E62}"/>
                    </a:ext>
                  </a:extLst>
                </p:cNvPr>
                <p:cNvPicPr/>
                <p:nvPr/>
              </p:nvPicPr>
              <p:blipFill>
                <a:blip r:embed="rId569"/>
                <a:stretch>
                  <a:fillRect/>
                </a:stretch>
              </p:blipFill>
              <p:spPr>
                <a:xfrm>
                  <a:off x="4708104" y="6185604"/>
                  <a:ext cx="117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0" name="Freihand 369">
                  <a:extLst>
                    <a:ext uri="{FF2B5EF4-FFF2-40B4-BE49-F238E27FC236}">
                      <a16:creationId xmlns:a16="http://schemas.microsoft.com/office/drawing/2014/main" id="{6089CA29-1B15-4513-A444-36B7A921B2F8}"/>
                    </a:ext>
                  </a:extLst>
                </p14:cNvPr>
                <p14:cNvContentPartPr/>
                <p14:nvPr/>
              </p14:nvContentPartPr>
              <p14:xfrm>
                <a:off x="4834104" y="6198924"/>
                <a:ext cx="75600" cy="97560"/>
              </p14:xfrm>
            </p:contentPart>
          </mc:Choice>
          <mc:Fallback xmlns="">
            <p:pic>
              <p:nvPicPr>
                <p:cNvPr id="370" name="Freihand 369">
                  <a:extLst>
                    <a:ext uri="{FF2B5EF4-FFF2-40B4-BE49-F238E27FC236}">
                      <a16:creationId xmlns:a16="http://schemas.microsoft.com/office/drawing/2014/main" id="{6089CA29-1B15-4513-A444-36B7A921B2F8}"/>
                    </a:ext>
                  </a:extLst>
                </p:cNvPr>
                <p:cNvPicPr/>
                <p:nvPr/>
              </p:nvPicPr>
              <p:blipFill>
                <a:blip r:embed="rId571"/>
                <a:stretch>
                  <a:fillRect/>
                </a:stretch>
              </p:blipFill>
              <p:spPr>
                <a:xfrm>
                  <a:off x="4829784" y="6194604"/>
                  <a:ext cx="84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1" name="Freihand 370">
                  <a:extLst>
                    <a:ext uri="{FF2B5EF4-FFF2-40B4-BE49-F238E27FC236}">
                      <a16:creationId xmlns:a16="http://schemas.microsoft.com/office/drawing/2014/main" id="{E21B87C7-B672-4566-A046-87760F887CD9}"/>
                    </a:ext>
                  </a:extLst>
                </p14:cNvPr>
                <p14:cNvContentPartPr/>
                <p14:nvPr/>
              </p14:nvContentPartPr>
              <p14:xfrm>
                <a:off x="4958664" y="6105684"/>
                <a:ext cx="323640" cy="190440"/>
              </p14:xfrm>
            </p:contentPart>
          </mc:Choice>
          <mc:Fallback xmlns="">
            <p:pic>
              <p:nvPicPr>
                <p:cNvPr id="371" name="Freihand 370">
                  <a:extLst>
                    <a:ext uri="{FF2B5EF4-FFF2-40B4-BE49-F238E27FC236}">
                      <a16:creationId xmlns:a16="http://schemas.microsoft.com/office/drawing/2014/main" id="{E21B87C7-B672-4566-A046-87760F887CD9}"/>
                    </a:ext>
                  </a:extLst>
                </p:cNvPr>
                <p:cNvPicPr/>
                <p:nvPr/>
              </p:nvPicPr>
              <p:blipFill>
                <a:blip r:embed="rId573"/>
                <a:stretch>
                  <a:fillRect/>
                </a:stretch>
              </p:blipFill>
              <p:spPr>
                <a:xfrm>
                  <a:off x="4954344" y="6101364"/>
                  <a:ext cx="332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2" name="Freihand 371">
                  <a:extLst>
                    <a:ext uri="{FF2B5EF4-FFF2-40B4-BE49-F238E27FC236}">
                      <a16:creationId xmlns:a16="http://schemas.microsoft.com/office/drawing/2014/main" id="{F6E34B2A-E9D1-4229-9BEA-A555A7CE489D}"/>
                    </a:ext>
                  </a:extLst>
                </p14:cNvPr>
                <p14:cNvContentPartPr/>
                <p14:nvPr/>
              </p14:nvContentPartPr>
              <p14:xfrm>
                <a:off x="5007984" y="6103524"/>
                <a:ext cx="30240" cy="7920"/>
              </p14:xfrm>
            </p:contentPart>
          </mc:Choice>
          <mc:Fallback xmlns="">
            <p:pic>
              <p:nvPicPr>
                <p:cNvPr id="372" name="Freihand 371">
                  <a:extLst>
                    <a:ext uri="{FF2B5EF4-FFF2-40B4-BE49-F238E27FC236}">
                      <a16:creationId xmlns:a16="http://schemas.microsoft.com/office/drawing/2014/main" id="{F6E34B2A-E9D1-4229-9BEA-A555A7CE489D}"/>
                    </a:ext>
                  </a:extLst>
                </p:cNvPr>
                <p:cNvPicPr/>
                <p:nvPr/>
              </p:nvPicPr>
              <p:blipFill>
                <a:blip r:embed="rId575"/>
                <a:stretch>
                  <a:fillRect/>
                </a:stretch>
              </p:blipFill>
              <p:spPr>
                <a:xfrm>
                  <a:off x="5003664" y="6099204"/>
                  <a:ext cx="38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3" name="Freihand 372">
                  <a:extLst>
                    <a:ext uri="{FF2B5EF4-FFF2-40B4-BE49-F238E27FC236}">
                      <a16:creationId xmlns:a16="http://schemas.microsoft.com/office/drawing/2014/main" id="{4430AF17-6218-48EE-9162-4B509A6D80AC}"/>
                    </a:ext>
                  </a:extLst>
                </p14:cNvPr>
                <p14:cNvContentPartPr/>
                <p14:nvPr/>
              </p14:nvContentPartPr>
              <p14:xfrm>
                <a:off x="5512704" y="6145644"/>
                <a:ext cx="5040" cy="137880"/>
              </p14:xfrm>
            </p:contentPart>
          </mc:Choice>
          <mc:Fallback xmlns="">
            <p:pic>
              <p:nvPicPr>
                <p:cNvPr id="373" name="Freihand 372">
                  <a:extLst>
                    <a:ext uri="{FF2B5EF4-FFF2-40B4-BE49-F238E27FC236}">
                      <a16:creationId xmlns:a16="http://schemas.microsoft.com/office/drawing/2014/main" id="{4430AF17-6218-48EE-9162-4B509A6D80AC}"/>
                    </a:ext>
                  </a:extLst>
                </p:cNvPr>
                <p:cNvPicPr/>
                <p:nvPr/>
              </p:nvPicPr>
              <p:blipFill>
                <a:blip r:embed="rId577"/>
                <a:stretch>
                  <a:fillRect/>
                </a:stretch>
              </p:blipFill>
              <p:spPr>
                <a:xfrm>
                  <a:off x="5508384" y="6141324"/>
                  <a:ext cx="13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4" name="Freihand 373">
                  <a:extLst>
                    <a:ext uri="{FF2B5EF4-FFF2-40B4-BE49-F238E27FC236}">
                      <a16:creationId xmlns:a16="http://schemas.microsoft.com/office/drawing/2014/main" id="{BA16EB14-7D79-481B-A2D1-E3F65D4F44A9}"/>
                    </a:ext>
                  </a:extLst>
                </p14:cNvPr>
                <p14:cNvContentPartPr/>
                <p14:nvPr/>
              </p14:nvContentPartPr>
              <p14:xfrm>
                <a:off x="5403624" y="6106044"/>
                <a:ext cx="185760" cy="168840"/>
              </p14:xfrm>
            </p:contentPart>
          </mc:Choice>
          <mc:Fallback xmlns="">
            <p:pic>
              <p:nvPicPr>
                <p:cNvPr id="374" name="Freihand 373">
                  <a:extLst>
                    <a:ext uri="{FF2B5EF4-FFF2-40B4-BE49-F238E27FC236}">
                      <a16:creationId xmlns:a16="http://schemas.microsoft.com/office/drawing/2014/main" id="{BA16EB14-7D79-481B-A2D1-E3F65D4F44A9}"/>
                    </a:ext>
                  </a:extLst>
                </p:cNvPr>
                <p:cNvPicPr/>
                <p:nvPr/>
              </p:nvPicPr>
              <p:blipFill>
                <a:blip r:embed="rId579"/>
                <a:stretch>
                  <a:fillRect/>
                </a:stretch>
              </p:blipFill>
              <p:spPr>
                <a:xfrm>
                  <a:off x="5399304" y="6101724"/>
                  <a:ext cx="194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6" name="Freihand 375">
                  <a:extLst>
                    <a:ext uri="{FF2B5EF4-FFF2-40B4-BE49-F238E27FC236}">
                      <a16:creationId xmlns:a16="http://schemas.microsoft.com/office/drawing/2014/main" id="{02E0DD75-E429-40CB-8767-B66535EBE925}"/>
                    </a:ext>
                  </a:extLst>
                </p14:cNvPr>
                <p14:cNvContentPartPr/>
                <p14:nvPr/>
              </p14:nvContentPartPr>
              <p14:xfrm>
                <a:off x="5613504" y="6204324"/>
                <a:ext cx="101160" cy="83160"/>
              </p14:xfrm>
            </p:contentPart>
          </mc:Choice>
          <mc:Fallback xmlns="">
            <p:pic>
              <p:nvPicPr>
                <p:cNvPr id="376" name="Freihand 375">
                  <a:extLst>
                    <a:ext uri="{FF2B5EF4-FFF2-40B4-BE49-F238E27FC236}">
                      <a16:creationId xmlns:a16="http://schemas.microsoft.com/office/drawing/2014/main" id="{02E0DD75-E429-40CB-8767-B66535EBE925}"/>
                    </a:ext>
                  </a:extLst>
                </p:cNvPr>
                <p:cNvPicPr/>
                <p:nvPr/>
              </p:nvPicPr>
              <p:blipFill>
                <a:blip r:embed="rId581"/>
                <a:stretch>
                  <a:fillRect/>
                </a:stretch>
              </p:blipFill>
              <p:spPr>
                <a:xfrm>
                  <a:off x="5609184" y="6200004"/>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7" name="Freihand 376">
                  <a:extLst>
                    <a:ext uri="{FF2B5EF4-FFF2-40B4-BE49-F238E27FC236}">
                      <a16:creationId xmlns:a16="http://schemas.microsoft.com/office/drawing/2014/main" id="{BC3A697D-70AD-4ED0-A929-34012ED1487D}"/>
                    </a:ext>
                  </a:extLst>
                </p14:cNvPr>
                <p14:cNvContentPartPr/>
                <p14:nvPr/>
              </p14:nvContentPartPr>
              <p14:xfrm>
                <a:off x="5729064" y="6187044"/>
                <a:ext cx="16200" cy="59760"/>
              </p14:xfrm>
            </p:contentPart>
          </mc:Choice>
          <mc:Fallback xmlns="">
            <p:pic>
              <p:nvPicPr>
                <p:cNvPr id="377" name="Freihand 376">
                  <a:extLst>
                    <a:ext uri="{FF2B5EF4-FFF2-40B4-BE49-F238E27FC236}">
                      <a16:creationId xmlns:a16="http://schemas.microsoft.com/office/drawing/2014/main" id="{BC3A697D-70AD-4ED0-A929-34012ED1487D}"/>
                    </a:ext>
                  </a:extLst>
                </p:cNvPr>
                <p:cNvPicPr/>
                <p:nvPr/>
              </p:nvPicPr>
              <p:blipFill>
                <a:blip r:embed="rId583"/>
                <a:stretch>
                  <a:fillRect/>
                </a:stretch>
              </p:blipFill>
              <p:spPr>
                <a:xfrm>
                  <a:off x="5724744" y="6182724"/>
                  <a:ext cx="24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8" name="Freihand 377">
                  <a:extLst>
                    <a:ext uri="{FF2B5EF4-FFF2-40B4-BE49-F238E27FC236}">
                      <a16:creationId xmlns:a16="http://schemas.microsoft.com/office/drawing/2014/main" id="{E2D42D9A-ED00-4CD9-BB2B-465399700292}"/>
                    </a:ext>
                  </a:extLst>
                </p14:cNvPr>
                <p14:cNvContentPartPr/>
                <p14:nvPr/>
              </p14:nvContentPartPr>
              <p14:xfrm>
                <a:off x="5720784" y="6161124"/>
                <a:ext cx="141480" cy="131040"/>
              </p14:xfrm>
            </p:contentPart>
          </mc:Choice>
          <mc:Fallback xmlns="">
            <p:pic>
              <p:nvPicPr>
                <p:cNvPr id="378" name="Freihand 377">
                  <a:extLst>
                    <a:ext uri="{FF2B5EF4-FFF2-40B4-BE49-F238E27FC236}">
                      <a16:creationId xmlns:a16="http://schemas.microsoft.com/office/drawing/2014/main" id="{E2D42D9A-ED00-4CD9-BB2B-465399700292}"/>
                    </a:ext>
                  </a:extLst>
                </p:cNvPr>
                <p:cNvPicPr/>
                <p:nvPr/>
              </p:nvPicPr>
              <p:blipFill>
                <a:blip r:embed="rId585"/>
                <a:stretch>
                  <a:fillRect/>
                </a:stretch>
              </p:blipFill>
              <p:spPr>
                <a:xfrm>
                  <a:off x="5716464" y="6156804"/>
                  <a:ext cx="150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9" name="Freihand 378">
                  <a:extLst>
                    <a:ext uri="{FF2B5EF4-FFF2-40B4-BE49-F238E27FC236}">
                      <a16:creationId xmlns:a16="http://schemas.microsoft.com/office/drawing/2014/main" id="{9DD55635-9D66-4011-86CE-19E71AF83715}"/>
                    </a:ext>
                  </a:extLst>
                </p14:cNvPr>
                <p14:cNvContentPartPr/>
                <p14:nvPr/>
              </p14:nvContentPartPr>
              <p14:xfrm>
                <a:off x="5873064" y="6180204"/>
                <a:ext cx="104040" cy="96840"/>
              </p14:xfrm>
            </p:contentPart>
          </mc:Choice>
          <mc:Fallback xmlns="">
            <p:pic>
              <p:nvPicPr>
                <p:cNvPr id="379" name="Freihand 378">
                  <a:extLst>
                    <a:ext uri="{FF2B5EF4-FFF2-40B4-BE49-F238E27FC236}">
                      <a16:creationId xmlns:a16="http://schemas.microsoft.com/office/drawing/2014/main" id="{9DD55635-9D66-4011-86CE-19E71AF83715}"/>
                    </a:ext>
                  </a:extLst>
                </p:cNvPr>
                <p:cNvPicPr/>
                <p:nvPr/>
              </p:nvPicPr>
              <p:blipFill>
                <a:blip r:embed="rId587"/>
                <a:stretch>
                  <a:fillRect/>
                </a:stretch>
              </p:blipFill>
              <p:spPr>
                <a:xfrm>
                  <a:off x="5868744" y="6175884"/>
                  <a:ext cx="112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0" name="Freihand 379">
                  <a:extLst>
                    <a:ext uri="{FF2B5EF4-FFF2-40B4-BE49-F238E27FC236}">
                      <a16:creationId xmlns:a16="http://schemas.microsoft.com/office/drawing/2014/main" id="{F5E04E8D-7FFB-4BBE-AF4A-2C3D1F5CA4B8}"/>
                    </a:ext>
                  </a:extLst>
                </p14:cNvPr>
                <p14:cNvContentPartPr/>
                <p14:nvPr/>
              </p14:nvContentPartPr>
              <p14:xfrm>
                <a:off x="5957664" y="6090204"/>
                <a:ext cx="109800" cy="170640"/>
              </p14:xfrm>
            </p:contentPart>
          </mc:Choice>
          <mc:Fallback xmlns="">
            <p:pic>
              <p:nvPicPr>
                <p:cNvPr id="380" name="Freihand 379">
                  <a:extLst>
                    <a:ext uri="{FF2B5EF4-FFF2-40B4-BE49-F238E27FC236}">
                      <a16:creationId xmlns:a16="http://schemas.microsoft.com/office/drawing/2014/main" id="{F5E04E8D-7FFB-4BBE-AF4A-2C3D1F5CA4B8}"/>
                    </a:ext>
                  </a:extLst>
                </p:cNvPr>
                <p:cNvPicPr/>
                <p:nvPr/>
              </p:nvPicPr>
              <p:blipFill>
                <a:blip r:embed="rId589"/>
                <a:stretch>
                  <a:fillRect/>
                </a:stretch>
              </p:blipFill>
              <p:spPr>
                <a:xfrm>
                  <a:off x="5953344" y="6085884"/>
                  <a:ext cx="118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1" name="Freihand 380">
                  <a:extLst>
                    <a:ext uri="{FF2B5EF4-FFF2-40B4-BE49-F238E27FC236}">
                      <a16:creationId xmlns:a16="http://schemas.microsoft.com/office/drawing/2014/main" id="{C1C46A3F-4DBA-44D7-8F1A-D10D5F0E11B0}"/>
                    </a:ext>
                  </a:extLst>
                </p14:cNvPr>
                <p14:cNvContentPartPr/>
                <p14:nvPr/>
              </p14:nvContentPartPr>
              <p14:xfrm>
                <a:off x="6114624" y="6088764"/>
                <a:ext cx="143640" cy="158040"/>
              </p14:xfrm>
            </p:contentPart>
          </mc:Choice>
          <mc:Fallback xmlns="">
            <p:pic>
              <p:nvPicPr>
                <p:cNvPr id="381" name="Freihand 380">
                  <a:extLst>
                    <a:ext uri="{FF2B5EF4-FFF2-40B4-BE49-F238E27FC236}">
                      <a16:creationId xmlns:a16="http://schemas.microsoft.com/office/drawing/2014/main" id="{C1C46A3F-4DBA-44D7-8F1A-D10D5F0E11B0}"/>
                    </a:ext>
                  </a:extLst>
                </p:cNvPr>
                <p:cNvPicPr/>
                <p:nvPr/>
              </p:nvPicPr>
              <p:blipFill>
                <a:blip r:embed="rId591"/>
                <a:stretch>
                  <a:fillRect/>
                </a:stretch>
              </p:blipFill>
              <p:spPr>
                <a:xfrm>
                  <a:off x="6110304" y="6084444"/>
                  <a:ext cx="152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2" name="Freihand 381">
                  <a:extLst>
                    <a:ext uri="{FF2B5EF4-FFF2-40B4-BE49-F238E27FC236}">
                      <a16:creationId xmlns:a16="http://schemas.microsoft.com/office/drawing/2014/main" id="{38A33D34-37D3-485F-819B-EF736E725328}"/>
                    </a:ext>
                  </a:extLst>
                </p14:cNvPr>
                <p14:cNvContentPartPr/>
                <p14:nvPr/>
              </p14:nvContentPartPr>
              <p14:xfrm>
                <a:off x="6250344" y="6086244"/>
                <a:ext cx="17640" cy="56520"/>
              </p14:xfrm>
            </p:contentPart>
          </mc:Choice>
          <mc:Fallback xmlns="">
            <p:pic>
              <p:nvPicPr>
                <p:cNvPr id="382" name="Freihand 381">
                  <a:extLst>
                    <a:ext uri="{FF2B5EF4-FFF2-40B4-BE49-F238E27FC236}">
                      <a16:creationId xmlns:a16="http://schemas.microsoft.com/office/drawing/2014/main" id="{38A33D34-37D3-485F-819B-EF736E725328}"/>
                    </a:ext>
                  </a:extLst>
                </p:cNvPr>
                <p:cNvPicPr/>
                <p:nvPr/>
              </p:nvPicPr>
              <p:blipFill>
                <a:blip r:embed="rId593"/>
                <a:stretch>
                  <a:fillRect/>
                </a:stretch>
              </p:blipFill>
              <p:spPr>
                <a:xfrm>
                  <a:off x="6246024" y="6081924"/>
                  <a:ext cx="26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3" name="Freihand 382">
                  <a:extLst>
                    <a:ext uri="{FF2B5EF4-FFF2-40B4-BE49-F238E27FC236}">
                      <a16:creationId xmlns:a16="http://schemas.microsoft.com/office/drawing/2014/main" id="{F7F30233-8247-482D-95A7-19F04907CB66}"/>
                    </a:ext>
                  </a:extLst>
                </p14:cNvPr>
                <p14:cNvContentPartPr/>
                <p14:nvPr/>
              </p14:nvContentPartPr>
              <p14:xfrm>
                <a:off x="6291744" y="6161844"/>
                <a:ext cx="156600" cy="69480"/>
              </p14:xfrm>
            </p:contentPart>
          </mc:Choice>
          <mc:Fallback xmlns="">
            <p:pic>
              <p:nvPicPr>
                <p:cNvPr id="383" name="Freihand 382">
                  <a:extLst>
                    <a:ext uri="{FF2B5EF4-FFF2-40B4-BE49-F238E27FC236}">
                      <a16:creationId xmlns:a16="http://schemas.microsoft.com/office/drawing/2014/main" id="{F7F30233-8247-482D-95A7-19F04907CB66}"/>
                    </a:ext>
                  </a:extLst>
                </p:cNvPr>
                <p:cNvPicPr/>
                <p:nvPr/>
              </p:nvPicPr>
              <p:blipFill>
                <a:blip r:embed="rId595"/>
                <a:stretch>
                  <a:fillRect/>
                </a:stretch>
              </p:blipFill>
              <p:spPr>
                <a:xfrm>
                  <a:off x="6287424" y="6157524"/>
                  <a:ext cx="165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5" name="Freihand 384">
                  <a:extLst>
                    <a:ext uri="{FF2B5EF4-FFF2-40B4-BE49-F238E27FC236}">
                      <a16:creationId xmlns:a16="http://schemas.microsoft.com/office/drawing/2014/main" id="{9F1D6ED0-C716-48ED-B5AE-07D4527CEB85}"/>
                    </a:ext>
                  </a:extLst>
                </p14:cNvPr>
                <p14:cNvContentPartPr/>
                <p14:nvPr/>
              </p14:nvContentPartPr>
              <p14:xfrm>
                <a:off x="6593424" y="6130884"/>
                <a:ext cx="231480" cy="100440"/>
              </p14:xfrm>
            </p:contentPart>
          </mc:Choice>
          <mc:Fallback xmlns="">
            <p:pic>
              <p:nvPicPr>
                <p:cNvPr id="385" name="Freihand 384">
                  <a:extLst>
                    <a:ext uri="{FF2B5EF4-FFF2-40B4-BE49-F238E27FC236}">
                      <a16:creationId xmlns:a16="http://schemas.microsoft.com/office/drawing/2014/main" id="{9F1D6ED0-C716-48ED-B5AE-07D4527CEB85}"/>
                    </a:ext>
                  </a:extLst>
                </p:cNvPr>
                <p:cNvPicPr/>
                <p:nvPr/>
              </p:nvPicPr>
              <p:blipFill>
                <a:blip r:embed="rId597"/>
                <a:stretch>
                  <a:fillRect/>
                </a:stretch>
              </p:blipFill>
              <p:spPr>
                <a:xfrm>
                  <a:off x="6589104" y="6126564"/>
                  <a:ext cx="240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6" name="Freihand 385">
                  <a:extLst>
                    <a:ext uri="{FF2B5EF4-FFF2-40B4-BE49-F238E27FC236}">
                      <a16:creationId xmlns:a16="http://schemas.microsoft.com/office/drawing/2014/main" id="{7B2253E4-3344-455B-A904-0B0451DB1CFF}"/>
                    </a:ext>
                  </a:extLst>
                </p14:cNvPr>
                <p14:cNvContentPartPr/>
                <p14:nvPr/>
              </p14:nvContentPartPr>
              <p14:xfrm>
                <a:off x="6849384" y="6072924"/>
                <a:ext cx="138240" cy="133560"/>
              </p14:xfrm>
            </p:contentPart>
          </mc:Choice>
          <mc:Fallback xmlns="">
            <p:pic>
              <p:nvPicPr>
                <p:cNvPr id="386" name="Freihand 385">
                  <a:extLst>
                    <a:ext uri="{FF2B5EF4-FFF2-40B4-BE49-F238E27FC236}">
                      <a16:creationId xmlns:a16="http://schemas.microsoft.com/office/drawing/2014/main" id="{7B2253E4-3344-455B-A904-0B0451DB1CFF}"/>
                    </a:ext>
                  </a:extLst>
                </p:cNvPr>
                <p:cNvPicPr/>
                <p:nvPr/>
              </p:nvPicPr>
              <p:blipFill>
                <a:blip r:embed="rId599"/>
                <a:stretch>
                  <a:fillRect/>
                </a:stretch>
              </p:blipFill>
              <p:spPr>
                <a:xfrm>
                  <a:off x="6845064" y="6068604"/>
                  <a:ext cx="146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8" name="Freihand 387">
                  <a:extLst>
                    <a:ext uri="{FF2B5EF4-FFF2-40B4-BE49-F238E27FC236}">
                      <a16:creationId xmlns:a16="http://schemas.microsoft.com/office/drawing/2014/main" id="{DCD3FA56-2D52-4487-933A-722BC3D2C79E}"/>
                    </a:ext>
                  </a:extLst>
                </p14:cNvPr>
                <p14:cNvContentPartPr/>
                <p14:nvPr/>
              </p14:nvContentPartPr>
              <p14:xfrm>
                <a:off x="7011384" y="6126924"/>
                <a:ext cx="104760" cy="87480"/>
              </p14:xfrm>
            </p:contentPart>
          </mc:Choice>
          <mc:Fallback xmlns="">
            <p:pic>
              <p:nvPicPr>
                <p:cNvPr id="388" name="Freihand 387">
                  <a:extLst>
                    <a:ext uri="{FF2B5EF4-FFF2-40B4-BE49-F238E27FC236}">
                      <a16:creationId xmlns:a16="http://schemas.microsoft.com/office/drawing/2014/main" id="{DCD3FA56-2D52-4487-933A-722BC3D2C79E}"/>
                    </a:ext>
                  </a:extLst>
                </p:cNvPr>
                <p:cNvPicPr/>
                <p:nvPr/>
              </p:nvPicPr>
              <p:blipFill>
                <a:blip r:embed="rId601"/>
                <a:stretch>
                  <a:fillRect/>
                </a:stretch>
              </p:blipFill>
              <p:spPr>
                <a:xfrm>
                  <a:off x="7007064" y="6122604"/>
                  <a:ext cx="113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9" name="Freihand 388">
                  <a:extLst>
                    <a:ext uri="{FF2B5EF4-FFF2-40B4-BE49-F238E27FC236}">
                      <a16:creationId xmlns:a16="http://schemas.microsoft.com/office/drawing/2014/main" id="{833EB97B-B4C4-45B8-9F28-428251843EE6}"/>
                    </a:ext>
                  </a:extLst>
                </p14:cNvPr>
                <p14:cNvContentPartPr/>
                <p14:nvPr/>
              </p14:nvContentPartPr>
              <p14:xfrm>
                <a:off x="7122264" y="6035844"/>
                <a:ext cx="398160" cy="284040"/>
              </p14:xfrm>
            </p:contentPart>
          </mc:Choice>
          <mc:Fallback xmlns="">
            <p:pic>
              <p:nvPicPr>
                <p:cNvPr id="389" name="Freihand 388">
                  <a:extLst>
                    <a:ext uri="{FF2B5EF4-FFF2-40B4-BE49-F238E27FC236}">
                      <a16:creationId xmlns:a16="http://schemas.microsoft.com/office/drawing/2014/main" id="{833EB97B-B4C4-45B8-9F28-428251843EE6}"/>
                    </a:ext>
                  </a:extLst>
                </p:cNvPr>
                <p:cNvPicPr/>
                <p:nvPr/>
              </p:nvPicPr>
              <p:blipFill>
                <a:blip r:embed="rId603"/>
                <a:stretch>
                  <a:fillRect/>
                </a:stretch>
              </p:blipFill>
              <p:spPr>
                <a:xfrm>
                  <a:off x="7117944" y="6031524"/>
                  <a:ext cx="406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0" name="Freihand 389">
                  <a:extLst>
                    <a:ext uri="{FF2B5EF4-FFF2-40B4-BE49-F238E27FC236}">
                      <a16:creationId xmlns:a16="http://schemas.microsoft.com/office/drawing/2014/main" id="{EF5EDD5C-9DBB-452E-AD5B-D8993E1C4AAF}"/>
                    </a:ext>
                  </a:extLst>
                </p14:cNvPr>
                <p14:cNvContentPartPr/>
                <p14:nvPr/>
              </p14:nvContentPartPr>
              <p14:xfrm>
                <a:off x="7157904" y="6050244"/>
                <a:ext cx="115920" cy="23400"/>
              </p14:xfrm>
            </p:contentPart>
          </mc:Choice>
          <mc:Fallback xmlns="">
            <p:pic>
              <p:nvPicPr>
                <p:cNvPr id="390" name="Freihand 389">
                  <a:extLst>
                    <a:ext uri="{FF2B5EF4-FFF2-40B4-BE49-F238E27FC236}">
                      <a16:creationId xmlns:a16="http://schemas.microsoft.com/office/drawing/2014/main" id="{EF5EDD5C-9DBB-452E-AD5B-D8993E1C4AAF}"/>
                    </a:ext>
                  </a:extLst>
                </p:cNvPr>
                <p:cNvPicPr/>
                <p:nvPr/>
              </p:nvPicPr>
              <p:blipFill>
                <a:blip r:embed="rId605"/>
                <a:stretch>
                  <a:fillRect/>
                </a:stretch>
              </p:blipFill>
              <p:spPr>
                <a:xfrm>
                  <a:off x="7153584" y="6045924"/>
                  <a:ext cx="124560" cy="32040"/>
                </a:xfrm>
                <a:prstGeom prst="rect">
                  <a:avLst/>
                </a:prstGeom>
              </p:spPr>
            </p:pic>
          </mc:Fallback>
        </mc:AlternateContent>
      </p:grpSp>
      <p:grpSp>
        <p:nvGrpSpPr>
          <p:cNvPr id="410" name="Gruppieren 409">
            <a:extLst>
              <a:ext uri="{FF2B5EF4-FFF2-40B4-BE49-F238E27FC236}">
                <a16:creationId xmlns:a16="http://schemas.microsoft.com/office/drawing/2014/main" id="{D6605F5E-5359-4162-90B0-DDCC3E63F0E1}"/>
              </a:ext>
            </a:extLst>
          </p:cNvPr>
          <p:cNvGrpSpPr/>
          <p:nvPr/>
        </p:nvGrpSpPr>
        <p:grpSpPr>
          <a:xfrm>
            <a:off x="2100624" y="6518964"/>
            <a:ext cx="453600" cy="160920"/>
            <a:chOff x="2100624" y="6518964"/>
            <a:chExt cx="453600" cy="160920"/>
          </a:xfrm>
        </p:grpSpPr>
        <mc:AlternateContent xmlns:mc="http://schemas.openxmlformats.org/markup-compatibility/2006" xmlns:p14="http://schemas.microsoft.com/office/powerpoint/2010/main">
          <mc:Choice Requires="p14">
            <p:contentPart p14:bwMode="auto" r:id="rId606">
              <p14:nvContentPartPr>
                <p14:cNvPr id="392" name="Freihand 391">
                  <a:extLst>
                    <a:ext uri="{FF2B5EF4-FFF2-40B4-BE49-F238E27FC236}">
                      <a16:creationId xmlns:a16="http://schemas.microsoft.com/office/drawing/2014/main" id="{9EF1FE02-61A9-4FA7-AA9B-42308F6B9579}"/>
                    </a:ext>
                  </a:extLst>
                </p14:cNvPr>
                <p14:cNvContentPartPr/>
                <p14:nvPr/>
              </p14:nvContentPartPr>
              <p14:xfrm>
                <a:off x="2100624" y="6579444"/>
                <a:ext cx="330120" cy="31680"/>
              </p14:xfrm>
            </p:contentPart>
          </mc:Choice>
          <mc:Fallback xmlns="">
            <p:pic>
              <p:nvPicPr>
                <p:cNvPr id="392" name="Freihand 391">
                  <a:extLst>
                    <a:ext uri="{FF2B5EF4-FFF2-40B4-BE49-F238E27FC236}">
                      <a16:creationId xmlns:a16="http://schemas.microsoft.com/office/drawing/2014/main" id="{9EF1FE02-61A9-4FA7-AA9B-42308F6B9579}"/>
                    </a:ext>
                  </a:extLst>
                </p:cNvPr>
                <p:cNvPicPr/>
                <p:nvPr/>
              </p:nvPicPr>
              <p:blipFill>
                <a:blip r:embed="rId607"/>
                <a:stretch>
                  <a:fillRect/>
                </a:stretch>
              </p:blipFill>
              <p:spPr>
                <a:xfrm>
                  <a:off x="2096304" y="6575124"/>
                  <a:ext cx="338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3" name="Freihand 392">
                  <a:extLst>
                    <a:ext uri="{FF2B5EF4-FFF2-40B4-BE49-F238E27FC236}">
                      <a16:creationId xmlns:a16="http://schemas.microsoft.com/office/drawing/2014/main" id="{0F6A52CB-0B9F-4B73-9B5F-AC3ED4040C82}"/>
                    </a:ext>
                  </a:extLst>
                </p14:cNvPr>
                <p14:cNvContentPartPr/>
                <p14:nvPr/>
              </p14:nvContentPartPr>
              <p14:xfrm>
                <a:off x="2422104" y="6518964"/>
                <a:ext cx="132120" cy="160920"/>
              </p14:xfrm>
            </p:contentPart>
          </mc:Choice>
          <mc:Fallback xmlns="">
            <p:pic>
              <p:nvPicPr>
                <p:cNvPr id="393" name="Freihand 392">
                  <a:extLst>
                    <a:ext uri="{FF2B5EF4-FFF2-40B4-BE49-F238E27FC236}">
                      <a16:creationId xmlns:a16="http://schemas.microsoft.com/office/drawing/2014/main" id="{0F6A52CB-0B9F-4B73-9B5F-AC3ED4040C82}"/>
                    </a:ext>
                  </a:extLst>
                </p:cNvPr>
                <p:cNvPicPr/>
                <p:nvPr/>
              </p:nvPicPr>
              <p:blipFill>
                <a:blip r:embed="rId609"/>
                <a:stretch>
                  <a:fillRect/>
                </a:stretch>
              </p:blipFill>
              <p:spPr>
                <a:xfrm>
                  <a:off x="2417784" y="6514644"/>
                  <a:ext cx="140760" cy="169560"/>
                </a:xfrm>
                <a:prstGeom prst="rect">
                  <a:avLst/>
                </a:prstGeom>
              </p:spPr>
            </p:pic>
          </mc:Fallback>
        </mc:AlternateContent>
      </p:grpSp>
      <p:grpSp>
        <p:nvGrpSpPr>
          <p:cNvPr id="409" name="Gruppieren 408">
            <a:extLst>
              <a:ext uri="{FF2B5EF4-FFF2-40B4-BE49-F238E27FC236}">
                <a16:creationId xmlns:a16="http://schemas.microsoft.com/office/drawing/2014/main" id="{27719E4C-527B-49C4-98E0-A39D213AA235}"/>
              </a:ext>
            </a:extLst>
          </p:cNvPr>
          <p:cNvGrpSpPr/>
          <p:nvPr/>
        </p:nvGrpSpPr>
        <p:grpSpPr>
          <a:xfrm>
            <a:off x="2815944" y="6461004"/>
            <a:ext cx="1900440" cy="248400"/>
            <a:chOff x="2815944" y="6461004"/>
            <a:chExt cx="1900440" cy="248400"/>
          </a:xfrm>
        </p:grpSpPr>
        <mc:AlternateContent xmlns:mc="http://schemas.openxmlformats.org/markup-compatibility/2006" xmlns:p14="http://schemas.microsoft.com/office/powerpoint/2010/main">
          <mc:Choice Requires="p14">
            <p:contentPart p14:bwMode="auto" r:id="rId610">
              <p14:nvContentPartPr>
                <p14:cNvPr id="394" name="Freihand 393">
                  <a:extLst>
                    <a:ext uri="{FF2B5EF4-FFF2-40B4-BE49-F238E27FC236}">
                      <a16:creationId xmlns:a16="http://schemas.microsoft.com/office/drawing/2014/main" id="{36C4ABC9-ABE9-4B67-AA86-BE49F4ECC4A5}"/>
                    </a:ext>
                  </a:extLst>
                </p14:cNvPr>
                <p14:cNvContentPartPr/>
                <p14:nvPr/>
              </p14:nvContentPartPr>
              <p14:xfrm>
                <a:off x="2815944" y="6480804"/>
                <a:ext cx="148680" cy="178560"/>
              </p14:xfrm>
            </p:contentPart>
          </mc:Choice>
          <mc:Fallback xmlns="">
            <p:pic>
              <p:nvPicPr>
                <p:cNvPr id="394" name="Freihand 393">
                  <a:extLst>
                    <a:ext uri="{FF2B5EF4-FFF2-40B4-BE49-F238E27FC236}">
                      <a16:creationId xmlns:a16="http://schemas.microsoft.com/office/drawing/2014/main" id="{36C4ABC9-ABE9-4B67-AA86-BE49F4ECC4A5}"/>
                    </a:ext>
                  </a:extLst>
                </p:cNvPr>
                <p:cNvPicPr/>
                <p:nvPr/>
              </p:nvPicPr>
              <p:blipFill>
                <a:blip r:embed="rId611"/>
                <a:stretch>
                  <a:fillRect/>
                </a:stretch>
              </p:blipFill>
              <p:spPr>
                <a:xfrm>
                  <a:off x="2811624" y="6476484"/>
                  <a:ext cx="157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5" name="Freihand 394">
                  <a:extLst>
                    <a:ext uri="{FF2B5EF4-FFF2-40B4-BE49-F238E27FC236}">
                      <a16:creationId xmlns:a16="http://schemas.microsoft.com/office/drawing/2014/main" id="{E32092E6-6629-4A78-ADDF-D931CBB9F534}"/>
                    </a:ext>
                  </a:extLst>
                </p14:cNvPr>
                <p14:cNvContentPartPr/>
                <p14:nvPr/>
              </p14:nvContentPartPr>
              <p14:xfrm>
                <a:off x="3014664" y="6529044"/>
                <a:ext cx="105840" cy="106920"/>
              </p14:xfrm>
            </p:contentPart>
          </mc:Choice>
          <mc:Fallback xmlns="">
            <p:pic>
              <p:nvPicPr>
                <p:cNvPr id="395" name="Freihand 394">
                  <a:extLst>
                    <a:ext uri="{FF2B5EF4-FFF2-40B4-BE49-F238E27FC236}">
                      <a16:creationId xmlns:a16="http://schemas.microsoft.com/office/drawing/2014/main" id="{E32092E6-6629-4A78-ADDF-D931CBB9F534}"/>
                    </a:ext>
                  </a:extLst>
                </p:cNvPr>
                <p:cNvPicPr/>
                <p:nvPr/>
              </p:nvPicPr>
              <p:blipFill>
                <a:blip r:embed="rId613"/>
                <a:stretch>
                  <a:fillRect/>
                </a:stretch>
              </p:blipFill>
              <p:spPr>
                <a:xfrm>
                  <a:off x="3010344" y="6524724"/>
                  <a:ext cx="114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6" name="Freihand 395">
                  <a:extLst>
                    <a:ext uri="{FF2B5EF4-FFF2-40B4-BE49-F238E27FC236}">
                      <a16:creationId xmlns:a16="http://schemas.microsoft.com/office/drawing/2014/main" id="{D568C165-E082-4155-AA99-929833DE275E}"/>
                    </a:ext>
                  </a:extLst>
                </p14:cNvPr>
                <p14:cNvContentPartPr/>
                <p14:nvPr/>
              </p14:nvContentPartPr>
              <p14:xfrm>
                <a:off x="3115464" y="6517884"/>
                <a:ext cx="290520" cy="93960"/>
              </p14:xfrm>
            </p:contentPart>
          </mc:Choice>
          <mc:Fallback xmlns="">
            <p:pic>
              <p:nvPicPr>
                <p:cNvPr id="396" name="Freihand 395">
                  <a:extLst>
                    <a:ext uri="{FF2B5EF4-FFF2-40B4-BE49-F238E27FC236}">
                      <a16:creationId xmlns:a16="http://schemas.microsoft.com/office/drawing/2014/main" id="{D568C165-E082-4155-AA99-929833DE275E}"/>
                    </a:ext>
                  </a:extLst>
                </p:cNvPr>
                <p:cNvPicPr/>
                <p:nvPr/>
              </p:nvPicPr>
              <p:blipFill>
                <a:blip r:embed="rId615"/>
                <a:stretch>
                  <a:fillRect/>
                </a:stretch>
              </p:blipFill>
              <p:spPr>
                <a:xfrm>
                  <a:off x="3111144" y="6513564"/>
                  <a:ext cx="299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7" name="Freihand 396">
                  <a:extLst>
                    <a:ext uri="{FF2B5EF4-FFF2-40B4-BE49-F238E27FC236}">
                      <a16:creationId xmlns:a16="http://schemas.microsoft.com/office/drawing/2014/main" id="{6DB44D1D-D3FB-42F7-8D9D-28700B24BC65}"/>
                    </a:ext>
                  </a:extLst>
                </p14:cNvPr>
                <p14:cNvContentPartPr/>
                <p14:nvPr/>
              </p14:nvContentPartPr>
              <p14:xfrm>
                <a:off x="3464304" y="6464604"/>
                <a:ext cx="338760" cy="135000"/>
              </p14:xfrm>
            </p:contentPart>
          </mc:Choice>
          <mc:Fallback xmlns="">
            <p:pic>
              <p:nvPicPr>
                <p:cNvPr id="397" name="Freihand 396">
                  <a:extLst>
                    <a:ext uri="{FF2B5EF4-FFF2-40B4-BE49-F238E27FC236}">
                      <a16:creationId xmlns:a16="http://schemas.microsoft.com/office/drawing/2014/main" id="{6DB44D1D-D3FB-42F7-8D9D-28700B24BC65}"/>
                    </a:ext>
                  </a:extLst>
                </p:cNvPr>
                <p:cNvPicPr/>
                <p:nvPr/>
              </p:nvPicPr>
              <p:blipFill>
                <a:blip r:embed="rId617"/>
                <a:stretch>
                  <a:fillRect/>
                </a:stretch>
              </p:blipFill>
              <p:spPr>
                <a:xfrm>
                  <a:off x="3459984" y="6460284"/>
                  <a:ext cx="347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8" name="Freihand 397">
                  <a:extLst>
                    <a:ext uri="{FF2B5EF4-FFF2-40B4-BE49-F238E27FC236}">
                      <a16:creationId xmlns:a16="http://schemas.microsoft.com/office/drawing/2014/main" id="{6943E3DB-7E88-4BA7-B752-DEE2B35E70B8}"/>
                    </a:ext>
                  </a:extLst>
                </p14:cNvPr>
                <p14:cNvContentPartPr/>
                <p14:nvPr/>
              </p14:nvContentPartPr>
              <p14:xfrm>
                <a:off x="3783984" y="6490524"/>
                <a:ext cx="21960" cy="37800"/>
              </p14:xfrm>
            </p:contentPart>
          </mc:Choice>
          <mc:Fallback xmlns="">
            <p:pic>
              <p:nvPicPr>
                <p:cNvPr id="398" name="Freihand 397">
                  <a:extLst>
                    <a:ext uri="{FF2B5EF4-FFF2-40B4-BE49-F238E27FC236}">
                      <a16:creationId xmlns:a16="http://schemas.microsoft.com/office/drawing/2014/main" id="{6943E3DB-7E88-4BA7-B752-DEE2B35E70B8}"/>
                    </a:ext>
                  </a:extLst>
                </p:cNvPr>
                <p:cNvPicPr/>
                <p:nvPr/>
              </p:nvPicPr>
              <p:blipFill>
                <a:blip r:embed="rId619"/>
                <a:stretch>
                  <a:fillRect/>
                </a:stretch>
              </p:blipFill>
              <p:spPr>
                <a:xfrm>
                  <a:off x="3779664" y="6486204"/>
                  <a:ext cx="30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9" name="Freihand 398">
                  <a:extLst>
                    <a:ext uri="{FF2B5EF4-FFF2-40B4-BE49-F238E27FC236}">
                      <a16:creationId xmlns:a16="http://schemas.microsoft.com/office/drawing/2014/main" id="{5CE15D43-D4FB-415F-B1B8-B985ECC4F953}"/>
                    </a:ext>
                  </a:extLst>
                </p14:cNvPr>
                <p14:cNvContentPartPr/>
                <p14:nvPr/>
              </p14:nvContentPartPr>
              <p14:xfrm>
                <a:off x="3800184" y="6516804"/>
                <a:ext cx="276840" cy="192600"/>
              </p14:xfrm>
            </p:contentPart>
          </mc:Choice>
          <mc:Fallback xmlns="">
            <p:pic>
              <p:nvPicPr>
                <p:cNvPr id="399" name="Freihand 398">
                  <a:extLst>
                    <a:ext uri="{FF2B5EF4-FFF2-40B4-BE49-F238E27FC236}">
                      <a16:creationId xmlns:a16="http://schemas.microsoft.com/office/drawing/2014/main" id="{5CE15D43-D4FB-415F-B1B8-B985ECC4F953}"/>
                    </a:ext>
                  </a:extLst>
                </p:cNvPr>
                <p:cNvPicPr/>
                <p:nvPr/>
              </p:nvPicPr>
              <p:blipFill>
                <a:blip r:embed="rId621"/>
                <a:stretch>
                  <a:fillRect/>
                </a:stretch>
              </p:blipFill>
              <p:spPr>
                <a:xfrm>
                  <a:off x="3795864" y="6512484"/>
                  <a:ext cx="285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0" name="Freihand 399">
                  <a:extLst>
                    <a:ext uri="{FF2B5EF4-FFF2-40B4-BE49-F238E27FC236}">
                      <a16:creationId xmlns:a16="http://schemas.microsoft.com/office/drawing/2014/main" id="{2F002E13-E136-4CFD-AFF6-C2EF40AAC921}"/>
                    </a:ext>
                  </a:extLst>
                </p14:cNvPr>
                <p14:cNvContentPartPr/>
                <p14:nvPr/>
              </p14:nvContentPartPr>
              <p14:xfrm>
                <a:off x="4212384" y="6461004"/>
                <a:ext cx="357480" cy="158040"/>
              </p14:xfrm>
            </p:contentPart>
          </mc:Choice>
          <mc:Fallback xmlns="">
            <p:pic>
              <p:nvPicPr>
                <p:cNvPr id="400" name="Freihand 399">
                  <a:extLst>
                    <a:ext uri="{FF2B5EF4-FFF2-40B4-BE49-F238E27FC236}">
                      <a16:creationId xmlns:a16="http://schemas.microsoft.com/office/drawing/2014/main" id="{2F002E13-E136-4CFD-AFF6-C2EF40AAC921}"/>
                    </a:ext>
                  </a:extLst>
                </p:cNvPr>
                <p:cNvPicPr/>
                <p:nvPr/>
              </p:nvPicPr>
              <p:blipFill>
                <a:blip r:embed="rId623"/>
                <a:stretch>
                  <a:fillRect/>
                </a:stretch>
              </p:blipFill>
              <p:spPr>
                <a:xfrm>
                  <a:off x="4208064" y="6456684"/>
                  <a:ext cx="36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1" name="Freihand 400">
                  <a:extLst>
                    <a:ext uri="{FF2B5EF4-FFF2-40B4-BE49-F238E27FC236}">
                      <a16:creationId xmlns:a16="http://schemas.microsoft.com/office/drawing/2014/main" id="{8BE4027C-0329-4D3B-9C89-D1103581FD38}"/>
                    </a:ext>
                  </a:extLst>
                </p14:cNvPr>
                <p14:cNvContentPartPr/>
                <p14:nvPr/>
              </p14:nvContentPartPr>
              <p14:xfrm>
                <a:off x="4633224" y="6547044"/>
                <a:ext cx="83160" cy="7920"/>
              </p14:xfrm>
            </p:contentPart>
          </mc:Choice>
          <mc:Fallback xmlns="">
            <p:pic>
              <p:nvPicPr>
                <p:cNvPr id="401" name="Freihand 400">
                  <a:extLst>
                    <a:ext uri="{FF2B5EF4-FFF2-40B4-BE49-F238E27FC236}">
                      <a16:creationId xmlns:a16="http://schemas.microsoft.com/office/drawing/2014/main" id="{8BE4027C-0329-4D3B-9C89-D1103581FD38}"/>
                    </a:ext>
                  </a:extLst>
                </p:cNvPr>
                <p:cNvPicPr/>
                <p:nvPr/>
              </p:nvPicPr>
              <p:blipFill>
                <a:blip r:embed="rId625"/>
                <a:stretch>
                  <a:fillRect/>
                </a:stretch>
              </p:blipFill>
              <p:spPr>
                <a:xfrm>
                  <a:off x="4628904" y="6542724"/>
                  <a:ext cx="91800" cy="16560"/>
                </a:xfrm>
                <a:prstGeom prst="rect">
                  <a:avLst/>
                </a:prstGeom>
              </p:spPr>
            </p:pic>
          </mc:Fallback>
        </mc:AlternateContent>
      </p:grpSp>
      <p:grpSp>
        <p:nvGrpSpPr>
          <p:cNvPr id="408" name="Gruppieren 407">
            <a:extLst>
              <a:ext uri="{FF2B5EF4-FFF2-40B4-BE49-F238E27FC236}">
                <a16:creationId xmlns:a16="http://schemas.microsoft.com/office/drawing/2014/main" id="{61784E82-D874-4243-86D1-F303BD492548}"/>
              </a:ext>
            </a:extLst>
          </p:cNvPr>
          <p:cNvGrpSpPr/>
          <p:nvPr/>
        </p:nvGrpSpPr>
        <p:grpSpPr>
          <a:xfrm>
            <a:off x="4874784" y="6421764"/>
            <a:ext cx="658800" cy="223200"/>
            <a:chOff x="4874784" y="6421764"/>
            <a:chExt cx="658800" cy="223200"/>
          </a:xfrm>
        </p:grpSpPr>
        <mc:AlternateContent xmlns:mc="http://schemas.openxmlformats.org/markup-compatibility/2006" xmlns:p14="http://schemas.microsoft.com/office/powerpoint/2010/main">
          <mc:Choice Requires="p14">
            <p:contentPart p14:bwMode="auto" r:id="rId626">
              <p14:nvContentPartPr>
                <p14:cNvPr id="402" name="Freihand 401">
                  <a:extLst>
                    <a:ext uri="{FF2B5EF4-FFF2-40B4-BE49-F238E27FC236}">
                      <a16:creationId xmlns:a16="http://schemas.microsoft.com/office/drawing/2014/main" id="{3B0E2E60-12A2-4F9C-87A0-D6AE04885FC1}"/>
                    </a:ext>
                  </a:extLst>
                </p14:cNvPr>
                <p14:cNvContentPartPr/>
                <p14:nvPr/>
              </p14:nvContentPartPr>
              <p14:xfrm>
                <a:off x="4879464" y="6486204"/>
                <a:ext cx="9720" cy="90000"/>
              </p14:xfrm>
            </p:contentPart>
          </mc:Choice>
          <mc:Fallback xmlns="">
            <p:pic>
              <p:nvPicPr>
                <p:cNvPr id="402" name="Freihand 401">
                  <a:extLst>
                    <a:ext uri="{FF2B5EF4-FFF2-40B4-BE49-F238E27FC236}">
                      <a16:creationId xmlns:a16="http://schemas.microsoft.com/office/drawing/2014/main" id="{3B0E2E60-12A2-4F9C-87A0-D6AE04885FC1}"/>
                    </a:ext>
                  </a:extLst>
                </p:cNvPr>
                <p:cNvPicPr/>
                <p:nvPr/>
              </p:nvPicPr>
              <p:blipFill>
                <a:blip r:embed="rId627"/>
                <a:stretch>
                  <a:fillRect/>
                </a:stretch>
              </p:blipFill>
              <p:spPr>
                <a:xfrm>
                  <a:off x="4875144" y="6481884"/>
                  <a:ext cx="18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3" name="Freihand 402">
                  <a:extLst>
                    <a:ext uri="{FF2B5EF4-FFF2-40B4-BE49-F238E27FC236}">
                      <a16:creationId xmlns:a16="http://schemas.microsoft.com/office/drawing/2014/main" id="{43D59213-5EC1-44A6-A4B7-3C4CDAA9FA79}"/>
                    </a:ext>
                  </a:extLst>
                </p14:cNvPr>
                <p14:cNvContentPartPr/>
                <p14:nvPr/>
              </p14:nvContentPartPr>
              <p14:xfrm>
                <a:off x="4874784" y="6463524"/>
                <a:ext cx="122400" cy="74520"/>
              </p14:xfrm>
            </p:contentPart>
          </mc:Choice>
          <mc:Fallback xmlns="">
            <p:pic>
              <p:nvPicPr>
                <p:cNvPr id="403" name="Freihand 402">
                  <a:extLst>
                    <a:ext uri="{FF2B5EF4-FFF2-40B4-BE49-F238E27FC236}">
                      <a16:creationId xmlns:a16="http://schemas.microsoft.com/office/drawing/2014/main" id="{43D59213-5EC1-44A6-A4B7-3C4CDAA9FA79}"/>
                    </a:ext>
                  </a:extLst>
                </p:cNvPr>
                <p:cNvPicPr/>
                <p:nvPr/>
              </p:nvPicPr>
              <p:blipFill>
                <a:blip r:embed="rId629"/>
                <a:stretch>
                  <a:fillRect/>
                </a:stretch>
              </p:blipFill>
              <p:spPr>
                <a:xfrm>
                  <a:off x="4870464" y="6459204"/>
                  <a:ext cx="131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4" name="Freihand 403">
                  <a:extLst>
                    <a:ext uri="{FF2B5EF4-FFF2-40B4-BE49-F238E27FC236}">
                      <a16:creationId xmlns:a16="http://schemas.microsoft.com/office/drawing/2014/main" id="{BC731A59-36B9-474B-A5E9-070DB396A88D}"/>
                    </a:ext>
                  </a:extLst>
                </p14:cNvPr>
                <p14:cNvContentPartPr/>
                <p14:nvPr/>
              </p14:nvContentPartPr>
              <p14:xfrm>
                <a:off x="4875144" y="6566484"/>
                <a:ext cx="124920" cy="18000"/>
              </p14:xfrm>
            </p:contentPart>
          </mc:Choice>
          <mc:Fallback xmlns="">
            <p:pic>
              <p:nvPicPr>
                <p:cNvPr id="404" name="Freihand 403">
                  <a:extLst>
                    <a:ext uri="{FF2B5EF4-FFF2-40B4-BE49-F238E27FC236}">
                      <a16:creationId xmlns:a16="http://schemas.microsoft.com/office/drawing/2014/main" id="{BC731A59-36B9-474B-A5E9-070DB396A88D}"/>
                    </a:ext>
                  </a:extLst>
                </p:cNvPr>
                <p:cNvPicPr/>
                <p:nvPr/>
              </p:nvPicPr>
              <p:blipFill>
                <a:blip r:embed="rId631"/>
                <a:stretch>
                  <a:fillRect/>
                </a:stretch>
              </p:blipFill>
              <p:spPr>
                <a:xfrm>
                  <a:off x="4870824" y="6562164"/>
                  <a:ext cx="133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5" name="Freihand 404">
                  <a:extLst>
                    <a:ext uri="{FF2B5EF4-FFF2-40B4-BE49-F238E27FC236}">
                      <a16:creationId xmlns:a16="http://schemas.microsoft.com/office/drawing/2014/main" id="{0359CF84-51D4-4992-BF3B-51AA725C7CA7}"/>
                    </a:ext>
                  </a:extLst>
                </p14:cNvPr>
                <p14:cNvContentPartPr/>
                <p14:nvPr/>
              </p14:nvContentPartPr>
              <p14:xfrm>
                <a:off x="5019504" y="6452724"/>
                <a:ext cx="130320" cy="185040"/>
              </p14:xfrm>
            </p:contentPart>
          </mc:Choice>
          <mc:Fallback xmlns="">
            <p:pic>
              <p:nvPicPr>
                <p:cNvPr id="405" name="Freihand 404">
                  <a:extLst>
                    <a:ext uri="{FF2B5EF4-FFF2-40B4-BE49-F238E27FC236}">
                      <a16:creationId xmlns:a16="http://schemas.microsoft.com/office/drawing/2014/main" id="{0359CF84-51D4-4992-BF3B-51AA725C7CA7}"/>
                    </a:ext>
                  </a:extLst>
                </p:cNvPr>
                <p:cNvPicPr/>
                <p:nvPr/>
              </p:nvPicPr>
              <p:blipFill>
                <a:blip r:embed="rId633"/>
                <a:stretch>
                  <a:fillRect/>
                </a:stretch>
              </p:blipFill>
              <p:spPr>
                <a:xfrm>
                  <a:off x="5015184" y="6448404"/>
                  <a:ext cx="138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6" name="Freihand 405">
                  <a:extLst>
                    <a:ext uri="{FF2B5EF4-FFF2-40B4-BE49-F238E27FC236}">
                      <a16:creationId xmlns:a16="http://schemas.microsoft.com/office/drawing/2014/main" id="{B9E86A26-4B7A-42AB-88D5-41B61378E8C4}"/>
                    </a:ext>
                  </a:extLst>
                </p14:cNvPr>
                <p14:cNvContentPartPr/>
                <p14:nvPr/>
              </p14:nvContentPartPr>
              <p14:xfrm>
                <a:off x="5138304" y="6443004"/>
                <a:ext cx="142920" cy="201960"/>
              </p14:xfrm>
            </p:contentPart>
          </mc:Choice>
          <mc:Fallback xmlns="">
            <p:pic>
              <p:nvPicPr>
                <p:cNvPr id="406" name="Freihand 405">
                  <a:extLst>
                    <a:ext uri="{FF2B5EF4-FFF2-40B4-BE49-F238E27FC236}">
                      <a16:creationId xmlns:a16="http://schemas.microsoft.com/office/drawing/2014/main" id="{B9E86A26-4B7A-42AB-88D5-41B61378E8C4}"/>
                    </a:ext>
                  </a:extLst>
                </p:cNvPr>
                <p:cNvPicPr/>
                <p:nvPr/>
              </p:nvPicPr>
              <p:blipFill>
                <a:blip r:embed="rId635"/>
                <a:stretch>
                  <a:fillRect/>
                </a:stretch>
              </p:blipFill>
              <p:spPr>
                <a:xfrm>
                  <a:off x="5133984" y="6438684"/>
                  <a:ext cx="151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7" name="Freihand 406">
                  <a:extLst>
                    <a:ext uri="{FF2B5EF4-FFF2-40B4-BE49-F238E27FC236}">
                      <a16:creationId xmlns:a16="http://schemas.microsoft.com/office/drawing/2014/main" id="{4E45D17F-45B5-4084-AEAC-CF7046985C26}"/>
                    </a:ext>
                  </a:extLst>
                </p14:cNvPr>
                <p14:cNvContentPartPr/>
                <p14:nvPr/>
              </p14:nvContentPartPr>
              <p14:xfrm>
                <a:off x="5304984" y="6421764"/>
                <a:ext cx="228600" cy="167040"/>
              </p14:xfrm>
            </p:contentPart>
          </mc:Choice>
          <mc:Fallback xmlns="">
            <p:pic>
              <p:nvPicPr>
                <p:cNvPr id="407" name="Freihand 406">
                  <a:extLst>
                    <a:ext uri="{FF2B5EF4-FFF2-40B4-BE49-F238E27FC236}">
                      <a16:creationId xmlns:a16="http://schemas.microsoft.com/office/drawing/2014/main" id="{4E45D17F-45B5-4084-AEAC-CF7046985C26}"/>
                    </a:ext>
                  </a:extLst>
                </p:cNvPr>
                <p:cNvPicPr/>
                <p:nvPr/>
              </p:nvPicPr>
              <p:blipFill>
                <a:blip r:embed="rId637"/>
                <a:stretch>
                  <a:fillRect/>
                </a:stretch>
              </p:blipFill>
              <p:spPr>
                <a:xfrm>
                  <a:off x="5300664" y="6417444"/>
                  <a:ext cx="237240" cy="17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8">
            <p14:nvContentPartPr>
              <p14:cNvPr id="418" name="Freihand 417">
                <a:extLst>
                  <a:ext uri="{FF2B5EF4-FFF2-40B4-BE49-F238E27FC236}">
                    <a16:creationId xmlns:a16="http://schemas.microsoft.com/office/drawing/2014/main" id="{2EC63E0C-CF8D-4587-BDBE-C675EC75DC24}"/>
                  </a:ext>
                </a:extLst>
              </p14:cNvPr>
              <p14:cNvContentPartPr/>
              <p14:nvPr/>
            </p14:nvContentPartPr>
            <p14:xfrm>
              <a:off x="2564664" y="1438284"/>
              <a:ext cx="15480" cy="222840"/>
            </p14:xfrm>
          </p:contentPart>
        </mc:Choice>
        <mc:Fallback xmlns="">
          <p:pic>
            <p:nvPicPr>
              <p:cNvPr id="418" name="Freihand 417">
                <a:extLst>
                  <a:ext uri="{FF2B5EF4-FFF2-40B4-BE49-F238E27FC236}">
                    <a16:creationId xmlns:a16="http://schemas.microsoft.com/office/drawing/2014/main" id="{2EC63E0C-CF8D-4587-BDBE-C675EC75DC24}"/>
                  </a:ext>
                </a:extLst>
              </p:cNvPr>
              <p:cNvPicPr/>
              <p:nvPr/>
            </p:nvPicPr>
            <p:blipFill>
              <a:blip r:embed="rId639"/>
              <a:stretch>
                <a:fillRect/>
              </a:stretch>
            </p:blipFill>
            <p:spPr>
              <a:xfrm>
                <a:off x="2560344" y="1433964"/>
                <a:ext cx="24120" cy="231480"/>
              </a:xfrm>
              <a:prstGeom prst="rect">
                <a:avLst/>
              </a:prstGeom>
            </p:spPr>
          </p:pic>
        </mc:Fallback>
      </mc:AlternateContent>
      <p:grpSp>
        <p:nvGrpSpPr>
          <p:cNvPr id="438" name="Gruppieren 437">
            <a:extLst>
              <a:ext uri="{FF2B5EF4-FFF2-40B4-BE49-F238E27FC236}">
                <a16:creationId xmlns:a16="http://schemas.microsoft.com/office/drawing/2014/main" id="{9AA8C6FB-FFBE-4EEB-8C2C-F17AAA81DA9E}"/>
              </a:ext>
            </a:extLst>
          </p:cNvPr>
          <p:cNvGrpSpPr/>
          <p:nvPr/>
        </p:nvGrpSpPr>
        <p:grpSpPr>
          <a:xfrm>
            <a:off x="7013904" y="2552484"/>
            <a:ext cx="491400" cy="181800"/>
            <a:chOff x="7013904" y="2552484"/>
            <a:chExt cx="491400" cy="181800"/>
          </a:xfrm>
        </p:grpSpPr>
        <mc:AlternateContent xmlns:mc="http://schemas.openxmlformats.org/markup-compatibility/2006" xmlns:p14="http://schemas.microsoft.com/office/powerpoint/2010/main">
          <mc:Choice Requires="p14">
            <p:contentPart p14:bwMode="auto" r:id="rId640">
              <p14:nvContentPartPr>
                <p14:cNvPr id="436" name="Freihand 435">
                  <a:extLst>
                    <a:ext uri="{FF2B5EF4-FFF2-40B4-BE49-F238E27FC236}">
                      <a16:creationId xmlns:a16="http://schemas.microsoft.com/office/drawing/2014/main" id="{DFB500D7-99BF-41C2-B0B8-4C3852DF69E0}"/>
                    </a:ext>
                  </a:extLst>
                </p14:cNvPr>
                <p14:cNvContentPartPr/>
                <p14:nvPr/>
              </p14:nvContentPartPr>
              <p14:xfrm>
                <a:off x="7013904" y="2552484"/>
                <a:ext cx="159120" cy="181800"/>
              </p14:xfrm>
            </p:contentPart>
          </mc:Choice>
          <mc:Fallback xmlns="">
            <p:pic>
              <p:nvPicPr>
                <p:cNvPr id="436" name="Freihand 435">
                  <a:extLst>
                    <a:ext uri="{FF2B5EF4-FFF2-40B4-BE49-F238E27FC236}">
                      <a16:creationId xmlns:a16="http://schemas.microsoft.com/office/drawing/2014/main" id="{DFB500D7-99BF-41C2-B0B8-4C3852DF69E0}"/>
                    </a:ext>
                  </a:extLst>
                </p:cNvPr>
                <p:cNvPicPr/>
                <p:nvPr/>
              </p:nvPicPr>
              <p:blipFill>
                <a:blip r:embed="rId641"/>
                <a:stretch>
                  <a:fillRect/>
                </a:stretch>
              </p:blipFill>
              <p:spPr>
                <a:xfrm>
                  <a:off x="7009584" y="2548164"/>
                  <a:ext cx="167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7" name="Freihand 436">
                  <a:extLst>
                    <a:ext uri="{FF2B5EF4-FFF2-40B4-BE49-F238E27FC236}">
                      <a16:creationId xmlns:a16="http://schemas.microsoft.com/office/drawing/2014/main" id="{21C3AAA0-F670-40FC-8599-DDB4E46FDD32}"/>
                    </a:ext>
                  </a:extLst>
                </p14:cNvPr>
                <p14:cNvContentPartPr/>
                <p14:nvPr/>
              </p14:nvContentPartPr>
              <p14:xfrm>
                <a:off x="7191384" y="2630604"/>
                <a:ext cx="313920" cy="91440"/>
              </p14:xfrm>
            </p:contentPart>
          </mc:Choice>
          <mc:Fallback xmlns="">
            <p:pic>
              <p:nvPicPr>
                <p:cNvPr id="437" name="Freihand 436">
                  <a:extLst>
                    <a:ext uri="{FF2B5EF4-FFF2-40B4-BE49-F238E27FC236}">
                      <a16:creationId xmlns:a16="http://schemas.microsoft.com/office/drawing/2014/main" id="{21C3AAA0-F670-40FC-8599-DDB4E46FDD32}"/>
                    </a:ext>
                  </a:extLst>
                </p:cNvPr>
                <p:cNvPicPr/>
                <p:nvPr/>
              </p:nvPicPr>
              <p:blipFill>
                <a:blip r:embed="rId643"/>
                <a:stretch>
                  <a:fillRect/>
                </a:stretch>
              </p:blipFill>
              <p:spPr>
                <a:xfrm>
                  <a:off x="7187064" y="2626284"/>
                  <a:ext cx="322560" cy="100080"/>
                </a:xfrm>
                <a:prstGeom prst="rect">
                  <a:avLst/>
                </a:prstGeom>
              </p:spPr>
            </p:pic>
          </mc:Fallback>
        </mc:AlternateContent>
      </p:grpSp>
      <p:grpSp>
        <p:nvGrpSpPr>
          <p:cNvPr id="455" name="Gruppieren 454">
            <a:extLst>
              <a:ext uri="{FF2B5EF4-FFF2-40B4-BE49-F238E27FC236}">
                <a16:creationId xmlns:a16="http://schemas.microsoft.com/office/drawing/2014/main" id="{BB7F4D29-A069-40B9-884C-36411F000525}"/>
              </a:ext>
            </a:extLst>
          </p:cNvPr>
          <p:cNvGrpSpPr/>
          <p:nvPr/>
        </p:nvGrpSpPr>
        <p:grpSpPr>
          <a:xfrm>
            <a:off x="7697904" y="2566884"/>
            <a:ext cx="598680" cy="172080"/>
            <a:chOff x="7697904" y="2566884"/>
            <a:chExt cx="598680" cy="172080"/>
          </a:xfrm>
        </p:grpSpPr>
        <mc:AlternateContent xmlns:mc="http://schemas.openxmlformats.org/markup-compatibility/2006" xmlns:p14="http://schemas.microsoft.com/office/powerpoint/2010/main">
          <mc:Choice Requires="p14">
            <p:contentPart p14:bwMode="auto" r:id="rId644">
              <p14:nvContentPartPr>
                <p14:cNvPr id="439" name="Freihand 438">
                  <a:extLst>
                    <a:ext uri="{FF2B5EF4-FFF2-40B4-BE49-F238E27FC236}">
                      <a16:creationId xmlns:a16="http://schemas.microsoft.com/office/drawing/2014/main" id="{6A1DB877-3EBE-4248-B2E7-4B6AB240F9AE}"/>
                    </a:ext>
                  </a:extLst>
                </p14:cNvPr>
                <p14:cNvContentPartPr/>
                <p14:nvPr/>
              </p14:nvContentPartPr>
              <p14:xfrm>
                <a:off x="7697904" y="2603604"/>
                <a:ext cx="292320" cy="135360"/>
              </p14:xfrm>
            </p:contentPart>
          </mc:Choice>
          <mc:Fallback xmlns="">
            <p:pic>
              <p:nvPicPr>
                <p:cNvPr id="439" name="Freihand 438">
                  <a:extLst>
                    <a:ext uri="{FF2B5EF4-FFF2-40B4-BE49-F238E27FC236}">
                      <a16:creationId xmlns:a16="http://schemas.microsoft.com/office/drawing/2014/main" id="{6A1DB877-3EBE-4248-B2E7-4B6AB240F9AE}"/>
                    </a:ext>
                  </a:extLst>
                </p:cNvPr>
                <p:cNvPicPr/>
                <p:nvPr/>
              </p:nvPicPr>
              <p:blipFill>
                <a:blip r:embed="rId645"/>
                <a:stretch>
                  <a:fillRect/>
                </a:stretch>
              </p:blipFill>
              <p:spPr>
                <a:xfrm>
                  <a:off x="7693584" y="2599284"/>
                  <a:ext cx="300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40" name="Freihand 439">
                  <a:extLst>
                    <a:ext uri="{FF2B5EF4-FFF2-40B4-BE49-F238E27FC236}">
                      <a16:creationId xmlns:a16="http://schemas.microsoft.com/office/drawing/2014/main" id="{D97EE239-3A5D-47D9-AD4B-3328BBCF86D9}"/>
                    </a:ext>
                  </a:extLst>
                </p14:cNvPr>
                <p14:cNvContentPartPr/>
                <p14:nvPr/>
              </p14:nvContentPartPr>
              <p14:xfrm>
                <a:off x="7980144" y="2566884"/>
                <a:ext cx="33840" cy="41760"/>
              </p14:xfrm>
            </p:contentPart>
          </mc:Choice>
          <mc:Fallback xmlns="">
            <p:pic>
              <p:nvPicPr>
                <p:cNvPr id="440" name="Freihand 439">
                  <a:extLst>
                    <a:ext uri="{FF2B5EF4-FFF2-40B4-BE49-F238E27FC236}">
                      <a16:creationId xmlns:a16="http://schemas.microsoft.com/office/drawing/2014/main" id="{D97EE239-3A5D-47D9-AD4B-3328BBCF86D9}"/>
                    </a:ext>
                  </a:extLst>
                </p:cNvPr>
                <p:cNvPicPr/>
                <p:nvPr/>
              </p:nvPicPr>
              <p:blipFill>
                <a:blip r:embed="rId647"/>
                <a:stretch>
                  <a:fillRect/>
                </a:stretch>
              </p:blipFill>
              <p:spPr>
                <a:xfrm>
                  <a:off x="7975824" y="2562564"/>
                  <a:ext cx="42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41" name="Freihand 440">
                  <a:extLst>
                    <a:ext uri="{FF2B5EF4-FFF2-40B4-BE49-F238E27FC236}">
                      <a16:creationId xmlns:a16="http://schemas.microsoft.com/office/drawing/2014/main" id="{A8659D31-9412-45CB-BBE2-B0439455FD2B}"/>
                    </a:ext>
                  </a:extLst>
                </p14:cNvPr>
                <p14:cNvContentPartPr/>
                <p14:nvPr/>
              </p14:nvContentPartPr>
              <p14:xfrm>
                <a:off x="8027304" y="2609724"/>
                <a:ext cx="269280" cy="94320"/>
              </p14:xfrm>
            </p:contentPart>
          </mc:Choice>
          <mc:Fallback xmlns="">
            <p:pic>
              <p:nvPicPr>
                <p:cNvPr id="441" name="Freihand 440">
                  <a:extLst>
                    <a:ext uri="{FF2B5EF4-FFF2-40B4-BE49-F238E27FC236}">
                      <a16:creationId xmlns:a16="http://schemas.microsoft.com/office/drawing/2014/main" id="{A8659D31-9412-45CB-BBE2-B0439455FD2B}"/>
                    </a:ext>
                  </a:extLst>
                </p:cNvPr>
                <p:cNvPicPr/>
                <p:nvPr/>
              </p:nvPicPr>
              <p:blipFill>
                <a:blip r:embed="rId649"/>
                <a:stretch>
                  <a:fillRect/>
                </a:stretch>
              </p:blipFill>
              <p:spPr>
                <a:xfrm>
                  <a:off x="8022984" y="2605404"/>
                  <a:ext cx="277920" cy="102960"/>
                </a:xfrm>
                <a:prstGeom prst="rect">
                  <a:avLst/>
                </a:prstGeom>
              </p:spPr>
            </p:pic>
          </mc:Fallback>
        </mc:AlternateContent>
      </p:grpSp>
      <p:grpSp>
        <p:nvGrpSpPr>
          <p:cNvPr id="454" name="Gruppieren 453">
            <a:extLst>
              <a:ext uri="{FF2B5EF4-FFF2-40B4-BE49-F238E27FC236}">
                <a16:creationId xmlns:a16="http://schemas.microsoft.com/office/drawing/2014/main" id="{DB96F907-8575-48B4-A8A0-F6EA0226CDEA}"/>
              </a:ext>
            </a:extLst>
          </p:cNvPr>
          <p:cNvGrpSpPr/>
          <p:nvPr/>
        </p:nvGrpSpPr>
        <p:grpSpPr>
          <a:xfrm>
            <a:off x="8607624" y="2391564"/>
            <a:ext cx="2141280" cy="325080"/>
            <a:chOff x="8607624" y="2391564"/>
            <a:chExt cx="2141280" cy="325080"/>
          </a:xfrm>
        </p:grpSpPr>
        <mc:AlternateContent xmlns:mc="http://schemas.openxmlformats.org/markup-compatibility/2006" xmlns:p14="http://schemas.microsoft.com/office/powerpoint/2010/main">
          <mc:Choice Requires="p14">
            <p:contentPart p14:bwMode="auto" r:id="rId650">
              <p14:nvContentPartPr>
                <p14:cNvPr id="442" name="Freihand 441">
                  <a:extLst>
                    <a:ext uri="{FF2B5EF4-FFF2-40B4-BE49-F238E27FC236}">
                      <a16:creationId xmlns:a16="http://schemas.microsoft.com/office/drawing/2014/main" id="{7136313A-B2E1-4949-8A10-6321F165462A}"/>
                    </a:ext>
                  </a:extLst>
                </p14:cNvPr>
                <p14:cNvContentPartPr/>
                <p14:nvPr/>
              </p14:nvContentPartPr>
              <p14:xfrm>
                <a:off x="8607624" y="2495604"/>
                <a:ext cx="185040" cy="221040"/>
              </p14:xfrm>
            </p:contentPart>
          </mc:Choice>
          <mc:Fallback xmlns="">
            <p:pic>
              <p:nvPicPr>
                <p:cNvPr id="442" name="Freihand 441">
                  <a:extLst>
                    <a:ext uri="{FF2B5EF4-FFF2-40B4-BE49-F238E27FC236}">
                      <a16:creationId xmlns:a16="http://schemas.microsoft.com/office/drawing/2014/main" id="{7136313A-B2E1-4949-8A10-6321F165462A}"/>
                    </a:ext>
                  </a:extLst>
                </p:cNvPr>
                <p:cNvPicPr/>
                <p:nvPr/>
              </p:nvPicPr>
              <p:blipFill>
                <a:blip r:embed="rId651"/>
                <a:stretch>
                  <a:fillRect/>
                </a:stretch>
              </p:blipFill>
              <p:spPr>
                <a:xfrm>
                  <a:off x="8603304" y="2491284"/>
                  <a:ext cx="193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43" name="Freihand 442">
                  <a:extLst>
                    <a:ext uri="{FF2B5EF4-FFF2-40B4-BE49-F238E27FC236}">
                      <a16:creationId xmlns:a16="http://schemas.microsoft.com/office/drawing/2014/main" id="{662E22EE-49DF-4582-BC96-7570535643EE}"/>
                    </a:ext>
                  </a:extLst>
                </p14:cNvPr>
                <p14:cNvContentPartPr/>
                <p14:nvPr/>
              </p14:nvContentPartPr>
              <p14:xfrm>
                <a:off x="8793024" y="2483004"/>
                <a:ext cx="345600" cy="206280"/>
              </p14:xfrm>
            </p:contentPart>
          </mc:Choice>
          <mc:Fallback xmlns="">
            <p:pic>
              <p:nvPicPr>
                <p:cNvPr id="443" name="Freihand 442">
                  <a:extLst>
                    <a:ext uri="{FF2B5EF4-FFF2-40B4-BE49-F238E27FC236}">
                      <a16:creationId xmlns:a16="http://schemas.microsoft.com/office/drawing/2014/main" id="{662E22EE-49DF-4582-BC96-7570535643EE}"/>
                    </a:ext>
                  </a:extLst>
                </p:cNvPr>
                <p:cNvPicPr/>
                <p:nvPr/>
              </p:nvPicPr>
              <p:blipFill>
                <a:blip r:embed="rId653"/>
                <a:stretch>
                  <a:fillRect/>
                </a:stretch>
              </p:blipFill>
              <p:spPr>
                <a:xfrm>
                  <a:off x="8788704" y="2478684"/>
                  <a:ext cx="354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44" name="Freihand 443">
                  <a:extLst>
                    <a:ext uri="{FF2B5EF4-FFF2-40B4-BE49-F238E27FC236}">
                      <a16:creationId xmlns:a16="http://schemas.microsoft.com/office/drawing/2014/main" id="{8F559D7E-3D04-400B-9C9C-C3F8042908FB}"/>
                    </a:ext>
                  </a:extLst>
                </p14:cNvPr>
                <p14:cNvContentPartPr/>
                <p14:nvPr/>
              </p14:nvContentPartPr>
              <p14:xfrm>
                <a:off x="8827224" y="2439084"/>
                <a:ext cx="76320" cy="15120"/>
              </p14:xfrm>
            </p:contentPart>
          </mc:Choice>
          <mc:Fallback xmlns="">
            <p:pic>
              <p:nvPicPr>
                <p:cNvPr id="444" name="Freihand 443">
                  <a:extLst>
                    <a:ext uri="{FF2B5EF4-FFF2-40B4-BE49-F238E27FC236}">
                      <a16:creationId xmlns:a16="http://schemas.microsoft.com/office/drawing/2014/main" id="{8F559D7E-3D04-400B-9C9C-C3F8042908FB}"/>
                    </a:ext>
                  </a:extLst>
                </p:cNvPr>
                <p:cNvPicPr/>
                <p:nvPr/>
              </p:nvPicPr>
              <p:blipFill>
                <a:blip r:embed="rId655"/>
                <a:stretch>
                  <a:fillRect/>
                </a:stretch>
              </p:blipFill>
              <p:spPr>
                <a:xfrm>
                  <a:off x="8822904" y="2434764"/>
                  <a:ext cx="84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45" name="Freihand 444">
                  <a:extLst>
                    <a:ext uri="{FF2B5EF4-FFF2-40B4-BE49-F238E27FC236}">
                      <a16:creationId xmlns:a16="http://schemas.microsoft.com/office/drawing/2014/main" id="{3E895563-45AD-48AC-8718-F4D7FE8712BD}"/>
                    </a:ext>
                  </a:extLst>
                </p14:cNvPr>
                <p14:cNvContentPartPr/>
                <p14:nvPr/>
              </p14:nvContentPartPr>
              <p14:xfrm>
                <a:off x="9249504" y="2557524"/>
                <a:ext cx="171720" cy="105120"/>
              </p14:xfrm>
            </p:contentPart>
          </mc:Choice>
          <mc:Fallback xmlns="">
            <p:pic>
              <p:nvPicPr>
                <p:cNvPr id="445" name="Freihand 444">
                  <a:extLst>
                    <a:ext uri="{FF2B5EF4-FFF2-40B4-BE49-F238E27FC236}">
                      <a16:creationId xmlns:a16="http://schemas.microsoft.com/office/drawing/2014/main" id="{3E895563-45AD-48AC-8718-F4D7FE8712BD}"/>
                    </a:ext>
                  </a:extLst>
                </p:cNvPr>
                <p:cNvPicPr/>
                <p:nvPr/>
              </p:nvPicPr>
              <p:blipFill>
                <a:blip r:embed="rId657"/>
                <a:stretch>
                  <a:fillRect/>
                </a:stretch>
              </p:blipFill>
              <p:spPr>
                <a:xfrm>
                  <a:off x="9245184" y="2553204"/>
                  <a:ext cx="180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46" name="Freihand 445">
                  <a:extLst>
                    <a:ext uri="{FF2B5EF4-FFF2-40B4-BE49-F238E27FC236}">
                      <a16:creationId xmlns:a16="http://schemas.microsoft.com/office/drawing/2014/main" id="{4099E8CF-AA96-41E5-9C49-F52C508977FC}"/>
                    </a:ext>
                  </a:extLst>
                </p14:cNvPr>
                <p14:cNvContentPartPr/>
                <p14:nvPr/>
              </p14:nvContentPartPr>
              <p14:xfrm>
                <a:off x="9465144" y="2537364"/>
                <a:ext cx="194040" cy="156960"/>
              </p14:xfrm>
            </p:contentPart>
          </mc:Choice>
          <mc:Fallback xmlns="">
            <p:pic>
              <p:nvPicPr>
                <p:cNvPr id="446" name="Freihand 445">
                  <a:extLst>
                    <a:ext uri="{FF2B5EF4-FFF2-40B4-BE49-F238E27FC236}">
                      <a16:creationId xmlns:a16="http://schemas.microsoft.com/office/drawing/2014/main" id="{4099E8CF-AA96-41E5-9C49-F52C508977FC}"/>
                    </a:ext>
                  </a:extLst>
                </p:cNvPr>
                <p:cNvPicPr/>
                <p:nvPr/>
              </p:nvPicPr>
              <p:blipFill>
                <a:blip r:embed="rId659"/>
                <a:stretch>
                  <a:fillRect/>
                </a:stretch>
              </p:blipFill>
              <p:spPr>
                <a:xfrm>
                  <a:off x="9460824" y="2533044"/>
                  <a:ext cx="202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7" name="Freihand 446">
                  <a:extLst>
                    <a:ext uri="{FF2B5EF4-FFF2-40B4-BE49-F238E27FC236}">
                      <a16:creationId xmlns:a16="http://schemas.microsoft.com/office/drawing/2014/main" id="{63470066-A34D-4BED-9A02-65051CE8291F}"/>
                    </a:ext>
                  </a:extLst>
                </p14:cNvPr>
                <p14:cNvContentPartPr/>
                <p14:nvPr/>
              </p14:nvContentPartPr>
              <p14:xfrm>
                <a:off x="9694104" y="2437644"/>
                <a:ext cx="109080" cy="213120"/>
              </p14:xfrm>
            </p:contentPart>
          </mc:Choice>
          <mc:Fallback xmlns="">
            <p:pic>
              <p:nvPicPr>
                <p:cNvPr id="447" name="Freihand 446">
                  <a:extLst>
                    <a:ext uri="{FF2B5EF4-FFF2-40B4-BE49-F238E27FC236}">
                      <a16:creationId xmlns:a16="http://schemas.microsoft.com/office/drawing/2014/main" id="{63470066-A34D-4BED-9A02-65051CE8291F}"/>
                    </a:ext>
                  </a:extLst>
                </p:cNvPr>
                <p:cNvPicPr/>
                <p:nvPr/>
              </p:nvPicPr>
              <p:blipFill>
                <a:blip r:embed="rId661"/>
                <a:stretch>
                  <a:fillRect/>
                </a:stretch>
              </p:blipFill>
              <p:spPr>
                <a:xfrm>
                  <a:off x="9689784" y="2433324"/>
                  <a:ext cx="117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8" name="Freihand 447">
                  <a:extLst>
                    <a:ext uri="{FF2B5EF4-FFF2-40B4-BE49-F238E27FC236}">
                      <a16:creationId xmlns:a16="http://schemas.microsoft.com/office/drawing/2014/main" id="{B2CC090A-C742-4270-9A46-BB8C8DE292CF}"/>
                    </a:ext>
                  </a:extLst>
                </p14:cNvPr>
                <p14:cNvContentPartPr/>
                <p14:nvPr/>
              </p14:nvContentPartPr>
              <p14:xfrm>
                <a:off x="9785544" y="2459604"/>
                <a:ext cx="158760" cy="186480"/>
              </p14:xfrm>
            </p:contentPart>
          </mc:Choice>
          <mc:Fallback xmlns="">
            <p:pic>
              <p:nvPicPr>
                <p:cNvPr id="448" name="Freihand 447">
                  <a:extLst>
                    <a:ext uri="{FF2B5EF4-FFF2-40B4-BE49-F238E27FC236}">
                      <a16:creationId xmlns:a16="http://schemas.microsoft.com/office/drawing/2014/main" id="{B2CC090A-C742-4270-9A46-BB8C8DE292CF}"/>
                    </a:ext>
                  </a:extLst>
                </p:cNvPr>
                <p:cNvPicPr/>
                <p:nvPr/>
              </p:nvPicPr>
              <p:blipFill>
                <a:blip r:embed="rId663"/>
                <a:stretch>
                  <a:fillRect/>
                </a:stretch>
              </p:blipFill>
              <p:spPr>
                <a:xfrm>
                  <a:off x="9781224" y="2455284"/>
                  <a:ext cx="167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9" name="Freihand 448">
                  <a:extLst>
                    <a:ext uri="{FF2B5EF4-FFF2-40B4-BE49-F238E27FC236}">
                      <a16:creationId xmlns:a16="http://schemas.microsoft.com/office/drawing/2014/main" id="{559790B6-1A73-44CB-BCA8-0E8B4073266F}"/>
                    </a:ext>
                  </a:extLst>
                </p14:cNvPr>
                <p14:cNvContentPartPr/>
                <p14:nvPr/>
              </p14:nvContentPartPr>
              <p14:xfrm>
                <a:off x="10003344" y="2540964"/>
                <a:ext cx="171000" cy="74520"/>
              </p14:xfrm>
            </p:contentPart>
          </mc:Choice>
          <mc:Fallback xmlns="">
            <p:pic>
              <p:nvPicPr>
                <p:cNvPr id="449" name="Freihand 448">
                  <a:extLst>
                    <a:ext uri="{FF2B5EF4-FFF2-40B4-BE49-F238E27FC236}">
                      <a16:creationId xmlns:a16="http://schemas.microsoft.com/office/drawing/2014/main" id="{559790B6-1A73-44CB-BCA8-0E8B4073266F}"/>
                    </a:ext>
                  </a:extLst>
                </p:cNvPr>
                <p:cNvPicPr/>
                <p:nvPr/>
              </p:nvPicPr>
              <p:blipFill>
                <a:blip r:embed="rId665"/>
                <a:stretch>
                  <a:fillRect/>
                </a:stretch>
              </p:blipFill>
              <p:spPr>
                <a:xfrm>
                  <a:off x="9999024" y="2536644"/>
                  <a:ext cx="179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50" name="Freihand 449">
                  <a:extLst>
                    <a:ext uri="{FF2B5EF4-FFF2-40B4-BE49-F238E27FC236}">
                      <a16:creationId xmlns:a16="http://schemas.microsoft.com/office/drawing/2014/main" id="{E571A065-8565-4E8C-B49D-D13B1855E138}"/>
                    </a:ext>
                  </a:extLst>
                </p14:cNvPr>
                <p14:cNvContentPartPr/>
                <p14:nvPr/>
              </p14:nvContentPartPr>
              <p14:xfrm>
                <a:off x="10194144" y="2535924"/>
                <a:ext cx="63360" cy="96840"/>
              </p14:xfrm>
            </p:contentPart>
          </mc:Choice>
          <mc:Fallback xmlns="">
            <p:pic>
              <p:nvPicPr>
                <p:cNvPr id="450" name="Freihand 449">
                  <a:extLst>
                    <a:ext uri="{FF2B5EF4-FFF2-40B4-BE49-F238E27FC236}">
                      <a16:creationId xmlns:a16="http://schemas.microsoft.com/office/drawing/2014/main" id="{E571A065-8565-4E8C-B49D-D13B1855E138}"/>
                    </a:ext>
                  </a:extLst>
                </p:cNvPr>
                <p:cNvPicPr/>
                <p:nvPr/>
              </p:nvPicPr>
              <p:blipFill>
                <a:blip r:embed="rId667"/>
                <a:stretch>
                  <a:fillRect/>
                </a:stretch>
              </p:blipFill>
              <p:spPr>
                <a:xfrm>
                  <a:off x="10189824" y="2531604"/>
                  <a:ext cx="72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51" name="Freihand 450">
                  <a:extLst>
                    <a:ext uri="{FF2B5EF4-FFF2-40B4-BE49-F238E27FC236}">
                      <a16:creationId xmlns:a16="http://schemas.microsoft.com/office/drawing/2014/main" id="{1F51A122-4365-4EBD-BBB4-5F4C44EAFC61}"/>
                    </a:ext>
                  </a:extLst>
                </p14:cNvPr>
                <p14:cNvContentPartPr/>
                <p14:nvPr/>
              </p14:nvContentPartPr>
              <p14:xfrm>
                <a:off x="10294944" y="2410284"/>
                <a:ext cx="159480" cy="195840"/>
              </p14:xfrm>
            </p:contentPart>
          </mc:Choice>
          <mc:Fallback xmlns="">
            <p:pic>
              <p:nvPicPr>
                <p:cNvPr id="451" name="Freihand 450">
                  <a:extLst>
                    <a:ext uri="{FF2B5EF4-FFF2-40B4-BE49-F238E27FC236}">
                      <a16:creationId xmlns:a16="http://schemas.microsoft.com/office/drawing/2014/main" id="{1F51A122-4365-4EBD-BBB4-5F4C44EAFC61}"/>
                    </a:ext>
                  </a:extLst>
                </p:cNvPr>
                <p:cNvPicPr/>
                <p:nvPr/>
              </p:nvPicPr>
              <p:blipFill>
                <a:blip r:embed="rId669"/>
                <a:stretch>
                  <a:fillRect/>
                </a:stretch>
              </p:blipFill>
              <p:spPr>
                <a:xfrm>
                  <a:off x="10290624" y="2405964"/>
                  <a:ext cx="168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52" name="Freihand 451">
                  <a:extLst>
                    <a:ext uri="{FF2B5EF4-FFF2-40B4-BE49-F238E27FC236}">
                      <a16:creationId xmlns:a16="http://schemas.microsoft.com/office/drawing/2014/main" id="{BFC2A9E7-FCA1-4D2C-881E-C4A9CA5BA33F}"/>
                    </a:ext>
                  </a:extLst>
                </p14:cNvPr>
                <p14:cNvContentPartPr/>
                <p14:nvPr/>
              </p14:nvContentPartPr>
              <p14:xfrm>
                <a:off x="10491504" y="2472204"/>
                <a:ext cx="122040" cy="128880"/>
              </p14:xfrm>
            </p:contentPart>
          </mc:Choice>
          <mc:Fallback xmlns="">
            <p:pic>
              <p:nvPicPr>
                <p:cNvPr id="452" name="Freihand 451">
                  <a:extLst>
                    <a:ext uri="{FF2B5EF4-FFF2-40B4-BE49-F238E27FC236}">
                      <a16:creationId xmlns:a16="http://schemas.microsoft.com/office/drawing/2014/main" id="{BFC2A9E7-FCA1-4D2C-881E-C4A9CA5BA33F}"/>
                    </a:ext>
                  </a:extLst>
                </p:cNvPr>
                <p:cNvPicPr/>
                <p:nvPr/>
              </p:nvPicPr>
              <p:blipFill>
                <a:blip r:embed="rId671"/>
                <a:stretch>
                  <a:fillRect/>
                </a:stretch>
              </p:blipFill>
              <p:spPr>
                <a:xfrm>
                  <a:off x="10487184" y="2467884"/>
                  <a:ext cx="130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53" name="Freihand 452">
                  <a:extLst>
                    <a:ext uri="{FF2B5EF4-FFF2-40B4-BE49-F238E27FC236}">
                      <a16:creationId xmlns:a16="http://schemas.microsoft.com/office/drawing/2014/main" id="{D595D2A8-F825-420E-953D-B244F7D9C17D}"/>
                    </a:ext>
                  </a:extLst>
                </p14:cNvPr>
                <p14:cNvContentPartPr/>
                <p14:nvPr/>
              </p14:nvContentPartPr>
              <p14:xfrm>
                <a:off x="10621104" y="2391564"/>
                <a:ext cx="127800" cy="204480"/>
              </p14:xfrm>
            </p:contentPart>
          </mc:Choice>
          <mc:Fallback xmlns="">
            <p:pic>
              <p:nvPicPr>
                <p:cNvPr id="453" name="Freihand 452">
                  <a:extLst>
                    <a:ext uri="{FF2B5EF4-FFF2-40B4-BE49-F238E27FC236}">
                      <a16:creationId xmlns:a16="http://schemas.microsoft.com/office/drawing/2014/main" id="{D595D2A8-F825-420E-953D-B244F7D9C17D}"/>
                    </a:ext>
                  </a:extLst>
                </p:cNvPr>
                <p:cNvPicPr/>
                <p:nvPr/>
              </p:nvPicPr>
              <p:blipFill>
                <a:blip r:embed="rId673"/>
                <a:stretch>
                  <a:fillRect/>
                </a:stretch>
              </p:blipFill>
              <p:spPr>
                <a:xfrm>
                  <a:off x="10616784" y="2387244"/>
                  <a:ext cx="136440" cy="213120"/>
                </a:xfrm>
                <a:prstGeom prst="rect">
                  <a:avLst/>
                </a:prstGeom>
              </p:spPr>
            </p:pic>
          </mc:Fallback>
        </mc:AlternateContent>
      </p:grpSp>
      <p:grpSp>
        <p:nvGrpSpPr>
          <p:cNvPr id="468" name="Gruppieren 467">
            <a:extLst>
              <a:ext uri="{FF2B5EF4-FFF2-40B4-BE49-F238E27FC236}">
                <a16:creationId xmlns:a16="http://schemas.microsoft.com/office/drawing/2014/main" id="{50624A81-88B4-4544-AB74-055EF33A248D}"/>
              </a:ext>
            </a:extLst>
          </p:cNvPr>
          <p:cNvGrpSpPr/>
          <p:nvPr/>
        </p:nvGrpSpPr>
        <p:grpSpPr>
          <a:xfrm>
            <a:off x="3435504" y="3927324"/>
            <a:ext cx="764640" cy="166680"/>
            <a:chOff x="3435504" y="3927324"/>
            <a:chExt cx="764640" cy="166680"/>
          </a:xfrm>
        </p:grpSpPr>
        <mc:AlternateContent xmlns:mc="http://schemas.openxmlformats.org/markup-compatibility/2006" xmlns:p14="http://schemas.microsoft.com/office/powerpoint/2010/main">
          <mc:Choice Requires="p14">
            <p:contentPart p14:bwMode="auto" r:id="rId674">
              <p14:nvContentPartPr>
                <p14:cNvPr id="459" name="Freihand 458">
                  <a:extLst>
                    <a:ext uri="{FF2B5EF4-FFF2-40B4-BE49-F238E27FC236}">
                      <a16:creationId xmlns:a16="http://schemas.microsoft.com/office/drawing/2014/main" id="{69970BA3-DDC2-44B5-BEEE-AE9E3753477A}"/>
                    </a:ext>
                  </a:extLst>
                </p14:cNvPr>
                <p14:cNvContentPartPr/>
                <p14:nvPr/>
              </p14:nvContentPartPr>
              <p14:xfrm>
                <a:off x="3435504" y="3932004"/>
                <a:ext cx="474840" cy="162000"/>
              </p14:xfrm>
            </p:contentPart>
          </mc:Choice>
          <mc:Fallback xmlns="">
            <p:pic>
              <p:nvPicPr>
                <p:cNvPr id="459" name="Freihand 458">
                  <a:extLst>
                    <a:ext uri="{FF2B5EF4-FFF2-40B4-BE49-F238E27FC236}">
                      <a16:creationId xmlns:a16="http://schemas.microsoft.com/office/drawing/2014/main" id="{69970BA3-DDC2-44B5-BEEE-AE9E3753477A}"/>
                    </a:ext>
                  </a:extLst>
                </p:cNvPr>
                <p:cNvPicPr/>
                <p:nvPr/>
              </p:nvPicPr>
              <p:blipFill>
                <a:blip r:embed="rId675"/>
                <a:stretch>
                  <a:fillRect/>
                </a:stretch>
              </p:blipFill>
              <p:spPr>
                <a:xfrm>
                  <a:off x="3431184" y="3927684"/>
                  <a:ext cx="483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60" name="Freihand 459">
                  <a:extLst>
                    <a:ext uri="{FF2B5EF4-FFF2-40B4-BE49-F238E27FC236}">
                      <a16:creationId xmlns:a16="http://schemas.microsoft.com/office/drawing/2014/main" id="{C2F8DA6C-63F0-453D-A311-595C481E58C2}"/>
                    </a:ext>
                  </a:extLst>
                </p14:cNvPr>
                <p14:cNvContentPartPr/>
                <p14:nvPr/>
              </p14:nvContentPartPr>
              <p14:xfrm>
                <a:off x="3909984" y="3927324"/>
                <a:ext cx="290160" cy="129240"/>
              </p14:xfrm>
            </p:contentPart>
          </mc:Choice>
          <mc:Fallback xmlns="">
            <p:pic>
              <p:nvPicPr>
                <p:cNvPr id="460" name="Freihand 459">
                  <a:extLst>
                    <a:ext uri="{FF2B5EF4-FFF2-40B4-BE49-F238E27FC236}">
                      <a16:creationId xmlns:a16="http://schemas.microsoft.com/office/drawing/2014/main" id="{C2F8DA6C-63F0-453D-A311-595C481E58C2}"/>
                    </a:ext>
                  </a:extLst>
                </p:cNvPr>
                <p:cNvPicPr/>
                <p:nvPr/>
              </p:nvPicPr>
              <p:blipFill>
                <a:blip r:embed="rId677"/>
                <a:stretch>
                  <a:fillRect/>
                </a:stretch>
              </p:blipFill>
              <p:spPr>
                <a:xfrm>
                  <a:off x="3905664" y="3923004"/>
                  <a:ext cx="298800" cy="137880"/>
                </a:xfrm>
                <a:prstGeom prst="rect">
                  <a:avLst/>
                </a:prstGeom>
              </p:spPr>
            </p:pic>
          </mc:Fallback>
        </mc:AlternateContent>
      </p:grpSp>
      <p:grpSp>
        <p:nvGrpSpPr>
          <p:cNvPr id="467" name="Gruppieren 466">
            <a:extLst>
              <a:ext uri="{FF2B5EF4-FFF2-40B4-BE49-F238E27FC236}">
                <a16:creationId xmlns:a16="http://schemas.microsoft.com/office/drawing/2014/main" id="{E693A982-00B8-44FE-9833-EB61E06A8B58}"/>
              </a:ext>
            </a:extLst>
          </p:cNvPr>
          <p:cNvGrpSpPr/>
          <p:nvPr/>
        </p:nvGrpSpPr>
        <p:grpSpPr>
          <a:xfrm>
            <a:off x="3973344" y="3391644"/>
            <a:ext cx="1330200" cy="448560"/>
            <a:chOff x="3973344" y="3391644"/>
            <a:chExt cx="1330200" cy="448560"/>
          </a:xfrm>
        </p:grpSpPr>
        <mc:AlternateContent xmlns:mc="http://schemas.openxmlformats.org/markup-compatibility/2006" xmlns:p14="http://schemas.microsoft.com/office/powerpoint/2010/main">
          <mc:Choice Requires="p14">
            <p:contentPart p14:bwMode="auto" r:id="rId678">
              <p14:nvContentPartPr>
                <p14:cNvPr id="461" name="Freihand 460">
                  <a:extLst>
                    <a:ext uri="{FF2B5EF4-FFF2-40B4-BE49-F238E27FC236}">
                      <a16:creationId xmlns:a16="http://schemas.microsoft.com/office/drawing/2014/main" id="{1E786973-192B-4946-8B52-63683A336876}"/>
                    </a:ext>
                  </a:extLst>
                </p14:cNvPr>
                <p14:cNvContentPartPr/>
                <p14:nvPr/>
              </p14:nvContentPartPr>
              <p14:xfrm>
                <a:off x="3973344" y="3588204"/>
                <a:ext cx="790920" cy="252000"/>
              </p14:xfrm>
            </p:contentPart>
          </mc:Choice>
          <mc:Fallback xmlns="">
            <p:pic>
              <p:nvPicPr>
                <p:cNvPr id="461" name="Freihand 460">
                  <a:extLst>
                    <a:ext uri="{FF2B5EF4-FFF2-40B4-BE49-F238E27FC236}">
                      <a16:creationId xmlns:a16="http://schemas.microsoft.com/office/drawing/2014/main" id="{1E786973-192B-4946-8B52-63683A336876}"/>
                    </a:ext>
                  </a:extLst>
                </p:cNvPr>
                <p:cNvPicPr/>
                <p:nvPr/>
              </p:nvPicPr>
              <p:blipFill>
                <a:blip r:embed="rId679"/>
                <a:stretch>
                  <a:fillRect/>
                </a:stretch>
              </p:blipFill>
              <p:spPr>
                <a:xfrm>
                  <a:off x="3969024" y="3583884"/>
                  <a:ext cx="799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62" name="Freihand 461">
                  <a:extLst>
                    <a:ext uri="{FF2B5EF4-FFF2-40B4-BE49-F238E27FC236}">
                      <a16:creationId xmlns:a16="http://schemas.microsoft.com/office/drawing/2014/main" id="{8E4A9DD3-E974-4E51-9C98-395BA0A4C424}"/>
                    </a:ext>
                  </a:extLst>
                </p14:cNvPr>
                <p14:cNvContentPartPr/>
                <p14:nvPr/>
              </p14:nvContentPartPr>
              <p14:xfrm>
                <a:off x="4898544" y="3391644"/>
                <a:ext cx="176400" cy="174960"/>
              </p14:xfrm>
            </p:contentPart>
          </mc:Choice>
          <mc:Fallback xmlns="">
            <p:pic>
              <p:nvPicPr>
                <p:cNvPr id="462" name="Freihand 461">
                  <a:extLst>
                    <a:ext uri="{FF2B5EF4-FFF2-40B4-BE49-F238E27FC236}">
                      <a16:creationId xmlns:a16="http://schemas.microsoft.com/office/drawing/2014/main" id="{8E4A9DD3-E974-4E51-9C98-395BA0A4C424}"/>
                    </a:ext>
                  </a:extLst>
                </p:cNvPr>
                <p:cNvPicPr/>
                <p:nvPr/>
              </p:nvPicPr>
              <p:blipFill>
                <a:blip r:embed="rId681"/>
                <a:stretch>
                  <a:fillRect/>
                </a:stretch>
              </p:blipFill>
              <p:spPr>
                <a:xfrm>
                  <a:off x="4894224" y="3387324"/>
                  <a:ext cx="185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63" name="Freihand 462">
                  <a:extLst>
                    <a:ext uri="{FF2B5EF4-FFF2-40B4-BE49-F238E27FC236}">
                      <a16:creationId xmlns:a16="http://schemas.microsoft.com/office/drawing/2014/main" id="{1540357D-F3F9-45E8-B0BC-929130DB2429}"/>
                    </a:ext>
                  </a:extLst>
                </p14:cNvPr>
                <p14:cNvContentPartPr/>
                <p14:nvPr/>
              </p14:nvContentPartPr>
              <p14:xfrm>
                <a:off x="5020224" y="3406404"/>
                <a:ext cx="37440" cy="144720"/>
              </p14:xfrm>
            </p:contentPart>
          </mc:Choice>
          <mc:Fallback xmlns="">
            <p:pic>
              <p:nvPicPr>
                <p:cNvPr id="463" name="Freihand 462">
                  <a:extLst>
                    <a:ext uri="{FF2B5EF4-FFF2-40B4-BE49-F238E27FC236}">
                      <a16:creationId xmlns:a16="http://schemas.microsoft.com/office/drawing/2014/main" id="{1540357D-F3F9-45E8-B0BC-929130DB2429}"/>
                    </a:ext>
                  </a:extLst>
                </p:cNvPr>
                <p:cNvPicPr/>
                <p:nvPr/>
              </p:nvPicPr>
              <p:blipFill>
                <a:blip r:embed="rId683"/>
                <a:stretch>
                  <a:fillRect/>
                </a:stretch>
              </p:blipFill>
              <p:spPr>
                <a:xfrm>
                  <a:off x="5015904" y="3402084"/>
                  <a:ext cx="46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64" name="Freihand 463">
                  <a:extLst>
                    <a:ext uri="{FF2B5EF4-FFF2-40B4-BE49-F238E27FC236}">
                      <a16:creationId xmlns:a16="http://schemas.microsoft.com/office/drawing/2014/main" id="{2CEF9644-35F8-4BD2-98A9-9EA27A59F646}"/>
                    </a:ext>
                  </a:extLst>
                </p14:cNvPr>
                <p14:cNvContentPartPr/>
                <p14:nvPr/>
              </p14:nvContentPartPr>
              <p14:xfrm>
                <a:off x="4932744" y="3539964"/>
                <a:ext cx="173520" cy="16560"/>
              </p14:xfrm>
            </p:contentPart>
          </mc:Choice>
          <mc:Fallback xmlns="">
            <p:pic>
              <p:nvPicPr>
                <p:cNvPr id="464" name="Freihand 463">
                  <a:extLst>
                    <a:ext uri="{FF2B5EF4-FFF2-40B4-BE49-F238E27FC236}">
                      <a16:creationId xmlns:a16="http://schemas.microsoft.com/office/drawing/2014/main" id="{2CEF9644-35F8-4BD2-98A9-9EA27A59F646}"/>
                    </a:ext>
                  </a:extLst>
                </p:cNvPr>
                <p:cNvPicPr/>
                <p:nvPr/>
              </p:nvPicPr>
              <p:blipFill>
                <a:blip r:embed="rId685"/>
                <a:stretch>
                  <a:fillRect/>
                </a:stretch>
              </p:blipFill>
              <p:spPr>
                <a:xfrm>
                  <a:off x="4928424" y="3535644"/>
                  <a:ext cx="182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65" name="Freihand 464">
                  <a:extLst>
                    <a:ext uri="{FF2B5EF4-FFF2-40B4-BE49-F238E27FC236}">
                      <a16:creationId xmlns:a16="http://schemas.microsoft.com/office/drawing/2014/main" id="{0612872F-E82A-40E7-BE8C-339A8BA29752}"/>
                    </a:ext>
                  </a:extLst>
                </p14:cNvPr>
                <p14:cNvContentPartPr/>
                <p14:nvPr/>
              </p14:nvContentPartPr>
              <p14:xfrm>
                <a:off x="5161704" y="3434484"/>
                <a:ext cx="113400" cy="69120"/>
              </p14:xfrm>
            </p:contentPart>
          </mc:Choice>
          <mc:Fallback xmlns="">
            <p:pic>
              <p:nvPicPr>
                <p:cNvPr id="465" name="Freihand 464">
                  <a:extLst>
                    <a:ext uri="{FF2B5EF4-FFF2-40B4-BE49-F238E27FC236}">
                      <a16:creationId xmlns:a16="http://schemas.microsoft.com/office/drawing/2014/main" id="{0612872F-E82A-40E7-BE8C-339A8BA29752}"/>
                    </a:ext>
                  </a:extLst>
                </p:cNvPr>
                <p:cNvPicPr/>
                <p:nvPr/>
              </p:nvPicPr>
              <p:blipFill>
                <a:blip r:embed="rId687"/>
                <a:stretch>
                  <a:fillRect/>
                </a:stretch>
              </p:blipFill>
              <p:spPr>
                <a:xfrm>
                  <a:off x="5157384" y="3430164"/>
                  <a:ext cx="122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66" name="Freihand 465">
                  <a:extLst>
                    <a:ext uri="{FF2B5EF4-FFF2-40B4-BE49-F238E27FC236}">
                      <a16:creationId xmlns:a16="http://schemas.microsoft.com/office/drawing/2014/main" id="{FD35C38D-9150-46B3-B55F-FDAC250329D5}"/>
                    </a:ext>
                  </a:extLst>
                </p14:cNvPr>
                <p14:cNvContentPartPr/>
                <p14:nvPr/>
              </p14:nvContentPartPr>
              <p14:xfrm>
                <a:off x="5219304" y="3422964"/>
                <a:ext cx="84240" cy="203040"/>
              </p14:xfrm>
            </p:contentPart>
          </mc:Choice>
          <mc:Fallback xmlns="">
            <p:pic>
              <p:nvPicPr>
                <p:cNvPr id="466" name="Freihand 465">
                  <a:extLst>
                    <a:ext uri="{FF2B5EF4-FFF2-40B4-BE49-F238E27FC236}">
                      <a16:creationId xmlns:a16="http://schemas.microsoft.com/office/drawing/2014/main" id="{FD35C38D-9150-46B3-B55F-FDAC250329D5}"/>
                    </a:ext>
                  </a:extLst>
                </p:cNvPr>
                <p:cNvPicPr/>
                <p:nvPr/>
              </p:nvPicPr>
              <p:blipFill>
                <a:blip r:embed="rId689"/>
                <a:stretch>
                  <a:fillRect/>
                </a:stretch>
              </p:blipFill>
              <p:spPr>
                <a:xfrm>
                  <a:off x="5214984" y="3418644"/>
                  <a:ext cx="92880" cy="211680"/>
                </a:xfrm>
                <a:prstGeom prst="rect">
                  <a:avLst/>
                </a:prstGeom>
              </p:spPr>
            </p:pic>
          </mc:Fallback>
        </mc:AlternateContent>
      </p:grpSp>
      <p:grpSp>
        <p:nvGrpSpPr>
          <p:cNvPr id="480" name="Gruppieren 479">
            <a:extLst>
              <a:ext uri="{FF2B5EF4-FFF2-40B4-BE49-F238E27FC236}">
                <a16:creationId xmlns:a16="http://schemas.microsoft.com/office/drawing/2014/main" id="{19D9A874-3E37-45AB-A644-E231557A92B3}"/>
              </a:ext>
            </a:extLst>
          </p:cNvPr>
          <p:cNvGrpSpPr/>
          <p:nvPr/>
        </p:nvGrpSpPr>
        <p:grpSpPr>
          <a:xfrm>
            <a:off x="5582904" y="3383724"/>
            <a:ext cx="363960" cy="105120"/>
            <a:chOff x="5582904" y="3383724"/>
            <a:chExt cx="363960" cy="105120"/>
          </a:xfrm>
        </p:grpSpPr>
        <mc:AlternateContent xmlns:mc="http://schemas.openxmlformats.org/markup-compatibility/2006" xmlns:p14="http://schemas.microsoft.com/office/powerpoint/2010/main">
          <mc:Choice Requires="p14">
            <p:contentPart p14:bwMode="auto" r:id="rId690">
              <p14:nvContentPartPr>
                <p14:cNvPr id="469" name="Freihand 468">
                  <a:extLst>
                    <a:ext uri="{FF2B5EF4-FFF2-40B4-BE49-F238E27FC236}">
                      <a16:creationId xmlns:a16="http://schemas.microsoft.com/office/drawing/2014/main" id="{3621C968-D179-41E2-AC5C-EC610633F797}"/>
                    </a:ext>
                  </a:extLst>
                </p14:cNvPr>
                <p14:cNvContentPartPr/>
                <p14:nvPr/>
              </p14:nvContentPartPr>
              <p14:xfrm>
                <a:off x="5582904" y="3395604"/>
                <a:ext cx="270000" cy="93240"/>
              </p14:xfrm>
            </p:contentPart>
          </mc:Choice>
          <mc:Fallback xmlns="">
            <p:pic>
              <p:nvPicPr>
                <p:cNvPr id="469" name="Freihand 468">
                  <a:extLst>
                    <a:ext uri="{FF2B5EF4-FFF2-40B4-BE49-F238E27FC236}">
                      <a16:creationId xmlns:a16="http://schemas.microsoft.com/office/drawing/2014/main" id="{3621C968-D179-41E2-AC5C-EC610633F797}"/>
                    </a:ext>
                  </a:extLst>
                </p:cNvPr>
                <p:cNvPicPr/>
                <p:nvPr/>
              </p:nvPicPr>
              <p:blipFill>
                <a:blip r:embed="rId691"/>
                <a:stretch>
                  <a:fillRect/>
                </a:stretch>
              </p:blipFill>
              <p:spPr>
                <a:xfrm>
                  <a:off x="5578584" y="3391284"/>
                  <a:ext cx="278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70" name="Freihand 469">
                  <a:extLst>
                    <a:ext uri="{FF2B5EF4-FFF2-40B4-BE49-F238E27FC236}">
                      <a16:creationId xmlns:a16="http://schemas.microsoft.com/office/drawing/2014/main" id="{54716B8E-5AE7-4046-AA87-841A9D517228}"/>
                    </a:ext>
                  </a:extLst>
                </p14:cNvPr>
                <p14:cNvContentPartPr/>
                <p14:nvPr/>
              </p14:nvContentPartPr>
              <p14:xfrm>
                <a:off x="5880984" y="3383724"/>
                <a:ext cx="65880" cy="83880"/>
              </p14:xfrm>
            </p:contentPart>
          </mc:Choice>
          <mc:Fallback xmlns="">
            <p:pic>
              <p:nvPicPr>
                <p:cNvPr id="470" name="Freihand 469">
                  <a:extLst>
                    <a:ext uri="{FF2B5EF4-FFF2-40B4-BE49-F238E27FC236}">
                      <a16:creationId xmlns:a16="http://schemas.microsoft.com/office/drawing/2014/main" id="{54716B8E-5AE7-4046-AA87-841A9D517228}"/>
                    </a:ext>
                  </a:extLst>
                </p:cNvPr>
                <p:cNvPicPr/>
                <p:nvPr/>
              </p:nvPicPr>
              <p:blipFill>
                <a:blip r:embed="rId693"/>
                <a:stretch>
                  <a:fillRect/>
                </a:stretch>
              </p:blipFill>
              <p:spPr>
                <a:xfrm>
                  <a:off x="5876664" y="3379404"/>
                  <a:ext cx="74520" cy="92520"/>
                </a:xfrm>
                <a:prstGeom prst="rect">
                  <a:avLst/>
                </a:prstGeom>
              </p:spPr>
            </p:pic>
          </mc:Fallback>
        </mc:AlternateContent>
      </p:grpSp>
      <p:grpSp>
        <p:nvGrpSpPr>
          <p:cNvPr id="479" name="Gruppieren 478">
            <a:extLst>
              <a:ext uri="{FF2B5EF4-FFF2-40B4-BE49-F238E27FC236}">
                <a16:creationId xmlns:a16="http://schemas.microsoft.com/office/drawing/2014/main" id="{64B1D986-6A1B-4B7F-BA0B-1D7E3B5FFB64}"/>
              </a:ext>
            </a:extLst>
          </p:cNvPr>
          <p:cNvGrpSpPr/>
          <p:nvPr/>
        </p:nvGrpSpPr>
        <p:grpSpPr>
          <a:xfrm>
            <a:off x="6175464" y="3276804"/>
            <a:ext cx="496800" cy="163080"/>
            <a:chOff x="6175464" y="3276804"/>
            <a:chExt cx="496800" cy="163080"/>
          </a:xfrm>
        </p:grpSpPr>
        <mc:AlternateContent xmlns:mc="http://schemas.openxmlformats.org/markup-compatibility/2006" xmlns:p14="http://schemas.microsoft.com/office/powerpoint/2010/main">
          <mc:Choice Requires="p14">
            <p:contentPart p14:bwMode="auto" r:id="rId694">
              <p14:nvContentPartPr>
                <p14:cNvPr id="471" name="Freihand 470">
                  <a:extLst>
                    <a:ext uri="{FF2B5EF4-FFF2-40B4-BE49-F238E27FC236}">
                      <a16:creationId xmlns:a16="http://schemas.microsoft.com/office/drawing/2014/main" id="{0B614901-81F7-4B46-BC3C-CD292D615E8C}"/>
                    </a:ext>
                  </a:extLst>
                </p14:cNvPr>
                <p14:cNvContentPartPr/>
                <p14:nvPr/>
              </p14:nvContentPartPr>
              <p14:xfrm>
                <a:off x="6175464" y="3276804"/>
                <a:ext cx="158040" cy="163080"/>
              </p14:xfrm>
            </p:contentPart>
          </mc:Choice>
          <mc:Fallback xmlns="">
            <p:pic>
              <p:nvPicPr>
                <p:cNvPr id="471" name="Freihand 470">
                  <a:extLst>
                    <a:ext uri="{FF2B5EF4-FFF2-40B4-BE49-F238E27FC236}">
                      <a16:creationId xmlns:a16="http://schemas.microsoft.com/office/drawing/2014/main" id="{0B614901-81F7-4B46-BC3C-CD292D615E8C}"/>
                    </a:ext>
                  </a:extLst>
                </p:cNvPr>
                <p:cNvPicPr/>
                <p:nvPr/>
              </p:nvPicPr>
              <p:blipFill>
                <a:blip r:embed="rId695"/>
                <a:stretch>
                  <a:fillRect/>
                </a:stretch>
              </p:blipFill>
              <p:spPr>
                <a:xfrm>
                  <a:off x="6171144" y="3272484"/>
                  <a:ext cx="166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72" name="Freihand 471">
                  <a:extLst>
                    <a:ext uri="{FF2B5EF4-FFF2-40B4-BE49-F238E27FC236}">
                      <a16:creationId xmlns:a16="http://schemas.microsoft.com/office/drawing/2014/main" id="{886B493F-7959-4C0C-BBB5-D0868BD3D752}"/>
                    </a:ext>
                  </a:extLst>
                </p14:cNvPr>
                <p14:cNvContentPartPr/>
                <p14:nvPr/>
              </p14:nvContentPartPr>
              <p14:xfrm>
                <a:off x="6348624" y="3345564"/>
                <a:ext cx="323640" cy="75240"/>
              </p14:xfrm>
            </p:contentPart>
          </mc:Choice>
          <mc:Fallback xmlns="">
            <p:pic>
              <p:nvPicPr>
                <p:cNvPr id="472" name="Freihand 471">
                  <a:extLst>
                    <a:ext uri="{FF2B5EF4-FFF2-40B4-BE49-F238E27FC236}">
                      <a16:creationId xmlns:a16="http://schemas.microsoft.com/office/drawing/2014/main" id="{886B493F-7959-4C0C-BBB5-D0868BD3D752}"/>
                    </a:ext>
                  </a:extLst>
                </p:cNvPr>
                <p:cNvPicPr/>
                <p:nvPr/>
              </p:nvPicPr>
              <p:blipFill>
                <a:blip r:embed="rId697"/>
                <a:stretch>
                  <a:fillRect/>
                </a:stretch>
              </p:blipFill>
              <p:spPr>
                <a:xfrm>
                  <a:off x="6344304" y="3341244"/>
                  <a:ext cx="332280" cy="83880"/>
                </a:xfrm>
                <a:prstGeom prst="rect">
                  <a:avLst/>
                </a:prstGeom>
              </p:spPr>
            </p:pic>
          </mc:Fallback>
        </mc:AlternateContent>
      </p:grpSp>
      <p:grpSp>
        <p:nvGrpSpPr>
          <p:cNvPr id="492" name="Gruppieren 491">
            <a:extLst>
              <a:ext uri="{FF2B5EF4-FFF2-40B4-BE49-F238E27FC236}">
                <a16:creationId xmlns:a16="http://schemas.microsoft.com/office/drawing/2014/main" id="{47B27673-4D5E-401B-9827-B8BD08B25677}"/>
              </a:ext>
            </a:extLst>
          </p:cNvPr>
          <p:cNvGrpSpPr/>
          <p:nvPr/>
        </p:nvGrpSpPr>
        <p:grpSpPr>
          <a:xfrm>
            <a:off x="6868824" y="3186444"/>
            <a:ext cx="1668960" cy="243000"/>
            <a:chOff x="6868824" y="3186444"/>
            <a:chExt cx="1668960" cy="243000"/>
          </a:xfrm>
        </p:grpSpPr>
        <mc:AlternateContent xmlns:mc="http://schemas.openxmlformats.org/markup-compatibility/2006" xmlns:p14="http://schemas.microsoft.com/office/powerpoint/2010/main">
          <mc:Choice Requires="p14">
            <p:contentPart p14:bwMode="auto" r:id="rId698">
              <p14:nvContentPartPr>
                <p14:cNvPr id="473" name="Freihand 472">
                  <a:extLst>
                    <a:ext uri="{FF2B5EF4-FFF2-40B4-BE49-F238E27FC236}">
                      <a16:creationId xmlns:a16="http://schemas.microsoft.com/office/drawing/2014/main" id="{E9EA5931-E296-424E-A753-9EC980A8D9FD}"/>
                    </a:ext>
                  </a:extLst>
                </p14:cNvPr>
                <p14:cNvContentPartPr/>
                <p14:nvPr/>
              </p14:nvContentPartPr>
              <p14:xfrm>
                <a:off x="6952704" y="3291564"/>
                <a:ext cx="14760" cy="137880"/>
              </p14:xfrm>
            </p:contentPart>
          </mc:Choice>
          <mc:Fallback xmlns="">
            <p:pic>
              <p:nvPicPr>
                <p:cNvPr id="473" name="Freihand 472">
                  <a:extLst>
                    <a:ext uri="{FF2B5EF4-FFF2-40B4-BE49-F238E27FC236}">
                      <a16:creationId xmlns:a16="http://schemas.microsoft.com/office/drawing/2014/main" id="{E9EA5931-E296-424E-A753-9EC980A8D9FD}"/>
                    </a:ext>
                  </a:extLst>
                </p:cNvPr>
                <p:cNvPicPr/>
                <p:nvPr/>
              </p:nvPicPr>
              <p:blipFill>
                <a:blip r:embed="rId699"/>
                <a:stretch>
                  <a:fillRect/>
                </a:stretch>
              </p:blipFill>
              <p:spPr>
                <a:xfrm>
                  <a:off x="6948384" y="3287244"/>
                  <a:ext cx="23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74" name="Freihand 473">
                  <a:extLst>
                    <a:ext uri="{FF2B5EF4-FFF2-40B4-BE49-F238E27FC236}">
                      <a16:creationId xmlns:a16="http://schemas.microsoft.com/office/drawing/2014/main" id="{1E2AA6FD-1B2C-4E27-B059-7787A2F02A7C}"/>
                    </a:ext>
                  </a:extLst>
                </p14:cNvPr>
                <p14:cNvContentPartPr/>
                <p14:nvPr/>
              </p14:nvContentPartPr>
              <p14:xfrm>
                <a:off x="6868824" y="3366444"/>
                <a:ext cx="185760" cy="43560"/>
              </p14:xfrm>
            </p:contentPart>
          </mc:Choice>
          <mc:Fallback xmlns="">
            <p:pic>
              <p:nvPicPr>
                <p:cNvPr id="474" name="Freihand 473">
                  <a:extLst>
                    <a:ext uri="{FF2B5EF4-FFF2-40B4-BE49-F238E27FC236}">
                      <a16:creationId xmlns:a16="http://schemas.microsoft.com/office/drawing/2014/main" id="{1E2AA6FD-1B2C-4E27-B059-7787A2F02A7C}"/>
                    </a:ext>
                  </a:extLst>
                </p:cNvPr>
                <p:cNvPicPr/>
                <p:nvPr/>
              </p:nvPicPr>
              <p:blipFill>
                <a:blip r:embed="rId701"/>
                <a:stretch>
                  <a:fillRect/>
                </a:stretch>
              </p:blipFill>
              <p:spPr>
                <a:xfrm>
                  <a:off x="6864504" y="3362124"/>
                  <a:ext cx="19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75" name="Freihand 474">
                  <a:extLst>
                    <a:ext uri="{FF2B5EF4-FFF2-40B4-BE49-F238E27FC236}">
                      <a16:creationId xmlns:a16="http://schemas.microsoft.com/office/drawing/2014/main" id="{DE71C3B1-6482-40CA-B1C5-08DCAF99BDC1}"/>
                    </a:ext>
                  </a:extLst>
                </p14:cNvPr>
                <p14:cNvContentPartPr/>
                <p14:nvPr/>
              </p14:nvContentPartPr>
              <p14:xfrm>
                <a:off x="6894384" y="3255204"/>
                <a:ext cx="147600" cy="6840"/>
              </p14:xfrm>
            </p:contentPart>
          </mc:Choice>
          <mc:Fallback xmlns="">
            <p:pic>
              <p:nvPicPr>
                <p:cNvPr id="475" name="Freihand 474">
                  <a:extLst>
                    <a:ext uri="{FF2B5EF4-FFF2-40B4-BE49-F238E27FC236}">
                      <a16:creationId xmlns:a16="http://schemas.microsoft.com/office/drawing/2014/main" id="{DE71C3B1-6482-40CA-B1C5-08DCAF99BDC1}"/>
                    </a:ext>
                  </a:extLst>
                </p:cNvPr>
                <p:cNvPicPr/>
                <p:nvPr/>
              </p:nvPicPr>
              <p:blipFill>
                <a:blip r:embed="rId703"/>
                <a:stretch>
                  <a:fillRect/>
                </a:stretch>
              </p:blipFill>
              <p:spPr>
                <a:xfrm>
                  <a:off x="6890064" y="3250884"/>
                  <a:ext cx="156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76" name="Freihand 475">
                  <a:extLst>
                    <a:ext uri="{FF2B5EF4-FFF2-40B4-BE49-F238E27FC236}">
                      <a16:creationId xmlns:a16="http://schemas.microsoft.com/office/drawing/2014/main" id="{DDA6B21F-AE75-4929-9691-2C966560D147}"/>
                    </a:ext>
                  </a:extLst>
                </p14:cNvPr>
                <p14:cNvContentPartPr/>
                <p14:nvPr/>
              </p14:nvContentPartPr>
              <p14:xfrm>
                <a:off x="7085184" y="3301644"/>
                <a:ext cx="64080" cy="9000"/>
              </p14:xfrm>
            </p:contentPart>
          </mc:Choice>
          <mc:Fallback xmlns="">
            <p:pic>
              <p:nvPicPr>
                <p:cNvPr id="476" name="Freihand 475">
                  <a:extLst>
                    <a:ext uri="{FF2B5EF4-FFF2-40B4-BE49-F238E27FC236}">
                      <a16:creationId xmlns:a16="http://schemas.microsoft.com/office/drawing/2014/main" id="{DDA6B21F-AE75-4929-9691-2C966560D147}"/>
                    </a:ext>
                  </a:extLst>
                </p:cNvPr>
                <p:cNvPicPr/>
                <p:nvPr/>
              </p:nvPicPr>
              <p:blipFill>
                <a:blip r:embed="rId705"/>
                <a:stretch>
                  <a:fillRect/>
                </a:stretch>
              </p:blipFill>
              <p:spPr>
                <a:xfrm>
                  <a:off x="7080864" y="3297324"/>
                  <a:ext cx="72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77" name="Freihand 476">
                  <a:extLst>
                    <a:ext uri="{FF2B5EF4-FFF2-40B4-BE49-F238E27FC236}">
                      <a16:creationId xmlns:a16="http://schemas.microsoft.com/office/drawing/2014/main" id="{006C0F29-46D5-42C6-A485-8AAE938A4B10}"/>
                    </a:ext>
                  </a:extLst>
                </p14:cNvPr>
                <p14:cNvContentPartPr/>
                <p14:nvPr/>
              </p14:nvContentPartPr>
              <p14:xfrm>
                <a:off x="7074384" y="3249444"/>
                <a:ext cx="117720" cy="150840"/>
              </p14:xfrm>
            </p:contentPart>
          </mc:Choice>
          <mc:Fallback xmlns="">
            <p:pic>
              <p:nvPicPr>
                <p:cNvPr id="477" name="Freihand 476">
                  <a:extLst>
                    <a:ext uri="{FF2B5EF4-FFF2-40B4-BE49-F238E27FC236}">
                      <a16:creationId xmlns:a16="http://schemas.microsoft.com/office/drawing/2014/main" id="{006C0F29-46D5-42C6-A485-8AAE938A4B10}"/>
                    </a:ext>
                  </a:extLst>
                </p:cNvPr>
                <p:cNvPicPr/>
                <p:nvPr/>
              </p:nvPicPr>
              <p:blipFill>
                <a:blip r:embed="rId707"/>
                <a:stretch>
                  <a:fillRect/>
                </a:stretch>
              </p:blipFill>
              <p:spPr>
                <a:xfrm>
                  <a:off x="7070064" y="3245124"/>
                  <a:ext cx="126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81" name="Freihand 480">
                  <a:extLst>
                    <a:ext uri="{FF2B5EF4-FFF2-40B4-BE49-F238E27FC236}">
                      <a16:creationId xmlns:a16="http://schemas.microsoft.com/office/drawing/2014/main" id="{FD9BB024-EAC9-4B90-BD25-CA07CCFDA810}"/>
                    </a:ext>
                  </a:extLst>
                </p14:cNvPr>
                <p14:cNvContentPartPr/>
                <p14:nvPr/>
              </p14:nvContentPartPr>
              <p14:xfrm>
                <a:off x="7277784" y="3314964"/>
                <a:ext cx="106560" cy="8640"/>
              </p14:xfrm>
            </p:contentPart>
          </mc:Choice>
          <mc:Fallback xmlns="">
            <p:pic>
              <p:nvPicPr>
                <p:cNvPr id="481" name="Freihand 480">
                  <a:extLst>
                    <a:ext uri="{FF2B5EF4-FFF2-40B4-BE49-F238E27FC236}">
                      <a16:creationId xmlns:a16="http://schemas.microsoft.com/office/drawing/2014/main" id="{FD9BB024-EAC9-4B90-BD25-CA07CCFDA810}"/>
                    </a:ext>
                  </a:extLst>
                </p:cNvPr>
                <p:cNvPicPr/>
                <p:nvPr/>
              </p:nvPicPr>
              <p:blipFill>
                <a:blip r:embed="rId709"/>
                <a:stretch>
                  <a:fillRect/>
                </a:stretch>
              </p:blipFill>
              <p:spPr>
                <a:xfrm>
                  <a:off x="7273464" y="3310644"/>
                  <a:ext cx="115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82" name="Freihand 481">
                  <a:extLst>
                    <a:ext uri="{FF2B5EF4-FFF2-40B4-BE49-F238E27FC236}">
                      <a16:creationId xmlns:a16="http://schemas.microsoft.com/office/drawing/2014/main" id="{C937BC30-2C1D-4A06-AB88-A5E8C8D0DA8F}"/>
                    </a:ext>
                  </a:extLst>
                </p14:cNvPr>
                <p14:cNvContentPartPr/>
                <p14:nvPr/>
              </p14:nvContentPartPr>
              <p14:xfrm>
                <a:off x="7424664" y="3224244"/>
                <a:ext cx="116280" cy="151920"/>
              </p14:xfrm>
            </p:contentPart>
          </mc:Choice>
          <mc:Fallback xmlns="">
            <p:pic>
              <p:nvPicPr>
                <p:cNvPr id="482" name="Freihand 481">
                  <a:extLst>
                    <a:ext uri="{FF2B5EF4-FFF2-40B4-BE49-F238E27FC236}">
                      <a16:creationId xmlns:a16="http://schemas.microsoft.com/office/drawing/2014/main" id="{C937BC30-2C1D-4A06-AB88-A5E8C8D0DA8F}"/>
                    </a:ext>
                  </a:extLst>
                </p:cNvPr>
                <p:cNvPicPr/>
                <p:nvPr/>
              </p:nvPicPr>
              <p:blipFill>
                <a:blip r:embed="rId711"/>
                <a:stretch>
                  <a:fillRect/>
                </a:stretch>
              </p:blipFill>
              <p:spPr>
                <a:xfrm>
                  <a:off x="7420344" y="3219924"/>
                  <a:ext cx="124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83" name="Freihand 482">
                  <a:extLst>
                    <a:ext uri="{FF2B5EF4-FFF2-40B4-BE49-F238E27FC236}">
                      <a16:creationId xmlns:a16="http://schemas.microsoft.com/office/drawing/2014/main" id="{81FB3171-E6D8-49F1-92E4-E8A9BCBDCEAC}"/>
                    </a:ext>
                  </a:extLst>
                </p14:cNvPr>
                <p14:cNvContentPartPr/>
                <p14:nvPr/>
              </p14:nvContentPartPr>
              <p14:xfrm>
                <a:off x="7562544" y="3227484"/>
                <a:ext cx="137160" cy="145800"/>
              </p14:xfrm>
            </p:contentPart>
          </mc:Choice>
          <mc:Fallback xmlns="">
            <p:pic>
              <p:nvPicPr>
                <p:cNvPr id="483" name="Freihand 482">
                  <a:extLst>
                    <a:ext uri="{FF2B5EF4-FFF2-40B4-BE49-F238E27FC236}">
                      <a16:creationId xmlns:a16="http://schemas.microsoft.com/office/drawing/2014/main" id="{81FB3171-E6D8-49F1-92E4-E8A9BCBDCEAC}"/>
                    </a:ext>
                  </a:extLst>
                </p:cNvPr>
                <p:cNvPicPr/>
                <p:nvPr/>
              </p:nvPicPr>
              <p:blipFill>
                <a:blip r:embed="rId713"/>
                <a:stretch>
                  <a:fillRect/>
                </a:stretch>
              </p:blipFill>
              <p:spPr>
                <a:xfrm>
                  <a:off x="7558224" y="3223164"/>
                  <a:ext cx="145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85" name="Freihand 484">
                  <a:extLst>
                    <a:ext uri="{FF2B5EF4-FFF2-40B4-BE49-F238E27FC236}">
                      <a16:creationId xmlns:a16="http://schemas.microsoft.com/office/drawing/2014/main" id="{04D31900-E6AB-475F-A3CC-7366A0FDEFB1}"/>
                    </a:ext>
                  </a:extLst>
                </p14:cNvPr>
                <p14:cNvContentPartPr/>
                <p14:nvPr/>
              </p14:nvContentPartPr>
              <p14:xfrm>
                <a:off x="7765224" y="3314604"/>
                <a:ext cx="81360" cy="6840"/>
              </p14:xfrm>
            </p:contentPart>
          </mc:Choice>
          <mc:Fallback xmlns="">
            <p:pic>
              <p:nvPicPr>
                <p:cNvPr id="485" name="Freihand 484">
                  <a:extLst>
                    <a:ext uri="{FF2B5EF4-FFF2-40B4-BE49-F238E27FC236}">
                      <a16:creationId xmlns:a16="http://schemas.microsoft.com/office/drawing/2014/main" id="{04D31900-E6AB-475F-A3CC-7366A0FDEFB1}"/>
                    </a:ext>
                  </a:extLst>
                </p:cNvPr>
                <p:cNvPicPr/>
                <p:nvPr/>
              </p:nvPicPr>
              <p:blipFill>
                <a:blip r:embed="rId715"/>
                <a:stretch>
                  <a:fillRect/>
                </a:stretch>
              </p:blipFill>
              <p:spPr>
                <a:xfrm>
                  <a:off x="7760904" y="3310284"/>
                  <a:ext cx="90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86" name="Freihand 485">
                  <a:extLst>
                    <a:ext uri="{FF2B5EF4-FFF2-40B4-BE49-F238E27FC236}">
                      <a16:creationId xmlns:a16="http://schemas.microsoft.com/office/drawing/2014/main" id="{9A828846-5244-4777-B85E-91320A5121FA}"/>
                    </a:ext>
                  </a:extLst>
                </p14:cNvPr>
                <p14:cNvContentPartPr/>
                <p14:nvPr/>
              </p14:nvContentPartPr>
              <p14:xfrm>
                <a:off x="7924344" y="3219204"/>
                <a:ext cx="142920" cy="138240"/>
              </p14:xfrm>
            </p:contentPart>
          </mc:Choice>
          <mc:Fallback xmlns="">
            <p:pic>
              <p:nvPicPr>
                <p:cNvPr id="486" name="Freihand 485">
                  <a:extLst>
                    <a:ext uri="{FF2B5EF4-FFF2-40B4-BE49-F238E27FC236}">
                      <a16:creationId xmlns:a16="http://schemas.microsoft.com/office/drawing/2014/main" id="{9A828846-5244-4777-B85E-91320A5121FA}"/>
                    </a:ext>
                  </a:extLst>
                </p:cNvPr>
                <p:cNvPicPr/>
                <p:nvPr/>
              </p:nvPicPr>
              <p:blipFill>
                <a:blip r:embed="rId717"/>
                <a:stretch>
                  <a:fillRect/>
                </a:stretch>
              </p:blipFill>
              <p:spPr>
                <a:xfrm>
                  <a:off x="7920024" y="3214884"/>
                  <a:ext cx="151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87" name="Freihand 486">
                  <a:extLst>
                    <a:ext uri="{FF2B5EF4-FFF2-40B4-BE49-F238E27FC236}">
                      <a16:creationId xmlns:a16="http://schemas.microsoft.com/office/drawing/2014/main" id="{C5E437AC-D7D1-4459-8F84-267548ADDC27}"/>
                    </a:ext>
                  </a:extLst>
                </p14:cNvPr>
                <p14:cNvContentPartPr/>
                <p14:nvPr/>
              </p14:nvContentPartPr>
              <p14:xfrm>
                <a:off x="8065464" y="3277164"/>
                <a:ext cx="45000" cy="68400"/>
              </p14:xfrm>
            </p:contentPart>
          </mc:Choice>
          <mc:Fallback xmlns="">
            <p:pic>
              <p:nvPicPr>
                <p:cNvPr id="487" name="Freihand 486">
                  <a:extLst>
                    <a:ext uri="{FF2B5EF4-FFF2-40B4-BE49-F238E27FC236}">
                      <a16:creationId xmlns:a16="http://schemas.microsoft.com/office/drawing/2014/main" id="{C5E437AC-D7D1-4459-8F84-267548ADDC27}"/>
                    </a:ext>
                  </a:extLst>
                </p:cNvPr>
                <p:cNvPicPr/>
                <p:nvPr/>
              </p:nvPicPr>
              <p:blipFill>
                <a:blip r:embed="rId719"/>
                <a:stretch>
                  <a:fillRect/>
                </a:stretch>
              </p:blipFill>
              <p:spPr>
                <a:xfrm>
                  <a:off x="8061144" y="3272844"/>
                  <a:ext cx="53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88" name="Freihand 487">
                  <a:extLst>
                    <a:ext uri="{FF2B5EF4-FFF2-40B4-BE49-F238E27FC236}">
                      <a16:creationId xmlns:a16="http://schemas.microsoft.com/office/drawing/2014/main" id="{808DB654-C80C-4B8E-8489-744C259E3642}"/>
                    </a:ext>
                  </a:extLst>
                </p14:cNvPr>
                <p14:cNvContentPartPr/>
                <p14:nvPr/>
              </p14:nvContentPartPr>
              <p14:xfrm>
                <a:off x="8160504" y="3191124"/>
                <a:ext cx="140040" cy="139680"/>
              </p14:xfrm>
            </p:contentPart>
          </mc:Choice>
          <mc:Fallback xmlns="">
            <p:pic>
              <p:nvPicPr>
                <p:cNvPr id="488" name="Freihand 487">
                  <a:extLst>
                    <a:ext uri="{FF2B5EF4-FFF2-40B4-BE49-F238E27FC236}">
                      <a16:creationId xmlns:a16="http://schemas.microsoft.com/office/drawing/2014/main" id="{808DB654-C80C-4B8E-8489-744C259E3642}"/>
                    </a:ext>
                  </a:extLst>
                </p:cNvPr>
                <p:cNvPicPr/>
                <p:nvPr/>
              </p:nvPicPr>
              <p:blipFill>
                <a:blip r:embed="rId721"/>
                <a:stretch>
                  <a:fillRect/>
                </a:stretch>
              </p:blipFill>
              <p:spPr>
                <a:xfrm>
                  <a:off x="8156184" y="3186804"/>
                  <a:ext cx="148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90" name="Freihand 489">
                  <a:extLst>
                    <a:ext uri="{FF2B5EF4-FFF2-40B4-BE49-F238E27FC236}">
                      <a16:creationId xmlns:a16="http://schemas.microsoft.com/office/drawing/2014/main" id="{28540F88-1ACA-4892-B328-B6F798EED725}"/>
                    </a:ext>
                  </a:extLst>
                </p14:cNvPr>
                <p14:cNvContentPartPr/>
                <p14:nvPr/>
              </p14:nvContentPartPr>
              <p14:xfrm>
                <a:off x="8323584" y="3241164"/>
                <a:ext cx="109440" cy="90000"/>
              </p14:xfrm>
            </p:contentPart>
          </mc:Choice>
          <mc:Fallback xmlns="">
            <p:pic>
              <p:nvPicPr>
                <p:cNvPr id="490" name="Freihand 489">
                  <a:extLst>
                    <a:ext uri="{FF2B5EF4-FFF2-40B4-BE49-F238E27FC236}">
                      <a16:creationId xmlns:a16="http://schemas.microsoft.com/office/drawing/2014/main" id="{28540F88-1ACA-4892-B328-B6F798EED725}"/>
                    </a:ext>
                  </a:extLst>
                </p:cNvPr>
                <p:cNvPicPr/>
                <p:nvPr/>
              </p:nvPicPr>
              <p:blipFill>
                <a:blip r:embed="rId723"/>
                <a:stretch>
                  <a:fillRect/>
                </a:stretch>
              </p:blipFill>
              <p:spPr>
                <a:xfrm>
                  <a:off x="8319264" y="3236844"/>
                  <a:ext cx="118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91" name="Freihand 490">
                  <a:extLst>
                    <a:ext uri="{FF2B5EF4-FFF2-40B4-BE49-F238E27FC236}">
                      <a16:creationId xmlns:a16="http://schemas.microsoft.com/office/drawing/2014/main" id="{A267FA46-675A-4250-90BE-C554C94FC57F}"/>
                    </a:ext>
                  </a:extLst>
                </p14:cNvPr>
                <p14:cNvContentPartPr/>
                <p14:nvPr/>
              </p14:nvContentPartPr>
              <p14:xfrm>
                <a:off x="8449224" y="3186444"/>
                <a:ext cx="88560" cy="127080"/>
              </p14:xfrm>
            </p:contentPart>
          </mc:Choice>
          <mc:Fallback xmlns="">
            <p:pic>
              <p:nvPicPr>
                <p:cNvPr id="491" name="Freihand 490">
                  <a:extLst>
                    <a:ext uri="{FF2B5EF4-FFF2-40B4-BE49-F238E27FC236}">
                      <a16:creationId xmlns:a16="http://schemas.microsoft.com/office/drawing/2014/main" id="{A267FA46-675A-4250-90BE-C554C94FC57F}"/>
                    </a:ext>
                  </a:extLst>
                </p:cNvPr>
                <p:cNvPicPr/>
                <p:nvPr/>
              </p:nvPicPr>
              <p:blipFill>
                <a:blip r:embed="rId725"/>
                <a:stretch>
                  <a:fillRect/>
                </a:stretch>
              </p:blipFill>
              <p:spPr>
                <a:xfrm>
                  <a:off x="8444904" y="3182124"/>
                  <a:ext cx="972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6">
            <p14:nvContentPartPr>
              <p14:cNvPr id="493" name="Freihand 492">
                <a:extLst>
                  <a:ext uri="{FF2B5EF4-FFF2-40B4-BE49-F238E27FC236}">
                    <a16:creationId xmlns:a16="http://schemas.microsoft.com/office/drawing/2014/main" id="{8DBB4B3A-DB7F-40DE-ADA8-EFBFBEF8451B}"/>
                  </a:ext>
                </a:extLst>
              </p14:cNvPr>
              <p14:cNvContentPartPr/>
              <p14:nvPr/>
            </p14:nvContentPartPr>
            <p14:xfrm>
              <a:off x="4263144" y="3970884"/>
              <a:ext cx="16560" cy="82440"/>
            </p14:xfrm>
          </p:contentPart>
        </mc:Choice>
        <mc:Fallback xmlns="">
          <p:pic>
            <p:nvPicPr>
              <p:cNvPr id="493" name="Freihand 492">
                <a:extLst>
                  <a:ext uri="{FF2B5EF4-FFF2-40B4-BE49-F238E27FC236}">
                    <a16:creationId xmlns:a16="http://schemas.microsoft.com/office/drawing/2014/main" id="{8DBB4B3A-DB7F-40DE-ADA8-EFBFBEF8451B}"/>
                  </a:ext>
                </a:extLst>
              </p:cNvPr>
              <p:cNvPicPr/>
              <p:nvPr/>
            </p:nvPicPr>
            <p:blipFill>
              <a:blip r:embed="rId727"/>
              <a:stretch>
                <a:fillRect/>
              </a:stretch>
            </p:blipFill>
            <p:spPr>
              <a:xfrm>
                <a:off x="4258824" y="3966564"/>
                <a:ext cx="25200" cy="91080"/>
              </a:xfrm>
              <a:prstGeom prst="rect">
                <a:avLst/>
              </a:prstGeom>
            </p:spPr>
          </p:pic>
        </mc:Fallback>
      </mc:AlternateContent>
      <p:grpSp>
        <p:nvGrpSpPr>
          <p:cNvPr id="501" name="Gruppieren 500">
            <a:extLst>
              <a:ext uri="{FF2B5EF4-FFF2-40B4-BE49-F238E27FC236}">
                <a16:creationId xmlns:a16="http://schemas.microsoft.com/office/drawing/2014/main" id="{54215602-6C2D-4E65-BF41-836306E55DE9}"/>
              </a:ext>
            </a:extLst>
          </p:cNvPr>
          <p:cNvGrpSpPr/>
          <p:nvPr/>
        </p:nvGrpSpPr>
        <p:grpSpPr>
          <a:xfrm>
            <a:off x="3368544" y="1487964"/>
            <a:ext cx="3438360" cy="1335960"/>
            <a:chOff x="3368544" y="1487964"/>
            <a:chExt cx="3438360" cy="1335960"/>
          </a:xfrm>
        </p:grpSpPr>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890E5A47-741E-4241-A174-42C400343719}"/>
                    </a:ext>
                  </a:extLst>
                </p14:cNvPr>
                <p14:cNvContentPartPr/>
                <p14:nvPr/>
              </p14:nvContentPartPr>
              <p14:xfrm>
                <a:off x="6414864" y="2669844"/>
                <a:ext cx="245880" cy="108720"/>
              </p14:xfrm>
            </p:contentPart>
          </mc:Choice>
          <mc:Fallback xmlns="">
            <p:pic>
              <p:nvPicPr>
                <p:cNvPr id="433" name="Freihand 432">
                  <a:extLst>
                    <a:ext uri="{FF2B5EF4-FFF2-40B4-BE49-F238E27FC236}">
                      <a16:creationId xmlns:a16="http://schemas.microsoft.com/office/drawing/2014/main" id="{890E5A47-741E-4241-A174-42C400343719}"/>
                    </a:ext>
                  </a:extLst>
                </p:cNvPr>
                <p:cNvPicPr/>
                <p:nvPr/>
              </p:nvPicPr>
              <p:blipFill>
                <a:blip r:embed="rId729"/>
                <a:stretch>
                  <a:fillRect/>
                </a:stretch>
              </p:blipFill>
              <p:spPr>
                <a:xfrm>
                  <a:off x="6410544" y="2665524"/>
                  <a:ext cx="254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4" name="Freihand 433">
                  <a:extLst>
                    <a:ext uri="{FF2B5EF4-FFF2-40B4-BE49-F238E27FC236}">
                      <a16:creationId xmlns:a16="http://schemas.microsoft.com/office/drawing/2014/main" id="{AEB51279-F443-4982-81AC-68F7F4061711}"/>
                    </a:ext>
                  </a:extLst>
                </p14:cNvPr>
                <p14:cNvContentPartPr/>
                <p14:nvPr/>
              </p14:nvContentPartPr>
              <p14:xfrm>
                <a:off x="6705384" y="2642124"/>
                <a:ext cx="101520" cy="113040"/>
              </p14:xfrm>
            </p:contentPart>
          </mc:Choice>
          <mc:Fallback xmlns="">
            <p:pic>
              <p:nvPicPr>
                <p:cNvPr id="434" name="Freihand 433">
                  <a:extLst>
                    <a:ext uri="{FF2B5EF4-FFF2-40B4-BE49-F238E27FC236}">
                      <a16:creationId xmlns:a16="http://schemas.microsoft.com/office/drawing/2014/main" id="{AEB51279-F443-4982-81AC-68F7F4061711}"/>
                    </a:ext>
                  </a:extLst>
                </p:cNvPr>
                <p:cNvPicPr/>
                <p:nvPr/>
              </p:nvPicPr>
              <p:blipFill>
                <a:blip r:embed="rId731"/>
                <a:stretch>
                  <a:fillRect/>
                </a:stretch>
              </p:blipFill>
              <p:spPr>
                <a:xfrm>
                  <a:off x="6701064" y="2637804"/>
                  <a:ext cx="11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19" name="Freihand 418">
                  <a:extLst>
                    <a:ext uri="{FF2B5EF4-FFF2-40B4-BE49-F238E27FC236}">
                      <a16:creationId xmlns:a16="http://schemas.microsoft.com/office/drawing/2014/main" id="{F1BB85FE-FCE7-4B76-8790-5580C822F5AB}"/>
                    </a:ext>
                  </a:extLst>
                </p14:cNvPr>
                <p14:cNvContentPartPr/>
                <p14:nvPr/>
              </p14:nvContentPartPr>
              <p14:xfrm>
                <a:off x="4278264" y="1487964"/>
                <a:ext cx="2520" cy="206280"/>
              </p14:xfrm>
            </p:contentPart>
          </mc:Choice>
          <mc:Fallback xmlns="">
            <p:pic>
              <p:nvPicPr>
                <p:cNvPr id="419" name="Freihand 418">
                  <a:extLst>
                    <a:ext uri="{FF2B5EF4-FFF2-40B4-BE49-F238E27FC236}">
                      <a16:creationId xmlns:a16="http://schemas.microsoft.com/office/drawing/2014/main" id="{F1BB85FE-FCE7-4B76-8790-5580C822F5AB}"/>
                    </a:ext>
                  </a:extLst>
                </p:cNvPr>
                <p:cNvPicPr/>
                <p:nvPr/>
              </p:nvPicPr>
              <p:blipFill>
                <a:blip r:embed="rId733"/>
                <a:stretch>
                  <a:fillRect/>
                </a:stretch>
              </p:blipFill>
              <p:spPr>
                <a:xfrm>
                  <a:off x="4273944" y="1483644"/>
                  <a:ext cx="11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6" name="Freihand 455">
                  <a:extLst>
                    <a:ext uri="{FF2B5EF4-FFF2-40B4-BE49-F238E27FC236}">
                      <a16:creationId xmlns:a16="http://schemas.microsoft.com/office/drawing/2014/main" id="{DDBAF959-CAAE-4AC9-B8EE-4021B7B58D77}"/>
                    </a:ext>
                  </a:extLst>
                </p14:cNvPr>
                <p14:cNvContentPartPr/>
                <p14:nvPr/>
              </p14:nvContentPartPr>
              <p14:xfrm>
                <a:off x="3375384" y="1641684"/>
                <a:ext cx="836640" cy="566280"/>
              </p14:xfrm>
            </p:contentPart>
          </mc:Choice>
          <mc:Fallback xmlns="">
            <p:pic>
              <p:nvPicPr>
                <p:cNvPr id="456" name="Freihand 455">
                  <a:extLst>
                    <a:ext uri="{FF2B5EF4-FFF2-40B4-BE49-F238E27FC236}">
                      <a16:creationId xmlns:a16="http://schemas.microsoft.com/office/drawing/2014/main" id="{DDBAF959-CAAE-4AC9-B8EE-4021B7B58D77}"/>
                    </a:ext>
                  </a:extLst>
                </p:cNvPr>
                <p:cNvPicPr/>
                <p:nvPr/>
              </p:nvPicPr>
              <p:blipFill>
                <a:blip r:embed="rId735"/>
                <a:stretch>
                  <a:fillRect/>
                </a:stretch>
              </p:blipFill>
              <p:spPr>
                <a:xfrm>
                  <a:off x="3371064" y="1637364"/>
                  <a:ext cx="84528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7" name="Freihand 456">
                  <a:extLst>
                    <a:ext uri="{FF2B5EF4-FFF2-40B4-BE49-F238E27FC236}">
                      <a16:creationId xmlns:a16="http://schemas.microsoft.com/office/drawing/2014/main" id="{AC489699-3ABA-4CCE-9330-34DA52E31145}"/>
                    </a:ext>
                  </a:extLst>
                </p14:cNvPr>
                <p14:cNvContentPartPr/>
                <p14:nvPr/>
              </p14:nvContentPartPr>
              <p14:xfrm>
                <a:off x="4041384" y="1604964"/>
                <a:ext cx="185760" cy="168840"/>
              </p14:xfrm>
            </p:contentPart>
          </mc:Choice>
          <mc:Fallback xmlns="">
            <p:pic>
              <p:nvPicPr>
                <p:cNvPr id="457" name="Freihand 456">
                  <a:extLst>
                    <a:ext uri="{FF2B5EF4-FFF2-40B4-BE49-F238E27FC236}">
                      <a16:creationId xmlns:a16="http://schemas.microsoft.com/office/drawing/2014/main" id="{AC489699-3ABA-4CCE-9330-34DA52E31145}"/>
                    </a:ext>
                  </a:extLst>
                </p:cNvPr>
                <p:cNvPicPr/>
                <p:nvPr/>
              </p:nvPicPr>
              <p:blipFill>
                <a:blip r:embed="rId737"/>
                <a:stretch>
                  <a:fillRect/>
                </a:stretch>
              </p:blipFill>
              <p:spPr>
                <a:xfrm>
                  <a:off x="4037064" y="1600644"/>
                  <a:ext cx="194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11" name="Freihand 410">
                  <a:extLst>
                    <a:ext uri="{FF2B5EF4-FFF2-40B4-BE49-F238E27FC236}">
                      <a16:creationId xmlns:a16="http://schemas.microsoft.com/office/drawing/2014/main" id="{83920DB0-4E2B-4485-ADF7-233C6A2DB8FE}"/>
                    </a:ext>
                  </a:extLst>
                </p14:cNvPr>
                <p14:cNvContentPartPr/>
                <p14:nvPr/>
              </p14:nvContentPartPr>
              <p14:xfrm>
                <a:off x="3390144" y="2188164"/>
                <a:ext cx="348480" cy="34920"/>
              </p14:xfrm>
            </p:contentPart>
          </mc:Choice>
          <mc:Fallback xmlns="">
            <p:pic>
              <p:nvPicPr>
                <p:cNvPr id="411" name="Freihand 410">
                  <a:extLst>
                    <a:ext uri="{FF2B5EF4-FFF2-40B4-BE49-F238E27FC236}">
                      <a16:creationId xmlns:a16="http://schemas.microsoft.com/office/drawing/2014/main" id="{83920DB0-4E2B-4485-ADF7-233C6A2DB8FE}"/>
                    </a:ext>
                  </a:extLst>
                </p:cNvPr>
                <p:cNvPicPr/>
                <p:nvPr/>
              </p:nvPicPr>
              <p:blipFill>
                <a:blip r:embed="rId739"/>
                <a:stretch>
                  <a:fillRect/>
                </a:stretch>
              </p:blipFill>
              <p:spPr>
                <a:xfrm>
                  <a:off x="3385824" y="2183844"/>
                  <a:ext cx="357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12" name="Freihand 411">
                  <a:extLst>
                    <a:ext uri="{FF2B5EF4-FFF2-40B4-BE49-F238E27FC236}">
                      <a16:creationId xmlns:a16="http://schemas.microsoft.com/office/drawing/2014/main" id="{DCA1A4A5-6EA8-42F0-80D9-4A683855FC1A}"/>
                    </a:ext>
                  </a:extLst>
                </p14:cNvPr>
                <p14:cNvContentPartPr/>
                <p14:nvPr/>
              </p14:nvContentPartPr>
              <p14:xfrm>
                <a:off x="3794064" y="2173764"/>
                <a:ext cx="519120" cy="23760"/>
              </p14:xfrm>
            </p:contentPart>
          </mc:Choice>
          <mc:Fallback xmlns="">
            <p:pic>
              <p:nvPicPr>
                <p:cNvPr id="412" name="Freihand 411">
                  <a:extLst>
                    <a:ext uri="{FF2B5EF4-FFF2-40B4-BE49-F238E27FC236}">
                      <a16:creationId xmlns:a16="http://schemas.microsoft.com/office/drawing/2014/main" id="{DCA1A4A5-6EA8-42F0-80D9-4A683855FC1A}"/>
                    </a:ext>
                  </a:extLst>
                </p:cNvPr>
                <p:cNvPicPr/>
                <p:nvPr/>
              </p:nvPicPr>
              <p:blipFill>
                <a:blip r:embed="rId741"/>
                <a:stretch>
                  <a:fillRect/>
                </a:stretch>
              </p:blipFill>
              <p:spPr>
                <a:xfrm>
                  <a:off x="3789744" y="2169444"/>
                  <a:ext cx="527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13" name="Freihand 412">
                  <a:extLst>
                    <a:ext uri="{FF2B5EF4-FFF2-40B4-BE49-F238E27FC236}">
                      <a16:creationId xmlns:a16="http://schemas.microsoft.com/office/drawing/2014/main" id="{BE0B58A2-D22C-47C7-A221-DFDC952B5035}"/>
                    </a:ext>
                  </a:extLst>
                </p14:cNvPr>
                <p14:cNvContentPartPr/>
                <p14:nvPr/>
              </p14:nvContentPartPr>
              <p14:xfrm>
                <a:off x="4435584" y="2174484"/>
                <a:ext cx="115560" cy="10080"/>
              </p14:xfrm>
            </p:contentPart>
          </mc:Choice>
          <mc:Fallback xmlns="">
            <p:pic>
              <p:nvPicPr>
                <p:cNvPr id="413" name="Freihand 412">
                  <a:extLst>
                    <a:ext uri="{FF2B5EF4-FFF2-40B4-BE49-F238E27FC236}">
                      <a16:creationId xmlns:a16="http://schemas.microsoft.com/office/drawing/2014/main" id="{BE0B58A2-D22C-47C7-A221-DFDC952B5035}"/>
                    </a:ext>
                  </a:extLst>
                </p:cNvPr>
                <p:cNvPicPr/>
                <p:nvPr/>
              </p:nvPicPr>
              <p:blipFill>
                <a:blip r:embed="rId743"/>
                <a:stretch>
                  <a:fillRect/>
                </a:stretch>
              </p:blipFill>
              <p:spPr>
                <a:xfrm>
                  <a:off x="4431264" y="2170164"/>
                  <a:ext cx="124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4" name="Freihand 413">
                  <a:extLst>
                    <a:ext uri="{FF2B5EF4-FFF2-40B4-BE49-F238E27FC236}">
                      <a16:creationId xmlns:a16="http://schemas.microsoft.com/office/drawing/2014/main" id="{51C2F530-C3CD-49F2-979F-3B41AF514C98}"/>
                    </a:ext>
                  </a:extLst>
                </p14:cNvPr>
                <p14:cNvContentPartPr/>
                <p14:nvPr/>
              </p14:nvContentPartPr>
              <p14:xfrm>
                <a:off x="4651944" y="2184564"/>
                <a:ext cx="309960" cy="36720"/>
              </p14:xfrm>
            </p:contentPart>
          </mc:Choice>
          <mc:Fallback xmlns="">
            <p:pic>
              <p:nvPicPr>
                <p:cNvPr id="414" name="Freihand 413">
                  <a:extLst>
                    <a:ext uri="{FF2B5EF4-FFF2-40B4-BE49-F238E27FC236}">
                      <a16:creationId xmlns:a16="http://schemas.microsoft.com/office/drawing/2014/main" id="{51C2F530-C3CD-49F2-979F-3B41AF514C98}"/>
                    </a:ext>
                  </a:extLst>
                </p:cNvPr>
                <p:cNvPicPr/>
                <p:nvPr/>
              </p:nvPicPr>
              <p:blipFill>
                <a:blip r:embed="rId745"/>
                <a:stretch>
                  <a:fillRect/>
                </a:stretch>
              </p:blipFill>
              <p:spPr>
                <a:xfrm>
                  <a:off x="4647624" y="2180244"/>
                  <a:ext cx="318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6" name="Freihand 415">
                  <a:extLst>
                    <a:ext uri="{FF2B5EF4-FFF2-40B4-BE49-F238E27FC236}">
                      <a16:creationId xmlns:a16="http://schemas.microsoft.com/office/drawing/2014/main" id="{1986993A-B2AA-4374-86EE-91D71A9C5B22}"/>
                    </a:ext>
                  </a:extLst>
                </p14:cNvPr>
                <p14:cNvContentPartPr/>
                <p14:nvPr/>
              </p14:nvContentPartPr>
              <p14:xfrm>
                <a:off x="4908264" y="2232444"/>
                <a:ext cx="147240" cy="22680"/>
              </p14:xfrm>
            </p:contentPart>
          </mc:Choice>
          <mc:Fallback xmlns="">
            <p:pic>
              <p:nvPicPr>
                <p:cNvPr id="416" name="Freihand 415">
                  <a:extLst>
                    <a:ext uri="{FF2B5EF4-FFF2-40B4-BE49-F238E27FC236}">
                      <a16:creationId xmlns:a16="http://schemas.microsoft.com/office/drawing/2014/main" id="{1986993A-B2AA-4374-86EE-91D71A9C5B22}"/>
                    </a:ext>
                  </a:extLst>
                </p:cNvPr>
                <p:cNvPicPr/>
                <p:nvPr/>
              </p:nvPicPr>
              <p:blipFill>
                <a:blip r:embed="rId747"/>
                <a:stretch>
                  <a:fillRect/>
                </a:stretch>
              </p:blipFill>
              <p:spPr>
                <a:xfrm>
                  <a:off x="4903944" y="2228124"/>
                  <a:ext cx="155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20" name="Freihand 419">
                  <a:extLst>
                    <a:ext uri="{FF2B5EF4-FFF2-40B4-BE49-F238E27FC236}">
                      <a16:creationId xmlns:a16="http://schemas.microsoft.com/office/drawing/2014/main" id="{91DB43C8-7924-4939-B800-D59232E5B715}"/>
                    </a:ext>
                  </a:extLst>
                </p14:cNvPr>
                <p14:cNvContentPartPr/>
                <p14:nvPr/>
              </p14:nvContentPartPr>
              <p14:xfrm>
                <a:off x="3368544" y="2121204"/>
                <a:ext cx="15840" cy="294480"/>
              </p14:xfrm>
            </p:contentPart>
          </mc:Choice>
          <mc:Fallback xmlns="">
            <p:pic>
              <p:nvPicPr>
                <p:cNvPr id="420" name="Freihand 419">
                  <a:extLst>
                    <a:ext uri="{FF2B5EF4-FFF2-40B4-BE49-F238E27FC236}">
                      <a16:creationId xmlns:a16="http://schemas.microsoft.com/office/drawing/2014/main" id="{91DB43C8-7924-4939-B800-D59232E5B715}"/>
                    </a:ext>
                  </a:extLst>
                </p:cNvPr>
                <p:cNvPicPr/>
                <p:nvPr/>
              </p:nvPicPr>
              <p:blipFill>
                <a:blip r:embed="rId749"/>
                <a:stretch>
                  <a:fillRect/>
                </a:stretch>
              </p:blipFill>
              <p:spPr>
                <a:xfrm>
                  <a:off x="3364224" y="2116884"/>
                  <a:ext cx="244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21" name="Freihand 420">
                  <a:extLst>
                    <a:ext uri="{FF2B5EF4-FFF2-40B4-BE49-F238E27FC236}">
                      <a16:creationId xmlns:a16="http://schemas.microsoft.com/office/drawing/2014/main" id="{B4DD238F-EE29-4F2E-AE64-9879438E2EDF}"/>
                    </a:ext>
                  </a:extLst>
                </p14:cNvPr>
                <p14:cNvContentPartPr/>
                <p14:nvPr/>
              </p14:nvContentPartPr>
              <p14:xfrm>
                <a:off x="5071344" y="2141364"/>
                <a:ext cx="14400" cy="271080"/>
              </p14:xfrm>
            </p:contentPart>
          </mc:Choice>
          <mc:Fallback xmlns="">
            <p:pic>
              <p:nvPicPr>
                <p:cNvPr id="421" name="Freihand 420">
                  <a:extLst>
                    <a:ext uri="{FF2B5EF4-FFF2-40B4-BE49-F238E27FC236}">
                      <a16:creationId xmlns:a16="http://schemas.microsoft.com/office/drawing/2014/main" id="{B4DD238F-EE29-4F2E-AE64-9879438E2EDF}"/>
                    </a:ext>
                  </a:extLst>
                </p:cNvPr>
                <p:cNvPicPr/>
                <p:nvPr/>
              </p:nvPicPr>
              <p:blipFill>
                <a:blip r:embed="rId751"/>
                <a:stretch>
                  <a:fillRect/>
                </a:stretch>
              </p:blipFill>
              <p:spPr>
                <a:xfrm>
                  <a:off x="5067024" y="2137044"/>
                  <a:ext cx="230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3" name="Freihand 422">
                  <a:extLst>
                    <a:ext uri="{FF2B5EF4-FFF2-40B4-BE49-F238E27FC236}">
                      <a16:creationId xmlns:a16="http://schemas.microsoft.com/office/drawing/2014/main" id="{789939E8-D165-481E-A792-E045B73E73C8}"/>
                    </a:ext>
                  </a:extLst>
                </p14:cNvPr>
                <p14:cNvContentPartPr/>
                <p14:nvPr/>
              </p14:nvContentPartPr>
              <p14:xfrm>
                <a:off x="3446664" y="2267004"/>
                <a:ext cx="840600" cy="220680"/>
              </p14:xfrm>
            </p:contentPart>
          </mc:Choice>
          <mc:Fallback xmlns="">
            <p:pic>
              <p:nvPicPr>
                <p:cNvPr id="423" name="Freihand 422">
                  <a:extLst>
                    <a:ext uri="{FF2B5EF4-FFF2-40B4-BE49-F238E27FC236}">
                      <a16:creationId xmlns:a16="http://schemas.microsoft.com/office/drawing/2014/main" id="{789939E8-D165-481E-A792-E045B73E73C8}"/>
                    </a:ext>
                  </a:extLst>
                </p:cNvPr>
                <p:cNvPicPr/>
                <p:nvPr/>
              </p:nvPicPr>
              <p:blipFill>
                <a:blip r:embed="rId753"/>
                <a:stretch>
                  <a:fillRect/>
                </a:stretch>
              </p:blipFill>
              <p:spPr>
                <a:xfrm>
                  <a:off x="3442344" y="2262684"/>
                  <a:ext cx="849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4" name="Freihand 423">
                  <a:extLst>
                    <a:ext uri="{FF2B5EF4-FFF2-40B4-BE49-F238E27FC236}">
                      <a16:creationId xmlns:a16="http://schemas.microsoft.com/office/drawing/2014/main" id="{FB82AE76-57BA-47EA-86B5-C1E48E3BE943}"/>
                    </a:ext>
                  </a:extLst>
                </p14:cNvPr>
                <p14:cNvContentPartPr/>
                <p14:nvPr/>
              </p14:nvContentPartPr>
              <p14:xfrm>
                <a:off x="4306344" y="2377884"/>
                <a:ext cx="742320" cy="108360"/>
              </p14:xfrm>
            </p:contentPart>
          </mc:Choice>
          <mc:Fallback xmlns="">
            <p:pic>
              <p:nvPicPr>
                <p:cNvPr id="424" name="Freihand 423">
                  <a:extLst>
                    <a:ext uri="{FF2B5EF4-FFF2-40B4-BE49-F238E27FC236}">
                      <a16:creationId xmlns:a16="http://schemas.microsoft.com/office/drawing/2014/main" id="{FB82AE76-57BA-47EA-86B5-C1E48E3BE943}"/>
                    </a:ext>
                  </a:extLst>
                </p:cNvPr>
                <p:cNvPicPr/>
                <p:nvPr/>
              </p:nvPicPr>
              <p:blipFill>
                <a:blip r:embed="rId755"/>
                <a:stretch>
                  <a:fillRect/>
                </a:stretch>
              </p:blipFill>
              <p:spPr>
                <a:xfrm>
                  <a:off x="4302024" y="2373564"/>
                  <a:ext cx="750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26" name="Freihand 425">
                  <a:extLst>
                    <a:ext uri="{FF2B5EF4-FFF2-40B4-BE49-F238E27FC236}">
                      <a16:creationId xmlns:a16="http://schemas.microsoft.com/office/drawing/2014/main" id="{C668C763-01AF-4093-8625-4D6D987FFEB4}"/>
                    </a:ext>
                  </a:extLst>
                </p14:cNvPr>
                <p14:cNvContentPartPr/>
                <p14:nvPr/>
              </p14:nvContentPartPr>
              <p14:xfrm>
                <a:off x="4399584" y="2527644"/>
                <a:ext cx="88200" cy="147960"/>
              </p14:xfrm>
            </p:contentPart>
          </mc:Choice>
          <mc:Fallback xmlns="">
            <p:pic>
              <p:nvPicPr>
                <p:cNvPr id="426" name="Freihand 425">
                  <a:extLst>
                    <a:ext uri="{FF2B5EF4-FFF2-40B4-BE49-F238E27FC236}">
                      <a16:creationId xmlns:a16="http://schemas.microsoft.com/office/drawing/2014/main" id="{C668C763-01AF-4093-8625-4D6D987FFEB4}"/>
                    </a:ext>
                  </a:extLst>
                </p:cNvPr>
                <p:cNvPicPr/>
                <p:nvPr/>
              </p:nvPicPr>
              <p:blipFill>
                <a:blip r:embed="rId757"/>
                <a:stretch>
                  <a:fillRect/>
                </a:stretch>
              </p:blipFill>
              <p:spPr>
                <a:xfrm>
                  <a:off x="4395264" y="2523324"/>
                  <a:ext cx="96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27" name="Freihand 426">
                  <a:extLst>
                    <a:ext uri="{FF2B5EF4-FFF2-40B4-BE49-F238E27FC236}">
                      <a16:creationId xmlns:a16="http://schemas.microsoft.com/office/drawing/2014/main" id="{D4D72EA8-3BC9-4F69-8719-51CD756E83A2}"/>
                    </a:ext>
                  </a:extLst>
                </p14:cNvPr>
                <p14:cNvContentPartPr/>
                <p14:nvPr/>
              </p14:nvContentPartPr>
              <p14:xfrm>
                <a:off x="4479144" y="2543844"/>
                <a:ext cx="31320" cy="122760"/>
              </p14:xfrm>
            </p:contentPart>
          </mc:Choice>
          <mc:Fallback xmlns="">
            <p:pic>
              <p:nvPicPr>
                <p:cNvPr id="427" name="Freihand 426">
                  <a:extLst>
                    <a:ext uri="{FF2B5EF4-FFF2-40B4-BE49-F238E27FC236}">
                      <a16:creationId xmlns:a16="http://schemas.microsoft.com/office/drawing/2014/main" id="{D4D72EA8-3BC9-4F69-8719-51CD756E83A2}"/>
                    </a:ext>
                  </a:extLst>
                </p:cNvPr>
                <p:cNvPicPr/>
                <p:nvPr/>
              </p:nvPicPr>
              <p:blipFill>
                <a:blip r:embed="rId759"/>
                <a:stretch>
                  <a:fillRect/>
                </a:stretch>
              </p:blipFill>
              <p:spPr>
                <a:xfrm>
                  <a:off x="4474824" y="2539524"/>
                  <a:ext cx="39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28" name="Freihand 427">
                  <a:extLst>
                    <a:ext uri="{FF2B5EF4-FFF2-40B4-BE49-F238E27FC236}">
                      <a16:creationId xmlns:a16="http://schemas.microsoft.com/office/drawing/2014/main" id="{180651FE-D21F-4821-9888-6B9A879865DF}"/>
                    </a:ext>
                  </a:extLst>
                </p14:cNvPr>
                <p14:cNvContentPartPr/>
                <p14:nvPr/>
              </p14:nvContentPartPr>
              <p14:xfrm>
                <a:off x="4413984" y="2658684"/>
                <a:ext cx="176040" cy="19800"/>
              </p14:xfrm>
            </p:contentPart>
          </mc:Choice>
          <mc:Fallback xmlns="">
            <p:pic>
              <p:nvPicPr>
                <p:cNvPr id="428" name="Freihand 427">
                  <a:extLst>
                    <a:ext uri="{FF2B5EF4-FFF2-40B4-BE49-F238E27FC236}">
                      <a16:creationId xmlns:a16="http://schemas.microsoft.com/office/drawing/2014/main" id="{180651FE-D21F-4821-9888-6B9A879865DF}"/>
                    </a:ext>
                  </a:extLst>
                </p:cNvPr>
                <p:cNvPicPr/>
                <p:nvPr/>
              </p:nvPicPr>
              <p:blipFill>
                <a:blip r:embed="rId761"/>
                <a:stretch>
                  <a:fillRect/>
                </a:stretch>
              </p:blipFill>
              <p:spPr>
                <a:xfrm>
                  <a:off x="4409664" y="2654364"/>
                  <a:ext cx="184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29" name="Freihand 428">
                  <a:extLst>
                    <a:ext uri="{FF2B5EF4-FFF2-40B4-BE49-F238E27FC236}">
                      <a16:creationId xmlns:a16="http://schemas.microsoft.com/office/drawing/2014/main" id="{ACB79265-5156-41E5-975A-296D215E7D85}"/>
                    </a:ext>
                  </a:extLst>
                </p14:cNvPr>
                <p14:cNvContentPartPr/>
                <p14:nvPr/>
              </p14:nvContentPartPr>
              <p14:xfrm>
                <a:off x="4595784" y="2581644"/>
                <a:ext cx="109800" cy="142200"/>
              </p14:xfrm>
            </p:contentPart>
          </mc:Choice>
          <mc:Fallback xmlns="">
            <p:pic>
              <p:nvPicPr>
                <p:cNvPr id="429" name="Freihand 428">
                  <a:extLst>
                    <a:ext uri="{FF2B5EF4-FFF2-40B4-BE49-F238E27FC236}">
                      <a16:creationId xmlns:a16="http://schemas.microsoft.com/office/drawing/2014/main" id="{ACB79265-5156-41E5-975A-296D215E7D85}"/>
                    </a:ext>
                  </a:extLst>
                </p:cNvPr>
                <p:cNvPicPr/>
                <p:nvPr/>
              </p:nvPicPr>
              <p:blipFill>
                <a:blip r:embed="rId763"/>
                <a:stretch>
                  <a:fillRect/>
                </a:stretch>
              </p:blipFill>
              <p:spPr>
                <a:xfrm>
                  <a:off x="4591464" y="2577324"/>
                  <a:ext cx="118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0" name="Freihand 429">
                  <a:extLst>
                    <a:ext uri="{FF2B5EF4-FFF2-40B4-BE49-F238E27FC236}">
                      <a16:creationId xmlns:a16="http://schemas.microsoft.com/office/drawing/2014/main" id="{B4AD7717-8D71-4B4E-B3C5-7CC70E758A20}"/>
                    </a:ext>
                  </a:extLst>
                </p14:cNvPr>
                <p14:cNvContentPartPr/>
                <p14:nvPr/>
              </p14:nvContentPartPr>
              <p14:xfrm>
                <a:off x="4875864" y="2699004"/>
                <a:ext cx="1351440" cy="51840"/>
              </p14:xfrm>
            </p:contentPart>
          </mc:Choice>
          <mc:Fallback xmlns="">
            <p:pic>
              <p:nvPicPr>
                <p:cNvPr id="430" name="Freihand 429">
                  <a:extLst>
                    <a:ext uri="{FF2B5EF4-FFF2-40B4-BE49-F238E27FC236}">
                      <a16:creationId xmlns:a16="http://schemas.microsoft.com/office/drawing/2014/main" id="{B4AD7717-8D71-4B4E-B3C5-7CC70E758A20}"/>
                    </a:ext>
                  </a:extLst>
                </p:cNvPr>
                <p:cNvPicPr/>
                <p:nvPr/>
              </p:nvPicPr>
              <p:blipFill>
                <a:blip r:embed="rId765"/>
                <a:stretch>
                  <a:fillRect/>
                </a:stretch>
              </p:blipFill>
              <p:spPr>
                <a:xfrm>
                  <a:off x="4871544" y="2694684"/>
                  <a:ext cx="1360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1" name="Freihand 430">
                  <a:extLst>
                    <a:ext uri="{FF2B5EF4-FFF2-40B4-BE49-F238E27FC236}">
                      <a16:creationId xmlns:a16="http://schemas.microsoft.com/office/drawing/2014/main" id="{2586D622-F5A5-4DAF-8DF3-4F52FB838DDE}"/>
                    </a:ext>
                  </a:extLst>
                </p14:cNvPr>
                <p14:cNvContentPartPr/>
                <p14:nvPr/>
              </p14:nvContentPartPr>
              <p14:xfrm>
                <a:off x="4813944" y="2569044"/>
                <a:ext cx="335880" cy="254880"/>
              </p14:xfrm>
            </p:contentPart>
          </mc:Choice>
          <mc:Fallback xmlns="">
            <p:pic>
              <p:nvPicPr>
                <p:cNvPr id="431" name="Freihand 430">
                  <a:extLst>
                    <a:ext uri="{FF2B5EF4-FFF2-40B4-BE49-F238E27FC236}">
                      <a16:creationId xmlns:a16="http://schemas.microsoft.com/office/drawing/2014/main" id="{2586D622-F5A5-4DAF-8DF3-4F52FB838DDE}"/>
                    </a:ext>
                  </a:extLst>
                </p:cNvPr>
                <p:cNvPicPr/>
                <p:nvPr/>
              </p:nvPicPr>
              <p:blipFill>
                <a:blip r:embed="rId767"/>
                <a:stretch>
                  <a:fillRect/>
                </a:stretch>
              </p:blipFill>
              <p:spPr>
                <a:xfrm>
                  <a:off x="4809624" y="2564724"/>
                  <a:ext cx="3445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4" name="Freihand 493">
                  <a:extLst>
                    <a:ext uri="{FF2B5EF4-FFF2-40B4-BE49-F238E27FC236}">
                      <a16:creationId xmlns:a16="http://schemas.microsoft.com/office/drawing/2014/main" id="{0CB7EFB5-80E6-42E1-99D0-B0F02B6F46A7}"/>
                    </a:ext>
                  </a:extLst>
                </p14:cNvPr>
                <p14:cNvContentPartPr/>
                <p14:nvPr/>
              </p14:nvContentPartPr>
              <p14:xfrm>
                <a:off x="4370784" y="2124444"/>
                <a:ext cx="22680" cy="6840"/>
              </p14:xfrm>
            </p:contentPart>
          </mc:Choice>
          <mc:Fallback xmlns="">
            <p:pic>
              <p:nvPicPr>
                <p:cNvPr id="494" name="Freihand 493">
                  <a:extLst>
                    <a:ext uri="{FF2B5EF4-FFF2-40B4-BE49-F238E27FC236}">
                      <a16:creationId xmlns:a16="http://schemas.microsoft.com/office/drawing/2014/main" id="{0CB7EFB5-80E6-42E1-99D0-B0F02B6F46A7}"/>
                    </a:ext>
                  </a:extLst>
                </p:cNvPr>
                <p:cNvPicPr/>
                <p:nvPr/>
              </p:nvPicPr>
              <p:blipFill>
                <a:blip r:embed="rId769"/>
                <a:stretch>
                  <a:fillRect/>
                </a:stretch>
              </p:blipFill>
              <p:spPr>
                <a:xfrm>
                  <a:off x="4366464" y="2120124"/>
                  <a:ext cx="31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5" name="Freihand 494">
                  <a:extLst>
                    <a:ext uri="{FF2B5EF4-FFF2-40B4-BE49-F238E27FC236}">
                      <a16:creationId xmlns:a16="http://schemas.microsoft.com/office/drawing/2014/main" id="{2156D2A9-3F70-4186-B083-9760CD0D6214}"/>
                    </a:ext>
                  </a:extLst>
                </p14:cNvPr>
                <p14:cNvContentPartPr/>
                <p14:nvPr/>
              </p14:nvContentPartPr>
              <p14:xfrm>
                <a:off x="4383744" y="2147124"/>
                <a:ext cx="612360" cy="45360"/>
              </p14:xfrm>
            </p:contentPart>
          </mc:Choice>
          <mc:Fallback xmlns="">
            <p:pic>
              <p:nvPicPr>
                <p:cNvPr id="495" name="Freihand 494">
                  <a:extLst>
                    <a:ext uri="{FF2B5EF4-FFF2-40B4-BE49-F238E27FC236}">
                      <a16:creationId xmlns:a16="http://schemas.microsoft.com/office/drawing/2014/main" id="{2156D2A9-3F70-4186-B083-9760CD0D6214}"/>
                    </a:ext>
                  </a:extLst>
                </p:cNvPr>
                <p:cNvPicPr/>
                <p:nvPr/>
              </p:nvPicPr>
              <p:blipFill>
                <a:blip r:embed="rId771"/>
                <a:stretch>
                  <a:fillRect/>
                </a:stretch>
              </p:blipFill>
              <p:spPr>
                <a:xfrm>
                  <a:off x="4379424" y="2142804"/>
                  <a:ext cx="621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7" name="Freihand 496">
                  <a:extLst>
                    <a:ext uri="{FF2B5EF4-FFF2-40B4-BE49-F238E27FC236}">
                      <a16:creationId xmlns:a16="http://schemas.microsoft.com/office/drawing/2014/main" id="{49FFC0C5-7405-4FFB-86AD-BB2D46E3B383}"/>
                    </a:ext>
                  </a:extLst>
                </p14:cNvPr>
                <p14:cNvContentPartPr/>
                <p14:nvPr/>
              </p14:nvContentPartPr>
              <p14:xfrm>
                <a:off x="4377264" y="1947324"/>
                <a:ext cx="440640" cy="97920"/>
              </p14:xfrm>
            </p:contentPart>
          </mc:Choice>
          <mc:Fallback xmlns="">
            <p:pic>
              <p:nvPicPr>
                <p:cNvPr id="497" name="Freihand 496">
                  <a:extLst>
                    <a:ext uri="{FF2B5EF4-FFF2-40B4-BE49-F238E27FC236}">
                      <a16:creationId xmlns:a16="http://schemas.microsoft.com/office/drawing/2014/main" id="{49FFC0C5-7405-4FFB-86AD-BB2D46E3B383}"/>
                    </a:ext>
                  </a:extLst>
                </p:cNvPr>
                <p:cNvPicPr/>
                <p:nvPr/>
              </p:nvPicPr>
              <p:blipFill>
                <a:blip r:embed="rId773"/>
                <a:stretch>
                  <a:fillRect/>
                </a:stretch>
              </p:blipFill>
              <p:spPr>
                <a:xfrm>
                  <a:off x="4372944" y="1943004"/>
                  <a:ext cx="449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8" name="Freihand 497">
                  <a:extLst>
                    <a:ext uri="{FF2B5EF4-FFF2-40B4-BE49-F238E27FC236}">
                      <a16:creationId xmlns:a16="http://schemas.microsoft.com/office/drawing/2014/main" id="{69AF9E19-2765-4A8D-8B7B-C12C9D74B84D}"/>
                    </a:ext>
                  </a:extLst>
                </p14:cNvPr>
                <p14:cNvContentPartPr/>
                <p14:nvPr/>
              </p14:nvContentPartPr>
              <p14:xfrm>
                <a:off x="4843824" y="1916724"/>
                <a:ext cx="117720" cy="149400"/>
              </p14:xfrm>
            </p:contentPart>
          </mc:Choice>
          <mc:Fallback xmlns="">
            <p:pic>
              <p:nvPicPr>
                <p:cNvPr id="498" name="Freihand 497">
                  <a:extLst>
                    <a:ext uri="{FF2B5EF4-FFF2-40B4-BE49-F238E27FC236}">
                      <a16:creationId xmlns:a16="http://schemas.microsoft.com/office/drawing/2014/main" id="{69AF9E19-2765-4A8D-8B7B-C12C9D74B84D}"/>
                    </a:ext>
                  </a:extLst>
                </p:cNvPr>
                <p:cNvPicPr/>
                <p:nvPr/>
              </p:nvPicPr>
              <p:blipFill>
                <a:blip r:embed="rId775"/>
                <a:stretch>
                  <a:fillRect/>
                </a:stretch>
              </p:blipFill>
              <p:spPr>
                <a:xfrm>
                  <a:off x="4839504" y="1912404"/>
                  <a:ext cx="126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9" name="Freihand 498">
                  <a:extLst>
                    <a:ext uri="{FF2B5EF4-FFF2-40B4-BE49-F238E27FC236}">
                      <a16:creationId xmlns:a16="http://schemas.microsoft.com/office/drawing/2014/main" id="{54999EBF-2B0E-4671-8CD1-A080296FA7C6}"/>
                    </a:ext>
                  </a:extLst>
                </p14:cNvPr>
                <p14:cNvContentPartPr/>
                <p14:nvPr/>
              </p14:nvContentPartPr>
              <p14:xfrm>
                <a:off x="4734024" y="1526844"/>
                <a:ext cx="618840" cy="380160"/>
              </p14:xfrm>
            </p:contentPart>
          </mc:Choice>
          <mc:Fallback xmlns="">
            <p:pic>
              <p:nvPicPr>
                <p:cNvPr id="499" name="Freihand 498">
                  <a:extLst>
                    <a:ext uri="{FF2B5EF4-FFF2-40B4-BE49-F238E27FC236}">
                      <a16:creationId xmlns:a16="http://schemas.microsoft.com/office/drawing/2014/main" id="{54999EBF-2B0E-4671-8CD1-A080296FA7C6}"/>
                    </a:ext>
                  </a:extLst>
                </p:cNvPr>
                <p:cNvPicPr/>
                <p:nvPr/>
              </p:nvPicPr>
              <p:blipFill>
                <a:blip r:embed="rId777"/>
                <a:stretch>
                  <a:fillRect/>
                </a:stretch>
              </p:blipFill>
              <p:spPr>
                <a:xfrm>
                  <a:off x="4729704" y="1522524"/>
                  <a:ext cx="6274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00" name="Freihand 499">
                  <a:extLst>
                    <a:ext uri="{FF2B5EF4-FFF2-40B4-BE49-F238E27FC236}">
                      <a16:creationId xmlns:a16="http://schemas.microsoft.com/office/drawing/2014/main" id="{D713648E-42FB-4705-A845-447179456B5A}"/>
                    </a:ext>
                  </a:extLst>
                </p14:cNvPr>
                <p14:cNvContentPartPr/>
                <p14:nvPr/>
              </p14:nvContentPartPr>
              <p14:xfrm>
                <a:off x="4671744" y="1629444"/>
                <a:ext cx="325080" cy="309240"/>
              </p14:xfrm>
            </p:contentPart>
          </mc:Choice>
          <mc:Fallback xmlns="">
            <p:pic>
              <p:nvPicPr>
                <p:cNvPr id="500" name="Freihand 499">
                  <a:extLst>
                    <a:ext uri="{FF2B5EF4-FFF2-40B4-BE49-F238E27FC236}">
                      <a16:creationId xmlns:a16="http://schemas.microsoft.com/office/drawing/2014/main" id="{D713648E-42FB-4705-A845-447179456B5A}"/>
                    </a:ext>
                  </a:extLst>
                </p:cNvPr>
                <p:cNvPicPr/>
                <p:nvPr/>
              </p:nvPicPr>
              <p:blipFill>
                <a:blip r:embed="rId779"/>
                <a:stretch>
                  <a:fillRect/>
                </a:stretch>
              </p:blipFill>
              <p:spPr>
                <a:xfrm>
                  <a:off x="4667424" y="1625124"/>
                  <a:ext cx="333720" cy="317880"/>
                </a:xfrm>
                <a:prstGeom prst="rect">
                  <a:avLst/>
                </a:prstGeom>
              </p:spPr>
            </p:pic>
          </mc:Fallback>
        </mc:AlternateContent>
      </p:grpSp>
      <p:grpSp>
        <p:nvGrpSpPr>
          <p:cNvPr id="519" name="Gruppieren 518">
            <a:extLst>
              <a:ext uri="{FF2B5EF4-FFF2-40B4-BE49-F238E27FC236}">
                <a16:creationId xmlns:a16="http://schemas.microsoft.com/office/drawing/2014/main" id="{ED298825-C2B0-421D-A4C1-E72478CC24D3}"/>
              </a:ext>
            </a:extLst>
          </p:cNvPr>
          <p:cNvGrpSpPr/>
          <p:nvPr/>
        </p:nvGrpSpPr>
        <p:grpSpPr>
          <a:xfrm>
            <a:off x="5497224" y="1260444"/>
            <a:ext cx="2279520" cy="365760"/>
            <a:chOff x="5497224" y="1260444"/>
            <a:chExt cx="2279520" cy="365760"/>
          </a:xfrm>
        </p:grpSpPr>
        <mc:AlternateContent xmlns:mc="http://schemas.openxmlformats.org/markup-compatibility/2006" xmlns:p14="http://schemas.microsoft.com/office/powerpoint/2010/main">
          <mc:Choice Requires="p14">
            <p:contentPart p14:bwMode="auto" r:id="rId780">
              <p14:nvContentPartPr>
                <p14:cNvPr id="502" name="Freihand 501">
                  <a:extLst>
                    <a:ext uri="{FF2B5EF4-FFF2-40B4-BE49-F238E27FC236}">
                      <a16:creationId xmlns:a16="http://schemas.microsoft.com/office/drawing/2014/main" id="{E28E33FF-BE8D-47A6-800E-D1131337D981}"/>
                    </a:ext>
                  </a:extLst>
                </p14:cNvPr>
                <p14:cNvContentPartPr/>
                <p14:nvPr/>
              </p14:nvContentPartPr>
              <p14:xfrm>
                <a:off x="5497224" y="1338924"/>
                <a:ext cx="144360" cy="177120"/>
              </p14:xfrm>
            </p:contentPart>
          </mc:Choice>
          <mc:Fallback xmlns="">
            <p:pic>
              <p:nvPicPr>
                <p:cNvPr id="502" name="Freihand 501">
                  <a:extLst>
                    <a:ext uri="{FF2B5EF4-FFF2-40B4-BE49-F238E27FC236}">
                      <a16:creationId xmlns:a16="http://schemas.microsoft.com/office/drawing/2014/main" id="{E28E33FF-BE8D-47A6-800E-D1131337D981}"/>
                    </a:ext>
                  </a:extLst>
                </p:cNvPr>
                <p:cNvPicPr/>
                <p:nvPr/>
              </p:nvPicPr>
              <p:blipFill>
                <a:blip r:embed="rId781"/>
                <a:stretch>
                  <a:fillRect/>
                </a:stretch>
              </p:blipFill>
              <p:spPr>
                <a:xfrm>
                  <a:off x="5492904" y="1334604"/>
                  <a:ext cx="153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03" name="Freihand 502">
                  <a:extLst>
                    <a:ext uri="{FF2B5EF4-FFF2-40B4-BE49-F238E27FC236}">
                      <a16:creationId xmlns:a16="http://schemas.microsoft.com/office/drawing/2014/main" id="{57D58870-3A0E-4728-BC92-0A518C8DA2F7}"/>
                    </a:ext>
                  </a:extLst>
                </p14:cNvPr>
                <p14:cNvContentPartPr/>
                <p14:nvPr/>
              </p14:nvContentPartPr>
              <p14:xfrm>
                <a:off x="5680464" y="1399764"/>
                <a:ext cx="108000" cy="116280"/>
              </p14:xfrm>
            </p:contentPart>
          </mc:Choice>
          <mc:Fallback xmlns="">
            <p:pic>
              <p:nvPicPr>
                <p:cNvPr id="503" name="Freihand 502">
                  <a:extLst>
                    <a:ext uri="{FF2B5EF4-FFF2-40B4-BE49-F238E27FC236}">
                      <a16:creationId xmlns:a16="http://schemas.microsoft.com/office/drawing/2014/main" id="{57D58870-3A0E-4728-BC92-0A518C8DA2F7}"/>
                    </a:ext>
                  </a:extLst>
                </p:cNvPr>
                <p:cNvPicPr/>
                <p:nvPr/>
              </p:nvPicPr>
              <p:blipFill>
                <a:blip r:embed="rId783"/>
                <a:stretch>
                  <a:fillRect/>
                </a:stretch>
              </p:blipFill>
              <p:spPr>
                <a:xfrm>
                  <a:off x="5676144" y="1395444"/>
                  <a:ext cx="116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4" name="Freihand 503">
                  <a:extLst>
                    <a:ext uri="{FF2B5EF4-FFF2-40B4-BE49-F238E27FC236}">
                      <a16:creationId xmlns:a16="http://schemas.microsoft.com/office/drawing/2014/main" id="{2687870A-3AD4-419F-A00E-D7A8BE5A558D}"/>
                    </a:ext>
                  </a:extLst>
                </p14:cNvPr>
                <p14:cNvContentPartPr/>
                <p14:nvPr/>
              </p14:nvContentPartPr>
              <p14:xfrm>
                <a:off x="5799624" y="1404444"/>
                <a:ext cx="291960" cy="80280"/>
              </p14:xfrm>
            </p:contentPart>
          </mc:Choice>
          <mc:Fallback xmlns="">
            <p:pic>
              <p:nvPicPr>
                <p:cNvPr id="504" name="Freihand 503">
                  <a:extLst>
                    <a:ext uri="{FF2B5EF4-FFF2-40B4-BE49-F238E27FC236}">
                      <a16:creationId xmlns:a16="http://schemas.microsoft.com/office/drawing/2014/main" id="{2687870A-3AD4-419F-A00E-D7A8BE5A558D}"/>
                    </a:ext>
                  </a:extLst>
                </p:cNvPr>
                <p:cNvPicPr/>
                <p:nvPr/>
              </p:nvPicPr>
              <p:blipFill>
                <a:blip r:embed="rId785"/>
                <a:stretch>
                  <a:fillRect/>
                </a:stretch>
              </p:blipFill>
              <p:spPr>
                <a:xfrm>
                  <a:off x="5795304" y="1400124"/>
                  <a:ext cx="300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5" name="Freihand 504">
                  <a:extLst>
                    <a:ext uri="{FF2B5EF4-FFF2-40B4-BE49-F238E27FC236}">
                      <a16:creationId xmlns:a16="http://schemas.microsoft.com/office/drawing/2014/main" id="{4F444786-E033-49CB-9230-C8B8FEC9C750}"/>
                    </a:ext>
                  </a:extLst>
                </p14:cNvPr>
                <p14:cNvContentPartPr/>
                <p14:nvPr/>
              </p14:nvContentPartPr>
              <p14:xfrm>
                <a:off x="6136224" y="1347564"/>
                <a:ext cx="280080" cy="120960"/>
              </p14:xfrm>
            </p:contentPart>
          </mc:Choice>
          <mc:Fallback xmlns="">
            <p:pic>
              <p:nvPicPr>
                <p:cNvPr id="505" name="Freihand 504">
                  <a:extLst>
                    <a:ext uri="{FF2B5EF4-FFF2-40B4-BE49-F238E27FC236}">
                      <a16:creationId xmlns:a16="http://schemas.microsoft.com/office/drawing/2014/main" id="{4F444786-E033-49CB-9230-C8B8FEC9C750}"/>
                    </a:ext>
                  </a:extLst>
                </p:cNvPr>
                <p:cNvPicPr/>
                <p:nvPr/>
              </p:nvPicPr>
              <p:blipFill>
                <a:blip r:embed="rId787"/>
                <a:stretch>
                  <a:fillRect/>
                </a:stretch>
              </p:blipFill>
              <p:spPr>
                <a:xfrm>
                  <a:off x="6131904" y="1343244"/>
                  <a:ext cx="288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6" name="Freihand 505">
                  <a:extLst>
                    <a:ext uri="{FF2B5EF4-FFF2-40B4-BE49-F238E27FC236}">
                      <a16:creationId xmlns:a16="http://schemas.microsoft.com/office/drawing/2014/main" id="{2B13DB04-D704-45AC-ADED-9923877C5369}"/>
                    </a:ext>
                  </a:extLst>
                </p14:cNvPr>
                <p14:cNvContentPartPr/>
                <p14:nvPr/>
              </p14:nvContentPartPr>
              <p14:xfrm>
                <a:off x="6458424" y="1359084"/>
                <a:ext cx="36720" cy="20880"/>
              </p14:xfrm>
            </p:contentPart>
          </mc:Choice>
          <mc:Fallback xmlns="">
            <p:pic>
              <p:nvPicPr>
                <p:cNvPr id="506" name="Freihand 505">
                  <a:extLst>
                    <a:ext uri="{FF2B5EF4-FFF2-40B4-BE49-F238E27FC236}">
                      <a16:creationId xmlns:a16="http://schemas.microsoft.com/office/drawing/2014/main" id="{2B13DB04-D704-45AC-ADED-9923877C5369}"/>
                    </a:ext>
                  </a:extLst>
                </p:cNvPr>
                <p:cNvPicPr/>
                <p:nvPr/>
              </p:nvPicPr>
              <p:blipFill>
                <a:blip r:embed="rId789"/>
                <a:stretch>
                  <a:fillRect/>
                </a:stretch>
              </p:blipFill>
              <p:spPr>
                <a:xfrm>
                  <a:off x="6454104" y="1354764"/>
                  <a:ext cx="45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7" name="Freihand 506">
                  <a:extLst>
                    <a:ext uri="{FF2B5EF4-FFF2-40B4-BE49-F238E27FC236}">
                      <a16:creationId xmlns:a16="http://schemas.microsoft.com/office/drawing/2014/main" id="{DCAF2BDF-E61C-4812-977D-146042ABDF5B}"/>
                    </a:ext>
                  </a:extLst>
                </p14:cNvPr>
                <p14:cNvContentPartPr/>
                <p14:nvPr/>
              </p14:nvContentPartPr>
              <p14:xfrm>
                <a:off x="6426024" y="1376724"/>
                <a:ext cx="117360" cy="249480"/>
              </p14:xfrm>
            </p:contentPart>
          </mc:Choice>
          <mc:Fallback xmlns="">
            <p:pic>
              <p:nvPicPr>
                <p:cNvPr id="507" name="Freihand 506">
                  <a:extLst>
                    <a:ext uri="{FF2B5EF4-FFF2-40B4-BE49-F238E27FC236}">
                      <a16:creationId xmlns:a16="http://schemas.microsoft.com/office/drawing/2014/main" id="{DCAF2BDF-E61C-4812-977D-146042ABDF5B}"/>
                    </a:ext>
                  </a:extLst>
                </p:cNvPr>
                <p:cNvPicPr/>
                <p:nvPr/>
              </p:nvPicPr>
              <p:blipFill>
                <a:blip r:embed="rId791"/>
                <a:stretch>
                  <a:fillRect/>
                </a:stretch>
              </p:blipFill>
              <p:spPr>
                <a:xfrm>
                  <a:off x="6421704" y="1372404"/>
                  <a:ext cx="1260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8" name="Freihand 507">
                  <a:extLst>
                    <a:ext uri="{FF2B5EF4-FFF2-40B4-BE49-F238E27FC236}">
                      <a16:creationId xmlns:a16="http://schemas.microsoft.com/office/drawing/2014/main" id="{D4FCDF7A-0570-4E7D-91F9-3001DFA28470}"/>
                    </a:ext>
                  </a:extLst>
                </p14:cNvPr>
                <p14:cNvContentPartPr/>
                <p14:nvPr/>
              </p14:nvContentPartPr>
              <p14:xfrm>
                <a:off x="6598824" y="1411644"/>
                <a:ext cx="149760" cy="20160"/>
              </p14:xfrm>
            </p:contentPart>
          </mc:Choice>
          <mc:Fallback xmlns="">
            <p:pic>
              <p:nvPicPr>
                <p:cNvPr id="508" name="Freihand 507">
                  <a:extLst>
                    <a:ext uri="{FF2B5EF4-FFF2-40B4-BE49-F238E27FC236}">
                      <a16:creationId xmlns:a16="http://schemas.microsoft.com/office/drawing/2014/main" id="{D4FCDF7A-0570-4E7D-91F9-3001DFA28470}"/>
                    </a:ext>
                  </a:extLst>
                </p:cNvPr>
                <p:cNvPicPr/>
                <p:nvPr/>
              </p:nvPicPr>
              <p:blipFill>
                <a:blip r:embed="rId793"/>
                <a:stretch>
                  <a:fillRect/>
                </a:stretch>
              </p:blipFill>
              <p:spPr>
                <a:xfrm>
                  <a:off x="6594504" y="1407324"/>
                  <a:ext cx="158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9" name="Freihand 508">
                  <a:extLst>
                    <a:ext uri="{FF2B5EF4-FFF2-40B4-BE49-F238E27FC236}">
                      <a16:creationId xmlns:a16="http://schemas.microsoft.com/office/drawing/2014/main" id="{7B3D87D2-D6D5-4DED-8F04-2266100972F0}"/>
                    </a:ext>
                  </a:extLst>
                </p14:cNvPr>
                <p14:cNvContentPartPr/>
                <p14:nvPr/>
              </p14:nvContentPartPr>
              <p14:xfrm>
                <a:off x="6829944" y="1292484"/>
                <a:ext cx="379440" cy="176760"/>
              </p14:xfrm>
            </p:contentPart>
          </mc:Choice>
          <mc:Fallback xmlns="">
            <p:pic>
              <p:nvPicPr>
                <p:cNvPr id="509" name="Freihand 508">
                  <a:extLst>
                    <a:ext uri="{FF2B5EF4-FFF2-40B4-BE49-F238E27FC236}">
                      <a16:creationId xmlns:a16="http://schemas.microsoft.com/office/drawing/2014/main" id="{7B3D87D2-D6D5-4DED-8F04-2266100972F0}"/>
                    </a:ext>
                  </a:extLst>
                </p:cNvPr>
                <p:cNvPicPr/>
                <p:nvPr/>
              </p:nvPicPr>
              <p:blipFill>
                <a:blip r:embed="rId795"/>
                <a:stretch>
                  <a:fillRect/>
                </a:stretch>
              </p:blipFill>
              <p:spPr>
                <a:xfrm>
                  <a:off x="6825624" y="1288164"/>
                  <a:ext cx="38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0" name="Freihand 509">
                  <a:extLst>
                    <a:ext uri="{FF2B5EF4-FFF2-40B4-BE49-F238E27FC236}">
                      <a16:creationId xmlns:a16="http://schemas.microsoft.com/office/drawing/2014/main" id="{F21D7DEF-C418-4908-892E-FCFA62CEFC7C}"/>
                    </a:ext>
                  </a:extLst>
                </p14:cNvPr>
                <p14:cNvContentPartPr/>
                <p14:nvPr/>
              </p14:nvContentPartPr>
              <p14:xfrm>
                <a:off x="7147104" y="1361604"/>
                <a:ext cx="207720" cy="28080"/>
              </p14:xfrm>
            </p:contentPart>
          </mc:Choice>
          <mc:Fallback xmlns="">
            <p:pic>
              <p:nvPicPr>
                <p:cNvPr id="510" name="Freihand 509">
                  <a:extLst>
                    <a:ext uri="{FF2B5EF4-FFF2-40B4-BE49-F238E27FC236}">
                      <a16:creationId xmlns:a16="http://schemas.microsoft.com/office/drawing/2014/main" id="{F21D7DEF-C418-4908-892E-FCFA62CEFC7C}"/>
                    </a:ext>
                  </a:extLst>
                </p:cNvPr>
                <p:cNvPicPr/>
                <p:nvPr/>
              </p:nvPicPr>
              <p:blipFill>
                <a:blip r:embed="rId797"/>
                <a:stretch>
                  <a:fillRect/>
                </a:stretch>
              </p:blipFill>
              <p:spPr>
                <a:xfrm>
                  <a:off x="7142784" y="1357284"/>
                  <a:ext cx="216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12" name="Freihand 511">
                  <a:extLst>
                    <a:ext uri="{FF2B5EF4-FFF2-40B4-BE49-F238E27FC236}">
                      <a16:creationId xmlns:a16="http://schemas.microsoft.com/office/drawing/2014/main" id="{398A815D-6E42-44D3-81B9-A99EA04A3CF5}"/>
                    </a:ext>
                  </a:extLst>
                </p14:cNvPr>
                <p14:cNvContentPartPr/>
                <p14:nvPr/>
              </p14:nvContentPartPr>
              <p14:xfrm>
                <a:off x="7373904" y="1260444"/>
                <a:ext cx="30240" cy="180720"/>
              </p14:xfrm>
            </p:contentPart>
          </mc:Choice>
          <mc:Fallback xmlns="">
            <p:pic>
              <p:nvPicPr>
                <p:cNvPr id="512" name="Freihand 511">
                  <a:extLst>
                    <a:ext uri="{FF2B5EF4-FFF2-40B4-BE49-F238E27FC236}">
                      <a16:creationId xmlns:a16="http://schemas.microsoft.com/office/drawing/2014/main" id="{398A815D-6E42-44D3-81B9-A99EA04A3CF5}"/>
                    </a:ext>
                  </a:extLst>
                </p:cNvPr>
                <p:cNvPicPr/>
                <p:nvPr/>
              </p:nvPicPr>
              <p:blipFill>
                <a:blip r:embed="rId799"/>
                <a:stretch>
                  <a:fillRect/>
                </a:stretch>
              </p:blipFill>
              <p:spPr>
                <a:xfrm>
                  <a:off x="7369584" y="1256124"/>
                  <a:ext cx="38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13" name="Freihand 512">
                  <a:extLst>
                    <a:ext uri="{FF2B5EF4-FFF2-40B4-BE49-F238E27FC236}">
                      <a16:creationId xmlns:a16="http://schemas.microsoft.com/office/drawing/2014/main" id="{8242C804-67B7-4268-8A70-2DF45B2EF0AC}"/>
                    </a:ext>
                  </a:extLst>
                </p14:cNvPr>
                <p14:cNvContentPartPr/>
                <p14:nvPr/>
              </p14:nvContentPartPr>
              <p14:xfrm>
                <a:off x="7382184" y="1286364"/>
                <a:ext cx="101160" cy="67320"/>
              </p14:xfrm>
            </p:contentPart>
          </mc:Choice>
          <mc:Fallback xmlns="">
            <p:pic>
              <p:nvPicPr>
                <p:cNvPr id="513" name="Freihand 512">
                  <a:extLst>
                    <a:ext uri="{FF2B5EF4-FFF2-40B4-BE49-F238E27FC236}">
                      <a16:creationId xmlns:a16="http://schemas.microsoft.com/office/drawing/2014/main" id="{8242C804-67B7-4268-8A70-2DF45B2EF0AC}"/>
                    </a:ext>
                  </a:extLst>
                </p:cNvPr>
                <p:cNvPicPr/>
                <p:nvPr/>
              </p:nvPicPr>
              <p:blipFill>
                <a:blip r:embed="rId801"/>
                <a:stretch>
                  <a:fillRect/>
                </a:stretch>
              </p:blipFill>
              <p:spPr>
                <a:xfrm>
                  <a:off x="7377864" y="1282044"/>
                  <a:ext cx="109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14" name="Freihand 513">
                  <a:extLst>
                    <a:ext uri="{FF2B5EF4-FFF2-40B4-BE49-F238E27FC236}">
                      <a16:creationId xmlns:a16="http://schemas.microsoft.com/office/drawing/2014/main" id="{DA69B02F-6A1B-4BCC-A684-A1ED0378F516}"/>
                    </a:ext>
                  </a:extLst>
                </p14:cNvPr>
                <p14:cNvContentPartPr/>
                <p14:nvPr/>
              </p14:nvContentPartPr>
              <p14:xfrm>
                <a:off x="7368864" y="1433604"/>
                <a:ext cx="83880" cy="27720"/>
              </p14:xfrm>
            </p:contentPart>
          </mc:Choice>
          <mc:Fallback xmlns="">
            <p:pic>
              <p:nvPicPr>
                <p:cNvPr id="514" name="Freihand 513">
                  <a:extLst>
                    <a:ext uri="{FF2B5EF4-FFF2-40B4-BE49-F238E27FC236}">
                      <a16:creationId xmlns:a16="http://schemas.microsoft.com/office/drawing/2014/main" id="{DA69B02F-6A1B-4BCC-A684-A1ED0378F516}"/>
                    </a:ext>
                  </a:extLst>
                </p:cNvPr>
                <p:cNvPicPr/>
                <p:nvPr/>
              </p:nvPicPr>
              <p:blipFill>
                <a:blip r:embed="rId803"/>
                <a:stretch>
                  <a:fillRect/>
                </a:stretch>
              </p:blipFill>
              <p:spPr>
                <a:xfrm>
                  <a:off x="7364544" y="1429284"/>
                  <a:ext cx="92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15" name="Freihand 514">
                  <a:extLst>
                    <a:ext uri="{FF2B5EF4-FFF2-40B4-BE49-F238E27FC236}">
                      <a16:creationId xmlns:a16="http://schemas.microsoft.com/office/drawing/2014/main" id="{658EA59E-70E9-409D-BF60-A6050E621B43}"/>
                    </a:ext>
                  </a:extLst>
                </p14:cNvPr>
                <p14:cNvContentPartPr/>
                <p14:nvPr/>
              </p14:nvContentPartPr>
              <p14:xfrm>
                <a:off x="7482264" y="1268724"/>
                <a:ext cx="80640" cy="210240"/>
              </p14:xfrm>
            </p:contentPart>
          </mc:Choice>
          <mc:Fallback xmlns="">
            <p:pic>
              <p:nvPicPr>
                <p:cNvPr id="515" name="Freihand 514">
                  <a:extLst>
                    <a:ext uri="{FF2B5EF4-FFF2-40B4-BE49-F238E27FC236}">
                      <a16:creationId xmlns:a16="http://schemas.microsoft.com/office/drawing/2014/main" id="{658EA59E-70E9-409D-BF60-A6050E621B43}"/>
                    </a:ext>
                  </a:extLst>
                </p:cNvPr>
                <p:cNvPicPr/>
                <p:nvPr/>
              </p:nvPicPr>
              <p:blipFill>
                <a:blip r:embed="rId805"/>
                <a:stretch>
                  <a:fillRect/>
                </a:stretch>
              </p:blipFill>
              <p:spPr>
                <a:xfrm>
                  <a:off x="7477944" y="1264404"/>
                  <a:ext cx="892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6" name="Freihand 515">
                  <a:extLst>
                    <a:ext uri="{FF2B5EF4-FFF2-40B4-BE49-F238E27FC236}">
                      <a16:creationId xmlns:a16="http://schemas.microsoft.com/office/drawing/2014/main" id="{313A3B11-9BD4-4D6A-981B-41C4AED771B1}"/>
                    </a:ext>
                  </a:extLst>
                </p14:cNvPr>
                <p14:cNvContentPartPr/>
                <p14:nvPr/>
              </p14:nvContentPartPr>
              <p14:xfrm>
                <a:off x="7561824" y="1271604"/>
                <a:ext cx="80280" cy="191880"/>
              </p14:xfrm>
            </p:contentPart>
          </mc:Choice>
          <mc:Fallback xmlns="">
            <p:pic>
              <p:nvPicPr>
                <p:cNvPr id="516" name="Freihand 515">
                  <a:extLst>
                    <a:ext uri="{FF2B5EF4-FFF2-40B4-BE49-F238E27FC236}">
                      <a16:creationId xmlns:a16="http://schemas.microsoft.com/office/drawing/2014/main" id="{313A3B11-9BD4-4D6A-981B-41C4AED771B1}"/>
                    </a:ext>
                  </a:extLst>
                </p:cNvPr>
                <p:cNvPicPr/>
                <p:nvPr/>
              </p:nvPicPr>
              <p:blipFill>
                <a:blip r:embed="rId807"/>
                <a:stretch>
                  <a:fillRect/>
                </a:stretch>
              </p:blipFill>
              <p:spPr>
                <a:xfrm>
                  <a:off x="7557504" y="1267284"/>
                  <a:ext cx="88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7" name="Freihand 516">
                  <a:extLst>
                    <a:ext uri="{FF2B5EF4-FFF2-40B4-BE49-F238E27FC236}">
                      <a16:creationId xmlns:a16="http://schemas.microsoft.com/office/drawing/2014/main" id="{1112B55A-8F9C-45B5-ACD9-44E5A0A21669}"/>
                    </a:ext>
                  </a:extLst>
                </p14:cNvPr>
                <p14:cNvContentPartPr/>
                <p14:nvPr/>
              </p14:nvContentPartPr>
              <p14:xfrm>
                <a:off x="7662624" y="1276644"/>
                <a:ext cx="53640" cy="109080"/>
              </p14:xfrm>
            </p:contentPart>
          </mc:Choice>
          <mc:Fallback xmlns="">
            <p:pic>
              <p:nvPicPr>
                <p:cNvPr id="517" name="Freihand 516">
                  <a:extLst>
                    <a:ext uri="{FF2B5EF4-FFF2-40B4-BE49-F238E27FC236}">
                      <a16:creationId xmlns:a16="http://schemas.microsoft.com/office/drawing/2014/main" id="{1112B55A-8F9C-45B5-ACD9-44E5A0A21669}"/>
                    </a:ext>
                  </a:extLst>
                </p:cNvPr>
                <p:cNvPicPr/>
                <p:nvPr/>
              </p:nvPicPr>
              <p:blipFill>
                <a:blip r:embed="rId809"/>
                <a:stretch>
                  <a:fillRect/>
                </a:stretch>
              </p:blipFill>
              <p:spPr>
                <a:xfrm>
                  <a:off x="7658304" y="1272324"/>
                  <a:ext cx="62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8" name="Freihand 517">
                  <a:extLst>
                    <a:ext uri="{FF2B5EF4-FFF2-40B4-BE49-F238E27FC236}">
                      <a16:creationId xmlns:a16="http://schemas.microsoft.com/office/drawing/2014/main" id="{F5BC5683-3868-4020-8881-064518BDD0DF}"/>
                    </a:ext>
                  </a:extLst>
                </p14:cNvPr>
                <p14:cNvContentPartPr/>
                <p14:nvPr/>
              </p14:nvContentPartPr>
              <p14:xfrm>
                <a:off x="7711224" y="1263324"/>
                <a:ext cx="65520" cy="159120"/>
              </p14:xfrm>
            </p:contentPart>
          </mc:Choice>
          <mc:Fallback xmlns="">
            <p:pic>
              <p:nvPicPr>
                <p:cNvPr id="518" name="Freihand 517">
                  <a:extLst>
                    <a:ext uri="{FF2B5EF4-FFF2-40B4-BE49-F238E27FC236}">
                      <a16:creationId xmlns:a16="http://schemas.microsoft.com/office/drawing/2014/main" id="{F5BC5683-3868-4020-8881-064518BDD0DF}"/>
                    </a:ext>
                  </a:extLst>
                </p:cNvPr>
                <p:cNvPicPr/>
                <p:nvPr/>
              </p:nvPicPr>
              <p:blipFill>
                <a:blip r:embed="rId811"/>
                <a:stretch>
                  <a:fillRect/>
                </a:stretch>
              </p:blipFill>
              <p:spPr>
                <a:xfrm>
                  <a:off x="7706904" y="1259004"/>
                  <a:ext cx="74160" cy="167760"/>
                </a:xfrm>
                <a:prstGeom prst="rect">
                  <a:avLst/>
                </a:prstGeom>
              </p:spPr>
            </p:pic>
          </mc:Fallback>
        </mc:AlternateContent>
      </p:grpSp>
      <p:grpSp>
        <p:nvGrpSpPr>
          <p:cNvPr id="458" name="Gruppieren 457">
            <a:extLst>
              <a:ext uri="{FF2B5EF4-FFF2-40B4-BE49-F238E27FC236}">
                <a16:creationId xmlns:a16="http://schemas.microsoft.com/office/drawing/2014/main" id="{9D9DCE88-8BF4-4001-8446-659894E42F91}"/>
              </a:ext>
            </a:extLst>
          </p:cNvPr>
          <p:cNvGrpSpPr/>
          <p:nvPr/>
        </p:nvGrpSpPr>
        <p:grpSpPr>
          <a:xfrm>
            <a:off x="3379347" y="1991400"/>
            <a:ext cx="1724400" cy="363600"/>
            <a:chOff x="3379347" y="1991400"/>
            <a:chExt cx="1724400" cy="363600"/>
          </a:xfrm>
        </p:grpSpPr>
        <mc:AlternateContent xmlns:mc="http://schemas.openxmlformats.org/markup-compatibility/2006">
          <mc:Choice xmlns:p14="http://schemas.microsoft.com/office/powerpoint/2010/main" Requires="p14">
            <p:contentPart p14:bwMode="auto" r:id="rId812">
              <p14:nvContentPartPr>
                <p14:cNvPr id="3" name="Freihand 2">
                  <a:extLst>
                    <a:ext uri="{FF2B5EF4-FFF2-40B4-BE49-F238E27FC236}">
                      <a16:creationId xmlns:a16="http://schemas.microsoft.com/office/drawing/2014/main" id="{3EC1CC5F-C81A-4953-9DC2-0DA24D386843}"/>
                    </a:ext>
                  </a:extLst>
                </p14:cNvPr>
                <p14:cNvContentPartPr/>
                <p14:nvPr/>
              </p14:nvContentPartPr>
              <p14:xfrm>
                <a:off x="3379347" y="2079600"/>
                <a:ext cx="23040" cy="275400"/>
              </p14:xfrm>
            </p:contentPart>
          </mc:Choice>
          <mc:Fallback>
            <p:pic>
              <p:nvPicPr>
                <p:cNvPr id="3" name="Freihand 2">
                  <a:extLst>
                    <a:ext uri="{FF2B5EF4-FFF2-40B4-BE49-F238E27FC236}">
                      <a16:creationId xmlns:a16="http://schemas.microsoft.com/office/drawing/2014/main" id="{3EC1CC5F-C81A-4953-9DC2-0DA24D386843}"/>
                    </a:ext>
                  </a:extLst>
                </p:cNvPr>
                <p:cNvPicPr/>
                <p:nvPr/>
              </p:nvPicPr>
              <p:blipFill>
                <a:blip r:embed="rId813"/>
                <a:stretch>
                  <a:fillRect/>
                </a:stretch>
              </p:blipFill>
              <p:spPr>
                <a:xfrm>
                  <a:off x="3375027" y="2075280"/>
                  <a:ext cx="316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 name="Freihand 4">
                  <a:extLst>
                    <a:ext uri="{FF2B5EF4-FFF2-40B4-BE49-F238E27FC236}">
                      <a16:creationId xmlns:a16="http://schemas.microsoft.com/office/drawing/2014/main" id="{3C38425C-CB13-46AD-A357-01ACF4C3F918}"/>
                    </a:ext>
                  </a:extLst>
                </p14:cNvPr>
                <p14:cNvContentPartPr/>
                <p14:nvPr/>
              </p14:nvContentPartPr>
              <p14:xfrm>
                <a:off x="5060187" y="1991400"/>
                <a:ext cx="43560" cy="358920"/>
              </p14:xfrm>
            </p:contentPart>
          </mc:Choice>
          <mc:Fallback>
            <p:pic>
              <p:nvPicPr>
                <p:cNvPr id="5" name="Freihand 4">
                  <a:extLst>
                    <a:ext uri="{FF2B5EF4-FFF2-40B4-BE49-F238E27FC236}">
                      <a16:creationId xmlns:a16="http://schemas.microsoft.com/office/drawing/2014/main" id="{3C38425C-CB13-46AD-A357-01ACF4C3F918}"/>
                    </a:ext>
                  </a:extLst>
                </p:cNvPr>
                <p:cNvPicPr/>
                <p:nvPr/>
              </p:nvPicPr>
              <p:blipFill>
                <a:blip r:embed="rId815"/>
                <a:stretch>
                  <a:fillRect/>
                </a:stretch>
              </p:blipFill>
              <p:spPr>
                <a:xfrm>
                  <a:off x="5055867" y="1987080"/>
                  <a:ext cx="522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7" name="Freihand 6">
                  <a:extLst>
                    <a:ext uri="{FF2B5EF4-FFF2-40B4-BE49-F238E27FC236}">
                      <a16:creationId xmlns:a16="http://schemas.microsoft.com/office/drawing/2014/main" id="{C48BA13D-6FB6-4F2C-85D9-D1653FF9A448}"/>
                    </a:ext>
                  </a:extLst>
                </p14:cNvPr>
                <p14:cNvContentPartPr/>
                <p14:nvPr/>
              </p14:nvContentPartPr>
              <p14:xfrm>
                <a:off x="3450987" y="2187960"/>
                <a:ext cx="1635840" cy="36720"/>
              </p14:xfrm>
            </p:contentPart>
          </mc:Choice>
          <mc:Fallback>
            <p:pic>
              <p:nvPicPr>
                <p:cNvPr id="7" name="Freihand 6">
                  <a:extLst>
                    <a:ext uri="{FF2B5EF4-FFF2-40B4-BE49-F238E27FC236}">
                      <a16:creationId xmlns:a16="http://schemas.microsoft.com/office/drawing/2014/main" id="{C48BA13D-6FB6-4F2C-85D9-D1653FF9A448}"/>
                    </a:ext>
                  </a:extLst>
                </p:cNvPr>
                <p:cNvPicPr/>
                <p:nvPr/>
              </p:nvPicPr>
              <p:blipFill>
                <a:blip r:embed="rId817"/>
                <a:stretch>
                  <a:fillRect/>
                </a:stretch>
              </p:blipFill>
              <p:spPr>
                <a:xfrm>
                  <a:off x="3446667" y="2183640"/>
                  <a:ext cx="1644480" cy="45360"/>
                </a:xfrm>
                <a:prstGeom prst="rect">
                  <a:avLst/>
                </a:prstGeom>
              </p:spPr>
            </p:pic>
          </mc:Fallback>
        </mc:AlternateContent>
      </p:grpSp>
      <p:grpSp>
        <p:nvGrpSpPr>
          <p:cNvPr id="489" name="Gruppieren 488">
            <a:extLst>
              <a:ext uri="{FF2B5EF4-FFF2-40B4-BE49-F238E27FC236}">
                <a16:creationId xmlns:a16="http://schemas.microsoft.com/office/drawing/2014/main" id="{5FE0E5C4-2CDF-4551-95C6-7DA1093D75BC}"/>
              </a:ext>
            </a:extLst>
          </p:cNvPr>
          <p:cNvGrpSpPr/>
          <p:nvPr/>
        </p:nvGrpSpPr>
        <p:grpSpPr>
          <a:xfrm>
            <a:off x="3393387" y="1626000"/>
            <a:ext cx="833040" cy="561240"/>
            <a:chOff x="3393387" y="1626000"/>
            <a:chExt cx="833040" cy="561240"/>
          </a:xfrm>
        </p:grpSpPr>
        <mc:AlternateContent xmlns:mc="http://schemas.openxmlformats.org/markup-compatibility/2006">
          <mc:Choice xmlns:p14="http://schemas.microsoft.com/office/powerpoint/2010/main" Requires="p14">
            <p:contentPart p14:bwMode="auto" r:id="rId818">
              <p14:nvContentPartPr>
                <p14:cNvPr id="478" name="Freihand 477">
                  <a:extLst>
                    <a:ext uri="{FF2B5EF4-FFF2-40B4-BE49-F238E27FC236}">
                      <a16:creationId xmlns:a16="http://schemas.microsoft.com/office/drawing/2014/main" id="{C66CF4CD-47C8-469A-989F-19F75219CFF7}"/>
                    </a:ext>
                  </a:extLst>
                </p14:cNvPr>
                <p14:cNvContentPartPr/>
                <p14:nvPr/>
              </p14:nvContentPartPr>
              <p14:xfrm>
                <a:off x="3393387" y="1646160"/>
                <a:ext cx="777600" cy="541080"/>
              </p14:xfrm>
            </p:contentPart>
          </mc:Choice>
          <mc:Fallback>
            <p:pic>
              <p:nvPicPr>
                <p:cNvPr id="478" name="Freihand 477">
                  <a:extLst>
                    <a:ext uri="{FF2B5EF4-FFF2-40B4-BE49-F238E27FC236}">
                      <a16:creationId xmlns:a16="http://schemas.microsoft.com/office/drawing/2014/main" id="{C66CF4CD-47C8-469A-989F-19F75219CFF7}"/>
                    </a:ext>
                  </a:extLst>
                </p:cNvPr>
                <p:cNvPicPr/>
                <p:nvPr/>
              </p:nvPicPr>
              <p:blipFill>
                <a:blip r:embed="rId819"/>
                <a:stretch>
                  <a:fillRect/>
                </a:stretch>
              </p:blipFill>
              <p:spPr>
                <a:xfrm>
                  <a:off x="3389067" y="1641840"/>
                  <a:ext cx="78624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84" name="Freihand 483">
                  <a:extLst>
                    <a:ext uri="{FF2B5EF4-FFF2-40B4-BE49-F238E27FC236}">
                      <a16:creationId xmlns:a16="http://schemas.microsoft.com/office/drawing/2014/main" id="{2B301CB3-35D0-47E6-96D2-69C3010E0754}"/>
                    </a:ext>
                  </a:extLst>
                </p14:cNvPr>
                <p14:cNvContentPartPr/>
                <p14:nvPr/>
              </p14:nvContentPartPr>
              <p14:xfrm>
                <a:off x="4089627" y="1626000"/>
                <a:ext cx="136800" cy="124920"/>
              </p14:xfrm>
            </p:contentPart>
          </mc:Choice>
          <mc:Fallback>
            <p:pic>
              <p:nvPicPr>
                <p:cNvPr id="484" name="Freihand 483">
                  <a:extLst>
                    <a:ext uri="{FF2B5EF4-FFF2-40B4-BE49-F238E27FC236}">
                      <a16:creationId xmlns:a16="http://schemas.microsoft.com/office/drawing/2014/main" id="{2B301CB3-35D0-47E6-96D2-69C3010E0754}"/>
                    </a:ext>
                  </a:extLst>
                </p:cNvPr>
                <p:cNvPicPr/>
                <p:nvPr/>
              </p:nvPicPr>
              <p:blipFill>
                <a:blip r:embed="rId821"/>
                <a:stretch>
                  <a:fillRect/>
                </a:stretch>
              </p:blipFill>
              <p:spPr>
                <a:xfrm>
                  <a:off x="4085307" y="1621680"/>
                  <a:ext cx="145440" cy="133560"/>
                </a:xfrm>
                <a:prstGeom prst="rect">
                  <a:avLst/>
                </a:prstGeom>
              </p:spPr>
            </p:pic>
          </mc:Fallback>
        </mc:AlternateContent>
      </p:grpSp>
      <p:grpSp>
        <p:nvGrpSpPr>
          <p:cNvPr id="124" name="Gruppieren 123">
            <a:extLst>
              <a:ext uri="{FF2B5EF4-FFF2-40B4-BE49-F238E27FC236}">
                <a16:creationId xmlns:a16="http://schemas.microsoft.com/office/drawing/2014/main" id="{E2426631-D7FC-4286-BD60-2B3587D70452}"/>
              </a:ext>
            </a:extLst>
          </p:cNvPr>
          <p:cNvGrpSpPr/>
          <p:nvPr/>
        </p:nvGrpSpPr>
        <p:grpSpPr>
          <a:xfrm>
            <a:off x="367587" y="1622400"/>
            <a:ext cx="138600" cy="477720"/>
            <a:chOff x="367587" y="1622400"/>
            <a:chExt cx="138600" cy="477720"/>
          </a:xfrm>
        </p:grpSpPr>
        <mc:AlternateContent xmlns:mc="http://schemas.openxmlformats.org/markup-compatibility/2006">
          <mc:Choice xmlns:p14="http://schemas.microsoft.com/office/powerpoint/2010/main" Requires="p14">
            <p:contentPart p14:bwMode="auto" r:id="rId822">
              <p14:nvContentPartPr>
                <p14:cNvPr id="496" name="Freihand 495">
                  <a:extLst>
                    <a:ext uri="{FF2B5EF4-FFF2-40B4-BE49-F238E27FC236}">
                      <a16:creationId xmlns:a16="http://schemas.microsoft.com/office/drawing/2014/main" id="{869443B7-3710-44C9-97D7-79892A7EF8DC}"/>
                    </a:ext>
                  </a:extLst>
                </p14:cNvPr>
                <p14:cNvContentPartPr/>
                <p14:nvPr/>
              </p14:nvContentPartPr>
              <p14:xfrm>
                <a:off x="441027" y="1742640"/>
                <a:ext cx="25560" cy="357480"/>
              </p14:xfrm>
            </p:contentPart>
          </mc:Choice>
          <mc:Fallback>
            <p:pic>
              <p:nvPicPr>
                <p:cNvPr id="496" name="Freihand 495">
                  <a:extLst>
                    <a:ext uri="{FF2B5EF4-FFF2-40B4-BE49-F238E27FC236}">
                      <a16:creationId xmlns:a16="http://schemas.microsoft.com/office/drawing/2014/main" id="{869443B7-3710-44C9-97D7-79892A7EF8DC}"/>
                    </a:ext>
                  </a:extLst>
                </p:cNvPr>
                <p:cNvPicPr/>
                <p:nvPr/>
              </p:nvPicPr>
              <p:blipFill>
                <a:blip r:embed="rId823"/>
                <a:stretch>
                  <a:fillRect/>
                </a:stretch>
              </p:blipFill>
              <p:spPr>
                <a:xfrm>
                  <a:off x="436707" y="1738320"/>
                  <a:ext cx="342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1" name="Freihand 510">
                  <a:extLst>
                    <a:ext uri="{FF2B5EF4-FFF2-40B4-BE49-F238E27FC236}">
                      <a16:creationId xmlns:a16="http://schemas.microsoft.com/office/drawing/2014/main" id="{C164EAA0-CC03-484D-8526-E83CFACBE327}"/>
                    </a:ext>
                  </a:extLst>
                </p14:cNvPr>
                <p14:cNvContentPartPr/>
                <p14:nvPr/>
              </p14:nvContentPartPr>
              <p14:xfrm>
                <a:off x="367587" y="1622400"/>
                <a:ext cx="138600" cy="270720"/>
              </p14:xfrm>
            </p:contentPart>
          </mc:Choice>
          <mc:Fallback>
            <p:pic>
              <p:nvPicPr>
                <p:cNvPr id="511" name="Freihand 510">
                  <a:extLst>
                    <a:ext uri="{FF2B5EF4-FFF2-40B4-BE49-F238E27FC236}">
                      <a16:creationId xmlns:a16="http://schemas.microsoft.com/office/drawing/2014/main" id="{C164EAA0-CC03-484D-8526-E83CFACBE327}"/>
                    </a:ext>
                  </a:extLst>
                </p:cNvPr>
                <p:cNvPicPr/>
                <p:nvPr/>
              </p:nvPicPr>
              <p:blipFill>
                <a:blip r:embed="rId825"/>
                <a:stretch>
                  <a:fillRect/>
                </a:stretch>
              </p:blipFill>
              <p:spPr>
                <a:xfrm>
                  <a:off x="363267" y="1618080"/>
                  <a:ext cx="147240" cy="27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6">
            <p14:nvContentPartPr>
              <p14:cNvPr id="127" name="Freihand 126">
                <a:extLst>
                  <a:ext uri="{FF2B5EF4-FFF2-40B4-BE49-F238E27FC236}">
                    <a16:creationId xmlns:a16="http://schemas.microsoft.com/office/drawing/2014/main" id="{15F84BCA-C343-4377-9CF8-2AF5082A1C5B}"/>
                  </a:ext>
                </a:extLst>
              </p14:cNvPr>
              <p14:cNvContentPartPr/>
              <p14:nvPr/>
            </p14:nvContentPartPr>
            <p14:xfrm>
              <a:off x="2466747" y="6349920"/>
              <a:ext cx="3238920" cy="472680"/>
            </p14:xfrm>
          </p:contentPart>
        </mc:Choice>
        <mc:Fallback>
          <p:pic>
            <p:nvPicPr>
              <p:cNvPr id="127" name="Freihand 126">
                <a:extLst>
                  <a:ext uri="{FF2B5EF4-FFF2-40B4-BE49-F238E27FC236}">
                    <a16:creationId xmlns:a16="http://schemas.microsoft.com/office/drawing/2014/main" id="{15F84BCA-C343-4377-9CF8-2AF5082A1C5B}"/>
                  </a:ext>
                </a:extLst>
              </p:cNvPr>
              <p:cNvPicPr/>
              <p:nvPr/>
            </p:nvPicPr>
            <p:blipFill>
              <a:blip r:embed="rId827"/>
              <a:stretch>
                <a:fillRect/>
              </a:stretch>
            </p:blipFill>
            <p:spPr>
              <a:xfrm>
                <a:off x="2462427" y="6345600"/>
                <a:ext cx="324756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20" name="Freihand 519">
                <a:extLst>
                  <a:ext uri="{FF2B5EF4-FFF2-40B4-BE49-F238E27FC236}">
                    <a16:creationId xmlns:a16="http://schemas.microsoft.com/office/drawing/2014/main" id="{3574EA37-C207-4F56-9E78-29E69C3514B7}"/>
                  </a:ext>
                </a:extLst>
              </p14:cNvPr>
              <p14:cNvContentPartPr/>
              <p14:nvPr/>
            </p14:nvContentPartPr>
            <p14:xfrm>
              <a:off x="3355947" y="3939000"/>
              <a:ext cx="52560" cy="313560"/>
            </p14:xfrm>
          </p:contentPart>
        </mc:Choice>
        <mc:Fallback>
          <p:pic>
            <p:nvPicPr>
              <p:cNvPr id="520" name="Freihand 519">
                <a:extLst>
                  <a:ext uri="{FF2B5EF4-FFF2-40B4-BE49-F238E27FC236}">
                    <a16:creationId xmlns:a16="http://schemas.microsoft.com/office/drawing/2014/main" id="{3574EA37-C207-4F56-9E78-29E69C3514B7}"/>
                  </a:ext>
                </a:extLst>
              </p:cNvPr>
              <p:cNvPicPr/>
              <p:nvPr/>
            </p:nvPicPr>
            <p:blipFill>
              <a:blip r:embed="rId829"/>
              <a:stretch>
                <a:fillRect/>
              </a:stretch>
            </p:blipFill>
            <p:spPr>
              <a:xfrm>
                <a:off x="3351627" y="3934680"/>
                <a:ext cx="612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21" name="Freihand 520">
                <a:extLst>
                  <a:ext uri="{FF2B5EF4-FFF2-40B4-BE49-F238E27FC236}">
                    <a16:creationId xmlns:a16="http://schemas.microsoft.com/office/drawing/2014/main" id="{9F7EA5FC-CCBB-414F-A8BE-5C935048F2A1}"/>
                  </a:ext>
                </a:extLst>
              </p14:cNvPr>
              <p14:cNvContentPartPr/>
              <p14:nvPr/>
            </p14:nvContentPartPr>
            <p14:xfrm>
              <a:off x="4260267" y="3933240"/>
              <a:ext cx="39960" cy="264600"/>
            </p14:xfrm>
          </p:contentPart>
        </mc:Choice>
        <mc:Fallback>
          <p:pic>
            <p:nvPicPr>
              <p:cNvPr id="521" name="Freihand 520">
                <a:extLst>
                  <a:ext uri="{FF2B5EF4-FFF2-40B4-BE49-F238E27FC236}">
                    <a16:creationId xmlns:a16="http://schemas.microsoft.com/office/drawing/2014/main" id="{9F7EA5FC-CCBB-414F-A8BE-5C935048F2A1}"/>
                  </a:ext>
                </a:extLst>
              </p:cNvPr>
              <p:cNvPicPr/>
              <p:nvPr/>
            </p:nvPicPr>
            <p:blipFill>
              <a:blip r:embed="rId831"/>
              <a:stretch>
                <a:fillRect/>
              </a:stretch>
            </p:blipFill>
            <p:spPr>
              <a:xfrm>
                <a:off x="4255947" y="3928920"/>
                <a:ext cx="48600" cy="273240"/>
              </a:xfrm>
              <a:prstGeom prst="rect">
                <a:avLst/>
              </a:prstGeom>
            </p:spPr>
          </p:pic>
        </mc:Fallback>
      </mc:AlternateContent>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0" i="0" baseline="-25000" dirty="0" smtClean="0"/>
                      <m:t>1</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261591" y="1747737"/>
                <a:ext cx="1027845" cy="362984"/>
              </a:xfrm>
              <a:prstGeom prst="rect">
                <a:avLst/>
              </a:prstGeom>
              <a:noFill/>
            </p:spPr>
            <p:txBody>
              <a:bodyPr wrap="none" rtlCol="0">
                <a:spAutoFit/>
              </a:bodyPr>
              <a:lstStyle/>
              <a:p>
                <a14:m>
                  <m:oMath xmlns:m="http://schemas.openxmlformats.org/officeDocument/2006/math">
                    <m:r>
                      <m:rPr>
                        <m:nor/>
                      </m:rPr>
                      <a:rPr lang="de-DE" dirty="0">
                        <a:solidFill>
                          <a:srgbClr val="000000"/>
                        </a:solidFill>
                        <a:latin typeface="Cambria Math" panose="02040503050406030204" pitchFamily="18" charset="0"/>
                      </a:rPr>
                      <m:t>i</m:t>
                    </m:r>
                    <m:r>
                      <m:rPr>
                        <m:nor/>
                      </m:rPr>
                      <a:rPr lang="de-DE" baseline="30000" dirty="0">
                        <a:solidFill>
                          <a:srgbClr val="000000"/>
                        </a:solidFill>
                      </a:rPr>
                      <m:t>∗</m:t>
                    </m:r>
                    <m:r>
                      <m:rPr>
                        <m:nor/>
                      </m:rPr>
                      <a:rPr lang="de-DE" baseline="-25000" dirty="0"/>
                      <m:t>1</m:t>
                    </m:r>
                    <m:r>
                      <a:rPr lang="de-DE" i="1" baseline="-25000" dirty="0">
                        <a:latin typeface="Cambria Math" panose="02040503050406030204" pitchFamily="18" charset="0"/>
                      </a:rPr>
                      <m:t> </m:t>
                    </m:r>
                  </m:oMath>
                </a14:m>
                <a:r>
                  <a:rPr lang="en-US" sz="1633" dirty="0"/>
                  <a:t>(</a:t>
                </a:r>
                <a14:m>
                  <m:oMath xmlns:m="http://schemas.openxmlformats.org/officeDocument/2006/math">
                    <m:r>
                      <m:rPr>
                        <m:nor/>
                      </m:rPr>
                      <a:rPr lang="de-DE" sz="1633" dirty="0"/>
                      <m:t>Y</m:t>
                    </m:r>
                    <m:r>
                      <m:rPr>
                        <m:nor/>
                      </m:rPr>
                      <a:rPr lang="de-DE" sz="1633" baseline="-25000" dirty="0"/>
                      <m:t>1</m:t>
                    </m:r>
                    <m:r>
                      <a:rPr lang="de-DE" sz="1633" i="1" baseline="-25000" dirty="0">
                        <a:latin typeface="Cambria Math" panose="02040503050406030204" pitchFamily="18" charset="0"/>
                      </a:rPr>
                      <m:t> </m:t>
                    </m:r>
                    <m:r>
                      <a:rPr lang="de-DE" sz="1633" i="1" dirty="0">
                        <a:latin typeface="Cambria Math" panose="02040503050406030204" pitchFamily="18" charset="0"/>
                        <a:cs typeface="Arial" panose="020B0604020202020204" pitchFamily="34" charset="0"/>
                      </a:rPr>
                      <m:t>,</m:t>
                    </m:r>
                    <m:r>
                      <a:rPr lang="de-DE" sz="1633" i="1" dirty="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261591" y="1747737"/>
                <a:ext cx="1027845" cy="362984"/>
              </a:xfrm>
              <a:prstGeom prst="rect">
                <a:avLst/>
              </a:prstGeom>
              <a:blipFill>
                <a:blip r:embed="rId4"/>
                <a:stretch>
                  <a:fillRect t="-1695" r="-2367" b="-2203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a:cxnSpLocks/>
          </p:cNvCxnSpPr>
          <p:nvPr/>
        </p:nvCxnSpPr>
        <p:spPr>
          <a:xfrm flipH="1" flipV="1">
            <a:off x="1220410" y="1940813"/>
            <a:ext cx="6162513" cy="84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1</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2" name="Straight Connector 11">
            <a:extLst>
              <a:ext uri="{FF2B5EF4-FFF2-40B4-BE49-F238E27FC236}">
                <a16:creationId xmlns:a16="http://schemas.microsoft.com/office/drawing/2014/main" id="{7284CC1F-20F6-F172-5BB4-59B5EC8DEC1A}"/>
              </a:ext>
            </a:extLst>
          </p:cNvPr>
          <p:cNvCxnSpPr>
            <a:cxnSpLocks/>
            <a:endCxn id="34" idx="0"/>
          </p:cNvCxnSpPr>
          <p:nvPr/>
        </p:nvCxnSpPr>
        <p:spPr>
          <a:xfrm>
            <a:off x="7382923" y="1959935"/>
            <a:ext cx="41552" cy="182220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825E6CDE-31E6-4427-BFAF-FC0A8C2DAF79}"/>
                  </a:ext>
                </a:extLst>
              </p14:cNvPr>
              <p14:cNvContentPartPr/>
              <p14:nvPr/>
            </p14:nvContentPartPr>
            <p14:xfrm>
              <a:off x="1775907" y="916800"/>
              <a:ext cx="402480" cy="59760"/>
            </p14:xfrm>
          </p:contentPart>
        </mc:Choice>
        <mc:Fallback>
          <p:pic>
            <p:nvPicPr>
              <p:cNvPr id="3" name="Freihand 2">
                <a:extLst>
                  <a:ext uri="{FF2B5EF4-FFF2-40B4-BE49-F238E27FC236}">
                    <a16:creationId xmlns:a16="http://schemas.microsoft.com/office/drawing/2014/main" id="{825E6CDE-31E6-4427-BFAF-FC0A8C2DAF79}"/>
                  </a:ext>
                </a:extLst>
              </p:cNvPr>
              <p:cNvPicPr/>
              <p:nvPr/>
            </p:nvPicPr>
            <p:blipFill>
              <a:blip r:embed="rId10"/>
              <a:stretch>
                <a:fillRect/>
              </a:stretch>
            </p:blipFill>
            <p:spPr>
              <a:xfrm>
                <a:off x="1771587" y="912480"/>
                <a:ext cx="411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Freihand 3">
                <a:extLst>
                  <a:ext uri="{FF2B5EF4-FFF2-40B4-BE49-F238E27FC236}">
                    <a16:creationId xmlns:a16="http://schemas.microsoft.com/office/drawing/2014/main" id="{192FFC67-B1CF-4194-B9C6-C7E134AA5754}"/>
                  </a:ext>
                </a:extLst>
              </p14:cNvPr>
              <p14:cNvContentPartPr/>
              <p14:nvPr/>
            </p14:nvContentPartPr>
            <p14:xfrm>
              <a:off x="1996947" y="683880"/>
              <a:ext cx="177480" cy="301680"/>
            </p14:xfrm>
          </p:contentPart>
        </mc:Choice>
        <mc:Fallback>
          <p:pic>
            <p:nvPicPr>
              <p:cNvPr id="4" name="Freihand 3">
                <a:extLst>
                  <a:ext uri="{FF2B5EF4-FFF2-40B4-BE49-F238E27FC236}">
                    <a16:creationId xmlns:a16="http://schemas.microsoft.com/office/drawing/2014/main" id="{192FFC67-B1CF-4194-B9C6-C7E134AA5754}"/>
                  </a:ext>
                </a:extLst>
              </p:cNvPr>
              <p:cNvPicPr/>
              <p:nvPr/>
            </p:nvPicPr>
            <p:blipFill>
              <a:blip r:embed="rId12"/>
              <a:stretch>
                <a:fillRect/>
              </a:stretch>
            </p:blipFill>
            <p:spPr>
              <a:xfrm>
                <a:off x="1992627" y="679560"/>
                <a:ext cx="186120" cy="310320"/>
              </a:xfrm>
              <a:prstGeom prst="rect">
                <a:avLst/>
              </a:prstGeom>
            </p:spPr>
          </p:pic>
        </mc:Fallback>
      </mc:AlternateContent>
      <p:grpSp>
        <p:nvGrpSpPr>
          <p:cNvPr id="21" name="Gruppieren 20">
            <a:extLst>
              <a:ext uri="{FF2B5EF4-FFF2-40B4-BE49-F238E27FC236}">
                <a16:creationId xmlns:a16="http://schemas.microsoft.com/office/drawing/2014/main" id="{969E339B-513F-481A-8386-37EB2D127EF3}"/>
              </a:ext>
            </a:extLst>
          </p:cNvPr>
          <p:cNvGrpSpPr/>
          <p:nvPr/>
        </p:nvGrpSpPr>
        <p:grpSpPr>
          <a:xfrm>
            <a:off x="1602387" y="176640"/>
            <a:ext cx="1207080" cy="335880"/>
            <a:chOff x="1602387" y="176640"/>
            <a:chExt cx="1207080" cy="335880"/>
          </a:xfrm>
        </p:grpSpPr>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31C77473-27D1-4529-8767-0E500976895C}"/>
                    </a:ext>
                  </a:extLst>
                </p14:cNvPr>
                <p14:cNvContentPartPr/>
                <p14:nvPr/>
              </p14:nvContentPartPr>
              <p14:xfrm>
                <a:off x="1602387" y="233880"/>
                <a:ext cx="164520" cy="247320"/>
              </p14:xfrm>
            </p:contentPart>
          </mc:Choice>
          <mc:Fallback>
            <p:pic>
              <p:nvPicPr>
                <p:cNvPr id="5" name="Freihand 4">
                  <a:extLst>
                    <a:ext uri="{FF2B5EF4-FFF2-40B4-BE49-F238E27FC236}">
                      <a16:creationId xmlns:a16="http://schemas.microsoft.com/office/drawing/2014/main" id="{31C77473-27D1-4529-8767-0E500976895C}"/>
                    </a:ext>
                  </a:extLst>
                </p:cNvPr>
                <p:cNvPicPr/>
                <p:nvPr/>
              </p:nvPicPr>
              <p:blipFill>
                <a:blip r:embed="rId14"/>
                <a:stretch>
                  <a:fillRect/>
                </a:stretch>
              </p:blipFill>
              <p:spPr>
                <a:xfrm>
                  <a:off x="1598067" y="229560"/>
                  <a:ext cx="1731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99676B51-3678-4366-B962-6E81C44660AA}"/>
                    </a:ext>
                  </a:extLst>
                </p14:cNvPr>
                <p14:cNvContentPartPr/>
                <p14:nvPr/>
              </p14:nvContentPartPr>
              <p14:xfrm>
                <a:off x="1791747" y="336120"/>
                <a:ext cx="127080" cy="106560"/>
              </p14:xfrm>
            </p:contentPart>
          </mc:Choice>
          <mc:Fallback>
            <p:pic>
              <p:nvPicPr>
                <p:cNvPr id="10" name="Freihand 9">
                  <a:extLst>
                    <a:ext uri="{FF2B5EF4-FFF2-40B4-BE49-F238E27FC236}">
                      <a16:creationId xmlns:a16="http://schemas.microsoft.com/office/drawing/2014/main" id="{99676B51-3678-4366-B962-6E81C44660AA}"/>
                    </a:ext>
                  </a:extLst>
                </p:cNvPr>
                <p:cNvPicPr/>
                <p:nvPr/>
              </p:nvPicPr>
              <p:blipFill>
                <a:blip r:embed="rId16"/>
                <a:stretch>
                  <a:fillRect/>
                </a:stretch>
              </p:blipFill>
              <p:spPr>
                <a:xfrm>
                  <a:off x="1787427" y="331800"/>
                  <a:ext cx="135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65F36E1-51B7-4FB9-87CF-5A8FDAFC87C2}"/>
                    </a:ext>
                  </a:extLst>
                </p14:cNvPr>
                <p14:cNvContentPartPr/>
                <p14:nvPr/>
              </p14:nvContentPartPr>
              <p14:xfrm>
                <a:off x="1923147" y="217680"/>
                <a:ext cx="83880" cy="213840"/>
              </p14:xfrm>
            </p:contentPart>
          </mc:Choice>
          <mc:Fallback>
            <p:pic>
              <p:nvPicPr>
                <p:cNvPr id="12" name="Freihand 11">
                  <a:extLst>
                    <a:ext uri="{FF2B5EF4-FFF2-40B4-BE49-F238E27FC236}">
                      <a16:creationId xmlns:a16="http://schemas.microsoft.com/office/drawing/2014/main" id="{D65F36E1-51B7-4FB9-87CF-5A8FDAFC87C2}"/>
                    </a:ext>
                  </a:extLst>
                </p:cNvPr>
                <p:cNvPicPr/>
                <p:nvPr/>
              </p:nvPicPr>
              <p:blipFill>
                <a:blip r:embed="rId18"/>
                <a:stretch>
                  <a:fillRect/>
                </a:stretch>
              </p:blipFill>
              <p:spPr>
                <a:xfrm>
                  <a:off x="1918827" y="213360"/>
                  <a:ext cx="92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7930E6C-4737-406C-8FC6-1A7C10B28D4E}"/>
                    </a:ext>
                  </a:extLst>
                </p14:cNvPr>
                <p14:cNvContentPartPr/>
                <p14:nvPr/>
              </p14:nvContentPartPr>
              <p14:xfrm>
                <a:off x="1980747" y="229560"/>
                <a:ext cx="146880" cy="177480"/>
              </p14:xfrm>
            </p:contentPart>
          </mc:Choice>
          <mc:Fallback>
            <p:pic>
              <p:nvPicPr>
                <p:cNvPr id="14" name="Freihand 13">
                  <a:extLst>
                    <a:ext uri="{FF2B5EF4-FFF2-40B4-BE49-F238E27FC236}">
                      <a16:creationId xmlns:a16="http://schemas.microsoft.com/office/drawing/2014/main" id="{97930E6C-4737-406C-8FC6-1A7C10B28D4E}"/>
                    </a:ext>
                  </a:extLst>
                </p:cNvPr>
                <p:cNvPicPr/>
                <p:nvPr/>
              </p:nvPicPr>
              <p:blipFill>
                <a:blip r:embed="rId20"/>
                <a:stretch>
                  <a:fillRect/>
                </a:stretch>
              </p:blipFill>
              <p:spPr>
                <a:xfrm>
                  <a:off x="1976427" y="225240"/>
                  <a:ext cx="155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B61D5D3B-7EE5-43D6-9060-5EBE4545B784}"/>
                    </a:ext>
                  </a:extLst>
                </p14:cNvPr>
                <p14:cNvContentPartPr/>
                <p14:nvPr/>
              </p14:nvContentPartPr>
              <p14:xfrm>
                <a:off x="2135187" y="314880"/>
                <a:ext cx="170640" cy="91080"/>
              </p14:xfrm>
            </p:contentPart>
          </mc:Choice>
          <mc:Fallback>
            <p:pic>
              <p:nvPicPr>
                <p:cNvPr id="15" name="Freihand 14">
                  <a:extLst>
                    <a:ext uri="{FF2B5EF4-FFF2-40B4-BE49-F238E27FC236}">
                      <a16:creationId xmlns:a16="http://schemas.microsoft.com/office/drawing/2014/main" id="{B61D5D3B-7EE5-43D6-9060-5EBE4545B784}"/>
                    </a:ext>
                  </a:extLst>
                </p:cNvPr>
                <p:cNvPicPr/>
                <p:nvPr/>
              </p:nvPicPr>
              <p:blipFill>
                <a:blip r:embed="rId22"/>
                <a:stretch>
                  <a:fillRect/>
                </a:stretch>
              </p:blipFill>
              <p:spPr>
                <a:xfrm>
                  <a:off x="2130867" y="310560"/>
                  <a:ext cx="179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1360E684-9C50-4E3B-8935-BE67F3264F6E}"/>
                    </a:ext>
                  </a:extLst>
                </p14:cNvPr>
                <p14:cNvContentPartPr/>
                <p14:nvPr/>
              </p14:nvContentPartPr>
              <p14:xfrm>
                <a:off x="2289627" y="323160"/>
                <a:ext cx="136440" cy="189360"/>
              </p14:xfrm>
            </p:contentPart>
          </mc:Choice>
          <mc:Fallback>
            <p:pic>
              <p:nvPicPr>
                <p:cNvPr id="18" name="Freihand 17">
                  <a:extLst>
                    <a:ext uri="{FF2B5EF4-FFF2-40B4-BE49-F238E27FC236}">
                      <a16:creationId xmlns:a16="http://schemas.microsoft.com/office/drawing/2014/main" id="{1360E684-9C50-4E3B-8935-BE67F3264F6E}"/>
                    </a:ext>
                  </a:extLst>
                </p:cNvPr>
                <p:cNvPicPr/>
                <p:nvPr/>
              </p:nvPicPr>
              <p:blipFill>
                <a:blip r:embed="rId24"/>
                <a:stretch>
                  <a:fillRect/>
                </a:stretch>
              </p:blipFill>
              <p:spPr>
                <a:xfrm>
                  <a:off x="2285307" y="318840"/>
                  <a:ext cx="145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5E02E857-8AEB-4132-9FFA-B3BB41BA5AE1}"/>
                    </a:ext>
                  </a:extLst>
                </p14:cNvPr>
                <p14:cNvContentPartPr/>
                <p14:nvPr/>
              </p14:nvContentPartPr>
              <p14:xfrm>
                <a:off x="2457027" y="245400"/>
                <a:ext cx="67320" cy="172800"/>
              </p14:xfrm>
            </p:contentPart>
          </mc:Choice>
          <mc:Fallback>
            <p:pic>
              <p:nvPicPr>
                <p:cNvPr id="19" name="Freihand 18">
                  <a:extLst>
                    <a:ext uri="{FF2B5EF4-FFF2-40B4-BE49-F238E27FC236}">
                      <a16:creationId xmlns:a16="http://schemas.microsoft.com/office/drawing/2014/main" id="{5E02E857-8AEB-4132-9FFA-B3BB41BA5AE1}"/>
                    </a:ext>
                  </a:extLst>
                </p:cNvPr>
                <p:cNvPicPr/>
                <p:nvPr/>
              </p:nvPicPr>
              <p:blipFill>
                <a:blip r:embed="rId26"/>
                <a:stretch>
                  <a:fillRect/>
                </a:stretch>
              </p:blipFill>
              <p:spPr>
                <a:xfrm>
                  <a:off x="2452707" y="241080"/>
                  <a:ext cx="759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F72F799C-53B8-4792-B2BB-0169D8E8372B}"/>
                    </a:ext>
                  </a:extLst>
                </p14:cNvPr>
                <p14:cNvContentPartPr/>
                <p14:nvPr/>
              </p14:nvContentPartPr>
              <p14:xfrm>
                <a:off x="2508867" y="176640"/>
                <a:ext cx="300600" cy="217440"/>
              </p14:xfrm>
            </p:contentPart>
          </mc:Choice>
          <mc:Fallback>
            <p:pic>
              <p:nvPicPr>
                <p:cNvPr id="20" name="Freihand 19">
                  <a:extLst>
                    <a:ext uri="{FF2B5EF4-FFF2-40B4-BE49-F238E27FC236}">
                      <a16:creationId xmlns:a16="http://schemas.microsoft.com/office/drawing/2014/main" id="{F72F799C-53B8-4792-B2BB-0169D8E8372B}"/>
                    </a:ext>
                  </a:extLst>
                </p:cNvPr>
                <p:cNvPicPr/>
                <p:nvPr/>
              </p:nvPicPr>
              <p:blipFill>
                <a:blip r:embed="rId28"/>
                <a:stretch>
                  <a:fillRect/>
                </a:stretch>
              </p:blipFill>
              <p:spPr>
                <a:xfrm>
                  <a:off x="2504547" y="172320"/>
                  <a:ext cx="309240" cy="22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C7FDD414-D8A2-4766-BAD1-F98CF2783375}"/>
                  </a:ext>
                </a:extLst>
              </p14:cNvPr>
              <p14:cNvContentPartPr/>
              <p14:nvPr/>
            </p14:nvContentPartPr>
            <p14:xfrm>
              <a:off x="8051427" y="356640"/>
              <a:ext cx="904320" cy="88560"/>
            </p14:xfrm>
          </p:contentPart>
        </mc:Choice>
        <mc:Fallback>
          <p:pic>
            <p:nvPicPr>
              <p:cNvPr id="22" name="Freihand 21">
                <a:extLst>
                  <a:ext uri="{FF2B5EF4-FFF2-40B4-BE49-F238E27FC236}">
                    <a16:creationId xmlns:a16="http://schemas.microsoft.com/office/drawing/2014/main" id="{C7FDD414-D8A2-4766-BAD1-F98CF2783375}"/>
                  </a:ext>
                </a:extLst>
              </p:cNvPr>
              <p:cNvPicPr/>
              <p:nvPr/>
            </p:nvPicPr>
            <p:blipFill>
              <a:blip r:embed="rId30"/>
              <a:stretch>
                <a:fillRect/>
              </a:stretch>
            </p:blipFill>
            <p:spPr>
              <a:xfrm>
                <a:off x="8047107" y="352320"/>
                <a:ext cx="912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385CA490-0163-4852-B160-03C152FFEE75}"/>
                  </a:ext>
                </a:extLst>
              </p14:cNvPr>
              <p14:cNvContentPartPr/>
              <p14:nvPr/>
            </p14:nvContentPartPr>
            <p14:xfrm>
              <a:off x="1745307" y="879000"/>
              <a:ext cx="367200" cy="125280"/>
            </p14:xfrm>
          </p:contentPart>
        </mc:Choice>
        <mc:Fallback>
          <p:pic>
            <p:nvPicPr>
              <p:cNvPr id="23" name="Freihand 22">
                <a:extLst>
                  <a:ext uri="{FF2B5EF4-FFF2-40B4-BE49-F238E27FC236}">
                    <a16:creationId xmlns:a16="http://schemas.microsoft.com/office/drawing/2014/main" id="{385CA490-0163-4852-B160-03C152FFEE75}"/>
                  </a:ext>
                </a:extLst>
              </p:cNvPr>
              <p:cNvPicPr/>
              <p:nvPr/>
            </p:nvPicPr>
            <p:blipFill>
              <a:blip r:embed="rId32"/>
              <a:stretch>
                <a:fillRect/>
              </a:stretch>
            </p:blipFill>
            <p:spPr>
              <a:xfrm>
                <a:off x="1740987" y="874680"/>
                <a:ext cx="375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4582C4FA-2C86-40E9-A13B-147C6EF91087}"/>
                  </a:ext>
                </a:extLst>
              </p14:cNvPr>
              <p14:cNvContentPartPr/>
              <p14:nvPr/>
            </p14:nvContentPartPr>
            <p14:xfrm>
              <a:off x="8010387" y="55320"/>
              <a:ext cx="821880" cy="452880"/>
            </p14:xfrm>
          </p:contentPart>
        </mc:Choice>
        <mc:Fallback>
          <p:pic>
            <p:nvPicPr>
              <p:cNvPr id="27" name="Freihand 26">
                <a:extLst>
                  <a:ext uri="{FF2B5EF4-FFF2-40B4-BE49-F238E27FC236}">
                    <a16:creationId xmlns:a16="http://schemas.microsoft.com/office/drawing/2014/main" id="{4582C4FA-2C86-40E9-A13B-147C6EF91087}"/>
                  </a:ext>
                </a:extLst>
              </p:cNvPr>
              <p:cNvPicPr/>
              <p:nvPr/>
            </p:nvPicPr>
            <p:blipFill>
              <a:blip r:embed="rId34"/>
              <a:stretch>
                <a:fillRect/>
              </a:stretch>
            </p:blipFill>
            <p:spPr>
              <a:xfrm>
                <a:off x="8006067" y="51000"/>
                <a:ext cx="83052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5AB0ABCA-5A1B-4252-AC6E-CC4CF302660C}"/>
                  </a:ext>
                </a:extLst>
              </p14:cNvPr>
              <p14:cNvContentPartPr/>
              <p14:nvPr/>
            </p14:nvContentPartPr>
            <p14:xfrm>
              <a:off x="1645227" y="572640"/>
              <a:ext cx="344880" cy="439560"/>
            </p14:xfrm>
          </p:contentPart>
        </mc:Choice>
        <mc:Fallback>
          <p:pic>
            <p:nvPicPr>
              <p:cNvPr id="29" name="Freihand 28">
                <a:extLst>
                  <a:ext uri="{FF2B5EF4-FFF2-40B4-BE49-F238E27FC236}">
                    <a16:creationId xmlns:a16="http://schemas.microsoft.com/office/drawing/2014/main" id="{5AB0ABCA-5A1B-4252-AC6E-CC4CF302660C}"/>
                  </a:ext>
                </a:extLst>
              </p:cNvPr>
              <p:cNvPicPr/>
              <p:nvPr/>
            </p:nvPicPr>
            <p:blipFill>
              <a:blip r:embed="rId36"/>
              <a:stretch>
                <a:fillRect/>
              </a:stretch>
            </p:blipFill>
            <p:spPr>
              <a:xfrm>
                <a:off x="1640907" y="568320"/>
                <a:ext cx="35352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F4FC1B30-CBFD-42C3-9784-1D055F6D52F2}"/>
                  </a:ext>
                </a:extLst>
              </p14:cNvPr>
              <p14:cNvContentPartPr/>
              <p14:nvPr/>
            </p14:nvContentPartPr>
            <p14:xfrm>
              <a:off x="1925667" y="3746400"/>
              <a:ext cx="34200" cy="233280"/>
            </p14:xfrm>
          </p:contentPart>
        </mc:Choice>
        <mc:Fallback>
          <p:pic>
            <p:nvPicPr>
              <p:cNvPr id="30" name="Freihand 29">
                <a:extLst>
                  <a:ext uri="{FF2B5EF4-FFF2-40B4-BE49-F238E27FC236}">
                    <a16:creationId xmlns:a16="http://schemas.microsoft.com/office/drawing/2014/main" id="{F4FC1B30-CBFD-42C3-9784-1D055F6D52F2}"/>
                  </a:ext>
                </a:extLst>
              </p:cNvPr>
              <p:cNvPicPr/>
              <p:nvPr/>
            </p:nvPicPr>
            <p:blipFill>
              <a:blip r:embed="rId38"/>
              <a:stretch>
                <a:fillRect/>
              </a:stretch>
            </p:blipFill>
            <p:spPr>
              <a:xfrm>
                <a:off x="1921347" y="3742080"/>
                <a:ext cx="42840" cy="241920"/>
              </a:xfrm>
              <a:prstGeom prst="rect">
                <a:avLst/>
              </a:prstGeom>
            </p:spPr>
          </p:pic>
        </mc:Fallback>
      </mc:AlternateContent>
      <p:grpSp>
        <p:nvGrpSpPr>
          <p:cNvPr id="47" name="Gruppieren 46">
            <a:extLst>
              <a:ext uri="{FF2B5EF4-FFF2-40B4-BE49-F238E27FC236}">
                <a16:creationId xmlns:a16="http://schemas.microsoft.com/office/drawing/2014/main" id="{4B8C6D58-A458-4792-B4BA-C01B97663F99}"/>
              </a:ext>
            </a:extLst>
          </p:cNvPr>
          <p:cNvGrpSpPr/>
          <p:nvPr/>
        </p:nvGrpSpPr>
        <p:grpSpPr>
          <a:xfrm>
            <a:off x="3057507" y="426120"/>
            <a:ext cx="506520" cy="3315960"/>
            <a:chOff x="3057507" y="426120"/>
            <a:chExt cx="506520" cy="3315960"/>
          </a:xfrm>
        </p:grpSpPr>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173CF7A1-D057-4A4A-B627-C85CAFC7130E}"/>
                    </a:ext>
                  </a:extLst>
                </p14:cNvPr>
                <p14:cNvContentPartPr/>
                <p14:nvPr/>
              </p14:nvContentPartPr>
              <p14:xfrm>
                <a:off x="3309867" y="762000"/>
                <a:ext cx="54360" cy="2980080"/>
              </p14:xfrm>
            </p:contentPart>
          </mc:Choice>
          <mc:Fallback>
            <p:pic>
              <p:nvPicPr>
                <p:cNvPr id="31" name="Freihand 30">
                  <a:extLst>
                    <a:ext uri="{FF2B5EF4-FFF2-40B4-BE49-F238E27FC236}">
                      <a16:creationId xmlns:a16="http://schemas.microsoft.com/office/drawing/2014/main" id="{173CF7A1-D057-4A4A-B627-C85CAFC7130E}"/>
                    </a:ext>
                  </a:extLst>
                </p:cNvPr>
                <p:cNvPicPr/>
                <p:nvPr/>
              </p:nvPicPr>
              <p:blipFill>
                <a:blip r:embed="rId40"/>
                <a:stretch>
                  <a:fillRect/>
                </a:stretch>
              </p:blipFill>
              <p:spPr>
                <a:xfrm>
                  <a:off x="3305547" y="757680"/>
                  <a:ext cx="63000" cy="2988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61DB9B63-96CC-456C-AF82-84F6D28C3D74}"/>
                    </a:ext>
                  </a:extLst>
                </p14:cNvPr>
                <p14:cNvContentPartPr/>
                <p14:nvPr/>
              </p14:nvContentPartPr>
              <p14:xfrm>
                <a:off x="3057507" y="550680"/>
                <a:ext cx="89640" cy="178200"/>
              </p14:xfrm>
            </p:contentPart>
          </mc:Choice>
          <mc:Fallback>
            <p:pic>
              <p:nvPicPr>
                <p:cNvPr id="32" name="Freihand 31">
                  <a:extLst>
                    <a:ext uri="{FF2B5EF4-FFF2-40B4-BE49-F238E27FC236}">
                      <a16:creationId xmlns:a16="http://schemas.microsoft.com/office/drawing/2014/main" id="{61DB9B63-96CC-456C-AF82-84F6D28C3D74}"/>
                    </a:ext>
                  </a:extLst>
                </p:cNvPr>
                <p:cNvPicPr/>
                <p:nvPr/>
              </p:nvPicPr>
              <p:blipFill>
                <a:blip r:embed="rId42"/>
                <a:stretch>
                  <a:fillRect/>
                </a:stretch>
              </p:blipFill>
              <p:spPr>
                <a:xfrm>
                  <a:off x="3053187" y="546360"/>
                  <a:ext cx="98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D1A88C7A-16E6-4856-9BEE-9A927B193B4B}"/>
                    </a:ext>
                  </a:extLst>
                </p14:cNvPr>
                <p14:cNvContentPartPr/>
                <p14:nvPr/>
              </p14:nvContentPartPr>
              <p14:xfrm>
                <a:off x="3207267" y="580200"/>
                <a:ext cx="11160" cy="84600"/>
              </p14:xfrm>
            </p:contentPart>
          </mc:Choice>
          <mc:Fallback>
            <p:pic>
              <p:nvPicPr>
                <p:cNvPr id="33" name="Freihand 32">
                  <a:extLst>
                    <a:ext uri="{FF2B5EF4-FFF2-40B4-BE49-F238E27FC236}">
                      <a16:creationId xmlns:a16="http://schemas.microsoft.com/office/drawing/2014/main" id="{D1A88C7A-16E6-4856-9BEE-9A927B193B4B}"/>
                    </a:ext>
                  </a:extLst>
                </p:cNvPr>
                <p:cNvPicPr/>
                <p:nvPr/>
              </p:nvPicPr>
              <p:blipFill>
                <a:blip r:embed="rId44"/>
                <a:stretch>
                  <a:fillRect/>
                </a:stretch>
              </p:blipFill>
              <p:spPr>
                <a:xfrm>
                  <a:off x="3202947" y="575880"/>
                  <a:ext cx="19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776787A1-2BA7-43C5-A282-D4449BAD71C3}"/>
                    </a:ext>
                  </a:extLst>
                </p14:cNvPr>
                <p14:cNvContentPartPr/>
                <p14:nvPr/>
              </p14:nvContentPartPr>
              <p14:xfrm>
                <a:off x="3169107" y="578760"/>
                <a:ext cx="88200" cy="50400"/>
              </p14:xfrm>
            </p:contentPart>
          </mc:Choice>
          <mc:Fallback>
            <p:pic>
              <p:nvPicPr>
                <p:cNvPr id="35" name="Freihand 34">
                  <a:extLst>
                    <a:ext uri="{FF2B5EF4-FFF2-40B4-BE49-F238E27FC236}">
                      <a16:creationId xmlns:a16="http://schemas.microsoft.com/office/drawing/2014/main" id="{776787A1-2BA7-43C5-A282-D4449BAD71C3}"/>
                    </a:ext>
                  </a:extLst>
                </p:cNvPr>
                <p:cNvPicPr/>
                <p:nvPr/>
              </p:nvPicPr>
              <p:blipFill>
                <a:blip r:embed="rId46"/>
                <a:stretch>
                  <a:fillRect/>
                </a:stretch>
              </p:blipFill>
              <p:spPr>
                <a:xfrm>
                  <a:off x="3164787" y="574440"/>
                  <a:ext cx="96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E861B908-9354-4D99-8A7A-C7062D1F9C32}"/>
                    </a:ext>
                  </a:extLst>
                </p14:cNvPr>
                <p14:cNvContentPartPr/>
                <p14:nvPr/>
              </p14:nvContentPartPr>
              <p14:xfrm>
                <a:off x="3281067" y="499920"/>
                <a:ext cx="73800" cy="130680"/>
              </p14:xfrm>
            </p:contentPart>
          </mc:Choice>
          <mc:Fallback>
            <p:pic>
              <p:nvPicPr>
                <p:cNvPr id="36" name="Freihand 35">
                  <a:extLst>
                    <a:ext uri="{FF2B5EF4-FFF2-40B4-BE49-F238E27FC236}">
                      <a16:creationId xmlns:a16="http://schemas.microsoft.com/office/drawing/2014/main" id="{E861B908-9354-4D99-8A7A-C7062D1F9C32}"/>
                    </a:ext>
                  </a:extLst>
                </p:cNvPr>
                <p:cNvPicPr/>
                <p:nvPr/>
              </p:nvPicPr>
              <p:blipFill>
                <a:blip r:embed="rId48"/>
                <a:stretch>
                  <a:fillRect/>
                </a:stretch>
              </p:blipFill>
              <p:spPr>
                <a:xfrm>
                  <a:off x="3276747" y="495600"/>
                  <a:ext cx="82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9" name="Freihand 38">
                  <a:extLst>
                    <a:ext uri="{FF2B5EF4-FFF2-40B4-BE49-F238E27FC236}">
                      <a16:creationId xmlns:a16="http://schemas.microsoft.com/office/drawing/2014/main" id="{BDFE1F3C-F3A7-49AB-98A4-66FD234CC97F}"/>
                    </a:ext>
                  </a:extLst>
                </p14:cNvPr>
                <p14:cNvContentPartPr/>
                <p14:nvPr/>
              </p14:nvContentPartPr>
              <p14:xfrm>
                <a:off x="3268827" y="587040"/>
                <a:ext cx="97920" cy="54360"/>
              </p14:xfrm>
            </p:contentPart>
          </mc:Choice>
          <mc:Fallback>
            <p:pic>
              <p:nvPicPr>
                <p:cNvPr id="39" name="Freihand 38">
                  <a:extLst>
                    <a:ext uri="{FF2B5EF4-FFF2-40B4-BE49-F238E27FC236}">
                      <a16:creationId xmlns:a16="http://schemas.microsoft.com/office/drawing/2014/main" id="{BDFE1F3C-F3A7-49AB-98A4-66FD234CC97F}"/>
                    </a:ext>
                  </a:extLst>
                </p:cNvPr>
                <p:cNvPicPr/>
                <p:nvPr/>
              </p:nvPicPr>
              <p:blipFill>
                <a:blip r:embed="rId50"/>
                <a:stretch>
                  <a:fillRect/>
                </a:stretch>
              </p:blipFill>
              <p:spPr>
                <a:xfrm>
                  <a:off x="3264507" y="582720"/>
                  <a:ext cx="10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E74EBA0E-2BC8-4125-BDD7-3B05B512FCBB}"/>
                    </a:ext>
                  </a:extLst>
                </p14:cNvPr>
                <p14:cNvContentPartPr/>
                <p14:nvPr/>
              </p14:nvContentPartPr>
              <p14:xfrm>
                <a:off x="3363147" y="426120"/>
                <a:ext cx="91800" cy="155160"/>
              </p14:xfrm>
            </p:contentPart>
          </mc:Choice>
          <mc:Fallback>
            <p:pic>
              <p:nvPicPr>
                <p:cNvPr id="42" name="Freihand 41">
                  <a:extLst>
                    <a:ext uri="{FF2B5EF4-FFF2-40B4-BE49-F238E27FC236}">
                      <a16:creationId xmlns:a16="http://schemas.microsoft.com/office/drawing/2014/main" id="{E74EBA0E-2BC8-4125-BDD7-3B05B512FCBB}"/>
                    </a:ext>
                  </a:extLst>
                </p:cNvPr>
                <p:cNvPicPr/>
                <p:nvPr/>
              </p:nvPicPr>
              <p:blipFill>
                <a:blip r:embed="rId52"/>
                <a:stretch>
                  <a:fillRect/>
                </a:stretch>
              </p:blipFill>
              <p:spPr>
                <a:xfrm>
                  <a:off x="3358827" y="421800"/>
                  <a:ext cx="100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8C96E3A8-4DC3-45B9-92DE-AB5EB3CB7263}"/>
                    </a:ext>
                  </a:extLst>
                </p14:cNvPr>
                <p14:cNvContentPartPr/>
                <p14:nvPr/>
              </p14:nvContentPartPr>
              <p14:xfrm>
                <a:off x="3070827" y="570480"/>
                <a:ext cx="493200" cy="246600"/>
              </p14:xfrm>
            </p:contentPart>
          </mc:Choice>
          <mc:Fallback>
            <p:pic>
              <p:nvPicPr>
                <p:cNvPr id="44" name="Freihand 43">
                  <a:extLst>
                    <a:ext uri="{FF2B5EF4-FFF2-40B4-BE49-F238E27FC236}">
                      <a16:creationId xmlns:a16="http://schemas.microsoft.com/office/drawing/2014/main" id="{8C96E3A8-4DC3-45B9-92DE-AB5EB3CB7263}"/>
                    </a:ext>
                  </a:extLst>
                </p:cNvPr>
                <p:cNvPicPr/>
                <p:nvPr/>
              </p:nvPicPr>
              <p:blipFill>
                <a:blip r:embed="rId54"/>
                <a:stretch>
                  <a:fillRect/>
                </a:stretch>
              </p:blipFill>
              <p:spPr>
                <a:xfrm>
                  <a:off x="3066507" y="566160"/>
                  <a:ext cx="501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 name="Freihand 44">
                  <a:extLst>
                    <a:ext uri="{FF2B5EF4-FFF2-40B4-BE49-F238E27FC236}">
                      <a16:creationId xmlns:a16="http://schemas.microsoft.com/office/drawing/2014/main" id="{C47206CA-2A6F-46DF-BB72-C8B44114680F}"/>
                    </a:ext>
                  </a:extLst>
                </p14:cNvPr>
                <p14:cNvContentPartPr/>
                <p14:nvPr/>
              </p14:nvContentPartPr>
              <p14:xfrm>
                <a:off x="3314907" y="786840"/>
                <a:ext cx="57960" cy="171000"/>
              </p14:xfrm>
            </p:contentPart>
          </mc:Choice>
          <mc:Fallback>
            <p:pic>
              <p:nvPicPr>
                <p:cNvPr id="45" name="Freihand 44">
                  <a:extLst>
                    <a:ext uri="{FF2B5EF4-FFF2-40B4-BE49-F238E27FC236}">
                      <a16:creationId xmlns:a16="http://schemas.microsoft.com/office/drawing/2014/main" id="{C47206CA-2A6F-46DF-BB72-C8B44114680F}"/>
                    </a:ext>
                  </a:extLst>
                </p:cNvPr>
                <p:cNvPicPr/>
                <p:nvPr/>
              </p:nvPicPr>
              <p:blipFill>
                <a:blip r:embed="rId56"/>
                <a:stretch>
                  <a:fillRect/>
                </a:stretch>
              </p:blipFill>
              <p:spPr>
                <a:xfrm>
                  <a:off x="3310587" y="782520"/>
                  <a:ext cx="66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6" name="Freihand 45">
                  <a:extLst>
                    <a:ext uri="{FF2B5EF4-FFF2-40B4-BE49-F238E27FC236}">
                      <a16:creationId xmlns:a16="http://schemas.microsoft.com/office/drawing/2014/main" id="{F2070177-6C1E-4E75-B958-ABC99E84B42B}"/>
                    </a:ext>
                  </a:extLst>
                </p14:cNvPr>
                <p14:cNvContentPartPr/>
                <p14:nvPr/>
              </p14:nvContentPartPr>
              <p14:xfrm>
                <a:off x="3244347" y="742920"/>
                <a:ext cx="179640" cy="129960"/>
              </p14:xfrm>
            </p:contentPart>
          </mc:Choice>
          <mc:Fallback>
            <p:pic>
              <p:nvPicPr>
                <p:cNvPr id="46" name="Freihand 45">
                  <a:extLst>
                    <a:ext uri="{FF2B5EF4-FFF2-40B4-BE49-F238E27FC236}">
                      <a16:creationId xmlns:a16="http://schemas.microsoft.com/office/drawing/2014/main" id="{F2070177-6C1E-4E75-B958-ABC99E84B42B}"/>
                    </a:ext>
                  </a:extLst>
                </p:cNvPr>
                <p:cNvPicPr/>
                <p:nvPr/>
              </p:nvPicPr>
              <p:blipFill>
                <a:blip r:embed="rId58"/>
                <a:stretch>
                  <a:fillRect/>
                </a:stretch>
              </p:blipFill>
              <p:spPr>
                <a:xfrm>
                  <a:off x="3240027" y="738600"/>
                  <a:ext cx="18828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0EF884B3-C449-430B-8EBC-9A4D4679703C}"/>
                  </a:ext>
                </a:extLst>
              </p14:cNvPr>
              <p14:cNvContentPartPr/>
              <p14:nvPr/>
            </p14:nvContentPartPr>
            <p14:xfrm>
              <a:off x="1926747" y="1894200"/>
              <a:ext cx="42840" cy="113040"/>
            </p14:xfrm>
          </p:contentPart>
        </mc:Choice>
        <mc:Fallback>
          <p:pic>
            <p:nvPicPr>
              <p:cNvPr id="51" name="Freihand 50">
                <a:extLst>
                  <a:ext uri="{FF2B5EF4-FFF2-40B4-BE49-F238E27FC236}">
                    <a16:creationId xmlns:a16="http://schemas.microsoft.com/office/drawing/2014/main" id="{0EF884B3-C449-430B-8EBC-9A4D4679703C}"/>
                  </a:ext>
                </a:extLst>
              </p:cNvPr>
              <p:cNvPicPr/>
              <p:nvPr/>
            </p:nvPicPr>
            <p:blipFill>
              <a:blip r:embed="rId60"/>
              <a:stretch>
                <a:fillRect/>
              </a:stretch>
            </p:blipFill>
            <p:spPr>
              <a:xfrm>
                <a:off x="1922427" y="1889880"/>
                <a:ext cx="51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4BEA85BA-EBA2-4D43-BB53-8932395D9643}"/>
                  </a:ext>
                </a:extLst>
              </p14:cNvPr>
              <p14:cNvContentPartPr/>
              <p14:nvPr/>
            </p14:nvContentPartPr>
            <p14:xfrm>
              <a:off x="7347987" y="1918680"/>
              <a:ext cx="39240" cy="86400"/>
            </p14:xfrm>
          </p:contentPart>
        </mc:Choice>
        <mc:Fallback>
          <p:pic>
            <p:nvPicPr>
              <p:cNvPr id="52" name="Freihand 51">
                <a:extLst>
                  <a:ext uri="{FF2B5EF4-FFF2-40B4-BE49-F238E27FC236}">
                    <a16:creationId xmlns:a16="http://schemas.microsoft.com/office/drawing/2014/main" id="{4BEA85BA-EBA2-4D43-BB53-8932395D9643}"/>
                  </a:ext>
                </a:extLst>
              </p:cNvPr>
              <p:cNvPicPr/>
              <p:nvPr/>
            </p:nvPicPr>
            <p:blipFill>
              <a:blip r:embed="rId62"/>
              <a:stretch>
                <a:fillRect/>
              </a:stretch>
            </p:blipFill>
            <p:spPr>
              <a:xfrm>
                <a:off x="7343667" y="1914360"/>
                <a:ext cx="47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FC3A82EF-2670-49F4-88CB-089BE4C315B1}"/>
                  </a:ext>
                </a:extLst>
              </p14:cNvPr>
              <p14:cNvContentPartPr/>
              <p14:nvPr/>
            </p14:nvContentPartPr>
            <p14:xfrm>
              <a:off x="5543307" y="1092120"/>
              <a:ext cx="68040" cy="9720"/>
            </p14:xfrm>
          </p:contentPart>
        </mc:Choice>
        <mc:Fallback>
          <p:pic>
            <p:nvPicPr>
              <p:cNvPr id="53" name="Freihand 52">
                <a:extLst>
                  <a:ext uri="{FF2B5EF4-FFF2-40B4-BE49-F238E27FC236}">
                    <a16:creationId xmlns:a16="http://schemas.microsoft.com/office/drawing/2014/main" id="{FC3A82EF-2670-49F4-88CB-089BE4C315B1}"/>
                  </a:ext>
                </a:extLst>
              </p:cNvPr>
              <p:cNvPicPr/>
              <p:nvPr/>
            </p:nvPicPr>
            <p:blipFill>
              <a:blip r:embed="rId64"/>
              <a:stretch>
                <a:fillRect/>
              </a:stretch>
            </p:blipFill>
            <p:spPr>
              <a:xfrm>
                <a:off x="5538987" y="1087800"/>
                <a:ext cx="76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BE3D2535-8540-45A6-B141-62874CF762F1}"/>
                  </a:ext>
                </a:extLst>
              </p14:cNvPr>
              <p14:cNvContentPartPr/>
              <p14:nvPr/>
            </p14:nvContentPartPr>
            <p14:xfrm>
              <a:off x="7334307" y="4075800"/>
              <a:ext cx="151560" cy="39240"/>
            </p14:xfrm>
          </p:contentPart>
        </mc:Choice>
        <mc:Fallback>
          <p:pic>
            <p:nvPicPr>
              <p:cNvPr id="55" name="Freihand 54">
                <a:extLst>
                  <a:ext uri="{FF2B5EF4-FFF2-40B4-BE49-F238E27FC236}">
                    <a16:creationId xmlns:a16="http://schemas.microsoft.com/office/drawing/2014/main" id="{BE3D2535-8540-45A6-B141-62874CF762F1}"/>
                  </a:ext>
                </a:extLst>
              </p:cNvPr>
              <p:cNvPicPr/>
              <p:nvPr/>
            </p:nvPicPr>
            <p:blipFill>
              <a:blip r:embed="rId66"/>
              <a:stretch>
                <a:fillRect/>
              </a:stretch>
            </p:blipFill>
            <p:spPr>
              <a:xfrm>
                <a:off x="7329987" y="4071480"/>
                <a:ext cx="160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6" name="Freihand 55">
                <a:extLst>
                  <a:ext uri="{FF2B5EF4-FFF2-40B4-BE49-F238E27FC236}">
                    <a16:creationId xmlns:a16="http://schemas.microsoft.com/office/drawing/2014/main" id="{1CFEDDB2-7388-46CE-9955-2C571C0F2839}"/>
                  </a:ext>
                </a:extLst>
              </p14:cNvPr>
              <p14:cNvContentPartPr/>
              <p14:nvPr/>
            </p14:nvContentPartPr>
            <p14:xfrm>
              <a:off x="3302307" y="2744880"/>
              <a:ext cx="48600" cy="66240"/>
            </p14:xfrm>
          </p:contentPart>
        </mc:Choice>
        <mc:Fallback>
          <p:pic>
            <p:nvPicPr>
              <p:cNvPr id="56" name="Freihand 55">
                <a:extLst>
                  <a:ext uri="{FF2B5EF4-FFF2-40B4-BE49-F238E27FC236}">
                    <a16:creationId xmlns:a16="http://schemas.microsoft.com/office/drawing/2014/main" id="{1CFEDDB2-7388-46CE-9955-2C571C0F2839}"/>
                  </a:ext>
                </a:extLst>
              </p:cNvPr>
              <p:cNvPicPr/>
              <p:nvPr/>
            </p:nvPicPr>
            <p:blipFill>
              <a:blip r:embed="rId68"/>
              <a:stretch>
                <a:fillRect/>
              </a:stretch>
            </p:blipFill>
            <p:spPr>
              <a:xfrm>
                <a:off x="3297987" y="2740560"/>
                <a:ext cx="57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Freihand 56">
                <a:extLst>
                  <a:ext uri="{FF2B5EF4-FFF2-40B4-BE49-F238E27FC236}">
                    <a16:creationId xmlns:a16="http://schemas.microsoft.com/office/drawing/2014/main" id="{6335AEC1-20DC-4E38-BC82-46B598E44D1F}"/>
                  </a:ext>
                </a:extLst>
              </p14:cNvPr>
              <p14:cNvContentPartPr/>
              <p14:nvPr/>
            </p14:nvContentPartPr>
            <p14:xfrm>
              <a:off x="4503987" y="3510600"/>
              <a:ext cx="196200" cy="327240"/>
            </p14:xfrm>
          </p:contentPart>
        </mc:Choice>
        <mc:Fallback>
          <p:pic>
            <p:nvPicPr>
              <p:cNvPr id="57" name="Freihand 56">
                <a:extLst>
                  <a:ext uri="{FF2B5EF4-FFF2-40B4-BE49-F238E27FC236}">
                    <a16:creationId xmlns:a16="http://schemas.microsoft.com/office/drawing/2014/main" id="{6335AEC1-20DC-4E38-BC82-46B598E44D1F}"/>
                  </a:ext>
                </a:extLst>
              </p:cNvPr>
              <p:cNvPicPr/>
              <p:nvPr/>
            </p:nvPicPr>
            <p:blipFill>
              <a:blip r:embed="rId70"/>
              <a:stretch>
                <a:fillRect/>
              </a:stretch>
            </p:blipFill>
            <p:spPr>
              <a:xfrm>
                <a:off x="4499667" y="3506280"/>
                <a:ext cx="204840" cy="335880"/>
              </a:xfrm>
              <a:prstGeom prst="rect">
                <a:avLst/>
              </a:prstGeom>
            </p:spPr>
          </p:pic>
        </mc:Fallback>
      </mc:AlternateContent>
      <p:grpSp>
        <p:nvGrpSpPr>
          <p:cNvPr id="63" name="Gruppieren 62">
            <a:extLst>
              <a:ext uri="{FF2B5EF4-FFF2-40B4-BE49-F238E27FC236}">
                <a16:creationId xmlns:a16="http://schemas.microsoft.com/office/drawing/2014/main" id="{585CD29C-15E1-4715-8B8E-D71AE269F6D4}"/>
              </a:ext>
            </a:extLst>
          </p:cNvPr>
          <p:cNvGrpSpPr/>
          <p:nvPr/>
        </p:nvGrpSpPr>
        <p:grpSpPr>
          <a:xfrm>
            <a:off x="2719107" y="2773680"/>
            <a:ext cx="565560" cy="18000"/>
            <a:chOff x="2719107" y="2773680"/>
            <a:chExt cx="565560" cy="18000"/>
          </a:xfrm>
        </p:grpSpPr>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458F6013-F77A-41FC-823E-736800686004}"/>
                    </a:ext>
                  </a:extLst>
                </p14:cNvPr>
                <p14:cNvContentPartPr/>
                <p14:nvPr/>
              </p14:nvContentPartPr>
              <p14:xfrm>
                <a:off x="3210867" y="2773680"/>
                <a:ext cx="73800" cy="11160"/>
              </p14:xfrm>
            </p:contentPart>
          </mc:Choice>
          <mc:Fallback>
            <p:pic>
              <p:nvPicPr>
                <p:cNvPr id="59" name="Freihand 58">
                  <a:extLst>
                    <a:ext uri="{FF2B5EF4-FFF2-40B4-BE49-F238E27FC236}">
                      <a16:creationId xmlns:a16="http://schemas.microsoft.com/office/drawing/2014/main" id="{458F6013-F77A-41FC-823E-736800686004}"/>
                    </a:ext>
                  </a:extLst>
                </p:cNvPr>
                <p:cNvPicPr/>
                <p:nvPr/>
              </p:nvPicPr>
              <p:blipFill>
                <a:blip r:embed="rId72"/>
                <a:stretch>
                  <a:fillRect/>
                </a:stretch>
              </p:blipFill>
              <p:spPr>
                <a:xfrm>
                  <a:off x="3206547" y="2769360"/>
                  <a:ext cx="82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9861B6C8-E088-4AAB-BCF2-168E093E8DB0}"/>
                    </a:ext>
                  </a:extLst>
                </p14:cNvPr>
                <p14:cNvContentPartPr/>
                <p14:nvPr/>
              </p14:nvContentPartPr>
              <p14:xfrm>
                <a:off x="2719107" y="2780160"/>
                <a:ext cx="336960" cy="11520"/>
              </p14:xfrm>
            </p:contentPart>
          </mc:Choice>
          <mc:Fallback>
            <p:pic>
              <p:nvPicPr>
                <p:cNvPr id="60" name="Freihand 59">
                  <a:extLst>
                    <a:ext uri="{FF2B5EF4-FFF2-40B4-BE49-F238E27FC236}">
                      <a16:creationId xmlns:a16="http://schemas.microsoft.com/office/drawing/2014/main" id="{9861B6C8-E088-4AAB-BCF2-168E093E8DB0}"/>
                    </a:ext>
                  </a:extLst>
                </p:cNvPr>
                <p:cNvPicPr/>
                <p:nvPr/>
              </p:nvPicPr>
              <p:blipFill>
                <a:blip r:embed="rId74"/>
                <a:stretch>
                  <a:fillRect/>
                </a:stretch>
              </p:blipFill>
              <p:spPr>
                <a:xfrm>
                  <a:off x="2714787" y="2775840"/>
                  <a:ext cx="345600" cy="2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96B810F0-42D8-4E5E-BAEA-D418B8FBA351}"/>
                  </a:ext>
                </a:extLst>
              </p14:cNvPr>
              <p14:cNvContentPartPr/>
              <p14:nvPr/>
            </p14:nvContentPartPr>
            <p14:xfrm>
              <a:off x="2183427" y="2817600"/>
              <a:ext cx="259920" cy="24840"/>
            </p14:xfrm>
          </p:contentPart>
        </mc:Choice>
        <mc:Fallback>
          <p:pic>
            <p:nvPicPr>
              <p:cNvPr id="61" name="Freihand 60">
                <a:extLst>
                  <a:ext uri="{FF2B5EF4-FFF2-40B4-BE49-F238E27FC236}">
                    <a16:creationId xmlns:a16="http://schemas.microsoft.com/office/drawing/2014/main" id="{96B810F0-42D8-4E5E-BAEA-D418B8FBA351}"/>
                  </a:ext>
                </a:extLst>
              </p:cNvPr>
              <p:cNvPicPr/>
              <p:nvPr/>
            </p:nvPicPr>
            <p:blipFill>
              <a:blip r:embed="rId76"/>
              <a:stretch>
                <a:fillRect/>
              </a:stretch>
            </p:blipFill>
            <p:spPr>
              <a:xfrm>
                <a:off x="2179107" y="2813280"/>
                <a:ext cx="2685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576A54BB-B85B-445A-B517-0D4A2E570490}"/>
                  </a:ext>
                </a:extLst>
              </p14:cNvPr>
              <p14:cNvContentPartPr/>
              <p14:nvPr/>
            </p14:nvContentPartPr>
            <p14:xfrm>
              <a:off x="1234827" y="2835600"/>
              <a:ext cx="548640" cy="55440"/>
            </p14:xfrm>
          </p:contentPart>
        </mc:Choice>
        <mc:Fallback>
          <p:pic>
            <p:nvPicPr>
              <p:cNvPr id="62" name="Freihand 61">
                <a:extLst>
                  <a:ext uri="{FF2B5EF4-FFF2-40B4-BE49-F238E27FC236}">
                    <a16:creationId xmlns:a16="http://schemas.microsoft.com/office/drawing/2014/main" id="{576A54BB-B85B-445A-B517-0D4A2E570490}"/>
                  </a:ext>
                </a:extLst>
              </p:cNvPr>
              <p:cNvPicPr/>
              <p:nvPr/>
            </p:nvPicPr>
            <p:blipFill>
              <a:blip r:embed="rId78"/>
              <a:stretch>
                <a:fillRect/>
              </a:stretch>
            </p:blipFill>
            <p:spPr>
              <a:xfrm>
                <a:off x="1230507" y="2831280"/>
                <a:ext cx="557280" cy="64080"/>
              </a:xfrm>
              <a:prstGeom prst="rect">
                <a:avLst/>
              </a:prstGeom>
            </p:spPr>
          </p:pic>
        </mc:Fallback>
      </mc:AlternateContent>
      <p:grpSp>
        <p:nvGrpSpPr>
          <p:cNvPr id="81" name="Gruppieren 80">
            <a:extLst>
              <a:ext uri="{FF2B5EF4-FFF2-40B4-BE49-F238E27FC236}">
                <a16:creationId xmlns:a16="http://schemas.microsoft.com/office/drawing/2014/main" id="{A61D460A-3B5B-48DE-B888-7115923D12CC}"/>
              </a:ext>
            </a:extLst>
          </p:cNvPr>
          <p:cNvGrpSpPr/>
          <p:nvPr/>
        </p:nvGrpSpPr>
        <p:grpSpPr>
          <a:xfrm>
            <a:off x="371547" y="2640480"/>
            <a:ext cx="772200" cy="386640"/>
            <a:chOff x="371547" y="2640480"/>
            <a:chExt cx="772200" cy="386640"/>
          </a:xfrm>
        </p:grpSpPr>
        <mc:AlternateContent xmlns:mc="http://schemas.openxmlformats.org/markup-compatibility/2006">
          <mc:Choice xmlns:p14="http://schemas.microsoft.com/office/powerpoint/2010/main" Requires="p14">
            <p:contentPart p14:bwMode="auto" r:id="rId79">
              <p14:nvContentPartPr>
                <p14:cNvPr id="64" name="Freihand 63">
                  <a:extLst>
                    <a:ext uri="{FF2B5EF4-FFF2-40B4-BE49-F238E27FC236}">
                      <a16:creationId xmlns:a16="http://schemas.microsoft.com/office/drawing/2014/main" id="{C03AF809-6105-4E34-9E4F-F348B30CC3EF}"/>
                    </a:ext>
                  </a:extLst>
                </p14:cNvPr>
                <p14:cNvContentPartPr/>
                <p14:nvPr/>
              </p14:nvContentPartPr>
              <p14:xfrm>
                <a:off x="371547" y="2769360"/>
                <a:ext cx="70200" cy="140400"/>
              </p14:xfrm>
            </p:contentPart>
          </mc:Choice>
          <mc:Fallback>
            <p:pic>
              <p:nvPicPr>
                <p:cNvPr id="64" name="Freihand 63">
                  <a:extLst>
                    <a:ext uri="{FF2B5EF4-FFF2-40B4-BE49-F238E27FC236}">
                      <a16:creationId xmlns:a16="http://schemas.microsoft.com/office/drawing/2014/main" id="{C03AF809-6105-4E34-9E4F-F348B30CC3EF}"/>
                    </a:ext>
                  </a:extLst>
                </p:cNvPr>
                <p:cNvPicPr/>
                <p:nvPr/>
              </p:nvPicPr>
              <p:blipFill>
                <a:blip r:embed="rId80"/>
                <a:stretch>
                  <a:fillRect/>
                </a:stretch>
              </p:blipFill>
              <p:spPr>
                <a:xfrm>
                  <a:off x="367227" y="2765040"/>
                  <a:ext cx="78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5" name="Freihand 64">
                  <a:extLst>
                    <a:ext uri="{FF2B5EF4-FFF2-40B4-BE49-F238E27FC236}">
                      <a16:creationId xmlns:a16="http://schemas.microsoft.com/office/drawing/2014/main" id="{8DD6A5DF-EEEE-404F-88C5-C35ED102A619}"/>
                    </a:ext>
                  </a:extLst>
                </p14:cNvPr>
                <p14:cNvContentPartPr/>
                <p14:nvPr/>
              </p14:nvContentPartPr>
              <p14:xfrm>
                <a:off x="383067" y="2663160"/>
                <a:ext cx="17640" cy="5760"/>
              </p14:xfrm>
            </p:contentPart>
          </mc:Choice>
          <mc:Fallback>
            <p:pic>
              <p:nvPicPr>
                <p:cNvPr id="65" name="Freihand 64">
                  <a:extLst>
                    <a:ext uri="{FF2B5EF4-FFF2-40B4-BE49-F238E27FC236}">
                      <a16:creationId xmlns:a16="http://schemas.microsoft.com/office/drawing/2014/main" id="{8DD6A5DF-EEEE-404F-88C5-C35ED102A619}"/>
                    </a:ext>
                  </a:extLst>
                </p:cNvPr>
                <p:cNvPicPr/>
                <p:nvPr/>
              </p:nvPicPr>
              <p:blipFill>
                <a:blip r:embed="rId82"/>
                <a:stretch>
                  <a:fillRect/>
                </a:stretch>
              </p:blipFill>
              <p:spPr>
                <a:xfrm>
                  <a:off x="378747" y="2658840"/>
                  <a:ext cx="26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6" name="Freihand 65">
                  <a:extLst>
                    <a:ext uri="{FF2B5EF4-FFF2-40B4-BE49-F238E27FC236}">
                      <a16:creationId xmlns:a16="http://schemas.microsoft.com/office/drawing/2014/main" id="{A25C95F1-68CF-4C92-A38F-C8E8C91524BD}"/>
                    </a:ext>
                  </a:extLst>
                </p14:cNvPr>
                <p14:cNvContentPartPr/>
                <p14:nvPr/>
              </p14:nvContentPartPr>
              <p14:xfrm>
                <a:off x="413307" y="2686560"/>
                <a:ext cx="74160" cy="77760"/>
              </p14:xfrm>
            </p:contentPart>
          </mc:Choice>
          <mc:Fallback>
            <p:pic>
              <p:nvPicPr>
                <p:cNvPr id="66" name="Freihand 65">
                  <a:extLst>
                    <a:ext uri="{FF2B5EF4-FFF2-40B4-BE49-F238E27FC236}">
                      <a16:creationId xmlns:a16="http://schemas.microsoft.com/office/drawing/2014/main" id="{A25C95F1-68CF-4C92-A38F-C8E8C91524BD}"/>
                    </a:ext>
                  </a:extLst>
                </p:cNvPr>
                <p:cNvPicPr/>
                <p:nvPr/>
              </p:nvPicPr>
              <p:blipFill>
                <a:blip r:embed="rId84"/>
                <a:stretch>
                  <a:fillRect/>
                </a:stretch>
              </p:blipFill>
              <p:spPr>
                <a:xfrm>
                  <a:off x="408987" y="2682240"/>
                  <a:ext cx="82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7" name="Freihand 66">
                  <a:extLst>
                    <a:ext uri="{FF2B5EF4-FFF2-40B4-BE49-F238E27FC236}">
                      <a16:creationId xmlns:a16="http://schemas.microsoft.com/office/drawing/2014/main" id="{9B8FC2FE-68EE-4C75-AF14-1681C9C62AA4}"/>
                    </a:ext>
                  </a:extLst>
                </p14:cNvPr>
                <p14:cNvContentPartPr/>
                <p14:nvPr/>
              </p14:nvContentPartPr>
              <p14:xfrm>
                <a:off x="480987" y="2664600"/>
                <a:ext cx="71640" cy="228600"/>
              </p14:xfrm>
            </p:contentPart>
          </mc:Choice>
          <mc:Fallback>
            <p:pic>
              <p:nvPicPr>
                <p:cNvPr id="67" name="Freihand 66">
                  <a:extLst>
                    <a:ext uri="{FF2B5EF4-FFF2-40B4-BE49-F238E27FC236}">
                      <a16:creationId xmlns:a16="http://schemas.microsoft.com/office/drawing/2014/main" id="{9B8FC2FE-68EE-4C75-AF14-1681C9C62AA4}"/>
                    </a:ext>
                  </a:extLst>
                </p:cNvPr>
                <p:cNvPicPr/>
                <p:nvPr/>
              </p:nvPicPr>
              <p:blipFill>
                <a:blip r:embed="rId86"/>
                <a:stretch>
                  <a:fillRect/>
                </a:stretch>
              </p:blipFill>
              <p:spPr>
                <a:xfrm>
                  <a:off x="476667" y="2660280"/>
                  <a:ext cx="802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9" name="Freihand 68">
                  <a:extLst>
                    <a:ext uri="{FF2B5EF4-FFF2-40B4-BE49-F238E27FC236}">
                      <a16:creationId xmlns:a16="http://schemas.microsoft.com/office/drawing/2014/main" id="{3D57F366-5C98-4E2D-AB6B-DDA4E2E02B1D}"/>
                    </a:ext>
                  </a:extLst>
                </p14:cNvPr>
                <p14:cNvContentPartPr/>
                <p14:nvPr/>
              </p14:nvContentPartPr>
              <p14:xfrm>
                <a:off x="544707" y="2714640"/>
                <a:ext cx="51480" cy="80640"/>
              </p14:xfrm>
            </p:contentPart>
          </mc:Choice>
          <mc:Fallback>
            <p:pic>
              <p:nvPicPr>
                <p:cNvPr id="69" name="Freihand 68">
                  <a:extLst>
                    <a:ext uri="{FF2B5EF4-FFF2-40B4-BE49-F238E27FC236}">
                      <a16:creationId xmlns:a16="http://schemas.microsoft.com/office/drawing/2014/main" id="{3D57F366-5C98-4E2D-AB6B-DDA4E2E02B1D}"/>
                    </a:ext>
                  </a:extLst>
                </p:cNvPr>
                <p:cNvPicPr/>
                <p:nvPr/>
              </p:nvPicPr>
              <p:blipFill>
                <a:blip r:embed="rId88"/>
                <a:stretch>
                  <a:fillRect/>
                </a:stretch>
              </p:blipFill>
              <p:spPr>
                <a:xfrm>
                  <a:off x="540387" y="2710320"/>
                  <a:ext cx="60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0" name="Freihand 69">
                  <a:extLst>
                    <a:ext uri="{FF2B5EF4-FFF2-40B4-BE49-F238E27FC236}">
                      <a16:creationId xmlns:a16="http://schemas.microsoft.com/office/drawing/2014/main" id="{3C7500B1-8117-4449-8522-E72CD2D946DC}"/>
                    </a:ext>
                  </a:extLst>
                </p14:cNvPr>
                <p14:cNvContentPartPr/>
                <p14:nvPr/>
              </p14:nvContentPartPr>
              <p14:xfrm>
                <a:off x="587907" y="2726520"/>
                <a:ext cx="32040" cy="121680"/>
              </p14:xfrm>
            </p:contentPart>
          </mc:Choice>
          <mc:Fallback>
            <p:pic>
              <p:nvPicPr>
                <p:cNvPr id="70" name="Freihand 69">
                  <a:extLst>
                    <a:ext uri="{FF2B5EF4-FFF2-40B4-BE49-F238E27FC236}">
                      <a16:creationId xmlns:a16="http://schemas.microsoft.com/office/drawing/2014/main" id="{3C7500B1-8117-4449-8522-E72CD2D946DC}"/>
                    </a:ext>
                  </a:extLst>
                </p:cNvPr>
                <p:cNvPicPr/>
                <p:nvPr/>
              </p:nvPicPr>
              <p:blipFill>
                <a:blip r:embed="rId90"/>
                <a:stretch>
                  <a:fillRect/>
                </a:stretch>
              </p:blipFill>
              <p:spPr>
                <a:xfrm>
                  <a:off x="583587" y="2722200"/>
                  <a:ext cx="40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1" name="Freihand 70">
                  <a:extLst>
                    <a:ext uri="{FF2B5EF4-FFF2-40B4-BE49-F238E27FC236}">
                      <a16:creationId xmlns:a16="http://schemas.microsoft.com/office/drawing/2014/main" id="{B8A00393-CF37-46EB-94C0-0880456EB0F5}"/>
                    </a:ext>
                  </a:extLst>
                </p14:cNvPr>
                <p14:cNvContentPartPr/>
                <p14:nvPr/>
              </p14:nvContentPartPr>
              <p14:xfrm>
                <a:off x="614907" y="2845320"/>
                <a:ext cx="48600" cy="73440"/>
              </p14:xfrm>
            </p:contentPart>
          </mc:Choice>
          <mc:Fallback>
            <p:pic>
              <p:nvPicPr>
                <p:cNvPr id="71" name="Freihand 70">
                  <a:extLst>
                    <a:ext uri="{FF2B5EF4-FFF2-40B4-BE49-F238E27FC236}">
                      <a16:creationId xmlns:a16="http://schemas.microsoft.com/office/drawing/2014/main" id="{B8A00393-CF37-46EB-94C0-0880456EB0F5}"/>
                    </a:ext>
                  </a:extLst>
                </p:cNvPr>
                <p:cNvPicPr/>
                <p:nvPr/>
              </p:nvPicPr>
              <p:blipFill>
                <a:blip r:embed="rId92"/>
                <a:stretch>
                  <a:fillRect/>
                </a:stretch>
              </p:blipFill>
              <p:spPr>
                <a:xfrm>
                  <a:off x="610587" y="2841000"/>
                  <a:ext cx="57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2" name="Freihand 71">
                  <a:extLst>
                    <a:ext uri="{FF2B5EF4-FFF2-40B4-BE49-F238E27FC236}">
                      <a16:creationId xmlns:a16="http://schemas.microsoft.com/office/drawing/2014/main" id="{A2729A0B-F0CA-42F4-9206-810F2F58490B}"/>
                    </a:ext>
                  </a:extLst>
                </p14:cNvPr>
                <p14:cNvContentPartPr/>
                <p14:nvPr/>
              </p14:nvContentPartPr>
              <p14:xfrm>
                <a:off x="704187" y="2822640"/>
                <a:ext cx="9000" cy="99000"/>
              </p14:xfrm>
            </p:contentPart>
          </mc:Choice>
          <mc:Fallback>
            <p:pic>
              <p:nvPicPr>
                <p:cNvPr id="72" name="Freihand 71">
                  <a:extLst>
                    <a:ext uri="{FF2B5EF4-FFF2-40B4-BE49-F238E27FC236}">
                      <a16:creationId xmlns:a16="http://schemas.microsoft.com/office/drawing/2014/main" id="{A2729A0B-F0CA-42F4-9206-810F2F58490B}"/>
                    </a:ext>
                  </a:extLst>
                </p:cNvPr>
                <p:cNvPicPr/>
                <p:nvPr/>
              </p:nvPicPr>
              <p:blipFill>
                <a:blip r:embed="rId94"/>
                <a:stretch>
                  <a:fillRect/>
                </a:stretch>
              </p:blipFill>
              <p:spPr>
                <a:xfrm>
                  <a:off x="699867" y="2818320"/>
                  <a:ext cx="17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6233FF15-DA45-42C5-B432-A488A764F5DB}"/>
                    </a:ext>
                  </a:extLst>
                </p14:cNvPr>
                <p14:cNvContentPartPr/>
                <p14:nvPr/>
              </p14:nvContentPartPr>
              <p14:xfrm>
                <a:off x="759987" y="2695200"/>
                <a:ext cx="65880" cy="153720"/>
              </p14:xfrm>
            </p:contentPart>
          </mc:Choice>
          <mc:Fallback>
            <p:pic>
              <p:nvPicPr>
                <p:cNvPr id="74" name="Freihand 73">
                  <a:extLst>
                    <a:ext uri="{FF2B5EF4-FFF2-40B4-BE49-F238E27FC236}">
                      <a16:creationId xmlns:a16="http://schemas.microsoft.com/office/drawing/2014/main" id="{6233FF15-DA45-42C5-B432-A488A764F5DB}"/>
                    </a:ext>
                  </a:extLst>
                </p:cNvPr>
                <p:cNvPicPr/>
                <p:nvPr/>
              </p:nvPicPr>
              <p:blipFill>
                <a:blip r:embed="rId96"/>
                <a:stretch>
                  <a:fillRect/>
                </a:stretch>
              </p:blipFill>
              <p:spPr>
                <a:xfrm>
                  <a:off x="755667" y="2690880"/>
                  <a:ext cx="74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Freihand 74">
                  <a:extLst>
                    <a:ext uri="{FF2B5EF4-FFF2-40B4-BE49-F238E27FC236}">
                      <a16:creationId xmlns:a16="http://schemas.microsoft.com/office/drawing/2014/main" id="{3F059006-8EDA-41A7-9AA7-D8D8482F930F}"/>
                    </a:ext>
                  </a:extLst>
                </p14:cNvPr>
                <p14:cNvContentPartPr/>
                <p14:nvPr/>
              </p14:nvContentPartPr>
              <p14:xfrm>
                <a:off x="865827" y="2739480"/>
                <a:ext cx="6840" cy="101880"/>
              </p14:xfrm>
            </p:contentPart>
          </mc:Choice>
          <mc:Fallback>
            <p:pic>
              <p:nvPicPr>
                <p:cNvPr id="75" name="Freihand 74">
                  <a:extLst>
                    <a:ext uri="{FF2B5EF4-FFF2-40B4-BE49-F238E27FC236}">
                      <a16:creationId xmlns:a16="http://schemas.microsoft.com/office/drawing/2014/main" id="{3F059006-8EDA-41A7-9AA7-D8D8482F930F}"/>
                    </a:ext>
                  </a:extLst>
                </p:cNvPr>
                <p:cNvPicPr/>
                <p:nvPr/>
              </p:nvPicPr>
              <p:blipFill>
                <a:blip r:embed="rId98"/>
                <a:stretch>
                  <a:fillRect/>
                </a:stretch>
              </p:blipFill>
              <p:spPr>
                <a:xfrm>
                  <a:off x="861507" y="2735160"/>
                  <a:ext cx="15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6" name="Freihand 75">
                  <a:extLst>
                    <a:ext uri="{FF2B5EF4-FFF2-40B4-BE49-F238E27FC236}">
                      <a16:creationId xmlns:a16="http://schemas.microsoft.com/office/drawing/2014/main" id="{7E264DBC-7209-439F-AD9A-8DD824004D05}"/>
                    </a:ext>
                  </a:extLst>
                </p14:cNvPr>
                <p14:cNvContentPartPr/>
                <p14:nvPr/>
              </p14:nvContentPartPr>
              <p14:xfrm>
                <a:off x="839187" y="2777280"/>
                <a:ext cx="53280" cy="11160"/>
              </p14:xfrm>
            </p:contentPart>
          </mc:Choice>
          <mc:Fallback>
            <p:pic>
              <p:nvPicPr>
                <p:cNvPr id="76" name="Freihand 75">
                  <a:extLst>
                    <a:ext uri="{FF2B5EF4-FFF2-40B4-BE49-F238E27FC236}">
                      <a16:creationId xmlns:a16="http://schemas.microsoft.com/office/drawing/2014/main" id="{7E264DBC-7209-439F-AD9A-8DD824004D05}"/>
                    </a:ext>
                  </a:extLst>
                </p:cNvPr>
                <p:cNvPicPr/>
                <p:nvPr/>
              </p:nvPicPr>
              <p:blipFill>
                <a:blip r:embed="rId100"/>
                <a:stretch>
                  <a:fillRect/>
                </a:stretch>
              </p:blipFill>
              <p:spPr>
                <a:xfrm>
                  <a:off x="834867" y="2772960"/>
                  <a:ext cx="61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7" name="Freihand 76">
                  <a:extLst>
                    <a:ext uri="{FF2B5EF4-FFF2-40B4-BE49-F238E27FC236}">
                      <a16:creationId xmlns:a16="http://schemas.microsoft.com/office/drawing/2014/main" id="{3B6F7FCB-33A6-422F-839A-80D2677842CB}"/>
                    </a:ext>
                  </a:extLst>
                </p14:cNvPr>
                <p14:cNvContentPartPr/>
                <p14:nvPr/>
              </p14:nvContentPartPr>
              <p14:xfrm>
                <a:off x="907227" y="2716800"/>
                <a:ext cx="57960" cy="118800"/>
              </p14:xfrm>
            </p:contentPart>
          </mc:Choice>
          <mc:Fallback>
            <p:pic>
              <p:nvPicPr>
                <p:cNvPr id="77" name="Freihand 76">
                  <a:extLst>
                    <a:ext uri="{FF2B5EF4-FFF2-40B4-BE49-F238E27FC236}">
                      <a16:creationId xmlns:a16="http://schemas.microsoft.com/office/drawing/2014/main" id="{3B6F7FCB-33A6-422F-839A-80D2677842CB}"/>
                    </a:ext>
                  </a:extLst>
                </p:cNvPr>
                <p:cNvPicPr/>
                <p:nvPr/>
              </p:nvPicPr>
              <p:blipFill>
                <a:blip r:embed="rId102"/>
                <a:stretch>
                  <a:fillRect/>
                </a:stretch>
              </p:blipFill>
              <p:spPr>
                <a:xfrm>
                  <a:off x="902907" y="2712480"/>
                  <a:ext cx="66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8" name="Freihand 77">
                  <a:extLst>
                    <a:ext uri="{FF2B5EF4-FFF2-40B4-BE49-F238E27FC236}">
                      <a16:creationId xmlns:a16="http://schemas.microsoft.com/office/drawing/2014/main" id="{2BCD9263-E602-42CE-B0B2-4594D6BA2033}"/>
                    </a:ext>
                  </a:extLst>
                </p14:cNvPr>
                <p14:cNvContentPartPr/>
                <p14:nvPr/>
              </p14:nvContentPartPr>
              <p14:xfrm>
                <a:off x="906507" y="2819400"/>
                <a:ext cx="67680" cy="34920"/>
              </p14:xfrm>
            </p:contentPart>
          </mc:Choice>
          <mc:Fallback>
            <p:pic>
              <p:nvPicPr>
                <p:cNvPr id="78" name="Freihand 77">
                  <a:extLst>
                    <a:ext uri="{FF2B5EF4-FFF2-40B4-BE49-F238E27FC236}">
                      <a16:creationId xmlns:a16="http://schemas.microsoft.com/office/drawing/2014/main" id="{2BCD9263-E602-42CE-B0B2-4594D6BA2033}"/>
                    </a:ext>
                  </a:extLst>
                </p:cNvPr>
                <p:cNvPicPr/>
                <p:nvPr/>
              </p:nvPicPr>
              <p:blipFill>
                <a:blip r:embed="rId104"/>
                <a:stretch>
                  <a:fillRect/>
                </a:stretch>
              </p:blipFill>
              <p:spPr>
                <a:xfrm>
                  <a:off x="902187" y="2815080"/>
                  <a:ext cx="76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9" name="Freihand 78">
                  <a:extLst>
                    <a:ext uri="{FF2B5EF4-FFF2-40B4-BE49-F238E27FC236}">
                      <a16:creationId xmlns:a16="http://schemas.microsoft.com/office/drawing/2014/main" id="{8EE7506F-43DB-4433-AB7A-2DA8FFCBC034}"/>
                    </a:ext>
                  </a:extLst>
                </p14:cNvPr>
                <p14:cNvContentPartPr/>
                <p14:nvPr/>
              </p14:nvContentPartPr>
              <p14:xfrm>
                <a:off x="999387" y="2690880"/>
                <a:ext cx="96480" cy="156240"/>
              </p14:xfrm>
            </p:contentPart>
          </mc:Choice>
          <mc:Fallback>
            <p:pic>
              <p:nvPicPr>
                <p:cNvPr id="79" name="Freihand 78">
                  <a:extLst>
                    <a:ext uri="{FF2B5EF4-FFF2-40B4-BE49-F238E27FC236}">
                      <a16:creationId xmlns:a16="http://schemas.microsoft.com/office/drawing/2014/main" id="{8EE7506F-43DB-4433-AB7A-2DA8FFCBC034}"/>
                    </a:ext>
                  </a:extLst>
                </p:cNvPr>
                <p:cNvPicPr/>
                <p:nvPr/>
              </p:nvPicPr>
              <p:blipFill>
                <a:blip r:embed="rId106"/>
                <a:stretch>
                  <a:fillRect/>
                </a:stretch>
              </p:blipFill>
              <p:spPr>
                <a:xfrm>
                  <a:off x="995067" y="2686560"/>
                  <a:ext cx="105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0" name="Freihand 79">
                  <a:extLst>
                    <a:ext uri="{FF2B5EF4-FFF2-40B4-BE49-F238E27FC236}">
                      <a16:creationId xmlns:a16="http://schemas.microsoft.com/office/drawing/2014/main" id="{720AAE1A-DB60-4E17-BF4C-DC3A3FA079E1}"/>
                    </a:ext>
                  </a:extLst>
                </p14:cNvPr>
                <p14:cNvContentPartPr/>
                <p14:nvPr/>
              </p14:nvContentPartPr>
              <p14:xfrm>
                <a:off x="1071027" y="2640480"/>
                <a:ext cx="72720" cy="386640"/>
              </p14:xfrm>
            </p:contentPart>
          </mc:Choice>
          <mc:Fallback>
            <p:pic>
              <p:nvPicPr>
                <p:cNvPr id="80" name="Freihand 79">
                  <a:extLst>
                    <a:ext uri="{FF2B5EF4-FFF2-40B4-BE49-F238E27FC236}">
                      <a16:creationId xmlns:a16="http://schemas.microsoft.com/office/drawing/2014/main" id="{720AAE1A-DB60-4E17-BF4C-DC3A3FA079E1}"/>
                    </a:ext>
                  </a:extLst>
                </p:cNvPr>
                <p:cNvPicPr/>
                <p:nvPr/>
              </p:nvPicPr>
              <p:blipFill>
                <a:blip r:embed="rId108"/>
                <a:stretch>
                  <a:fillRect/>
                </a:stretch>
              </p:blipFill>
              <p:spPr>
                <a:xfrm>
                  <a:off x="1066707" y="2636160"/>
                  <a:ext cx="81360" cy="39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82" name="Freihand 81">
                <a:extLst>
                  <a:ext uri="{FF2B5EF4-FFF2-40B4-BE49-F238E27FC236}">
                    <a16:creationId xmlns:a16="http://schemas.microsoft.com/office/drawing/2014/main" id="{12BD8AF4-AF31-45B7-95CB-A7D95BF71F20}"/>
                  </a:ext>
                </a:extLst>
              </p14:cNvPr>
              <p14:cNvContentPartPr/>
              <p14:nvPr/>
            </p14:nvContentPartPr>
            <p14:xfrm>
              <a:off x="7335747" y="4080480"/>
              <a:ext cx="187560" cy="64080"/>
            </p14:xfrm>
          </p:contentPart>
        </mc:Choice>
        <mc:Fallback>
          <p:pic>
            <p:nvPicPr>
              <p:cNvPr id="82" name="Freihand 81">
                <a:extLst>
                  <a:ext uri="{FF2B5EF4-FFF2-40B4-BE49-F238E27FC236}">
                    <a16:creationId xmlns:a16="http://schemas.microsoft.com/office/drawing/2014/main" id="{12BD8AF4-AF31-45B7-95CB-A7D95BF71F20}"/>
                  </a:ext>
                </a:extLst>
              </p:cNvPr>
              <p:cNvPicPr/>
              <p:nvPr/>
            </p:nvPicPr>
            <p:blipFill>
              <a:blip r:embed="rId110"/>
              <a:stretch>
                <a:fillRect/>
              </a:stretch>
            </p:blipFill>
            <p:spPr>
              <a:xfrm>
                <a:off x="7331427" y="4076160"/>
                <a:ext cx="196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3" name="Freihand 82">
                <a:extLst>
                  <a:ext uri="{FF2B5EF4-FFF2-40B4-BE49-F238E27FC236}">
                    <a16:creationId xmlns:a16="http://schemas.microsoft.com/office/drawing/2014/main" id="{F3D772D3-C96A-4A8F-BA06-552B8B508B82}"/>
                  </a:ext>
                </a:extLst>
              </p14:cNvPr>
              <p14:cNvContentPartPr/>
              <p14:nvPr/>
            </p14:nvContentPartPr>
            <p14:xfrm>
              <a:off x="7407027" y="3921720"/>
              <a:ext cx="19800" cy="15120"/>
            </p14:xfrm>
          </p:contentPart>
        </mc:Choice>
        <mc:Fallback>
          <p:pic>
            <p:nvPicPr>
              <p:cNvPr id="83" name="Freihand 82">
                <a:extLst>
                  <a:ext uri="{FF2B5EF4-FFF2-40B4-BE49-F238E27FC236}">
                    <a16:creationId xmlns:a16="http://schemas.microsoft.com/office/drawing/2014/main" id="{F3D772D3-C96A-4A8F-BA06-552B8B508B82}"/>
                  </a:ext>
                </a:extLst>
              </p:cNvPr>
              <p:cNvPicPr/>
              <p:nvPr/>
            </p:nvPicPr>
            <p:blipFill>
              <a:blip r:embed="rId112"/>
              <a:stretch>
                <a:fillRect/>
              </a:stretch>
            </p:blipFill>
            <p:spPr>
              <a:xfrm>
                <a:off x="7402707" y="3917400"/>
                <a:ext cx="28440" cy="23760"/>
              </a:xfrm>
              <a:prstGeom prst="rect">
                <a:avLst/>
              </a:prstGeom>
            </p:spPr>
          </p:pic>
        </mc:Fallback>
      </mc:AlternateContent>
      <p:grpSp>
        <p:nvGrpSpPr>
          <p:cNvPr id="100" name="Gruppieren 99">
            <a:extLst>
              <a:ext uri="{FF2B5EF4-FFF2-40B4-BE49-F238E27FC236}">
                <a16:creationId xmlns:a16="http://schemas.microsoft.com/office/drawing/2014/main" id="{D6B61325-B5EB-4DE8-AA19-31EF53A26900}"/>
              </a:ext>
            </a:extLst>
          </p:cNvPr>
          <p:cNvGrpSpPr/>
          <p:nvPr/>
        </p:nvGrpSpPr>
        <p:grpSpPr>
          <a:xfrm>
            <a:off x="3389787" y="2792040"/>
            <a:ext cx="1509120" cy="33120"/>
            <a:chOff x="3389787" y="2792040"/>
            <a:chExt cx="1509120" cy="33120"/>
          </a:xfrm>
        </p:grpSpPr>
        <mc:AlternateContent xmlns:mc="http://schemas.openxmlformats.org/markup-compatibility/2006">
          <mc:Choice xmlns:p14="http://schemas.microsoft.com/office/powerpoint/2010/main" Requires="p14">
            <p:contentPart p14:bwMode="auto" r:id="rId113">
              <p14:nvContentPartPr>
                <p14:cNvPr id="91" name="Freihand 90">
                  <a:extLst>
                    <a:ext uri="{FF2B5EF4-FFF2-40B4-BE49-F238E27FC236}">
                      <a16:creationId xmlns:a16="http://schemas.microsoft.com/office/drawing/2014/main" id="{252584C9-4538-4B96-8E46-5AC628C10220}"/>
                    </a:ext>
                  </a:extLst>
                </p14:cNvPr>
                <p14:cNvContentPartPr/>
                <p14:nvPr/>
              </p14:nvContentPartPr>
              <p14:xfrm>
                <a:off x="3389787" y="2792040"/>
                <a:ext cx="186840" cy="13320"/>
              </p14:xfrm>
            </p:contentPart>
          </mc:Choice>
          <mc:Fallback>
            <p:pic>
              <p:nvPicPr>
                <p:cNvPr id="91" name="Freihand 90">
                  <a:extLst>
                    <a:ext uri="{FF2B5EF4-FFF2-40B4-BE49-F238E27FC236}">
                      <a16:creationId xmlns:a16="http://schemas.microsoft.com/office/drawing/2014/main" id="{252584C9-4538-4B96-8E46-5AC628C10220}"/>
                    </a:ext>
                  </a:extLst>
                </p:cNvPr>
                <p:cNvPicPr/>
                <p:nvPr/>
              </p:nvPicPr>
              <p:blipFill>
                <a:blip r:embed="rId114"/>
                <a:stretch>
                  <a:fillRect/>
                </a:stretch>
              </p:blipFill>
              <p:spPr>
                <a:xfrm>
                  <a:off x="3385467" y="2787720"/>
                  <a:ext cx="195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2" name="Freihand 91">
                  <a:extLst>
                    <a:ext uri="{FF2B5EF4-FFF2-40B4-BE49-F238E27FC236}">
                      <a16:creationId xmlns:a16="http://schemas.microsoft.com/office/drawing/2014/main" id="{CDFC8006-6FBF-4651-84D5-BE53F45E9495}"/>
                    </a:ext>
                  </a:extLst>
                </p14:cNvPr>
                <p14:cNvContentPartPr/>
                <p14:nvPr/>
              </p14:nvContentPartPr>
              <p14:xfrm>
                <a:off x="3673107" y="2792040"/>
                <a:ext cx="444960" cy="24120"/>
              </p14:xfrm>
            </p:contentPart>
          </mc:Choice>
          <mc:Fallback>
            <p:pic>
              <p:nvPicPr>
                <p:cNvPr id="92" name="Freihand 91">
                  <a:extLst>
                    <a:ext uri="{FF2B5EF4-FFF2-40B4-BE49-F238E27FC236}">
                      <a16:creationId xmlns:a16="http://schemas.microsoft.com/office/drawing/2014/main" id="{CDFC8006-6FBF-4651-84D5-BE53F45E9495}"/>
                    </a:ext>
                  </a:extLst>
                </p:cNvPr>
                <p:cNvPicPr/>
                <p:nvPr/>
              </p:nvPicPr>
              <p:blipFill>
                <a:blip r:embed="rId116"/>
                <a:stretch>
                  <a:fillRect/>
                </a:stretch>
              </p:blipFill>
              <p:spPr>
                <a:xfrm>
                  <a:off x="3668787" y="2787720"/>
                  <a:ext cx="453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3" name="Freihand 92">
                  <a:extLst>
                    <a:ext uri="{FF2B5EF4-FFF2-40B4-BE49-F238E27FC236}">
                      <a16:creationId xmlns:a16="http://schemas.microsoft.com/office/drawing/2014/main" id="{3CBFA044-E1AF-4799-9DD2-6D8E86544C1D}"/>
                    </a:ext>
                  </a:extLst>
                </p14:cNvPr>
                <p14:cNvContentPartPr/>
                <p14:nvPr/>
              </p14:nvContentPartPr>
              <p14:xfrm>
                <a:off x="4263507" y="2811480"/>
                <a:ext cx="635400" cy="13680"/>
              </p14:xfrm>
            </p:contentPart>
          </mc:Choice>
          <mc:Fallback>
            <p:pic>
              <p:nvPicPr>
                <p:cNvPr id="93" name="Freihand 92">
                  <a:extLst>
                    <a:ext uri="{FF2B5EF4-FFF2-40B4-BE49-F238E27FC236}">
                      <a16:creationId xmlns:a16="http://schemas.microsoft.com/office/drawing/2014/main" id="{3CBFA044-E1AF-4799-9DD2-6D8E86544C1D}"/>
                    </a:ext>
                  </a:extLst>
                </p:cNvPr>
                <p:cNvPicPr/>
                <p:nvPr/>
              </p:nvPicPr>
              <p:blipFill>
                <a:blip r:embed="rId118"/>
                <a:stretch>
                  <a:fillRect/>
                </a:stretch>
              </p:blipFill>
              <p:spPr>
                <a:xfrm>
                  <a:off x="4259187" y="2807160"/>
                  <a:ext cx="644040" cy="22320"/>
                </a:xfrm>
                <a:prstGeom prst="rect">
                  <a:avLst/>
                </a:prstGeom>
              </p:spPr>
            </p:pic>
          </mc:Fallback>
        </mc:AlternateContent>
      </p:grpSp>
      <p:grpSp>
        <p:nvGrpSpPr>
          <p:cNvPr id="105" name="Gruppieren 104">
            <a:extLst>
              <a:ext uri="{FF2B5EF4-FFF2-40B4-BE49-F238E27FC236}">
                <a16:creationId xmlns:a16="http://schemas.microsoft.com/office/drawing/2014/main" id="{F35B6388-37CF-4455-B9A3-3F9D0DAF6178}"/>
              </a:ext>
            </a:extLst>
          </p:cNvPr>
          <p:cNvGrpSpPr/>
          <p:nvPr/>
        </p:nvGrpSpPr>
        <p:grpSpPr>
          <a:xfrm>
            <a:off x="4485627" y="3506280"/>
            <a:ext cx="258480" cy="288000"/>
            <a:chOff x="4485627" y="3506280"/>
            <a:chExt cx="258480" cy="288000"/>
          </a:xfrm>
        </p:grpSpPr>
        <mc:AlternateContent xmlns:mc="http://schemas.openxmlformats.org/markup-compatibility/2006">
          <mc:Choice xmlns:p14="http://schemas.microsoft.com/office/powerpoint/2010/main" Requires="p14">
            <p:contentPart p14:bwMode="auto" r:id="rId119">
              <p14:nvContentPartPr>
                <p14:cNvPr id="48" name="Freihand 47">
                  <a:extLst>
                    <a:ext uri="{FF2B5EF4-FFF2-40B4-BE49-F238E27FC236}">
                      <a16:creationId xmlns:a16="http://schemas.microsoft.com/office/drawing/2014/main" id="{754B7F9E-DE2B-4646-A3C1-77B644052EC2}"/>
                    </a:ext>
                  </a:extLst>
                </p14:cNvPr>
                <p14:cNvContentPartPr/>
                <p14:nvPr/>
              </p14:nvContentPartPr>
              <p14:xfrm>
                <a:off x="4636107" y="3573960"/>
                <a:ext cx="15120" cy="14760"/>
              </p14:xfrm>
            </p:contentPart>
          </mc:Choice>
          <mc:Fallback>
            <p:pic>
              <p:nvPicPr>
                <p:cNvPr id="48" name="Freihand 47">
                  <a:extLst>
                    <a:ext uri="{FF2B5EF4-FFF2-40B4-BE49-F238E27FC236}">
                      <a16:creationId xmlns:a16="http://schemas.microsoft.com/office/drawing/2014/main" id="{754B7F9E-DE2B-4646-A3C1-77B644052EC2}"/>
                    </a:ext>
                  </a:extLst>
                </p:cNvPr>
                <p:cNvPicPr/>
                <p:nvPr/>
              </p:nvPicPr>
              <p:blipFill>
                <a:blip r:embed="rId120"/>
                <a:stretch>
                  <a:fillRect/>
                </a:stretch>
              </p:blipFill>
              <p:spPr>
                <a:xfrm>
                  <a:off x="4631787" y="3569640"/>
                  <a:ext cx="23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 name="Freihand 48">
                  <a:extLst>
                    <a:ext uri="{FF2B5EF4-FFF2-40B4-BE49-F238E27FC236}">
                      <a16:creationId xmlns:a16="http://schemas.microsoft.com/office/drawing/2014/main" id="{100B1F3B-4BC5-4373-92F0-70FDA3E776D5}"/>
                    </a:ext>
                  </a:extLst>
                </p14:cNvPr>
                <p14:cNvContentPartPr/>
                <p14:nvPr/>
              </p14:nvContentPartPr>
              <p14:xfrm>
                <a:off x="4512627" y="3506280"/>
                <a:ext cx="231480" cy="281160"/>
              </p14:xfrm>
            </p:contentPart>
          </mc:Choice>
          <mc:Fallback>
            <p:pic>
              <p:nvPicPr>
                <p:cNvPr id="49" name="Freihand 48">
                  <a:extLst>
                    <a:ext uri="{FF2B5EF4-FFF2-40B4-BE49-F238E27FC236}">
                      <a16:creationId xmlns:a16="http://schemas.microsoft.com/office/drawing/2014/main" id="{100B1F3B-4BC5-4373-92F0-70FDA3E776D5}"/>
                    </a:ext>
                  </a:extLst>
                </p:cNvPr>
                <p:cNvPicPr/>
                <p:nvPr/>
              </p:nvPicPr>
              <p:blipFill>
                <a:blip r:embed="rId122"/>
                <a:stretch>
                  <a:fillRect/>
                </a:stretch>
              </p:blipFill>
              <p:spPr>
                <a:xfrm>
                  <a:off x="4508307" y="3501960"/>
                  <a:ext cx="2401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4" name="Freihand 103">
                  <a:extLst>
                    <a:ext uri="{FF2B5EF4-FFF2-40B4-BE49-F238E27FC236}">
                      <a16:creationId xmlns:a16="http://schemas.microsoft.com/office/drawing/2014/main" id="{15B19297-A72C-4206-90AD-D15317EB26C8}"/>
                    </a:ext>
                  </a:extLst>
                </p14:cNvPr>
                <p14:cNvContentPartPr/>
                <p14:nvPr/>
              </p14:nvContentPartPr>
              <p14:xfrm>
                <a:off x="4485627" y="3516720"/>
                <a:ext cx="217440" cy="277560"/>
              </p14:xfrm>
            </p:contentPart>
          </mc:Choice>
          <mc:Fallback>
            <p:pic>
              <p:nvPicPr>
                <p:cNvPr id="104" name="Freihand 103">
                  <a:extLst>
                    <a:ext uri="{FF2B5EF4-FFF2-40B4-BE49-F238E27FC236}">
                      <a16:creationId xmlns:a16="http://schemas.microsoft.com/office/drawing/2014/main" id="{15B19297-A72C-4206-90AD-D15317EB26C8}"/>
                    </a:ext>
                  </a:extLst>
                </p:cNvPr>
                <p:cNvPicPr/>
                <p:nvPr/>
              </p:nvPicPr>
              <p:blipFill>
                <a:blip r:embed="rId124"/>
                <a:stretch>
                  <a:fillRect/>
                </a:stretch>
              </p:blipFill>
              <p:spPr>
                <a:xfrm>
                  <a:off x="4481307" y="3512400"/>
                  <a:ext cx="226080" cy="286200"/>
                </a:xfrm>
                <a:prstGeom prst="rect">
                  <a:avLst/>
                </a:prstGeom>
              </p:spPr>
            </p:pic>
          </mc:Fallback>
        </mc:AlternateContent>
      </p:grpSp>
      <p:grpSp>
        <p:nvGrpSpPr>
          <p:cNvPr id="116" name="Gruppieren 115">
            <a:extLst>
              <a:ext uri="{FF2B5EF4-FFF2-40B4-BE49-F238E27FC236}">
                <a16:creationId xmlns:a16="http://schemas.microsoft.com/office/drawing/2014/main" id="{3AC9C371-4830-4BD8-9C40-DC1C1BB8764E}"/>
              </a:ext>
            </a:extLst>
          </p:cNvPr>
          <p:cNvGrpSpPr/>
          <p:nvPr/>
        </p:nvGrpSpPr>
        <p:grpSpPr>
          <a:xfrm>
            <a:off x="5219307" y="1311000"/>
            <a:ext cx="3571560" cy="1876320"/>
            <a:chOff x="5219307" y="1311000"/>
            <a:chExt cx="3571560" cy="1876320"/>
          </a:xfrm>
        </p:grpSpPr>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D012FC29-8E9B-4BDF-ACF9-906E111C929D}"/>
                    </a:ext>
                  </a:extLst>
                </p14:cNvPr>
                <p14:cNvContentPartPr/>
                <p14:nvPr/>
              </p14:nvContentPartPr>
              <p14:xfrm>
                <a:off x="5495067" y="1868640"/>
                <a:ext cx="15840" cy="147960"/>
              </p14:xfrm>
            </p:contentPart>
          </mc:Choice>
          <mc:Fallback>
            <p:pic>
              <p:nvPicPr>
                <p:cNvPr id="84" name="Freihand 83">
                  <a:extLst>
                    <a:ext uri="{FF2B5EF4-FFF2-40B4-BE49-F238E27FC236}">
                      <a16:creationId xmlns:a16="http://schemas.microsoft.com/office/drawing/2014/main" id="{D012FC29-8E9B-4BDF-ACF9-906E111C929D}"/>
                    </a:ext>
                  </a:extLst>
                </p:cNvPr>
                <p:cNvPicPr/>
                <p:nvPr/>
              </p:nvPicPr>
              <p:blipFill>
                <a:blip r:embed="rId126"/>
                <a:stretch>
                  <a:fillRect/>
                </a:stretch>
              </p:blipFill>
              <p:spPr>
                <a:xfrm>
                  <a:off x="5490747" y="1864320"/>
                  <a:ext cx="24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9245D136-EB0B-41FC-A9B9-94B4A87EC1E2}"/>
                    </a:ext>
                  </a:extLst>
                </p14:cNvPr>
                <p14:cNvContentPartPr/>
                <p14:nvPr/>
              </p14:nvContentPartPr>
              <p14:xfrm>
                <a:off x="5482467" y="1831560"/>
                <a:ext cx="21960" cy="11160"/>
              </p14:xfrm>
            </p:contentPart>
          </mc:Choice>
          <mc:Fallback>
            <p:pic>
              <p:nvPicPr>
                <p:cNvPr id="85" name="Freihand 84">
                  <a:extLst>
                    <a:ext uri="{FF2B5EF4-FFF2-40B4-BE49-F238E27FC236}">
                      <a16:creationId xmlns:a16="http://schemas.microsoft.com/office/drawing/2014/main" id="{9245D136-EB0B-41FC-A9B9-94B4A87EC1E2}"/>
                    </a:ext>
                  </a:extLst>
                </p:cNvPr>
                <p:cNvPicPr/>
                <p:nvPr/>
              </p:nvPicPr>
              <p:blipFill>
                <a:blip r:embed="rId128"/>
                <a:stretch>
                  <a:fillRect/>
                </a:stretch>
              </p:blipFill>
              <p:spPr>
                <a:xfrm>
                  <a:off x="5478147" y="1827240"/>
                  <a:ext cx="30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4B5947A7-930C-4D6E-8FF3-2F67F1E462D2}"/>
                    </a:ext>
                  </a:extLst>
                </p14:cNvPr>
                <p14:cNvContentPartPr/>
                <p14:nvPr/>
              </p14:nvContentPartPr>
              <p14:xfrm>
                <a:off x="5558787" y="1945680"/>
                <a:ext cx="69120" cy="127800"/>
              </p14:xfrm>
            </p:contentPart>
          </mc:Choice>
          <mc:Fallback>
            <p:pic>
              <p:nvPicPr>
                <p:cNvPr id="86" name="Freihand 85">
                  <a:extLst>
                    <a:ext uri="{FF2B5EF4-FFF2-40B4-BE49-F238E27FC236}">
                      <a16:creationId xmlns:a16="http://schemas.microsoft.com/office/drawing/2014/main" id="{4B5947A7-930C-4D6E-8FF3-2F67F1E462D2}"/>
                    </a:ext>
                  </a:extLst>
                </p:cNvPr>
                <p:cNvPicPr/>
                <p:nvPr/>
              </p:nvPicPr>
              <p:blipFill>
                <a:blip r:embed="rId130"/>
                <a:stretch>
                  <a:fillRect/>
                </a:stretch>
              </p:blipFill>
              <p:spPr>
                <a:xfrm>
                  <a:off x="5554467" y="1941360"/>
                  <a:ext cx="77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5E2DF764-1AF4-415C-9D6A-384257D93D85}"/>
                    </a:ext>
                  </a:extLst>
                </p14:cNvPr>
                <p14:cNvContentPartPr/>
                <p14:nvPr/>
              </p14:nvContentPartPr>
              <p14:xfrm>
                <a:off x="7373547" y="1972320"/>
                <a:ext cx="16920" cy="519480"/>
              </p14:xfrm>
            </p:contentPart>
          </mc:Choice>
          <mc:Fallback>
            <p:pic>
              <p:nvPicPr>
                <p:cNvPr id="88" name="Freihand 87">
                  <a:extLst>
                    <a:ext uri="{FF2B5EF4-FFF2-40B4-BE49-F238E27FC236}">
                      <a16:creationId xmlns:a16="http://schemas.microsoft.com/office/drawing/2014/main" id="{5E2DF764-1AF4-415C-9D6A-384257D93D85}"/>
                    </a:ext>
                  </a:extLst>
                </p:cNvPr>
                <p:cNvPicPr/>
                <p:nvPr/>
              </p:nvPicPr>
              <p:blipFill>
                <a:blip r:embed="rId132"/>
                <a:stretch>
                  <a:fillRect/>
                </a:stretch>
              </p:blipFill>
              <p:spPr>
                <a:xfrm>
                  <a:off x="7369227" y="1968000"/>
                  <a:ext cx="2556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BEB20923-5657-4DAA-A306-3CBF642A035D}"/>
                    </a:ext>
                  </a:extLst>
                </p14:cNvPr>
                <p14:cNvContentPartPr/>
                <p14:nvPr/>
              </p14:nvContentPartPr>
              <p14:xfrm>
                <a:off x="7337907" y="2460840"/>
                <a:ext cx="93240" cy="148320"/>
              </p14:xfrm>
            </p:contentPart>
          </mc:Choice>
          <mc:Fallback>
            <p:pic>
              <p:nvPicPr>
                <p:cNvPr id="89" name="Freihand 88">
                  <a:extLst>
                    <a:ext uri="{FF2B5EF4-FFF2-40B4-BE49-F238E27FC236}">
                      <a16:creationId xmlns:a16="http://schemas.microsoft.com/office/drawing/2014/main" id="{BEB20923-5657-4DAA-A306-3CBF642A035D}"/>
                    </a:ext>
                  </a:extLst>
                </p:cNvPr>
                <p:cNvPicPr/>
                <p:nvPr/>
              </p:nvPicPr>
              <p:blipFill>
                <a:blip r:embed="rId134"/>
                <a:stretch>
                  <a:fillRect/>
                </a:stretch>
              </p:blipFill>
              <p:spPr>
                <a:xfrm>
                  <a:off x="7333587" y="2456520"/>
                  <a:ext cx="101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2A03B47B-8045-4BE9-B656-42542F81A2B5}"/>
                    </a:ext>
                  </a:extLst>
                </p14:cNvPr>
                <p14:cNvContentPartPr/>
                <p14:nvPr/>
              </p14:nvContentPartPr>
              <p14:xfrm>
                <a:off x="5219307" y="2788440"/>
                <a:ext cx="502920" cy="32040"/>
              </p14:xfrm>
            </p:contentPart>
          </mc:Choice>
          <mc:Fallback>
            <p:pic>
              <p:nvPicPr>
                <p:cNvPr id="94" name="Freihand 93">
                  <a:extLst>
                    <a:ext uri="{FF2B5EF4-FFF2-40B4-BE49-F238E27FC236}">
                      <a16:creationId xmlns:a16="http://schemas.microsoft.com/office/drawing/2014/main" id="{2A03B47B-8045-4BE9-B656-42542F81A2B5}"/>
                    </a:ext>
                  </a:extLst>
                </p:cNvPr>
                <p:cNvPicPr/>
                <p:nvPr/>
              </p:nvPicPr>
              <p:blipFill>
                <a:blip r:embed="rId136"/>
                <a:stretch>
                  <a:fillRect/>
                </a:stretch>
              </p:blipFill>
              <p:spPr>
                <a:xfrm>
                  <a:off x="5214987" y="2784120"/>
                  <a:ext cx="511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3EB65A30-2894-4A95-A762-26978718F388}"/>
                    </a:ext>
                  </a:extLst>
                </p14:cNvPr>
                <p14:cNvContentPartPr/>
                <p14:nvPr/>
              </p14:nvContentPartPr>
              <p14:xfrm>
                <a:off x="5805027" y="2757120"/>
                <a:ext cx="778320" cy="31680"/>
              </p14:xfrm>
            </p:contentPart>
          </mc:Choice>
          <mc:Fallback>
            <p:pic>
              <p:nvPicPr>
                <p:cNvPr id="95" name="Freihand 94">
                  <a:extLst>
                    <a:ext uri="{FF2B5EF4-FFF2-40B4-BE49-F238E27FC236}">
                      <a16:creationId xmlns:a16="http://schemas.microsoft.com/office/drawing/2014/main" id="{3EB65A30-2894-4A95-A762-26978718F388}"/>
                    </a:ext>
                  </a:extLst>
                </p:cNvPr>
                <p:cNvPicPr/>
                <p:nvPr/>
              </p:nvPicPr>
              <p:blipFill>
                <a:blip r:embed="rId138"/>
                <a:stretch>
                  <a:fillRect/>
                </a:stretch>
              </p:blipFill>
              <p:spPr>
                <a:xfrm>
                  <a:off x="5800707" y="2752800"/>
                  <a:ext cx="786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4510E4D8-2184-46A3-ACFF-DEC5EF06782B}"/>
                    </a:ext>
                  </a:extLst>
                </p14:cNvPr>
                <p14:cNvContentPartPr/>
                <p14:nvPr/>
              </p14:nvContentPartPr>
              <p14:xfrm>
                <a:off x="6744267" y="2744880"/>
                <a:ext cx="216360" cy="9720"/>
              </p14:xfrm>
            </p:contentPart>
          </mc:Choice>
          <mc:Fallback>
            <p:pic>
              <p:nvPicPr>
                <p:cNvPr id="96" name="Freihand 95">
                  <a:extLst>
                    <a:ext uri="{FF2B5EF4-FFF2-40B4-BE49-F238E27FC236}">
                      <a16:creationId xmlns:a16="http://schemas.microsoft.com/office/drawing/2014/main" id="{4510E4D8-2184-46A3-ACFF-DEC5EF06782B}"/>
                    </a:ext>
                  </a:extLst>
                </p:cNvPr>
                <p:cNvPicPr/>
                <p:nvPr/>
              </p:nvPicPr>
              <p:blipFill>
                <a:blip r:embed="rId140"/>
                <a:stretch>
                  <a:fillRect/>
                </a:stretch>
              </p:blipFill>
              <p:spPr>
                <a:xfrm>
                  <a:off x="6739947" y="2740560"/>
                  <a:ext cx="225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1" name="Freihand 100">
                  <a:extLst>
                    <a:ext uri="{FF2B5EF4-FFF2-40B4-BE49-F238E27FC236}">
                      <a16:creationId xmlns:a16="http://schemas.microsoft.com/office/drawing/2014/main" id="{1989E7B3-FD0B-4505-A151-472F193B0826}"/>
                    </a:ext>
                  </a:extLst>
                </p14:cNvPr>
                <p14:cNvContentPartPr/>
                <p14:nvPr/>
              </p14:nvContentPartPr>
              <p14:xfrm>
                <a:off x="7356267" y="1941720"/>
                <a:ext cx="10800" cy="62280"/>
              </p14:xfrm>
            </p:contentPart>
          </mc:Choice>
          <mc:Fallback>
            <p:pic>
              <p:nvPicPr>
                <p:cNvPr id="101" name="Freihand 100">
                  <a:extLst>
                    <a:ext uri="{FF2B5EF4-FFF2-40B4-BE49-F238E27FC236}">
                      <a16:creationId xmlns:a16="http://schemas.microsoft.com/office/drawing/2014/main" id="{1989E7B3-FD0B-4505-A151-472F193B0826}"/>
                    </a:ext>
                  </a:extLst>
                </p:cNvPr>
                <p:cNvPicPr/>
                <p:nvPr/>
              </p:nvPicPr>
              <p:blipFill>
                <a:blip r:embed="rId142"/>
                <a:stretch>
                  <a:fillRect/>
                </a:stretch>
              </p:blipFill>
              <p:spPr>
                <a:xfrm>
                  <a:off x="7351947" y="1937400"/>
                  <a:ext cx="19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7" name="Freihand 96">
                  <a:extLst>
                    <a:ext uri="{FF2B5EF4-FFF2-40B4-BE49-F238E27FC236}">
                      <a16:creationId xmlns:a16="http://schemas.microsoft.com/office/drawing/2014/main" id="{D453318B-BACA-4C8F-BD86-23592D93E98F}"/>
                    </a:ext>
                  </a:extLst>
                </p14:cNvPr>
                <p14:cNvContentPartPr/>
                <p14:nvPr/>
              </p14:nvContentPartPr>
              <p14:xfrm>
                <a:off x="7169067" y="2729760"/>
                <a:ext cx="149040" cy="3960"/>
              </p14:xfrm>
            </p:contentPart>
          </mc:Choice>
          <mc:Fallback>
            <p:pic>
              <p:nvPicPr>
                <p:cNvPr id="97" name="Freihand 96">
                  <a:extLst>
                    <a:ext uri="{FF2B5EF4-FFF2-40B4-BE49-F238E27FC236}">
                      <a16:creationId xmlns:a16="http://schemas.microsoft.com/office/drawing/2014/main" id="{D453318B-BACA-4C8F-BD86-23592D93E98F}"/>
                    </a:ext>
                  </a:extLst>
                </p:cNvPr>
                <p:cNvPicPr/>
                <p:nvPr/>
              </p:nvPicPr>
              <p:blipFill>
                <a:blip r:embed="rId144"/>
                <a:stretch>
                  <a:fillRect/>
                </a:stretch>
              </p:blipFill>
              <p:spPr>
                <a:xfrm>
                  <a:off x="7164747" y="2725440"/>
                  <a:ext cx="157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8" name="Freihand 97">
                  <a:extLst>
                    <a:ext uri="{FF2B5EF4-FFF2-40B4-BE49-F238E27FC236}">
                      <a16:creationId xmlns:a16="http://schemas.microsoft.com/office/drawing/2014/main" id="{14E30687-694F-4784-99C4-0985D292A0F3}"/>
                    </a:ext>
                  </a:extLst>
                </p14:cNvPr>
                <p14:cNvContentPartPr/>
                <p14:nvPr/>
              </p14:nvContentPartPr>
              <p14:xfrm>
                <a:off x="7308387" y="2671440"/>
                <a:ext cx="113760" cy="72000"/>
              </p14:xfrm>
            </p:contentPart>
          </mc:Choice>
          <mc:Fallback>
            <p:pic>
              <p:nvPicPr>
                <p:cNvPr id="98" name="Freihand 97">
                  <a:extLst>
                    <a:ext uri="{FF2B5EF4-FFF2-40B4-BE49-F238E27FC236}">
                      <a16:creationId xmlns:a16="http://schemas.microsoft.com/office/drawing/2014/main" id="{14E30687-694F-4784-99C4-0985D292A0F3}"/>
                    </a:ext>
                  </a:extLst>
                </p:cNvPr>
                <p:cNvPicPr/>
                <p:nvPr/>
              </p:nvPicPr>
              <p:blipFill>
                <a:blip r:embed="rId146"/>
                <a:stretch>
                  <a:fillRect/>
                </a:stretch>
              </p:blipFill>
              <p:spPr>
                <a:xfrm>
                  <a:off x="7304067" y="2667120"/>
                  <a:ext cx="122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0BC19263-81D0-4D23-A9CA-304E1A31DD3F}"/>
                    </a:ext>
                  </a:extLst>
                </p14:cNvPr>
                <p14:cNvContentPartPr/>
                <p14:nvPr/>
              </p14:nvContentPartPr>
              <p14:xfrm>
                <a:off x="7365627" y="2650560"/>
                <a:ext cx="36720" cy="66240"/>
              </p14:xfrm>
            </p:contentPart>
          </mc:Choice>
          <mc:Fallback>
            <p:pic>
              <p:nvPicPr>
                <p:cNvPr id="102" name="Freihand 101">
                  <a:extLst>
                    <a:ext uri="{FF2B5EF4-FFF2-40B4-BE49-F238E27FC236}">
                      <a16:creationId xmlns:a16="http://schemas.microsoft.com/office/drawing/2014/main" id="{0BC19263-81D0-4D23-A9CA-304E1A31DD3F}"/>
                    </a:ext>
                  </a:extLst>
                </p:cNvPr>
                <p:cNvPicPr/>
                <p:nvPr/>
              </p:nvPicPr>
              <p:blipFill>
                <a:blip r:embed="rId148"/>
                <a:stretch>
                  <a:fillRect/>
                </a:stretch>
              </p:blipFill>
              <p:spPr>
                <a:xfrm>
                  <a:off x="7361307" y="2646240"/>
                  <a:ext cx="45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6" name="Freihand 105">
                  <a:extLst>
                    <a:ext uri="{FF2B5EF4-FFF2-40B4-BE49-F238E27FC236}">
                      <a16:creationId xmlns:a16="http://schemas.microsoft.com/office/drawing/2014/main" id="{6D115C9A-02F3-4CCF-8E1D-2EFE5B018348}"/>
                    </a:ext>
                  </a:extLst>
                </p14:cNvPr>
                <p14:cNvContentPartPr/>
                <p14:nvPr/>
              </p14:nvContentPartPr>
              <p14:xfrm>
                <a:off x="7751547" y="1622400"/>
                <a:ext cx="20880" cy="34560"/>
              </p14:xfrm>
            </p:contentPart>
          </mc:Choice>
          <mc:Fallback>
            <p:pic>
              <p:nvPicPr>
                <p:cNvPr id="106" name="Freihand 105">
                  <a:extLst>
                    <a:ext uri="{FF2B5EF4-FFF2-40B4-BE49-F238E27FC236}">
                      <a16:creationId xmlns:a16="http://schemas.microsoft.com/office/drawing/2014/main" id="{6D115C9A-02F3-4CCF-8E1D-2EFE5B018348}"/>
                    </a:ext>
                  </a:extLst>
                </p:cNvPr>
                <p:cNvPicPr/>
                <p:nvPr/>
              </p:nvPicPr>
              <p:blipFill>
                <a:blip r:embed="rId150"/>
                <a:stretch>
                  <a:fillRect/>
                </a:stretch>
              </p:blipFill>
              <p:spPr>
                <a:xfrm>
                  <a:off x="7747227" y="1618080"/>
                  <a:ext cx="29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7" name="Freihand 106">
                  <a:extLst>
                    <a:ext uri="{FF2B5EF4-FFF2-40B4-BE49-F238E27FC236}">
                      <a16:creationId xmlns:a16="http://schemas.microsoft.com/office/drawing/2014/main" id="{7F2B9C8D-9C47-499A-A68F-DB09766EC580}"/>
                    </a:ext>
                  </a:extLst>
                </p14:cNvPr>
                <p14:cNvContentPartPr/>
                <p14:nvPr/>
              </p14:nvContentPartPr>
              <p14:xfrm>
                <a:off x="7806627" y="2075640"/>
                <a:ext cx="5760" cy="89280"/>
              </p14:xfrm>
            </p:contentPart>
          </mc:Choice>
          <mc:Fallback>
            <p:pic>
              <p:nvPicPr>
                <p:cNvPr id="107" name="Freihand 106">
                  <a:extLst>
                    <a:ext uri="{FF2B5EF4-FFF2-40B4-BE49-F238E27FC236}">
                      <a16:creationId xmlns:a16="http://schemas.microsoft.com/office/drawing/2014/main" id="{7F2B9C8D-9C47-499A-A68F-DB09766EC580}"/>
                    </a:ext>
                  </a:extLst>
                </p:cNvPr>
                <p:cNvPicPr/>
                <p:nvPr/>
              </p:nvPicPr>
              <p:blipFill>
                <a:blip r:embed="rId152"/>
                <a:stretch>
                  <a:fillRect/>
                </a:stretch>
              </p:blipFill>
              <p:spPr>
                <a:xfrm>
                  <a:off x="7802307" y="2071320"/>
                  <a:ext cx="14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8" name="Freihand 107">
                  <a:extLst>
                    <a:ext uri="{FF2B5EF4-FFF2-40B4-BE49-F238E27FC236}">
                      <a16:creationId xmlns:a16="http://schemas.microsoft.com/office/drawing/2014/main" id="{BB6BE9D5-E9A7-427A-B200-0DB7126525E9}"/>
                    </a:ext>
                  </a:extLst>
                </p14:cNvPr>
                <p14:cNvContentPartPr/>
                <p14:nvPr/>
              </p14:nvContentPartPr>
              <p14:xfrm>
                <a:off x="7741467" y="1748760"/>
                <a:ext cx="78480" cy="492480"/>
              </p14:xfrm>
            </p:contentPart>
          </mc:Choice>
          <mc:Fallback>
            <p:pic>
              <p:nvPicPr>
                <p:cNvPr id="108" name="Freihand 107">
                  <a:extLst>
                    <a:ext uri="{FF2B5EF4-FFF2-40B4-BE49-F238E27FC236}">
                      <a16:creationId xmlns:a16="http://schemas.microsoft.com/office/drawing/2014/main" id="{BB6BE9D5-E9A7-427A-B200-0DB7126525E9}"/>
                    </a:ext>
                  </a:extLst>
                </p:cNvPr>
                <p:cNvPicPr/>
                <p:nvPr/>
              </p:nvPicPr>
              <p:blipFill>
                <a:blip r:embed="rId154"/>
                <a:stretch>
                  <a:fillRect/>
                </a:stretch>
              </p:blipFill>
              <p:spPr>
                <a:xfrm>
                  <a:off x="7737147" y="1744440"/>
                  <a:ext cx="8712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9" name="Freihand 108">
                  <a:extLst>
                    <a:ext uri="{FF2B5EF4-FFF2-40B4-BE49-F238E27FC236}">
                      <a16:creationId xmlns:a16="http://schemas.microsoft.com/office/drawing/2014/main" id="{262D9184-C345-499D-A646-04CB5AC71839}"/>
                    </a:ext>
                  </a:extLst>
                </p14:cNvPr>
                <p14:cNvContentPartPr/>
                <p14:nvPr/>
              </p14:nvContentPartPr>
              <p14:xfrm>
                <a:off x="7762347" y="2172120"/>
                <a:ext cx="103680" cy="154440"/>
              </p14:xfrm>
            </p:contentPart>
          </mc:Choice>
          <mc:Fallback>
            <p:pic>
              <p:nvPicPr>
                <p:cNvPr id="109" name="Freihand 108">
                  <a:extLst>
                    <a:ext uri="{FF2B5EF4-FFF2-40B4-BE49-F238E27FC236}">
                      <a16:creationId xmlns:a16="http://schemas.microsoft.com/office/drawing/2014/main" id="{262D9184-C345-499D-A646-04CB5AC71839}"/>
                    </a:ext>
                  </a:extLst>
                </p:cNvPr>
                <p:cNvPicPr/>
                <p:nvPr/>
              </p:nvPicPr>
              <p:blipFill>
                <a:blip r:embed="rId156"/>
                <a:stretch>
                  <a:fillRect/>
                </a:stretch>
              </p:blipFill>
              <p:spPr>
                <a:xfrm>
                  <a:off x="7758027" y="2167800"/>
                  <a:ext cx="112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0" name="Freihand 109">
                  <a:extLst>
                    <a:ext uri="{FF2B5EF4-FFF2-40B4-BE49-F238E27FC236}">
                      <a16:creationId xmlns:a16="http://schemas.microsoft.com/office/drawing/2014/main" id="{834829E3-6C54-4490-A264-7D038779A4C0}"/>
                    </a:ext>
                  </a:extLst>
                </p14:cNvPr>
                <p14:cNvContentPartPr/>
                <p14:nvPr/>
              </p14:nvContentPartPr>
              <p14:xfrm>
                <a:off x="8107587" y="1311000"/>
                <a:ext cx="16560" cy="62640"/>
              </p14:xfrm>
            </p:contentPart>
          </mc:Choice>
          <mc:Fallback>
            <p:pic>
              <p:nvPicPr>
                <p:cNvPr id="110" name="Freihand 109">
                  <a:extLst>
                    <a:ext uri="{FF2B5EF4-FFF2-40B4-BE49-F238E27FC236}">
                      <a16:creationId xmlns:a16="http://schemas.microsoft.com/office/drawing/2014/main" id="{834829E3-6C54-4490-A264-7D038779A4C0}"/>
                    </a:ext>
                  </a:extLst>
                </p:cNvPr>
                <p:cNvPicPr/>
                <p:nvPr/>
              </p:nvPicPr>
              <p:blipFill>
                <a:blip r:embed="rId158"/>
                <a:stretch>
                  <a:fillRect/>
                </a:stretch>
              </p:blipFill>
              <p:spPr>
                <a:xfrm>
                  <a:off x="8103267" y="1306680"/>
                  <a:ext cx="25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1" name="Freihand 110">
                  <a:extLst>
                    <a:ext uri="{FF2B5EF4-FFF2-40B4-BE49-F238E27FC236}">
                      <a16:creationId xmlns:a16="http://schemas.microsoft.com/office/drawing/2014/main" id="{9431ED98-EF0E-46F8-B2A2-391E6A737639}"/>
                    </a:ext>
                  </a:extLst>
                </p14:cNvPr>
                <p14:cNvContentPartPr/>
                <p14:nvPr/>
              </p14:nvContentPartPr>
              <p14:xfrm>
                <a:off x="8111907" y="1371480"/>
                <a:ext cx="84240" cy="486360"/>
              </p14:xfrm>
            </p:contentPart>
          </mc:Choice>
          <mc:Fallback>
            <p:pic>
              <p:nvPicPr>
                <p:cNvPr id="111" name="Freihand 110">
                  <a:extLst>
                    <a:ext uri="{FF2B5EF4-FFF2-40B4-BE49-F238E27FC236}">
                      <a16:creationId xmlns:a16="http://schemas.microsoft.com/office/drawing/2014/main" id="{9431ED98-EF0E-46F8-B2A2-391E6A737639}"/>
                    </a:ext>
                  </a:extLst>
                </p:cNvPr>
                <p:cNvPicPr/>
                <p:nvPr/>
              </p:nvPicPr>
              <p:blipFill>
                <a:blip r:embed="rId160"/>
                <a:stretch>
                  <a:fillRect/>
                </a:stretch>
              </p:blipFill>
              <p:spPr>
                <a:xfrm>
                  <a:off x="8107587" y="1367160"/>
                  <a:ext cx="9288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2" name="Freihand 111">
                  <a:extLst>
                    <a:ext uri="{FF2B5EF4-FFF2-40B4-BE49-F238E27FC236}">
                      <a16:creationId xmlns:a16="http://schemas.microsoft.com/office/drawing/2014/main" id="{DCA48DF3-81CE-43DA-9C7F-5C9AC8C9E158}"/>
                    </a:ext>
                  </a:extLst>
                </p14:cNvPr>
                <p14:cNvContentPartPr/>
                <p14:nvPr/>
              </p14:nvContentPartPr>
              <p14:xfrm>
                <a:off x="8117307" y="1732920"/>
                <a:ext cx="155880" cy="262080"/>
              </p14:xfrm>
            </p:contentPart>
          </mc:Choice>
          <mc:Fallback>
            <p:pic>
              <p:nvPicPr>
                <p:cNvPr id="112" name="Freihand 111">
                  <a:extLst>
                    <a:ext uri="{FF2B5EF4-FFF2-40B4-BE49-F238E27FC236}">
                      <a16:creationId xmlns:a16="http://schemas.microsoft.com/office/drawing/2014/main" id="{DCA48DF3-81CE-43DA-9C7F-5C9AC8C9E158}"/>
                    </a:ext>
                  </a:extLst>
                </p:cNvPr>
                <p:cNvPicPr/>
                <p:nvPr/>
              </p:nvPicPr>
              <p:blipFill>
                <a:blip r:embed="rId162"/>
                <a:stretch>
                  <a:fillRect/>
                </a:stretch>
              </p:blipFill>
              <p:spPr>
                <a:xfrm>
                  <a:off x="8112987" y="1728600"/>
                  <a:ext cx="1645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 name="Freihand 114">
                  <a:extLst>
                    <a:ext uri="{FF2B5EF4-FFF2-40B4-BE49-F238E27FC236}">
                      <a16:creationId xmlns:a16="http://schemas.microsoft.com/office/drawing/2014/main" id="{74460EC0-5C21-4E06-9643-D98A2B351D63}"/>
                    </a:ext>
                  </a:extLst>
                </p14:cNvPr>
                <p14:cNvContentPartPr/>
                <p14:nvPr/>
              </p14:nvContentPartPr>
              <p14:xfrm>
                <a:off x="6748587" y="1394880"/>
                <a:ext cx="2042280" cy="1792440"/>
              </p14:xfrm>
            </p:contentPart>
          </mc:Choice>
          <mc:Fallback>
            <p:pic>
              <p:nvPicPr>
                <p:cNvPr id="115" name="Freihand 114">
                  <a:extLst>
                    <a:ext uri="{FF2B5EF4-FFF2-40B4-BE49-F238E27FC236}">
                      <a16:creationId xmlns:a16="http://schemas.microsoft.com/office/drawing/2014/main" id="{74460EC0-5C21-4E06-9643-D98A2B351D63}"/>
                    </a:ext>
                  </a:extLst>
                </p:cNvPr>
                <p:cNvPicPr/>
                <p:nvPr/>
              </p:nvPicPr>
              <p:blipFill>
                <a:blip r:embed="rId164"/>
                <a:stretch>
                  <a:fillRect/>
                </a:stretch>
              </p:blipFill>
              <p:spPr>
                <a:xfrm>
                  <a:off x="6744267" y="1390560"/>
                  <a:ext cx="2050920" cy="1801080"/>
                </a:xfrm>
                <a:prstGeom prst="rect">
                  <a:avLst/>
                </a:prstGeom>
              </p:spPr>
            </p:pic>
          </mc:Fallback>
        </mc:AlternateContent>
      </p:grpSp>
      <p:grpSp>
        <p:nvGrpSpPr>
          <p:cNvPr id="127" name="Gruppieren 126">
            <a:extLst>
              <a:ext uri="{FF2B5EF4-FFF2-40B4-BE49-F238E27FC236}">
                <a16:creationId xmlns:a16="http://schemas.microsoft.com/office/drawing/2014/main" id="{DA3FEE84-1CD6-4A86-B1E6-B3F85F2DB2C3}"/>
              </a:ext>
            </a:extLst>
          </p:cNvPr>
          <p:cNvGrpSpPr/>
          <p:nvPr/>
        </p:nvGrpSpPr>
        <p:grpSpPr>
          <a:xfrm>
            <a:off x="9024867" y="1058640"/>
            <a:ext cx="1644480" cy="510120"/>
            <a:chOff x="9024867" y="1058640"/>
            <a:chExt cx="1644480" cy="510120"/>
          </a:xfrm>
        </p:grpSpPr>
        <mc:AlternateContent xmlns:mc="http://schemas.openxmlformats.org/markup-compatibility/2006">
          <mc:Choice xmlns:p14="http://schemas.microsoft.com/office/powerpoint/2010/main" Requires="p14">
            <p:contentPart p14:bwMode="auto" r:id="rId165">
              <p14:nvContentPartPr>
                <p14:cNvPr id="117" name="Freihand 116">
                  <a:extLst>
                    <a:ext uri="{FF2B5EF4-FFF2-40B4-BE49-F238E27FC236}">
                      <a16:creationId xmlns:a16="http://schemas.microsoft.com/office/drawing/2014/main" id="{A8C08095-C0C2-4CFC-97B3-4F67B0DFB05A}"/>
                    </a:ext>
                  </a:extLst>
                </p14:cNvPr>
                <p14:cNvContentPartPr/>
                <p14:nvPr/>
              </p14:nvContentPartPr>
              <p14:xfrm>
                <a:off x="9024867" y="1287960"/>
                <a:ext cx="157680" cy="280800"/>
              </p14:xfrm>
            </p:contentPart>
          </mc:Choice>
          <mc:Fallback>
            <p:pic>
              <p:nvPicPr>
                <p:cNvPr id="117" name="Freihand 116">
                  <a:extLst>
                    <a:ext uri="{FF2B5EF4-FFF2-40B4-BE49-F238E27FC236}">
                      <a16:creationId xmlns:a16="http://schemas.microsoft.com/office/drawing/2014/main" id="{A8C08095-C0C2-4CFC-97B3-4F67B0DFB05A}"/>
                    </a:ext>
                  </a:extLst>
                </p:cNvPr>
                <p:cNvPicPr/>
                <p:nvPr/>
              </p:nvPicPr>
              <p:blipFill>
                <a:blip r:embed="rId166"/>
                <a:stretch>
                  <a:fillRect/>
                </a:stretch>
              </p:blipFill>
              <p:spPr>
                <a:xfrm>
                  <a:off x="9020547" y="1283640"/>
                  <a:ext cx="1663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8" name="Freihand 117">
                  <a:extLst>
                    <a:ext uri="{FF2B5EF4-FFF2-40B4-BE49-F238E27FC236}">
                      <a16:creationId xmlns:a16="http://schemas.microsoft.com/office/drawing/2014/main" id="{CB19E37E-526C-4767-B596-C79E89FF36FB}"/>
                    </a:ext>
                  </a:extLst>
                </p14:cNvPr>
                <p14:cNvContentPartPr/>
                <p14:nvPr/>
              </p14:nvContentPartPr>
              <p14:xfrm>
                <a:off x="9291627" y="1251600"/>
                <a:ext cx="168840" cy="223920"/>
              </p14:xfrm>
            </p:contentPart>
          </mc:Choice>
          <mc:Fallback>
            <p:pic>
              <p:nvPicPr>
                <p:cNvPr id="118" name="Freihand 117">
                  <a:extLst>
                    <a:ext uri="{FF2B5EF4-FFF2-40B4-BE49-F238E27FC236}">
                      <a16:creationId xmlns:a16="http://schemas.microsoft.com/office/drawing/2014/main" id="{CB19E37E-526C-4767-B596-C79E89FF36FB}"/>
                    </a:ext>
                  </a:extLst>
                </p:cNvPr>
                <p:cNvPicPr/>
                <p:nvPr/>
              </p:nvPicPr>
              <p:blipFill>
                <a:blip r:embed="rId168"/>
                <a:stretch>
                  <a:fillRect/>
                </a:stretch>
              </p:blipFill>
              <p:spPr>
                <a:xfrm>
                  <a:off x="9287307" y="1247280"/>
                  <a:ext cx="1774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9" name="Freihand 118">
                  <a:extLst>
                    <a:ext uri="{FF2B5EF4-FFF2-40B4-BE49-F238E27FC236}">
                      <a16:creationId xmlns:a16="http://schemas.microsoft.com/office/drawing/2014/main" id="{5B223359-C31E-4441-8A17-749078511C03}"/>
                    </a:ext>
                  </a:extLst>
                </p14:cNvPr>
                <p14:cNvContentPartPr/>
                <p14:nvPr/>
              </p14:nvContentPartPr>
              <p14:xfrm>
                <a:off x="9576387" y="1129200"/>
                <a:ext cx="92160" cy="337680"/>
              </p14:xfrm>
            </p:contentPart>
          </mc:Choice>
          <mc:Fallback>
            <p:pic>
              <p:nvPicPr>
                <p:cNvPr id="119" name="Freihand 118">
                  <a:extLst>
                    <a:ext uri="{FF2B5EF4-FFF2-40B4-BE49-F238E27FC236}">
                      <a16:creationId xmlns:a16="http://schemas.microsoft.com/office/drawing/2014/main" id="{5B223359-C31E-4441-8A17-749078511C03}"/>
                    </a:ext>
                  </a:extLst>
                </p:cNvPr>
                <p:cNvPicPr/>
                <p:nvPr/>
              </p:nvPicPr>
              <p:blipFill>
                <a:blip r:embed="rId170"/>
                <a:stretch>
                  <a:fillRect/>
                </a:stretch>
              </p:blipFill>
              <p:spPr>
                <a:xfrm>
                  <a:off x="9572067" y="1124880"/>
                  <a:ext cx="1008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0" name="Freihand 119">
                  <a:extLst>
                    <a:ext uri="{FF2B5EF4-FFF2-40B4-BE49-F238E27FC236}">
                      <a16:creationId xmlns:a16="http://schemas.microsoft.com/office/drawing/2014/main" id="{328E8127-9ADE-494D-8B79-52D935C4D0F8}"/>
                    </a:ext>
                  </a:extLst>
                </p14:cNvPr>
                <p14:cNvContentPartPr/>
                <p14:nvPr/>
              </p14:nvContentPartPr>
              <p14:xfrm>
                <a:off x="9777267" y="1177080"/>
                <a:ext cx="156960" cy="184320"/>
              </p14:xfrm>
            </p:contentPart>
          </mc:Choice>
          <mc:Fallback>
            <p:pic>
              <p:nvPicPr>
                <p:cNvPr id="120" name="Freihand 119">
                  <a:extLst>
                    <a:ext uri="{FF2B5EF4-FFF2-40B4-BE49-F238E27FC236}">
                      <a16:creationId xmlns:a16="http://schemas.microsoft.com/office/drawing/2014/main" id="{328E8127-9ADE-494D-8B79-52D935C4D0F8}"/>
                    </a:ext>
                  </a:extLst>
                </p:cNvPr>
                <p:cNvPicPr/>
                <p:nvPr/>
              </p:nvPicPr>
              <p:blipFill>
                <a:blip r:embed="rId172"/>
                <a:stretch>
                  <a:fillRect/>
                </a:stretch>
              </p:blipFill>
              <p:spPr>
                <a:xfrm>
                  <a:off x="9772947" y="1172760"/>
                  <a:ext cx="165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1" name="Freihand 120">
                  <a:extLst>
                    <a:ext uri="{FF2B5EF4-FFF2-40B4-BE49-F238E27FC236}">
                      <a16:creationId xmlns:a16="http://schemas.microsoft.com/office/drawing/2014/main" id="{50E053FE-892E-4BDA-A055-04695B72A8A6}"/>
                    </a:ext>
                  </a:extLst>
                </p14:cNvPr>
                <p14:cNvContentPartPr/>
                <p14:nvPr/>
              </p14:nvContentPartPr>
              <p14:xfrm>
                <a:off x="10017747" y="1236120"/>
                <a:ext cx="19080" cy="153000"/>
              </p14:xfrm>
            </p:contentPart>
          </mc:Choice>
          <mc:Fallback>
            <p:pic>
              <p:nvPicPr>
                <p:cNvPr id="121" name="Freihand 120">
                  <a:extLst>
                    <a:ext uri="{FF2B5EF4-FFF2-40B4-BE49-F238E27FC236}">
                      <a16:creationId xmlns:a16="http://schemas.microsoft.com/office/drawing/2014/main" id="{50E053FE-892E-4BDA-A055-04695B72A8A6}"/>
                    </a:ext>
                  </a:extLst>
                </p:cNvPr>
                <p:cNvPicPr/>
                <p:nvPr/>
              </p:nvPicPr>
              <p:blipFill>
                <a:blip r:embed="rId174"/>
                <a:stretch>
                  <a:fillRect/>
                </a:stretch>
              </p:blipFill>
              <p:spPr>
                <a:xfrm>
                  <a:off x="10013427" y="1231800"/>
                  <a:ext cx="27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2" name="Freihand 121">
                  <a:extLst>
                    <a:ext uri="{FF2B5EF4-FFF2-40B4-BE49-F238E27FC236}">
                      <a16:creationId xmlns:a16="http://schemas.microsoft.com/office/drawing/2014/main" id="{18B63790-40B7-43BF-8BAF-ED3BDC450175}"/>
                    </a:ext>
                  </a:extLst>
                </p14:cNvPr>
                <p14:cNvContentPartPr/>
                <p14:nvPr/>
              </p14:nvContentPartPr>
              <p14:xfrm>
                <a:off x="9976347" y="1188600"/>
                <a:ext cx="306720" cy="156240"/>
              </p14:xfrm>
            </p:contentPart>
          </mc:Choice>
          <mc:Fallback>
            <p:pic>
              <p:nvPicPr>
                <p:cNvPr id="122" name="Freihand 121">
                  <a:extLst>
                    <a:ext uri="{FF2B5EF4-FFF2-40B4-BE49-F238E27FC236}">
                      <a16:creationId xmlns:a16="http://schemas.microsoft.com/office/drawing/2014/main" id="{18B63790-40B7-43BF-8BAF-ED3BDC450175}"/>
                    </a:ext>
                  </a:extLst>
                </p:cNvPr>
                <p:cNvPicPr/>
                <p:nvPr/>
              </p:nvPicPr>
              <p:blipFill>
                <a:blip r:embed="rId176"/>
                <a:stretch>
                  <a:fillRect/>
                </a:stretch>
              </p:blipFill>
              <p:spPr>
                <a:xfrm>
                  <a:off x="9972027" y="1184280"/>
                  <a:ext cx="315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3" name="Freihand 122">
                  <a:extLst>
                    <a:ext uri="{FF2B5EF4-FFF2-40B4-BE49-F238E27FC236}">
                      <a16:creationId xmlns:a16="http://schemas.microsoft.com/office/drawing/2014/main" id="{C5CB8D88-5268-4D62-9170-6754FEF5B4D2}"/>
                    </a:ext>
                  </a:extLst>
                </p14:cNvPr>
                <p14:cNvContentPartPr/>
                <p14:nvPr/>
              </p14:nvContentPartPr>
              <p14:xfrm>
                <a:off x="10245627" y="1173120"/>
                <a:ext cx="11160" cy="155520"/>
              </p14:xfrm>
            </p:contentPart>
          </mc:Choice>
          <mc:Fallback>
            <p:pic>
              <p:nvPicPr>
                <p:cNvPr id="123" name="Freihand 122">
                  <a:extLst>
                    <a:ext uri="{FF2B5EF4-FFF2-40B4-BE49-F238E27FC236}">
                      <a16:creationId xmlns:a16="http://schemas.microsoft.com/office/drawing/2014/main" id="{C5CB8D88-5268-4D62-9170-6754FEF5B4D2}"/>
                    </a:ext>
                  </a:extLst>
                </p:cNvPr>
                <p:cNvPicPr/>
                <p:nvPr/>
              </p:nvPicPr>
              <p:blipFill>
                <a:blip r:embed="rId178"/>
                <a:stretch>
                  <a:fillRect/>
                </a:stretch>
              </p:blipFill>
              <p:spPr>
                <a:xfrm>
                  <a:off x="10241307" y="1168800"/>
                  <a:ext cx="19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4" name="Freihand 123">
                  <a:extLst>
                    <a:ext uri="{FF2B5EF4-FFF2-40B4-BE49-F238E27FC236}">
                      <a16:creationId xmlns:a16="http://schemas.microsoft.com/office/drawing/2014/main" id="{C215316B-DED6-4078-943B-22EB43B82FE1}"/>
                    </a:ext>
                  </a:extLst>
                </p14:cNvPr>
                <p14:cNvContentPartPr/>
                <p14:nvPr/>
              </p14:nvContentPartPr>
              <p14:xfrm>
                <a:off x="10163547" y="1305240"/>
                <a:ext cx="166320" cy="39960"/>
              </p14:xfrm>
            </p:contentPart>
          </mc:Choice>
          <mc:Fallback>
            <p:pic>
              <p:nvPicPr>
                <p:cNvPr id="124" name="Freihand 123">
                  <a:extLst>
                    <a:ext uri="{FF2B5EF4-FFF2-40B4-BE49-F238E27FC236}">
                      <a16:creationId xmlns:a16="http://schemas.microsoft.com/office/drawing/2014/main" id="{C215316B-DED6-4078-943B-22EB43B82FE1}"/>
                    </a:ext>
                  </a:extLst>
                </p:cNvPr>
                <p:cNvPicPr/>
                <p:nvPr/>
              </p:nvPicPr>
              <p:blipFill>
                <a:blip r:embed="rId180"/>
                <a:stretch>
                  <a:fillRect/>
                </a:stretch>
              </p:blipFill>
              <p:spPr>
                <a:xfrm>
                  <a:off x="10159227" y="1300920"/>
                  <a:ext cx="174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5" name="Freihand 124">
                  <a:extLst>
                    <a:ext uri="{FF2B5EF4-FFF2-40B4-BE49-F238E27FC236}">
                      <a16:creationId xmlns:a16="http://schemas.microsoft.com/office/drawing/2014/main" id="{40921670-4AF1-45F3-B87E-5A5B2A3F0E5C}"/>
                    </a:ext>
                  </a:extLst>
                </p14:cNvPr>
                <p14:cNvContentPartPr/>
                <p14:nvPr/>
              </p14:nvContentPartPr>
              <p14:xfrm>
                <a:off x="10385307" y="1160160"/>
                <a:ext cx="173520" cy="148680"/>
              </p14:xfrm>
            </p:contentPart>
          </mc:Choice>
          <mc:Fallback>
            <p:pic>
              <p:nvPicPr>
                <p:cNvPr id="125" name="Freihand 124">
                  <a:extLst>
                    <a:ext uri="{FF2B5EF4-FFF2-40B4-BE49-F238E27FC236}">
                      <a16:creationId xmlns:a16="http://schemas.microsoft.com/office/drawing/2014/main" id="{40921670-4AF1-45F3-B87E-5A5B2A3F0E5C}"/>
                    </a:ext>
                  </a:extLst>
                </p:cNvPr>
                <p:cNvPicPr/>
                <p:nvPr/>
              </p:nvPicPr>
              <p:blipFill>
                <a:blip r:embed="rId182"/>
                <a:stretch>
                  <a:fillRect/>
                </a:stretch>
              </p:blipFill>
              <p:spPr>
                <a:xfrm>
                  <a:off x="10380987" y="1155840"/>
                  <a:ext cx="182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6" name="Freihand 125">
                  <a:extLst>
                    <a:ext uri="{FF2B5EF4-FFF2-40B4-BE49-F238E27FC236}">
                      <a16:creationId xmlns:a16="http://schemas.microsoft.com/office/drawing/2014/main" id="{01154510-5381-4FFA-A29B-85BE68126087}"/>
                    </a:ext>
                  </a:extLst>
                </p14:cNvPr>
                <p14:cNvContentPartPr/>
                <p14:nvPr/>
              </p14:nvContentPartPr>
              <p14:xfrm>
                <a:off x="10524627" y="1058640"/>
                <a:ext cx="144720" cy="417960"/>
              </p14:xfrm>
            </p:contentPart>
          </mc:Choice>
          <mc:Fallback>
            <p:pic>
              <p:nvPicPr>
                <p:cNvPr id="126" name="Freihand 125">
                  <a:extLst>
                    <a:ext uri="{FF2B5EF4-FFF2-40B4-BE49-F238E27FC236}">
                      <a16:creationId xmlns:a16="http://schemas.microsoft.com/office/drawing/2014/main" id="{01154510-5381-4FFA-A29B-85BE68126087}"/>
                    </a:ext>
                  </a:extLst>
                </p:cNvPr>
                <p:cNvPicPr/>
                <p:nvPr/>
              </p:nvPicPr>
              <p:blipFill>
                <a:blip r:embed="rId184"/>
                <a:stretch>
                  <a:fillRect/>
                </a:stretch>
              </p:blipFill>
              <p:spPr>
                <a:xfrm>
                  <a:off x="10520307" y="1054320"/>
                  <a:ext cx="153360" cy="42660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398435" y="1541060"/>
            <a:ext cx="389850" cy="427361"/>
          </a:xfrm>
          <a:prstGeom prst="rect">
            <a:avLst/>
          </a:prstGeom>
          <a:noFill/>
        </p:spPr>
        <p:txBody>
          <a:bodyPr wrap="none" rtlCol="0">
            <a:spAutoFit/>
          </a:bodyPr>
          <a:lstStyle/>
          <a:p>
            <a:r>
              <a:rPr lang="de-DE" sz="2177" b="1" dirty="0"/>
              <a:t>IS</a:t>
            </a:r>
          </a:p>
        </p:txBody>
      </p:sp>
      <p:sp>
        <p:nvSpPr>
          <p:cNvPr id="16" name="Textfeld 15"/>
          <p:cNvSpPr txBox="1"/>
          <p:nvPr/>
        </p:nvSpPr>
        <p:spPr>
          <a:xfrm>
            <a:off x="5058793" y="946675"/>
            <a:ext cx="982961" cy="461665"/>
          </a:xfrm>
          <a:prstGeom prst="rect">
            <a:avLst/>
          </a:prstGeom>
          <a:noFill/>
        </p:spPr>
        <p:txBody>
          <a:bodyPr wrap="none" rtlCol="0">
            <a:spAutoFit/>
          </a:bodyPr>
          <a:lstStyle/>
          <a:p>
            <a:r>
              <a:rPr lang="de-DE" sz="2177" b="1" dirty="0"/>
              <a:t>LM(</a:t>
            </a:r>
            <a:r>
              <a:rPr lang="de-DE" sz="2400" dirty="0"/>
              <a:t>M</a:t>
            </a:r>
            <a:r>
              <a:rPr lang="de-DE" sz="2177" b="1" dirty="0"/>
              <a:t>)</a:t>
            </a:r>
          </a:p>
        </p:txBody>
      </p:sp>
      <p:sp>
        <p:nvSpPr>
          <p:cNvPr id="4" name="Textfeld 3"/>
          <p:cNvSpPr txBox="1"/>
          <p:nvPr/>
        </p:nvSpPr>
        <p:spPr>
          <a:xfrm>
            <a:off x="3231590" y="4727057"/>
            <a:ext cx="747320" cy="343620"/>
          </a:xfrm>
          <a:prstGeom prst="rect">
            <a:avLst/>
          </a:prstGeom>
          <a:noFill/>
        </p:spPr>
        <p:txBody>
          <a:bodyPr wrap="none" rtlCol="0">
            <a:spAutoFit/>
          </a:bodyPr>
          <a:lstStyle/>
          <a:p>
            <a:r>
              <a:rPr lang="de-DE" sz="1633" dirty="0"/>
              <a:t>Y* (M)</a:t>
            </a:r>
          </a:p>
        </p:txBody>
      </p:sp>
      <p:sp>
        <p:nvSpPr>
          <p:cNvPr id="19" name="Textfeld 18"/>
          <p:cNvSpPr txBox="1"/>
          <p:nvPr/>
        </p:nvSpPr>
        <p:spPr>
          <a:xfrm>
            <a:off x="121582" y="2649322"/>
            <a:ext cx="644728" cy="343620"/>
          </a:xfrm>
          <a:prstGeom prst="rect">
            <a:avLst/>
          </a:prstGeom>
          <a:noFill/>
        </p:spPr>
        <p:txBody>
          <a:bodyPr wrap="none" rtlCol="0">
            <a:spAutoFit/>
          </a:bodyPr>
          <a:lstStyle/>
          <a:p>
            <a:r>
              <a:rPr lang="de-DE" sz="1633" dirty="0"/>
              <a:t>i*(M)</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8401565" y="155498"/>
            <a:ext cx="1699365" cy="646331"/>
          </a:xfrm>
          <a:prstGeom prst="rect">
            <a:avLst/>
          </a:prstGeom>
        </p:spPr>
        <p:txBody>
          <a:bodyPr wrap="square">
            <a:spAutoFit/>
          </a:bodyPr>
          <a:lstStyle/>
          <a:p>
            <a:r>
              <a:rPr lang="de-DE" dirty="0"/>
              <a:t>M</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M</a:t>
            </a:r>
            <a:endParaRPr lang="de-DE" b="1" dirty="0"/>
          </a:p>
          <a:p>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E161E79-B57C-48B4-85FA-A414E15CBCDC}"/>
                  </a:ext>
                </a:extLst>
              </p14:cNvPr>
              <p14:cNvContentPartPr/>
              <p14:nvPr/>
            </p14:nvContentPartPr>
            <p14:xfrm>
              <a:off x="8340507" y="507667"/>
              <a:ext cx="1481400" cy="60840"/>
            </p14:xfrm>
          </p:contentPart>
        </mc:Choice>
        <mc:Fallback>
          <p:pic>
            <p:nvPicPr>
              <p:cNvPr id="2" name="Freihand 1">
                <a:extLst>
                  <a:ext uri="{FF2B5EF4-FFF2-40B4-BE49-F238E27FC236}">
                    <a16:creationId xmlns:a16="http://schemas.microsoft.com/office/drawing/2014/main" id="{6E161E79-B57C-48B4-85FA-A414E15CBCDC}"/>
                  </a:ext>
                </a:extLst>
              </p:cNvPr>
              <p:cNvPicPr/>
              <p:nvPr/>
            </p:nvPicPr>
            <p:blipFill>
              <a:blip r:embed="rId4"/>
              <a:stretch>
                <a:fillRect/>
              </a:stretch>
            </p:blipFill>
            <p:spPr>
              <a:xfrm>
                <a:off x="8336187" y="503347"/>
                <a:ext cx="1490040" cy="69480"/>
              </a:xfrm>
              <a:prstGeom prst="rect">
                <a:avLst/>
              </a:prstGeom>
            </p:spPr>
          </p:pic>
        </mc:Fallback>
      </mc:AlternateContent>
      <p:grpSp>
        <p:nvGrpSpPr>
          <p:cNvPr id="27" name="Gruppieren 26">
            <a:extLst>
              <a:ext uri="{FF2B5EF4-FFF2-40B4-BE49-F238E27FC236}">
                <a16:creationId xmlns:a16="http://schemas.microsoft.com/office/drawing/2014/main" id="{DFB4E2C5-A68E-42E8-8365-8E13FC20686B}"/>
              </a:ext>
            </a:extLst>
          </p:cNvPr>
          <p:cNvGrpSpPr/>
          <p:nvPr/>
        </p:nvGrpSpPr>
        <p:grpSpPr>
          <a:xfrm>
            <a:off x="2561067" y="1369147"/>
            <a:ext cx="5114160" cy="2855160"/>
            <a:chOff x="2561067" y="1369147"/>
            <a:chExt cx="5114160" cy="28551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3DE2F64-6ED8-4054-BA2E-3BD23309B844}"/>
                    </a:ext>
                  </a:extLst>
                </p14:cNvPr>
                <p14:cNvContentPartPr/>
                <p14:nvPr/>
              </p14:nvContentPartPr>
              <p14:xfrm>
                <a:off x="2561067" y="1780267"/>
                <a:ext cx="3565440" cy="2444040"/>
              </p14:xfrm>
            </p:contentPart>
          </mc:Choice>
          <mc:Fallback>
            <p:pic>
              <p:nvPicPr>
                <p:cNvPr id="3" name="Freihand 2">
                  <a:extLst>
                    <a:ext uri="{FF2B5EF4-FFF2-40B4-BE49-F238E27FC236}">
                      <a16:creationId xmlns:a16="http://schemas.microsoft.com/office/drawing/2014/main" id="{43DE2F64-6ED8-4054-BA2E-3BD23309B844}"/>
                    </a:ext>
                  </a:extLst>
                </p:cNvPr>
                <p:cNvPicPr/>
                <p:nvPr/>
              </p:nvPicPr>
              <p:blipFill>
                <a:blip r:embed="rId6"/>
                <a:stretch>
                  <a:fillRect/>
                </a:stretch>
              </p:blipFill>
              <p:spPr>
                <a:xfrm>
                  <a:off x="2556747" y="1775947"/>
                  <a:ext cx="3574080" cy="245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A504DD2-5D37-4171-BF38-3A56B651BD95}"/>
                    </a:ext>
                  </a:extLst>
                </p14:cNvPr>
                <p14:cNvContentPartPr/>
                <p14:nvPr/>
              </p14:nvContentPartPr>
              <p14:xfrm>
                <a:off x="6257907" y="1595227"/>
                <a:ext cx="199080" cy="226440"/>
              </p14:xfrm>
            </p:contentPart>
          </mc:Choice>
          <mc:Fallback>
            <p:pic>
              <p:nvPicPr>
                <p:cNvPr id="5" name="Freihand 4">
                  <a:extLst>
                    <a:ext uri="{FF2B5EF4-FFF2-40B4-BE49-F238E27FC236}">
                      <a16:creationId xmlns:a16="http://schemas.microsoft.com/office/drawing/2014/main" id="{6A504DD2-5D37-4171-BF38-3A56B651BD95}"/>
                    </a:ext>
                  </a:extLst>
                </p:cNvPr>
                <p:cNvPicPr/>
                <p:nvPr/>
              </p:nvPicPr>
              <p:blipFill>
                <a:blip r:embed="rId8"/>
                <a:stretch>
                  <a:fillRect/>
                </a:stretch>
              </p:blipFill>
              <p:spPr>
                <a:xfrm>
                  <a:off x="6253587" y="1590907"/>
                  <a:ext cx="207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23C18AF-FBA4-4AA5-8A3B-AD86F57DAF87}"/>
                    </a:ext>
                  </a:extLst>
                </p14:cNvPr>
                <p14:cNvContentPartPr/>
                <p14:nvPr/>
              </p14:nvContentPartPr>
              <p14:xfrm>
                <a:off x="6457707" y="1514947"/>
                <a:ext cx="180720" cy="218520"/>
              </p14:xfrm>
            </p:contentPart>
          </mc:Choice>
          <mc:Fallback>
            <p:pic>
              <p:nvPicPr>
                <p:cNvPr id="7" name="Freihand 6">
                  <a:extLst>
                    <a:ext uri="{FF2B5EF4-FFF2-40B4-BE49-F238E27FC236}">
                      <a16:creationId xmlns:a16="http://schemas.microsoft.com/office/drawing/2014/main" id="{123C18AF-FBA4-4AA5-8A3B-AD86F57DAF87}"/>
                    </a:ext>
                  </a:extLst>
                </p:cNvPr>
                <p:cNvPicPr/>
                <p:nvPr/>
              </p:nvPicPr>
              <p:blipFill>
                <a:blip r:embed="rId10"/>
                <a:stretch>
                  <a:fillRect/>
                </a:stretch>
              </p:blipFill>
              <p:spPr>
                <a:xfrm>
                  <a:off x="6453387" y="1510627"/>
                  <a:ext cx="1893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D49B3F87-26A0-4582-A336-7A54800B02BF}"/>
                    </a:ext>
                  </a:extLst>
                </p14:cNvPr>
                <p14:cNvContentPartPr/>
                <p14:nvPr/>
              </p14:nvContentPartPr>
              <p14:xfrm>
                <a:off x="6700347" y="1429267"/>
                <a:ext cx="119520" cy="327600"/>
              </p14:xfrm>
            </p:contentPart>
          </mc:Choice>
          <mc:Fallback>
            <p:pic>
              <p:nvPicPr>
                <p:cNvPr id="15" name="Freihand 14">
                  <a:extLst>
                    <a:ext uri="{FF2B5EF4-FFF2-40B4-BE49-F238E27FC236}">
                      <a16:creationId xmlns:a16="http://schemas.microsoft.com/office/drawing/2014/main" id="{D49B3F87-26A0-4582-A336-7A54800B02BF}"/>
                    </a:ext>
                  </a:extLst>
                </p:cNvPr>
                <p:cNvPicPr/>
                <p:nvPr/>
              </p:nvPicPr>
              <p:blipFill>
                <a:blip r:embed="rId12"/>
                <a:stretch>
                  <a:fillRect/>
                </a:stretch>
              </p:blipFill>
              <p:spPr>
                <a:xfrm>
                  <a:off x="6696027" y="1424947"/>
                  <a:ext cx="1281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73AEBF98-FB0B-484C-9009-466F6640B2E6}"/>
                    </a:ext>
                  </a:extLst>
                </p14:cNvPr>
                <p14:cNvContentPartPr/>
                <p14:nvPr/>
              </p14:nvContentPartPr>
              <p14:xfrm>
                <a:off x="6859107" y="1524307"/>
                <a:ext cx="113760" cy="168480"/>
              </p14:xfrm>
            </p:contentPart>
          </mc:Choice>
          <mc:Fallback>
            <p:pic>
              <p:nvPicPr>
                <p:cNvPr id="17" name="Freihand 16">
                  <a:extLst>
                    <a:ext uri="{FF2B5EF4-FFF2-40B4-BE49-F238E27FC236}">
                      <a16:creationId xmlns:a16="http://schemas.microsoft.com/office/drawing/2014/main" id="{73AEBF98-FB0B-484C-9009-466F6640B2E6}"/>
                    </a:ext>
                  </a:extLst>
                </p:cNvPr>
                <p:cNvPicPr/>
                <p:nvPr/>
              </p:nvPicPr>
              <p:blipFill>
                <a:blip r:embed="rId14"/>
                <a:stretch>
                  <a:fillRect/>
                </a:stretch>
              </p:blipFill>
              <p:spPr>
                <a:xfrm>
                  <a:off x="6854787" y="1519987"/>
                  <a:ext cx="122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223A92C0-AC26-4B84-945E-40FD00FD28B9}"/>
                    </a:ext>
                  </a:extLst>
                </p14:cNvPr>
                <p14:cNvContentPartPr/>
                <p14:nvPr/>
              </p14:nvContentPartPr>
              <p14:xfrm>
                <a:off x="7111827" y="1528627"/>
                <a:ext cx="14040" cy="151920"/>
              </p14:xfrm>
            </p:contentPart>
          </mc:Choice>
          <mc:Fallback>
            <p:pic>
              <p:nvPicPr>
                <p:cNvPr id="18" name="Freihand 17">
                  <a:extLst>
                    <a:ext uri="{FF2B5EF4-FFF2-40B4-BE49-F238E27FC236}">
                      <a16:creationId xmlns:a16="http://schemas.microsoft.com/office/drawing/2014/main" id="{223A92C0-AC26-4B84-945E-40FD00FD28B9}"/>
                    </a:ext>
                  </a:extLst>
                </p:cNvPr>
                <p:cNvPicPr/>
                <p:nvPr/>
              </p:nvPicPr>
              <p:blipFill>
                <a:blip r:embed="rId16"/>
                <a:stretch>
                  <a:fillRect/>
                </a:stretch>
              </p:blipFill>
              <p:spPr>
                <a:xfrm>
                  <a:off x="7107507" y="1524307"/>
                  <a:ext cx="22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0A63C5E5-EA3B-4AD5-839A-8A6A05748228}"/>
                    </a:ext>
                  </a:extLst>
                </p14:cNvPr>
                <p14:cNvContentPartPr/>
                <p14:nvPr/>
              </p14:nvContentPartPr>
              <p14:xfrm>
                <a:off x="7064667" y="1558147"/>
                <a:ext cx="155520" cy="31680"/>
              </p14:xfrm>
            </p:contentPart>
          </mc:Choice>
          <mc:Fallback>
            <p:pic>
              <p:nvPicPr>
                <p:cNvPr id="20" name="Freihand 19">
                  <a:extLst>
                    <a:ext uri="{FF2B5EF4-FFF2-40B4-BE49-F238E27FC236}">
                      <a16:creationId xmlns:a16="http://schemas.microsoft.com/office/drawing/2014/main" id="{0A63C5E5-EA3B-4AD5-839A-8A6A05748228}"/>
                    </a:ext>
                  </a:extLst>
                </p:cNvPr>
                <p:cNvPicPr/>
                <p:nvPr/>
              </p:nvPicPr>
              <p:blipFill>
                <a:blip r:embed="rId18"/>
                <a:stretch>
                  <a:fillRect/>
                </a:stretch>
              </p:blipFill>
              <p:spPr>
                <a:xfrm>
                  <a:off x="7060347" y="1553827"/>
                  <a:ext cx="1641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B7DEEEFE-EA4A-444C-A551-5C21C100B85A}"/>
                    </a:ext>
                  </a:extLst>
                </p14:cNvPr>
                <p14:cNvContentPartPr/>
                <p14:nvPr/>
              </p14:nvContentPartPr>
              <p14:xfrm>
                <a:off x="7259787" y="1479667"/>
                <a:ext cx="119160" cy="163800"/>
              </p14:xfrm>
            </p:contentPart>
          </mc:Choice>
          <mc:Fallback>
            <p:pic>
              <p:nvPicPr>
                <p:cNvPr id="23" name="Freihand 22">
                  <a:extLst>
                    <a:ext uri="{FF2B5EF4-FFF2-40B4-BE49-F238E27FC236}">
                      <a16:creationId xmlns:a16="http://schemas.microsoft.com/office/drawing/2014/main" id="{B7DEEEFE-EA4A-444C-A551-5C21C100B85A}"/>
                    </a:ext>
                  </a:extLst>
                </p:cNvPr>
                <p:cNvPicPr/>
                <p:nvPr/>
              </p:nvPicPr>
              <p:blipFill>
                <a:blip r:embed="rId20"/>
                <a:stretch>
                  <a:fillRect/>
                </a:stretch>
              </p:blipFill>
              <p:spPr>
                <a:xfrm>
                  <a:off x="7255467" y="1475347"/>
                  <a:ext cx="127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16EF0216-5887-4922-BE84-8E4EE45A7279}"/>
                    </a:ext>
                  </a:extLst>
                </p14:cNvPr>
                <p14:cNvContentPartPr/>
                <p14:nvPr/>
              </p14:nvContentPartPr>
              <p14:xfrm>
                <a:off x="7244667" y="1593427"/>
                <a:ext cx="157320" cy="56520"/>
              </p14:xfrm>
            </p:contentPart>
          </mc:Choice>
          <mc:Fallback>
            <p:pic>
              <p:nvPicPr>
                <p:cNvPr id="24" name="Freihand 23">
                  <a:extLst>
                    <a:ext uri="{FF2B5EF4-FFF2-40B4-BE49-F238E27FC236}">
                      <a16:creationId xmlns:a16="http://schemas.microsoft.com/office/drawing/2014/main" id="{16EF0216-5887-4922-BE84-8E4EE45A7279}"/>
                    </a:ext>
                  </a:extLst>
                </p:cNvPr>
                <p:cNvPicPr/>
                <p:nvPr/>
              </p:nvPicPr>
              <p:blipFill>
                <a:blip r:embed="rId22"/>
                <a:stretch>
                  <a:fillRect/>
                </a:stretch>
              </p:blipFill>
              <p:spPr>
                <a:xfrm>
                  <a:off x="7240347" y="1589107"/>
                  <a:ext cx="165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29BC8041-4862-4A8D-948B-2D7329810A79}"/>
                    </a:ext>
                  </a:extLst>
                </p14:cNvPr>
                <p14:cNvContentPartPr/>
                <p14:nvPr/>
              </p14:nvContentPartPr>
              <p14:xfrm>
                <a:off x="7449867" y="1448707"/>
                <a:ext cx="139320" cy="156960"/>
              </p14:xfrm>
            </p:contentPart>
          </mc:Choice>
          <mc:Fallback>
            <p:pic>
              <p:nvPicPr>
                <p:cNvPr id="25" name="Freihand 24">
                  <a:extLst>
                    <a:ext uri="{FF2B5EF4-FFF2-40B4-BE49-F238E27FC236}">
                      <a16:creationId xmlns:a16="http://schemas.microsoft.com/office/drawing/2014/main" id="{29BC8041-4862-4A8D-948B-2D7329810A79}"/>
                    </a:ext>
                  </a:extLst>
                </p:cNvPr>
                <p:cNvPicPr/>
                <p:nvPr/>
              </p:nvPicPr>
              <p:blipFill>
                <a:blip r:embed="rId24"/>
                <a:stretch>
                  <a:fillRect/>
                </a:stretch>
              </p:blipFill>
              <p:spPr>
                <a:xfrm>
                  <a:off x="7445547" y="1444387"/>
                  <a:ext cx="147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A36A4796-015E-4C26-AFDE-B3D5F4E0134B}"/>
                    </a:ext>
                  </a:extLst>
                </p14:cNvPr>
                <p14:cNvContentPartPr/>
                <p14:nvPr/>
              </p14:nvContentPartPr>
              <p14:xfrm>
                <a:off x="7606467" y="1369147"/>
                <a:ext cx="68760" cy="315360"/>
              </p14:xfrm>
            </p:contentPart>
          </mc:Choice>
          <mc:Fallback>
            <p:pic>
              <p:nvPicPr>
                <p:cNvPr id="26" name="Freihand 25">
                  <a:extLst>
                    <a:ext uri="{FF2B5EF4-FFF2-40B4-BE49-F238E27FC236}">
                      <a16:creationId xmlns:a16="http://schemas.microsoft.com/office/drawing/2014/main" id="{A36A4796-015E-4C26-AFDE-B3D5F4E0134B}"/>
                    </a:ext>
                  </a:extLst>
                </p:cNvPr>
                <p:cNvPicPr/>
                <p:nvPr/>
              </p:nvPicPr>
              <p:blipFill>
                <a:blip r:embed="rId26"/>
                <a:stretch>
                  <a:fillRect/>
                </a:stretch>
              </p:blipFill>
              <p:spPr>
                <a:xfrm>
                  <a:off x="7602147" y="1364827"/>
                  <a:ext cx="77400" cy="324000"/>
                </a:xfrm>
                <a:prstGeom prst="rect">
                  <a:avLst/>
                </a:prstGeom>
              </p:spPr>
            </p:pic>
          </mc:Fallback>
        </mc:AlternateContent>
      </p:grpSp>
      <p:grpSp>
        <p:nvGrpSpPr>
          <p:cNvPr id="30" name="Gruppieren 29">
            <a:extLst>
              <a:ext uri="{FF2B5EF4-FFF2-40B4-BE49-F238E27FC236}">
                <a16:creationId xmlns:a16="http://schemas.microsoft.com/office/drawing/2014/main" id="{34A118BE-794C-4A12-B030-CBF0EFA142CE}"/>
              </a:ext>
            </a:extLst>
          </p:cNvPr>
          <p:cNvGrpSpPr/>
          <p:nvPr/>
        </p:nvGrpSpPr>
        <p:grpSpPr>
          <a:xfrm>
            <a:off x="5334147" y="1812307"/>
            <a:ext cx="242640" cy="284040"/>
            <a:chOff x="5334147" y="1812307"/>
            <a:chExt cx="242640" cy="284040"/>
          </a:xfrm>
        </p:grpSpPr>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B322A578-FE09-4D4E-8957-20C0BA19B134}"/>
                    </a:ext>
                  </a:extLst>
                </p14:cNvPr>
                <p14:cNvContentPartPr/>
                <p14:nvPr/>
              </p14:nvContentPartPr>
              <p14:xfrm>
                <a:off x="5334147" y="1812307"/>
                <a:ext cx="164880" cy="188640"/>
              </p14:xfrm>
            </p:contentPart>
          </mc:Choice>
          <mc:Fallback>
            <p:pic>
              <p:nvPicPr>
                <p:cNvPr id="28" name="Freihand 27">
                  <a:extLst>
                    <a:ext uri="{FF2B5EF4-FFF2-40B4-BE49-F238E27FC236}">
                      <a16:creationId xmlns:a16="http://schemas.microsoft.com/office/drawing/2014/main" id="{B322A578-FE09-4D4E-8957-20C0BA19B134}"/>
                    </a:ext>
                  </a:extLst>
                </p:cNvPr>
                <p:cNvPicPr/>
                <p:nvPr/>
              </p:nvPicPr>
              <p:blipFill>
                <a:blip r:embed="rId28"/>
                <a:stretch>
                  <a:fillRect/>
                </a:stretch>
              </p:blipFill>
              <p:spPr>
                <a:xfrm>
                  <a:off x="5329827" y="1807987"/>
                  <a:ext cx="173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FFBF898C-5D78-4830-BEE5-BD1EBE2E5642}"/>
                    </a:ext>
                  </a:extLst>
                </p14:cNvPr>
                <p14:cNvContentPartPr/>
                <p14:nvPr/>
              </p14:nvContentPartPr>
              <p14:xfrm>
                <a:off x="5366547" y="1934707"/>
                <a:ext cx="210240" cy="161640"/>
              </p14:xfrm>
            </p:contentPart>
          </mc:Choice>
          <mc:Fallback>
            <p:pic>
              <p:nvPicPr>
                <p:cNvPr id="29" name="Freihand 28">
                  <a:extLst>
                    <a:ext uri="{FF2B5EF4-FFF2-40B4-BE49-F238E27FC236}">
                      <a16:creationId xmlns:a16="http://schemas.microsoft.com/office/drawing/2014/main" id="{FFBF898C-5D78-4830-BEE5-BD1EBE2E5642}"/>
                    </a:ext>
                  </a:extLst>
                </p:cNvPr>
                <p:cNvPicPr/>
                <p:nvPr/>
              </p:nvPicPr>
              <p:blipFill>
                <a:blip r:embed="rId30"/>
                <a:stretch>
                  <a:fillRect/>
                </a:stretch>
              </p:blipFill>
              <p:spPr>
                <a:xfrm>
                  <a:off x="5362227" y="1930387"/>
                  <a:ext cx="218880" cy="170280"/>
                </a:xfrm>
                <a:prstGeom prst="rect">
                  <a:avLst/>
                </a:prstGeom>
              </p:spPr>
            </p:pic>
          </mc:Fallback>
        </mc:AlternateContent>
      </p:grpSp>
      <p:grpSp>
        <p:nvGrpSpPr>
          <p:cNvPr id="41" name="Gruppieren 40">
            <a:extLst>
              <a:ext uri="{FF2B5EF4-FFF2-40B4-BE49-F238E27FC236}">
                <a16:creationId xmlns:a16="http://schemas.microsoft.com/office/drawing/2014/main" id="{9CA97173-85F2-479F-A34F-2074966EB1B0}"/>
              </a:ext>
            </a:extLst>
          </p:cNvPr>
          <p:cNvGrpSpPr/>
          <p:nvPr/>
        </p:nvGrpSpPr>
        <p:grpSpPr>
          <a:xfrm>
            <a:off x="945387" y="3223867"/>
            <a:ext cx="786600" cy="45360"/>
            <a:chOff x="945387" y="3223867"/>
            <a:chExt cx="786600" cy="45360"/>
          </a:xfrm>
        </p:grpSpPr>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BF703DB2-126E-4DEC-B127-47B7FB2E88AE}"/>
                    </a:ext>
                  </a:extLst>
                </p14:cNvPr>
                <p14:cNvContentPartPr/>
                <p14:nvPr/>
              </p14:nvContentPartPr>
              <p14:xfrm>
                <a:off x="945387" y="3223867"/>
                <a:ext cx="267120" cy="24120"/>
              </p14:xfrm>
            </p:contentPart>
          </mc:Choice>
          <mc:Fallback>
            <p:pic>
              <p:nvPicPr>
                <p:cNvPr id="35" name="Freihand 34">
                  <a:extLst>
                    <a:ext uri="{FF2B5EF4-FFF2-40B4-BE49-F238E27FC236}">
                      <a16:creationId xmlns:a16="http://schemas.microsoft.com/office/drawing/2014/main" id="{BF703DB2-126E-4DEC-B127-47B7FB2E88AE}"/>
                    </a:ext>
                  </a:extLst>
                </p:cNvPr>
                <p:cNvPicPr/>
                <p:nvPr/>
              </p:nvPicPr>
              <p:blipFill>
                <a:blip r:embed="rId32"/>
                <a:stretch>
                  <a:fillRect/>
                </a:stretch>
              </p:blipFill>
              <p:spPr>
                <a:xfrm>
                  <a:off x="941067" y="3219547"/>
                  <a:ext cx="275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ADB8A22A-544D-4F44-89AB-6FD2A3174866}"/>
                    </a:ext>
                  </a:extLst>
                </p14:cNvPr>
                <p14:cNvContentPartPr/>
                <p14:nvPr/>
              </p14:nvContentPartPr>
              <p14:xfrm>
                <a:off x="1511667" y="3252307"/>
                <a:ext cx="220320" cy="16920"/>
              </p14:xfrm>
            </p:contentPart>
          </mc:Choice>
          <mc:Fallback>
            <p:pic>
              <p:nvPicPr>
                <p:cNvPr id="36" name="Freihand 35">
                  <a:extLst>
                    <a:ext uri="{FF2B5EF4-FFF2-40B4-BE49-F238E27FC236}">
                      <a16:creationId xmlns:a16="http://schemas.microsoft.com/office/drawing/2014/main" id="{ADB8A22A-544D-4F44-89AB-6FD2A3174866}"/>
                    </a:ext>
                  </a:extLst>
                </p:cNvPr>
                <p:cNvPicPr/>
                <p:nvPr/>
              </p:nvPicPr>
              <p:blipFill>
                <a:blip r:embed="rId34"/>
                <a:stretch>
                  <a:fillRect/>
                </a:stretch>
              </p:blipFill>
              <p:spPr>
                <a:xfrm>
                  <a:off x="1507347" y="3247987"/>
                  <a:ext cx="228960" cy="25560"/>
                </a:xfrm>
                <a:prstGeom prst="rect">
                  <a:avLst/>
                </a:prstGeom>
              </p:spPr>
            </p:pic>
          </mc:Fallback>
        </mc:AlternateContent>
      </p:grpSp>
      <p:grpSp>
        <p:nvGrpSpPr>
          <p:cNvPr id="40" name="Gruppieren 39">
            <a:extLst>
              <a:ext uri="{FF2B5EF4-FFF2-40B4-BE49-F238E27FC236}">
                <a16:creationId xmlns:a16="http://schemas.microsoft.com/office/drawing/2014/main" id="{4319BE00-A71B-45F1-A4C3-1CD1F6D5F962}"/>
              </a:ext>
            </a:extLst>
          </p:cNvPr>
          <p:cNvGrpSpPr/>
          <p:nvPr/>
        </p:nvGrpSpPr>
        <p:grpSpPr>
          <a:xfrm>
            <a:off x="2145627" y="3194707"/>
            <a:ext cx="1988280" cy="303840"/>
            <a:chOff x="2145627" y="3194707"/>
            <a:chExt cx="1988280" cy="303840"/>
          </a:xfrm>
        </p:grpSpPr>
        <mc:AlternateContent xmlns:mc="http://schemas.openxmlformats.org/markup-compatibility/2006">
          <mc:Choice xmlns:p14="http://schemas.microsoft.com/office/powerpoint/2010/main" Requires="p14">
            <p:contentPart p14:bwMode="auto" r:id="rId35">
              <p14:nvContentPartPr>
                <p14:cNvPr id="32" name="Freihand 31">
                  <a:extLst>
                    <a:ext uri="{FF2B5EF4-FFF2-40B4-BE49-F238E27FC236}">
                      <a16:creationId xmlns:a16="http://schemas.microsoft.com/office/drawing/2014/main" id="{2C1529DC-4C3F-43EC-9A71-3DC7145AC54A}"/>
                    </a:ext>
                  </a:extLst>
                </p14:cNvPr>
                <p14:cNvContentPartPr/>
                <p14:nvPr/>
              </p14:nvContentPartPr>
              <p14:xfrm>
                <a:off x="4106907" y="3253747"/>
                <a:ext cx="27000" cy="244800"/>
              </p14:xfrm>
            </p:contentPart>
          </mc:Choice>
          <mc:Fallback>
            <p:pic>
              <p:nvPicPr>
                <p:cNvPr id="32" name="Freihand 31">
                  <a:extLst>
                    <a:ext uri="{FF2B5EF4-FFF2-40B4-BE49-F238E27FC236}">
                      <a16:creationId xmlns:a16="http://schemas.microsoft.com/office/drawing/2014/main" id="{2C1529DC-4C3F-43EC-9A71-3DC7145AC54A}"/>
                    </a:ext>
                  </a:extLst>
                </p:cNvPr>
                <p:cNvPicPr/>
                <p:nvPr/>
              </p:nvPicPr>
              <p:blipFill>
                <a:blip r:embed="rId36"/>
                <a:stretch>
                  <a:fillRect/>
                </a:stretch>
              </p:blipFill>
              <p:spPr>
                <a:xfrm>
                  <a:off x="4102587" y="3249427"/>
                  <a:ext cx="356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AF7159C2-B697-4EC2-A627-1DA0406017F8}"/>
                    </a:ext>
                  </a:extLst>
                </p14:cNvPr>
                <p14:cNvContentPartPr/>
                <p14:nvPr/>
              </p14:nvContentPartPr>
              <p14:xfrm>
                <a:off x="2145627" y="3221347"/>
                <a:ext cx="1606320" cy="37080"/>
              </p14:xfrm>
            </p:contentPart>
          </mc:Choice>
          <mc:Fallback>
            <p:pic>
              <p:nvPicPr>
                <p:cNvPr id="37" name="Freihand 36">
                  <a:extLst>
                    <a:ext uri="{FF2B5EF4-FFF2-40B4-BE49-F238E27FC236}">
                      <a16:creationId xmlns:a16="http://schemas.microsoft.com/office/drawing/2014/main" id="{AF7159C2-B697-4EC2-A627-1DA0406017F8}"/>
                    </a:ext>
                  </a:extLst>
                </p:cNvPr>
                <p:cNvPicPr/>
                <p:nvPr/>
              </p:nvPicPr>
              <p:blipFill>
                <a:blip r:embed="rId38"/>
                <a:stretch>
                  <a:fillRect/>
                </a:stretch>
              </p:blipFill>
              <p:spPr>
                <a:xfrm>
                  <a:off x="2141307" y="3217027"/>
                  <a:ext cx="1614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EF4BD6C5-A565-4C32-8C3C-E15154A48B50}"/>
                    </a:ext>
                  </a:extLst>
                </p14:cNvPr>
                <p14:cNvContentPartPr/>
                <p14:nvPr/>
              </p14:nvContentPartPr>
              <p14:xfrm>
                <a:off x="3813507" y="3194707"/>
                <a:ext cx="195120" cy="17280"/>
              </p14:xfrm>
            </p:contentPart>
          </mc:Choice>
          <mc:Fallback>
            <p:pic>
              <p:nvPicPr>
                <p:cNvPr id="38" name="Freihand 37">
                  <a:extLst>
                    <a:ext uri="{FF2B5EF4-FFF2-40B4-BE49-F238E27FC236}">
                      <a16:creationId xmlns:a16="http://schemas.microsoft.com/office/drawing/2014/main" id="{EF4BD6C5-A565-4C32-8C3C-E15154A48B50}"/>
                    </a:ext>
                  </a:extLst>
                </p:cNvPr>
                <p:cNvPicPr/>
                <p:nvPr/>
              </p:nvPicPr>
              <p:blipFill>
                <a:blip r:embed="rId40"/>
                <a:stretch>
                  <a:fillRect/>
                </a:stretch>
              </p:blipFill>
              <p:spPr>
                <a:xfrm>
                  <a:off x="3809187" y="3190387"/>
                  <a:ext cx="203760" cy="25920"/>
                </a:xfrm>
                <a:prstGeom prst="rect">
                  <a:avLst/>
                </a:prstGeom>
              </p:spPr>
            </p:pic>
          </mc:Fallback>
        </mc:AlternateContent>
      </p:grpSp>
      <p:grpSp>
        <p:nvGrpSpPr>
          <p:cNvPr id="55" name="Gruppieren 54">
            <a:extLst>
              <a:ext uri="{FF2B5EF4-FFF2-40B4-BE49-F238E27FC236}">
                <a16:creationId xmlns:a16="http://schemas.microsoft.com/office/drawing/2014/main" id="{B1E097D6-7F3C-4E46-A733-99DDF6C9B888}"/>
              </a:ext>
            </a:extLst>
          </p:cNvPr>
          <p:cNvGrpSpPr/>
          <p:nvPr/>
        </p:nvGrpSpPr>
        <p:grpSpPr>
          <a:xfrm>
            <a:off x="187227" y="3054667"/>
            <a:ext cx="616320" cy="352800"/>
            <a:chOff x="187227" y="3054667"/>
            <a:chExt cx="616320" cy="352800"/>
          </a:xfrm>
        </p:grpSpPr>
        <mc:AlternateContent xmlns:mc="http://schemas.openxmlformats.org/markup-compatibility/2006">
          <mc:Choice xmlns:p14="http://schemas.microsoft.com/office/powerpoint/2010/main" Requires="p14">
            <p:contentPart p14:bwMode="auto" r:id="rId41">
              <p14:nvContentPartPr>
                <p14:cNvPr id="42" name="Freihand 41">
                  <a:extLst>
                    <a:ext uri="{FF2B5EF4-FFF2-40B4-BE49-F238E27FC236}">
                      <a16:creationId xmlns:a16="http://schemas.microsoft.com/office/drawing/2014/main" id="{4E78445B-6102-429C-9AF6-CDE1EF044051}"/>
                    </a:ext>
                  </a:extLst>
                </p14:cNvPr>
                <p14:cNvContentPartPr/>
                <p14:nvPr/>
              </p14:nvContentPartPr>
              <p14:xfrm>
                <a:off x="249507" y="3178507"/>
                <a:ext cx="20880" cy="2880"/>
              </p14:xfrm>
            </p:contentPart>
          </mc:Choice>
          <mc:Fallback>
            <p:pic>
              <p:nvPicPr>
                <p:cNvPr id="42" name="Freihand 41">
                  <a:extLst>
                    <a:ext uri="{FF2B5EF4-FFF2-40B4-BE49-F238E27FC236}">
                      <a16:creationId xmlns:a16="http://schemas.microsoft.com/office/drawing/2014/main" id="{4E78445B-6102-429C-9AF6-CDE1EF044051}"/>
                    </a:ext>
                  </a:extLst>
                </p:cNvPr>
                <p:cNvPicPr/>
                <p:nvPr/>
              </p:nvPicPr>
              <p:blipFill>
                <a:blip r:embed="rId42"/>
                <a:stretch>
                  <a:fillRect/>
                </a:stretch>
              </p:blipFill>
              <p:spPr>
                <a:xfrm>
                  <a:off x="245187" y="3174187"/>
                  <a:ext cx="295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 name="Freihand 42">
                  <a:extLst>
                    <a:ext uri="{FF2B5EF4-FFF2-40B4-BE49-F238E27FC236}">
                      <a16:creationId xmlns:a16="http://schemas.microsoft.com/office/drawing/2014/main" id="{FD8A6914-271E-4C22-A082-5CAF5E0B823C}"/>
                    </a:ext>
                  </a:extLst>
                </p14:cNvPr>
                <p14:cNvContentPartPr/>
                <p14:nvPr/>
              </p14:nvContentPartPr>
              <p14:xfrm>
                <a:off x="207387" y="3173107"/>
                <a:ext cx="42480" cy="9720"/>
              </p14:xfrm>
            </p:contentPart>
          </mc:Choice>
          <mc:Fallback>
            <p:pic>
              <p:nvPicPr>
                <p:cNvPr id="43" name="Freihand 42">
                  <a:extLst>
                    <a:ext uri="{FF2B5EF4-FFF2-40B4-BE49-F238E27FC236}">
                      <a16:creationId xmlns:a16="http://schemas.microsoft.com/office/drawing/2014/main" id="{FD8A6914-271E-4C22-A082-5CAF5E0B823C}"/>
                    </a:ext>
                  </a:extLst>
                </p:cNvPr>
                <p:cNvPicPr/>
                <p:nvPr/>
              </p:nvPicPr>
              <p:blipFill>
                <a:blip r:embed="rId44"/>
                <a:stretch>
                  <a:fillRect/>
                </a:stretch>
              </p:blipFill>
              <p:spPr>
                <a:xfrm>
                  <a:off x="203067" y="3168787"/>
                  <a:ext cx="51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61948165-0E60-46C5-8645-C1736107BC38}"/>
                    </a:ext>
                  </a:extLst>
                </p14:cNvPr>
                <p14:cNvContentPartPr/>
                <p14:nvPr/>
              </p14:nvContentPartPr>
              <p14:xfrm>
                <a:off x="187227" y="3131707"/>
                <a:ext cx="58680" cy="161280"/>
              </p14:xfrm>
            </p:contentPart>
          </mc:Choice>
          <mc:Fallback>
            <p:pic>
              <p:nvPicPr>
                <p:cNvPr id="44" name="Freihand 43">
                  <a:extLst>
                    <a:ext uri="{FF2B5EF4-FFF2-40B4-BE49-F238E27FC236}">
                      <a16:creationId xmlns:a16="http://schemas.microsoft.com/office/drawing/2014/main" id="{61948165-0E60-46C5-8645-C1736107BC38}"/>
                    </a:ext>
                  </a:extLst>
                </p:cNvPr>
                <p:cNvPicPr/>
                <p:nvPr/>
              </p:nvPicPr>
              <p:blipFill>
                <a:blip r:embed="rId46"/>
                <a:stretch>
                  <a:fillRect/>
                </a:stretch>
              </p:blipFill>
              <p:spPr>
                <a:xfrm>
                  <a:off x="182907" y="3127387"/>
                  <a:ext cx="67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9D7C17B7-8C74-4D76-9A51-3DD27B11B750}"/>
                    </a:ext>
                  </a:extLst>
                </p14:cNvPr>
                <p14:cNvContentPartPr/>
                <p14:nvPr/>
              </p14:nvContentPartPr>
              <p14:xfrm>
                <a:off x="192627" y="3066547"/>
                <a:ext cx="4320" cy="1080"/>
              </p14:xfrm>
            </p:contentPart>
          </mc:Choice>
          <mc:Fallback>
            <p:pic>
              <p:nvPicPr>
                <p:cNvPr id="45" name="Freihand 44">
                  <a:extLst>
                    <a:ext uri="{FF2B5EF4-FFF2-40B4-BE49-F238E27FC236}">
                      <a16:creationId xmlns:a16="http://schemas.microsoft.com/office/drawing/2014/main" id="{9D7C17B7-8C74-4D76-9A51-3DD27B11B750}"/>
                    </a:ext>
                  </a:extLst>
                </p:cNvPr>
                <p:cNvPicPr/>
                <p:nvPr/>
              </p:nvPicPr>
              <p:blipFill>
                <a:blip r:embed="rId48"/>
                <a:stretch>
                  <a:fillRect/>
                </a:stretch>
              </p:blipFill>
              <p:spPr>
                <a:xfrm>
                  <a:off x="188307" y="3062227"/>
                  <a:ext cx="129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F119F5EC-CD4B-46DC-834A-0781A3EF5101}"/>
                    </a:ext>
                  </a:extLst>
                </p14:cNvPr>
                <p14:cNvContentPartPr/>
                <p14:nvPr/>
              </p14:nvContentPartPr>
              <p14:xfrm>
                <a:off x="232227" y="3054667"/>
                <a:ext cx="91440" cy="110160"/>
              </p14:xfrm>
            </p:contentPart>
          </mc:Choice>
          <mc:Fallback>
            <p:pic>
              <p:nvPicPr>
                <p:cNvPr id="47" name="Freihand 46">
                  <a:extLst>
                    <a:ext uri="{FF2B5EF4-FFF2-40B4-BE49-F238E27FC236}">
                      <a16:creationId xmlns:a16="http://schemas.microsoft.com/office/drawing/2014/main" id="{F119F5EC-CD4B-46DC-834A-0781A3EF5101}"/>
                    </a:ext>
                  </a:extLst>
                </p:cNvPr>
                <p:cNvPicPr/>
                <p:nvPr/>
              </p:nvPicPr>
              <p:blipFill>
                <a:blip r:embed="rId50"/>
                <a:stretch>
                  <a:fillRect/>
                </a:stretch>
              </p:blipFill>
              <p:spPr>
                <a:xfrm>
                  <a:off x="227907" y="3050347"/>
                  <a:ext cx="100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578D63F9-C548-403B-B50B-B57D76CF9D76}"/>
                    </a:ext>
                  </a:extLst>
                </p14:cNvPr>
                <p14:cNvContentPartPr/>
                <p14:nvPr/>
              </p14:nvContentPartPr>
              <p14:xfrm>
                <a:off x="297747" y="3086347"/>
                <a:ext cx="92520" cy="246600"/>
              </p14:xfrm>
            </p:contentPart>
          </mc:Choice>
          <mc:Fallback>
            <p:pic>
              <p:nvPicPr>
                <p:cNvPr id="48" name="Freihand 47">
                  <a:extLst>
                    <a:ext uri="{FF2B5EF4-FFF2-40B4-BE49-F238E27FC236}">
                      <a16:creationId xmlns:a16="http://schemas.microsoft.com/office/drawing/2014/main" id="{578D63F9-C548-403B-B50B-B57D76CF9D76}"/>
                    </a:ext>
                  </a:extLst>
                </p:cNvPr>
                <p:cNvPicPr/>
                <p:nvPr/>
              </p:nvPicPr>
              <p:blipFill>
                <a:blip r:embed="rId52"/>
                <a:stretch>
                  <a:fillRect/>
                </a:stretch>
              </p:blipFill>
              <p:spPr>
                <a:xfrm>
                  <a:off x="293427" y="3082027"/>
                  <a:ext cx="101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AAC8AA85-7D24-468F-AC97-0D735CF26556}"/>
                    </a:ext>
                  </a:extLst>
                </p14:cNvPr>
                <p14:cNvContentPartPr/>
                <p14:nvPr/>
              </p14:nvContentPartPr>
              <p14:xfrm>
                <a:off x="399987" y="3122347"/>
                <a:ext cx="99720" cy="140400"/>
              </p14:xfrm>
            </p:contentPart>
          </mc:Choice>
          <mc:Fallback>
            <p:pic>
              <p:nvPicPr>
                <p:cNvPr id="49" name="Freihand 48">
                  <a:extLst>
                    <a:ext uri="{FF2B5EF4-FFF2-40B4-BE49-F238E27FC236}">
                      <a16:creationId xmlns:a16="http://schemas.microsoft.com/office/drawing/2014/main" id="{AAC8AA85-7D24-468F-AC97-0D735CF26556}"/>
                    </a:ext>
                  </a:extLst>
                </p:cNvPr>
                <p:cNvPicPr/>
                <p:nvPr/>
              </p:nvPicPr>
              <p:blipFill>
                <a:blip r:embed="rId54"/>
                <a:stretch>
                  <a:fillRect/>
                </a:stretch>
              </p:blipFill>
              <p:spPr>
                <a:xfrm>
                  <a:off x="395667" y="3118027"/>
                  <a:ext cx="108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683207A9-F805-499B-A41B-ACD460373F27}"/>
                    </a:ext>
                  </a:extLst>
                </p14:cNvPr>
                <p14:cNvContentPartPr/>
                <p14:nvPr/>
              </p14:nvContentPartPr>
              <p14:xfrm>
                <a:off x="507627" y="3156907"/>
                <a:ext cx="74520" cy="107280"/>
              </p14:xfrm>
            </p:contentPart>
          </mc:Choice>
          <mc:Fallback>
            <p:pic>
              <p:nvPicPr>
                <p:cNvPr id="50" name="Freihand 49">
                  <a:extLst>
                    <a:ext uri="{FF2B5EF4-FFF2-40B4-BE49-F238E27FC236}">
                      <a16:creationId xmlns:a16="http://schemas.microsoft.com/office/drawing/2014/main" id="{683207A9-F805-499B-A41B-ACD460373F27}"/>
                    </a:ext>
                  </a:extLst>
                </p:cNvPr>
                <p:cNvPicPr/>
                <p:nvPr/>
              </p:nvPicPr>
              <p:blipFill>
                <a:blip r:embed="rId56"/>
                <a:stretch>
                  <a:fillRect/>
                </a:stretch>
              </p:blipFill>
              <p:spPr>
                <a:xfrm>
                  <a:off x="503307" y="3152587"/>
                  <a:ext cx="83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E2013A3F-F2FA-41B0-9ED9-C6D3751C7790}"/>
                    </a:ext>
                  </a:extLst>
                </p14:cNvPr>
                <p14:cNvContentPartPr/>
                <p14:nvPr/>
              </p14:nvContentPartPr>
              <p14:xfrm>
                <a:off x="594747" y="3109747"/>
                <a:ext cx="64440" cy="132840"/>
              </p14:xfrm>
            </p:contentPart>
          </mc:Choice>
          <mc:Fallback>
            <p:pic>
              <p:nvPicPr>
                <p:cNvPr id="51" name="Freihand 50">
                  <a:extLst>
                    <a:ext uri="{FF2B5EF4-FFF2-40B4-BE49-F238E27FC236}">
                      <a16:creationId xmlns:a16="http://schemas.microsoft.com/office/drawing/2014/main" id="{E2013A3F-F2FA-41B0-9ED9-C6D3751C7790}"/>
                    </a:ext>
                  </a:extLst>
                </p:cNvPr>
                <p:cNvPicPr/>
                <p:nvPr/>
              </p:nvPicPr>
              <p:blipFill>
                <a:blip r:embed="rId58"/>
                <a:stretch>
                  <a:fillRect/>
                </a:stretch>
              </p:blipFill>
              <p:spPr>
                <a:xfrm>
                  <a:off x="590427" y="3105427"/>
                  <a:ext cx="73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27361CC7-0801-4FBF-ADC7-D604DA1F32EF}"/>
                    </a:ext>
                  </a:extLst>
                </p14:cNvPr>
                <p14:cNvContentPartPr/>
                <p14:nvPr/>
              </p14:nvContentPartPr>
              <p14:xfrm>
                <a:off x="598347" y="3134227"/>
                <a:ext cx="96480" cy="146520"/>
              </p14:xfrm>
            </p:contentPart>
          </mc:Choice>
          <mc:Fallback>
            <p:pic>
              <p:nvPicPr>
                <p:cNvPr id="52" name="Freihand 51">
                  <a:extLst>
                    <a:ext uri="{FF2B5EF4-FFF2-40B4-BE49-F238E27FC236}">
                      <a16:creationId xmlns:a16="http://schemas.microsoft.com/office/drawing/2014/main" id="{27361CC7-0801-4FBF-ADC7-D604DA1F32EF}"/>
                    </a:ext>
                  </a:extLst>
                </p:cNvPr>
                <p:cNvPicPr/>
                <p:nvPr/>
              </p:nvPicPr>
              <p:blipFill>
                <a:blip r:embed="rId60"/>
                <a:stretch>
                  <a:fillRect/>
                </a:stretch>
              </p:blipFill>
              <p:spPr>
                <a:xfrm>
                  <a:off x="594027" y="3129907"/>
                  <a:ext cx="105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C6B309D3-C74B-4D4F-AC6F-5C9FA7E74BE5}"/>
                    </a:ext>
                  </a:extLst>
                </p14:cNvPr>
                <p14:cNvContentPartPr/>
                <p14:nvPr/>
              </p14:nvContentPartPr>
              <p14:xfrm>
                <a:off x="695907" y="3118747"/>
                <a:ext cx="65160" cy="182880"/>
              </p14:xfrm>
            </p:contentPart>
          </mc:Choice>
          <mc:Fallback>
            <p:pic>
              <p:nvPicPr>
                <p:cNvPr id="53" name="Freihand 52">
                  <a:extLst>
                    <a:ext uri="{FF2B5EF4-FFF2-40B4-BE49-F238E27FC236}">
                      <a16:creationId xmlns:a16="http://schemas.microsoft.com/office/drawing/2014/main" id="{C6B309D3-C74B-4D4F-AC6F-5C9FA7E74BE5}"/>
                    </a:ext>
                  </a:extLst>
                </p:cNvPr>
                <p:cNvPicPr/>
                <p:nvPr/>
              </p:nvPicPr>
              <p:blipFill>
                <a:blip r:embed="rId62"/>
                <a:stretch>
                  <a:fillRect/>
                </a:stretch>
              </p:blipFill>
              <p:spPr>
                <a:xfrm>
                  <a:off x="691587" y="3114427"/>
                  <a:ext cx="73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C424D341-39DE-4241-AA33-559728A9794C}"/>
                    </a:ext>
                  </a:extLst>
                </p14:cNvPr>
                <p14:cNvContentPartPr/>
                <p14:nvPr/>
              </p14:nvContentPartPr>
              <p14:xfrm>
                <a:off x="749547" y="3058267"/>
                <a:ext cx="54000" cy="349200"/>
              </p14:xfrm>
            </p:contentPart>
          </mc:Choice>
          <mc:Fallback>
            <p:pic>
              <p:nvPicPr>
                <p:cNvPr id="54" name="Freihand 53">
                  <a:extLst>
                    <a:ext uri="{FF2B5EF4-FFF2-40B4-BE49-F238E27FC236}">
                      <a16:creationId xmlns:a16="http://schemas.microsoft.com/office/drawing/2014/main" id="{C424D341-39DE-4241-AA33-559728A9794C}"/>
                    </a:ext>
                  </a:extLst>
                </p:cNvPr>
                <p:cNvPicPr/>
                <p:nvPr/>
              </p:nvPicPr>
              <p:blipFill>
                <a:blip r:embed="rId64"/>
                <a:stretch>
                  <a:fillRect/>
                </a:stretch>
              </p:blipFill>
              <p:spPr>
                <a:xfrm>
                  <a:off x="745227" y="3053947"/>
                  <a:ext cx="62640" cy="35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BD13C3B3-FE74-4940-B3FA-D1894AF2900C}"/>
                  </a:ext>
                </a:extLst>
              </p14:cNvPr>
              <p14:cNvContentPartPr/>
              <p14:nvPr/>
            </p14:nvContentPartPr>
            <p14:xfrm>
              <a:off x="4111587" y="3778267"/>
              <a:ext cx="9720" cy="140400"/>
            </p14:xfrm>
          </p:contentPart>
        </mc:Choice>
        <mc:Fallback>
          <p:pic>
            <p:nvPicPr>
              <p:cNvPr id="33" name="Freihand 32">
                <a:extLst>
                  <a:ext uri="{FF2B5EF4-FFF2-40B4-BE49-F238E27FC236}">
                    <a16:creationId xmlns:a16="http://schemas.microsoft.com/office/drawing/2014/main" id="{BD13C3B3-FE74-4940-B3FA-D1894AF2900C}"/>
                  </a:ext>
                </a:extLst>
              </p:cNvPr>
              <p:cNvPicPr/>
              <p:nvPr/>
            </p:nvPicPr>
            <p:blipFill>
              <a:blip r:embed="rId66"/>
              <a:stretch>
                <a:fillRect/>
              </a:stretch>
            </p:blipFill>
            <p:spPr>
              <a:xfrm>
                <a:off x="4107267" y="3773947"/>
                <a:ext cx="18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234FFE4C-1C46-41C6-A944-9D08D8581B01}"/>
                  </a:ext>
                </a:extLst>
              </p14:cNvPr>
              <p14:cNvContentPartPr/>
              <p14:nvPr/>
            </p14:nvContentPartPr>
            <p14:xfrm>
              <a:off x="4092867" y="4257067"/>
              <a:ext cx="14400" cy="462600"/>
            </p14:xfrm>
          </p:contentPart>
        </mc:Choice>
        <mc:Fallback>
          <p:pic>
            <p:nvPicPr>
              <p:cNvPr id="34" name="Freihand 33">
                <a:extLst>
                  <a:ext uri="{FF2B5EF4-FFF2-40B4-BE49-F238E27FC236}">
                    <a16:creationId xmlns:a16="http://schemas.microsoft.com/office/drawing/2014/main" id="{234FFE4C-1C46-41C6-A944-9D08D8581B01}"/>
                  </a:ext>
                </a:extLst>
              </p:cNvPr>
              <p:cNvPicPr/>
              <p:nvPr/>
            </p:nvPicPr>
            <p:blipFill>
              <a:blip r:embed="rId68"/>
              <a:stretch>
                <a:fillRect/>
              </a:stretch>
            </p:blipFill>
            <p:spPr>
              <a:xfrm>
                <a:off x="4088547" y="4252747"/>
                <a:ext cx="23040" cy="471240"/>
              </a:xfrm>
              <a:prstGeom prst="rect">
                <a:avLst/>
              </a:prstGeom>
            </p:spPr>
          </p:pic>
        </mc:Fallback>
      </mc:AlternateContent>
      <p:grpSp>
        <p:nvGrpSpPr>
          <p:cNvPr id="99" name="Gruppieren 98">
            <a:extLst>
              <a:ext uri="{FF2B5EF4-FFF2-40B4-BE49-F238E27FC236}">
                <a16:creationId xmlns:a16="http://schemas.microsoft.com/office/drawing/2014/main" id="{9B39D55B-C01D-4412-99A1-9C22144E2548}"/>
              </a:ext>
            </a:extLst>
          </p:cNvPr>
          <p:cNvGrpSpPr/>
          <p:nvPr/>
        </p:nvGrpSpPr>
        <p:grpSpPr>
          <a:xfrm>
            <a:off x="210627" y="4883107"/>
            <a:ext cx="2026080" cy="597600"/>
            <a:chOff x="210627" y="4883107"/>
            <a:chExt cx="2026080" cy="597600"/>
          </a:xfrm>
        </p:grpSpPr>
        <mc:AlternateContent xmlns:mc="http://schemas.openxmlformats.org/markup-compatibility/2006">
          <mc:Choice xmlns:p14="http://schemas.microsoft.com/office/powerpoint/2010/main" Requires="p14">
            <p:contentPart p14:bwMode="auto" r:id="rId69">
              <p14:nvContentPartPr>
                <p14:cNvPr id="78" name="Freihand 77">
                  <a:extLst>
                    <a:ext uri="{FF2B5EF4-FFF2-40B4-BE49-F238E27FC236}">
                      <a16:creationId xmlns:a16="http://schemas.microsoft.com/office/drawing/2014/main" id="{8D2E982B-9918-4545-A652-CCE5342627F5}"/>
                    </a:ext>
                  </a:extLst>
                </p14:cNvPr>
                <p14:cNvContentPartPr/>
                <p14:nvPr/>
              </p14:nvContentPartPr>
              <p14:xfrm>
                <a:off x="210627" y="5279107"/>
                <a:ext cx="136080" cy="201600"/>
              </p14:xfrm>
            </p:contentPart>
          </mc:Choice>
          <mc:Fallback>
            <p:pic>
              <p:nvPicPr>
                <p:cNvPr id="78" name="Freihand 77">
                  <a:extLst>
                    <a:ext uri="{FF2B5EF4-FFF2-40B4-BE49-F238E27FC236}">
                      <a16:creationId xmlns:a16="http://schemas.microsoft.com/office/drawing/2014/main" id="{8D2E982B-9918-4545-A652-CCE5342627F5}"/>
                    </a:ext>
                  </a:extLst>
                </p:cNvPr>
                <p:cNvPicPr/>
                <p:nvPr/>
              </p:nvPicPr>
              <p:blipFill>
                <a:blip r:embed="rId70"/>
                <a:stretch>
                  <a:fillRect/>
                </a:stretch>
              </p:blipFill>
              <p:spPr>
                <a:xfrm>
                  <a:off x="206307" y="5274787"/>
                  <a:ext cx="144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9" name="Freihand 78">
                  <a:extLst>
                    <a:ext uri="{FF2B5EF4-FFF2-40B4-BE49-F238E27FC236}">
                      <a16:creationId xmlns:a16="http://schemas.microsoft.com/office/drawing/2014/main" id="{25C52A9F-5701-4AD3-A8B0-29AFD9B47549}"/>
                    </a:ext>
                  </a:extLst>
                </p14:cNvPr>
                <p14:cNvContentPartPr/>
                <p14:nvPr/>
              </p14:nvContentPartPr>
              <p14:xfrm>
                <a:off x="502227" y="5288827"/>
                <a:ext cx="24120" cy="172080"/>
              </p14:xfrm>
            </p:contentPart>
          </mc:Choice>
          <mc:Fallback>
            <p:pic>
              <p:nvPicPr>
                <p:cNvPr id="79" name="Freihand 78">
                  <a:extLst>
                    <a:ext uri="{FF2B5EF4-FFF2-40B4-BE49-F238E27FC236}">
                      <a16:creationId xmlns:a16="http://schemas.microsoft.com/office/drawing/2014/main" id="{25C52A9F-5701-4AD3-A8B0-29AFD9B47549}"/>
                    </a:ext>
                  </a:extLst>
                </p:cNvPr>
                <p:cNvPicPr/>
                <p:nvPr/>
              </p:nvPicPr>
              <p:blipFill>
                <a:blip r:embed="rId72"/>
                <a:stretch>
                  <a:fillRect/>
                </a:stretch>
              </p:blipFill>
              <p:spPr>
                <a:xfrm>
                  <a:off x="497907" y="5284507"/>
                  <a:ext cx="32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0" name="Freihand 79">
                  <a:extLst>
                    <a:ext uri="{FF2B5EF4-FFF2-40B4-BE49-F238E27FC236}">
                      <a16:creationId xmlns:a16="http://schemas.microsoft.com/office/drawing/2014/main" id="{17442CC8-3398-476A-B168-20D449DD5F20}"/>
                    </a:ext>
                  </a:extLst>
                </p14:cNvPr>
                <p14:cNvContentPartPr/>
                <p14:nvPr/>
              </p14:nvContentPartPr>
              <p14:xfrm>
                <a:off x="391707" y="5154907"/>
                <a:ext cx="185400" cy="131400"/>
              </p14:xfrm>
            </p:contentPart>
          </mc:Choice>
          <mc:Fallback>
            <p:pic>
              <p:nvPicPr>
                <p:cNvPr id="80" name="Freihand 79">
                  <a:extLst>
                    <a:ext uri="{FF2B5EF4-FFF2-40B4-BE49-F238E27FC236}">
                      <a16:creationId xmlns:a16="http://schemas.microsoft.com/office/drawing/2014/main" id="{17442CC8-3398-476A-B168-20D449DD5F20}"/>
                    </a:ext>
                  </a:extLst>
                </p:cNvPr>
                <p:cNvPicPr/>
                <p:nvPr/>
              </p:nvPicPr>
              <p:blipFill>
                <a:blip r:embed="rId74"/>
                <a:stretch>
                  <a:fillRect/>
                </a:stretch>
              </p:blipFill>
              <p:spPr>
                <a:xfrm>
                  <a:off x="387387" y="5150587"/>
                  <a:ext cx="194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2" name="Freihand 81">
                  <a:extLst>
                    <a:ext uri="{FF2B5EF4-FFF2-40B4-BE49-F238E27FC236}">
                      <a16:creationId xmlns:a16="http://schemas.microsoft.com/office/drawing/2014/main" id="{9BD0C0DD-6B73-4F7E-9363-9E2B41758303}"/>
                    </a:ext>
                  </a:extLst>
                </p14:cNvPr>
                <p14:cNvContentPartPr/>
                <p14:nvPr/>
              </p14:nvContentPartPr>
              <p14:xfrm>
                <a:off x="714267" y="5368747"/>
                <a:ext cx="717480" cy="15480"/>
              </p14:xfrm>
            </p:contentPart>
          </mc:Choice>
          <mc:Fallback>
            <p:pic>
              <p:nvPicPr>
                <p:cNvPr id="82" name="Freihand 81">
                  <a:extLst>
                    <a:ext uri="{FF2B5EF4-FFF2-40B4-BE49-F238E27FC236}">
                      <a16:creationId xmlns:a16="http://schemas.microsoft.com/office/drawing/2014/main" id="{9BD0C0DD-6B73-4F7E-9363-9E2B41758303}"/>
                    </a:ext>
                  </a:extLst>
                </p:cNvPr>
                <p:cNvPicPr/>
                <p:nvPr/>
              </p:nvPicPr>
              <p:blipFill>
                <a:blip r:embed="rId76"/>
                <a:stretch>
                  <a:fillRect/>
                </a:stretch>
              </p:blipFill>
              <p:spPr>
                <a:xfrm>
                  <a:off x="709947" y="5364427"/>
                  <a:ext cx="726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3" name="Freihand 82">
                  <a:extLst>
                    <a:ext uri="{FF2B5EF4-FFF2-40B4-BE49-F238E27FC236}">
                      <a16:creationId xmlns:a16="http://schemas.microsoft.com/office/drawing/2014/main" id="{4C0E5F63-4034-4565-99D6-FB3E9A9C013D}"/>
                    </a:ext>
                  </a:extLst>
                </p14:cNvPr>
                <p14:cNvContentPartPr/>
                <p14:nvPr/>
              </p14:nvContentPartPr>
              <p14:xfrm>
                <a:off x="1435707" y="5309707"/>
                <a:ext cx="134280" cy="110160"/>
              </p14:xfrm>
            </p:contentPart>
          </mc:Choice>
          <mc:Fallback>
            <p:pic>
              <p:nvPicPr>
                <p:cNvPr id="83" name="Freihand 82">
                  <a:extLst>
                    <a:ext uri="{FF2B5EF4-FFF2-40B4-BE49-F238E27FC236}">
                      <a16:creationId xmlns:a16="http://schemas.microsoft.com/office/drawing/2014/main" id="{4C0E5F63-4034-4565-99D6-FB3E9A9C013D}"/>
                    </a:ext>
                  </a:extLst>
                </p:cNvPr>
                <p:cNvPicPr/>
                <p:nvPr/>
              </p:nvPicPr>
              <p:blipFill>
                <a:blip r:embed="rId78"/>
                <a:stretch>
                  <a:fillRect/>
                </a:stretch>
              </p:blipFill>
              <p:spPr>
                <a:xfrm>
                  <a:off x="1431387" y="5305387"/>
                  <a:ext cx="142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5" name="Freihand 84">
                  <a:extLst>
                    <a:ext uri="{FF2B5EF4-FFF2-40B4-BE49-F238E27FC236}">
                      <a16:creationId xmlns:a16="http://schemas.microsoft.com/office/drawing/2014/main" id="{9D8AD01E-7977-41E7-8715-9DB2D40C91E4}"/>
                    </a:ext>
                  </a:extLst>
                </p14:cNvPr>
                <p14:cNvContentPartPr/>
                <p14:nvPr/>
              </p14:nvContentPartPr>
              <p14:xfrm>
                <a:off x="704547" y="4930267"/>
                <a:ext cx="139320" cy="171360"/>
              </p14:xfrm>
            </p:contentPart>
          </mc:Choice>
          <mc:Fallback>
            <p:pic>
              <p:nvPicPr>
                <p:cNvPr id="85" name="Freihand 84">
                  <a:extLst>
                    <a:ext uri="{FF2B5EF4-FFF2-40B4-BE49-F238E27FC236}">
                      <a16:creationId xmlns:a16="http://schemas.microsoft.com/office/drawing/2014/main" id="{9D8AD01E-7977-41E7-8715-9DB2D40C91E4}"/>
                    </a:ext>
                  </a:extLst>
                </p:cNvPr>
                <p:cNvPicPr/>
                <p:nvPr/>
              </p:nvPicPr>
              <p:blipFill>
                <a:blip r:embed="rId80"/>
                <a:stretch>
                  <a:fillRect/>
                </a:stretch>
              </p:blipFill>
              <p:spPr>
                <a:xfrm>
                  <a:off x="700227" y="4925947"/>
                  <a:ext cx="147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6" name="Freihand 85">
                  <a:extLst>
                    <a:ext uri="{FF2B5EF4-FFF2-40B4-BE49-F238E27FC236}">
                      <a16:creationId xmlns:a16="http://schemas.microsoft.com/office/drawing/2014/main" id="{60186259-A18B-45AF-A115-353CA54D4090}"/>
                    </a:ext>
                  </a:extLst>
                </p14:cNvPr>
                <p14:cNvContentPartPr/>
                <p14:nvPr/>
              </p14:nvContentPartPr>
              <p14:xfrm>
                <a:off x="861147" y="4980307"/>
                <a:ext cx="114120" cy="108360"/>
              </p14:xfrm>
            </p:contentPart>
          </mc:Choice>
          <mc:Fallback>
            <p:pic>
              <p:nvPicPr>
                <p:cNvPr id="86" name="Freihand 85">
                  <a:extLst>
                    <a:ext uri="{FF2B5EF4-FFF2-40B4-BE49-F238E27FC236}">
                      <a16:creationId xmlns:a16="http://schemas.microsoft.com/office/drawing/2014/main" id="{60186259-A18B-45AF-A115-353CA54D4090}"/>
                    </a:ext>
                  </a:extLst>
                </p:cNvPr>
                <p:cNvPicPr/>
                <p:nvPr/>
              </p:nvPicPr>
              <p:blipFill>
                <a:blip r:embed="rId82"/>
                <a:stretch>
                  <a:fillRect/>
                </a:stretch>
              </p:blipFill>
              <p:spPr>
                <a:xfrm>
                  <a:off x="856827" y="4975987"/>
                  <a:ext cx="122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7" name="Freihand 86">
                  <a:extLst>
                    <a:ext uri="{FF2B5EF4-FFF2-40B4-BE49-F238E27FC236}">
                      <a16:creationId xmlns:a16="http://schemas.microsoft.com/office/drawing/2014/main" id="{71D615AF-93F2-40D2-A74B-A7FEC94C8955}"/>
                    </a:ext>
                  </a:extLst>
                </p14:cNvPr>
                <p14:cNvContentPartPr/>
                <p14:nvPr/>
              </p14:nvContentPartPr>
              <p14:xfrm>
                <a:off x="984627" y="4892827"/>
                <a:ext cx="33840" cy="198360"/>
              </p14:xfrm>
            </p:contentPart>
          </mc:Choice>
          <mc:Fallback>
            <p:pic>
              <p:nvPicPr>
                <p:cNvPr id="87" name="Freihand 86">
                  <a:extLst>
                    <a:ext uri="{FF2B5EF4-FFF2-40B4-BE49-F238E27FC236}">
                      <a16:creationId xmlns:a16="http://schemas.microsoft.com/office/drawing/2014/main" id="{71D615AF-93F2-40D2-A74B-A7FEC94C8955}"/>
                    </a:ext>
                  </a:extLst>
                </p:cNvPr>
                <p:cNvPicPr/>
                <p:nvPr/>
              </p:nvPicPr>
              <p:blipFill>
                <a:blip r:embed="rId84"/>
                <a:stretch>
                  <a:fillRect/>
                </a:stretch>
              </p:blipFill>
              <p:spPr>
                <a:xfrm>
                  <a:off x="980307" y="4888507"/>
                  <a:ext cx="42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8" name="Freihand 87">
                  <a:extLst>
                    <a:ext uri="{FF2B5EF4-FFF2-40B4-BE49-F238E27FC236}">
                      <a16:creationId xmlns:a16="http://schemas.microsoft.com/office/drawing/2014/main" id="{222C0227-E6D2-47D6-A759-775773025E64}"/>
                    </a:ext>
                  </a:extLst>
                </p14:cNvPr>
                <p14:cNvContentPartPr/>
                <p14:nvPr/>
              </p14:nvContentPartPr>
              <p14:xfrm>
                <a:off x="1035387" y="4913347"/>
                <a:ext cx="122760" cy="164520"/>
              </p14:xfrm>
            </p:contentPart>
          </mc:Choice>
          <mc:Fallback>
            <p:pic>
              <p:nvPicPr>
                <p:cNvPr id="88" name="Freihand 87">
                  <a:extLst>
                    <a:ext uri="{FF2B5EF4-FFF2-40B4-BE49-F238E27FC236}">
                      <a16:creationId xmlns:a16="http://schemas.microsoft.com/office/drawing/2014/main" id="{222C0227-E6D2-47D6-A759-775773025E64}"/>
                    </a:ext>
                  </a:extLst>
                </p:cNvPr>
                <p:cNvPicPr/>
                <p:nvPr/>
              </p:nvPicPr>
              <p:blipFill>
                <a:blip r:embed="rId86"/>
                <a:stretch>
                  <a:fillRect/>
                </a:stretch>
              </p:blipFill>
              <p:spPr>
                <a:xfrm>
                  <a:off x="1031067" y="4909027"/>
                  <a:ext cx="131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9" name="Freihand 88">
                  <a:extLst>
                    <a:ext uri="{FF2B5EF4-FFF2-40B4-BE49-F238E27FC236}">
                      <a16:creationId xmlns:a16="http://schemas.microsoft.com/office/drawing/2014/main" id="{FB4DDD1D-79F8-4187-AF7B-B1CBFEE9E76C}"/>
                    </a:ext>
                  </a:extLst>
                </p14:cNvPr>
                <p14:cNvContentPartPr/>
                <p14:nvPr/>
              </p14:nvContentPartPr>
              <p14:xfrm>
                <a:off x="1195587" y="4956907"/>
                <a:ext cx="156600" cy="93600"/>
              </p14:xfrm>
            </p:contentPart>
          </mc:Choice>
          <mc:Fallback>
            <p:pic>
              <p:nvPicPr>
                <p:cNvPr id="89" name="Freihand 88">
                  <a:extLst>
                    <a:ext uri="{FF2B5EF4-FFF2-40B4-BE49-F238E27FC236}">
                      <a16:creationId xmlns:a16="http://schemas.microsoft.com/office/drawing/2014/main" id="{FB4DDD1D-79F8-4187-AF7B-B1CBFEE9E76C}"/>
                    </a:ext>
                  </a:extLst>
                </p:cNvPr>
                <p:cNvPicPr/>
                <p:nvPr/>
              </p:nvPicPr>
              <p:blipFill>
                <a:blip r:embed="rId88"/>
                <a:stretch>
                  <a:fillRect/>
                </a:stretch>
              </p:blipFill>
              <p:spPr>
                <a:xfrm>
                  <a:off x="1191267" y="4952587"/>
                  <a:ext cx="165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0" name="Freihand 89">
                  <a:extLst>
                    <a:ext uri="{FF2B5EF4-FFF2-40B4-BE49-F238E27FC236}">
                      <a16:creationId xmlns:a16="http://schemas.microsoft.com/office/drawing/2014/main" id="{4A2136C5-0A8F-435E-AD3B-361E0B4BD380}"/>
                    </a:ext>
                  </a:extLst>
                </p14:cNvPr>
                <p14:cNvContentPartPr/>
                <p14:nvPr/>
              </p14:nvContentPartPr>
              <p14:xfrm>
                <a:off x="1374867" y="4977067"/>
                <a:ext cx="169560" cy="77040"/>
              </p14:xfrm>
            </p:contentPart>
          </mc:Choice>
          <mc:Fallback>
            <p:pic>
              <p:nvPicPr>
                <p:cNvPr id="90" name="Freihand 89">
                  <a:extLst>
                    <a:ext uri="{FF2B5EF4-FFF2-40B4-BE49-F238E27FC236}">
                      <a16:creationId xmlns:a16="http://schemas.microsoft.com/office/drawing/2014/main" id="{4A2136C5-0A8F-435E-AD3B-361E0B4BD380}"/>
                    </a:ext>
                  </a:extLst>
                </p:cNvPr>
                <p:cNvPicPr/>
                <p:nvPr/>
              </p:nvPicPr>
              <p:blipFill>
                <a:blip r:embed="rId90"/>
                <a:stretch>
                  <a:fillRect/>
                </a:stretch>
              </p:blipFill>
              <p:spPr>
                <a:xfrm>
                  <a:off x="1370547" y="4972747"/>
                  <a:ext cx="178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1" name="Freihand 90">
                  <a:extLst>
                    <a:ext uri="{FF2B5EF4-FFF2-40B4-BE49-F238E27FC236}">
                      <a16:creationId xmlns:a16="http://schemas.microsoft.com/office/drawing/2014/main" id="{3C97916A-790A-46A9-9520-1877179B7B79}"/>
                    </a:ext>
                  </a:extLst>
                </p14:cNvPr>
                <p14:cNvContentPartPr/>
                <p14:nvPr/>
              </p14:nvContentPartPr>
              <p14:xfrm>
                <a:off x="1532547" y="4884187"/>
                <a:ext cx="87120" cy="149400"/>
              </p14:xfrm>
            </p:contentPart>
          </mc:Choice>
          <mc:Fallback>
            <p:pic>
              <p:nvPicPr>
                <p:cNvPr id="91" name="Freihand 90">
                  <a:extLst>
                    <a:ext uri="{FF2B5EF4-FFF2-40B4-BE49-F238E27FC236}">
                      <a16:creationId xmlns:a16="http://schemas.microsoft.com/office/drawing/2014/main" id="{3C97916A-790A-46A9-9520-1877179B7B79}"/>
                    </a:ext>
                  </a:extLst>
                </p:cNvPr>
                <p:cNvPicPr/>
                <p:nvPr/>
              </p:nvPicPr>
              <p:blipFill>
                <a:blip r:embed="rId92"/>
                <a:stretch>
                  <a:fillRect/>
                </a:stretch>
              </p:blipFill>
              <p:spPr>
                <a:xfrm>
                  <a:off x="1528227" y="4879867"/>
                  <a:ext cx="95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2" name="Freihand 91">
                  <a:extLst>
                    <a:ext uri="{FF2B5EF4-FFF2-40B4-BE49-F238E27FC236}">
                      <a16:creationId xmlns:a16="http://schemas.microsoft.com/office/drawing/2014/main" id="{E58EACFF-EC64-4726-BF39-A7BB6E5C43B5}"/>
                    </a:ext>
                  </a:extLst>
                </p14:cNvPr>
                <p14:cNvContentPartPr/>
                <p14:nvPr/>
              </p14:nvContentPartPr>
              <p14:xfrm>
                <a:off x="1597707" y="5004427"/>
                <a:ext cx="7200" cy="27360"/>
              </p14:xfrm>
            </p:contentPart>
          </mc:Choice>
          <mc:Fallback>
            <p:pic>
              <p:nvPicPr>
                <p:cNvPr id="92" name="Freihand 91">
                  <a:extLst>
                    <a:ext uri="{FF2B5EF4-FFF2-40B4-BE49-F238E27FC236}">
                      <a16:creationId xmlns:a16="http://schemas.microsoft.com/office/drawing/2014/main" id="{E58EACFF-EC64-4726-BF39-A7BB6E5C43B5}"/>
                    </a:ext>
                  </a:extLst>
                </p:cNvPr>
                <p:cNvPicPr/>
                <p:nvPr/>
              </p:nvPicPr>
              <p:blipFill>
                <a:blip r:embed="rId94"/>
                <a:stretch>
                  <a:fillRect/>
                </a:stretch>
              </p:blipFill>
              <p:spPr>
                <a:xfrm>
                  <a:off x="1593387" y="5000107"/>
                  <a:ext cx="15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3" name="Freihand 92">
                  <a:extLst>
                    <a:ext uri="{FF2B5EF4-FFF2-40B4-BE49-F238E27FC236}">
                      <a16:creationId xmlns:a16="http://schemas.microsoft.com/office/drawing/2014/main" id="{13B57F63-14D9-4C98-8272-0AFCED00D1A4}"/>
                    </a:ext>
                  </a:extLst>
                </p14:cNvPr>
                <p14:cNvContentPartPr/>
                <p14:nvPr/>
              </p14:nvContentPartPr>
              <p14:xfrm>
                <a:off x="1561707" y="4985347"/>
                <a:ext cx="48960" cy="65880"/>
              </p14:xfrm>
            </p:contentPart>
          </mc:Choice>
          <mc:Fallback>
            <p:pic>
              <p:nvPicPr>
                <p:cNvPr id="93" name="Freihand 92">
                  <a:extLst>
                    <a:ext uri="{FF2B5EF4-FFF2-40B4-BE49-F238E27FC236}">
                      <a16:creationId xmlns:a16="http://schemas.microsoft.com/office/drawing/2014/main" id="{13B57F63-14D9-4C98-8272-0AFCED00D1A4}"/>
                    </a:ext>
                  </a:extLst>
                </p:cNvPr>
                <p:cNvPicPr/>
                <p:nvPr/>
              </p:nvPicPr>
              <p:blipFill>
                <a:blip r:embed="rId96"/>
                <a:stretch>
                  <a:fillRect/>
                </a:stretch>
              </p:blipFill>
              <p:spPr>
                <a:xfrm>
                  <a:off x="1557387" y="4981027"/>
                  <a:ext cx="57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4" name="Freihand 93">
                  <a:extLst>
                    <a:ext uri="{FF2B5EF4-FFF2-40B4-BE49-F238E27FC236}">
                      <a16:creationId xmlns:a16="http://schemas.microsoft.com/office/drawing/2014/main" id="{B87EC3D5-ECA2-4F9E-AC0E-395A013B4702}"/>
                    </a:ext>
                  </a:extLst>
                </p14:cNvPr>
                <p14:cNvContentPartPr/>
                <p14:nvPr/>
              </p14:nvContentPartPr>
              <p14:xfrm>
                <a:off x="1600227" y="4883107"/>
                <a:ext cx="127080" cy="181080"/>
              </p14:xfrm>
            </p:contentPart>
          </mc:Choice>
          <mc:Fallback>
            <p:pic>
              <p:nvPicPr>
                <p:cNvPr id="94" name="Freihand 93">
                  <a:extLst>
                    <a:ext uri="{FF2B5EF4-FFF2-40B4-BE49-F238E27FC236}">
                      <a16:creationId xmlns:a16="http://schemas.microsoft.com/office/drawing/2014/main" id="{B87EC3D5-ECA2-4F9E-AC0E-395A013B4702}"/>
                    </a:ext>
                  </a:extLst>
                </p:cNvPr>
                <p:cNvPicPr/>
                <p:nvPr/>
              </p:nvPicPr>
              <p:blipFill>
                <a:blip r:embed="rId98"/>
                <a:stretch>
                  <a:fillRect/>
                </a:stretch>
              </p:blipFill>
              <p:spPr>
                <a:xfrm>
                  <a:off x="1595907" y="4878787"/>
                  <a:ext cx="135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5" name="Freihand 94">
                  <a:extLst>
                    <a:ext uri="{FF2B5EF4-FFF2-40B4-BE49-F238E27FC236}">
                      <a16:creationId xmlns:a16="http://schemas.microsoft.com/office/drawing/2014/main" id="{80CF3DBC-97B4-4C63-B1E0-23771A306ACE}"/>
                    </a:ext>
                  </a:extLst>
                </p14:cNvPr>
                <p14:cNvContentPartPr/>
                <p14:nvPr/>
              </p14:nvContentPartPr>
              <p14:xfrm>
                <a:off x="1884987" y="5258947"/>
                <a:ext cx="51840" cy="72720"/>
              </p14:xfrm>
            </p:contentPart>
          </mc:Choice>
          <mc:Fallback>
            <p:pic>
              <p:nvPicPr>
                <p:cNvPr id="95" name="Freihand 94">
                  <a:extLst>
                    <a:ext uri="{FF2B5EF4-FFF2-40B4-BE49-F238E27FC236}">
                      <a16:creationId xmlns:a16="http://schemas.microsoft.com/office/drawing/2014/main" id="{80CF3DBC-97B4-4C63-B1E0-23771A306ACE}"/>
                    </a:ext>
                  </a:extLst>
                </p:cNvPr>
                <p:cNvPicPr/>
                <p:nvPr/>
              </p:nvPicPr>
              <p:blipFill>
                <a:blip r:embed="rId100"/>
                <a:stretch>
                  <a:fillRect/>
                </a:stretch>
              </p:blipFill>
              <p:spPr>
                <a:xfrm>
                  <a:off x="1880667" y="5254627"/>
                  <a:ext cx="60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6" name="Freihand 95">
                  <a:extLst>
                    <a:ext uri="{FF2B5EF4-FFF2-40B4-BE49-F238E27FC236}">
                      <a16:creationId xmlns:a16="http://schemas.microsoft.com/office/drawing/2014/main" id="{A60E4C62-A8A1-49A1-BFAB-570D1A1DCFF0}"/>
                    </a:ext>
                  </a:extLst>
                </p14:cNvPr>
                <p14:cNvContentPartPr/>
                <p14:nvPr/>
              </p14:nvContentPartPr>
              <p14:xfrm>
                <a:off x="1885707" y="5123947"/>
                <a:ext cx="11520" cy="15840"/>
              </p14:xfrm>
            </p:contentPart>
          </mc:Choice>
          <mc:Fallback>
            <p:pic>
              <p:nvPicPr>
                <p:cNvPr id="96" name="Freihand 95">
                  <a:extLst>
                    <a:ext uri="{FF2B5EF4-FFF2-40B4-BE49-F238E27FC236}">
                      <a16:creationId xmlns:a16="http://schemas.microsoft.com/office/drawing/2014/main" id="{A60E4C62-A8A1-49A1-BFAB-570D1A1DCFF0}"/>
                    </a:ext>
                  </a:extLst>
                </p:cNvPr>
                <p:cNvPicPr/>
                <p:nvPr/>
              </p:nvPicPr>
              <p:blipFill>
                <a:blip r:embed="rId102"/>
                <a:stretch>
                  <a:fillRect/>
                </a:stretch>
              </p:blipFill>
              <p:spPr>
                <a:xfrm>
                  <a:off x="1881387" y="5119627"/>
                  <a:ext cx="20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7" name="Freihand 96">
                  <a:extLst>
                    <a:ext uri="{FF2B5EF4-FFF2-40B4-BE49-F238E27FC236}">
                      <a16:creationId xmlns:a16="http://schemas.microsoft.com/office/drawing/2014/main" id="{D832F405-EA47-4CE2-BDBA-DCB6068E2A1E}"/>
                    </a:ext>
                  </a:extLst>
                </p14:cNvPr>
                <p14:cNvContentPartPr/>
                <p14:nvPr/>
              </p14:nvContentPartPr>
              <p14:xfrm>
                <a:off x="2120427" y="5162107"/>
                <a:ext cx="29520" cy="210240"/>
              </p14:xfrm>
            </p:contentPart>
          </mc:Choice>
          <mc:Fallback>
            <p:pic>
              <p:nvPicPr>
                <p:cNvPr id="97" name="Freihand 96">
                  <a:extLst>
                    <a:ext uri="{FF2B5EF4-FFF2-40B4-BE49-F238E27FC236}">
                      <a16:creationId xmlns:a16="http://schemas.microsoft.com/office/drawing/2014/main" id="{D832F405-EA47-4CE2-BDBA-DCB6068E2A1E}"/>
                    </a:ext>
                  </a:extLst>
                </p:cNvPr>
                <p:cNvPicPr/>
                <p:nvPr/>
              </p:nvPicPr>
              <p:blipFill>
                <a:blip r:embed="rId104"/>
                <a:stretch>
                  <a:fillRect/>
                </a:stretch>
              </p:blipFill>
              <p:spPr>
                <a:xfrm>
                  <a:off x="2116107" y="5157787"/>
                  <a:ext cx="38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8" name="Freihand 97">
                  <a:extLst>
                    <a:ext uri="{FF2B5EF4-FFF2-40B4-BE49-F238E27FC236}">
                      <a16:creationId xmlns:a16="http://schemas.microsoft.com/office/drawing/2014/main" id="{9CDBE72A-6EB2-4235-A2F1-93F7CBC2EAF2}"/>
                    </a:ext>
                  </a:extLst>
                </p14:cNvPr>
                <p14:cNvContentPartPr/>
                <p14:nvPr/>
              </p14:nvContentPartPr>
              <p14:xfrm>
                <a:off x="2043387" y="5287387"/>
                <a:ext cx="193320" cy="165240"/>
              </p14:xfrm>
            </p:contentPart>
          </mc:Choice>
          <mc:Fallback>
            <p:pic>
              <p:nvPicPr>
                <p:cNvPr id="98" name="Freihand 97">
                  <a:extLst>
                    <a:ext uri="{FF2B5EF4-FFF2-40B4-BE49-F238E27FC236}">
                      <a16:creationId xmlns:a16="http://schemas.microsoft.com/office/drawing/2014/main" id="{9CDBE72A-6EB2-4235-A2F1-93F7CBC2EAF2}"/>
                    </a:ext>
                  </a:extLst>
                </p:cNvPr>
                <p:cNvPicPr/>
                <p:nvPr/>
              </p:nvPicPr>
              <p:blipFill>
                <a:blip r:embed="rId106"/>
                <a:stretch>
                  <a:fillRect/>
                </a:stretch>
              </p:blipFill>
              <p:spPr>
                <a:xfrm>
                  <a:off x="2039067" y="5283067"/>
                  <a:ext cx="201960" cy="173880"/>
                </a:xfrm>
                <a:prstGeom prst="rect">
                  <a:avLst/>
                </a:prstGeom>
              </p:spPr>
            </p:pic>
          </mc:Fallback>
        </mc:AlternateContent>
      </p:grpSp>
      <p:grpSp>
        <p:nvGrpSpPr>
          <p:cNvPr id="138" name="Gruppieren 137">
            <a:extLst>
              <a:ext uri="{FF2B5EF4-FFF2-40B4-BE49-F238E27FC236}">
                <a16:creationId xmlns:a16="http://schemas.microsoft.com/office/drawing/2014/main" id="{FB0591F0-F754-40C5-88C0-F62348FB4F6E}"/>
              </a:ext>
            </a:extLst>
          </p:cNvPr>
          <p:cNvGrpSpPr/>
          <p:nvPr/>
        </p:nvGrpSpPr>
        <p:grpSpPr>
          <a:xfrm>
            <a:off x="9176067" y="673267"/>
            <a:ext cx="1200240" cy="278280"/>
            <a:chOff x="9176067" y="673267"/>
            <a:chExt cx="1200240" cy="278280"/>
          </a:xfrm>
        </p:grpSpPr>
        <mc:AlternateContent xmlns:mc="http://schemas.openxmlformats.org/markup-compatibility/2006">
          <mc:Choice xmlns:p14="http://schemas.microsoft.com/office/powerpoint/2010/main" Requires="p14">
            <p:contentPart p14:bwMode="auto" r:id="rId107">
              <p14:nvContentPartPr>
                <p14:cNvPr id="112" name="Freihand 111">
                  <a:extLst>
                    <a:ext uri="{FF2B5EF4-FFF2-40B4-BE49-F238E27FC236}">
                      <a16:creationId xmlns:a16="http://schemas.microsoft.com/office/drawing/2014/main" id="{E121690D-A181-49A7-AF4C-5521564D3F0F}"/>
                    </a:ext>
                  </a:extLst>
                </p14:cNvPr>
                <p14:cNvContentPartPr/>
                <p14:nvPr/>
              </p14:nvContentPartPr>
              <p14:xfrm>
                <a:off x="9176067" y="758227"/>
                <a:ext cx="167760" cy="193320"/>
              </p14:xfrm>
            </p:contentPart>
          </mc:Choice>
          <mc:Fallback>
            <p:pic>
              <p:nvPicPr>
                <p:cNvPr id="112" name="Freihand 111">
                  <a:extLst>
                    <a:ext uri="{FF2B5EF4-FFF2-40B4-BE49-F238E27FC236}">
                      <a16:creationId xmlns:a16="http://schemas.microsoft.com/office/drawing/2014/main" id="{E121690D-A181-49A7-AF4C-5521564D3F0F}"/>
                    </a:ext>
                  </a:extLst>
                </p:cNvPr>
                <p:cNvPicPr/>
                <p:nvPr/>
              </p:nvPicPr>
              <p:blipFill>
                <a:blip r:embed="rId108"/>
                <a:stretch>
                  <a:fillRect/>
                </a:stretch>
              </p:blipFill>
              <p:spPr>
                <a:xfrm>
                  <a:off x="9171747" y="753907"/>
                  <a:ext cx="176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3" name="Freihand 112">
                  <a:extLst>
                    <a:ext uri="{FF2B5EF4-FFF2-40B4-BE49-F238E27FC236}">
                      <a16:creationId xmlns:a16="http://schemas.microsoft.com/office/drawing/2014/main" id="{BBCC2BA7-94D3-42C8-99E7-BBBCAF9BF836}"/>
                    </a:ext>
                  </a:extLst>
                </p14:cNvPr>
                <p14:cNvContentPartPr/>
                <p14:nvPr/>
              </p14:nvContentPartPr>
              <p14:xfrm>
                <a:off x="9418707" y="795307"/>
                <a:ext cx="190800" cy="125280"/>
              </p14:xfrm>
            </p:contentPart>
          </mc:Choice>
          <mc:Fallback>
            <p:pic>
              <p:nvPicPr>
                <p:cNvPr id="113" name="Freihand 112">
                  <a:extLst>
                    <a:ext uri="{FF2B5EF4-FFF2-40B4-BE49-F238E27FC236}">
                      <a16:creationId xmlns:a16="http://schemas.microsoft.com/office/drawing/2014/main" id="{BBCC2BA7-94D3-42C8-99E7-BBBCAF9BF836}"/>
                    </a:ext>
                  </a:extLst>
                </p:cNvPr>
                <p:cNvPicPr/>
                <p:nvPr/>
              </p:nvPicPr>
              <p:blipFill>
                <a:blip r:embed="rId110"/>
                <a:stretch>
                  <a:fillRect/>
                </a:stretch>
              </p:blipFill>
              <p:spPr>
                <a:xfrm>
                  <a:off x="9414387" y="790987"/>
                  <a:ext cx="199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4" name="Freihand 113">
                  <a:extLst>
                    <a:ext uri="{FF2B5EF4-FFF2-40B4-BE49-F238E27FC236}">
                      <a16:creationId xmlns:a16="http://schemas.microsoft.com/office/drawing/2014/main" id="{1979DC5B-F446-4F87-BA83-848A22503979}"/>
                    </a:ext>
                  </a:extLst>
                </p14:cNvPr>
                <p14:cNvContentPartPr/>
                <p14:nvPr/>
              </p14:nvContentPartPr>
              <p14:xfrm>
                <a:off x="9569547" y="734827"/>
                <a:ext cx="234360" cy="159480"/>
              </p14:xfrm>
            </p:contentPart>
          </mc:Choice>
          <mc:Fallback>
            <p:pic>
              <p:nvPicPr>
                <p:cNvPr id="114" name="Freihand 113">
                  <a:extLst>
                    <a:ext uri="{FF2B5EF4-FFF2-40B4-BE49-F238E27FC236}">
                      <a16:creationId xmlns:a16="http://schemas.microsoft.com/office/drawing/2014/main" id="{1979DC5B-F446-4F87-BA83-848A22503979}"/>
                    </a:ext>
                  </a:extLst>
                </p:cNvPr>
                <p:cNvPicPr/>
                <p:nvPr/>
              </p:nvPicPr>
              <p:blipFill>
                <a:blip r:embed="rId112"/>
                <a:stretch>
                  <a:fillRect/>
                </a:stretch>
              </p:blipFill>
              <p:spPr>
                <a:xfrm>
                  <a:off x="9565227" y="730507"/>
                  <a:ext cx="2430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5" name="Freihand 114">
                  <a:extLst>
                    <a:ext uri="{FF2B5EF4-FFF2-40B4-BE49-F238E27FC236}">
                      <a16:creationId xmlns:a16="http://schemas.microsoft.com/office/drawing/2014/main" id="{892328E6-2960-44A4-A2D3-1F2DA3DA75FF}"/>
                    </a:ext>
                  </a:extLst>
                </p14:cNvPr>
                <p14:cNvContentPartPr/>
                <p14:nvPr/>
              </p14:nvContentPartPr>
              <p14:xfrm>
                <a:off x="9479547" y="742747"/>
                <a:ext cx="85680" cy="10080"/>
              </p14:xfrm>
            </p:contentPart>
          </mc:Choice>
          <mc:Fallback>
            <p:pic>
              <p:nvPicPr>
                <p:cNvPr id="115" name="Freihand 114">
                  <a:extLst>
                    <a:ext uri="{FF2B5EF4-FFF2-40B4-BE49-F238E27FC236}">
                      <a16:creationId xmlns:a16="http://schemas.microsoft.com/office/drawing/2014/main" id="{892328E6-2960-44A4-A2D3-1F2DA3DA75FF}"/>
                    </a:ext>
                  </a:extLst>
                </p:cNvPr>
                <p:cNvPicPr/>
                <p:nvPr/>
              </p:nvPicPr>
              <p:blipFill>
                <a:blip r:embed="rId114"/>
                <a:stretch>
                  <a:fillRect/>
                </a:stretch>
              </p:blipFill>
              <p:spPr>
                <a:xfrm>
                  <a:off x="9475227" y="738427"/>
                  <a:ext cx="94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7" name="Freihand 116">
                  <a:extLst>
                    <a:ext uri="{FF2B5EF4-FFF2-40B4-BE49-F238E27FC236}">
                      <a16:creationId xmlns:a16="http://schemas.microsoft.com/office/drawing/2014/main" id="{9DA90AD9-614B-45B7-A17D-FF5CBCE38B79}"/>
                    </a:ext>
                  </a:extLst>
                </p14:cNvPr>
                <p14:cNvContentPartPr/>
                <p14:nvPr/>
              </p14:nvContentPartPr>
              <p14:xfrm>
                <a:off x="9826947" y="800347"/>
                <a:ext cx="197640" cy="77760"/>
              </p14:xfrm>
            </p:contentPart>
          </mc:Choice>
          <mc:Fallback>
            <p:pic>
              <p:nvPicPr>
                <p:cNvPr id="117" name="Freihand 116">
                  <a:extLst>
                    <a:ext uri="{FF2B5EF4-FFF2-40B4-BE49-F238E27FC236}">
                      <a16:creationId xmlns:a16="http://schemas.microsoft.com/office/drawing/2014/main" id="{9DA90AD9-614B-45B7-A17D-FF5CBCE38B79}"/>
                    </a:ext>
                  </a:extLst>
                </p:cNvPr>
                <p:cNvPicPr/>
                <p:nvPr/>
              </p:nvPicPr>
              <p:blipFill>
                <a:blip r:embed="rId116"/>
                <a:stretch>
                  <a:fillRect/>
                </a:stretch>
              </p:blipFill>
              <p:spPr>
                <a:xfrm>
                  <a:off x="9822627" y="796027"/>
                  <a:ext cx="206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8" name="Freihand 117">
                  <a:extLst>
                    <a:ext uri="{FF2B5EF4-FFF2-40B4-BE49-F238E27FC236}">
                      <a16:creationId xmlns:a16="http://schemas.microsoft.com/office/drawing/2014/main" id="{C1ED1EDE-A5ED-494E-910A-C648523722F9}"/>
                    </a:ext>
                  </a:extLst>
                </p14:cNvPr>
                <p14:cNvContentPartPr/>
                <p14:nvPr/>
              </p14:nvContentPartPr>
              <p14:xfrm>
                <a:off x="10018827" y="757867"/>
                <a:ext cx="173880" cy="91440"/>
              </p14:xfrm>
            </p:contentPart>
          </mc:Choice>
          <mc:Fallback>
            <p:pic>
              <p:nvPicPr>
                <p:cNvPr id="118" name="Freihand 117">
                  <a:extLst>
                    <a:ext uri="{FF2B5EF4-FFF2-40B4-BE49-F238E27FC236}">
                      <a16:creationId xmlns:a16="http://schemas.microsoft.com/office/drawing/2014/main" id="{C1ED1EDE-A5ED-494E-910A-C648523722F9}"/>
                    </a:ext>
                  </a:extLst>
                </p:cNvPr>
                <p:cNvPicPr/>
                <p:nvPr/>
              </p:nvPicPr>
              <p:blipFill>
                <a:blip r:embed="rId118"/>
                <a:stretch>
                  <a:fillRect/>
                </a:stretch>
              </p:blipFill>
              <p:spPr>
                <a:xfrm>
                  <a:off x="10014507" y="753547"/>
                  <a:ext cx="182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9" name="Freihand 118">
                  <a:extLst>
                    <a:ext uri="{FF2B5EF4-FFF2-40B4-BE49-F238E27FC236}">
                      <a16:creationId xmlns:a16="http://schemas.microsoft.com/office/drawing/2014/main" id="{8C0B7FFF-DC66-4DF5-942E-2D86684B73FE}"/>
                    </a:ext>
                  </a:extLst>
                </p14:cNvPr>
                <p14:cNvContentPartPr/>
                <p14:nvPr/>
              </p14:nvContentPartPr>
              <p14:xfrm>
                <a:off x="10194507" y="679747"/>
                <a:ext cx="63000" cy="161640"/>
              </p14:xfrm>
            </p:contentPart>
          </mc:Choice>
          <mc:Fallback>
            <p:pic>
              <p:nvPicPr>
                <p:cNvPr id="119" name="Freihand 118">
                  <a:extLst>
                    <a:ext uri="{FF2B5EF4-FFF2-40B4-BE49-F238E27FC236}">
                      <a16:creationId xmlns:a16="http://schemas.microsoft.com/office/drawing/2014/main" id="{8C0B7FFF-DC66-4DF5-942E-2D86684B73FE}"/>
                    </a:ext>
                  </a:extLst>
                </p:cNvPr>
                <p:cNvPicPr/>
                <p:nvPr/>
              </p:nvPicPr>
              <p:blipFill>
                <a:blip r:embed="rId120"/>
                <a:stretch>
                  <a:fillRect/>
                </a:stretch>
              </p:blipFill>
              <p:spPr>
                <a:xfrm>
                  <a:off x="10190187" y="675427"/>
                  <a:ext cx="71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0" name="Freihand 119">
                  <a:extLst>
                    <a:ext uri="{FF2B5EF4-FFF2-40B4-BE49-F238E27FC236}">
                      <a16:creationId xmlns:a16="http://schemas.microsoft.com/office/drawing/2014/main" id="{6AC4BEF0-49B7-4985-93AE-95D631D9245F}"/>
                    </a:ext>
                  </a:extLst>
                </p14:cNvPr>
                <p14:cNvContentPartPr/>
                <p14:nvPr/>
              </p14:nvContentPartPr>
              <p14:xfrm>
                <a:off x="10280187" y="673267"/>
                <a:ext cx="96120" cy="161640"/>
              </p14:xfrm>
            </p:contentPart>
          </mc:Choice>
          <mc:Fallback>
            <p:pic>
              <p:nvPicPr>
                <p:cNvPr id="120" name="Freihand 119">
                  <a:extLst>
                    <a:ext uri="{FF2B5EF4-FFF2-40B4-BE49-F238E27FC236}">
                      <a16:creationId xmlns:a16="http://schemas.microsoft.com/office/drawing/2014/main" id="{6AC4BEF0-49B7-4985-93AE-95D631D9245F}"/>
                    </a:ext>
                  </a:extLst>
                </p:cNvPr>
                <p:cNvPicPr/>
                <p:nvPr/>
              </p:nvPicPr>
              <p:blipFill>
                <a:blip r:embed="rId122"/>
                <a:stretch>
                  <a:fillRect/>
                </a:stretch>
              </p:blipFill>
              <p:spPr>
                <a:xfrm>
                  <a:off x="10275867" y="668947"/>
                  <a:ext cx="104760" cy="170280"/>
                </a:xfrm>
                <a:prstGeom prst="rect">
                  <a:avLst/>
                </a:prstGeom>
              </p:spPr>
            </p:pic>
          </mc:Fallback>
        </mc:AlternateContent>
      </p:grpSp>
      <p:grpSp>
        <p:nvGrpSpPr>
          <p:cNvPr id="143" name="Gruppieren 142">
            <a:extLst>
              <a:ext uri="{FF2B5EF4-FFF2-40B4-BE49-F238E27FC236}">
                <a16:creationId xmlns:a16="http://schemas.microsoft.com/office/drawing/2014/main" id="{671B9038-BBE8-4EBD-B3D8-31DBCC804574}"/>
              </a:ext>
            </a:extLst>
          </p:cNvPr>
          <p:cNvGrpSpPr/>
          <p:nvPr/>
        </p:nvGrpSpPr>
        <p:grpSpPr>
          <a:xfrm>
            <a:off x="7980147" y="1098427"/>
            <a:ext cx="1903320" cy="273240"/>
            <a:chOff x="7980147" y="1098427"/>
            <a:chExt cx="1903320" cy="273240"/>
          </a:xfrm>
        </p:grpSpPr>
        <mc:AlternateContent xmlns:mc="http://schemas.openxmlformats.org/markup-compatibility/2006">
          <mc:Choice xmlns:p14="http://schemas.microsoft.com/office/powerpoint/2010/main" Requires="p14">
            <p:contentPart p14:bwMode="auto" r:id="rId123">
              <p14:nvContentPartPr>
                <p14:cNvPr id="121" name="Freihand 120">
                  <a:extLst>
                    <a:ext uri="{FF2B5EF4-FFF2-40B4-BE49-F238E27FC236}">
                      <a16:creationId xmlns:a16="http://schemas.microsoft.com/office/drawing/2014/main" id="{FC9C87F4-0F00-4907-86BC-BBC7675E490B}"/>
                    </a:ext>
                  </a:extLst>
                </p14:cNvPr>
                <p14:cNvContentPartPr/>
                <p14:nvPr/>
              </p14:nvContentPartPr>
              <p14:xfrm>
                <a:off x="9159507" y="1186627"/>
                <a:ext cx="102960" cy="87480"/>
              </p14:xfrm>
            </p:contentPart>
          </mc:Choice>
          <mc:Fallback>
            <p:pic>
              <p:nvPicPr>
                <p:cNvPr id="121" name="Freihand 120">
                  <a:extLst>
                    <a:ext uri="{FF2B5EF4-FFF2-40B4-BE49-F238E27FC236}">
                      <a16:creationId xmlns:a16="http://schemas.microsoft.com/office/drawing/2014/main" id="{FC9C87F4-0F00-4907-86BC-BBC7675E490B}"/>
                    </a:ext>
                  </a:extLst>
                </p:cNvPr>
                <p:cNvPicPr/>
                <p:nvPr/>
              </p:nvPicPr>
              <p:blipFill>
                <a:blip r:embed="rId124"/>
                <a:stretch>
                  <a:fillRect/>
                </a:stretch>
              </p:blipFill>
              <p:spPr>
                <a:xfrm>
                  <a:off x="9155187" y="1182307"/>
                  <a:ext cx="111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2" name="Freihand 121">
                  <a:extLst>
                    <a:ext uri="{FF2B5EF4-FFF2-40B4-BE49-F238E27FC236}">
                      <a16:creationId xmlns:a16="http://schemas.microsoft.com/office/drawing/2014/main" id="{6FFFDFB7-AA08-48E2-89A5-ABAA3E99F239}"/>
                    </a:ext>
                  </a:extLst>
                </p14:cNvPr>
                <p14:cNvContentPartPr/>
                <p14:nvPr/>
              </p14:nvContentPartPr>
              <p14:xfrm>
                <a:off x="9212067" y="1208947"/>
                <a:ext cx="82440" cy="162720"/>
              </p14:xfrm>
            </p:contentPart>
          </mc:Choice>
          <mc:Fallback>
            <p:pic>
              <p:nvPicPr>
                <p:cNvPr id="122" name="Freihand 121">
                  <a:extLst>
                    <a:ext uri="{FF2B5EF4-FFF2-40B4-BE49-F238E27FC236}">
                      <a16:creationId xmlns:a16="http://schemas.microsoft.com/office/drawing/2014/main" id="{6FFFDFB7-AA08-48E2-89A5-ABAA3E99F239}"/>
                    </a:ext>
                  </a:extLst>
                </p:cNvPr>
                <p:cNvPicPr/>
                <p:nvPr/>
              </p:nvPicPr>
              <p:blipFill>
                <a:blip r:embed="rId126"/>
                <a:stretch>
                  <a:fillRect/>
                </a:stretch>
              </p:blipFill>
              <p:spPr>
                <a:xfrm>
                  <a:off x="9207747" y="1204627"/>
                  <a:ext cx="91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3" name="Freihand 122">
                  <a:extLst>
                    <a:ext uri="{FF2B5EF4-FFF2-40B4-BE49-F238E27FC236}">
                      <a16:creationId xmlns:a16="http://schemas.microsoft.com/office/drawing/2014/main" id="{E117F659-DE72-493D-8702-3090FDBB3E92}"/>
                    </a:ext>
                  </a:extLst>
                </p14:cNvPr>
                <p14:cNvContentPartPr/>
                <p14:nvPr/>
              </p14:nvContentPartPr>
              <p14:xfrm>
                <a:off x="9341307" y="1101667"/>
                <a:ext cx="23760" cy="92880"/>
              </p14:xfrm>
            </p:contentPart>
          </mc:Choice>
          <mc:Fallback>
            <p:pic>
              <p:nvPicPr>
                <p:cNvPr id="123" name="Freihand 122">
                  <a:extLst>
                    <a:ext uri="{FF2B5EF4-FFF2-40B4-BE49-F238E27FC236}">
                      <a16:creationId xmlns:a16="http://schemas.microsoft.com/office/drawing/2014/main" id="{E117F659-DE72-493D-8702-3090FDBB3E92}"/>
                    </a:ext>
                  </a:extLst>
                </p:cNvPr>
                <p:cNvPicPr/>
                <p:nvPr/>
              </p:nvPicPr>
              <p:blipFill>
                <a:blip r:embed="rId128"/>
                <a:stretch>
                  <a:fillRect/>
                </a:stretch>
              </p:blipFill>
              <p:spPr>
                <a:xfrm>
                  <a:off x="9336987" y="1097347"/>
                  <a:ext cx="32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4" name="Freihand 123">
                  <a:extLst>
                    <a:ext uri="{FF2B5EF4-FFF2-40B4-BE49-F238E27FC236}">
                      <a16:creationId xmlns:a16="http://schemas.microsoft.com/office/drawing/2014/main" id="{47A86BFA-F312-41FD-995E-F50CCD092F77}"/>
                    </a:ext>
                  </a:extLst>
                </p14:cNvPr>
                <p14:cNvContentPartPr/>
                <p14:nvPr/>
              </p14:nvContentPartPr>
              <p14:xfrm>
                <a:off x="9299187" y="1098427"/>
                <a:ext cx="118080" cy="86760"/>
              </p14:xfrm>
            </p:contentPart>
          </mc:Choice>
          <mc:Fallback>
            <p:pic>
              <p:nvPicPr>
                <p:cNvPr id="124" name="Freihand 123">
                  <a:extLst>
                    <a:ext uri="{FF2B5EF4-FFF2-40B4-BE49-F238E27FC236}">
                      <a16:creationId xmlns:a16="http://schemas.microsoft.com/office/drawing/2014/main" id="{47A86BFA-F312-41FD-995E-F50CCD092F77}"/>
                    </a:ext>
                  </a:extLst>
                </p:cNvPr>
                <p:cNvPicPr/>
                <p:nvPr/>
              </p:nvPicPr>
              <p:blipFill>
                <a:blip r:embed="rId130"/>
                <a:stretch>
                  <a:fillRect/>
                </a:stretch>
              </p:blipFill>
              <p:spPr>
                <a:xfrm>
                  <a:off x="9294867" y="1094107"/>
                  <a:ext cx="126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5" name="Freihand 124">
                  <a:extLst>
                    <a:ext uri="{FF2B5EF4-FFF2-40B4-BE49-F238E27FC236}">
                      <a16:creationId xmlns:a16="http://schemas.microsoft.com/office/drawing/2014/main" id="{EE75485B-FDAF-4E13-9E8F-1AAAA1E15351}"/>
                    </a:ext>
                  </a:extLst>
                </p14:cNvPr>
                <p14:cNvContentPartPr/>
                <p14:nvPr/>
              </p14:nvContentPartPr>
              <p14:xfrm>
                <a:off x="9475947" y="1207507"/>
                <a:ext cx="174600" cy="14760"/>
              </p14:xfrm>
            </p:contentPart>
          </mc:Choice>
          <mc:Fallback>
            <p:pic>
              <p:nvPicPr>
                <p:cNvPr id="125" name="Freihand 124">
                  <a:extLst>
                    <a:ext uri="{FF2B5EF4-FFF2-40B4-BE49-F238E27FC236}">
                      <a16:creationId xmlns:a16="http://schemas.microsoft.com/office/drawing/2014/main" id="{EE75485B-FDAF-4E13-9E8F-1AAAA1E15351}"/>
                    </a:ext>
                  </a:extLst>
                </p:cNvPr>
                <p:cNvPicPr/>
                <p:nvPr/>
              </p:nvPicPr>
              <p:blipFill>
                <a:blip r:embed="rId132"/>
                <a:stretch>
                  <a:fillRect/>
                </a:stretch>
              </p:blipFill>
              <p:spPr>
                <a:xfrm>
                  <a:off x="9471627" y="1203187"/>
                  <a:ext cx="183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6" name="Freihand 125">
                  <a:extLst>
                    <a:ext uri="{FF2B5EF4-FFF2-40B4-BE49-F238E27FC236}">
                      <a16:creationId xmlns:a16="http://schemas.microsoft.com/office/drawing/2014/main" id="{820DCD3A-0933-475E-8D1C-335508411B29}"/>
                    </a:ext>
                  </a:extLst>
                </p14:cNvPr>
                <p14:cNvContentPartPr/>
                <p14:nvPr/>
              </p14:nvContentPartPr>
              <p14:xfrm>
                <a:off x="9519507" y="1246027"/>
                <a:ext cx="126720" cy="10440"/>
              </p14:xfrm>
            </p:contentPart>
          </mc:Choice>
          <mc:Fallback>
            <p:pic>
              <p:nvPicPr>
                <p:cNvPr id="126" name="Freihand 125">
                  <a:extLst>
                    <a:ext uri="{FF2B5EF4-FFF2-40B4-BE49-F238E27FC236}">
                      <a16:creationId xmlns:a16="http://schemas.microsoft.com/office/drawing/2014/main" id="{820DCD3A-0933-475E-8D1C-335508411B29}"/>
                    </a:ext>
                  </a:extLst>
                </p:cNvPr>
                <p:cNvPicPr/>
                <p:nvPr/>
              </p:nvPicPr>
              <p:blipFill>
                <a:blip r:embed="rId134"/>
                <a:stretch>
                  <a:fillRect/>
                </a:stretch>
              </p:blipFill>
              <p:spPr>
                <a:xfrm>
                  <a:off x="9515187" y="1241707"/>
                  <a:ext cx="135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7" name="Freihand 126">
                  <a:extLst>
                    <a:ext uri="{FF2B5EF4-FFF2-40B4-BE49-F238E27FC236}">
                      <a16:creationId xmlns:a16="http://schemas.microsoft.com/office/drawing/2014/main" id="{A5502EBC-915E-4446-A196-C2F7CFFE3FF8}"/>
                    </a:ext>
                  </a:extLst>
                </p14:cNvPr>
                <p14:cNvContentPartPr/>
                <p14:nvPr/>
              </p14:nvContentPartPr>
              <p14:xfrm>
                <a:off x="9727947" y="1158187"/>
                <a:ext cx="112320" cy="44640"/>
              </p14:xfrm>
            </p:contentPart>
          </mc:Choice>
          <mc:Fallback>
            <p:pic>
              <p:nvPicPr>
                <p:cNvPr id="127" name="Freihand 126">
                  <a:extLst>
                    <a:ext uri="{FF2B5EF4-FFF2-40B4-BE49-F238E27FC236}">
                      <a16:creationId xmlns:a16="http://schemas.microsoft.com/office/drawing/2014/main" id="{A5502EBC-915E-4446-A196-C2F7CFFE3FF8}"/>
                    </a:ext>
                  </a:extLst>
                </p:cNvPr>
                <p:cNvPicPr/>
                <p:nvPr/>
              </p:nvPicPr>
              <p:blipFill>
                <a:blip r:embed="rId136"/>
                <a:stretch>
                  <a:fillRect/>
                </a:stretch>
              </p:blipFill>
              <p:spPr>
                <a:xfrm>
                  <a:off x="9723627" y="1153867"/>
                  <a:ext cx="120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8" name="Freihand 127">
                  <a:extLst>
                    <a:ext uri="{FF2B5EF4-FFF2-40B4-BE49-F238E27FC236}">
                      <a16:creationId xmlns:a16="http://schemas.microsoft.com/office/drawing/2014/main" id="{7583107D-8F28-436C-B5B3-ACF799D3ECE3}"/>
                    </a:ext>
                  </a:extLst>
                </p14:cNvPr>
                <p14:cNvContentPartPr/>
                <p14:nvPr/>
              </p14:nvContentPartPr>
              <p14:xfrm>
                <a:off x="9812907" y="1157467"/>
                <a:ext cx="70560" cy="142920"/>
              </p14:xfrm>
            </p:contentPart>
          </mc:Choice>
          <mc:Fallback>
            <p:pic>
              <p:nvPicPr>
                <p:cNvPr id="128" name="Freihand 127">
                  <a:extLst>
                    <a:ext uri="{FF2B5EF4-FFF2-40B4-BE49-F238E27FC236}">
                      <a16:creationId xmlns:a16="http://schemas.microsoft.com/office/drawing/2014/main" id="{7583107D-8F28-436C-B5B3-ACF799D3ECE3}"/>
                    </a:ext>
                  </a:extLst>
                </p:cNvPr>
                <p:cNvPicPr/>
                <p:nvPr/>
              </p:nvPicPr>
              <p:blipFill>
                <a:blip r:embed="rId138"/>
                <a:stretch>
                  <a:fillRect/>
                </a:stretch>
              </p:blipFill>
              <p:spPr>
                <a:xfrm>
                  <a:off x="9808587" y="1153147"/>
                  <a:ext cx="79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9" name="Freihand 128">
                  <a:extLst>
                    <a:ext uri="{FF2B5EF4-FFF2-40B4-BE49-F238E27FC236}">
                      <a16:creationId xmlns:a16="http://schemas.microsoft.com/office/drawing/2014/main" id="{8312BA00-712C-4AC1-ADB3-9871AE0D0EA8}"/>
                    </a:ext>
                  </a:extLst>
                </p14:cNvPr>
                <p14:cNvContentPartPr/>
                <p14:nvPr/>
              </p14:nvContentPartPr>
              <p14:xfrm>
                <a:off x="8923707" y="1238107"/>
                <a:ext cx="114120" cy="8280"/>
              </p14:xfrm>
            </p:contentPart>
          </mc:Choice>
          <mc:Fallback>
            <p:pic>
              <p:nvPicPr>
                <p:cNvPr id="129" name="Freihand 128">
                  <a:extLst>
                    <a:ext uri="{FF2B5EF4-FFF2-40B4-BE49-F238E27FC236}">
                      <a16:creationId xmlns:a16="http://schemas.microsoft.com/office/drawing/2014/main" id="{8312BA00-712C-4AC1-ADB3-9871AE0D0EA8}"/>
                    </a:ext>
                  </a:extLst>
                </p:cNvPr>
                <p:cNvPicPr/>
                <p:nvPr/>
              </p:nvPicPr>
              <p:blipFill>
                <a:blip r:embed="rId140"/>
                <a:stretch>
                  <a:fillRect/>
                </a:stretch>
              </p:blipFill>
              <p:spPr>
                <a:xfrm>
                  <a:off x="8919387" y="1233787"/>
                  <a:ext cx="122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0" name="Freihand 129">
                  <a:extLst>
                    <a:ext uri="{FF2B5EF4-FFF2-40B4-BE49-F238E27FC236}">
                      <a16:creationId xmlns:a16="http://schemas.microsoft.com/office/drawing/2014/main" id="{AF37FA51-8D4F-4C01-B55F-DC5939A75A92}"/>
                    </a:ext>
                  </a:extLst>
                </p14:cNvPr>
                <p14:cNvContentPartPr/>
                <p14:nvPr/>
              </p14:nvContentPartPr>
              <p14:xfrm>
                <a:off x="8918307" y="1284547"/>
                <a:ext cx="149400" cy="18360"/>
              </p14:xfrm>
            </p:contentPart>
          </mc:Choice>
          <mc:Fallback>
            <p:pic>
              <p:nvPicPr>
                <p:cNvPr id="130" name="Freihand 129">
                  <a:extLst>
                    <a:ext uri="{FF2B5EF4-FFF2-40B4-BE49-F238E27FC236}">
                      <a16:creationId xmlns:a16="http://schemas.microsoft.com/office/drawing/2014/main" id="{AF37FA51-8D4F-4C01-B55F-DC5939A75A92}"/>
                    </a:ext>
                  </a:extLst>
                </p:cNvPr>
                <p:cNvPicPr/>
                <p:nvPr/>
              </p:nvPicPr>
              <p:blipFill>
                <a:blip r:embed="rId142"/>
                <a:stretch>
                  <a:fillRect/>
                </a:stretch>
              </p:blipFill>
              <p:spPr>
                <a:xfrm>
                  <a:off x="8913987" y="1280227"/>
                  <a:ext cx="158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1" name="Freihand 130">
                  <a:extLst>
                    <a:ext uri="{FF2B5EF4-FFF2-40B4-BE49-F238E27FC236}">
                      <a16:creationId xmlns:a16="http://schemas.microsoft.com/office/drawing/2014/main" id="{99E11B7D-1030-44F9-BFFA-BE9143587D58}"/>
                    </a:ext>
                  </a:extLst>
                </p14:cNvPr>
                <p14:cNvContentPartPr/>
                <p14:nvPr/>
              </p14:nvContentPartPr>
              <p14:xfrm>
                <a:off x="7980147" y="1200307"/>
                <a:ext cx="148680" cy="126720"/>
              </p14:xfrm>
            </p:contentPart>
          </mc:Choice>
          <mc:Fallback>
            <p:pic>
              <p:nvPicPr>
                <p:cNvPr id="131" name="Freihand 130">
                  <a:extLst>
                    <a:ext uri="{FF2B5EF4-FFF2-40B4-BE49-F238E27FC236}">
                      <a16:creationId xmlns:a16="http://schemas.microsoft.com/office/drawing/2014/main" id="{99E11B7D-1030-44F9-BFFA-BE9143587D58}"/>
                    </a:ext>
                  </a:extLst>
                </p:cNvPr>
                <p:cNvPicPr/>
                <p:nvPr/>
              </p:nvPicPr>
              <p:blipFill>
                <a:blip r:embed="rId144"/>
                <a:stretch>
                  <a:fillRect/>
                </a:stretch>
              </p:blipFill>
              <p:spPr>
                <a:xfrm>
                  <a:off x="7975827" y="1195987"/>
                  <a:ext cx="157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2" name="Freihand 131">
                  <a:extLst>
                    <a:ext uri="{FF2B5EF4-FFF2-40B4-BE49-F238E27FC236}">
                      <a16:creationId xmlns:a16="http://schemas.microsoft.com/office/drawing/2014/main" id="{02B8DC12-BA3B-4806-88BD-0D2718E5C16E}"/>
                    </a:ext>
                  </a:extLst>
                </p14:cNvPr>
                <p14:cNvContentPartPr/>
                <p14:nvPr/>
              </p14:nvContentPartPr>
              <p14:xfrm>
                <a:off x="8150427" y="1204267"/>
                <a:ext cx="102240" cy="110160"/>
              </p14:xfrm>
            </p:contentPart>
          </mc:Choice>
          <mc:Fallback>
            <p:pic>
              <p:nvPicPr>
                <p:cNvPr id="132" name="Freihand 131">
                  <a:extLst>
                    <a:ext uri="{FF2B5EF4-FFF2-40B4-BE49-F238E27FC236}">
                      <a16:creationId xmlns:a16="http://schemas.microsoft.com/office/drawing/2014/main" id="{02B8DC12-BA3B-4806-88BD-0D2718E5C16E}"/>
                    </a:ext>
                  </a:extLst>
                </p:cNvPr>
                <p:cNvPicPr/>
                <p:nvPr/>
              </p:nvPicPr>
              <p:blipFill>
                <a:blip r:embed="rId146"/>
                <a:stretch>
                  <a:fillRect/>
                </a:stretch>
              </p:blipFill>
              <p:spPr>
                <a:xfrm>
                  <a:off x="8146107" y="1199947"/>
                  <a:ext cx="110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3" name="Freihand 132">
                  <a:extLst>
                    <a:ext uri="{FF2B5EF4-FFF2-40B4-BE49-F238E27FC236}">
                      <a16:creationId xmlns:a16="http://schemas.microsoft.com/office/drawing/2014/main" id="{2340B0BB-FCCA-4908-B722-691AC8E26D05}"/>
                    </a:ext>
                  </a:extLst>
                </p14:cNvPr>
                <p14:cNvContentPartPr/>
                <p14:nvPr/>
              </p14:nvContentPartPr>
              <p14:xfrm>
                <a:off x="8338347" y="1189507"/>
                <a:ext cx="25920" cy="113400"/>
              </p14:xfrm>
            </p:contentPart>
          </mc:Choice>
          <mc:Fallback>
            <p:pic>
              <p:nvPicPr>
                <p:cNvPr id="133" name="Freihand 132">
                  <a:extLst>
                    <a:ext uri="{FF2B5EF4-FFF2-40B4-BE49-F238E27FC236}">
                      <a16:creationId xmlns:a16="http://schemas.microsoft.com/office/drawing/2014/main" id="{2340B0BB-FCCA-4908-B722-691AC8E26D05}"/>
                    </a:ext>
                  </a:extLst>
                </p:cNvPr>
                <p:cNvPicPr/>
                <p:nvPr/>
              </p:nvPicPr>
              <p:blipFill>
                <a:blip r:embed="rId148"/>
                <a:stretch>
                  <a:fillRect/>
                </a:stretch>
              </p:blipFill>
              <p:spPr>
                <a:xfrm>
                  <a:off x="8334027" y="1185187"/>
                  <a:ext cx="34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4" name="Freihand 133">
                  <a:extLst>
                    <a:ext uri="{FF2B5EF4-FFF2-40B4-BE49-F238E27FC236}">
                      <a16:creationId xmlns:a16="http://schemas.microsoft.com/office/drawing/2014/main" id="{4FD062DB-9BC1-4C3B-8AF6-0A7800A2BB9D}"/>
                    </a:ext>
                  </a:extLst>
                </p14:cNvPr>
                <p14:cNvContentPartPr/>
                <p14:nvPr/>
              </p14:nvContentPartPr>
              <p14:xfrm>
                <a:off x="8278947" y="1163587"/>
                <a:ext cx="152640" cy="149760"/>
              </p14:xfrm>
            </p:contentPart>
          </mc:Choice>
          <mc:Fallback>
            <p:pic>
              <p:nvPicPr>
                <p:cNvPr id="134" name="Freihand 133">
                  <a:extLst>
                    <a:ext uri="{FF2B5EF4-FFF2-40B4-BE49-F238E27FC236}">
                      <a16:creationId xmlns:a16="http://schemas.microsoft.com/office/drawing/2014/main" id="{4FD062DB-9BC1-4C3B-8AF6-0A7800A2BB9D}"/>
                    </a:ext>
                  </a:extLst>
                </p:cNvPr>
                <p:cNvPicPr/>
                <p:nvPr/>
              </p:nvPicPr>
              <p:blipFill>
                <a:blip r:embed="rId150"/>
                <a:stretch>
                  <a:fillRect/>
                </a:stretch>
              </p:blipFill>
              <p:spPr>
                <a:xfrm>
                  <a:off x="8274627" y="1159267"/>
                  <a:ext cx="161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5" name="Freihand 134">
                  <a:extLst>
                    <a:ext uri="{FF2B5EF4-FFF2-40B4-BE49-F238E27FC236}">
                      <a16:creationId xmlns:a16="http://schemas.microsoft.com/office/drawing/2014/main" id="{3097EAB7-6821-4D96-82AF-DCB35E1310A8}"/>
                    </a:ext>
                  </a:extLst>
                </p14:cNvPr>
                <p14:cNvContentPartPr/>
                <p14:nvPr/>
              </p14:nvContentPartPr>
              <p14:xfrm>
                <a:off x="8473347" y="1188787"/>
                <a:ext cx="106920" cy="122400"/>
              </p14:xfrm>
            </p:contentPart>
          </mc:Choice>
          <mc:Fallback>
            <p:pic>
              <p:nvPicPr>
                <p:cNvPr id="135" name="Freihand 134">
                  <a:extLst>
                    <a:ext uri="{FF2B5EF4-FFF2-40B4-BE49-F238E27FC236}">
                      <a16:creationId xmlns:a16="http://schemas.microsoft.com/office/drawing/2014/main" id="{3097EAB7-6821-4D96-82AF-DCB35E1310A8}"/>
                    </a:ext>
                  </a:extLst>
                </p:cNvPr>
                <p:cNvPicPr/>
                <p:nvPr/>
              </p:nvPicPr>
              <p:blipFill>
                <a:blip r:embed="rId152"/>
                <a:stretch>
                  <a:fillRect/>
                </a:stretch>
              </p:blipFill>
              <p:spPr>
                <a:xfrm>
                  <a:off x="8469027" y="1184467"/>
                  <a:ext cx="115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6" name="Freihand 135">
                  <a:extLst>
                    <a:ext uri="{FF2B5EF4-FFF2-40B4-BE49-F238E27FC236}">
                      <a16:creationId xmlns:a16="http://schemas.microsoft.com/office/drawing/2014/main" id="{75FAE352-7FB7-46F5-8598-4840C2904CAC}"/>
                    </a:ext>
                  </a:extLst>
                </p14:cNvPr>
                <p14:cNvContentPartPr/>
                <p14:nvPr/>
              </p14:nvContentPartPr>
              <p14:xfrm>
                <a:off x="8651187" y="1147387"/>
                <a:ext cx="126360" cy="181080"/>
              </p14:xfrm>
            </p:contentPart>
          </mc:Choice>
          <mc:Fallback>
            <p:pic>
              <p:nvPicPr>
                <p:cNvPr id="136" name="Freihand 135">
                  <a:extLst>
                    <a:ext uri="{FF2B5EF4-FFF2-40B4-BE49-F238E27FC236}">
                      <a16:creationId xmlns:a16="http://schemas.microsoft.com/office/drawing/2014/main" id="{75FAE352-7FB7-46F5-8598-4840C2904CAC}"/>
                    </a:ext>
                  </a:extLst>
                </p:cNvPr>
                <p:cNvPicPr/>
                <p:nvPr/>
              </p:nvPicPr>
              <p:blipFill>
                <a:blip r:embed="rId154"/>
                <a:stretch>
                  <a:fillRect/>
                </a:stretch>
              </p:blipFill>
              <p:spPr>
                <a:xfrm>
                  <a:off x="8646867" y="1143067"/>
                  <a:ext cx="135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9" name="Freihand 138">
                  <a:extLst>
                    <a:ext uri="{FF2B5EF4-FFF2-40B4-BE49-F238E27FC236}">
                      <a16:creationId xmlns:a16="http://schemas.microsoft.com/office/drawing/2014/main" id="{A2D7F5D9-4BCF-40E3-A2A7-BC36EA3796D3}"/>
                    </a:ext>
                  </a:extLst>
                </p14:cNvPr>
                <p14:cNvContentPartPr/>
                <p14:nvPr/>
              </p14:nvContentPartPr>
              <p14:xfrm>
                <a:off x="8402427" y="1126147"/>
                <a:ext cx="51840" cy="175680"/>
              </p14:xfrm>
            </p:contentPart>
          </mc:Choice>
          <mc:Fallback>
            <p:pic>
              <p:nvPicPr>
                <p:cNvPr id="139" name="Freihand 138">
                  <a:extLst>
                    <a:ext uri="{FF2B5EF4-FFF2-40B4-BE49-F238E27FC236}">
                      <a16:creationId xmlns:a16="http://schemas.microsoft.com/office/drawing/2014/main" id="{A2D7F5D9-4BCF-40E3-A2A7-BC36EA3796D3}"/>
                    </a:ext>
                  </a:extLst>
                </p:cNvPr>
                <p:cNvPicPr/>
                <p:nvPr/>
              </p:nvPicPr>
              <p:blipFill>
                <a:blip r:embed="rId156"/>
                <a:stretch>
                  <a:fillRect/>
                </a:stretch>
              </p:blipFill>
              <p:spPr>
                <a:xfrm>
                  <a:off x="8398107" y="1121827"/>
                  <a:ext cx="60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0" name="Freihand 139">
                  <a:extLst>
                    <a:ext uri="{FF2B5EF4-FFF2-40B4-BE49-F238E27FC236}">
                      <a16:creationId xmlns:a16="http://schemas.microsoft.com/office/drawing/2014/main" id="{D8984030-A905-46D4-8E82-D34E57D7348E}"/>
                    </a:ext>
                  </a:extLst>
                </p14:cNvPr>
                <p14:cNvContentPartPr/>
                <p14:nvPr/>
              </p14:nvContentPartPr>
              <p14:xfrm>
                <a:off x="8448147" y="1216867"/>
                <a:ext cx="9720" cy="51480"/>
              </p14:xfrm>
            </p:contentPart>
          </mc:Choice>
          <mc:Fallback>
            <p:pic>
              <p:nvPicPr>
                <p:cNvPr id="140" name="Freihand 139">
                  <a:extLst>
                    <a:ext uri="{FF2B5EF4-FFF2-40B4-BE49-F238E27FC236}">
                      <a16:creationId xmlns:a16="http://schemas.microsoft.com/office/drawing/2014/main" id="{D8984030-A905-46D4-8E82-D34E57D7348E}"/>
                    </a:ext>
                  </a:extLst>
                </p:cNvPr>
                <p:cNvPicPr/>
                <p:nvPr/>
              </p:nvPicPr>
              <p:blipFill>
                <a:blip r:embed="rId158"/>
                <a:stretch>
                  <a:fillRect/>
                </a:stretch>
              </p:blipFill>
              <p:spPr>
                <a:xfrm>
                  <a:off x="8443827" y="1212547"/>
                  <a:ext cx="18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1" name="Freihand 140">
                  <a:extLst>
                    <a:ext uri="{FF2B5EF4-FFF2-40B4-BE49-F238E27FC236}">
                      <a16:creationId xmlns:a16="http://schemas.microsoft.com/office/drawing/2014/main" id="{87B8A232-4BB1-4AA8-AF06-64E986AE548B}"/>
                    </a:ext>
                  </a:extLst>
                </p14:cNvPr>
                <p14:cNvContentPartPr/>
                <p14:nvPr/>
              </p14:nvContentPartPr>
              <p14:xfrm>
                <a:off x="8457507" y="1181587"/>
                <a:ext cx="3240" cy="8280"/>
              </p14:xfrm>
            </p:contentPart>
          </mc:Choice>
          <mc:Fallback>
            <p:pic>
              <p:nvPicPr>
                <p:cNvPr id="141" name="Freihand 140">
                  <a:extLst>
                    <a:ext uri="{FF2B5EF4-FFF2-40B4-BE49-F238E27FC236}">
                      <a16:creationId xmlns:a16="http://schemas.microsoft.com/office/drawing/2014/main" id="{87B8A232-4BB1-4AA8-AF06-64E986AE548B}"/>
                    </a:ext>
                  </a:extLst>
                </p:cNvPr>
                <p:cNvPicPr/>
                <p:nvPr/>
              </p:nvPicPr>
              <p:blipFill>
                <a:blip r:embed="rId160"/>
                <a:stretch>
                  <a:fillRect/>
                </a:stretch>
              </p:blipFill>
              <p:spPr>
                <a:xfrm>
                  <a:off x="8453187" y="1177267"/>
                  <a:ext cx="11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2" name="Freihand 141">
                  <a:extLst>
                    <a:ext uri="{FF2B5EF4-FFF2-40B4-BE49-F238E27FC236}">
                      <a16:creationId xmlns:a16="http://schemas.microsoft.com/office/drawing/2014/main" id="{BEBC9E47-ACF2-4FED-B2A3-A356AD99D177}"/>
                    </a:ext>
                  </a:extLst>
                </p14:cNvPr>
                <p14:cNvContentPartPr/>
                <p14:nvPr/>
              </p14:nvContentPartPr>
              <p14:xfrm>
                <a:off x="8447787" y="1124347"/>
                <a:ext cx="54000" cy="216360"/>
              </p14:xfrm>
            </p:contentPart>
          </mc:Choice>
          <mc:Fallback>
            <p:pic>
              <p:nvPicPr>
                <p:cNvPr id="142" name="Freihand 141">
                  <a:extLst>
                    <a:ext uri="{FF2B5EF4-FFF2-40B4-BE49-F238E27FC236}">
                      <a16:creationId xmlns:a16="http://schemas.microsoft.com/office/drawing/2014/main" id="{BEBC9E47-ACF2-4FED-B2A3-A356AD99D177}"/>
                    </a:ext>
                  </a:extLst>
                </p:cNvPr>
                <p:cNvPicPr/>
                <p:nvPr/>
              </p:nvPicPr>
              <p:blipFill>
                <a:blip r:embed="rId162"/>
                <a:stretch>
                  <a:fillRect/>
                </a:stretch>
              </p:blipFill>
              <p:spPr>
                <a:xfrm>
                  <a:off x="8443467" y="1120027"/>
                  <a:ext cx="62640" cy="225000"/>
                </a:xfrm>
                <a:prstGeom prst="rect">
                  <a:avLst/>
                </a:prstGeom>
              </p:spPr>
            </p:pic>
          </mc:Fallback>
        </mc:AlternateContent>
      </p:grpSp>
      <p:grpSp>
        <p:nvGrpSpPr>
          <p:cNvPr id="146" name="Gruppieren 145">
            <a:extLst>
              <a:ext uri="{FF2B5EF4-FFF2-40B4-BE49-F238E27FC236}">
                <a16:creationId xmlns:a16="http://schemas.microsoft.com/office/drawing/2014/main" id="{2227B632-9DFE-4595-BE66-D5D231189ED4}"/>
              </a:ext>
            </a:extLst>
          </p:cNvPr>
          <p:cNvGrpSpPr/>
          <p:nvPr/>
        </p:nvGrpSpPr>
        <p:grpSpPr>
          <a:xfrm>
            <a:off x="8305947" y="1429267"/>
            <a:ext cx="128880" cy="231480"/>
            <a:chOff x="8305947" y="1429267"/>
            <a:chExt cx="128880" cy="231480"/>
          </a:xfrm>
        </p:grpSpPr>
        <mc:AlternateContent xmlns:mc="http://schemas.openxmlformats.org/markup-compatibility/2006">
          <mc:Choice xmlns:p14="http://schemas.microsoft.com/office/powerpoint/2010/main" Requires="p14">
            <p:contentPart p14:bwMode="auto" r:id="rId163">
              <p14:nvContentPartPr>
                <p14:cNvPr id="144" name="Freihand 143">
                  <a:extLst>
                    <a:ext uri="{FF2B5EF4-FFF2-40B4-BE49-F238E27FC236}">
                      <a16:creationId xmlns:a16="http://schemas.microsoft.com/office/drawing/2014/main" id="{F2C67C45-E6CA-4050-B9C3-531A340D5E6B}"/>
                    </a:ext>
                  </a:extLst>
                </p14:cNvPr>
                <p14:cNvContentPartPr/>
                <p14:nvPr/>
              </p14:nvContentPartPr>
              <p14:xfrm>
                <a:off x="8358507" y="1429267"/>
                <a:ext cx="25200" cy="120240"/>
              </p14:xfrm>
            </p:contentPart>
          </mc:Choice>
          <mc:Fallback>
            <p:pic>
              <p:nvPicPr>
                <p:cNvPr id="144" name="Freihand 143">
                  <a:extLst>
                    <a:ext uri="{FF2B5EF4-FFF2-40B4-BE49-F238E27FC236}">
                      <a16:creationId xmlns:a16="http://schemas.microsoft.com/office/drawing/2014/main" id="{F2C67C45-E6CA-4050-B9C3-531A340D5E6B}"/>
                    </a:ext>
                  </a:extLst>
                </p:cNvPr>
                <p:cNvPicPr/>
                <p:nvPr/>
              </p:nvPicPr>
              <p:blipFill>
                <a:blip r:embed="rId164"/>
                <a:stretch>
                  <a:fillRect/>
                </a:stretch>
              </p:blipFill>
              <p:spPr>
                <a:xfrm>
                  <a:off x="8354187" y="1424947"/>
                  <a:ext cx="33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5" name="Freihand 144">
                  <a:extLst>
                    <a:ext uri="{FF2B5EF4-FFF2-40B4-BE49-F238E27FC236}">
                      <a16:creationId xmlns:a16="http://schemas.microsoft.com/office/drawing/2014/main" id="{609E8348-CD47-4DA7-83CF-34ACE3B2D0DA}"/>
                    </a:ext>
                  </a:extLst>
                </p14:cNvPr>
                <p14:cNvContentPartPr/>
                <p14:nvPr/>
              </p14:nvContentPartPr>
              <p14:xfrm>
                <a:off x="8305947" y="1512427"/>
                <a:ext cx="128880" cy="148320"/>
              </p14:xfrm>
            </p:contentPart>
          </mc:Choice>
          <mc:Fallback>
            <p:pic>
              <p:nvPicPr>
                <p:cNvPr id="145" name="Freihand 144">
                  <a:extLst>
                    <a:ext uri="{FF2B5EF4-FFF2-40B4-BE49-F238E27FC236}">
                      <a16:creationId xmlns:a16="http://schemas.microsoft.com/office/drawing/2014/main" id="{609E8348-CD47-4DA7-83CF-34ACE3B2D0DA}"/>
                    </a:ext>
                  </a:extLst>
                </p:cNvPr>
                <p:cNvPicPr/>
                <p:nvPr/>
              </p:nvPicPr>
              <p:blipFill>
                <a:blip r:embed="rId166"/>
                <a:stretch>
                  <a:fillRect/>
                </a:stretch>
              </p:blipFill>
              <p:spPr>
                <a:xfrm>
                  <a:off x="8301627" y="1508107"/>
                  <a:ext cx="13752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7">
            <p14:nvContentPartPr>
              <p14:cNvPr id="70" name="Freihand 69">
                <a:extLst>
                  <a:ext uri="{FF2B5EF4-FFF2-40B4-BE49-F238E27FC236}">
                    <a16:creationId xmlns:a16="http://schemas.microsoft.com/office/drawing/2014/main" id="{D06B2A27-A418-4CD9-922D-CDA2DB0CCA73}"/>
                  </a:ext>
                </a:extLst>
              </p14:cNvPr>
              <p14:cNvContentPartPr/>
              <p14:nvPr/>
            </p14:nvContentPartPr>
            <p14:xfrm>
              <a:off x="3591027" y="4458307"/>
              <a:ext cx="488520" cy="157320"/>
            </p14:xfrm>
          </p:contentPart>
        </mc:Choice>
        <mc:Fallback>
          <p:pic>
            <p:nvPicPr>
              <p:cNvPr id="70" name="Freihand 69">
                <a:extLst>
                  <a:ext uri="{FF2B5EF4-FFF2-40B4-BE49-F238E27FC236}">
                    <a16:creationId xmlns:a16="http://schemas.microsoft.com/office/drawing/2014/main" id="{D06B2A27-A418-4CD9-922D-CDA2DB0CCA73}"/>
                  </a:ext>
                </a:extLst>
              </p:cNvPr>
              <p:cNvPicPr/>
              <p:nvPr/>
            </p:nvPicPr>
            <p:blipFill>
              <a:blip r:embed="rId168"/>
              <a:stretch>
                <a:fillRect/>
              </a:stretch>
            </p:blipFill>
            <p:spPr>
              <a:xfrm>
                <a:off x="3586707" y="4453987"/>
                <a:ext cx="497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1" name="Freihand 70">
                <a:extLst>
                  <a:ext uri="{FF2B5EF4-FFF2-40B4-BE49-F238E27FC236}">
                    <a16:creationId xmlns:a16="http://schemas.microsoft.com/office/drawing/2014/main" id="{CA15FCBA-A101-4865-B0E0-8696CD83AD54}"/>
                  </a:ext>
                </a:extLst>
              </p14:cNvPr>
              <p14:cNvContentPartPr/>
              <p14:nvPr/>
            </p14:nvContentPartPr>
            <p14:xfrm>
              <a:off x="3880827" y="4163467"/>
              <a:ext cx="507600" cy="242640"/>
            </p14:xfrm>
          </p:contentPart>
        </mc:Choice>
        <mc:Fallback>
          <p:pic>
            <p:nvPicPr>
              <p:cNvPr id="71" name="Freihand 70">
                <a:extLst>
                  <a:ext uri="{FF2B5EF4-FFF2-40B4-BE49-F238E27FC236}">
                    <a16:creationId xmlns:a16="http://schemas.microsoft.com/office/drawing/2014/main" id="{CA15FCBA-A101-4865-B0E0-8696CD83AD54}"/>
                  </a:ext>
                </a:extLst>
              </p:cNvPr>
              <p:cNvPicPr/>
              <p:nvPr/>
            </p:nvPicPr>
            <p:blipFill>
              <a:blip r:embed="rId170"/>
              <a:stretch>
                <a:fillRect/>
              </a:stretch>
            </p:blipFill>
            <p:spPr>
              <a:xfrm>
                <a:off x="3876507" y="4159147"/>
                <a:ext cx="5162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2" name="Freihand 71">
                <a:extLst>
                  <a:ext uri="{FF2B5EF4-FFF2-40B4-BE49-F238E27FC236}">
                    <a16:creationId xmlns:a16="http://schemas.microsoft.com/office/drawing/2014/main" id="{ACD1F3F3-9D37-4B24-AFFB-434E4FC2F546}"/>
                  </a:ext>
                </a:extLst>
              </p14:cNvPr>
              <p14:cNvContentPartPr/>
              <p14:nvPr/>
            </p14:nvContentPartPr>
            <p14:xfrm>
              <a:off x="3803787" y="4245187"/>
              <a:ext cx="291600" cy="240840"/>
            </p14:xfrm>
          </p:contentPart>
        </mc:Choice>
        <mc:Fallback>
          <p:pic>
            <p:nvPicPr>
              <p:cNvPr id="72" name="Freihand 71">
                <a:extLst>
                  <a:ext uri="{FF2B5EF4-FFF2-40B4-BE49-F238E27FC236}">
                    <a16:creationId xmlns:a16="http://schemas.microsoft.com/office/drawing/2014/main" id="{ACD1F3F3-9D37-4B24-AFFB-434E4FC2F546}"/>
                  </a:ext>
                </a:extLst>
              </p:cNvPr>
              <p:cNvPicPr/>
              <p:nvPr/>
            </p:nvPicPr>
            <p:blipFill>
              <a:blip r:embed="rId172"/>
              <a:stretch>
                <a:fillRect/>
              </a:stretch>
            </p:blipFill>
            <p:spPr>
              <a:xfrm>
                <a:off x="3799467" y="4240867"/>
                <a:ext cx="300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3" name="Freihand 72">
                <a:extLst>
                  <a:ext uri="{FF2B5EF4-FFF2-40B4-BE49-F238E27FC236}">
                    <a16:creationId xmlns:a16="http://schemas.microsoft.com/office/drawing/2014/main" id="{57C84AF0-25C7-4A28-ADA8-06161F6D1B7C}"/>
                  </a:ext>
                </a:extLst>
              </p14:cNvPr>
              <p14:cNvContentPartPr/>
              <p14:nvPr/>
            </p14:nvContentPartPr>
            <p14:xfrm>
              <a:off x="4522707" y="4036027"/>
              <a:ext cx="145440" cy="210600"/>
            </p14:xfrm>
          </p:contentPart>
        </mc:Choice>
        <mc:Fallback>
          <p:pic>
            <p:nvPicPr>
              <p:cNvPr id="73" name="Freihand 72">
                <a:extLst>
                  <a:ext uri="{FF2B5EF4-FFF2-40B4-BE49-F238E27FC236}">
                    <a16:creationId xmlns:a16="http://schemas.microsoft.com/office/drawing/2014/main" id="{57C84AF0-25C7-4A28-ADA8-06161F6D1B7C}"/>
                  </a:ext>
                </a:extLst>
              </p:cNvPr>
              <p:cNvPicPr/>
              <p:nvPr/>
            </p:nvPicPr>
            <p:blipFill>
              <a:blip r:embed="rId174"/>
              <a:stretch>
                <a:fillRect/>
              </a:stretch>
            </p:blipFill>
            <p:spPr>
              <a:xfrm>
                <a:off x="4518387" y="4031707"/>
                <a:ext cx="154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4" name="Freihand 73">
                <a:extLst>
                  <a:ext uri="{FF2B5EF4-FFF2-40B4-BE49-F238E27FC236}">
                    <a16:creationId xmlns:a16="http://schemas.microsoft.com/office/drawing/2014/main" id="{841C00E7-8C34-4BB6-AA11-FA5DCB3CCB28}"/>
                  </a:ext>
                </a:extLst>
              </p14:cNvPr>
              <p14:cNvContentPartPr/>
              <p14:nvPr/>
            </p14:nvContentPartPr>
            <p14:xfrm>
              <a:off x="4644027" y="4045387"/>
              <a:ext cx="92520" cy="176040"/>
            </p14:xfrm>
          </p:contentPart>
        </mc:Choice>
        <mc:Fallback>
          <p:pic>
            <p:nvPicPr>
              <p:cNvPr id="74" name="Freihand 73">
                <a:extLst>
                  <a:ext uri="{FF2B5EF4-FFF2-40B4-BE49-F238E27FC236}">
                    <a16:creationId xmlns:a16="http://schemas.microsoft.com/office/drawing/2014/main" id="{841C00E7-8C34-4BB6-AA11-FA5DCB3CCB28}"/>
                  </a:ext>
                </a:extLst>
              </p:cNvPr>
              <p:cNvPicPr/>
              <p:nvPr/>
            </p:nvPicPr>
            <p:blipFill>
              <a:blip r:embed="rId176"/>
              <a:stretch>
                <a:fillRect/>
              </a:stretch>
            </p:blipFill>
            <p:spPr>
              <a:xfrm>
                <a:off x="4639707" y="4041067"/>
                <a:ext cx="101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5" name="Freihand 74">
                <a:extLst>
                  <a:ext uri="{FF2B5EF4-FFF2-40B4-BE49-F238E27FC236}">
                    <a16:creationId xmlns:a16="http://schemas.microsoft.com/office/drawing/2014/main" id="{899FCA82-E6AD-49D8-A70A-A12C1EF5E6B7}"/>
                  </a:ext>
                </a:extLst>
              </p14:cNvPr>
              <p14:cNvContentPartPr/>
              <p14:nvPr/>
            </p14:nvContentPartPr>
            <p14:xfrm>
              <a:off x="4571667" y="4167067"/>
              <a:ext cx="225720" cy="67680"/>
            </p14:xfrm>
          </p:contentPart>
        </mc:Choice>
        <mc:Fallback>
          <p:pic>
            <p:nvPicPr>
              <p:cNvPr id="75" name="Freihand 74">
                <a:extLst>
                  <a:ext uri="{FF2B5EF4-FFF2-40B4-BE49-F238E27FC236}">
                    <a16:creationId xmlns:a16="http://schemas.microsoft.com/office/drawing/2014/main" id="{899FCA82-E6AD-49D8-A70A-A12C1EF5E6B7}"/>
                  </a:ext>
                </a:extLst>
              </p:cNvPr>
              <p:cNvPicPr/>
              <p:nvPr/>
            </p:nvPicPr>
            <p:blipFill>
              <a:blip r:embed="rId178"/>
              <a:stretch>
                <a:fillRect/>
              </a:stretch>
            </p:blipFill>
            <p:spPr>
              <a:xfrm>
                <a:off x="4567347" y="4162747"/>
                <a:ext cx="234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6" name="Freihand 75">
                <a:extLst>
                  <a:ext uri="{FF2B5EF4-FFF2-40B4-BE49-F238E27FC236}">
                    <a16:creationId xmlns:a16="http://schemas.microsoft.com/office/drawing/2014/main" id="{203B577B-B0C3-49B9-95C8-5A84AB7673D4}"/>
                  </a:ext>
                </a:extLst>
              </p14:cNvPr>
              <p14:cNvContentPartPr/>
              <p14:nvPr/>
            </p14:nvContentPartPr>
            <p14:xfrm>
              <a:off x="4799907" y="4038187"/>
              <a:ext cx="135000" cy="259560"/>
            </p14:xfrm>
          </p:contentPart>
        </mc:Choice>
        <mc:Fallback>
          <p:pic>
            <p:nvPicPr>
              <p:cNvPr id="76" name="Freihand 75">
                <a:extLst>
                  <a:ext uri="{FF2B5EF4-FFF2-40B4-BE49-F238E27FC236}">
                    <a16:creationId xmlns:a16="http://schemas.microsoft.com/office/drawing/2014/main" id="{203B577B-B0C3-49B9-95C8-5A84AB7673D4}"/>
                  </a:ext>
                </a:extLst>
              </p:cNvPr>
              <p:cNvPicPr/>
              <p:nvPr/>
            </p:nvPicPr>
            <p:blipFill>
              <a:blip r:embed="rId180"/>
              <a:stretch>
                <a:fillRect/>
              </a:stretch>
            </p:blipFill>
            <p:spPr>
              <a:xfrm>
                <a:off x="4795587" y="4033867"/>
                <a:ext cx="1436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0C0704E1-9954-497C-8709-34AEBE2D1ED6}"/>
                  </a:ext>
                </a:extLst>
              </p14:cNvPr>
              <p14:cNvContentPartPr/>
              <p14:nvPr/>
            </p14:nvContentPartPr>
            <p14:xfrm>
              <a:off x="2568627" y="5343907"/>
              <a:ext cx="461160" cy="14400"/>
            </p14:xfrm>
          </p:contentPart>
        </mc:Choice>
        <mc:Fallback>
          <p:pic>
            <p:nvPicPr>
              <p:cNvPr id="100" name="Freihand 99">
                <a:extLst>
                  <a:ext uri="{FF2B5EF4-FFF2-40B4-BE49-F238E27FC236}">
                    <a16:creationId xmlns:a16="http://schemas.microsoft.com/office/drawing/2014/main" id="{0C0704E1-9954-497C-8709-34AEBE2D1ED6}"/>
                  </a:ext>
                </a:extLst>
              </p:cNvPr>
              <p:cNvPicPr/>
              <p:nvPr/>
            </p:nvPicPr>
            <p:blipFill>
              <a:blip r:embed="rId182"/>
              <a:stretch>
                <a:fillRect/>
              </a:stretch>
            </p:blipFill>
            <p:spPr>
              <a:xfrm>
                <a:off x="2564307" y="5339587"/>
                <a:ext cx="469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BF073E0A-F357-415D-A740-BFDE7ECA5D55}"/>
                  </a:ext>
                </a:extLst>
              </p14:cNvPr>
              <p14:cNvContentPartPr/>
              <p14:nvPr/>
            </p14:nvContentPartPr>
            <p14:xfrm>
              <a:off x="3024387" y="5283787"/>
              <a:ext cx="176040" cy="149760"/>
            </p14:xfrm>
          </p:contentPart>
        </mc:Choice>
        <mc:Fallback>
          <p:pic>
            <p:nvPicPr>
              <p:cNvPr id="101" name="Freihand 100">
                <a:extLst>
                  <a:ext uri="{FF2B5EF4-FFF2-40B4-BE49-F238E27FC236}">
                    <a16:creationId xmlns:a16="http://schemas.microsoft.com/office/drawing/2014/main" id="{BF073E0A-F357-415D-A740-BFDE7ECA5D55}"/>
                  </a:ext>
                </a:extLst>
              </p:cNvPr>
              <p:cNvPicPr/>
              <p:nvPr/>
            </p:nvPicPr>
            <p:blipFill>
              <a:blip r:embed="rId184"/>
              <a:stretch>
                <a:fillRect/>
              </a:stretch>
            </p:blipFill>
            <p:spPr>
              <a:xfrm>
                <a:off x="3020067" y="5279467"/>
                <a:ext cx="184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3" name="Freihand 102">
                <a:extLst>
                  <a:ext uri="{FF2B5EF4-FFF2-40B4-BE49-F238E27FC236}">
                    <a16:creationId xmlns:a16="http://schemas.microsoft.com/office/drawing/2014/main" id="{2E8D8CE8-5D61-4ADA-B317-6123DA5CC544}"/>
                  </a:ext>
                </a:extLst>
              </p14:cNvPr>
              <p14:cNvContentPartPr/>
              <p14:nvPr/>
            </p14:nvContentPartPr>
            <p14:xfrm>
              <a:off x="2544507" y="5032507"/>
              <a:ext cx="92880" cy="141120"/>
            </p14:xfrm>
          </p:contentPart>
        </mc:Choice>
        <mc:Fallback>
          <p:pic>
            <p:nvPicPr>
              <p:cNvPr id="103" name="Freihand 102">
                <a:extLst>
                  <a:ext uri="{FF2B5EF4-FFF2-40B4-BE49-F238E27FC236}">
                    <a16:creationId xmlns:a16="http://schemas.microsoft.com/office/drawing/2014/main" id="{2E8D8CE8-5D61-4ADA-B317-6123DA5CC544}"/>
                  </a:ext>
                </a:extLst>
              </p:cNvPr>
              <p:cNvPicPr/>
              <p:nvPr/>
            </p:nvPicPr>
            <p:blipFill>
              <a:blip r:embed="rId186"/>
              <a:stretch>
                <a:fillRect/>
              </a:stretch>
            </p:blipFill>
            <p:spPr>
              <a:xfrm>
                <a:off x="2540187" y="5028187"/>
                <a:ext cx="1015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4" name="Freihand 103">
                <a:extLst>
                  <a:ext uri="{FF2B5EF4-FFF2-40B4-BE49-F238E27FC236}">
                    <a16:creationId xmlns:a16="http://schemas.microsoft.com/office/drawing/2014/main" id="{A438FAD8-A04D-403D-8F6F-10C40E834F7A}"/>
                  </a:ext>
                </a:extLst>
              </p14:cNvPr>
              <p14:cNvContentPartPr/>
              <p14:nvPr/>
            </p14:nvContentPartPr>
            <p14:xfrm>
              <a:off x="2667987" y="5083627"/>
              <a:ext cx="83520" cy="81000"/>
            </p14:xfrm>
          </p:contentPart>
        </mc:Choice>
        <mc:Fallback>
          <p:pic>
            <p:nvPicPr>
              <p:cNvPr id="104" name="Freihand 103">
                <a:extLst>
                  <a:ext uri="{FF2B5EF4-FFF2-40B4-BE49-F238E27FC236}">
                    <a16:creationId xmlns:a16="http://schemas.microsoft.com/office/drawing/2014/main" id="{A438FAD8-A04D-403D-8F6F-10C40E834F7A}"/>
                  </a:ext>
                </a:extLst>
              </p:cNvPr>
              <p:cNvPicPr/>
              <p:nvPr/>
            </p:nvPicPr>
            <p:blipFill>
              <a:blip r:embed="rId188"/>
              <a:stretch>
                <a:fillRect/>
              </a:stretch>
            </p:blipFill>
            <p:spPr>
              <a:xfrm>
                <a:off x="2663667" y="5079307"/>
                <a:ext cx="92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5" name="Freihand 104">
                <a:extLst>
                  <a:ext uri="{FF2B5EF4-FFF2-40B4-BE49-F238E27FC236}">
                    <a16:creationId xmlns:a16="http://schemas.microsoft.com/office/drawing/2014/main" id="{CD95A53D-19A7-49BE-9898-CE6FE14B345A}"/>
                  </a:ext>
                </a:extLst>
              </p14:cNvPr>
              <p14:cNvContentPartPr/>
              <p14:nvPr/>
            </p14:nvContentPartPr>
            <p14:xfrm>
              <a:off x="2734227" y="5002987"/>
              <a:ext cx="169200" cy="145440"/>
            </p14:xfrm>
          </p:contentPart>
        </mc:Choice>
        <mc:Fallback>
          <p:pic>
            <p:nvPicPr>
              <p:cNvPr id="105" name="Freihand 104">
                <a:extLst>
                  <a:ext uri="{FF2B5EF4-FFF2-40B4-BE49-F238E27FC236}">
                    <a16:creationId xmlns:a16="http://schemas.microsoft.com/office/drawing/2014/main" id="{CD95A53D-19A7-49BE-9898-CE6FE14B345A}"/>
                  </a:ext>
                </a:extLst>
              </p:cNvPr>
              <p:cNvPicPr/>
              <p:nvPr/>
            </p:nvPicPr>
            <p:blipFill>
              <a:blip r:embed="rId190"/>
              <a:stretch>
                <a:fillRect/>
              </a:stretch>
            </p:blipFill>
            <p:spPr>
              <a:xfrm>
                <a:off x="2729907" y="4998667"/>
                <a:ext cx="177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6" name="Freihand 105">
                <a:extLst>
                  <a:ext uri="{FF2B5EF4-FFF2-40B4-BE49-F238E27FC236}">
                    <a16:creationId xmlns:a16="http://schemas.microsoft.com/office/drawing/2014/main" id="{C001F5F6-3A8D-4071-A14C-F82BAA0C3F08}"/>
                  </a:ext>
                </a:extLst>
              </p14:cNvPr>
              <p14:cNvContentPartPr/>
              <p14:nvPr/>
            </p14:nvContentPartPr>
            <p14:xfrm>
              <a:off x="2688507" y="4977067"/>
              <a:ext cx="50760" cy="720"/>
            </p14:xfrm>
          </p:contentPart>
        </mc:Choice>
        <mc:Fallback>
          <p:pic>
            <p:nvPicPr>
              <p:cNvPr id="106" name="Freihand 105">
                <a:extLst>
                  <a:ext uri="{FF2B5EF4-FFF2-40B4-BE49-F238E27FC236}">
                    <a16:creationId xmlns:a16="http://schemas.microsoft.com/office/drawing/2014/main" id="{C001F5F6-3A8D-4071-A14C-F82BAA0C3F08}"/>
                  </a:ext>
                </a:extLst>
              </p:cNvPr>
              <p:cNvPicPr/>
              <p:nvPr/>
            </p:nvPicPr>
            <p:blipFill>
              <a:blip r:embed="rId192"/>
              <a:stretch>
                <a:fillRect/>
              </a:stretch>
            </p:blipFill>
            <p:spPr>
              <a:xfrm>
                <a:off x="2684187" y="4972747"/>
                <a:ext cx="594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7" name="Freihand 106">
                <a:extLst>
                  <a:ext uri="{FF2B5EF4-FFF2-40B4-BE49-F238E27FC236}">
                    <a16:creationId xmlns:a16="http://schemas.microsoft.com/office/drawing/2014/main" id="{2F0D082B-77DC-410E-99B0-D80AFD9FE2FF}"/>
                  </a:ext>
                </a:extLst>
              </p14:cNvPr>
              <p14:cNvContentPartPr/>
              <p14:nvPr/>
            </p14:nvContentPartPr>
            <p14:xfrm>
              <a:off x="2958147" y="5040067"/>
              <a:ext cx="144720" cy="83160"/>
            </p14:xfrm>
          </p:contentPart>
        </mc:Choice>
        <mc:Fallback>
          <p:pic>
            <p:nvPicPr>
              <p:cNvPr id="107" name="Freihand 106">
                <a:extLst>
                  <a:ext uri="{FF2B5EF4-FFF2-40B4-BE49-F238E27FC236}">
                    <a16:creationId xmlns:a16="http://schemas.microsoft.com/office/drawing/2014/main" id="{2F0D082B-77DC-410E-99B0-D80AFD9FE2FF}"/>
                  </a:ext>
                </a:extLst>
              </p:cNvPr>
              <p:cNvPicPr/>
              <p:nvPr/>
            </p:nvPicPr>
            <p:blipFill>
              <a:blip r:embed="rId194"/>
              <a:stretch>
                <a:fillRect/>
              </a:stretch>
            </p:blipFill>
            <p:spPr>
              <a:xfrm>
                <a:off x="2953827" y="5035747"/>
                <a:ext cx="153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8" name="Freihand 107">
                <a:extLst>
                  <a:ext uri="{FF2B5EF4-FFF2-40B4-BE49-F238E27FC236}">
                    <a16:creationId xmlns:a16="http://schemas.microsoft.com/office/drawing/2014/main" id="{3D35B2D3-C742-46A4-8B62-9CBA7CFB8C5D}"/>
                  </a:ext>
                </a:extLst>
              </p14:cNvPr>
              <p14:cNvContentPartPr/>
              <p14:nvPr/>
            </p14:nvContentPartPr>
            <p14:xfrm>
              <a:off x="3109707" y="5046187"/>
              <a:ext cx="122040" cy="70560"/>
            </p14:xfrm>
          </p:contentPart>
        </mc:Choice>
        <mc:Fallback>
          <p:pic>
            <p:nvPicPr>
              <p:cNvPr id="108" name="Freihand 107">
                <a:extLst>
                  <a:ext uri="{FF2B5EF4-FFF2-40B4-BE49-F238E27FC236}">
                    <a16:creationId xmlns:a16="http://schemas.microsoft.com/office/drawing/2014/main" id="{3D35B2D3-C742-46A4-8B62-9CBA7CFB8C5D}"/>
                  </a:ext>
                </a:extLst>
              </p:cNvPr>
              <p:cNvPicPr/>
              <p:nvPr/>
            </p:nvPicPr>
            <p:blipFill>
              <a:blip r:embed="rId196"/>
              <a:stretch>
                <a:fillRect/>
              </a:stretch>
            </p:blipFill>
            <p:spPr>
              <a:xfrm>
                <a:off x="3105387" y="5041867"/>
                <a:ext cx="130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9" name="Freihand 108">
                <a:extLst>
                  <a:ext uri="{FF2B5EF4-FFF2-40B4-BE49-F238E27FC236}">
                    <a16:creationId xmlns:a16="http://schemas.microsoft.com/office/drawing/2014/main" id="{6CF4D35D-7E13-455F-BDAD-720BC14EEF15}"/>
                  </a:ext>
                </a:extLst>
              </p14:cNvPr>
              <p14:cNvContentPartPr/>
              <p14:nvPr/>
            </p14:nvContentPartPr>
            <p14:xfrm>
              <a:off x="3224547" y="4993267"/>
              <a:ext cx="73440" cy="114840"/>
            </p14:xfrm>
          </p:contentPart>
        </mc:Choice>
        <mc:Fallback>
          <p:pic>
            <p:nvPicPr>
              <p:cNvPr id="109" name="Freihand 108">
                <a:extLst>
                  <a:ext uri="{FF2B5EF4-FFF2-40B4-BE49-F238E27FC236}">
                    <a16:creationId xmlns:a16="http://schemas.microsoft.com/office/drawing/2014/main" id="{6CF4D35D-7E13-455F-BDAD-720BC14EEF15}"/>
                  </a:ext>
                </a:extLst>
              </p:cNvPr>
              <p:cNvPicPr/>
              <p:nvPr/>
            </p:nvPicPr>
            <p:blipFill>
              <a:blip r:embed="rId198"/>
              <a:stretch>
                <a:fillRect/>
              </a:stretch>
            </p:blipFill>
            <p:spPr>
              <a:xfrm>
                <a:off x="3220227" y="4988947"/>
                <a:ext cx="82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0" name="Freihand 109">
                <a:extLst>
                  <a:ext uri="{FF2B5EF4-FFF2-40B4-BE49-F238E27FC236}">
                    <a16:creationId xmlns:a16="http://schemas.microsoft.com/office/drawing/2014/main" id="{51FA0465-21BB-41BE-8ECE-F692067431CE}"/>
                  </a:ext>
                </a:extLst>
              </p14:cNvPr>
              <p14:cNvContentPartPr/>
              <p14:nvPr/>
            </p14:nvContentPartPr>
            <p14:xfrm>
              <a:off x="3301587" y="5006587"/>
              <a:ext cx="97920" cy="120240"/>
            </p14:xfrm>
          </p:contentPart>
        </mc:Choice>
        <mc:Fallback>
          <p:pic>
            <p:nvPicPr>
              <p:cNvPr id="110" name="Freihand 109">
                <a:extLst>
                  <a:ext uri="{FF2B5EF4-FFF2-40B4-BE49-F238E27FC236}">
                    <a16:creationId xmlns:a16="http://schemas.microsoft.com/office/drawing/2014/main" id="{51FA0465-21BB-41BE-8ECE-F692067431CE}"/>
                  </a:ext>
                </a:extLst>
              </p:cNvPr>
              <p:cNvPicPr/>
              <p:nvPr/>
            </p:nvPicPr>
            <p:blipFill>
              <a:blip r:embed="rId200"/>
              <a:stretch>
                <a:fillRect/>
              </a:stretch>
            </p:blipFill>
            <p:spPr>
              <a:xfrm>
                <a:off x="3297267" y="5002267"/>
                <a:ext cx="106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3" name="Freihand 152">
                <a:extLst>
                  <a:ext uri="{FF2B5EF4-FFF2-40B4-BE49-F238E27FC236}">
                    <a16:creationId xmlns:a16="http://schemas.microsoft.com/office/drawing/2014/main" id="{4F39166F-5565-496B-8331-4BB7D7F718D4}"/>
                  </a:ext>
                </a:extLst>
              </p14:cNvPr>
              <p14:cNvContentPartPr/>
              <p14:nvPr/>
            </p14:nvContentPartPr>
            <p14:xfrm>
              <a:off x="3585267" y="5232667"/>
              <a:ext cx="13320" cy="169920"/>
            </p14:xfrm>
          </p:contentPart>
        </mc:Choice>
        <mc:Fallback>
          <p:pic>
            <p:nvPicPr>
              <p:cNvPr id="153" name="Freihand 152">
                <a:extLst>
                  <a:ext uri="{FF2B5EF4-FFF2-40B4-BE49-F238E27FC236}">
                    <a16:creationId xmlns:a16="http://schemas.microsoft.com/office/drawing/2014/main" id="{4F39166F-5565-496B-8331-4BB7D7F718D4}"/>
                  </a:ext>
                </a:extLst>
              </p:cNvPr>
              <p:cNvPicPr/>
              <p:nvPr/>
            </p:nvPicPr>
            <p:blipFill>
              <a:blip r:embed="rId202"/>
              <a:stretch>
                <a:fillRect/>
              </a:stretch>
            </p:blipFill>
            <p:spPr>
              <a:xfrm>
                <a:off x="3580947" y="5228347"/>
                <a:ext cx="21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4" name="Freihand 153">
                <a:extLst>
                  <a:ext uri="{FF2B5EF4-FFF2-40B4-BE49-F238E27FC236}">
                    <a16:creationId xmlns:a16="http://schemas.microsoft.com/office/drawing/2014/main" id="{3DD3BD9D-FEEB-4F5E-AC76-1BE5780E3828}"/>
                  </a:ext>
                </a:extLst>
              </p14:cNvPr>
              <p14:cNvContentPartPr/>
              <p14:nvPr/>
            </p14:nvContentPartPr>
            <p14:xfrm>
              <a:off x="3494547" y="5360107"/>
              <a:ext cx="177480" cy="41040"/>
            </p14:xfrm>
          </p:contentPart>
        </mc:Choice>
        <mc:Fallback>
          <p:pic>
            <p:nvPicPr>
              <p:cNvPr id="154" name="Freihand 153">
                <a:extLst>
                  <a:ext uri="{FF2B5EF4-FFF2-40B4-BE49-F238E27FC236}">
                    <a16:creationId xmlns:a16="http://schemas.microsoft.com/office/drawing/2014/main" id="{3DD3BD9D-FEEB-4F5E-AC76-1BE5780E3828}"/>
                  </a:ext>
                </a:extLst>
              </p:cNvPr>
              <p:cNvPicPr/>
              <p:nvPr/>
            </p:nvPicPr>
            <p:blipFill>
              <a:blip r:embed="rId204"/>
              <a:stretch>
                <a:fillRect/>
              </a:stretch>
            </p:blipFill>
            <p:spPr>
              <a:xfrm>
                <a:off x="3490227" y="5355787"/>
                <a:ext cx="186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5" name="Freihand 154">
                <a:extLst>
                  <a:ext uri="{FF2B5EF4-FFF2-40B4-BE49-F238E27FC236}">
                    <a16:creationId xmlns:a16="http://schemas.microsoft.com/office/drawing/2014/main" id="{E330FE66-DA50-41EB-9E3D-198B24C52BF0}"/>
                  </a:ext>
                </a:extLst>
              </p14:cNvPr>
              <p14:cNvContentPartPr/>
              <p14:nvPr/>
            </p14:nvContentPartPr>
            <p14:xfrm>
              <a:off x="3483027" y="5186227"/>
              <a:ext cx="214560" cy="44640"/>
            </p14:xfrm>
          </p:contentPart>
        </mc:Choice>
        <mc:Fallback>
          <p:pic>
            <p:nvPicPr>
              <p:cNvPr id="155" name="Freihand 154">
                <a:extLst>
                  <a:ext uri="{FF2B5EF4-FFF2-40B4-BE49-F238E27FC236}">
                    <a16:creationId xmlns:a16="http://schemas.microsoft.com/office/drawing/2014/main" id="{E330FE66-DA50-41EB-9E3D-198B24C52BF0}"/>
                  </a:ext>
                </a:extLst>
              </p:cNvPr>
              <p:cNvPicPr/>
              <p:nvPr/>
            </p:nvPicPr>
            <p:blipFill>
              <a:blip r:embed="rId206"/>
              <a:stretch>
                <a:fillRect/>
              </a:stretch>
            </p:blipFill>
            <p:spPr>
              <a:xfrm>
                <a:off x="3478707" y="5181907"/>
                <a:ext cx="223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6" name="Freihand 155">
                <a:extLst>
                  <a:ext uri="{FF2B5EF4-FFF2-40B4-BE49-F238E27FC236}">
                    <a16:creationId xmlns:a16="http://schemas.microsoft.com/office/drawing/2014/main" id="{C0729DB9-CF86-41FD-8D1A-1D2E5E3215CF}"/>
                  </a:ext>
                </a:extLst>
              </p14:cNvPr>
              <p14:cNvContentPartPr/>
              <p14:nvPr/>
            </p14:nvContentPartPr>
            <p14:xfrm>
              <a:off x="3819627" y="5252107"/>
              <a:ext cx="23040" cy="144720"/>
            </p14:xfrm>
          </p:contentPart>
        </mc:Choice>
        <mc:Fallback>
          <p:pic>
            <p:nvPicPr>
              <p:cNvPr id="156" name="Freihand 155">
                <a:extLst>
                  <a:ext uri="{FF2B5EF4-FFF2-40B4-BE49-F238E27FC236}">
                    <a16:creationId xmlns:a16="http://schemas.microsoft.com/office/drawing/2014/main" id="{C0729DB9-CF86-41FD-8D1A-1D2E5E3215CF}"/>
                  </a:ext>
                </a:extLst>
              </p:cNvPr>
              <p:cNvPicPr/>
              <p:nvPr/>
            </p:nvPicPr>
            <p:blipFill>
              <a:blip r:embed="rId208"/>
              <a:stretch>
                <a:fillRect/>
              </a:stretch>
            </p:blipFill>
            <p:spPr>
              <a:xfrm>
                <a:off x="3815307" y="5247787"/>
                <a:ext cx="31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7" name="Freihand 156">
                <a:extLst>
                  <a:ext uri="{FF2B5EF4-FFF2-40B4-BE49-F238E27FC236}">
                    <a16:creationId xmlns:a16="http://schemas.microsoft.com/office/drawing/2014/main" id="{9660C6EC-E7FE-4753-80A8-B2870A85F6C7}"/>
                  </a:ext>
                </a:extLst>
              </p14:cNvPr>
              <p14:cNvContentPartPr/>
              <p14:nvPr/>
            </p14:nvContentPartPr>
            <p14:xfrm>
              <a:off x="3745107" y="5115307"/>
              <a:ext cx="181800" cy="164880"/>
            </p14:xfrm>
          </p:contentPart>
        </mc:Choice>
        <mc:Fallback>
          <p:pic>
            <p:nvPicPr>
              <p:cNvPr id="157" name="Freihand 156">
                <a:extLst>
                  <a:ext uri="{FF2B5EF4-FFF2-40B4-BE49-F238E27FC236}">
                    <a16:creationId xmlns:a16="http://schemas.microsoft.com/office/drawing/2014/main" id="{9660C6EC-E7FE-4753-80A8-B2870A85F6C7}"/>
                  </a:ext>
                </a:extLst>
              </p:cNvPr>
              <p:cNvPicPr/>
              <p:nvPr/>
            </p:nvPicPr>
            <p:blipFill>
              <a:blip r:embed="rId210"/>
              <a:stretch>
                <a:fillRect/>
              </a:stretch>
            </p:blipFill>
            <p:spPr>
              <a:xfrm>
                <a:off x="3740787" y="5110987"/>
                <a:ext cx="190440" cy="173520"/>
              </a:xfrm>
              <a:prstGeom prst="rect">
                <a:avLst/>
              </a:prstGeom>
            </p:spPr>
          </p:pic>
        </mc:Fallback>
      </mc:AlternateContent>
      <p:grpSp>
        <p:nvGrpSpPr>
          <p:cNvPr id="164" name="Gruppieren 163">
            <a:extLst>
              <a:ext uri="{FF2B5EF4-FFF2-40B4-BE49-F238E27FC236}">
                <a16:creationId xmlns:a16="http://schemas.microsoft.com/office/drawing/2014/main" id="{1B7D1477-FAC4-47F9-8BFD-EF74AA4FFFFE}"/>
              </a:ext>
            </a:extLst>
          </p:cNvPr>
          <p:cNvGrpSpPr/>
          <p:nvPr/>
        </p:nvGrpSpPr>
        <p:grpSpPr>
          <a:xfrm>
            <a:off x="7891947" y="1741747"/>
            <a:ext cx="960840" cy="545040"/>
            <a:chOff x="7891947" y="1741747"/>
            <a:chExt cx="960840" cy="545040"/>
          </a:xfrm>
        </p:grpSpPr>
        <mc:AlternateContent xmlns:mc="http://schemas.openxmlformats.org/markup-compatibility/2006">
          <mc:Choice xmlns:p14="http://schemas.microsoft.com/office/powerpoint/2010/main" Requires="p14">
            <p:contentPart p14:bwMode="auto" r:id="rId211">
              <p14:nvContentPartPr>
                <p14:cNvPr id="147" name="Freihand 146">
                  <a:extLst>
                    <a:ext uri="{FF2B5EF4-FFF2-40B4-BE49-F238E27FC236}">
                      <a16:creationId xmlns:a16="http://schemas.microsoft.com/office/drawing/2014/main" id="{E16F5A04-8CBC-4E97-BFAF-88D6EFC8A70A}"/>
                    </a:ext>
                  </a:extLst>
                </p14:cNvPr>
                <p14:cNvContentPartPr/>
                <p14:nvPr/>
              </p14:nvContentPartPr>
              <p14:xfrm>
                <a:off x="8229627" y="1820587"/>
                <a:ext cx="31680" cy="156960"/>
              </p14:xfrm>
            </p:contentPart>
          </mc:Choice>
          <mc:Fallback>
            <p:pic>
              <p:nvPicPr>
                <p:cNvPr id="147" name="Freihand 146">
                  <a:extLst>
                    <a:ext uri="{FF2B5EF4-FFF2-40B4-BE49-F238E27FC236}">
                      <a16:creationId xmlns:a16="http://schemas.microsoft.com/office/drawing/2014/main" id="{E16F5A04-8CBC-4E97-BFAF-88D6EFC8A70A}"/>
                    </a:ext>
                  </a:extLst>
                </p:cNvPr>
                <p:cNvPicPr/>
                <p:nvPr/>
              </p:nvPicPr>
              <p:blipFill>
                <a:blip r:embed="rId212"/>
                <a:stretch>
                  <a:fillRect/>
                </a:stretch>
              </p:blipFill>
              <p:spPr>
                <a:xfrm>
                  <a:off x="8225307" y="1816267"/>
                  <a:ext cx="40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8" name="Freihand 147">
                  <a:extLst>
                    <a:ext uri="{FF2B5EF4-FFF2-40B4-BE49-F238E27FC236}">
                      <a16:creationId xmlns:a16="http://schemas.microsoft.com/office/drawing/2014/main" id="{5E5CFE6F-8A20-4911-A7C3-C330FDE9512B}"/>
                    </a:ext>
                  </a:extLst>
                </p14:cNvPr>
                <p14:cNvContentPartPr/>
                <p14:nvPr/>
              </p14:nvContentPartPr>
              <p14:xfrm>
                <a:off x="8148987" y="1963147"/>
                <a:ext cx="165600" cy="29520"/>
              </p14:xfrm>
            </p:contentPart>
          </mc:Choice>
          <mc:Fallback>
            <p:pic>
              <p:nvPicPr>
                <p:cNvPr id="148" name="Freihand 147">
                  <a:extLst>
                    <a:ext uri="{FF2B5EF4-FFF2-40B4-BE49-F238E27FC236}">
                      <a16:creationId xmlns:a16="http://schemas.microsoft.com/office/drawing/2014/main" id="{5E5CFE6F-8A20-4911-A7C3-C330FDE9512B}"/>
                    </a:ext>
                  </a:extLst>
                </p:cNvPr>
                <p:cNvPicPr/>
                <p:nvPr/>
              </p:nvPicPr>
              <p:blipFill>
                <a:blip r:embed="rId214"/>
                <a:stretch>
                  <a:fillRect/>
                </a:stretch>
              </p:blipFill>
              <p:spPr>
                <a:xfrm>
                  <a:off x="8144667" y="1958827"/>
                  <a:ext cx="174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 name="Freihand 148">
                  <a:extLst>
                    <a:ext uri="{FF2B5EF4-FFF2-40B4-BE49-F238E27FC236}">
                      <a16:creationId xmlns:a16="http://schemas.microsoft.com/office/drawing/2014/main" id="{AA658557-30C2-4599-B950-A7DBD906F8A8}"/>
                    </a:ext>
                  </a:extLst>
                </p14:cNvPr>
                <p14:cNvContentPartPr/>
                <p14:nvPr/>
              </p14:nvContentPartPr>
              <p14:xfrm>
                <a:off x="8149347" y="1791067"/>
                <a:ext cx="186120" cy="27720"/>
              </p14:xfrm>
            </p:contentPart>
          </mc:Choice>
          <mc:Fallback>
            <p:pic>
              <p:nvPicPr>
                <p:cNvPr id="149" name="Freihand 148">
                  <a:extLst>
                    <a:ext uri="{FF2B5EF4-FFF2-40B4-BE49-F238E27FC236}">
                      <a16:creationId xmlns:a16="http://schemas.microsoft.com/office/drawing/2014/main" id="{AA658557-30C2-4599-B950-A7DBD906F8A8}"/>
                    </a:ext>
                  </a:extLst>
                </p:cNvPr>
                <p:cNvPicPr/>
                <p:nvPr/>
              </p:nvPicPr>
              <p:blipFill>
                <a:blip r:embed="rId216"/>
                <a:stretch>
                  <a:fillRect/>
                </a:stretch>
              </p:blipFill>
              <p:spPr>
                <a:xfrm>
                  <a:off x="8145027" y="1786747"/>
                  <a:ext cx="194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0" name="Freihand 149">
                  <a:extLst>
                    <a:ext uri="{FF2B5EF4-FFF2-40B4-BE49-F238E27FC236}">
                      <a16:creationId xmlns:a16="http://schemas.microsoft.com/office/drawing/2014/main" id="{A5BF556D-F8EF-4DE6-86D8-97947BDA0483}"/>
                    </a:ext>
                  </a:extLst>
                </p14:cNvPr>
                <p14:cNvContentPartPr/>
                <p14:nvPr/>
              </p14:nvContentPartPr>
              <p14:xfrm>
                <a:off x="8399547" y="1824907"/>
                <a:ext cx="12240" cy="138600"/>
              </p14:xfrm>
            </p:contentPart>
          </mc:Choice>
          <mc:Fallback>
            <p:pic>
              <p:nvPicPr>
                <p:cNvPr id="150" name="Freihand 149">
                  <a:extLst>
                    <a:ext uri="{FF2B5EF4-FFF2-40B4-BE49-F238E27FC236}">
                      <a16:creationId xmlns:a16="http://schemas.microsoft.com/office/drawing/2014/main" id="{A5BF556D-F8EF-4DE6-86D8-97947BDA0483}"/>
                    </a:ext>
                  </a:extLst>
                </p:cNvPr>
                <p:cNvPicPr/>
                <p:nvPr/>
              </p:nvPicPr>
              <p:blipFill>
                <a:blip r:embed="rId218"/>
                <a:stretch>
                  <a:fillRect/>
                </a:stretch>
              </p:blipFill>
              <p:spPr>
                <a:xfrm>
                  <a:off x="8394867" y="1820587"/>
                  <a:ext cx="20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1" name="Freihand 150">
                  <a:extLst>
                    <a:ext uri="{FF2B5EF4-FFF2-40B4-BE49-F238E27FC236}">
                      <a16:creationId xmlns:a16="http://schemas.microsoft.com/office/drawing/2014/main" id="{FBB055C9-884C-4822-9181-7D5674305343}"/>
                    </a:ext>
                  </a:extLst>
                </p14:cNvPr>
                <p14:cNvContentPartPr/>
                <p14:nvPr/>
              </p14:nvContentPartPr>
              <p14:xfrm>
                <a:off x="8309547" y="1741747"/>
                <a:ext cx="135000" cy="116640"/>
              </p14:xfrm>
            </p:contentPart>
          </mc:Choice>
          <mc:Fallback>
            <p:pic>
              <p:nvPicPr>
                <p:cNvPr id="151" name="Freihand 150">
                  <a:extLst>
                    <a:ext uri="{FF2B5EF4-FFF2-40B4-BE49-F238E27FC236}">
                      <a16:creationId xmlns:a16="http://schemas.microsoft.com/office/drawing/2014/main" id="{FBB055C9-884C-4822-9181-7D5674305343}"/>
                    </a:ext>
                  </a:extLst>
                </p:cNvPr>
                <p:cNvPicPr/>
                <p:nvPr/>
              </p:nvPicPr>
              <p:blipFill>
                <a:blip r:embed="rId220"/>
                <a:stretch>
                  <a:fillRect/>
                </a:stretch>
              </p:blipFill>
              <p:spPr>
                <a:xfrm>
                  <a:off x="8305227" y="1737427"/>
                  <a:ext cx="143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2" name="Freihand 161">
                  <a:extLst>
                    <a:ext uri="{FF2B5EF4-FFF2-40B4-BE49-F238E27FC236}">
                      <a16:creationId xmlns:a16="http://schemas.microsoft.com/office/drawing/2014/main" id="{7ACBDC13-1F77-498D-93B6-9A212EF94017}"/>
                    </a:ext>
                  </a:extLst>
                </p14:cNvPr>
                <p14:cNvContentPartPr/>
                <p14:nvPr/>
              </p14:nvContentPartPr>
              <p14:xfrm>
                <a:off x="7891947" y="2097787"/>
                <a:ext cx="516240" cy="189000"/>
              </p14:xfrm>
            </p:contentPart>
          </mc:Choice>
          <mc:Fallback>
            <p:pic>
              <p:nvPicPr>
                <p:cNvPr id="162" name="Freihand 161">
                  <a:extLst>
                    <a:ext uri="{FF2B5EF4-FFF2-40B4-BE49-F238E27FC236}">
                      <a16:creationId xmlns:a16="http://schemas.microsoft.com/office/drawing/2014/main" id="{7ACBDC13-1F77-498D-93B6-9A212EF94017}"/>
                    </a:ext>
                  </a:extLst>
                </p:cNvPr>
                <p:cNvPicPr/>
                <p:nvPr/>
              </p:nvPicPr>
              <p:blipFill>
                <a:blip r:embed="rId222"/>
                <a:stretch>
                  <a:fillRect/>
                </a:stretch>
              </p:blipFill>
              <p:spPr>
                <a:xfrm>
                  <a:off x="7887627" y="2093467"/>
                  <a:ext cx="524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3" name="Freihand 162">
                  <a:extLst>
                    <a:ext uri="{FF2B5EF4-FFF2-40B4-BE49-F238E27FC236}">
                      <a16:creationId xmlns:a16="http://schemas.microsoft.com/office/drawing/2014/main" id="{9CEE8C73-8498-4524-B382-81D17155A491}"/>
                    </a:ext>
                  </a:extLst>
                </p14:cNvPr>
                <p14:cNvContentPartPr/>
                <p14:nvPr/>
              </p14:nvContentPartPr>
              <p14:xfrm>
                <a:off x="8381547" y="2052067"/>
                <a:ext cx="471240" cy="201960"/>
              </p14:xfrm>
            </p:contentPart>
          </mc:Choice>
          <mc:Fallback>
            <p:pic>
              <p:nvPicPr>
                <p:cNvPr id="163" name="Freihand 162">
                  <a:extLst>
                    <a:ext uri="{FF2B5EF4-FFF2-40B4-BE49-F238E27FC236}">
                      <a16:creationId xmlns:a16="http://schemas.microsoft.com/office/drawing/2014/main" id="{9CEE8C73-8498-4524-B382-81D17155A491}"/>
                    </a:ext>
                  </a:extLst>
                </p:cNvPr>
                <p:cNvPicPr/>
                <p:nvPr/>
              </p:nvPicPr>
              <p:blipFill>
                <a:blip r:embed="rId224"/>
                <a:stretch>
                  <a:fillRect/>
                </a:stretch>
              </p:blipFill>
              <p:spPr>
                <a:xfrm>
                  <a:off x="8377227" y="2047747"/>
                  <a:ext cx="479880" cy="21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5">
            <p14:nvContentPartPr>
              <p14:cNvPr id="165" name="Freihand 164">
                <a:extLst>
                  <a:ext uri="{FF2B5EF4-FFF2-40B4-BE49-F238E27FC236}">
                    <a16:creationId xmlns:a16="http://schemas.microsoft.com/office/drawing/2014/main" id="{D4A91B3C-7666-49F5-ACB1-202CD38BA08B}"/>
                  </a:ext>
                </a:extLst>
              </p14:cNvPr>
              <p14:cNvContentPartPr/>
              <p14:nvPr/>
            </p14:nvContentPartPr>
            <p14:xfrm>
              <a:off x="9097947" y="1436107"/>
              <a:ext cx="207000" cy="24480"/>
            </p14:xfrm>
          </p:contentPart>
        </mc:Choice>
        <mc:Fallback>
          <p:pic>
            <p:nvPicPr>
              <p:cNvPr id="165" name="Freihand 164">
                <a:extLst>
                  <a:ext uri="{FF2B5EF4-FFF2-40B4-BE49-F238E27FC236}">
                    <a16:creationId xmlns:a16="http://schemas.microsoft.com/office/drawing/2014/main" id="{D4A91B3C-7666-49F5-ACB1-202CD38BA08B}"/>
                  </a:ext>
                </a:extLst>
              </p:cNvPr>
              <p:cNvPicPr/>
              <p:nvPr/>
            </p:nvPicPr>
            <p:blipFill>
              <a:blip r:embed="rId226"/>
              <a:stretch>
                <a:fillRect/>
              </a:stretch>
            </p:blipFill>
            <p:spPr>
              <a:xfrm>
                <a:off x="9093627" y="1431787"/>
                <a:ext cx="215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6" name="Freihand 165">
                <a:extLst>
                  <a:ext uri="{FF2B5EF4-FFF2-40B4-BE49-F238E27FC236}">
                    <a16:creationId xmlns:a16="http://schemas.microsoft.com/office/drawing/2014/main" id="{9C36D827-12BE-47E2-AB87-4E7880439D54}"/>
                  </a:ext>
                </a:extLst>
              </p14:cNvPr>
              <p14:cNvContentPartPr/>
              <p14:nvPr/>
            </p14:nvContentPartPr>
            <p14:xfrm>
              <a:off x="9627867" y="1376347"/>
              <a:ext cx="307800" cy="43200"/>
            </p14:xfrm>
          </p:contentPart>
        </mc:Choice>
        <mc:Fallback>
          <p:pic>
            <p:nvPicPr>
              <p:cNvPr id="166" name="Freihand 165">
                <a:extLst>
                  <a:ext uri="{FF2B5EF4-FFF2-40B4-BE49-F238E27FC236}">
                    <a16:creationId xmlns:a16="http://schemas.microsoft.com/office/drawing/2014/main" id="{9C36D827-12BE-47E2-AB87-4E7880439D54}"/>
                  </a:ext>
                </a:extLst>
              </p:cNvPr>
              <p:cNvPicPr/>
              <p:nvPr/>
            </p:nvPicPr>
            <p:blipFill>
              <a:blip r:embed="rId228"/>
              <a:stretch>
                <a:fillRect/>
              </a:stretch>
            </p:blipFill>
            <p:spPr>
              <a:xfrm>
                <a:off x="9623547" y="1372027"/>
                <a:ext cx="316440" cy="51840"/>
              </a:xfrm>
              <a:prstGeom prst="rect">
                <a:avLst/>
              </a:prstGeom>
            </p:spPr>
          </p:pic>
        </mc:Fallback>
      </mc:AlternateContent>
      <p:grpSp>
        <p:nvGrpSpPr>
          <p:cNvPr id="175" name="Gruppieren 174">
            <a:extLst>
              <a:ext uri="{FF2B5EF4-FFF2-40B4-BE49-F238E27FC236}">
                <a16:creationId xmlns:a16="http://schemas.microsoft.com/office/drawing/2014/main" id="{51C0109D-9AE9-49BD-915F-F0BFDBE315A6}"/>
              </a:ext>
            </a:extLst>
          </p:cNvPr>
          <p:cNvGrpSpPr/>
          <p:nvPr/>
        </p:nvGrpSpPr>
        <p:grpSpPr>
          <a:xfrm>
            <a:off x="7989507" y="2385427"/>
            <a:ext cx="1162440" cy="214200"/>
            <a:chOff x="7989507" y="2385427"/>
            <a:chExt cx="1162440" cy="214200"/>
          </a:xfrm>
        </p:grpSpPr>
        <mc:AlternateContent xmlns:mc="http://schemas.openxmlformats.org/markup-compatibility/2006">
          <mc:Choice xmlns:p14="http://schemas.microsoft.com/office/powerpoint/2010/main" Requires="p14">
            <p:contentPart p14:bwMode="auto" r:id="rId229">
              <p14:nvContentPartPr>
                <p14:cNvPr id="167" name="Freihand 166">
                  <a:extLst>
                    <a:ext uri="{FF2B5EF4-FFF2-40B4-BE49-F238E27FC236}">
                      <a16:creationId xmlns:a16="http://schemas.microsoft.com/office/drawing/2014/main" id="{E13DA635-01B3-47A7-B8C1-7EA636E09F2B}"/>
                    </a:ext>
                  </a:extLst>
                </p14:cNvPr>
                <p14:cNvContentPartPr/>
                <p14:nvPr/>
              </p14:nvContentPartPr>
              <p14:xfrm>
                <a:off x="8011467" y="2454547"/>
                <a:ext cx="17280" cy="129600"/>
              </p14:xfrm>
            </p:contentPart>
          </mc:Choice>
          <mc:Fallback>
            <p:pic>
              <p:nvPicPr>
                <p:cNvPr id="167" name="Freihand 166">
                  <a:extLst>
                    <a:ext uri="{FF2B5EF4-FFF2-40B4-BE49-F238E27FC236}">
                      <a16:creationId xmlns:a16="http://schemas.microsoft.com/office/drawing/2014/main" id="{E13DA635-01B3-47A7-B8C1-7EA636E09F2B}"/>
                    </a:ext>
                  </a:extLst>
                </p:cNvPr>
                <p:cNvPicPr/>
                <p:nvPr/>
              </p:nvPicPr>
              <p:blipFill>
                <a:blip r:embed="rId230"/>
                <a:stretch>
                  <a:fillRect/>
                </a:stretch>
              </p:blipFill>
              <p:spPr>
                <a:xfrm>
                  <a:off x="8007147" y="2450227"/>
                  <a:ext cx="25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8" name="Freihand 167">
                  <a:extLst>
                    <a:ext uri="{FF2B5EF4-FFF2-40B4-BE49-F238E27FC236}">
                      <a16:creationId xmlns:a16="http://schemas.microsoft.com/office/drawing/2014/main" id="{712DB863-B294-480B-84AF-B3C34D939C01}"/>
                    </a:ext>
                  </a:extLst>
                </p14:cNvPr>
                <p14:cNvContentPartPr/>
                <p14:nvPr/>
              </p14:nvContentPartPr>
              <p14:xfrm>
                <a:off x="7989507" y="2406307"/>
                <a:ext cx="178200" cy="14760"/>
              </p14:xfrm>
            </p:contentPart>
          </mc:Choice>
          <mc:Fallback>
            <p:pic>
              <p:nvPicPr>
                <p:cNvPr id="168" name="Freihand 167">
                  <a:extLst>
                    <a:ext uri="{FF2B5EF4-FFF2-40B4-BE49-F238E27FC236}">
                      <a16:creationId xmlns:a16="http://schemas.microsoft.com/office/drawing/2014/main" id="{712DB863-B294-480B-84AF-B3C34D939C01}"/>
                    </a:ext>
                  </a:extLst>
                </p:cNvPr>
                <p:cNvPicPr/>
                <p:nvPr/>
              </p:nvPicPr>
              <p:blipFill>
                <a:blip r:embed="rId232"/>
                <a:stretch>
                  <a:fillRect/>
                </a:stretch>
              </p:blipFill>
              <p:spPr>
                <a:xfrm>
                  <a:off x="7985187" y="2401987"/>
                  <a:ext cx="186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9" name="Freihand 168">
                  <a:extLst>
                    <a:ext uri="{FF2B5EF4-FFF2-40B4-BE49-F238E27FC236}">
                      <a16:creationId xmlns:a16="http://schemas.microsoft.com/office/drawing/2014/main" id="{90BEC977-4AE1-4736-8A41-B62F5CF13D66}"/>
                    </a:ext>
                  </a:extLst>
                </p14:cNvPr>
                <p14:cNvContentPartPr/>
                <p14:nvPr/>
              </p14:nvContentPartPr>
              <p14:xfrm>
                <a:off x="7993827" y="2462467"/>
                <a:ext cx="155520" cy="137160"/>
              </p14:xfrm>
            </p:contentPart>
          </mc:Choice>
          <mc:Fallback>
            <p:pic>
              <p:nvPicPr>
                <p:cNvPr id="169" name="Freihand 168">
                  <a:extLst>
                    <a:ext uri="{FF2B5EF4-FFF2-40B4-BE49-F238E27FC236}">
                      <a16:creationId xmlns:a16="http://schemas.microsoft.com/office/drawing/2014/main" id="{90BEC977-4AE1-4736-8A41-B62F5CF13D66}"/>
                    </a:ext>
                  </a:extLst>
                </p:cNvPr>
                <p:cNvPicPr/>
                <p:nvPr/>
              </p:nvPicPr>
              <p:blipFill>
                <a:blip r:embed="rId234"/>
                <a:stretch>
                  <a:fillRect/>
                </a:stretch>
              </p:blipFill>
              <p:spPr>
                <a:xfrm>
                  <a:off x="7989507" y="2458147"/>
                  <a:ext cx="164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0" name="Freihand 169">
                  <a:extLst>
                    <a:ext uri="{FF2B5EF4-FFF2-40B4-BE49-F238E27FC236}">
                      <a16:creationId xmlns:a16="http://schemas.microsoft.com/office/drawing/2014/main" id="{D270756D-9BA1-40C2-AE12-3D12E6A9DA9E}"/>
                    </a:ext>
                  </a:extLst>
                </p14:cNvPr>
                <p14:cNvContentPartPr/>
                <p14:nvPr/>
              </p14:nvContentPartPr>
              <p14:xfrm>
                <a:off x="8148627" y="2502427"/>
                <a:ext cx="214920" cy="69840"/>
              </p14:xfrm>
            </p:contentPart>
          </mc:Choice>
          <mc:Fallback>
            <p:pic>
              <p:nvPicPr>
                <p:cNvPr id="170" name="Freihand 169">
                  <a:extLst>
                    <a:ext uri="{FF2B5EF4-FFF2-40B4-BE49-F238E27FC236}">
                      <a16:creationId xmlns:a16="http://schemas.microsoft.com/office/drawing/2014/main" id="{D270756D-9BA1-40C2-AE12-3D12E6A9DA9E}"/>
                    </a:ext>
                  </a:extLst>
                </p:cNvPr>
                <p:cNvPicPr/>
                <p:nvPr/>
              </p:nvPicPr>
              <p:blipFill>
                <a:blip r:embed="rId236"/>
                <a:stretch>
                  <a:fillRect/>
                </a:stretch>
              </p:blipFill>
              <p:spPr>
                <a:xfrm>
                  <a:off x="8144307" y="2498107"/>
                  <a:ext cx="223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1" name="Freihand 170">
                  <a:extLst>
                    <a:ext uri="{FF2B5EF4-FFF2-40B4-BE49-F238E27FC236}">
                      <a16:creationId xmlns:a16="http://schemas.microsoft.com/office/drawing/2014/main" id="{CDEFB0B7-8C51-4426-9487-2C31EFE89CE4}"/>
                    </a:ext>
                  </a:extLst>
                </p14:cNvPr>
                <p14:cNvContentPartPr/>
                <p14:nvPr/>
              </p14:nvContentPartPr>
              <p14:xfrm>
                <a:off x="8332947" y="2407387"/>
                <a:ext cx="360" cy="360"/>
              </p14:xfrm>
            </p:contentPart>
          </mc:Choice>
          <mc:Fallback>
            <p:pic>
              <p:nvPicPr>
                <p:cNvPr id="171" name="Freihand 170">
                  <a:extLst>
                    <a:ext uri="{FF2B5EF4-FFF2-40B4-BE49-F238E27FC236}">
                      <a16:creationId xmlns:a16="http://schemas.microsoft.com/office/drawing/2014/main" id="{CDEFB0B7-8C51-4426-9487-2C31EFE89CE4}"/>
                    </a:ext>
                  </a:extLst>
                </p:cNvPr>
                <p:cNvPicPr/>
                <p:nvPr/>
              </p:nvPicPr>
              <p:blipFill>
                <a:blip r:embed="rId238"/>
                <a:stretch>
                  <a:fillRect/>
                </a:stretch>
              </p:blipFill>
              <p:spPr>
                <a:xfrm>
                  <a:off x="8328627" y="240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2" name="Freihand 171">
                  <a:extLst>
                    <a:ext uri="{FF2B5EF4-FFF2-40B4-BE49-F238E27FC236}">
                      <a16:creationId xmlns:a16="http://schemas.microsoft.com/office/drawing/2014/main" id="{D5BCA302-C2B6-49CD-B7FF-8E94A95990C2}"/>
                    </a:ext>
                  </a:extLst>
                </p14:cNvPr>
                <p14:cNvContentPartPr/>
                <p14:nvPr/>
              </p14:nvContentPartPr>
              <p14:xfrm>
                <a:off x="8471187" y="2385427"/>
                <a:ext cx="138960" cy="188640"/>
              </p14:xfrm>
            </p:contentPart>
          </mc:Choice>
          <mc:Fallback>
            <p:pic>
              <p:nvPicPr>
                <p:cNvPr id="172" name="Freihand 171">
                  <a:extLst>
                    <a:ext uri="{FF2B5EF4-FFF2-40B4-BE49-F238E27FC236}">
                      <a16:creationId xmlns:a16="http://schemas.microsoft.com/office/drawing/2014/main" id="{D5BCA302-C2B6-49CD-B7FF-8E94A95990C2}"/>
                    </a:ext>
                  </a:extLst>
                </p:cNvPr>
                <p:cNvPicPr/>
                <p:nvPr/>
              </p:nvPicPr>
              <p:blipFill>
                <a:blip r:embed="rId240"/>
                <a:stretch>
                  <a:fillRect/>
                </a:stretch>
              </p:blipFill>
              <p:spPr>
                <a:xfrm>
                  <a:off x="8466867" y="2381107"/>
                  <a:ext cx="147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3" name="Freihand 172">
                  <a:extLst>
                    <a:ext uri="{FF2B5EF4-FFF2-40B4-BE49-F238E27FC236}">
                      <a16:creationId xmlns:a16="http://schemas.microsoft.com/office/drawing/2014/main" id="{22C921D8-6943-4816-A372-BAFF89C5368D}"/>
                    </a:ext>
                  </a:extLst>
                </p14:cNvPr>
                <p14:cNvContentPartPr/>
                <p14:nvPr/>
              </p14:nvContentPartPr>
              <p14:xfrm>
                <a:off x="8553987" y="2461747"/>
                <a:ext cx="350280" cy="79200"/>
              </p14:xfrm>
            </p:contentPart>
          </mc:Choice>
          <mc:Fallback>
            <p:pic>
              <p:nvPicPr>
                <p:cNvPr id="173" name="Freihand 172">
                  <a:extLst>
                    <a:ext uri="{FF2B5EF4-FFF2-40B4-BE49-F238E27FC236}">
                      <a16:creationId xmlns:a16="http://schemas.microsoft.com/office/drawing/2014/main" id="{22C921D8-6943-4816-A372-BAFF89C5368D}"/>
                    </a:ext>
                  </a:extLst>
                </p:cNvPr>
                <p:cNvPicPr/>
                <p:nvPr/>
              </p:nvPicPr>
              <p:blipFill>
                <a:blip r:embed="rId242"/>
                <a:stretch>
                  <a:fillRect/>
                </a:stretch>
              </p:blipFill>
              <p:spPr>
                <a:xfrm>
                  <a:off x="8549667" y="2457427"/>
                  <a:ext cx="358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 name="Freihand 173">
                  <a:extLst>
                    <a:ext uri="{FF2B5EF4-FFF2-40B4-BE49-F238E27FC236}">
                      <a16:creationId xmlns:a16="http://schemas.microsoft.com/office/drawing/2014/main" id="{206591C0-62FA-4D73-A3FB-79CC485647E5}"/>
                    </a:ext>
                  </a:extLst>
                </p14:cNvPr>
                <p14:cNvContentPartPr/>
                <p14:nvPr/>
              </p14:nvContentPartPr>
              <p14:xfrm>
                <a:off x="8902467" y="2457427"/>
                <a:ext cx="249480" cy="62640"/>
              </p14:xfrm>
            </p:contentPart>
          </mc:Choice>
          <mc:Fallback>
            <p:pic>
              <p:nvPicPr>
                <p:cNvPr id="174" name="Freihand 173">
                  <a:extLst>
                    <a:ext uri="{FF2B5EF4-FFF2-40B4-BE49-F238E27FC236}">
                      <a16:creationId xmlns:a16="http://schemas.microsoft.com/office/drawing/2014/main" id="{206591C0-62FA-4D73-A3FB-79CC485647E5}"/>
                    </a:ext>
                  </a:extLst>
                </p:cNvPr>
                <p:cNvPicPr/>
                <p:nvPr/>
              </p:nvPicPr>
              <p:blipFill>
                <a:blip r:embed="rId244"/>
                <a:stretch>
                  <a:fillRect/>
                </a:stretch>
              </p:blipFill>
              <p:spPr>
                <a:xfrm>
                  <a:off x="8898147" y="2453107"/>
                  <a:ext cx="258120" cy="71280"/>
                </a:xfrm>
                <a:prstGeom prst="rect">
                  <a:avLst/>
                </a:prstGeom>
              </p:spPr>
            </p:pic>
          </mc:Fallback>
        </mc:AlternateContent>
      </p:grpSp>
      <p:grpSp>
        <p:nvGrpSpPr>
          <p:cNvPr id="224" name="Gruppieren 223">
            <a:extLst>
              <a:ext uri="{FF2B5EF4-FFF2-40B4-BE49-F238E27FC236}">
                <a16:creationId xmlns:a16="http://schemas.microsoft.com/office/drawing/2014/main" id="{0DDE00A6-E48D-4592-92FB-FBB01EB00FD0}"/>
              </a:ext>
            </a:extLst>
          </p:cNvPr>
          <p:cNvGrpSpPr/>
          <p:nvPr/>
        </p:nvGrpSpPr>
        <p:grpSpPr>
          <a:xfrm>
            <a:off x="4015467" y="4707427"/>
            <a:ext cx="4299120" cy="980640"/>
            <a:chOff x="4015467" y="4707427"/>
            <a:chExt cx="4299120" cy="980640"/>
          </a:xfrm>
        </p:grpSpPr>
        <mc:AlternateContent xmlns:mc="http://schemas.openxmlformats.org/markup-compatibility/2006">
          <mc:Choice xmlns:p14="http://schemas.microsoft.com/office/powerpoint/2010/main" Requires="p14">
            <p:contentPart p14:bwMode="auto" r:id="rId245">
              <p14:nvContentPartPr>
                <p14:cNvPr id="56" name="Freihand 55">
                  <a:extLst>
                    <a:ext uri="{FF2B5EF4-FFF2-40B4-BE49-F238E27FC236}">
                      <a16:creationId xmlns:a16="http://schemas.microsoft.com/office/drawing/2014/main" id="{28BBCEF8-C8A4-4B2D-ADCF-7C14F047AD14}"/>
                    </a:ext>
                  </a:extLst>
                </p14:cNvPr>
                <p14:cNvContentPartPr/>
                <p14:nvPr/>
              </p14:nvContentPartPr>
              <p14:xfrm>
                <a:off x="4015467" y="4866547"/>
                <a:ext cx="93960" cy="104400"/>
              </p14:xfrm>
            </p:contentPart>
          </mc:Choice>
          <mc:Fallback>
            <p:pic>
              <p:nvPicPr>
                <p:cNvPr id="56" name="Freihand 55">
                  <a:extLst>
                    <a:ext uri="{FF2B5EF4-FFF2-40B4-BE49-F238E27FC236}">
                      <a16:creationId xmlns:a16="http://schemas.microsoft.com/office/drawing/2014/main" id="{28BBCEF8-C8A4-4B2D-ADCF-7C14F047AD14}"/>
                    </a:ext>
                  </a:extLst>
                </p:cNvPr>
                <p:cNvPicPr/>
                <p:nvPr/>
              </p:nvPicPr>
              <p:blipFill>
                <a:blip r:embed="rId246"/>
                <a:stretch>
                  <a:fillRect/>
                </a:stretch>
              </p:blipFill>
              <p:spPr>
                <a:xfrm>
                  <a:off x="4011147" y="4862227"/>
                  <a:ext cx="102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7" name="Freihand 56">
                  <a:extLst>
                    <a:ext uri="{FF2B5EF4-FFF2-40B4-BE49-F238E27FC236}">
                      <a16:creationId xmlns:a16="http://schemas.microsoft.com/office/drawing/2014/main" id="{8AD79E5F-D652-4A6C-8F9E-CAFFD2D003A1}"/>
                    </a:ext>
                  </a:extLst>
                </p14:cNvPr>
                <p14:cNvContentPartPr/>
                <p14:nvPr/>
              </p14:nvContentPartPr>
              <p14:xfrm>
                <a:off x="4051467" y="4899307"/>
                <a:ext cx="65880" cy="149760"/>
              </p14:xfrm>
            </p:contentPart>
          </mc:Choice>
          <mc:Fallback>
            <p:pic>
              <p:nvPicPr>
                <p:cNvPr id="57" name="Freihand 56">
                  <a:extLst>
                    <a:ext uri="{FF2B5EF4-FFF2-40B4-BE49-F238E27FC236}">
                      <a16:creationId xmlns:a16="http://schemas.microsoft.com/office/drawing/2014/main" id="{8AD79E5F-D652-4A6C-8F9E-CAFFD2D003A1}"/>
                    </a:ext>
                  </a:extLst>
                </p:cNvPr>
                <p:cNvPicPr/>
                <p:nvPr/>
              </p:nvPicPr>
              <p:blipFill>
                <a:blip r:embed="rId248"/>
                <a:stretch>
                  <a:fillRect/>
                </a:stretch>
              </p:blipFill>
              <p:spPr>
                <a:xfrm>
                  <a:off x="4047147" y="4894987"/>
                  <a:ext cx="74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8" name="Freihand 57">
                  <a:extLst>
                    <a:ext uri="{FF2B5EF4-FFF2-40B4-BE49-F238E27FC236}">
                      <a16:creationId xmlns:a16="http://schemas.microsoft.com/office/drawing/2014/main" id="{E5D6ED73-3741-4C49-9C17-5489A881E693}"/>
                    </a:ext>
                  </a:extLst>
                </p14:cNvPr>
                <p14:cNvContentPartPr/>
                <p14:nvPr/>
              </p14:nvContentPartPr>
              <p14:xfrm>
                <a:off x="4101867" y="4793827"/>
                <a:ext cx="134640" cy="169560"/>
              </p14:xfrm>
            </p:contentPart>
          </mc:Choice>
          <mc:Fallback>
            <p:pic>
              <p:nvPicPr>
                <p:cNvPr id="58" name="Freihand 57">
                  <a:extLst>
                    <a:ext uri="{FF2B5EF4-FFF2-40B4-BE49-F238E27FC236}">
                      <a16:creationId xmlns:a16="http://schemas.microsoft.com/office/drawing/2014/main" id="{E5D6ED73-3741-4C49-9C17-5489A881E693}"/>
                    </a:ext>
                  </a:extLst>
                </p:cNvPr>
                <p:cNvPicPr/>
                <p:nvPr/>
              </p:nvPicPr>
              <p:blipFill>
                <a:blip r:embed="rId250"/>
                <a:stretch>
                  <a:fillRect/>
                </a:stretch>
              </p:blipFill>
              <p:spPr>
                <a:xfrm>
                  <a:off x="4097547" y="4789507"/>
                  <a:ext cx="143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9" name="Freihand 58">
                  <a:extLst>
                    <a:ext uri="{FF2B5EF4-FFF2-40B4-BE49-F238E27FC236}">
                      <a16:creationId xmlns:a16="http://schemas.microsoft.com/office/drawing/2014/main" id="{6AC63C53-6C69-4B1A-9F7E-A46C721A0296}"/>
                    </a:ext>
                  </a:extLst>
                </p14:cNvPr>
                <p14:cNvContentPartPr/>
                <p14:nvPr/>
              </p14:nvContentPartPr>
              <p14:xfrm>
                <a:off x="4282227" y="4776547"/>
                <a:ext cx="95400" cy="215640"/>
              </p14:xfrm>
            </p:contentPart>
          </mc:Choice>
          <mc:Fallback>
            <p:pic>
              <p:nvPicPr>
                <p:cNvPr id="59" name="Freihand 58">
                  <a:extLst>
                    <a:ext uri="{FF2B5EF4-FFF2-40B4-BE49-F238E27FC236}">
                      <a16:creationId xmlns:a16="http://schemas.microsoft.com/office/drawing/2014/main" id="{6AC63C53-6C69-4B1A-9F7E-A46C721A0296}"/>
                    </a:ext>
                  </a:extLst>
                </p:cNvPr>
                <p:cNvPicPr/>
                <p:nvPr/>
              </p:nvPicPr>
              <p:blipFill>
                <a:blip r:embed="rId252"/>
                <a:stretch>
                  <a:fillRect/>
                </a:stretch>
              </p:blipFill>
              <p:spPr>
                <a:xfrm>
                  <a:off x="4277907" y="4772227"/>
                  <a:ext cx="1040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1" name="Freihand 60">
                  <a:extLst>
                    <a:ext uri="{FF2B5EF4-FFF2-40B4-BE49-F238E27FC236}">
                      <a16:creationId xmlns:a16="http://schemas.microsoft.com/office/drawing/2014/main" id="{2A637DFE-49DB-4DEE-9E68-AF7C92552E48}"/>
                    </a:ext>
                  </a:extLst>
                </p14:cNvPr>
                <p14:cNvContentPartPr/>
                <p14:nvPr/>
              </p14:nvContentPartPr>
              <p14:xfrm>
                <a:off x="4489947" y="4797067"/>
                <a:ext cx="99360" cy="116280"/>
              </p14:xfrm>
            </p:contentPart>
          </mc:Choice>
          <mc:Fallback>
            <p:pic>
              <p:nvPicPr>
                <p:cNvPr id="61" name="Freihand 60">
                  <a:extLst>
                    <a:ext uri="{FF2B5EF4-FFF2-40B4-BE49-F238E27FC236}">
                      <a16:creationId xmlns:a16="http://schemas.microsoft.com/office/drawing/2014/main" id="{2A637DFE-49DB-4DEE-9E68-AF7C92552E48}"/>
                    </a:ext>
                  </a:extLst>
                </p:cNvPr>
                <p:cNvPicPr/>
                <p:nvPr/>
              </p:nvPicPr>
              <p:blipFill>
                <a:blip r:embed="rId254"/>
                <a:stretch>
                  <a:fillRect/>
                </a:stretch>
              </p:blipFill>
              <p:spPr>
                <a:xfrm>
                  <a:off x="4485627" y="4792747"/>
                  <a:ext cx="108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62" name="Freihand 61">
                  <a:extLst>
                    <a:ext uri="{FF2B5EF4-FFF2-40B4-BE49-F238E27FC236}">
                      <a16:creationId xmlns:a16="http://schemas.microsoft.com/office/drawing/2014/main" id="{DE06638F-77B9-4215-B852-1E7538175DB5}"/>
                    </a:ext>
                  </a:extLst>
                </p14:cNvPr>
                <p14:cNvContentPartPr/>
                <p14:nvPr/>
              </p14:nvContentPartPr>
              <p14:xfrm>
                <a:off x="4654107" y="4823347"/>
                <a:ext cx="2520" cy="119520"/>
              </p14:xfrm>
            </p:contentPart>
          </mc:Choice>
          <mc:Fallback>
            <p:pic>
              <p:nvPicPr>
                <p:cNvPr id="62" name="Freihand 61">
                  <a:extLst>
                    <a:ext uri="{FF2B5EF4-FFF2-40B4-BE49-F238E27FC236}">
                      <a16:creationId xmlns:a16="http://schemas.microsoft.com/office/drawing/2014/main" id="{DE06638F-77B9-4215-B852-1E7538175DB5}"/>
                    </a:ext>
                  </a:extLst>
                </p:cNvPr>
                <p:cNvPicPr/>
                <p:nvPr/>
              </p:nvPicPr>
              <p:blipFill>
                <a:blip r:embed="rId256"/>
                <a:stretch>
                  <a:fillRect/>
                </a:stretch>
              </p:blipFill>
              <p:spPr>
                <a:xfrm>
                  <a:off x="4649787" y="4819027"/>
                  <a:ext cx="11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63" name="Freihand 62">
                  <a:extLst>
                    <a:ext uri="{FF2B5EF4-FFF2-40B4-BE49-F238E27FC236}">
                      <a16:creationId xmlns:a16="http://schemas.microsoft.com/office/drawing/2014/main" id="{48874BDC-391D-40C0-B323-90DE9DBD385A}"/>
                    </a:ext>
                  </a:extLst>
                </p14:cNvPr>
                <p14:cNvContentPartPr/>
                <p14:nvPr/>
              </p14:nvContentPartPr>
              <p14:xfrm>
                <a:off x="4620627" y="4856467"/>
                <a:ext cx="95760" cy="6120"/>
              </p14:xfrm>
            </p:contentPart>
          </mc:Choice>
          <mc:Fallback>
            <p:pic>
              <p:nvPicPr>
                <p:cNvPr id="63" name="Freihand 62">
                  <a:extLst>
                    <a:ext uri="{FF2B5EF4-FFF2-40B4-BE49-F238E27FC236}">
                      <a16:creationId xmlns:a16="http://schemas.microsoft.com/office/drawing/2014/main" id="{48874BDC-391D-40C0-B323-90DE9DBD385A}"/>
                    </a:ext>
                  </a:extLst>
                </p:cNvPr>
                <p:cNvPicPr/>
                <p:nvPr/>
              </p:nvPicPr>
              <p:blipFill>
                <a:blip r:embed="rId258"/>
                <a:stretch>
                  <a:fillRect/>
                </a:stretch>
              </p:blipFill>
              <p:spPr>
                <a:xfrm>
                  <a:off x="4616307" y="4852147"/>
                  <a:ext cx="1044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64" name="Freihand 63">
                  <a:extLst>
                    <a:ext uri="{FF2B5EF4-FFF2-40B4-BE49-F238E27FC236}">
                      <a16:creationId xmlns:a16="http://schemas.microsoft.com/office/drawing/2014/main" id="{DDA37462-7F95-41F9-A9AA-81E7D0A2945D}"/>
                    </a:ext>
                  </a:extLst>
                </p14:cNvPr>
                <p14:cNvContentPartPr/>
                <p14:nvPr/>
              </p14:nvContentPartPr>
              <p14:xfrm>
                <a:off x="4761747" y="4788427"/>
                <a:ext cx="80280" cy="122400"/>
              </p14:xfrm>
            </p:contentPart>
          </mc:Choice>
          <mc:Fallback>
            <p:pic>
              <p:nvPicPr>
                <p:cNvPr id="64" name="Freihand 63">
                  <a:extLst>
                    <a:ext uri="{FF2B5EF4-FFF2-40B4-BE49-F238E27FC236}">
                      <a16:creationId xmlns:a16="http://schemas.microsoft.com/office/drawing/2014/main" id="{DDA37462-7F95-41F9-A9AA-81E7D0A2945D}"/>
                    </a:ext>
                  </a:extLst>
                </p:cNvPr>
                <p:cNvPicPr/>
                <p:nvPr/>
              </p:nvPicPr>
              <p:blipFill>
                <a:blip r:embed="rId260"/>
                <a:stretch>
                  <a:fillRect/>
                </a:stretch>
              </p:blipFill>
              <p:spPr>
                <a:xfrm>
                  <a:off x="4757427" y="4784107"/>
                  <a:ext cx="88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65" name="Freihand 64">
                  <a:extLst>
                    <a:ext uri="{FF2B5EF4-FFF2-40B4-BE49-F238E27FC236}">
                      <a16:creationId xmlns:a16="http://schemas.microsoft.com/office/drawing/2014/main" id="{CA60CBAE-7849-48D9-8DB8-C2EFB98A5A02}"/>
                    </a:ext>
                  </a:extLst>
                </p14:cNvPr>
                <p14:cNvContentPartPr/>
                <p14:nvPr/>
              </p14:nvContentPartPr>
              <p14:xfrm>
                <a:off x="4764987" y="4882387"/>
                <a:ext cx="113040" cy="33480"/>
              </p14:xfrm>
            </p:contentPart>
          </mc:Choice>
          <mc:Fallback>
            <p:pic>
              <p:nvPicPr>
                <p:cNvPr id="65" name="Freihand 64">
                  <a:extLst>
                    <a:ext uri="{FF2B5EF4-FFF2-40B4-BE49-F238E27FC236}">
                      <a16:creationId xmlns:a16="http://schemas.microsoft.com/office/drawing/2014/main" id="{CA60CBAE-7849-48D9-8DB8-C2EFB98A5A02}"/>
                    </a:ext>
                  </a:extLst>
                </p:cNvPr>
                <p:cNvPicPr/>
                <p:nvPr/>
              </p:nvPicPr>
              <p:blipFill>
                <a:blip r:embed="rId262"/>
                <a:stretch>
                  <a:fillRect/>
                </a:stretch>
              </p:blipFill>
              <p:spPr>
                <a:xfrm>
                  <a:off x="4760667" y="4878067"/>
                  <a:ext cx="121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66" name="Freihand 65">
                  <a:extLst>
                    <a:ext uri="{FF2B5EF4-FFF2-40B4-BE49-F238E27FC236}">
                      <a16:creationId xmlns:a16="http://schemas.microsoft.com/office/drawing/2014/main" id="{99BBD084-8C84-4215-936A-4612A84F819D}"/>
                    </a:ext>
                  </a:extLst>
                </p14:cNvPr>
                <p14:cNvContentPartPr/>
                <p14:nvPr/>
              </p14:nvContentPartPr>
              <p14:xfrm>
                <a:off x="4915827" y="4759987"/>
                <a:ext cx="113400" cy="146160"/>
              </p14:xfrm>
            </p:contentPart>
          </mc:Choice>
          <mc:Fallback>
            <p:pic>
              <p:nvPicPr>
                <p:cNvPr id="66" name="Freihand 65">
                  <a:extLst>
                    <a:ext uri="{FF2B5EF4-FFF2-40B4-BE49-F238E27FC236}">
                      <a16:creationId xmlns:a16="http://schemas.microsoft.com/office/drawing/2014/main" id="{99BBD084-8C84-4215-936A-4612A84F819D}"/>
                    </a:ext>
                  </a:extLst>
                </p:cNvPr>
                <p:cNvPicPr/>
                <p:nvPr/>
              </p:nvPicPr>
              <p:blipFill>
                <a:blip r:embed="rId264"/>
                <a:stretch>
                  <a:fillRect/>
                </a:stretch>
              </p:blipFill>
              <p:spPr>
                <a:xfrm>
                  <a:off x="4911507" y="4755667"/>
                  <a:ext cx="122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68" name="Freihand 67">
                  <a:extLst>
                    <a:ext uri="{FF2B5EF4-FFF2-40B4-BE49-F238E27FC236}">
                      <a16:creationId xmlns:a16="http://schemas.microsoft.com/office/drawing/2014/main" id="{E97BB204-0F90-45CF-882F-7B06A2DDD41A}"/>
                    </a:ext>
                  </a:extLst>
                </p14:cNvPr>
                <p14:cNvContentPartPr/>
                <p14:nvPr/>
              </p14:nvContentPartPr>
              <p14:xfrm>
                <a:off x="4970907" y="4707427"/>
                <a:ext cx="174240" cy="371880"/>
              </p14:xfrm>
            </p:contentPart>
          </mc:Choice>
          <mc:Fallback>
            <p:pic>
              <p:nvPicPr>
                <p:cNvPr id="68" name="Freihand 67">
                  <a:extLst>
                    <a:ext uri="{FF2B5EF4-FFF2-40B4-BE49-F238E27FC236}">
                      <a16:creationId xmlns:a16="http://schemas.microsoft.com/office/drawing/2014/main" id="{E97BB204-0F90-45CF-882F-7B06A2DDD41A}"/>
                    </a:ext>
                  </a:extLst>
                </p:cNvPr>
                <p:cNvPicPr/>
                <p:nvPr/>
              </p:nvPicPr>
              <p:blipFill>
                <a:blip r:embed="rId266"/>
                <a:stretch>
                  <a:fillRect/>
                </a:stretch>
              </p:blipFill>
              <p:spPr>
                <a:xfrm>
                  <a:off x="4966587" y="4703107"/>
                  <a:ext cx="18288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9" name="Freihand 158">
                  <a:extLst>
                    <a:ext uri="{FF2B5EF4-FFF2-40B4-BE49-F238E27FC236}">
                      <a16:creationId xmlns:a16="http://schemas.microsoft.com/office/drawing/2014/main" id="{123B01B5-3BF6-4E9B-8829-34B4745352AC}"/>
                    </a:ext>
                  </a:extLst>
                </p14:cNvPr>
                <p14:cNvContentPartPr/>
                <p14:nvPr/>
              </p14:nvContentPartPr>
              <p14:xfrm>
                <a:off x="4223547" y="5287027"/>
                <a:ext cx="354240" cy="24120"/>
              </p14:xfrm>
            </p:contentPart>
          </mc:Choice>
          <mc:Fallback>
            <p:pic>
              <p:nvPicPr>
                <p:cNvPr id="159" name="Freihand 158">
                  <a:extLst>
                    <a:ext uri="{FF2B5EF4-FFF2-40B4-BE49-F238E27FC236}">
                      <a16:creationId xmlns:a16="http://schemas.microsoft.com/office/drawing/2014/main" id="{123B01B5-3BF6-4E9B-8829-34B4745352AC}"/>
                    </a:ext>
                  </a:extLst>
                </p:cNvPr>
                <p:cNvPicPr/>
                <p:nvPr/>
              </p:nvPicPr>
              <p:blipFill>
                <a:blip r:embed="rId268"/>
                <a:stretch>
                  <a:fillRect/>
                </a:stretch>
              </p:blipFill>
              <p:spPr>
                <a:xfrm>
                  <a:off x="4219227" y="5282707"/>
                  <a:ext cx="362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0" name="Freihand 159">
                  <a:extLst>
                    <a:ext uri="{FF2B5EF4-FFF2-40B4-BE49-F238E27FC236}">
                      <a16:creationId xmlns:a16="http://schemas.microsoft.com/office/drawing/2014/main" id="{6FA9538F-BDBE-4888-81D8-7D53AA4406B8}"/>
                    </a:ext>
                  </a:extLst>
                </p14:cNvPr>
                <p14:cNvContentPartPr/>
                <p14:nvPr/>
              </p14:nvContentPartPr>
              <p14:xfrm>
                <a:off x="4490307" y="5222587"/>
                <a:ext cx="212040" cy="190440"/>
              </p14:xfrm>
            </p:contentPart>
          </mc:Choice>
          <mc:Fallback>
            <p:pic>
              <p:nvPicPr>
                <p:cNvPr id="160" name="Freihand 159">
                  <a:extLst>
                    <a:ext uri="{FF2B5EF4-FFF2-40B4-BE49-F238E27FC236}">
                      <a16:creationId xmlns:a16="http://schemas.microsoft.com/office/drawing/2014/main" id="{6FA9538F-BDBE-4888-81D8-7D53AA4406B8}"/>
                    </a:ext>
                  </a:extLst>
                </p:cNvPr>
                <p:cNvPicPr/>
                <p:nvPr/>
              </p:nvPicPr>
              <p:blipFill>
                <a:blip r:embed="rId270"/>
                <a:stretch>
                  <a:fillRect/>
                </a:stretch>
              </p:blipFill>
              <p:spPr>
                <a:xfrm>
                  <a:off x="4485987" y="5218267"/>
                  <a:ext cx="220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6" name="Freihand 175">
                  <a:extLst>
                    <a:ext uri="{FF2B5EF4-FFF2-40B4-BE49-F238E27FC236}">
                      <a16:creationId xmlns:a16="http://schemas.microsoft.com/office/drawing/2014/main" id="{B0BA7FDE-17F9-485B-9F3C-614B4363027B}"/>
                    </a:ext>
                  </a:extLst>
                </p14:cNvPr>
                <p14:cNvContentPartPr/>
                <p14:nvPr/>
              </p14:nvContentPartPr>
              <p14:xfrm>
                <a:off x="5013387" y="5255347"/>
                <a:ext cx="5400" cy="130320"/>
              </p14:xfrm>
            </p:contentPart>
          </mc:Choice>
          <mc:Fallback>
            <p:pic>
              <p:nvPicPr>
                <p:cNvPr id="176" name="Freihand 175">
                  <a:extLst>
                    <a:ext uri="{FF2B5EF4-FFF2-40B4-BE49-F238E27FC236}">
                      <a16:creationId xmlns:a16="http://schemas.microsoft.com/office/drawing/2014/main" id="{B0BA7FDE-17F9-485B-9F3C-614B4363027B}"/>
                    </a:ext>
                  </a:extLst>
                </p:cNvPr>
                <p:cNvPicPr/>
                <p:nvPr/>
              </p:nvPicPr>
              <p:blipFill>
                <a:blip r:embed="rId272"/>
                <a:stretch>
                  <a:fillRect/>
                </a:stretch>
              </p:blipFill>
              <p:spPr>
                <a:xfrm>
                  <a:off x="5009067" y="5251027"/>
                  <a:ext cx="14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7" name="Freihand 176">
                  <a:extLst>
                    <a:ext uri="{FF2B5EF4-FFF2-40B4-BE49-F238E27FC236}">
                      <a16:creationId xmlns:a16="http://schemas.microsoft.com/office/drawing/2014/main" id="{916019C9-C207-4000-B1CF-11400220CB97}"/>
                    </a:ext>
                  </a:extLst>
                </p14:cNvPr>
                <p14:cNvContentPartPr/>
                <p14:nvPr/>
              </p14:nvContentPartPr>
              <p14:xfrm>
                <a:off x="4922667" y="5307547"/>
                <a:ext cx="156240" cy="87480"/>
              </p14:xfrm>
            </p:contentPart>
          </mc:Choice>
          <mc:Fallback>
            <p:pic>
              <p:nvPicPr>
                <p:cNvPr id="177" name="Freihand 176">
                  <a:extLst>
                    <a:ext uri="{FF2B5EF4-FFF2-40B4-BE49-F238E27FC236}">
                      <a16:creationId xmlns:a16="http://schemas.microsoft.com/office/drawing/2014/main" id="{916019C9-C207-4000-B1CF-11400220CB97}"/>
                    </a:ext>
                  </a:extLst>
                </p:cNvPr>
                <p:cNvPicPr/>
                <p:nvPr/>
              </p:nvPicPr>
              <p:blipFill>
                <a:blip r:embed="rId274"/>
                <a:stretch>
                  <a:fillRect/>
                </a:stretch>
              </p:blipFill>
              <p:spPr>
                <a:xfrm>
                  <a:off x="4918347" y="5303227"/>
                  <a:ext cx="164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8" name="Freihand 177">
                  <a:extLst>
                    <a:ext uri="{FF2B5EF4-FFF2-40B4-BE49-F238E27FC236}">
                      <a16:creationId xmlns:a16="http://schemas.microsoft.com/office/drawing/2014/main" id="{CBED97BC-B5C2-4107-9820-C9E042F52C92}"/>
                    </a:ext>
                  </a:extLst>
                </p14:cNvPr>
                <p14:cNvContentPartPr/>
                <p14:nvPr/>
              </p14:nvContentPartPr>
              <p14:xfrm>
                <a:off x="4920147" y="5194507"/>
                <a:ext cx="172800" cy="32760"/>
              </p14:xfrm>
            </p:contentPart>
          </mc:Choice>
          <mc:Fallback>
            <p:pic>
              <p:nvPicPr>
                <p:cNvPr id="178" name="Freihand 177">
                  <a:extLst>
                    <a:ext uri="{FF2B5EF4-FFF2-40B4-BE49-F238E27FC236}">
                      <a16:creationId xmlns:a16="http://schemas.microsoft.com/office/drawing/2014/main" id="{CBED97BC-B5C2-4107-9820-C9E042F52C92}"/>
                    </a:ext>
                  </a:extLst>
                </p:cNvPr>
                <p:cNvPicPr/>
                <p:nvPr/>
              </p:nvPicPr>
              <p:blipFill>
                <a:blip r:embed="rId276"/>
                <a:stretch>
                  <a:fillRect/>
                </a:stretch>
              </p:blipFill>
              <p:spPr>
                <a:xfrm>
                  <a:off x="4915827" y="5190187"/>
                  <a:ext cx="181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0" name="Freihand 179">
                  <a:extLst>
                    <a:ext uri="{FF2B5EF4-FFF2-40B4-BE49-F238E27FC236}">
                      <a16:creationId xmlns:a16="http://schemas.microsoft.com/office/drawing/2014/main" id="{8D1EA959-3B1D-458B-B415-E6F5D380AFD3}"/>
                    </a:ext>
                  </a:extLst>
                </p14:cNvPr>
                <p14:cNvContentPartPr/>
                <p14:nvPr/>
              </p14:nvContentPartPr>
              <p14:xfrm>
                <a:off x="5209587" y="5255347"/>
                <a:ext cx="8280" cy="71280"/>
              </p14:xfrm>
            </p:contentPart>
          </mc:Choice>
          <mc:Fallback>
            <p:pic>
              <p:nvPicPr>
                <p:cNvPr id="180" name="Freihand 179">
                  <a:extLst>
                    <a:ext uri="{FF2B5EF4-FFF2-40B4-BE49-F238E27FC236}">
                      <a16:creationId xmlns:a16="http://schemas.microsoft.com/office/drawing/2014/main" id="{8D1EA959-3B1D-458B-B415-E6F5D380AFD3}"/>
                    </a:ext>
                  </a:extLst>
                </p:cNvPr>
                <p:cNvPicPr/>
                <p:nvPr/>
              </p:nvPicPr>
              <p:blipFill>
                <a:blip r:embed="rId278"/>
                <a:stretch>
                  <a:fillRect/>
                </a:stretch>
              </p:blipFill>
              <p:spPr>
                <a:xfrm>
                  <a:off x="5205267" y="5251027"/>
                  <a:ext cx="16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1" name="Freihand 180">
                  <a:extLst>
                    <a:ext uri="{FF2B5EF4-FFF2-40B4-BE49-F238E27FC236}">
                      <a16:creationId xmlns:a16="http://schemas.microsoft.com/office/drawing/2014/main" id="{029CCF69-C5BD-457F-91CD-753B528E03F5}"/>
                    </a:ext>
                  </a:extLst>
                </p14:cNvPr>
                <p14:cNvContentPartPr/>
                <p14:nvPr/>
              </p14:nvContentPartPr>
              <p14:xfrm>
                <a:off x="5204187" y="5208907"/>
                <a:ext cx="46440" cy="7560"/>
              </p14:xfrm>
            </p:contentPart>
          </mc:Choice>
          <mc:Fallback>
            <p:pic>
              <p:nvPicPr>
                <p:cNvPr id="181" name="Freihand 180">
                  <a:extLst>
                    <a:ext uri="{FF2B5EF4-FFF2-40B4-BE49-F238E27FC236}">
                      <a16:creationId xmlns:a16="http://schemas.microsoft.com/office/drawing/2014/main" id="{029CCF69-C5BD-457F-91CD-753B528E03F5}"/>
                    </a:ext>
                  </a:extLst>
                </p:cNvPr>
                <p:cNvPicPr/>
                <p:nvPr/>
              </p:nvPicPr>
              <p:blipFill>
                <a:blip r:embed="rId280"/>
                <a:stretch>
                  <a:fillRect/>
                </a:stretch>
              </p:blipFill>
              <p:spPr>
                <a:xfrm>
                  <a:off x="5199867" y="5204587"/>
                  <a:ext cx="55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338F4F44-3308-426A-B556-E72B42D8424E}"/>
                    </a:ext>
                  </a:extLst>
                </p14:cNvPr>
                <p14:cNvContentPartPr/>
                <p14:nvPr/>
              </p14:nvContentPartPr>
              <p14:xfrm>
                <a:off x="5245587" y="5220427"/>
                <a:ext cx="91080" cy="114120"/>
              </p14:xfrm>
            </p:contentPart>
          </mc:Choice>
          <mc:Fallback>
            <p:pic>
              <p:nvPicPr>
                <p:cNvPr id="182" name="Freihand 181">
                  <a:extLst>
                    <a:ext uri="{FF2B5EF4-FFF2-40B4-BE49-F238E27FC236}">
                      <a16:creationId xmlns:a16="http://schemas.microsoft.com/office/drawing/2014/main" id="{338F4F44-3308-426A-B556-E72B42D8424E}"/>
                    </a:ext>
                  </a:extLst>
                </p:cNvPr>
                <p:cNvPicPr/>
                <p:nvPr/>
              </p:nvPicPr>
              <p:blipFill>
                <a:blip r:embed="rId282"/>
                <a:stretch>
                  <a:fillRect/>
                </a:stretch>
              </p:blipFill>
              <p:spPr>
                <a:xfrm>
                  <a:off x="5241267" y="5216107"/>
                  <a:ext cx="99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3" name="Freihand 182">
                  <a:extLst>
                    <a:ext uri="{FF2B5EF4-FFF2-40B4-BE49-F238E27FC236}">
                      <a16:creationId xmlns:a16="http://schemas.microsoft.com/office/drawing/2014/main" id="{BABDFB1A-D67C-4653-93F0-879CE616A8A8}"/>
                    </a:ext>
                  </a:extLst>
                </p14:cNvPr>
                <p14:cNvContentPartPr/>
                <p14:nvPr/>
              </p14:nvContentPartPr>
              <p14:xfrm>
                <a:off x="5322267" y="5157067"/>
                <a:ext cx="99720" cy="149400"/>
              </p14:xfrm>
            </p:contentPart>
          </mc:Choice>
          <mc:Fallback>
            <p:pic>
              <p:nvPicPr>
                <p:cNvPr id="183" name="Freihand 182">
                  <a:extLst>
                    <a:ext uri="{FF2B5EF4-FFF2-40B4-BE49-F238E27FC236}">
                      <a16:creationId xmlns:a16="http://schemas.microsoft.com/office/drawing/2014/main" id="{BABDFB1A-D67C-4653-93F0-879CE616A8A8}"/>
                    </a:ext>
                  </a:extLst>
                </p:cNvPr>
                <p:cNvPicPr/>
                <p:nvPr/>
              </p:nvPicPr>
              <p:blipFill>
                <a:blip r:embed="rId284"/>
                <a:stretch>
                  <a:fillRect/>
                </a:stretch>
              </p:blipFill>
              <p:spPr>
                <a:xfrm>
                  <a:off x="5317947" y="5152747"/>
                  <a:ext cx="108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7B842D70-4407-4559-81C6-F83C38D669C4}"/>
                    </a:ext>
                  </a:extLst>
                </p14:cNvPr>
                <p14:cNvContentPartPr/>
                <p14:nvPr/>
              </p14:nvContentPartPr>
              <p14:xfrm>
                <a:off x="5557707" y="5158867"/>
                <a:ext cx="17280" cy="154440"/>
              </p14:xfrm>
            </p:contentPart>
          </mc:Choice>
          <mc:Fallback>
            <p:pic>
              <p:nvPicPr>
                <p:cNvPr id="185" name="Freihand 184">
                  <a:extLst>
                    <a:ext uri="{FF2B5EF4-FFF2-40B4-BE49-F238E27FC236}">
                      <a16:creationId xmlns:a16="http://schemas.microsoft.com/office/drawing/2014/main" id="{7B842D70-4407-4559-81C6-F83C38D669C4}"/>
                    </a:ext>
                  </a:extLst>
                </p:cNvPr>
                <p:cNvPicPr/>
                <p:nvPr/>
              </p:nvPicPr>
              <p:blipFill>
                <a:blip r:embed="rId286"/>
                <a:stretch>
                  <a:fillRect/>
                </a:stretch>
              </p:blipFill>
              <p:spPr>
                <a:xfrm>
                  <a:off x="5553387" y="5154547"/>
                  <a:ext cx="25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Freihand 185">
                  <a:extLst>
                    <a:ext uri="{FF2B5EF4-FFF2-40B4-BE49-F238E27FC236}">
                      <a16:creationId xmlns:a16="http://schemas.microsoft.com/office/drawing/2014/main" id="{EA804D45-A71F-4903-AE63-0220190A2B9B}"/>
                    </a:ext>
                  </a:extLst>
                </p14:cNvPr>
                <p14:cNvContentPartPr/>
                <p14:nvPr/>
              </p14:nvContentPartPr>
              <p14:xfrm>
                <a:off x="5451867" y="5120707"/>
                <a:ext cx="189720" cy="35640"/>
              </p14:xfrm>
            </p:contentPart>
          </mc:Choice>
          <mc:Fallback>
            <p:pic>
              <p:nvPicPr>
                <p:cNvPr id="186" name="Freihand 185">
                  <a:extLst>
                    <a:ext uri="{FF2B5EF4-FFF2-40B4-BE49-F238E27FC236}">
                      <a16:creationId xmlns:a16="http://schemas.microsoft.com/office/drawing/2014/main" id="{EA804D45-A71F-4903-AE63-0220190A2B9B}"/>
                    </a:ext>
                  </a:extLst>
                </p:cNvPr>
                <p:cNvPicPr/>
                <p:nvPr/>
              </p:nvPicPr>
              <p:blipFill>
                <a:blip r:embed="rId288"/>
                <a:stretch>
                  <a:fillRect/>
                </a:stretch>
              </p:blipFill>
              <p:spPr>
                <a:xfrm>
                  <a:off x="5447547" y="5116387"/>
                  <a:ext cx="198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7" name="Freihand 186">
                  <a:extLst>
                    <a:ext uri="{FF2B5EF4-FFF2-40B4-BE49-F238E27FC236}">
                      <a16:creationId xmlns:a16="http://schemas.microsoft.com/office/drawing/2014/main" id="{2624C6B7-D058-41A5-99CD-C70B211AE70C}"/>
                    </a:ext>
                  </a:extLst>
                </p14:cNvPr>
                <p14:cNvContentPartPr/>
                <p14:nvPr/>
              </p14:nvContentPartPr>
              <p14:xfrm>
                <a:off x="5629707" y="5203147"/>
                <a:ext cx="187560" cy="93960"/>
              </p14:xfrm>
            </p:contentPart>
          </mc:Choice>
          <mc:Fallback>
            <p:pic>
              <p:nvPicPr>
                <p:cNvPr id="187" name="Freihand 186">
                  <a:extLst>
                    <a:ext uri="{FF2B5EF4-FFF2-40B4-BE49-F238E27FC236}">
                      <a16:creationId xmlns:a16="http://schemas.microsoft.com/office/drawing/2014/main" id="{2624C6B7-D058-41A5-99CD-C70B211AE70C}"/>
                    </a:ext>
                  </a:extLst>
                </p:cNvPr>
                <p:cNvPicPr/>
                <p:nvPr/>
              </p:nvPicPr>
              <p:blipFill>
                <a:blip r:embed="rId290"/>
                <a:stretch>
                  <a:fillRect/>
                </a:stretch>
              </p:blipFill>
              <p:spPr>
                <a:xfrm>
                  <a:off x="5625387" y="5198827"/>
                  <a:ext cx="196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8" name="Freihand 187">
                  <a:extLst>
                    <a:ext uri="{FF2B5EF4-FFF2-40B4-BE49-F238E27FC236}">
                      <a16:creationId xmlns:a16="http://schemas.microsoft.com/office/drawing/2014/main" id="{B582FCDF-ACFE-4291-9C2F-7C443E989C92}"/>
                    </a:ext>
                  </a:extLst>
                </p14:cNvPr>
                <p14:cNvContentPartPr/>
                <p14:nvPr/>
              </p14:nvContentPartPr>
              <p14:xfrm>
                <a:off x="5777307" y="5102347"/>
                <a:ext cx="28080" cy="15840"/>
              </p14:xfrm>
            </p:contentPart>
          </mc:Choice>
          <mc:Fallback>
            <p:pic>
              <p:nvPicPr>
                <p:cNvPr id="188" name="Freihand 187">
                  <a:extLst>
                    <a:ext uri="{FF2B5EF4-FFF2-40B4-BE49-F238E27FC236}">
                      <a16:creationId xmlns:a16="http://schemas.microsoft.com/office/drawing/2014/main" id="{B582FCDF-ACFE-4291-9C2F-7C443E989C92}"/>
                    </a:ext>
                  </a:extLst>
                </p:cNvPr>
                <p:cNvPicPr/>
                <p:nvPr/>
              </p:nvPicPr>
              <p:blipFill>
                <a:blip r:embed="rId292"/>
                <a:stretch>
                  <a:fillRect/>
                </a:stretch>
              </p:blipFill>
              <p:spPr>
                <a:xfrm>
                  <a:off x="5772987" y="5098027"/>
                  <a:ext cx="36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9" name="Freihand 188">
                  <a:extLst>
                    <a:ext uri="{FF2B5EF4-FFF2-40B4-BE49-F238E27FC236}">
                      <a16:creationId xmlns:a16="http://schemas.microsoft.com/office/drawing/2014/main" id="{24BBF4A5-E0FC-46B7-9F92-519E638B2E28}"/>
                    </a:ext>
                  </a:extLst>
                </p14:cNvPr>
                <p14:cNvContentPartPr/>
                <p14:nvPr/>
              </p14:nvContentPartPr>
              <p14:xfrm>
                <a:off x="5824467" y="5098387"/>
                <a:ext cx="29880" cy="206280"/>
              </p14:xfrm>
            </p:contentPart>
          </mc:Choice>
          <mc:Fallback>
            <p:pic>
              <p:nvPicPr>
                <p:cNvPr id="189" name="Freihand 188">
                  <a:extLst>
                    <a:ext uri="{FF2B5EF4-FFF2-40B4-BE49-F238E27FC236}">
                      <a16:creationId xmlns:a16="http://schemas.microsoft.com/office/drawing/2014/main" id="{24BBF4A5-E0FC-46B7-9F92-519E638B2E28}"/>
                    </a:ext>
                  </a:extLst>
                </p:cNvPr>
                <p:cNvPicPr/>
                <p:nvPr/>
              </p:nvPicPr>
              <p:blipFill>
                <a:blip r:embed="rId294"/>
                <a:stretch>
                  <a:fillRect/>
                </a:stretch>
              </p:blipFill>
              <p:spPr>
                <a:xfrm>
                  <a:off x="5820147" y="5094067"/>
                  <a:ext cx="38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1" name="Freihand 190">
                  <a:extLst>
                    <a:ext uri="{FF2B5EF4-FFF2-40B4-BE49-F238E27FC236}">
                      <a16:creationId xmlns:a16="http://schemas.microsoft.com/office/drawing/2014/main" id="{A6E2A048-8676-4A83-B638-9958B7DF27F4}"/>
                    </a:ext>
                  </a:extLst>
                </p14:cNvPr>
                <p14:cNvContentPartPr/>
                <p14:nvPr/>
              </p14:nvContentPartPr>
              <p14:xfrm>
                <a:off x="5593347" y="5209267"/>
                <a:ext cx="138960" cy="81000"/>
              </p14:xfrm>
            </p:contentPart>
          </mc:Choice>
          <mc:Fallback>
            <p:pic>
              <p:nvPicPr>
                <p:cNvPr id="191" name="Freihand 190">
                  <a:extLst>
                    <a:ext uri="{FF2B5EF4-FFF2-40B4-BE49-F238E27FC236}">
                      <a16:creationId xmlns:a16="http://schemas.microsoft.com/office/drawing/2014/main" id="{A6E2A048-8676-4A83-B638-9958B7DF27F4}"/>
                    </a:ext>
                  </a:extLst>
                </p:cNvPr>
                <p:cNvPicPr/>
                <p:nvPr/>
              </p:nvPicPr>
              <p:blipFill>
                <a:blip r:embed="rId296"/>
                <a:stretch>
                  <a:fillRect/>
                </a:stretch>
              </p:blipFill>
              <p:spPr>
                <a:xfrm>
                  <a:off x="5589027" y="5204947"/>
                  <a:ext cx="147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2" name="Freihand 191">
                  <a:extLst>
                    <a:ext uri="{FF2B5EF4-FFF2-40B4-BE49-F238E27FC236}">
                      <a16:creationId xmlns:a16="http://schemas.microsoft.com/office/drawing/2014/main" id="{33D9A796-F25B-48D5-92B4-B109631E10E9}"/>
                    </a:ext>
                  </a:extLst>
                </p14:cNvPr>
                <p14:cNvContentPartPr/>
                <p14:nvPr/>
              </p14:nvContentPartPr>
              <p14:xfrm>
                <a:off x="5994747" y="5145907"/>
                <a:ext cx="205200" cy="137880"/>
              </p14:xfrm>
            </p:contentPart>
          </mc:Choice>
          <mc:Fallback>
            <p:pic>
              <p:nvPicPr>
                <p:cNvPr id="192" name="Freihand 191">
                  <a:extLst>
                    <a:ext uri="{FF2B5EF4-FFF2-40B4-BE49-F238E27FC236}">
                      <a16:creationId xmlns:a16="http://schemas.microsoft.com/office/drawing/2014/main" id="{33D9A796-F25B-48D5-92B4-B109631E10E9}"/>
                    </a:ext>
                  </a:extLst>
                </p:cNvPr>
                <p:cNvPicPr/>
                <p:nvPr/>
              </p:nvPicPr>
              <p:blipFill>
                <a:blip r:embed="rId298"/>
                <a:stretch>
                  <a:fillRect/>
                </a:stretch>
              </p:blipFill>
              <p:spPr>
                <a:xfrm>
                  <a:off x="5990427" y="5141587"/>
                  <a:ext cx="213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3" name="Freihand 192">
                  <a:extLst>
                    <a:ext uri="{FF2B5EF4-FFF2-40B4-BE49-F238E27FC236}">
                      <a16:creationId xmlns:a16="http://schemas.microsoft.com/office/drawing/2014/main" id="{2A3FA22A-76EE-492D-B9AA-2F1C397FC943}"/>
                    </a:ext>
                  </a:extLst>
                </p14:cNvPr>
                <p14:cNvContentPartPr/>
                <p14:nvPr/>
              </p14:nvContentPartPr>
              <p14:xfrm>
                <a:off x="6199587" y="5189827"/>
                <a:ext cx="86040" cy="94320"/>
              </p14:xfrm>
            </p:contentPart>
          </mc:Choice>
          <mc:Fallback>
            <p:pic>
              <p:nvPicPr>
                <p:cNvPr id="193" name="Freihand 192">
                  <a:extLst>
                    <a:ext uri="{FF2B5EF4-FFF2-40B4-BE49-F238E27FC236}">
                      <a16:creationId xmlns:a16="http://schemas.microsoft.com/office/drawing/2014/main" id="{2A3FA22A-76EE-492D-B9AA-2F1C397FC943}"/>
                    </a:ext>
                  </a:extLst>
                </p:cNvPr>
                <p:cNvPicPr/>
                <p:nvPr/>
              </p:nvPicPr>
              <p:blipFill>
                <a:blip r:embed="rId300"/>
                <a:stretch>
                  <a:fillRect/>
                </a:stretch>
              </p:blipFill>
              <p:spPr>
                <a:xfrm>
                  <a:off x="6195267" y="5185507"/>
                  <a:ext cx="94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4" name="Freihand 193">
                  <a:extLst>
                    <a:ext uri="{FF2B5EF4-FFF2-40B4-BE49-F238E27FC236}">
                      <a16:creationId xmlns:a16="http://schemas.microsoft.com/office/drawing/2014/main" id="{479175EE-DD2B-43DB-9AA1-E9344371466C}"/>
                    </a:ext>
                  </a:extLst>
                </p14:cNvPr>
                <p14:cNvContentPartPr/>
                <p14:nvPr/>
              </p14:nvContentPartPr>
              <p14:xfrm>
                <a:off x="6369507" y="5199187"/>
                <a:ext cx="80640" cy="215640"/>
              </p14:xfrm>
            </p:contentPart>
          </mc:Choice>
          <mc:Fallback>
            <p:pic>
              <p:nvPicPr>
                <p:cNvPr id="194" name="Freihand 193">
                  <a:extLst>
                    <a:ext uri="{FF2B5EF4-FFF2-40B4-BE49-F238E27FC236}">
                      <a16:creationId xmlns:a16="http://schemas.microsoft.com/office/drawing/2014/main" id="{479175EE-DD2B-43DB-9AA1-E9344371466C}"/>
                    </a:ext>
                  </a:extLst>
                </p:cNvPr>
                <p:cNvPicPr/>
                <p:nvPr/>
              </p:nvPicPr>
              <p:blipFill>
                <a:blip r:embed="rId302"/>
                <a:stretch>
                  <a:fillRect/>
                </a:stretch>
              </p:blipFill>
              <p:spPr>
                <a:xfrm>
                  <a:off x="6365187" y="5194867"/>
                  <a:ext cx="89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5" name="Freihand 194">
                  <a:extLst>
                    <a:ext uri="{FF2B5EF4-FFF2-40B4-BE49-F238E27FC236}">
                      <a16:creationId xmlns:a16="http://schemas.microsoft.com/office/drawing/2014/main" id="{B59A5E9F-F3DF-423F-B697-4FA40F876928}"/>
                    </a:ext>
                  </a:extLst>
                </p14:cNvPr>
                <p14:cNvContentPartPr/>
                <p14:nvPr/>
              </p14:nvContentPartPr>
              <p14:xfrm>
                <a:off x="6492987" y="5175427"/>
                <a:ext cx="74880" cy="102240"/>
              </p14:xfrm>
            </p:contentPart>
          </mc:Choice>
          <mc:Fallback>
            <p:pic>
              <p:nvPicPr>
                <p:cNvPr id="195" name="Freihand 194">
                  <a:extLst>
                    <a:ext uri="{FF2B5EF4-FFF2-40B4-BE49-F238E27FC236}">
                      <a16:creationId xmlns:a16="http://schemas.microsoft.com/office/drawing/2014/main" id="{B59A5E9F-F3DF-423F-B697-4FA40F876928}"/>
                    </a:ext>
                  </a:extLst>
                </p:cNvPr>
                <p:cNvPicPr/>
                <p:nvPr/>
              </p:nvPicPr>
              <p:blipFill>
                <a:blip r:embed="rId304"/>
                <a:stretch>
                  <a:fillRect/>
                </a:stretch>
              </p:blipFill>
              <p:spPr>
                <a:xfrm>
                  <a:off x="6488667" y="5171107"/>
                  <a:ext cx="83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6" name="Freihand 195">
                  <a:extLst>
                    <a:ext uri="{FF2B5EF4-FFF2-40B4-BE49-F238E27FC236}">
                      <a16:creationId xmlns:a16="http://schemas.microsoft.com/office/drawing/2014/main" id="{4CB782B8-D3B3-4788-8387-058CA098DA4E}"/>
                    </a:ext>
                  </a:extLst>
                </p14:cNvPr>
                <p14:cNvContentPartPr/>
                <p14:nvPr/>
              </p14:nvContentPartPr>
              <p14:xfrm>
                <a:off x="6570027" y="5172907"/>
                <a:ext cx="82080" cy="112680"/>
              </p14:xfrm>
            </p:contentPart>
          </mc:Choice>
          <mc:Fallback>
            <p:pic>
              <p:nvPicPr>
                <p:cNvPr id="196" name="Freihand 195">
                  <a:extLst>
                    <a:ext uri="{FF2B5EF4-FFF2-40B4-BE49-F238E27FC236}">
                      <a16:creationId xmlns:a16="http://schemas.microsoft.com/office/drawing/2014/main" id="{4CB782B8-D3B3-4788-8387-058CA098DA4E}"/>
                    </a:ext>
                  </a:extLst>
                </p:cNvPr>
                <p:cNvPicPr/>
                <p:nvPr/>
              </p:nvPicPr>
              <p:blipFill>
                <a:blip r:embed="rId306"/>
                <a:stretch>
                  <a:fillRect/>
                </a:stretch>
              </p:blipFill>
              <p:spPr>
                <a:xfrm>
                  <a:off x="6565707" y="5168587"/>
                  <a:ext cx="90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7" name="Freihand 196">
                  <a:extLst>
                    <a:ext uri="{FF2B5EF4-FFF2-40B4-BE49-F238E27FC236}">
                      <a16:creationId xmlns:a16="http://schemas.microsoft.com/office/drawing/2014/main" id="{627E202C-B448-4547-973A-3701FD8D4A74}"/>
                    </a:ext>
                  </a:extLst>
                </p14:cNvPr>
                <p14:cNvContentPartPr/>
                <p14:nvPr/>
              </p14:nvContentPartPr>
              <p14:xfrm>
                <a:off x="6666507" y="5196307"/>
                <a:ext cx="284400" cy="59040"/>
              </p14:xfrm>
            </p:contentPart>
          </mc:Choice>
          <mc:Fallback>
            <p:pic>
              <p:nvPicPr>
                <p:cNvPr id="197" name="Freihand 196">
                  <a:extLst>
                    <a:ext uri="{FF2B5EF4-FFF2-40B4-BE49-F238E27FC236}">
                      <a16:creationId xmlns:a16="http://schemas.microsoft.com/office/drawing/2014/main" id="{627E202C-B448-4547-973A-3701FD8D4A74}"/>
                    </a:ext>
                  </a:extLst>
                </p:cNvPr>
                <p:cNvPicPr/>
                <p:nvPr/>
              </p:nvPicPr>
              <p:blipFill>
                <a:blip r:embed="rId308"/>
                <a:stretch>
                  <a:fillRect/>
                </a:stretch>
              </p:blipFill>
              <p:spPr>
                <a:xfrm>
                  <a:off x="6662187" y="5191987"/>
                  <a:ext cx="293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8" name="Freihand 197">
                  <a:extLst>
                    <a:ext uri="{FF2B5EF4-FFF2-40B4-BE49-F238E27FC236}">
                      <a16:creationId xmlns:a16="http://schemas.microsoft.com/office/drawing/2014/main" id="{27212DBF-A3A4-49E6-BB01-9139C8CE816E}"/>
                    </a:ext>
                  </a:extLst>
                </p14:cNvPr>
                <p14:cNvContentPartPr/>
                <p14:nvPr/>
              </p14:nvContentPartPr>
              <p14:xfrm>
                <a:off x="7010307" y="5056627"/>
                <a:ext cx="366840" cy="214560"/>
              </p14:xfrm>
            </p:contentPart>
          </mc:Choice>
          <mc:Fallback>
            <p:pic>
              <p:nvPicPr>
                <p:cNvPr id="198" name="Freihand 197">
                  <a:extLst>
                    <a:ext uri="{FF2B5EF4-FFF2-40B4-BE49-F238E27FC236}">
                      <a16:creationId xmlns:a16="http://schemas.microsoft.com/office/drawing/2014/main" id="{27212DBF-A3A4-49E6-BB01-9139C8CE816E}"/>
                    </a:ext>
                  </a:extLst>
                </p:cNvPr>
                <p:cNvPicPr/>
                <p:nvPr/>
              </p:nvPicPr>
              <p:blipFill>
                <a:blip r:embed="rId310"/>
                <a:stretch>
                  <a:fillRect/>
                </a:stretch>
              </p:blipFill>
              <p:spPr>
                <a:xfrm>
                  <a:off x="7005987" y="5052307"/>
                  <a:ext cx="3754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9" name="Freihand 198">
                  <a:extLst>
                    <a:ext uri="{FF2B5EF4-FFF2-40B4-BE49-F238E27FC236}">
                      <a16:creationId xmlns:a16="http://schemas.microsoft.com/office/drawing/2014/main" id="{6D3F462F-932C-4D91-8301-54D07857DED2}"/>
                    </a:ext>
                  </a:extLst>
                </p14:cNvPr>
                <p14:cNvContentPartPr/>
                <p14:nvPr/>
              </p14:nvContentPartPr>
              <p14:xfrm>
                <a:off x="7325667" y="5046547"/>
                <a:ext cx="64080" cy="154440"/>
              </p14:xfrm>
            </p:contentPart>
          </mc:Choice>
          <mc:Fallback>
            <p:pic>
              <p:nvPicPr>
                <p:cNvPr id="199" name="Freihand 198">
                  <a:extLst>
                    <a:ext uri="{FF2B5EF4-FFF2-40B4-BE49-F238E27FC236}">
                      <a16:creationId xmlns:a16="http://schemas.microsoft.com/office/drawing/2014/main" id="{6D3F462F-932C-4D91-8301-54D07857DED2}"/>
                    </a:ext>
                  </a:extLst>
                </p:cNvPr>
                <p:cNvPicPr/>
                <p:nvPr/>
              </p:nvPicPr>
              <p:blipFill>
                <a:blip r:embed="rId312"/>
                <a:stretch>
                  <a:fillRect/>
                </a:stretch>
              </p:blipFill>
              <p:spPr>
                <a:xfrm>
                  <a:off x="7321347" y="5042227"/>
                  <a:ext cx="72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0" name="Freihand 199">
                  <a:extLst>
                    <a:ext uri="{FF2B5EF4-FFF2-40B4-BE49-F238E27FC236}">
                      <a16:creationId xmlns:a16="http://schemas.microsoft.com/office/drawing/2014/main" id="{74D2AF88-2F51-419F-88EE-D6297B9FFDC8}"/>
                    </a:ext>
                  </a:extLst>
                </p14:cNvPr>
                <p14:cNvContentPartPr/>
                <p14:nvPr/>
              </p14:nvContentPartPr>
              <p14:xfrm>
                <a:off x="7303707" y="5069227"/>
                <a:ext cx="52920" cy="18720"/>
              </p14:xfrm>
            </p:contentPart>
          </mc:Choice>
          <mc:Fallback>
            <p:pic>
              <p:nvPicPr>
                <p:cNvPr id="200" name="Freihand 199">
                  <a:extLst>
                    <a:ext uri="{FF2B5EF4-FFF2-40B4-BE49-F238E27FC236}">
                      <a16:creationId xmlns:a16="http://schemas.microsoft.com/office/drawing/2014/main" id="{74D2AF88-2F51-419F-88EE-D6297B9FFDC8}"/>
                    </a:ext>
                  </a:extLst>
                </p:cNvPr>
                <p:cNvPicPr/>
                <p:nvPr/>
              </p:nvPicPr>
              <p:blipFill>
                <a:blip r:embed="rId314"/>
                <a:stretch>
                  <a:fillRect/>
                </a:stretch>
              </p:blipFill>
              <p:spPr>
                <a:xfrm>
                  <a:off x="7299387" y="5064907"/>
                  <a:ext cx="61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1" name="Freihand 200">
                  <a:extLst>
                    <a:ext uri="{FF2B5EF4-FFF2-40B4-BE49-F238E27FC236}">
                      <a16:creationId xmlns:a16="http://schemas.microsoft.com/office/drawing/2014/main" id="{BDCAB7A9-A1AB-4E2F-A913-5E9E5873C543}"/>
                    </a:ext>
                  </a:extLst>
                </p14:cNvPr>
                <p14:cNvContentPartPr/>
                <p14:nvPr/>
              </p14:nvContentPartPr>
              <p14:xfrm>
                <a:off x="7396947" y="5112787"/>
                <a:ext cx="55440" cy="82440"/>
              </p14:xfrm>
            </p:contentPart>
          </mc:Choice>
          <mc:Fallback>
            <p:pic>
              <p:nvPicPr>
                <p:cNvPr id="201" name="Freihand 200">
                  <a:extLst>
                    <a:ext uri="{FF2B5EF4-FFF2-40B4-BE49-F238E27FC236}">
                      <a16:creationId xmlns:a16="http://schemas.microsoft.com/office/drawing/2014/main" id="{BDCAB7A9-A1AB-4E2F-A913-5E9E5873C543}"/>
                    </a:ext>
                  </a:extLst>
                </p:cNvPr>
                <p:cNvPicPr/>
                <p:nvPr/>
              </p:nvPicPr>
              <p:blipFill>
                <a:blip r:embed="rId316"/>
                <a:stretch>
                  <a:fillRect/>
                </a:stretch>
              </p:blipFill>
              <p:spPr>
                <a:xfrm>
                  <a:off x="7392627" y="5108467"/>
                  <a:ext cx="64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2" name="Freihand 201">
                  <a:extLst>
                    <a:ext uri="{FF2B5EF4-FFF2-40B4-BE49-F238E27FC236}">
                      <a16:creationId xmlns:a16="http://schemas.microsoft.com/office/drawing/2014/main" id="{3C426F83-0005-4BD7-801E-68A4B1E3A501}"/>
                    </a:ext>
                  </a:extLst>
                </p14:cNvPr>
                <p14:cNvContentPartPr/>
                <p14:nvPr/>
              </p14:nvContentPartPr>
              <p14:xfrm>
                <a:off x="7464267" y="5033587"/>
                <a:ext cx="159120" cy="166680"/>
              </p14:xfrm>
            </p:contentPart>
          </mc:Choice>
          <mc:Fallback>
            <p:pic>
              <p:nvPicPr>
                <p:cNvPr id="202" name="Freihand 201">
                  <a:extLst>
                    <a:ext uri="{FF2B5EF4-FFF2-40B4-BE49-F238E27FC236}">
                      <a16:creationId xmlns:a16="http://schemas.microsoft.com/office/drawing/2014/main" id="{3C426F83-0005-4BD7-801E-68A4B1E3A501}"/>
                    </a:ext>
                  </a:extLst>
                </p:cNvPr>
                <p:cNvPicPr/>
                <p:nvPr/>
              </p:nvPicPr>
              <p:blipFill>
                <a:blip r:embed="rId318"/>
                <a:stretch>
                  <a:fillRect/>
                </a:stretch>
              </p:blipFill>
              <p:spPr>
                <a:xfrm>
                  <a:off x="7459947" y="5029267"/>
                  <a:ext cx="167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3" name="Freihand 202">
                  <a:extLst>
                    <a:ext uri="{FF2B5EF4-FFF2-40B4-BE49-F238E27FC236}">
                      <a16:creationId xmlns:a16="http://schemas.microsoft.com/office/drawing/2014/main" id="{A9137326-CEF5-4704-BF03-E605A9F20DE2}"/>
                    </a:ext>
                  </a:extLst>
                </p14:cNvPr>
                <p14:cNvContentPartPr/>
                <p14:nvPr/>
              </p14:nvContentPartPr>
              <p14:xfrm>
                <a:off x="7631307" y="5014867"/>
                <a:ext cx="331200" cy="201960"/>
              </p14:xfrm>
            </p:contentPart>
          </mc:Choice>
          <mc:Fallback>
            <p:pic>
              <p:nvPicPr>
                <p:cNvPr id="203" name="Freihand 202">
                  <a:extLst>
                    <a:ext uri="{FF2B5EF4-FFF2-40B4-BE49-F238E27FC236}">
                      <a16:creationId xmlns:a16="http://schemas.microsoft.com/office/drawing/2014/main" id="{A9137326-CEF5-4704-BF03-E605A9F20DE2}"/>
                    </a:ext>
                  </a:extLst>
                </p:cNvPr>
                <p:cNvPicPr/>
                <p:nvPr/>
              </p:nvPicPr>
              <p:blipFill>
                <a:blip r:embed="rId320"/>
                <a:stretch>
                  <a:fillRect/>
                </a:stretch>
              </p:blipFill>
              <p:spPr>
                <a:xfrm>
                  <a:off x="7626987" y="5010547"/>
                  <a:ext cx="339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4" name="Freihand 203">
                  <a:extLst>
                    <a:ext uri="{FF2B5EF4-FFF2-40B4-BE49-F238E27FC236}">
                      <a16:creationId xmlns:a16="http://schemas.microsoft.com/office/drawing/2014/main" id="{019CAA71-BE6D-4123-AAD1-2D1D031CC512}"/>
                    </a:ext>
                  </a:extLst>
                </p14:cNvPr>
                <p14:cNvContentPartPr/>
                <p14:nvPr/>
              </p14:nvContentPartPr>
              <p14:xfrm>
                <a:off x="7984827" y="5030707"/>
                <a:ext cx="12600" cy="24120"/>
              </p14:xfrm>
            </p:contentPart>
          </mc:Choice>
          <mc:Fallback>
            <p:pic>
              <p:nvPicPr>
                <p:cNvPr id="204" name="Freihand 203">
                  <a:extLst>
                    <a:ext uri="{FF2B5EF4-FFF2-40B4-BE49-F238E27FC236}">
                      <a16:creationId xmlns:a16="http://schemas.microsoft.com/office/drawing/2014/main" id="{019CAA71-BE6D-4123-AAD1-2D1D031CC512}"/>
                    </a:ext>
                  </a:extLst>
                </p:cNvPr>
                <p:cNvPicPr/>
                <p:nvPr/>
              </p:nvPicPr>
              <p:blipFill>
                <a:blip r:embed="rId322"/>
                <a:stretch>
                  <a:fillRect/>
                </a:stretch>
              </p:blipFill>
              <p:spPr>
                <a:xfrm>
                  <a:off x="7980507" y="5026387"/>
                  <a:ext cx="21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5" name="Freihand 204">
                  <a:extLst>
                    <a:ext uri="{FF2B5EF4-FFF2-40B4-BE49-F238E27FC236}">
                      <a16:creationId xmlns:a16="http://schemas.microsoft.com/office/drawing/2014/main" id="{3A376491-EC30-47CA-BEA5-282D5A6D30BD}"/>
                    </a:ext>
                  </a:extLst>
                </p14:cNvPr>
                <p14:cNvContentPartPr/>
                <p14:nvPr/>
              </p14:nvContentPartPr>
              <p14:xfrm>
                <a:off x="8002467" y="4978867"/>
                <a:ext cx="117360" cy="175680"/>
              </p14:xfrm>
            </p:contentPart>
          </mc:Choice>
          <mc:Fallback>
            <p:pic>
              <p:nvPicPr>
                <p:cNvPr id="205" name="Freihand 204">
                  <a:extLst>
                    <a:ext uri="{FF2B5EF4-FFF2-40B4-BE49-F238E27FC236}">
                      <a16:creationId xmlns:a16="http://schemas.microsoft.com/office/drawing/2014/main" id="{3A376491-EC30-47CA-BEA5-282D5A6D30BD}"/>
                    </a:ext>
                  </a:extLst>
                </p:cNvPr>
                <p:cNvPicPr/>
                <p:nvPr/>
              </p:nvPicPr>
              <p:blipFill>
                <a:blip r:embed="rId324"/>
                <a:stretch>
                  <a:fillRect/>
                </a:stretch>
              </p:blipFill>
              <p:spPr>
                <a:xfrm>
                  <a:off x="7998147" y="4974547"/>
                  <a:ext cx="126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6" name="Freihand 205">
                  <a:extLst>
                    <a:ext uri="{FF2B5EF4-FFF2-40B4-BE49-F238E27FC236}">
                      <a16:creationId xmlns:a16="http://schemas.microsoft.com/office/drawing/2014/main" id="{B363BEAF-BCF9-4688-AA13-099DF1260CB2}"/>
                    </a:ext>
                  </a:extLst>
                </p14:cNvPr>
                <p14:cNvContentPartPr/>
                <p14:nvPr/>
              </p14:nvContentPartPr>
              <p14:xfrm>
                <a:off x="8157987" y="5062027"/>
                <a:ext cx="156600" cy="82800"/>
              </p14:xfrm>
            </p:contentPart>
          </mc:Choice>
          <mc:Fallback>
            <p:pic>
              <p:nvPicPr>
                <p:cNvPr id="206" name="Freihand 205">
                  <a:extLst>
                    <a:ext uri="{FF2B5EF4-FFF2-40B4-BE49-F238E27FC236}">
                      <a16:creationId xmlns:a16="http://schemas.microsoft.com/office/drawing/2014/main" id="{B363BEAF-BCF9-4688-AA13-099DF1260CB2}"/>
                    </a:ext>
                  </a:extLst>
                </p:cNvPr>
                <p:cNvPicPr/>
                <p:nvPr/>
              </p:nvPicPr>
              <p:blipFill>
                <a:blip r:embed="rId326"/>
                <a:stretch>
                  <a:fillRect/>
                </a:stretch>
              </p:blipFill>
              <p:spPr>
                <a:xfrm>
                  <a:off x="8153667" y="5057707"/>
                  <a:ext cx="165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7" name="Freihand 206">
                  <a:extLst>
                    <a:ext uri="{FF2B5EF4-FFF2-40B4-BE49-F238E27FC236}">
                      <a16:creationId xmlns:a16="http://schemas.microsoft.com/office/drawing/2014/main" id="{EF3AACDD-D5B3-4784-8EC0-58D26AF849AF}"/>
                    </a:ext>
                  </a:extLst>
                </p14:cNvPr>
                <p14:cNvContentPartPr/>
                <p14:nvPr/>
              </p14:nvContentPartPr>
              <p14:xfrm>
                <a:off x="5187627" y="5520667"/>
                <a:ext cx="20880" cy="118080"/>
              </p14:xfrm>
            </p:contentPart>
          </mc:Choice>
          <mc:Fallback>
            <p:pic>
              <p:nvPicPr>
                <p:cNvPr id="207" name="Freihand 206">
                  <a:extLst>
                    <a:ext uri="{FF2B5EF4-FFF2-40B4-BE49-F238E27FC236}">
                      <a16:creationId xmlns:a16="http://schemas.microsoft.com/office/drawing/2014/main" id="{EF3AACDD-D5B3-4784-8EC0-58D26AF849AF}"/>
                    </a:ext>
                  </a:extLst>
                </p:cNvPr>
                <p:cNvPicPr/>
                <p:nvPr/>
              </p:nvPicPr>
              <p:blipFill>
                <a:blip r:embed="rId328"/>
                <a:stretch>
                  <a:fillRect/>
                </a:stretch>
              </p:blipFill>
              <p:spPr>
                <a:xfrm>
                  <a:off x="5183307" y="5516347"/>
                  <a:ext cx="29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8" name="Freihand 207">
                  <a:extLst>
                    <a:ext uri="{FF2B5EF4-FFF2-40B4-BE49-F238E27FC236}">
                      <a16:creationId xmlns:a16="http://schemas.microsoft.com/office/drawing/2014/main" id="{18A70225-7318-4F1B-9DC9-9717E49B50D7}"/>
                    </a:ext>
                  </a:extLst>
                </p14:cNvPr>
                <p14:cNvContentPartPr/>
                <p14:nvPr/>
              </p14:nvContentPartPr>
              <p14:xfrm>
                <a:off x="5191227" y="5504467"/>
                <a:ext cx="97200" cy="20880"/>
              </p14:xfrm>
            </p:contentPart>
          </mc:Choice>
          <mc:Fallback>
            <p:pic>
              <p:nvPicPr>
                <p:cNvPr id="208" name="Freihand 207">
                  <a:extLst>
                    <a:ext uri="{FF2B5EF4-FFF2-40B4-BE49-F238E27FC236}">
                      <a16:creationId xmlns:a16="http://schemas.microsoft.com/office/drawing/2014/main" id="{18A70225-7318-4F1B-9DC9-9717E49B50D7}"/>
                    </a:ext>
                  </a:extLst>
                </p:cNvPr>
                <p:cNvPicPr/>
                <p:nvPr/>
              </p:nvPicPr>
              <p:blipFill>
                <a:blip r:embed="rId330"/>
                <a:stretch>
                  <a:fillRect/>
                </a:stretch>
              </p:blipFill>
              <p:spPr>
                <a:xfrm>
                  <a:off x="5186907" y="5500147"/>
                  <a:ext cx="105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9" name="Freihand 208">
                  <a:extLst>
                    <a:ext uri="{FF2B5EF4-FFF2-40B4-BE49-F238E27FC236}">
                      <a16:creationId xmlns:a16="http://schemas.microsoft.com/office/drawing/2014/main" id="{6F7B7A01-622E-4454-A749-EA88051937F0}"/>
                    </a:ext>
                  </a:extLst>
                </p14:cNvPr>
                <p14:cNvContentPartPr/>
                <p14:nvPr/>
              </p14:nvContentPartPr>
              <p14:xfrm>
                <a:off x="5177547" y="5524627"/>
                <a:ext cx="150480" cy="104400"/>
              </p14:xfrm>
            </p:contentPart>
          </mc:Choice>
          <mc:Fallback>
            <p:pic>
              <p:nvPicPr>
                <p:cNvPr id="209" name="Freihand 208">
                  <a:extLst>
                    <a:ext uri="{FF2B5EF4-FFF2-40B4-BE49-F238E27FC236}">
                      <a16:creationId xmlns:a16="http://schemas.microsoft.com/office/drawing/2014/main" id="{6F7B7A01-622E-4454-A749-EA88051937F0}"/>
                    </a:ext>
                  </a:extLst>
                </p:cNvPr>
                <p:cNvPicPr/>
                <p:nvPr/>
              </p:nvPicPr>
              <p:blipFill>
                <a:blip r:embed="rId332"/>
                <a:stretch>
                  <a:fillRect/>
                </a:stretch>
              </p:blipFill>
              <p:spPr>
                <a:xfrm>
                  <a:off x="5173227" y="5520307"/>
                  <a:ext cx="159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0" name="Freihand 209">
                  <a:extLst>
                    <a:ext uri="{FF2B5EF4-FFF2-40B4-BE49-F238E27FC236}">
                      <a16:creationId xmlns:a16="http://schemas.microsoft.com/office/drawing/2014/main" id="{A932063A-7077-49E4-AF71-2DBEFAE28AE4}"/>
                    </a:ext>
                  </a:extLst>
                </p14:cNvPr>
                <p14:cNvContentPartPr/>
                <p14:nvPr/>
              </p14:nvContentPartPr>
              <p14:xfrm>
                <a:off x="5328747" y="5577187"/>
                <a:ext cx="207360" cy="45720"/>
              </p14:xfrm>
            </p:contentPart>
          </mc:Choice>
          <mc:Fallback>
            <p:pic>
              <p:nvPicPr>
                <p:cNvPr id="210" name="Freihand 209">
                  <a:extLst>
                    <a:ext uri="{FF2B5EF4-FFF2-40B4-BE49-F238E27FC236}">
                      <a16:creationId xmlns:a16="http://schemas.microsoft.com/office/drawing/2014/main" id="{A932063A-7077-49E4-AF71-2DBEFAE28AE4}"/>
                    </a:ext>
                  </a:extLst>
                </p:cNvPr>
                <p:cNvPicPr/>
                <p:nvPr/>
              </p:nvPicPr>
              <p:blipFill>
                <a:blip r:embed="rId334"/>
                <a:stretch>
                  <a:fillRect/>
                </a:stretch>
              </p:blipFill>
              <p:spPr>
                <a:xfrm>
                  <a:off x="5324427" y="5572867"/>
                  <a:ext cx="216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1" name="Freihand 210">
                  <a:extLst>
                    <a:ext uri="{FF2B5EF4-FFF2-40B4-BE49-F238E27FC236}">
                      <a16:creationId xmlns:a16="http://schemas.microsoft.com/office/drawing/2014/main" id="{BFC3E183-1DAE-4A3D-9268-B0118D96EEC5}"/>
                    </a:ext>
                  </a:extLst>
                </p14:cNvPr>
                <p14:cNvContentPartPr/>
                <p14:nvPr/>
              </p14:nvContentPartPr>
              <p14:xfrm>
                <a:off x="5473467" y="5464507"/>
                <a:ext cx="360" cy="360"/>
              </p14:xfrm>
            </p:contentPart>
          </mc:Choice>
          <mc:Fallback>
            <p:pic>
              <p:nvPicPr>
                <p:cNvPr id="211" name="Freihand 210">
                  <a:extLst>
                    <a:ext uri="{FF2B5EF4-FFF2-40B4-BE49-F238E27FC236}">
                      <a16:creationId xmlns:a16="http://schemas.microsoft.com/office/drawing/2014/main" id="{BFC3E183-1DAE-4A3D-9268-B0118D96EEC5}"/>
                    </a:ext>
                  </a:extLst>
                </p:cNvPr>
                <p:cNvPicPr/>
                <p:nvPr/>
              </p:nvPicPr>
              <p:blipFill>
                <a:blip r:embed="rId238"/>
                <a:stretch>
                  <a:fillRect/>
                </a:stretch>
              </p:blipFill>
              <p:spPr>
                <a:xfrm>
                  <a:off x="5469147" y="5460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2" name="Freihand 211">
                  <a:extLst>
                    <a:ext uri="{FF2B5EF4-FFF2-40B4-BE49-F238E27FC236}">
                      <a16:creationId xmlns:a16="http://schemas.microsoft.com/office/drawing/2014/main" id="{E340E281-1F55-4C86-A7B6-4C18B0051F90}"/>
                    </a:ext>
                  </a:extLst>
                </p14:cNvPr>
                <p14:cNvContentPartPr/>
                <p14:nvPr/>
              </p14:nvContentPartPr>
              <p14:xfrm>
                <a:off x="5607747" y="5470267"/>
                <a:ext cx="134640" cy="134280"/>
              </p14:xfrm>
            </p:contentPart>
          </mc:Choice>
          <mc:Fallback>
            <p:pic>
              <p:nvPicPr>
                <p:cNvPr id="212" name="Freihand 211">
                  <a:extLst>
                    <a:ext uri="{FF2B5EF4-FFF2-40B4-BE49-F238E27FC236}">
                      <a16:creationId xmlns:a16="http://schemas.microsoft.com/office/drawing/2014/main" id="{E340E281-1F55-4C86-A7B6-4C18B0051F90}"/>
                    </a:ext>
                  </a:extLst>
                </p:cNvPr>
                <p:cNvPicPr/>
                <p:nvPr/>
              </p:nvPicPr>
              <p:blipFill>
                <a:blip r:embed="rId337"/>
                <a:stretch>
                  <a:fillRect/>
                </a:stretch>
              </p:blipFill>
              <p:spPr>
                <a:xfrm>
                  <a:off x="5603427" y="5465947"/>
                  <a:ext cx="143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3" name="Freihand 212">
                  <a:extLst>
                    <a:ext uri="{FF2B5EF4-FFF2-40B4-BE49-F238E27FC236}">
                      <a16:creationId xmlns:a16="http://schemas.microsoft.com/office/drawing/2014/main" id="{8836F6E0-8A5E-4395-A32E-4B6C98200F90}"/>
                    </a:ext>
                  </a:extLst>
                </p14:cNvPr>
                <p14:cNvContentPartPr/>
                <p14:nvPr/>
              </p14:nvContentPartPr>
              <p14:xfrm>
                <a:off x="5656347" y="5538307"/>
                <a:ext cx="71280" cy="65160"/>
              </p14:xfrm>
            </p:contentPart>
          </mc:Choice>
          <mc:Fallback>
            <p:pic>
              <p:nvPicPr>
                <p:cNvPr id="213" name="Freihand 212">
                  <a:extLst>
                    <a:ext uri="{FF2B5EF4-FFF2-40B4-BE49-F238E27FC236}">
                      <a16:creationId xmlns:a16="http://schemas.microsoft.com/office/drawing/2014/main" id="{8836F6E0-8A5E-4395-A32E-4B6C98200F90}"/>
                    </a:ext>
                  </a:extLst>
                </p:cNvPr>
                <p:cNvPicPr/>
                <p:nvPr/>
              </p:nvPicPr>
              <p:blipFill>
                <a:blip r:embed="rId339"/>
                <a:stretch>
                  <a:fillRect/>
                </a:stretch>
              </p:blipFill>
              <p:spPr>
                <a:xfrm>
                  <a:off x="5652027" y="5533987"/>
                  <a:ext cx="79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4" name="Freihand 213">
                  <a:extLst>
                    <a:ext uri="{FF2B5EF4-FFF2-40B4-BE49-F238E27FC236}">
                      <a16:creationId xmlns:a16="http://schemas.microsoft.com/office/drawing/2014/main" id="{833AC19F-8921-4176-9C58-4E899E536061}"/>
                    </a:ext>
                  </a:extLst>
                </p14:cNvPr>
                <p14:cNvContentPartPr/>
                <p14:nvPr/>
              </p14:nvContentPartPr>
              <p14:xfrm>
                <a:off x="5750307" y="5533987"/>
                <a:ext cx="299520" cy="73440"/>
              </p14:xfrm>
            </p:contentPart>
          </mc:Choice>
          <mc:Fallback>
            <p:pic>
              <p:nvPicPr>
                <p:cNvPr id="214" name="Freihand 213">
                  <a:extLst>
                    <a:ext uri="{FF2B5EF4-FFF2-40B4-BE49-F238E27FC236}">
                      <a16:creationId xmlns:a16="http://schemas.microsoft.com/office/drawing/2014/main" id="{833AC19F-8921-4176-9C58-4E899E536061}"/>
                    </a:ext>
                  </a:extLst>
                </p:cNvPr>
                <p:cNvPicPr/>
                <p:nvPr/>
              </p:nvPicPr>
              <p:blipFill>
                <a:blip r:embed="rId341"/>
                <a:stretch>
                  <a:fillRect/>
                </a:stretch>
              </p:blipFill>
              <p:spPr>
                <a:xfrm>
                  <a:off x="5745987" y="5529667"/>
                  <a:ext cx="308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5" name="Freihand 214">
                  <a:extLst>
                    <a:ext uri="{FF2B5EF4-FFF2-40B4-BE49-F238E27FC236}">
                      <a16:creationId xmlns:a16="http://schemas.microsoft.com/office/drawing/2014/main" id="{6720137F-46CC-4D0B-B147-00A3D4FB8731}"/>
                    </a:ext>
                  </a:extLst>
                </p14:cNvPr>
                <p14:cNvContentPartPr/>
                <p14:nvPr/>
              </p14:nvContentPartPr>
              <p14:xfrm>
                <a:off x="6109587" y="5534707"/>
                <a:ext cx="192240" cy="59400"/>
              </p14:xfrm>
            </p:contentPart>
          </mc:Choice>
          <mc:Fallback>
            <p:pic>
              <p:nvPicPr>
                <p:cNvPr id="215" name="Freihand 214">
                  <a:extLst>
                    <a:ext uri="{FF2B5EF4-FFF2-40B4-BE49-F238E27FC236}">
                      <a16:creationId xmlns:a16="http://schemas.microsoft.com/office/drawing/2014/main" id="{6720137F-46CC-4D0B-B147-00A3D4FB8731}"/>
                    </a:ext>
                  </a:extLst>
                </p:cNvPr>
                <p:cNvPicPr/>
                <p:nvPr/>
              </p:nvPicPr>
              <p:blipFill>
                <a:blip r:embed="rId343"/>
                <a:stretch>
                  <a:fillRect/>
                </a:stretch>
              </p:blipFill>
              <p:spPr>
                <a:xfrm>
                  <a:off x="6105267" y="5530387"/>
                  <a:ext cx="200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6" name="Freihand 215">
                  <a:extLst>
                    <a:ext uri="{FF2B5EF4-FFF2-40B4-BE49-F238E27FC236}">
                      <a16:creationId xmlns:a16="http://schemas.microsoft.com/office/drawing/2014/main" id="{36D87E66-1074-482C-987B-A68CCCB3B374}"/>
                    </a:ext>
                  </a:extLst>
                </p14:cNvPr>
                <p14:cNvContentPartPr/>
                <p14:nvPr/>
              </p14:nvContentPartPr>
              <p14:xfrm>
                <a:off x="6361947" y="5527507"/>
                <a:ext cx="257760" cy="64080"/>
              </p14:xfrm>
            </p:contentPart>
          </mc:Choice>
          <mc:Fallback>
            <p:pic>
              <p:nvPicPr>
                <p:cNvPr id="216" name="Freihand 215">
                  <a:extLst>
                    <a:ext uri="{FF2B5EF4-FFF2-40B4-BE49-F238E27FC236}">
                      <a16:creationId xmlns:a16="http://schemas.microsoft.com/office/drawing/2014/main" id="{36D87E66-1074-482C-987B-A68CCCB3B374}"/>
                    </a:ext>
                  </a:extLst>
                </p:cNvPr>
                <p:cNvPicPr/>
                <p:nvPr/>
              </p:nvPicPr>
              <p:blipFill>
                <a:blip r:embed="rId345"/>
                <a:stretch>
                  <a:fillRect/>
                </a:stretch>
              </p:blipFill>
              <p:spPr>
                <a:xfrm>
                  <a:off x="6357627" y="5523187"/>
                  <a:ext cx="266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7" name="Freihand 216">
                  <a:extLst>
                    <a:ext uri="{FF2B5EF4-FFF2-40B4-BE49-F238E27FC236}">
                      <a16:creationId xmlns:a16="http://schemas.microsoft.com/office/drawing/2014/main" id="{B51AA55D-5783-4D91-8C00-E470530D5996}"/>
                    </a:ext>
                  </a:extLst>
                </p14:cNvPr>
                <p14:cNvContentPartPr/>
                <p14:nvPr/>
              </p14:nvContentPartPr>
              <p14:xfrm>
                <a:off x="6645627" y="5494747"/>
                <a:ext cx="103680" cy="107280"/>
              </p14:xfrm>
            </p:contentPart>
          </mc:Choice>
          <mc:Fallback>
            <p:pic>
              <p:nvPicPr>
                <p:cNvPr id="217" name="Freihand 216">
                  <a:extLst>
                    <a:ext uri="{FF2B5EF4-FFF2-40B4-BE49-F238E27FC236}">
                      <a16:creationId xmlns:a16="http://schemas.microsoft.com/office/drawing/2014/main" id="{B51AA55D-5783-4D91-8C00-E470530D5996}"/>
                    </a:ext>
                  </a:extLst>
                </p:cNvPr>
                <p:cNvPicPr/>
                <p:nvPr/>
              </p:nvPicPr>
              <p:blipFill>
                <a:blip r:embed="rId347"/>
                <a:stretch>
                  <a:fillRect/>
                </a:stretch>
              </p:blipFill>
              <p:spPr>
                <a:xfrm>
                  <a:off x="6641307" y="5490427"/>
                  <a:ext cx="112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8" name="Freihand 217">
                  <a:extLst>
                    <a:ext uri="{FF2B5EF4-FFF2-40B4-BE49-F238E27FC236}">
                      <a16:creationId xmlns:a16="http://schemas.microsoft.com/office/drawing/2014/main" id="{C7720E2B-B5A7-4CEA-AC31-8EF3E94C270F}"/>
                    </a:ext>
                  </a:extLst>
                </p14:cNvPr>
                <p14:cNvContentPartPr/>
                <p14:nvPr/>
              </p14:nvContentPartPr>
              <p14:xfrm>
                <a:off x="7115427" y="5469547"/>
                <a:ext cx="114120" cy="69840"/>
              </p14:xfrm>
            </p:contentPart>
          </mc:Choice>
          <mc:Fallback>
            <p:pic>
              <p:nvPicPr>
                <p:cNvPr id="218" name="Freihand 217">
                  <a:extLst>
                    <a:ext uri="{FF2B5EF4-FFF2-40B4-BE49-F238E27FC236}">
                      <a16:creationId xmlns:a16="http://schemas.microsoft.com/office/drawing/2014/main" id="{C7720E2B-B5A7-4CEA-AC31-8EF3E94C270F}"/>
                    </a:ext>
                  </a:extLst>
                </p:cNvPr>
                <p:cNvPicPr/>
                <p:nvPr/>
              </p:nvPicPr>
              <p:blipFill>
                <a:blip r:embed="rId349"/>
                <a:stretch>
                  <a:fillRect/>
                </a:stretch>
              </p:blipFill>
              <p:spPr>
                <a:xfrm>
                  <a:off x="7111107" y="5465227"/>
                  <a:ext cx="122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9" name="Freihand 218">
                  <a:extLst>
                    <a:ext uri="{FF2B5EF4-FFF2-40B4-BE49-F238E27FC236}">
                      <a16:creationId xmlns:a16="http://schemas.microsoft.com/office/drawing/2014/main" id="{09867A61-7490-4EFF-AA16-5156871EE515}"/>
                    </a:ext>
                  </a:extLst>
                </p14:cNvPr>
                <p14:cNvContentPartPr/>
                <p14:nvPr/>
              </p14:nvContentPartPr>
              <p14:xfrm>
                <a:off x="7151427" y="5438947"/>
                <a:ext cx="106920" cy="249120"/>
              </p14:xfrm>
            </p:contentPart>
          </mc:Choice>
          <mc:Fallback>
            <p:pic>
              <p:nvPicPr>
                <p:cNvPr id="219" name="Freihand 218">
                  <a:extLst>
                    <a:ext uri="{FF2B5EF4-FFF2-40B4-BE49-F238E27FC236}">
                      <a16:creationId xmlns:a16="http://schemas.microsoft.com/office/drawing/2014/main" id="{09867A61-7490-4EFF-AA16-5156871EE515}"/>
                    </a:ext>
                  </a:extLst>
                </p:cNvPr>
                <p:cNvPicPr/>
                <p:nvPr/>
              </p:nvPicPr>
              <p:blipFill>
                <a:blip r:embed="rId351"/>
                <a:stretch>
                  <a:fillRect/>
                </a:stretch>
              </p:blipFill>
              <p:spPr>
                <a:xfrm>
                  <a:off x="7147107" y="5434627"/>
                  <a:ext cx="1155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0" name="Freihand 219">
                  <a:extLst>
                    <a:ext uri="{FF2B5EF4-FFF2-40B4-BE49-F238E27FC236}">
                      <a16:creationId xmlns:a16="http://schemas.microsoft.com/office/drawing/2014/main" id="{B47659CE-8E2B-41C3-A256-68FF18AE1C4E}"/>
                    </a:ext>
                  </a:extLst>
                </p14:cNvPr>
                <p14:cNvContentPartPr/>
                <p14:nvPr/>
              </p14:nvContentPartPr>
              <p14:xfrm>
                <a:off x="7415307" y="5443987"/>
                <a:ext cx="41040" cy="141480"/>
              </p14:xfrm>
            </p:contentPart>
          </mc:Choice>
          <mc:Fallback>
            <p:pic>
              <p:nvPicPr>
                <p:cNvPr id="220" name="Freihand 219">
                  <a:extLst>
                    <a:ext uri="{FF2B5EF4-FFF2-40B4-BE49-F238E27FC236}">
                      <a16:creationId xmlns:a16="http://schemas.microsoft.com/office/drawing/2014/main" id="{B47659CE-8E2B-41C3-A256-68FF18AE1C4E}"/>
                    </a:ext>
                  </a:extLst>
                </p:cNvPr>
                <p:cNvPicPr/>
                <p:nvPr/>
              </p:nvPicPr>
              <p:blipFill>
                <a:blip r:embed="rId353"/>
                <a:stretch>
                  <a:fillRect/>
                </a:stretch>
              </p:blipFill>
              <p:spPr>
                <a:xfrm>
                  <a:off x="7410987" y="5439667"/>
                  <a:ext cx="49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1" name="Freihand 220">
                  <a:extLst>
                    <a:ext uri="{FF2B5EF4-FFF2-40B4-BE49-F238E27FC236}">
                      <a16:creationId xmlns:a16="http://schemas.microsoft.com/office/drawing/2014/main" id="{3DB63180-9ECD-4632-8BC9-32E009AFC3B2}"/>
                    </a:ext>
                  </a:extLst>
                </p14:cNvPr>
                <p14:cNvContentPartPr/>
                <p14:nvPr/>
              </p14:nvContentPartPr>
              <p14:xfrm>
                <a:off x="7298307" y="5339587"/>
                <a:ext cx="203040" cy="192960"/>
              </p14:xfrm>
            </p:contentPart>
          </mc:Choice>
          <mc:Fallback>
            <p:pic>
              <p:nvPicPr>
                <p:cNvPr id="221" name="Freihand 220">
                  <a:extLst>
                    <a:ext uri="{FF2B5EF4-FFF2-40B4-BE49-F238E27FC236}">
                      <a16:creationId xmlns:a16="http://schemas.microsoft.com/office/drawing/2014/main" id="{3DB63180-9ECD-4632-8BC9-32E009AFC3B2}"/>
                    </a:ext>
                  </a:extLst>
                </p:cNvPr>
                <p:cNvPicPr/>
                <p:nvPr/>
              </p:nvPicPr>
              <p:blipFill>
                <a:blip r:embed="rId355"/>
                <a:stretch>
                  <a:fillRect/>
                </a:stretch>
              </p:blipFill>
              <p:spPr>
                <a:xfrm>
                  <a:off x="7293987" y="5335267"/>
                  <a:ext cx="211680" cy="20160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FB979345-2BF8-46B1-A0FE-435C43675F77}"/>
                  </a:ext>
                </a:extLst>
              </p14:cNvPr>
              <p14:cNvContentPartPr/>
              <p14:nvPr/>
            </p14:nvContentPartPr>
            <p14:xfrm>
              <a:off x="684747" y="5272267"/>
              <a:ext cx="4154040" cy="89640"/>
            </p14:xfrm>
          </p:contentPart>
        </mc:Choice>
        <mc:Fallback>
          <p:pic>
            <p:nvPicPr>
              <p:cNvPr id="5" name="Freihand 4">
                <a:extLst>
                  <a:ext uri="{FF2B5EF4-FFF2-40B4-BE49-F238E27FC236}">
                    <a16:creationId xmlns:a16="http://schemas.microsoft.com/office/drawing/2014/main" id="{FB979345-2BF8-46B1-A0FE-435C43675F77}"/>
                  </a:ext>
                </a:extLst>
              </p:cNvPr>
              <p:cNvPicPr/>
              <p:nvPr/>
            </p:nvPicPr>
            <p:blipFill>
              <a:blip r:embed="rId3"/>
              <a:stretch>
                <a:fillRect/>
              </a:stretch>
            </p:blipFill>
            <p:spPr>
              <a:xfrm>
                <a:off x="680427" y="5267947"/>
                <a:ext cx="4162680" cy="98280"/>
              </a:xfrm>
              <a:prstGeom prst="rect">
                <a:avLst/>
              </a:prstGeom>
            </p:spPr>
          </p:pic>
        </mc:Fallback>
      </mc:AlternateContent>
    </p:spTree>
    <p:extLst>
      <p:ext uri="{BB962C8B-B14F-4D97-AF65-F5344CB8AC3E}">
        <p14:creationId xmlns:p14="http://schemas.microsoft.com/office/powerpoint/2010/main" val="62284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AD8F5E-573B-495E-9142-397207FA34AF}"/>
              </a:ext>
            </a:extLst>
          </p:cNvPr>
          <p:cNvSpPr txBox="1"/>
          <p:nvPr/>
        </p:nvSpPr>
        <p:spPr>
          <a:xfrm>
            <a:off x="117504" y="0"/>
            <a:ext cx="8103550"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Y,i</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B662DAEF-469C-4A2E-8A5D-74A1DCA47EC2}"/>
                  </a:ext>
                </a:extLst>
              </p14:cNvPr>
              <p14:cNvContentPartPr/>
              <p14:nvPr/>
            </p14:nvContentPartPr>
            <p14:xfrm>
              <a:off x="2585887" y="895404"/>
              <a:ext cx="360" cy="60120"/>
            </p14:xfrm>
          </p:contentPart>
        </mc:Choice>
        <mc:Fallback xmlns="">
          <p:pic>
            <p:nvPicPr>
              <p:cNvPr id="4" name="Freihand 3">
                <a:extLst>
                  <a:ext uri="{FF2B5EF4-FFF2-40B4-BE49-F238E27FC236}">
                    <a16:creationId xmlns:a16="http://schemas.microsoft.com/office/drawing/2014/main" id="{B662DAEF-469C-4A2E-8A5D-74A1DCA47EC2}"/>
                  </a:ext>
                </a:extLst>
              </p:cNvPr>
              <p:cNvPicPr/>
              <p:nvPr/>
            </p:nvPicPr>
            <p:blipFill>
              <a:blip r:embed="rId3"/>
              <a:stretch>
                <a:fillRect/>
              </a:stretch>
            </p:blipFill>
            <p:spPr>
              <a:xfrm>
                <a:off x="2581567" y="891084"/>
                <a:ext cx="9000" cy="68760"/>
              </a:xfrm>
              <a:prstGeom prst="rect">
                <a:avLst/>
              </a:prstGeom>
            </p:spPr>
          </p:pic>
        </mc:Fallback>
      </mc:AlternateContent>
      <p:grpSp>
        <p:nvGrpSpPr>
          <p:cNvPr id="14" name="Gruppieren 13">
            <a:extLst>
              <a:ext uri="{FF2B5EF4-FFF2-40B4-BE49-F238E27FC236}">
                <a16:creationId xmlns:a16="http://schemas.microsoft.com/office/drawing/2014/main" id="{2A6007F3-E603-405C-AD50-A5ADE503F34E}"/>
              </a:ext>
            </a:extLst>
          </p:cNvPr>
          <p:cNvGrpSpPr/>
          <p:nvPr/>
        </p:nvGrpSpPr>
        <p:grpSpPr>
          <a:xfrm>
            <a:off x="181807" y="729804"/>
            <a:ext cx="1137600" cy="186120"/>
            <a:chOff x="181807" y="729804"/>
            <a:chExt cx="1137600" cy="18612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D2AA98-27F0-49CA-AE32-43EA1DE70EED}"/>
                    </a:ext>
                  </a:extLst>
                </p14:cNvPr>
                <p14:cNvContentPartPr/>
                <p14:nvPr/>
              </p14:nvContentPartPr>
              <p14:xfrm>
                <a:off x="181807" y="729804"/>
                <a:ext cx="151200" cy="186120"/>
              </p14:xfrm>
            </p:contentPart>
          </mc:Choice>
          <mc:Fallback xmlns="">
            <p:pic>
              <p:nvPicPr>
                <p:cNvPr id="5" name="Freihand 4">
                  <a:extLst>
                    <a:ext uri="{FF2B5EF4-FFF2-40B4-BE49-F238E27FC236}">
                      <a16:creationId xmlns:a16="http://schemas.microsoft.com/office/drawing/2014/main" id="{6CD2AA98-27F0-49CA-AE32-43EA1DE70EED}"/>
                    </a:ext>
                  </a:extLst>
                </p:cNvPr>
                <p:cNvPicPr/>
                <p:nvPr/>
              </p:nvPicPr>
              <p:blipFill>
                <a:blip r:embed="rId5"/>
                <a:stretch>
                  <a:fillRect/>
                </a:stretch>
              </p:blipFill>
              <p:spPr>
                <a:xfrm>
                  <a:off x="177487" y="725484"/>
                  <a:ext cx="159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A985F55-9020-4373-BF21-ED111CFD7200}"/>
                    </a:ext>
                  </a:extLst>
                </p14:cNvPr>
                <p14:cNvContentPartPr/>
                <p14:nvPr/>
              </p14:nvContentPartPr>
              <p14:xfrm>
                <a:off x="356047" y="758964"/>
                <a:ext cx="309600" cy="137160"/>
              </p14:xfrm>
            </p:contentPart>
          </mc:Choice>
          <mc:Fallback xmlns="">
            <p:pic>
              <p:nvPicPr>
                <p:cNvPr id="6" name="Freihand 5">
                  <a:extLst>
                    <a:ext uri="{FF2B5EF4-FFF2-40B4-BE49-F238E27FC236}">
                      <a16:creationId xmlns:a16="http://schemas.microsoft.com/office/drawing/2014/main" id="{7A985F55-9020-4373-BF21-ED111CFD7200}"/>
                    </a:ext>
                  </a:extLst>
                </p:cNvPr>
                <p:cNvPicPr/>
                <p:nvPr/>
              </p:nvPicPr>
              <p:blipFill>
                <a:blip r:embed="rId7"/>
                <a:stretch>
                  <a:fillRect/>
                </a:stretch>
              </p:blipFill>
              <p:spPr>
                <a:xfrm>
                  <a:off x="351727" y="754644"/>
                  <a:ext cx="31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6B196BF-657D-4552-8B1F-CB61F8315C1E}"/>
                    </a:ext>
                  </a:extLst>
                </p14:cNvPr>
                <p14:cNvContentPartPr/>
                <p14:nvPr/>
              </p14:nvContentPartPr>
              <p14:xfrm>
                <a:off x="327607" y="763644"/>
                <a:ext cx="59760" cy="12600"/>
              </p14:xfrm>
            </p:contentPart>
          </mc:Choice>
          <mc:Fallback xmlns="">
            <p:pic>
              <p:nvPicPr>
                <p:cNvPr id="7" name="Freihand 6">
                  <a:extLst>
                    <a:ext uri="{FF2B5EF4-FFF2-40B4-BE49-F238E27FC236}">
                      <a16:creationId xmlns:a16="http://schemas.microsoft.com/office/drawing/2014/main" id="{A6B196BF-657D-4552-8B1F-CB61F8315C1E}"/>
                    </a:ext>
                  </a:extLst>
                </p:cNvPr>
                <p:cNvPicPr/>
                <p:nvPr/>
              </p:nvPicPr>
              <p:blipFill>
                <a:blip r:embed="rId9"/>
                <a:stretch>
                  <a:fillRect/>
                </a:stretch>
              </p:blipFill>
              <p:spPr>
                <a:xfrm>
                  <a:off x="323287" y="759324"/>
                  <a:ext cx="68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464C680-98CF-48CF-B183-1506B76AF08A}"/>
                    </a:ext>
                  </a:extLst>
                </p14:cNvPr>
                <p14:cNvContentPartPr/>
                <p14:nvPr/>
              </p14:nvContentPartPr>
              <p14:xfrm>
                <a:off x="695167" y="810804"/>
                <a:ext cx="177120" cy="68400"/>
              </p14:xfrm>
            </p:contentPart>
          </mc:Choice>
          <mc:Fallback xmlns="">
            <p:pic>
              <p:nvPicPr>
                <p:cNvPr id="8" name="Freihand 7">
                  <a:extLst>
                    <a:ext uri="{FF2B5EF4-FFF2-40B4-BE49-F238E27FC236}">
                      <a16:creationId xmlns:a16="http://schemas.microsoft.com/office/drawing/2014/main" id="{9464C680-98CF-48CF-B183-1506B76AF08A}"/>
                    </a:ext>
                  </a:extLst>
                </p:cNvPr>
                <p:cNvPicPr/>
                <p:nvPr/>
              </p:nvPicPr>
              <p:blipFill>
                <a:blip r:embed="rId11"/>
                <a:stretch>
                  <a:fillRect/>
                </a:stretch>
              </p:blipFill>
              <p:spPr>
                <a:xfrm>
                  <a:off x="690847" y="806484"/>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66C5B03-957B-41B9-978C-C3D598B71D71}"/>
                    </a:ext>
                  </a:extLst>
                </p14:cNvPr>
                <p14:cNvContentPartPr/>
                <p14:nvPr/>
              </p14:nvContentPartPr>
              <p14:xfrm>
                <a:off x="872647" y="803964"/>
                <a:ext cx="123480" cy="63360"/>
              </p14:xfrm>
            </p:contentPart>
          </mc:Choice>
          <mc:Fallback xmlns="">
            <p:pic>
              <p:nvPicPr>
                <p:cNvPr id="9" name="Freihand 8">
                  <a:extLst>
                    <a:ext uri="{FF2B5EF4-FFF2-40B4-BE49-F238E27FC236}">
                      <a16:creationId xmlns:a16="http://schemas.microsoft.com/office/drawing/2014/main" id="{C66C5B03-957B-41B9-978C-C3D598B71D71}"/>
                    </a:ext>
                  </a:extLst>
                </p:cNvPr>
                <p:cNvPicPr/>
                <p:nvPr/>
              </p:nvPicPr>
              <p:blipFill>
                <a:blip r:embed="rId13"/>
                <a:stretch>
                  <a:fillRect/>
                </a:stretch>
              </p:blipFill>
              <p:spPr>
                <a:xfrm>
                  <a:off x="868327" y="799644"/>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49292F2-C8FE-43BF-8425-6FD04D146422}"/>
                    </a:ext>
                  </a:extLst>
                </p14:cNvPr>
                <p14:cNvContentPartPr/>
                <p14:nvPr/>
              </p14:nvContentPartPr>
              <p14:xfrm>
                <a:off x="1026367" y="737724"/>
                <a:ext cx="108720" cy="120960"/>
              </p14:xfrm>
            </p:contentPart>
          </mc:Choice>
          <mc:Fallback xmlns="">
            <p:pic>
              <p:nvPicPr>
                <p:cNvPr id="10" name="Freihand 9">
                  <a:extLst>
                    <a:ext uri="{FF2B5EF4-FFF2-40B4-BE49-F238E27FC236}">
                      <a16:creationId xmlns:a16="http://schemas.microsoft.com/office/drawing/2014/main" id="{949292F2-C8FE-43BF-8425-6FD04D146422}"/>
                    </a:ext>
                  </a:extLst>
                </p:cNvPr>
                <p:cNvPicPr/>
                <p:nvPr/>
              </p:nvPicPr>
              <p:blipFill>
                <a:blip r:embed="rId15"/>
                <a:stretch>
                  <a:fillRect/>
                </a:stretch>
              </p:blipFill>
              <p:spPr>
                <a:xfrm>
                  <a:off x="1022047" y="733404"/>
                  <a:ext cx="117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561E139D-1A2E-44D8-99E0-77601A3BA59C}"/>
                    </a:ext>
                  </a:extLst>
                </p14:cNvPr>
                <p14:cNvContentPartPr/>
                <p14:nvPr/>
              </p14:nvContentPartPr>
              <p14:xfrm>
                <a:off x="1109527" y="739884"/>
                <a:ext cx="116640" cy="134280"/>
              </p14:xfrm>
            </p:contentPart>
          </mc:Choice>
          <mc:Fallback xmlns="">
            <p:pic>
              <p:nvPicPr>
                <p:cNvPr id="11" name="Freihand 10">
                  <a:extLst>
                    <a:ext uri="{FF2B5EF4-FFF2-40B4-BE49-F238E27FC236}">
                      <a16:creationId xmlns:a16="http://schemas.microsoft.com/office/drawing/2014/main" id="{561E139D-1A2E-44D8-99E0-77601A3BA59C}"/>
                    </a:ext>
                  </a:extLst>
                </p:cNvPr>
                <p:cNvPicPr/>
                <p:nvPr/>
              </p:nvPicPr>
              <p:blipFill>
                <a:blip r:embed="rId17"/>
                <a:stretch>
                  <a:fillRect/>
                </a:stretch>
              </p:blipFill>
              <p:spPr>
                <a:xfrm>
                  <a:off x="1105207" y="735564"/>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C266DEA-611C-4A3E-AFFA-8003706A1940}"/>
                    </a:ext>
                  </a:extLst>
                </p14:cNvPr>
                <p14:cNvContentPartPr/>
                <p14:nvPr/>
              </p14:nvContentPartPr>
              <p14:xfrm>
                <a:off x="1285567" y="786684"/>
                <a:ext cx="33840" cy="13320"/>
              </p14:xfrm>
            </p:contentPart>
          </mc:Choice>
          <mc:Fallback xmlns="">
            <p:pic>
              <p:nvPicPr>
                <p:cNvPr id="12" name="Freihand 11">
                  <a:extLst>
                    <a:ext uri="{FF2B5EF4-FFF2-40B4-BE49-F238E27FC236}">
                      <a16:creationId xmlns:a16="http://schemas.microsoft.com/office/drawing/2014/main" id="{0C266DEA-611C-4A3E-AFFA-8003706A1940}"/>
                    </a:ext>
                  </a:extLst>
                </p:cNvPr>
                <p:cNvPicPr/>
                <p:nvPr/>
              </p:nvPicPr>
              <p:blipFill>
                <a:blip r:embed="rId19"/>
                <a:stretch>
                  <a:fillRect/>
                </a:stretch>
              </p:blipFill>
              <p:spPr>
                <a:xfrm>
                  <a:off x="1281247" y="782364"/>
                  <a:ext cx="42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8C09D99-21B1-43A9-8BBF-4F45BB7492A7}"/>
                    </a:ext>
                  </a:extLst>
                </p14:cNvPr>
                <p14:cNvContentPartPr/>
                <p14:nvPr/>
              </p14:nvContentPartPr>
              <p14:xfrm>
                <a:off x="1310767" y="863724"/>
                <a:ext cx="6840" cy="2520"/>
              </p14:xfrm>
            </p:contentPart>
          </mc:Choice>
          <mc:Fallback xmlns="">
            <p:pic>
              <p:nvPicPr>
                <p:cNvPr id="13" name="Freihand 12">
                  <a:extLst>
                    <a:ext uri="{FF2B5EF4-FFF2-40B4-BE49-F238E27FC236}">
                      <a16:creationId xmlns:a16="http://schemas.microsoft.com/office/drawing/2014/main" id="{78C09D99-21B1-43A9-8BBF-4F45BB7492A7}"/>
                    </a:ext>
                  </a:extLst>
                </p:cNvPr>
                <p:cNvPicPr/>
                <p:nvPr/>
              </p:nvPicPr>
              <p:blipFill>
                <a:blip r:embed="rId21"/>
                <a:stretch>
                  <a:fillRect/>
                </a:stretch>
              </p:blipFill>
              <p:spPr>
                <a:xfrm>
                  <a:off x="1306447" y="859404"/>
                  <a:ext cx="15480" cy="11160"/>
                </a:xfrm>
                <a:prstGeom prst="rect">
                  <a:avLst/>
                </a:prstGeom>
              </p:spPr>
            </p:pic>
          </mc:Fallback>
        </mc:AlternateContent>
      </p:grpSp>
      <p:grpSp>
        <p:nvGrpSpPr>
          <p:cNvPr id="67" name="Gruppieren 66">
            <a:extLst>
              <a:ext uri="{FF2B5EF4-FFF2-40B4-BE49-F238E27FC236}">
                <a16:creationId xmlns:a16="http://schemas.microsoft.com/office/drawing/2014/main" id="{4AF8D314-863E-4C8C-AC05-6E8BE49DA784}"/>
              </a:ext>
            </a:extLst>
          </p:cNvPr>
          <p:cNvGrpSpPr/>
          <p:nvPr/>
        </p:nvGrpSpPr>
        <p:grpSpPr>
          <a:xfrm>
            <a:off x="1568527" y="689124"/>
            <a:ext cx="4268160" cy="245520"/>
            <a:chOff x="1568527" y="689124"/>
            <a:chExt cx="4268160" cy="245520"/>
          </a:xfrm>
        </p:grpSpPr>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048D6918-667F-402A-BCB7-780B1B613405}"/>
                    </a:ext>
                  </a:extLst>
                </p14:cNvPr>
                <p14:cNvContentPartPr/>
                <p14:nvPr/>
              </p14:nvContentPartPr>
              <p14:xfrm>
                <a:off x="1568527" y="777684"/>
                <a:ext cx="69480" cy="75960"/>
              </p14:xfrm>
            </p:contentPart>
          </mc:Choice>
          <mc:Fallback xmlns="">
            <p:pic>
              <p:nvPicPr>
                <p:cNvPr id="28" name="Freihand 27">
                  <a:extLst>
                    <a:ext uri="{FF2B5EF4-FFF2-40B4-BE49-F238E27FC236}">
                      <a16:creationId xmlns:a16="http://schemas.microsoft.com/office/drawing/2014/main" id="{048D6918-667F-402A-BCB7-780B1B613405}"/>
                    </a:ext>
                  </a:extLst>
                </p:cNvPr>
                <p:cNvPicPr/>
                <p:nvPr/>
              </p:nvPicPr>
              <p:blipFill>
                <a:blip r:embed="rId23"/>
                <a:stretch>
                  <a:fillRect/>
                </a:stretch>
              </p:blipFill>
              <p:spPr>
                <a:xfrm>
                  <a:off x="1564207" y="773364"/>
                  <a:ext cx="7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9A7BAD7-E707-4A55-8DD5-B63A9347DE3C}"/>
                    </a:ext>
                  </a:extLst>
                </p14:cNvPr>
                <p14:cNvContentPartPr/>
                <p14:nvPr/>
              </p14:nvContentPartPr>
              <p14:xfrm>
                <a:off x="1605607" y="796404"/>
                <a:ext cx="64440" cy="138240"/>
              </p14:xfrm>
            </p:contentPart>
          </mc:Choice>
          <mc:Fallback xmlns="">
            <p:pic>
              <p:nvPicPr>
                <p:cNvPr id="29" name="Freihand 28">
                  <a:extLst>
                    <a:ext uri="{FF2B5EF4-FFF2-40B4-BE49-F238E27FC236}">
                      <a16:creationId xmlns:a16="http://schemas.microsoft.com/office/drawing/2014/main" id="{E9A7BAD7-E707-4A55-8DD5-B63A9347DE3C}"/>
                    </a:ext>
                  </a:extLst>
                </p:cNvPr>
                <p:cNvPicPr/>
                <p:nvPr/>
              </p:nvPicPr>
              <p:blipFill>
                <a:blip r:embed="rId25"/>
                <a:stretch>
                  <a:fillRect/>
                </a:stretch>
              </p:blipFill>
              <p:spPr>
                <a:xfrm>
                  <a:off x="1601287" y="792084"/>
                  <a:ext cx="73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4BA28D6B-1DC1-4740-9060-B634131BFB41}"/>
                    </a:ext>
                  </a:extLst>
                </p14:cNvPr>
                <p14:cNvContentPartPr/>
                <p14:nvPr/>
              </p14:nvContentPartPr>
              <p14:xfrm>
                <a:off x="1743127" y="729084"/>
                <a:ext cx="11880" cy="64800"/>
              </p14:xfrm>
            </p:contentPart>
          </mc:Choice>
          <mc:Fallback xmlns="">
            <p:pic>
              <p:nvPicPr>
                <p:cNvPr id="30" name="Freihand 29">
                  <a:extLst>
                    <a:ext uri="{FF2B5EF4-FFF2-40B4-BE49-F238E27FC236}">
                      <a16:creationId xmlns:a16="http://schemas.microsoft.com/office/drawing/2014/main" id="{4BA28D6B-1DC1-4740-9060-B634131BFB41}"/>
                    </a:ext>
                  </a:extLst>
                </p:cNvPr>
                <p:cNvPicPr/>
                <p:nvPr/>
              </p:nvPicPr>
              <p:blipFill>
                <a:blip r:embed="rId27"/>
                <a:stretch>
                  <a:fillRect/>
                </a:stretch>
              </p:blipFill>
              <p:spPr>
                <a:xfrm>
                  <a:off x="1738807" y="724764"/>
                  <a:ext cx="20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54B4EA56-25D7-4026-B8CD-A852914FC78F}"/>
                    </a:ext>
                  </a:extLst>
                </p14:cNvPr>
                <p14:cNvContentPartPr/>
                <p14:nvPr/>
              </p14:nvContentPartPr>
              <p14:xfrm>
                <a:off x="1676167" y="715764"/>
                <a:ext cx="354960" cy="81000"/>
              </p14:xfrm>
            </p:contentPart>
          </mc:Choice>
          <mc:Fallback xmlns="">
            <p:pic>
              <p:nvPicPr>
                <p:cNvPr id="31" name="Freihand 30">
                  <a:extLst>
                    <a:ext uri="{FF2B5EF4-FFF2-40B4-BE49-F238E27FC236}">
                      <a16:creationId xmlns:a16="http://schemas.microsoft.com/office/drawing/2014/main" id="{54B4EA56-25D7-4026-B8CD-A852914FC78F}"/>
                    </a:ext>
                  </a:extLst>
                </p:cNvPr>
                <p:cNvPicPr/>
                <p:nvPr/>
              </p:nvPicPr>
              <p:blipFill>
                <a:blip r:embed="rId29"/>
                <a:stretch>
                  <a:fillRect/>
                </a:stretch>
              </p:blipFill>
              <p:spPr>
                <a:xfrm>
                  <a:off x="1671847" y="711444"/>
                  <a:ext cx="36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3EC2FDF8-AD80-43C9-B58F-F19DBF20597C}"/>
                    </a:ext>
                  </a:extLst>
                </p14:cNvPr>
                <p14:cNvContentPartPr/>
                <p14:nvPr/>
              </p14:nvContentPartPr>
              <p14:xfrm>
                <a:off x="1909807" y="825564"/>
                <a:ext cx="108360" cy="9720"/>
              </p14:xfrm>
            </p:contentPart>
          </mc:Choice>
          <mc:Fallback xmlns="">
            <p:pic>
              <p:nvPicPr>
                <p:cNvPr id="32" name="Freihand 31">
                  <a:extLst>
                    <a:ext uri="{FF2B5EF4-FFF2-40B4-BE49-F238E27FC236}">
                      <a16:creationId xmlns:a16="http://schemas.microsoft.com/office/drawing/2014/main" id="{3EC2FDF8-AD80-43C9-B58F-F19DBF20597C}"/>
                    </a:ext>
                  </a:extLst>
                </p:cNvPr>
                <p:cNvPicPr/>
                <p:nvPr/>
              </p:nvPicPr>
              <p:blipFill>
                <a:blip r:embed="rId31"/>
                <a:stretch>
                  <a:fillRect/>
                </a:stretch>
              </p:blipFill>
              <p:spPr>
                <a:xfrm>
                  <a:off x="1905487" y="821244"/>
                  <a:ext cx="11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F1EC8B15-B6B2-4828-9BCF-E91336DDA04B}"/>
                    </a:ext>
                  </a:extLst>
                </p14:cNvPr>
                <p14:cNvContentPartPr/>
                <p14:nvPr/>
              </p14:nvContentPartPr>
              <p14:xfrm>
                <a:off x="2170447" y="765444"/>
                <a:ext cx="116640" cy="81720"/>
              </p14:xfrm>
            </p:contentPart>
          </mc:Choice>
          <mc:Fallback xmlns="">
            <p:pic>
              <p:nvPicPr>
                <p:cNvPr id="33" name="Freihand 32">
                  <a:extLst>
                    <a:ext uri="{FF2B5EF4-FFF2-40B4-BE49-F238E27FC236}">
                      <a16:creationId xmlns:a16="http://schemas.microsoft.com/office/drawing/2014/main" id="{F1EC8B15-B6B2-4828-9BCF-E91336DDA04B}"/>
                    </a:ext>
                  </a:extLst>
                </p:cNvPr>
                <p:cNvPicPr/>
                <p:nvPr/>
              </p:nvPicPr>
              <p:blipFill>
                <a:blip r:embed="rId33"/>
                <a:stretch>
                  <a:fillRect/>
                </a:stretch>
              </p:blipFill>
              <p:spPr>
                <a:xfrm>
                  <a:off x="2166127" y="761124"/>
                  <a:ext cx="125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F16852B5-62A5-4F11-A474-4172A1E34377}"/>
                    </a:ext>
                  </a:extLst>
                </p14:cNvPr>
                <p14:cNvContentPartPr/>
                <p14:nvPr/>
              </p14:nvContentPartPr>
              <p14:xfrm>
                <a:off x="2356927" y="767244"/>
                <a:ext cx="19800" cy="85320"/>
              </p14:xfrm>
            </p:contentPart>
          </mc:Choice>
          <mc:Fallback xmlns="">
            <p:pic>
              <p:nvPicPr>
                <p:cNvPr id="34" name="Freihand 33">
                  <a:extLst>
                    <a:ext uri="{FF2B5EF4-FFF2-40B4-BE49-F238E27FC236}">
                      <a16:creationId xmlns:a16="http://schemas.microsoft.com/office/drawing/2014/main" id="{F16852B5-62A5-4F11-A474-4172A1E34377}"/>
                    </a:ext>
                  </a:extLst>
                </p:cNvPr>
                <p:cNvPicPr/>
                <p:nvPr/>
              </p:nvPicPr>
              <p:blipFill>
                <a:blip r:embed="rId35"/>
                <a:stretch>
                  <a:fillRect/>
                </a:stretch>
              </p:blipFill>
              <p:spPr>
                <a:xfrm>
                  <a:off x="2352607" y="762924"/>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7A0B76D1-0866-4F99-9B0E-1CE379CB2DED}"/>
                    </a:ext>
                  </a:extLst>
                </p14:cNvPr>
                <p14:cNvContentPartPr/>
                <p14:nvPr/>
              </p14:nvContentPartPr>
              <p14:xfrm>
                <a:off x="2318047" y="756084"/>
                <a:ext cx="214920" cy="89640"/>
              </p14:xfrm>
            </p:contentPart>
          </mc:Choice>
          <mc:Fallback xmlns="">
            <p:pic>
              <p:nvPicPr>
                <p:cNvPr id="35" name="Freihand 34">
                  <a:extLst>
                    <a:ext uri="{FF2B5EF4-FFF2-40B4-BE49-F238E27FC236}">
                      <a16:creationId xmlns:a16="http://schemas.microsoft.com/office/drawing/2014/main" id="{7A0B76D1-0866-4F99-9B0E-1CE379CB2DED}"/>
                    </a:ext>
                  </a:extLst>
                </p:cNvPr>
                <p:cNvPicPr/>
                <p:nvPr/>
              </p:nvPicPr>
              <p:blipFill>
                <a:blip r:embed="rId37"/>
                <a:stretch>
                  <a:fillRect/>
                </a:stretch>
              </p:blipFill>
              <p:spPr>
                <a:xfrm>
                  <a:off x="2313727" y="751764"/>
                  <a:ext cx="223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6690785-B430-4E23-A1B4-D17DF122895D}"/>
                    </a:ext>
                  </a:extLst>
                </p14:cNvPr>
                <p14:cNvContentPartPr/>
                <p14:nvPr/>
              </p14:nvContentPartPr>
              <p14:xfrm>
                <a:off x="2462047" y="741324"/>
                <a:ext cx="189720" cy="104760"/>
              </p14:xfrm>
            </p:contentPart>
          </mc:Choice>
          <mc:Fallback xmlns="">
            <p:pic>
              <p:nvPicPr>
                <p:cNvPr id="36" name="Freihand 35">
                  <a:extLst>
                    <a:ext uri="{FF2B5EF4-FFF2-40B4-BE49-F238E27FC236}">
                      <a16:creationId xmlns:a16="http://schemas.microsoft.com/office/drawing/2014/main" id="{F6690785-B430-4E23-A1B4-D17DF122895D}"/>
                    </a:ext>
                  </a:extLst>
                </p:cNvPr>
                <p:cNvPicPr/>
                <p:nvPr/>
              </p:nvPicPr>
              <p:blipFill>
                <a:blip r:embed="rId39"/>
                <a:stretch>
                  <a:fillRect/>
                </a:stretch>
              </p:blipFill>
              <p:spPr>
                <a:xfrm>
                  <a:off x="2457727" y="737004"/>
                  <a:ext cx="198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7E296E9B-2D0D-4CA3-A90F-09D5D8C9EDDA}"/>
                    </a:ext>
                  </a:extLst>
                </p14:cNvPr>
                <p14:cNvContentPartPr/>
                <p14:nvPr/>
              </p14:nvContentPartPr>
              <p14:xfrm>
                <a:off x="2684527" y="739524"/>
                <a:ext cx="119160" cy="92520"/>
              </p14:xfrm>
            </p:contentPart>
          </mc:Choice>
          <mc:Fallback xmlns="">
            <p:pic>
              <p:nvPicPr>
                <p:cNvPr id="37" name="Freihand 36">
                  <a:extLst>
                    <a:ext uri="{FF2B5EF4-FFF2-40B4-BE49-F238E27FC236}">
                      <a16:creationId xmlns:a16="http://schemas.microsoft.com/office/drawing/2014/main" id="{7E296E9B-2D0D-4CA3-A90F-09D5D8C9EDDA}"/>
                    </a:ext>
                  </a:extLst>
                </p:cNvPr>
                <p:cNvPicPr/>
                <p:nvPr/>
              </p:nvPicPr>
              <p:blipFill>
                <a:blip r:embed="rId41"/>
                <a:stretch>
                  <a:fillRect/>
                </a:stretch>
              </p:blipFill>
              <p:spPr>
                <a:xfrm>
                  <a:off x="2680207" y="735204"/>
                  <a:ext cx="127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F6F7A663-6465-4958-9050-65B98E8DFD78}"/>
                    </a:ext>
                  </a:extLst>
                </p14:cNvPr>
                <p14:cNvContentPartPr/>
                <p14:nvPr/>
              </p14:nvContentPartPr>
              <p14:xfrm>
                <a:off x="2863807" y="768324"/>
                <a:ext cx="141120" cy="122400"/>
              </p14:xfrm>
            </p:contentPart>
          </mc:Choice>
          <mc:Fallback xmlns="">
            <p:pic>
              <p:nvPicPr>
                <p:cNvPr id="38" name="Freihand 37">
                  <a:extLst>
                    <a:ext uri="{FF2B5EF4-FFF2-40B4-BE49-F238E27FC236}">
                      <a16:creationId xmlns:a16="http://schemas.microsoft.com/office/drawing/2014/main" id="{F6F7A663-6465-4958-9050-65B98E8DFD78}"/>
                    </a:ext>
                  </a:extLst>
                </p:cNvPr>
                <p:cNvPicPr/>
                <p:nvPr/>
              </p:nvPicPr>
              <p:blipFill>
                <a:blip r:embed="rId43"/>
                <a:stretch>
                  <a:fillRect/>
                </a:stretch>
              </p:blipFill>
              <p:spPr>
                <a:xfrm>
                  <a:off x="2859487" y="764004"/>
                  <a:ext cx="149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AF397F86-C400-4546-B54F-1A3E00F1CC75}"/>
                    </a:ext>
                  </a:extLst>
                </p14:cNvPr>
                <p14:cNvContentPartPr/>
                <p14:nvPr/>
              </p14:nvContentPartPr>
              <p14:xfrm>
                <a:off x="3127327" y="793164"/>
                <a:ext cx="165960" cy="5760"/>
              </p14:xfrm>
            </p:contentPart>
          </mc:Choice>
          <mc:Fallback xmlns="">
            <p:pic>
              <p:nvPicPr>
                <p:cNvPr id="39" name="Freihand 38">
                  <a:extLst>
                    <a:ext uri="{FF2B5EF4-FFF2-40B4-BE49-F238E27FC236}">
                      <a16:creationId xmlns:a16="http://schemas.microsoft.com/office/drawing/2014/main" id="{AF397F86-C400-4546-B54F-1A3E00F1CC75}"/>
                    </a:ext>
                  </a:extLst>
                </p:cNvPr>
                <p:cNvPicPr/>
                <p:nvPr/>
              </p:nvPicPr>
              <p:blipFill>
                <a:blip r:embed="rId45"/>
                <a:stretch>
                  <a:fillRect/>
                </a:stretch>
              </p:blipFill>
              <p:spPr>
                <a:xfrm>
                  <a:off x="3123007" y="788844"/>
                  <a:ext cx="174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F3A0EE95-C9BB-4064-9E17-8061099F9D79}"/>
                    </a:ext>
                  </a:extLst>
                </p14:cNvPr>
                <p14:cNvContentPartPr/>
                <p14:nvPr/>
              </p14:nvContentPartPr>
              <p14:xfrm>
                <a:off x="3142807" y="819444"/>
                <a:ext cx="142920" cy="720"/>
              </p14:xfrm>
            </p:contentPart>
          </mc:Choice>
          <mc:Fallback xmlns="">
            <p:pic>
              <p:nvPicPr>
                <p:cNvPr id="40" name="Freihand 39">
                  <a:extLst>
                    <a:ext uri="{FF2B5EF4-FFF2-40B4-BE49-F238E27FC236}">
                      <a16:creationId xmlns:a16="http://schemas.microsoft.com/office/drawing/2014/main" id="{F3A0EE95-C9BB-4064-9E17-8061099F9D79}"/>
                    </a:ext>
                  </a:extLst>
                </p:cNvPr>
                <p:cNvPicPr/>
                <p:nvPr/>
              </p:nvPicPr>
              <p:blipFill>
                <a:blip r:embed="rId47"/>
                <a:stretch>
                  <a:fillRect/>
                </a:stretch>
              </p:blipFill>
              <p:spPr>
                <a:xfrm>
                  <a:off x="3138487" y="815124"/>
                  <a:ext cx="151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F426A245-0DCD-4BC7-B024-1030577E6738}"/>
                    </a:ext>
                  </a:extLst>
                </p14:cNvPr>
                <p14:cNvContentPartPr/>
                <p14:nvPr/>
              </p14:nvContentPartPr>
              <p14:xfrm>
                <a:off x="3414607" y="761124"/>
                <a:ext cx="87120" cy="76320"/>
              </p14:xfrm>
            </p:contentPart>
          </mc:Choice>
          <mc:Fallback xmlns="">
            <p:pic>
              <p:nvPicPr>
                <p:cNvPr id="41" name="Freihand 40">
                  <a:extLst>
                    <a:ext uri="{FF2B5EF4-FFF2-40B4-BE49-F238E27FC236}">
                      <a16:creationId xmlns:a16="http://schemas.microsoft.com/office/drawing/2014/main" id="{F426A245-0DCD-4BC7-B024-1030577E6738}"/>
                    </a:ext>
                  </a:extLst>
                </p:cNvPr>
                <p:cNvPicPr/>
                <p:nvPr/>
              </p:nvPicPr>
              <p:blipFill>
                <a:blip r:embed="rId49"/>
                <a:stretch>
                  <a:fillRect/>
                </a:stretch>
              </p:blipFill>
              <p:spPr>
                <a:xfrm>
                  <a:off x="3410287" y="756804"/>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1349815F-9917-4A55-9248-E6282C340CE8}"/>
                    </a:ext>
                  </a:extLst>
                </p14:cNvPr>
                <p14:cNvContentPartPr/>
                <p14:nvPr/>
              </p14:nvContentPartPr>
              <p14:xfrm>
                <a:off x="3441967" y="729804"/>
                <a:ext cx="101160" cy="8640"/>
              </p14:xfrm>
            </p:contentPart>
          </mc:Choice>
          <mc:Fallback xmlns="">
            <p:pic>
              <p:nvPicPr>
                <p:cNvPr id="42" name="Freihand 41">
                  <a:extLst>
                    <a:ext uri="{FF2B5EF4-FFF2-40B4-BE49-F238E27FC236}">
                      <a16:creationId xmlns:a16="http://schemas.microsoft.com/office/drawing/2014/main" id="{1349815F-9917-4A55-9248-E6282C340CE8}"/>
                    </a:ext>
                  </a:extLst>
                </p:cNvPr>
                <p:cNvPicPr/>
                <p:nvPr/>
              </p:nvPicPr>
              <p:blipFill>
                <a:blip r:embed="rId51"/>
                <a:stretch>
                  <a:fillRect/>
                </a:stretch>
              </p:blipFill>
              <p:spPr>
                <a:xfrm>
                  <a:off x="3437647" y="725484"/>
                  <a:ext cx="109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E05F9CAE-1114-44D0-B0E1-B4AC0F252CB1}"/>
                    </a:ext>
                  </a:extLst>
                </p14:cNvPr>
                <p14:cNvContentPartPr/>
                <p14:nvPr/>
              </p14:nvContentPartPr>
              <p14:xfrm>
                <a:off x="3571207" y="745644"/>
                <a:ext cx="110160" cy="82080"/>
              </p14:xfrm>
            </p:contentPart>
          </mc:Choice>
          <mc:Fallback xmlns="">
            <p:pic>
              <p:nvPicPr>
                <p:cNvPr id="43" name="Freihand 42">
                  <a:extLst>
                    <a:ext uri="{FF2B5EF4-FFF2-40B4-BE49-F238E27FC236}">
                      <a16:creationId xmlns:a16="http://schemas.microsoft.com/office/drawing/2014/main" id="{E05F9CAE-1114-44D0-B0E1-B4AC0F252CB1}"/>
                    </a:ext>
                  </a:extLst>
                </p:cNvPr>
                <p:cNvPicPr/>
                <p:nvPr/>
              </p:nvPicPr>
              <p:blipFill>
                <a:blip r:embed="rId53"/>
                <a:stretch>
                  <a:fillRect/>
                </a:stretch>
              </p:blipFill>
              <p:spPr>
                <a:xfrm>
                  <a:off x="3566887" y="741324"/>
                  <a:ext cx="11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41A9DA16-B070-4F33-A3A0-FD04E1E9A64E}"/>
                    </a:ext>
                  </a:extLst>
                </p14:cNvPr>
                <p14:cNvContentPartPr/>
                <p14:nvPr/>
              </p14:nvContentPartPr>
              <p14:xfrm>
                <a:off x="3737887" y="762204"/>
                <a:ext cx="98280" cy="73440"/>
              </p14:xfrm>
            </p:contentPart>
          </mc:Choice>
          <mc:Fallback xmlns="">
            <p:pic>
              <p:nvPicPr>
                <p:cNvPr id="44" name="Freihand 43">
                  <a:extLst>
                    <a:ext uri="{FF2B5EF4-FFF2-40B4-BE49-F238E27FC236}">
                      <a16:creationId xmlns:a16="http://schemas.microsoft.com/office/drawing/2014/main" id="{41A9DA16-B070-4F33-A3A0-FD04E1E9A64E}"/>
                    </a:ext>
                  </a:extLst>
                </p:cNvPr>
                <p:cNvPicPr/>
                <p:nvPr/>
              </p:nvPicPr>
              <p:blipFill>
                <a:blip r:embed="rId55"/>
                <a:stretch>
                  <a:fillRect/>
                </a:stretch>
              </p:blipFill>
              <p:spPr>
                <a:xfrm>
                  <a:off x="3733567" y="757884"/>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AF3187E-54D5-4684-AF7B-51D0BE492BDB}"/>
                    </a:ext>
                  </a:extLst>
                </p14:cNvPr>
                <p14:cNvContentPartPr/>
                <p14:nvPr/>
              </p14:nvContentPartPr>
              <p14:xfrm>
                <a:off x="3897727" y="731964"/>
                <a:ext cx="81000" cy="80280"/>
              </p14:xfrm>
            </p:contentPart>
          </mc:Choice>
          <mc:Fallback xmlns="">
            <p:pic>
              <p:nvPicPr>
                <p:cNvPr id="45" name="Freihand 44">
                  <a:extLst>
                    <a:ext uri="{FF2B5EF4-FFF2-40B4-BE49-F238E27FC236}">
                      <a16:creationId xmlns:a16="http://schemas.microsoft.com/office/drawing/2014/main" id="{2AF3187E-54D5-4684-AF7B-51D0BE492BDB}"/>
                    </a:ext>
                  </a:extLst>
                </p:cNvPr>
                <p:cNvPicPr/>
                <p:nvPr/>
              </p:nvPicPr>
              <p:blipFill>
                <a:blip r:embed="rId57"/>
                <a:stretch>
                  <a:fillRect/>
                </a:stretch>
              </p:blipFill>
              <p:spPr>
                <a:xfrm>
                  <a:off x="3893407" y="727644"/>
                  <a:ext cx="89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22DFE0A4-6C62-47A4-9124-E4214A5E3593}"/>
                    </a:ext>
                  </a:extLst>
                </p14:cNvPr>
                <p14:cNvContentPartPr/>
                <p14:nvPr/>
              </p14:nvContentPartPr>
              <p14:xfrm>
                <a:off x="4006447" y="785604"/>
                <a:ext cx="25200" cy="75240"/>
              </p14:xfrm>
            </p:contentPart>
          </mc:Choice>
          <mc:Fallback xmlns="">
            <p:pic>
              <p:nvPicPr>
                <p:cNvPr id="46" name="Freihand 45">
                  <a:extLst>
                    <a:ext uri="{FF2B5EF4-FFF2-40B4-BE49-F238E27FC236}">
                      <a16:creationId xmlns:a16="http://schemas.microsoft.com/office/drawing/2014/main" id="{22DFE0A4-6C62-47A4-9124-E4214A5E3593}"/>
                    </a:ext>
                  </a:extLst>
                </p:cNvPr>
                <p:cNvPicPr/>
                <p:nvPr/>
              </p:nvPicPr>
              <p:blipFill>
                <a:blip r:embed="rId59"/>
                <a:stretch>
                  <a:fillRect/>
                </a:stretch>
              </p:blipFill>
              <p:spPr>
                <a:xfrm>
                  <a:off x="4002127" y="781284"/>
                  <a:ext cx="33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4E081E02-B308-4940-9BA8-622372C463BA}"/>
                    </a:ext>
                  </a:extLst>
                </p14:cNvPr>
                <p14:cNvContentPartPr/>
                <p14:nvPr/>
              </p14:nvContentPartPr>
              <p14:xfrm>
                <a:off x="4065127" y="689124"/>
                <a:ext cx="94680" cy="140760"/>
              </p14:xfrm>
            </p:contentPart>
          </mc:Choice>
          <mc:Fallback xmlns="">
            <p:pic>
              <p:nvPicPr>
                <p:cNvPr id="47" name="Freihand 46">
                  <a:extLst>
                    <a:ext uri="{FF2B5EF4-FFF2-40B4-BE49-F238E27FC236}">
                      <a16:creationId xmlns:a16="http://schemas.microsoft.com/office/drawing/2014/main" id="{4E081E02-B308-4940-9BA8-622372C463BA}"/>
                    </a:ext>
                  </a:extLst>
                </p:cNvPr>
                <p:cNvPicPr/>
                <p:nvPr/>
              </p:nvPicPr>
              <p:blipFill>
                <a:blip r:embed="rId61"/>
                <a:stretch>
                  <a:fillRect/>
                </a:stretch>
              </p:blipFill>
              <p:spPr>
                <a:xfrm>
                  <a:off x="4060807" y="684804"/>
                  <a:ext cx="10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92CE0472-FC6C-4DDA-855D-617F0FE0E52F}"/>
                    </a:ext>
                  </a:extLst>
                </p14:cNvPr>
                <p14:cNvContentPartPr/>
                <p14:nvPr/>
              </p14:nvContentPartPr>
              <p14:xfrm>
                <a:off x="4229287" y="756084"/>
                <a:ext cx="88200" cy="137880"/>
              </p14:xfrm>
            </p:contentPart>
          </mc:Choice>
          <mc:Fallback xmlns="">
            <p:pic>
              <p:nvPicPr>
                <p:cNvPr id="48" name="Freihand 47">
                  <a:extLst>
                    <a:ext uri="{FF2B5EF4-FFF2-40B4-BE49-F238E27FC236}">
                      <a16:creationId xmlns:a16="http://schemas.microsoft.com/office/drawing/2014/main" id="{92CE0472-FC6C-4DDA-855D-617F0FE0E52F}"/>
                    </a:ext>
                  </a:extLst>
                </p:cNvPr>
                <p:cNvPicPr/>
                <p:nvPr/>
              </p:nvPicPr>
              <p:blipFill>
                <a:blip r:embed="rId63"/>
                <a:stretch>
                  <a:fillRect/>
                </a:stretch>
              </p:blipFill>
              <p:spPr>
                <a:xfrm>
                  <a:off x="4224967" y="751764"/>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967A8015-49E9-42E9-8581-9FBF023E11E0}"/>
                    </a:ext>
                  </a:extLst>
                </p14:cNvPr>
                <p14:cNvContentPartPr/>
                <p14:nvPr/>
              </p14:nvContentPartPr>
              <p14:xfrm>
                <a:off x="4414687" y="773724"/>
                <a:ext cx="12960" cy="75600"/>
              </p14:xfrm>
            </p:contentPart>
          </mc:Choice>
          <mc:Fallback xmlns="">
            <p:pic>
              <p:nvPicPr>
                <p:cNvPr id="51" name="Freihand 50">
                  <a:extLst>
                    <a:ext uri="{FF2B5EF4-FFF2-40B4-BE49-F238E27FC236}">
                      <a16:creationId xmlns:a16="http://schemas.microsoft.com/office/drawing/2014/main" id="{967A8015-49E9-42E9-8581-9FBF023E11E0}"/>
                    </a:ext>
                  </a:extLst>
                </p:cNvPr>
                <p:cNvPicPr/>
                <p:nvPr/>
              </p:nvPicPr>
              <p:blipFill>
                <a:blip r:embed="rId65"/>
                <a:stretch>
                  <a:fillRect/>
                </a:stretch>
              </p:blipFill>
              <p:spPr>
                <a:xfrm>
                  <a:off x="4410367" y="769404"/>
                  <a:ext cx="2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77844126-21DD-4110-B298-51E3B932A8F1}"/>
                    </a:ext>
                  </a:extLst>
                </p14:cNvPr>
                <p14:cNvContentPartPr/>
                <p14:nvPr/>
              </p14:nvContentPartPr>
              <p14:xfrm>
                <a:off x="4395607" y="788844"/>
                <a:ext cx="58320" cy="16560"/>
              </p14:xfrm>
            </p:contentPart>
          </mc:Choice>
          <mc:Fallback xmlns="">
            <p:pic>
              <p:nvPicPr>
                <p:cNvPr id="52" name="Freihand 51">
                  <a:extLst>
                    <a:ext uri="{FF2B5EF4-FFF2-40B4-BE49-F238E27FC236}">
                      <a16:creationId xmlns:a16="http://schemas.microsoft.com/office/drawing/2014/main" id="{77844126-21DD-4110-B298-51E3B932A8F1}"/>
                    </a:ext>
                  </a:extLst>
                </p:cNvPr>
                <p:cNvPicPr/>
                <p:nvPr/>
              </p:nvPicPr>
              <p:blipFill>
                <a:blip r:embed="rId67"/>
                <a:stretch>
                  <a:fillRect/>
                </a:stretch>
              </p:blipFill>
              <p:spPr>
                <a:xfrm>
                  <a:off x="4391287" y="784524"/>
                  <a:ext cx="66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72CC630D-0222-4E74-9455-8610974FB36E}"/>
                    </a:ext>
                  </a:extLst>
                </p14:cNvPr>
                <p14:cNvContentPartPr/>
                <p14:nvPr/>
              </p14:nvContentPartPr>
              <p14:xfrm>
                <a:off x="4515847" y="723324"/>
                <a:ext cx="63360" cy="105480"/>
              </p14:xfrm>
            </p:contentPart>
          </mc:Choice>
          <mc:Fallback xmlns="">
            <p:pic>
              <p:nvPicPr>
                <p:cNvPr id="53" name="Freihand 52">
                  <a:extLst>
                    <a:ext uri="{FF2B5EF4-FFF2-40B4-BE49-F238E27FC236}">
                      <a16:creationId xmlns:a16="http://schemas.microsoft.com/office/drawing/2014/main" id="{72CC630D-0222-4E74-9455-8610974FB36E}"/>
                    </a:ext>
                  </a:extLst>
                </p:cNvPr>
                <p:cNvPicPr/>
                <p:nvPr/>
              </p:nvPicPr>
              <p:blipFill>
                <a:blip r:embed="rId69"/>
                <a:stretch>
                  <a:fillRect/>
                </a:stretch>
              </p:blipFill>
              <p:spPr>
                <a:xfrm>
                  <a:off x="4511527" y="719004"/>
                  <a:ext cx="72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1C8379EA-39A2-4856-8DFE-57D91F328DF4}"/>
                    </a:ext>
                  </a:extLst>
                </p14:cNvPr>
                <p14:cNvContentPartPr/>
                <p14:nvPr/>
              </p14:nvContentPartPr>
              <p14:xfrm>
                <a:off x="4636447" y="732324"/>
                <a:ext cx="73800" cy="75600"/>
              </p14:xfrm>
            </p:contentPart>
          </mc:Choice>
          <mc:Fallback xmlns="">
            <p:pic>
              <p:nvPicPr>
                <p:cNvPr id="54" name="Freihand 53">
                  <a:extLst>
                    <a:ext uri="{FF2B5EF4-FFF2-40B4-BE49-F238E27FC236}">
                      <a16:creationId xmlns:a16="http://schemas.microsoft.com/office/drawing/2014/main" id="{1C8379EA-39A2-4856-8DFE-57D91F328DF4}"/>
                    </a:ext>
                  </a:extLst>
                </p:cNvPr>
                <p:cNvPicPr/>
                <p:nvPr/>
              </p:nvPicPr>
              <p:blipFill>
                <a:blip r:embed="rId71"/>
                <a:stretch>
                  <a:fillRect/>
                </a:stretch>
              </p:blipFill>
              <p:spPr>
                <a:xfrm>
                  <a:off x="4632127" y="728004"/>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4B06F74-E26F-4A8D-9198-3884E44A49AD}"/>
                    </a:ext>
                  </a:extLst>
                </p14:cNvPr>
                <p14:cNvContentPartPr/>
                <p14:nvPr/>
              </p14:nvContentPartPr>
              <p14:xfrm>
                <a:off x="4797007" y="801804"/>
                <a:ext cx="112320" cy="11520"/>
              </p14:xfrm>
            </p:contentPart>
          </mc:Choice>
          <mc:Fallback xmlns="">
            <p:pic>
              <p:nvPicPr>
                <p:cNvPr id="55" name="Freihand 54">
                  <a:extLst>
                    <a:ext uri="{FF2B5EF4-FFF2-40B4-BE49-F238E27FC236}">
                      <a16:creationId xmlns:a16="http://schemas.microsoft.com/office/drawing/2014/main" id="{94B06F74-E26F-4A8D-9198-3884E44A49AD}"/>
                    </a:ext>
                  </a:extLst>
                </p:cNvPr>
                <p:cNvPicPr/>
                <p:nvPr/>
              </p:nvPicPr>
              <p:blipFill>
                <a:blip r:embed="rId73"/>
                <a:stretch>
                  <a:fillRect/>
                </a:stretch>
              </p:blipFill>
              <p:spPr>
                <a:xfrm>
                  <a:off x="4792687" y="797484"/>
                  <a:ext cx="12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0354EA4A-15E8-4262-A4E7-4B8FC5A850C3}"/>
                    </a:ext>
                  </a:extLst>
                </p14:cNvPr>
                <p14:cNvContentPartPr/>
                <p14:nvPr/>
              </p14:nvContentPartPr>
              <p14:xfrm>
                <a:off x="4932367" y="741324"/>
                <a:ext cx="83160" cy="117000"/>
              </p14:xfrm>
            </p:contentPart>
          </mc:Choice>
          <mc:Fallback xmlns="">
            <p:pic>
              <p:nvPicPr>
                <p:cNvPr id="56" name="Freihand 55">
                  <a:extLst>
                    <a:ext uri="{FF2B5EF4-FFF2-40B4-BE49-F238E27FC236}">
                      <a16:creationId xmlns:a16="http://schemas.microsoft.com/office/drawing/2014/main" id="{0354EA4A-15E8-4262-A4E7-4B8FC5A850C3}"/>
                    </a:ext>
                  </a:extLst>
                </p:cNvPr>
                <p:cNvPicPr/>
                <p:nvPr/>
              </p:nvPicPr>
              <p:blipFill>
                <a:blip r:embed="rId75"/>
                <a:stretch>
                  <a:fillRect/>
                </a:stretch>
              </p:blipFill>
              <p:spPr>
                <a:xfrm>
                  <a:off x="4928047" y="737004"/>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7265ACAA-CBAC-42BC-8941-E2EEF96CD66A}"/>
                    </a:ext>
                  </a:extLst>
                </p14:cNvPr>
                <p14:cNvContentPartPr/>
                <p14:nvPr/>
              </p14:nvContentPartPr>
              <p14:xfrm>
                <a:off x="5045047" y="756084"/>
                <a:ext cx="104760" cy="73440"/>
              </p14:xfrm>
            </p:contentPart>
          </mc:Choice>
          <mc:Fallback xmlns="">
            <p:pic>
              <p:nvPicPr>
                <p:cNvPr id="57" name="Freihand 56">
                  <a:extLst>
                    <a:ext uri="{FF2B5EF4-FFF2-40B4-BE49-F238E27FC236}">
                      <a16:creationId xmlns:a16="http://schemas.microsoft.com/office/drawing/2014/main" id="{7265ACAA-CBAC-42BC-8941-E2EEF96CD66A}"/>
                    </a:ext>
                  </a:extLst>
                </p:cNvPr>
                <p:cNvPicPr/>
                <p:nvPr/>
              </p:nvPicPr>
              <p:blipFill>
                <a:blip r:embed="rId77"/>
                <a:stretch>
                  <a:fillRect/>
                </a:stretch>
              </p:blipFill>
              <p:spPr>
                <a:xfrm>
                  <a:off x="5040727" y="751764"/>
                  <a:ext cx="113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7D86AAAA-5600-4EE3-ABF6-B02C2A2AA1DA}"/>
                    </a:ext>
                  </a:extLst>
                </p14:cNvPr>
                <p14:cNvContentPartPr/>
                <p14:nvPr/>
              </p14:nvContentPartPr>
              <p14:xfrm>
                <a:off x="5149447" y="761844"/>
                <a:ext cx="109800" cy="66960"/>
              </p14:xfrm>
            </p:contentPart>
          </mc:Choice>
          <mc:Fallback xmlns="">
            <p:pic>
              <p:nvPicPr>
                <p:cNvPr id="58" name="Freihand 57">
                  <a:extLst>
                    <a:ext uri="{FF2B5EF4-FFF2-40B4-BE49-F238E27FC236}">
                      <a16:creationId xmlns:a16="http://schemas.microsoft.com/office/drawing/2014/main" id="{7D86AAAA-5600-4EE3-ABF6-B02C2A2AA1DA}"/>
                    </a:ext>
                  </a:extLst>
                </p:cNvPr>
                <p:cNvPicPr/>
                <p:nvPr/>
              </p:nvPicPr>
              <p:blipFill>
                <a:blip r:embed="rId79"/>
                <a:stretch>
                  <a:fillRect/>
                </a:stretch>
              </p:blipFill>
              <p:spPr>
                <a:xfrm>
                  <a:off x="5145127" y="757524"/>
                  <a:ext cx="11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0CBBC093-E6B8-4EE1-9105-6E41614BD9BC}"/>
                    </a:ext>
                  </a:extLst>
                </p14:cNvPr>
                <p14:cNvContentPartPr/>
                <p14:nvPr/>
              </p14:nvContentPartPr>
              <p14:xfrm>
                <a:off x="5295247" y="769044"/>
                <a:ext cx="46440" cy="66240"/>
              </p14:xfrm>
            </p:contentPart>
          </mc:Choice>
          <mc:Fallback xmlns="">
            <p:pic>
              <p:nvPicPr>
                <p:cNvPr id="59" name="Freihand 58">
                  <a:extLst>
                    <a:ext uri="{FF2B5EF4-FFF2-40B4-BE49-F238E27FC236}">
                      <a16:creationId xmlns:a16="http://schemas.microsoft.com/office/drawing/2014/main" id="{0CBBC093-E6B8-4EE1-9105-6E41614BD9BC}"/>
                    </a:ext>
                  </a:extLst>
                </p:cNvPr>
                <p:cNvPicPr/>
                <p:nvPr/>
              </p:nvPicPr>
              <p:blipFill>
                <a:blip r:embed="rId81"/>
                <a:stretch>
                  <a:fillRect/>
                </a:stretch>
              </p:blipFill>
              <p:spPr>
                <a:xfrm>
                  <a:off x="5290927" y="764724"/>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3BA25A0-D108-41D4-84D0-5C721255BAA1}"/>
                    </a:ext>
                  </a:extLst>
                </p14:cNvPr>
                <p14:cNvContentPartPr/>
                <p14:nvPr/>
              </p14:nvContentPartPr>
              <p14:xfrm>
                <a:off x="5324047" y="708924"/>
                <a:ext cx="360" cy="360"/>
              </p14:xfrm>
            </p:contentPart>
          </mc:Choice>
          <mc:Fallback xmlns="">
            <p:pic>
              <p:nvPicPr>
                <p:cNvPr id="60" name="Freihand 59">
                  <a:extLst>
                    <a:ext uri="{FF2B5EF4-FFF2-40B4-BE49-F238E27FC236}">
                      <a16:creationId xmlns:a16="http://schemas.microsoft.com/office/drawing/2014/main" id="{73BA25A0-D108-41D4-84D0-5C721255BAA1}"/>
                    </a:ext>
                  </a:extLst>
                </p:cNvPr>
                <p:cNvPicPr/>
                <p:nvPr/>
              </p:nvPicPr>
              <p:blipFill>
                <a:blip r:embed="rId83"/>
                <a:stretch>
                  <a:fillRect/>
                </a:stretch>
              </p:blipFill>
              <p:spPr>
                <a:xfrm>
                  <a:off x="5319727" y="704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5B94E3D9-A708-4119-B88B-702778119BEF}"/>
                    </a:ext>
                  </a:extLst>
                </p14:cNvPr>
                <p14:cNvContentPartPr/>
                <p14:nvPr/>
              </p14:nvContentPartPr>
              <p14:xfrm>
                <a:off x="5482087" y="757164"/>
                <a:ext cx="11160" cy="92520"/>
              </p14:xfrm>
            </p:contentPart>
          </mc:Choice>
          <mc:Fallback xmlns="">
            <p:pic>
              <p:nvPicPr>
                <p:cNvPr id="61" name="Freihand 60">
                  <a:extLst>
                    <a:ext uri="{FF2B5EF4-FFF2-40B4-BE49-F238E27FC236}">
                      <a16:creationId xmlns:a16="http://schemas.microsoft.com/office/drawing/2014/main" id="{5B94E3D9-A708-4119-B88B-702778119BEF}"/>
                    </a:ext>
                  </a:extLst>
                </p:cNvPr>
                <p:cNvPicPr/>
                <p:nvPr/>
              </p:nvPicPr>
              <p:blipFill>
                <a:blip r:embed="rId85"/>
                <a:stretch>
                  <a:fillRect/>
                </a:stretch>
              </p:blipFill>
              <p:spPr>
                <a:xfrm>
                  <a:off x="5477767" y="752844"/>
                  <a:ext cx="1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E3E6E7F6-51C8-4D29-AD8A-2F66A5C859F4}"/>
                    </a:ext>
                  </a:extLst>
                </p14:cNvPr>
                <p14:cNvContentPartPr/>
                <p14:nvPr/>
              </p14:nvContentPartPr>
              <p14:xfrm>
                <a:off x="5447167" y="798564"/>
                <a:ext cx="74160" cy="360"/>
              </p14:xfrm>
            </p:contentPart>
          </mc:Choice>
          <mc:Fallback xmlns="">
            <p:pic>
              <p:nvPicPr>
                <p:cNvPr id="62" name="Freihand 61">
                  <a:extLst>
                    <a:ext uri="{FF2B5EF4-FFF2-40B4-BE49-F238E27FC236}">
                      <a16:creationId xmlns:a16="http://schemas.microsoft.com/office/drawing/2014/main" id="{E3E6E7F6-51C8-4D29-AD8A-2F66A5C859F4}"/>
                    </a:ext>
                  </a:extLst>
                </p:cNvPr>
                <p:cNvPicPr/>
                <p:nvPr/>
              </p:nvPicPr>
              <p:blipFill>
                <a:blip r:embed="rId87"/>
                <a:stretch>
                  <a:fillRect/>
                </a:stretch>
              </p:blipFill>
              <p:spPr>
                <a:xfrm>
                  <a:off x="5442847" y="794244"/>
                  <a:ext cx="82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618E9454-9AD9-4A82-8684-D0CD61E50AAB}"/>
                    </a:ext>
                  </a:extLst>
                </p14:cNvPr>
                <p14:cNvContentPartPr/>
                <p14:nvPr/>
              </p14:nvContentPartPr>
              <p14:xfrm>
                <a:off x="5612767" y="734484"/>
                <a:ext cx="88920" cy="108000"/>
              </p14:xfrm>
            </p:contentPart>
          </mc:Choice>
          <mc:Fallback xmlns="">
            <p:pic>
              <p:nvPicPr>
                <p:cNvPr id="65" name="Freihand 64">
                  <a:extLst>
                    <a:ext uri="{FF2B5EF4-FFF2-40B4-BE49-F238E27FC236}">
                      <a16:creationId xmlns:a16="http://schemas.microsoft.com/office/drawing/2014/main" id="{618E9454-9AD9-4A82-8684-D0CD61E50AAB}"/>
                    </a:ext>
                  </a:extLst>
                </p:cNvPr>
                <p:cNvPicPr/>
                <p:nvPr/>
              </p:nvPicPr>
              <p:blipFill>
                <a:blip r:embed="rId89"/>
                <a:stretch>
                  <a:fillRect/>
                </a:stretch>
              </p:blipFill>
              <p:spPr>
                <a:xfrm>
                  <a:off x="5608447" y="730164"/>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51ECA607-F774-439D-BCBE-36B4E5F729CB}"/>
                    </a:ext>
                  </a:extLst>
                </p14:cNvPr>
                <p14:cNvContentPartPr/>
                <p14:nvPr/>
              </p14:nvContentPartPr>
              <p14:xfrm>
                <a:off x="5735887" y="741684"/>
                <a:ext cx="100800" cy="105120"/>
              </p14:xfrm>
            </p:contentPart>
          </mc:Choice>
          <mc:Fallback xmlns="">
            <p:pic>
              <p:nvPicPr>
                <p:cNvPr id="66" name="Freihand 65">
                  <a:extLst>
                    <a:ext uri="{FF2B5EF4-FFF2-40B4-BE49-F238E27FC236}">
                      <a16:creationId xmlns:a16="http://schemas.microsoft.com/office/drawing/2014/main" id="{51ECA607-F774-439D-BCBE-36B4E5F729CB}"/>
                    </a:ext>
                  </a:extLst>
                </p:cNvPr>
                <p:cNvPicPr/>
                <p:nvPr/>
              </p:nvPicPr>
              <p:blipFill>
                <a:blip r:embed="rId91"/>
                <a:stretch>
                  <a:fillRect/>
                </a:stretch>
              </p:blipFill>
              <p:spPr>
                <a:xfrm>
                  <a:off x="5731567" y="737364"/>
                  <a:ext cx="109440" cy="113760"/>
                </a:xfrm>
                <a:prstGeom prst="rect">
                  <a:avLst/>
                </a:prstGeom>
              </p:spPr>
            </p:pic>
          </mc:Fallback>
        </mc:AlternateContent>
      </p:grpSp>
      <p:grpSp>
        <p:nvGrpSpPr>
          <p:cNvPr id="87" name="Gruppieren 86">
            <a:extLst>
              <a:ext uri="{FF2B5EF4-FFF2-40B4-BE49-F238E27FC236}">
                <a16:creationId xmlns:a16="http://schemas.microsoft.com/office/drawing/2014/main" id="{55B4ACD7-9070-470C-BF3A-21DBD1510C2A}"/>
              </a:ext>
            </a:extLst>
          </p:cNvPr>
          <p:cNvGrpSpPr/>
          <p:nvPr/>
        </p:nvGrpSpPr>
        <p:grpSpPr>
          <a:xfrm>
            <a:off x="5993287" y="670404"/>
            <a:ext cx="1679400" cy="187200"/>
            <a:chOff x="5993287" y="670404"/>
            <a:chExt cx="1679400" cy="187200"/>
          </a:xfrm>
        </p:grpSpPr>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D2C5AC13-7DF1-4ACF-971A-EF05C7F73808}"/>
                    </a:ext>
                  </a:extLst>
                </p14:cNvPr>
                <p14:cNvContentPartPr/>
                <p14:nvPr/>
              </p14:nvContentPartPr>
              <p14:xfrm>
                <a:off x="5993287" y="755004"/>
                <a:ext cx="128880" cy="7920"/>
              </p14:xfrm>
            </p:contentPart>
          </mc:Choice>
          <mc:Fallback xmlns="">
            <p:pic>
              <p:nvPicPr>
                <p:cNvPr id="68" name="Freihand 67">
                  <a:extLst>
                    <a:ext uri="{FF2B5EF4-FFF2-40B4-BE49-F238E27FC236}">
                      <a16:creationId xmlns:a16="http://schemas.microsoft.com/office/drawing/2014/main" id="{D2C5AC13-7DF1-4ACF-971A-EF05C7F73808}"/>
                    </a:ext>
                  </a:extLst>
                </p:cNvPr>
                <p:cNvPicPr/>
                <p:nvPr/>
              </p:nvPicPr>
              <p:blipFill>
                <a:blip r:embed="rId93"/>
                <a:stretch>
                  <a:fillRect/>
                </a:stretch>
              </p:blipFill>
              <p:spPr>
                <a:xfrm>
                  <a:off x="5988967" y="750684"/>
                  <a:ext cx="137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F6FC5833-11FA-47C2-9200-CFDDD6A9B125}"/>
                    </a:ext>
                  </a:extLst>
                </p14:cNvPr>
                <p14:cNvContentPartPr/>
                <p14:nvPr/>
              </p14:nvContentPartPr>
              <p14:xfrm>
                <a:off x="6014527" y="799284"/>
                <a:ext cx="94680" cy="9000"/>
              </p14:xfrm>
            </p:contentPart>
          </mc:Choice>
          <mc:Fallback xmlns="">
            <p:pic>
              <p:nvPicPr>
                <p:cNvPr id="69" name="Freihand 68">
                  <a:extLst>
                    <a:ext uri="{FF2B5EF4-FFF2-40B4-BE49-F238E27FC236}">
                      <a16:creationId xmlns:a16="http://schemas.microsoft.com/office/drawing/2014/main" id="{F6FC5833-11FA-47C2-9200-CFDDD6A9B125}"/>
                    </a:ext>
                  </a:extLst>
                </p:cNvPr>
                <p:cNvPicPr/>
                <p:nvPr/>
              </p:nvPicPr>
              <p:blipFill>
                <a:blip r:embed="rId95"/>
                <a:stretch>
                  <a:fillRect/>
                </a:stretch>
              </p:blipFill>
              <p:spPr>
                <a:xfrm>
                  <a:off x="6010207" y="794964"/>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EEDC7A66-FDB5-4A22-BA57-8B373E2677DD}"/>
                    </a:ext>
                  </a:extLst>
                </p14:cNvPr>
                <p14:cNvContentPartPr/>
                <p14:nvPr/>
              </p14:nvContentPartPr>
              <p14:xfrm>
                <a:off x="6250687" y="730884"/>
                <a:ext cx="87120" cy="86760"/>
              </p14:xfrm>
            </p:contentPart>
          </mc:Choice>
          <mc:Fallback xmlns="">
            <p:pic>
              <p:nvPicPr>
                <p:cNvPr id="71" name="Freihand 70">
                  <a:extLst>
                    <a:ext uri="{FF2B5EF4-FFF2-40B4-BE49-F238E27FC236}">
                      <a16:creationId xmlns:a16="http://schemas.microsoft.com/office/drawing/2014/main" id="{EEDC7A66-FDB5-4A22-BA57-8B373E2677DD}"/>
                    </a:ext>
                  </a:extLst>
                </p:cNvPr>
                <p:cNvPicPr/>
                <p:nvPr/>
              </p:nvPicPr>
              <p:blipFill>
                <a:blip r:embed="rId97"/>
                <a:stretch>
                  <a:fillRect/>
                </a:stretch>
              </p:blipFill>
              <p:spPr>
                <a:xfrm>
                  <a:off x="6246367" y="726564"/>
                  <a:ext cx="9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42BB1E45-5035-49E2-A00E-9EFB1270D5F4}"/>
                    </a:ext>
                  </a:extLst>
                </p14:cNvPr>
                <p14:cNvContentPartPr/>
                <p14:nvPr/>
              </p14:nvContentPartPr>
              <p14:xfrm>
                <a:off x="6374167" y="738084"/>
                <a:ext cx="60120" cy="71640"/>
              </p14:xfrm>
            </p:contentPart>
          </mc:Choice>
          <mc:Fallback xmlns="">
            <p:pic>
              <p:nvPicPr>
                <p:cNvPr id="72" name="Freihand 71">
                  <a:extLst>
                    <a:ext uri="{FF2B5EF4-FFF2-40B4-BE49-F238E27FC236}">
                      <a16:creationId xmlns:a16="http://schemas.microsoft.com/office/drawing/2014/main" id="{42BB1E45-5035-49E2-A00E-9EFB1270D5F4}"/>
                    </a:ext>
                  </a:extLst>
                </p:cNvPr>
                <p:cNvPicPr/>
                <p:nvPr/>
              </p:nvPicPr>
              <p:blipFill>
                <a:blip r:embed="rId99"/>
                <a:stretch>
                  <a:fillRect/>
                </a:stretch>
              </p:blipFill>
              <p:spPr>
                <a:xfrm>
                  <a:off x="6369847" y="733764"/>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69643CC-3D93-4013-A2E4-E35496E29DA5}"/>
                    </a:ext>
                  </a:extLst>
                </p14:cNvPr>
                <p14:cNvContentPartPr/>
                <p14:nvPr/>
              </p14:nvContentPartPr>
              <p14:xfrm>
                <a:off x="6479287" y="747084"/>
                <a:ext cx="51480" cy="59400"/>
              </p14:xfrm>
            </p:contentPart>
          </mc:Choice>
          <mc:Fallback xmlns="">
            <p:pic>
              <p:nvPicPr>
                <p:cNvPr id="73" name="Freihand 72">
                  <a:extLst>
                    <a:ext uri="{FF2B5EF4-FFF2-40B4-BE49-F238E27FC236}">
                      <a16:creationId xmlns:a16="http://schemas.microsoft.com/office/drawing/2014/main" id="{369643CC-3D93-4013-A2E4-E35496E29DA5}"/>
                    </a:ext>
                  </a:extLst>
                </p:cNvPr>
                <p:cNvPicPr/>
                <p:nvPr/>
              </p:nvPicPr>
              <p:blipFill>
                <a:blip r:embed="rId101"/>
                <a:stretch>
                  <a:fillRect/>
                </a:stretch>
              </p:blipFill>
              <p:spPr>
                <a:xfrm>
                  <a:off x="6474967" y="742764"/>
                  <a:ext cx="6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DA695F1E-E640-478D-9E2A-F33998BEB085}"/>
                    </a:ext>
                  </a:extLst>
                </p14:cNvPr>
                <p14:cNvContentPartPr/>
                <p14:nvPr/>
              </p14:nvContentPartPr>
              <p14:xfrm>
                <a:off x="6618247" y="749244"/>
                <a:ext cx="29160" cy="78120"/>
              </p14:xfrm>
            </p:contentPart>
          </mc:Choice>
          <mc:Fallback xmlns="">
            <p:pic>
              <p:nvPicPr>
                <p:cNvPr id="74" name="Freihand 73">
                  <a:extLst>
                    <a:ext uri="{FF2B5EF4-FFF2-40B4-BE49-F238E27FC236}">
                      <a16:creationId xmlns:a16="http://schemas.microsoft.com/office/drawing/2014/main" id="{DA695F1E-E640-478D-9E2A-F33998BEB085}"/>
                    </a:ext>
                  </a:extLst>
                </p:cNvPr>
                <p:cNvPicPr/>
                <p:nvPr/>
              </p:nvPicPr>
              <p:blipFill>
                <a:blip r:embed="rId103"/>
                <a:stretch>
                  <a:fillRect/>
                </a:stretch>
              </p:blipFill>
              <p:spPr>
                <a:xfrm>
                  <a:off x="6613927" y="744924"/>
                  <a:ext cx="3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C9069690-8CD1-48EE-83DB-4AF47D844337}"/>
                    </a:ext>
                  </a:extLst>
                </p14:cNvPr>
                <p14:cNvContentPartPr/>
                <p14:nvPr/>
              </p14:nvContentPartPr>
              <p14:xfrm>
                <a:off x="6598807" y="777324"/>
                <a:ext cx="84960" cy="4680"/>
              </p14:xfrm>
            </p:contentPart>
          </mc:Choice>
          <mc:Fallback xmlns="">
            <p:pic>
              <p:nvPicPr>
                <p:cNvPr id="75" name="Freihand 74">
                  <a:extLst>
                    <a:ext uri="{FF2B5EF4-FFF2-40B4-BE49-F238E27FC236}">
                      <a16:creationId xmlns:a16="http://schemas.microsoft.com/office/drawing/2014/main" id="{C9069690-8CD1-48EE-83DB-4AF47D844337}"/>
                    </a:ext>
                  </a:extLst>
                </p:cNvPr>
                <p:cNvPicPr/>
                <p:nvPr/>
              </p:nvPicPr>
              <p:blipFill>
                <a:blip r:embed="rId105"/>
                <a:stretch>
                  <a:fillRect/>
                </a:stretch>
              </p:blipFill>
              <p:spPr>
                <a:xfrm>
                  <a:off x="6594487" y="773004"/>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9BA19B20-1B96-41D9-A535-4674B12B09A6}"/>
                    </a:ext>
                  </a:extLst>
                </p14:cNvPr>
                <p14:cNvContentPartPr/>
                <p14:nvPr/>
              </p14:nvContentPartPr>
              <p14:xfrm>
                <a:off x="6739567" y="732324"/>
                <a:ext cx="100440" cy="120240"/>
              </p14:xfrm>
            </p:contentPart>
          </mc:Choice>
          <mc:Fallback xmlns="">
            <p:pic>
              <p:nvPicPr>
                <p:cNvPr id="76" name="Freihand 75">
                  <a:extLst>
                    <a:ext uri="{FF2B5EF4-FFF2-40B4-BE49-F238E27FC236}">
                      <a16:creationId xmlns:a16="http://schemas.microsoft.com/office/drawing/2014/main" id="{9BA19B20-1B96-41D9-A535-4674B12B09A6}"/>
                    </a:ext>
                  </a:extLst>
                </p:cNvPr>
                <p:cNvPicPr/>
                <p:nvPr/>
              </p:nvPicPr>
              <p:blipFill>
                <a:blip r:embed="rId107"/>
                <a:stretch>
                  <a:fillRect/>
                </a:stretch>
              </p:blipFill>
              <p:spPr>
                <a:xfrm>
                  <a:off x="6735247" y="728004"/>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912A9AC0-14DA-47EF-8432-446559EBC3FB}"/>
                    </a:ext>
                  </a:extLst>
                </p14:cNvPr>
                <p14:cNvContentPartPr/>
                <p14:nvPr/>
              </p14:nvContentPartPr>
              <p14:xfrm>
                <a:off x="6858007" y="711084"/>
                <a:ext cx="105120" cy="123120"/>
              </p14:xfrm>
            </p:contentPart>
          </mc:Choice>
          <mc:Fallback xmlns="">
            <p:pic>
              <p:nvPicPr>
                <p:cNvPr id="77" name="Freihand 76">
                  <a:extLst>
                    <a:ext uri="{FF2B5EF4-FFF2-40B4-BE49-F238E27FC236}">
                      <a16:creationId xmlns:a16="http://schemas.microsoft.com/office/drawing/2014/main" id="{912A9AC0-14DA-47EF-8432-446559EBC3FB}"/>
                    </a:ext>
                  </a:extLst>
                </p:cNvPr>
                <p:cNvPicPr/>
                <p:nvPr/>
              </p:nvPicPr>
              <p:blipFill>
                <a:blip r:embed="rId109"/>
                <a:stretch>
                  <a:fillRect/>
                </a:stretch>
              </p:blipFill>
              <p:spPr>
                <a:xfrm>
                  <a:off x="6853687" y="706764"/>
                  <a:ext cx="11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0B9AD01-198C-4E25-8987-8381883837F3}"/>
                    </a:ext>
                  </a:extLst>
                </p14:cNvPr>
                <p14:cNvContentPartPr/>
                <p14:nvPr/>
              </p14:nvContentPartPr>
              <p14:xfrm>
                <a:off x="6998407" y="761124"/>
                <a:ext cx="61920" cy="27720"/>
              </p14:xfrm>
            </p:contentPart>
          </mc:Choice>
          <mc:Fallback xmlns="">
            <p:pic>
              <p:nvPicPr>
                <p:cNvPr id="78" name="Freihand 77">
                  <a:extLst>
                    <a:ext uri="{FF2B5EF4-FFF2-40B4-BE49-F238E27FC236}">
                      <a16:creationId xmlns:a16="http://schemas.microsoft.com/office/drawing/2014/main" id="{60B9AD01-198C-4E25-8987-8381883837F3}"/>
                    </a:ext>
                  </a:extLst>
                </p:cNvPr>
                <p:cNvPicPr/>
                <p:nvPr/>
              </p:nvPicPr>
              <p:blipFill>
                <a:blip r:embed="rId111"/>
                <a:stretch>
                  <a:fillRect/>
                </a:stretch>
              </p:blipFill>
              <p:spPr>
                <a:xfrm>
                  <a:off x="6994087" y="756804"/>
                  <a:ext cx="70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0F16AC5F-79CC-4127-A7EF-209EC8C4B89F}"/>
                    </a:ext>
                  </a:extLst>
                </p14:cNvPr>
                <p14:cNvContentPartPr/>
                <p14:nvPr/>
              </p14:nvContentPartPr>
              <p14:xfrm>
                <a:off x="7027207" y="755364"/>
                <a:ext cx="38520" cy="102240"/>
              </p14:xfrm>
            </p:contentPart>
          </mc:Choice>
          <mc:Fallback xmlns="">
            <p:pic>
              <p:nvPicPr>
                <p:cNvPr id="79" name="Freihand 78">
                  <a:extLst>
                    <a:ext uri="{FF2B5EF4-FFF2-40B4-BE49-F238E27FC236}">
                      <a16:creationId xmlns:a16="http://schemas.microsoft.com/office/drawing/2014/main" id="{0F16AC5F-79CC-4127-A7EF-209EC8C4B89F}"/>
                    </a:ext>
                  </a:extLst>
                </p:cNvPr>
                <p:cNvPicPr/>
                <p:nvPr/>
              </p:nvPicPr>
              <p:blipFill>
                <a:blip r:embed="rId113"/>
                <a:stretch>
                  <a:fillRect/>
                </a:stretch>
              </p:blipFill>
              <p:spPr>
                <a:xfrm>
                  <a:off x="7022887" y="751044"/>
                  <a:ext cx="4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Freihand 80">
                  <a:extLst>
                    <a:ext uri="{FF2B5EF4-FFF2-40B4-BE49-F238E27FC236}">
                      <a16:creationId xmlns:a16="http://schemas.microsoft.com/office/drawing/2014/main" id="{EAD5155A-20C7-46B0-AEC3-8D4A2DA173C7}"/>
                    </a:ext>
                  </a:extLst>
                </p14:cNvPr>
                <p14:cNvContentPartPr/>
                <p14:nvPr/>
              </p14:nvContentPartPr>
              <p14:xfrm>
                <a:off x="7154647" y="793524"/>
                <a:ext cx="70200" cy="6840"/>
              </p14:xfrm>
            </p:contentPart>
          </mc:Choice>
          <mc:Fallback xmlns="">
            <p:pic>
              <p:nvPicPr>
                <p:cNvPr id="81" name="Freihand 80">
                  <a:extLst>
                    <a:ext uri="{FF2B5EF4-FFF2-40B4-BE49-F238E27FC236}">
                      <a16:creationId xmlns:a16="http://schemas.microsoft.com/office/drawing/2014/main" id="{EAD5155A-20C7-46B0-AEC3-8D4A2DA173C7}"/>
                    </a:ext>
                  </a:extLst>
                </p:cNvPr>
                <p:cNvPicPr/>
                <p:nvPr/>
              </p:nvPicPr>
              <p:blipFill>
                <a:blip r:embed="rId115"/>
                <a:stretch>
                  <a:fillRect/>
                </a:stretch>
              </p:blipFill>
              <p:spPr>
                <a:xfrm>
                  <a:off x="7150327" y="789204"/>
                  <a:ext cx="7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Freihand 81">
                  <a:extLst>
                    <a:ext uri="{FF2B5EF4-FFF2-40B4-BE49-F238E27FC236}">
                      <a16:creationId xmlns:a16="http://schemas.microsoft.com/office/drawing/2014/main" id="{1A27CD9E-831D-411A-BB24-81B7BA04D300}"/>
                    </a:ext>
                  </a:extLst>
                </p14:cNvPr>
                <p14:cNvContentPartPr/>
                <p14:nvPr/>
              </p14:nvContentPartPr>
              <p14:xfrm>
                <a:off x="7273807" y="722244"/>
                <a:ext cx="64800" cy="110160"/>
              </p14:xfrm>
            </p:contentPart>
          </mc:Choice>
          <mc:Fallback xmlns="">
            <p:pic>
              <p:nvPicPr>
                <p:cNvPr id="82" name="Freihand 81">
                  <a:extLst>
                    <a:ext uri="{FF2B5EF4-FFF2-40B4-BE49-F238E27FC236}">
                      <a16:creationId xmlns:a16="http://schemas.microsoft.com/office/drawing/2014/main" id="{1A27CD9E-831D-411A-BB24-81B7BA04D300}"/>
                    </a:ext>
                  </a:extLst>
                </p:cNvPr>
                <p:cNvPicPr/>
                <p:nvPr/>
              </p:nvPicPr>
              <p:blipFill>
                <a:blip r:embed="rId117"/>
                <a:stretch>
                  <a:fillRect/>
                </a:stretch>
              </p:blipFill>
              <p:spPr>
                <a:xfrm>
                  <a:off x="7269487" y="717924"/>
                  <a:ext cx="7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E75C615B-A1AB-4C54-AED5-A5A6F0AC6D20}"/>
                    </a:ext>
                  </a:extLst>
                </p14:cNvPr>
                <p14:cNvContentPartPr/>
                <p14:nvPr/>
              </p14:nvContentPartPr>
              <p14:xfrm>
                <a:off x="7382527" y="738444"/>
                <a:ext cx="88200" cy="74160"/>
              </p14:xfrm>
            </p:contentPart>
          </mc:Choice>
          <mc:Fallback xmlns="">
            <p:pic>
              <p:nvPicPr>
                <p:cNvPr id="83" name="Freihand 82">
                  <a:extLst>
                    <a:ext uri="{FF2B5EF4-FFF2-40B4-BE49-F238E27FC236}">
                      <a16:creationId xmlns:a16="http://schemas.microsoft.com/office/drawing/2014/main" id="{E75C615B-A1AB-4C54-AED5-A5A6F0AC6D20}"/>
                    </a:ext>
                  </a:extLst>
                </p:cNvPr>
                <p:cNvPicPr/>
                <p:nvPr/>
              </p:nvPicPr>
              <p:blipFill>
                <a:blip r:embed="rId119"/>
                <a:stretch>
                  <a:fillRect/>
                </a:stretch>
              </p:blipFill>
              <p:spPr>
                <a:xfrm>
                  <a:off x="7378207" y="734124"/>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ADEC8E89-FCEC-43BD-8707-71F1D7B0BC06}"/>
                    </a:ext>
                  </a:extLst>
                </p14:cNvPr>
                <p14:cNvContentPartPr/>
                <p14:nvPr/>
              </p14:nvContentPartPr>
              <p14:xfrm>
                <a:off x="7487287" y="740964"/>
                <a:ext cx="88200" cy="61920"/>
              </p14:xfrm>
            </p:contentPart>
          </mc:Choice>
          <mc:Fallback xmlns="">
            <p:pic>
              <p:nvPicPr>
                <p:cNvPr id="84" name="Freihand 83">
                  <a:extLst>
                    <a:ext uri="{FF2B5EF4-FFF2-40B4-BE49-F238E27FC236}">
                      <a16:creationId xmlns:a16="http://schemas.microsoft.com/office/drawing/2014/main" id="{ADEC8E89-FCEC-43BD-8707-71F1D7B0BC06}"/>
                    </a:ext>
                  </a:extLst>
                </p:cNvPr>
                <p:cNvPicPr/>
                <p:nvPr/>
              </p:nvPicPr>
              <p:blipFill>
                <a:blip r:embed="rId121"/>
                <a:stretch>
                  <a:fillRect/>
                </a:stretch>
              </p:blipFill>
              <p:spPr>
                <a:xfrm>
                  <a:off x="7482967" y="736644"/>
                  <a:ext cx="96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37044D48-67E2-4F0A-883A-30AF813D6A41}"/>
                    </a:ext>
                  </a:extLst>
                </p14:cNvPr>
                <p14:cNvContentPartPr/>
                <p14:nvPr/>
              </p14:nvContentPartPr>
              <p14:xfrm>
                <a:off x="7621927" y="756084"/>
                <a:ext cx="50760" cy="52200"/>
              </p14:xfrm>
            </p:contentPart>
          </mc:Choice>
          <mc:Fallback xmlns="">
            <p:pic>
              <p:nvPicPr>
                <p:cNvPr id="85" name="Freihand 84">
                  <a:extLst>
                    <a:ext uri="{FF2B5EF4-FFF2-40B4-BE49-F238E27FC236}">
                      <a16:creationId xmlns:a16="http://schemas.microsoft.com/office/drawing/2014/main" id="{37044D48-67E2-4F0A-883A-30AF813D6A41}"/>
                    </a:ext>
                  </a:extLst>
                </p:cNvPr>
                <p:cNvPicPr/>
                <p:nvPr/>
              </p:nvPicPr>
              <p:blipFill>
                <a:blip r:embed="rId123"/>
                <a:stretch>
                  <a:fillRect/>
                </a:stretch>
              </p:blipFill>
              <p:spPr>
                <a:xfrm>
                  <a:off x="7617607" y="751764"/>
                  <a:ext cx="59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1265E73B-6E76-46DC-BFFD-8BFF573EC798}"/>
                    </a:ext>
                  </a:extLst>
                </p14:cNvPr>
                <p14:cNvContentPartPr/>
                <p14:nvPr/>
              </p14:nvContentPartPr>
              <p14:xfrm>
                <a:off x="7647487" y="670404"/>
                <a:ext cx="360" cy="360"/>
              </p14:xfrm>
            </p:contentPart>
          </mc:Choice>
          <mc:Fallback xmlns="">
            <p:pic>
              <p:nvPicPr>
                <p:cNvPr id="86" name="Freihand 85">
                  <a:extLst>
                    <a:ext uri="{FF2B5EF4-FFF2-40B4-BE49-F238E27FC236}">
                      <a16:creationId xmlns:a16="http://schemas.microsoft.com/office/drawing/2014/main" id="{1265E73B-6E76-46DC-BFFD-8BFF573EC798}"/>
                    </a:ext>
                  </a:extLst>
                </p:cNvPr>
                <p:cNvPicPr/>
                <p:nvPr/>
              </p:nvPicPr>
              <p:blipFill>
                <a:blip r:embed="rId83"/>
                <a:stretch>
                  <a:fillRect/>
                </a:stretch>
              </p:blipFill>
              <p:spPr>
                <a:xfrm>
                  <a:off x="7643167" y="6660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0F5B8180-9001-4742-9DFD-7E47FAE9F110}"/>
                  </a:ext>
                </a:extLst>
              </p14:cNvPr>
              <p14:cNvContentPartPr/>
              <p14:nvPr/>
            </p14:nvContentPartPr>
            <p14:xfrm>
              <a:off x="1541887" y="931044"/>
              <a:ext cx="153720" cy="70200"/>
            </p14:xfrm>
          </p:contentPart>
        </mc:Choice>
        <mc:Fallback xmlns="">
          <p:pic>
            <p:nvPicPr>
              <p:cNvPr id="88" name="Freihand 87">
                <a:extLst>
                  <a:ext uri="{FF2B5EF4-FFF2-40B4-BE49-F238E27FC236}">
                    <a16:creationId xmlns:a16="http://schemas.microsoft.com/office/drawing/2014/main" id="{0F5B8180-9001-4742-9DFD-7E47FAE9F110}"/>
                  </a:ext>
                </a:extLst>
              </p:cNvPr>
              <p:cNvPicPr/>
              <p:nvPr/>
            </p:nvPicPr>
            <p:blipFill>
              <a:blip r:embed="rId126"/>
              <a:stretch>
                <a:fillRect/>
              </a:stretch>
            </p:blipFill>
            <p:spPr>
              <a:xfrm>
                <a:off x="1537567" y="926724"/>
                <a:ext cx="16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AC98C37F-D4AE-43EC-A70C-5E992FA4AD1B}"/>
                  </a:ext>
                </a:extLst>
              </p14:cNvPr>
              <p14:cNvContentPartPr/>
              <p14:nvPr/>
            </p14:nvContentPartPr>
            <p14:xfrm>
              <a:off x="6927487" y="908364"/>
              <a:ext cx="144360" cy="23040"/>
            </p14:xfrm>
          </p:contentPart>
        </mc:Choice>
        <mc:Fallback xmlns="">
          <p:pic>
            <p:nvPicPr>
              <p:cNvPr id="89" name="Freihand 88">
                <a:extLst>
                  <a:ext uri="{FF2B5EF4-FFF2-40B4-BE49-F238E27FC236}">
                    <a16:creationId xmlns:a16="http://schemas.microsoft.com/office/drawing/2014/main" id="{AC98C37F-D4AE-43EC-A70C-5E992FA4AD1B}"/>
                  </a:ext>
                </a:extLst>
              </p:cNvPr>
              <p:cNvPicPr/>
              <p:nvPr/>
            </p:nvPicPr>
            <p:blipFill>
              <a:blip r:embed="rId128"/>
              <a:stretch>
                <a:fillRect/>
              </a:stretch>
            </p:blipFill>
            <p:spPr>
              <a:xfrm>
                <a:off x="6923167" y="904044"/>
                <a:ext cx="153000" cy="31680"/>
              </a:xfrm>
              <a:prstGeom prst="rect">
                <a:avLst/>
              </a:prstGeom>
            </p:spPr>
          </p:pic>
        </mc:Fallback>
      </mc:AlternateContent>
      <p:grpSp>
        <p:nvGrpSpPr>
          <p:cNvPr id="98" name="Gruppieren 97">
            <a:extLst>
              <a:ext uri="{FF2B5EF4-FFF2-40B4-BE49-F238E27FC236}">
                <a16:creationId xmlns:a16="http://schemas.microsoft.com/office/drawing/2014/main" id="{EE1B0FB0-6D49-4C7F-873A-451DE40C48D9}"/>
              </a:ext>
            </a:extLst>
          </p:cNvPr>
          <p:cNvGrpSpPr/>
          <p:nvPr/>
        </p:nvGrpSpPr>
        <p:grpSpPr>
          <a:xfrm>
            <a:off x="124567" y="1049484"/>
            <a:ext cx="840600" cy="181080"/>
            <a:chOff x="124567" y="1049484"/>
            <a:chExt cx="840600" cy="181080"/>
          </a:xfrm>
        </p:grpSpPr>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0A350741-CE9A-4B17-BDCE-811E65CC197D}"/>
                    </a:ext>
                  </a:extLst>
                </p14:cNvPr>
                <p14:cNvContentPartPr/>
                <p14:nvPr/>
              </p14:nvContentPartPr>
              <p14:xfrm>
                <a:off x="124567" y="1049484"/>
                <a:ext cx="144000" cy="181080"/>
              </p14:xfrm>
            </p:contentPart>
          </mc:Choice>
          <mc:Fallback xmlns="">
            <p:pic>
              <p:nvPicPr>
                <p:cNvPr id="90" name="Freihand 89">
                  <a:extLst>
                    <a:ext uri="{FF2B5EF4-FFF2-40B4-BE49-F238E27FC236}">
                      <a16:creationId xmlns:a16="http://schemas.microsoft.com/office/drawing/2014/main" id="{0A350741-CE9A-4B17-BDCE-811E65CC197D}"/>
                    </a:ext>
                  </a:extLst>
                </p:cNvPr>
                <p:cNvPicPr/>
                <p:nvPr/>
              </p:nvPicPr>
              <p:blipFill>
                <a:blip r:embed="rId130"/>
                <a:stretch>
                  <a:fillRect/>
                </a:stretch>
              </p:blipFill>
              <p:spPr>
                <a:xfrm>
                  <a:off x="120247" y="1045164"/>
                  <a:ext cx="152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FE2B84AC-E1F5-466E-9108-37673AD0C51D}"/>
                    </a:ext>
                  </a:extLst>
                </p14:cNvPr>
                <p14:cNvContentPartPr/>
                <p14:nvPr/>
              </p14:nvContentPartPr>
              <p14:xfrm>
                <a:off x="325087" y="1062084"/>
                <a:ext cx="102600" cy="162000"/>
              </p14:xfrm>
            </p:contentPart>
          </mc:Choice>
          <mc:Fallback xmlns="">
            <p:pic>
              <p:nvPicPr>
                <p:cNvPr id="91" name="Freihand 90">
                  <a:extLst>
                    <a:ext uri="{FF2B5EF4-FFF2-40B4-BE49-F238E27FC236}">
                      <a16:creationId xmlns:a16="http://schemas.microsoft.com/office/drawing/2014/main" id="{FE2B84AC-E1F5-466E-9108-37673AD0C51D}"/>
                    </a:ext>
                  </a:extLst>
                </p:cNvPr>
                <p:cNvPicPr/>
                <p:nvPr/>
              </p:nvPicPr>
              <p:blipFill>
                <a:blip r:embed="rId132"/>
                <a:stretch>
                  <a:fillRect/>
                </a:stretch>
              </p:blipFill>
              <p:spPr>
                <a:xfrm>
                  <a:off x="320767" y="1057764"/>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33D82C51-1F0B-4136-B6E5-8F1EEE65C68E}"/>
                    </a:ext>
                  </a:extLst>
                </p14:cNvPr>
                <p14:cNvContentPartPr/>
                <p14:nvPr/>
              </p14:nvContentPartPr>
              <p14:xfrm>
                <a:off x="475927" y="1131924"/>
                <a:ext cx="88200" cy="1080"/>
              </p14:xfrm>
            </p:contentPart>
          </mc:Choice>
          <mc:Fallback xmlns="">
            <p:pic>
              <p:nvPicPr>
                <p:cNvPr id="92" name="Freihand 91">
                  <a:extLst>
                    <a:ext uri="{FF2B5EF4-FFF2-40B4-BE49-F238E27FC236}">
                      <a16:creationId xmlns:a16="http://schemas.microsoft.com/office/drawing/2014/main" id="{33D82C51-1F0B-4136-B6E5-8F1EEE65C68E}"/>
                    </a:ext>
                  </a:extLst>
                </p:cNvPr>
                <p:cNvPicPr/>
                <p:nvPr/>
              </p:nvPicPr>
              <p:blipFill>
                <a:blip r:embed="rId134"/>
                <a:stretch>
                  <a:fillRect/>
                </a:stretch>
              </p:blipFill>
              <p:spPr>
                <a:xfrm>
                  <a:off x="471607" y="1127604"/>
                  <a:ext cx="96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9C0A6D8B-A136-4B8D-A13C-FD62DD2B6C1F}"/>
                    </a:ext>
                  </a:extLst>
                </p14:cNvPr>
                <p14:cNvContentPartPr/>
                <p14:nvPr/>
              </p14:nvContentPartPr>
              <p14:xfrm>
                <a:off x="628567" y="1076124"/>
                <a:ext cx="5760" cy="76320"/>
              </p14:xfrm>
            </p:contentPart>
          </mc:Choice>
          <mc:Fallback xmlns="">
            <p:pic>
              <p:nvPicPr>
                <p:cNvPr id="93" name="Freihand 92">
                  <a:extLst>
                    <a:ext uri="{FF2B5EF4-FFF2-40B4-BE49-F238E27FC236}">
                      <a16:creationId xmlns:a16="http://schemas.microsoft.com/office/drawing/2014/main" id="{9C0A6D8B-A136-4B8D-A13C-FD62DD2B6C1F}"/>
                    </a:ext>
                  </a:extLst>
                </p:cNvPr>
                <p:cNvPicPr/>
                <p:nvPr/>
              </p:nvPicPr>
              <p:blipFill>
                <a:blip r:embed="rId136"/>
                <a:stretch>
                  <a:fillRect/>
                </a:stretch>
              </p:blipFill>
              <p:spPr>
                <a:xfrm>
                  <a:off x="624247" y="1071804"/>
                  <a:ext cx="14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B7C9CCB2-FF9B-4D88-BC05-D7974BF00FE6}"/>
                    </a:ext>
                  </a:extLst>
                </p14:cNvPr>
                <p14:cNvContentPartPr/>
                <p14:nvPr/>
              </p14:nvContentPartPr>
              <p14:xfrm>
                <a:off x="578887" y="1064964"/>
                <a:ext cx="146520" cy="122040"/>
              </p14:xfrm>
            </p:contentPart>
          </mc:Choice>
          <mc:Fallback xmlns="">
            <p:pic>
              <p:nvPicPr>
                <p:cNvPr id="94" name="Freihand 93">
                  <a:extLst>
                    <a:ext uri="{FF2B5EF4-FFF2-40B4-BE49-F238E27FC236}">
                      <a16:creationId xmlns:a16="http://schemas.microsoft.com/office/drawing/2014/main" id="{B7C9CCB2-FF9B-4D88-BC05-D7974BF00FE6}"/>
                    </a:ext>
                  </a:extLst>
                </p:cNvPr>
                <p:cNvPicPr/>
                <p:nvPr/>
              </p:nvPicPr>
              <p:blipFill>
                <a:blip r:embed="rId138"/>
                <a:stretch>
                  <a:fillRect/>
                </a:stretch>
              </p:blipFill>
              <p:spPr>
                <a:xfrm>
                  <a:off x="574567" y="1060644"/>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E574048A-55E8-41AC-B06B-CAE83F17375E}"/>
                    </a:ext>
                  </a:extLst>
                </p14:cNvPr>
                <p14:cNvContentPartPr/>
                <p14:nvPr/>
              </p14:nvContentPartPr>
              <p14:xfrm>
                <a:off x="731527" y="1119324"/>
                <a:ext cx="82800" cy="67680"/>
              </p14:xfrm>
            </p:contentPart>
          </mc:Choice>
          <mc:Fallback xmlns="">
            <p:pic>
              <p:nvPicPr>
                <p:cNvPr id="95" name="Freihand 94">
                  <a:extLst>
                    <a:ext uri="{FF2B5EF4-FFF2-40B4-BE49-F238E27FC236}">
                      <a16:creationId xmlns:a16="http://schemas.microsoft.com/office/drawing/2014/main" id="{E574048A-55E8-41AC-B06B-CAE83F17375E}"/>
                    </a:ext>
                  </a:extLst>
                </p:cNvPr>
                <p:cNvPicPr/>
                <p:nvPr/>
              </p:nvPicPr>
              <p:blipFill>
                <a:blip r:embed="rId140"/>
                <a:stretch>
                  <a:fillRect/>
                </a:stretch>
              </p:blipFill>
              <p:spPr>
                <a:xfrm>
                  <a:off x="727207" y="1115004"/>
                  <a:ext cx="9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1954AE16-E298-4F5A-B327-1CC87C72A95C}"/>
                    </a:ext>
                  </a:extLst>
                </p14:cNvPr>
                <p14:cNvContentPartPr/>
                <p14:nvPr/>
              </p14:nvContentPartPr>
              <p14:xfrm>
                <a:off x="837007" y="1062804"/>
                <a:ext cx="88920" cy="91080"/>
              </p14:xfrm>
            </p:contentPart>
          </mc:Choice>
          <mc:Fallback xmlns="">
            <p:pic>
              <p:nvPicPr>
                <p:cNvPr id="96" name="Freihand 95">
                  <a:extLst>
                    <a:ext uri="{FF2B5EF4-FFF2-40B4-BE49-F238E27FC236}">
                      <a16:creationId xmlns:a16="http://schemas.microsoft.com/office/drawing/2014/main" id="{1954AE16-E298-4F5A-B327-1CC87C72A95C}"/>
                    </a:ext>
                  </a:extLst>
                </p:cNvPr>
                <p:cNvPicPr/>
                <p:nvPr/>
              </p:nvPicPr>
              <p:blipFill>
                <a:blip r:embed="rId142"/>
                <a:stretch>
                  <a:fillRect/>
                </a:stretch>
              </p:blipFill>
              <p:spPr>
                <a:xfrm>
                  <a:off x="832687" y="1058484"/>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EFD5D49A-23BB-4654-A14E-E102AA3A5667}"/>
                    </a:ext>
                  </a:extLst>
                </p14:cNvPr>
                <p14:cNvContentPartPr/>
                <p14:nvPr/>
              </p14:nvContentPartPr>
              <p14:xfrm>
                <a:off x="955087" y="1131924"/>
                <a:ext cx="10080" cy="32400"/>
              </p14:xfrm>
            </p:contentPart>
          </mc:Choice>
          <mc:Fallback xmlns="">
            <p:pic>
              <p:nvPicPr>
                <p:cNvPr id="97" name="Freihand 96">
                  <a:extLst>
                    <a:ext uri="{FF2B5EF4-FFF2-40B4-BE49-F238E27FC236}">
                      <a16:creationId xmlns:a16="http://schemas.microsoft.com/office/drawing/2014/main" id="{EFD5D49A-23BB-4654-A14E-E102AA3A5667}"/>
                    </a:ext>
                  </a:extLst>
                </p:cNvPr>
                <p:cNvPicPr/>
                <p:nvPr/>
              </p:nvPicPr>
              <p:blipFill>
                <a:blip r:embed="rId144"/>
                <a:stretch>
                  <a:fillRect/>
                </a:stretch>
              </p:blipFill>
              <p:spPr>
                <a:xfrm>
                  <a:off x="950767" y="1127604"/>
                  <a:ext cx="18720" cy="41040"/>
                </a:xfrm>
                <a:prstGeom prst="rect">
                  <a:avLst/>
                </a:prstGeom>
              </p:spPr>
            </p:pic>
          </mc:Fallback>
        </mc:AlternateContent>
      </p:grpSp>
      <p:grpSp>
        <p:nvGrpSpPr>
          <p:cNvPr id="106" name="Gruppieren 105">
            <a:extLst>
              <a:ext uri="{FF2B5EF4-FFF2-40B4-BE49-F238E27FC236}">
                <a16:creationId xmlns:a16="http://schemas.microsoft.com/office/drawing/2014/main" id="{7DD9DC4C-BA4D-4306-B7D0-F9D9B8C9728D}"/>
              </a:ext>
            </a:extLst>
          </p:cNvPr>
          <p:cNvGrpSpPr/>
          <p:nvPr/>
        </p:nvGrpSpPr>
        <p:grpSpPr>
          <a:xfrm>
            <a:off x="1089727" y="997284"/>
            <a:ext cx="519120" cy="258120"/>
            <a:chOff x="1089727" y="997284"/>
            <a:chExt cx="519120" cy="258120"/>
          </a:xfrm>
        </p:grpSpPr>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92333AB-AFBA-4E32-8EE7-FE6D06D1A787}"/>
                    </a:ext>
                  </a:extLst>
                </p14:cNvPr>
                <p14:cNvContentPartPr/>
                <p14:nvPr/>
              </p14:nvContentPartPr>
              <p14:xfrm>
                <a:off x="1089727" y="1073244"/>
                <a:ext cx="101160" cy="77040"/>
              </p14:xfrm>
            </p:contentPart>
          </mc:Choice>
          <mc:Fallback xmlns="">
            <p:pic>
              <p:nvPicPr>
                <p:cNvPr id="99" name="Freihand 98">
                  <a:extLst>
                    <a:ext uri="{FF2B5EF4-FFF2-40B4-BE49-F238E27FC236}">
                      <a16:creationId xmlns:a16="http://schemas.microsoft.com/office/drawing/2014/main" id="{392333AB-AFBA-4E32-8EE7-FE6D06D1A787}"/>
                    </a:ext>
                  </a:extLst>
                </p:cNvPr>
                <p:cNvPicPr/>
                <p:nvPr/>
              </p:nvPicPr>
              <p:blipFill>
                <a:blip r:embed="rId146"/>
                <a:stretch>
                  <a:fillRect/>
                </a:stretch>
              </p:blipFill>
              <p:spPr>
                <a:xfrm>
                  <a:off x="1085407" y="1068924"/>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3CB6479-F4E7-4D67-9C45-56EF0B4103B0}"/>
                    </a:ext>
                  </a:extLst>
                </p14:cNvPr>
                <p14:cNvContentPartPr/>
                <p14:nvPr/>
              </p14:nvContentPartPr>
              <p14:xfrm>
                <a:off x="1141927" y="1088364"/>
                <a:ext cx="63360" cy="138240"/>
              </p14:xfrm>
            </p:contentPart>
          </mc:Choice>
          <mc:Fallback xmlns="">
            <p:pic>
              <p:nvPicPr>
                <p:cNvPr id="100" name="Freihand 99">
                  <a:extLst>
                    <a:ext uri="{FF2B5EF4-FFF2-40B4-BE49-F238E27FC236}">
                      <a16:creationId xmlns:a16="http://schemas.microsoft.com/office/drawing/2014/main" id="{F3CB6479-F4E7-4D67-9C45-56EF0B4103B0}"/>
                    </a:ext>
                  </a:extLst>
                </p:cNvPr>
                <p:cNvPicPr/>
                <p:nvPr/>
              </p:nvPicPr>
              <p:blipFill>
                <a:blip r:embed="rId148"/>
                <a:stretch>
                  <a:fillRect/>
                </a:stretch>
              </p:blipFill>
              <p:spPr>
                <a:xfrm>
                  <a:off x="1137607" y="1084044"/>
                  <a:ext cx="72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3A0B092-6971-4941-ACA3-F93EAACDCD64}"/>
                    </a:ext>
                  </a:extLst>
                </p14:cNvPr>
                <p14:cNvContentPartPr/>
                <p14:nvPr/>
              </p14:nvContentPartPr>
              <p14:xfrm>
                <a:off x="1257847" y="1016004"/>
                <a:ext cx="20880" cy="63360"/>
              </p14:xfrm>
            </p:contentPart>
          </mc:Choice>
          <mc:Fallback xmlns="">
            <p:pic>
              <p:nvPicPr>
                <p:cNvPr id="101" name="Freihand 100">
                  <a:extLst>
                    <a:ext uri="{FF2B5EF4-FFF2-40B4-BE49-F238E27FC236}">
                      <a16:creationId xmlns:a16="http://schemas.microsoft.com/office/drawing/2014/main" id="{F3A0B092-6971-4941-ACA3-F93EAACDCD64}"/>
                    </a:ext>
                  </a:extLst>
                </p:cNvPr>
                <p:cNvPicPr/>
                <p:nvPr/>
              </p:nvPicPr>
              <p:blipFill>
                <a:blip r:embed="rId150"/>
                <a:stretch>
                  <a:fillRect/>
                </a:stretch>
              </p:blipFill>
              <p:spPr>
                <a:xfrm>
                  <a:off x="1253527" y="1011684"/>
                  <a:ext cx="29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B47EDA87-00D1-4C53-90C7-3691054F53CD}"/>
                    </a:ext>
                  </a:extLst>
                </p14:cNvPr>
                <p14:cNvContentPartPr/>
                <p14:nvPr/>
              </p14:nvContentPartPr>
              <p14:xfrm>
                <a:off x="1215727" y="997284"/>
                <a:ext cx="119880" cy="83520"/>
              </p14:xfrm>
            </p:contentPart>
          </mc:Choice>
          <mc:Fallback xmlns="">
            <p:pic>
              <p:nvPicPr>
                <p:cNvPr id="102" name="Freihand 101">
                  <a:extLst>
                    <a:ext uri="{FF2B5EF4-FFF2-40B4-BE49-F238E27FC236}">
                      <a16:creationId xmlns:a16="http://schemas.microsoft.com/office/drawing/2014/main" id="{B47EDA87-00D1-4C53-90C7-3691054F53CD}"/>
                    </a:ext>
                  </a:extLst>
                </p:cNvPr>
                <p:cNvPicPr/>
                <p:nvPr/>
              </p:nvPicPr>
              <p:blipFill>
                <a:blip r:embed="rId152"/>
                <a:stretch>
                  <a:fillRect/>
                </a:stretch>
              </p:blipFill>
              <p:spPr>
                <a:xfrm>
                  <a:off x="1211407" y="992964"/>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331FDD0-C389-47E3-8D98-C70C03F442CE}"/>
                    </a:ext>
                  </a:extLst>
                </p14:cNvPr>
                <p14:cNvContentPartPr/>
                <p14:nvPr/>
              </p14:nvContentPartPr>
              <p14:xfrm>
                <a:off x="1342447" y="1135524"/>
                <a:ext cx="107640" cy="6120"/>
              </p14:xfrm>
            </p:contentPart>
          </mc:Choice>
          <mc:Fallback xmlns="">
            <p:pic>
              <p:nvPicPr>
                <p:cNvPr id="103" name="Freihand 102">
                  <a:extLst>
                    <a:ext uri="{FF2B5EF4-FFF2-40B4-BE49-F238E27FC236}">
                      <a16:creationId xmlns:a16="http://schemas.microsoft.com/office/drawing/2014/main" id="{C331FDD0-C389-47E3-8D98-C70C03F442CE}"/>
                    </a:ext>
                  </a:extLst>
                </p:cNvPr>
                <p:cNvPicPr/>
                <p:nvPr/>
              </p:nvPicPr>
              <p:blipFill>
                <a:blip r:embed="rId154"/>
                <a:stretch>
                  <a:fillRect/>
                </a:stretch>
              </p:blipFill>
              <p:spPr>
                <a:xfrm>
                  <a:off x="1338127" y="1131204"/>
                  <a:ext cx="116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565AE315-656E-488A-8D7E-A6E489579AE6}"/>
                    </a:ext>
                  </a:extLst>
                </p14:cNvPr>
                <p14:cNvContentPartPr/>
                <p14:nvPr/>
              </p14:nvContentPartPr>
              <p14:xfrm>
                <a:off x="1355767" y="1165044"/>
                <a:ext cx="107280" cy="9000"/>
              </p14:xfrm>
            </p:contentPart>
          </mc:Choice>
          <mc:Fallback xmlns="">
            <p:pic>
              <p:nvPicPr>
                <p:cNvPr id="104" name="Freihand 103">
                  <a:extLst>
                    <a:ext uri="{FF2B5EF4-FFF2-40B4-BE49-F238E27FC236}">
                      <a16:creationId xmlns:a16="http://schemas.microsoft.com/office/drawing/2014/main" id="{565AE315-656E-488A-8D7E-A6E489579AE6}"/>
                    </a:ext>
                  </a:extLst>
                </p:cNvPr>
                <p:cNvPicPr/>
                <p:nvPr/>
              </p:nvPicPr>
              <p:blipFill>
                <a:blip r:embed="rId156"/>
                <a:stretch>
                  <a:fillRect/>
                </a:stretch>
              </p:blipFill>
              <p:spPr>
                <a:xfrm>
                  <a:off x="1351447" y="1160724"/>
                  <a:ext cx="11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CFE96E4B-F3D3-4703-BD55-C2DB487C33BD}"/>
                    </a:ext>
                  </a:extLst>
                </p14:cNvPr>
                <p14:cNvContentPartPr/>
                <p14:nvPr/>
              </p14:nvContentPartPr>
              <p14:xfrm>
                <a:off x="1516687" y="1105644"/>
                <a:ext cx="92160" cy="149760"/>
              </p14:xfrm>
            </p:contentPart>
          </mc:Choice>
          <mc:Fallback xmlns="">
            <p:pic>
              <p:nvPicPr>
                <p:cNvPr id="105" name="Freihand 104">
                  <a:extLst>
                    <a:ext uri="{FF2B5EF4-FFF2-40B4-BE49-F238E27FC236}">
                      <a16:creationId xmlns:a16="http://schemas.microsoft.com/office/drawing/2014/main" id="{CFE96E4B-F3D3-4703-BD55-C2DB487C33BD}"/>
                    </a:ext>
                  </a:extLst>
                </p:cNvPr>
                <p:cNvPicPr/>
                <p:nvPr/>
              </p:nvPicPr>
              <p:blipFill>
                <a:blip r:embed="rId158"/>
                <a:stretch>
                  <a:fillRect/>
                </a:stretch>
              </p:blipFill>
              <p:spPr>
                <a:xfrm>
                  <a:off x="1512367" y="1101324"/>
                  <a:ext cx="100800" cy="158400"/>
                </a:xfrm>
                <a:prstGeom prst="rect">
                  <a:avLst/>
                </a:prstGeom>
              </p:spPr>
            </p:pic>
          </mc:Fallback>
        </mc:AlternateContent>
      </p:grpSp>
      <p:grpSp>
        <p:nvGrpSpPr>
          <p:cNvPr id="110" name="Gruppieren 109">
            <a:extLst>
              <a:ext uri="{FF2B5EF4-FFF2-40B4-BE49-F238E27FC236}">
                <a16:creationId xmlns:a16="http://schemas.microsoft.com/office/drawing/2014/main" id="{DB856626-0DC4-4073-9B8C-F1AFAE36A5E5}"/>
              </a:ext>
            </a:extLst>
          </p:cNvPr>
          <p:cNvGrpSpPr/>
          <p:nvPr/>
        </p:nvGrpSpPr>
        <p:grpSpPr>
          <a:xfrm>
            <a:off x="1890367" y="1096284"/>
            <a:ext cx="192960" cy="115200"/>
            <a:chOff x="1890367" y="1096284"/>
            <a:chExt cx="192960" cy="115200"/>
          </a:xfrm>
        </p:grpSpPr>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4B59D63-075D-4CA5-9742-5FE290BE044B}"/>
                    </a:ext>
                  </a:extLst>
                </p14:cNvPr>
                <p14:cNvContentPartPr/>
                <p14:nvPr/>
              </p14:nvContentPartPr>
              <p14:xfrm>
                <a:off x="1890367" y="1120764"/>
                <a:ext cx="93960" cy="10440"/>
              </p14:xfrm>
            </p:contentPart>
          </mc:Choice>
          <mc:Fallback xmlns="">
            <p:pic>
              <p:nvPicPr>
                <p:cNvPr id="107" name="Freihand 106">
                  <a:extLst>
                    <a:ext uri="{FF2B5EF4-FFF2-40B4-BE49-F238E27FC236}">
                      <a16:creationId xmlns:a16="http://schemas.microsoft.com/office/drawing/2014/main" id="{E4B59D63-075D-4CA5-9742-5FE290BE044B}"/>
                    </a:ext>
                  </a:extLst>
                </p:cNvPr>
                <p:cNvPicPr/>
                <p:nvPr/>
              </p:nvPicPr>
              <p:blipFill>
                <a:blip r:embed="rId95"/>
                <a:stretch>
                  <a:fillRect/>
                </a:stretch>
              </p:blipFill>
              <p:spPr>
                <a:xfrm>
                  <a:off x="1886047" y="1116444"/>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C367F5C8-BD62-4699-91C7-30FF744178FA}"/>
                    </a:ext>
                  </a:extLst>
                </p14:cNvPr>
                <p14:cNvContentPartPr/>
                <p14:nvPr/>
              </p14:nvContentPartPr>
              <p14:xfrm>
                <a:off x="1902247" y="1155684"/>
                <a:ext cx="82800" cy="11520"/>
              </p14:xfrm>
            </p:contentPart>
          </mc:Choice>
          <mc:Fallback xmlns="">
            <p:pic>
              <p:nvPicPr>
                <p:cNvPr id="108" name="Freihand 107">
                  <a:extLst>
                    <a:ext uri="{FF2B5EF4-FFF2-40B4-BE49-F238E27FC236}">
                      <a16:creationId xmlns:a16="http://schemas.microsoft.com/office/drawing/2014/main" id="{C367F5C8-BD62-4699-91C7-30FF744178FA}"/>
                    </a:ext>
                  </a:extLst>
                </p:cNvPr>
                <p:cNvPicPr/>
                <p:nvPr/>
              </p:nvPicPr>
              <p:blipFill>
                <a:blip r:embed="rId161"/>
                <a:stretch>
                  <a:fillRect/>
                </a:stretch>
              </p:blipFill>
              <p:spPr>
                <a:xfrm>
                  <a:off x="1897927" y="1151364"/>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A6ACC260-114A-4A66-9F6A-57AE2E1D6F67}"/>
                    </a:ext>
                  </a:extLst>
                </p14:cNvPr>
                <p14:cNvContentPartPr/>
                <p14:nvPr/>
              </p14:nvContentPartPr>
              <p14:xfrm>
                <a:off x="1996207" y="1096284"/>
                <a:ext cx="87120" cy="115200"/>
              </p14:xfrm>
            </p:contentPart>
          </mc:Choice>
          <mc:Fallback xmlns="">
            <p:pic>
              <p:nvPicPr>
                <p:cNvPr id="109" name="Freihand 108">
                  <a:extLst>
                    <a:ext uri="{FF2B5EF4-FFF2-40B4-BE49-F238E27FC236}">
                      <a16:creationId xmlns:a16="http://schemas.microsoft.com/office/drawing/2014/main" id="{A6ACC260-114A-4A66-9F6A-57AE2E1D6F67}"/>
                    </a:ext>
                  </a:extLst>
                </p:cNvPr>
                <p:cNvPicPr/>
                <p:nvPr/>
              </p:nvPicPr>
              <p:blipFill>
                <a:blip r:embed="rId163"/>
                <a:stretch>
                  <a:fillRect/>
                </a:stretch>
              </p:blipFill>
              <p:spPr>
                <a:xfrm>
                  <a:off x="1991887" y="1091964"/>
                  <a:ext cx="95760" cy="123840"/>
                </a:xfrm>
                <a:prstGeom prst="rect">
                  <a:avLst/>
                </a:prstGeom>
              </p:spPr>
            </p:pic>
          </mc:Fallback>
        </mc:AlternateContent>
      </p:grpSp>
      <p:grpSp>
        <p:nvGrpSpPr>
          <p:cNvPr id="131" name="Gruppieren 130">
            <a:extLst>
              <a:ext uri="{FF2B5EF4-FFF2-40B4-BE49-F238E27FC236}">
                <a16:creationId xmlns:a16="http://schemas.microsoft.com/office/drawing/2014/main" id="{D810AC81-D95B-421E-BD0B-67116BECD341}"/>
              </a:ext>
            </a:extLst>
          </p:cNvPr>
          <p:cNvGrpSpPr/>
          <p:nvPr/>
        </p:nvGrpSpPr>
        <p:grpSpPr>
          <a:xfrm>
            <a:off x="2356927" y="1016004"/>
            <a:ext cx="2061000" cy="224640"/>
            <a:chOff x="2356927" y="1016004"/>
            <a:chExt cx="2061000" cy="224640"/>
          </a:xfrm>
        </p:grpSpPr>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2DF4DC36-F698-4C4E-8ED5-A613AB740345}"/>
                    </a:ext>
                  </a:extLst>
                </p14:cNvPr>
                <p14:cNvContentPartPr/>
                <p14:nvPr/>
              </p14:nvContentPartPr>
              <p14:xfrm>
                <a:off x="2356927" y="1106004"/>
                <a:ext cx="71640" cy="42840"/>
              </p14:xfrm>
            </p:contentPart>
          </mc:Choice>
          <mc:Fallback xmlns="">
            <p:pic>
              <p:nvPicPr>
                <p:cNvPr id="111" name="Freihand 110">
                  <a:extLst>
                    <a:ext uri="{FF2B5EF4-FFF2-40B4-BE49-F238E27FC236}">
                      <a16:creationId xmlns:a16="http://schemas.microsoft.com/office/drawing/2014/main" id="{2DF4DC36-F698-4C4E-8ED5-A613AB740345}"/>
                    </a:ext>
                  </a:extLst>
                </p:cNvPr>
                <p:cNvPicPr/>
                <p:nvPr/>
              </p:nvPicPr>
              <p:blipFill>
                <a:blip r:embed="rId165"/>
                <a:stretch>
                  <a:fillRect/>
                </a:stretch>
              </p:blipFill>
              <p:spPr>
                <a:xfrm>
                  <a:off x="2352607" y="1101684"/>
                  <a:ext cx="80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2FD1B644-98E2-4342-B8CC-B8EBBF3C66A9}"/>
                    </a:ext>
                  </a:extLst>
                </p14:cNvPr>
                <p14:cNvContentPartPr/>
                <p14:nvPr/>
              </p14:nvContentPartPr>
              <p14:xfrm>
                <a:off x="2399407" y="1093404"/>
                <a:ext cx="71280" cy="147240"/>
              </p14:xfrm>
            </p:contentPart>
          </mc:Choice>
          <mc:Fallback xmlns="">
            <p:pic>
              <p:nvPicPr>
                <p:cNvPr id="112" name="Freihand 111">
                  <a:extLst>
                    <a:ext uri="{FF2B5EF4-FFF2-40B4-BE49-F238E27FC236}">
                      <a16:creationId xmlns:a16="http://schemas.microsoft.com/office/drawing/2014/main" id="{2FD1B644-98E2-4342-B8CC-B8EBBF3C66A9}"/>
                    </a:ext>
                  </a:extLst>
                </p:cNvPr>
                <p:cNvPicPr/>
                <p:nvPr/>
              </p:nvPicPr>
              <p:blipFill>
                <a:blip r:embed="rId167"/>
                <a:stretch>
                  <a:fillRect/>
                </a:stretch>
              </p:blipFill>
              <p:spPr>
                <a:xfrm>
                  <a:off x="2395087" y="1089084"/>
                  <a:ext cx="79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DCE2BA5C-5E76-477B-A50C-9317A9A0C0D0}"/>
                    </a:ext>
                  </a:extLst>
                </p14:cNvPr>
                <p14:cNvContentPartPr/>
                <p14:nvPr/>
              </p14:nvContentPartPr>
              <p14:xfrm>
                <a:off x="2572927" y="1111404"/>
                <a:ext cx="116640" cy="8280"/>
              </p14:xfrm>
            </p:contentPart>
          </mc:Choice>
          <mc:Fallback xmlns="">
            <p:pic>
              <p:nvPicPr>
                <p:cNvPr id="113" name="Freihand 112">
                  <a:extLst>
                    <a:ext uri="{FF2B5EF4-FFF2-40B4-BE49-F238E27FC236}">
                      <a16:creationId xmlns:a16="http://schemas.microsoft.com/office/drawing/2014/main" id="{DCE2BA5C-5E76-477B-A50C-9317A9A0C0D0}"/>
                    </a:ext>
                  </a:extLst>
                </p:cNvPr>
                <p:cNvPicPr/>
                <p:nvPr/>
              </p:nvPicPr>
              <p:blipFill>
                <a:blip r:embed="rId169"/>
                <a:stretch>
                  <a:fillRect/>
                </a:stretch>
              </p:blipFill>
              <p:spPr>
                <a:xfrm>
                  <a:off x="2568607" y="1107084"/>
                  <a:ext cx="12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BBCD8187-C4F5-4B1C-A501-D4A3D9DC2F22}"/>
                    </a:ext>
                  </a:extLst>
                </p14:cNvPr>
                <p14:cNvContentPartPr/>
                <p14:nvPr/>
              </p14:nvContentPartPr>
              <p14:xfrm>
                <a:off x="2575447" y="1153524"/>
                <a:ext cx="120960" cy="2520"/>
              </p14:xfrm>
            </p:contentPart>
          </mc:Choice>
          <mc:Fallback xmlns="">
            <p:pic>
              <p:nvPicPr>
                <p:cNvPr id="114" name="Freihand 113">
                  <a:extLst>
                    <a:ext uri="{FF2B5EF4-FFF2-40B4-BE49-F238E27FC236}">
                      <a16:creationId xmlns:a16="http://schemas.microsoft.com/office/drawing/2014/main" id="{BBCD8187-C4F5-4B1C-A501-D4A3D9DC2F22}"/>
                    </a:ext>
                  </a:extLst>
                </p:cNvPr>
                <p:cNvPicPr/>
                <p:nvPr/>
              </p:nvPicPr>
              <p:blipFill>
                <a:blip r:embed="rId171"/>
                <a:stretch>
                  <a:fillRect/>
                </a:stretch>
              </p:blipFill>
              <p:spPr>
                <a:xfrm>
                  <a:off x="2571127" y="1149204"/>
                  <a:ext cx="12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4CFFC1F3-A093-4CE1-9E12-B15A37661AA9}"/>
                    </a:ext>
                  </a:extLst>
                </p14:cNvPr>
                <p14:cNvContentPartPr/>
                <p14:nvPr/>
              </p14:nvContentPartPr>
              <p14:xfrm>
                <a:off x="2820607" y="1067844"/>
                <a:ext cx="92520" cy="70560"/>
              </p14:xfrm>
            </p:contentPart>
          </mc:Choice>
          <mc:Fallback xmlns="">
            <p:pic>
              <p:nvPicPr>
                <p:cNvPr id="116" name="Freihand 115">
                  <a:extLst>
                    <a:ext uri="{FF2B5EF4-FFF2-40B4-BE49-F238E27FC236}">
                      <a16:creationId xmlns:a16="http://schemas.microsoft.com/office/drawing/2014/main" id="{4CFFC1F3-A093-4CE1-9E12-B15A37661AA9}"/>
                    </a:ext>
                  </a:extLst>
                </p:cNvPr>
                <p:cNvPicPr/>
                <p:nvPr/>
              </p:nvPicPr>
              <p:blipFill>
                <a:blip r:embed="rId173"/>
                <a:stretch>
                  <a:fillRect/>
                </a:stretch>
              </p:blipFill>
              <p:spPr>
                <a:xfrm>
                  <a:off x="2816287" y="1063524"/>
                  <a:ext cx="101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B99A7C8A-699C-4E1E-8F86-F69CCC2916FE}"/>
                    </a:ext>
                  </a:extLst>
                </p14:cNvPr>
                <p14:cNvContentPartPr/>
                <p14:nvPr/>
              </p14:nvContentPartPr>
              <p14:xfrm>
                <a:off x="2951647" y="1075044"/>
                <a:ext cx="67320" cy="74160"/>
              </p14:xfrm>
            </p:contentPart>
          </mc:Choice>
          <mc:Fallback xmlns="">
            <p:pic>
              <p:nvPicPr>
                <p:cNvPr id="117" name="Freihand 116">
                  <a:extLst>
                    <a:ext uri="{FF2B5EF4-FFF2-40B4-BE49-F238E27FC236}">
                      <a16:creationId xmlns:a16="http://schemas.microsoft.com/office/drawing/2014/main" id="{B99A7C8A-699C-4E1E-8F86-F69CCC2916FE}"/>
                    </a:ext>
                  </a:extLst>
                </p:cNvPr>
                <p:cNvPicPr/>
                <p:nvPr/>
              </p:nvPicPr>
              <p:blipFill>
                <a:blip r:embed="rId175"/>
                <a:stretch>
                  <a:fillRect/>
                </a:stretch>
              </p:blipFill>
              <p:spPr>
                <a:xfrm>
                  <a:off x="2947327" y="1070724"/>
                  <a:ext cx="75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919F9024-572E-4F5F-98F1-9E86B9E5110E}"/>
                    </a:ext>
                  </a:extLst>
                </p14:cNvPr>
                <p14:cNvContentPartPr/>
                <p14:nvPr/>
              </p14:nvContentPartPr>
              <p14:xfrm>
                <a:off x="3045607" y="1079364"/>
                <a:ext cx="95760" cy="63720"/>
              </p14:xfrm>
            </p:contentPart>
          </mc:Choice>
          <mc:Fallback xmlns="">
            <p:pic>
              <p:nvPicPr>
                <p:cNvPr id="118" name="Freihand 117">
                  <a:extLst>
                    <a:ext uri="{FF2B5EF4-FFF2-40B4-BE49-F238E27FC236}">
                      <a16:creationId xmlns:a16="http://schemas.microsoft.com/office/drawing/2014/main" id="{919F9024-572E-4F5F-98F1-9E86B9E5110E}"/>
                    </a:ext>
                  </a:extLst>
                </p:cNvPr>
                <p:cNvPicPr/>
                <p:nvPr/>
              </p:nvPicPr>
              <p:blipFill>
                <a:blip r:embed="rId177"/>
                <a:stretch>
                  <a:fillRect/>
                </a:stretch>
              </p:blipFill>
              <p:spPr>
                <a:xfrm>
                  <a:off x="3041287" y="1075044"/>
                  <a:ext cx="104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ECA8A56E-BB10-46AF-8FF9-8CF227BF223E}"/>
                    </a:ext>
                  </a:extLst>
                </p14:cNvPr>
                <p14:cNvContentPartPr/>
                <p14:nvPr/>
              </p14:nvContentPartPr>
              <p14:xfrm>
                <a:off x="3265927" y="1089444"/>
                <a:ext cx="7920" cy="57960"/>
              </p14:xfrm>
            </p:contentPart>
          </mc:Choice>
          <mc:Fallback xmlns="">
            <p:pic>
              <p:nvPicPr>
                <p:cNvPr id="119" name="Freihand 118">
                  <a:extLst>
                    <a:ext uri="{FF2B5EF4-FFF2-40B4-BE49-F238E27FC236}">
                      <a16:creationId xmlns:a16="http://schemas.microsoft.com/office/drawing/2014/main" id="{ECA8A56E-BB10-46AF-8FF9-8CF227BF223E}"/>
                    </a:ext>
                  </a:extLst>
                </p:cNvPr>
                <p:cNvPicPr/>
                <p:nvPr/>
              </p:nvPicPr>
              <p:blipFill>
                <a:blip r:embed="rId179"/>
                <a:stretch>
                  <a:fillRect/>
                </a:stretch>
              </p:blipFill>
              <p:spPr>
                <a:xfrm>
                  <a:off x="3261607" y="1085124"/>
                  <a:ext cx="1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82ADEB75-FD8C-434A-A7FB-34B290A9D80F}"/>
                    </a:ext>
                  </a:extLst>
                </p14:cNvPr>
                <p14:cNvContentPartPr/>
                <p14:nvPr/>
              </p14:nvContentPartPr>
              <p14:xfrm>
                <a:off x="3246847" y="1116084"/>
                <a:ext cx="76320" cy="3600"/>
              </p14:xfrm>
            </p:contentPart>
          </mc:Choice>
          <mc:Fallback xmlns="">
            <p:pic>
              <p:nvPicPr>
                <p:cNvPr id="120" name="Freihand 119">
                  <a:extLst>
                    <a:ext uri="{FF2B5EF4-FFF2-40B4-BE49-F238E27FC236}">
                      <a16:creationId xmlns:a16="http://schemas.microsoft.com/office/drawing/2014/main" id="{82ADEB75-FD8C-434A-A7FB-34B290A9D80F}"/>
                    </a:ext>
                  </a:extLst>
                </p:cNvPr>
                <p:cNvPicPr/>
                <p:nvPr/>
              </p:nvPicPr>
              <p:blipFill>
                <a:blip r:embed="rId181"/>
                <a:stretch>
                  <a:fillRect/>
                </a:stretch>
              </p:blipFill>
              <p:spPr>
                <a:xfrm>
                  <a:off x="3242527" y="111176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A3097E83-F025-413E-98F1-1CE334C3E6DC}"/>
                    </a:ext>
                  </a:extLst>
                </p14:cNvPr>
                <p14:cNvContentPartPr/>
                <p14:nvPr/>
              </p14:nvContentPartPr>
              <p14:xfrm>
                <a:off x="3366727" y="1064964"/>
                <a:ext cx="83160" cy="75240"/>
              </p14:xfrm>
            </p:contentPart>
          </mc:Choice>
          <mc:Fallback xmlns="">
            <p:pic>
              <p:nvPicPr>
                <p:cNvPr id="121" name="Freihand 120">
                  <a:extLst>
                    <a:ext uri="{FF2B5EF4-FFF2-40B4-BE49-F238E27FC236}">
                      <a16:creationId xmlns:a16="http://schemas.microsoft.com/office/drawing/2014/main" id="{A3097E83-F025-413E-98F1-1CE334C3E6DC}"/>
                    </a:ext>
                  </a:extLst>
                </p:cNvPr>
                <p:cNvPicPr/>
                <p:nvPr/>
              </p:nvPicPr>
              <p:blipFill>
                <a:blip r:embed="rId183"/>
                <a:stretch>
                  <a:fillRect/>
                </a:stretch>
              </p:blipFill>
              <p:spPr>
                <a:xfrm>
                  <a:off x="3362407" y="1060644"/>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A361C372-780A-465F-AE78-31E7808AE265}"/>
                    </a:ext>
                  </a:extLst>
                </p14:cNvPr>
                <p14:cNvContentPartPr/>
                <p14:nvPr/>
              </p14:nvContentPartPr>
              <p14:xfrm>
                <a:off x="3474367" y="1143804"/>
                <a:ext cx="12600" cy="64440"/>
              </p14:xfrm>
            </p:contentPart>
          </mc:Choice>
          <mc:Fallback xmlns="">
            <p:pic>
              <p:nvPicPr>
                <p:cNvPr id="122" name="Freihand 121">
                  <a:extLst>
                    <a:ext uri="{FF2B5EF4-FFF2-40B4-BE49-F238E27FC236}">
                      <a16:creationId xmlns:a16="http://schemas.microsoft.com/office/drawing/2014/main" id="{A361C372-780A-465F-AE78-31E7808AE265}"/>
                    </a:ext>
                  </a:extLst>
                </p:cNvPr>
                <p:cNvPicPr/>
                <p:nvPr/>
              </p:nvPicPr>
              <p:blipFill>
                <a:blip r:embed="rId185"/>
                <a:stretch>
                  <a:fillRect/>
                </a:stretch>
              </p:blipFill>
              <p:spPr>
                <a:xfrm>
                  <a:off x="3470047" y="1139484"/>
                  <a:ext cx="21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1C3C0DA3-064B-4944-B129-92F8E3330717}"/>
                    </a:ext>
                  </a:extLst>
                </p14:cNvPr>
                <p14:cNvContentPartPr/>
                <p14:nvPr/>
              </p14:nvContentPartPr>
              <p14:xfrm>
                <a:off x="3543847" y="1046244"/>
                <a:ext cx="75600" cy="102960"/>
              </p14:xfrm>
            </p:contentPart>
          </mc:Choice>
          <mc:Fallback xmlns="">
            <p:pic>
              <p:nvPicPr>
                <p:cNvPr id="123" name="Freihand 122">
                  <a:extLst>
                    <a:ext uri="{FF2B5EF4-FFF2-40B4-BE49-F238E27FC236}">
                      <a16:creationId xmlns:a16="http://schemas.microsoft.com/office/drawing/2014/main" id="{1C3C0DA3-064B-4944-B129-92F8E3330717}"/>
                    </a:ext>
                  </a:extLst>
                </p:cNvPr>
                <p:cNvPicPr/>
                <p:nvPr/>
              </p:nvPicPr>
              <p:blipFill>
                <a:blip r:embed="rId187"/>
                <a:stretch>
                  <a:fillRect/>
                </a:stretch>
              </p:blipFill>
              <p:spPr>
                <a:xfrm>
                  <a:off x="3539527" y="1041924"/>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4A9BE956-93D2-4E09-BD93-B9B72C741BB9}"/>
                    </a:ext>
                  </a:extLst>
                </p14:cNvPr>
                <p14:cNvContentPartPr/>
                <p14:nvPr/>
              </p14:nvContentPartPr>
              <p14:xfrm>
                <a:off x="3661567" y="1073604"/>
                <a:ext cx="76680" cy="106920"/>
              </p14:xfrm>
            </p:contentPart>
          </mc:Choice>
          <mc:Fallback xmlns="">
            <p:pic>
              <p:nvPicPr>
                <p:cNvPr id="124" name="Freihand 123">
                  <a:extLst>
                    <a:ext uri="{FF2B5EF4-FFF2-40B4-BE49-F238E27FC236}">
                      <a16:creationId xmlns:a16="http://schemas.microsoft.com/office/drawing/2014/main" id="{4A9BE956-93D2-4E09-BD93-B9B72C741BB9}"/>
                    </a:ext>
                  </a:extLst>
                </p:cNvPr>
                <p:cNvPicPr/>
                <p:nvPr/>
              </p:nvPicPr>
              <p:blipFill>
                <a:blip r:embed="rId189"/>
                <a:stretch>
                  <a:fillRect/>
                </a:stretch>
              </p:blipFill>
              <p:spPr>
                <a:xfrm>
                  <a:off x="3657247" y="1069284"/>
                  <a:ext cx="85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D5175F3F-2D4B-4AEF-9EBE-9AAE11BB377C}"/>
                    </a:ext>
                  </a:extLst>
                </p14:cNvPr>
                <p14:cNvContentPartPr/>
                <p14:nvPr/>
              </p14:nvContentPartPr>
              <p14:xfrm>
                <a:off x="3825367" y="1102764"/>
                <a:ext cx="91080" cy="8280"/>
              </p14:xfrm>
            </p:contentPart>
          </mc:Choice>
          <mc:Fallback xmlns="">
            <p:pic>
              <p:nvPicPr>
                <p:cNvPr id="125" name="Freihand 124">
                  <a:extLst>
                    <a:ext uri="{FF2B5EF4-FFF2-40B4-BE49-F238E27FC236}">
                      <a16:creationId xmlns:a16="http://schemas.microsoft.com/office/drawing/2014/main" id="{D5175F3F-2D4B-4AEF-9EBE-9AAE11BB377C}"/>
                    </a:ext>
                  </a:extLst>
                </p:cNvPr>
                <p:cNvPicPr/>
                <p:nvPr/>
              </p:nvPicPr>
              <p:blipFill>
                <a:blip r:embed="rId191"/>
                <a:stretch>
                  <a:fillRect/>
                </a:stretch>
              </p:blipFill>
              <p:spPr>
                <a:xfrm>
                  <a:off x="3821047" y="1098444"/>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2FCDB0CF-EBD1-43E1-B183-C58FF61BB10E}"/>
                    </a:ext>
                  </a:extLst>
                </p14:cNvPr>
                <p14:cNvContentPartPr/>
                <p14:nvPr/>
              </p14:nvContentPartPr>
              <p14:xfrm>
                <a:off x="3959647" y="1046964"/>
                <a:ext cx="75240" cy="109440"/>
              </p14:xfrm>
            </p:contentPart>
          </mc:Choice>
          <mc:Fallback xmlns="">
            <p:pic>
              <p:nvPicPr>
                <p:cNvPr id="126" name="Freihand 125">
                  <a:extLst>
                    <a:ext uri="{FF2B5EF4-FFF2-40B4-BE49-F238E27FC236}">
                      <a16:creationId xmlns:a16="http://schemas.microsoft.com/office/drawing/2014/main" id="{2FCDB0CF-EBD1-43E1-B183-C58FF61BB10E}"/>
                    </a:ext>
                  </a:extLst>
                </p:cNvPr>
                <p:cNvPicPr/>
                <p:nvPr/>
              </p:nvPicPr>
              <p:blipFill>
                <a:blip r:embed="rId193"/>
                <a:stretch>
                  <a:fillRect/>
                </a:stretch>
              </p:blipFill>
              <p:spPr>
                <a:xfrm>
                  <a:off x="3955327" y="1042644"/>
                  <a:ext cx="8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124CF92C-9B61-43D9-A1CD-48FB5BEF1C8A}"/>
                    </a:ext>
                  </a:extLst>
                </p14:cNvPr>
                <p14:cNvContentPartPr/>
                <p14:nvPr/>
              </p14:nvContentPartPr>
              <p14:xfrm>
                <a:off x="4078447" y="1073244"/>
                <a:ext cx="82800" cy="65160"/>
              </p14:xfrm>
            </p:contentPart>
          </mc:Choice>
          <mc:Fallback xmlns="">
            <p:pic>
              <p:nvPicPr>
                <p:cNvPr id="127" name="Freihand 126">
                  <a:extLst>
                    <a:ext uri="{FF2B5EF4-FFF2-40B4-BE49-F238E27FC236}">
                      <a16:creationId xmlns:a16="http://schemas.microsoft.com/office/drawing/2014/main" id="{124CF92C-9B61-43D9-A1CD-48FB5BEF1C8A}"/>
                    </a:ext>
                  </a:extLst>
                </p:cNvPr>
                <p:cNvPicPr/>
                <p:nvPr/>
              </p:nvPicPr>
              <p:blipFill>
                <a:blip r:embed="rId195"/>
                <a:stretch>
                  <a:fillRect/>
                </a:stretch>
              </p:blipFill>
              <p:spPr>
                <a:xfrm>
                  <a:off x="4074127" y="1068924"/>
                  <a:ext cx="91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30061536-8FB9-49A1-A3BA-9A4F1AA1DCEA}"/>
                    </a:ext>
                  </a:extLst>
                </p14:cNvPr>
                <p14:cNvContentPartPr/>
                <p14:nvPr/>
              </p14:nvContentPartPr>
              <p14:xfrm>
                <a:off x="4206607" y="1073244"/>
                <a:ext cx="74880" cy="52920"/>
              </p14:xfrm>
            </p:contentPart>
          </mc:Choice>
          <mc:Fallback xmlns="">
            <p:pic>
              <p:nvPicPr>
                <p:cNvPr id="128" name="Freihand 127">
                  <a:extLst>
                    <a:ext uri="{FF2B5EF4-FFF2-40B4-BE49-F238E27FC236}">
                      <a16:creationId xmlns:a16="http://schemas.microsoft.com/office/drawing/2014/main" id="{30061536-8FB9-49A1-A3BA-9A4F1AA1DCEA}"/>
                    </a:ext>
                  </a:extLst>
                </p:cNvPr>
                <p:cNvPicPr/>
                <p:nvPr/>
              </p:nvPicPr>
              <p:blipFill>
                <a:blip r:embed="rId197"/>
                <a:stretch>
                  <a:fillRect/>
                </a:stretch>
              </p:blipFill>
              <p:spPr>
                <a:xfrm>
                  <a:off x="4202287" y="1068924"/>
                  <a:ext cx="83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9DDC0B8B-9597-41E7-B6DC-0FB5DB54865A}"/>
                    </a:ext>
                  </a:extLst>
                </p14:cNvPr>
                <p14:cNvContentPartPr/>
                <p14:nvPr/>
              </p14:nvContentPartPr>
              <p14:xfrm>
                <a:off x="4348447" y="1081164"/>
                <a:ext cx="69480" cy="46800"/>
              </p14:xfrm>
            </p:contentPart>
          </mc:Choice>
          <mc:Fallback xmlns="">
            <p:pic>
              <p:nvPicPr>
                <p:cNvPr id="129" name="Freihand 128">
                  <a:extLst>
                    <a:ext uri="{FF2B5EF4-FFF2-40B4-BE49-F238E27FC236}">
                      <a16:creationId xmlns:a16="http://schemas.microsoft.com/office/drawing/2014/main" id="{9DDC0B8B-9597-41E7-B6DC-0FB5DB54865A}"/>
                    </a:ext>
                  </a:extLst>
                </p:cNvPr>
                <p:cNvPicPr/>
                <p:nvPr/>
              </p:nvPicPr>
              <p:blipFill>
                <a:blip r:embed="rId199"/>
                <a:stretch>
                  <a:fillRect/>
                </a:stretch>
              </p:blipFill>
              <p:spPr>
                <a:xfrm>
                  <a:off x="4344127" y="1076844"/>
                  <a:ext cx="78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4C33AE2B-3BA0-4E05-8AA3-373E4D2CEC88}"/>
                    </a:ext>
                  </a:extLst>
                </p14:cNvPr>
                <p14:cNvContentPartPr/>
                <p14:nvPr/>
              </p14:nvContentPartPr>
              <p14:xfrm>
                <a:off x="4385527" y="1016004"/>
                <a:ext cx="360" cy="360"/>
              </p14:xfrm>
            </p:contentPart>
          </mc:Choice>
          <mc:Fallback xmlns="">
            <p:pic>
              <p:nvPicPr>
                <p:cNvPr id="130" name="Freihand 129">
                  <a:extLst>
                    <a:ext uri="{FF2B5EF4-FFF2-40B4-BE49-F238E27FC236}">
                      <a16:creationId xmlns:a16="http://schemas.microsoft.com/office/drawing/2014/main" id="{4C33AE2B-3BA0-4E05-8AA3-373E4D2CEC88}"/>
                    </a:ext>
                  </a:extLst>
                </p:cNvPr>
                <p:cNvPicPr/>
                <p:nvPr/>
              </p:nvPicPr>
              <p:blipFill>
                <a:blip r:embed="rId83"/>
                <a:stretch>
                  <a:fillRect/>
                </a:stretch>
              </p:blipFill>
              <p:spPr>
                <a:xfrm>
                  <a:off x="4381207" y="10116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B47D5CCF-414B-42E3-8CA1-DBE50F7A2F06}"/>
                  </a:ext>
                </a:extLst>
              </p14:cNvPr>
              <p14:cNvContentPartPr/>
              <p14:nvPr/>
            </p14:nvContentPartPr>
            <p14:xfrm>
              <a:off x="4668847" y="1030764"/>
              <a:ext cx="16920" cy="110160"/>
            </p14:xfrm>
          </p:contentPart>
        </mc:Choice>
        <mc:Fallback xmlns="">
          <p:pic>
            <p:nvPicPr>
              <p:cNvPr id="132" name="Freihand 131">
                <a:extLst>
                  <a:ext uri="{FF2B5EF4-FFF2-40B4-BE49-F238E27FC236}">
                    <a16:creationId xmlns:a16="http://schemas.microsoft.com/office/drawing/2014/main" id="{B47D5CCF-414B-42E3-8CA1-DBE50F7A2F06}"/>
                  </a:ext>
                </a:extLst>
              </p:cNvPr>
              <p:cNvPicPr/>
              <p:nvPr/>
            </p:nvPicPr>
            <p:blipFill>
              <a:blip r:embed="rId202"/>
              <a:stretch>
                <a:fillRect/>
              </a:stretch>
            </p:blipFill>
            <p:spPr>
              <a:xfrm>
                <a:off x="4664527" y="1026444"/>
                <a:ext cx="25560" cy="118800"/>
              </a:xfrm>
              <a:prstGeom prst="rect">
                <a:avLst/>
              </a:prstGeom>
            </p:spPr>
          </p:pic>
        </mc:Fallback>
      </mc:AlternateContent>
      <p:grpSp>
        <p:nvGrpSpPr>
          <p:cNvPr id="139" name="Gruppieren 138">
            <a:extLst>
              <a:ext uri="{FF2B5EF4-FFF2-40B4-BE49-F238E27FC236}">
                <a16:creationId xmlns:a16="http://schemas.microsoft.com/office/drawing/2014/main" id="{DA01C922-2874-4F82-B508-DCC5918C6B35}"/>
              </a:ext>
            </a:extLst>
          </p:cNvPr>
          <p:cNvGrpSpPr/>
          <p:nvPr/>
        </p:nvGrpSpPr>
        <p:grpSpPr>
          <a:xfrm>
            <a:off x="4805647" y="1039764"/>
            <a:ext cx="457560" cy="136440"/>
            <a:chOff x="4805647" y="1039764"/>
            <a:chExt cx="457560" cy="136440"/>
          </a:xfrm>
        </p:grpSpPr>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214CDF5E-59DB-482E-87CC-4B3E0E65FF64}"/>
                    </a:ext>
                  </a:extLst>
                </p14:cNvPr>
                <p14:cNvContentPartPr/>
                <p14:nvPr/>
              </p14:nvContentPartPr>
              <p14:xfrm>
                <a:off x="4805647" y="1081524"/>
                <a:ext cx="91080" cy="5400"/>
              </p14:xfrm>
            </p:contentPart>
          </mc:Choice>
          <mc:Fallback xmlns="">
            <p:pic>
              <p:nvPicPr>
                <p:cNvPr id="133" name="Freihand 132">
                  <a:extLst>
                    <a:ext uri="{FF2B5EF4-FFF2-40B4-BE49-F238E27FC236}">
                      <a16:creationId xmlns:a16="http://schemas.microsoft.com/office/drawing/2014/main" id="{214CDF5E-59DB-482E-87CC-4B3E0E65FF64}"/>
                    </a:ext>
                  </a:extLst>
                </p:cNvPr>
                <p:cNvPicPr/>
                <p:nvPr/>
              </p:nvPicPr>
              <p:blipFill>
                <a:blip r:embed="rId204"/>
                <a:stretch>
                  <a:fillRect/>
                </a:stretch>
              </p:blipFill>
              <p:spPr>
                <a:xfrm>
                  <a:off x="4801327" y="1077204"/>
                  <a:ext cx="99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088D63CE-EDF0-4AB3-9A86-E23A4672A921}"/>
                    </a:ext>
                  </a:extLst>
                </p14:cNvPr>
                <p14:cNvContentPartPr/>
                <p14:nvPr/>
              </p14:nvContentPartPr>
              <p14:xfrm>
                <a:off x="4953967" y="1048764"/>
                <a:ext cx="62640" cy="78480"/>
              </p14:xfrm>
            </p:contentPart>
          </mc:Choice>
          <mc:Fallback xmlns="">
            <p:pic>
              <p:nvPicPr>
                <p:cNvPr id="134" name="Freihand 133">
                  <a:extLst>
                    <a:ext uri="{FF2B5EF4-FFF2-40B4-BE49-F238E27FC236}">
                      <a16:creationId xmlns:a16="http://schemas.microsoft.com/office/drawing/2014/main" id="{088D63CE-EDF0-4AB3-9A86-E23A4672A921}"/>
                    </a:ext>
                  </a:extLst>
                </p:cNvPr>
                <p:cNvPicPr/>
                <p:nvPr/>
              </p:nvPicPr>
              <p:blipFill>
                <a:blip r:embed="rId206"/>
                <a:stretch>
                  <a:fillRect/>
                </a:stretch>
              </p:blipFill>
              <p:spPr>
                <a:xfrm>
                  <a:off x="4949647" y="1044444"/>
                  <a:ext cx="71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3BC86B61-4A73-4B3E-9934-4BF38E211C6D}"/>
                    </a:ext>
                  </a:extLst>
                </p14:cNvPr>
                <p14:cNvContentPartPr/>
                <p14:nvPr/>
              </p14:nvContentPartPr>
              <p14:xfrm>
                <a:off x="5049727" y="1097364"/>
                <a:ext cx="9720" cy="71280"/>
              </p14:xfrm>
            </p:contentPart>
          </mc:Choice>
          <mc:Fallback xmlns="">
            <p:pic>
              <p:nvPicPr>
                <p:cNvPr id="135" name="Freihand 134">
                  <a:extLst>
                    <a:ext uri="{FF2B5EF4-FFF2-40B4-BE49-F238E27FC236}">
                      <a16:creationId xmlns:a16="http://schemas.microsoft.com/office/drawing/2014/main" id="{3BC86B61-4A73-4B3E-9934-4BF38E211C6D}"/>
                    </a:ext>
                  </a:extLst>
                </p:cNvPr>
                <p:cNvPicPr/>
                <p:nvPr/>
              </p:nvPicPr>
              <p:blipFill>
                <a:blip r:embed="rId208"/>
                <a:stretch>
                  <a:fillRect/>
                </a:stretch>
              </p:blipFill>
              <p:spPr>
                <a:xfrm>
                  <a:off x="5045407" y="1093044"/>
                  <a:ext cx="18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0D2A05E6-B08E-47BB-9A3C-38A5B9A8E672}"/>
                    </a:ext>
                  </a:extLst>
                </p14:cNvPr>
                <p14:cNvContentPartPr/>
                <p14:nvPr/>
              </p14:nvContentPartPr>
              <p14:xfrm>
                <a:off x="5078887" y="1039764"/>
                <a:ext cx="61560" cy="87480"/>
              </p14:xfrm>
            </p:contentPart>
          </mc:Choice>
          <mc:Fallback xmlns="">
            <p:pic>
              <p:nvPicPr>
                <p:cNvPr id="136" name="Freihand 135">
                  <a:extLst>
                    <a:ext uri="{FF2B5EF4-FFF2-40B4-BE49-F238E27FC236}">
                      <a16:creationId xmlns:a16="http://schemas.microsoft.com/office/drawing/2014/main" id="{0D2A05E6-B08E-47BB-9A3C-38A5B9A8E672}"/>
                    </a:ext>
                  </a:extLst>
                </p:cNvPr>
                <p:cNvPicPr/>
                <p:nvPr/>
              </p:nvPicPr>
              <p:blipFill>
                <a:blip r:embed="rId210"/>
                <a:stretch>
                  <a:fillRect/>
                </a:stretch>
              </p:blipFill>
              <p:spPr>
                <a:xfrm>
                  <a:off x="5074567" y="1035444"/>
                  <a:ext cx="7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66AFB0E2-D3BA-45D8-9672-54BB92996575}"/>
                    </a:ext>
                  </a:extLst>
                </p14:cNvPr>
                <p14:cNvContentPartPr/>
                <p14:nvPr/>
              </p14:nvContentPartPr>
              <p14:xfrm>
                <a:off x="5201287" y="1053444"/>
                <a:ext cx="52920" cy="51480"/>
              </p14:xfrm>
            </p:contentPart>
          </mc:Choice>
          <mc:Fallback xmlns="">
            <p:pic>
              <p:nvPicPr>
                <p:cNvPr id="137" name="Freihand 136">
                  <a:extLst>
                    <a:ext uri="{FF2B5EF4-FFF2-40B4-BE49-F238E27FC236}">
                      <a16:creationId xmlns:a16="http://schemas.microsoft.com/office/drawing/2014/main" id="{66AFB0E2-D3BA-45D8-9672-54BB92996575}"/>
                    </a:ext>
                  </a:extLst>
                </p:cNvPr>
                <p:cNvPicPr/>
                <p:nvPr/>
              </p:nvPicPr>
              <p:blipFill>
                <a:blip r:embed="rId212"/>
                <a:stretch>
                  <a:fillRect/>
                </a:stretch>
              </p:blipFill>
              <p:spPr>
                <a:xfrm>
                  <a:off x="5196967" y="1049124"/>
                  <a:ext cx="61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BEDC89FE-188C-4FF1-9329-2BD9A371E743}"/>
                    </a:ext>
                  </a:extLst>
                </p14:cNvPr>
                <p14:cNvContentPartPr/>
                <p14:nvPr/>
              </p14:nvContentPartPr>
              <p14:xfrm>
                <a:off x="5206687" y="1061364"/>
                <a:ext cx="56520" cy="114840"/>
              </p14:xfrm>
            </p:contentPart>
          </mc:Choice>
          <mc:Fallback xmlns="">
            <p:pic>
              <p:nvPicPr>
                <p:cNvPr id="138" name="Freihand 137">
                  <a:extLst>
                    <a:ext uri="{FF2B5EF4-FFF2-40B4-BE49-F238E27FC236}">
                      <a16:creationId xmlns:a16="http://schemas.microsoft.com/office/drawing/2014/main" id="{BEDC89FE-188C-4FF1-9329-2BD9A371E743}"/>
                    </a:ext>
                  </a:extLst>
                </p:cNvPr>
                <p:cNvPicPr/>
                <p:nvPr/>
              </p:nvPicPr>
              <p:blipFill>
                <a:blip r:embed="rId214"/>
                <a:stretch>
                  <a:fillRect/>
                </a:stretch>
              </p:blipFill>
              <p:spPr>
                <a:xfrm>
                  <a:off x="5202367" y="1057044"/>
                  <a:ext cx="6516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DB54AF7D-EE36-4239-80B4-5C12F5E6A61F}"/>
                  </a:ext>
                </a:extLst>
              </p14:cNvPr>
              <p14:cNvContentPartPr/>
              <p14:nvPr/>
            </p14:nvContentPartPr>
            <p14:xfrm>
              <a:off x="4633927" y="1319124"/>
              <a:ext cx="10440" cy="128160"/>
            </p14:xfrm>
          </p:contentPart>
        </mc:Choice>
        <mc:Fallback xmlns="">
          <p:pic>
            <p:nvPicPr>
              <p:cNvPr id="161" name="Freihand 160">
                <a:extLst>
                  <a:ext uri="{FF2B5EF4-FFF2-40B4-BE49-F238E27FC236}">
                    <a16:creationId xmlns:a16="http://schemas.microsoft.com/office/drawing/2014/main" id="{DB54AF7D-EE36-4239-80B4-5C12F5E6A61F}"/>
                  </a:ext>
                </a:extLst>
              </p:cNvPr>
              <p:cNvPicPr/>
              <p:nvPr/>
            </p:nvPicPr>
            <p:blipFill>
              <a:blip r:embed="rId216"/>
              <a:stretch>
                <a:fillRect/>
              </a:stretch>
            </p:blipFill>
            <p:spPr>
              <a:xfrm>
                <a:off x="4629607" y="1314804"/>
                <a:ext cx="19080" cy="136800"/>
              </a:xfrm>
              <a:prstGeom prst="rect">
                <a:avLst/>
              </a:prstGeom>
            </p:spPr>
          </p:pic>
        </mc:Fallback>
      </mc:AlternateContent>
      <p:grpSp>
        <p:nvGrpSpPr>
          <p:cNvPr id="165" name="Gruppieren 164">
            <a:extLst>
              <a:ext uri="{FF2B5EF4-FFF2-40B4-BE49-F238E27FC236}">
                <a16:creationId xmlns:a16="http://schemas.microsoft.com/office/drawing/2014/main" id="{0660B05B-B49E-4C78-AFDF-2C9E7E9178F7}"/>
              </a:ext>
            </a:extLst>
          </p:cNvPr>
          <p:cNvGrpSpPr/>
          <p:nvPr/>
        </p:nvGrpSpPr>
        <p:grpSpPr>
          <a:xfrm>
            <a:off x="4790167" y="1289604"/>
            <a:ext cx="214200" cy="130680"/>
            <a:chOff x="4790167" y="1289604"/>
            <a:chExt cx="214200" cy="130680"/>
          </a:xfrm>
        </p:grpSpPr>
        <mc:AlternateContent xmlns:mc="http://schemas.openxmlformats.org/markup-compatibility/2006" xmlns:p14="http://schemas.microsoft.com/office/powerpoint/2010/main">
          <mc:Choice Requires="p14">
            <p:contentPart p14:bwMode="auto" r:id="rId217">
              <p14:nvContentPartPr>
                <p14:cNvPr id="162" name="Freihand 161">
                  <a:extLst>
                    <a:ext uri="{FF2B5EF4-FFF2-40B4-BE49-F238E27FC236}">
                      <a16:creationId xmlns:a16="http://schemas.microsoft.com/office/drawing/2014/main" id="{1F5E691A-B399-4290-8568-522E908A6110}"/>
                    </a:ext>
                  </a:extLst>
                </p14:cNvPr>
                <p14:cNvContentPartPr/>
                <p14:nvPr/>
              </p14:nvContentPartPr>
              <p14:xfrm>
                <a:off x="4790167" y="1333524"/>
                <a:ext cx="20520" cy="2520"/>
              </p14:xfrm>
            </p:contentPart>
          </mc:Choice>
          <mc:Fallback xmlns="">
            <p:pic>
              <p:nvPicPr>
                <p:cNvPr id="162" name="Freihand 161">
                  <a:extLst>
                    <a:ext uri="{FF2B5EF4-FFF2-40B4-BE49-F238E27FC236}">
                      <a16:creationId xmlns:a16="http://schemas.microsoft.com/office/drawing/2014/main" id="{1F5E691A-B399-4290-8568-522E908A6110}"/>
                    </a:ext>
                  </a:extLst>
                </p:cNvPr>
                <p:cNvPicPr/>
                <p:nvPr/>
              </p:nvPicPr>
              <p:blipFill>
                <a:blip r:embed="rId218"/>
                <a:stretch>
                  <a:fillRect/>
                </a:stretch>
              </p:blipFill>
              <p:spPr>
                <a:xfrm>
                  <a:off x="4785847" y="1329204"/>
                  <a:ext cx="29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3" name="Freihand 162">
                  <a:extLst>
                    <a:ext uri="{FF2B5EF4-FFF2-40B4-BE49-F238E27FC236}">
                      <a16:creationId xmlns:a16="http://schemas.microsoft.com/office/drawing/2014/main" id="{5B248CA2-8DD9-4A7E-8DC7-68DDEE8A4C63}"/>
                    </a:ext>
                  </a:extLst>
                </p14:cNvPr>
                <p14:cNvContentPartPr/>
                <p14:nvPr/>
              </p14:nvContentPartPr>
              <p14:xfrm>
                <a:off x="4890607" y="1304004"/>
                <a:ext cx="80640" cy="116280"/>
              </p14:xfrm>
            </p:contentPart>
          </mc:Choice>
          <mc:Fallback xmlns="">
            <p:pic>
              <p:nvPicPr>
                <p:cNvPr id="163" name="Freihand 162">
                  <a:extLst>
                    <a:ext uri="{FF2B5EF4-FFF2-40B4-BE49-F238E27FC236}">
                      <a16:creationId xmlns:a16="http://schemas.microsoft.com/office/drawing/2014/main" id="{5B248CA2-8DD9-4A7E-8DC7-68DDEE8A4C63}"/>
                    </a:ext>
                  </a:extLst>
                </p:cNvPr>
                <p:cNvPicPr/>
                <p:nvPr/>
              </p:nvPicPr>
              <p:blipFill>
                <a:blip r:embed="rId220"/>
                <a:stretch>
                  <a:fillRect/>
                </a:stretch>
              </p:blipFill>
              <p:spPr>
                <a:xfrm>
                  <a:off x="4886287" y="1299684"/>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71B7301B-AE37-4D3B-B684-FF1D43C4353B}"/>
                    </a:ext>
                  </a:extLst>
                </p14:cNvPr>
                <p14:cNvContentPartPr/>
                <p14:nvPr/>
              </p14:nvContentPartPr>
              <p14:xfrm>
                <a:off x="4919407" y="1289604"/>
                <a:ext cx="84960" cy="5400"/>
              </p14:xfrm>
            </p:contentPart>
          </mc:Choice>
          <mc:Fallback xmlns="">
            <p:pic>
              <p:nvPicPr>
                <p:cNvPr id="164" name="Freihand 163">
                  <a:extLst>
                    <a:ext uri="{FF2B5EF4-FFF2-40B4-BE49-F238E27FC236}">
                      <a16:creationId xmlns:a16="http://schemas.microsoft.com/office/drawing/2014/main" id="{71B7301B-AE37-4D3B-B684-FF1D43C4353B}"/>
                    </a:ext>
                  </a:extLst>
                </p:cNvPr>
                <p:cNvPicPr/>
                <p:nvPr/>
              </p:nvPicPr>
              <p:blipFill>
                <a:blip r:embed="rId222"/>
                <a:stretch>
                  <a:fillRect/>
                </a:stretch>
              </p:blipFill>
              <p:spPr>
                <a:xfrm>
                  <a:off x="4915087" y="1285284"/>
                  <a:ext cx="93600" cy="14040"/>
                </a:xfrm>
                <a:prstGeom prst="rect">
                  <a:avLst/>
                </a:prstGeom>
              </p:spPr>
            </p:pic>
          </mc:Fallback>
        </mc:AlternateContent>
      </p:grpSp>
      <p:grpSp>
        <p:nvGrpSpPr>
          <p:cNvPr id="198" name="Gruppieren 197">
            <a:extLst>
              <a:ext uri="{FF2B5EF4-FFF2-40B4-BE49-F238E27FC236}">
                <a16:creationId xmlns:a16="http://schemas.microsoft.com/office/drawing/2014/main" id="{43A7A8BE-845E-46AE-8EA7-827FF69D9883}"/>
              </a:ext>
            </a:extLst>
          </p:cNvPr>
          <p:cNvGrpSpPr/>
          <p:nvPr/>
        </p:nvGrpSpPr>
        <p:grpSpPr>
          <a:xfrm>
            <a:off x="4703407" y="1568604"/>
            <a:ext cx="1110240" cy="165240"/>
            <a:chOff x="4703407" y="1568604"/>
            <a:chExt cx="1110240" cy="165240"/>
          </a:xfrm>
        </p:grpSpPr>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4DC50B0B-EC2F-41A9-85C3-8AA928C9301A}"/>
                    </a:ext>
                  </a:extLst>
                </p14:cNvPr>
                <p14:cNvContentPartPr/>
                <p14:nvPr/>
              </p14:nvContentPartPr>
              <p14:xfrm>
                <a:off x="4765687" y="1617204"/>
                <a:ext cx="10800" cy="116640"/>
              </p14:xfrm>
            </p:contentPart>
          </mc:Choice>
          <mc:Fallback xmlns="">
            <p:pic>
              <p:nvPicPr>
                <p:cNvPr id="191" name="Freihand 190">
                  <a:extLst>
                    <a:ext uri="{FF2B5EF4-FFF2-40B4-BE49-F238E27FC236}">
                      <a16:creationId xmlns:a16="http://schemas.microsoft.com/office/drawing/2014/main" id="{4DC50B0B-EC2F-41A9-85C3-8AA928C9301A}"/>
                    </a:ext>
                  </a:extLst>
                </p:cNvPr>
                <p:cNvPicPr/>
                <p:nvPr/>
              </p:nvPicPr>
              <p:blipFill>
                <a:blip r:embed="rId224"/>
                <a:stretch>
                  <a:fillRect/>
                </a:stretch>
              </p:blipFill>
              <p:spPr>
                <a:xfrm>
                  <a:off x="4761367" y="1612884"/>
                  <a:ext cx="1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E91C9BAD-E84A-4F17-9884-9F9C97345668}"/>
                    </a:ext>
                  </a:extLst>
                </p14:cNvPr>
                <p14:cNvContentPartPr/>
                <p14:nvPr/>
              </p14:nvContentPartPr>
              <p14:xfrm>
                <a:off x="4703407" y="1706484"/>
                <a:ext cx="168480" cy="23400"/>
              </p14:xfrm>
            </p:contentPart>
          </mc:Choice>
          <mc:Fallback xmlns="">
            <p:pic>
              <p:nvPicPr>
                <p:cNvPr id="192" name="Freihand 191">
                  <a:extLst>
                    <a:ext uri="{FF2B5EF4-FFF2-40B4-BE49-F238E27FC236}">
                      <a16:creationId xmlns:a16="http://schemas.microsoft.com/office/drawing/2014/main" id="{E91C9BAD-E84A-4F17-9884-9F9C97345668}"/>
                    </a:ext>
                  </a:extLst>
                </p:cNvPr>
                <p:cNvPicPr/>
                <p:nvPr/>
              </p:nvPicPr>
              <p:blipFill>
                <a:blip r:embed="rId226"/>
                <a:stretch>
                  <a:fillRect/>
                </a:stretch>
              </p:blipFill>
              <p:spPr>
                <a:xfrm>
                  <a:off x="4699087" y="1702164"/>
                  <a:ext cx="177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B64EC747-DA48-4BCC-984D-62C772356038}"/>
                    </a:ext>
                  </a:extLst>
                </p14:cNvPr>
                <p14:cNvContentPartPr/>
                <p14:nvPr/>
              </p14:nvContentPartPr>
              <p14:xfrm>
                <a:off x="4730407" y="1611444"/>
                <a:ext cx="114840" cy="9000"/>
              </p14:xfrm>
            </p:contentPart>
          </mc:Choice>
          <mc:Fallback xmlns="">
            <p:pic>
              <p:nvPicPr>
                <p:cNvPr id="193" name="Freihand 192">
                  <a:extLst>
                    <a:ext uri="{FF2B5EF4-FFF2-40B4-BE49-F238E27FC236}">
                      <a16:creationId xmlns:a16="http://schemas.microsoft.com/office/drawing/2014/main" id="{B64EC747-DA48-4BCC-984D-62C772356038}"/>
                    </a:ext>
                  </a:extLst>
                </p:cNvPr>
                <p:cNvPicPr/>
                <p:nvPr/>
              </p:nvPicPr>
              <p:blipFill>
                <a:blip r:embed="rId228"/>
                <a:stretch>
                  <a:fillRect/>
                </a:stretch>
              </p:blipFill>
              <p:spPr>
                <a:xfrm>
                  <a:off x="4726087" y="1607124"/>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5E23D45A-0F8C-4D50-B198-73558ABA0A7C}"/>
                    </a:ext>
                  </a:extLst>
                </p14:cNvPr>
                <p14:cNvContentPartPr/>
                <p14:nvPr/>
              </p14:nvContentPartPr>
              <p14:xfrm>
                <a:off x="4886647" y="1595604"/>
                <a:ext cx="111240" cy="119880"/>
              </p14:xfrm>
            </p:contentPart>
          </mc:Choice>
          <mc:Fallback xmlns="">
            <p:pic>
              <p:nvPicPr>
                <p:cNvPr id="194" name="Freihand 193">
                  <a:extLst>
                    <a:ext uri="{FF2B5EF4-FFF2-40B4-BE49-F238E27FC236}">
                      <a16:creationId xmlns:a16="http://schemas.microsoft.com/office/drawing/2014/main" id="{5E23D45A-0F8C-4D50-B198-73558ABA0A7C}"/>
                    </a:ext>
                  </a:extLst>
                </p:cNvPr>
                <p:cNvPicPr/>
                <p:nvPr/>
              </p:nvPicPr>
              <p:blipFill>
                <a:blip r:embed="rId230"/>
                <a:stretch>
                  <a:fillRect/>
                </a:stretch>
              </p:blipFill>
              <p:spPr>
                <a:xfrm>
                  <a:off x="4882327" y="1591284"/>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5" name="Freihand 194">
                  <a:extLst>
                    <a:ext uri="{FF2B5EF4-FFF2-40B4-BE49-F238E27FC236}">
                      <a16:creationId xmlns:a16="http://schemas.microsoft.com/office/drawing/2014/main" id="{B32A02BC-7485-4466-B54C-09A90C698BA0}"/>
                    </a:ext>
                  </a:extLst>
                </p14:cNvPr>
                <p14:cNvContentPartPr/>
                <p14:nvPr/>
              </p14:nvContentPartPr>
              <p14:xfrm>
                <a:off x="5060527" y="1652844"/>
                <a:ext cx="113400" cy="23400"/>
              </p14:xfrm>
            </p:contentPart>
          </mc:Choice>
          <mc:Fallback xmlns="">
            <p:pic>
              <p:nvPicPr>
                <p:cNvPr id="195" name="Freihand 194">
                  <a:extLst>
                    <a:ext uri="{FF2B5EF4-FFF2-40B4-BE49-F238E27FC236}">
                      <a16:creationId xmlns:a16="http://schemas.microsoft.com/office/drawing/2014/main" id="{B32A02BC-7485-4466-B54C-09A90C698BA0}"/>
                    </a:ext>
                  </a:extLst>
                </p:cNvPr>
                <p:cNvPicPr/>
                <p:nvPr/>
              </p:nvPicPr>
              <p:blipFill>
                <a:blip r:embed="rId232"/>
                <a:stretch>
                  <a:fillRect/>
                </a:stretch>
              </p:blipFill>
              <p:spPr>
                <a:xfrm>
                  <a:off x="5056207" y="1648524"/>
                  <a:ext cx="12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6" name="Freihand 195">
                  <a:extLst>
                    <a:ext uri="{FF2B5EF4-FFF2-40B4-BE49-F238E27FC236}">
                      <a16:creationId xmlns:a16="http://schemas.microsoft.com/office/drawing/2014/main" id="{CF410CE8-78D8-4E76-9EF2-076E2CD55D4E}"/>
                    </a:ext>
                  </a:extLst>
                </p14:cNvPr>
                <p14:cNvContentPartPr/>
                <p14:nvPr/>
              </p14:nvContentPartPr>
              <p14:xfrm>
                <a:off x="5238367" y="1568604"/>
                <a:ext cx="111600" cy="133920"/>
              </p14:xfrm>
            </p:contentPart>
          </mc:Choice>
          <mc:Fallback xmlns="">
            <p:pic>
              <p:nvPicPr>
                <p:cNvPr id="196" name="Freihand 195">
                  <a:extLst>
                    <a:ext uri="{FF2B5EF4-FFF2-40B4-BE49-F238E27FC236}">
                      <a16:creationId xmlns:a16="http://schemas.microsoft.com/office/drawing/2014/main" id="{CF410CE8-78D8-4E76-9EF2-076E2CD55D4E}"/>
                    </a:ext>
                  </a:extLst>
                </p:cNvPr>
                <p:cNvPicPr/>
                <p:nvPr/>
              </p:nvPicPr>
              <p:blipFill>
                <a:blip r:embed="rId234"/>
                <a:stretch>
                  <a:fillRect/>
                </a:stretch>
              </p:blipFill>
              <p:spPr>
                <a:xfrm>
                  <a:off x="5234047" y="1564284"/>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Freihand 196">
                  <a:extLst>
                    <a:ext uri="{FF2B5EF4-FFF2-40B4-BE49-F238E27FC236}">
                      <a16:creationId xmlns:a16="http://schemas.microsoft.com/office/drawing/2014/main" id="{D57D0CD8-2C8B-4F14-A5C3-180674D3EF11}"/>
                    </a:ext>
                  </a:extLst>
                </p14:cNvPr>
                <p14:cNvContentPartPr/>
                <p14:nvPr/>
              </p14:nvContentPartPr>
              <p14:xfrm>
                <a:off x="5365807" y="1615044"/>
                <a:ext cx="447840" cy="100440"/>
              </p14:xfrm>
            </p:contentPart>
          </mc:Choice>
          <mc:Fallback xmlns="">
            <p:pic>
              <p:nvPicPr>
                <p:cNvPr id="197" name="Freihand 196">
                  <a:extLst>
                    <a:ext uri="{FF2B5EF4-FFF2-40B4-BE49-F238E27FC236}">
                      <a16:creationId xmlns:a16="http://schemas.microsoft.com/office/drawing/2014/main" id="{D57D0CD8-2C8B-4F14-A5C3-180674D3EF11}"/>
                    </a:ext>
                  </a:extLst>
                </p:cNvPr>
                <p:cNvPicPr/>
                <p:nvPr/>
              </p:nvPicPr>
              <p:blipFill>
                <a:blip r:embed="rId236"/>
                <a:stretch>
                  <a:fillRect/>
                </a:stretch>
              </p:blipFill>
              <p:spPr>
                <a:xfrm>
                  <a:off x="5361487" y="1610724"/>
                  <a:ext cx="45648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53308EE0-A4F9-4485-953C-44463B205AA8}"/>
                  </a:ext>
                </a:extLst>
              </p14:cNvPr>
              <p14:cNvContentPartPr/>
              <p14:nvPr/>
            </p14:nvContentPartPr>
            <p14:xfrm>
              <a:off x="9300967" y="1301484"/>
              <a:ext cx="30960" cy="45720"/>
            </p14:xfrm>
          </p:contentPart>
        </mc:Choice>
        <mc:Fallback xmlns="">
          <p:pic>
            <p:nvPicPr>
              <p:cNvPr id="203" name="Freihand 202">
                <a:extLst>
                  <a:ext uri="{FF2B5EF4-FFF2-40B4-BE49-F238E27FC236}">
                    <a16:creationId xmlns:a16="http://schemas.microsoft.com/office/drawing/2014/main" id="{53308EE0-A4F9-4485-953C-44463B205AA8}"/>
                  </a:ext>
                </a:extLst>
              </p:cNvPr>
              <p:cNvPicPr/>
              <p:nvPr/>
            </p:nvPicPr>
            <p:blipFill>
              <a:blip r:embed="rId238"/>
              <a:stretch>
                <a:fillRect/>
              </a:stretch>
            </p:blipFill>
            <p:spPr>
              <a:xfrm>
                <a:off x="9296647" y="1297164"/>
                <a:ext cx="39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4" name="Freihand 213">
                <a:extLst>
                  <a:ext uri="{FF2B5EF4-FFF2-40B4-BE49-F238E27FC236}">
                    <a16:creationId xmlns:a16="http://schemas.microsoft.com/office/drawing/2014/main" id="{915832BD-9EC3-4970-9522-0625108CF437}"/>
                  </a:ext>
                </a:extLst>
              </p14:cNvPr>
              <p14:cNvContentPartPr/>
              <p14:nvPr/>
            </p14:nvContentPartPr>
            <p14:xfrm>
              <a:off x="2438647" y="1809084"/>
              <a:ext cx="72000" cy="8280"/>
            </p14:xfrm>
          </p:contentPart>
        </mc:Choice>
        <mc:Fallback xmlns="">
          <p:pic>
            <p:nvPicPr>
              <p:cNvPr id="214" name="Freihand 213">
                <a:extLst>
                  <a:ext uri="{FF2B5EF4-FFF2-40B4-BE49-F238E27FC236}">
                    <a16:creationId xmlns:a16="http://schemas.microsoft.com/office/drawing/2014/main" id="{915832BD-9EC3-4970-9522-0625108CF437}"/>
                  </a:ext>
                </a:extLst>
              </p:cNvPr>
              <p:cNvPicPr/>
              <p:nvPr/>
            </p:nvPicPr>
            <p:blipFill>
              <a:blip r:embed="rId240"/>
              <a:stretch>
                <a:fillRect/>
              </a:stretch>
            </p:blipFill>
            <p:spPr>
              <a:xfrm>
                <a:off x="2434327" y="1804764"/>
                <a:ext cx="80640" cy="16920"/>
              </a:xfrm>
              <a:prstGeom prst="rect">
                <a:avLst/>
              </a:prstGeom>
            </p:spPr>
          </p:pic>
        </mc:Fallback>
      </mc:AlternateContent>
      <p:grpSp>
        <p:nvGrpSpPr>
          <p:cNvPr id="238" name="Gruppieren 237">
            <a:extLst>
              <a:ext uri="{FF2B5EF4-FFF2-40B4-BE49-F238E27FC236}">
                <a16:creationId xmlns:a16="http://schemas.microsoft.com/office/drawing/2014/main" id="{D463DB5F-1B9C-481A-9CE5-0FAF33C35B2B}"/>
              </a:ext>
            </a:extLst>
          </p:cNvPr>
          <p:cNvGrpSpPr/>
          <p:nvPr/>
        </p:nvGrpSpPr>
        <p:grpSpPr>
          <a:xfrm>
            <a:off x="165967" y="2061804"/>
            <a:ext cx="1003680" cy="214200"/>
            <a:chOff x="165967" y="2061804"/>
            <a:chExt cx="1003680" cy="214200"/>
          </a:xfrm>
        </p:grpSpPr>
        <mc:AlternateContent xmlns:mc="http://schemas.openxmlformats.org/markup-compatibility/2006" xmlns:p14="http://schemas.microsoft.com/office/powerpoint/2010/main">
          <mc:Choice Requires="p14">
            <p:contentPart p14:bwMode="auto" r:id="rId241">
              <p14:nvContentPartPr>
                <p14:cNvPr id="232" name="Freihand 231">
                  <a:extLst>
                    <a:ext uri="{FF2B5EF4-FFF2-40B4-BE49-F238E27FC236}">
                      <a16:creationId xmlns:a16="http://schemas.microsoft.com/office/drawing/2014/main" id="{CA932196-0814-44F4-9853-26FE200D6511}"/>
                    </a:ext>
                  </a:extLst>
                </p14:cNvPr>
                <p14:cNvContentPartPr/>
                <p14:nvPr/>
              </p14:nvContentPartPr>
              <p14:xfrm>
                <a:off x="165967" y="2074404"/>
                <a:ext cx="137520" cy="201600"/>
              </p14:xfrm>
            </p:contentPart>
          </mc:Choice>
          <mc:Fallback xmlns="">
            <p:pic>
              <p:nvPicPr>
                <p:cNvPr id="232" name="Freihand 231">
                  <a:extLst>
                    <a:ext uri="{FF2B5EF4-FFF2-40B4-BE49-F238E27FC236}">
                      <a16:creationId xmlns:a16="http://schemas.microsoft.com/office/drawing/2014/main" id="{CA932196-0814-44F4-9853-26FE200D6511}"/>
                    </a:ext>
                  </a:extLst>
                </p:cNvPr>
                <p:cNvPicPr/>
                <p:nvPr/>
              </p:nvPicPr>
              <p:blipFill>
                <a:blip r:embed="rId242"/>
                <a:stretch>
                  <a:fillRect/>
                </a:stretch>
              </p:blipFill>
              <p:spPr>
                <a:xfrm>
                  <a:off x="161647" y="2070084"/>
                  <a:ext cx="146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3" name="Freihand 232">
                  <a:extLst>
                    <a:ext uri="{FF2B5EF4-FFF2-40B4-BE49-F238E27FC236}">
                      <a16:creationId xmlns:a16="http://schemas.microsoft.com/office/drawing/2014/main" id="{7BDB30D7-5CF8-43C6-9718-5A37000596AB}"/>
                    </a:ext>
                  </a:extLst>
                </p14:cNvPr>
                <p14:cNvContentPartPr/>
                <p14:nvPr/>
              </p14:nvContentPartPr>
              <p14:xfrm>
                <a:off x="352807" y="2061804"/>
                <a:ext cx="199440" cy="174960"/>
              </p14:xfrm>
            </p:contentPart>
          </mc:Choice>
          <mc:Fallback xmlns="">
            <p:pic>
              <p:nvPicPr>
                <p:cNvPr id="233" name="Freihand 232">
                  <a:extLst>
                    <a:ext uri="{FF2B5EF4-FFF2-40B4-BE49-F238E27FC236}">
                      <a16:creationId xmlns:a16="http://schemas.microsoft.com/office/drawing/2014/main" id="{7BDB30D7-5CF8-43C6-9718-5A37000596AB}"/>
                    </a:ext>
                  </a:extLst>
                </p:cNvPr>
                <p:cNvPicPr/>
                <p:nvPr/>
              </p:nvPicPr>
              <p:blipFill>
                <a:blip r:embed="rId244"/>
                <a:stretch>
                  <a:fillRect/>
                </a:stretch>
              </p:blipFill>
              <p:spPr>
                <a:xfrm>
                  <a:off x="348487" y="2057484"/>
                  <a:ext cx="20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4" name="Freihand 233">
                  <a:extLst>
                    <a:ext uri="{FF2B5EF4-FFF2-40B4-BE49-F238E27FC236}">
                      <a16:creationId xmlns:a16="http://schemas.microsoft.com/office/drawing/2014/main" id="{2EC6814C-76F5-462F-832E-E05D5A91D20D}"/>
                    </a:ext>
                  </a:extLst>
                </p14:cNvPr>
                <p14:cNvContentPartPr/>
                <p14:nvPr/>
              </p14:nvContentPartPr>
              <p14:xfrm>
                <a:off x="534607" y="2077644"/>
                <a:ext cx="149400" cy="138600"/>
              </p14:xfrm>
            </p:contentPart>
          </mc:Choice>
          <mc:Fallback xmlns="">
            <p:pic>
              <p:nvPicPr>
                <p:cNvPr id="234" name="Freihand 233">
                  <a:extLst>
                    <a:ext uri="{FF2B5EF4-FFF2-40B4-BE49-F238E27FC236}">
                      <a16:creationId xmlns:a16="http://schemas.microsoft.com/office/drawing/2014/main" id="{2EC6814C-76F5-462F-832E-E05D5A91D20D}"/>
                    </a:ext>
                  </a:extLst>
                </p:cNvPr>
                <p:cNvPicPr/>
                <p:nvPr/>
              </p:nvPicPr>
              <p:blipFill>
                <a:blip r:embed="rId246"/>
                <a:stretch>
                  <a:fillRect/>
                </a:stretch>
              </p:blipFill>
              <p:spPr>
                <a:xfrm>
                  <a:off x="530287" y="2073324"/>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5" name="Freihand 234">
                  <a:extLst>
                    <a:ext uri="{FF2B5EF4-FFF2-40B4-BE49-F238E27FC236}">
                      <a16:creationId xmlns:a16="http://schemas.microsoft.com/office/drawing/2014/main" id="{AB4D6544-26C5-45B1-A223-D0C53F1405FE}"/>
                    </a:ext>
                  </a:extLst>
                </p14:cNvPr>
                <p14:cNvContentPartPr/>
                <p14:nvPr/>
              </p14:nvContentPartPr>
              <p14:xfrm>
                <a:off x="691207" y="2136324"/>
                <a:ext cx="135360" cy="93240"/>
              </p14:xfrm>
            </p:contentPart>
          </mc:Choice>
          <mc:Fallback xmlns="">
            <p:pic>
              <p:nvPicPr>
                <p:cNvPr id="235" name="Freihand 234">
                  <a:extLst>
                    <a:ext uri="{FF2B5EF4-FFF2-40B4-BE49-F238E27FC236}">
                      <a16:creationId xmlns:a16="http://schemas.microsoft.com/office/drawing/2014/main" id="{AB4D6544-26C5-45B1-A223-D0C53F1405FE}"/>
                    </a:ext>
                  </a:extLst>
                </p:cNvPr>
                <p:cNvPicPr/>
                <p:nvPr/>
              </p:nvPicPr>
              <p:blipFill>
                <a:blip r:embed="rId248"/>
                <a:stretch>
                  <a:fillRect/>
                </a:stretch>
              </p:blipFill>
              <p:spPr>
                <a:xfrm>
                  <a:off x="686887" y="2132004"/>
                  <a:ext cx="144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36" name="Freihand 235">
                  <a:extLst>
                    <a:ext uri="{FF2B5EF4-FFF2-40B4-BE49-F238E27FC236}">
                      <a16:creationId xmlns:a16="http://schemas.microsoft.com/office/drawing/2014/main" id="{9EE4194D-B48C-4C2F-9FC4-791D4EE94ABF}"/>
                    </a:ext>
                  </a:extLst>
                </p14:cNvPr>
                <p14:cNvContentPartPr/>
                <p14:nvPr/>
              </p14:nvContentPartPr>
              <p14:xfrm>
                <a:off x="865807" y="2165844"/>
                <a:ext cx="129600" cy="52560"/>
              </p14:xfrm>
            </p:contentPart>
          </mc:Choice>
          <mc:Fallback xmlns="">
            <p:pic>
              <p:nvPicPr>
                <p:cNvPr id="236" name="Freihand 235">
                  <a:extLst>
                    <a:ext uri="{FF2B5EF4-FFF2-40B4-BE49-F238E27FC236}">
                      <a16:creationId xmlns:a16="http://schemas.microsoft.com/office/drawing/2014/main" id="{9EE4194D-B48C-4C2F-9FC4-791D4EE94ABF}"/>
                    </a:ext>
                  </a:extLst>
                </p:cNvPr>
                <p:cNvPicPr/>
                <p:nvPr/>
              </p:nvPicPr>
              <p:blipFill>
                <a:blip r:embed="rId250"/>
                <a:stretch>
                  <a:fillRect/>
                </a:stretch>
              </p:blipFill>
              <p:spPr>
                <a:xfrm>
                  <a:off x="861487" y="2161524"/>
                  <a:ext cx="13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7" name="Freihand 236">
                  <a:extLst>
                    <a:ext uri="{FF2B5EF4-FFF2-40B4-BE49-F238E27FC236}">
                      <a16:creationId xmlns:a16="http://schemas.microsoft.com/office/drawing/2014/main" id="{DEB7D7F4-227F-49F0-91F6-02AE252BCFF1}"/>
                    </a:ext>
                  </a:extLst>
                </p14:cNvPr>
                <p14:cNvContentPartPr/>
                <p14:nvPr/>
              </p14:nvContentPartPr>
              <p14:xfrm>
                <a:off x="1005487" y="2072244"/>
                <a:ext cx="164160" cy="167400"/>
              </p14:xfrm>
            </p:contentPart>
          </mc:Choice>
          <mc:Fallback xmlns="">
            <p:pic>
              <p:nvPicPr>
                <p:cNvPr id="237" name="Freihand 236">
                  <a:extLst>
                    <a:ext uri="{FF2B5EF4-FFF2-40B4-BE49-F238E27FC236}">
                      <a16:creationId xmlns:a16="http://schemas.microsoft.com/office/drawing/2014/main" id="{DEB7D7F4-227F-49F0-91F6-02AE252BCFF1}"/>
                    </a:ext>
                  </a:extLst>
                </p:cNvPr>
                <p:cNvPicPr/>
                <p:nvPr/>
              </p:nvPicPr>
              <p:blipFill>
                <a:blip r:embed="rId252"/>
                <a:stretch>
                  <a:fillRect/>
                </a:stretch>
              </p:blipFill>
              <p:spPr>
                <a:xfrm>
                  <a:off x="1001167" y="2067924"/>
                  <a:ext cx="172800" cy="176040"/>
                </a:xfrm>
                <a:prstGeom prst="rect">
                  <a:avLst/>
                </a:prstGeom>
              </p:spPr>
            </p:pic>
          </mc:Fallback>
        </mc:AlternateContent>
      </p:grpSp>
      <p:grpSp>
        <p:nvGrpSpPr>
          <p:cNvPr id="241" name="Gruppieren 240">
            <a:extLst>
              <a:ext uri="{FF2B5EF4-FFF2-40B4-BE49-F238E27FC236}">
                <a16:creationId xmlns:a16="http://schemas.microsoft.com/office/drawing/2014/main" id="{74833ED4-E57C-4D61-8D3B-7ECAB00E0726}"/>
              </a:ext>
            </a:extLst>
          </p:cNvPr>
          <p:cNvGrpSpPr/>
          <p:nvPr/>
        </p:nvGrpSpPr>
        <p:grpSpPr>
          <a:xfrm>
            <a:off x="1334167" y="2164044"/>
            <a:ext cx="11160" cy="93960"/>
            <a:chOff x="1334167" y="2164044"/>
            <a:chExt cx="11160" cy="9396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04E30D35-0846-4B71-BF32-00AAEABF0139}"/>
                    </a:ext>
                  </a:extLst>
                </p14:cNvPr>
                <p14:cNvContentPartPr/>
                <p14:nvPr/>
              </p14:nvContentPartPr>
              <p14:xfrm>
                <a:off x="1337047" y="2164044"/>
                <a:ext cx="2880" cy="34200"/>
              </p14:xfrm>
            </p:contentPart>
          </mc:Choice>
          <mc:Fallback xmlns="">
            <p:pic>
              <p:nvPicPr>
                <p:cNvPr id="239" name="Freihand 238">
                  <a:extLst>
                    <a:ext uri="{FF2B5EF4-FFF2-40B4-BE49-F238E27FC236}">
                      <a16:creationId xmlns:a16="http://schemas.microsoft.com/office/drawing/2014/main" id="{04E30D35-0846-4B71-BF32-00AAEABF0139}"/>
                    </a:ext>
                  </a:extLst>
                </p:cNvPr>
                <p:cNvPicPr/>
                <p:nvPr/>
              </p:nvPicPr>
              <p:blipFill>
                <a:blip r:embed="rId254"/>
                <a:stretch>
                  <a:fillRect/>
                </a:stretch>
              </p:blipFill>
              <p:spPr>
                <a:xfrm>
                  <a:off x="1332727" y="2159724"/>
                  <a:ext cx="11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21A7322C-94A6-40B9-984E-E186D18AA647}"/>
                    </a:ext>
                  </a:extLst>
                </p14:cNvPr>
                <p14:cNvContentPartPr/>
                <p14:nvPr/>
              </p14:nvContentPartPr>
              <p14:xfrm>
                <a:off x="1334167" y="2245764"/>
                <a:ext cx="11160" cy="12240"/>
              </p14:xfrm>
            </p:contentPart>
          </mc:Choice>
          <mc:Fallback xmlns="">
            <p:pic>
              <p:nvPicPr>
                <p:cNvPr id="240" name="Freihand 239">
                  <a:extLst>
                    <a:ext uri="{FF2B5EF4-FFF2-40B4-BE49-F238E27FC236}">
                      <a16:creationId xmlns:a16="http://schemas.microsoft.com/office/drawing/2014/main" id="{21A7322C-94A6-40B9-984E-E186D18AA647}"/>
                    </a:ext>
                  </a:extLst>
                </p:cNvPr>
                <p:cNvPicPr/>
                <p:nvPr/>
              </p:nvPicPr>
              <p:blipFill>
                <a:blip r:embed="rId256"/>
                <a:stretch>
                  <a:fillRect/>
                </a:stretch>
              </p:blipFill>
              <p:spPr>
                <a:xfrm>
                  <a:off x="1329847" y="2241444"/>
                  <a:ext cx="19800" cy="20880"/>
                </a:xfrm>
                <a:prstGeom prst="rect">
                  <a:avLst/>
                </a:prstGeom>
              </p:spPr>
            </p:pic>
          </mc:Fallback>
        </mc:AlternateContent>
      </p:grpSp>
      <p:grpSp>
        <p:nvGrpSpPr>
          <p:cNvPr id="286" name="Gruppieren 285">
            <a:extLst>
              <a:ext uri="{FF2B5EF4-FFF2-40B4-BE49-F238E27FC236}">
                <a16:creationId xmlns:a16="http://schemas.microsoft.com/office/drawing/2014/main" id="{94F1A798-D30F-438B-B251-4D852E96CAED}"/>
              </a:ext>
            </a:extLst>
          </p:cNvPr>
          <p:cNvGrpSpPr/>
          <p:nvPr/>
        </p:nvGrpSpPr>
        <p:grpSpPr>
          <a:xfrm>
            <a:off x="1566727" y="1731684"/>
            <a:ext cx="1829880" cy="1108440"/>
            <a:chOff x="1566727" y="1731684"/>
            <a:chExt cx="1829880" cy="1108440"/>
          </a:xfrm>
        </p:grpSpPr>
        <mc:AlternateContent xmlns:mc="http://schemas.openxmlformats.org/markup-compatibility/2006" xmlns:p14="http://schemas.microsoft.com/office/powerpoint/2010/main">
          <mc:Choice Requires="p14">
            <p:contentPart p14:bwMode="auto" r:id="rId257">
              <p14:nvContentPartPr>
                <p14:cNvPr id="242" name="Freihand 241">
                  <a:extLst>
                    <a:ext uri="{FF2B5EF4-FFF2-40B4-BE49-F238E27FC236}">
                      <a16:creationId xmlns:a16="http://schemas.microsoft.com/office/drawing/2014/main" id="{7550FEB3-D60B-4095-BEDF-D99ADF05C913}"/>
                    </a:ext>
                  </a:extLst>
                </p14:cNvPr>
                <p14:cNvContentPartPr/>
                <p14:nvPr/>
              </p14:nvContentPartPr>
              <p14:xfrm>
                <a:off x="1612447" y="2023284"/>
                <a:ext cx="89640" cy="129240"/>
              </p14:xfrm>
            </p:contentPart>
          </mc:Choice>
          <mc:Fallback xmlns="">
            <p:pic>
              <p:nvPicPr>
                <p:cNvPr id="242" name="Freihand 241">
                  <a:extLst>
                    <a:ext uri="{FF2B5EF4-FFF2-40B4-BE49-F238E27FC236}">
                      <a16:creationId xmlns:a16="http://schemas.microsoft.com/office/drawing/2014/main" id="{7550FEB3-D60B-4095-BEDF-D99ADF05C913}"/>
                    </a:ext>
                  </a:extLst>
                </p:cNvPr>
                <p:cNvPicPr/>
                <p:nvPr/>
              </p:nvPicPr>
              <p:blipFill>
                <a:blip r:embed="rId258"/>
                <a:stretch>
                  <a:fillRect/>
                </a:stretch>
              </p:blipFill>
              <p:spPr>
                <a:xfrm>
                  <a:off x="1608127" y="2018964"/>
                  <a:ext cx="9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3" name="Freihand 242">
                  <a:extLst>
                    <a:ext uri="{FF2B5EF4-FFF2-40B4-BE49-F238E27FC236}">
                      <a16:creationId xmlns:a16="http://schemas.microsoft.com/office/drawing/2014/main" id="{449AC185-81AB-48FA-B80A-D27E8EEEF676}"/>
                    </a:ext>
                  </a:extLst>
                </p14:cNvPr>
                <p14:cNvContentPartPr/>
                <p14:nvPr/>
              </p14:nvContentPartPr>
              <p14:xfrm>
                <a:off x="1566727" y="2201844"/>
                <a:ext cx="164160" cy="19440"/>
              </p14:xfrm>
            </p:contentPart>
          </mc:Choice>
          <mc:Fallback xmlns="">
            <p:pic>
              <p:nvPicPr>
                <p:cNvPr id="243" name="Freihand 242">
                  <a:extLst>
                    <a:ext uri="{FF2B5EF4-FFF2-40B4-BE49-F238E27FC236}">
                      <a16:creationId xmlns:a16="http://schemas.microsoft.com/office/drawing/2014/main" id="{449AC185-81AB-48FA-B80A-D27E8EEEF676}"/>
                    </a:ext>
                  </a:extLst>
                </p:cNvPr>
                <p:cNvPicPr/>
                <p:nvPr/>
              </p:nvPicPr>
              <p:blipFill>
                <a:blip r:embed="rId260"/>
                <a:stretch>
                  <a:fillRect/>
                </a:stretch>
              </p:blipFill>
              <p:spPr>
                <a:xfrm>
                  <a:off x="1562407" y="2197524"/>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5" name="Freihand 244">
                  <a:extLst>
                    <a:ext uri="{FF2B5EF4-FFF2-40B4-BE49-F238E27FC236}">
                      <a16:creationId xmlns:a16="http://schemas.microsoft.com/office/drawing/2014/main" id="{2394052F-2C34-49EC-A76D-6A3A3A894516}"/>
                    </a:ext>
                  </a:extLst>
                </p14:cNvPr>
                <p14:cNvContentPartPr/>
                <p14:nvPr/>
              </p14:nvContentPartPr>
              <p14:xfrm>
                <a:off x="1625407" y="2298324"/>
                <a:ext cx="15840" cy="177120"/>
              </p14:xfrm>
            </p:contentPart>
          </mc:Choice>
          <mc:Fallback xmlns="">
            <p:pic>
              <p:nvPicPr>
                <p:cNvPr id="245" name="Freihand 244">
                  <a:extLst>
                    <a:ext uri="{FF2B5EF4-FFF2-40B4-BE49-F238E27FC236}">
                      <a16:creationId xmlns:a16="http://schemas.microsoft.com/office/drawing/2014/main" id="{2394052F-2C34-49EC-A76D-6A3A3A894516}"/>
                    </a:ext>
                  </a:extLst>
                </p:cNvPr>
                <p:cNvPicPr/>
                <p:nvPr/>
              </p:nvPicPr>
              <p:blipFill>
                <a:blip r:embed="rId262"/>
                <a:stretch>
                  <a:fillRect/>
                </a:stretch>
              </p:blipFill>
              <p:spPr>
                <a:xfrm>
                  <a:off x="1621087" y="2294004"/>
                  <a:ext cx="2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6" name="Freihand 245">
                  <a:extLst>
                    <a:ext uri="{FF2B5EF4-FFF2-40B4-BE49-F238E27FC236}">
                      <a16:creationId xmlns:a16="http://schemas.microsoft.com/office/drawing/2014/main" id="{D43903D3-E6C0-4568-B6B8-E25E8500DEB2}"/>
                    </a:ext>
                  </a:extLst>
                </p14:cNvPr>
                <p14:cNvContentPartPr/>
                <p14:nvPr/>
              </p14:nvContentPartPr>
              <p14:xfrm>
                <a:off x="1600207" y="2305164"/>
                <a:ext cx="137160" cy="55080"/>
              </p14:xfrm>
            </p:contentPart>
          </mc:Choice>
          <mc:Fallback xmlns="">
            <p:pic>
              <p:nvPicPr>
                <p:cNvPr id="246" name="Freihand 245">
                  <a:extLst>
                    <a:ext uri="{FF2B5EF4-FFF2-40B4-BE49-F238E27FC236}">
                      <a16:creationId xmlns:a16="http://schemas.microsoft.com/office/drawing/2014/main" id="{D43903D3-E6C0-4568-B6B8-E25E8500DEB2}"/>
                    </a:ext>
                  </a:extLst>
                </p:cNvPr>
                <p:cNvPicPr/>
                <p:nvPr/>
              </p:nvPicPr>
              <p:blipFill>
                <a:blip r:embed="rId264"/>
                <a:stretch>
                  <a:fillRect/>
                </a:stretch>
              </p:blipFill>
              <p:spPr>
                <a:xfrm>
                  <a:off x="1595887" y="2300844"/>
                  <a:ext cx="145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7" name="Freihand 246">
                  <a:extLst>
                    <a:ext uri="{FF2B5EF4-FFF2-40B4-BE49-F238E27FC236}">
                      <a16:creationId xmlns:a16="http://schemas.microsoft.com/office/drawing/2014/main" id="{49B98CD8-F4A8-492C-97BC-216D74D3BA6C}"/>
                    </a:ext>
                  </a:extLst>
                </p14:cNvPr>
                <p14:cNvContentPartPr/>
                <p14:nvPr/>
              </p14:nvContentPartPr>
              <p14:xfrm>
                <a:off x="1855807" y="2205084"/>
                <a:ext cx="135000" cy="11520"/>
              </p14:xfrm>
            </p:contentPart>
          </mc:Choice>
          <mc:Fallback xmlns="">
            <p:pic>
              <p:nvPicPr>
                <p:cNvPr id="247" name="Freihand 246">
                  <a:extLst>
                    <a:ext uri="{FF2B5EF4-FFF2-40B4-BE49-F238E27FC236}">
                      <a16:creationId xmlns:a16="http://schemas.microsoft.com/office/drawing/2014/main" id="{49B98CD8-F4A8-492C-97BC-216D74D3BA6C}"/>
                    </a:ext>
                  </a:extLst>
                </p:cNvPr>
                <p:cNvPicPr/>
                <p:nvPr/>
              </p:nvPicPr>
              <p:blipFill>
                <a:blip r:embed="rId266"/>
                <a:stretch>
                  <a:fillRect/>
                </a:stretch>
              </p:blipFill>
              <p:spPr>
                <a:xfrm>
                  <a:off x="1851487" y="2200764"/>
                  <a:ext cx="14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8" name="Freihand 247">
                  <a:extLst>
                    <a:ext uri="{FF2B5EF4-FFF2-40B4-BE49-F238E27FC236}">
                      <a16:creationId xmlns:a16="http://schemas.microsoft.com/office/drawing/2014/main" id="{7A8C2C9E-0762-451A-BECF-F867206493D2}"/>
                    </a:ext>
                  </a:extLst>
                </p14:cNvPr>
                <p14:cNvContentPartPr/>
                <p14:nvPr/>
              </p14:nvContentPartPr>
              <p14:xfrm>
                <a:off x="1869847" y="2237484"/>
                <a:ext cx="128160" cy="16920"/>
              </p14:xfrm>
            </p:contentPart>
          </mc:Choice>
          <mc:Fallback xmlns="">
            <p:pic>
              <p:nvPicPr>
                <p:cNvPr id="248" name="Freihand 247">
                  <a:extLst>
                    <a:ext uri="{FF2B5EF4-FFF2-40B4-BE49-F238E27FC236}">
                      <a16:creationId xmlns:a16="http://schemas.microsoft.com/office/drawing/2014/main" id="{7A8C2C9E-0762-451A-BECF-F867206493D2}"/>
                    </a:ext>
                  </a:extLst>
                </p:cNvPr>
                <p:cNvPicPr/>
                <p:nvPr/>
              </p:nvPicPr>
              <p:blipFill>
                <a:blip r:embed="rId268"/>
                <a:stretch>
                  <a:fillRect/>
                </a:stretch>
              </p:blipFill>
              <p:spPr>
                <a:xfrm>
                  <a:off x="1865527" y="2233164"/>
                  <a:ext cx="13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9" name="Freihand 248">
                  <a:extLst>
                    <a:ext uri="{FF2B5EF4-FFF2-40B4-BE49-F238E27FC236}">
                      <a16:creationId xmlns:a16="http://schemas.microsoft.com/office/drawing/2014/main" id="{50B73A1C-FF67-4D7A-81E7-7B6D4448757A}"/>
                    </a:ext>
                  </a:extLst>
                </p14:cNvPr>
                <p14:cNvContentPartPr/>
                <p14:nvPr/>
              </p14:nvContentPartPr>
              <p14:xfrm>
                <a:off x="2121127" y="2181324"/>
                <a:ext cx="165960" cy="102240"/>
              </p14:xfrm>
            </p:contentPart>
          </mc:Choice>
          <mc:Fallback xmlns="">
            <p:pic>
              <p:nvPicPr>
                <p:cNvPr id="249" name="Freihand 248">
                  <a:extLst>
                    <a:ext uri="{FF2B5EF4-FFF2-40B4-BE49-F238E27FC236}">
                      <a16:creationId xmlns:a16="http://schemas.microsoft.com/office/drawing/2014/main" id="{50B73A1C-FF67-4D7A-81E7-7B6D4448757A}"/>
                    </a:ext>
                  </a:extLst>
                </p:cNvPr>
                <p:cNvPicPr/>
                <p:nvPr/>
              </p:nvPicPr>
              <p:blipFill>
                <a:blip r:embed="rId270"/>
                <a:stretch>
                  <a:fillRect/>
                </a:stretch>
              </p:blipFill>
              <p:spPr>
                <a:xfrm>
                  <a:off x="2116807" y="2177004"/>
                  <a:ext cx="17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ABF5C887-EA07-42A8-8637-9BF400573ABA}"/>
                    </a:ext>
                  </a:extLst>
                </p14:cNvPr>
                <p14:cNvContentPartPr/>
                <p14:nvPr/>
              </p14:nvContentPartPr>
              <p14:xfrm>
                <a:off x="2412367" y="2216604"/>
                <a:ext cx="90720" cy="11880"/>
              </p14:xfrm>
            </p:contentPart>
          </mc:Choice>
          <mc:Fallback xmlns="">
            <p:pic>
              <p:nvPicPr>
                <p:cNvPr id="251" name="Freihand 250">
                  <a:extLst>
                    <a:ext uri="{FF2B5EF4-FFF2-40B4-BE49-F238E27FC236}">
                      <a16:creationId xmlns:a16="http://schemas.microsoft.com/office/drawing/2014/main" id="{ABF5C887-EA07-42A8-8637-9BF400573ABA}"/>
                    </a:ext>
                  </a:extLst>
                </p:cNvPr>
                <p:cNvPicPr/>
                <p:nvPr/>
              </p:nvPicPr>
              <p:blipFill>
                <a:blip r:embed="rId272"/>
                <a:stretch>
                  <a:fillRect/>
                </a:stretch>
              </p:blipFill>
              <p:spPr>
                <a:xfrm>
                  <a:off x="2408047" y="2212284"/>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D33DBC93-F0BE-4AA9-95E3-E41856DE0D13}"/>
                    </a:ext>
                  </a:extLst>
                </p14:cNvPr>
                <p14:cNvContentPartPr/>
                <p14:nvPr/>
              </p14:nvContentPartPr>
              <p14:xfrm>
                <a:off x="2430367" y="2259084"/>
                <a:ext cx="81000" cy="16200"/>
              </p14:xfrm>
            </p:contentPart>
          </mc:Choice>
          <mc:Fallback xmlns="">
            <p:pic>
              <p:nvPicPr>
                <p:cNvPr id="252" name="Freihand 251">
                  <a:extLst>
                    <a:ext uri="{FF2B5EF4-FFF2-40B4-BE49-F238E27FC236}">
                      <a16:creationId xmlns:a16="http://schemas.microsoft.com/office/drawing/2014/main" id="{D33DBC93-F0BE-4AA9-95E3-E41856DE0D13}"/>
                    </a:ext>
                  </a:extLst>
                </p:cNvPr>
                <p:cNvPicPr/>
                <p:nvPr/>
              </p:nvPicPr>
              <p:blipFill>
                <a:blip r:embed="rId274"/>
                <a:stretch>
                  <a:fillRect/>
                </a:stretch>
              </p:blipFill>
              <p:spPr>
                <a:xfrm>
                  <a:off x="2426047" y="2254764"/>
                  <a:ext cx="8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3" name="Freihand 252">
                  <a:extLst>
                    <a:ext uri="{FF2B5EF4-FFF2-40B4-BE49-F238E27FC236}">
                      <a16:creationId xmlns:a16="http://schemas.microsoft.com/office/drawing/2014/main" id="{758B9121-9B28-42CA-BF06-C213EFED6502}"/>
                    </a:ext>
                  </a:extLst>
                </p14:cNvPr>
                <p14:cNvContentPartPr/>
                <p14:nvPr/>
              </p14:nvContentPartPr>
              <p14:xfrm>
                <a:off x="2588047" y="2130564"/>
                <a:ext cx="95040" cy="152280"/>
              </p14:xfrm>
            </p:contentPart>
          </mc:Choice>
          <mc:Fallback xmlns="">
            <p:pic>
              <p:nvPicPr>
                <p:cNvPr id="253" name="Freihand 252">
                  <a:extLst>
                    <a:ext uri="{FF2B5EF4-FFF2-40B4-BE49-F238E27FC236}">
                      <a16:creationId xmlns:a16="http://schemas.microsoft.com/office/drawing/2014/main" id="{758B9121-9B28-42CA-BF06-C213EFED6502}"/>
                    </a:ext>
                  </a:extLst>
                </p:cNvPr>
                <p:cNvPicPr/>
                <p:nvPr/>
              </p:nvPicPr>
              <p:blipFill>
                <a:blip r:embed="rId276"/>
                <a:stretch>
                  <a:fillRect/>
                </a:stretch>
              </p:blipFill>
              <p:spPr>
                <a:xfrm>
                  <a:off x="2583727" y="2126244"/>
                  <a:ext cx="10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4" name="Freihand 253">
                  <a:extLst>
                    <a:ext uri="{FF2B5EF4-FFF2-40B4-BE49-F238E27FC236}">
                      <a16:creationId xmlns:a16="http://schemas.microsoft.com/office/drawing/2014/main" id="{342D960F-6588-42CA-BAEA-0447159BD228}"/>
                    </a:ext>
                  </a:extLst>
                </p14:cNvPr>
                <p14:cNvContentPartPr/>
                <p14:nvPr/>
              </p14:nvContentPartPr>
              <p14:xfrm>
                <a:off x="2736007" y="2132724"/>
                <a:ext cx="66240" cy="140040"/>
              </p14:xfrm>
            </p:contentPart>
          </mc:Choice>
          <mc:Fallback xmlns="">
            <p:pic>
              <p:nvPicPr>
                <p:cNvPr id="254" name="Freihand 253">
                  <a:extLst>
                    <a:ext uri="{FF2B5EF4-FFF2-40B4-BE49-F238E27FC236}">
                      <a16:creationId xmlns:a16="http://schemas.microsoft.com/office/drawing/2014/main" id="{342D960F-6588-42CA-BAEA-0447159BD228}"/>
                    </a:ext>
                  </a:extLst>
                </p:cNvPr>
                <p:cNvPicPr/>
                <p:nvPr/>
              </p:nvPicPr>
              <p:blipFill>
                <a:blip r:embed="rId278"/>
                <a:stretch>
                  <a:fillRect/>
                </a:stretch>
              </p:blipFill>
              <p:spPr>
                <a:xfrm>
                  <a:off x="2731687" y="2128404"/>
                  <a:ext cx="74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5" name="Freihand 254">
                  <a:extLst>
                    <a:ext uri="{FF2B5EF4-FFF2-40B4-BE49-F238E27FC236}">
                      <a16:creationId xmlns:a16="http://schemas.microsoft.com/office/drawing/2014/main" id="{C96AA998-9034-48C1-9F56-2827863667E8}"/>
                    </a:ext>
                  </a:extLst>
                </p14:cNvPr>
                <p14:cNvContentPartPr/>
                <p14:nvPr/>
              </p14:nvContentPartPr>
              <p14:xfrm>
                <a:off x="2840047" y="2183844"/>
                <a:ext cx="57600" cy="43200"/>
              </p14:xfrm>
            </p:contentPart>
          </mc:Choice>
          <mc:Fallback xmlns="">
            <p:pic>
              <p:nvPicPr>
                <p:cNvPr id="255" name="Freihand 254">
                  <a:extLst>
                    <a:ext uri="{FF2B5EF4-FFF2-40B4-BE49-F238E27FC236}">
                      <a16:creationId xmlns:a16="http://schemas.microsoft.com/office/drawing/2014/main" id="{C96AA998-9034-48C1-9F56-2827863667E8}"/>
                    </a:ext>
                  </a:extLst>
                </p:cNvPr>
                <p:cNvPicPr/>
                <p:nvPr/>
              </p:nvPicPr>
              <p:blipFill>
                <a:blip r:embed="rId280"/>
                <a:stretch>
                  <a:fillRect/>
                </a:stretch>
              </p:blipFill>
              <p:spPr>
                <a:xfrm>
                  <a:off x="2835727" y="2179524"/>
                  <a:ext cx="66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6" name="Freihand 255">
                  <a:extLst>
                    <a:ext uri="{FF2B5EF4-FFF2-40B4-BE49-F238E27FC236}">
                      <a16:creationId xmlns:a16="http://schemas.microsoft.com/office/drawing/2014/main" id="{C621B802-BF5D-4DB8-89DB-73A319A53909}"/>
                    </a:ext>
                  </a:extLst>
                </p14:cNvPr>
                <p14:cNvContentPartPr/>
                <p14:nvPr/>
              </p14:nvContentPartPr>
              <p14:xfrm>
                <a:off x="2868847" y="2184924"/>
                <a:ext cx="28440" cy="159480"/>
              </p14:xfrm>
            </p:contentPart>
          </mc:Choice>
          <mc:Fallback xmlns="">
            <p:pic>
              <p:nvPicPr>
                <p:cNvPr id="256" name="Freihand 255">
                  <a:extLst>
                    <a:ext uri="{FF2B5EF4-FFF2-40B4-BE49-F238E27FC236}">
                      <a16:creationId xmlns:a16="http://schemas.microsoft.com/office/drawing/2014/main" id="{C621B802-BF5D-4DB8-89DB-73A319A53909}"/>
                    </a:ext>
                  </a:extLst>
                </p:cNvPr>
                <p:cNvPicPr/>
                <p:nvPr/>
              </p:nvPicPr>
              <p:blipFill>
                <a:blip r:embed="rId282"/>
                <a:stretch>
                  <a:fillRect/>
                </a:stretch>
              </p:blipFill>
              <p:spPr>
                <a:xfrm>
                  <a:off x="2864527" y="2180604"/>
                  <a:ext cx="37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17694619-5D4A-4325-9FBC-6537E697D6EC}"/>
                    </a:ext>
                  </a:extLst>
                </p14:cNvPr>
                <p14:cNvContentPartPr/>
                <p14:nvPr/>
              </p14:nvContentPartPr>
              <p14:xfrm>
                <a:off x="2971447" y="2254044"/>
                <a:ext cx="3240" cy="68400"/>
              </p14:xfrm>
            </p:contentPart>
          </mc:Choice>
          <mc:Fallback xmlns="">
            <p:pic>
              <p:nvPicPr>
                <p:cNvPr id="258" name="Freihand 257">
                  <a:extLst>
                    <a:ext uri="{FF2B5EF4-FFF2-40B4-BE49-F238E27FC236}">
                      <a16:creationId xmlns:a16="http://schemas.microsoft.com/office/drawing/2014/main" id="{17694619-5D4A-4325-9FBC-6537E697D6EC}"/>
                    </a:ext>
                  </a:extLst>
                </p:cNvPr>
                <p:cNvPicPr/>
                <p:nvPr/>
              </p:nvPicPr>
              <p:blipFill>
                <a:blip r:embed="rId284"/>
                <a:stretch>
                  <a:fillRect/>
                </a:stretch>
              </p:blipFill>
              <p:spPr>
                <a:xfrm>
                  <a:off x="2967127" y="2249724"/>
                  <a:ext cx="11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9" name="Freihand 258">
                  <a:extLst>
                    <a:ext uri="{FF2B5EF4-FFF2-40B4-BE49-F238E27FC236}">
                      <a16:creationId xmlns:a16="http://schemas.microsoft.com/office/drawing/2014/main" id="{CE397716-E317-496A-BDCC-9D303748DE3F}"/>
                    </a:ext>
                  </a:extLst>
                </p14:cNvPr>
                <p14:cNvContentPartPr/>
                <p14:nvPr/>
              </p14:nvContentPartPr>
              <p14:xfrm>
                <a:off x="3048847" y="2191044"/>
                <a:ext cx="46800" cy="69480"/>
              </p14:xfrm>
            </p:contentPart>
          </mc:Choice>
          <mc:Fallback xmlns="">
            <p:pic>
              <p:nvPicPr>
                <p:cNvPr id="259" name="Freihand 258">
                  <a:extLst>
                    <a:ext uri="{FF2B5EF4-FFF2-40B4-BE49-F238E27FC236}">
                      <a16:creationId xmlns:a16="http://schemas.microsoft.com/office/drawing/2014/main" id="{CE397716-E317-496A-BDCC-9D303748DE3F}"/>
                    </a:ext>
                  </a:extLst>
                </p:cNvPr>
                <p:cNvPicPr/>
                <p:nvPr/>
              </p:nvPicPr>
              <p:blipFill>
                <a:blip r:embed="rId286"/>
                <a:stretch>
                  <a:fillRect/>
                </a:stretch>
              </p:blipFill>
              <p:spPr>
                <a:xfrm>
                  <a:off x="3044527" y="2186724"/>
                  <a:ext cx="5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0" name="Freihand 259">
                  <a:extLst>
                    <a:ext uri="{FF2B5EF4-FFF2-40B4-BE49-F238E27FC236}">
                      <a16:creationId xmlns:a16="http://schemas.microsoft.com/office/drawing/2014/main" id="{A0DF2602-557B-4855-B981-640575ED92F0}"/>
                    </a:ext>
                  </a:extLst>
                </p14:cNvPr>
                <p14:cNvContentPartPr/>
                <p14:nvPr/>
              </p14:nvContentPartPr>
              <p14:xfrm>
                <a:off x="3044527" y="2106084"/>
                <a:ext cx="4320" cy="9720"/>
              </p14:xfrm>
            </p:contentPart>
          </mc:Choice>
          <mc:Fallback xmlns="">
            <p:pic>
              <p:nvPicPr>
                <p:cNvPr id="260" name="Freihand 259">
                  <a:extLst>
                    <a:ext uri="{FF2B5EF4-FFF2-40B4-BE49-F238E27FC236}">
                      <a16:creationId xmlns:a16="http://schemas.microsoft.com/office/drawing/2014/main" id="{A0DF2602-557B-4855-B981-640575ED92F0}"/>
                    </a:ext>
                  </a:extLst>
                </p:cNvPr>
                <p:cNvPicPr/>
                <p:nvPr/>
              </p:nvPicPr>
              <p:blipFill>
                <a:blip r:embed="rId288"/>
                <a:stretch>
                  <a:fillRect/>
                </a:stretch>
              </p:blipFill>
              <p:spPr>
                <a:xfrm>
                  <a:off x="3040207" y="2101764"/>
                  <a:ext cx="12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1" name="Freihand 260">
                  <a:extLst>
                    <a:ext uri="{FF2B5EF4-FFF2-40B4-BE49-F238E27FC236}">
                      <a16:creationId xmlns:a16="http://schemas.microsoft.com/office/drawing/2014/main" id="{DA70BF07-8B8E-4D84-B829-CA3AE56C4F3F}"/>
                    </a:ext>
                  </a:extLst>
                </p14:cNvPr>
                <p14:cNvContentPartPr/>
                <p14:nvPr/>
              </p14:nvContentPartPr>
              <p14:xfrm>
                <a:off x="3132727" y="2106444"/>
                <a:ext cx="42840" cy="262800"/>
              </p14:xfrm>
            </p:contentPart>
          </mc:Choice>
          <mc:Fallback xmlns="">
            <p:pic>
              <p:nvPicPr>
                <p:cNvPr id="261" name="Freihand 260">
                  <a:extLst>
                    <a:ext uri="{FF2B5EF4-FFF2-40B4-BE49-F238E27FC236}">
                      <a16:creationId xmlns:a16="http://schemas.microsoft.com/office/drawing/2014/main" id="{DA70BF07-8B8E-4D84-B829-CA3AE56C4F3F}"/>
                    </a:ext>
                  </a:extLst>
                </p:cNvPr>
                <p:cNvPicPr/>
                <p:nvPr/>
              </p:nvPicPr>
              <p:blipFill>
                <a:blip r:embed="rId290"/>
                <a:stretch>
                  <a:fillRect/>
                </a:stretch>
              </p:blipFill>
              <p:spPr>
                <a:xfrm>
                  <a:off x="3128407" y="2102124"/>
                  <a:ext cx="51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3" name="Freihand 262">
                  <a:extLst>
                    <a:ext uri="{FF2B5EF4-FFF2-40B4-BE49-F238E27FC236}">
                      <a16:creationId xmlns:a16="http://schemas.microsoft.com/office/drawing/2014/main" id="{287AFDFF-1D73-4BB4-9405-493F11D6E083}"/>
                    </a:ext>
                  </a:extLst>
                </p14:cNvPr>
                <p14:cNvContentPartPr/>
                <p14:nvPr/>
              </p14:nvContentPartPr>
              <p14:xfrm>
                <a:off x="1597687" y="2482284"/>
                <a:ext cx="547920" cy="96840"/>
              </p14:xfrm>
            </p:contentPart>
          </mc:Choice>
          <mc:Fallback xmlns="">
            <p:pic>
              <p:nvPicPr>
                <p:cNvPr id="263" name="Freihand 262">
                  <a:extLst>
                    <a:ext uri="{FF2B5EF4-FFF2-40B4-BE49-F238E27FC236}">
                      <a16:creationId xmlns:a16="http://schemas.microsoft.com/office/drawing/2014/main" id="{287AFDFF-1D73-4BB4-9405-493F11D6E083}"/>
                    </a:ext>
                  </a:extLst>
                </p:cNvPr>
                <p:cNvPicPr/>
                <p:nvPr/>
              </p:nvPicPr>
              <p:blipFill>
                <a:blip r:embed="rId292"/>
                <a:stretch>
                  <a:fillRect/>
                </a:stretch>
              </p:blipFill>
              <p:spPr>
                <a:xfrm>
                  <a:off x="1593367" y="2477964"/>
                  <a:ext cx="556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4" name="Freihand 263">
                  <a:extLst>
                    <a:ext uri="{FF2B5EF4-FFF2-40B4-BE49-F238E27FC236}">
                      <a16:creationId xmlns:a16="http://schemas.microsoft.com/office/drawing/2014/main" id="{047E79E8-143B-4058-880A-A3D7ED1E270A}"/>
                    </a:ext>
                  </a:extLst>
                </p14:cNvPr>
                <p14:cNvContentPartPr/>
                <p14:nvPr/>
              </p14:nvContentPartPr>
              <p14:xfrm>
                <a:off x="2216527" y="2437644"/>
                <a:ext cx="753120" cy="168480"/>
              </p14:xfrm>
            </p:contentPart>
          </mc:Choice>
          <mc:Fallback xmlns="">
            <p:pic>
              <p:nvPicPr>
                <p:cNvPr id="264" name="Freihand 263">
                  <a:extLst>
                    <a:ext uri="{FF2B5EF4-FFF2-40B4-BE49-F238E27FC236}">
                      <a16:creationId xmlns:a16="http://schemas.microsoft.com/office/drawing/2014/main" id="{047E79E8-143B-4058-880A-A3D7ED1E270A}"/>
                    </a:ext>
                  </a:extLst>
                </p:cNvPr>
                <p:cNvPicPr/>
                <p:nvPr/>
              </p:nvPicPr>
              <p:blipFill>
                <a:blip r:embed="rId294"/>
                <a:stretch>
                  <a:fillRect/>
                </a:stretch>
              </p:blipFill>
              <p:spPr>
                <a:xfrm>
                  <a:off x="2212207" y="2433324"/>
                  <a:ext cx="76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5" name="Freihand 264">
                  <a:extLst>
                    <a:ext uri="{FF2B5EF4-FFF2-40B4-BE49-F238E27FC236}">
                      <a16:creationId xmlns:a16="http://schemas.microsoft.com/office/drawing/2014/main" id="{7AAB7CC0-07AF-428F-AF7F-15FC2DACD043}"/>
                    </a:ext>
                  </a:extLst>
                </p14:cNvPr>
                <p14:cNvContentPartPr/>
                <p14:nvPr/>
              </p14:nvContentPartPr>
              <p14:xfrm>
                <a:off x="1743847" y="2660484"/>
                <a:ext cx="114840" cy="179640"/>
              </p14:xfrm>
            </p:contentPart>
          </mc:Choice>
          <mc:Fallback xmlns="">
            <p:pic>
              <p:nvPicPr>
                <p:cNvPr id="265" name="Freihand 264">
                  <a:extLst>
                    <a:ext uri="{FF2B5EF4-FFF2-40B4-BE49-F238E27FC236}">
                      <a16:creationId xmlns:a16="http://schemas.microsoft.com/office/drawing/2014/main" id="{7AAB7CC0-07AF-428F-AF7F-15FC2DACD043}"/>
                    </a:ext>
                  </a:extLst>
                </p:cNvPr>
                <p:cNvPicPr/>
                <p:nvPr/>
              </p:nvPicPr>
              <p:blipFill>
                <a:blip r:embed="rId296"/>
                <a:stretch>
                  <a:fillRect/>
                </a:stretch>
              </p:blipFill>
              <p:spPr>
                <a:xfrm>
                  <a:off x="1739527" y="2656164"/>
                  <a:ext cx="123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6" name="Freihand 265">
                  <a:extLst>
                    <a:ext uri="{FF2B5EF4-FFF2-40B4-BE49-F238E27FC236}">
                      <a16:creationId xmlns:a16="http://schemas.microsoft.com/office/drawing/2014/main" id="{3D48C231-2C95-4497-B65B-8FE93A2B6386}"/>
                    </a:ext>
                  </a:extLst>
                </p14:cNvPr>
                <p14:cNvContentPartPr/>
                <p14:nvPr/>
              </p14:nvContentPartPr>
              <p14:xfrm>
                <a:off x="1902247" y="2681004"/>
                <a:ext cx="112320" cy="129960"/>
              </p14:xfrm>
            </p:contentPart>
          </mc:Choice>
          <mc:Fallback xmlns="">
            <p:pic>
              <p:nvPicPr>
                <p:cNvPr id="266" name="Freihand 265">
                  <a:extLst>
                    <a:ext uri="{FF2B5EF4-FFF2-40B4-BE49-F238E27FC236}">
                      <a16:creationId xmlns:a16="http://schemas.microsoft.com/office/drawing/2014/main" id="{3D48C231-2C95-4497-B65B-8FE93A2B6386}"/>
                    </a:ext>
                  </a:extLst>
                </p:cNvPr>
                <p:cNvPicPr/>
                <p:nvPr/>
              </p:nvPicPr>
              <p:blipFill>
                <a:blip r:embed="rId298"/>
                <a:stretch>
                  <a:fillRect/>
                </a:stretch>
              </p:blipFill>
              <p:spPr>
                <a:xfrm>
                  <a:off x="1897927" y="2676684"/>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7" name="Freihand 266">
                  <a:extLst>
                    <a:ext uri="{FF2B5EF4-FFF2-40B4-BE49-F238E27FC236}">
                      <a16:creationId xmlns:a16="http://schemas.microsoft.com/office/drawing/2014/main" id="{D8B5FA2C-135E-4F01-B011-ED2E97F5D7DA}"/>
                    </a:ext>
                  </a:extLst>
                </p14:cNvPr>
                <p14:cNvContentPartPr/>
                <p14:nvPr/>
              </p14:nvContentPartPr>
              <p14:xfrm>
                <a:off x="2057767" y="2745084"/>
                <a:ext cx="53280" cy="5040"/>
              </p14:xfrm>
            </p:contentPart>
          </mc:Choice>
          <mc:Fallback xmlns="">
            <p:pic>
              <p:nvPicPr>
                <p:cNvPr id="267" name="Freihand 266">
                  <a:extLst>
                    <a:ext uri="{FF2B5EF4-FFF2-40B4-BE49-F238E27FC236}">
                      <a16:creationId xmlns:a16="http://schemas.microsoft.com/office/drawing/2014/main" id="{D8B5FA2C-135E-4F01-B011-ED2E97F5D7DA}"/>
                    </a:ext>
                  </a:extLst>
                </p:cNvPr>
                <p:cNvPicPr/>
                <p:nvPr/>
              </p:nvPicPr>
              <p:blipFill>
                <a:blip r:embed="rId300"/>
                <a:stretch>
                  <a:fillRect/>
                </a:stretch>
              </p:blipFill>
              <p:spPr>
                <a:xfrm>
                  <a:off x="2053447" y="2740764"/>
                  <a:ext cx="61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8" name="Freihand 267">
                  <a:extLst>
                    <a:ext uri="{FF2B5EF4-FFF2-40B4-BE49-F238E27FC236}">
                      <a16:creationId xmlns:a16="http://schemas.microsoft.com/office/drawing/2014/main" id="{313C3CFD-5D5A-4A2E-A78A-ADC1993DB01B}"/>
                    </a:ext>
                  </a:extLst>
                </p14:cNvPr>
                <p14:cNvContentPartPr/>
                <p14:nvPr/>
              </p14:nvContentPartPr>
              <p14:xfrm>
                <a:off x="2218687" y="2696124"/>
                <a:ext cx="3960" cy="93600"/>
              </p14:xfrm>
            </p:contentPart>
          </mc:Choice>
          <mc:Fallback xmlns="">
            <p:pic>
              <p:nvPicPr>
                <p:cNvPr id="268" name="Freihand 267">
                  <a:extLst>
                    <a:ext uri="{FF2B5EF4-FFF2-40B4-BE49-F238E27FC236}">
                      <a16:creationId xmlns:a16="http://schemas.microsoft.com/office/drawing/2014/main" id="{313C3CFD-5D5A-4A2E-A78A-ADC1993DB01B}"/>
                    </a:ext>
                  </a:extLst>
                </p:cNvPr>
                <p:cNvPicPr/>
                <p:nvPr/>
              </p:nvPicPr>
              <p:blipFill>
                <a:blip r:embed="rId302"/>
                <a:stretch>
                  <a:fillRect/>
                </a:stretch>
              </p:blipFill>
              <p:spPr>
                <a:xfrm>
                  <a:off x="2214367" y="2691804"/>
                  <a:ext cx="1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9" name="Freihand 268">
                  <a:extLst>
                    <a:ext uri="{FF2B5EF4-FFF2-40B4-BE49-F238E27FC236}">
                      <a16:creationId xmlns:a16="http://schemas.microsoft.com/office/drawing/2014/main" id="{B157F156-1B1C-4FCC-85C1-D6C3BB2CF7B8}"/>
                    </a:ext>
                  </a:extLst>
                </p14:cNvPr>
                <p14:cNvContentPartPr/>
                <p14:nvPr/>
              </p14:nvContentPartPr>
              <p14:xfrm>
                <a:off x="2164687" y="2660484"/>
                <a:ext cx="125280" cy="131760"/>
              </p14:xfrm>
            </p:contentPart>
          </mc:Choice>
          <mc:Fallback xmlns="">
            <p:pic>
              <p:nvPicPr>
                <p:cNvPr id="269" name="Freihand 268">
                  <a:extLst>
                    <a:ext uri="{FF2B5EF4-FFF2-40B4-BE49-F238E27FC236}">
                      <a16:creationId xmlns:a16="http://schemas.microsoft.com/office/drawing/2014/main" id="{B157F156-1B1C-4FCC-85C1-D6C3BB2CF7B8}"/>
                    </a:ext>
                  </a:extLst>
                </p:cNvPr>
                <p:cNvPicPr/>
                <p:nvPr/>
              </p:nvPicPr>
              <p:blipFill>
                <a:blip r:embed="rId304"/>
                <a:stretch>
                  <a:fillRect/>
                </a:stretch>
              </p:blipFill>
              <p:spPr>
                <a:xfrm>
                  <a:off x="2160367" y="2656164"/>
                  <a:ext cx="13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0" name="Freihand 269">
                  <a:extLst>
                    <a:ext uri="{FF2B5EF4-FFF2-40B4-BE49-F238E27FC236}">
                      <a16:creationId xmlns:a16="http://schemas.microsoft.com/office/drawing/2014/main" id="{83730789-E152-4ACD-9118-DEA589200E27}"/>
                    </a:ext>
                  </a:extLst>
                </p14:cNvPr>
                <p14:cNvContentPartPr/>
                <p14:nvPr/>
              </p14:nvContentPartPr>
              <p14:xfrm>
                <a:off x="2327767" y="2699004"/>
                <a:ext cx="95400" cy="77400"/>
              </p14:xfrm>
            </p:contentPart>
          </mc:Choice>
          <mc:Fallback xmlns="">
            <p:pic>
              <p:nvPicPr>
                <p:cNvPr id="270" name="Freihand 269">
                  <a:extLst>
                    <a:ext uri="{FF2B5EF4-FFF2-40B4-BE49-F238E27FC236}">
                      <a16:creationId xmlns:a16="http://schemas.microsoft.com/office/drawing/2014/main" id="{83730789-E152-4ACD-9118-DEA589200E27}"/>
                    </a:ext>
                  </a:extLst>
                </p:cNvPr>
                <p:cNvPicPr/>
                <p:nvPr/>
              </p:nvPicPr>
              <p:blipFill>
                <a:blip r:embed="rId306"/>
                <a:stretch>
                  <a:fillRect/>
                </a:stretch>
              </p:blipFill>
              <p:spPr>
                <a:xfrm>
                  <a:off x="2323447" y="2694684"/>
                  <a:ext cx="10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1" name="Freihand 270">
                  <a:extLst>
                    <a:ext uri="{FF2B5EF4-FFF2-40B4-BE49-F238E27FC236}">
                      <a16:creationId xmlns:a16="http://schemas.microsoft.com/office/drawing/2014/main" id="{D20C74DC-2467-4FE5-AC99-9FABCAD20A20}"/>
                    </a:ext>
                  </a:extLst>
                </p14:cNvPr>
                <p14:cNvContentPartPr/>
                <p14:nvPr/>
              </p14:nvContentPartPr>
              <p14:xfrm>
                <a:off x="2424967" y="2635284"/>
                <a:ext cx="91440" cy="131760"/>
              </p14:xfrm>
            </p:contentPart>
          </mc:Choice>
          <mc:Fallback xmlns="">
            <p:pic>
              <p:nvPicPr>
                <p:cNvPr id="271" name="Freihand 270">
                  <a:extLst>
                    <a:ext uri="{FF2B5EF4-FFF2-40B4-BE49-F238E27FC236}">
                      <a16:creationId xmlns:a16="http://schemas.microsoft.com/office/drawing/2014/main" id="{D20C74DC-2467-4FE5-AC99-9FABCAD20A20}"/>
                    </a:ext>
                  </a:extLst>
                </p:cNvPr>
                <p:cNvPicPr/>
                <p:nvPr/>
              </p:nvPicPr>
              <p:blipFill>
                <a:blip r:embed="rId308"/>
                <a:stretch>
                  <a:fillRect/>
                </a:stretch>
              </p:blipFill>
              <p:spPr>
                <a:xfrm>
                  <a:off x="2420647" y="2630964"/>
                  <a:ext cx="10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2" name="Freihand 271">
                  <a:extLst>
                    <a:ext uri="{FF2B5EF4-FFF2-40B4-BE49-F238E27FC236}">
                      <a16:creationId xmlns:a16="http://schemas.microsoft.com/office/drawing/2014/main" id="{72BBF1BA-669F-49F1-8747-919B862331EA}"/>
                    </a:ext>
                  </a:extLst>
                </p14:cNvPr>
                <p14:cNvContentPartPr/>
                <p14:nvPr/>
              </p14:nvContentPartPr>
              <p14:xfrm>
                <a:off x="2565007" y="2729964"/>
                <a:ext cx="13320" cy="25200"/>
              </p14:xfrm>
            </p:contentPart>
          </mc:Choice>
          <mc:Fallback xmlns="">
            <p:pic>
              <p:nvPicPr>
                <p:cNvPr id="272" name="Freihand 271">
                  <a:extLst>
                    <a:ext uri="{FF2B5EF4-FFF2-40B4-BE49-F238E27FC236}">
                      <a16:creationId xmlns:a16="http://schemas.microsoft.com/office/drawing/2014/main" id="{72BBF1BA-669F-49F1-8747-919B862331EA}"/>
                    </a:ext>
                  </a:extLst>
                </p:cNvPr>
                <p:cNvPicPr/>
                <p:nvPr/>
              </p:nvPicPr>
              <p:blipFill>
                <a:blip r:embed="rId310"/>
                <a:stretch>
                  <a:fillRect/>
                </a:stretch>
              </p:blipFill>
              <p:spPr>
                <a:xfrm>
                  <a:off x="2560687" y="2725644"/>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4" name="Freihand 273">
                  <a:extLst>
                    <a:ext uri="{FF2B5EF4-FFF2-40B4-BE49-F238E27FC236}">
                      <a16:creationId xmlns:a16="http://schemas.microsoft.com/office/drawing/2014/main" id="{9367B4D8-DB19-489C-9CBA-0895317351C8}"/>
                    </a:ext>
                  </a:extLst>
                </p14:cNvPr>
                <p14:cNvContentPartPr/>
                <p14:nvPr/>
              </p14:nvContentPartPr>
              <p14:xfrm>
                <a:off x="1611727" y="1873164"/>
                <a:ext cx="621000" cy="131400"/>
              </p14:xfrm>
            </p:contentPart>
          </mc:Choice>
          <mc:Fallback xmlns="">
            <p:pic>
              <p:nvPicPr>
                <p:cNvPr id="274" name="Freihand 273">
                  <a:extLst>
                    <a:ext uri="{FF2B5EF4-FFF2-40B4-BE49-F238E27FC236}">
                      <a16:creationId xmlns:a16="http://schemas.microsoft.com/office/drawing/2014/main" id="{9367B4D8-DB19-489C-9CBA-0895317351C8}"/>
                    </a:ext>
                  </a:extLst>
                </p:cNvPr>
                <p:cNvPicPr/>
                <p:nvPr/>
              </p:nvPicPr>
              <p:blipFill>
                <a:blip r:embed="rId312"/>
                <a:stretch>
                  <a:fillRect/>
                </a:stretch>
              </p:blipFill>
              <p:spPr>
                <a:xfrm>
                  <a:off x="1607407" y="1868844"/>
                  <a:ext cx="629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75" name="Freihand 274">
                  <a:extLst>
                    <a:ext uri="{FF2B5EF4-FFF2-40B4-BE49-F238E27FC236}">
                      <a16:creationId xmlns:a16="http://schemas.microsoft.com/office/drawing/2014/main" id="{40C2A878-FCD6-4C86-9E3D-D6047AF87289}"/>
                    </a:ext>
                  </a:extLst>
                </p14:cNvPr>
                <p14:cNvContentPartPr/>
                <p14:nvPr/>
              </p14:nvContentPartPr>
              <p14:xfrm>
                <a:off x="1802527" y="1731684"/>
                <a:ext cx="195840" cy="156240"/>
              </p14:xfrm>
            </p:contentPart>
          </mc:Choice>
          <mc:Fallback xmlns="">
            <p:pic>
              <p:nvPicPr>
                <p:cNvPr id="275" name="Freihand 274">
                  <a:extLst>
                    <a:ext uri="{FF2B5EF4-FFF2-40B4-BE49-F238E27FC236}">
                      <a16:creationId xmlns:a16="http://schemas.microsoft.com/office/drawing/2014/main" id="{40C2A878-FCD6-4C86-9E3D-D6047AF87289}"/>
                    </a:ext>
                  </a:extLst>
                </p:cNvPr>
                <p:cNvPicPr/>
                <p:nvPr/>
              </p:nvPicPr>
              <p:blipFill>
                <a:blip r:embed="rId314"/>
                <a:stretch>
                  <a:fillRect/>
                </a:stretch>
              </p:blipFill>
              <p:spPr>
                <a:xfrm>
                  <a:off x="1798207" y="1727364"/>
                  <a:ext cx="204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6" name="Freihand 275">
                  <a:extLst>
                    <a:ext uri="{FF2B5EF4-FFF2-40B4-BE49-F238E27FC236}">
                      <a16:creationId xmlns:a16="http://schemas.microsoft.com/office/drawing/2014/main" id="{62704099-B09C-4BCD-A05C-46CFE89E22E0}"/>
                    </a:ext>
                  </a:extLst>
                </p14:cNvPr>
                <p14:cNvContentPartPr/>
                <p14:nvPr/>
              </p14:nvContentPartPr>
              <p14:xfrm>
                <a:off x="1983247" y="1823484"/>
                <a:ext cx="102600" cy="161280"/>
              </p14:xfrm>
            </p:contentPart>
          </mc:Choice>
          <mc:Fallback xmlns="">
            <p:pic>
              <p:nvPicPr>
                <p:cNvPr id="276" name="Freihand 275">
                  <a:extLst>
                    <a:ext uri="{FF2B5EF4-FFF2-40B4-BE49-F238E27FC236}">
                      <a16:creationId xmlns:a16="http://schemas.microsoft.com/office/drawing/2014/main" id="{62704099-B09C-4BCD-A05C-46CFE89E22E0}"/>
                    </a:ext>
                  </a:extLst>
                </p:cNvPr>
                <p:cNvPicPr/>
                <p:nvPr/>
              </p:nvPicPr>
              <p:blipFill>
                <a:blip r:embed="rId316"/>
                <a:stretch>
                  <a:fillRect/>
                </a:stretch>
              </p:blipFill>
              <p:spPr>
                <a:xfrm>
                  <a:off x="1978927" y="1819164"/>
                  <a:ext cx="111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7" name="Freihand 276">
                  <a:extLst>
                    <a:ext uri="{FF2B5EF4-FFF2-40B4-BE49-F238E27FC236}">
                      <a16:creationId xmlns:a16="http://schemas.microsoft.com/office/drawing/2014/main" id="{388C3060-33E4-47CF-A421-FF96C66E6BF6}"/>
                    </a:ext>
                  </a:extLst>
                </p14:cNvPr>
                <p14:cNvContentPartPr/>
                <p14:nvPr/>
              </p14:nvContentPartPr>
              <p14:xfrm>
                <a:off x="2087647" y="1788564"/>
                <a:ext cx="61560" cy="126720"/>
              </p14:xfrm>
            </p:contentPart>
          </mc:Choice>
          <mc:Fallback xmlns="">
            <p:pic>
              <p:nvPicPr>
                <p:cNvPr id="277" name="Freihand 276">
                  <a:extLst>
                    <a:ext uri="{FF2B5EF4-FFF2-40B4-BE49-F238E27FC236}">
                      <a16:creationId xmlns:a16="http://schemas.microsoft.com/office/drawing/2014/main" id="{388C3060-33E4-47CF-A421-FF96C66E6BF6}"/>
                    </a:ext>
                  </a:extLst>
                </p:cNvPr>
                <p:cNvPicPr/>
                <p:nvPr/>
              </p:nvPicPr>
              <p:blipFill>
                <a:blip r:embed="rId318"/>
                <a:stretch>
                  <a:fillRect/>
                </a:stretch>
              </p:blipFill>
              <p:spPr>
                <a:xfrm>
                  <a:off x="2083327" y="1784244"/>
                  <a:ext cx="70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8" name="Freihand 277">
                  <a:extLst>
                    <a:ext uri="{FF2B5EF4-FFF2-40B4-BE49-F238E27FC236}">
                      <a16:creationId xmlns:a16="http://schemas.microsoft.com/office/drawing/2014/main" id="{A06D4B6F-6938-4A25-B9CB-9D9D0544365B}"/>
                    </a:ext>
                  </a:extLst>
                </p14:cNvPr>
                <p14:cNvContentPartPr/>
                <p14:nvPr/>
              </p14:nvContentPartPr>
              <p14:xfrm>
                <a:off x="2170447" y="1791084"/>
                <a:ext cx="110880" cy="131400"/>
              </p14:xfrm>
            </p:contentPart>
          </mc:Choice>
          <mc:Fallback xmlns="">
            <p:pic>
              <p:nvPicPr>
                <p:cNvPr id="278" name="Freihand 277">
                  <a:extLst>
                    <a:ext uri="{FF2B5EF4-FFF2-40B4-BE49-F238E27FC236}">
                      <a16:creationId xmlns:a16="http://schemas.microsoft.com/office/drawing/2014/main" id="{A06D4B6F-6938-4A25-B9CB-9D9D0544365B}"/>
                    </a:ext>
                  </a:extLst>
                </p:cNvPr>
                <p:cNvPicPr/>
                <p:nvPr/>
              </p:nvPicPr>
              <p:blipFill>
                <a:blip r:embed="rId320"/>
                <a:stretch>
                  <a:fillRect/>
                </a:stretch>
              </p:blipFill>
              <p:spPr>
                <a:xfrm>
                  <a:off x="2166127" y="1786764"/>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9" name="Freihand 278">
                  <a:extLst>
                    <a:ext uri="{FF2B5EF4-FFF2-40B4-BE49-F238E27FC236}">
                      <a16:creationId xmlns:a16="http://schemas.microsoft.com/office/drawing/2014/main" id="{772B0559-A4EE-416D-8656-48F7CEF0668C}"/>
                    </a:ext>
                  </a:extLst>
                </p14:cNvPr>
                <p14:cNvContentPartPr/>
                <p14:nvPr/>
              </p14:nvContentPartPr>
              <p14:xfrm>
                <a:off x="2598487" y="2036604"/>
                <a:ext cx="551520" cy="60120"/>
              </p14:xfrm>
            </p:contentPart>
          </mc:Choice>
          <mc:Fallback xmlns="">
            <p:pic>
              <p:nvPicPr>
                <p:cNvPr id="279" name="Freihand 278">
                  <a:extLst>
                    <a:ext uri="{FF2B5EF4-FFF2-40B4-BE49-F238E27FC236}">
                      <a16:creationId xmlns:a16="http://schemas.microsoft.com/office/drawing/2014/main" id="{772B0559-A4EE-416D-8656-48F7CEF0668C}"/>
                    </a:ext>
                  </a:extLst>
                </p:cNvPr>
                <p:cNvPicPr/>
                <p:nvPr/>
              </p:nvPicPr>
              <p:blipFill>
                <a:blip r:embed="rId322"/>
                <a:stretch>
                  <a:fillRect/>
                </a:stretch>
              </p:blipFill>
              <p:spPr>
                <a:xfrm>
                  <a:off x="2594167" y="2032284"/>
                  <a:ext cx="560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80" name="Freihand 279">
                  <a:extLst>
                    <a:ext uri="{FF2B5EF4-FFF2-40B4-BE49-F238E27FC236}">
                      <a16:creationId xmlns:a16="http://schemas.microsoft.com/office/drawing/2014/main" id="{BBC8D880-A8DD-49E8-BBD7-0E178DD34A08}"/>
                    </a:ext>
                  </a:extLst>
                </p14:cNvPr>
                <p14:cNvContentPartPr/>
                <p14:nvPr/>
              </p14:nvContentPartPr>
              <p14:xfrm>
                <a:off x="2695687" y="1912044"/>
                <a:ext cx="88560" cy="101160"/>
              </p14:xfrm>
            </p:contentPart>
          </mc:Choice>
          <mc:Fallback xmlns="">
            <p:pic>
              <p:nvPicPr>
                <p:cNvPr id="280" name="Freihand 279">
                  <a:extLst>
                    <a:ext uri="{FF2B5EF4-FFF2-40B4-BE49-F238E27FC236}">
                      <a16:creationId xmlns:a16="http://schemas.microsoft.com/office/drawing/2014/main" id="{BBC8D880-A8DD-49E8-BBD7-0E178DD34A08}"/>
                    </a:ext>
                  </a:extLst>
                </p:cNvPr>
                <p:cNvPicPr/>
                <p:nvPr/>
              </p:nvPicPr>
              <p:blipFill>
                <a:blip r:embed="rId324"/>
                <a:stretch>
                  <a:fillRect/>
                </a:stretch>
              </p:blipFill>
              <p:spPr>
                <a:xfrm>
                  <a:off x="2691367" y="1907724"/>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81" name="Freihand 280">
                  <a:extLst>
                    <a:ext uri="{FF2B5EF4-FFF2-40B4-BE49-F238E27FC236}">
                      <a16:creationId xmlns:a16="http://schemas.microsoft.com/office/drawing/2014/main" id="{39B07E7D-7EB1-47D5-AB16-1604C8188821}"/>
                    </a:ext>
                  </a:extLst>
                </p14:cNvPr>
                <p14:cNvContentPartPr/>
                <p14:nvPr/>
              </p14:nvContentPartPr>
              <p14:xfrm>
                <a:off x="2822767" y="1961004"/>
                <a:ext cx="82440" cy="65880"/>
              </p14:xfrm>
            </p:contentPart>
          </mc:Choice>
          <mc:Fallback xmlns="">
            <p:pic>
              <p:nvPicPr>
                <p:cNvPr id="281" name="Freihand 280">
                  <a:extLst>
                    <a:ext uri="{FF2B5EF4-FFF2-40B4-BE49-F238E27FC236}">
                      <a16:creationId xmlns:a16="http://schemas.microsoft.com/office/drawing/2014/main" id="{39B07E7D-7EB1-47D5-AB16-1604C8188821}"/>
                    </a:ext>
                  </a:extLst>
                </p:cNvPr>
                <p:cNvPicPr/>
                <p:nvPr/>
              </p:nvPicPr>
              <p:blipFill>
                <a:blip r:embed="rId326"/>
                <a:stretch>
                  <a:fillRect/>
                </a:stretch>
              </p:blipFill>
              <p:spPr>
                <a:xfrm>
                  <a:off x="2818447" y="1956684"/>
                  <a:ext cx="91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2" name="Freihand 281">
                  <a:extLst>
                    <a:ext uri="{FF2B5EF4-FFF2-40B4-BE49-F238E27FC236}">
                      <a16:creationId xmlns:a16="http://schemas.microsoft.com/office/drawing/2014/main" id="{97C08D3F-B768-43BA-9EF8-04A680523FB8}"/>
                    </a:ext>
                  </a:extLst>
                </p14:cNvPr>
                <p14:cNvContentPartPr/>
                <p14:nvPr/>
              </p14:nvContentPartPr>
              <p14:xfrm>
                <a:off x="2927887" y="1897284"/>
                <a:ext cx="88560" cy="122400"/>
              </p14:xfrm>
            </p:contentPart>
          </mc:Choice>
          <mc:Fallback xmlns="">
            <p:pic>
              <p:nvPicPr>
                <p:cNvPr id="282" name="Freihand 281">
                  <a:extLst>
                    <a:ext uri="{FF2B5EF4-FFF2-40B4-BE49-F238E27FC236}">
                      <a16:creationId xmlns:a16="http://schemas.microsoft.com/office/drawing/2014/main" id="{97C08D3F-B768-43BA-9EF8-04A680523FB8}"/>
                    </a:ext>
                  </a:extLst>
                </p:cNvPr>
                <p:cNvPicPr/>
                <p:nvPr/>
              </p:nvPicPr>
              <p:blipFill>
                <a:blip r:embed="rId328"/>
                <a:stretch>
                  <a:fillRect/>
                </a:stretch>
              </p:blipFill>
              <p:spPr>
                <a:xfrm>
                  <a:off x="2923567" y="1892964"/>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3" name="Freihand 282">
                  <a:extLst>
                    <a:ext uri="{FF2B5EF4-FFF2-40B4-BE49-F238E27FC236}">
                      <a16:creationId xmlns:a16="http://schemas.microsoft.com/office/drawing/2014/main" id="{30BBB744-9295-4398-8874-072A3151B84E}"/>
                    </a:ext>
                  </a:extLst>
                </p14:cNvPr>
                <p14:cNvContentPartPr/>
                <p14:nvPr/>
              </p14:nvContentPartPr>
              <p14:xfrm>
                <a:off x="3049567" y="1903764"/>
                <a:ext cx="130680" cy="151200"/>
              </p14:xfrm>
            </p:contentPart>
          </mc:Choice>
          <mc:Fallback xmlns="">
            <p:pic>
              <p:nvPicPr>
                <p:cNvPr id="283" name="Freihand 282">
                  <a:extLst>
                    <a:ext uri="{FF2B5EF4-FFF2-40B4-BE49-F238E27FC236}">
                      <a16:creationId xmlns:a16="http://schemas.microsoft.com/office/drawing/2014/main" id="{30BBB744-9295-4398-8874-072A3151B84E}"/>
                    </a:ext>
                  </a:extLst>
                </p:cNvPr>
                <p:cNvPicPr/>
                <p:nvPr/>
              </p:nvPicPr>
              <p:blipFill>
                <a:blip r:embed="rId330"/>
                <a:stretch>
                  <a:fillRect/>
                </a:stretch>
              </p:blipFill>
              <p:spPr>
                <a:xfrm>
                  <a:off x="3045247" y="1899444"/>
                  <a:ext cx="1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4" name="Freihand 283">
                  <a:extLst>
                    <a:ext uri="{FF2B5EF4-FFF2-40B4-BE49-F238E27FC236}">
                      <a16:creationId xmlns:a16="http://schemas.microsoft.com/office/drawing/2014/main" id="{72C1507F-859C-45B1-B191-89B048C135E5}"/>
                    </a:ext>
                  </a:extLst>
                </p14:cNvPr>
                <p14:cNvContentPartPr/>
                <p14:nvPr/>
              </p14:nvContentPartPr>
              <p14:xfrm>
                <a:off x="3166567" y="1954524"/>
                <a:ext cx="95400" cy="49680"/>
              </p14:xfrm>
            </p:contentPart>
          </mc:Choice>
          <mc:Fallback xmlns="">
            <p:pic>
              <p:nvPicPr>
                <p:cNvPr id="284" name="Freihand 283">
                  <a:extLst>
                    <a:ext uri="{FF2B5EF4-FFF2-40B4-BE49-F238E27FC236}">
                      <a16:creationId xmlns:a16="http://schemas.microsoft.com/office/drawing/2014/main" id="{72C1507F-859C-45B1-B191-89B048C135E5}"/>
                    </a:ext>
                  </a:extLst>
                </p:cNvPr>
                <p:cNvPicPr/>
                <p:nvPr/>
              </p:nvPicPr>
              <p:blipFill>
                <a:blip r:embed="rId332"/>
                <a:stretch>
                  <a:fillRect/>
                </a:stretch>
              </p:blipFill>
              <p:spPr>
                <a:xfrm>
                  <a:off x="3162247" y="1950204"/>
                  <a:ext cx="104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5" name="Freihand 284">
                  <a:extLst>
                    <a:ext uri="{FF2B5EF4-FFF2-40B4-BE49-F238E27FC236}">
                      <a16:creationId xmlns:a16="http://schemas.microsoft.com/office/drawing/2014/main" id="{18BE4EED-DACC-4D64-97BB-8DF8A44016E5}"/>
                    </a:ext>
                  </a:extLst>
                </p14:cNvPr>
                <p14:cNvContentPartPr/>
                <p14:nvPr/>
              </p14:nvContentPartPr>
              <p14:xfrm>
                <a:off x="3254407" y="1923204"/>
                <a:ext cx="142200" cy="173880"/>
              </p14:xfrm>
            </p:contentPart>
          </mc:Choice>
          <mc:Fallback xmlns="">
            <p:pic>
              <p:nvPicPr>
                <p:cNvPr id="285" name="Freihand 284">
                  <a:extLst>
                    <a:ext uri="{FF2B5EF4-FFF2-40B4-BE49-F238E27FC236}">
                      <a16:creationId xmlns:a16="http://schemas.microsoft.com/office/drawing/2014/main" id="{18BE4EED-DACC-4D64-97BB-8DF8A44016E5}"/>
                    </a:ext>
                  </a:extLst>
                </p:cNvPr>
                <p:cNvPicPr/>
                <p:nvPr/>
              </p:nvPicPr>
              <p:blipFill>
                <a:blip r:embed="rId334"/>
                <a:stretch>
                  <a:fillRect/>
                </a:stretch>
              </p:blipFill>
              <p:spPr>
                <a:xfrm>
                  <a:off x="3250087" y="1918884"/>
                  <a:ext cx="150840" cy="182520"/>
                </a:xfrm>
                <a:prstGeom prst="rect">
                  <a:avLst/>
                </a:prstGeom>
              </p:spPr>
            </p:pic>
          </mc:Fallback>
        </mc:AlternateContent>
      </p:grpSp>
      <p:grpSp>
        <p:nvGrpSpPr>
          <p:cNvPr id="290" name="Gruppieren 289">
            <a:extLst>
              <a:ext uri="{FF2B5EF4-FFF2-40B4-BE49-F238E27FC236}">
                <a16:creationId xmlns:a16="http://schemas.microsoft.com/office/drawing/2014/main" id="{FB9CFA51-3B34-4809-A7B9-9D881E81927A}"/>
              </a:ext>
            </a:extLst>
          </p:cNvPr>
          <p:cNvGrpSpPr/>
          <p:nvPr/>
        </p:nvGrpSpPr>
        <p:grpSpPr>
          <a:xfrm>
            <a:off x="3351247" y="2162604"/>
            <a:ext cx="230040" cy="141120"/>
            <a:chOff x="3351247" y="2162604"/>
            <a:chExt cx="230040" cy="141120"/>
          </a:xfrm>
        </p:grpSpPr>
        <mc:AlternateContent xmlns:mc="http://schemas.openxmlformats.org/markup-compatibility/2006" xmlns:p14="http://schemas.microsoft.com/office/powerpoint/2010/main">
          <mc:Choice Requires="p14">
            <p:contentPart p14:bwMode="auto" r:id="rId335">
              <p14:nvContentPartPr>
                <p14:cNvPr id="287" name="Freihand 286">
                  <a:extLst>
                    <a:ext uri="{FF2B5EF4-FFF2-40B4-BE49-F238E27FC236}">
                      <a16:creationId xmlns:a16="http://schemas.microsoft.com/office/drawing/2014/main" id="{94ADBFC9-625E-48CA-A1E9-41E29EC2EB00}"/>
                    </a:ext>
                  </a:extLst>
                </p14:cNvPr>
                <p14:cNvContentPartPr/>
                <p14:nvPr/>
              </p14:nvContentPartPr>
              <p14:xfrm>
                <a:off x="3351247" y="2214804"/>
                <a:ext cx="122760" cy="3600"/>
              </p14:xfrm>
            </p:contentPart>
          </mc:Choice>
          <mc:Fallback xmlns="">
            <p:pic>
              <p:nvPicPr>
                <p:cNvPr id="287" name="Freihand 286">
                  <a:extLst>
                    <a:ext uri="{FF2B5EF4-FFF2-40B4-BE49-F238E27FC236}">
                      <a16:creationId xmlns:a16="http://schemas.microsoft.com/office/drawing/2014/main" id="{94ADBFC9-625E-48CA-A1E9-41E29EC2EB00}"/>
                    </a:ext>
                  </a:extLst>
                </p:cNvPr>
                <p:cNvPicPr/>
                <p:nvPr/>
              </p:nvPicPr>
              <p:blipFill>
                <a:blip r:embed="rId336"/>
                <a:stretch>
                  <a:fillRect/>
                </a:stretch>
              </p:blipFill>
              <p:spPr>
                <a:xfrm>
                  <a:off x="3346927" y="2210484"/>
                  <a:ext cx="13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8" name="Freihand 287">
                  <a:extLst>
                    <a:ext uri="{FF2B5EF4-FFF2-40B4-BE49-F238E27FC236}">
                      <a16:creationId xmlns:a16="http://schemas.microsoft.com/office/drawing/2014/main" id="{54F90D73-C342-457B-99DA-0F2CB80F53BD}"/>
                    </a:ext>
                  </a:extLst>
                </p14:cNvPr>
                <p14:cNvContentPartPr/>
                <p14:nvPr/>
              </p14:nvContentPartPr>
              <p14:xfrm>
                <a:off x="3386527" y="2234604"/>
                <a:ext cx="81000" cy="28080"/>
              </p14:xfrm>
            </p:contentPart>
          </mc:Choice>
          <mc:Fallback xmlns="">
            <p:pic>
              <p:nvPicPr>
                <p:cNvPr id="288" name="Freihand 287">
                  <a:extLst>
                    <a:ext uri="{FF2B5EF4-FFF2-40B4-BE49-F238E27FC236}">
                      <a16:creationId xmlns:a16="http://schemas.microsoft.com/office/drawing/2014/main" id="{54F90D73-C342-457B-99DA-0F2CB80F53BD}"/>
                    </a:ext>
                  </a:extLst>
                </p:cNvPr>
                <p:cNvPicPr/>
                <p:nvPr/>
              </p:nvPicPr>
              <p:blipFill>
                <a:blip r:embed="rId338"/>
                <a:stretch>
                  <a:fillRect/>
                </a:stretch>
              </p:blipFill>
              <p:spPr>
                <a:xfrm>
                  <a:off x="3382207" y="2230284"/>
                  <a:ext cx="89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9" name="Freihand 288">
                  <a:extLst>
                    <a:ext uri="{FF2B5EF4-FFF2-40B4-BE49-F238E27FC236}">
                      <a16:creationId xmlns:a16="http://schemas.microsoft.com/office/drawing/2014/main" id="{617B9A88-9633-4276-AC75-B33E2413119C}"/>
                    </a:ext>
                  </a:extLst>
                </p14:cNvPr>
                <p14:cNvContentPartPr/>
                <p14:nvPr/>
              </p14:nvContentPartPr>
              <p14:xfrm>
                <a:off x="3491647" y="2162604"/>
                <a:ext cx="89640" cy="141120"/>
              </p14:xfrm>
            </p:contentPart>
          </mc:Choice>
          <mc:Fallback xmlns="">
            <p:pic>
              <p:nvPicPr>
                <p:cNvPr id="289" name="Freihand 288">
                  <a:extLst>
                    <a:ext uri="{FF2B5EF4-FFF2-40B4-BE49-F238E27FC236}">
                      <a16:creationId xmlns:a16="http://schemas.microsoft.com/office/drawing/2014/main" id="{617B9A88-9633-4276-AC75-B33E2413119C}"/>
                    </a:ext>
                  </a:extLst>
                </p:cNvPr>
                <p:cNvPicPr/>
                <p:nvPr/>
              </p:nvPicPr>
              <p:blipFill>
                <a:blip r:embed="rId340"/>
                <a:stretch>
                  <a:fillRect/>
                </a:stretch>
              </p:blipFill>
              <p:spPr>
                <a:xfrm>
                  <a:off x="3487327" y="2158284"/>
                  <a:ext cx="98280" cy="149760"/>
                </a:xfrm>
                <a:prstGeom prst="rect">
                  <a:avLst/>
                </a:prstGeom>
              </p:spPr>
            </p:pic>
          </mc:Fallback>
        </mc:AlternateContent>
      </p:grpSp>
      <p:grpSp>
        <p:nvGrpSpPr>
          <p:cNvPr id="312" name="Gruppieren 311">
            <a:extLst>
              <a:ext uri="{FF2B5EF4-FFF2-40B4-BE49-F238E27FC236}">
                <a16:creationId xmlns:a16="http://schemas.microsoft.com/office/drawing/2014/main" id="{00DA242A-CDDA-4753-9F99-C7B4B94B3447}"/>
              </a:ext>
            </a:extLst>
          </p:cNvPr>
          <p:cNvGrpSpPr/>
          <p:nvPr/>
        </p:nvGrpSpPr>
        <p:grpSpPr>
          <a:xfrm>
            <a:off x="3761287" y="2061084"/>
            <a:ext cx="1969560" cy="369000"/>
            <a:chOff x="3761287" y="2061084"/>
            <a:chExt cx="1969560" cy="369000"/>
          </a:xfrm>
        </p:grpSpPr>
        <mc:AlternateContent xmlns:mc="http://schemas.openxmlformats.org/markup-compatibility/2006" xmlns:p14="http://schemas.microsoft.com/office/powerpoint/2010/main">
          <mc:Choice Requires="p14">
            <p:contentPart p14:bwMode="auto" r:id="rId341">
              <p14:nvContentPartPr>
                <p14:cNvPr id="291" name="Freihand 290">
                  <a:extLst>
                    <a:ext uri="{FF2B5EF4-FFF2-40B4-BE49-F238E27FC236}">
                      <a16:creationId xmlns:a16="http://schemas.microsoft.com/office/drawing/2014/main" id="{A00FE24B-6ED8-4662-A23E-147A2BAD4B37}"/>
                    </a:ext>
                  </a:extLst>
                </p14:cNvPr>
                <p14:cNvContentPartPr/>
                <p14:nvPr/>
              </p14:nvContentPartPr>
              <p14:xfrm>
                <a:off x="3815647" y="2061084"/>
                <a:ext cx="67320" cy="111960"/>
              </p14:xfrm>
            </p:contentPart>
          </mc:Choice>
          <mc:Fallback xmlns="">
            <p:pic>
              <p:nvPicPr>
                <p:cNvPr id="291" name="Freihand 290">
                  <a:extLst>
                    <a:ext uri="{FF2B5EF4-FFF2-40B4-BE49-F238E27FC236}">
                      <a16:creationId xmlns:a16="http://schemas.microsoft.com/office/drawing/2014/main" id="{A00FE24B-6ED8-4662-A23E-147A2BAD4B37}"/>
                    </a:ext>
                  </a:extLst>
                </p:cNvPr>
                <p:cNvPicPr/>
                <p:nvPr/>
              </p:nvPicPr>
              <p:blipFill>
                <a:blip r:embed="rId342"/>
                <a:stretch>
                  <a:fillRect/>
                </a:stretch>
              </p:blipFill>
              <p:spPr>
                <a:xfrm>
                  <a:off x="3811327" y="2056764"/>
                  <a:ext cx="7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2" name="Freihand 291">
                  <a:extLst>
                    <a:ext uri="{FF2B5EF4-FFF2-40B4-BE49-F238E27FC236}">
                      <a16:creationId xmlns:a16="http://schemas.microsoft.com/office/drawing/2014/main" id="{3B3717FE-7ECE-479A-ACE0-EA1467E570B5}"/>
                    </a:ext>
                  </a:extLst>
                </p14:cNvPr>
                <p14:cNvContentPartPr/>
                <p14:nvPr/>
              </p14:nvContentPartPr>
              <p14:xfrm>
                <a:off x="3864607" y="2133804"/>
                <a:ext cx="74880" cy="60120"/>
              </p14:xfrm>
            </p:contentPart>
          </mc:Choice>
          <mc:Fallback xmlns="">
            <p:pic>
              <p:nvPicPr>
                <p:cNvPr id="292" name="Freihand 291">
                  <a:extLst>
                    <a:ext uri="{FF2B5EF4-FFF2-40B4-BE49-F238E27FC236}">
                      <a16:creationId xmlns:a16="http://schemas.microsoft.com/office/drawing/2014/main" id="{3B3717FE-7ECE-479A-ACE0-EA1467E570B5}"/>
                    </a:ext>
                  </a:extLst>
                </p:cNvPr>
                <p:cNvPicPr/>
                <p:nvPr/>
              </p:nvPicPr>
              <p:blipFill>
                <a:blip r:embed="rId344"/>
                <a:stretch>
                  <a:fillRect/>
                </a:stretch>
              </p:blipFill>
              <p:spPr>
                <a:xfrm>
                  <a:off x="3860287" y="2129484"/>
                  <a:ext cx="83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3" name="Freihand 292">
                  <a:extLst>
                    <a:ext uri="{FF2B5EF4-FFF2-40B4-BE49-F238E27FC236}">
                      <a16:creationId xmlns:a16="http://schemas.microsoft.com/office/drawing/2014/main" id="{2CC67261-8D66-421D-85E0-7AF640DA0A50}"/>
                    </a:ext>
                  </a:extLst>
                </p14:cNvPr>
                <p14:cNvContentPartPr/>
                <p14:nvPr/>
              </p14:nvContentPartPr>
              <p14:xfrm>
                <a:off x="3952447" y="2098884"/>
                <a:ext cx="89640" cy="99360"/>
              </p14:xfrm>
            </p:contentPart>
          </mc:Choice>
          <mc:Fallback xmlns="">
            <p:pic>
              <p:nvPicPr>
                <p:cNvPr id="293" name="Freihand 292">
                  <a:extLst>
                    <a:ext uri="{FF2B5EF4-FFF2-40B4-BE49-F238E27FC236}">
                      <a16:creationId xmlns:a16="http://schemas.microsoft.com/office/drawing/2014/main" id="{2CC67261-8D66-421D-85E0-7AF640DA0A50}"/>
                    </a:ext>
                  </a:extLst>
                </p:cNvPr>
                <p:cNvPicPr/>
                <p:nvPr/>
              </p:nvPicPr>
              <p:blipFill>
                <a:blip r:embed="rId346"/>
                <a:stretch>
                  <a:fillRect/>
                </a:stretch>
              </p:blipFill>
              <p:spPr>
                <a:xfrm>
                  <a:off x="3948127" y="2094564"/>
                  <a:ext cx="98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4" name="Freihand 293">
                  <a:extLst>
                    <a:ext uri="{FF2B5EF4-FFF2-40B4-BE49-F238E27FC236}">
                      <a16:creationId xmlns:a16="http://schemas.microsoft.com/office/drawing/2014/main" id="{D898CB7C-E4E0-42FA-8E35-05E5C5CF1539}"/>
                    </a:ext>
                  </a:extLst>
                </p14:cNvPr>
                <p14:cNvContentPartPr/>
                <p14:nvPr/>
              </p14:nvContentPartPr>
              <p14:xfrm>
                <a:off x="4069807" y="2090604"/>
                <a:ext cx="124920" cy="83160"/>
              </p14:xfrm>
            </p:contentPart>
          </mc:Choice>
          <mc:Fallback xmlns="">
            <p:pic>
              <p:nvPicPr>
                <p:cNvPr id="294" name="Freihand 293">
                  <a:extLst>
                    <a:ext uri="{FF2B5EF4-FFF2-40B4-BE49-F238E27FC236}">
                      <a16:creationId xmlns:a16="http://schemas.microsoft.com/office/drawing/2014/main" id="{D898CB7C-E4E0-42FA-8E35-05E5C5CF1539}"/>
                    </a:ext>
                  </a:extLst>
                </p:cNvPr>
                <p:cNvPicPr/>
                <p:nvPr/>
              </p:nvPicPr>
              <p:blipFill>
                <a:blip r:embed="rId348"/>
                <a:stretch>
                  <a:fillRect/>
                </a:stretch>
              </p:blipFill>
              <p:spPr>
                <a:xfrm>
                  <a:off x="4065487" y="2086284"/>
                  <a:ext cx="133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5" name="Freihand 294">
                  <a:extLst>
                    <a:ext uri="{FF2B5EF4-FFF2-40B4-BE49-F238E27FC236}">
                      <a16:creationId xmlns:a16="http://schemas.microsoft.com/office/drawing/2014/main" id="{9981DD26-25C3-4043-A7E9-839B8F3F8E65}"/>
                    </a:ext>
                  </a:extLst>
                </p14:cNvPr>
                <p14:cNvContentPartPr/>
                <p14:nvPr/>
              </p14:nvContentPartPr>
              <p14:xfrm>
                <a:off x="3761287" y="2227764"/>
                <a:ext cx="422640" cy="32760"/>
              </p14:xfrm>
            </p:contentPart>
          </mc:Choice>
          <mc:Fallback xmlns="">
            <p:pic>
              <p:nvPicPr>
                <p:cNvPr id="295" name="Freihand 294">
                  <a:extLst>
                    <a:ext uri="{FF2B5EF4-FFF2-40B4-BE49-F238E27FC236}">
                      <a16:creationId xmlns:a16="http://schemas.microsoft.com/office/drawing/2014/main" id="{9981DD26-25C3-4043-A7E9-839B8F3F8E65}"/>
                    </a:ext>
                  </a:extLst>
                </p:cNvPr>
                <p:cNvPicPr/>
                <p:nvPr/>
              </p:nvPicPr>
              <p:blipFill>
                <a:blip r:embed="rId350"/>
                <a:stretch>
                  <a:fillRect/>
                </a:stretch>
              </p:blipFill>
              <p:spPr>
                <a:xfrm>
                  <a:off x="3756967" y="2223444"/>
                  <a:ext cx="431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6" name="Freihand 295">
                  <a:extLst>
                    <a:ext uri="{FF2B5EF4-FFF2-40B4-BE49-F238E27FC236}">
                      <a16:creationId xmlns:a16="http://schemas.microsoft.com/office/drawing/2014/main" id="{9A4A4458-BD49-48E7-A7C6-8E0BD03F3724}"/>
                    </a:ext>
                  </a:extLst>
                </p14:cNvPr>
                <p14:cNvContentPartPr/>
                <p14:nvPr/>
              </p14:nvContentPartPr>
              <p14:xfrm>
                <a:off x="3916087" y="2324244"/>
                <a:ext cx="144720" cy="105840"/>
              </p14:xfrm>
            </p:contentPart>
          </mc:Choice>
          <mc:Fallback xmlns="">
            <p:pic>
              <p:nvPicPr>
                <p:cNvPr id="296" name="Freihand 295">
                  <a:extLst>
                    <a:ext uri="{FF2B5EF4-FFF2-40B4-BE49-F238E27FC236}">
                      <a16:creationId xmlns:a16="http://schemas.microsoft.com/office/drawing/2014/main" id="{9A4A4458-BD49-48E7-A7C6-8E0BD03F3724}"/>
                    </a:ext>
                  </a:extLst>
                </p:cNvPr>
                <p:cNvPicPr/>
                <p:nvPr/>
              </p:nvPicPr>
              <p:blipFill>
                <a:blip r:embed="rId352"/>
                <a:stretch>
                  <a:fillRect/>
                </a:stretch>
              </p:blipFill>
              <p:spPr>
                <a:xfrm>
                  <a:off x="3911767" y="2319924"/>
                  <a:ext cx="153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7" name="Freihand 296">
                  <a:extLst>
                    <a:ext uri="{FF2B5EF4-FFF2-40B4-BE49-F238E27FC236}">
                      <a16:creationId xmlns:a16="http://schemas.microsoft.com/office/drawing/2014/main" id="{46C81386-3CE8-4841-9151-2AC6E33CDF8D}"/>
                    </a:ext>
                  </a:extLst>
                </p14:cNvPr>
                <p14:cNvContentPartPr/>
                <p14:nvPr/>
              </p14:nvContentPartPr>
              <p14:xfrm>
                <a:off x="4311727" y="2216604"/>
                <a:ext cx="126000" cy="22320"/>
              </p14:xfrm>
            </p:contentPart>
          </mc:Choice>
          <mc:Fallback xmlns="">
            <p:pic>
              <p:nvPicPr>
                <p:cNvPr id="297" name="Freihand 296">
                  <a:extLst>
                    <a:ext uri="{FF2B5EF4-FFF2-40B4-BE49-F238E27FC236}">
                      <a16:creationId xmlns:a16="http://schemas.microsoft.com/office/drawing/2014/main" id="{46C81386-3CE8-4841-9151-2AC6E33CDF8D}"/>
                    </a:ext>
                  </a:extLst>
                </p:cNvPr>
                <p:cNvPicPr/>
                <p:nvPr/>
              </p:nvPicPr>
              <p:blipFill>
                <a:blip r:embed="rId354"/>
                <a:stretch>
                  <a:fillRect/>
                </a:stretch>
              </p:blipFill>
              <p:spPr>
                <a:xfrm>
                  <a:off x="4307407" y="2212284"/>
                  <a:ext cx="134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8" name="Freihand 297">
                  <a:extLst>
                    <a:ext uri="{FF2B5EF4-FFF2-40B4-BE49-F238E27FC236}">
                      <a16:creationId xmlns:a16="http://schemas.microsoft.com/office/drawing/2014/main" id="{A8D3B6E2-960A-463B-9BF8-6BD02E24BE57}"/>
                    </a:ext>
                  </a:extLst>
                </p14:cNvPr>
                <p14:cNvContentPartPr/>
                <p14:nvPr/>
              </p14:nvContentPartPr>
              <p14:xfrm>
                <a:off x="4332967" y="2278164"/>
                <a:ext cx="109440" cy="13680"/>
              </p14:xfrm>
            </p:contentPart>
          </mc:Choice>
          <mc:Fallback xmlns="">
            <p:pic>
              <p:nvPicPr>
                <p:cNvPr id="298" name="Freihand 297">
                  <a:extLst>
                    <a:ext uri="{FF2B5EF4-FFF2-40B4-BE49-F238E27FC236}">
                      <a16:creationId xmlns:a16="http://schemas.microsoft.com/office/drawing/2014/main" id="{A8D3B6E2-960A-463B-9BF8-6BD02E24BE57}"/>
                    </a:ext>
                  </a:extLst>
                </p:cNvPr>
                <p:cNvPicPr/>
                <p:nvPr/>
              </p:nvPicPr>
              <p:blipFill>
                <a:blip r:embed="rId356"/>
                <a:stretch>
                  <a:fillRect/>
                </a:stretch>
              </p:blipFill>
              <p:spPr>
                <a:xfrm>
                  <a:off x="4328647" y="2273844"/>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Freihand 299">
                  <a:extLst>
                    <a:ext uri="{FF2B5EF4-FFF2-40B4-BE49-F238E27FC236}">
                      <a16:creationId xmlns:a16="http://schemas.microsoft.com/office/drawing/2014/main" id="{DA76BEDC-681A-4B02-B4A7-91BB23D40EEC}"/>
                    </a:ext>
                  </a:extLst>
                </p14:cNvPr>
                <p14:cNvContentPartPr/>
                <p14:nvPr/>
              </p14:nvContentPartPr>
              <p14:xfrm>
                <a:off x="4574527" y="2169084"/>
                <a:ext cx="129600" cy="131760"/>
              </p14:xfrm>
            </p:contentPart>
          </mc:Choice>
          <mc:Fallback xmlns="">
            <p:pic>
              <p:nvPicPr>
                <p:cNvPr id="300" name="Freihand 299">
                  <a:extLst>
                    <a:ext uri="{FF2B5EF4-FFF2-40B4-BE49-F238E27FC236}">
                      <a16:creationId xmlns:a16="http://schemas.microsoft.com/office/drawing/2014/main" id="{DA76BEDC-681A-4B02-B4A7-91BB23D40EEC}"/>
                    </a:ext>
                  </a:extLst>
                </p:cNvPr>
                <p:cNvPicPr/>
                <p:nvPr/>
              </p:nvPicPr>
              <p:blipFill>
                <a:blip r:embed="rId358"/>
                <a:stretch>
                  <a:fillRect/>
                </a:stretch>
              </p:blipFill>
              <p:spPr>
                <a:xfrm>
                  <a:off x="4570207" y="2164764"/>
                  <a:ext cx="138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Freihand 300">
                  <a:extLst>
                    <a:ext uri="{FF2B5EF4-FFF2-40B4-BE49-F238E27FC236}">
                      <a16:creationId xmlns:a16="http://schemas.microsoft.com/office/drawing/2014/main" id="{00CEC16B-55E8-43B5-A2DE-F3C33D621A0F}"/>
                    </a:ext>
                  </a:extLst>
                </p14:cNvPr>
                <p14:cNvContentPartPr/>
                <p14:nvPr/>
              </p14:nvContentPartPr>
              <p14:xfrm>
                <a:off x="4732567" y="2282124"/>
                <a:ext cx="14760" cy="83880"/>
              </p14:xfrm>
            </p:contentPart>
          </mc:Choice>
          <mc:Fallback xmlns="">
            <p:pic>
              <p:nvPicPr>
                <p:cNvPr id="301" name="Freihand 300">
                  <a:extLst>
                    <a:ext uri="{FF2B5EF4-FFF2-40B4-BE49-F238E27FC236}">
                      <a16:creationId xmlns:a16="http://schemas.microsoft.com/office/drawing/2014/main" id="{00CEC16B-55E8-43B5-A2DE-F3C33D621A0F}"/>
                    </a:ext>
                  </a:extLst>
                </p:cNvPr>
                <p:cNvPicPr/>
                <p:nvPr/>
              </p:nvPicPr>
              <p:blipFill>
                <a:blip r:embed="rId360"/>
                <a:stretch>
                  <a:fillRect/>
                </a:stretch>
              </p:blipFill>
              <p:spPr>
                <a:xfrm>
                  <a:off x="4728247" y="2277804"/>
                  <a:ext cx="2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Freihand 301">
                  <a:extLst>
                    <a:ext uri="{FF2B5EF4-FFF2-40B4-BE49-F238E27FC236}">
                      <a16:creationId xmlns:a16="http://schemas.microsoft.com/office/drawing/2014/main" id="{0090A6FD-C413-42EB-9A88-00BAD4087384}"/>
                    </a:ext>
                  </a:extLst>
                </p14:cNvPr>
                <p14:cNvContentPartPr/>
                <p14:nvPr/>
              </p14:nvContentPartPr>
              <p14:xfrm>
                <a:off x="4781527" y="2183844"/>
                <a:ext cx="82080" cy="133560"/>
              </p14:xfrm>
            </p:contentPart>
          </mc:Choice>
          <mc:Fallback xmlns="">
            <p:pic>
              <p:nvPicPr>
                <p:cNvPr id="302" name="Freihand 301">
                  <a:extLst>
                    <a:ext uri="{FF2B5EF4-FFF2-40B4-BE49-F238E27FC236}">
                      <a16:creationId xmlns:a16="http://schemas.microsoft.com/office/drawing/2014/main" id="{0090A6FD-C413-42EB-9A88-00BAD4087384}"/>
                    </a:ext>
                  </a:extLst>
                </p:cNvPr>
                <p:cNvPicPr/>
                <p:nvPr/>
              </p:nvPicPr>
              <p:blipFill>
                <a:blip r:embed="rId362"/>
                <a:stretch>
                  <a:fillRect/>
                </a:stretch>
              </p:blipFill>
              <p:spPr>
                <a:xfrm>
                  <a:off x="4777207" y="2179524"/>
                  <a:ext cx="90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Freihand 302">
                  <a:extLst>
                    <a:ext uri="{FF2B5EF4-FFF2-40B4-BE49-F238E27FC236}">
                      <a16:creationId xmlns:a16="http://schemas.microsoft.com/office/drawing/2014/main" id="{2190DBCD-1B58-4CA9-B121-8D597F44843D}"/>
                    </a:ext>
                  </a:extLst>
                </p14:cNvPr>
                <p14:cNvContentPartPr/>
                <p14:nvPr/>
              </p14:nvContentPartPr>
              <p14:xfrm>
                <a:off x="4800607" y="2177004"/>
                <a:ext cx="198000" cy="60840"/>
              </p14:xfrm>
            </p:contentPart>
          </mc:Choice>
          <mc:Fallback xmlns="">
            <p:pic>
              <p:nvPicPr>
                <p:cNvPr id="303" name="Freihand 302">
                  <a:extLst>
                    <a:ext uri="{FF2B5EF4-FFF2-40B4-BE49-F238E27FC236}">
                      <a16:creationId xmlns:a16="http://schemas.microsoft.com/office/drawing/2014/main" id="{2190DBCD-1B58-4CA9-B121-8D597F44843D}"/>
                    </a:ext>
                  </a:extLst>
                </p:cNvPr>
                <p:cNvPicPr/>
                <p:nvPr/>
              </p:nvPicPr>
              <p:blipFill>
                <a:blip r:embed="rId364"/>
                <a:stretch>
                  <a:fillRect/>
                </a:stretch>
              </p:blipFill>
              <p:spPr>
                <a:xfrm>
                  <a:off x="4796287" y="2172684"/>
                  <a:ext cx="20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Freihand 303">
                  <a:extLst>
                    <a:ext uri="{FF2B5EF4-FFF2-40B4-BE49-F238E27FC236}">
                      <a16:creationId xmlns:a16="http://schemas.microsoft.com/office/drawing/2014/main" id="{7ABB3B84-C27F-471E-86DE-7058E0FA7B0A}"/>
                    </a:ext>
                  </a:extLst>
                </p14:cNvPr>
                <p14:cNvContentPartPr/>
                <p14:nvPr/>
              </p14:nvContentPartPr>
              <p14:xfrm>
                <a:off x="4970887" y="2194644"/>
                <a:ext cx="68760" cy="159480"/>
              </p14:xfrm>
            </p:contentPart>
          </mc:Choice>
          <mc:Fallback xmlns="">
            <p:pic>
              <p:nvPicPr>
                <p:cNvPr id="304" name="Freihand 303">
                  <a:extLst>
                    <a:ext uri="{FF2B5EF4-FFF2-40B4-BE49-F238E27FC236}">
                      <a16:creationId xmlns:a16="http://schemas.microsoft.com/office/drawing/2014/main" id="{7ABB3B84-C27F-471E-86DE-7058E0FA7B0A}"/>
                    </a:ext>
                  </a:extLst>
                </p:cNvPr>
                <p:cNvPicPr/>
                <p:nvPr/>
              </p:nvPicPr>
              <p:blipFill>
                <a:blip r:embed="rId366"/>
                <a:stretch>
                  <a:fillRect/>
                </a:stretch>
              </p:blipFill>
              <p:spPr>
                <a:xfrm>
                  <a:off x="4966567" y="2190324"/>
                  <a:ext cx="77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61199B94-9A03-47D6-9A1F-71825FDA44DF}"/>
                    </a:ext>
                  </a:extLst>
                </p14:cNvPr>
                <p14:cNvContentPartPr/>
                <p14:nvPr/>
              </p14:nvContentPartPr>
              <p14:xfrm>
                <a:off x="5115967" y="2213364"/>
                <a:ext cx="99720" cy="19800"/>
              </p14:xfrm>
            </p:contentPart>
          </mc:Choice>
          <mc:Fallback xmlns="">
            <p:pic>
              <p:nvPicPr>
                <p:cNvPr id="306" name="Freihand 305">
                  <a:extLst>
                    <a:ext uri="{FF2B5EF4-FFF2-40B4-BE49-F238E27FC236}">
                      <a16:creationId xmlns:a16="http://schemas.microsoft.com/office/drawing/2014/main" id="{61199B94-9A03-47D6-9A1F-71825FDA44DF}"/>
                    </a:ext>
                  </a:extLst>
                </p:cNvPr>
                <p:cNvPicPr/>
                <p:nvPr/>
              </p:nvPicPr>
              <p:blipFill>
                <a:blip r:embed="rId368"/>
                <a:stretch>
                  <a:fillRect/>
                </a:stretch>
              </p:blipFill>
              <p:spPr>
                <a:xfrm>
                  <a:off x="5111647" y="2209044"/>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7" name="Freihand 306">
                  <a:extLst>
                    <a:ext uri="{FF2B5EF4-FFF2-40B4-BE49-F238E27FC236}">
                      <a16:creationId xmlns:a16="http://schemas.microsoft.com/office/drawing/2014/main" id="{F8F628B3-16A3-4799-B063-0AFB7B63FBFC}"/>
                    </a:ext>
                  </a:extLst>
                </p14:cNvPr>
                <p14:cNvContentPartPr/>
                <p14:nvPr/>
              </p14:nvContentPartPr>
              <p14:xfrm>
                <a:off x="5271127" y="2145324"/>
                <a:ext cx="87840" cy="127440"/>
              </p14:xfrm>
            </p:contentPart>
          </mc:Choice>
          <mc:Fallback xmlns="">
            <p:pic>
              <p:nvPicPr>
                <p:cNvPr id="307" name="Freihand 306">
                  <a:extLst>
                    <a:ext uri="{FF2B5EF4-FFF2-40B4-BE49-F238E27FC236}">
                      <a16:creationId xmlns:a16="http://schemas.microsoft.com/office/drawing/2014/main" id="{F8F628B3-16A3-4799-B063-0AFB7B63FBFC}"/>
                    </a:ext>
                  </a:extLst>
                </p:cNvPr>
                <p:cNvPicPr/>
                <p:nvPr/>
              </p:nvPicPr>
              <p:blipFill>
                <a:blip r:embed="rId370"/>
                <a:stretch>
                  <a:fillRect/>
                </a:stretch>
              </p:blipFill>
              <p:spPr>
                <a:xfrm>
                  <a:off x="5266807" y="2141004"/>
                  <a:ext cx="96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8" name="Freihand 307">
                  <a:extLst>
                    <a:ext uri="{FF2B5EF4-FFF2-40B4-BE49-F238E27FC236}">
                      <a16:creationId xmlns:a16="http://schemas.microsoft.com/office/drawing/2014/main" id="{E7EE05BD-5024-4806-A06B-600B31B241DB}"/>
                    </a:ext>
                  </a:extLst>
                </p14:cNvPr>
                <p14:cNvContentPartPr/>
                <p14:nvPr/>
              </p14:nvContentPartPr>
              <p14:xfrm>
                <a:off x="5415847" y="2154324"/>
                <a:ext cx="62280" cy="117000"/>
              </p14:xfrm>
            </p:contentPart>
          </mc:Choice>
          <mc:Fallback xmlns="">
            <p:pic>
              <p:nvPicPr>
                <p:cNvPr id="308" name="Freihand 307">
                  <a:extLst>
                    <a:ext uri="{FF2B5EF4-FFF2-40B4-BE49-F238E27FC236}">
                      <a16:creationId xmlns:a16="http://schemas.microsoft.com/office/drawing/2014/main" id="{E7EE05BD-5024-4806-A06B-600B31B241DB}"/>
                    </a:ext>
                  </a:extLst>
                </p:cNvPr>
                <p:cNvPicPr/>
                <p:nvPr/>
              </p:nvPicPr>
              <p:blipFill>
                <a:blip r:embed="rId372"/>
                <a:stretch>
                  <a:fillRect/>
                </a:stretch>
              </p:blipFill>
              <p:spPr>
                <a:xfrm>
                  <a:off x="5411527" y="2150004"/>
                  <a:ext cx="70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9" name="Freihand 308">
                  <a:extLst>
                    <a:ext uri="{FF2B5EF4-FFF2-40B4-BE49-F238E27FC236}">
                      <a16:creationId xmlns:a16="http://schemas.microsoft.com/office/drawing/2014/main" id="{EF019502-566D-4FEC-A8D3-4BED8FD7FC45}"/>
                    </a:ext>
                  </a:extLst>
                </p14:cNvPr>
                <p14:cNvContentPartPr/>
                <p14:nvPr/>
              </p14:nvContentPartPr>
              <p14:xfrm>
                <a:off x="5425927" y="2138844"/>
                <a:ext cx="81000" cy="8280"/>
              </p14:xfrm>
            </p:contentPart>
          </mc:Choice>
          <mc:Fallback xmlns="">
            <p:pic>
              <p:nvPicPr>
                <p:cNvPr id="309" name="Freihand 308">
                  <a:extLst>
                    <a:ext uri="{FF2B5EF4-FFF2-40B4-BE49-F238E27FC236}">
                      <a16:creationId xmlns:a16="http://schemas.microsoft.com/office/drawing/2014/main" id="{EF019502-566D-4FEC-A8D3-4BED8FD7FC45}"/>
                    </a:ext>
                  </a:extLst>
                </p:cNvPr>
                <p:cNvPicPr/>
                <p:nvPr/>
              </p:nvPicPr>
              <p:blipFill>
                <a:blip r:embed="rId374"/>
                <a:stretch>
                  <a:fillRect/>
                </a:stretch>
              </p:blipFill>
              <p:spPr>
                <a:xfrm>
                  <a:off x="5421607" y="2134524"/>
                  <a:ext cx="89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587B6F77-0BF7-46D0-905D-DD7365A5B802}"/>
                    </a:ext>
                  </a:extLst>
                </p14:cNvPr>
                <p14:cNvContentPartPr/>
                <p14:nvPr/>
              </p14:nvContentPartPr>
              <p14:xfrm>
                <a:off x="5533567" y="2140284"/>
                <a:ext cx="91080" cy="105840"/>
              </p14:xfrm>
            </p:contentPart>
          </mc:Choice>
          <mc:Fallback xmlns="">
            <p:pic>
              <p:nvPicPr>
                <p:cNvPr id="310" name="Freihand 309">
                  <a:extLst>
                    <a:ext uri="{FF2B5EF4-FFF2-40B4-BE49-F238E27FC236}">
                      <a16:creationId xmlns:a16="http://schemas.microsoft.com/office/drawing/2014/main" id="{587B6F77-0BF7-46D0-905D-DD7365A5B802}"/>
                    </a:ext>
                  </a:extLst>
                </p:cNvPr>
                <p:cNvPicPr/>
                <p:nvPr/>
              </p:nvPicPr>
              <p:blipFill>
                <a:blip r:embed="rId376"/>
                <a:stretch>
                  <a:fillRect/>
                </a:stretch>
              </p:blipFill>
              <p:spPr>
                <a:xfrm>
                  <a:off x="5529247" y="2135964"/>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42E0E5E7-A8D5-4336-95EC-967FFB3DED55}"/>
                    </a:ext>
                  </a:extLst>
                </p14:cNvPr>
                <p14:cNvContentPartPr/>
                <p14:nvPr/>
              </p14:nvContentPartPr>
              <p14:xfrm>
                <a:off x="5681167" y="2090244"/>
                <a:ext cx="49680" cy="148680"/>
              </p14:xfrm>
            </p:contentPart>
          </mc:Choice>
          <mc:Fallback xmlns="">
            <p:pic>
              <p:nvPicPr>
                <p:cNvPr id="311" name="Freihand 310">
                  <a:extLst>
                    <a:ext uri="{FF2B5EF4-FFF2-40B4-BE49-F238E27FC236}">
                      <a16:creationId xmlns:a16="http://schemas.microsoft.com/office/drawing/2014/main" id="{42E0E5E7-A8D5-4336-95EC-967FFB3DED55}"/>
                    </a:ext>
                  </a:extLst>
                </p:cNvPr>
                <p:cNvPicPr/>
                <p:nvPr/>
              </p:nvPicPr>
              <p:blipFill>
                <a:blip r:embed="rId378"/>
                <a:stretch>
                  <a:fillRect/>
                </a:stretch>
              </p:blipFill>
              <p:spPr>
                <a:xfrm>
                  <a:off x="5676847" y="2085924"/>
                  <a:ext cx="58320" cy="157320"/>
                </a:xfrm>
                <a:prstGeom prst="rect">
                  <a:avLst/>
                </a:prstGeom>
              </p:spPr>
            </p:pic>
          </mc:Fallback>
        </mc:AlternateContent>
      </p:grpSp>
      <p:grpSp>
        <p:nvGrpSpPr>
          <p:cNvPr id="330" name="Gruppieren 329">
            <a:extLst>
              <a:ext uri="{FF2B5EF4-FFF2-40B4-BE49-F238E27FC236}">
                <a16:creationId xmlns:a16="http://schemas.microsoft.com/office/drawing/2014/main" id="{FBCE5AA4-95B2-4BB7-84F8-53AEE7A4CE70}"/>
              </a:ext>
            </a:extLst>
          </p:cNvPr>
          <p:cNvGrpSpPr/>
          <p:nvPr/>
        </p:nvGrpSpPr>
        <p:grpSpPr>
          <a:xfrm>
            <a:off x="3799447" y="2625924"/>
            <a:ext cx="364320" cy="114840"/>
            <a:chOff x="3799447" y="2625924"/>
            <a:chExt cx="364320" cy="114840"/>
          </a:xfrm>
        </p:grpSpPr>
        <mc:AlternateContent xmlns:mc="http://schemas.openxmlformats.org/markup-compatibility/2006" xmlns:p14="http://schemas.microsoft.com/office/powerpoint/2010/main">
          <mc:Choice Requires="p14">
            <p:contentPart p14:bwMode="auto" r:id="rId379">
              <p14:nvContentPartPr>
                <p14:cNvPr id="313" name="Freihand 312">
                  <a:extLst>
                    <a:ext uri="{FF2B5EF4-FFF2-40B4-BE49-F238E27FC236}">
                      <a16:creationId xmlns:a16="http://schemas.microsoft.com/office/drawing/2014/main" id="{7025DC46-B0C9-4715-A092-05DD7C717F0C}"/>
                    </a:ext>
                  </a:extLst>
                </p14:cNvPr>
                <p14:cNvContentPartPr/>
                <p14:nvPr/>
              </p14:nvContentPartPr>
              <p14:xfrm>
                <a:off x="3799447" y="2625924"/>
                <a:ext cx="71640" cy="114840"/>
              </p14:xfrm>
            </p:contentPart>
          </mc:Choice>
          <mc:Fallback xmlns="">
            <p:pic>
              <p:nvPicPr>
                <p:cNvPr id="313" name="Freihand 312">
                  <a:extLst>
                    <a:ext uri="{FF2B5EF4-FFF2-40B4-BE49-F238E27FC236}">
                      <a16:creationId xmlns:a16="http://schemas.microsoft.com/office/drawing/2014/main" id="{7025DC46-B0C9-4715-A092-05DD7C717F0C}"/>
                    </a:ext>
                  </a:extLst>
                </p:cNvPr>
                <p:cNvPicPr/>
                <p:nvPr/>
              </p:nvPicPr>
              <p:blipFill>
                <a:blip r:embed="rId380"/>
                <a:stretch>
                  <a:fillRect/>
                </a:stretch>
              </p:blipFill>
              <p:spPr>
                <a:xfrm>
                  <a:off x="3795127" y="2621604"/>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4" name="Freihand 313">
                  <a:extLst>
                    <a:ext uri="{FF2B5EF4-FFF2-40B4-BE49-F238E27FC236}">
                      <a16:creationId xmlns:a16="http://schemas.microsoft.com/office/drawing/2014/main" id="{5B52BE14-4565-4637-9976-86522921E90B}"/>
                    </a:ext>
                  </a:extLst>
                </p14:cNvPr>
                <p14:cNvContentPartPr/>
                <p14:nvPr/>
              </p14:nvContentPartPr>
              <p14:xfrm>
                <a:off x="3922207" y="2641044"/>
                <a:ext cx="90360" cy="76680"/>
              </p14:xfrm>
            </p:contentPart>
          </mc:Choice>
          <mc:Fallback xmlns="">
            <p:pic>
              <p:nvPicPr>
                <p:cNvPr id="314" name="Freihand 313">
                  <a:extLst>
                    <a:ext uri="{FF2B5EF4-FFF2-40B4-BE49-F238E27FC236}">
                      <a16:creationId xmlns:a16="http://schemas.microsoft.com/office/drawing/2014/main" id="{5B52BE14-4565-4637-9976-86522921E90B}"/>
                    </a:ext>
                  </a:extLst>
                </p:cNvPr>
                <p:cNvPicPr/>
                <p:nvPr/>
              </p:nvPicPr>
              <p:blipFill>
                <a:blip r:embed="rId382"/>
                <a:stretch>
                  <a:fillRect/>
                </a:stretch>
              </p:blipFill>
              <p:spPr>
                <a:xfrm>
                  <a:off x="3917887" y="2636724"/>
                  <a:ext cx="99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5" name="Freihand 314">
                  <a:extLst>
                    <a:ext uri="{FF2B5EF4-FFF2-40B4-BE49-F238E27FC236}">
                      <a16:creationId xmlns:a16="http://schemas.microsoft.com/office/drawing/2014/main" id="{63D40510-15C6-4CBD-8426-BAF6DD6EC250}"/>
                    </a:ext>
                  </a:extLst>
                </p14:cNvPr>
                <p14:cNvContentPartPr/>
                <p14:nvPr/>
              </p14:nvContentPartPr>
              <p14:xfrm>
                <a:off x="4048927" y="2633844"/>
                <a:ext cx="114840" cy="91080"/>
              </p14:xfrm>
            </p:contentPart>
          </mc:Choice>
          <mc:Fallback xmlns="">
            <p:pic>
              <p:nvPicPr>
                <p:cNvPr id="315" name="Freihand 314">
                  <a:extLst>
                    <a:ext uri="{FF2B5EF4-FFF2-40B4-BE49-F238E27FC236}">
                      <a16:creationId xmlns:a16="http://schemas.microsoft.com/office/drawing/2014/main" id="{63D40510-15C6-4CBD-8426-BAF6DD6EC250}"/>
                    </a:ext>
                  </a:extLst>
                </p:cNvPr>
                <p:cNvPicPr/>
                <p:nvPr/>
              </p:nvPicPr>
              <p:blipFill>
                <a:blip r:embed="rId384"/>
                <a:stretch>
                  <a:fillRect/>
                </a:stretch>
              </p:blipFill>
              <p:spPr>
                <a:xfrm>
                  <a:off x="4044607" y="2629524"/>
                  <a:ext cx="123480" cy="99720"/>
                </a:xfrm>
                <a:prstGeom prst="rect">
                  <a:avLst/>
                </a:prstGeom>
              </p:spPr>
            </p:pic>
          </mc:Fallback>
        </mc:AlternateContent>
      </p:grpSp>
      <p:grpSp>
        <p:nvGrpSpPr>
          <p:cNvPr id="329" name="Gruppieren 328">
            <a:extLst>
              <a:ext uri="{FF2B5EF4-FFF2-40B4-BE49-F238E27FC236}">
                <a16:creationId xmlns:a16="http://schemas.microsoft.com/office/drawing/2014/main" id="{1A255D1B-6F18-4F35-BB9E-436B8668D504}"/>
              </a:ext>
            </a:extLst>
          </p:cNvPr>
          <p:cNvGrpSpPr/>
          <p:nvPr/>
        </p:nvGrpSpPr>
        <p:grpSpPr>
          <a:xfrm>
            <a:off x="4371127" y="2464284"/>
            <a:ext cx="1374480" cy="275760"/>
            <a:chOff x="4371127" y="2464284"/>
            <a:chExt cx="1374480" cy="275760"/>
          </a:xfrm>
        </p:grpSpPr>
        <mc:AlternateContent xmlns:mc="http://schemas.openxmlformats.org/markup-compatibility/2006" xmlns:p14="http://schemas.microsoft.com/office/powerpoint/2010/main">
          <mc:Choice Requires="p14">
            <p:contentPart p14:bwMode="auto" r:id="rId385">
              <p14:nvContentPartPr>
                <p14:cNvPr id="316" name="Freihand 315">
                  <a:extLst>
                    <a:ext uri="{FF2B5EF4-FFF2-40B4-BE49-F238E27FC236}">
                      <a16:creationId xmlns:a16="http://schemas.microsoft.com/office/drawing/2014/main" id="{851A5FA9-142E-43DB-AC4E-DB703153AF99}"/>
                    </a:ext>
                  </a:extLst>
                </p14:cNvPr>
                <p14:cNvContentPartPr/>
                <p14:nvPr/>
              </p14:nvContentPartPr>
              <p14:xfrm>
                <a:off x="4371127" y="2645364"/>
                <a:ext cx="119520" cy="19800"/>
              </p14:xfrm>
            </p:contentPart>
          </mc:Choice>
          <mc:Fallback xmlns="">
            <p:pic>
              <p:nvPicPr>
                <p:cNvPr id="316" name="Freihand 315">
                  <a:extLst>
                    <a:ext uri="{FF2B5EF4-FFF2-40B4-BE49-F238E27FC236}">
                      <a16:creationId xmlns:a16="http://schemas.microsoft.com/office/drawing/2014/main" id="{851A5FA9-142E-43DB-AC4E-DB703153AF99}"/>
                    </a:ext>
                  </a:extLst>
                </p:cNvPr>
                <p:cNvPicPr/>
                <p:nvPr/>
              </p:nvPicPr>
              <p:blipFill>
                <a:blip r:embed="rId386"/>
                <a:stretch>
                  <a:fillRect/>
                </a:stretch>
              </p:blipFill>
              <p:spPr>
                <a:xfrm>
                  <a:off x="4366807" y="2641044"/>
                  <a:ext cx="12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7" name="Freihand 316">
                  <a:extLst>
                    <a:ext uri="{FF2B5EF4-FFF2-40B4-BE49-F238E27FC236}">
                      <a16:creationId xmlns:a16="http://schemas.microsoft.com/office/drawing/2014/main" id="{877707B5-C195-4767-B7C6-24AD87DE27BF}"/>
                    </a:ext>
                  </a:extLst>
                </p14:cNvPr>
                <p14:cNvContentPartPr/>
                <p14:nvPr/>
              </p14:nvContentPartPr>
              <p14:xfrm>
                <a:off x="4396687" y="2686404"/>
                <a:ext cx="117720" cy="13680"/>
              </p14:xfrm>
            </p:contentPart>
          </mc:Choice>
          <mc:Fallback xmlns="">
            <p:pic>
              <p:nvPicPr>
                <p:cNvPr id="317" name="Freihand 316">
                  <a:extLst>
                    <a:ext uri="{FF2B5EF4-FFF2-40B4-BE49-F238E27FC236}">
                      <a16:creationId xmlns:a16="http://schemas.microsoft.com/office/drawing/2014/main" id="{877707B5-C195-4767-B7C6-24AD87DE27BF}"/>
                    </a:ext>
                  </a:extLst>
                </p:cNvPr>
                <p:cNvPicPr/>
                <p:nvPr/>
              </p:nvPicPr>
              <p:blipFill>
                <a:blip r:embed="rId388"/>
                <a:stretch>
                  <a:fillRect/>
                </a:stretch>
              </p:blipFill>
              <p:spPr>
                <a:xfrm>
                  <a:off x="4392367" y="2682084"/>
                  <a:ext cx="12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8" name="Freihand 317">
                  <a:extLst>
                    <a:ext uri="{FF2B5EF4-FFF2-40B4-BE49-F238E27FC236}">
                      <a16:creationId xmlns:a16="http://schemas.microsoft.com/office/drawing/2014/main" id="{2D0C145F-CAC5-4E5C-B960-09AFD4DA4E04}"/>
                    </a:ext>
                  </a:extLst>
                </p14:cNvPr>
                <p14:cNvContentPartPr/>
                <p14:nvPr/>
              </p14:nvContentPartPr>
              <p14:xfrm>
                <a:off x="4622047" y="2587404"/>
                <a:ext cx="89280" cy="100080"/>
              </p14:xfrm>
            </p:contentPart>
          </mc:Choice>
          <mc:Fallback xmlns="">
            <p:pic>
              <p:nvPicPr>
                <p:cNvPr id="318" name="Freihand 317">
                  <a:extLst>
                    <a:ext uri="{FF2B5EF4-FFF2-40B4-BE49-F238E27FC236}">
                      <a16:creationId xmlns:a16="http://schemas.microsoft.com/office/drawing/2014/main" id="{2D0C145F-CAC5-4E5C-B960-09AFD4DA4E04}"/>
                    </a:ext>
                  </a:extLst>
                </p:cNvPr>
                <p:cNvPicPr/>
                <p:nvPr/>
              </p:nvPicPr>
              <p:blipFill>
                <a:blip r:embed="rId390"/>
                <a:stretch>
                  <a:fillRect/>
                </a:stretch>
              </p:blipFill>
              <p:spPr>
                <a:xfrm>
                  <a:off x="4617727" y="2583084"/>
                  <a:ext cx="97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9" name="Freihand 318">
                  <a:extLst>
                    <a:ext uri="{FF2B5EF4-FFF2-40B4-BE49-F238E27FC236}">
                      <a16:creationId xmlns:a16="http://schemas.microsoft.com/office/drawing/2014/main" id="{9253C6AD-E7FF-4C7A-A030-0BAD50C580AA}"/>
                    </a:ext>
                  </a:extLst>
                </p14:cNvPr>
                <p14:cNvContentPartPr/>
                <p14:nvPr/>
              </p14:nvContentPartPr>
              <p14:xfrm>
                <a:off x="4725367" y="2648604"/>
                <a:ext cx="12960" cy="91440"/>
              </p14:xfrm>
            </p:contentPart>
          </mc:Choice>
          <mc:Fallback xmlns="">
            <p:pic>
              <p:nvPicPr>
                <p:cNvPr id="319" name="Freihand 318">
                  <a:extLst>
                    <a:ext uri="{FF2B5EF4-FFF2-40B4-BE49-F238E27FC236}">
                      <a16:creationId xmlns:a16="http://schemas.microsoft.com/office/drawing/2014/main" id="{9253C6AD-E7FF-4C7A-A030-0BAD50C580AA}"/>
                    </a:ext>
                  </a:extLst>
                </p:cNvPr>
                <p:cNvPicPr/>
                <p:nvPr/>
              </p:nvPicPr>
              <p:blipFill>
                <a:blip r:embed="rId392"/>
                <a:stretch>
                  <a:fillRect/>
                </a:stretch>
              </p:blipFill>
              <p:spPr>
                <a:xfrm>
                  <a:off x="4721047" y="2644284"/>
                  <a:ext cx="21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0" name="Freihand 319">
                  <a:extLst>
                    <a:ext uri="{FF2B5EF4-FFF2-40B4-BE49-F238E27FC236}">
                      <a16:creationId xmlns:a16="http://schemas.microsoft.com/office/drawing/2014/main" id="{8F8BC6B8-9F99-473C-BE12-6BBEFC39D417}"/>
                    </a:ext>
                  </a:extLst>
                </p14:cNvPr>
                <p14:cNvContentPartPr/>
                <p14:nvPr/>
              </p14:nvContentPartPr>
              <p14:xfrm>
                <a:off x="4799167" y="2578044"/>
                <a:ext cx="66240" cy="108360"/>
              </p14:xfrm>
            </p:contentPart>
          </mc:Choice>
          <mc:Fallback xmlns="">
            <p:pic>
              <p:nvPicPr>
                <p:cNvPr id="320" name="Freihand 319">
                  <a:extLst>
                    <a:ext uri="{FF2B5EF4-FFF2-40B4-BE49-F238E27FC236}">
                      <a16:creationId xmlns:a16="http://schemas.microsoft.com/office/drawing/2014/main" id="{8F8BC6B8-9F99-473C-BE12-6BBEFC39D417}"/>
                    </a:ext>
                  </a:extLst>
                </p:cNvPr>
                <p:cNvPicPr/>
                <p:nvPr/>
              </p:nvPicPr>
              <p:blipFill>
                <a:blip r:embed="rId394"/>
                <a:stretch>
                  <a:fillRect/>
                </a:stretch>
              </p:blipFill>
              <p:spPr>
                <a:xfrm>
                  <a:off x="4794847" y="2573724"/>
                  <a:ext cx="74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1" name="Freihand 320">
                  <a:extLst>
                    <a:ext uri="{FF2B5EF4-FFF2-40B4-BE49-F238E27FC236}">
                      <a16:creationId xmlns:a16="http://schemas.microsoft.com/office/drawing/2014/main" id="{7DC6EE99-983A-40BA-A673-EDB9CB499B9E}"/>
                    </a:ext>
                  </a:extLst>
                </p14:cNvPr>
                <p14:cNvContentPartPr/>
                <p14:nvPr/>
              </p14:nvContentPartPr>
              <p14:xfrm>
                <a:off x="4808167" y="2564364"/>
                <a:ext cx="199800" cy="85320"/>
              </p14:xfrm>
            </p:contentPart>
          </mc:Choice>
          <mc:Fallback xmlns="">
            <p:pic>
              <p:nvPicPr>
                <p:cNvPr id="321" name="Freihand 320">
                  <a:extLst>
                    <a:ext uri="{FF2B5EF4-FFF2-40B4-BE49-F238E27FC236}">
                      <a16:creationId xmlns:a16="http://schemas.microsoft.com/office/drawing/2014/main" id="{7DC6EE99-983A-40BA-A673-EDB9CB499B9E}"/>
                    </a:ext>
                  </a:extLst>
                </p:cNvPr>
                <p:cNvPicPr/>
                <p:nvPr/>
              </p:nvPicPr>
              <p:blipFill>
                <a:blip r:embed="rId396"/>
                <a:stretch>
                  <a:fillRect/>
                </a:stretch>
              </p:blipFill>
              <p:spPr>
                <a:xfrm>
                  <a:off x="4803847" y="2560044"/>
                  <a:ext cx="20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2" name="Freihand 321">
                  <a:extLst>
                    <a:ext uri="{FF2B5EF4-FFF2-40B4-BE49-F238E27FC236}">
                      <a16:creationId xmlns:a16="http://schemas.microsoft.com/office/drawing/2014/main" id="{12A5DC88-4782-4392-90D1-C6E85EE4C4B7}"/>
                    </a:ext>
                  </a:extLst>
                </p14:cNvPr>
                <p14:cNvContentPartPr/>
                <p14:nvPr/>
              </p14:nvContentPartPr>
              <p14:xfrm>
                <a:off x="4982767" y="2614044"/>
                <a:ext cx="43200" cy="111960"/>
              </p14:xfrm>
            </p:contentPart>
          </mc:Choice>
          <mc:Fallback xmlns="">
            <p:pic>
              <p:nvPicPr>
                <p:cNvPr id="322" name="Freihand 321">
                  <a:extLst>
                    <a:ext uri="{FF2B5EF4-FFF2-40B4-BE49-F238E27FC236}">
                      <a16:creationId xmlns:a16="http://schemas.microsoft.com/office/drawing/2014/main" id="{12A5DC88-4782-4392-90D1-C6E85EE4C4B7}"/>
                    </a:ext>
                  </a:extLst>
                </p:cNvPr>
                <p:cNvPicPr/>
                <p:nvPr/>
              </p:nvPicPr>
              <p:blipFill>
                <a:blip r:embed="rId398"/>
                <a:stretch>
                  <a:fillRect/>
                </a:stretch>
              </p:blipFill>
              <p:spPr>
                <a:xfrm>
                  <a:off x="4978447" y="2609724"/>
                  <a:ext cx="5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3" name="Freihand 322">
                  <a:extLst>
                    <a:ext uri="{FF2B5EF4-FFF2-40B4-BE49-F238E27FC236}">
                      <a16:creationId xmlns:a16="http://schemas.microsoft.com/office/drawing/2014/main" id="{96E7FFE2-F134-412A-A4C5-9F346AB27E66}"/>
                    </a:ext>
                  </a:extLst>
                </p14:cNvPr>
                <p14:cNvContentPartPr/>
                <p14:nvPr/>
              </p14:nvContentPartPr>
              <p14:xfrm>
                <a:off x="5121367" y="2620524"/>
                <a:ext cx="104760" cy="10440"/>
              </p14:xfrm>
            </p:contentPart>
          </mc:Choice>
          <mc:Fallback xmlns="">
            <p:pic>
              <p:nvPicPr>
                <p:cNvPr id="323" name="Freihand 322">
                  <a:extLst>
                    <a:ext uri="{FF2B5EF4-FFF2-40B4-BE49-F238E27FC236}">
                      <a16:creationId xmlns:a16="http://schemas.microsoft.com/office/drawing/2014/main" id="{96E7FFE2-F134-412A-A4C5-9F346AB27E66}"/>
                    </a:ext>
                  </a:extLst>
                </p:cNvPr>
                <p:cNvPicPr/>
                <p:nvPr/>
              </p:nvPicPr>
              <p:blipFill>
                <a:blip r:embed="rId400"/>
                <a:stretch>
                  <a:fillRect/>
                </a:stretch>
              </p:blipFill>
              <p:spPr>
                <a:xfrm>
                  <a:off x="5117047" y="2616204"/>
                  <a:ext cx="11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4" name="Freihand 323">
                  <a:extLst>
                    <a:ext uri="{FF2B5EF4-FFF2-40B4-BE49-F238E27FC236}">
                      <a16:creationId xmlns:a16="http://schemas.microsoft.com/office/drawing/2014/main" id="{52D6F04C-0309-4A82-AEBF-31C4EF2DE88B}"/>
                    </a:ext>
                  </a:extLst>
                </p14:cNvPr>
                <p14:cNvContentPartPr/>
                <p14:nvPr/>
              </p14:nvContentPartPr>
              <p14:xfrm>
                <a:off x="5300287" y="2545284"/>
                <a:ext cx="78480" cy="90360"/>
              </p14:xfrm>
            </p:contentPart>
          </mc:Choice>
          <mc:Fallback xmlns="">
            <p:pic>
              <p:nvPicPr>
                <p:cNvPr id="324" name="Freihand 323">
                  <a:extLst>
                    <a:ext uri="{FF2B5EF4-FFF2-40B4-BE49-F238E27FC236}">
                      <a16:creationId xmlns:a16="http://schemas.microsoft.com/office/drawing/2014/main" id="{52D6F04C-0309-4A82-AEBF-31C4EF2DE88B}"/>
                    </a:ext>
                  </a:extLst>
                </p:cNvPr>
                <p:cNvPicPr/>
                <p:nvPr/>
              </p:nvPicPr>
              <p:blipFill>
                <a:blip r:embed="rId402"/>
                <a:stretch>
                  <a:fillRect/>
                </a:stretch>
              </p:blipFill>
              <p:spPr>
                <a:xfrm>
                  <a:off x="5295967" y="2540964"/>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5" name="Freihand 324">
                  <a:extLst>
                    <a:ext uri="{FF2B5EF4-FFF2-40B4-BE49-F238E27FC236}">
                      <a16:creationId xmlns:a16="http://schemas.microsoft.com/office/drawing/2014/main" id="{BB76C1F8-7F59-4C26-803C-B79FA3046467}"/>
                    </a:ext>
                  </a:extLst>
                </p14:cNvPr>
                <p14:cNvContentPartPr/>
                <p14:nvPr/>
              </p14:nvContentPartPr>
              <p14:xfrm>
                <a:off x="5414767" y="2537004"/>
                <a:ext cx="84240" cy="118800"/>
              </p14:xfrm>
            </p:contentPart>
          </mc:Choice>
          <mc:Fallback xmlns="">
            <p:pic>
              <p:nvPicPr>
                <p:cNvPr id="325" name="Freihand 324">
                  <a:extLst>
                    <a:ext uri="{FF2B5EF4-FFF2-40B4-BE49-F238E27FC236}">
                      <a16:creationId xmlns:a16="http://schemas.microsoft.com/office/drawing/2014/main" id="{BB76C1F8-7F59-4C26-803C-B79FA3046467}"/>
                    </a:ext>
                  </a:extLst>
                </p:cNvPr>
                <p:cNvPicPr/>
                <p:nvPr/>
              </p:nvPicPr>
              <p:blipFill>
                <a:blip r:embed="rId404"/>
                <a:stretch>
                  <a:fillRect/>
                </a:stretch>
              </p:blipFill>
              <p:spPr>
                <a:xfrm>
                  <a:off x="5410447" y="2532684"/>
                  <a:ext cx="9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6" name="Freihand 325">
                  <a:extLst>
                    <a:ext uri="{FF2B5EF4-FFF2-40B4-BE49-F238E27FC236}">
                      <a16:creationId xmlns:a16="http://schemas.microsoft.com/office/drawing/2014/main" id="{14AD43BB-DB51-4C85-BC46-2BD844119602}"/>
                    </a:ext>
                  </a:extLst>
                </p14:cNvPr>
                <p14:cNvContentPartPr/>
                <p14:nvPr/>
              </p14:nvContentPartPr>
              <p14:xfrm>
                <a:off x="5445007" y="2525844"/>
                <a:ext cx="97560" cy="11160"/>
              </p14:xfrm>
            </p:contentPart>
          </mc:Choice>
          <mc:Fallback xmlns="">
            <p:pic>
              <p:nvPicPr>
                <p:cNvPr id="326" name="Freihand 325">
                  <a:extLst>
                    <a:ext uri="{FF2B5EF4-FFF2-40B4-BE49-F238E27FC236}">
                      <a16:creationId xmlns:a16="http://schemas.microsoft.com/office/drawing/2014/main" id="{14AD43BB-DB51-4C85-BC46-2BD844119602}"/>
                    </a:ext>
                  </a:extLst>
                </p:cNvPr>
                <p:cNvPicPr/>
                <p:nvPr/>
              </p:nvPicPr>
              <p:blipFill>
                <a:blip r:embed="rId406"/>
                <a:stretch>
                  <a:fillRect/>
                </a:stretch>
              </p:blipFill>
              <p:spPr>
                <a:xfrm>
                  <a:off x="5440687" y="2521524"/>
                  <a:ext cx="106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7" name="Freihand 326">
                  <a:extLst>
                    <a:ext uri="{FF2B5EF4-FFF2-40B4-BE49-F238E27FC236}">
                      <a16:creationId xmlns:a16="http://schemas.microsoft.com/office/drawing/2014/main" id="{0630139E-3B0F-410E-93DA-FA1DCF498BF0}"/>
                    </a:ext>
                  </a:extLst>
                </p14:cNvPr>
                <p14:cNvContentPartPr/>
                <p14:nvPr/>
              </p14:nvContentPartPr>
              <p14:xfrm>
                <a:off x="5555527" y="2539524"/>
                <a:ext cx="86040" cy="102240"/>
              </p14:xfrm>
            </p:contentPart>
          </mc:Choice>
          <mc:Fallback xmlns="">
            <p:pic>
              <p:nvPicPr>
                <p:cNvPr id="327" name="Freihand 326">
                  <a:extLst>
                    <a:ext uri="{FF2B5EF4-FFF2-40B4-BE49-F238E27FC236}">
                      <a16:creationId xmlns:a16="http://schemas.microsoft.com/office/drawing/2014/main" id="{0630139E-3B0F-410E-93DA-FA1DCF498BF0}"/>
                    </a:ext>
                  </a:extLst>
                </p:cNvPr>
                <p:cNvPicPr/>
                <p:nvPr/>
              </p:nvPicPr>
              <p:blipFill>
                <a:blip r:embed="rId408"/>
                <a:stretch>
                  <a:fillRect/>
                </a:stretch>
              </p:blipFill>
              <p:spPr>
                <a:xfrm>
                  <a:off x="5551207" y="2535204"/>
                  <a:ext cx="94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 name="Freihand 327">
                  <a:extLst>
                    <a:ext uri="{FF2B5EF4-FFF2-40B4-BE49-F238E27FC236}">
                      <a16:creationId xmlns:a16="http://schemas.microsoft.com/office/drawing/2014/main" id="{8529CD48-3EB8-44D9-B65F-9B05750C6E60}"/>
                    </a:ext>
                  </a:extLst>
                </p14:cNvPr>
                <p14:cNvContentPartPr/>
                <p14:nvPr/>
              </p14:nvContentPartPr>
              <p14:xfrm>
                <a:off x="5690887" y="2464284"/>
                <a:ext cx="54720" cy="152640"/>
              </p14:xfrm>
            </p:contentPart>
          </mc:Choice>
          <mc:Fallback xmlns="">
            <p:pic>
              <p:nvPicPr>
                <p:cNvPr id="328" name="Freihand 327">
                  <a:extLst>
                    <a:ext uri="{FF2B5EF4-FFF2-40B4-BE49-F238E27FC236}">
                      <a16:creationId xmlns:a16="http://schemas.microsoft.com/office/drawing/2014/main" id="{8529CD48-3EB8-44D9-B65F-9B05750C6E60}"/>
                    </a:ext>
                  </a:extLst>
                </p:cNvPr>
                <p:cNvPicPr/>
                <p:nvPr/>
              </p:nvPicPr>
              <p:blipFill>
                <a:blip r:embed="rId410"/>
                <a:stretch>
                  <a:fillRect/>
                </a:stretch>
              </p:blipFill>
              <p:spPr>
                <a:xfrm>
                  <a:off x="5686567" y="2459964"/>
                  <a:ext cx="63360" cy="161280"/>
                </a:xfrm>
                <a:prstGeom prst="rect">
                  <a:avLst/>
                </a:prstGeom>
              </p:spPr>
            </p:pic>
          </mc:Fallback>
        </mc:AlternateContent>
      </p:grpSp>
      <p:grpSp>
        <p:nvGrpSpPr>
          <p:cNvPr id="343" name="Gruppieren 342">
            <a:extLst>
              <a:ext uri="{FF2B5EF4-FFF2-40B4-BE49-F238E27FC236}">
                <a16:creationId xmlns:a16="http://schemas.microsoft.com/office/drawing/2014/main" id="{3C5816C4-6392-4673-953E-8CCB2500387A}"/>
              </a:ext>
            </a:extLst>
          </p:cNvPr>
          <p:cNvGrpSpPr/>
          <p:nvPr/>
        </p:nvGrpSpPr>
        <p:grpSpPr>
          <a:xfrm>
            <a:off x="5913007" y="2423604"/>
            <a:ext cx="1290600" cy="208440"/>
            <a:chOff x="5913007" y="2423604"/>
            <a:chExt cx="1290600" cy="208440"/>
          </a:xfrm>
        </p:grpSpPr>
        <mc:AlternateContent xmlns:mc="http://schemas.openxmlformats.org/markup-compatibility/2006" xmlns:p14="http://schemas.microsoft.com/office/powerpoint/2010/main">
          <mc:Choice Requires="p14">
            <p:contentPart p14:bwMode="auto" r:id="rId411">
              <p14:nvContentPartPr>
                <p14:cNvPr id="331" name="Freihand 330">
                  <a:extLst>
                    <a:ext uri="{FF2B5EF4-FFF2-40B4-BE49-F238E27FC236}">
                      <a16:creationId xmlns:a16="http://schemas.microsoft.com/office/drawing/2014/main" id="{532839F1-F218-42C2-85DD-D47C8F64AF3E}"/>
                    </a:ext>
                  </a:extLst>
                </p14:cNvPr>
                <p14:cNvContentPartPr/>
                <p14:nvPr/>
              </p14:nvContentPartPr>
              <p14:xfrm>
                <a:off x="5958367" y="2551764"/>
                <a:ext cx="107640" cy="18000"/>
              </p14:xfrm>
            </p:contentPart>
          </mc:Choice>
          <mc:Fallback xmlns="">
            <p:pic>
              <p:nvPicPr>
                <p:cNvPr id="331" name="Freihand 330">
                  <a:extLst>
                    <a:ext uri="{FF2B5EF4-FFF2-40B4-BE49-F238E27FC236}">
                      <a16:creationId xmlns:a16="http://schemas.microsoft.com/office/drawing/2014/main" id="{532839F1-F218-42C2-85DD-D47C8F64AF3E}"/>
                    </a:ext>
                  </a:extLst>
                </p:cNvPr>
                <p:cNvPicPr/>
                <p:nvPr/>
              </p:nvPicPr>
              <p:blipFill>
                <a:blip r:embed="rId412"/>
                <a:stretch>
                  <a:fillRect/>
                </a:stretch>
              </p:blipFill>
              <p:spPr>
                <a:xfrm>
                  <a:off x="5954047" y="2547444"/>
                  <a:ext cx="11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2" name="Freihand 331">
                  <a:extLst>
                    <a:ext uri="{FF2B5EF4-FFF2-40B4-BE49-F238E27FC236}">
                      <a16:creationId xmlns:a16="http://schemas.microsoft.com/office/drawing/2014/main" id="{3BAAC38C-5DF5-4545-A9AE-AEF368C2242B}"/>
                    </a:ext>
                  </a:extLst>
                </p14:cNvPr>
                <p14:cNvContentPartPr/>
                <p14:nvPr/>
              </p14:nvContentPartPr>
              <p14:xfrm>
                <a:off x="5913007" y="2498844"/>
                <a:ext cx="118800" cy="108000"/>
              </p14:xfrm>
            </p:contentPart>
          </mc:Choice>
          <mc:Fallback xmlns="">
            <p:pic>
              <p:nvPicPr>
                <p:cNvPr id="332" name="Freihand 331">
                  <a:extLst>
                    <a:ext uri="{FF2B5EF4-FFF2-40B4-BE49-F238E27FC236}">
                      <a16:creationId xmlns:a16="http://schemas.microsoft.com/office/drawing/2014/main" id="{3BAAC38C-5DF5-4545-A9AE-AEF368C2242B}"/>
                    </a:ext>
                  </a:extLst>
                </p:cNvPr>
                <p:cNvPicPr/>
                <p:nvPr/>
              </p:nvPicPr>
              <p:blipFill>
                <a:blip r:embed="rId414"/>
                <a:stretch>
                  <a:fillRect/>
                </a:stretch>
              </p:blipFill>
              <p:spPr>
                <a:xfrm>
                  <a:off x="5908687" y="2494524"/>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33" name="Freihand 332">
                  <a:extLst>
                    <a:ext uri="{FF2B5EF4-FFF2-40B4-BE49-F238E27FC236}">
                      <a16:creationId xmlns:a16="http://schemas.microsoft.com/office/drawing/2014/main" id="{FAA13EF9-DEF2-400A-8CC6-056314A848AE}"/>
                    </a:ext>
                  </a:extLst>
                </p14:cNvPr>
                <p14:cNvContentPartPr/>
                <p14:nvPr/>
              </p14:nvContentPartPr>
              <p14:xfrm>
                <a:off x="6212167" y="2472564"/>
                <a:ext cx="45720" cy="129960"/>
              </p14:xfrm>
            </p:contentPart>
          </mc:Choice>
          <mc:Fallback xmlns="">
            <p:pic>
              <p:nvPicPr>
                <p:cNvPr id="333" name="Freihand 332">
                  <a:extLst>
                    <a:ext uri="{FF2B5EF4-FFF2-40B4-BE49-F238E27FC236}">
                      <a16:creationId xmlns:a16="http://schemas.microsoft.com/office/drawing/2014/main" id="{FAA13EF9-DEF2-400A-8CC6-056314A848AE}"/>
                    </a:ext>
                  </a:extLst>
                </p:cNvPr>
                <p:cNvPicPr/>
                <p:nvPr/>
              </p:nvPicPr>
              <p:blipFill>
                <a:blip r:embed="rId416"/>
                <a:stretch>
                  <a:fillRect/>
                </a:stretch>
              </p:blipFill>
              <p:spPr>
                <a:xfrm>
                  <a:off x="6207847" y="2468244"/>
                  <a:ext cx="5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4" name="Freihand 333">
                  <a:extLst>
                    <a:ext uri="{FF2B5EF4-FFF2-40B4-BE49-F238E27FC236}">
                      <a16:creationId xmlns:a16="http://schemas.microsoft.com/office/drawing/2014/main" id="{4E54E4B5-1291-4C4F-ADC2-CE132A7E5894}"/>
                    </a:ext>
                  </a:extLst>
                </p14:cNvPr>
                <p14:cNvContentPartPr/>
                <p14:nvPr/>
              </p14:nvContentPartPr>
              <p14:xfrm>
                <a:off x="6270847" y="2553924"/>
                <a:ext cx="74160" cy="60840"/>
              </p14:xfrm>
            </p:contentPart>
          </mc:Choice>
          <mc:Fallback xmlns="">
            <p:pic>
              <p:nvPicPr>
                <p:cNvPr id="334" name="Freihand 333">
                  <a:extLst>
                    <a:ext uri="{FF2B5EF4-FFF2-40B4-BE49-F238E27FC236}">
                      <a16:creationId xmlns:a16="http://schemas.microsoft.com/office/drawing/2014/main" id="{4E54E4B5-1291-4C4F-ADC2-CE132A7E5894}"/>
                    </a:ext>
                  </a:extLst>
                </p:cNvPr>
                <p:cNvPicPr/>
                <p:nvPr/>
              </p:nvPicPr>
              <p:blipFill>
                <a:blip r:embed="rId418"/>
                <a:stretch>
                  <a:fillRect/>
                </a:stretch>
              </p:blipFill>
              <p:spPr>
                <a:xfrm>
                  <a:off x="6266167" y="2549604"/>
                  <a:ext cx="82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5" name="Freihand 334">
                  <a:extLst>
                    <a:ext uri="{FF2B5EF4-FFF2-40B4-BE49-F238E27FC236}">
                      <a16:creationId xmlns:a16="http://schemas.microsoft.com/office/drawing/2014/main" id="{1CCAB840-9560-496F-B7AF-5BC986E14F5F}"/>
                    </a:ext>
                  </a:extLst>
                </p14:cNvPr>
                <p14:cNvContentPartPr/>
                <p14:nvPr/>
              </p14:nvContentPartPr>
              <p14:xfrm>
                <a:off x="6355807" y="2535564"/>
                <a:ext cx="77040" cy="79920"/>
              </p14:xfrm>
            </p:contentPart>
          </mc:Choice>
          <mc:Fallback xmlns="">
            <p:pic>
              <p:nvPicPr>
                <p:cNvPr id="335" name="Freihand 334">
                  <a:extLst>
                    <a:ext uri="{FF2B5EF4-FFF2-40B4-BE49-F238E27FC236}">
                      <a16:creationId xmlns:a16="http://schemas.microsoft.com/office/drawing/2014/main" id="{1CCAB840-9560-496F-B7AF-5BC986E14F5F}"/>
                    </a:ext>
                  </a:extLst>
                </p:cNvPr>
                <p:cNvPicPr/>
                <p:nvPr/>
              </p:nvPicPr>
              <p:blipFill>
                <a:blip r:embed="rId420"/>
                <a:stretch>
                  <a:fillRect/>
                </a:stretch>
              </p:blipFill>
              <p:spPr>
                <a:xfrm>
                  <a:off x="6351487" y="2531244"/>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6" name="Freihand 335">
                  <a:extLst>
                    <a:ext uri="{FF2B5EF4-FFF2-40B4-BE49-F238E27FC236}">
                      <a16:creationId xmlns:a16="http://schemas.microsoft.com/office/drawing/2014/main" id="{4A659D1C-2A57-47FB-B160-2566E125DDC5}"/>
                    </a:ext>
                  </a:extLst>
                </p14:cNvPr>
                <p14:cNvContentPartPr/>
                <p14:nvPr/>
              </p14:nvContentPartPr>
              <p14:xfrm>
                <a:off x="6456967" y="2542764"/>
                <a:ext cx="131040" cy="43560"/>
              </p14:xfrm>
            </p:contentPart>
          </mc:Choice>
          <mc:Fallback xmlns="">
            <p:pic>
              <p:nvPicPr>
                <p:cNvPr id="336" name="Freihand 335">
                  <a:extLst>
                    <a:ext uri="{FF2B5EF4-FFF2-40B4-BE49-F238E27FC236}">
                      <a16:creationId xmlns:a16="http://schemas.microsoft.com/office/drawing/2014/main" id="{4A659D1C-2A57-47FB-B160-2566E125DDC5}"/>
                    </a:ext>
                  </a:extLst>
                </p:cNvPr>
                <p:cNvPicPr/>
                <p:nvPr/>
              </p:nvPicPr>
              <p:blipFill>
                <a:blip r:embed="rId422"/>
                <a:stretch>
                  <a:fillRect/>
                </a:stretch>
              </p:blipFill>
              <p:spPr>
                <a:xfrm>
                  <a:off x="6452647" y="2538444"/>
                  <a:ext cx="13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37" name="Freihand 336">
                  <a:extLst>
                    <a:ext uri="{FF2B5EF4-FFF2-40B4-BE49-F238E27FC236}">
                      <a16:creationId xmlns:a16="http://schemas.microsoft.com/office/drawing/2014/main" id="{1D9732F6-1973-4631-ABF3-B5C4511DA343}"/>
                    </a:ext>
                  </a:extLst>
                </p14:cNvPr>
                <p14:cNvContentPartPr/>
                <p14:nvPr/>
              </p14:nvContentPartPr>
              <p14:xfrm>
                <a:off x="6424927" y="2428284"/>
                <a:ext cx="39240" cy="360"/>
              </p14:xfrm>
            </p:contentPart>
          </mc:Choice>
          <mc:Fallback xmlns="">
            <p:pic>
              <p:nvPicPr>
                <p:cNvPr id="337" name="Freihand 336">
                  <a:extLst>
                    <a:ext uri="{FF2B5EF4-FFF2-40B4-BE49-F238E27FC236}">
                      <a16:creationId xmlns:a16="http://schemas.microsoft.com/office/drawing/2014/main" id="{1D9732F6-1973-4631-ABF3-B5C4511DA343}"/>
                    </a:ext>
                  </a:extLst>
                </p:cNvPr>
                <p:cNvPicPr/>
                <p:nvPr/>
              </p:nvPicPr>
              <p:blipFill>
                <a:blip r:embed="rId424"/>
                <a:stretch>
                  <a:fillRect/>
                </a:stretch>
              </p:blipFill>
              <p:spPr>
                <a:xfrm>
                  <a:off x="6420607" y="2423964"/>
                  <a:ext cx="47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8" name="Freihand 337">
                  <a:extLst>
                    <a:ext uri="{FF2B5EF4-FFF2-40B4-BE49-F238E27FC236}">
                      <a16:creationId xmlns:a16="http://schemas.microsoft.com/office/drawing/2014/main" id="{051AB31B-E27D-4BE6-8E2B-9F389C131E5E}"/>
                    </a:ext>
                  </a:extLst>
                </p14:cNvPr>
                <p14:cNvContentPartPr/>
                <p14:nvPr/>
              </p14:nvContentPartPr>
              <p14:xfrm>
                <a:off x="6708607" y="2515044"/>
                <a:ext cx="106560" cy="72000"/>
              </p14:xfrm>
            </p:contentPart>
          </mc:Choice>
          <mc:Fallback xmlns="">
            <p:pic>
              <p:nvPicPr>
                <p:cNvPr id="338" name="Freihand 337">
                  <a:extLst>
                    <a:ext uri="{FF2B5EF4-FFF2-40B4-BE49-F238E27FC236}">
                      <a16:creationId xmlns:a16="http://schemas.microsoft.com/office/drawing/2014/main" id="{051AB31B-E27D-4BE6-8E2B-9F389C131E5E}"/>
                    </a:ext>
                  </a:extLst>
                </p:cNvPr>
                <p:cNvPicPr/>
                <p:nvPr/>
              </p:nvPicPr>
              <p:blipFill>
                <a:blip r:embed="rId426"/>
                <a:stretch>
                  <a:fillRect/>
                </a:stretch>
              </p:blipFill>
              <p:spPr>
                <a:xfrm>
                  <a:off x="6704287" y="2510724"/>
                  <a:ext cx="11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39" name="Freihand 338">
                  <a:extLst>
                    <a:ext uri="{FF2B5EF4-FFF2-40B4-BE49-F238E27FC236}">
                      <a16:creationId xmlns:a16="http://schemas.microsoft.com/office/drawing/2014/main" id="{7B9063F8-8205-452D-B060-8CE5FF8DAAF5}"/>
                    </a:ext>
                  </a:extLst>
                </p14:cNvPr>
                <p14:cNvContentPartPr/>
                <p14:nvPr/>
              </p14:nvContentPartPr>
              <p14:xfrm>
                <a:off x="6817327" y="2521164"/>
                <a:ext cx="65880" cy="50760"/>
              </p14:xfrm>
            </p:contentPart>
          </mc:Choice>
          <mc:Fallback xmlns="">
            <p:pic>
              <p:nvPicPr>
                <p:cNvPr id="339" name="Freihand 338">
                  <a:extLst>
                    <a:ext uri="{FF2B5EF4-FFF2-40B4-BE49-F238E27FC236}">
                      <a16:creationId xmlns:a16="http://schemas.microsoft.com/office/drawing/2014/main" id="{7B9063F8-8205-452D-B060-8CE5FF8DAAF5}"/>
                    </a:ext>
                  </a:extLst>
                </p:cNvPr>
                <p:cNvPicPr/>
                <p:nvPr/>
              </p:nvPicPr>
              <p:blipFill>
                <a:blip r:embed="rId428"/>
                <a:stretch>
                  <a:fillRect/>
                </a:stretch>
              </p:blipFill>
              <p:spPr>
                <a:xfrm>
                  <a:off x="6813007" y="2516844"/>
                  <a:ext cx="7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40" name="Freihand 339">
                  <a:extLst>
                    <a:ext uri="{FF2B5EF4-FFF2-40B4-BE49-F238E27FC236}">
                      <a16:creationId xmlns:a16="http://schemas.microsoft.com/office/drawing/2014/main" id="{CD1B0E36-2872-4BB1-AE78-9D498129A143}"/>
                    </a:ext>
                  </a:extLst>
                </p14:cNvPr>
                <p14:cNvContentPartPr/>
                <p14:nvPr/>
              </p14:nvContentPartPr>
              <p14:xfrm>
                <a:off x="6932527" y="2423604"/>
                <a:ext cx="101880" cy="136440"/>
              </p14:xfrm>
            </p:contentPart>
          </mc:Choice>
          <mc:Fallback xmlns="">
            <p:pic>
              <p:nvPicPr>
                <p:cNvPr id="340" name="Freihand 339">
                  <a:extLst>
                    <a:ext uri="{FF2B5EF4-FFF2-40B4-BE49-F238E27FC236}">
                      <a16:creationId xmlns:a16="http://schemas.microsoft.com/office/drawing/2014/main" id="{CD1B0E36-2872-4BB1-AE78-9D498129A143}"/>
                    </a:ext>
                  </a:extLst>
                </p:cNvPr>
                <p:cNvPicPr/>
                <p:nvPr/>
              </p:nvPicPr>
              <p:blipFill>
                <a:blip r:embed="rId430"/>
                <a:stretch>
                  <a:fillRect/>
                </a:stretch>
              </p:blipFill>
              <p:spPr>
                <a:xfrm>
                  <a:off x="6928207" y="2419284"/>
                  <a:ext cx="110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41" name="Freihand 340">
                  <a:extLst>
                    <a:ext uri="{FF2B5EF4-FFF2-40B4-BE49-F238E27FC236}">
                      <a16:creationId xmlns:a16="http://schemas.microsoft.com/office/drawing/2014/main" id="{8E0C5D9E-ADC2-4574-A12B-45306222DA26}"/>
                    </a:ext>
                  </a:extLst>
                </p14:cNvPr>
                <p14:cNvContentPartPr/>
                <p14:nvPr/>
              </p14:nvContentPartPr>
              <p14:xfrm>
                <a:off x="7132327" y="2488404"/>
                <a:ext cx="64080" cy="28080"/>
              </p14:xfrm>
            </p:contentPart>
          </mc:Choice>
          <mc:Fallback xmlns="">
            <p:pic>
              <p:nvPicPr>
                <p:cNvPr id="341" name="Freihand 340">
                  <a:extLst>
                    <a:ext uri="{FF2B5EF4-FFF2-40B4-BE49-F238E27FC236}">
                      <a16:creationId xmlns:a16="http://schemas.microsoft.com/office/drawing/2014/main" id="{8E0C5D9E-ADC2-4574-A12B-45306222DA26}"/>
                    </a:ext>
                  </a:extLst>
                </p:cNvPr>
                <p:cNvPicPr/>
                <p:nvPr/>
              </p:nvPicPr>
              <p:blipFill>
                <a:blip r:embed="rId432"/>
                <a:stretch>
                  <a:fillRect/>
                </a:stretch>
              </p:blipFill>
              <p:spPr>
                <a:xfrm>
                  <a:off x="7127647" y="2484084"/>
                  <a:ext cx="72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42" name="Freihand 341">
                  <a:extLst>
                    <a:ext uri="{FF2B5EF4-FFF2-40B4-BE49-F238E27FC236}">
                      <a16:creationId xmlns:a16="http://schemas.microsoft.com/office/drawing/2014/main" id="{181A3899-9336-4183-A03C-3D342CE37F63}"/>
                    </a:ext>
                  </a:extLst>
                </p14:cNvPr>
                <p14:cNvContentPartPr/>
                <p14:nvPr/>
              </p14:nvContentPartPr>
              <p14:xfrm>
                <a:off x="7137007" y="2501004"/>
                <a:ext cx="66600" cy="131040"/>
              </p14:xfrm>
            </p:contentPart>
          </mc:Choice>
          <mc:Fallback xmlns="">
            <p:pic>
              <p:nvPicPr>
                <p:cNvPr id="342" name="Freihand 341">
                  <a:extLst>
                    <a:ext uri="{FF2B5EF4-FFF2-40B4-BE49-F238E27FC236}">
                      <a16:creationId xmlns:a16="http://schemas.microsoft.com/office/drawing/2014/main" id="{181A3899-9336-4183-A03C-3D342CE37F63}"/>
                    </a:ext>
                  </a:extLst>
                </p:cNvPr>
                <p:cNvPicPr/>
                <p:nvPr/>
              </p:nvPicPr>
              <p:blipFill>
                <a:blip r:embed="rId434"/>
                <a:stretch>
                  <a:fillRect/>
                </a:stretch>
              </p:blipFill>
              <p:spPr>
                <a:xfrm>
                  <a:off x="7132687" y="2496684"/>
                  <a:ext cx="75240" cy="139680"/>
                </a:xfrm>
                <a:prstGeom prst="rect">
                  <a:avLst/>
                </a:prstGeom>
              </p:spPr>
            </p:pic>
          </mc:Fallback>
        </mc:AlternateContent>
      </p:grpSp>
      <p:grpSp>
        <p:nvGrpSpPr>
          <p:cNvPr id="362" name="Gruppieren 361">
            <a:extLst>
              <a:ext uri="{FF2B5EF4-FFF2-40B4-BE49-F238E27FC236}">
                <a16:creationId xmlns:a16="http://schemas.microsoft.com/office/drawing/2014/main" id="{4BD6AB98-AC63-47B2-A227-B8132F6C03C1}"/>
              </a:ext>
            </a:extLst>
          </p:cNvPr>
          <p:cNvGrpSpPr/>
          <p:nvPr/>
        </p:nvGrpSpPr>
        <p:grpSpPr>
          <a:xfrm>
            <a:off x="4637527" y="2836884"/>
            <a:ext cx="1097280" cy="181440"/>
            <a:chOff x="4637527" y="2836884"/>
            <a:chExt cx="1097280" cy="181440"/>
          </a:xfrm>
        </p:grpSpPr>
        <mc:AlternateContent xmlns:mc="http://schemas.openxmlformats.org/markup-compatibility/2006" xmlns:p14="http://schemas.microsoft.com/office/powerpoint/2010/main">
          <mc:Choice Requires="p14">
            <p:contentPart p14:bwMode="auto" r:id="rId435">
              <p14:nvContentPartPr>
                <p14:cNvPr id="350" name="Freihand 349">
                  <a:extLst>
                    <a:ext uri="{FF2B5EF4-FFF2-40B4-BE49-F238E27FC236}">
                      <a16:creationId xmlns:a16="http://schemas.microsoft.com/office/drawing/2014/main" id="{722FA7B0-26E7-487A-BC8C-1BF0C2CAC792}"/>
                    </a:ext>
                  </a:extLst>
                </p14:cNvPr>
                <p14:cNvContentPartPr/>
                <p14:nvPr/>
              </p14:nvContentPartPr>
              <p14:xfrm>
                <a:off x="4637527" y="2914284"/>
                <a:ext cx="84960" cy="104040"/>
              </p14:xfrm>
            </p:contentPart>
          </mc:Choice>
          <mc:Fallback xmlns="">
            <p:pic>
              <p:nvPicPr>
                <p:cNvPr id="350" name="Freihand 349">
                  <a:extLst>
                    <a:ext uri="{FF2B5EF4-FFF2-40B4-BE49-F238E27FC236}">
                      <a16:creationId xmlns:a16="http://schemas.microsoft.com/office/drawing/2014/main" id="{722FA7B0-26E7-487A-BC8C-1BF0C2CAC792}"/>
                    </a:ext>
                  </a:extLst>
                </p:cNvPr>
                <p:cNvPicPr/>
                <p:nvPr/>
              </p:nvPicPr>
              <p:blipFill>
                <a:blip r:embed="rId436"/>
                <a:stretch>
                  <a:fillRect/>
                </a:stretch>
              </p:blipFill>
              <p:spPr>
                <a:xfrm>
                  <a:off x="4633207" y="2909964"/>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1" name="Freihand 350">
                  <a:extLst>
                    <a:ext uri="{FF2B5EF4-FFF2-40B4-BE49-F238E27FC236}">
                      <a16:creationId xmlns:a16="http://schemas.microsoft.com/office/drawing/2014/main" id="{A0DD3F2E-BB3C-4F00-B333-24297AFBDDC9}"/>
                    </a:ext>
                  </a:extLst>
                </p14:cNvPr>
                <p14:cNvContentPartPr/>
                <p14:nvPr/>
              </p14:nvContentPartPr>
              <p14:xfrm>
                <a:off x="4758847" y="2921484"/>
                <a:ext cx="79200" cy="69840"/>
              </p14:xfrm>
            </p:contentPart>
          </mc:Choice>
          <mc:Fallback xmlns="">
            <p:pic>
              <p:nvPicPr>
                <p:cNvPr id="351" name="Freihand 350">
                  <a:extLst>
                    <a:ext uri="{FF2B5EF4-FFF2-40B4-BE49-F238E27FC236}">
                      <a16:creationId xmlns:a16="http://schemas.microsoft.com/office/drawing/2014/main" id="{A0DD3F2E-BB3C-4F00-B333-24297AFBDDC9}"/>
                    </a:ext>
                  </a:extLst>
                </p:cNvPr>
                <p:cNvPicPr/>
                <p:nvPr/>
              </p:nvPicPr>
              <p:blipFill>
                <a:blip r:embed="rId438"/>
                <a:stretch>
                  <a:fillRect/>
                </a:stretch>
              </p:blipFill>
              <p:spPr>
                <a:xfrm>
                  <a:off x="4754527" y="2917164"/>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2" name="Freihand 351">
                  <a:extLst>
                    <a:ext uri="{FF2B5EF4-FFF2-40B4-BE49-F238E27FC236}">
                      <a16:creationId xmlns:a16="http://schemas.microsoft.com/office/drawing/2014/main" id="{87878CC4-D102-421A-9A9C-978AC7D3453A}"/>
                    </a:ext>
                  </a:extLst>
                </p14:cNvPr>
                <p14:cNvContentPartPr/>
                <p14:nvPr/>
              </p14:nvContentPartPr>
              <p14:xfrm>
                <a:off x="4887367" y="2912484"/>
                <a:ext cx="90360" cy="77760"/>
              </p14:xfrm>
            </p:contentPart>
          </mc:Choice>
          <mc:Fallback xmlns="">
            <p:pic>
              <p:nvPicPr>
                <p:cNvPr id="352" name="Freihand 351">
                  <a:extLst>
                    <a:ext uri="{FF2B5EF4-FFF2-40B4-BE49-F238E27FC236}">
                      <a16:creationId xmlns:a16="http://schemas.microsoft.com/office/drawing/2014/main" id="{87878CC4-D102-421A-9A9C-978AC7D3453A}"/>
                    </a:ext>
                  </a:extLst>
                </p:cNvPr>
                <p:cNvPicPr/>
                <p:nvPr/>
              </p:nvPicPr>
              <p:blipFill>
                <a:blip r:embed="rId440"/>
                <a:stretch>
                  <a:fillRect/>
                </a:stretch>
              </p:blipFill>
              <p:spPr>
                <a:xfrm>
                  <a:off x="4883047" y="290816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4" name="Freihand 353">
                  <a:extLst>
                    <a:ext uri="{FF2B5EF4-FFF2-40B4-BE49-F238E27FC236}">
                      <a16:creationId xmlns:a16="http://schemas.microsoft.com/office/drawing/2014/main" id="{E1459184-CF58-4304-B29A-034EA118E620}"/>
                    </a:ext>
                  </a:extLst>
                </p14:cNvPr>
                <p14:cNvContentPartPr/>
                <p14:nvPr/>
              </p14:nvContentPartPr>
              <p14:xfrm>
                <a:off x="5097607" y="2895564"/>
                <a:ext cx="26640" cy="99360"/>
              </p14:xfrm>
            </p:contentPart>
          </mc:Choice>
          <mc:Fallback xmlns="">
            <p:pic>
              <p:nvPicPr>
                <p:cNvPr id="354" name="Freihand 353">
                  <a:extLst>
                    <a:ext uri="{FF2B5EF4-FFF2-40B4-BE49-F238E27FC236}">
                      <a16:creationId xmlns:a16="http://schemas.microsoft.com/office/drawing/2014/main" id="{E1459184-CF58-4304-B29A-034EA118E620}"/>
                    </a:ext>
                  </a:extLst>
                </p:cNvPr>
                <p:cNvPicPr/>
                <p:nvPr/>
              </p:nvPicPr>
              <p:blipFill>
                <a:blip r:embed="rId442"/>
                <a:stretch>
                  <a:fillRect/>
                </a:stretch>
              </p:blipFill>
              <p:spPr>
                <a:xfrm>
                  <a:off x="5093287" y="2891244"/>
                  <a:ext cx="3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55" name="Freihand 354">
                  <a:extLst>
                    <a:ext uri="{FF2B5EF4-FFF2-40B4-BE49-F238E27FC236}">
                      <a16:creationId xmlns:a16="http://schemas.microsoft.com/office/drawing/2014/main" id="{1751F106-ACCA-4393-8946-161FADD3019F}"/>
                    </a:ext>
                  </a:extLst>
                </p14:cNvPr>
                <p14:cNvContentPartPr/>
                <p14:nvPr/>
              </p14:nvContentPartPr>
              <p14:xfrm>
                <a:off x="5082487" y="2922204"/>
                <a:ext cx="104040" cy="9720"/>
              </p14:xfrm>
            </p:contentPart>
          </mc:Choice>
          <mc:Fallback xmlns="">
            <p:pic>
              <p:nvPicPr>
                <p:cNvPr id="355" name="Freihand 354">
                  <a:extLst>
                    <a:ext uri="{FF2B5EF4-FFF2-40B4-BE49-F238E27FC236}">
                      <a16:creationId xmlns:a16="http://schemas.microsoft.com/office/drawing/2014/main" id="{1751F106-ACCA-4393-8946-161FADD3019F}"/>
                    </a:ext>
                  </a:extLst>
                </p:cNvPr>
                <p:cNvPicPr/>
                <p:nvPr/>
              </p:nvPicPr>
              <p:blipFill>
                <a:blip r:embed="rId444"/>
                <a:stretch>
                  <a:fillRect/>
                </a:stretch>
              </p:blipFill>
              <p:spPr>
                <a:xfrm>
                  <a:off x="5078167" y="2917884"/>
                  <a:ext cx="11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6" name="Freihand 355">
                  <a:extLst>
                    <a:ext uri="{FF2B5EF4-FFF2-40B4-BE49-F238E27FC236}">
                      <a16:creationId xmlns:a16="http://schemas.microsoft.com/office/drawing/2014/main" id="{2C8A50CF-54ED-4A81-9268-9B914D32EBC1}"/>
                    </a:ext>
                  </a:extLst>
                </p14:cNvPr>
                <p14:cNvContentPartPr/>
                <p14:nvPr/>
              </p14:nvContentPartPr>
              <p14:xfrm>
                <a:off x="5259247" y="2860644"/>
                <a:ext cx="72000" cy="101160"/>
              </p14:xfrm>
            </p:contentPart>
          </mc:Choice>
          <mc:Fallback xmlns="">
            <p:pic>
              <p:nvPicPr>
                <p:cNvPr id="356" name="Freihand 355">
                  <a:extLst>
                    <a:ext uri="{FF2B5EF4-FFF2-40B4-BE49-F238E27FC236}">
                      <a16:creationId xmlns:a16="http://schemas.microsoft.com/office/drawing/2014/main" id="{2C8A50CF-54ED-4A81-9268-9B914D32EBC1}"/>
                    </a:ext>
                  </a:extLst>
                </p:cNvPr>
                <p:cNvPicPr/>
                <p:nvPr/>
              </p:nvPicPr>
              <p:blipFill>
                <a:blip r:embed="rId446"/>
                <a:stretch>
                  <a:fillRect/>
                </a:stretch>
              </p:blipFill>
              <p:spPr>
                <a:xfrm>
                  <a:off x="5254927" y="2856324"/>
                  <a:ext cx="80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7" name="Freihand 356">
                  <a:extLst>
                    <a:ext uri="{FF2B5EF4-FFF2-40B4-BE49-F238E27FC236}">
                      <a16:creationId xmlns:a16="http://schemas.microsoft.com/office/drawing/2014/main" id="{937293D2-B02C-4F05-AA72-3BB7A477CD03}"/>
                    </a:ext>
                  </a:extLst>
                </p14:cNvPr>
                <p14:cNvContentPartPr/>
                <p14:nvPr/>
              </p14:nvContentPartPr>
              <p14:xfrm>
                <a:off x="5379487" y="2854884"/>
                <a:ext cx="75960" cy="114120"/>
              </p14:xfrm>
            </p:contentPart>
          </mc:Choice>
          <mc:Fallback xmlns="">
            <p:pic>
              <p:nvPicPr>
                <p:cNvPr id="357" name="Freihand 356">
                  <a:extLst>
                    <a:ext uri="{FF2B5EF4-FFF2-40B4-BE49-F238E27FC236}">
                      <a16:creationId xmlns:a16="http://schemas.microsoft.com/office/drawing/2014/main" id="{937293D2-B02C-4F05-AA72-3BB7A477CD03}"/>
                    </a:ext>
                  </a:extLst>
                </p:cNvPr>
                <p:cNvPicPr/>
                <p:nvPr/>
              </p:nvPicPr>
              <p:blipFill>
                <a:blip r:embed="rId448"/>
                <a:stretch>
                  <a:fillRect/>
                </a:stretch>
              </p:blipFill>
              <p:spPr>
                <a:xfrm>
                  <a:off x="5375167" y="2850564"/>
                  <a:ext cx="84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8" name="Freihand 357">
                  <a:extLst>
                    <a:ext uri="{FF2B5EF4-FFF2-40B4-BE49-F238E27FC236}">
                      <a16:creationId xmlns:a16="http://schemas.microsoft.com/office/drawing/2014/main" id="{D952D9A8-CC0D-44B0-899B-07F878A8E0C2}"/>
                    </a:ext>
                  </a:extLst>
                </p14:cNvPr>
                <p14:cNvContentPartPr/>
                <p14:nvPr/>
              </p14:nvContentPartPr>
              <p14:xfrm>
                <a:off x="5403607" y="2838684"/>
                <a:ext cx="92520" cy="3600"/>
              </p14:xfrm>
            </p:contentPart>
          </mc:Choice>
          <mc:Fallback xmlns="">
            <p:pic>
              <p:nvPicPr>
                <p:cNvPr id="358" name="Freihand 357">
                  <a:extLst>
                    <a:ext uri="{FF2B5EF4-FFF2-40B4-BE49-F238E27FC236}">
                      <a16:creationId xmlns:a16="http://schemas.microsoft.com/office/drawing/2014/main" id="{D952D9A8-CC0D-44B0-899B-07F878A8E0C2}"/>
                    </a:ext>
                  </a:extLst>
                </p:cNvPr>
                <p:cNvPicPr/>
                <p:nvPr/>
              </p:nvPicPr>
              <p:blipFill>
                <a:blip r:embed="rId450"/>
                <a:stretch>
                  <a:fillRect/>
                </a:stretch>
              </p:blipFill>
              <p:spPr>
                <a:xfrm>
                  <a:off x="5399287" y="2834364"/>
                  <a:ext cx="101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9" name="Freihand 358">
                  <a:extLst>
                    <a:ext uri="{FF2B5EF4-FFF2-40B4-BE49-F238E27FC236}">
                      <a16:creationId xmlns:a16="http://schemas.microsoft.com/office/drawing/2014/main" id="{D076AB6F-DFD0-4A7E-8076-18742881D3ED}"/>
                    </a:ext>
                  </a:extLst>
                </p14:cNvPr>
                <p14:cNvContentPartPr/>
                <p14:nvPr/>
              </p14:nvContentPartPr>
              <p14:xfrm>
                <a:off x="5514487" y="2836884"/>
                <a:ext cx="95400" cy="110880"/>
              </p14:xfrm>
            </p:contentPart>
          </mc:Choice>
          <mc:Fallback xmlns="">
            <p:pic>
              <p:nvPicPr>
                <p:cNvPr id="359" name="Freihand 358">
                  <a:extLst>
                    <a:ext uri="{FF2B5EF4-FFF2-40B4-BE49-F238E27FC236}">
                      <a16:creationId xmlns:a16="http://schemas.microsoft.com/office/drawing/2014/main" id="{D076AB6F-DFD0-4A7E-8076-18742881D3ED}"/>
                    </a:ext>
                  </a:extLst>
                </p:cNvPr>
                <p:cNvPicPr/>
                <p:nvPr/>
              </p:nvPicPr>
              <p:blipFill>
                <a:blip r:embed="rId452"/>
                <a:stretch>
                  <a:fillRect/>
                </a:stretch>
              </p:blipFill>
              <p:spPr>
                <a:xfrm>
                  <a:off x="5510167" y="2832564"/>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0" name="Freihand 359">
                  <a:extLst>
                    <a:ext uri="{FF2B5EF4-FFF2-40B4-BE49-F238E27FC236}">
                      <a16:creationId xmlns:a16="http://schemas.microsoft.com/office/drawing/2014/main" id="{D1F0CF9B-67A4-4F0E-9E13-7100211516A8}"/>
                    </a:ext>
                  </a:extLst>
                </p14:cNvPr>
                <p14:cNvContentPartPr/>
                <p14:nvPr/>
              </p14:nvContentPartPr>
              <p14:xfrm>
                <a:off x="5662447" y="2873604"/>
                <a:ext cx="72360" cy="48960"/>
              </p14:xfrm>
            </p:contentPart>
          </mc:Choice>
          <mc:Fallback xmlns="">
            <p:pic>
              <p:nvPicPr>
                <p:cNvPr id="360" name="Freihand 359">
                  <a:extLst>
                    <a:ext uri="{FF2B5EF4-FFF2-40B4-BE49-F238E27FC236}">
                      <a16:creationId xmlns:a16="http://schemas.microsoft.com/office/drawing/2014/main" id="{D1F0CF9B-67A4-4F0E-9E13-7100211516A8}"/>
                    </a:ext>
                  </a:extLst>
                </p:cNvPr>
                <p:cNvPicPr/>
                <p:nvPr/>
              </p:nvPicPr>
              <p:blipFill>
                <a:blip r:embed="rId454"/>
                <a:stretch>
                  <a:fillRect/>
                </a:stretch>
              </p:blipFill>
              <p:spPr>
                <a:xfrm>
                  <a:off x="5658127" y="2869284"/>
                  <a:ext cx="8100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361" name="Freihand 360">
                <a:extLst>
                  <a:ext uri="{FF2B5EF4-FFF2-40B4-BE49-F238E27FC236}">
                    <a16:creationId xmlns:a16="http://schemas.microsoft.com/office/drawing/2014/main" id="{4CB7BA46-4FC0-431D-9BE8-71A68378DBA8}"/>
                  </a:ext>
                </a:extLst>
              </p14:cNvPr>
              <p14:cNvContentPartPr/>
              <p14:nvPr/>
            </p14:nvContentPartPr>
            <p14:xfrm>
              <a:off x="5690887" y="2750124"/>
              <a:ext cx="720" cy="10080"/>
            </p14:xfrm>
          </p:contentPart>
        </mc:Choice>
        <mc:Fallback xmlns="">
          <p:pic>
            <p:nvPicPr>
              <p:cNvPr id="361" name="Freihand 360">
                <a:extLst>
                  <a:ext uri="{FF2B5EF4-FFF2-40B4-BE49-F238E27FC236}">
                    <a16:creationId xmlns:a16="http://schemas.microsoft.com/office/drawing/2014/main" id="{4CB7BA46-4FC0-431D-9BE8-71A68378DBA8}"/>
                  </a:ext>
                </a:extLst>
              </p:cNvPr>
              <p:cNvPicPr/>
              <p:nvPr/>
            </p:nvPicPr>
            <p:blipFill>
              <a:blip r:embed="rId456"/>
              <a:stretch>
                <a:fillRect/>
              </a:stretch>
            </p:blipFill>
            <p:spPr>
              <a:xfrm>
                <a:off x="5686567" y="2745804"/>
                <a:ext cx="9360" cy="18720"/>
              </a:xfrm>
              <a:prstGeom prst="rect">
                <a:avLst/>
              </a:prstGeom>
            </p:spPr>
          </p:pic>
        </mc:Fallback>
      </mc:AlternateContent>
      <p:grpSp>
        <p:nvGrpSpPr>
          <p:cNvPr id="366" name="Gruppieren 365">
            <a:extLst>
              <a:ext uri="{FF2B5EF4-FFF2-40B4-BE49-F238E27FC236}">
                <a16:creationId xmlns:a16="http://schemas.microsoft.com/office/drawing/2014/main" id="{EC3A9250-2770-4E3A-805B-BC5BC921D1D5}"/>
              </a:ext>
            </a:extLst>
          </p:cNvPr>
          <p:cNvGrpSpPr/>
          <p:nvPr/>
        </p:nvGrpSpPr>
        <p:grpSpPr>
          <a:xfrm>
            <a:off x="5983927" y="2795124"/>
            <a:ext cx="353160" cy="133560"/>
            <a:chOff x="5983927" y="2795124"/>
            <a:chExt cx="353160" cy="133560"/>
          </a:xfrm>
        </p:grpSpPr>
        <mc:AlternateContent xmlns:mc="http://schemas.openxmlformats.org/markup-compatibility/2006" xmlns:p14="http://schemas.microsoft.com/office/powerpoint/2010/main">
          <mc:Choice Requires="p14">
            <p:contentPart p14:bwMode="auto" r:id="rId457">
              <p14:nvContentPartPr>
                <p14:cNvPr id="363" name="Freihand 362">
                  <a:extLst>
                    <a:ext uri="{FF2B5EF4-FFF2-40B4-BE49-F238E27FC236}">
                      <a16:creationId xmlns:a16="http://schemas.microsoft.com/office/drawing/2014/main" id="{72223C38-7FD1-4050-90CF-461A596723C4}"/>
                    </a:ext>
                  </a:extLst>
                </p14:cNvPr>
                <p14:cNvContentPartPr/>
                <p14:nvPr/>
              </p14:nvContentPartPr>
              <p14:xfrm>
                <a:off x="5983927" y="2804124"/>
                <a:ext cx="3960" cy="122760"/>
              </p14:xfrm>
            </p:contentPart>
          </mc:Choice>
          <mc:Fallback xmlns="">
            <p:pic>
              <p:nvPicPr>
                <p:cNvPr id="363" name="Freihand 362">
                  <a:extLst>
                    <a:ext uri="{FF2B5EF4-FFF2-40B4-BE49-F238E27FC236}">
                      <a16:creationId xmlns:a16="http://schemas.microsoft.com/office/drawing/2014/main" id="{72223C38-7FD1-4050-90CF-461A596723C4}"/>
                    </a:ext>
                  </a:extLst>
                </p:cNvPr>
                <p:cNvPicPr/>
                <p:nvPr/>
              </p:nvPicPr>
              <p:blipFill>
                <a:blip r:embed="rId458"/>
                <a:stretch>
                  <a:fillRect/>
                </a:stretch>
              </p:blipFill>
              <p:spPr>
                <a:xfrm>
                  <a:off x="5979607" y="2799804"/>
                  <a:ext cx="1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64" name="Freihand 363">
                  <a:extLst>
                    <a:ext uri="{FF2B5EF4-FFF2-40B4-BE49-F238E27FC236}">
                      <a16:creationId xmlns:a16="http://schemas.microsoft.com/office/drawing/2014/main" id="{28B63392-9130-40EF-A113-06CA931923A7}"/>
                    </a:ext>
                  </a:extLst>
                </p14:cNvPr>
                <p14:cNvContentPartPr/>
                <p14:nvPr/>
              </p14:nvContentPartPr>
              <p14:xfrm>
                <a:off x="6103087" y="2866404"/>
                <a:ext cx="18000" cy="3600"/>
              </p14:xfrm>
            </p:contentPart>
          </mc:Choice>
          <mc:Fallback xmlns="">
            <p:pic>
              <p:nvPicPr>
                <p:cNvPr id="364" name="Freihand 363">
                  <a:extLst>
                    <a:ext uri="{FF2B5EF4-FFF2-40B4-BE49-F238E27FC236}">
                      <a16:creationId xmlns:a16="http://schemas.microsoft.com/office/drawing/2014/main" id="{28B63392-9130-40EF-A113-06CA931923A7}"/>
                    </a:ext>
                  </a:extLst>
                </p:cNvPr>
                <p:cNvPicPr/>
                <p:nvPr/>
              </p:nvPicPr>
              <p:blipFill>
                <a:blip r:embed="rId460"/>
                <a:stretch>
                  <a:fillRect/>
                </a:stretch>
              </p:blipFill>
              <p:spPr>
                <a:xfrm>
                  <a:off x="6098767" y="2862084"/>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65" name="Freihand 364">
                  <a:extLst>
                    <a:ext uri="{FF2B5EF4-FFF2-40B4-BE49-F238E27FC236}">
                      <a16:creationId xmlns:a16="http://schemas.microsoft.com/office/drawing/2014/main" id="{3C52E0B8-F9A3-4335-9AA1-78EA8DD681E4}"/>
                    </a:ext>
                  </a:extLst>
                </p14:cNvPr>
                <p14:cNvContentPartPr/>
                <p14:nvPr/>
              </p14:nvContentPartPr>
              <p14:xfrm>
                <a:off x="6194167" y="2795124"/>
                <a:ext cx="142920" cy="133560"/>
              </p14:xfrm>
            </p:contentPart>
          </mc:Choice>
          <mc:Fallback xmlns="">
            <p:pic>
              <p:nvPicPr>
                <p:cNvPr id="365" name="Freihand 364">
                  <a:extLst>
                    <a:ext uri="{FF2B5EF4-FFF2-40B4-BE49-F238E27FC236}">
                      <a16:creationId xmlns:a16="http://schemas.microsoft.com/office/drawing/2014/main" id="{3C52E0B8-F9A3-4335-9AA1-78EA8DD681E4}"/>
                    </a:ext>
                  </a:extLst>
                </p:cNvPr>
                <p:cNvPicPr/>
                <p:nvPr/>
              </p:nvPicPr>
              <p:blipFill>
                <a:blip r:embed="rId462"/>
                <a:stretch>
                  <a:fillRect/>
                </a:stretch>
              </p:blipFill>
              <p:spPr>
                <a:xfrm>
                  <a:off x="6189847" y="2790804"/>
                  <a:ext cx="151560" cy="142200"/>
                </a:xfrm>
                <a:prstGeom prst="rect">
                  <a:avLst/>
                </a:prstGeom>
              </p:spPr>
            </p:pic>
          </mc:Fallback>
        </mc:AlternateContent>
      </p:grpSp>
      <p:grpSp>
        <p:nvGrpSpPr>
          <p:cNvPr id="369" name="Gruppieren 368">
            <a:extLst>
              <a:ext uri="{FF2B5EF4-FFF2-40B4-BE49-F238E27FC236}">
                <a16:creationId xmlns:a16="http://schemas.microsoft.com/office/drawing/2014/main" id="{311E38F7-20FD-492F-A077-7D9950B14A07}"/>
              </a:ext>
            </a:extLst>
          </p:cNvPr>
          <p:cNvGrpSpPr/>
          <p:nvPr/>
        </p:nvGrpSpPr>
        <p:grpSpPr>
          <a:xfrm>
            <a:off x="3844087" y="2944164"/>
            <a:ext cx="611280" cy="220320"/>
            <a:chOff x="3844087" y="2944164"/>
            <a:chExt cx="611280" cy="220320"/>
          </a:xfrm>
        </p:grpSpPr>
        <mc:AlternateContent xmlns:mc="http://schemas.openxmlformats.org/markup-compatibility/2006" xmlns:p14="http://schemas.microsoft.com/office/powerpoint/2010/main">
          <mc:Choice Requires="p14">
            <p:contentPart p14:bwMode="auto" r:id="rId463">
              <p14:nvContentPartPr>
                <p14:cNvPr id="344" name="Freihand 343">
                  <a:extLst>
                    <a:ext uri="{FF2B5EF4-FFF2-40B4-BE49-F238E27FC236}">
                      <a16:creationId xmlns:a16="http://schemas.microsoft.com/office/drawing/2014/main" id="{6F4BAE16-53BD-40CE-91E3-72F5CFA7C379}"/>
                    </a:ext>
                  </a:extLst>
                </p14:cNvPr>
                <p14:cNvContentPartPr/>
                <p14:nvPr/>
              </p14:nvContentPartPr>
              <p14:xfrm>
                <a:off x="3844087" y="2958564"/>
                <a:ext cx="97200" cy="110160"/>
              </p14:xfrm>
            </p:contentPart>
          </mc:Choice>
          <mc:Fallback xmlns="">
            <p:pic>
              <p:nvPicPr>
                <p:cNvPr id="344" name="Freihand 343">
                  <a:extLst>
                    <a:ext uri="{FF2B5EF4-FFF2-40B4-BE49-F238E27FC236}">
                      <a16:creationId xmlns:a16="http://schemas.microsoft.com/office/drawing/2014/main" id="{6F4BAE16-53BD-40CE-91E3-72F5CFA7C379}"/>
                    </a:ext>
                  </a:extLst>
                </p:cNvPr>
                <p:cNvPicPr/>
                <p:nvPr/>
              </p:nvPicPr>
              <p:blipFill>
                <a:blip r:embed="rId464"/>
                <a:stretch>
                  <a:fillRect/>
                </a:stretch>
              </p:blipFill>
              <p:spPr>
                <a:xfrm>
                  <a:off x="3839767" y="2954244"/>
                  <a:ext cx="105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5" name="Freihand 344">
                  <a:extLst>
                    <a:ext uri="{FF2B5EF4-FFF2-40B4-BE49-F238E27FC236}">
                      <a16:creationId xmlns:a16="http://schemas.microsoft.com/office/drawing/2014/main" id="{F1232394-94E8-4330-A5E2-84DF045E9E8F}"/>
                    </a:ext>
                  </a:extLst>
                </p14:cNvPr>
                <p14:cNvContentPartPr/>
                <p14:nvPr/>
              </p14:nvContentPartPr>
              <p14:xfrm>
                <a:off x="3958927" y="3060804"/>
                <a:ext cx="27360" cy="85680"/>
              </p14:xfrm>
            </p:contentPart>
          </mc:Choice>
          <mc:Fallback xmlns="">
            <p:pic>
              <p:nvPicPr>
                <p:cNvPr id="345" name="Freihand 344">
                  <a:extLst>
                    <a:ext uri="{FF2B5EF4-FFF2-40B4-BE49-F238E27FC236}">
                      <a16:creationId xmlns:a16="http://schemas.microsoft.com/office/drawing/2014/main" id="{F1232394-94E8-4330-A5E2-84DF045E9E8F}"/>
                    </a:ext>
                  </a:extLst>
                </p:cNvPr>
                <p:cNvPicPr/>
                <p:nvPr/>
              </p:nvPicPr>
              <p:blipFill>
                <a:blip r:embed="rId466"/>
                <a:stretch>
                  <a:fillRect/>
                </a:stretch>
              </p:blipFill>
              <p:spPr>
                <a:xfrm>
                  <a:off x="3954607" y="3056484"/>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6" name="Freihand 345">
                  <a:extLst>
                    <a:ext uri="{FF2B5EF4-FFF2-40B4-BE49-F238E27FC236}">
                      <a16:creationId xmlns:a16="http://schemas.microsoft.com/office/drawing/2014/main" id="{5C1C3B37-FACB-4934-8489-DCCF7F34C5D8}"/>
                    </a:ext>
                  </a:extLst>
                </p14:cNvPr>
                <p14:cNvContentPartPr/>
                <p14:nvPr/>
              </p14:nvContentPartPr>
              <p14:xfrm>
                <a:off x="4044247" y="2958204"/>
                <a:ext cx="85680" cy="129600"/>
              </p14:xfrm>
            </p:contentPart>
          </mc:Choice>
          <mc:Fallback xmlns="">
            <p:pic>
              <p:nvPicPr>
                <p:cNvPr id="346" name="Freihand 345">
                  <a:extLst>
                    <a:ext uri="{FF2B5EF4-FFF2-40B4-BE49-F238E27FC236}">
                      <a16:creationId xmlns:a16="http://schemas.microsoft.com/office/drawing/2014/main" id="{5C1C3B37-FACB-4934-8489-DCCF7F34C5D8}"/>
                    </a:ext>
                  </a:extLst>
                </p:cNvPr>
                <p:cNvPicPr/>
                <p:nvPr/>
              </p:nvPicPr>
              <p:blipFill>
                <a:blip r:embed="rId468"/>
                <a:stretch>
                  <a:fillRect/>
                </a:stretch>
              </p:blipFill>
              <p:spPr>
                <a:xfrm>
                  <a:off x="4039927" y="2953884"/>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7" name="Freihand 346">
                  <a:extLst>
                    <a:ext uri="{FF2B5EF4-FFF2-40B4-BE49-F238E27FC236}">
                      <a16:creationId xmlns:a16="http://schemas.microsoft.com/office/drawing/2014/main" id="{325480B2-1FBA-479C-9925-198BCF70E2FC}"/>
                    </a:ext>
                  </a:extLst>
                </p14:cNvPr>
                <p14:cNvContentPartPr/>
                <p14:nvPr/>
              </p14:nvContentPartPr>
              <p14:xfrm>
                <a:off x="4079887" y="2944164"/>
                <a:ext cx="375480" cy="12240"/>
              </p14:xfrm>
            </p:contentPart>
          </mc:Choice>
          <mc:Fallback xmlns="">
            <p:pic>
              <p:nvPicPr>
                <p:cNvPr id="347" name="Freihand 346">
                  <a:extLst>
                    <a:ext uri="{FF2B5EF4-FFF2-40B4-BE49-F238E27FC236}">
                      <a16:creationId xmlns:a16="http://schemas.microsoft.com/office/drawing/2014/main" id="{325480B2-1FBA-479C-9925-198BCF70E2FC}"/>
                    </a:ext>
                  </a:extLst>
                </p:cNvPr>
                <p:cNvPicPr/>
                <p:nvPr/>
              </p:nvPicPr>
              <p:blipFill>
                <a:blip r:embed="rId470"/>
                <a:stretch>
                  <a:fillRect/>
                </a:stretch>
              </p:blipFill>
              <p:spPr>
                <a:xfrm>
                  <a:off x="4075567" y="2939844"/>
                  <a:ext cx="384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8" name="Freihand 347">
                  <a:extLst>
                    <a:ext uri="{FF2B5EF4-FFF2-40B4-BE49-F238E27FC236}">
                      <a16:creationId xmlns:a16="http://schemas.microsoft.com/office/drawing/2014/main" id="{00084C34-726D-497E-A08A-BF8FA0C14801}"/>
                    </a:ext>
                  </a:extLst>
                </p14:cNvPr>
                <p14:cNvContentPartPr/>
                <p14:nvPr/>
              </p14:nvContentPartPr>
              <p14:xfrm>
                <a:off x="4349167" y="3011484"/>
                <a:ext cx="82080" cy="6840"/>
              </p14:xfrm>
            </p:contentPart>
          </mc:Choice>
          <mc:Fallback xmlns="">
            <p:pic>
              <p:nvPicPr>
                <p:cNvPr id="348" name="Freihand 347">
                  <a:extLst>
                    <a:ext uri="{FF2B5EF4-FFF2-40B4-BE49-F238E27FC236}">
                      <a16:creationId xmlns:a16="http://schemas.microsoft.com/office/drawing/2014/main" id="{00084C34-726D-497E-A08A-BF8FA0C14801}"/>
                    </a:ext>
                  </a:extLst>
                </p:cNvPr>
                <p:cNvPicPr/>
                <p:nvPr/>
              </p:nvPicPr>
              <p:blipFill>
                <a:blip r:embed="rId472"/>
                <a:stretch>
                  <a:fillRect/>
                </a:stretch>
              </p:blipFill>
              <p:spPr>
                <a:xfrm>
                  <a:off x="4344847" y="3007164"/>
                  <a:ext cx="90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67" name="Freihand 366">
                  <a:extLst>
                    <a:ext uri="{FF2B5EF4-FFF2-40B4-BE49-F238E27FC236}">
                      <a16:creationId xmlns:a16="http://schemas.microsoft.com/office/drawing/2014/main" id="{A6125069-5F68-4EF0-BD52-3749C5C92882}"/>
                    </a:ext>
                  </a:extLst>
                </p14:cNvPr>
                <p14:cNvContentPartPr/>
                <p14:nvPr/>
              </p14:nvContentPartPr>
              <p14:xfrm>
                <a:off x="4228927" y="2988444"/>
                <a:ext cx="63720" cy="50400"/>
              </p14:xfrm>
            </p:contentPart>
          </mc:Choice>
          <mc:Fallback xmlns="">
            <p:pic>
              <p:nvPicPr>
                <p:cNvPr id="367" name="Freihand 366">
                  <a:extLst>
                    <a:ext uri="{FF2B5EF4-FFF2-40B4-BE49-F238E27FC236}">
                      <a16:creationId xmlns:a16="http://schemas.microsoft.com/office/drawing/2014/main" id="{A6125069-5F68-4EF0-BD52-3749C5C92882}"/>
                    </a:ext>
                  </a:extLst>
                </p:cNvPr>
                <p:cNvPicPr/>
                <p:nvPr/>
              </p:nvPicPr>
              <p:blipFill>
                <a:blip r:embed="rId474"/>
                <a:stretch>
                  <a:fillRect/>
                </a:stretch>
              </p:blipFill>
              <p:spPr>
                <a:xfrm>
                  <a:off x="4224607" y="2984124"/>
                  <a:ext cx="72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8" name="Freihand 367">
                  <a:extLst>
                    <a:ext uri="{FF2B5EF4-FFF2-40B4-BE49-F238E27FC236}">
                      <a16:creationId xmlns:a16="http://schemas.microsoft.com/office/drawing/2014/main" id="{2C285E0F-E668-4FA2-92E2-F8D879331063}"/>
                    </a:ext>
                  </a:extLst>
                </p14:cNvPr>
                <p14:cNvContentPartPr/>
                <p14:nvPr/>
              </p14:nvContentPartPr>
              <p14:xfrm>
                <a:off x="4224247" y="2974764"/>
                <a:ext cx="88920" cy="189720"/>
              </p14:xfrm>
            </p:contentPart>
          </mc:Choice>
          <mc:Fallback xmlns="">
            <p:pic>
              <p:nvPicPr>
                <p:cNvPr id="368" name="Freihand 367">
                  <a:extLst>
                    <a:ext uri="{FF2B5EF4-FFF2-40B4-BE49-F238E27FC236}">
                      <a16:creationId xmlns:a16="http://schemas.microsoft.com/office/drawing/2014/main" id="{2C285E0F-E668-4FA2-92E2-F8D879331063}"/>
                    </a:ext>
                  </a:extLst>
                </p:cNvPr>
                <p:cNvPicPr/>
                <p:nvPr/>
              </p:nvPicPr>
              <p:blipFill>
                <a:blip r:embed="rId476"/>
                <a:stretch>
                  <a:fillRect/>
                </a:stretch>
              </p:blipFill>
              <p:spPr>
                <a:xfrm>
                  <a:off x="4219927" y="2970444"/>
                  <a:ext cx="9756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370" name="Freihand 369">
                <a:extLst>
                  <a:ext uri="{FF2B5EF4-FFF2-40B4-BE49-F238E27FC236}">
                    <a16:creationId xmlns:a16="http://schemas.microsoft.com/office/drawing/2014/main" id="{81DF653C-A54E-47F9-9C32-4E72208A3C89}"/>
                  </a:ext>
                </a:extLst>
              </p14:cNvPr>
              <p14:cNvContentPartPr/>
              <p14:nvPr/>
            </p14:nvContentPartPr>
            <p14:xfrm>
              <a:off x="4151527" y="3310284"/>
              <a:ext cx="74520" cy="90360"/>
            </p14:xfrm>
          </p:contentPart>
        </mc:Choice>
        <mc:Fallback xmlns="">
          <p:pic>
            <p:nvPicPr>
              <p:cNvPr id="370" name="Freihand 369">
                <a:extLst>
                  <a:ext uri="{FF2B5EF4-FFF2-40B4-BE49-F238E27FC236}">
                    <a16:creationId xmlns:a16="http://schemas.microsoft.com/office/drawing/2014/main" id="{81DF653C-A54E-47F9-9C32-4E72208A3C89}"/>
                  </a:ext>
                </a:extLst>
              </p:cNvPr>
              <p:cNvPicPr/>
              <p:nvPr/>
            </p:nvPicPr>
            <p:blipFill>
              <a:blip r:embed="rId478"/>
              <a:stretch>
                <a:fillRect/>
              </a:stretch>
            </p:blipFill>
            <p:spPr>
              <a:xfrm>
                <a:off x="4147207" y="3305964"/>
                <a:ext cx="83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71" name="Freihand 370">
                <a:extLst>
                  <a:ext uri="{FF2B5EF4-FFF2-40B4-BE49-F238E27FC236}">
                    <a16:creationId xmlns:a16="http://schemas.microsoft.com/office/drawing/2014/main" id="{148C6A33-C75B-4C68-BA2C-FCF2E4DE2C3D}"/>
                  </a:ext>
                </a:extLst>
              </p14:cNvPr>
              <p14:cNvContentPartPr/>
              <p14:nvPr/>
            </p14:nvContentPartPr>
            <p14:xfrm>
              <a:off x="4189327" y="3330804"/>
              <a:ext cx="60480" cy="149760"/>
            </p14:xfrm>
          </p:contentPart>
        </mc:Choice>
        <mc:Fallback xmlns="">
          <p:pic>
            <p:nvPicPr>
              <p:cNvPr id="371" name="Freihand 370">
                <a:extLst>
                  <a:ext uri="{FF2B5EF4-FFF2-40B4-BE49-F238E27FC236}">
                    <a16:creationId xmlns:a16="http://schemas.microsoft.com/office/drawing/2014/main" id="{148C6A33-C75B-4C68-BA2C-FCF2E4DE2C3D}"/>
                  </a:ext>
                </a:extLst>
              </p:cNvPr>
              <p:cNvPicPr/>
              <p:nvPr/>
            </p:nvPicPr>
            <p:blipFill>
              <a:blip r:embed="rId480"/>
              <a:stretch>
                <a:fillRect/>
              </a:stretch>
            </p:blipFill>
            <p:spPr>
              <a:xfrm>
                <a:off x="4185007" y="3326484"/>
                <a:ext cx="69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72" name="Freihand 371">
                <a:extLst>
                  <a:ext uri="{FF2B5EF4-FFF2-40B4-BE49-F238E27FC236}">
                    <a16:creationId xmlns:a16="http://schemas.microsoft.com/office/drawing/2014/main" id="{290D9AA4-C9BA-4FBC-A77A-84C27656431A}"/>
                  </a:ext>
                </a:extLst>
              </p14:cNvPr>
              <p14:cNvContentPartPr/>
              <p14:nvPr/>
            </p14:nvContentPartPr>
            <p14:xfrm>
              <a:off x="4367887" y="3323244"/>
              <a:ext cx="117360" cy="55440"/>
            </p14:xfrm>
          </p:contentPart>
        </mc:Choice>
        <mc:Fallback xmlns="">
          <p:pic>
            <p:nvPicPr>
              <p:cNvPr id="372" name="Freihand 371">
                <a:extLst>
                  <a:ext uri="{FF2B5EF4-FFF2-40B4-BE49-F238E27FC236}">
                    <a16:creationId xmlns:a16="http://schemas.microsoft.com/office/drawing/2014/main" id="{290D9AA4-C9BA-4FBC-A77A-84C27656431A}"/>
                  </a:ext>
                </a:extLst>
              </p:cNvPr>
              <p:cNvPicPr/>
              <p:nvPr/>
            </p:nvPicPr>
            <p:blipFill>
              <a:blip r:embed="rId482"/>
              <a:stretch>
                <a:fillRect/>
              </a:stretch>
            </p:blipFill>
            <p:spPr>
              <a:xfrm>
                <a:off x="4363567" y="3318924"/>
                <a:ext cx="126000" cy="64080"/>
              </a:xfrm>
              <a:prstGeom prst="rect">
                <a:avLst/>
              </a:prstGeom>
            </p:spPr>
          </p:pic>
        </mc:Fallback>
      </mc:AlternateContent>
      <p:grpSp>
        <p:nvGrpSpPr>
          <p:cNvPr id="385" name="Gruppieren 384">
            <a:extLst>
              <a:ext uri="{FF2B5EF4-FFF2-40B4-BE49-F238E27FC236}">
                <a16:creationId xmlns:a16="http://schemas.microsoft.com/office/drawing/2014/main" id="{95AA7EC6-361D-46E2-ACE3-A907ABA639E2}"/>
              </a:ext>
            </a:extLst>
          </p:cNvPr>
          <p:cNvGrpSpPr/>
          <p:nvPr/>
        </p:nvGrpSpPr>
        <p:grpSpPr>
          <a:xfrm>
            <a:off x="4645447" y="3134604"/>
            <a:ext cx="1036800" cy="216360"/>
            <a:chOff x="4645447" y="3134604"/>
            <a:chExt cx="1036800" cy="216360"/>
          </a:xfrm>
        </p:grpSpPr>
        <mc:AlternateContent xmlns:mc="http://schemas.openxmlformats.org/markup-compatibility/2006" xmlns:p14="http://schemas.microsoft.com/office/powerpoint/2010/main">
          <mc:Choice Requires="p14">
            <p:contentPart p14:bwMode="auto" r:id="rId483">
              <p14:nvContentPartPr>
                <p14:cNvPr id="373" name="Freihand 372">
                  <a:extLst>
                    <a:ext uri="{FF2B5EF4-FFF2-40B4-BE49-F238E27FC236}">
                      <a16:creationId xmlns:a16="http://schemas.microsoft.com/office/drawing/2014/main" id="{68AF7066-01E8-4F58-9D11-7DE463971A25}"/>
                    </a:ext>
                  </a:extLst>
                </p14:cNvPr>
                <p14:cNvContentPartPr/>
                <p14:nvPr/>
              </p14:nvContentPartPr>
              <p14:xfrm>
                <a:off x="4645447" y="3248004"/>
                <a:ext cx="52920" cy="84240"/>
              </p14:xfrm>
            </p:contentPart>
          </mc:Choice>
          <mc:Fallback xmlns="">
            <p:pic>
              <p:nvPicPr>
                <p:cNvPr id="373" name="Freihand 372">
                  <a:extLst>
                    <a:ext uri="{FF2B5EF4-FFF2-40B4-BE49-F238E27FC236}">
                      <a16:creationId xmlns:a16="http://schemas.microsoft.com/office/drawing/2014/main" id="{68AF7066-01E8-4F58-9D11-7DE463971A25}"/>
                    </a:ext>
                  </a:extLst>
                </p:cNvPr>
                <p:cNvPicPr/>
                <p:nvPr/>
              </p:nvPicPr>
              <p:blipFill>
                <a:blip r:embed="rId484"/>
                <a:stretch>
                  <a:fillRect/>
                </a:stretch>
              </p:blipFill>
              <p:spPr>
                <a:xfrm>
                  <a:off x="4641127" y="3243684"/>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74" name="Freihand 373">
                  <a:extLst>
                    <a:ext uri="{FF2B5EF4-FFF2-40B4-BE49-F238E27FC236}">
                      <a16:creationId xmlns:a16="http://schemas.microsoft.com/office/drawing/2014/main" id="{2A8ECF97-A944-4A32-B6D4-3EA72961360E}"/>
                    </a:ext>
                  </a:extLst>
                </p14:cNvPr>
                <p14:cNvContentPartPr/>
                <p14:nvPr/>
              </p14:nvContentPartPr>
              <p14:xfrm>
                <a:off x="4690447" y="3270324"/>
                <a:ext cx="23400" cy="80640"/>
              </p14:xfrm>
            </p:contentPart>
          </mc:Choice>
          <mc:Fallback xmlns="">
            <p:pic>
              <p:nvPicPr>
                <p:cNvPr id="374" name="Freihand 373">
                  <a:extLst>
                    <a:ext uri="{FF2B5EF4-FFF2-40B4-BE49-F238E27FC236}">
                      <a16:creationId xmlns:a16="http://schemas.microsoft.com/office/drawing/2014/main" id="{2A8ECF97-A944-4A32-B6D4-3EA72961360E}"/>
                    </a:ext>
                  </a:extLst>
                </p:cNvPr>
                <p:cNvPicPr/>
                <p:nvPr/>
              </p:nvPicPr>
              <p:blipFill>
                <a:blip r:embed="rId486"/>
                <a:stretch>
                  <a:fillRect/>
                </a:stretch>
              </p:blipFill>
              <p:spPr>
                <a:xfrm>
                  <a:off x="4686127" y="3266004"/>
                  <a:ext cx="3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75" name="Freihand 374">
                  <a:extLst>
                    <a:ext uri="{FF2B5EF4-FFF2-40B4-BE49-F238E27FC236}">
                      <a16:creationId xmlns:a16="http://schemas.microsoft.com/office/drawing/2014/main" id="{56C986B1-6819-475F-9E56-9ABBCD42BF00}"/>
                    </a:ext>
                  </a:extLst>
                </p14:cNvPr>
                <p14:cNvContentPartPr/>
                <p14:nvPr/>
              </p14:nvContentPartPr>
              <p14:xfrm>
                <a:off x="4769647" y="3260604"/>
                <a:ext cx="80640" cy="90000"/>
              </p14:xfrm>
            </p:contentPart>
          </mc:Choice>
          <mc:Fallback xmlns="">
            <p:pic>
              <p:nvPicPr>
                <p:cNvPr id="375" name="Freihand 374">
                  <a:extLst>
                    <a:ext uri="{FF2B5EF4-FFF2-40B4-BE49-F238E27FC236}">
                      <a16:creationId xmlns:a16="http://schemas.microsoft.com/office/drawing/2014/main" id="{56C986B1-6819-475F-9E56-9ABBCD42BF00}"/>
                    </a:ext>
                  </a:extLst>
                </p:cNvPr>
                <p:cNvPicPr/>
                <p:nvPr/>
              </p:nvPicPr>
              <p:blipFill>
                <a:blip r:embed="rId488"/>
                <a:stretch>
                  <a:fillRect/>
                </a:stretch>
              </p:blipFill>
              <p:spPr>
                <a:xfrm>
                  <a:off x="4765327" y="3256284"/>
                  <a:ext cx="89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76" name="Freihand 375">
                  <a:extLst>
                    <a:ext uri="{FF2B5EF4-FFF2-40B4-BE49-F238E27FC236}">
                      <a16:creationId xmlns:a16="http://schemas.microsoft.com/office/drawing/2014/main" id="{42CDA2A2-EF0D-4FF4-8BBD-EEC11F1A217A}"/>
                    </a:ext>
                  </a:extLst>
                </p14:cNvPr>
                <p14:cNvContentPartPr/>
                <p14:nvPr/>
              </p14:nvContentPartPr>
              <p14:xfrm>
                <a:off x="4890607" y="3250884"/>
                <a:ext cx="101160" cy="92880"/>
              </p14:xfrm>
            </p:contentPart>
          </mc:Choice>
          <mc:Fallback xmlns="">
            <p:pic>
              <p:nvPicPr>
                <p:cNvPr id="376" name="Freihand 375">
                  <a:extLst>
                    <a:ext uri="{FF2B5EF4-FFF2-40B4-BE49-F238E27FC236}">
                      <a16:creationId xmlns:a16="http://schemas.microsoft.com/office/drawing/2014/main" id="{42CDA2A2-EF0D-4FF4-8BBD-EEC11F1A217A}"/>
                    </a:ext>
                  </a:extLst>
                </p:cNvPr>
                <p:cNvPicPr/>
                <p:nvPr/>
              </p:nvPicPr>
              <p:blipFill>
                <a:blip r:embed="rId490"/>
                <a:stretch>
                  <a:fillRect/>
                </a:stretch>
              </p:blipFill>
              <p:spPr>
                <a:xfrm>
                  <a:off x="4886287" y="3246564"/>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78" name="Freihand 377">
                  <a:extLst>
                    <a:ext uri="{FF2B5EF4-FFF2-40B4-BE49-F238E27FC236}">
                      <a16:creationId xmlns:a16="http://schemas.microsoft.com/office/drawing/2014/main" id="{B0E23F24-DC6C-448D-9CC2-B4833E35492F}"/>
                    </a:ext>
                  </a:extLst>
                </p14:cNvPr>
                <p14:cNvContentPartPr/>
                <p14:nvPr/>
              </p14:nvContentPartPr>
              <p14:xfrm>
                <a:off x="5123527" y="3245484"/>
                <a:ext cx="16200" cy="101160"/>
              </p14:xfrm>
            </p:contentPart>
          </mc:Choice>
          <mc:Fallback xmlns="">
            <p:pic>
              <p:nvPicPr>
                <p:cNvPr id="378" name="Freihand 377">
                  <a:extLst>
                    <a:ext uri="{FF2B5EF4-FFF2-40B4-BE49-F238E27FC236}">
                      <a16:creationId xmlns:a16="http://schemas.microsoft.com/office/drawing/2014/main" id="{B0E23F24-DC6C-448D-9CC2-B4833E35492F}"/>
                    </a:ext>
                  </a:extLst>
                </p:cNvPr>
                <p:cNvPicPr/>
                <p:nvPr/>
              </p:nvPicPr>
              <p:blipFill>
                <a:blip r:embed="rId492"/>
                <a:stretch>
                  <a:fillRect/>
                </a:stretch>
              </p:blipFill>
              <p:spPr>
                <a:xfrm>
                  <a:off x="5119207" y="3241164"/>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79" name="Freihand 378">
                  <a:extLst>
                    <a:ext uri="{FF2B5EF4-FFF2-40B4-BE49-F238E27FC236}">
                      <a16:creationId xmlns:a16="http://schemas.microsoft.com/office/drawing/2014/main" id="{33271158-7594-42F3-AC1D-03EE5CF97C00}"/>
                    </a:ext>
                  </a:extLst>
                </p14:cNvPr>
                <p14:cNvContentPartPr/>
                <p14:nvPr/>
              </p14:nvContentPartPr>
              <p14:xfrm>
                <a:off x="5103007" y="3287964"/>
                <a:ext cx="76320" cy="3960"/>
              </p14:xfrm>
            </p:contentPart>
          </mc:Choice>
          <mc:Fallback xmlns="">
            <p:pic>
              <p:nvPicPr>
                <p:cNvPr id="379" name="Freihand 378">
                  <a:extLst>
                    <a:ext uri="{FF2B5EF4-FFF2-40B4-BE49-F238E27FC236}">
                      <a16:creationId xmlns:a16="http://schemas.microsoft.com/office/drawing/2014/main" id="{33271158-7594-42F3-AC1D-03EE5CF97C00}"/>
                    </a:ext>
                  </a:extLst>
                </p:cNvPr>
                <p:cNvPicPr/>
                <p:nvPr/>
              </p:nvPicPr>
              <p:blipFill>
                <a:blip r:embed="rId494"/>
                <a:stretch>
                  <a:fillRect/>
                </a:stretch>
              </p:blipFill>
              <p:spPr>
                <a:xfrm>
                  <a:off x="5098687" y="3283644"/>
                  <a:ext cx="84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80" name="Freihand 379">
                  <a:extLst>
                    <a:ext uri="{FF2B5EF4-FFF2-40B4-BE49-F238E27FC236}">
                      <a16:creationId xmlns:a16="http://schemas.microsoft.com/office/drawing/2014/main" id="{A6CFA7CB-4FAF-4730-8716-9BB388B1203B}"/>
                    </a:ext>
                  </a:extLst>
                </p14:cNvPr>
                <p14:cNvContentPartPr/>
                <p14:nvPr/>
              </p14:nvContentPartPr>
              <p14:xfrm>
                <a:off x="5235127" y="3200124"/>
                <a:ext cx="114120" cy="142920"/>
              </p14:xfrm>
            </p:contentPart>
          </mc:Choice>
          <mc:Fallback xmlns="">
            <p:pic>
              <p:nvPicPr>
                <p:cNvPr id="380" name="Freihand 379">
                  <a:extLst>
                    <a:ext uri="{FF2B5EF4-FFF2-40B4-BE49-F238E27FC236}">
                      <a16:creationId xmlns:a16="http://schemas.microsoft.com/office/drawing/2014/main" id="{A6CFA7CB-4FAF-4730-8716-9BB388B1203B}"/>
                    </a:ext>
                  </a:extLst>
                </p:cNvPr>
                <p:cNvPicPr/>
                <p:nvPr/>
              </p:nvPicPr>
              <p:blipFill>
                <a:blip r:embed="rId496"/>
                <a:stretch>
                  <a:fillRect/>
                </a:stretch>
              </p:blipFill>
              <p:spPr>
                <a:xfrm>
                  <a:off x="5230807" y="3195804"/>
                  <a:ext cx="122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1" name="Freihand 380">
                  <a:extLst>
                    <a:ext uri="{FF2B5EF4-FFF2-40B4-BE49-F238E27FC236}">
                      <a16:creationId xmlns:a16="http://schemas.microsoft.com/office/drawing/2014/main" id="{C7FDD815-E3A3-4B89-931A-6464E822C73D}"/>
                    </a:ext>
                  </a:extLst>
                </p14:cNvPr>
                <p14:cNvContentPartPr/>
                <p14:nvPr/>
              </p14:nvContentPartPr>
              <p14:xfrm>
                <a:off x="5375887" y="3198324"/>
                <a:ext cx="74880" cy="108360"/>
              </p14:xfrm>
            </p:contentPart>
          </mc:Choice>
          <mc:Fallback xmlns="">
            <p:pic>
              <p:nvPicPr>
                <p:cNvPr id="381" name="Freihand 380">
                  <a:extLst>
                    <a:ext uri="{FF2B5EF4-FFF2-40B4-BE49-F238E27FC236}">
                      <a16:creationId xmlns:a16="http://schemas.microsoft.com/office/drawing/2014/main" id="{C7FDD815-E3A3-4B89-931A-6464E822C73D}"/>
                    </a:ext>
                  </a:extLst>
                </p:cNvPr>
                <p:cNvPicPr/>
                <p:nvPr/>
              </p:nvPicPr>
              <p:blipFill>
                <a:blip r:embed="rId498"/>
                <a:stretch>
                  <a:fillRect/>
                </a:stretch>
              </p:blipFill>
              <p:spPr>
                <a:xfrm>
                  <a:off x="5371567" y="3194004"/>
                  <a:ext cx="83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2" name="Freihand 381">
                  <a:extLst>
                    <a:ext uri="{FF2B5EF4-FFF2-40B4-BE49-F238E27FC236}">
                      <a16:creationId xmlns:a16="http://schemas.microsoft.com/office/drawing/2014/main" id="{299E084D-3C78-4050-B9C6-5D43551733AF}"/>
                    </a:ext>
                  </a:extLst>
                </p14:cNvPr>
                <p14:cNvContentPartPr/>
                <p14:nvPr/>
              </p14:nvContentPartPr>
              <p14:xfrm>
                <a:off x="5474887" y="3200844"/>
                <a:ext cx="76320" cy="87480"/>
              </p14:xfrm>
            </p:contentPart>
          </mc:Choice>
          <mc:Fallback xmlns="">
            <p:pic>
              <p:nvPicPr>
                <p:cNvPr id="382" name="Freihand 381">
                  <a:extLst>
                    <a:ext uri="{FF2B5EF4-FFF2-40B4-BE49-F238E27FC236}">
                      <a16:creationId xmlns:a16="http://schemas.microsoft.com/office/drawing/2014/main" id="{299E084D-3C78-4050-B9C6-5D43551733AF}"/>
                    </a:ext>
                  </a:extLst>
                </p:cNvPr>
                <p:cNvPicPr/>
                <p:nvPr/>
              </p:nvPicPr>
              <p:blipFill>
                <a:blip r:embed="rId500"/>
                <a:stretch>
                  <a:fillRect/>
                </a:stretch>
              </p:blipFill>
              <p:spPr>
                <a:xfrm>
                  <a:off x="5470567" y="3196524"/>
                  <a:ext cx="8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83" name="Freihand 382">
                  <a:extLst>
                    <a:ext uri="{FF2B5EF4-FFF2-40B4-BE49-F238E27FC236}">
                      <a16:creationId xmlns:a16="http://schemas.microsoft.com/office/drawing/2014/main" id="{BBF7F608-D8A3-42E2-8D77-6C05BFFC00D7}"/>
                    </a:ext>
                  </a:extLst>
                </p14:cNvPr>
                <p14:cNvContentPartPr/>
                <p14:nvPr/>
              </p14:nvContentPartPr>
              <p14:xfrm>
                <a:off x="5627887" y="3219924"/>
                <a:ext cx="54360" cy="52920"/>
              </p14:xfrm>
            </p:contentPart>
          </mc:Choice>
          <mc:Fallback xmlns="">
            <p:pic>
              <p:nvPicPr>
                <p:cNvPr id="383" name="Freihand 382">
                  <a:extLst>
                    <a:ext uri="{FF2B5EF4-FFF2-40B4-BE49-F238E27FC236}">
                      <a16:creationId xmlns:a16="http://schemas.microsoft.com/office/drawing/2014/main" id="{BBF7F608-D8A3-42E2-8D77-6C05BFFC00D7}"/>
                    </a:ext>
                  </a:extLst>
                </p:cNvPr>
                <p:cNvPicPr/>
                <p:nvPr/>
              </p:nvPicPr>
              <p:blipFill>
                <a:blip r:embed="rId502"/>
                <a:stretch>
                  <a:fillRect/>
                </a:stretch>
              </p:blipFill>
              <p:spPr>
                <a:xfrm>
                  <a:off x="5623567" y="3215604"/>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84" name="Freihand 383">
                  <a:extLst>
                    <a:ext uri="{FF2B5EF4-FFF2-40B4-BE49-F238E27FC236}">
                      <a16:creationId xmlns:a16="http://schemas.microsoft.com/office/drawing/2014/main" id="{88E57E31-28E7-4FD2-ACC5-BB434C2202DB}"/>
                    </a:ext>
                  </a:extLst>
                </p14:cNvPr>
                <p14:cNvContentPartPr/>
                <p14:nvPr/>
              </p14:nvContentPartPr>
              <p14:xfrm>
                <a:off x="5639407" y="3134604"/>
                <a:ext cx="3240" cy="7200"/>
              </p14:xfrm>
            </p:contentPart>
          </mc:Choice>
          <mc:Fallback xmlns="">
            <p:pic>
              <p:nvPicPr>
                <p:cNvPr id="384" name="Freihand 383">
                  <a:extLst>
                    <a:ext uri="{FF2B5EF4-FFF2-40B4-BE49-F238E27FC236}">
                      <a16:creationId xmlns:a16="http://schemas.microsoft.com/office/drawing/2014/main" id="{88E57E31-28E7-4FD2-ACC5-BB434C2202DB}"/>
                    </a:ext>
                  </a:extLst>
                </p:cNvPr>
                <p:cNvPicPr/>
                <p:nvPr/>
              </p:nvPicPr>
              <p:blipFill>
                <a:blip r:embed="rId504"/>
                <a:stretch>
                  <a:fillRect/>
                </a:stretch>
              </p:blipFill>
              <p:spPr>
                <a:xfrm>
                  <a:off x="5635087" y="3130284"/>
                  <a:ext cx="11880" cy="15840"/>
                </a:xfrm>
                <a:prstGeom prst="rect">
                  <a:avLst/>
                </a:prstGeom>
              </p:spPr>
            </p:pic>
          </mc:Fallback>
        </mc:AlternateContent>
      </p:grpSp>
      <p:grpSp>
        <p:nvGrpSpPr>
          <p:cNvPr id="391" name="Gruppieren 390">
            <a:extLst>
              <a:ext uri="{FF2B5EF4-FFF2-40B4-BE49-F238E27FC236}">
                <a16:creationId xmlns:a16="http://schemas.microsoft.com/office/drawing/2014/main" id="{C98C15CD-F41B-49B1-8FD4-52758EAE560F}"/>
              </a:ext>
            </a:extLst>
          </p:cNvPr>
          <p:cNvGrpSpPr/>
          <p:nvPr/>
        </p:nvGrpSpPr>
        <p:grpSpPr>
          <a:xfrm>
            <a:off x="10099087" y="1279884"/>
            <a:ext cx="234360" cy="316440"/>
            <a:chOff x="10099087" y="1279884"/>
            <a:chExt cx="234360" cy="316440"/>
          </a:xfrm>
        </p:grpSpPr>
        <mc:AlternateContent xmlns:mc="http://schemas.openxmlformats.org/markup-compatibility/2006" xmlns:p14="http://schemas.microsoft.com/office/powerpoint/2010/main">
          <mc:Choice Requires="p14">
            <p:contentPart p14:bwMode="auto" r:id="rId505">
              <p14:nvContentPartPr>
                <p14:cNvPr id="386" name="Freihand 385">
                  <a:extLst>
                    <a:ext uri="{FF2B5EF4-FFF2-40B4-BE49-F238E27FC236}">
                      <a16:creationId xmlns:a16="http://schemas.microsoft.com/office/drawing/2014/main" id="{6EC81F5D-CD46-480C-B1FB-A38C2609F679}"/>
                    </a:ext>
                  </a:extLst>
                </p14:cNvPr>
                <p14:cNvContentPartPr/>
                <p14:nvPr/>
              </p14:nvContentPartPr>
              <p14:xfrm>
                <a:off x="10248127" y="1279884"/>
                <a:ext cx="17280" cy="106200"/>
              </p14:xfrm>
            </p:contentPart>
          </mc:Choice>
          <mc:Fallback xmlns="">
            <p:pic>
              <p:nvPicPr>
                <p:cNvPr id="386" name="Freihand 385">
                  <a:extLst>
                    <a:ext uri="{FF2B5EF4-FFF2-40B4-BE49-F238E27FC236}">
                      <a16:creationId xmlns:a16="http://schemas.microsoft.com/office/drawing/2014/main" id="{6EC81F5D-CD46-480C-B1FB-A38C2609F679}"/>
                    </a:ext>
                  </a:extLst>
                </p:cNvPr>
                <p:cNvPicPr/>
                <p:nvPr/>
              </p:nvPicPr>
              <p:blipFill>
                <a:blip r:embed="rId506"/>
                <a:stretch>
                  <a:fillRect/>
                </a:stretch>
              </p:blipFill>
              <p:spPr>
                <a:xfrm>
                  <a:off x="10243807" y="1275564"/>
                  <a:ext cx="25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87" name="Freihand 386">
                  <a:extLst>
                    <a:ext uri="{FF2B5EF4-FFF2-40B4-BE49-F238E27FC236}">
                      <a16:creationId xmlns:a16="http://schemas.microsoft.com/office/drawing/2014/main" id="{6164D065-6E30-4DF7-B366-8C59CAE13256}"/>
                    </a:ext>
                  </a:extLst>
                </p14:cNvPr>
                <p14:cNvContentPartPr/>
                <p14:nvPr/>
              </p14:nvContentPartPr>
              <p14:xfrm>
                <a:off x="10099087" y="1446924"/>
                <a:ext cx="61920" cy="123480"/>
              </p14:xfrm>
            </p:contentPart>
          </mc:Choice>
          <mc:Fallback xmlns="">
            <p:pic>
              <p:nvPicPr>
                <p:cNvPr id="387" name="Freihand 386">
                  <a:extLst>
                    <a:ext uri="{FF2B5EF4-FFF2-40B4-BE49-F238E27FC236}">
                      <a16:creationId xmlns:a16="http://schemas.microsoft.com/office/drawing/2014/main" id="{6164D065-6E30-4DF7-B366-8C59CAE13256}"/>
                    </a:ext>
                  </a:extLst>
                </p:cNvPr>
                <p:cNvPicPr/>
                <p:nvPr/>
              </p:nvPicPr>
              <p:blipFill>
                <a:blip r:embed="rId508"/>
                <a:stretch>
                  <a:fillRect/>
                </a:stretch>
              </p:blipFill>
              <p:spPr>
                <a:xfrm>
                  <a:off x="10094767" y="1442604"/>
                  <a:ext cx="70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88" name="Freihand 387">
                  <a:extLst>
                    <a:ext uri="{FF2B5EF4-FFF2-40B4-BE49-F238E27FC236}">
                      <a16:creationId xmlns:a16="http://schemas.microsoft.com/office/drawing/2014/main" id="{DAFA9583-92D5-4E29-BB02-87707271DFC6}"/>
                    </a:ext>
                  </a:extLst>
                </p14:cNvPr>
                <p14:cNvContentPartPr/>
                <p14:nvPr/>
              </p14:nvContentPartPr>
              <p14:xfrm>
                <a:off x="10142647" y="1501644"/>
                <a:ext cx="28800" cy="94680"/>
              </p14:xfrm>
            </p:contentPart>
          </mc:Choice>
          <mc:Fallback xmlns="">
            <p:pic>
              <p:nvPicPr>
                <p:cNvPr id="388" name="Freihand 387">
                  <a:extLst>
                    <a:ext uri="{FF2B5EF4-FFF2-40B4-BE49-F238E27FC236}">
                      <a16:creationId xmlns:a16="http://schemas.microsoft.com/office/drawing/2014/main" id="{DAFA9583-92D5-4E29-BB02-87707271DFC6}"/>
                    </a:ext>
                  </a:extLst>
                </p:cNvPr>
                <p:cNvPicPr/>
                <p:nvPr/>
              </p:nvPicPr>
              <p:blipFill>
                <a:blip r:embed="rId510"/>
                <a:stretch>
                  <a:fillRect/>
                </a:stretch>
              </p:blipFill>
              <p:spPr>
                <a:xfrm>
                  <a:off x="10138327" y="1497324"/>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89" name="Freihand 388">
                  <a:extLst>
                    <a:ext uri="{FF2B5EF4-FFF2-40B4-BE49-F238E27FC236}">
                      <a16:creationId xmlns:a16="http://schemas.microsoft.com/office/drawing/2014/main" id="{44B118FB-284F-4E9E-8BCC-EA009CC2F12F}"/>
                    </a:ext>
                  </a:extLst>
                </p14:cNvPr>
                <p14:cNvContentPartPr/>
                <p14:nvPr/>
              </p14:nvContentPartPr>
              <p14:xfrm>
                <a:off x="10204567" y="1467084"/>
                <a:ext cx="56160" cy="96840"/>
              </p14:xfrm>
            </p:contentPart>
          </mc:Choice>
          <mc:Fallback xmlns="">
            <p:pic>
              <p:nvPicPr>
                <p:cNvPr id="389" name="Freihand 388">
                  <a:extLst>
                    <a:ext uri="{FF2B5EF4-FFF2-40B4-BE49-F238E27FC236}">
                      <a16:creationId xmlns:a16="http://schemas.microsoft.com/office/drawing/2014/main" id="{44B118FB-284F-4E9E-8BCC-EA009CC2F12F}"/>
                    </a:ext>
                  </a:extLst>
                </p:cNvPr>
                <p:cNvPicPr/>
                <p:nvPr/>
              </p:nvPicPr>
              <p:blipFill>
                <a:blip r:embed="rId512"/>
                <a:stretch>
                  <a:fillRect/>
                </a:stretch>
              </p:blipFill>
              <p:spPr>
                <a:xfrm>
                  <a:off x="10200247" y="1462764"/>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0" name="Freihand 389">
                  <a:extLst>
                    <a:ext uri="{FF2B5EF4-FFF2-40B4-BE49-F238E27FC236}">
                      <a16:creationId xmlns:a16="http://schemas.microsoft.com/office/drawing/2014/main" id="{2C2B61EF-6032-4941-80CB-194CA9AB8473}"/>
                    </a:ext>
                  </a:extLst>
                </p14:cNvPr>
                <p14:cNvContentPartPr/>
                <p14:nvPr/>
              </p14:nvContentPartPr>
              <p14:xfrm>
                <a:off x="10275487" y="1481484"/>
                <a:ext cx="57960" cy="92520"/>
              </p14:xfrm>
            </p:contentPart>
          </mc:Choice>
          <mc:Fallback xmlns="">
            <p:pic>
              <p:nvPicPr>
                <p:cNvPr id="390" name="Freihand 389">
                  <a:extLst>
                    <a:ext uri="{FF2B5EF4-FFF2-40B4-BE49-F238E27FC236}">
                      <a16:creationId xmlns:a16="http://schemas.microsoft.com/office/drawing/2014/main" id="{2C2B61EF-6032-4941-80CB-194CA9AB8473}"/>
                    </a:ext>
                  </a:extLst>
                </p:cNvPr>
                <p:cNvPicPr/>
                <p:nvPr/>
              </p:nvPicPr>
              <p:blipFill>
                <a:blip r:embed="rId514"/>
                <a:stretch>
                  <a:fillRect/>
                </a:stretch>
              </p:blipFill>
              <p:spPr>
                <a:xfrm>
                  <a:off x="10271167" y="1477164"/>
                  <a:ext cx="66600" cy="101160"/>
                </a:xfrm>
                <a:prstGeom prst="rect">
                  <a:avLst/>
                </a:prstGeom>
              </p:spPr>
            </p:pic>
          </mc:Fallback>
        </mc:AlternateContent>
      </p:grpSp>
      <p:grpSp>
        <p:nvGrpSpPr>
          <p:cNvPr id="393" name="Gruppieren 392">
            <a:extLst>
              <a:ext uri="{FF2B5EF4-FFF2-40B4-BE49-F238E27FC236}">
                <a16:creationId xmlns:a16="http://schemas.microsoft.com/office/drawing/2014/main" id="{74B030C8-C30E-4693-9F4D-46A2C7EAA9B0}"/>
              </a:ext>
            </a:extLst>
          </p:cNvPr>
          <p:cNvGrpSpPr/>
          <p:nvPr/>
        </p:nvGrpSpPr>
        <p:grpSpPr>
          <a:xfrm>
            <a:off x="1929247" y="1296804"/>
            <a:ext cx="2530080" cy="604080"/>
            <a:chOff x="1929247" y="1296804"/>
            <a:chExt cx="2530080" cy="604080"/>
          </a:xfrm>
        </p:grpSpPr>
        <mc:AlternateContent xmlns:mc="http://schemas.openxmlformats.org/markup-compatibility/2006" xmlns:p14="http://schemas.microsoft.com/office/powerpoint/2010/main">
          <mc:Choice Requires="p14">
            <p:contentPart p14:bwMode="auto" r:id="rId515">
              <p14:nvContentPartPr>
                <p14:cNvPr id="140" name="Freihand 139">
                  <a:extLst>
                    <a:ext uri="{FF2B5EF4-FFF2-40B4-BE49-F238E27FC236}">
                      <a16:creationId xmlns:a16="http://schemas.microsoft.com/office/drawing/2014/main" id="{D914284C-D60A-43A9-9803-ABC80A69A4CF}"/>
                    </a:ext>
                  </a:extLst>
                </p14:cNvPr>
                <p14:cNvContentPartPr/>
                <p14:nvPr/>
              </p14:nvContentPartPr>
              <p14:xfrm>
                <a:off x="1996207" y="1380324"/>
                <a:ext cx="93600" cy="90000"/>
              </p14:xfrm>
            </p:contentPart>
          </mc:Choice>
          <mc:Fallback xmlns="">
            <p:pic>
              <p:nvPicPr>
                <p:cNvPr id="140" name="Freihand 139">
                  <a:extLst>
                    <a:ext uri="{FF2B5EF4-FFF2-40B4-BE49-F238E27FC236}">
                      <a16:creationId xmlns:a16="http://schemas.microsoft.com/office/drawing/2014/main" id="{D914284C-D60A-43A9-9803-ABC80A69A4CF}"/>
                    </a:ext>
                  </a:extLst>
                </p:cNvPr>
                <p:cNvPicPr/>
                <p:nvPr/>
              </p:nvPicPr>
              <p:blipFill>
                <a:blip r:embed="rId516"/>
                <a:stretch>
                  <a:fillRect/>
                </a:stretch>
              </p:blipFill>
              <p:spPr>
                <a:xfrm>
                  <a:off x="1991887" y="1376004"/>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1" name="Freihand 140">
                  <a:extLst>
                    <a:ext uri="{FF2B5EF4-FFF2-40B4-BE49-F238E27FC236}">
                      <a16:creationId xmlns:a16="http://schemas.microsoft.com/office/drawing/2014/main" id="{73902452-6535-4C16-BD2C-78818EADEE98}"/>
                    </a:ext>
                  </a:extLst>
                </p14:cNvPr>
                <p14:cNvContentPartPr/>
                <p14:nvPr/>
              </p14:nvContentPartPr>
              <p14:xfrm>
                <a:off x="2125807" y="1430004"/>
                <a:ext cx="45360" cy="16560"/>
              </p14:xfrm>
            </p:contentPart>
          </mc:Choice>
          <mc:Fallback xmlns="">
            <p:pic>
              <p:nvPicPr>
                <p:cNvPr id="141" name="Freihand 140">
                  <a:extLst>
                    <a:ext uri="{FF2B5EF4-FFF2-40B4-BE49-F238E27FC236}">
                      <a16:creationId xmlns:a16="http://schemas.microsoft.com/office/drawing/2014/main" id="{73902452-6535-4C16-BD2C-78818EADEE98}"/>
                    </a:ext>
                  </a:extLst>
                </p:cNvPr>
                <p:cNvPicPr/>
                <p:nvPr/>
              </p:nvPicPr>
              <p:blipFill>
                <a:blip r:embed="rId518"/>
                <a:stretch>
                  <a:fillRect/>
                </a:stretch>
              </p:blipFill>
              <p:spPr>
                <a:xfrm>
                  <a:off x="2121487" y="1425684"/>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2" name="Freihand 141">
                  <a:extLst>
                    <a:ext uri="{FF2B5EF4-FFF2-40B4-BE49-F238E27FC236}">
                      <a16:creationId xmlns:a16="http://schemas.microsoft.com/office/drawing/2014/main" id="{FD3947DD-244D-4741-A9D3-4DA2CBBB6C90}"/>
                    </a:ext>
                  </a:extLst>
                </p14:cNvPr>
                <p14:cNvContentPartPr/>
                <p14:nvPr/>
              </p14:nvContentPartPr>
              <p14:xfrm>
                <a:off x="2194927" y="1385364"/>
                <a:ext cx="65880" cy="115920"/>
              </p14:xfrm>
            </p:contentPart>
          </mc:Choice>
          <mc:Fallback xmlns="">
            <p:pic>
              <p:nvPicPr>
                <p:cNvPr id="142" name="Freihand 141">
                  <a:extLst>
                    <a:ext uri="{FF2B5EF4-FFF2-40B4-BE49-F238E27FC236}">
                      <a16:creationId xmlns:a16="http://schemas.microsoft.com/office/drawing/2014/main" id="{FD3947DD-244D-4741-A9D3-4DA2CBBB6C90}"/>
                    </a:ext>
                  </a:extLst>
                </p:cNvPr>
                <p:cNvPicPr/>
                <p:nvPr/>
              </p:nvPicPr>
              <p:blipFill>
                <a:blip r:embed="rId520"/>
                <a:stretch>
                  <a:fillRect/>
                </a:stretch>
              </p:blipFill>
              <p:spPr>
                <a:xfrm>
                  <a:off x="2190607" y="1381044"/>
                  <a:ext cx="74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3" name="Freihand 142">
                  <a:extLst>
                    <a:ext uri="{FF2B5EF4-FFF2-40B4-BE49-F238E27FC236}">
                      <a16:creationId xmlns:a16="http://schemas.microsoft.com/office/drawing/2014/main" id="{C27E006B-AFBC-49A8-BC57-FCB91FDA03F6}"/>
                    </a:ext>
                  </a:extLst>
                </p14:cNvPr>
                <p14:cNvContentPartPr/>
                <p14:nvPr/>
              </p14:nvContentPartPr>
              <p14:xfrm>
                <a:off x="2282767" y="1368804"/>
                <a:ext cx="81000" cy="97920"/>
              </p14:xfrm>
            </p:contentPart>
          </mc:Choice>
          <mc:Fallback xmlns="">
            <p:pic>
              <p:nvPicPr>
                <p:cNvPr id="143" name="Freihand 142">
                  <a:extLst>
                    <a:ext uri="{FF2B5EF4-FFF2-40B4-BE49-F238E27FC236}">
                      <a16:creationId xmlns:a16="http://schemas.microsoft.com/office/drawing/2014/main" id="{C27E006B-AFBC-49A8-BC57-FCB91FDA03F6}"/>
                    </a:ext>
                  </a:extLst>
                </p:cNvPr>
                <p:cNvPicPr/>
                <p:nvPr/>
              </p:nvPicPr>
              <p:blipFill>
                <a:blip r:embed="rId522"/>
                <a:stretch>
                  <a:fillRect/>
                </a:stretch>
              </p:blipFill>
              <p:spPr>
                <a:xfrm>
                  <a:off x="2278447" y="1364484"/>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4" name="Freihand 143">
                  <a:extLst>
                    <a:ext uri="{FF2B5EF4-FFF2-40B4-BE49-F238E27FC236}">
                      <a16:creationId xmlns:a16="http://schemas.microsoft.com/office/drawing/2014/main" id="{078A3DBA-FF3F-47B2-81DB-7D529A22EE61}"/>
                    </a:ext>
                  </a:extLst>
                </p14:cNvPr>
                <p14:cNvContentPartPr/>
                <p14:nvPr/>
              </p14:nvContentPartPr>
              <p14:xfrm>
                <a:off x="2323447" y="1321644"/>
                <a:ext cx="73440" cy="159480"/>
              </p14:xfrm>
            </p:contentPart>
          </mc:Choice>
          <mc:Fallback xmlns="">
            <p:pic>
              <p:nvPicPr>
                <p:cNvPr id="144" name="Freihand 143">
                  <a:extLst>
                    <a:ext uri="{FF2B5EF4-FFF2-40B4-BE49-F238E27FC236}">
                      <a16:creationId xmlns:a16="http://schemas.microsoft.com/office/drawing/2014/main" id="{078A3DBA-FF3F-47B2-81DB-7D529A22EE61}"/>
                    </a:ext>
                  </a:extLst>
                </p:cNvPr>
                <p:cNvPicPr/>
                <p:nvPr/>
              </p:nvPicPr>
              <p:blipFill>
                <a:blip r:embed="rId524"/>
                <a:stretch>
                  <a:fillRect/>
                </a:stretch>
              </p:blipFill>
              <p:spPr>
                <a:xfrm>
                  <a:off x="2319127" y="1317324"/>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5" name="Freihand 144">
                  <a:extLst>
                    <a:ext uri="{FF2B5EF4-FFF2-40B4-BE49-F238E27FC236}">
                      <a16:creationId xmlns:a16="http://schemas.microsoft.com/office/drawing/2014/main" id="{C42F5A90-3CD9-4B23-96AC-55AC73FB0C39}"/>
                    </a:ext>
                  </a:extLst>
                </p14:cNvPr>
                <p14:cNvContentPartPr/>
                <p14:nvPr/>
              </p14:nvContentPartPr>
              <p14:xfrm>
                <a:off x="1929247" y="1333164"/>
                <a:ext cx="120600" cy="192960"/>
              </p14:xfrm>
            </p:contentPart>
          </mc:Choice>
          <mc:Fallback xmlns="">
            <p:pic>
              <p:nvPicPr>
                <p:cNvPr id="145" name="Freihand 144">
                  <a:extLst>
                    <a:ext uri="{FF2B5EF4-FFF2-40B4-BE49-F238E27FC236}">
                      <a16:creationId xmlns:a16="http://schemas.microsoft.com/office/drawing/2014/main" id="{C42F5A90-3CD9-4B23-96AC-55AC73FB0C39}"/>
                    </a:ext>
                  </a:extLst>
                </p:cNvPr>
                <p:cNvPicPr/>
                <p:nvPr/>
              </p:nvPicPr>
              <p:blipFill>
                <a:blip r:embed="rId526"/>
                <a:stretch>
                  <a:fillRect/>
                </a:stretch>
              </p:blipFill>
              <p:spPr>
                <a:xfrm>
                  <a:off x="1924927" y="1328844"/>
                  <a:ext cx="129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6" name="Freihand 145">
                  <a:extLst>
                    <a:ext uri="{FF2B5EF4-FFF2-40B4-BE49-F238E27FC236}">
                      <a16:creationId xmlns:a16="http://schemas.microsoft.com/office/drawing/2014/main" id="{97CE8589-A020-4C04-A581-9F510C2B09A5}"/>
                    </a:ext>
                  </a:extLst>
                </p14:cNvPr>
                <p14:cNvContentPartPr/>
                <p14:nvPr/>
              </p14:nvContentPartPr>
              <p14:xfrm>
                <a:off x="2433967" y="1382844"/>
                <a:ext cx="56520" cy="54000"/>
              </p14:xfrm>
            </p:contentPart>
          </mc:Choice>
          <mc:Fallback xmlns="">
            <p:pic>
              <p:nvPicPr>
                <p:cNvPr id="146" name="Freihand 145">
                  <a:extLst>
                    <a:ext uri="{FF2B5EF4-FFF2-40B4-BE49-F238E27FC236}">
                      <a16:creationId xmlns:a16="http://schemas.microsoft.com/office/drawing/2014/main" id="{97CE8589-A020-4C04-A581-9F510C2B09A5}"/>
                    </a:ext>
                  </a:extLst>
                </p:cNvPr>
                <p:cNvPicPr/>
                <p:nvPr/>
              </p:nvPicPr>
              <p:blipFill>
                <a:blip r:embed="rId528"/>
                <a:stretch>
                  <a:fillRect/>
                </a:stretch>
              </p:blipFill>
              <p:spPr>
                <a:xfrm>
                  <a:off x="2429647" y="1378524"/>
                  <a:ext cx="65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7" name="Freihand 146">
                  <a:extLst>
                    <a:ext uri="{FF2B5EF4-FFF2-40B4-BE49-F238E27FC236}">
                      <a16:creationId xmlns:a16="http://schemas.microsoft.com/office/drawing/2014/main" id="{D235E915-8449-40AD-BAAF-B68945990F6B}"/>
                    </a:ext>
                  </a:extLst>
                </p14:cNvPr>
                <p14:cNvContentPartPr/>
                <p14:nvPr/>
              </p14:nvContentPartPr>
              <p14:xfrm>
                <a:off x="2456647" y="1390764"/>
                <a:ext cx="54000" cy="129960"/>
              </p14:xfrm>
            </p:contentPart>
          </mc:Choice>
          <mc:Fallback xmlns="">
            <p:pic>
              <p:nvPicPr>
                <p:cNvPr id="147" name="Freihand 146">
                  <a:extLst>
                    <a:ext uri="{FF2B5EF4-FFF2-40B4-BE49-F238E27FC236}">
                      <a16:creationId xmlns:a16="http://schemas.microsoft.com/office/drawing/2014/main" id="{D235E915-8449-40AD-BAAF-B68945990F6B}"/>
                    </a:ext>
                  </a:extLst>
                </p:cNvPr>
                <p:cNvPicPr/>
                <p:nvPr/>
              </p:nvPicPr>
              <p:blipFill>
                <a:blip r:embed="rId530"/>
                <a:stretch>
                  <a:fillRect/>
                </a:stretch>
              </p:blipFill>
              <p:spPr>
                <a:xfrm>
                  <a:off x="2452327" y="1386444"/>
                  <a:ext cx="62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8" name="Freihand 147">
                  <a:extLst>
                    <a:ext uri="{FF2B5EF4-FFF2-40B4-BE49-F238E27FC236}">
                      <a16:creationId xmlns:a16="http://schemas.microsoft.com/office/drawing/2014/main" id="{AE0CEF3E-5656-420E-8CE4-3CC10702472D}"/>
                    </a:ext>
                  </a:extLst>
                </p14:cNvPr>
                <p14:cNvContentPartPr/>
                <p14:nvPr/>
              </p14:nvContentPartPr>
              <p14:xfrm>
                <a:off x="2613967" y="1386444"/>
                <a:ext cx="108360" cy="2880"/>
              </p14:xfrm>
            </p:contentPart>
          </mc:Choice>
          <mc:Fallback xmlns="">
            <p:pic>
              <p:nvPicPr>
                <p:cNvPr id="148" name="Freihand 147">
                  <a:extLst>
                    <a:ext uri="{FF2B5EF4-FFF2-40B4-BE49-F238E27FC236}">
                      <a16:creationId xmlns:a16="http://schemas.microsoft.com/office/drawing/2014/main" id="{AE0CEF3E-5656-420E-8CE4-3CC10702472D}"/>
                    </a:ext>
                  </a:extLst>
                </p:cNvPr>
                <p:cNvPicPr/>
                <p:nvPr/>
              </p:nvPicPr>
              <p:blipFill>
                <a:blip r:embed="rId532"/>
                <a:stretch>
                  <a:fillRect/>
                </a:stretch>
              </p:blipFill>
              <p:spPr>
                <a:xfrm>
                  <a:off x="2609647" y="1382124"/>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9" name="Freihand 148">
                  <a:extLst>
                    <a:ext uri="{FF2B5EF4-FFF2-40B4-BE49-F238E27FC236}">
                      <a16:creationId xmlns:a16="http://schemas.microsoft.com/office/drawing/2014/main" id="{967D24D8-B56F-4A23-911D-BFB378879FF3}"/>
                    </a:ext>
                  </a:extLst>
                </p14:cNvPr>
                <p14:cNvContentPartPr/>
                <p14:nvPr/>
              </p14:nvContentPartPr>
              <p14:xfrm>
                <a:off x="2645287" y="1417044"/>
                <a:ext cx="77760" cy="13320"/>
              </p14:xfrm>
            </p:contentPart>
          </mc:Choice>
          <mc:Fallback xmlns="">
            <p:pic>
              <p:nvPicPr>
                <p:cNvPr id="149" name="Freihand 148">
                  <a:extLst>
                    <a:ext uri="{FF2B5EF4-FFF2-40B4-BE49-F238E27FC236}">
                      <a16:creationId xmlns:a16="http://schemas.microsoft.com/office/drawing/2014/main" id="{967D24D8-B56F-4A23-911D-BFB378879FF3}"/>
                    </a:ext>
                  </a:extLst>
                </p:cNvPr>
                <p:cNvPicPr/>
                <p:nvPr/>
              </p:nvPicPr>
              <p:blipFill>
                <a:blip r:embed="rId534"/>
                <a:stretch>
                  <a:fillRect/>
                </a:stretch>
              </p:blipFill>
              <p:spPr>
                <a:xfrm>
                  <a:off x="2640967" y="1412724"/>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51" name="Freihand 150">
                  <a:extLst>
                    <a:ext uri="{FF2B5EF4-FFF2-40B4-BE49-F238E27FC236}">
                      <a16:creationId xmlns:a16="http://schemas.microsoft.com/office/drawing/2014/main" id="{8C481A43-DFDE-40B5-BF7B-6FE114B6A952}"/>
                    </a:ext>
                  </a:extLst>
                </p14:cNvPr>
                <p14:cNvContentPartPr/>
                <p14:nvPr/>
              </p14:nvContentPartPr>
              <p14:xfrm>
                <a:off x="2874607" y="1321644"/>
                <a:ext cx="114480" cy="82800"/>
              </p14:xfrm>
            </p:contentPart>
          </mc:Choice>
          <mc:Fallback xmlns="">
            <p:pic>
              <p:nvPicPr>
                <p:cNvPr id="151" name="Freihand 150">
                  <a:extLst>
                    <a:ext uri="{FF2B5EF4-FFF2-40B4-BE49-F238E27FC236}">
                      <a16:creationId xmlns:a16="http://schemas.microsoft.com/office/drawing/2014/main" id="{8C481A43-DFDE-40B5-BF7B-6FE114B6A952}"/>
                    </a:ext>
                  </a:extLst>
                </p:cNvPr>
                <p:cNvPicPr/>
                <p:nvPr/>
              </p:nvPicPr>
              <p:blipFill>
                <a:blip r:embed="rId536"/>
                <a:stretch>
                  <a:fillRect/>
                </a:stretch>
              </p:blipFill>
              <p:spPr>
                <a:xfrm>
                  <a:off x="2870287" y="1317324"/>
                  <a:ext cx="12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52" name="Freihand 151">
                  <a:extLst>
                    <a:ext uri="{FF2B5EF4-FFF2-40B4-BE49-F238E27FC236}">
                      <a16:creationId xmlns:a16="http://schemas.microsoft.com/office/drawing/2014/main" id="{EE670911-8570-4B54-BC14-D9BBE811EE0D}"/>
                    </a:ext>
                  </a:extLst>
                </p14:cNvPr>
                <p14:cNvContentPartPr/>
                <p14:nvPr/>
              </p14:nvContentPartPr>
              <p14:xfrm>
                <a:off x="3021847" y="1320924"/>
                <a:ext cx="90360" cy="100800"/>
              </p14:xfrm>
            </p:contentPart>
          </mc:Choice>
          <mc:Fallback xmlns="">
            <p:pic>
              <p:nvPicPr>
                <p:cNvPr id="152" name="Freihand 151">
                  <a:extLst>
                    <a:ext uri="{FF2B5EF4-FFF2-40B4-BE49-F238E27FC236}">
                      <a16:creationId xmlns:a16="http://schemas.microsoft.com/office/drawing/2014/main" id="{EE670911-8570-4B54-BC14-D9BBE811EE0D}"/>
                    </a:ext>
                  </a:extLst>
                </p:cNvPr>
                <p:cNvPicPr/>
                <p:nvPr/>
              </p:nvPicPr>
              <p:blipFill>
                <a:blip r:embed="rId538"/>
                <a:stretch>
                  <a:fillRect/>
                </a:stretch>
              </p:blipFill>
              <p:spPr>
                <a:xfrm>
                  <a:off x="3017527" y="1316604"/>
                  <a:ext cx="99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53" name="Freihand 152">
                  <a:extLst>
                    <a:ext uri="{FF2B5EF4-FFF2-40B4-BE49-F238E27FC236}">
                      <a16:creationId xmlns:a16="http://schemas.microsoft.com/office/drawing/2014/main" id="{CBDBD08F-0A11-445D-8D91-52C6D0149E74}"/>
                    </a:ext>
                  </a:extLst>
                </p14:cNvPr>
                <p14:cNvContentPartPr/>
                <p14:nvPr/>
              </p14:nvContentPartPr>
              <p14:xfrm>
                <a:off x="3142807" y="1337484"/>
                <a:ext cx="89640" cy="75240"/>
              </p14:xfrm>
            </p:contentPart>
          </mc:Choice>
          <mc:Fallback xmlns="">
            <p:pic>
              <p:nvPicPr>
                <p:cNvPr id="153" name="Freihand 152">
                  <a:extLst>
                    <a:ext uri="{FF2B5EF4-FFF2-40B4-BE49-F238E27FC236}">
                      <a16:creationId xmlns:a16="http://schemas.microsoft.com/office/drawing/2014/main" id="{CBDBD08F-0A11-445D-8D91-52C6D0149E74}"/>
                    </a:ext>
                  </a:extLst>
                </p:cNvPr>
                <p:cNvPicPr/>
                <p:nvPr/>
              </p:nvPicPr>
              <p:blipFill>
                <a:blip r:embed="rId540"/>
                <a:stretch>
                  <a:fillRect/>
                </a:stretch>
              </p:blipFill>
              <p:spPr>
                <a:xfrm>
                  <a:off x="3138487" y="1333164"/>
                  <a:ext cx="98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54" name="Freihand 153">
                  <a:extLst>
                    <a:ext uri="{FF2B5EF4-FFF2-40B4-BE49-F238E27FC236}">
                      <a16:creationId xmlns:a16="http://schemas.microsoft.com/office/drawing/2014/main" id="{4A3E5584-BC3A-46D4-BA1D-118A5BB3D808}"/>
                    </a:ext>
                  </a:extLst>
                </p14:cNvPr>
                <p14:cNvContentPartPr/>
                <p14:nvPr/>
              </p14:nvContentPartPr>
              <p14:xfrm>
                <a:off x="3332887" y="1376364"/>
                <a:ext cx="71280" cy="7200"/>
              </p14:xfrm>
            </p:contentPart>
          </mc:Choice>
          <mc:Fallback xmlns="">
            <p:pic>
              <p:nvPicPr>
                <p:cNvPr id="154" name="Freihand 153">
                  <a:extLst>
                    <a:ext uri="{FF2B5EF4-FFF2-40B4-BE49-F238E27FC236}">
                      <a16:creationId xmlns:a16="http://schemas.microsoft.com/office/drawing/2014/main" id="{4A3E5584-BC3A-46D4-BA1D-118A5BB3D808}"/>
                    </a:ext>
                  </a:extLst>
                </p:cNvPr>
                <p:cNvPicPr/>
                <p:nvPr/>
              </p:nvPicPr>
              <p:blipFill>
                <a:blip r:embed="rId542"/>
                <a:stretch>
                  <a:fillRect/>
                </a:stretch>
              </p:blipFill>
              <p:spPr>
                <a:xfrm>
                  <a:off x="3328567" y="1372044"/>
                  <a:ext cx="79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55" name="Freihand 154">
                  <a:extLst>
                    <a:ext uri="{FF2B5EF4-FFF2-40B4-BE49-F238E27FC236}">
                      <a16:creationId xmlns:a16="http://schemas.microsoft.com/office/drawing/2014/main" id="{9F80F237-3823-4AFC-BF66-A4B5DAD0735F}"/>
                    </a:ext>
                  </a:extLst>
                </p14:cNvPr>
                <p14:cNvContentPartPr/>
                <p14:nvPr/>
              </p14:nvContentPartPr>
              <p14:xfrm>
                <a:off x="3447007" y="1323804"/>
                <a:ext cx="66960" cy="102960"/>
              </p14:xfrm>
            </p:contentPart>
          </mc:Choice>
          <mc:Fallback xmlns="">
            <p:pic>
              <p:nvPicPr>
                <p:cNvPr id="155" name="Freihand 154">
                  <a:extLst>
                    <a:ext uri="{FF2B5EF4-FFF2-40B4-BE49-F238E27FC236}">
                      <a16:creationId xmlns:a16="http://schemas.microsoft.com/office/drawing/2014/main" id="{9F80F237-3823-4AFC-BF66-A4B5DAD0735F}"/>
                    </a:ext>
                  </a:extLst>
                </p:cNvPr>
                <p:cNvPicPr/>
                <p:nvPr/>
              </p:nvPicPr>
              <p:blipFill>
                <a:blip r:embed="rId544"/>
                <a:stretch>
                  <a:fillRect/>
                </a:stretch>
              </p:blipFill>
              <p:spPr>
                <a:xfrm>
                  <a:off x="3442687" y="1319484"/>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6" name="Freihand 155">
                  <a:extLst>
                    <a:ext uri="{FF2B5EF4-FFF2-40B4-BE49-F238E27FC236}">
                      <a16:creationId xmlns:a16="http://schemas.microsoft.com/office/drawing/2014/main" id="{8595ECC3-FDE0-4318-A6F7-B79EB1E70704}"/>
                    </a:ext>
                  </a:extLst>
                </p14:cNvPr>
                <p14:cNvContentPartPr/>
                <p14:nvPr/>
              </p14:nvContentPartPr>
              <p14:xfrm>
                <a:off x="3560407" y="1335324"/>
                <a:ext cx="78120" cy="79200"/>
              </p14:xfrm>
            </p:contentPart>
          </mc:Choice>
          <mc:Fallback xmlns="">
            <p:pic>
              <p:nvPicPr>
                <p:cNvPr id="156" name="Freihand 155">
                  <a:extLst>
                    <a:ext uri="{FF2B5EF4-FFF2-40B4-BE49-F238E27FC236}">
                      <a16:creationId xmlns:a16="http://schemas.microsoft.com/office/drawing/2014/main" id="{8595ECC3-FDE0-4318-A6F7-B79EB1E70704}"/>
                    </a:ext>
                  </a:extLst>
                </p:cNvPr>
                <p:cNvPicPr/>
                <p:nvPr/>
              </p:nvPicPr>
              <p:blipFill>
                <a:blip r:embed="rId546"/>
                <a:stretch>
                  <a:fillRect/>
                </a:stretch>
              </p:blipFill>
              <p:spPr>
                <a:xfrm>
                  <a:off x="3556087" y="1331004"/>
                  <a:ext cx="8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7" name="Freihand 156">
                  <a:extLst>
                    <a:ext uri="{FF2B5EF4-FFF2-40B4-BE49-F238E27FC236}">
                      <a16:creationId xmlns:a16="http://schemas.microsoft.com/office/drawing/2014/main" id="{C2F3312C-B7DC-4412-B322-95491E74CA45}"/>
                    </a:ext>
                  </a:extLst>
                </p14:cNvPr>
                <p14:cNvContentPartPr/>
                <p14:nvPr/>
              </p14:nvContentPartPr>
              <p14:xfrm>
                <a:off x="3664447" y="1342164"/>
                <a:ext cx="78480" cy="74880"/>
              </p14:xfrm>
            </p:contentPart>
          </mc:Choice>
          <mc:Fallback xmlns="">
            <p:pic>
              <p:nvPicPr>
                <p:cNvPr id="157" name="Freihand 156">
                  <a:extLst>
                    <a:ext uri="{FF2B5EF4-FFF2-40B4-BE49-F238E27FC236}">
                      <a16:creationId xmlns:a16="http://schemas.microsoft.com/office/drawing/2014/main" id="{C2F3312C-B7DC-4412-B322-95491E74CA45}"/>
                    </a:ext>
                  </a:extLst>
                </p:cNvPr>
                <p:cNvPicPr/>
                <p:nvPr/>
              </p:nvPicPr>
              <p:blipFill>
                <a:blip r:embed="rId548"/>
                <a:stretch>
                  <a:fillRect/>
                </a:stretch>
              </p:blipFill>
              <p:spPr>
                <a:xfrm>
                  <a:off x="3660127" y="1337844"/>
                  <a:ext cx="87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8" name="Freihand 157">
                  <a:extLst>
                    <a:ext uri="{FF2B5EF4-FFF2-40B4-BE49-F238E27FC236}">
                      <a16:creationId xmlns:a16="http://schemas.microsoft.com/office/drawing/2014/main" id="{335222CC-1ADE-469F-8D5D-9888638CD70E}"/>
                    </a:ext>
                  </a:extLst>
                </p14:cNvPr>
                <p14:cNvContentPartPr/>
                <p14:nvPr/>
              </p14:nvContentPartPr>
              <p14:xfrm>
                <a:off x="3813487" y="1352604"/>
                <a:ext cx="54360" cy="67320"/>
              </p14:xfrm>
            </p:contentPart>
          </mc:Choice>
          <mc:Fallback xmlns="">
            <p:pic>
              <p:nvPicPr>
                <p:cNvPr id="158" name="Freihand 157">
                  <a:extLst>
                    <a:ext uri="{FF2B5EF4-FFF2-40B4-BE49-F238E27FC236}">
                      <a16:creationId xmlns:a16="http://schemas.microsoft.com/office/drawing/2014/main" id="{335222CC-1ADE-469F-8D5D-9888638CD70E}"/>
                    </a:ext>
                  </a:extLst>
                </p:cNvPr>
                <p:cNvPicPr/>
                <p:nvPr/>
              </p:nvPicPr>
              <p:blipFill>
                <a:blip r:embed="rId550"/>
                <a:stretch>
                  <a:fillRect/>
                </a:stretch>
              </p:blipFill>
              <p:spPr>
                <a:xfrm>
                  <a:off x="3809167" y="1348284"/>
                  <a:ext cx="63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9" name="Freihand 158">
                  <a:extLst>
                    <a:ext uri="{FF2B5EF4-FFF2-40B4-BE49-F238E27FC236}">
                      <a16:creationId xmlns:a16="http://schemas.microsoft.com/office/drawing/2014/main" id="{E2BB7BB9-C10F-4E9B-91AD-A6A39F22C34B}"/>
                    </a:ext>
                  </a:extLst>
                </p14:cNvPr>
                <p14:cNvContentPartPr/>
                <p14:nvPr/>
              </p14:nvContentPartPr>
              <p14:xfrm>
                <a:off x="3855247" y="1296804"/>
                <a:ext cx="360" cy="360"/>
              </p14:xfrm>
            </p:contentPart>
          </mc:Choice>
          <mc:Fallback xmlns="">
            <p:pic>
              <p:nvPicPr>
                <p:cNvPr id="159" name="Freihand 158">
                  <a:extLst>
                    <a:ext uri="{FF2B5EF4-FFF2-40B4-BE49-F238E27FC236}">
                      <a16:creationId xmlns:a16="http://schemas.microsoft.com/office/drawing/2014/main" id="{E2BB7BB9-C10F-4E9B-91AD-A6A39F22C34B}"/>
                    </a:ext>
                  </a:extLst>
                </p:cNvPr>
                <p:cNvPicPr/>
                <p:nvPr/>
              </p:nvPicPr>
              <p:blipFill>
                <a:blip r:embed="rId83"/>
                <a:stretch>
                  <a:fillRect/>
                </a:stretch>
              </p:blipFill>
              <p:spPr>
                <a:xfrm>
                  <a:off x="3850927" y="1292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6" name="Freihand 165">
                  <a:extLst>
                    <a:ext uri="{FF2B5EF4-FFF2-40B4-BE49-F238E27FC236}">
                      <a16:creationId xmlns:a16="http://schemas.microsoft.com/office/drawing/2014/main" id="{EFB79C33-6090-4C04-92F3-F1B60C540D11}"/>
                    </a:ext>
                  </a:extLst>
                </p14:cNvPr>
                <p14:cNvContentPartPr/>
                <p14:nvPr/>
              </p14:nvContentPartPr>
              <p14:xfrm>
                <a:off x="2426767" y="1677684"/>
                <a:ext cx="54000" cy="49680"/>
              </p14:xfrm>
            </p:contentPart>
          </mc:Choice>
          <mc:Fallback xmlns="">
            <p:pic>
              <p:nvPicPr>
                <p:cNvPr id="166" name="Freihand 165">
                  <a:extLst>
                    <a:ext uri="{FF2B5EF4-FFF2-40B4-BE49-F238E27FC236}">
                      <a16:creationId xmlns:a16="http://schemas.microsoft.com/office/drawing/2014/main" id="{EFB79C33-6090-4C04-92F3-F1B60C540D11}"/>
                    </a:ext>
                  </a:extLst>
                </p:cNvPr>
                <p:cNvPicPr/>
                <p:nvPr/>
              </p:nvPicPr>
              <p:blipFill>
                <a:blip r:embed="rId553"/>
                <a:stretch>
                  <a:fillRect/>
                </a:stretch>
              </p:blipFill>
              <p:spPr>
                <a:xfrm>
                  <a:off x="2422447" y="1673364"/>
                  <a:ext cx="62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 name="Freihand 166">
                  <a:extLst>
                    <a:ext uri="{FF2B5EF4-FFF2-40B4-BE49-F238E27FC236}">
                      <a16:creationId xmlns:a16="http://schemas.microsoft.com/office/drawing/2014/main" id="{18DBBD42-56AA-4492-A490-2FFF653AF7EC}"/>
                    </a:ext>
                  </a:extLst>
                </p14:cNvPr>
                <p14:cNvContentPartPr/>
                <p14:nvPr/>
              </p14:nvContentPartPr>
              <p14:xfrm>
                <a:off x="2454487" y="1683444"/>
                <a:ext cx="50040" cy="125640"/>
              </p14:xfrm>
            </p:contentPart>
          </mc:Choice>
          <mc:Fallback xmlns="">
            <p:pic>
              <p:nvPicPr>
                <p:cNvPr id="167" name="Freihand 166">
                  <a:extLst>
                    <a:ext uri="{FF2B5EF4-FFF2-40B4-BE49-F238E27FC236}">
                      <a16:creationId xmlns:a16="http://schemas.microsoft.com/office/drawing/2014/main" id="{18DBBD42-56AA-4492-A490-2FFF653AF7EC}"/>
                    </a:ext>
                  </a:extLst>
                </p:cNvPr>
                <p:cNvPicPr/>
                <p:nvPr/>
              </p:nvPicPr>
              <p:blipFill>
                <a:blip r:embed="rId555"/>
                <a:stretch>
                  <a:fillRect/>
                </a:stretch>
              </p:blipFill>
              <p:spPr>
                <a:xfrm>
                  <a:off x="2450167" y="1679124"/>
                  <a:ext cx="5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8" name="Freihand 167">
                  <a:extLst>
                    <a:ext uri="{FF2B5EF4-FFF2-40B4-BE49-F238E27FC236}">
                      <a16:creationId xmlns:a16="http://schemas.microsoft.com/office/drawing/2014/main" id="{6B291042-17CF-4F7F-AA99-A1F1BAA131AB}"/>
                    </a:ext>
                  </a:extLst>
                </p14:cNvPr>
                <p14:cNvContentPartPr/>
                <p14:nvPr/>
              </p14:nvContentPartPr>
              <p14:xfrm>
                <a:off x="2640607" y="1661124"/>
                <a:ext cx="88200" cy="57960"/>
              </p14:xfrm>
            </p:contentPart>
          </mc:Choice>
          <mc:Fallback xmlns="">
            <p:pic>
              <p:nvPicPr>
                <p:cNvPr id="168" name="Freihand 167">
                  <a:extLst>
                    <a:ext uri="{FF2B5EF4-FFF2-40B4-BE49-F238E27FC236}">
                      <a16:creationId xmlns:a16="http://schemas.microsoft.com/office/drawing/2014/main" id="{6B291042-17CF-4F7F-AA99-A1F1BAA131AB}"/>
                    </a:ext>
                  </a:extLst>
                </p:cNvPr>
                <p:cNvPicPr/>
                <p:nvPr/>
              </p:nvPicPr>
              <p:blipFill>
                <a:blip r:embed="rId557"/>
                <a:stretch>
                  <a:fillRect/>
                </a:stretch>
              </p:blipFill>
              <p:spPr>
                <a:xfrm>
                  <a:off x="2636287" y="1656804"/>
                  <a:ext cx="9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 name="Freihand 168">
                  <a:extLst>
                    <a:ext uri="{FF2B5EF4-FFF2-40B4-BE49-F238E27FC236}">
                      <a16:creationId xmlns:a16="http://schemas.microsoft.com/office/drawing/2014/main" id="{08BCDD1F-C785-4580-9FF1-16C3D396DD79}"/>
                    </a:ext>
                  </a:extLst>
                </p14:cNvPr>
                <p14:cNvContentPartPr/>
                <p14:nvPr/>
              </p14:nvContentPartPr>
              <p14:xfrm>
                <a:off x="2882167" y="1633404"/>
                <a:ext cx="80280" cy="88200"/>
              </p14:xfrm>
            </p:contentPart>
          </mc:Choice>
          <mc:Fallback xmlns="">
            <p:pic>
              <p:nvPicPr>
                <p:cNvPr id="169" name="Freihand 168">
                  <a:extLst>
                    <a:ext uri="{FF2B5EF4-FFF2-40B4-BE49-F238E27FC236}">
                      <a16:creationId xmlns:a16="http://schemas.microsoft.com/office/drawing/2014/main" id="{08BCDD1F-C785-4580-9FF1-16C3D396DD79}"/>
                    </a:ext>
                  </a:extLst>
                </p:cNvPr>
                <p:cNvPicPr/>
                <p:nvPr/>
              </p:nvPicPr>
              <p:blipFill>
                <a:blip r:embed="rId559"/>
                <a:stretch>
                  <a:fillRect/>
                </a:stretch>
              </p:blipFill>
              <p:spPr>
                <a:xfrm>
                  <a:off x="2877847" y="1629084"/>
                  <a:ext cx="8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0" name="Freihand 169">
                  <a:extLst>
                    <a:ext uri="{FF2B5EF4-FFF2-40B4-BE49-F238E27FC236}">
                      <a16:creationId xmlns:a16="http://schemas.microsoft.com/office/drawing/2014/main" id="{5288B3A1-AED9-4610-85D4-420E95AC50F3}"/>
                    </a:ext>
                  </a:extLst>
                </p14:cNvPr>
                <p14:cNvContentPartPr/>
                <p14:nvPr/>
              </p14:nvContentPartPr>
              <p14:xfrm>
                <a:off x="2901607" y="1628004"/>
                <a:ext cx="68760" cy="5400"/>
              </p14:xfrm>
            </p:contentPart>
          </mc:Choice>
          <mc:Fallback xmlns="">
            <p:pic>
              <p:nvPicPr>
                <p:cNvPr id="170" name="Freihand 169">
                  <a:extLst>
                    <a:ext uri="{FF2B5EF4-FFF2-40B4-BE49-F238E27FC236}">
                      <a16:creationId xmlns:a16="http://schemas.microsoft.com/office/drawing/2014/main" id="{5288B3A1-AED9-4610-85D4-420E95AC50F3}"/>
                    </a:ext>
                  </a:extLst>
                </p:cNvPr>
                <p:cNvPicPr/>
                <p:nvPr/>
              </p:nvPicPr>
              <p:blipFill>
                <a:blip r:embed="rId561"/>
                <a:stretch>
                  <a:fillRect/>
                </a:stretch>
              </p:blipFill>
              <p:spPr>
                <a:xfrm>
                  <a:off x="2897287" y="1623684"/>
                  <a:ext cx="77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1" name="Freihand 170">
                  <a:extLst>
                    <a:ext uri="{FF2B5EF4-FFF2-40B4-BE49-F238E27FC236}">
                      <a16:creationId xmlns:a16="http://schemas.microsoft.com/office/drawing/2014/main" id="{DE4F320A-3EBB-4904-ACD1-C6EA82F87725}"/>
                    </a:ext>
                  </a:extLst>
                </p14:cNvPr>
                <p14:cNvContentPartPr/>
                <p14:nvPr/>
              </p14:nvContentPartPr>
              <p14:xfrm>
                <a:off x="3008527" y="1633044"/>
                <a:ext cx="89280" cy="67320"/>
              </p14:xfrm>
            </p:contentPart>
          </mc:Choice>
          <mc:Fallback xmlns="">
            <p:pic>
              <p:nvPicPr>
                <p:cNvPr id="171" name="Freihand 170">
                  <a:extLst>
                    <a:ext uri="{FF2B5EF4-FFF2-40B4-BE49-F238E27FC236}">
                      <a16:creationId xmlns:a16="http://schemas.microsoft.com/office/drawing/2014/main" id="{DE4F320A-3EBB-4904-ACD1-C6EA82F87725}"/>
                    </a:ext>
                  </a:extLst>
                </p:cNvPr>
                <p:cNvPicPr/>
                <p:nvPr/>
              </p:nvPicPr>
              <p:blipFill>
                <a:blip r:embed="rId563"/>
                <a:stretch>
                  <a:fillRect/>
                </a:stretch>
              </p:blipFill>
              <p:spPr>
                <a:xfrm>
                  <a:off x="3004207" y="1628724"/>
                  <a:ext cx="97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2" name="Freihand 171">
                  <a:extLst>
                    <a:ext uri="{FF2B5EF4-FFF2-40B4-BE49-F238E27FC236}">
                      <a16:creationId xmlns:a16="http://schemas.microsoft.com/office/drawing/2014/main" id="{10DB935E-CBA3-46F7-B353-70E30EEF7211}"/>
                    </a:ext>
                  </a:extLst>
                </p14:cNvPr>
                <p14:cNvContentPartPr/>
                <p14:nvPr/>
              </p14:nvContentPartPr>
              <p14:xfrm>
                <a:off x="3117607" y="1633044"/>
                <a:ext cx="93240" cy="74880"/>
              </p14:xfrm>
            </p:contentPart>
          </mc:Choice>
          <mc:Fallback xmlns="">
            <p:pic>
              <p:nvPicPr>
                <p:cNvPr id="172" name="Freihand 171">
                  <a:extLst>
                    <a:ext uri="{FF2B5EF4-FFF2-40B4-BE49-F238E27FC236}">
                      <a16:creationId xmlns:a16="http://schemas.microsoft.com/office/drawing/2014/main" id="{10DB935E-CBA3-46F7-B353-70E30EEF7211}"/>
                    </a:ext>
                  </a:extLst>
                </p:cNvPr>
                <p:cNvPicPr/>
                <p:nvPr/>
              </p:nvPicPr>
              <p:blipFill>
                <a:blip r:embed="rId565"/>
                <a:stretch>
                  <a:fillRect/>
                </a:stretch>
              </p:blipFill>
              <p:spPr>
                <a:xfrm>
                  <a:off x="3113287" y="1628724"/>
                  <a:ext cx="101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3" name="Freihand 172">
                  <a:extLst>
                    <a:ext uri="{FF2B5EF4-FFF2-40B4-BE49-F238E27FC236}">
                      <a16:creationId xmlns:a16="http://schemas.microsoft.com/office/drawing/2014/main" id="{C6620490-D934-45CF-B3A2-89A92771F8CA}"/>
                    </a:ext>
                  </a:extLst>
                </p14:cNvPr>
                <p14:cNvContentPartPr/>
                <p14:nvPr/>
              </p14:nvContentPartPr>
              <p14:xfrm>
                <a:off x="3287527" y="1675164"/>
                <a:ext cx="74880" cy="9360"/>
              </p14:xfrm>
            </p:contentPart>
          </mc:Choice>
          <mc:Fallback xmlns="">
            <p:pic>
              <p:nvPicPr>
                <p:cNvPr id="173" name="Freihand 172">
                  <a:extLst>
                    <a:ext uri="{FF2B5EF4-FFF2-40B4-BE49-F238E27FC236}">
                      <a16:creationId xmlns:a16="http://schemas.microsoft.com/office/drawing/2014/main" id="{C6620490-D934-45CF-B3A2-89A92771F8CA}"/>
                    </a:ext>
                  </a:extLst>
                </p:cNvPr>
                <p:cNvPicPr/>
                <p:nvPr/>
              </p:nvPicPr>
              <p:blipFill>
                <a:blip r:embed="rId567"/>
                <a:stretch>
                  <a:fillRect/>
                </a:stretch>
              </p:blipFill>
              <p:spPr>
                <a:xfrm>
                  <a:off x="3283207" y="1670844"/>
                  <a:ext cx="8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 name="Freihand 173">
                  <a:extLst>
                    <a:ext uri="{FF2B5EF4-FFF2-40B4-BE49-F238E27FC236}">
                      <a16:creationId xmlns:a16="http://schemas.microsoft.com/office/drawing/2014/main" id="{7FC325B0-9E64-48DC-88E5-57097EAAB896}"/>
                    </a:ext>
                  </a:extLst>
                </p14:cNvPr>
                <p14:cNvContentPartPr/>
                <p14:nvPr/>
              </p14:nvContentPartPr>
              <p14:xfrm>
                <a:off x="3484087" y="1624764"/>
                <a:ext cx="8640" cy="83880"/>
              </p14:xfrm>
            </p:contentPart>
          </mc:Choice>
          <mc:Fallback xmlns="">
            <p:pic>
              <p:nvPicPr>
                <p:cNvPr id="174" name="Freihand 173">
                  <a:extLst>
                    <a:ext uri="{FF2B5EF4-FFF2-40B4-BE49-F238E27FC236}">
                      <a16:creationId xmlns:a16="http://schemas.microsoft.com/office/drawing/2014/main" id="{7FC325B0-9E64-48DC-88E5-57097EAAB896}"/>
                    </a:ext>
                  </a:extLst>
                </p:cNvPr>
                <p:cNvPicPr/>
                <p:nvPr/>
              </p:nvPicPr>
              <p:blipFill>
                <a:blip r:embed="rId569"/>
                <a:stretch>
                  <a:fillRect/>
                </a:stretch>
              </p:blipFill>
              <p:spPr>
                <a:xfrm>
                  <a:off x="3479767" y="1620444"/>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5" name="Freihand 174">
                  <a:extLst>
                    <a:ext uri="{FF2B5EF4-FFF2-40B4-BE49-F238E27FC236}">
                      <a16:creationId xmlns:a16="http://schemas.microsoft.com/office/drawing/2014/main" id="{7FD0C1E5-D8CE-4A04-92D2-A82BDB425EB5}"/>
                    </a:ext>
                  </a:extLst>
                </p14:cNvPr>
                <p14:cNvContentPartPr/>
                <p14:nvPr/>
              </p14:nvContentPartPr>
              <p14:xfrm>
                <a:off x="3555367" y="1607124"/>
                <a:ext cx="15480" cy="42480"/>
              </p14:xfrm>
            </p:contentPart>
          </mc:Choice>
          <mc:Fallback xmlns="">
            <p:pic>
              <p:nvPicPr>
                <p:cNvPr id="175" name="Freihand 174">
                  <a:extLst>
                    <a:ext uri="{FF2B5EF4-FFF2-40B4-BE49-F238E27FC236}">
                      <a16:creationId xmlns:a16="http://schemas.microsoft.com/office/drawing/2014/main" id="{7FD0C1E5-D8CE-4A04-92D2-A82BDB425EB5}"/>
                    </a:ext>
                  </a:extLst>
                </p:cNvPr>
                <p:cNvPicPr/>
                <p:nvPr/>
              </p:nvPicPr>
              <p:blipFill>
                <a:blip r:embed="rId571"/>
                <a:stretch>
                  <a:fillRect/>
                </a:stretch>
              </p:blipFill>
              <p:spPr>
                <a:xfrm>
                  <a:off x="3551047" y="1602804"/>
                  <a:ext cx="24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8" name="Freihand 177">
                  <a:extLst>
                    <a:ext uri="{FF2B5EF4-FFF2-40B4-BE49-F238E27FC236}">
                      <a16:creationId xmlns:a16="http://schemas.microsoft.com/office/drawing/2014/main" id="{B45574D0-1B5E-48F8-833F-24131D0ECF7A}"/>
                    </a:ext>
                  </a:extLst>
                </p14:cNvPr>
                <p14:cNvContentPartPr/>
                <p14:nvPr/>
              </p14:nvContentPartPr>
              <p14:xfrm>
                <a:off x="3538807" y="1648164"/>
                <a:ext cx="67680" cy="59400"/>
              </p14:xfrm>
            </p:contentPart>
          </mc:Choice>
          <mc:Fallback xmlns="">
            <p:pic>
              <p:nvPicPr>
                <p:cNvPr id="178" name="Freihand 177">
                  <a:extLst>
                    <a:ext uri="{FF2B5EF4-FFF2-40B4-BE49-F238E27FC236}">
                      <a16:creationId xmlns:a16="http://schemas.microsoft.com/office/drawing/2014/main" id="{B45574D0-1B5E-48F8-833F-24131D0ECF7A}"/>
                    </a:ext>
                  </a:extLst>
                </p:cNvPr>
                <p:cNvPicPr/>
                <p:nvPr/>
              </p:nvPicPr>
              <p:blipFill>
                <a:blip r:embed="rId573"/>
                <a:stretch>
                  <a:fillRect/>
                </a:stretch>
              </p:blipFill>
              <p:spPr>
                <a:xfrm>
                  <a:off x="3534487" y="1643844"/>
                  <a:ext cx="76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9" name="Freihand 178">
                  <a:extLst>
                    <a:ext uri="{FF2B5EF4-FFF2-40B4-BE49-F238E27FC236}">
                      <a16:creationId xmlns:a16="http://schemas.microsoft.com/office/drawing/2014/main" id="{A65D3259-50D2-45E9-BD3C-103DC279FE75}"/>
                    </a:ext>
                  </a:extLst>
                </p14:cNvPr>
                <p14:cNvContentPartPr/>
                <p14:nvPr/>
              </p14:nvContentPartPr>
              <p14:xfrm>
                <a:off x="3572287" y="1606404"/>
                <a:ext cx="59760" cy="11160"/>
              </p14:xfrm>
            </p:contentPart>
          </mc:Choice>
          <mc:Fallback xmlns="">
            <p:pic>
              <p:nvPicPr>
                <p:cNvPr id="179" name="Freihand 178">
                  <a:extLst>
                    <a:ext uri="{FF2B5EF4-FFF2-40B4-BE49-F238E27FC236}">
                      <a16:creationId xmlns:a16="http://schemas.microsoft.com/office/drawing/2014/main" id="{A65D3259-50D2-45E9-BD3C-103DC279FE75}"/>
                    </a:ext>
                  </a:extLst>
                </p:cNvPr>
                <p:cNvPicPr/>
                <p:nvPr/>
              </p:nvPicPr>
              <p:blipFill>
                <a:blip r:embed="rId575"/>
                <a:stretch>
                  <a:fillRect/>
                </a:stretch>
              </p:blipFill>
              <p:spPr>
                <a:xfrm>
                  <a:off x="3567967" y="1602084"/>
                  <a:ext cx="68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80" name="Freihand 179">
                  <a:extLst>
                    <a:ext uri="{FF2B5EF4-FFF2-40B4-BE49-F238E27FC236}">
                      <a16:creationId xmlns:a16="http://schemas.microsoft.com/office/drawing/2014/main" id="{21B8917A-ADD8-4F8E-97C4-DB3888F2EDBC}"/>
                    </a:ext>
                  </a:extLst>
                </p14:cNvPr>
                <p14:cNvContentPartPr/>
                <p14:nvPr/>
              </p14:nvContentPartPr>
              <p14:xfrm>
                <a:off x="3658327" y="1607124"/>
                <a:ext cx="56160" cy="77760"/>
              </p14:xfrm>
            </p:contentPart>
          </mc:Choice>
          <mc:Fallback xmlns="">
            <p:pic>
              <p:nvPicPr>
                <p:cNvPr id="180" name="Freihand 179">
                  <a:extLst>
                    <a:ext uri="{FF2B5EF4-FFF2-40B4-BE49-F238E27FC236}">
                      <a16:creationId xmlns:a16="http://schemas.microsoft.com/office/drawing/2014/main" id="{21B8917A-ADD8-4F8E-97C4-DB3888F2EDBC}"/>
                    </a:ext>
                  </a:extLst>
                </p:cNvPr>
                <p:cNvPicPr/>
                <p:nvPr/>
              </p:nvPicPr>
              <p:blipFill>
                <a:blip r:embed="rId577"/>
                <a:stretch>
                  <a:fillRect/>
                </a:stretch>
              </p:blipFill>
              <p:spPr>
                <a:xfrm>
                  <a:off x="3654007" y="1602804"/>
                  <a:ext cx="64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81" name="Freihand 180">
                  <a:extLst>
                    <a:ext uri="{FF2B5EF4-FFF2-40B4-BE49-F238E27FC236}">
                      <a16:creationId xmlns:a16="http://schemas.microsoft.com/office/drawing/2014/main" id="{2C47E7AD-3C80-4B88-B94A-5CB775862A5C}"/>
                    </a:ext>
                  </a:extLst>
                </p14:cNvPr>
                <p14:cNvContentPartPr/>
                <p14:nvPr/>
              </p14:nvContentPartPr>
              <p14:xfrm>
                <a:off x="3721327" y="1617924"/>
                <a:ext cx="84240" cy="64080"/>
              </p14:xfrm>
            </p:contentPart>
          </mc:Choice>
          <mc:Fallback xmlns="">
            <p:pic>
              <p:nvPicPr>
                <p:cNvPr id="181" name="Freihand 180">
                  <a:extLst>
                    <a:ext uri="{FF2B5EF4-FFF2-40B4-BE49-F238E27FC236}">
                      <a16:creationId xmlns:a16="http://schemas.microsoft.com/office/drawing/2014/main" id="{2C47E7AD-3C80-4B88-B94A-5CB775862A5C}"/>
                    </a:ext>
                  </a:extLst>
                </p:cNvPr>
                <p:cNvPicPr/>
                <p:nvPr/>
              </p:nvPicPr>
              <p:blipFill>
                <a:blip r:embed="rId579"/>
                <a:stretch>
                  <a:fillRect/>
                </a:stretch>
              </p:blipFill>
              <p:spPr>
                <a:xfrm>
                  <a:off x="3717007" y="1613604"/>
                  <a:ext cx="92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2" name="Freihand 181">
                  <a:extLst>
                    <a:ext uri="{FF2B5EF4-FFF2-40B4-BE49-F238E27FC236}">
                      <a16:creationId xmlns:a16="http://schemas.microsoft.com/office/drawing/2014/main" id="{7F16F49B-9305-4A85-89C9-933BE3866868}"/>
                    </a:ext>
                  </a:extLst>
                </p14:cNvPr>
                <p14:cNvContentPartPr/>
                <p14:nvPr/>
              </p14:nvContentPartPr>
              <p14:xfrm>
                <a:off x="3884407" y="1538724"/>
                <a:ext cx="47520" cy="132480"/>
              </p14:xfrm>
            </p:contentPart>
          </mc:Choice>
          <mc:Fallback xmlns="">
            <p:pic>
              <p:nvPicPr>
                <p:cNvPr id="182" name="Freihand 181">
                  <a:extLst>
                    <a:ext uri="{FF2B5EF4-FFF2-40B4-BE49-F238E27FC236}">
                      <a16:creationId xmlns:a16="http://schemas.microsoft.com/office/drawing/2014/main" id="{7F16F49B-9305-4A85-89C9-933BE3866868}"/>
                    </a:ext>
                  </a:extLst>
                </p:cNvPr>
                <p:cNvPicPr/>
                <p:nvPr/>
              </p:nvPicPr>
              <p:blipFill>
                <a:blip r:embed="rId581"/>
                <a:stretch>
                  <a:fillRect/>
                </a:stretch>
              </p:blipFill>
              <p:spPr>
                <a:xfrm>
                  <a:off x="3880087" y="1534404"/>
                  <a:ext cx="56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4" name="Freihand 183">
                  <a:extLst>
                    <a:ext uri="{FF2B5EF4-FFF2-40B4-BE49-F238E27FC236}">
                      <a16:creationId xmlns:a16="http://schemas.microsoft.com/office/drawing/2014/main" id="{C37BE089-EF1B-4EC1-9F7B-3EFA43C26FB4}"/>
                    </a:ext>
                  </a:extLst>
                </p14:cNvPr>
                <p14:cNvContentPartPr/>
                <p14:nvPr/>
              </p14:nvContentPartPr>
              <p14:xfrm>
                <a:off x="2359087" y="1604244"/>
                <a:ext cx="29880" cy="191160"/>
              </p14:xfrm>
            </p:contentPart>
          </mc:Choice>
          <mc:Fallback xmlns="">
            <p:pic>
              <p:nvPicPr>
                <p:cNvPr id="184" name="Freihand 183">
                  <a:extLst>
                    <a:ext uri="{FF2B5EF4-FFF2-40B4-BE49-F238E27FC236}">
                      <a16:creationId xmlns:a16="http://schemas.microsoft.com/office/drawing/2014/main" id="{C37BE089-EF1B-4EC1-9F7B-3EFA43C26FB4}"/>
                    </a:ext>
                  </a:extLst>
                </p:cNvPr>
                <p:cNvPicPr/>
                <p:nvPr/>
              </p:nvPicPr>
              <p:blipFill>
                <a:blip r:embed="rId583"/>
                <a:stretch>
                  <a:fillRect/>
                </a:stretch>
              </p:blipFill>
              <p:spPr>
                <a:xfrm>
                  <a:off x="2354767" y="1599924"/>
                  <a:ext cx="38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5" name="Freihand 184">
                  <a:extLst>
                    <a:ext uri="{FF2B5EF4-FFF2-40B4-BE49-F238E27FC236}">
                      <a16:creationId xmlns:a16="http://schemas.microsoft.com/office/drawing/2014/main" id="{90308A19-9A36-4BA7-B5E5-ECB1C24525BF}"/>
                    </a:ext>
                  </a:extLst>
                </p14:cNvPr>
                <p14:cNvContentPartPr/>
                <p14:nvPr/>
              </p14:nvContentPartPr>
              <p14:xfrm>
                <a:off x="2450887" y="1510644"/>
                <a:ext cx="1632600" cy="68040"/>
              </p14:xfrm>
            </p:contentPart>
          </mc:Choice>
          <mc:Fallback xmlns="">
            <p:pic>
              <p:nvPicPr>
                <p:cNvPr id="185" name="Freihand 184">
                  <a:extLst>
                    <a:ext uri="{FF2B5EF4-FFF2-40B4-BE49-F238E27FC236}">
                      <a16:creationId xmlns:a16="http://schemas.microsoft.com/office/drawing/2014/main" id="{90308A19-9A36-4BA7-B5E5-ECB1C24525BF}"/>
                    </a:ext>
                  </a:extLst>
                </p:cNvPr>
                <p:cNvPicPr/>
                <p:nvPr/>
              </p:nvPicPr>
              <p:blipFill>
                <a:blip r:embed="rId585"/>
                <a:stretch>
                  <a:fillRect/>
                </a:stretch>
              </p:blipFill>
              <p:spPr>
                <a:xfrm>
                  <a:off x="2446567" y="1506324"/>
                  <a:ext cx="164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6" name="Freihand 185">
                  <a:extLst>
                    <a:ext uri="{FF2B5EF4-FFF2-40B4-BE49-F238E27FC236}">
                      <a16:creationId xmlns:a16="http://schemas.microsoft.com/office/drawing/2014/main" id="{4EC3F664-07CD-4CD9-A6C0-F8D8207FC29B}"/>
                    </a:ext>
                  </a:extLst>
                </p14:cNvPr>
                <p14:cNvContentPartPr/>
                <p14:nvPr/>
              </p14:nvContentPartPr>
              <p14:xfrm>
                <a:off x="4069807" y="1543404"/>
                <a:ext cx="47160" cy="205200"/>
              </p14:xfrm>
            </p:contentPart>
          </mc:Choice>
          <mc:Fallback xmlns="">
            <p:pic>
              <p:nvPicPr>
                <p:cNvPr id="186" name="Freihand 185">
                  <a:extLst>
                    <a:ext uri="{FF2B5EF4-FFF2-40B4-BE49-F238E27FC236}">
                      <a16:creationId xmlns:a16="http://schemas.microsoft.com/office/drawing/2014/main" id="{4EC3F664-07CD-4CD9-A6C0-F8D8207FC29B}"/>
                    </a:ext>
                  </a:extLst>
                </p:cNvPr>
                <p:cNvPicPr/>
                <p:nvPr/>
              </p:nvPicPr>
              <p:blipFill>
                <a:blip r:embed="rId587"/>
                <a:stretch>
                  <a:fillRect/>
                </a:stretch>
              </p:blipFill>
              <p:spPr>
                <a:xfrm>
                  <a:off x="4065487" y="1539084"/>
                  <a:ext cx="55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8" name="Freihand 187">
                  <a:extLst>
                    <a:ext uri="{FF2B5EF4-FFF2-40B4-BE49-F238E27FC236}">
                      <a16:creationId xmlns:a16="http://schemas.microsoft.com/office/drawing/2014/main" id="{B94F39CF-F21A-4C7A-A8F1-FB6B6DD5CF82}"/>
                    </a:ext>
                  </a:extLst>
                </p14:cNvPr>
                <p14:cNvContentPartPr/>
                <p14:nvPr/>
              </p14:nvContentPartPr>
              <p14:xfrm>
                <a:off x="2373127" y="1808724"/>
                <a:ext cx="1630080" cy="92160"/>
              </p14:xfrm>
            </p:contentPart>
          </mc:Choice>
          <mc:Fallback xmlns="">
            <p:pic>
              <p:nvPicPr>
                <p:cNvPr id="188" name="Freihand 187">
                  <a:extLst>
                    <a:ext uri="{FF2B5EF4-FFF2-40B4-BE49-F238E27FC236}">
                      <a16:creationId xmlns:a16="http://schemas.microsoft.com/office/drawing/2014/main" id="{B94F39CF-F21A-4C7A-A8F1-FB6B6DD5CF82}"/>
                    </a:ext>
                  </a:extLst>
                </p:cNvPr>
                <p:cNvPicPr/>
                <p:nvPr/>
              </p:nvPicPr>
              <p:blipFill>
                <a:blip r:embed="rId589"/>
                <a:stretch>
                  <a:fillRect/>
                </a:stretch>
              </p:blipFill>
              <p:spPr>
                <a:xfrm>
                  <a:off x="2368807" y="1804404"/>
                  <a:ext cx="163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9" name="Freihand 188">
                  <a:extLst>
                    <a:ext uri="{FF2B5EF4-FFF2-40B4-BE49-F238E27FC236}">
                      <a16:creationId xmlns:a16="http://schemas.microsoft.com/office/drawing/2014/main" id="{7AD3E2FB-8269-4522-AC3A-FCB6859B6082}"/>
                    </a:ext>
                  </a:extLst>
                </p14:cNvPr>
                <p14:cNvContentPartPr/>
                <p14:nvPr/>
              </p14:nvContentPartPr>
              <p14:xfrm>
                <a:off x="4332247" y="1669764"/>
                <a:ext cx="127080" cy="6480"/>
              </p14:xfrm>
            </p:contentPart>
          </mc:Choice>
          <mc:Fallback xmlns="">
            <p:pic>
              <p:nvPicPr>
                <p:cNvPr id="189" name="Freihand 188">
                  <a:extLst>
                    <a:ext uri="{FF2B5EF4-FFF2-40B4-BE49-F238E27FC236}">
                      <a16:creationId xmlns:a16="http://schemas.microsoft.com/office/drawing/2014/main" id="{7AD3E2FB-8269-4522-AC3A-FCB6859B6082}"/>
                    </a:ext>
                  </a:extLst>
                </p:cNvPr>
                <p:cNvPicPr/>
                <p:nvPr/>
              </p:nvPicPr>
              <p:blipFill>
                <a:blip r:embed="rId591"/>
                <a:stretch>
                  <a:fillRect/>
                </a:stretch>
              </p:blipFill>
              <p:spPr>
                <a:xfrm>
                  <a:off x="4327927" y="1665444"/>
                  <a:ext cx="13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90" name="Freihand 189">
                  <a:extLst>
                    <a:ext uri="{FF2B5EF4-FFF2-40B4-BE49-F238E27FC236}">
                      <a16:creationId xmlns:a16="http://schemas.microsoft.com/office/drawing/2014/main" id="{6FE8B242-B937-4460-9469-291C15FFE2B2}"/>
                    </a:ext>
                  </a:extLst>
                </p14:cNvPr>
                <p14:cNvContentPartPr/>
                <p14:nvPr/>
              </p14:nvContentPartPr>
              <p14:xfrm>
                <a:off x="4266367" y="1608204"/>
                <a:ext cx="135000" cy="137160"/>
              </p14:xfrm>
            </p:contentPart>
          </mc:Choice>
          <mc:Fallback xmlns="">
            <p:pic>
              <p:nvPicPr>
                <p:cNvPr id="190" name="Freihand 189">
                  <a:extLst>
                    <a:ext uri="{FF2B5EF4-FFF2-40B4-BE49-F238E27FC236}">
                      <a16:creationId xmlns:a16="http://schemas.microsoft.com/office/drawing/2014/main" id="{6FE8B242-B937-4460-9469-291C15FFE2B2}"/>
                    </a:ext>
                  </a:extLst>
                </p:cNvPr>
                <p:cNvPicPr/>
                <p:nvPr/>
              </p:nvPicPr>
              <p:blipFill>
                <a:blip r:embed="rId593"/>
                <a:stretch>
                  <a:fillRect/>
                </a:stretch>
              </p:blipFill>
              <p:spPr>
                <a:xfrm>
                  <a:off x="4262047" y="1603884"/>
                  <a:ext cx="14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E5C3D86B-0F83-4230-92C6-1C8E0847B4E0}"/>
                    </a:ext>
                  </a:extLst>
                </p14:cNvPr>
                <p14:cNvContentPartPr/>
                <p14:nvPr/>
              </p14:nvContentPartPr>
              <p14:xfrm>
                <a:off x="3516487" y="1739604"/>
                <a:ext cx="304920" cy="36360"/>
              </p14:xfrm>
            </p:contentPart>
          </mc:Choice>
          <mc:Fallback xmlns="">
            <p:pic>
              <p:nvPicPr>
                <p:cNvPr id="392" name="Freihand 391">
                  <a:extLst>
                    <a:ext uri="{FF2B5EF4-FFF2-40B4-BE49-F238E27FC236}">
                      <a16:creationId xmlns:a16="http://schemas.microsoft.com/office/drawing/2014/main" id="{E5C3D86B-0F83-4230-92C6-1C8E0847B4E0}"/>
                    </a:ext>
                  </a:extLst>
                </p:cNvPr>
                <p:cNvPicPr/>
                <p:nvPr/>
              </p:nvPicPr>
              <p:blipFill>
                <a:blip r:embed="rId595"/>
                <a:stretch>
                  <a:fillRect/>
                </a:stretch>
              </p:blipFill>
              <p:spPr>
                <a:xfrm>
                  <a:off x="3512167" y="1735284"/>
                  <a:ext cx="31356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94" name="Freihand 393">
                <a:extLst>
                  <a:ext uri="{FF2B5EF4-FFF2-40B4-BE49-F238E27FC236}">
                    <a16:creationId xmlns:a16="http://schemas.microsoft.com/office/drawing/2014/main" id="{F0C97131-3DA0-4905-9C6A-ABD7C481F280}"/>
                  </a:ext>
                </a:extLst>
              </p14:cNvPr>
              <p14:cNvContentPartPr/>
              <p14:nvPr/>
            </p14:nvContentPartPr>
            <p14:xfrm>
              <a:off x="10246687" y="726564"/>
              <a:ext cx="929520" cy="596880"/>
            </p14:xfrm>
          </p:contentPart>
        </mc:Choice>
        <mc:Fallback xmlns="">
          <p:pic>
            <p:nvPicPr>
              <p:cNvPr id="394" name="Freihand 393">
                <a:extLst>
                  <a:ext uri="{FF2B5EF4-FFF2-40B4-BE49-F238E27FC236}">
                    <a16:creationId xmlns:a16="http://schemas.microsoft.com/office/drawing/2014/main" id="{F0C97131-3DA0-4905-9C6A-ABD7C481F280}"/>
                  </a:ext>
                </a:extLst>
              </p:cNvPr>
              <p:cNvPicPr/>
              <p:nvPr/>
            </p:nvPicPr>
            <p:blipFill>
              <a:blip r:embed="rId597"/>
              <a:stretch>
                <a:fillRect/>
              </a:stretch>
            </p:blipFill>
            <p:spPr>
              <a:xfrm>
                <a:off x="10242367" y="722244"/>
                <a:ext cx="938160" cy="605520"/>
              </a:xfrm>
              <a:prstGeom prst="rect">
                <a:avLst/>
              </a:prstGeom>
            </p:spPr>
          </p:pic>
        </mc:Fallback>
      </mc:AlternateContent>
      <p:grpSp>
        <p:nvGrpSpPr>
          <p:cNvPr id="398" name="Gruppieren 397">
            <a:extLst>
              <a:ext uri="{FF2B5EF4-FFF2-40B4-BE49-F238E27FC236}">
                <a16:creationId xmlns:a16="http://schemas.microsoft.com/office/drawing/2014/main" id="{7FBD758B-1CD7-4063-8C4B-0E251B601250}"/>
              </a:ext>
            </a:extLst>
          </p:cNvPr>
          <p:cNvGrpSpPr/>
          <p:nvPr/>
        </p:nvGrpSpPr>
        <p:grpSpPr>
          <a:xfrm>
            <a:off x="11262607" y="586524"/>
            <a:ext cx="267120" cy="142200"/>
            <a:chOff x="11262607" y="586524"/>
            <a:chExt cx="267120" cy="142200"/>
          </a:xfrm>
        </p:grpSpPr>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05CDCA46-973B-483F-BDD6-85F0C4B28B66}"/>
                    </a:ext>
                  </a:extLst>
                </p14:cNvPr>
                <p14:cNvContentPartPr/>
                <p14:nvPr/>
              </p14:nvContentPartPr>
              <p14:xfrm>
                <a:off x="11262607" y="598404"/>
                <a:ext cx="104760" cy="130320"/>
              </p14:xfrm>
            </p:contentPart>
          </mc:Choice>
          <mc:Fallback xmlns="">
            <p:pic>
              <p:nvPicPr>
                <p:cNvPr id="396" name="Freihand 395">
                  <a:extLst>
                    <a:ext uri="{FF2B5EF4-FFF2-40B4-BE49-F238E27FC236}">
                      <a16:creationId xmlns:a16="http://schemas.microsoft.com/office/drawing/2014/main" id="{05CDCA46-973B-483F-BDD6-85F0C4B28B66}"/>
                    </a:ext>
                  </a:extLst>
                </p:cNvPr>
                <p:cNvPicPr/>
                <p:nvPr/>
              </p:nvPicPr>
              <p:blipFill>
                <a:blip r:embed="rId599"/>
                <a:stretch>
                  <a:fillRect/>
                </a:stretch>
              </p:blipFill>
              <p:spPr>
                <a:xfrm>
                  <a:off x="11258287" y="594084"/>
                  <a:ext cx="113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03330DF3-8A37-4368-9685-129D2D9B15AB}"/>
                    </a:ext>
                  </a:extLst>
                </p14:cNvPr>
                <p14:cNvContentPartPr/>
                <p14:nvPr/>
              </p14:nvContentPartPr>
              <p14:xfrm>
                <a:off x="11410927" y="586524"/>
                <a:ext cx="118800" cy="102960"/>
              </p14:xfrm>
            </p:contentPart>
          </mc:Choice>
          <mc:Fallback xmlns="">
            <p:pic>
              <p:nvPicPr>
                <p:cNvPr id="397" name="Freihand 396">
                  <a:extLst>
                    <a:ext uri="{FF2B5EF4-FFF2-40B4-BE49-F238E27FC236}">
                      <a16:creationId xmlns:a16="http://schemas.microsoft.com/office/drawing/2014/main" id="{03330DF3-8A37-4368-9685-129D2D9B15AB}"/>
                    </a:ext>
                  </a:extLst>
                </p:cNvPr>
                <p:cNvPicPr/>
                <p:nvPr/>
              </p:nvPicPr>
              <p:blipFill>
                <a:blip r:embed="rId601"/>
                <a:stretch>
                  <a:fillRect/>
                </a:stretch>
              </p:blipFill>
              <p:spPr>
                <a:xfrm>
                  <a:off x="11406607" y="582204"/>
                  <a:ext cx="127440" cy="111600"/>
                </a:xfrm>
                <a:prstGeom prst="rect">
                  <a:avLst/>
                </a:prstGeom>
              </p:spPr>
            </p:pic>
          </mc:Fallback>
        </mc:AlternateContent>
      </p:grpSp>
      <p:grpSp>
        <p:nvGrpSpPr>
          <p:cNvPr id="425" name="Gruppieren 424">
            <a:extLst>
              <a:ext uri="{FF2B5EF4-FFF2-40B4-BE49-F238E27FC236}">
                <a16:creationId xmlns:a16="http://schemas.microsoft.com/office/drawing/2014/main" id="{A6690448-B36B-410D-9641-18B7BFF316D4}"/>
              </a:ext>
            </a:extLst>
          </p:cNvPr>
          <p:cNvGrpSpPr/>
          <p:nvPr/>
        </p:nvGrpSpPr>
        <p:grpSpPr>
          <a:xfrm>
            <a:off x="173527" y="3585684"/>
            <a:ext cx="2023560" cy="285840"/>
            <a:chOff x="173527" y="3585684"/>
            <a:chExt cx="2023560" cy="285840"/>
          </a:xfrm>
        </p:grpSpPr>
        <mc:AlternateContent xmlns:mc="http://schemas.openxmlformats.org/markup-compatibility/2006" xmlns:p14="http://schemas.microsoft.com/office/powerpoint/2010/main">
          <mc:Choice Requires="p14">
            <p:contentPart p14:bwMode="auto" r:id="rId602">
              <p14:nvContentPartPr>
                <p14:cNvPr id="407" name="Freihand 406">
                  <a:extLst>
                    <a:ext uri="{FF2B5EF4-FFF2-40B4-BE49-F238E27FC236}">
                      <a16:creationId xmlns:a16="http://schemas.microsoft.com/office/drawing/2014/main" id="{C49C805E-D5D9-4320-8169-251E2B7E1354}"/>
                    </a:ext>
                  </a:extLst>
                </p14:cNvPr>
                <p14:cNvContentPartPr/>
                <p14:nvPr/>
              </p14:nvContentPartPr>
              <p14:xfrm>
                <a:off x="173527" y="3693324"/>
                <a:ext cx="120600" cy="178200"/>
              </p14:xfrm>
            </p:contentPart>
          </mc:Choice>
          <mc:Fallback xmlns="">
            <p:pic>
              <p:nvPicPr>
                <p:cNvPr id="407" name="Freihand 406">
                  <a:extLst>
                    <a:ext uri="{FF2B5EF4-FFF2-40B4-BE49-F238E27FC236}">
                      <a16:creationId xmlns:a16="http://schemas.microsoft.com/office/drawing/2014/main" id="{C49C805E-D5D9-4320-8169-251E2B7E1354}"/>
                    </a:ext>
                  </a:extLst>
                </p:cNvPr>
                <p:cNvPicPr/>
                <p:nvPr/>
              </p:nvPicPr>
              <p:blipFill>
                <a:blip r:embed="rId603"/>
                <a:stretch>
                  <a:fillRect/>
                </a:stretch>
              </p:blipFill>
              <p:spPr>
                <a:xfrm>
                  <a:off x="169207" y="3689004"/>
                  <a:ext cx="129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8" name="Freihand 407">
                  <a:extLst>
                    <a:ext uri="{FF2B5EF4-FFF2-40B4-BE49-F238E27FC236}">
                      <a16:creationId xmlns:a16="http://schemas.microsoft.com/office/drawing/2014/main" id="{69354A74-059E-47AF-B6FD-367D90792D6C}"/>
                    </a:ext>
                  </a:extLst>
                </p14:cNvPr>
                <p14:cNvContentPartPr/>
                <p14:nvPr/>
              </p14:nvContentPartPr>
              <p14:xfrm>
                <a:off x="343087" y="3733284"/>
                <a:ext cx="75600" cy="84960"/>
              </p14:xfrm>
            </p:contentPart>
          </mc:Choice>
          <mc:Fallback xmlns="">
            <p:pic>
              <p:nvPicPr>
                <p:cNvPr id="408" name="Freihand 407">
                  <a:extLst>
                    <a:ext uri="{FF2B5EF4-FFF2-40B4-BE49-F238E27FC236}">
                      <a16:creationId xmlns:a16="http://schemas.microsoft.com/office/drawing/2014/main" id="{69354A74-059E-47AF-B6FD-367D90792D6C}"/>
                    </a:ext>
                  </a:extLst>
                </p:cNvPr>
                <p:cNvPicPr/>
                <p:nvPr/>
              </p:nvPicPr>
              <p:blipFill>
                <a:blip r:embed="rId605"/>
                <a:stretch>
                  <a:fillRect/>
                </a:stretch>
              </p:blipFill>
              <p:spPr>
                <a:xfrm>
                  <a:off x="338767" y="3728964"/>
                  <a:ext cx="8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9" name="Freihand 408">
                  <a:extLst>
                    <a:ext uri="{FF2B5EF4-FFF2-40B4-BE49-F238E27FC236}">
                      <a16:creationId xmlns:a16="http://schemas.microsoft.com/office/drawing/2014/main" id="{8DD46A68-F4B7-4830-A77D-7C09329187E7}"/>
                    </a:ext>
                  </a:extLst>
                </p14:cNvPr>
                <p14:cNvContentPartPr/>
                <p14:nvPr/>
              </p14:nvContentPartPr>
              <p14:xfrm>
                <a:off x="446047" y="3746604"/>
                <a:ext cx="59040" cy="76320"/>
              </p14:xfrm>
            </p:contentPart>
          </mc:Choice>
          <mc:Fallback xmlns="">
            <p:pic>
              <p:nvPicPr>
                <p:cNvPr id="409" name="Freihand 408">
                  <a:extLst>
                    <a:ext uri="{FF2B5EF4-FFF2-40B4-BE49-F238E27FC236}">
                      <a16:creationId xmlns:a16="http://schemas.microsoft.com/office/drawing/2014/main" id="{8DD46A68-F4B7-4830-A77D-7C09329187E7}"/>
                    </a:ext>
                  </a:extLst>
                </p:cNvPr>
                <p:cNvPicPr/>
                <p:nvPr/>
              </p:nvPicPr>
              <p:blipFill>
                <a:blip r:embed="rId607"/>
                <a:stretch>
                  <a:fillRect/>
                </a:stretch>
              </p:blipFill>
              <p:spPr>
                <a:xfrm>
                  <a:off x="441727" y="3742284"/>
                  <a:ext cx="67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7B084D0E-19B0-493D-B37D-5AE2F733189F}"/>
                    </a:ext>
                  </a:extLst>
                </p14:cNvPr>
                <p14:cNvContentPartPr/>
                <p14:nvPr/>
              </p14:nvContentPartPr>
              <p14:xfrm>
                <a:off x="543247" y="3765324"/>
                <a:ext cx="202680" cy="61200"/>
              </p14:xfrm>
            </p:contentPart>
          </mc:Choice>
          <mc:Fallback xmlns="">
            <p:pic>
              <p:nvPicPr>
                <p:cNvPr id="410" name="Freihand 409">
                  <a:extLst>
                    <a:ext uri="{FF2B5EF4-FFF2-40B4-BE49-F238E27FC236}">
                      <a16:creationId xmlns:a16="http://schemas.microsoft.com/office/drawing/2014/main" id="{7B084D0E-19B0-493D-B37D-5AE2F733189F}"/>
                    </a:ext>
                  </a:extLst>
                </p:cNvPr>
                <p:cNvPicPr/>
                <p:nvPr/>
              </p:nvPicPr>
              <p:blipFill>
                <a:blip r:embed="rId609"/>
                <a:stretch>
                  <a:fillRect/>
                </a:stretch>
              </p:blipFill>
              <p:spPr>
                <a:xfrm>
                  <a:off x="538927" y="3761004"/>
                  <a:ext cx="21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9D6B43F7-6544-478E-A5E9-6EEA881C307B}"/>
                    </a:ext>
                  </a:extLst>
                </p14:cNvPr>
                <p14:cNvContentPartPr/>
                <p14:nvPr/>
              </p14:nvContentPartPr>
              <p14:xfrm>
                <a:off x="779407" y="3673164"/>
                <a:ext cx="88200" cy="149040"/>
              </p14:xfrm>
            </p:contentPart>
          </mc:Choice>
          <mc:Fallback xmlns="">
            <p:pic>
              <p:nvPicPr>
                <p:cNvPr id="411" name="Freihand 410">
                  <a:extLst>
                    <a:ext uri="{FF2B5EF4-FFF2-40B4-BE49-F238E27FC236}">
                      <a16:creationId xmlns:a16="http://schemas.microsoft.com/office/drawing/2014/main" id="{9D6B43F7-6544-478E-A5E9-6EEA881C307B}"/>
                    </a:ext>
                  </a:extLst>
                </p:cNvPr>
                <p:cNvPicPr/>
                <p:nvPr/>
              </p:nvPicPr>
              <p:blipFill>
                <a:blip r:embed="rId611"/>
                <a:stretch>
                  <a:fillRect/>
                </a:stretch>
              </p:blipFill>
              <p:spPr>
                <a:xfrm>
                  <a:off x="775087" y="3668844"/>
                  <a:ext cx="96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FA725F36-23DE-4D04-BCAC-1C0F43C8FCDD}"/>
                    </a:ext>
                  </a:extLst>
                </p14:cNvPr>
                <p14:cNvContentPartPr/>
                <p14:nvPr/>
              </p14:nvContentPartPr>
              <p14:xfrm>
                <a:off x="893527" y="3727524"/>
                <a:ext cx="299880" cy="99360"/>
              </p14:xfrm>
            </p:contentPart>
          </mc:Choice>
          <mc:Fallback xmlns="">
            <p:pic>
              <p:nvPicPr>
                <p:cNvPr id="412" name="Freihand 411">
                  <a:extLst>
                    <a:ext uri="{FF2B5EF4-FFF2-40B4-BE49-F238E27FC236}">
                      <a16:creationId xmlns:a16="http://schemas.microsoft.com/office/drawing/2014/main" id="{FA725F36-23DE-4D04-BCAC-1C0F43C8FCDD}"/>
                    </a:ext>
                  </a:extLst>
                </p:cNvPr>
                <p:cNvPicPr/>
                <p:nvPr/>
              </p:nvPicPr>
              <p:blipFill>
                <a:blip r:embed="rId613"/>
                <a:stretch>
                  <a:fillRect/>
                </a:stretch>
              </p:blipFill>
              <p:spPr>
                <a:xfrm>
                  <a:off x="889207" y="3723204"/>
                  <a:ext cx="30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E3EBC9AD-E86E-4071-9B73-7F5AE0CD4E07}"/>
                    </a:ext>
                  </a:extLst>
                </p14:cNvPr>
                <p14:cNvContentPartPr/>
                <p14:nvPr/>
              </p14:nvContentPartPr>
              <p14:xfrm>
                <a:off x="1173967" y="3642564"/>
                <a:ext cx="57960" cy="151920"/>
              </p14:xfrm>
            </p:contentPart>
          </mc:Choice>
          <mc:Fallback xmlns="">
            <p:pic>
              <p:nvPicPr>
                <p:cNvPr id="413" name="Freihand 412">
                  <a:extLst>
                    <a:ext uri="{FF2B5EF4-FFF2-40B4-BE49-F238E27FC236}">
                      <a16:creationId xmlns:a16="http://schemas.microsoft.com/office/drawing/2014/main" id="{E3EBC9AD-E86E-4071-9B73-7F5AE0CD4E07}"/>
                    </a:ext>
                  </a:extLst>
                </p:cNvPr>
                <p:cNvPicPr/>
                <p:nvPr/>
              </p:nvPicPr>
              <p:blipFill>
                <a:blip r:embed="rId615"/>
                <a:stretch>
                  <a:fillRect/>
                </a:stretch>
              </p:blipFill>
              <p:spPr>
                <a:xfrm>
                  <a:off x="1169647" y="3638244"/>
                  <a:ext cx="6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EB5F473B-CE00-4DA7-AD6A-4D1ABB222AF8}"/>
                    </a:ext>
                  </a:extLst>
                </p14:cNvPr>
                <p14:cNvContentPartPr/>
                <p14:nvPr/>
              </p14:nvContentPartPr>
              <p14:xfrm>
                <a:off x="1164607" y="3658764"/>
                <a:ext cx="41760" cy="9720"/>
              </p14:xfrm>
            </p:contentPart>
          </mc:Choice>
          <mc:Fallback xmlns="">
            <p:pic>
              <p:nvPicPr>
                <p:cNvPr id="414" name="Freihand 413">
                  <a:extLst>
                    <a:ext uri="{FF2B5EF4-FFF2-40B4-BE49-F238E27FC236}">
                      <a16:creationId xmlns:a16="http://schemas.microsoft.com/office/drawing/2014/main" id="{EB5F473B-CE00-4DA7-AD6A-4D1ABB222AF8}"/>
                    </a:ext>
                  </a:extLst>
                </p:cNvPr>
                <p:cNvPicPr/>
                <p:nvPr/>
              </p:nvPicPr>
              <p:blipFill>
                <a:blip r:embed="rId617"/>
                <a:stretch>
                  <a:fillRect/>
                </a:stretch>
              </p:blipFill>
              <p:spPr>
                <a:xfrm>
                  <a:off x="1160287" y="3654444"/>
                  <a:ext cx="50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5" name="Freihand 414">
                  <a:extLst>
                    <a:ext uri="{FF2B5EF4-FFF2-40B4-BE49-F238E27FC236}">
                      <a16:creationId xmlns:a16="http://schemas.microsoft.com/office/drawing/2014/main" id="{F02854CE-B35D-4F72-8B78-C3A22932DBD0}"/>
                    </a:ext>
                  </a:extLst>
                </p14:cNvPr>
                <p14:cNvContentPartPr/>
                <p14:nvPr/>
              </p14:nvContentPartPr>
              <p14:xfrm>
                <a:off x="1265767" y="3701244"/>
                <a:ext cx="48600" cy="61200"/>
              </p14:xfrm>
            </p:contentPart>
          </mc:Choice>
          <mc:Fallback xmlns="">
            <p:pic>
              <p:nvPicPr>
                <p:cNvPr id="415" name="Freihand 414">
                  <a:extLst>
                    <a:ext uri="{FF2B5EF4-FFF2-40B4-BE49-F238E27FC236}">
                      <a16:creationId xmlns:a16="http://schemas.microsoft.com/office/drawing/2014/main" id="{F02854CE-B35D-4F72-8B78-C3A22932DBD0}"/>
                    </a:ext>
                  </a:extLst>
                </p:cNvPr>
                <p:cNvPicPr/>
                <p:nvPr/>
              </p:nvPicPr>
              <p:blipFill>
                <a:blip r:embed="rId619"/>
                <a:stretch>
                  <a:fillRect/>
                </a:stretch>
              </p:blipFill>
              <p:spPr>
                <a:xfrm>
                  <a:off x="1261447" y="3696924"/>
                  <a:ext cx="57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6" name="Freihand 415">
                  <a:extLst>
                    <a:ext uri="{FF2B5EF4-FFF2-40B4-BE49-F238E27FC236}">
                      <a16:creationId xmlns:a16="http://schemas.microsoft.com/office/drawing/2014/main" id="{F5DCE446-8509-44E7-B7BD-FFF8661112E8}"/>
                    </a:ext>
                  </a:extLst>
                </p14:cNvPr>
                <p14:cNvContentPartPr/>
                <p14:nvPr/>
              </p14:nvContentPartPr>
              <p14:xfrm>
                <a:off x="1338127" y="3613764"/>
                <a:ext cx="109080" cy="168480"/>
              </p14:xfrm>
            </p:contentPart>
          </mc:Choice>
          <mc:Fallback xmlns="">
            <p:pic>
              <p:nvPicPr>
                <p:cNvPr id="416" name="Freihand 415">
                  <a:extLst>
                    <a:ext uri="{FF2B5EF4-FFF2-40B4-BE49-F238E27FC236}">
                      <a16:creationId xmlns:a16="http://schemas.microsoft.com/office/drawing/2014/main" id="{F5DCE446-8509-44E7-B7BD-FFF8661112E8}"/>
                    </a:ext>
                  </a:extLst>
                </p:cNvPr>
                <p:cNvPicPr/>
                <p:nvPr/>
              </p:nvPicPr>
              <p:blipFill>
                <a:blip r:embed="rId621"/>
                <a:stretch>
                  <a:fillRect/>
                </a:stretch>
              </p:blipFill>
              <p:spPr>
                <a:xfrm>
                  <a:off x="1333807" y="3609444"/>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7" name="Freihand 416">
                  <a:extLst>
                    <a:ext uri="{FF2B5EF4-FFF2-40B4-BE49-F238E27FC236}">
                      <a16:creationId xmlns:a16="http://schemas.microsoft.com/office/drawing/2014/main" id="{88242614-68D8-45FB-8E55-8868F2DFC1F2}"/>
                    </a:ext>
                  </a:extLst>
                </p14:cNvPr>
                <p14:cNvContentPartPr/>
                <p14:nvPr/>
              </p14:nvContentPartPr>
              <p14:xfrm>
                <a:off x="1500847" y="3602604"/>
                <a:ext cx="322560" cy="242640"/>
              </p14:xfrm>
            </p:contentPart>
          </mc:Choice>
          <mc:Fallback xmlns="">
            <p:pic>
              <p:nvPicPr>
                <p:cNvPr id="417" name="Freihand 416">
                  <a:extLst>
                    <a:ext uri="{FF2B5EF4-FFF2-40B4-BE49-F238E27FC236}">
                      <a16:creationId xmlns:a16="http://schemas.microsoft.com/office/drawing/2014/main" id="{88242614-68D8-45FB-8E55-8868F2DFC1F2}"/>
                    </a:ext>
                  </a:extLst>
                </p:cNvPr>
                <p:cNvPicPr/>
                <p:nvPr/>
              </p:nvPicPr>
              <p:blipFill>
                <a:blip r:embed="rId623"/>
                <a:stretch>
                  <a:fillRect/>
                </a:stretch>
              </p:blipFill>
              <p:spPr>
                <a:xfrm>
                  <a:off x="1496527" y="3598284"/>
                  <a:ext cx="331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8" name="Freihand 417">
                  <a:extLst>
                    <a:ext uri="{FF2B5EF4-FFF2-40B4-BE49-F238E27FC236}">
                      <a16:creationId xmlns:a16="http://schemas.microsoft.com/office/drawing/2014/main" id="{C62FB974-3246-4E3A-9050-24428D51FE56}"/>
                    </a:ext>
                  </a:extLst>
                </p14:cNvPr>
                <p14:cNvContentPartPr/>
                <p14:nvPr/>
              </p14:nvContentPartPr>
              <p14:xfrm>
                <a:off x="1816927" y="3600804"/>
                <a:ext cx="19440" cy="43920"/>
              </p14:xfrm>
            </p:contentPart>
          </mc:Choice>
          <mc:Fallback xmlns="">
            <p:pic>
              <p:nvPicPr>
                <p:cNvPr id="418" name="Freihand 417">
                  <a:extLst>
                    <a:ext uri="{FF2B5EF4-FFF2-40B4-BE49-F238E27FC236}">
                      <a16:creationId xmlns:a16="http://schemas.microsoft.com/office/drawing/2014/main" id="{C62FB974-3246-4E3A-9050-24428D51FE56}"/>
                    </a:ext>
                  </a:extLst>
                </p:cNvPr>
                <p:cNvPicPr/>
                <p:nvPr/>
              </p:nvPicPr>
              <p:blipFill>
                <a:blip r:embed="rId625"/>
                <a:stretch>
                  <a:fillRect/>
                </a:stretch>
              </p:blipFill>
              <p:spPr>
                <a:xfrm>
                  <a:off x="1812607" y="3596484"/>
                  <a:ext cx="28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9" name="Freihand 418">
                  <a:extLst>
                    <a:ext uri="{FF2B5EF4-FFF2-40B4-BE49-F238E27FC236}">
                      <a16:creationId xmlns:a16="http://schemas.microsoft.com/office/drawing/2014/main" id="{4757EFA1-17E4-4E0B-B59B-7B132D678E9D}"/>
                    </a:ext>
                  </a:extLst>
                </p14:cNvPr>
                <p14:cNvContentPartPr/>
                <p14:nvPr/>
              </p14:nvContentPartPr>
              <p14:xfrm>
                <a:off x="1886407" y="3585684"/>
                <a:ext cx="88560" cy="149760"/>
              </p14:xfrm>
            </p:contentPart>
          </mc:Choice>
          <mc:Fallback xmlns="">
            <p:pic>
              <p:nvPicPr>
                <p:cNvPr id="419" name="Freihand 418">
                  <a:extLst>
                    <a:ext uri="{FF2B5EF4-FFF2-40B4-BE49-F238E27FC236}">
                      <a16:creationId xmlns:a16="http://schemas.microsoft.com/office/drawing/2014/main" id="{4757EFA1-17E4-4E0B-B59B-7B132D678E9D}"/>
                    </a:ext>
                  </a:extLst>
                </p:cNvPr>
                <p:cNvPicPr/>
                <p:nvPr/>
              </p:nvPicPr>
              <p:blipFill>
                <a:blip r:embed="rId627"/>
                <a:stretch>
                  <a:fillRect/>
                </a:stretch>
              </p:blipFill>
              <p:spPr>
                <a:xfrm>
                  <a:off x="1882087" y="3581364"/>
                  <a:ext cx="97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0" name="Freihand 419">
                  <a:extLst>
                    <a:ext uri="{FF2B5EF4-FFF2-40B4-BE49-F238E27FC236}">
                      <a16:creationId xmlns:a16="http://schemas.microsoft.com/office/drawing/2014/main" id="{BAD9D8F0-89D3-4A49-BDAA-3B44AD9690FB}"/>
                    </a:ext>
                  </a:extLst>
                </p14:cNvPr>
                <p14:cNvContentPartPr/>
                <p14:nvPr/>
              </p14:nvContentPartPr>
              <p14:xfrm>
                <a:off x="1998007" y="3653364"/>
                <a:ext cx="82080" cy="73800"/>
              </p14:xfrm>
            </p:contentPart>
          </mc:Choice>
          <mc:Fallback xmlns="">
            <p:pic>
              <p:nvPicPr>
                <p:cNvPr id="420" name="Freihand 419">
                  <a:extLst>
                    <a:ext uri="{FF2B5EF4-FFF2-40B4-BE49-F238E27FC236}">
                      <a16:creationId xmlns:a16="http://schemas.microsoft.com/office/drawing/2014/main" id="{BAD9D8F0-89D3-4A49-BDAA-3B44AD9690FB}"/>
                    </a:ext>
                  </a:extLst>
                </p:cNvPr>
                <p:cNvPicPr/>
                <p:nvPr/>
              </p:nvPicPr>
              <p:blipFill>
                <a:blip r:embed="rId629"/>
                <a:stretch>
                  <a:fillRect/>
                </a:stretch>
              </p:blipFill>
              <p:spPr>
                <a:xfrm>
                  <a:off x="1993687" y="3649044"/>
                  <a:ext cx="90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1" name="Freihand 420">
                  <a:extLst>
                    <a:ext uri="{FF2B5EF4-FFF2-40B4-BE49-F238E27FC236}">
                      <a16:creationId xmlns:a16="http://schemas.microsoft.com/office/drawing/2014/main" id="{19B60F6A-0C0E-4D4A-A08B-E1609777C07C}"/>
                    </a:ext>
                  </a:extLst>
                </p14:cNvPr>
                <p14:cNvContentPartPr/>
                <p14:nvPr/>
              </p14:nvContentPartPr>
              <p14:xfrm>
                <a:off x="2121127" y="3633564"/>
                <a:ext cx="75960" cy="85320"/>
              </p14:xfrm>
            </p:contentPart>
          </mc:Choice>
          <mc:Fallback xmlns="">
            <p:pic>
              <p:nvPicPr>
                <p:cNvPr id="421" name="Freihand 420">
                  <a:extLst>
                    <a:ext uri="{FF2B5EF4-FFF2-40B4-BE49-F238E27FC236}">
                      <a16:creationId xmlns:a16="http://schemas.microsoft.com/office/drawing/2014/main" id="{19B60F6A-0C0E-4D4A-A08B-E1609777C07C}"/>
                    </a:ext>
                  </a:extLst>
                </p:cNvPr>
                <p:cNvPicPr/>
                <p:nvPr/>
              </p:nvPicPr>
              <p:blipFill>
                <a:blip r:embed="rId631"/>
                <a:stretch>
                  <a:fillRect/>
                </a:stretch>
              </p:blipFill>
              <p:spPr>
                <a:xfrm>
                  <a:off x="2116807" y="3629244"/>
                  <a:ext cx="84600" cy="93960"/>
                </a:xfrm>
                <a:prstGeom prst="rect">
                  <a:avLst/>
                </a:prstGeom>
              </p:spPr>
            </p:pic>
          </mc:Fallback>
        </mc:AlternateContent>
      </p:grpSp>
      <p:grpSp>
        <p:nvGrpSpPr>
          <p:cNvPr id="428" name="Gruppieren 427">
            <a:extLst>
              <a:ext uri="{FF2B5EF4-FFF2-40B4-BE49-F238E27FC236}">
                <a16:creationId xmlns:a16="http://schemas.microsoft.com/office/drawing/2014/main" id="{AA0CB9CE-DD05-4EA3-AE0B-C9F6521D6B0C}"/>
              </a:ext>
            </a:extLst>
          </p:cNvPr>
          <p:cNvGrpSpPr/>
          <p:nvPr/>
        </p:nvGrpSpPr>
        <p:grpSpPr>
          <a:xfrm>
            <a:off x="2435767" y="3546084"/>
            <a:ext cx="456840" cy="201240"/>
            <a:chOff x="2435767" y="3546084"/>
            <a:chExt cx="456840" cy="201240"/>
          </a:xfrm>
        </p:grpSpPr>
        <mc:AlternateContent xmlns:mc="http://schemas.openxmlformats.org/markup-compatibility/2006" xmlns:p14="http://schemas.microsoft.com/office/powerpoint/2010/main">
          <mc:Choice Requires="p14">
            <p:contentPart p14:bwMode="auto" r:id="rId632">
              <p14:nvContentPartPr>
                <p14:cNvPr id="422" name="Freihand 421">
                  <a:extLst>
                    <a:ext uri="{FF2B5EF4-FFF2-40B4-BE49-F238E27FC236}">
                      <a16:creationId xmlns:a16="http://schemas.microsoft.com/office/drawing/2014/main" id="{3BA39738-761F-4C89-83DC-8C0852E388A8}"/>
                    </a:ext>
                  </a:extLst>
                </p14:cNvPr>
                <p14:cNvContentPartPr/>
                <p14:nvPr/>
              </p14:nvContentPartPr>
              <p14:xfrm>
                <a:off x="2435767" y="3546084"/>
                <a:ext cx="137520" cy="200880"/>
              </p14:xfrm>
            </p:contentPart>
          </mc:Choice>
          <mc:Fallback xmlns="">
            <p:pic>
              <p:nvPicPr>
                <p:cNvPr id="422" name="Freihand 421">
                  <a:extLst>
                    <a:ext uri="{FF2B5EF4-FFF2-40B4-BE49-F238E27FC236}">
                      <a16:creationId xmlns:a16="http://schemas.microsoft.com/office/drawing/2014/main" id="{3BA39738-761F-4C89-83DC-8C0852E388A8}"/>
                    </a:ext>
                  </a:extLst>
                </p:cNvPr>
                <p:cNvPicPr/>
                <p:nvPr/>
              </p:nvPicPr>
              <p:blipFill>
                <a:blip r:embed="rId633"/>
                <a:stretch>
                  <a:fillRect/>
                </a:stretch>
              </p:blipFill>
              <p:spPr>
                <a:xfrm>
                  <a:off x="2431447" y="3541764"/>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3" name="Freihand 422">
                  <a:extLst>
                    <a:ext uri="{FF2B5EF4-FFF2-40B4-BE49-F238E27FC236}">
                      <a16:creationId xmlns:a16="http://schemas.microsoft.com/office/drawing/2014/main" id="{C15911B1-9A6F-4449-B8E3-64D0124108D7}"/>
                    </a:ext>
                  </a:extLst>
                </p14:cNvPr>
                <p14:cNvContentPartPr/>
                <p14:nvPr/>
              </p14:nvContentPartPr>
              <p14:xfrm>
                <a:off x="2621887" y="3564084"/>
                <a:ext cx="122760" cy="183240"/>
              </p14:xfrm>
            </p:contentPart>
          </mc:Choice>
          <mc:Fallback xmlns="">
            <p:pic>
              <p:nvPicPr>
                <p:cNvPr id="423" name="Freihand 422">
                  <a:extLst>
                    <a:ext uri="{FF2B5EF4-FFF2-40B4-BE49-F238E27FC236}">
                      <a16:creationId xmlns:a16="http://schemas.microsoft.com/office/drawing/2014/main" id="{C15911B1-9A6F-4449-B8E3-64D0124108D7}"/>
                    </a:ext>
                  </a:extLst>
                </p:cNvPr>
                <p:cNvPicPr/>
                <p:nvPr/>
              </p:nvPicPr>
              <p:blipFill>
                <a:blip r:embed="rId635"/>
                <a:stretch>
                  <a:fillRect/>
                </a:stretch>
              </p:blipFill>
              <p:spPr>
                <a:xfrm>
                  <a:off x="2617567" y="3559764"/>
                  <a:ext cx="131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6" name="Freihand 425">
                  <a:extLst>
                    <a:ext uri="{FF2B5EF4-FFF2-40B4-BE49-F238E27FC236}">
                      <a16:creationId xmlns:a16="http://schemas.microsoft.com/office/drawing/2014/main" id="{6AFFE4C0-B2B6-4EED-8515-7F813A03F062}"/>
                    </a:ext>
                  </a:extLst>
                </p14:cNvPr>
                <p14:cNvContentPartPr/>
                <p14:nvPr/>
              </p14:nvContentPartPr>
              <p14:xfrm>
                <a:off x="2866327" y="3617004"/>
                <a:ext cx="26280" cy="3960"/>
              </p14:xfrm>
            </p:contentPart>
          </mc:Choice>
          <mc:Fallback xmlns="">
            <p:pic>
              <p:nvPicPr>
                <p:cNvPr id="426" name="Freihand 425">
                  <a:extLst>
                    <a:ext uri="{FF2B5EF4-FFF2-40B4-BE49-F238E27FC236}">
                      <a16:creationId xmlns:a16="http://schemas.microsoft.com/office/drawing/2014/main" id="{6AFFE4C0-B2B6-4EED-8515-7F813A03F062}"/>
                    </a:ext>
                  </a:extLst>
                </p:cNvPr>
                <p:cNvPicPr/>
                <p:nvPr/>
              </p:nvPicPr>
              <p:blipFill>
                <a:blip r:embed="rId637"/>
                <a:stretch>
                  <a:fillRect/>
                </a:stretch>
              </p:blipFill>
              <p:spPr>
                <a:xfrm>
                  <a:off x="2862007" y="3612684"/>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7" name="Freihand 426">
                  <a:extLst>
                    <a:ext uri="{FF2B5EF4-FFF2-40B4-BE49-F238E27FC236}">
                      <a16:creationId xmlns:a16="http://schemas.microsoft.com/office/drawing/2014/main" id="{C649A118-8E9E-4E63-9DCE-E2CF1C7D7EB2}"/>
                    </a:ext>
                  </a:extLst>
                </p14:cNvPr>
                <p14:cNvContentPartPr/>
                <p14:nvPr/>
              </p14:nvContentPartPr>
              <p14:xfrm>
                <a:off x="2868127" y="3682524"/>
                <a:ext cx="11520" cy="32040"/>
              </p14:xfrm>
            </p:contentPart>
          </mc:Choice>
          <mc:Fallback xmlns="">
            <p:pic>
              <p:nvPicPr>
                <p:cNvPr id="427" name="Freihand 426">
                  <a:extLst>
                    <a:ext uri="{FF2B5EF4-FFF2-40B4-BE49-F238E27FC236}">
                      <a16:creationId xmlns:a16="http://schemas.microsoft.com/office/drawing/2014/main" id="{C649A118-8E9E-4E63-9DCE-E2CF1C7D7EB2}"/>
                    </a:ext>
                  </a:extLst>
                </p:cNvPr>
                <p:cNvPicPr/>
                <p:nvPr/>
              </p:nvPicPr>
              <p:blipFill>
                <a:blip r:embed="rId639"/>
                <a:stretch>
                  <a:fillRect/>
                </a:stretch>
              </p:blipFill>
              <p:spPr>
                <a:xfrm>
                  <a:off x="2863807" y="3678204"/>
                  <a:ext cx="20160" cy="40680"/>
                </a:xfrm>
                <a:prstGeom prst="rect">
                  <a:avLst/>
                </a:prstGeom>
              </p:spPr>
            </p:pic>
          </mc:Fallback>
        </mc:AlternateContent>
      </p:grpSp>
      <p:grpSp>
        <p:nvGrpSpPr>
          <p:cNvPr id="438" name="Gruppieren 437">
            <a:extLst>
              <a:ext uri="{FF2B5EF4-FFF2-40B4-BE49-F238E27FC236}">
                <a16:creationId xmlns:a16="http://schemas.microsoft.com/office/drawing/2014/main" id="{B46E2A0A-FDDA-4152-8A80-9B6D4125D0D9}"/>
              </a:ext>
            </a:extLst>
          </p:cNvPr>
          <p:cNvGrpSpPr/>
          <p:nvPr/>
        </p:nvGrpSpPr>
        <p:grpSpPr>
          <a:xfrm>
            <a:off x="3064327" y="3454644"/>
            <a:ext cx="1104480" cy="274680"/>
            <a:chOff x="3064327" y="3454644"/>
            <a:chExt cx="1104480" cy="274680"/>
          </a:xfrm>
        </p:grpSpPr>
        <mc:AlternateContent xmlns:mc="http://schemas.openxmlformats.org/markup-compatibility/2006" xmlns:p14="http://schemas.microsoft.com/office/powerpoint/2010/main">
          <mc:Choice Requires="p14">
            <p:contentPart p14:bwMode="auto" r:id="rId640">
              <p14:nvContentPartPr>
                <p14:cNvPr id="429" name="Freihand 428">
                  <a:extLst>
                    <a:ext uri="{FF2B5EF4-FFF2-40B4-BE49-F238E27FC236}">
                      <a16:creationId xmlns:a16="http://schemas.microsoft.com/office/drawing/2014/main" id="{96E1C4C7-3155-4310-B9FE-76541F3695AE}"/>
                    </a:ext>
                  </a:extLst>
                </p14:cNvPr>
                <p14:cNvContentPartPr/>
                <p14:nvPr/>
              </p14:nvContentPartPr>
              <p14:xfrm>
                <a:off x="3199687" y="3582084"/>
                <a:ext cx="18360" cy="147240"/>
              </p14:xfrm>
            </p:contentPart>
          </mc:Choice>
          <mc:Fallback xmlns="">
            <p:pic>
              <p:nvPicPr>
                <p:cNvPr id="429" name="Freihand 428">
                  <a:extLst>
                    <a:ext uri="{FF2B5EF4-FFF2-40B4-BE49-F238E27FC236}">
                      <a16:creationId xmlns:a16="http://schemas.microsoft.com/office/drawing/2014/main" id="{96E1C4C7-3155-4310-B9FE-76541F3695AE}"/>
                    </a:ext>
                  </a:extLst>
                </p:cNvPr>
                <p:cNvPicPr/>
                <p:nvPr/>
              </p:nvPicPr>
              <p:blipFill>
                <a:blip r:embed="rId641"/>
                <a:stretch>
                  <a:fillRect/>
                </a:stretch>
              </p:blipFill>
              <p:spPr>
                <a:xfrm>
                  <a:off x="3195367" y="3577764"/>
                  <a:ext cx="2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0" name="Freihand 429">
                  <a:extLst>
                    <a:ext uri="{FF2B5EF4-FFF2-40B4-BE49-F238E27FC236}">
                      <a16:creationId xmlns:a16="http://schemas.microsoft.com/office/drawing/2014/main" id="{8693C6A4-0A01-4D3C-A6B1-52C663A71F3F}"/>
                    </a:ext>
                  </a:extLst>
                </p14:cNvPr>
                <p14:cNvContentPartPr/>
                <p14:nvPr/>
              </p14:nvContentPartPr>
              <p14:xfrm>
                <a:off x="3141367" y="3558684"/>
                <a:ext cx="149400" cy="170280"/>
              </p14:xfrm>
            </p:contentPart>
          </mc:Choice>
          <mc:Fallback xmlns="">
            <p:pic>
              <p:nvPicPr>
                <p:cNvPr id="430" name="Freihand 429">
                  <a:extLst>
                    <a:ext uri="{FF2B5EF4-FFF2-40B4-BE49-F238E27FC236}">
                      <a16:creationId xmlns:a16="http://schemas.microsoft.com/office/drawing/2014/main" id="{8693C6A4-0A01-4D3C-A6B1-52C663A71F3F}"/>
                    </a:ext>
                  </a:extLst>
                </p:cNvPr>
                <p:cNvPicPr/>
                <p:nvPr/>
              </p:nvPicPr>
              <p:blipFill>
                <a:blip r:embed="rId643"/>
                <a:stretch>
                  <a:fillRect/>
                </a:stretch>
              </p:blipFill>
              <p:spPr>
                <a:xfrm>
                  <a:off x="3137047" y="3554364"/>
                  <a:ext cx="158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1" name="Freihand 430">
                  <a:extLst>
                    <a:ext uri="{FF2B5EF4-FFF2-40B4-BE49-F238E27FC236}">
                      <a16:creationId xmlns:a16="http://schemas.microsoft.com/office/drawing/2014/main" id="{26F62687-CA8B-411D-8B21-90C5A686CB8D}"/>
                    </a:ext>
                  </a:extLst>
                </p14:cNvPr>
                <p14:cNvContentPartPr/>
                <p14:nvPr/>
              </p14:nvContentPartPr>
              <p14:xfrm>
                <a:off x="3349087" y="3565524"/>
                <a:ext cx="93600" cy="140040"/>
              </p14:xfrm>
            </p:contentPart>
          </mc:Choice>
          <mc:Fallback xmlns="">
            <p:pic>
              <p:nvPicPr>
                <p:cNvPr id="431" name="Freihand 430">
                  <a:extLst>
                    <a:ext uri="{FF2B5EF4-FFF2-40B4-BE49-F238E27FC236}">
                      <a16:creationId xmlns:a16="http://schemas.microsoft.com/office/drawing/2014/main" id="{26F62687-CA8B-411D-8B21-90C5A686CB8D}"/>
                    </a:ext>
                  </a:extLst>
                </p:cNvPr>
                <p:cNvPicPr/>
                <p:nvPr/>
              </p:nvPicPr>
              <p:blipFill>
                <a:blip r:embed="rId645"/>
                <a:stretch>
                  <a:fillRect/>
                </a:stretch>
              </p:blipFill>
              <p:spPr>
                <a:xfrm>
                  <a:off x="3344767" y="3561204"/>
                  <a:ext cx="10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2" name="Freihand 431">
                  <a:extLst>
                    <a:ext uri="{FF2B5EF4-FFF2-40B4-BE49-F238E27FC236}">
                      <a16:creationId xmlns:a16="http://schemas.microsoft.com/office/drawing/2014/main" id="{E9F57E6C-B0FD-445B-A7AB-0FA931F2FFD9}"/>
                    </a:ext>
                  </a:extLst>
                </p14:cNvPr>
                <p14:cNvContentPartPr/>
                <p14:nvPr/>
              </p14:nvContentPartPr>
              <p14:xfrm>
                <a:off x="3575887" y="3621324"/>
                <a:ext cx="128160" cy="10080"/>
              </p14:xfrm>
            </p:contentPart>
          </mc:Choice>
          <mc:Fallback xmlns="">
            <p:pic>
              <p:nvPicPr>
                <p:cNvPr id="432" name="Freihand 431">
                  <a:extLst>
                    <a:ext uri="{FF2B5EF4-FFF2-40B4-BE49-F238E27FC236}">
                      <a16:creationId xmlns:a16="http://schemas.microsoft.com/office/drawing/2014/main" id="{E9F57E6C-B0FD-445B-A7AB-0FA931F2FFD9}"/>
                    </a:ext>
                  </a:extLst>
                </p:cNvPr>
                <p:cNvPicPr/>
                <p:nvPr/>
              </p:nvPicPr>
              <p:blipFill>
                <a:blip r:embed="rId647"/>
                <a:stretch>
                  <a:fillRect/>
                </a:stretch>
              </p:blipFill>
              <p:spPr>
                <a:xfrm>
                  <a:off x="3571567" y="3617004"/>
                  <a:ext cx="13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3" name="Freihand 432">
                  <a:extLst>
                    <a:ext uri="{FF2B5EF4-FFF2-40B4-BE49-F238E27FC236}">
                      <a16:creationId xmlns:a16="http://schemas.microsoft.com/office/drawing/2014/main" id="{B0065D6F-7462-4DA9-820E-6318FC2153AF}"/>
                    </a:ext>
                  </a:extLst>
                </p14:cNvPr>
                <p14:cNvContentPartPr/>
                <p14:nvPr/>
              </p14:nvContentPartPr>
              <p14:xfrm>
                <a:off x="3581647" y="3650124"/>
                <a:ext cx="141120" cy="10800"/>
              </p14:xfrm>
            </p:contentPart>
          </mc:Choice>
          <mc:Fallback xmlns="">
            <p:pic>
              <p:nvPicPr>
                <p:cNvPr id="433" name="Freihand 432">
                  <a:extLst>
                    <a:ext uri="{FF2B5EF4-FFF2-40B4-BE49-F238E27FC236}">
                      <a16:creationId xmlns:a16="http://schemas.microsoft.com/office/drawing/2014/main" id="{B0065D6F-7462-4DA9-820E-6318FC2153AF}"/>
                    </a:ext>
                  </a:extLst>
                </p:cNvPr>
                <p:cNvPicPr/>
                <p:nvPr/>
              </p:nvPicPr>
              <p:blipFill>
                <a:blip r:embed="rId649"/>
                <a:stretch>
                  <a:fillRect/>
                </a:stretch>
              </p:blipFill>
              <p:spPr>
                <a:xfrm>
                  <a:off x="3577327" y="3645804"/>
                  <a:ext cx="149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4" name="Freihand 433">
                  <a:extLst>
                    <a:ext uri="{FF2B5EF4-FFF2-40B4-BE49-F238E27FC236}">
                      <a16:creationId xmlns:a16="http://schemas.microsoft.com/office/drawing/2014/main" id="{7C16E96C-7B09-4820-98D8-508C2C4B377E}"/>
                    </a:ext>
                  </a:extLst>
                </p14:cNvPr>
                <p14:cNvContentPartPr/>
                <p14:nvPr/>
              </p14:nvContentPartPr>
              <p14:xfrm>
                <a:off x="3789367" y="3551844"/>
                <a:ext cx="118440" cy="139680"/>
              </p14:xfrm>
            </p:contentPart>
          </mc:Choice>
          <mc:Fallback xmlns="">
            <p:pic>
              <p:nvPicPr>
                <p:cNvPr id="434" name="Freihand 433">
                  <a:extLst>
                    <a:ext uri="{FF2B5EF4-FFF2-40B4-BE49-F238E27FC236}">
                      <a16:creationId xmlns:a16="http://schemas.microsoft.com/office/drawing/2014/main" id="{7C16E96C-7B09-4820-98D8-508C2C4B377E}"/>
                    </a:ext>
                  </a:extLst>
                </p:cNvPr>
                <p:cNvPicPr/>
                <p:nvPr/>
              </p:nvPicPr>
              <p:blipFill>
                <a:blip r:embed="rId651"/>
                <a:stretch>
                  <a:fillRect/>
                </a:stretch>
              </p:blipFill>
              <p:spPr>
                <a:xfrm>
                  <a:off x="3785047" y="3547524"/>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5" name="Freihand 434">
                  <a:extLst>
                    <a:ext uri="{FF2B5EF4-FFF2-40B4-BE49-F238E27FC236}">
                      <a16:creationId xmlns:a16="http://schemas.microsoft.com/office/drawing/2014/main" id="{26BEF64D-ACB2-4B88-ADD8-A02679DFAC15}"/>
                    </a:ext>
                  </a:extLst>
                </p14:cNvPr>
                <p14:cNvContentPartPr/>
                <p14:nvPr/>
              </p14:nvContentPartPr>
              <p14:xfrm>
                <a:off x="3935527" y="3563004"/>
                <a:ext cx="136800" cy="118440"/>
              </p14:xfrm>
            </p:contentPart>
          </mc:Choice>
          <mc:Fallback xmlns="">
            <p:pic>
              <p:nvPicPr>
                <p:cNvPr id="435" name="Freihand 434">
                  <a:extLst>
                    <a:ext uri="{FF2B5EF4-FFF2-40B4-BE49-F238E27FC236}">
                      <a16:creationId xmlns:a16="http://schemas.microsoft.com/office/drawing/2014/main" id="{26BEF64D-ACB2-4B88-ADD8-A02679DFAC15}"/>
                    </a:ext>
                  </a:extLst>
                </p:cNvPr>
                <p:cNvPicPr/>
                <p:nvPr/>
              </p:nvPicPr>
              <p:blipFill>
                <a:blip r:embed="rId653"/>
                <a:stretch>
                  <a:fillRect/>
                </a:stretch>
              </p:blipFill>
              <p:spPr>
                <a:xfrm>
                  <a:off x="3931207" y="3558684"/>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6" name="Freihand 435">
                  <a:extLst>
                    <a:ext uri="{FF2B5EF4-FFF2-40B4-BE49-F238E27FC236}">
                      <a16:creationId xmlns:a16="http://schemas.microsoft.com/office/drawing/2014/main" id="{A9F11EDD-02F7-41F7-9BDB-56485F2CD1C8}"/>
                    </a:ext>
                  </a:extLst>
                </p14:cNvPr>
                <p14:cNvContentPartPr/>
                <p14:nvPr/>
              </p14:nvContentPartPr>
              <p14:xfrm>
                <a:off x="3064327" y="3454644"/>
                <a:ext cx="80640" cy="67680"/>
              </p14:xfrm>
            </p:contentPart>
          </mc:Choice>
          <mc:Fallback xmlns="">
            <p:pic>
              <p:nvPicPr>
                <p:cNvPr id="436" name="Freihand 435">
                  <a:extLst>
                    <a:ext uri="{FF2B5EF4-FFF2-40B4-BE49-F238E27FC236}">
                      <a16:creationId xmlns:a16="http://schemas.microsoft.com/office/drawing/2014/main" id="{A9F11EDD-02F7-41F7-9BDB-56485F2CD1C8}"/>
                    </a:ext>
                  </a:extLst>
                </p:cNvPr>
                <p:cNvPicPr/>
                <p:nvPr/>
              </p:nvPicPr>
              <p:blipFill>
                <a:blip r:embed="rId655"/>
                <a:stretch>
                  <a:fillRect/>
                </a:stretch>
              </p:blipFill>
              <p:spPr>
                <a:xfrm>
                  <a:off x="3060007" y="3450324"/>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7" name="Freihand 436">
                  <a:extLst>
                    <a:ext uri="{FF2B5EF4-FFF2-40B4-BE49-F238E27FC236}">
                      <a16:creationId xmlns:a16="http://schemas.microsoft.com/office/drawing/2014/main" id="{12F5E13C-5508-4765-A017-05A02FC7BC21}"/>
                    </a:ext>
                  </a:extLst>
                </p14:cNvPr>
                <p14:cNvContentPartPr/>
                <p14:nvPr/>
              </p14:nvContentPartPr>
              <p14:xfrm>
                <a:off x="4102567" y="3476604"/>
                <a:ext cx="66240" cy="59760"/>
              </p14:xfrm>
            </p:contentPart>
          </mc:Choice>
          <mc:Fallback xmlns="">
            <p:pic>
              <p:nvPicPr>
                <p:cNvPr id="437" name="Freihand 436">
                  <a:extLst>
                    <a:ext uri="{FF2B5EF4-FFF2-40B4-BE49-F238E27FC236}">
                      <a16:creationId xmlns:a16="http://schemas.microsoft.com/office/drawing/2014/main" id="{12F5E13C-5508-4765-A017-05A02FC7BC21}"/>
                    </a:ext>
                  </a:extLst>
                </p:cNvPr>
                <p:cNvPicPr/>
                <p:nvPr/>
              </p:nvPicPr>
              <p:blipFill>
                <a:blip r:embed="rId657"/>
                <a:stretch>
                  <a:fillRect/>
                </a:stretch>
              </p:blipFill>
              <p:spPr>
                <a:xfrm>
                  <a:off x="4098247" y="3472284"/>
                  <a:ext cx="74880" cy="68400"/>
                </a:xfrm>
                <a:prstGeom prst="rect">
                  <a:avLst/>
                </a:prstGeom>
              </p:spPr>
            </p:pic>
          </mc:Fallback>
        </mc:AlternateContent>
      </p:grpSp>
      <p:grpSp>
        <p:nvGrpSpPr>
          <p:cNvPr id="451" name="Gruppieren 450">
            <a:extLst>
              <a:ext uri="{FF2B5EF4-FFF2-40B4-BE49-F238E27FC236}">
                <a16:creationId xmlns:a16="http://schemas.microsoft.com/office/drawing/2014/main" id="{F23B6D73-E78B-4778-98E8-6FFEE08F7FD6}"/>
              </a:ext>
            </a:extLst>
          </p:cNvPr>
          <p:cNvGrpSpPr/>
          <p:nvPr/>
        </p:nvGrpSpPr>
        <p:grpSpPr>
          <a:xfrm>
            <a:off x="2543767" y="3848484"/>
            <a:ext cx="1488960" cy="274680"/>
            <a:chOff x="2543767" y="3848484"/>
            <a:chExt cx="1488960" cy="274680"/>
          </a:xfrm>
        </p:grpSpPr>
        <mc:AlternateContent xmlns:mc="http://schemas.openxmlformats.org/markup-compatibility/2006" xmlns:p14="http://schemas.microsoft.com/office/powerpoint/2010/main">
          <mc:Choice Requires="p14">
            <p:contentPart p14:bwMode="auto" r:id="rId658">
              <p14:nvContentPartPr>
                <p14:cNvPr id="439" name="Freihand 438">
                  <a:extLst>
                    <a:ext uri="{FF2B5EF4-FFF2-40B4-BE49-F238E27FC236}">
                      <a16:creationId xmlns:a16="http://schemas.microsoft.com/office/drawing/2014/main" id="{08F191B3-0213-477F-8904-A73FDDFE767C}"/>
                    </a:ext>
                  </a:extLst>
                </p14:cNvPr>
                <p14:cNvContentPartPr/>
                <p14:nvPr/>
              </p14:nvContentPartPr>
              <p14:xfrm>
                <a:off x="2543767" y="3947484"/>
                <a:ext cx="86760" cy="175680"/>
              </p14:xfrm>
            </p:contentPart>
          </mc:Choice>
          <mc:Fallback xmlns="">
            <p:pic>
              <p:nvPicPr>
                <p:cNvPr id="439" name="Freihand 438">
                  <a:extLst>
                    <a:ext uri="{FF2B5EF4-FFF2-40B4-BE49-F238E27FC236}">
                      <a16:creationId xmlns:a16="http://schemas.microsoft.com/office/drawing/2014/main" id="{08F191B3-0213-477F-8904-A73FDDFE767C}"/>
                    </a:ext>
                  </a:extLst>
                </p:cNvPr>
                <p:cNvPicPr/>
                <p:nvPr/>
              </p:nvPicPr>
              <p:blipFill>
                <a:blip r:embed="rId659"/>
                <a:stretch>
                  <a:fillRect/>
                </a:stretch>
              </p:blipFill>
              <p:spPr>
                <a:xfrm>
                  <a:off x="2539447" y="3943164"/>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0" name="Freihand 439">
                  <a:extLst>
                    <a:ext uri="{FF2B5EF4-FFF2-40B4-BE49-F238E27FC236}">
                      <a16:creationId xmlns:a16="http://schemas.microsoft.com/office/drawing/2014/main" id="{D16EC724-1098-49F7-BA50-23CE413FEF22}"/>
                    </a:ext>
                  </a:extLst>
                </p14:cNvPr>
                <p14:cNvContentPartPr/>
                <p14:nvPr/>
              </p14:nvContentPartPr>
              <p14:xfrm>
                <a:off x="2585527" y="3941724"/>
                <a:ext cx="75960" cy="3600"/>
              </p14:xfrm>
            </p:contentPart>
          </mc:Choice>
          <mc:Fallback xmlns="">
            <p:pic>
              <p:nvPicPr>
                <p:cNvPr id="440" name="Freihand 439">
                  <a:extLst>
                    <a:ext uri="{FF2B5EF4-FFF2-40B4-BE49-F238E27FC236}">
                      <a16:creationId xmlns:a16="http://schemas.microsoft.com/office/drawing/2014/main" id="{D16EC724-1098-49F7-BA50-23CE413FEF22}"/>
                    </a:ext>
                  </a:extLst>
                </p:cNvPr>
                <p:cNvPicPr/>
                <p:nvPr/>
              </p:nvPicPr>
              <p:blipFill>
                <a:blip r:embed="rId661"/>
                <a:stretch>
                  <a:fillRect/>
                </a:stretch>
              </p:blipFill>
              <p:spPr>
                <a:xfrm>
                  <a:off x="2581207" y="3937404"/>
                  <a:ext cx="84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1" name="Freihand 440">
                  <a:extLst>
                    <a:ext uri="{FF2B5EF4-FFF2-40B4-BE49-F238E27FC236}">
                      <a16:creationId xmlns:a16="http://schemas.microsoft.com/office/drawing/2014/main" id="{CBC24109-ED82-4F47-B183-DEF65F5A108C}"/>
                    </a:ext>
                  </a:extLst>
                </p14:cNvPr>
                <p14:cNvContentPartPr/>
                <p14:nvPr/>
              </p14:nvContentPartPr>
              <p14:xfrm>
                <a:off x="2716207" y="3951084"/>
                <a:ext cx="100800" cy="127080"/>
              </p14:xfrm>
            </p:contentPart>
          </mc:Choice>
          <mc:Fallback xmlns="">
            <p:pic>
              <p:nvPicPr>
                <p:cNvPr id="441" name="Freihand 440">
                  <a:extLst>
                    <a:ext uri="{FF2B5EF4-FFF2-40B4-BE49-F238E27FC236}">
                      <a16:creationId xmlns:a16="http://schemas.microsoft.com/office/drawing/2014/main" id="{CBC24109-ED82-4F47-B183-DEF65F5A108C}"/>
                    </a:ext>
                  </a:extLst>
                </p:cNvPr>
                <p:cNvPicPr/>
                <p:nvPr/>
              </p:nvPicPr>
              <p:blipFill>
                <a:blip r:embed="rId663"/>
                <a:stretch>
                  <a:fillRect/>
                </a:stretch>
              </p:blipFill>
              <p:spPr>
                <a:xfrm>
                  <a:off x="2711887" y="3946764"/>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2" name="Freihand 441">
                  <a:extLst>
                    <a:ext uri="{FF2B5EF4-FFF2-40B4-BE49-F238E27FC236}">
                      <a16:creationId xmlns:a16="http://schemas.microsoft.com/office/drawing/2014/main" id="{8533F29A-17FF-41BA-9904-5DA7E67054A2}"/>
                    </a:ext>
                  </a:extLst>
                </p14:cNvPr>
                <p14:cNvContentPartPr/>
                <p14:nvPr/>
              </p14:nvContentPartPr>
              <p14:xfrm>
                <a:off x="2854087" y="3965844"/>
                <a:ext cx="236160" cy="89640"/>
              </p14:xfrm>
            </p:contentPart>
          </mc:Choice>
          <mc:Fallback xmlns="">
            <p:pic>
              <p:nvPicPr>
                <p:cNvPr id="442" name="Freihand 441">
                  <a:extLst>
                    <a:ext uri="{FF2B5EF4-FFF2-40B4-BE49-F238E27FC236}">
                      <a16:creationId xmlns:a16="http://schemas.microsoft.com/office/drawing/2014/main" id="{8533F29A-17FF-41BA-9904-5DA7E67054A2}"/>
                    </a:ext>
                  </a:extLst>
                </p:cNvPr>
                <p:cNvPicPr/>
                <p:nvPr/>
              </p:nvPicPr>
              <p:blipFill>
                <a:blip r:embed="rId665"/>
                <a:stretch>
                  <a:fillRect/>
                </a:stretch>
              </p:blipFill>
              <p:spPr>
                <a:xfrm>
                  <a:off x="2849767" y="3961524"/>
                  <a:ext cx="244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3" name="Freihand 442">
                  <a:extLst>
                    <a:ext uri="{FF2B5EF4-FFF2-40B4-BE49-F238E27FC236}">
                      <a16:creationId xmlns:a16="http://schemas.microsoft.com/office/drawing/2014/main" id="{2C552C2B-01F0-44BA-A781-17156FB28FC7}"/>
                    </a:ext>
                  </a:extLst>
                </p14:cNvPr>
                <p14:cNvContentPartPr/>
                <p14:nvPr/>
              </p14:nvContentPartPr>
              <p14:xfrm>
                <a:off x="3178807" y="3923724"/>
                <a:ext cx="15840" cy="126000"/>
              </p14:xfrm>
            </p:contentPart>
          </mc:Choice>
          <mc:Fallback xmlns="">
            <p:pic>
              <p:nvPicPr>
                <p:cNvPr id="443" name="Freihand 442">
                  <a:extLst>
                    <a:ext uri="{FF2B5EF4-FFF2-40B4-BE49-F238E27FC236}">
                      <a16:creationId xmlns:a16="http://schemas.microsoft.com/office/drawing/2014/main" id="{2C552C2B-01F0-44BA-A781-17156FB28FC7}"/>
                    </a:ext>
                  </a:extLst>
                </p:cNvPr>
                <p:cNvPicPr/>
                <p:nvPr/>
              </p:nvPicPr>
              <p:blipFill>
                <a:blip r:embed="rId667"/>
                <a:stretch>
                  <a:fillRect/>
                </a:stretch>
              </p:blipFill>
              <p:spPr>
                <a:xfrm>
                  <a:off x="3174487" y="3919404"/>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4" name="Freihand 443">
                  <a:extLst>
                    <a:ext uri="{FF2B5EF4-FFF2-40B4-BE49-F238E27FC236}">
                      <a16:creationId xmlns:a16="http://schemas.microsoft.com/office/drawing/2014/main" id="{22B89092-BD93-4E58-A10B-D0028710A7A2}"/>
                    </a:ext>
                  </a:extLst>
                </p14:cNvPr>
                <p14:cNvContentPartPr/>
                <p14:nvPr/>
              </p14:nvContentPartPr>
              <p14:xfrm>
                <a:off x="3237847" y="3934884"/>
                <a:ext cx="64080" cy="135000"/>
              </p14:xfrm>
            </p:contentPart>
          </mc:Choice>
          <mc:Fallback xmlns="">
            <p:pic>
              <p:nvPicPr>
                <p:cNvPr id="444" name="Freihand 443">
                  <a:extLst>
                    <a:ext uri="{FF2B5EF4-FFF2-40B4-BE49-F238E27FC236}">
                      <a16:creationId xmlns:a16="http://schemas.microsoft.com/office/drawing/2014/main" id="{22B89092-BD93-4E58-A10B-D0028710A7A2}"/>
                    </a:ext>
                  </a:extLst>
                </p:cNvPr>
                <p:cNvPicPr/>
                <p:nvPr/>
              </p:nvPicPr>
              <p:blipFill>
                <a:blip r:embed="rId669"/>
                <a:stretch>
                  <a:fillRect/>
                </a:stretch>
              </p:blipFill>
              <p:spPr>
                <a:xfrm>
                  <a:off x="3233527" y="3930564"/>
                  <a:ext cx="7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5" name="Freihand 444">
                  <a:extLst>
                    <a:ext uri="{FF2B5EF4-FFF2-40B4-BE49-F238E27FC236}">
                      <a16:creationId xmlns:a16="http://schemas.microsoft.com/office/drawing/2014/main" id="{C881BE6E-C791-4F5B-9075-3F1FE57CC619}"/>
                    </a:ext>
                  </a:extLst>
                </p14:cNvPr>
                <p14:cNvContentPartPr/>
                <p14:nvPr/>
              </p14:nvContentPartPr>
              <p14:xfrm>
                <a:off x="3266647" y="3919044"/>
                <a:ext cx="104040" cy="360"/>
              </p14:xfrm>
            </p:contentPart>
          </mc:Choice>
          <mc:Fallback xmlns="">
            <p:pic>
              <p:nvPicPr>
                <p:cNvPr id="445" name="Freihand 444">
                  <a:extLst>
                    <a:ext uri="{FF2B5EF4-FFF2-40B4-BE49-F238E27FC236}">
                      <a16:creationId xmlns:a16="http://schemas.microsoft.com/office/drawing/2014/main" id="{C881BE6E-C791-4F5B-9075-3F1FE57CC619}"/>
                    </a:ext>
                  </a:extLst>
                </p:cNvPr>
                <p:cNvPicPr/>
                <p:nvPr/>
              </p:nvPicPr>
              <p:blipFill>
                <a:blip r:embed="rId671"/>
                <a:stretch>
                  <a:fillRect/>
                </a:stretch>
              </p:blipFill>
              <p:spPr>
                <a:xfrm>
                  <a:off x="3262327" y="3914724"/>
                  <a:ext cx="112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6" name="Freihand 445">
                  <a:extLst>
                    <a:ext uri="{FF2B5EF4-FFF2-40B4-BE49-F238E27FC236}">
                      <a16:creationId xmlns:a16="http://schemas.microsoft.com/office/drawing/2014/main" id="{976E42CA-81D5-4D98-BFCB-0E1B73347C69}"/>
                    </a:ext>
                  </a:extLst>
                </p14:cNvPr>
                <p14:cNvContentPartPr/>
                <p14:nvPr/>
              </p14:nvContentPartPr>
              <p14:xfrm>
                <a:off x="3367087" y="3907164"/>
                <a:ext cx="96120" cy="137160"/>
              </p14:xfrm>
            </p:contentPart>
          </mc:Choice>
          <mc:Fallback xmlns="">
            <p:pic>
              <p:nvPicPr>
                <p:cNvPr id="446" name="Freihand 445">
                  <a:extLst>
                    <a:ext uri="{FF2B5EF4-FFF2-40B4-BE49-F238E27FC236}">
                      <a16:creationId xmlns:a16="http://schemas.microsoft.com/office/drawing/2014/main" id="{976E42CA-81D5-4D98-BFCB-0E1B73347C69}"/>
                    </a:ext>
                  </a:extLst>
                </p:cNvPr>
                <p:cNvPicPr/>
                <p:nvPr/>
              </p:nvPicPr>
              <p:blipFill>
                <a:blip r:embed="rId673"/>
                <a:stretch>
                  <a:fillRect/>
                </a:stretch>
              </p:blipFill>
              <p:spPr>
                <a:xfrm>
                  <a:off x="3362767" y="3902844"/>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7" name="Freihand 446">
                  <a:extLst>
                    <a:ext uri="{FF2B5EF4-FFF2-40B4-BE49-F238E27FC236}">
                      <a16:creationId xmlns:a16="http://schemas.microsoft.com/office/drawing/2014/main" id="{FF69CE5C-394A-4C35-8E8D-12554945F7B2}"/>
                    </a:ext>
                  </a:extLst>
                </p14:cNvPr>
                <p14:cNvContentPartPr/>
                <p14:nvPr/>
              </p14:nvContentPartPr>
              <p14:xfrm>
                <a:off x="3475807" y="3923724"/>
                <a:ext cx="99720" cy="92160"/>
              </p14:xfrm>
            </p:contentPart>
          </mc:Choice>
          <mc:Fallback xmlns="">
            <p:pic>
              <p:nvPicPr>
                <p:cNvPr id="447" name="Freihand 446">
                  <a:extLst>
                    <a:ext uri="{FF2B5EF4-FFF2-40B4-BE49-F238E27FC236}">
                      <a16:creationId xmlns:a16="http://schemas.microsoft.com/office/drawing/2014/main" id="{FF69CE5C-394A-4C35-8E8D-12554945F7B2}"/>
                    </a:ext>
                  </a:extLst>
                </p:cNvPr>
                <p:cNvPicPr/>
                <p:nvPr/>
              </p:nvPicPr>
              <p:blipFill>
                <a:blip r:embed="rId675"/>
                <a:stretch>
                  <a:fillRect/>
                </a:stretch>
              </p:blipFill>
              <p:spPr>
                <a:xfrm>
                  <a:off x="3471487" y="391940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8" name="Freihand 447">
                  <a:extLst>
                    <a:ext uri="{FF2B5EF4-FFF2-40B4-BE49-F238E27FC236}">
                      <a16:creationId xmlns:a16="http://schemas.microsoft.com/office/drawing/2014/main" id="{61D5B97D-ED85-4493-A10D-8BAD7704D9E3}"/>
                    </a:ext>
                  </a:extLst>
                </p14:cNvPr>
                <p14:cNvContentPartPr/>
                <p14:nvPr/>
              </p14:nvContentPartPr>
              <p14:xfrm>
                <a:off x="3638527" y="3848484"/>
                <a:ext cx="84240" cy="163080"/>
              </p14:xfrm>
            </p:contentPart>
          </mc:Choice>
          <mc:Fallback xmlns="">
            <p:pic>
              <p:nvPicPr>
                <p:cNvPr id="448" name="Freihand 447">
                  <a:extLst>
                    <a:ext uri="{FF2B5EF4-FFF2-40B4-BE49-F238E27FC236}">
                      <a16:creationId xmlns:a16="http://schemas.microsoft.com/office/drawing/2014/main" id="{61D5B97D-ED85-4493-A10D-8BAD7704D9E3}"/>
                    </a:ext>
                  </a:extLst>
                </p:cNvPr>
                <p:cNvPicPr/>
                <p:nvPr/>
              </p:nvPicPr>
              <p:blipFill>
                <a:blip r:embed="rId677"/>
                <a:stretch>
                  <a:fillRect/>
                </a:stretch>
              </p:blipFill>
              <p:spPr>
                <a:xfrm>
                  <a:off x="3634207" y="3844164"/>
                  <a:ext cx="92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9" name="Freihand 448">
                  <a:extLst>
                    <a:ext uri="{FF2B5EF4-FFF2-40B4-BE49-F238E27FC236}">
                      <a16:creationId xmlns:a16="http://schemas.microsoft.com/office/drawing/2014/main" id="{A095B415-D627-4993-AA46-9BE4849168A4}"/>
                    </a:ext>
                  </a:extLst>
                </p14:cNvPr>
                <p14:cNvContentPartPr/>
                <p14:nvPr/>
              </p14:nvContentPartPr>
              <p14:xfrm>
                <a:off x="3886207" y="3921924"/>
                <a:ext cx="116640" cy="23400"/>
              </p14:xfrm>
            </p:contentPart>
          </mc:Choice>
          <mc:Fallback xmlns="">
            <p:pic>
              <p:nvPicPr>
                <p:cNvPr id="449" name="Freihand 448">
                  <a:extLst>
                    <a:ext uri="{FF2B5EF4-FFF2-40B4-BE49-F238E27FC236}">
                      <a16:creationId xmlns:a16="http://schemas.microsoft.com/office/drawing/2014/main" id="{A095B415-D627-4993-AA46-9BE4849168A4}"/>
                    </a:ext>
                  </a:extLst>
                </p:cNvPr>
                <p:cNvPicPr/>
                <p:nvPr/>
              </p:nvPicPr>
              <p:blipFill>
                <a:blip r:embed="rId679"/>
                <a:stretch>
                  <a:fillRect/>
                </a:stretch>
              </p:blipFill>
              <p:spPr>
                <a:xfrm>
                  <a:off x="3881887" y="3917604"/>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0" name="Freihand 449">
                  <a:extLst>
                    <a:ext uri="{FF2B5EF4-FFF2-40B4-BE49-F238E27FC236}">
                      <a16:creationId xmlns:a16="http://schemas.microsoft.com/office/drawing/2014/main" id="{34F6D373-5A01-4DDB-B92B-D76EB2B0F212}"/>
                    </a:ext>
                  </a:extLst>
                </p14:cNvPr>
                <p14:cNvContentPartPr/>
                <p14:nvPr/>
              </p14:nvContentPartPr>
              <p14:xfrm>
                <a:off x="3872167" y="3971604"/>
                <a:ext cx="160560" cy="19440"/>
              </p14:xfrm>
            </p:contentPart>
          </mc:Choice>
          <mc:Fallback xmlns="">
            <p:pic>
              <p:nvPicPr>
                <p:cNvPr id="450" name="Freihand 449">
                  <a:extLst>
                    <a:ext uri="{FF2B5EF4-FFF2-40B4-BE49-F238E27FC236}">
                      <a16:creationId xmlns:a16="http://schemas.microsoft.com/office/drawing/2014/main" id="{34F6D373-5A01-4DDB-B92B-D76EB2B0F212}"/>
                    </a:ext>
                  </a:extLst>
                </p:cNvPr>
                <p:cNvPicPr/>
                <p:nvPr/>
              </p:nvPicPr>
              <p:blipFill>
                <a:blip r:embed="rId681"/>
                <a:stretch>
                  <a:fillRect/>
                </a:stretch>
              </p:blipFill>
              <p:spPr>
                <a:xfrm>
                  <a:off x="3867847" y="3967284"/>
                  <a:ext cx="169200" cy="28080"/>
                </a:xfrm>
                <a:prstGeom prst="rect">
                  <a:avLst/>
                </a:prstGeom>
              </p:spPr>
            </p:pic>
          </mc:Fallback>
        </mc:AlternateContent>
      </p:grpSp>
      <p:grpSp>
        <p:nvGrpSpPr>
          <p:cNvPr id="463" name="Gruppieren 462">
            <a:extLst>
              <a:ext uri="{FF2B5EF4-FFF2-40B4-BE49-F238E27FC236}">
                <a16:creationId xmlns:a16="http://schemas.microsoft.com/office/drawing/2014/main" id="{F5B8B57C-C717-475F-9E83-4E4CC11F8B82}"/>
              </a:ext>
            </a:extLst>
          </p:cNvPr>
          <p:cNvGrpSpPr/>
          <p:nvPr/>
        </p:nvGrpSpPr>
        <p:grpSpPr>
          <a:xfrm>
            <a:off x="4196527" y="3698004"/>
            <a:ext cx="1084320" cy="270000"/>
            <a:chOff x="4196527" y="3698004"/>
            <a:chExt cx="1084320" cy="270000"/>
          </a:xfrm>
        </p:grpSpPr>
        <mc:AlternateContent xmlns:mc="http://schemas.openxmlformats.org/markup-compatibility/2006" xmlns:p14="http://schemas.microsoft.com/office/powerpoint/2010/main">
          <mc:Choice Requires="p14">
            <p:contentPart p14:bwMode="auto" r:id="rId682">
              <p14:nvContentPartPr>
                <p14:cNvPr id="452" name="Freihand 451">
                  <a:extLst>
                    <a:ext uri="{FF2B5EF4-FFF2-40B4-BE49-F238E27FC236}">
                      <a16:creationId xmlns:a16="http://schemas.microsoft.com/office/drawing/2014/main" id="{8432F2F6-DE6B-4DA2-A579-C58ACD4E4C5C}"/>
                    </a:ext>
                  </a:extLst>
                </p14:cNvPr>
                <p14:cNvContentPartPr/>
                <p14:nvPr/>
              </p14:nvContentPartPr>
              <p14:xfrm>
                <a:off x="4196527" y="3845604"/>
                <a:ext cx="59760" cy="107280"/>
              </p14:xfrm>
            </p:contentPart>
          </mc:Choice>
          <mc:Fallback xmlns="">
            <p:pic>
              <p:nvPicPr>
                <p:cNvPr id="452" name="Freihand 451">
                  <a:extLst>
                    <a:ext uri="{FF2B5EF4-FFF2-40B4-BE49-F238E27FC236}">
                      <a16:creationId xmlns:a16="http://schemas.microsoft.com/office/drawing/2014/main" id="{8432F2F6-DE6B-4DA2-A579-C58ACD4E4C5C}"/>
                    </a:ext>
                  </a:extLst>
                </p:cNvPr>
                <p:cNvPicPr/>
                <p:nvPr/>
              </p:nvPicPr>
              <p:blipFill>
                <a:blip r:embed="rId683"/>
                <a:stretch>
                  <a:fillRect/>
                </a:stretch>
              </p:blipFill>
              <p:spPr>
                <a:xfrm>
                  <a:off x="4192207" y="3841284"/>
                  <a:ext cx="6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3" name="Freihand 452">
                  <a:extLst>
                    <a:ext uri="{FF2B5EF4-FFF2-40B4-BE49-F238E27FC236}">
                      <a16:creationId xmlns:a16="http://schemas.microsoft.com/office/drawing/2014/main" id="{213661B6-C75C-45F2-8E1D-176F6E6C4690}"/>
                    </a:ext>
                  </a:extLst>
                </p14:cNvPr>
                <p14:cNvContentPartPr/>
                <p14:nvPr/>
              </p14:nvContentPartPr>
              <p14:xfrm>
                <a:off x="4244767" y="3891324"/>
                <a:ext cx="39960" cy="76680"/>
              </p14:xfrm>
            </p:contentPart>
          </mc:Choice>
          <mc:Fallback xmlns="">
            <p:pic>
              <p:nvPicPr>
                <p:cNvPr id="453" name="Freihand 452">
                  <a:extLst>
                    <a:ext uri="{FF2B5EF4-FFF2-40B4-BE49-F238E27FC236}">
                      <a16:creationId xmlns:a16="http://schemas.microsoft.com/office/drawing/2014/main" id="{213661B6-C75C-45F2-8E1D-176F6E6C4690}"/>
                    </a:ext>
                  </a:extLst>
                </p:cNvPr>
                <p:cNvPicPr/>
                <p:nvPr/>
              </p:nvPicPr>
              <p:blipFill>
                <a:blip r:embed="rId685"/>
                <a:stretch>
                  <a:fillRect/>
                </a:stretch>
              </p:blipFill>
              <p:spPr>
                <a:xfrm>
                  <a:off x="4240447" y="3887004"/>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4" name="Freihand 453">
                  <a:extLst>
                    <a:ext uri="{FF2B5EF4-FFF2-40B4-BE49-F238E27FC236}">
                      <a16:creationId xmlns:a16="http://schemas.microsoft.com/office/drawing/2014/main" id="{F424177A-D8EB-4CEB-B6FE-640BBC4DA3D2}"/>
                    </a:ext>
                  </a:extLst>
                </p14:cNvPr>
                <p14:cNvContentPartPr/>
                <p14:nvPr/>
              </p14:nvContentPartPr>
              <p14:xfrm>
                <a:off x="4308847" y="3849564"/>
                <a:ext cx="78480" cy="110160"/>
              </p14:xfrm>
            </p:contentPart>
          </mc:Choice>
          <mc:Fallback xmlns="">
            <p:pic>
              <p:nvPicPr>
                <p:cNvPr id="454" name="Freihand 453">
                  <a:extLst>
                    <a:ext uri="{FF2B5EF4-FFF2-40B4-BE49-F238E27FC236}">
                      <a16:creationId xmlns:a16="http://schemas.microsoft.com/office/drawing/2014/main" id="{F424177A-D8EB-4CEB-B6FE-640BBC4DA3D2}"/>
                    </a:ext>
                  </a:extLst>
                </p:cNvPr>
                <p:cNvPicPr/>
                <p:nvPr/>
              </p:nvPicPr>
              <p:blipFill>
                <a:blip r:embed="rId687"/>
                <a:stretch>
                  <a:fillRect/>
                </a:stretch>
              </p:blipFill>
              <p:spPr>
                <a:xfrm>
                  <a:off x="4304527" y="3845244"/>
                  <a:ext cx="87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5" name="Freihand 454">
                  <a:extLst>
                    <a:ext uri="{FF2B5EF4-FFF2-40B4-BE49-F238E27FC236}">
                      <a16:creationId xmlns:a16="http://schemas.microsoft.com/office/drawing/2014/main" id="{3A136B92-C790-4524-88E5-C7CBAF169C42}"/>
                    </a:ext>
                  </a:extLst>
                </p14:cNvPr>
                <p14:cNvContentPartPr/>
                <p14:nvPr/>
              </p14:nvContentPartPr>
              <p14:xfrm>
                <a:off x="4418647" y="3848484"/>
                <a:ext cx="96480" cy="87120"/>
              </p14:xfrm>
            </p:contentPart>
          </mc:Choice>
          <mc:Fallback xmlns="">
            <p:pic>
              <p:nvPicPr>
                <p:cNvPr id="455" name="Freihand 454">
                  <a:extLst>
                    <a:ext uri="{FF2B5EF4-FFF2-40B4-BE49-F238E27FC236}">
                      <a16:creationId xmlns:a16="http://schemas.microsoft.com/office/drawing/2014/main" id="{3A136B92-C790-4524-88E5-C7CBAF169C42}"/>
                    </a:ext>
                  </a:extLst>
                </p:cNvPr>
                <p:cNvPicPr/>
                <p:nvPr/>
              </p:nvPicPr>
              <p:blipFill>
                <a:blip r:embed="rId689"/>
                <a:stretch>
                  <a:fillRect/>
                </a:stretch>
              </p:blipFill>
              <p:spPr>
                <a:xfrm>
                  <a:off x="4414327" y="3844164"/>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6" name="Freihand 455">
                  <a:extLst>
                    <a:ext uri="{FF2B5EF4-FFF2-40B4-BE49-F238E27FC236}">
                      <a16:creationId xmlns:a16="http://schemas.microsoft.com/office/drawing/2014/main" id="{1CCDE050-2CA6-47EB-BDF0-109FC813AD50}"/>
                    </a:ext>
                  </a:extLst>
                </p14:cNvPr>
                <p14:cNvContentPartPr/>
                <p14:nvPr/>
              </p14:nvContentPartPr>
              <p14:xfrm>
                <a:off x="4632847" y="3843804"/>
                <a:ext cx="6120" cy="110160"/>
              </p14:xfrm>
            </p:contentPart>
          </mc:Choice>
          <mc:Fallback xmlns="">
            <p:pic>
              <p:nvPicPr>
                <p:cNvPr id="456" name="Freihand 455">
                  <a:extLst>
                    <a:ext uri="{FF2B5EF4-FFF2-40B4-BE49-F238E27FC236}">
                      <a16:creationId xmlns:a16="http://schemas.microsoft.com/office/drawing/2014/main" id="{1CCDE050-2CA6-47EB-BDF0-109FC813AD50}"/>
                    </a:ext>
                  </a:extLst>
                </p:cNvPr>
                <p:cNvPicPr/>
                <p:nvPr/>
              </p:nvPicPr>
              <p:blipFill>
                <a:blip r:embed="rId691"/>
                <a:stretch>
                  <a:fillRect/>
                </a:stretch>
              </p:blipFill>
              <p:spPr>
                <a:xfrm>
                  <a:off x="4628527" y="3839484"/>
                  <a:ext cx="1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7" name="Freihand 456">
                  <a:extLst>
                    <a:ext uri="{FF2B5EF4-FFF2-40B4-BE49-F238E27FC236}">
                      <a16:creationId xmlns:a16="http://schemas.microsoft.com/office/drawing/2014/main" id="{15A00214-E3A8-4580-ADE8-8756D4D75122}"/>
                    </a:ext>
                  </a:extLst>
                </p14:cNvPr>
                <p14:cNvContentPartPr/>
                <p14:nvPr/>
              </p14:nvContentPartPr>
              <p14:xfrm>
                <a:off x="4610887" y="3881244"/>
                <a:ext cx="78840" cy="22680"/>
              </p14:xfrm>
            </p:contentPart>
          </mc:Choice>
          <mc:Fallback xmlns="">
            <p:pic>
              <p:nvPicPr>
                <p:cNvPr id="457" name="Freihand 456">
                  <a:extLst>
                    <a:ext uri="{FF2B5EF4-FFF2-40B4-BE49-F238E27FC236}">
                      <a16:creationId xmlns:a16="http://schemas.microsoft.com/office/drawing/2014/main" id="{15A00214-E3A8-4580-ADE8-8756D4D75122}"/>
                    </a:ext>
                  </a:extLst>
                </p:cNvPr>
                <p:cNvPicPr/>
                <p:nvPr/>
              </p:nvPicPr>
              <p:blipFill>
                <a:blip r:embed="rId693"/>
                <a:stretch>
                  <a:fillRect/>
                </a:stretch>
              </p:blipFill>
              <p:spPr>
                <a:xfrm>
                  <a:off x="4606567" y="3876924"/>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8" name="Freihand 457">
                  <a:extLst>
                    <a:ext uri="{FF2B5EF4-FFF2-40B4-BE49-F238E27FC236}">
                      <a16:creationId xmlns:a16="http://schemas.microsoft.com/office/drawing/2014/main" id="{BA88FC63-7C4B-4B23-9702-76861ADA5E9A}"/>
                    </a:ext>
                  </a:extLst>
                </p14:cNvPr>
                <p14:cNvContentPartPr/>
                <p14:nvPr/>
              </p14:nvContentPartPr>
              <p14:xfrm>
                <a:off x="4798087" y="3822564"/>
                <a:ext cx="86760" cy="105120"/>
              </p14:xfrm>
            </p:contentPart>
          </mc:Choice>
          <mc:Fallback xmlns="">
            <p:pic>
              <p:nvPicPr>
                <p:cNvPr id="458" name="Freihand 457">
                  <a:extLst>
                    <a:ext uri="{FF2B5EF4-FFF2-40B4-BE49-F238E27FC236}">
                      <a16:creationId xmlns:a16="http://schemas.microsoft.com/office/drawing/2014/main" id="{BA88FC63-7C4B-4B23-9702-76861ADA5E9A}"/>
                    </a:ext>
                  </a:extLst>
                </p:cNvPr>
                <p:cNvPicPr/>
                <p:nvPr/>
              </p:nvPicPr>
              <p:blipFill>
                <a:blip r:embed="rId695"/>
                <a:stretch>
                  <a:fillRect/>
                </a:stretch>
              </p:blipFill>
              <p:spPr>
                <a:xfrm>
                  <a:off x="4793767" y="3818244"/>
                  <a:ext cx="95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9" name="Freihand 458">
                  <a:extLst>
                    <a:ext uri="{FF2B5EF4-FFF2-40B4-BE49-F238E27FC236}">
                      <a16:creationId xmlns:a16="http://schemas.microsoft.com/office/drawing/2014/main" id="{FFA0B4F6-A4D6-43EE-A3B6-5EFED7BB8545}"/>
                    </a:ext>
                  </a:extLst>
                </p14:cNvPr>
                <p14:cNvContentPartPr/>
                <p14:nvPr/>
              </p14:nvContentPartPr>
              <p14:xfrm>
                <a:off x="4834807" y="3795924"/>
                <a:ext cx="107280" cy="3600"/>
              </p14:xfrm>
            </p:contentPart>
          </mc:Choice>
          <mc:Fallback xmlns="">
            <p:pic>
              <p:nvPicPr>
                <p:cNvPr id="459" name="Freihand 458">
                  <a:extLst>
                    <a:ext uri="{FF2B5EF4-FFF2-40B4-BE49-F238E27FC236}">
                      <a16:creationId xmlns:a16="http://schemas.microsoft.com/office/drawing/2014/main" id="{FFA0B4F6-A4D6-43EE-A3B6-5EFED7BB8545}"/>
                    </a:ext>
                  </a:extLst>
                </p:cNvPr>
                <p:cNvPicPr/>
                <p:nvPr/>
              </p:nvPicPr>
              <p:blipFill>
                <a:blip r:embed="rId697"/>
                <a:stretch>
                  <a:fillRect/>
                </a:stretch>
              </p:blipFill>
              <p:spPr>
                <a:xfrm>
                  <a:off x="4830487" y="3791604"/>
                  <a:ext cx="115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60" name="Freihand 459">
                  <a:extLst>
                    <a:ext uri="{FF2B5EF4-FFF2-40B4-BE49-F238E27FC236}">
                      <a16:creationId xmlns:a16="http://schemas.microsoft.com/office/drawing/2014/main" id="{E8EFDDB0-0859-4AF0-BC47-566BCBF6695B}"/>
                    </a:ext>
                  </a:extLst>
                </p14:cNvPr>
                <p14:cNvContentPartPr/>
                <p14:nvPr/>
              </p14:nvContentPartPr>
              <p14:xfrm>
                <a:off x="4956487" y="3794844"/>
                <a:ext cx="96120" cy="109440"/>
              </p14:xfrm>
            </p:contentPart>
          </mc:Choice>
          <mc:Fallback xmlns="">
            <p:pic>
              <p:nvPicPr>
                <p:cNvPr id="460" name="Freihand 459">
                  <a:extLst>
                    <a:ext uri="{FF2B5EF4-FFF2-40B4-BE49-F238E27FC236}">
                      <a16:creationId xmlns:a16="http://schemas.microsoft.com/office/drawing/2014/main" id="{E8EFDDB0-0859-4AF0-BC47-566BCBF6695B}"/>
                    </a:ext>
                  </a:extLst>
                </p:cNvPr>
                <p:cNvPicPr/>
                <p:nvPr/>
              </p:nvPicPr>
              <p:blipFill>
                <a:blip r:embed="rId699"/>
                <a:stretch>
                  <a:fillRect/>
                </a:stretch>
              </p:blipFill>
              <p:spPr>
                <a:xfrm>
                  <a:off x="4952167" y="3790524"/>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61" name="Freihand 460">
                  <a:extLst>
                    <a:ext uri="{FF2B5EF4-FFF2-40B4-BE49-F238E27FC236}">
                      <a16:creationId xmlns:a16="http://schemas.microsoft.com/office/drawing/2014/main" id="{38911BCA-1B4C-4C31-86B5-B8E46B5FBD07}"/>
                    </a:ext>
                  </a:extLst>
                </p14:cNvPr>
                <p14:cNvContentPartPr/>
                <p14:nvPr/>
              </p14:nvContentPartPr>
              <p14:xfrm>
                <a:off x="5074567" y="3777924"/>
                <a:ext cx="94320" cy="110160"/>
              </p14:xfrm>
            </p:contentPart>
          </mc:Choice>
          <mc:Fallback xmlns="">
            <p:pic>
              <p:nvPicPr>
                <p:cNvPr id="461" name="Freihand 460">
                  <a:extLst>
                    <a:ext uri="{FF2B5EF4-FFF2-40B4-BE49-F238E27FC236}">
                      <a16:creationId xmlns:a16="http://schemas.microsoft.com/office/drawing/2014/main" id="{38911BCA-1B4C-4C31-86B5-B8E46B5FBD07}"/>
                    </a:ext>
                  </a:extLst>
                </p:cNvPr>
                <p:cNvPicPr/>
                <p:nvPr/>
              </p:nvPicPr>
              <p:blipFill>
                <a:blip r:embed="rId701"/>
                <a:stretch>
                  <a:fillRect/>
                </a:stretch>
              </p:blipFill>
              <p:spPr>
                <a:xfrm>
                  <a:off x="5070247" y="3773604"/>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2" name="Freihand 461">
                  <a:extLst>
                    <a:ext uri="{FF2B5EF4-FFF2-40B4-BE49-F238E27FC236}">
                      <a16:creationId xmlns:a16="http://schemas.microsoft.com/office/drawing/2014/main" id="{A047DEEF-8F15-4C58-A9CD-F4D1C5D98689}"/>
                    </a:ext>
                  </a:extLst>
                </p14:cNvPr>
                <p14:cNvContentPartPr/>
                <p14:nvPr/>
              </p14:nvContentPartPr>
              <p14:xfrm>
                <a:off x="5238727" y="3698004"/>
                <a:ext cx="42120" cy="169200"/>
              </p14:xfrm>
            </p:contentPart>
          </mc:Choice>
          <mc:Fallback xmlns="">
            <p:pic>
              <p:nvPicPr>
                <p:cNvPr id="462" name="Freihand 461">
                  <a:extLst>
                    <a:ext uri="{FF2B5EF4-FFF2-40B4-BE49-F238E27FC236}">
                      <a16:creationId xmlns:a16="http://schemas.microsoft.com/office/drawing/2014/main" id="{A047DEEF-8F15-4C58-A9CD-F4D1C5D98689}"/>
                    </a:ext>
                  </a:extLst>
                </p:cNvPr>
                <p:cNvPicPr/>
                <p:nvPr/>
              </p:nvPicPr>
              <p:blipFill>
                <a:blip r:embed="rId703"/>
                <a:stretch>
                  <a:fillRect/>
                </a:stretch>
              </p:blipFill>
              <p:spPr>
                <a:xfrm>
                  <a:off x="5234407" y="3693684"/>
                  <a:ext cx="50760" cy="177840"/>
                </a:xfrm>
                <a:prstGeom prst="rect">
                  <a:avLst/>
                </a:prstGeom>
              </p:spPr>
            </p:pic>
          </mc:Fallback>
        </mc:AlternateContent>
      </p:grpSp>
      <p:grpSp>
        <p:nvGrpSpPr>
          <p:cNvPr id="477" name="Gruppieren 476">
            <a:extLst>
              <a:ext uri="{FF2B5EF4-FFF2-40B4-BE49-F238E27FC236}">
                <a16:creationId xmlns:a16="http://schemas.microsoft.com/office/drawing/2014/main" id="{FB0F7F00-9456-40D8-8AF8-50D8DC6E677A}"/>
              </a:ext>
            </a:extLst>
          </p:cNvPr>
          <p:cNvGrpSpPr/>
          <p:nvPr/>
        </p:nvGrpSpPr>
        <p:grpSpPr>
          <a:xfrm>
            <a:off x="5528887" y="3677844"/>
            <a:ext cx="1260720" cy="213840"/>
            <a:chOff x="5528887" y="3677844"/>
            <a:chExt cx="1260720" cy="213840"/>
          </a:xfrm>
        </p:grpSpPr>
        <mc:AlternateContent xmlns:mc="http://schemas.openxmlformats.org/markup-compatibility/2006" xmlns:p14="http://schemas.microsoft.com/office/powerpoint/2010/main">
          <mc:Choice Requires="p14">
            <p:contentPart p14:bwMode="auto" r:id="rId704">
              <p14:nvContentPartPr>
                <p14:cNvPr id="464" name="Freihand 463">
                  <a:extLst>
                    <a:ext uri="{FF2B5EF4-FFF2-40B4-BE49-F238E27FC236}">
                      <a16:creationId xmlns:a16="http://schemas.microsoft.com/office/drawing/2014/main" id="{51961B60-6FFB-4174-A47C-1EC083453074}"/>
                    </a:ext>
                  </a:extLst>
                </p14:cNvPr>
                <p14:cNvContentPartPr/>
                <p14:nvPr/>
              </p14:nvContentPartPr>
              <p14:xfrm>
                <a:off x="5528887" y="3721764"/>
                <a:ext cx="19440" cy="169920"/>
              </p14:xfrm>
            </p:contentPart>
          </mc:Choice>
          <mc:Fallback xmlns="">
            <p:pic>
              <p:nvPicPr>
                <p:cNvPr id="464" name="Freihand 463">
                  <a:extLst>
                    <a:ext uri="{FF2B5EF4-FFF2-40B4-BE49-F238E27FC236}">
                      <a16:creationId xmlns:a16="http://schemas.microsoft.com/office/drawing/2014/main" id="{51961B60-6FFB-4174-A47C-1EC083453074}"/>
                    </a:ext>
                  </a:extLst>
                </p:cNvPr>
                <p:cNvPicPr/>
                <p:nvPr/>
              </p:nvPicPr>
              <p:blipFill>
                <a:blip r:embed="rId705"/>
                <a:stretch>
                  <a:fillRect/>
                </a:stretch>
              </p:blipFill>
              <p:spPr>
                <a:xfrm>
                  <a:off x="5524567" y="3717444"/>
                  <a:ext cx="2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5" name="Freihand 464">
                  <a:extLst>
                    <a:ext uri="{FF2B5EF4-FFF2-40B4-BE49-F238E27FC236}">
                      <a16:creationId xmlns:a16="http://schemas.microsoft.com/office/drawing/2014/main" id="{B5CA8D8A-DED8-4A76-BDD7-C2BE1F35669E}"/>
                    </a:ext>
                  </a:extLst>
                </p14:cNvPr>
                <p14:cNvContentPartPr/>
                <p14:nvPr/>
              </p14:nvContentPartPr>
              <p14:xfrm>
                <a:off x="5613847" y="3809604"/>
                <a:ext cx="76320" cy="3600"/>
              </p14:xfrm>
            </p:contentPart>
          </mc:Choice>
          <mc:Fallback xmlns="">
            <p:pic>
              <p:nvPicPr>
                <p:cNvPr id="465" name="Freihand 464">
                  <a:extLst>
                    <a:ext uri="{FF2B5EF4-FFF2-40B4-BE49-F238E27FC236}">
                      <a16:creationId xmlns:a16="http://schemas.microsoft.com/office/drawing/2014/main" id="{B5CA8D8A-DED8-4A76-BDD7-C2BE1F35669E}"/>
                    </a:ext>
                  </a:extLst>
                </p:cNvPr>
                <p:cNvPicPr/>
                <p:nvPr/>
              </p:nvPicPr>
              <p:blipFill>
                <a:blip r:embed="rId707"/>
                <a:stretch>
                  <a:fillRect/>
                </a:stretch>
              </p:blipFill>
              <p:spPr>
                <a:xfrm>
                  <a:off x="5609527" y="380528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6" name="Freihand 465">
                  <a:extLst>
                    <a:ext uri="{FF2B5EF4-FFF2-40B4-BE49-F238E27FC236}">
                      <a16:creationId xmlns:a16="http://schemas.microsoft.com/office/drawing/2014/main" id="{2F77AACF-3B5D-4FFD-BA5E-A34C17C90759}"/>
                    </a:ext>
                  </a:extLst>
                </p14:cNvPr>
                <p14:cNvContentPartPr/>
                <p14:nvPr/>
              </p14:nvContentPartPr>
              <p14:xfrm>
                <a:off x="5738047" y="3730044"/>
                <a:ext cx="69120" cy="120240"/>
              </p14:xfrm>
            </p:contentPart>
          </mc:Choice>
          <mc:Fallback xmlns="">
            <p:pic>
              <p:nvPicPr>
                <p:cNvPr id="466" name="Freihand 465">
                  <a:extLst>
                    <a:ext uri="{FF2B5EF4-FFF2-40B4-BE49-F238E27FC236}">
                      <a16:creationId xmlns:a16="http://schemas.microsoft.com/office/drawing/2014/main" id="{2F77AACF-3B5D-4FFD-BA5E-A34C17C90759}"/>
                    </a:ext>
                  </a:extLst>
                </p:cNvPr>
                <p:cNvPicPr/>
                <p:nvPr/>
              </p:nvPicPr>
              <p:blipFill>
                <a:blip r:embed="rId709"/>
                <a:stretch>
                  <a:fillRect/>
                </a:stretch>
              </p:blipFill>
              <p:spPr>
                <a:xfrm>
                  <a:off x="5733727" y="3725724"/>
                  <a:ext cx="77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7" name="Freihand 466">
                  <a:extLst>
                    <a:ext uri="{FF2B5EF4-FFF2-40B4-BE49-F238E27FC236}">
                      <a16:creationId xmlns:a16="http://schemas.microsoft.com/office/drawing/2014/main" id="{BD09B730-1D3C-4114-8336-049B9EDE802F}"/>
                    </a:ext>
                  </a:extLst>
                </p14:cNvPr>
                <p14:cNvContentPartPr/>
                <p14:nvPr/>
              </p14:nvContentPartPr>
              <p14:xfrm>
                <a:off x="5832007" y="3749124"/>
                <a:ext cx="75600" cy="81000"/>
              </p14:xfrm>
            </p:contentPart>
          </mc:Choice>
          <mc:Fallback xmlns="">
            <p:pic>
              <p:nvPicPr>
                <p:cNvPr id="467" name="Freihand 466">
                  <a:extLst>
                    <a:ext uri="{FF2B5EF4-FFF2-40B4-BE49-F238E27FC236}">
                      <a16:creationId xmlns:a16="http://schemas.microsoft.com/office/drawing/2014/main" id="{BD09B730-1D3C-4114-8336-049B9EDE802F}"/>
                    </a:ext>
                  </a:extLst>
                </p:cNvPr>
                <p:cNvPicPr/>
                <p:nvPr/>
              </p:nvPicPr>
              <p:blipFill>
                <a:blip r:embed="rId711"/>
                <a:stretch>
                  <a:fillRect/>
                </a:stretch>
              </p:blipFill>
              <p:spPr>
                <a:xfrm>
                  <a:off x="5827687" y="3744804"/>
                  <a:ext cx="84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8" name="Freihand 467">
                  <a:extLst>
                    <a:ext uri="{FF2B5EF4-FFF2-40B4-BE49-F238E27FC236}">
                      <a16:creationId xmlns:a16="http://schemas.microsoft.com/office/drawing/2014/main" id="{34BCDCEE-B003-4C9A-9B1B-27DD9438FA40}"/>
                    </a:ext>
                  </a:extLst>
                </p14:cNvPr>
                <p14:cNvContentPartPr/>
                <p14:nvPr/>
              </p14:nvContentPartPr>
              <p14:xfrm>
                <a:off x="5919847" y="3760644"/>
                <a:ext cx="94320" cy="68040"/>
              </p14:xfrm>
            </p:contentPart>
          </mc:Choice>
          <mc:Fallback xmlns="">
            <p:pic>
              <p:nvPicPr>
                <p:cNvPr id="468" name="Freihand 467">
                  <a:extLst>
                    <a:ext uri="{FF2B5EF4-FFF2-40B4-BE49-F238E27FC236}">
                      <a16:creationId xmlns:a16="http://schemas.microsoft.com/office/drawing/2014/main" id="{34BCDCEE-B003-4C9A-9B1B-27DD9438FA40}"/>
                    </a:ext>
                  </a:extLst>
                </p:cNvPr>
                <p:cNvPicPr/>
                <p:nvPr/>
              </p:nvPicPr>
              <p:blipFill>
                <a:blip r:embed="rId713"/>
                <a:stretch>
                  <a:fillRect/>
                </a:stretch>
              </p:blipFill>
              <p:spPr>
                <a:xfrm>
                  <a:off x="5915527" y="3756324"/>
                  <a:ext cx="10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9" name="Freihand 468">
                  <a:extLst>
                    <a:ext uri="{FF2B5EF4-FFF2-40B4-BE49-F238E27FC236}">
                      <a16:creationId xmlns:a16="http://schemas.microsoft.com/office/drawing/2014/main" id="{F98BD37E-5922-447F-8B21-0A3EBB0CE1FA}"/>
                    </a:ext>
                  </a:extLst>
                </p14:cNvPr>
                <p14:cNvContentPartPr/>
                <p14:nvPr/>
              </p14:nvContentPartPr>
              <p14:xfrm>
                <a:off x="6178687" y="3737244"/>
                <a:ext cx="7920" cy="87840"/>
              </p14:xfrm>
            </p:contentPart>
          </mc:Choice>
          <mc:Fallback xmlns="">
            <p:pic>
              <p:nvPicPr>
                <p:cNvPr id="469" name="Freihand 468">
                  <a:extLst>
                    <a:ext uri="{FF2B5EF4-FFF2-40B4-BE49-F238E27FC236}">
                      <a16:creationId xmlns:a16="http://schemas.microsoft.com/office/drawing/2014/main" id="{F98BD37E-5922-447F-8B21-0A3EBB0CE1FA}"/>
                    </a:ext>
                  </a:extLst>
                </p:cNvPr>
                <p:cNvPicPr/>
                <p:nvPr/>
              </p:nvPicPr>
              <p:blipFill>
                <a:blip r:embed="rId715"/>
                <a:stretch>
                  <a:fillRect/>
                </a:stretch>
              </p:blipFill>
              <p:spPr>
                <a:xfrm>
                  <a:off x="6174367" y="3732924"/>
                  <a:ext cx="1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70" name="Freihand 469">
                  <a:extLst>
                    <a:ext uri="{FF2B5EF4-FFF2-40B4-BE49-F238E27FC236}">
                      <a16:creationId xmlns:a16="http://schemas.microsoft.com/office/drawing/2014/main" id="{E79F067D-DF16-41CC-9439-CD0D74770CCE}"/>
                    </a:ext>
                  </a:extLst>
                </p14:cNvPr>
                <p14:cNvContentPartPr/>
                <p14:nvPr/>
              </p14:nvContentPartPr>
              <p14:xfrm>
                <a:off x="6155647" y="3766044"/>
                <a:ext cx="78480" cy="9720"/>
              </p14:xfrm>
            </p:contentPart>
          </mc:Choice>
          <mc:Fallback xmlns="">
            <p:pic>
              <p:nvPicPr>
                <p:cNvPr id="470" name="Freihand 469">
                  <a:extLst>
                    <a:ext uri="{FF2B5EF4-FFF2-40B4-BE49-F238E27FC236}">
                      <a16:creationId xmlns:a16="http://schemas.microsoft.com/office/drawing/2014/main" id="{E79F067D-DF16-41CC-9439-CD0D74770CCE}"/>
                    </a:ext>
                  </a:extLst>
                </p:cNvPr>
                <p:cNvPicPr/>
                <p:nvPr/>
              </p:nvPicPr>
              <p:blipFill>
                <a:blip r:embed="rId717"/>
                <a:stretch>
                  <a:fillRect/>
                </a:stretch>
              </p:blipFill>
              <p:spPr>
                <a:xfrm>
                  <a:off x="6151327" y="3761724"/>
                  <a:ext cx="87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71" name="Freihand 470">
                  <a:extLst>
                    <a:ext uri="{FF2B5EF4-FFF2-40B4-BE49-F238E27FC236}">
                      <a16:creationId xmlns:a16="http://schemas.microsoft.com/office/drawing/2014/main" id="{DBDF3DCA-355C-4924-B56B-88B4D2EA3B4E}"/>
                    </a:ext>
                  </a:extLst>
                </p14:cNvPr>
                <p14:cNvContentPartPr/>
                <p14:nvPr/>
              </p14:nvContentPartPr>
              <p14:xfrm>
                <a:off x="6283447" y="3700884"/>
                <a:ext cx="14760" cy="99000"/>
              </p14:xfrm>
            </p:contentPart>
          </mc:Choice>
          <mc:Fallback xmlns="">
            <p:pic>
              <p:nvPicPr>
                <p:cNvPr id="471" name="Freihand 470">
                  <a:extLst>
                    <a:ext uri="{FF2B5EF4-FFF2-40B4-BE49-F238E27FC236}">
                      <a16:creationId xmlns:a16="http://schemas.microsoft.com/office/drawing/2014/main" id="{DBDF3DCA-355C-4924-B56B-88B4D2EA3B4E}"/>
                    </a:ext>
                  </a:extLst>
                </p:cNvPr>
                <p:cNvPicPr/>
                <p:nvPr/>
              </p:nvPicPr>
              <p:blipFill>
                <a:blip r:embed="rId719"/>
                <a:stretch>
                  <a:fillRect/>
                </a:stretch>
              </p:blipFill>
              <p:spPr>
                <a:xfrm>
                  <a:off x="6279127" y="3696564"/>
                  <a:ext cx="23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72" name="Freihand 471">
                  <a:extLst>
                    <a:ext uri="{FF2B5EF4-FFF2-40B4-BE49-F238E27FC236}">
                      <a16:creationId xmlns:a16="http://schemas.microsoft.com/office/drawing/2014/main" id="{C39C6F1C-2219-4C6E-9DA9-63E72A2C3E97}"/>
                    </a:ext>
                  </a:extLst>
                </p14:cNvPr>
                <p14:cNvContentPartPr/>
                <p14:nvPr/>
              </p14:nvContentPartPr>
              <p14:xfrm>
                <a:off x="6360127" y="3685044"/>
                <a:ext cx="69840" cy="127080"/>
              </p14:xfrm>
            </p:contentPart>
          </mc:Choice>
          <mc:Fallback xmlns="">
            <p:pic>
              <p:nvPicPr>
                <p:cNvPr id="472" name="Freihand 471">
                  <a:extLst>
                    <a:ext uri="{FF2B5EF4-FFF2-40B4-BE49-F238E27FC236}">
                      <a16:creationId xmlns:a16="http://schemas.microsoft.com/office/drawing/2014/main" id="{C39C6F1C-2219-4C6E-9DA9-63E72A2C3E97}"/>
                    </a:ext>
                  </a:extLst>
                </p:cNvPr>
                <p:cNvPicPr/>
                <p:nvPr/>
              </p:nvPicPr>
              <p:blipFill>
                <a:blip r:embed="rId721"/>
                <a:stretch>
                  <a:fillRect/>
                </a:stretch>
              </p:blipFill>
              <p:spPr>
                <a:xfrm>
                  <a:off x="6355807" y="3680724"/>
                  <a:ext cx="7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3" name="Freihand 472">
                  <a:extLst>
                    <a:ext uri="{FF2B5EF4-FFF2-40B4-BE49-F238E27FC236}">
                      <a16:creationId xmlns:a16="http://schemas.microsoft.com/office/drawing/2014/main" id="{6380BFCA-873D-4609-8708-6BE6848C6B43}"/>
                    </a:ext>
                  </a:extLst>
                </p14:cNvPr>
                <p14:cNvContentPartPr/>
                <p14:nvPr/>
              </p14:nvContentPartPr>
              <p14:xfrm>
                <a:off x="6389287" y="3677844"/>
                <a:ext cx="100440" cy="3600"/>
              </p14:xfrm>
            </p:contentPart>
          </mc:Choice>
          <mc:Fallback xmlns="">
            <p:pic>
              <p:nvPicPr>
                <p:cNvPr id="473" name="Freihand 472">
                  <a:extLst>
                    <a:ext uri="{FF2B5EF4-FFF2-40B4-BE49-F238E27FC236}">
                      <a16:creationId xmlns:a16="http://schemas.microsoft.com/office/drawing/2014/main" id="{6380BFCA-873D-4609-8708-6BE6848C6B43}"/>
                    </a:ext>
                  </a:extLst>
                </p:cNvPr>
                <p:cNvPicPr/>
                <p:nvPr/>
              </p:nvPicPr>
              <p:blipFill>
                <a:blip r:embed="rId723"/>
                <a:stretch>
                  <a:fillRect/>
                </a:stretch>
              </p:blipFill>
              <p:spPr>
                <a:xfrm>
                  <a:off x="6384967" y="3673524"/>
                  <a:ext cx="10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4" name="Freihand 473">
                  <a:extLst>
                    <a:ext uri="{FF2B5EF4-FFF2-40B4-BE49-F238E27FC236}">
                      <a16:creationId xmlns:a16="http://schemas.microsoft.com/office/drawing/2014/main" id="{39C48990-9691-4144-9A36-525D3D735C52}"/>
                    </a:ext>
                  </a:extLst>
                </p14:cNvPr>
                <p14:cNvContentPartPr/>
                <p14:nvPr/>
              </p14:nvContentPartPr>
              <p14:xfrm>
                <a:off x="6494767" y="3680364"/>
                <a:ext cx="75240" cy="95040"/>
              </p14:xfrm>
            </p:contentPart>
          </mc:Choice>
          <mc:Fallback xmlns="">
            <p:pic>
              <p:nvPicPr>
                <p:cNvPr id="474" name="Freihand 473">
                  <a:extLst>
                    <a:ext uri="{FF2B5EF4-FFF2-40B4-BE49-F238E27FC236}">
                      <a16:creationId xmlns:a16="http://schemas.microsoft.com/office/drawing/2014/main" id="{39C48990-9691-4144-9A36-525D3D735C52}"/>
                    </a:ext>
                  </a:extLst>
                </p:cNvPr>
                <p:cNvPicPr/>
                <p:nvPr/>
              </p:nvPicPr>
              <p:blipFill>
                <a:blip r:embed="rId725"/>
                <a:stretch>
                  <a:fillRect/>
                </a:stretch>
              </p:blipFill>
              <p:spPr>
                <a:xfrm>
                  <a:off x="6490447" y="3676044"/>
                  <a:ext cx="83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5" name="Freihand 474">
                  <a:extLst>
                    <a:ext uri="{FF2B5EF4-FFF2-40B4-BE49-F238E27FC236}">
                      <a16:creationId xmlns:a16="http://schemas.microsoft.com/office/drawing/2014/main" id="{7D2CF439-617E-4436-8CDB-46285381B8D6}"/>
                    </a:ext>
                  </a:extLst>
                </p14:cNvPr>
                <p14:cNvContentPartPr/>
                <p14:nvPr/>
              </p14:nvContentPartPr>
              <p14:xfrm>
                <a:off x="6608887" y="3687924"/>
                <a:ext cx="180720" cy="80640"/>
              </p14:xfrm>
            </p:contentPart>
          </mc:Choice>
          <mc:Fallback xmlns="">
            <p:pic>
              <p:nvPicPr>
                <p:cNvPr id="475" name="Freihand 474">
                  <a:extLst>
                    <a:ext uri="{FF2B5EF4-FFF2-40B4-BE49-F238E27FC236}">
                      <a16:creationId xmlns:a16="http://schemas.microsoft.com/office/drawing/2014/main" id="{7D2CF439-617E-4436-8CDB-46285381B8D6}"/>
                    </a:ext>
                  </a:extLst>
                </p:cNvPr>
                <p:cNvPicPr/>
                <p:nvPr/>
              </p:nvPicPr>
              <p:blipFill>
                <a:blip r:embed="rId727"/>
                <a:stretch>
                  <a:fillRect/>
                </a:stretch>
              </p:blipFill>
              <p:spPr>
                <a:xfrm>
                  <a:off x="6604567" y="3683604"/>
                  <a:ext cx="189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8">
            <p14:nvContentPartPr>
              <p14:cNvPr id="476" name="Freihand 475">
                <a:extLst>
                  <a:ext uri="{FF2B5EF4-FFF2-40B4-BE49-F238E27FC236}">
                    <a16:creationId xmlns:a16="http://schemas.microsoft.com/office/drawing/2014/main" id="{88FFEB25-BD80-4BD9-9EEC-8F8530C58BD5}"/>
                  </a:ext>
                </a:extLst>
              </p14:cNvPr>
              <p14:cNvContentPartPr/>
              <p14:nvPr/>
            </p14:nvContentPartPr>
            <p14:xfrm>
              <a:off x="6789607" y="3598284"/>
              <a:ext cx="360" cy="360"/>
            </p14:xfrm>
          </p:contentPart>
        </mc:Choice>
        <mc:Fallback xmlns="">
          <p:pic>
            <p:nvPicPr>
              <p:cNvPr id="476" name="Freihand 475">
                <a:extLst>
                  <a:ext uri="{FF2B5EF4-FFF2-40B4-BE49-F238E27FC236}">
                    <a16:creationId xmlns:a16="http://schemas.microsoft.com/office/drawing/2014/main" id="{88FFEB25-BD80-4BD9-9EEC-8F8530C58BD5}"/>
                  </a:ext>
                </a:extLst>
              </p:cNvPr>
              <p:cNvPicPr/>
              <p:nvPr/>
            </p:nvPicPr>
            <p:blipFill>
              <a:blip r:embed="rId729"/>
              <a:stretch>
                <a:fillRect/>
              </a:stretch>
            </p:blipFill>
            <p:spPr>
              <a:xfrm>
                <a:off x="6785287" y="3593964"/>
                <a:ext cx="9000" cy="9000"/>
              </a:xfrm>
              <a:prstGeom prst="rect">
                <a:avLst/>
              </a:prstGeom>
            </p:spPr>
          </p:pic>
        </mc:Fallback>
      </mc:AlternateContent>
      <p:grpSp>
        <p:nvGrpSpPr>
          <p:cNvPr id="491" name="Gruppieren 490">
            <a:extLst>
              <a:ext uri="{FF2B5EF4-FFF2-40B4-BE49-F238E27FC236}">
                <a16:creationId xmlns:a16="http://schemas.microsoft.com/office/drawing/2014/main" id="{EBA93881-6D82-4484-A98B-A3833156CC18}"/>
              </a:ext>
            </a:extLst>
          </p:cNvPr>
          <p:cNvGrpSpPr/>
          <p:nvPr/>
        </p:nvGrpSpPr>
        <p:grpSpPr>
          <a:xfrm>
            <a:off x="2908087" y="4271844"/>
            <a:ext cx="459360" cy="135360"/>
            <a:chOff x="2908087" y="4271844"/>
            <a:chExt cx="459360" cy="135360"/>
          </a:xfrm>
        </p:grpSpPr>
        <mc:AlternateContent xmlns:mc="http://schemas.openxmlformats.org/markup-compatibility/2006" xmlns:p14="http://schemas.microsoft.com/office/powerpoint/2010/main">
          <mc:Choice Requires="p14">
            <p:contentPart p14:bwMode="auto" r:id="rId730">
              <p14:nvContentPartPr>
                <p14:cNvPr id="478" name="Freihand 477">
                  <a:extLst>
                    <a:ext uri="{FF2B5EF4-FFF2-40B4-BE49-F238E27FC236}">
                      <a16:creationId xmlns:a16="http://schemas.microsoft.com/office/drawing/2014/main" id="{ED000027-A33D-448E-B7DC-CF4FD1E4CAEC}"/>
                    </a:ext>
                  </a:extLst>
                </p14:cNvPr>
                <p14:cNvContentPartPr/>
                <p14:nvPr/>
              </p14:nvContentPartPr>
              <p14:xfrm>
                <a:off x="2908087" y="4292364"/>
                <a:ext cx="131760" cy="114840"/>
              </p14:xfrm>
            </p:contentPart>
          </mc:Choice>
          <mc:Fallback xmlns="">
            <p:pic>
              <p:nvPicPr>
                <p:cNvPr id="478" name="Freihand 477">
                  <a:extLst>
                    <a:ext uri="{FF2B5EF4-FFF2-40B4-BE49-F238E27FC236}">
                      <a16:creationId xmlns:a16="http://schemas.microsoft.com/office/drawing/2014/main" id="{ED000027-A33D-448E-B7DC-CF4FD1E4CAEC}"/>
                    </a:ext>
                  </a:extLst>
                </p:cNvPr>
                <p:cNvPicPr/>
                <p:nvPr/>
              </p:nvPicPr>
              <p:blipFill>
                <a:blip r:embed="rId731"/>
                <a:stretch>
                  <a:fillRect/>
                </a:stretch>
              </p:blipFill>
              <p:spPr>
                <a:xfrm>
                  <a:off x="2903767" y="4288044"/>
                  <a:ext cx="140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9" name="Freihand 478">
                  <a:extLst>
                    <a:ext uri="{FF2B5EF4-FFF2-40B4-BE49-F238E27FC236}">
                      <a16:creationId xmlns:a16="http://schemas.microsoft.com/office/drawing/2014/main" id="{E3221194-D0F0-4765-A4FE-F9DE114880AC}"/>
                    </a:ext>
                  </a:extLst>
                </p14:cNvPr>
                <p14:cNvContentPartPr/>
                <p14:nvPr/>
              </p14:nvContentPartPr>
              <p14:xfrm>
                <a:off x="3123727" y="4276164"/>
                <a:ext cx="80640" cy="94680"/>
              </p14:xfrm>
            </p:contentPart>
          </mc:Choice>
          <mc:Fallback xmlns="">
            <p:pic>
              <p:nvPicPr>
                <p:cNvPr id="479" name="Freihand 478">
                  <a:extLst>
                    <a:ext uri="{FF2B5EF4-FFF2-40B4-BE49-F238E27FC236}">
                      <a16:creationId xmlns:a16="http://schemas.microsoft.com/office/drawing/2014/main" id="{E3221194-D0F0-4765-A4FE-F9DE114880AC}"/>
                    </a:ext>
                  </a:extLst>
                </p:cNvPr>
                <p:cNvPicPr/>
                <p:nvPr/>
              </p:nvPicPr>
              <p:blipFill>
                <a:blip r:embed="rId733"/>
                <a:stretch>
                  <a:fillRect/>
                </a:stretch>
              </p:blipFill>
              <p:spPr>
                <a:xfrm>
                  <a:off x="3119407" y="4271844"/>
                  <a:ext cx="89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80" name="Freihand 479">
                  <a:extLst>
                    <a:ext uri="{FF2B5EF4-FFF2-40B4-BE49-F238E27FC236}">
                      <a16:creationId xmlns:a16="http://schemas.microsoft.com/office/drawing/2014/main" id="{6BADDED1-5943-4F4C-8E4C-168FCB93CA28}"/>
                    </a:ext>
                  </a:extLst>
                </p14:cNvPr>
                <p14:cNvContentPartPr/>
                <p14:nvPr/>
              </p14:nvContentPartPr>
              <p14:xfrm>
                <a:off x="3249007" y="4271844"/>
                <a:ext cx="118440" cy="87120"/>
              </p14:xfrm>
            </p:contentPart>
          </mc:Choice>
          <mc:Fallback xmlns="">
            <p:pic>
              <p:nvPicPr>
                <p:cNvPr id="480" name="Freihand 479">
                  <a:extLst>
                    <a:ext uri="{FF2B5EF4-FFF2-40B4-BE49-F238E27FC236}">
                      <a16:creationId xmlns:a16="http://schemas.microsoft.com/office/drawing/2014/main" id="{6BADDED1-5943-4F4C-8E4C-168FCB93CA28}"/>
                    </a:ext>
                  </a:extLst>
                </p:cNvPr>
                <p:cNvPicPr/>
                <p:nvPr/>
              </p:nvPicPr>
              <p:blipFill>
                <a:blip r:embed="rId735"/>
                <a:stretch>
                  <a:fillRect/>
                </a:stretch>
              </p:blipFill>
              <p:spPr>
                <a:xfrm>
                  <a:off x="3244687" y="4267524"/>
                  <a:ext cx="127080" cy="95760"/>
                </a:xfrm>
                <a:prstGeom prst="rect">
                  <a:avLst/>
                </a:prstGeom>
              </p:spPr>
            </p:pic>
          </mc:Fallback>
        </mc:AlternateContent>
      </p:grpSp>
      <p:grpSp>
        <p:nvGrpSpPr>
          <p:cNvPr id="490" name="Gruppieren 489">
            <a:extLst>
              <a:ext uri="{FF2B5EF4-FFF2-40B4-BE49-F238E27FC236}">
                <a16:creationId xmlns:a16="http://schemas.microsoft.com/office/drawing/2014/main" id="{8379D3F8-343A-435A-AC2D-969A7D7D22C5}"/>
              </a:ext>
            </a:extLst>
          </p:cNvPr>
          <p:cNvGrpSpPr/>
          <p:nvPr/>
        </p:nvGrpSpPr>
        <p:grpSpPr>
          <a:xfrm>
            <a:off x="3872167" y="4264644"/>
            <a:ext cx="216360" cy="38880"/>
            <a:chOff x="3872167" y="4264644"/>
            <a:chExt cx="216360" cy="38880"/>
          </a:xfrm>
        </p:grpSpPr>
        <mc:AlternateContent xmlns:mc="http://schemas.openxmlformats.org/markup-compatibility/2006" xmlns:p14="http://schemas.microsoft.com/office/powerpoint/2010/main">
          <mc:Choice Requires="p14">
            <p:contentPart p14:bwMode="auto" r:id="rId736">
              <p14:nvContentPartPr>
                <p14:cNvPr id="481" name="Freihand 480">
                  <a:extLst>
                    <a:ext uri="{FF2B5EF4-FFF2-40B4-BE49-F238E27FC236}">
                      <a16:creationId xmlns:a16="http://schemas.microsoft.com/office/drawing/2014/main" id="{B7EF363C-9E64-4DDA-A909-1BF331CC6F86}"/>
                    </a:ext>
                  </a:extLst>
                </p14:cNvPr>
                <p14:cNvContentPartPr/>
                <p14:nvPr/>
              </p14:nvContentPartPr>
              <p14:xfrm>
                <a:off x="3872167" y="4264644"/>
                <a:ext cx="159480" cy="8640"/>
              </p14:xfrm>
            </p:contentPart>
          </mc:Choice>
          <mc:Fallback xmlns="">
            <p:pic>
              <p:nvPicPr>
                <p:cNvPr id="481" name="Freihand 480">
                  <a:extLst>
                    <a:ext uri="{FF2B5EF4-FFF2-40B4-BE49-F238E27FC236}">
                      <a16:creationId xmlns:a16="http://schemas.microsoft.com/office/drawing/2014/main" id="{B7EF363C-9E64-4DDA-A909-1BF331CC6F86}"/>
                    </a:ext>
                  </a:extLst>
                </p:cNvPr>
                <p:cNvPicPr/>
                <p:nvPr/>
              </p:nvPicPr>
              <p:blipFill>
                <a:blip r:embed="rId737"/>
                <a:stretch>
                  <a:fillRect/>
                </a:stretch>
              </p:blipFill>
              <p:spPr>
                <a:xfrm>
                  <a:off x="3867847" y="4260324"/>
                  <a:ext cx="168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82" name="Freihand 481">
                  <a:extLst>
                    <a:ext uri="{FF2B5EF4-FFF2-40B4-BE49-F238E27FC236}">
                      <a16:creationId xmlns:a16="http://schemas.microsoft.com/office/drawing/2014/main" id="{253269F6-0511-4947-BD64-FB8CD5E2B4D1}"/>
                    </a:ext>
                  </a:extLst>
                </p14:cNvPr>
                <p14:cNvContentPartPr/>
                <p14:nvPr/>
              </p14:nvContentPartPr>
              <p14:xfrm>
                <a:off x="3935527" y="4294884"/>
                <a:ext cx="153000" cy="8640"/>
              </p14:xfrm>
            </p:contentPart>
          </mc:Choice>
          <mc:Fallback xmlns="">
            <p:pic>
              <p:nvPicPr>
                <p:cNvPr id="482" name="Freihand 481">
                  <a:extLst>
                    <a:ext uri="{FF2B5EF4-FFF2-40B4-BE49-F238E27FC236}">
                      <a16:creationId xmlns:a16="http://schemas.microsoft.com/office/drawing/2014/main" id="{253269F6-0511-4947-BD64-FB8CD5E2B4D1}"/>
                    </a:ext>
                  </a:extLst>
                </p:cNvPr>
                <p:cNvPicPr/>
                <p:nvPr/>
              </p:nvPicPr>
              <p:blipFill>
                <a:blip r:embed="rId739"/>
                <a:stretch>
                  <a:fillRect/>
                </a:stretch>
              </p:blipFill>
              <p:spPr>
                <a:xfrm>
                  <a:off x="3931207" y="4290564"/>
                  <a:ext cx="161640" cy="17280"/>
                </a:xfrm>
                <a:prstGeom prst="rect">
                  <a:avLst/>
                </a:prstGeom>
              </p:spPr>
            </p:pic>
          </mc:Fallback>
        </mc:AlternateContent>
      </p:grpSp>
      <p:grpSp>
        <p:nvGrpSpPr>
          <p:cNvPr id="489" name="Gruppieren 488">
            <a:extLst>
              <a:ext uri="{FF2B5EF4-FFF2-40B4-BE49-F238E27FC236}">
                <a16:creationId xmlns:a16="http://schemas.microsoft.com/office/drawing/2014/main" id="{3C07F6DC-7290-4963-82A5-27A80CF1EFE8}"/>
              </a:ext>
            </a:extLst>
          </p:cNvPr>
          <p:cNvGrpSpPr/>
          <p:nvPr/>
        </p:nvGrpSpPr>
        <p:grpSpPr>
          <a:xfrm>
            <a:off x="4270687" y="4156644"/>
            <a:ext cx="774360" cy="124560"/>
            <a:chOff x="4270687" y="4156644"/>
            <a:chExt cx="774360" cy="124560"/>
          </a:xfrm>
        </p:grpSpPr>
        <mc:AlternateContent xmlns:mc="http://schemas.openxmlformats.org/markup-compatibility/2006" xmlns:p14="http://schemas.microsoft.com/office/powerpoint/2010/main">
          <mc:Choice Requires="p14">
            <p:contentPart p14:bwMode="auto" r:id="rId740">
              <p14:nvContentPartPr>
                <p14:cNvPr id="483" name="Freihand 482">
                  <a:extLst>
                    <a:ext uri="{FF2B5EF4-FFF2-40B4-BE49-F238E27FC236}">
                      <a16:creationId xmlns:a16="http://schemas.microsoft.com/office/drawing/2014/main" id="{A9801245-242C-4318-A12C-AC977F7B7024}"/>
                    </a:ext>
                  </a:extLst>
                </p14:cNvPr>
                <p14:cNvContentPartPr/>
                <p14:nvPr/>
              </p14:nvContentPartPr>
              <p14:xfrm>
                <a:off x="4270687" y="4169604"/>
                <a:ext cx="137160" cy="111600"/>
              </p14:xfrm>
            </p:contentPart>
          </mc:Choice>
          <mc:Fallback xmlns="">
            <p:pic>
              <p:nvPicPr>
                <p:cNvPr id="483" name="Freihand 482">
                  <a:extLst>
                    <a:ext uri="{FF2B5EF4-FFF2-40B4-BE49-F238E27FC236}">
                      <a16:creationId xmlns:a16="http://schemas.microsoft.com/office/drawing/2014/main" id="{A9801245-242C-4318-A12C-AC977F7B7024}"/>
                    </a:ext>
                  </a:extLst>
                </p:cNvPr>
                <p:cNvPicPr/>
                <p:nvPr/>
              </p:nvPicPr>
              <p:blipFill>
                <a:blip r:embed="rId741"/>
                <a:stretch>
                  <a:fillRect/>
                </a:stretch>
              </p:blipFill>
              <p:spPr>
                <a:xfrm>
                  <a:off x="4266367" y="4165284"/>
                  <a:ext cx="145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479FB70E-9B60-496D-996B-3416167CBD21}"/>
                    </a:ext>
                  </a:extLst>
                </p14:cNvPr>
                <p14:cNvContentPartPr/>
                <p14:nvPr/>
              </p14:nvContentPartPr>
              <p14:xfrm>
                <a:off x="4437007" y="4182204"/>
                <a:ext cx="114840" cy="85680"/>
              </p14:xfrm>
            </p:contentPart>
          </mc:Choice>
          <mc:Fallback xmlns="">
            <p:pic>
              <p:nvPicPr>
                <p:cNvPr id="484" name="Freihand 483">
                  <a:extLst>
                    <a:ext uri="{FF2B5EF4-FFF2-40B4-BE49-F238E27FC236}">
                      <a16:creationId xmlns:a16="http://schemas.microsoft.com/office/drawing/2014/main" id="{479FB70E-9B60-496D-996B-3416167CBD21}"/>
                    </a:ext>
                  </a:extLst>
                </p:cNvPr>
                <p:cNvPicPr/>
                <p:nvPr/>
              </p:nvPicPr>
              <p:blipFill>
                <a:blip r:embed="rId743"/>
                <a:stretch>
                  <a:fillRect/>
                </a:stretch>
              </p:blipFill>
              <p:spPr>
                <a:xfrm>
                  <a:off x="4432687" y="4177884"/>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6A8ECC78-BB96-4812-9796-E49E5D678057}"/>
                    </a:ext>
                  </a:extLst>
                </p14:cNvPr>
                <p14:cNvContentPartPr/>
                <p14:nvPr/>
              </p14:nvContentPartPr>
              <p14:xfrm>
                <a:off x="4578847" y="4178964"/>
                <a:ext cx="126720" cy="76320"/>
              </p14:xfrm>
            </p:contentPart>
          </mc:Choice>
          <mc:Fallback xmlns="">
            <p:pic>
              <p:nvPicPr>
                <p:cNvPr id="485" name="Freihand 484">
                  <a:extLst>
                    <a:ext uri="{FF2B5EF4-FFF2-40B4-BE49-F238E27FC236}">
                      <a16:creationId xmlns:a16="http://schemas.microsoft.com/office/drawing/2014/main" id="{6A8ECC78-BB96-4812-9796-E49E5D678057}"/>
                    </a:ext>
                  </a:extLst>
                </p:cNvPr>
                <p:cNvPicPr/>
                <p:nvPr/>
              </p:nvPicPr>
              <p:blipFill>
                <a:blip r:embed="rId745"/>
                <a:stretch>
                  <a:fillRect/>
                </a:stretch>
              </p:blipFill>
              <p:spPr>
                <a:xfrm>
                  <a:off x="4574527" y="4174644"/>
                  <a:ext cx="13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6" name="Freihand 485">
                  <a:extLst>
                    <a:ext uri="{FF2B5EF4-FFF2-40B4-BE49-F238E27FC236}">
                      <a16:creationId xmlns:a16="http://schemas.microsoft.com/office/drawing/2014/main" id="{2BA234FF-4513-473B-BDE5-C8C8BB888123}"/>
                    </a:ext>
                  </a:extLst>
                </p14:cNvPr>
                <p14:cNvContentPartPr/>
                <p14:nvPr/>
              </p14:nvContentPartPr>
              <p14:xfrm>
                <a:off x="4747327" y="4157004"/>
                <a:ext cx="101160" cy="72000"/>
              </p14:xfrm>
            </p:contentPart>
          </mc:Choice>
          <mc:Fallback xmlns="">
            <p:pic>
              <p:nvPicPr>
                <p:cNvPr id="486" name="Freihand 485">
                  <a:extLst>
                    <a:ext uri="{FF2B5EF4-FFF2-40B4-BE49-F238E27FC236}">
                      <a16:creationId xmlns:a16="http://schemas.microsoft.com/office/drawing/2014/main" id="{2BA234FF-4513-473B-BDE5-C8C8BB888123}"/>
                    </a:ext>
                  </a:extLst>
                </p:cNvPr>
                <p:cNvPicPr/>
                <p:nvPr/>
              </p:nvPicPr>
              <p:blipFill>
                <a:blip r:embed="rId747"/>
                <a:stretch>
                  <a:fillRect/>
                </a:stretch>
              </p:blipFill>
              <p:spPr>
                <a:xfrm>
                  <a:off x="4743007" y="4152684"/>
                  <a:ext cx="10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7" name="Freihand 486">
                  <a:extLst>
                    <a:ext uri="{FF2B5EF4-FFF2-40B4-BE49-F238E27FC236}">
                      <a16:creationId xmlns:a16="http://schemas.microsoft.com/office/drawing/2014/main" id="{F2E33556-F87F-4C2E-B6AA-5DCDFFD29AE4}"/>
                    </a:ext>
                  </a:extLst>
                </p14:cNvPr>
                <p14:cNvContentPartPr/>
                <p14:nvPr/>
              </p14:nvContentPartPr>
              <p14:xfrm>
                <a:off x="4985287" y="4156644"/>
                <a:ext cx="59760" cy="53640"/>
              </p14:xfrm>
            </p:contentPart>
          </mc:Choice>
          <mc:Fallback xmlns="">
            <p:pic>
              <p:nvPicPr>
                <p:cNvPr id="487" name="Freihand 486">
                  <a:extLst>
                    <a:ext uri="{FF2B5EF4-FFF2-40B4-BE49-F238E27FC236}">
                      <a16:creationId xmlns:a16="http://schemas.microsoft.com/office/drawing/2014/main" id="{F2E33556-F87F-4C2E-B6AA-5DCDFFD29AE4}"/>
                    </a:ext>
                  </a:extLst>
                </p:cNvPr>
                <p:cNvPicPr/>
                <p:nvPr/>
              </p:nvPicPr>
              <p:blipFill>
                <a:blip r:embed="rId749"/>
                <a:stretch>
                  <a:fillRect/>
                </a:stretch>
              </p:blipFill>
              <p:spPr>
                <a:xfrm>
                  <a:off x="4980967" y="4152324"/>
                  <a:ext cx="6840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0">
            <p14:nvContentPartPr>
              <p14:cNvPr id="488" name="Freihand 487">
                <a:extLst>
                  <a:ext uri="{FF2B5EF4-FFF2-40B4-BE49-F238E27FC236}">
                    <a16:creationId xmlns:a16="http://schemas.microsoft.com/office/drawing/2014/main" id="{1EA0B8F2-DB13-4B70-880E-3BEBFEF37500}"/>
                  </a:ext>
                </a:extLst>
              </p14:cNvPr>
              <p14:cNvContentPartPr/>
              <p14:nvPr/>
            </p14:nvContentPartPr>
            <p14:xfrm>
              <a:off x="5001127" y="4074924"/>
              <a:ext cx="360" cy="360"/>
            </p14:xfrm>
          </p:contentPart>
        </mc:Choice>
        <mc:Fallback xmlns="">
          <p:pic>
            <p:nvPicPr>
              <p:cNvPr id="488" name="Freihand 487">
                <a:extLst>
                  <a:ext uri="{FF2B5EF4-FFF2-40B4-BE49-F238E27FC236}">
                    <a16:creationId xmlns:a16="http://schemas.microsoft.com/office/drawing/2014/main" id="{1EA0B8F2-DB13-4B70-880E-3BEBFEF37500}"/>
                  </a:ext>
                </a:extLst>
              </p:cNvPr>
              <p:cNvPicPr/>
              <p:nvPr/>
            </p:nvPicPr>
            <p:blipFill>
              <a:blip r:embed="rId729"/>
              <a:stretch>
                <a:fillRect/>
              </a:stretch>
            </p:blipFill>
            <p:spPr>
              <a:xfrm>
                <a:off x="4996807" y="4070604"/>
                <a:ext cx="9000" cy="9000"/>
              </a:xfrm>
              <a:prstGeom prst="rect">
                <a:avLst/>
              </a:prstGeom>
            </p:spPr>
          </p:pic>
        </mc:Fallback>
      </mc:AlternateContent>
      <p:grpSp>
        <p:nvGrpSpPr>
          <p:cNvPr id="500" name="Gruppieren 499">
            <a:extLst>
              <a:ext uri="{FF2B5EF4-FFF2-40B4-BE49-F238E27FC236}">
                <a16:creationId xmlns:a16="http://schemas.microsoft.com/office/drawing/2014/main" id="{777DFEF3-25D7-485D-A67C-C564BB6DC112}"/>
              </a:ext>
            </a:extLst>
          </p:cNvPr>
          <p:cNvGrpSpPr/>
          <p:nvPr/>
        </p:nvGrpSpPr>
        <p:grpSpPr>
          <a:xfrm>
            <a:off x="5553727" y="4033884"/>
            <a:ext cx="762120" cy="151200"/>
            <a:chOff x="5553727" y="4033884"/>
            <a:chExt cx="762120" cy="151200"/>
          </a:xfrm>
        </p:grpSpPr>
        <mc:AlternateContent xmlns:mc="http://schemas.openxmlformats.org/markup-compatibility/2006" xmlns:p14="http://schemas.microsoft.com/office/powerpoint/2010/main">
          <mc:Choice Requires="p14">
            <p:contentPart p14:bwMode="auto" r:id="rId751">
              <p14:nvContentPartPr>
                <p14:cNvPr id="492" name="Freihand 491">
                  <a:extLst>
                    <a:ext uri="{FF2B5EF4-FFF2-40B4-BE49-F238E27FC236}">
                      <a16:creationId xmlns:a16="http://schemas.microsoft.com/office/drawing/2014/main" id="{21663CF2-617B-4AF3-8EA7-59520A7F5AFF}"/>
                    </a:ext>
                  </a:extLst>
                </p14:cNvPr>
                <p14:cNvContentPartPr/>
                <p14:nvPr/>
              </p14:nvContentPartPr>
              <p14:xfrm>
                <a:off x="5553727" y="4033884"/>
                <a:ext cx="7560" cy="151200"/>
              </p14:xfrm>
            </p:contentPart>
          </mc:Choice>
          <mc:Fallback xmlns="">
            <p:pic>
              <p:nvPicPr>
                <p:cNvPr id="492" name="Freihand 491">
                  <a:extLst>
                    <a:ext uri="{FF2B5EF4-FFF2-40B4-BE49-F238E27FC236}">
                      <a16:creationId xmlns:a16="http://schemas.microsoft.com/office/drawing/2014/main" id="{21663CF2-617B-4AF3-8EA7-59520A7F5AFF}"/>
                    </a:ext>
                  </a:extLst>
                </p:cNvPr>
                <p:cNvPicPr/>
                <p:nvPr/>
              </p:nvPicPr>
              <p:blipFill>
                <a:blip r:embed="rId752"/>
                <a:stretch>
                  <a:fillRect/>
                </a:stretch>
              </p:blipFill>
              <p:spPr>
                <a:xfrm>
                  <a:off x="5549407" y="4029564"/>
                  <a:ext cx="16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3" name="Freihand 492">
                  <a:extLst>
                    <a:ext uri="{FF2B5EF4-FFF2-40B4-BE49-F238E27FC236}">
                      <a16:creationId xmlns:a16="http://schemas.microsoft.com/office/drawing/2014/main" id="{FED624FC-F7E2-4B1C-B8AD-41AD227C2A79}"/>
                    </a:ext>
                  </a:extLst>
                </p14:cNvPr>
                <p14:cNvContentPartPr/>
                <p14:nvPr/>
              </p14:nvContentPartPr>
              <p14:xfrm>
                <a:off x="5696647" y="4077804"/>
                <a:ext cx="9360" cy="36360"/>
              </p14:xfrm>
            </p:contentPart>
          </mc:Choice>
          <mc:Fallback xmlns="">
            <p:pic>
              <p:nvPicPr>
                <p:cNvPr id="493" name="Freihand 492">
                  <a:extLst>
                    <a:ext uri="{FF2B5EF4-FFF2-40B4-BE49-F238E27FC236}">
                      <a16:creationId xmlns:a16="http://schemas.microsoft.com/office/drawing/2014/main" id="{FED624FC-F7E2-4B1C-B8AD-41AD227C2A79}"/>
                    </a:ext>
                  </a:extLst>
                </p:cNvPr>
                <p:cNvPicPr/>
                <p:nvPr/>
              </p:nvPicPr>
              <p:blipFill>
                <a:blip r:embed="rId754"/>
                <a:stretch>
                  <a:fillRect/>
                </a:stretch>
              </p:blipFill>
              <p:spPr>
                <a:xfrm>
                  <a:off x="5692327" y="407348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4" name="Freihand 493">
                  <a:extLst>
                    <a:ext uri="{FF2B5EF4-FFF2-40B4-BE49-F238E27FC236}">
                      <a16:creationId xmlns:a16="http://schemas.microsoft.com/office/drawing/2014/main" id="{004A2230-2E77-4CAE-AB83-E706F0443466}"/>
                    </a:ext>
                  </a:extLst>
                </p14:cNvPr>
                <p14:cNvContentPartPr/>
                <p14:nvPr/>
              </p14:nvContentPartPr>
              <p14:xfrm>
                <a:off x="5701687" y="4143684"/>
                <a:ext cx="9720" cy="16560"/>
              </p14:xfrm>
            </p:contentPart>
          </mc:Choice>
          <mc:Fallback xmlns="">
            <p:pic>
              <p:nvPicPr>
                <p:cNvPr id="494" name="Freihand 493">
                  <a:extLst>
                    <a:ext uri="{FF2B5EF4-FFF2-40B4-BE49-F238E27FC236}">
                      <a16:creationId xmlns:a16="http://schemas.microsoft.com/office/drawing/2014/main" id="{004A2230-2E77-4CAE-AB83-E706F0443466}"/>
                    </a:ext>
                  </a:extLst>
                </p:cNvPr>
                <p:cNvPicPr/>
                <p:nvPr/>
              </p:nvPicPr>
              <p:blipFill>
                <a:blip r:embed="rId756"/>
                <a:stretch>
                  <a:fillRect/>
                </a:stretch>
              </p:blipFill>
              <p:spPr>
                <a:xfrm>
                  <a:off x="5697367" y="4139364"/>
                  <a:ext cx="18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5" name="Freihand 494">
                  <a:extLst>
                    <a:ext uri="{FF2B5EF4-FFF2-40B4-BE49-F238E27FC236}">
                      <a16:creationId xmlns:a16="http://schemas.microsoft.com/office/drawing/2014/main" id="{FFDD8CAD-5BE6-4DB5-A0BA-1E44CAA72390}"/>
                    </a:ext>
                  </a:extLst>
                </p14:cNvPr>
                <p14:cNvContentPartPr/>
                <p14:nvPr/>
              </p14:nvContentPartPr>
              <p14:xfrm>
                <a:off x="5854687" y="4042524"/>
                <a:ext cx="94680" cy="108000"/>
              </p14:xfrm>
            </p:contentPart>
          </mc:Choice>
          <mc:Fallback xmlns="">
            <p:pic>
              <p:nvPicPr>
                <p:cNvPr id="495" name="Freihand 494">
                  <a:extLst>
                    <a:ext uri="{FF2B5EF4-FFF2-40B4-BE49-F238E27FC236}">
                      <a16:creationId xmlns:a16="http://schemas.microsoft.com/office/drawing/2014/main" id="{FFDD8CAD-5BE6-4DB5-A0BA-1E44CAA72390}"/>
                    </a:ext>
                  </a:extLst>
                </p:cNvPr>
                <p:cNvPicPr/>
                <p:nvPr/>
              </p:nvPicPr>
              <p:blipFill>
                <a:blip r:embed="rId758"/>
                <a:stretch>
                  <a:fillRect/>
                </a:stretch>
              </p:blipFill>
              <p:spPr>
                <a:xfrm>
                  <a:off x="5850367" y="4038204"/>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6" name="Freihand 495">
                  <a:extLst>
                    <a:ext uri="{FF2B5EF4-FFF2-40B4-BE49-F238E27FC236}">
                      <a16:creationId xmlns:a16="http://schemas.microsoft.com/office/drawing/2014/main" id="{32A3A2A0-E79F-4D73-8BE0-B1CCC62A582E}"/>
                    </a:ext>
                  </a:extLst>
                </p14:cNvPr>
                <p14:cNvContentPartPr/>
                <p14:nvPr/>
              </p14:nvContentPartPr>
              <p14:xfrm>
                <a:off x="5977447" y="4052604"/>
                <a:ext cx="77760" cy="73440"/>
              </p14:xfrm>
            </p:contentPart>
          </mc:Choice>
          <mc:Fallback xmlns="">
            <p:pic>
              <p:nvPicPr>
                <p:cNvPr id="496" name="Freihand 495">
                  <a:extLst>
                    <a:ext uri="{FF2B5EF4-FFF2-40B4-BE49-F238E27FC236}">
                      <a16:creationId xmlns:a16="http://schemas.microsoft.com/office/drawing/2014/main" id="{32A3A2A0-E79F-4D73-8BE0-B1CCC62A582E}"/>
                    </a:ext>
                  </a:extLst>
                </p:cNvPr>
                <p:cNvPicPr/>
                <p:nvPr/>
              </p:nvPicPr>
              <p:blipFill>
                <a:blip r:embed="rId760"/>
                <a:stretch>
                  <a:fillRect/>
                </a:stretch>
              </p:blipFill>
              <p:spPr>
                <a:xfrm>
                  <a:off x="5973127" y="4048284"/>
                  <a:ext cx="8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97" name="Freihand 496">
                  <a:extLst>
                    <a:ext uri="{FF2B5EF4-FFF2-40B4-BE49-F238E27FC236}">
                      <a16:creationId xmlns:a16="http://schemas.microsoft.com/office/drawing/2014/main" id="{03154847-AAD6-4658-BFC5-B9F6886E12CB}"/>
                    </a:ext>
                  </a:extLst>
                </p14:cNvPr>
                <p14:cNvContentPartPr/>
                <p14:nvPr/>
              </p14:nvContentPartPr>
              <p14:xfrm>
                <a:off x="6085447" y="4052244"/>
                <a:ext cx="89640" cy="66600"/>
              </p14:xfrm>
            </p:contentPart>
          </mc:Choice>
          <mc:Fallback xmlns="">
            <p:pic>
              <p:nvPicPr>
                <p:cNvPr id="497" name="Freihand 496">
                  <a:extLst>
                    <a:ext uri="{FF2B5EF4-FFF2-40B4-BE49-F238E27FC236}">
                      <a16:creationId xmlns:a16="http://schemas.microsoft.com/office/drawing/2014/main" id="{03154847-AAD6-4658-BFC5-B9F6886E12CB}"/>
                    </a:ext>
                  </a:extLst>
                </p:cNvPr>
                <p:cNvPicPr/>
                <p:nvPr/>
              </p:nvPicPr>
              <p:blipFill>
                <a:blip r:embed="rId762"/>
                <a:stretch>
                  <a:fillRect/>
                </a:stretch>
              </p:blipFill>
              <p:spPr>
                <a:xfrm>
                  <a:off x="6081127" y="4047924"/>
                  <a:ext cx="98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9" name="Freihand 498">
                  <a:extLst>
                    <a:ext uri="{FF2B5EF4-FFF2-40B4-BE49-F238E27FC236}">
                      <a16:creationId xmlns:a16="http://schemas.microsoft.com/office/drawing/2014/main" id="{DAB325EC-5254-4A5E-AFEB-C7DDD095FB6E}"/>
                    </a:ext>
                  </a:extLst>
                </p14:cNvPr>
                <p14:cNvContentPartPr/>
                <p14:nvPr/>
              </p14:nvContentPartPr>
              <p14:xfrm>
                <a:off x="6218287" y="4043604"/>
                <a:ext cx="97560" cy="81720"/>
              </p14:xfrm>
            </p:contentPart>
          </mc:Choice>
          <mc:Fallback xmlns="">
            <p:pic>
              <p:nvPicPr>
                <p:cNvPr id="499" name="Freihand 498">
                  <a:extLst>
                    <a:ext uri="{FF2B5EF4-FFF2-40B4-BE49-F238E27FC236}">
                      <a16:creationId xmlns:a16="http://schemas.microsoft.com/office/drawing/2014/main" id="{DAB325EC-5254-4A5E-AFEB-C7DDD095FB6E}"/>
                    </a:ext>
                  </a:extLst>
                </p:cNvPr>
                <p:cNvPicPr/>
                <p:nvPr/>
              </p:nvPicPr>
              <p:blipFill>
                <a:blip r:embed="rId764"/>
                <a:stretch>
                  <a:fillRect/>
                </a:stretch>
              </p:blipFill>
              <p:spPr>
                <a:xfrm>
                  <a:off x="6213967" y="4039284"/>
                  <a:ext cx="106200" cy="90360"/>
                </a:xfrm>
                <a:prstGeom prst="rect">
                  <a:avLst/>
                </a:prstGeom>
              </p:spPr>
            </p:pic>
          </mc:Fallback>
        </mc:AlternateContent>
      </p:grpSp>
      <p:grpSp>
        <p:nvGrpSpPr>
          <p:cNvPr id="521" name="Gruppieren 520">
            <a:extLst>
              <a:ext uri="{FF2B5EF4-FFF2-40B4-BE49-F238E27FC236}">
                <a16:creationId xmlns:a16="http://schemas.microsoft.com/office/drawing/2014/main" id="{CA2F7048-4771-46EB-8C26-DB819E39ED71}"/>
              </a:ext>
            </a:extLst>
          </p:cNvPr>
          <p:cNvGrpSpPr/>
          <p:nvPr/>
        </p:nvGrpSpPr>
        <p:grpSpPr>
          <a:xfrm>
            <a:off x="3227047" y="4473804"/>
            <a:ext cx="1288080" cy="352440"/>
            <a:chOff x="3227047" y="4473804"/>
            <a:chExt cx="1288080" cy="352440"/>
          </a:xfrm>
        </p:grpSpPr>
        <mc:AlternateContent xmlns:mc="http://schemas.openxmlformats.org/markup-compatibility/2006" xmlns:p14="http://schemas.microsoft.com/office/powerpoint/2010/main">
          <mc:Choice Requires="p14">
            <p:contentPart p14:bwMode="auto" r:id="rId765">
              <p14:nvContentPartPr>
                <p14:cNvPr id="501" name="Freihand 500">
                  <a:extLst>
                    <a:ext uri="{FF2B5EF4-FFF2-40B4-BE49-F238E27FC236}">
                      <a16:creationId xmlns:a16="http://schemas.microsoft.com/office/drawing/2014/main" id="{928B526A-0354-4558-9B6E-8F947272C3DB}"/>
                    </a:ext>
                  </a:extLst>
                </p14:cNvPr>
                <p14:cNvContentPartPr/>
                <p14:nvPr/>
              </p14:nvContentPartPr>
              <p14:xfrm>
                <a:off x="3227047" y="4643004"/>
                <a:ext cx="41040" cy="106920"/>
              </p14:xfrm>
            </p:contentPart>
          </mc:Choice>
          <mc:Fallback xmlns="">
            <p:pic>
              <p:nvPicPr>
                <p:cNvPr id="501" name="Freihand 500">
                  <a:extLst>
                    <a:ext uri="{FF2B5EF4-FFF2-40B4-BE49-F238E27FC236}">
                      <a16:creationId xmlns:a16="http://schemas.microsoft.com/office/drawing/2014/main" id="{928B526A-0354-4558-9B6E-8F947272C3DB}"/>
                    </a:ext>
                  </a:extLst>
                </p:cNvPr>
                <p:cNvPicPr/>
                <p:nvPr/>
              </p:nvPicPr>
              <p:blipFill>
                <a:blip r:embed="rId766"/>
                <a:stretch>
                  <a:fillRect/>
                </a:stretch>
              </p:blipFill>
              <p:spPr>
                <a:xfrm>
                  <a:off x="3222727" y="4638684"/>
                  <a:ext cx="49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2" name="Freihand 501">
                  <a:extLst>
                    <a:ext uri="{FF2B5EF4-FFF2-40B4-BE49-F238E27FC236}">
                      <a16:creationId xmlns:a16="http://schemas.microsoft.com/office/drawing/2014/main" id="{2C6EC4F6-8B89-42FF-B2C5-12683442915D}"/>
                    </a:ext>
                  </a:extLst>
                </p14:cNvPr>
                <p14:cNvContentPartPr/>
                <p14:nvPr/>
              </p14:nvContentPartPr>
              <p14:xfrm>
                <a:off x="3240727" y="4560924"/>
                <a:ext cx="14040" cy="6480"/>
              </p14:xfrm>
            </p:contentPart>
          </mc:Choice>
          <mc:Fallback xmlns="">
            <p:pic>
              <p:nvPicPr>
                <p:cNvPr id="502" name="Freihand 501">
                  <a:extLst>
                    <a:ext uri="{FF2B5EF4-FFF2-40B4-BE49-F238E27FC236}">
                      <a16:creationId xmlns:a16="http://schemas.microsoft.com/office/drawing/2014/main" id="{2C6EC4F6-8B89-42FF-B2C5-12683442915D}"/>
                    </a:ext>
                  </a:extLst>
                </p:cNvPr>
                <p:cNvPicPr/>
                <p:nvPr/>
              </p:nvPicPr>
              <p:blipFill>
                <a:blip r:embed="rId768"/>
                <a:stretch>
                  <a:fillRect/>
                </a:stretch>
              </p:blipFill>
              <p:spPr>
                <a:xfrm>
                  <a:off x="3236407" y="4556604"/>
                  <a:ext cx="2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3" name="Freihand 502">
                  <a:extLst>
                    <a:ext uri="{FF2B5EF4-FFF2-40B4-BE49-F238E27FC236}">
                      <a16:creationId xmlns:a16="http://schemas.microsoft.com/office/drawing/2014/main" id="{CFDA37C8-B285-402C-A8E2-B7FEF48CB6B2}"/>
                    </a:ext>
                  </a:extLst>
                </p14:cNvPr>
                <p14:cNvContentPartPr/>
                <p14:nvPr/>
              </p14:nvContentPartPr>
              <p14:xfrm>
                <a:off x="3334687" y="4537884"/>
                <a:ext cx="116280" cy="146520"/>
              </p14:xfrm>
            </p:contentPart>
          </mc:Choice>
          <mc:Fallback xmlns="">
            <p:pic>
              <p:nvPicPr>
                <p:cNvPr id="503" name="Freihand 502">
                  <a:extLst>
                    <a:ext uri="{FF2B5EF4-FFF2-40B4-BE49-F238E27FC236}">
                      <a16:creationId xmlns:a16="http://schemas.microsoft.com/office/drawing/2014/main" id="{CFDA37C8-B285-402C-A8E2-B7FEF48CB6B2}"/>
                    </a:ext>
                  </a:extLst>
                </p:cNvPr>
                <p:cNvPicPr/>
                <p:nvPr/>
              </p:nvPicPr>
              <p:blipFill>
                <a:blip r:embed="rId770"/>
                <a:stretch>
                  <a:fillRect/>
                </a:stretch>
              </p:blipFill>
              <p:spPr>
                <a:xfrm>
                  <a:off x="3330367" y="4533564"/>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4" name="Freihand 503">
                  <a:extLst>
                    <a:ext uri="{FF2B5EF4-FFF2-40B4-BE49-F238E27FC236}">
                      <a16:creationId xmlns:a16="http://schemas.microsoft.com/office/drawing/2014/main" id="{F9500FD6-DAB4-4018-85BF-E8D73F4ECBD1}"/>
                    </a:ext>
                  </a:extLst>
                </p14:cNvPr>
                <p14:cNvContentPartPr/>
                <p14:nvPr/>
              </p14:nvContentPartPr>
              <p14:xfrm>
                <a:off x="3574087" y="4640844"/>
                <a:ext cx="65520" cy="10080"/>
              </p14:xfrm>
            </p:contentPart>
          </mc:Choice>
          <mc:Fallback xmlns="">
            <p:pic>
              <p:nvPicPr>
                <p:cNvPr id="504" name="Freihand 503">
                  <a:extLst>
                    <a:ext uri="{FF2B5EF4-FFF2-40B4-BE49-F238E27FC236}">
                      <a16:creationId xmlns:a16="http://schemas.microsoft.com/office/drawing/2014/main" id="{F9500FD6-DAB4-4018-85BF-E8D73F4ECBD1}"/>
                    </a:ext>
                  </a:extLst>
                </p:cNvPr>
                <p:cNvPicPr/>
                <p:nvPr/>
              </p:nvPicPr>
              <p:blipFill>
                <a:blip r:embed="rId772"/>
                <a:stretch>
                  <a:fillRect/>
                </a:stretch>
              </p:blipFill>
              <p:spPr>
                <a:xfrm>
                  <a:off x="3569767" y="4636524"/>
                  <a:ext cx="74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Freihand 504">
                  <a:extLst>
                    <a:ext uri="{FF2B5EF4-FFF2-40B4-BE49-F238E27FC236}">
                      <a16:creationId xmlns:a16="http://schemas.microsoft.com/office/drawing/2014/main" id="{AEA90765-F7D2-4EF5-8FCC-D47BEC716C52}"/>
                    </a:ext>
                  </a:extLst>
                </p14:cNvPr>
                <p14:cNvContentPartPr/>
                <p14:nvPr/>
              </p14:nvContentPartPr>
              <p14:xfrm>
                <a:off x="3558967" y="4681884"/>
                <a:ext cx="95400" cy="16200"/>
              </p14:xfrm>
            </p:contentPart>
          </mc:Choice>
          <mc:Fallback xmlns="">
            <p:pic>
              <p:nvPicPr>
                <p:cNvPr id="505" name="Freihand 504">
                  <a:extLst>
                    <a:ext uri="{FF2B5EF4-FFF2-40B4-BE49-F238E27FC236}">
                      <a16:creationId xmlns:a16="http://schemas.microsoft.com/office/drawing/2014/main" id="{AEA90765-F7D2-4EF5-8FCC-D47BEC716C52}"/>
                    </a:ext>
                  </a:extLst>
                </p:cNvPr>
                <p:cNvPicPr/>
                <p:nvPr/>
              </p:nvPicPr>
              <p:blipFill>
                <a:blip r:embed="rId774"/>
                <a:stretch>
                  <a:fillRect/>
                </a:stretch>
              </p:blipFill>
              <p:spPr>
                <a:xfrm>
                  <a:off x="3554647" y="4677564"/>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7" name="Freihand 506">
                  <a:extLst>
                    <a:ext uri="{FF2B5EF4-FFF2-40B4-BE49-F238E27FC236}">
                      <a16:creationId xmlns:a16="http://schemas.microsoft.com/office/drawing/2014/main" id="{7617E77A-606D-42FF-BA77-1FFFA3FAE4EB}"/>
                    </a:ext>
                  </a:extLst>
                </p14:cNvPr>
                <p14:cNvContentPartPr/>
                <p14:nvPr/>
              </p14:nvContentPartPr>
              <p14:xfrm>
                <a:off x="3815287" y="4505484"/>
                <a:ext cx="103320" cy="80640"/>
              </p14:xfrm>
            </p:contentPart>
          </mc:Choice>
          <mc:Fallback xmlns="">
            <p:pic>
              <p:nvPicPr>
                <p:cNvPr id="507" name="Freihand 506">
                  <a:extLst>
                    <a:ext uri="{FF2B5EF4-FFF2-40B4-BE49-F238E27FC236}">
                      <a16:creationId xmlns:a16="http://schemas.microsoft.com/office/drawing/2014/main" id="{7617E77A-606D-42FF-BA77-1FFFA3FAE4EB}"/>
                    </a:ext>
                  </a:extLst>
                </p:cNvPr>
                <p:cNvPicPr/>
                <p:nvPr/>
              </p:nvPicPr>
              <p:blipFill>
                <a:blip r:embed="rId776"/>
                <a:stretch>
                  <a:fillRect/>
                </a:stretch>
              </p:blipFill>
              <p:spPr>
                <a:xfrm>
                  <a:off x="3810967" y="4501164"/>
                  <a:ext cx="111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8" name="Freihand 507">
                  <a:extLst>
                    <a:ext uri="{FF2B5EF4-FFF2-40B4-BE49-F238E27FC236}">
                      <a16:creationId xmlns:a16="http://schemas.microsoft.com/office/drawing/2014/main" id="{0B29DCFE-BA40-4016-8C7A-3960E0D93350}"/>
                    </a:ext>
                  </a:extLst>
                </p14:cNvPr>
                <p14:cNvContentPartPr/>
                <p14:nvPr/>
              </p14:nvContentPartPr>
              <p14:xfrm>
                <a:off x="3939847" y="4508724"/>
                <a:ext cx="81720" cy="84600"/>
              </p14:xfrm>
            </p:contentPart>
          </mc:Choice>
          <mc:Fallback xmlns="">
            <p:pic>
              <p:nvPicPr>
                <p:cNvPr id="508" name="Freihand 507">
                  <a:extLst>
                    <a:ext uri="{FF2B5EF4-FFF2-40B4-BE49-F238E27FC236}">
                      <a16:creationId xmlns:a16="http://schemas.microsoft.com/office/drawing/2014/main" id="{0B29DCFE-BA40-4016-8C7A-3960E0D93350}"/>
                    </a:ext>
                  </a:extLst>
                </p:cNvPr>
                <p:cNvPicPr/>
                <p:nvPr/>
              </p:nvPicPr>
              <p:blipFill>
                <a:blip r:embed="rId778"/>
                <a:stretch>
                  <a:fillRect/>
                </a:stretch>
              </p:blipFill>
              <p:spPr>
                <a:xfrm>
                  <a:off x="3935527" y="4504404"/>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Freihand 508">
                  <a:extLst>
                    <a:ext uri="{FF2B5EF4-FFF2-40B4-BE49-F238E27FC236}">
                      <a16:creationId xmlns:a16="http://schemas.microsoft.com/office/drawing/2014/main" id="{4C77ED38-3A17-44DE-B3C7-8ED9FF5E9427}"/>
                    </a:ext>
                  </a:extLst>
                </p14:cNvPr>
                <p14:cNvContentPartPr/>
                <p14:nvPr/>
              </p14:nvContentPartPr>
              <p14:xfrm>
                <a:off x="4049287" y="4506924"/>
                <a:ext cx="71280" cy="67320"/>
              </p14:xfrm>
            </p:contentPart>
          </mc:Choice>
          <mc:Fallback xmlns="">
            <p:pic>
              <p:nvPicPr>
                <p:cNvPr id="509" name="Freihand 508">
                  <a:extLst>
                    <a:ext uri="{FF2B5EF4-FFF2-40B4-BE49-F238E27FC236}">
                      <a16:creationId xmlns:a16="http://schemas.microsoft.com/office/drawing/2014/main" id="{4C77ED38-3A17-44DE-B3C7-8ED9FF5E9427}"/>
                    </a:ext>
                  </a:extLst>
                </p:cNvPr>
                <p:cNvPicPr/>
                <p:nvPr/>
              </p:nvPicPr>
              <p:blipFill>
                <a:blip r:embed="rId780"/>
                <a:stretch>
                  <a:fillRect/>
                </a:stretch>
              </p:blipFill>
              <p:spPr>
                <a:xfrm>
                  <a:off x="4044967" y="4502244"/>
                  <a:ext cx="7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0" name="Freihand 509">
                  <a:extLst>
                    <a:ext uri="{FF2B5EF4-FFF2-40B4-BE49-F238E27FC236}">
                      <a16:creationId xmlns:a16="http://schemas.microsoft.com/office/drawing/2014/main" id="{44CEB4DA-A5B1-4993-92F3-FCA3CF017B63}"/>
                    </a:ext>
                  </a:extLst>
                </p14:cNvPr>
                <p14:cNvContentPartPr/>
                <p14:nvPr/>
              </p14:nvContentPartPr>
              <p14:xfrm>
                <a:off x="3830407" y="4602324"/>
                <a:ext cx="409680" cy="33840"/>
              </p14:xfrm>
            </p:contentPart>
          </mc:Choice>
          <mc:Fallback xmlns="">
            <p:pic>
              <p:nvPicPr>
                <p:cNvPr id="510" name="Freihand 509">
                  <a:extLst>
                    <a:ext uri="{FF2B5EF4-FFF2-40B4-BE49-F238E27FC236}">
                      <a16:creationId xmlns:a16="http://schemas.microsoft.com/office/drawing/2014/main" id="{44CEB4DA-A5B1-4993-92F3-FCA3CF017B63}"/>
                    </a:ext>
                  </a:extLst>
                </p:cNvPr>
                <p:cNvPicPr/>
                <p:nvPr/>
              </p:nvPicPr>
              <p:blipFill>
                <a:blip r:embed="rId782"/>
                <a:stretch>
                  <a:fillRect/>
                </a:stretch>
              </p:blipFill>
              <p:spPr>
                <a:xfrm>
                  <a:off x="3826087" y="4598004"/>
                  <a:ext cx="418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1" name="Freihand 510">
                  <a:extLst>
                    <a:ext uri="{FF2B5EF4-FFF2-40B4-BE49-F238E27FC236}">
                      <a16:creationId xmlns:a16="http://schemas.microsoft.com/office/drawing/2014/main" id="{EE4C25D6-2583-42A9-8974-57E9AED2A9FC}"/>
                    </a:ext>
                  </a:extLst>
                </p14:cNvPr>
                <p14:cNvContentPartPr/>
                <p14:nvPr/>
              </p14:nvContentPartPr>
              <p14:xfrm>
                <a:off x="3826807" y="4719684"/>
                <a:ext cx="97920" cy="94320"/>
              </p14:xfrm>
            </p:contentPart>
          </mc:Choice>
          <mc:Fallback xmlns="">
            <p:pic>
              <p:nvPicPr>
                <p:cNvPr id="511" name="Freihand 510">
                  <a:extLst>
                    <a:ext uri="{FF2B5EF4-FFF2-40B4-BE49-F238E27FC236}">
                      <a16:creationId xmlns:a16="http://schemas.microsoft.com/office/drawing/2014/main" id="{EE4C25D6-2583-42A9-8974-57E9AED2A9FC}"/>
                    </a:ext>
                  </a:extLst>
                </p:cNvPr>
                <p:cNvPicPr/>
                <p:nvPr/>
              </p:nvPicPr>
              <p:blipFill>
                <a:blip r:embed="rId784"/>
                <a:stretch>
                  <a:fillRect/>
                </a:stretch>
              </p:blipFill>
              <p:spPr>
                <a:xfrm>
                  <a:off x="3822487" y="4715364"/>
                  <a:ext cx="10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2" name="Freihand 511">
                  <a:extLst>
                    <a:ext uri="{FF2B5EF4-FFF2-40B4-BE49-F238E27FC236}">
                      <a16:creationId xmlns:a16="http://schemas.microsoft.com/office/drawing/2014/main" id="{D012941B-90D6-4E85-A1E5-1686462A9DFD}"/>
                    </a:ext>
                  </a:extLst>
                </p14:cNvPr>
                <p14:cNvContentPartPr/>
                <p14:nvPr/>
              </p14:nvContentPartPr>
              <p14:xfrm>
                <a:off x="3927607" y="4716444"/>
                <a:ext cx="68760" cy="68760"/>
              </p14:xfrm>
            </p:contentPart>
          </mc:Choice>
          <mc:Fallback xmlns="">
            <p:pic>
              <p:nvPicPr>
                <p:cNvPr id="512" name="Freihand 511">
                  <a:extLst>
                    <a:ext uri="{FF2B5EF4-FFF2-40B4-BE49-F238E27FC236}">
                      <a16:creationId xmlns:a16="http://schemas.microsoft.com/office/drawing/2014/main" id="{D012941B-90D6-4E85-A1E5-1686462A9DFD}"/>
                    </a:ext>
                  </a:extLst>
                </p:cNvPr>
                <p:cNvPicPr/>
                <p:nvPr/>
              </p:nvPicPr>
              <p:blipFill>
                <a:blip r:embed="rId786"/>
                <a:stretch>
                  <a:fillRect/>
                </a:stretch>
              </p:blipFill>
              <p:spPr>
                <a:xfrm>
                  <a:off x="3923287" y="4712124"/>
                  <a:ext cx="7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3" name="Freihand 512">
                  <a:extLst>
                    <a:ext uri="{FF2B5EF4-FFF2-40B4-BE49-F238E27FC236}">
                      <a16:creationId xmlns:a16="http://schemas.microsoft.com/office/drawing/2014/main" id="{E7D2AE8C-1F16-43CA-9593-3272D9BE0B5F}"/>
                    </a:ext>
                  </a:extLst>
                </p14:cNvPr>
                <p14:cNvContentPartPr/>
                <p14:nvPr/>
              </p14:nvContentPartPr>
              <p14:xfrm>
                <a:off x="4014727" y="4711044"/>
                <a:ext cx="85320" cy="80280"/>
              </p14:xfrm>
            </p:contentPart>
          </mc:Choice>
          <mc:Fallback xmlns="">
            <p:pic>
              <p:nvPicPr>
                <p:cNvPr id="513" name="Freihand 512">
                  <a:extLst>
                    <a:ext uri="{FF2B5EF4-FFF2-40B4-BE49-F238E27FC236}">
                      <a16:creationId xmlns:a16="http://schemas.microsoft.com/office/drawing/2014/main" id="{E7D2AE8C-1F16-43CA-9593-3272D9BE0B5F}"/>
                    </a:ext>
                  </a:extLst>
                </p:cNvPr>
                <p:cNvPicPr/>
                <p:nvPr/>
              </p:nvPicPr>
              <p:blipFill>
                <a:blip r:embed="rId788"/>
                <a:stretch>
                  <a:fillRect/>
                </a:stretch>
              </p:blipFill>
              <p:spPr>
                <a:xfrm>
                  <a:off x="4010407" y="4706724"/>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4" name="Freihand 513">
                  <a:extLst>
                    <a:ext uri="{FF2B5EF4-FFF2-40B4-BE49-F238E27FC236}">
                      <a16:creationId xmlns:a16="http://schemas.microsoft.com/office/drawing/2014/main" id="{E3369C11-2A67-43CD-BEFC-E52EF6C30089}"/>
                    </a:ext>
                  </a:extLst>
                </p14:cNvPr>
                <p14:cNvContentPartPr/>
                <p14:nvPr/>
              </p14:nvContentPartPr>
              <p14:xfrm>
                <a:off x="4127767" y="4696284"/>
                <a:ext cx="91800" cy="83520"/>
              </p14:xfrm>
            </p:contentPart>
          </mc:Choice>
          <mc:Fallback xmlns="">
            <p:pic>
              <p:nvPicPr>
                <p:cNvPr id="514" name="Freihand 513">
                  <a:extLst>
                    <a:ext uri="{FF2B5EF4-FFF2-40B4-BE49-F238E27FC236}">
                      <a16:creationId xmlns:a16="http://schemas.microsoft.com/office/drawing/2014/main" id="{E3369C11-2A67-43CD-BEFC-E52EF6C30089}"/>
                    </a:ext>
                  </a:extLst>
                </p:cNvPr>
                <p:cNvPicPr/>
                <p:nvPr/>
              </p:nvPicPr>
              <p:blipFill>
                <a:blip r:embed="rId790"/>
                <a:stretch>
                  <a:fillRect/>
                </a:stretch>
              </p:blipFill>
              <p:spPr>
                <a:xfrm>
                  <a:off x="4123447" y="4691964"/>
                  <a:ext cx="100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5" name="Freihand 514">
                  <a:extLst>
                    <a:ext uri="{FF2B5EF4-FFF2-40B4-BE49-F238E27FC236}">
                      <a16:creationId xmlns:a16="http://schemas.microsoft.com/office/drawing/2014/main" id="{37AEEF04-B90F-41FF-8A4E-FE00AEE5A25A}"/>
                    </a:ext>
                  </a:extLst>
                </p14:cNvPr>
                <p14:cNvContentPartPr/>
                <p14:nvPr/>
              </p14:nvContentPartPr>
              <p14:xfrm>
                <a:off x="4024807" y="4810044"/>
                <a:ext cx="360" cy="360"/>
              </p14:xfrm>
            </p:contentPart>
          </mc:Choice>
          <mc:Fallback xmlns="">
            <p:pic>
              <p:nvPicPr>
                <p:cNvPr id="515" name="Freihand 514">
                  <a:extLst>
                    <a:ext uri="{FF2B5EF4-FFF2-40B4-BE49-F238E27FC236}">
                      <a16:creationId xmlns:a16="http://schemas.microsoft.com/office/drawing/2014/main" id="{37AEEF04-B90F-41FF-8A4E-FE00AEE5A25A}"/>
                    </a:ext>
                  </a:extLst>
                </p:cNvPr>
                <p:cNvPicPr/>
                <p:nvPr/>
              </p:nvPicPr>
              <p:blipFill>
                <a:blip r:embed="rId729"/>
                <a:stretch>
                  <a:fillRect/>
                </a:stretch>
              </p:blipFill>
              <p:spPr>
                <a:xfrm>
                  <a:off x="4020487" y="4805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16" name="Freihand 515">
                  <a:extLst>
                    <a:ext uri="{FF2B5EF4-FFF2-40B4-BE49-F238E27FC236}">
                      <a16:creationId xmlns:a16="http://schemas.microsoft.com/office/drawing/2014/main" id="{4C66BCA1-ACDC-4B2B-B39A-182BA9D9A73C}"/>
                    </a:ext>
                  </a:extLst>
                </p14:cNvPr>
                <p14:cNvContentPartPr/>
                <p14:nvPr/>
              </p14:nvContentPartPr>
              <p14:xfrm>
                <a:off x="4010047" y="4677564"/>
                <a:ext cx="237240" cy="148680"/>
              </p14:xfrm>
            </p:contentPart>
          </mc:Choice>
          <mc:Fallback xmlns="">
            <p:pic>
              <p:nvPicPr>
                <p:cNvPr id="516" name="Freihand 515">
                  <a:extLst>
                    <a:ext uri="{FF2B5EF4-FFF2-40B4-BE49-F238E27FC236}">
                      <a16:creationId xmlns:a16="http://schemas.microsoft.com/office/drawing/2014/main" id="{4C66BCA1-ACDC-4B2B-B39A-182BA9D9A73C}"/>
                    </a:ext>
                  </a:extLst>
                </p:cNvPr>
                <p:cNvPicPr/>
                <p:nvPr/>
              </p:nvPicPr>
              <p:blipFill>
                <a:blip r:embed="rId793"/>
                <a:stretch>
                  <a:fillRect/>
                </a:stretch>
              </p:blipFill>
              <p:spPr>
                <a:xfrm>
                  <a:off x="4005727" y="4673244"/>
                  <a:ext cx="24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17" name="Freihand 516">
                  <a:extLst>
                    <a:ext uri="{FF2B5EF4-FFF2-40B4-BE49-F238E27FC236}">
                      <a16:creationId xmlns:a16="http://schemas.microsoft.com/office/drawing/2014/main" id="{1DEC7DAE-BE0C-4FFF-841E-900CF16D8806}"/>
                    </a:ext>
                  </a:extLst>
                </p14:cNvPr>
                <p14:cNvContentPartPr/>
                <p14:nvPr/>
              </p14:nvContentPartPr>
              <p14:xfrm>
                <a:off x="3948847" y="4473804"/>
                <a:ext cx="191160" cy="111960"/>
              </p14:xfrm>
            </p:contentPart>
          </mc:Choice>
          <mc:Fallback xmlns="">
            <p:pic>
              <p:nvPicPr>
                <p:cNvPr id="517" name="Freihand 516">
                  <a:extLst>
                    <a:ext uri="{FF2B5EF4-FFF2-40B4-BE49-F238E27FC236}">
                      <a16:creationId xmlns:a16="http://schemas.microsoft.com/office/drawing/2014/main" id="{1DEC7DAE-BE0C-4FFF-841E-900CF16D8806}"/>
                    </a:ext>
                  </a:extLst>
                </p:cNvPr>
                <p:cNvPicPr/>
                <p:nvPr/>
              </p:nvPicPr>
              <p:blipFill>
                <a:blip r:embed="rId795"/>
                <a:stretch>
                  <a:fillRect/>
                </a:stretch>
              </p:blipFill>
              <p:spPr>
                <a:xfrm>
                  <a:off x="3944527" y="4469484"/>
                  <a:ext cx="19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9" name="Freihand 518">
                  <a:extLst>
                    <a:ext uri="{FF2B5EF4-FFF2-40B4-BE49-F238E27FC236}">
                      <a16:creationId xmlns:a16="http://schemas.microsoft.com/office/drawing/2014/main" id="{D9CA2630-4C7D-4BDE-B93D-B43E82F3BD0F}"/>
                    </a:ext>
                  </a:extLst>
                </p14:cNvPr>
                <p14:cNvContentPartPr/>
                <p14:nvPr/>
              </p14:nvContentPartPr>
              <p14:xfrm>
                <a:off x="4369687" y="4577124"/>
                <a:ext cx="145440" cy="21960"/>
              </p14:xfrm>
            </p:contentPart>
          </mc:Choice>
          <mc:Fallback xmlns="">
            <p:pic>
              <p:nvPicPr>
                <p:cNvPr id="519" name="Freihand 518">
                  <a:extLst>
                    <a:ext uri="{FF2B5EF4-FFF2-40B4-BE49-F238E27FC236}">
                      <a16:creationId xmlns:a16="http://schemas.microsoft.com/office/drawing/2014/main" id="{D9CA2630-4C7D-4BDE-B93D-B43E82F3BD0F}"/>
                    </a:ext>
                  </a:extLst>
                </p:cNvPr>
                <p:cNvPicPr/>
                <p:nvPr/>
              </p:nvPicPr>
              <p:blipFill>
                <a:blip r:embed="rId797"/>
                <a:stretch>
                  <a:fillRect/>
                </a:stretch>
              </p:blipFill>
              <p:spPr>
                <a:xfrm>
                  <a:off x="4365367" y="4572804"/>
                  <a:ext cx="154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0" name="Freihand 519">
                  <a:extLst>
                    <a:ext uri="{FF2B5EF4-FFF2-40B4-BE49-F238E27FC236}">
                      <a16:creationId xmlns:a16="http://schemas.microsoft.com/office/drawing/2014/main" id="{67C6176F-8DB1-4D4F-BF50-110E52E3A5FF}"/>
                    </a:ext>
                  </a:extLst>
                </p14:cNvPr>
                <p14:cNvContentPartPr/>
                <p14:nvPr/>
              </p14:nvContentPartPr>
              <p14:xfrm>
                <a:off x="4383727" y="4629684"/>
                <a:ext cx="130320" cy="13680"/>
              </p14:xfrm>
            </p:contentPart>
          </mc:Choice>
          <mc:Fallback xmlns="">
            <p:pic>
              <p:nvPicPr>
                <p:cNvPr id="520" name="Freihand 519">
                  <a:extLst>
                    <a:ext uri="{FF2B5EF4-FFF2-40B4-BE49-F238E27FC236}">
                      <a16:creationId xmlns:a16="http://schemas.microsoft.com/office/drawing/2014/main" id="{67C6176F-8DB1-4D4F-BF50-110E52E3A5FF}"/>
                    </a:ext>
                  </a:extLst>
                </p:cNvPr>
                <p:cNvPicPr/>
                <p:nvPr/>
              </p:nvPicPr>
              <p:blipFill>
                <a:blip r:embed="rId799"/>
                <a:stretch>
                  <a:fillRect/>
                </a:stretch>
              </p:blipFill>
              <p:spPr>
                <a:xfrm>
                  <a:off x="4379407" y="4625364"/>
                  <a:ext cx="138960" cy="22320"/>
                </a:xfrm>
                <a:prstGeom prst="rect">
                  <a:avLst/>
                </a:prstGeom>
              </p:spPr>
            </p:pic>
          </mc:Fallback>
        </mc:AlternateContent>
      </p:grpSp>
      <p:grpSp>
        <p:nvGrpSpPr>
          <p:cNvPr id="526" name="Gruppieren 525">
            <a:extLst>
              <a:ext uri="{FF2B5EF4-FFF2-40B4-BE49-F238E27FC236}">
                <a16:creationId xmlns:a16="http://schemas.microsoft.com/office/drawing/2014/main" id="{5D706BC7-D084-4561-9000-7ADB58426071}"/>
              </a:ext>
            </a:extLst>
          </p:cNvPr>
          <p:cNvGrpSpPr/>
          <p:nvPr/>
        </p:nvGrpSpPr>
        <p:grpSpPr>
          <a:xfrm>
            <a:off x="4701247" y="4426284"/>
            <a:ext cx="421560" cy="219240"/>
            <a:chOff x="4701247" y="4426284"/>
            <a:chExt cx="421560" cy="219240"/>
          </a:xfrm>
        </p:grpSpPr>
        <mc:AlternateContent xmlns:mc="http://schemas.openxmlformats.org/markup-compatibility/2006" xmlns:p14="http://schemas.microsoft.com/office/powerpoint/2010/main">
          <mc:Choice Requires="p14">
            <p:contentPart p14:bwMode="auto" r:id="rId800">
              <p14:nvContentPartPr>
                <p14:cNvPr id="522" name="Freihand 521">
                  <a:extLst>
                    <a:ext uri="{FF2B5EF4-FFF2-40B4-BE49-F238E27FC236}">
                      <a16:creationId xmlns:a16="http://schemas.microsoft.com/office/drawing/2014/main" id="{77ADE078-B55C-4213-9AA7-20F6D7371B9D}"/>
                    </a:ext>
                  </a:extLst>
                </p14:cNvPr>
                <p14:cNvContentPartPr/>
                <p14:nvPr/>
              </p14:nvContentPartPr>
              <p14:xfrm>
                <a:off x="4701247" y="4490004"/>
                <a:ext cx="86040" cy="155520"/>
              </p14:xfrm>
            </p:contentPart>
          </mc:Choice>
          <mc:Fallback xmlns="">
            <p:pic>
              <p:nvPicPr>
                <p:cNvPr id="522" name="Freihand 521">
                  <a:extLst>
                    <a:ext uri="{FF2B5EF4-FFF2-40B4-BE49-F238E27FC236}">
                      <a16:creationId xmlns:a16="http://schemas.microsoft.com/office/drawing/2014/main" id="{77ADE078-B55C-4213-9AA7-20F6D7371B9D}"/>
                    </a:ext>
                  </a:extLst>
                </p:cNvPr>
                <p:cNvPicPr/>
                <p:nvPr/>
              </p:nvPicPr>
              <p:blipFill>
                <a:blip r:embed="rId801"/>
                <a:stretch>
                  <a:fillRect/>
                </a:stretch>
              </p:blipFill>
              <p:spPr>
                <a:xfrm>
                  <a:off x="4696927" y="4485684"/>
                  <a:ext cx="9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3" name="Freihand 522">
                  <a:extLst>
                    <a:ext uri="{FF2B5EF4-FFF2-40B4-BE49-F238E27FC236}">
                      <a16:creationId xmlns:a16="http://schemas.microsoft.com/office/drawing/2014/main" id="{B59EBF2D-D620-4F3A-9F06-2CB7AEE544DA}"/>
                    </a:ext>
                  </a:extLst>
                </p14:cNvPr>
                <p14:cNvContentPartPr/>
                <p14:nvPr/>
              </p14:nvContentPartPr>
              <p14:xfrm>
                <a:off x="4721767" y="4472364"/>
                <a:ext cx="120960" cy="18000"/>
              </p14:xfrm>
            </p:contentPart>
          </mc:Choice>
          <mc:Fallback xmlns="">
            <p:pic>
              <p:nvPicPr>
                <p:cNvPr id="523" name="Freihand 522">
                  <a:extLst>
                    <a:ext uri="{FF2B5EF4-FFF2-40B4-BE49-F238E27FC236}">
                      <a16:creationId xmlns:a16="http://schemas.microsoft.com/office/drawing/2014/main" id="{B59EBF2D-D620-4F3A-9F06-2CB7AEE544DA}"/>
                    </a:ext>
                  </a:extLst>
                </p:cNvPr>
                <p:cNvPicPr/>
                <p:nvPr/>
              </p:nvPicPr>
              <p:blipFill>
                <a:blip r:embed="rId803"/>
                <a:stretch>
                  <a:fillRect/>
                </a:stretch>
              </p:blipFill>
              <p:spPr>
                <a:xfrm>
                  <a:off x="4717447" y="4468044"/>
                  <a:ext cx="12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4" name="Freihand 523">
                  <a:extLst>
                    <a:ext uri="{FF2B5EF4-FFF2-40B4-BE49-F238E27FC236}">
                      <a16:creationId xmlns:a16="http://schemas.microsoft.com/office/drawing/2014/main" id="{E3511EF6-C33E-4276-BE6D-E06DDC53D283}"/>
                    </a:ext>
                  </a:extLst>
                </p14:cNvPr>
                <p14:cNvContentPartPr/>
                <p14:nvPr/>
              </p14:nvContentPartPr>
              <p14:xfrm>
                <a:off x="4952887" y="4490004"/>
                <a:ext cx="60480" cy="130320"/>
              </p14:xfrm>
            </p:contentPart>
          </mc:Choice>
          <mc:Fallback xmlns="">
            <p:pic>
              <p:nvPicPr>
                <p:cNvPr id="524" name="Freihand 523">
                  <a:extLst>
                    <a:ext uri="{FF2B5EF4-FFF2-40B4-BE49-F238E27FC236}">
                      <a16:creationId xmlns:a16="http://schemas.microsoft.com/office/drawing/2014/main" id="{E3511EF6-C33E-4276-BE6D-E06DDC53D283}"/>
                    </a:ext>
                  </a:extLst>
                </p:cNvPr>
                <p:cNvPicPr/>
                <p:nvPr/>
              </p:nvPicPr>
              <p:blipFill>
                <a:blip r:embed="rId805"/>
                <a:stretch>
                  <a:fillRect/>
                </a:stretch>
              </p:blipFill>
              <p:spPr>
                <a:xfrm>
                  <a:off x="4948567" y="4485684"/>
                  <a:ext cx="6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5" name="Freihand 524">
                  <a:extLst>
                    <a:ext uri="{FF2B5EF4-FFF2-40B4-BE49-F238E27FC236}">
                      <a16:creationId xmlns:a16="http://schemas.microsoft.com/office/drawing/2014/main" id="{873ED637-8E70-479D-84EA-C0F9E4BFFF50}"/>
                    </a:ext>
                  </a:extLst>
                </p14:cNvPr>
                <p14:cNvContentPartPr/>
                <p14:nvPr/>
              </p14:nvContentPartPr>
              <p14:xfrm>
                <a:off x="4912207" y="4426284"/>
                <a:ext cx="210600" cy="217080"/>
              </p14:xfrm>
            </p:contentPart>
          </mc:Choice>
          <mc:Fallback xmlns="">
            <p:pic>
              <p:nvPicPr>
                <p:cNvPr id="525" name="Freihand 524">
                  <a:extLst>
                    <a:ext uri="{FF2B5EF4-FFF2-40B4-BE49-F238E27FC236}">
                      <a16:creationId xmlns:a16="http://schemas.microsoft.com/office/drawing/2014/main" id="{873ED637-8E70-479D-84EA-C0F9E4BFFF50}"/>
                    </a:ext>
                  </a:extLst>
                </p:cNvPr>
                <p:cNvPicPr/>
                <p:nvPr/>
              </p:nvPicPr>
              <p:blipFill>
                <a:blip r:embed="rId807"/>
                <a:stretch>
                  <a:fillRect/>
                </a:stretch>
              </p:blipFill>
              <p:spPr>
                <a:xfrm>
                  <a:off x="4907887" y="4421964"/>
                  <a:ext cx="2192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8">
            <p14:nvContentPartPr>
              <p14:cNvPr id="15" name="Freihand 14">
                <a:extLst>
                  <a:ext uri="{FF2B5EF4-FFF2-40B4-BE49-F238E27FC236}">
                    <a16:creationId xmlns:a16="http://schemas.microsoft.com/office/drawing/2014/main" id="{E5AB05B0-8AD2-43B3-A15F-34A0170AB8A9}"/>
                  </a:ext>
                </a:extLst>
              </p14:cNvPr>
              <p14:cNvContentPartPr/>
              <p14:nvPr/>
            </p14:nvContentPartPr>
            <p14:xfrm>
              <a:off x="9309247" y="233364"/>
              <a:ext cx="33840" cy="1112400"/>
            </p14:xfrm>
          </p:contentPart>
        </mc:Choice>
        <mc:Fallback xmlns="">
          <p:pic>
            <p:nvPicPr>
              <p:cNvPr id="15" name="Freihand 14">
                <a:extLst>
                  <a:ext uri="{FF2B5EF4-FFF2-40B4-BE49-F238E27FC236}">
                    <a16:creationId xmlns:a16="http://schemas.microsoft.com/office/drawing/2014/main" id="{E5AB05B0-8AD2-43B3-A15F-34A0170AB8A9}"/>
                  </a:ext>
                </a:extLst>
              </p:cNvPr>
              <p:cNvPicPr/>
              <p:nvPr/>
            </p:nvPicPr>
            <p:blipFill>
              <a:blip r:embed="rId809"/>
              <a:stretch>
                <a:fillRect/>
              </a:stretch>
            </p:blipFill>
            <p:spPr>
              <a:xfrm>
                <a:off x="9304927" y="229044"/>
                <a:ext cx="4248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 name="Freihand 15">
                <a:extLst>
                  <a:ext uri="{FF2B5EF4-FFF2-40B4-BE49-F238E27FC236}">
                    <a16:creationId xmlns:a16="http://schemas.microsoft.com/office/drawing/2014/main" id="{7182EFED-DA55-4FE6-B3F8-10F0B75CD385}"/>
                  </a:ext>
                </a:extLst>
              </p14:cNvPr>
              <p14:cNvContentPartPr/>
              <p14:nvPr/>
            </p14:nvContentPartPr>
            <p14:xfrm>
              <a:off x="9180727" y="1306524"/>
              <a:ext cx="1843200" cy="34560"/>
            </p14:xfrm>
          </p:contentPart>
        </mc:Choice>
        <mc:Fallback xmlns="">
          <p:pic>
            <p:nvPicPr>
              <p:cNvPr id="16" name="Freihand 15">
                <a:extLst>
                  <a:ext uri="{FF2B5EF4-FFF2-40B4-BE49-F238E27FC236}">
                    <a16:creationId xmlns:a16="http://schemas.microsoft.com/office/drawing/2014/main" id="{7182EFED-DA55-4FE6-B3F8-10F0B75CD385}"/>
                  </a:ext>
                </a:extLst>
              </p:cNvPr>
              <p:cNvPicPr/>
              <p:nvPr/>
            </p:nvPicPr>
            <p:blipFill>
              <a:blip r:embed="rId811"/>
              <a:stretch>
                <a:fillRect/>
              </a:stretch>
            </p:blipFill>
            <p:spPr>
              <a:xfrm>
                <a:off x="9176407" y="1302204"/>
                <a:ext cx="1851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 name="Freihand 16">
                <a:extLst>
                  <a:ext uri="{FF2B5EF4-FFF2-40B4-BE49-F238E27FC236}">
                    <a16:creationId xmlns:a16="http://schemas.microsoft.com/office/drawing/2014/main" id="{8E53D554-2A30-4153-8425-22D648FD1006}"/>
                  </a:ext>
                </a:extLst>
              </p14:cNvPr>
              <p14:cNvContentPartPr/>
              <p14:nvPr/>
            </p14:nvContentPartPr>
            <p14:xfrm>
              <a:off x="10993327" y="1283844"/>
              <a:ext cx="101160" cy="144720"/>
            </p14:xfrm>
          </p:contentPart>
        </mc:Choice>
        <mc:Fallback xmlns="">
          <p:pic>
            <p:nvPicPr>
              <p:cNvPr id="17" name="Freihand 16">
                <a:extLst>
                  <a:ext uri="{FF2B5EF4-FFF2-40B4-BE49-F238E27FC236}">
                    <a16:creationId xmlns:a16="http://schemas.microsoft.com/office/drawing/2014/main" id="{8E53D554-2A30-4153-8425-22D648FD1006}"/>
                  </a:ext>
                </a:extLst>
              </p:cNvPr>
              <p:cNvPicPr/>
              <p:nvPr/>
            </p:nvPicPr>
            <p:blipFill>
              <a:blip r:embed="rId813"/>
              <a:stretch>
                <a:fillRect/>
              </a:stretch>
            </p:blipFill>
            <p:spPr>
              <a:xfrm>
                <a:off x="10989007" y="1279524"/>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9" name="Freihand 18">
                <a:extLst>
                  <a:ext uri="{FF2B5EF4-FFF2-40B4-BE49-F238E27FC236}">
                    <a16:creationId xmlns:a16="http://schemas.microsoft.com/office/drawing/2014/main" id="{5B952165-D947-4FBB-B4FF-CD4A59EE1C04}"/>
                  </a:ext>
                </a:extLst>
              </p14:cNvPr>
              <p14:cNvContentPartPr/>
              <p14:nvPr/>
            </p14:nvContentPartPr>
            <p14:xfrm>
              <a:off x="9203047" y="138684"/>
              <a:ext cx="188640" cy="123120"/>
            </p14:xfrm>
          </p:contentPart>
        </mc:Choice>
        <mc:Fallback xmlns="">
          <p:pic>
            <p:nvPicPr>
              <p:cNvPr id="19" name="Freihand 18">
                <a:extLst>
                  <a:ext uri="{FF2B5EF4-FFF2-40B4-BE49-F238E27FC236}">
                    <a16:creationId xmlns:a16="http://schemas.microsoft.com/office/drawing/2014/main" id="{5B952165-D947-4FBB-B4FF-CD4A59EE1C04}"/>
                  </a:ext>
                </a:extLst>
              </p:cNvPr>
              <p:cNvPicPr/>
              <p:nvPr/>
            </p:nvPicPr>
            <p:blipFill>
              <a:blip r:embed="rId815"/>
              <a:stretch>
                <a:fillRect/>
              </a:stretch>
            </p:blipFill>
            <p:spPr>
              <a:xfrm>
                <a:off x="9198727" y="134364"/>
                <a:ext cx="197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5" name="Freihand 24">
                <a:extLst>
                  <a:ext uri="{FF2B5EF4-FFF2-40B4-BE49-F238E27FC236}">
                    <a16:creationId xmlns:a16="http://schemas.microsoft.com/office/drawing/2014/main" id="{0DB4AE0F-DE43-42B1-BFC2-CCEB75C9EAF2}"/>
                  </a:ext>
                </a:extLst>
              </p14:cNvPr>
              <p14:cNvContentPartPr/>
              <p14:nvPr/>
            </p14:nvContentPartPr>
            <p14:xfrm>
              <a:off x="10915927" y="1454844"/>
              <a:ext cx="82440" cy="57960"/>
            </p14:xfrm>
          </p:contentPart>
        </mc:Choice>
        <mc:Fallback xmlns="">
          <p:pic>
            <p:nvPicPr>
              <p:cNvPr id="25" name="Freihand 24">
                <a:extLst>
                  <a:ext uri="{FF2B5EF4-FFF2-40B4-BE49-F238E27FC236}">
                    <a16:creationId xmlns:a16="http://schemas.microsoft.com/office/drawing/2014/main" id="{0DB4AE0F-DE43-42B1-BFC2-CCEB75C9EAF2}"/>
                  </a:ext>
                </a:extLst>
              </p:cNvPr>
              <p:cNvPicPr/>
              <p:nvPr/>
            </p:nvPicPr>
            <p:blipFill>
              <a:blip r:embed="rId817"/>
              <a:stretch>
                <a:fillRect/>
              </a:stretch>
            </p:blipFill>
            <p:spPr>
              <a:xfrm>
                <a:off x="10911607" y="1450524"/>
                <a:ext cx="91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 name="Freihand 25">
                <a:extLst>
                  <a:ext uri="{FF2B5EF4-FFF2-40B4-BE49-F238E27FC236}">
                    <a16:creationId xmlns:a16="http://schemas.microsoft.com/office/drawing/2014/main" id="{069E8E8B-AC2E-4453-8AC1-82201B7EB9E0}"/>
                  </a:ext>
                </a:extLst>
              </p14:cNvPr>
              <p14:cNvContentPartPr/>
              <p14:nvPr/>
            </p14:nvContentPartPr>
            <p14:xfrm>
              <a:off x="10956247" y="1471044"/>
              <a:ext cx="61560" cy="114480"/>
            </p14:xfrm>
          </p:contentPart>
        </mc:Choice>
        <mc:Fallback xmlns="">
          <p:pic>
            <p:nvPicPr>
              <p:cNvPr id="26" name="Freihand 25">
                <a:extLst>
                  <a:ext uri="{FF2B5EF4-FFF2-40B4-BE49-F238E27FC236}">
                    <a16:creationId xmlns:a16="http://schemas.microsoft.com/office/drawing/2014/main" id="{069E8E8B-AC2E-4453-8AC1-82201B7EB9E0}"/>
                  </a:ext>
                </a:extLst>
              </p:cNvPr>
              <p:cNvPicPr/>
              <p:nvPr/>
            </p:nvPicPr>
            <p:blipFill>
              <a:blip r:embed="rId819"/>
              <a:stretch>
                <a:fillRect/>
              </a:stretch>
            </p:blipFill>
            <p:spPr>
              <a:xfrm>
                <a:off x="10951927" y="1466724"/>
                <a:ext cx="7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00" name="Freihand 199">
                <a:extLst>
                  <a:ext uri="{FF2B5EF4-FFF2-40B4-BE49-F238E27FC236}">
                    <a16:creationId xmlns:a16="http://schemas.microsoft.com/office/drawing/2014/main" id="{8A1AB0A9-078E-4587-813F-676ABF781963}"/>
                  </a:ext>
                </a:extLst>
              </p14:cNvPr>
              <p14:cNvContentPartPr/>
              <p14:nvPr/>
            </p14:nvContentPartPr>
            <p14:xfrm>
              <a:off x="9029167" y="141564"/>
              <a:ext cx="65520" cy="84600"/>
            </p14:xfrm>
          </p:contentPart>
        </mc:Choice>
        <mc:Fallback xmlns="">
          <p:pic>
            <p:nvPicPr>
              <p:cNvPr id="200" name="Freihand 199">
                <a:extLst>
                  <a:ext uri="{FF2B5EF4-FFF2-40B4-BE49-F238E27FC236}">
                    <a16:creationId xmlns:a16="http://schemas.microsoft.com/office/drawing/2014/main" id="{8A1AB0A9-078E-4587-813F-676ABF781963}"/>
                  </a:ext>
                </a:extLst>
              </p:cNvPr>
              <p:cNvPicPr/>
              <p:nvPr/>
            </p:nvPicPr>
            <p:blipFill>
              <a:blip r:embed="rId821"/>
              <a:stretch>
                <a:fillRect/>
              </a:stretch>
            </p:blipFill>
            <p:spPr>
              <a:xfrm>
                <a:off x="9024847" y="137244"/>
                <a:ext cx="7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01" name="Freihand 200">
                <a:extLst>
                  <a:ext uri="{FF2B5EF4-FFF2-40B4-BE49-F238E27FC236}">
                    <a16:creationId xmlns:a16="http://schemas.microsoft.com/office/drawing/2014/main" id="{228ACD8C-CAAE-400D-9ED1-C53D6C497A86}"/>
                  </a:ext>
                </a:extLst>
              </p14:cNvPr>
              <p14:cNvContentPartPr/>
              <p14:nvPr/>
            </p14:nvContentPartPr>
            <p14:xfrm>
              <a:off x="9050407" y="57684"/>
              <a:ext cx="15480" cy="35280"/>
            </p14:xfrm>
          </p:contentPart>
        </mc:Choice>
        <mc:Fallback xmlns="">
          <p:pic>
            <p:nvPicPr>
              <p:cNvPr id="201" name="Freihand 200">
                <a:extLst>
                  <a:ext uri="{FF2B5EF4-FFF2-40B4-BE49-F238E27FC236}">
                    <a16:creationId xmlns:a16="http://schemas.microsoft.com/office/drawing/2014/main" id="{228ACD8C-CAAE-400D-9ED1-C53D6C497A86}"/>
                  </a:ext>
                </a:extLst>
              </p:cNvPr>
              <p:cNvPicPr/>
              <p:nvPr/>
            </p:nvPicPr>
            <p:blipFill>
              <a:blip r:embed="rId823"/>
              <a:stretch>
                <a:fillRect/>
              </a:stretch>
            </p:blipFill>
            <p:spPr>
              <a:xfrm>
                <a:off x="9046087" y="53364"/>
                <a:ext cx="2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11" name="Freihand 210">
                <a:extLst>
                  <a:ext uri="{FF2B5EF4-FFF2-40B4-BE49-F238E27FC236}">
                    <a16:creationId xmlns:a16="http://schemas.microsoft.com/office/drawing/2014/main" id="{57FB9C9F-3841-472E-8B24-FCC19F129831}"/>
                  </a:ext>
                </a:extLst>
              </p14:cNvPr>
              <p14:cNvContentPartPr/>
              <p14:nvPr/>
            </p14:nvContentPartPr>
            <p14:xfrm>
              <a:off x="9326167" y="1305084"/>
              <a:ext cx="360" cy="360"/>
            </p14:xfrm>
          </p:contentPart>
        </mc:Choice>
        <mc:Fallback xmlns="">
          <p:pic>
            <p:nvPicPr>
              <p:cNvPr id="211" name="Freihand 210">
                <a:extLst>
                  <a:ext uri="{FF2B5EF4-FFF2-40B4-BE49-F238E27FC236}">
                    <a16:creationId xmlns:a16="http://schemas.microsoft.com/office/drawing/2014/main" id="{57FB9C9F-3841-472E-8B24-FCC19F129831}"/>
                  </a:ext>
                </a:extLst>
              </p:cNvPr>
              <p:cNvPicPr/>
              <p:nvPr/>
            </p:nvPicPr>
            <p:blipFill>
              <a:blip r:embed="rId83"/>
              <a:stretch>
                <a:fillRect/>
              </a:stretch>
            </p:blipFill>
            <p:spPr>
              <a:xfrm>
                <a:off x="9321847" y="1300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2" name="Freihand 211">
                <a:extLst>
                  <a:ext uri="{FF2B5EF4-FFF2-40B4-BE49-F238E27FC236}">
                    <a16:creationId xmlns:a16="http://schemas.microsoft.com/office/drawing/2014/main" id="{962B06F8-A8E6-485C-AFDE-4C086649D5CF}"/>
                  </a:ext>
                </a:extLst>
              </p14:cNvPr>
              <p14:cNvContentPartPr/>
              <p14:nvPr/>
            </p14:nvContentPartPr>
            <p14:xfrm>
              <a:off x="9319687" y="1279884"/>
              <a:ext cx="6840" cy="137880"/>
            </p14:xfrm>
          </p:contentPart>
        </mc:Choice>
        <mc:Fallback xmlns="">
          <p:pic>
            <p:nvPicPr>
              <p:cNvPr id="212" name="Freihand 211">
                <a:extLst>
                  <a:ext uri="{FF2B5EF4-FFF2-40B4-BE49-F238E27FC236}">
                    <a16:creationId xmlns:a16="http://schemas.microsoft.com/office/drawing/2014/main" id="{962B06F8-A8E6-485C-AFDE-4C086649D5CF}"/>
                  </a:ext>
                </a:extLst>
              </p:cNvPr>
              <p:cNvPicPr/>
              <p:nvPr/>
            </p:nvPicPr>
            <p:blipFill>
              <a:blip r:embed="rId826"/>
              <a:stretch>
                <a:fillRect/>
              </a:stretch>
            </p:blipFill>
            <p:spPr>
              <a:xfrm>
                <a:off x="9315367" y="1275564"/>
                <a:ext cx="1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6" name="Freihand 215">
                <a:extLst>
                  <a:ext uri="{FF2B5EF4-FFF2-40B4-BE49-F238E27FC236}">
                    <a16:creationId xmlns:a16="http://schemas.microsoft.com/office/drawing/2014/main" id="{20F7364E-F84B-4EB2-A110-780A6CC1C72F}"/>
                  </a:ext>
                </a:extLst>
              </p14:cNvPr>
              <p14:cNvContentPartPr/>
              <p14:nvPr/>
            </p14:nvContentPartPr>
            <p14:xfrm>
              <a:off x="9261367" y="379164"/>
              <a:ext cx="111600" cy="26640"/>
            </p14:xfrm>
          </p:contentPart>
        </mc:Choice>
        <mc:Fallback xmlns="">
          <p:pic>
            <p:nvPicPr>
              <p:cNvPr id="216" name="Freihand 215">
                <a:extLst>
                  <a:ext uri="{FF2B5EF4-FFF2-40B4-BE49-F238E27FC236}">
                    <a16:creationId xmlns:a16="http://schemas.microsoft.com/office/drawing/2014/main" id="{20F7364E-F84B-4EB2-A110-780A6CC1C72F}"/>
                  </a:ext>
                </a:extLst>
              </p:cNvPr>
              <p:cNvPicPr/>
              <p:nvPr/>
            </p:nvPicPr>
            <p:blipFill>
              <a:blip r:embed="rId828"/>
              <a:stretch>
                <a:fillRect/>
              </a:stretch>
            </p:blipFill>
            <p:spPr>
              <a:xfrm>
                <a:off x="9257047" y="374844"/>
                <a:ext cx="120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7" name="Freihand 216">
                <a:extLst>
                  <a:ext uri="{FF2B5EF4-FFF2-40B4-BE49-F238E27FC236}">
                    <a16:creationId xmlns:a16="http://schemas.microsoft.com/office/drawing/2014/main" id="{C76FB79B-56CD-4E53-A8B7-53CBD0D826AA}"/>
                  </a:ext>
                </a:extLst>
              </p14:cNvPr>
              <p14:cNvContentPartPr/>
              <p14:nvPr/>
            </p14:nvContentPartPr>
            <p14:xfrm>
              <a:off x="8865367" y="362244"/>
              <a:ext cx="66600" cy="109080"/>
            </p14:xfrm>
          </p:contentPart>
        </mc:Choice>
        <mc:Fallback xmlns="">
          <p:pic>
            <p:nvPicPr>
              <p:cNvPr id="217" name="Freihand 216">
                <a:extLst>
                  <a:ext uri="{FF2B5EF4-FFF2-40B4-BE49-F238E27FC236}">
                    <a16:creationId xmlns:a16="http://schemas.microsoft.com/office/drawing/2014/main" id="{C76FB79B-56CD-4E53-A8B7-53CBD0D826AA}"/>
                  </a:ext>
                </a:extLst>
              </p:cNvPr>
              <p:cNvPicPr/>
              <p:nvPr/>
            </p:nvPicPr>
            <p:blipFill>
              <a:blip r:embed="rId830"/>
              <a:stretch>
                <a:fillRect/>
              </a:stretch>
            </p:blipFill>
            <p:spPr>
              <a:xfrm>
                <a:off x="8861047" y="357924"/>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8" name="Freihand 217">
                <a:extLst>
                  <a:ext uri="{FF2B5EF4-FFF2-40B4-BE49-F238E27FC236}">
                    <a16:creationId xmlns:a16="http://schemas.microsoft.com/office/drawing/2014/main" id="{ECAE9294-725F-4F5A-830F-0E5C3546741D}"/>
                  </a:ext>
                </a:extLst>
              </p14:cNvPr>
              <p14:cNvContentPartPr/>
              <p14:nvPr/>
            </p14:nvContentPartPr>
            <p14:xfrm>
              <a:off x="8938807" y="364404"/>
              <a:ext cx="67320" cy="124560"/>
            </p14:xfrm>
          </p:contentPart>
        </mc:Choice>
        <mc:Fallback xmlns="">
          <p:pic>
            <p:nvPicPr>
              <p:cNvPr id="218" name="Freihand 217">
                <a:extLst>
                  <a:ext uri="{FF2B5EF4-FFF2-40B4-BE49-F238E27FC236}">
                    <a16:creationId xmlns:a16="http://schemas.microsoft.com/office/drawing/2014/main" id="{ECAE9294-725F-4F5A-830F-0E5C3546741D}"/>
                  </a:ext>
                </a:extLst>
              </p:cNvPr>
              <p:cNvPicPr/>
              <p:nvPr/>
            </p:nvPicPr>
            <p:blipFill>
              <a:blip r:embed="rId832"/>
              <a:stretch>
                <a:fillRect/>
              </a:stretch>
            </p:blipFill>
            <p:spPr>
              <a:xfrm>
                <a:off x="8934487" y="360084"/>
                <a:ext cx="7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9" name="Freihand 218">
                <a:extLst>
                  <a:ext uri="{FF2B5EF4-FFF2-40B4-BE49-F238E27FC236}">
                    <a16:creationId xmlns:a16="http://schemas.microsoft.com/office/drawing/2014/main" id="{1BE1BD9E-8BAA-403D-BA1C-7B5C2F68CD12}"/>
                  </a:ext>
                </a:extLst>
              </p14:cNvPr>
              <p14:cNvContentPartPr/>
              <p14:nvPr/>
            </p14:nvContentPartPr>
            <p14:xfrm>
              <a:off x="9029527" y="453324"/>
              <a:ext cx="2880" cy="71280"/>
            </p14:xfrm>
          </p:contentPart>
        </mc:Choice>
        <mc:Fallback xmlns="">
          <p:pic>
            <p:nvPicPr>
              <p:cNvPr id="219" name="Freihand 218">
                <a:extLst>
                  <a:ext uri="{FF2B5EF4-FFF2-40B4-BE49-F238E27FC236}">
                    <a16:creationId xmlns:a16="http://schemas.microsoft.com/office/drawing/2014/main" id="{1BE1BD9E-8BAA-403D-BA1C-7B5C2F68CD12}"/>
                  </a:ext>
                </a:extLst>
              </p:cNvPr>
              <p:cNvPicPr/>
              <p:nvPr/>
            </p:nvPicPr>
            <p:blipFill>
              <a:blip r:embed="rId834"/>
              <a:stretch>
                <a:fillRect/>
              </a:stretch>
            </p:blipFill>
            <p:spPr>
              <a:xfrm>
                <a:off x="9025207" y="449004"/>
                <a:ext cx="11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0" name="Freihand 219">
                <a:extLst>
                  <a:ext uri="{FF2B5EF4-FFF2-40B4-BE49-F238E27FC236}">
                    <a16:creationId xmlns:a16="http://schemas.microsoft.com/office/drawing/2014/main" id="{99ECDDCD-044E-415B-BD9C-BE335AFE039A}"/>
                  </a:ext>
                </a:extLst>
              </p14:cNvPr>
              <p14:cNvContentPartPr/>
              <p14:nvPr/>
            </p14:nvContentPartPr>
            <p14:xfrm>
              <a:off x="9058687" y="373764"/>
              <a:ext cx="36720" cy="76320"/>
            </p14:xfrm>
          </p:contentPart>
        </mc:Choice>
        <mc:Fallback xmlns="">
          <p:pic>
            <p:nvPicPr>
              <p:cNvPr id="220" name="Freihand 219">
                <a:extLst>
                  <a:ext uri="{FF2B5EF4-FFF2-40B4-BE49-F238E27FC236}">
                    <a16:creationId xmlns:a16="http://schemas.microsoft.com/office/drawing/2014/main" id="{99ECDDCD-044E-415B-BD9C-BE335AFE039A}"/>
                  </a:ext>
                </a:extLst>
              </p:cNvPr>
              <p:cNvPicPr/>
              <p:nvPr/>
            </p:nvPicPr>
            <p:blipFill>
              <a:blip r:embed="rId836"/>
              <a:stretch>
                <a:fillRect/>
              </a:stretch>
            </p:blipFill>
            <p:spPr>
              <a:xfrm>
                <a:off x="9054367" y="369444"/>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21" name="Freihand 220">
                <a:extLst>
                  <a:ext uri="{FF2B5EF4-FFF2-40B4-BE49-F238E27FC236}">
                    <a16:creationId xmlns:a16="http://schemas.microsoft.com/office/drawing/2014/main" id="{95A55093-9621-4407-9423-549CCD822B0F}"/>
                  </a:ext>
                </a:extLst>
              </p14:cNvPr>
              <p14:cNvContentPartPr/>
              <p14:nvPr/>
            </p14:nvContentPartPr>
            <p14:xfrm>
              <a:off x="9123847" y="363684"/>
              <a:ext cx="61560" cy="89280"/>
            </p14:xfrm>
          </p:contentPart>
        </mc:Choice>
        <mc:Fallback xmlns="">
          <p:pic>
            <p:nvPicPr>
              <p:cNvPr id="221" name="Freihand 220">
                <a:extLst>
                  <a:ext uri="{FF2B5EF4-FFF2-40B4-BE49-F238E27FC236}">
                    <a16:creationId xmlns:a16="http://schemas.microsoft.com/office/drawing/2014/main" id="{95A55093-9621-4407-9423-549CCD822B0F}"/>
                  </a:ext>
                </a:extLst>
              </p:cNvPr>
              <p:cNvPicPr/>
              <p:nvPr/>
            </p:nvPicPr>
            <p:blipFill>
              <a:blip r:embed="rId838"/>
              <a:stretch>
                <a:fillRect/>
              </a:stretch>
            </p:blipFill>
            <p:spPr>
              <a:xfrm>
                <a:off x="9119527" y="359364"/>
                <a:ext cx="70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22" name="Freihand 221">
                <a:extLst>
                  <a:ext uri="{FF2B5EF4-FFF2-40B4-BE49-F238E27FC236}">
                    <a16:creationId xmlns:a16="http://schemas.microsoft.com/office/drawing/2014/main" id="{BE1872E1-DE51-4328-8F70-D6D67018FDC2}"/>
                  </a:ext>
                </a:extLst>
              </p14:cNvPr>
              <p14:cNvContentPartPr/>
              <p14:nvPr/>
            </p14:nvContentPartPr>
            <p14:xfrm>
              <a:off x="9092887" y="327324"/>
              <a:ext cx="49320" cy="55800"/>
            </p14:xfrm>
          </p:contentPart>
        </mc:Choice>
        <mc:Fallback xmlns="">
          <p:pic>
            <p:nvPicPr>
              <p:cNvPr id="222" name="Freihand 221">
                <a:extLst>
                  <a:ext uri="{FF2B5EF4-FFF2-40B4-BE49-F238E27FC236}">
                    <a16:creationId xmlns:a16="http://schemas.microsoft.com/office/drawing/2014/main" id="{BE1872E1-DE51-4328-8F70-D6D67018FDC2}"/>
                  </a:ext>
                </a:extLst>
              </p:cNvPr>
              <p:cNvPicPr/>
              <p:nvPr/>
            </p:nvPicPr>
            <p:blipFill>
              <a:blip r:embed="rId840"/>
              <a:stretch>
                <a:fillRect/>
              </a:stretch>
            </p:blipFill>
            <p:spPr>
              <a:xfrm>
                <a:off x="9088567" y="323004"/>
                <a:ext cx="57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23" name="Freihand 222">
                <a:extLst>
                  <a:ext uri="{FF2B5EF4-FFF2-40B4-BE49-F238E27FC236}">
                    <a16:creationId xmlns:a16="http://schemas.microsoft.com/office/drawing/2014/main" id="{9AD069A6-EBF9-4A8D-BBA3-55707B5AAC8F}"/>
                  </a:ext>
                </a:extLst>
              </p14:cNvPr>
              <p14:cNvContentPartPr/>
              <p14:nvPr/>
            </p14:nvContentPartPr>
            <p14:xfrm>
              <a:off x="9156967" y="417684"/>
              <a:ext cx="52200" cy="52920"/>
            </p14:xfrm>
          </p:contentPart>
        </mc:Choice>
        <mc:Fallback xmlns="">
          <p:pic>
            <p:nvPicPr>
              <p:cNvPr id="223" name="Freihand 222">
                <a:extLst>
                  <a:ext uri="{FF2B5EF4-FFF2-40B4-BE49-F238E27FC236}">
                    <a16:creationId xmlns:a16="http://schemas.microsoft.com/office/drawing/2014/main" id="{9AD069A6-EBF9-4A8D-BBA3-55707B5AAC8F}"/>
                  </a:ext>
                </a:extLst>
              </p:cNvPr>
              <p:cNvPicPr/>
              <p:nvPr/>
            </p:nvPicPr>
            <p:blipFill>
              <a:blip r:embed="rId842"/>
              <a:stretch>
                <a:fillRect/>
              </a:stretch>
            </p:blipFill>
            <p:spPr>
              <a:xfrm>
                <a:off x="9152647" y="413364"/>
                <a:ext cx="6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25" name="Freihand 224">
                <a:extLst>
                  <a:ext uri="{FF2B5EF4-FFF2-40B4-BE49-F238E27FC236}">
                    <a16:creationId xmlns:a16="http://schemas.microsoft.com/office/drawing/2014/main" id="{712DCE90-3224-49C8-9EEF-CCF6B8895265}"/>
                  </a:ext>
                </a:extLst>
              </p14:cNvPr>
              <p14:cNvContentPartPr/>
              <p14:nvPr/>
            </p14:nvContentPartPr>
            <p14:xfrm>
              <a:off x="9374407" y="438204"/>
              <a:ext cx="360" cy="360"/>
            </p14:xfrm>
          </p:contentPart>
        </mc:Choice>
        <mc:Fallback xmlns="">
          <p:pic>
            <p:nvPicPr>
              <p:cNvPr id="225" name="Freihand 224">
                <a:extLst>
                  <a:ext uri="{FF2B5EF4-FFF2-40B4-BE49-F238E27FC236}">
                    <a16:creationId xmlns:a16="http://schemas.microsoft.com/office/drawing/2014/main" id="{712DCE90-3224-49C8-9EEF-CCF6B8895265}"/>
                  </a:ext>
                </a:extLst>
              </p:cNvPr>
              <p:cNvPicPr/>
              <p:nvPr/>
            </p:nvPicPr>
            <p:blipFill>
              <a:blip r:embed="rId83"/>
              <a:stretch>
                <a:fillRect/>
              </a:stretch>
            </p:blipFill>
            <p:spPr>
              <a:xfrm>
                <a:off x="9370087" y="433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26" name="Freihand 225">
                <a:extLst>
                  <a:ext uri="{FF2B5EF4-FFF2-40B4-BE49-F238E27FC236}">
                    <a16:creationId xmlns:a16="http://schemas.microsoft.com/office/drawing/2014/main" id="{2F5D3A9E-5F39-438E-AA25-A5038FD2909A}"/>
                  </a:ext>
                </a:extLst>
              </p14:cNvPr>
              <p14:cNvContentPartPr/>
              <p14:nvPr/>
            </p14:nvContentPartPr>
            <p14:xfrm>
              <a:off x="9366127" y="426324"/>
              <a:ext cx="8640" cy="12240"/>
            </p14:xfrm>
          </p:contentPart>
        </mc:Choice>
        <mc:Fallback xmlns="">
          <p:pic>
            <p:nvPicPr>
              <p:cNvPr id="226" name="Freihand 225">
                <a:extLst>
                  <a:ext uri="{FF2B5EF4-FFF2-40B4-BE49-F238E27FC236}">
                    <a16:creationId xmlns:a16="http://schemas.microsoft.com/office/drawing/2014/main" id="{2F5D3A9E-5F39-438E-AA25-A5038FD2909A}"/>
                  </a:ext>
                </a:extLst>
              </p:cNvPr>
              <p:cNvPicPr/>
              <p:nvPr/>
            </p:nvPicPr>
            <p:blipFill>
              <a:blip r:embed="rId845"/>
              <a:stretch>
                <a:fillRect/>
              </a:stretch>
            </p:blipFill>
            <p:spPr>
              <a:xfrm>
                <a:off x="9361807" y="422004"/>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27" name="Freihand 226">
                <a:extLst>
                  <a:ext uri="{FF2B5EF4-FFF2-40B4-BE49-F238E27FC236}">
                    <a16:creationId xmlns:a16="http://schemas.microsoft.com/office/drawing/2014/main" id="{FF43B9E5-05BC-41F2-B43B-012C36FAA676}"/>
                  </a:ext>
                </a:extLst>
              </p14:cNvPr>
              <p14:cNvContentPartPr/>
              <p14:nvPr/>
            </p14:nvContentPartPr>
            <p14:xfrm>
              <a:off x="9318967" y="378804"/>
              <a:ext cx="1276920" cy="944640"/>
            </p14:xfrm>
          </p:contentPart>
        </mc:Choice>
        <mc:Fallback xmlns="">
          <p:pic>
            <p:nvPicPr>
              <p:cNvPr id="227" name="Freihand 226">
                <a:extLst>
                  <a:ext uri="{FF2B5EF4-FFF2-40B4-BE49-F238E27FC236}">
                    <a16:creationId xmlns:a16="http://schemas.microsoft.com/office/drawing/2014/main" id="{FF43B9E5-05BC-41F2-B43B-012C36FAA676}"/>
                  </a:ext>
                </a:extLst>
              </p:cNvPr>
              <p:cNvPicPr/>
              <p:nvPr/>
            </p:nvPicPr>
            <p:blipFill>
              <a:blip r:embed="rId847"/>
              <a:stretch>
                <a:fillRect/>
              </a:stretch>
            </p:blipFill>
            <p:spPr>
              <a:xfrm>
                <a:off x="9314647" y="374484"/>
                <a:ext cx="128556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29" name="Freihand 228">
                <a:extLst>
                  <a:ext uri="{FF2B5EF4-FFF2-40B4-BE49-F238E27FC236}">
                    <a16:creationId xmlns:a16="http://schemas.microsoft.com/office/drawing/2014/main" id="{F826A6A9-069E-4050-B9C9-CA6736F960A3}"/>
                  </a:ext>
                </a:extLst>
              </p14:cNvPr>
              <p14:cNvContentPartPr/>
              <p14:nvPr/>
            </p14:nvContentPartPr>
            <p14:xfrm>
              <a:off x="9442447" y="289164"/>
              <a:ext cx="7200" cy="88560"/>
            </p14:xfrm>
          </p:contentPart>
        </mc:Choice>
        <mc:Fallback xmlns="">
          <p:pic>
            <p:nvPicPr>
              <p:cNvPr id="229" name="Freihand 228">
                <a:extLst>
                  <a:ext uri="{FF2B5EF4-FFF2-40B4-BE49-F238E27FC236}">
                    <a16:creationId xmlns:a16="http://schemas.microsoft.com/office/drawing/2014/main" id="{F826A6A9-069E-4050-B9C9-CA6736F960A3}"/>
                  </a:ext>
                </a:extLst>
              </p:cNvPr>
              <p:cNvPicPr/>
              <p:nvPr/>
            </p:nvPicPr>
            <p:blipFill>
              <a:blip r:embed="rId849"/>
              <a:stretch>
                <a:fillRect/>
              </a:stretch>
            </p:blipFill>
            <p:spPr>
              <a:xfrm>
                <a:off x="9438127" y="284844"/>
                <a:ext cx="1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30" name="Freihand 229">
                <a:extLst>
                  <a:ext uri="{FF2B5EF4-FFF2-40B4-BE49-F238E27FC236}">
                    <a16:creationId xmlns:a16="http://schemas.microsoft.com/office/drawing/2014/main" id="{9F82C392-3F4E-4D86-BD6F-461C8D93326A}"/>
                  </a:ext>
                </a:extLst>
              </p14:cNvPr>
              <p14:cNvContentPartPr/>
              <p14:nvPr/>
            </p14:nvContentPartPr>
            <p14:xfrm>
              <a:off x="9476647" y="266484"/>
              <a:ext cx="59040" cy="98280"/>
            </p14:xfrm>
          </p:contentPart>
        </mc:Choice>
        <mc:Fallback xmlns="">
          <p:pic>
            <p:nvPicPr>
              <p:cNvPr id="230" name="Freihand 229">
                <a:extLst>
                  <a:ext uri="{FF2B5EF4-FFF2-40B4-BE49-F238E27FC236}">
                    <a16:creationId xmlns:a16="http://schemas.microsoft.com/office/drawing/2014/main" id="{9F82C392-3F4E-4D86-BD6F-461C8D93326A}"/>
                  </a:ext>
                </a:extLst>
              </p:cNvPr>
              <p:cNvPicPr/>
              <p:nvPr/>
            </p:nvPicPr>
            <p:blipFill>
              <a:blip r:embed="rId851"/>
              <a:stretch>
                <a:fillRect/>
              </a:stretch>
            </p:blipFill>
            <p:spPr>
              <a:xfrm>
                <a:off x="9472327" y="262164"/>
                <a:ext cx="6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01" name="Freihand 400">
                <a:extLst>
                  <a:ext uri="{FF2B5EF4-FFF2-40B4-BE49-F238E27FC236}">
                    <a16:creationId xmlns:a16="http://schemas.microsoft.com/office/drawing/2014/main" id="{C717198B-9CC5-4A65-85C8-0BEBF367261D}"/>
                  </a:ext>
                </a:extLst>
              </p14:cNvPr>
              <p14:cNvContentPartPr/>
              <p14:nvPr/>
            </p14:nvContentPartPr>
            <p14:xfrm>
              <a:off x="9915127" y="1194924"/>
              <a:ext cx="424080" cy="33120"/>
            </p14:xfrm>
          </p:contentPart>
        </mc:Choice>
        <mc:Fallback xmlns="">
          <p:pic>
            <p:nvPicPr>
              <p:cNvPr id="401" name="Freihand 400">
                <a:extLst>
                  <a:ext uri="{FF2B5EF4-FFF2-40B4-BE49-F238E27FC236}">
                    <a16:creationId xmlns:a16="http://schemas.microsoft.com/office/drawing/2014/main" id="{C717198B-9CC5-4A65-85C8-0BEBF367261D}"/>
                  </a:ext>
                </a:extLst>
              </p:cNvPr>
              <p:cNvPicPr/>
              <p:nvPr/>
            </p:nvPicPr>
            <p:blipFill>
              <a:blip r:embed="rId853"/>
              <a:stretch>
                <a:fillRect/>
              </a:stretch>
            </p:blipFill>
            <p:spPr>
              <a:xfrm>
                <a:off x="9910807" y="1190604"/>
                <a:ext cx="432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9" name="Freihand 398">
                <a:extLst>
                  <a:ext uri="{FF2B5EF4-FFF2-40B4-BE49-F238E27FC236}">
                    <a16:creationId xmlns:a16="http://schemas.microsoft.com/office/drawing/2014/main" id="{4B31896D-F83E-4D75-8D28-4D00D5511E29}"/>
                  </a:ext>
                </a:extLst>
              </p14:cNvPr>
              <p14:cNvContentPartPr/>
              <p14:nvPr/>
            </p14:nvContentPartPr>
            <p14:xfrm>
              <a:off x="9312127" y="1170444"/>
              <a:ext cx="129240" cy="11880"/>
            </p14:xfrm>
          </p:contentPart>
        </mc:Choice>
        <mc:Fallback xmlns="">
          <p:pic>
            <p:nvPicPr>
              <p:cNvPr id="399" name="Freihand 398">
                <a:extLst>
                  <a:ext uri="{FF2B5EF4-FFF2-40B4-BE49-F238E27FC236}">
                    <a16:creationId xmlns:a16="http://schemas.microsoft.com/office/drawing/2014/main" id="{4B31896D-F83E-4D75-8D28-4D00D5511E29}"/>
                  </a:ext>
                </a:extLst>
              </p:cNvPr>
              <p:cNvPicPr/>
              <p:nvPr/>
            </p:nvPicPr>
            <p:blipFill>
              <a:blip r:embed="rId855"/>
              <a:stretch>
                <a:fillRect/>
              </a:stretch>
            </p:blipFill>
            <p:spPr>
              <a:xfrm>
                <a:off x="9307807" y="1166124"/>
                <a:ext cx="137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00" name="Freihand 399">
                <a:extLst>
                  <a:ext uri="{FF2B5EF4-FFF2-40B4-BE49-F238E27FC236}">
                    <a16:creationId xmlns:a16="http://schemas.microsoft.com/office/drawing/2014/main" id="{83A17875-77C3-4D70-97F3-D397B50C7087}"/>
                  </a:ext>
                </a:extLst>
              </p14:cNvPr>
              <p14:cNvContentPartPr/>
              <p14:nvPr/>
            </p14:nvContentPartPr>
            <p14:xfrm>
              <a:off x="9577447" y="1163964"/>
              <a:ext cx="120600" cy="4680"/>
            </p14:xfrm>
          </p:contentPart>
        </mc:Choice>
        <mc:Fallback xmlns="">
          <p:pic>
            <p:nvPicPr>
              <p:cNvPr id="400" name="Freihand 399">
                <a:extLst>
                  <a:ext uri="{FF2B5EF4-FFF2-40B4-BE49-F238E27FC236}">
                    <a16:creationId xmlns:a16="http://schemas.microsoft.com/office/drawing/2014/main" id="{83A17875-77C3-4D70-97F3-D397B50C7087}"/>
                  </a:ext>
                </a:extLst>
              </p:cNvPr>
              <p:cNvPicPr/>
              <p:nvPr/>
            </p:nvPicPr>
            <p:blipFill>
              <a:blip r:embed="rId857"/>
              <a:stretch>
                <a:fillRect/>
              </a:stretch>
            </p:blipFill>
            <p:spPr>
              <a:xfrm>
                <a:off x="9573127" y="1159644"/>
                <a:ext cx="129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03" name="Freihand 402">
                <a:extLst>
                  <a:ext uri="{FF2B5EF4-FFF2-40B4-BE49-F238E27FC236}">
                    <a16:creationId xmlns:a16="http://schemas.microsoft.com/office/drawing/2014/main" id="{3ADCEC74-F8DD-47ED-9A3F-6648493889D1}"/>
                  </a:ext>
                </a:extLst>
              </p14:cNvPr>
              <p14:cNvContentPartPr/>
              <p14:nvPr/>
            </p14:nvContentPartPr>
            <p14:xfrm>
              <a:off x="9128527" y="1150644"/>
              <a:ext cx="47880" cy="70920"/>
            </p14:xfrm>
          </p:contentPart>
        </mc:Choice>
        <mc:Fallback xmlns="">
          <p:pic>
            <p:nvPicPr>
              <p:cNvPr id="403" name="Freihand 402">
                <a:extLst>
                  <a:ext uri="{FF2B5EF4-FFF2-40B4-BE49-F238E27FC236}">
                    <a16:creationId xmlns:a16="http://schemas.microsoft.com/office/drawing/2014/main" id="{3ADCEC74-F8DD-47ED-9A3F-6648493889D1}"/>
                  </a:ext>
                </a:extLst>
              </p:cNvPr>
              <p:cNvPicPr/>
              <p:nvPr/>
            </p:nvPicPr>
            <p:blipFill>
              <a:blip r:embed="rId859"/>
              <a:stretch>
                <a:fillRect/>
              </a:stretch>
            </p:blipFill>
            <p:spPr>
              <a:xfrm>
                <a:off x="9124207" y="1146324"/>
                <a:ext cx="5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04" name="Freihand 403">
                <a:extLst>
                  <a:ext uri="{FF2B5EF4-FFF2-40B4-BE49-F238E27FC236}">
                    <a16:creationId xmlns:a16="http://schemas.microsoft.com/office/drawing/2014/main" id="{DF87A756-9936-4316-85B9-912E7A7C09D9}"/>
                  </a:ext>
                </a:extLst>
              </p14:cNvPr>
              <p14:cNvContentPartPr/>
              <p14:nvPr/>
            </p14:nvContentPartPr>
            <p14:xfrm>
              <a:off x="9158407" y="1096644"/>
              <a:ext cx="13320" cy="5040"/>
            </p14:xfrm>
          </p:contentPart>
        </mc:Choice>
        <mc:Fallback xmlns="">
          <p:pic>
            <p:nvPicPr>
              <p:cNvPr id="404" name="Freihand 403">
                <a:extLst>
                  <a:ext uri="{FF2B5EF4-FFF2-40B4-BE49-F238E27FC236}">
                    <a16:creationId xmlns:a16="http://schemas.microsoft.com/office/drawing/2014/main" id="{DF87A756-9936-4316-85B9-912E7A7C09D9}"/>
                  </a:ext>
                </a:extLst>
              </p:cNvPr>
              <p:cNvPicPr/>
              <p:nvPr/>
            </p:nvPicPr>
            <p:blipFill>
              <a:blip r:embed="rId861"/>
              <a:stretch>
                <a:fillRect/>
              </a:stretch>
            </p:blipFill>
            <p:spPr>
              <a:xfrm>
                <a:off x="9154087" y="1092324"/>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05" name="Freihand 404">
                <a:extLst>
                  <a:ext uri="{FF2B5EF4-FFF2-40B4-BE49-F238E27FC236}">
                    <a16:creationId xmlns:a16="http://schemas.microsoft.com/office/drawing/2014/main" id="{DB18F09E-D5F5-4DB5-91BF-ACF2E09243D4}"/>
                  </a:ext>
                </a:extLst>
              </p14:cNvPr>
              <p14:cNvContentPartPr/>
              <p14:nvPr/>
            </p14:nvContentPartPr>
            <p14:xfrm>
              <a:off x="9177127" y="1083324"/>
              <a:ext cx="91800" cy="84960"/>
            </p14:xfrm>
          </p:contentPart>
        </mc:Choice>
        <mc:Fallback xmlns="">
          <p:pic>
            <p:nvPicPr>
              <p:cNvPr id="405" name="Freihand 404">
                <a:extLst>
                  <a:ext uri="{FF2B5EF4-FFF2-40B4-BE49-F238E27FC236}">
                    <a16:creationId xmlns:a16="http://schemas.microsoft.com/office/drawing/2014/main" id="{DB18F09E-D5F5-4DB5-91BF-ACF2E09243D4}"/>
                  </a:ext>
                </a:extLst>
              </p:cNvPr>
              <p:cNvPicPr/>
              <p:nvPr/>
            </p:nvPicPr>
            <p:blipFill>
              <a:blip r:embed="rId863"/>
              <a:stretch>
                <a:fillRect/>
              </a:stretch>
            </p:blipFill>
            <p:spPr>
              <a:xfrm>
                <a:off x="9172807" y="1079004"/>
                <a:ext cx="100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7" name="Freihand 526">
                <a:extLst>
                  <a:ext uri="{FF2B5EF4-FFF2-40B4-BE49-F238E27FC236}">
                    <a16:creationId xmlns:a16="http://schemas.microsoft.com/office/drawing/2014/main" id="{1E89E46E-DF05-4F61-94B5-F65BCAC49B98}"/>
                  </a:ext>
                </a:extLst>
              </p14:cNvPr>
              <p14:cNvContentPartPr/>
              <p14:nvPr/>
            </p14:nvContentPartPr>
            <p14:xfrm>
              <a:off x="8960767" y="1188444"/>
              <a:ext cx="76320" cy="1080"/>
            </p14:xfrm>
          </p:contentPart>
        </mc:Choice>
        <mc:Fallback xmlns="">
          <p:pic>
            <p:nvPicPr>
              <p:cNvPr id="527" name="Freihand 526">
                <a:extLst>
                  <a:ext uri="{FF2B5EF4-FFF2-40B4-BE49-F238E27FC236}">
                    <a16:creationId xmlns:a16="http://schemas.microsoft.com/office/drawing/2014/main" id="{1E89E46E-DF05-4F61-94B5-F65BCAC49B98}"/>
                  </a:ext>
                </a:extLst>
              </p:cNvPr>
              <p:cNvPicPr/>
              <p:nvPr/>
            </p:nvPicPr>
            <p:blipFill>
              <a:blip r:embed="rId865"/>
              <a:stretch>
                <a:fillRect/>
              </a:stretch>
            </p:blipFill>
            <p:spPr>
              <a:xfrm>
                <a:off x="8956447" y="1184124"/>
                <a:ext cx="84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8" name="Freihand 527">
                <a:extLst>
                  <a:ext uri="{FF2B5EF4-FFF2-40B4-BE49-F238E27FC236}">
                    <a16:creationId xmlns:a16="http://schemas.microsoft.com/office/drawing/2014/main" id="{388BC076-82C7-4EB0-B683-33FFDC99FC4F}"/>
                  </a:ext>
                </a:extLst>
              </p14:cNvPr>
              <p14:cNvContentPartPr/>
              <p14:nvPr/>
            </p14:nvContentPartPr>
            <p14:xfrm>
              <a:off x="8933047" y="1211844"/>
              <a:ext cx="79560" cy="15480"/>
            </p14:xfrm>
          </p:contentPart>
        </mc:Choice>
        <mc:Fallback xmlns="">
          <p:pic>
            <p:nvPicPr>
              <p:cNvPr id="528" name="Freihand 527">
                <a:extLst>
                  <a:ext uri="{FF2B5EF4-FFF2-40B4-BE49-F238E27FC236}">
                    <a16:creationId xmlns:a16="http://schemas.microsoft.com/office/drawing/2014/main" id="{388BC076-82C7-4EB0-B683-33FFDC99FC4F}"/>
                  </a:ext>
                </a:extLst>
              </p:cNvPr>
              <p:cNvPicPr/>
              <p:nvPr/>
            </p:nvPicPr>
            <p:blipFill>
              <a:blip r:embed="rId867"/>
              <a:stretch>
                <a:fillRect/>
              </a:stretch>
            </p:blipFill>
            <p:spPr>
              <a:xfrm>
                <a:off x="8928727" y="1207524"/>
                <a:ext cx="8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9" name="Freihand 528">
                <a:extLst>
                  <a:ext uri="{FF2B5EF4-FFF2-40B4-BE49-F238E27FC236}">
                    <a16:creationId xmlns:a16="http://schemas.microsoft.com/office/drawing/2014/main" id="{D54B4556-3CE5-40D2-BA88-8107787AA3A3}"/>
                  </a:ext>
                </a:extLst>
              </p14:cNvPr>
              <p14:cNvContentPartPr/>
              <p14:nvPr/>
            </p14:nvContentPartPr>
            <p14:xfrm>
              <a:off x="8570527" y="1137684"/>
              <a:ext cx="90000" cy="109080"/>
            </p14:xfrm>
          </p:contentPart>
        </mc:Choice>
        <mc:Fallback xmlns="">
          <p:pic>
            <p:nvPicPr>
              <p:cNvPr id="529" name="Freihand 528">
                <a:extLst>
                  <a:ext uri="{FF2B5EF4-FFF2-40B4-BE49-F238E27FC236}">
                    <a16:creationId xmlns:a16="http://schemas.microsoft.com/office/drawing/2014/main" id="{D54B4556-3CE5-40D2-BA88-8107787AA3A3}"/>
                  </a:ext>
                </a:extLst>
              </p:cNvPr>
              <p:cNvPicPr/>
              <p:nvPr/>
            </p:nvPicPr>
            <p:blipFill>
              <a:blip r:embed="rId869"/>
              <a:stretch>
                <a:fillRect/>
              </a:stretch>
            </p:blipFill>
            <p:spPr>
              <a:xfrm>
                <a:off x="8566207" y="1133364"/>
                <a:ext cx="98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0" name="Freihand 529">
                <a:extLst>
                  <a:ext uri="{FF2B5EF4-FFF2-40B4-BE49-F238E27FC236}">
                    <a16:creationId xmlns:a16="http://schemas.microsoft.com/office/drawing/2014/main" id="{1FD54329-DA4D-48D5-AEE1-B4DDAE7337FF}"/>
                  </a:ext>
                </a:extLst>
              </p14:cNvPr>
              <p14:cNvContentPartPr/>
              <p14:nvPr/>
            </p14:nvContentPartPr>
            <p14:xfrm>
              <a:off x="8599327" y="1109244"/>
              <a:ext cx="111240" cy="12960"/>
            </p14:xfrm>
          </p:contentPart>
        </mc:Choice>
        <mc:Fallback xmlns="">
          <p:pic>
            <p:nvPicPr>
              <p:cNvPr id="530" name="Freihand 529">
                <a:extLst>
                  <a:ext uri="{FF2B5EF4-FFF2-40B4-BE49-F238E27FC236}">
                    <a16:creationId xmlns:a16="http://schemas.microsoft.com/office/drawing/2014/main" id="{1FD54329-DA4D-48D5-AEE1-B4DDAE7337FF}"/>
                  </a:ext>
                </a:extLst>
              </p:cNvPr>
              <p:cNvPicPr/>
              <p:nvPr/>
            </p:nvPicPr>
            <p:blipFill>
              <a:blip r:embed="rId871"/>
              <a:stretch>
                <a:fillRect/>
              </a:stretch>
            </p:blipFill>
            <p:spPr>
              <a:xfrm>
                <a:off x="8595007" y="1104924"/>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1" name="Freihand 530">
                <a:extLst>
                  <a:ext uri="{FF2B5EF4-FFF2-40B4-BE49-F238E27FC236}">
                    <a16:creationId xmlns:a16="http://schemas.microsoft.com/office/drawing/2014/main" id="{0E3C3EBF-7496-4850-A542-989F4E48CAB8}"/>
                  </a:ext>
                </a:extLst>
              </p14:cNvPr>
              <p14:cNvContentPartPr/>
              <p14:nvPr/>
            </p14:nvContentPartPr>
            <p14:xfrm>
              <a:off x="8714887" y="1196004"/>
              <a:ext cx="2160" cy="85680"/>
            </p14:xfrm>
          </p:contentPart>
        </mc:Choice>
        <mc:Fallback xmlns="">
          <p:pic>
            <p:nvPicPr>
              <p:cNvPr id="531" name="Freihand 530">
                <a:extLst>
                  <a:ext uri="{FF2B5EF4-FFF2-40B4-BE49-F238E27FC236}">
                    <a16:creationId xmlns:a16="http://schemas.microsoft.com/office/drawing/2014/main" id="{0E3C3EBF-7496-4850-A542-989F4E48CAB8}"/>
                  </a:ext>
                </a:extLst>
              </p:cNvPr>
              <p:cNvPicPr/>
              <p:nvPr/>
            </p:nvPicPr>
            <p:blipFill>
              <a:blip r:embed="rId873"/>
              <a:stretch>
                <a:fillRect/>
              </a:stretch>
            </p:blipFill>
            <p:spPr>
              <a:xfrm>
                <a:off x="8710567" y="1191684"/>
                <a:ext cx="1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4" name="Freihand 533">
                <a:extLst>
                  <a:ext uri="{FF2B5EF4-FFF2-40B4-BE49-F238E27FC236}">
                    <a16:creationId xmlns:a16="http://schemas.microsoft.com/office/drawing/2014/main" id="{BBF525DD-1D6A-41DB-BF94-1EBED95B182B}"/>
                  </a:ext>
                </a:extLst>
              </p14:cNvPr>
              <p14:cNvContentPartPr/>
              <p14:nvPr/>
            </p14:nvContentPartPr>
            <p14:xfrm>
              <a:off x="8678887" y="1141644"/>
              <a:ext cx="93960" cy="108720"/>
            </p14:xfrm>
          </p:contentPart>
        </mc:Choice>
        <mc:Fallback xmlns="">
          <p:pic>
            <p:nvPicPr>
              <p:cNvPr id="534" name="Freihand 533">
                <a:extLst>
                  <a:ext uri="{FF2B5EF4-FFF2-40B4-BE49-F238E27FC236}">
                    <a16:creationId xmlns:a16="http://schemas.microsoft.com/office/drawing/2014/main" id="{BBF525DD-1D6A-41DB-BF94-1EBED95B182B}"/>
                  </a:ext>
                </a:extLst>
              </p:cNvPr>
              <p:cNvPicPr/>
              <p:nvPr/>
            </p:nvPicPr>
            <p:blipFill>
              <a:blip r:embed="rId875"/>
              <a:stretch>
                <a:fillRect/>
              </a:stretch>
            </p:blipFill>
            <p:spPr>
              <a:xfrm>
                <a:off x="8674567" y="1137324"/>
                <a:ext cx="102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5" name="Freihand 534">
                <a:extLst>
                  <a:ext uri="{FF2B5EF4-FFF2-40B4-BE49-F238E27FC236}">
                    <a16:creationId xmlns:a16="http://schemas.microsoft.com/office/drawing/2014/main" id="{0B909052-34E6-48BD-BA52-8F4E6CE73E24}"/>
                  </a:ext>
                </a:extLst>
              </p14:cNvPr>
              <p14:cNvContentPartPr/>
              <p14:nvPr/>
            </p14:nvContentPartPr>
            <p14:xfrm>
              <a:off x="8694367" y="1100244"/>
              <a:ext cx="70200" cy="55080"/>
            </p14:xfrm>
          </p:contentPart>
        </mc:Choice>
        <mc:Fallback xmlns="">
          <p:pic>
            <p:nvPicPr>
              <p:cNvPr id="535" name="Freihand 534">
                <a:extLst>
                  <a:ext uri="{FF2B5EF4-FFF2-40B4-BE49-F238E27FC236}">
                    <a16:creationId xmlns:a16="http://schemas.microsoft.com/office/drawing/2014/main" id="{0B909052-34E6-48BD-BA52-8F4E6CE73E24}"/>
                  </a:ext>
                </a:extLst>
              </p:cNvPr>
              <p:cNvPicPr/>
              <p:nvPr/>
            </p:nvPicPr>
            <p:blipFill>
              <a:blip r:embed="rId877"/>
              <a:stretch>
                <a:fillRect/>
              </a:stretch>
            </p:blipFill>
            <p:spPr>
              <a:xfrm>
                <a:off x="8690047" y="1095924"/>
                <a:ext cx="78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6" name="Freihand 535">
                <a:extLst>
                  <a:ext uri="{FF2B5EF4-FFF2-40B4-BE49-F238E27FC236}">
                    <a16:creationId xmlns:a16="http://schemas.microsoft.com/office/drawing/2014/main" id="{7D0A1064-90DF-4EED-AC97-515132049B38}"/>
                  </a:ext>
                </a:extLst>
              </p14:cNvPr>
              <p14:cNvContentPartPr/>
              <p14:nvPr/>
            </p14:nvContentPartPr>
            <p14:xfrm>
              <a:off x="8767087" y="1189164"/>
              <a:ext cx="64440" cy="70920"/>
            </p14:xfrm>
          </p:contentPart>
        </mc:Choice>
        <mc:Fallback xmlns="">
          <p:pic>
            <p:nvPicPr>
              <p:cNvPr id="536" name="Freihand 535">
                <a:extLst>
                  <a:ext uri="{FF2B5EF4-FFF2-40B4-BE49-F238E27FC236}">
                    <a16:creationId xmlns:a16="http://schemas.microsoft.com/office/drawing/2014/main" id="{7D0A1064-90DF-4EED-AC97-515132049B38}"/>
                  </a:ext>
                </a:extLst>
              </p:cNvPr>
              <p:cNvPicPr/>
              <p:nvPr/>
            </p:nvPicPr>
            <p:blipFill>
              <a:blip r:embed="rId879"/>
              <a:stretch>
                <a:fillRect/>
              </a:stretch>
            </p:blipFill>
            <p:spPr>
              <a:xfrm>
                <a:off x="8762767" y="1184844"/>
                <a:ext cx="73080" cy="79560"/>
              </a:xfrm>
              <a:prstGeom prst="rect">
                <a:avLst/>
              </a:prstGeom>
            </p:spPr>
          </p:pic>
        </mc:Fallback>
      </mc:AlternateContent>
      <p:grpSp>
        <p:nvGrpSpPr>
          <p:cNvPr id="546" name="Gruppieren 545">
            <a:extLst>
              <a:ext uri="{FF2B5EF4-FFF2-40B4-BE49-F238E27FC236}">
                <a16:creationId xmlns:a16="http://schemas.microsoft.com/office/drawing/2014/main" id="{6E767D32-5514-4994-9B0F-9E370C489131}"/>
              </a:ext>
            </a:extLst>
          </p:cNvPr>
          <p:cNvGrpSpPr/>
          <p:nvPr/>
        </p:nvGrpSpPr>
        <p:grpSpPr>
          <a:xfrm>
            <a:off x="10367287" y="1206084"/>
            <a:ext cx="351360" cy="468000"/>
            <a:chOff x="10367287" y="1206084"/>
            <a:chExt cx="351360" cy="468000"/>
          </a:xfrm>
        </p:grpSpPr>
        <mc:AlternateContent xmlns:mc="http://schemas.openxmlformats.org/markup-compatibility/2006" xmlns:p14="http://schemas.microsoft.com/office/powerpoint/2010/main">
          <mc:Choice Requires="p14">
            <p:contentPart p14:bwMode="auto" r:id="rId880">
              <p14:nvContentPartPr>
                <p14:cNvPr id="205" name="Freihand 204">
                  <a:extLst>
                    <a:ext uri="{FF2B5EF4-FFF2-40B4-BE49-F238E27FC236}">
                      <a16:creationId xmlns:a16="http://schemas.microsoft.com/office/drawing/2014/main" id="{6E4C132A-21BB-4098-BA39-36B6048C9CB3}"/>
                    </a:ext>
                  </a:extLst>
                </p14:cNvPr>
                <p14:cNvContentPartPr/>
                <p14:nvPr/>
              </p14:nvContentPartPr>
              <p14:xfrm>
                <a:off x="10588327" y="1282404"/>
                <a:ext cx="24840" cy="97200"/>
              </p14:xfrm>
            </p:contentPart>
          </mc:Choice>
          <mc:Fallback xmlns="">
            <p:pic>
              <p:nvPicPr>
                <p:cNvPr id="205" name="Freihand 204">
                  <a:extLst>
                    <a:ext uri="{FF2B5EF4-FFF2-40B4-BE49-F238E27FC236}">
                      <a16:creationId xmlns:a16="http://schemas.microsoft.com/office/drawing/2014/main" id="{6E4C132A-21BB-4098-BA39-36B6048C9CB3}"/>
                    </a:ext>
                  </a:extLst>
                </p:cNvPr>
                <p:cNvPicPr/>
                <p:nvPr/>
              </p:nvPicPr>
              <p:blipFill>
                <a:blip r:embed="rId881"/>
                <a:stretch>
                  <a:fillRect/>
                </a:stretch>
              </p:blipFill>
              <p:spPr>
                <a:xfrm>
                  <a:off x="10584007" y="1278084"/>
                  <a:ext cx="33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6" name="Freihand 205">
                  <a:extLst>
                    <a:ext uri="{FF2B5EF4-FFF2-40B4-BE49-F238E27FC236}">
                      <a16:creationId xmlns:a16="http://schemas.microsoft.com/office/drawing/2014/main" id="{0173631B-38C6-4089-BE0B-7DCB27E6B34E}"/>
                    </a:ext>
                  </a:extLst>
                </p14:cNvPr>
                <p14:cNvContentPartPr/>
                <p14:nvPr/>
              </p14:nvContentPartPr>
              <p14:xfrm>
                <a:off x="10486087" y="1458444"/>
                <a:ext cx="64440" cy="127440"/>
              </p14:xfrm>
            </p:contentPart>
          </mc:Choice>
          <mc:Fallback xmlns="">
            <p:pic>
              <p:nvPicPr>
                <p:cNvPr id="206" name="Freihand 205">
                  <a:extLst>
                    <a:ext uri="{FF2B5EF4-FFF2-40B4-BE49-F238E27FC236}">
                      <a16:creationId xmlns:a16="http://schemas.microsoft.com/office/drawing/2014/main" id="{0173631B-38C6-4089-BE0B-7DCB27E6B34E}"/>
                    </a:ext>
                  </a:extLst>
                </p:cNvPr>
                <p:cNvPicPr/>
                <p:nvPr/>
              </p:nvPicPr>
              <p:blipFill>
                <a:blip r:embed="rId883"/>
                <a:stretch>
                  <a:fillRect/>
                </a:stretch>
              </p:blipFill>
              <p:spPr>
                <a:xfrm>
                  <a:off x="10481767" y="1454124"/>
                  <a:ext cx="73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07" name="Freihand 206">
                  <a:extLst>
                    <a:ext uri="{FF2B5EF4-FFF2-40B4-BE49-F238E27FC236}">
                      <a16:creationId xmlns:a16="http://schemas.microsoft.com/office/drawing/2014/main" id="{BA1CAB06-472C-4CDC-B4AB-C04F375956B0}"/>
                    </a:ext>
                  </a:extLst>
                </p14:cNvPr>
                <p14:cNvContentPartPr/>
                <p14:nvPr/>
              </p14:nvContentPartPr>
              <p14:xfrm>
                <a:off x="10504447" y="1452684"/>
                <a:ext cx="73800" cy="9360"/>
              </p14:xfrm>
            </p:contentPart>
          </mc:Choice>
          <mc:Fallback xmlns="">
            <p:pic>
              <p:nvPicPr>
                <p:cNvPr id="207" name="Freihand 206">
                  <a:extLst>
                    <a:ext uri="{FF2B5EF4-FFF2-40B4-BE49-F238E27FC236}">
                      <a16:creationId xmlns:a16="http://schemas.microsoft.com/office/drawing/2014/main" id="{BA1CAB06-472C-4CDC-B4AB-C04F375956B0}"/>
                    </a:ext>
                  </a:extLst>
                </p:cNvPr>
                <p:cNvPicPr/>
                <p:nvPr/>
              </p:nvPicPr>
              <p:blipFill>
                <a:blip r:embed="rId885"/>
                <a:stretch>
                  <a:fillRect/>
                </a:stretch>
              </p:blipFill>
              <p:spPr>
                <a:xfrm>
                  <a:off x="10500127" y="1448364"/>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08" name="Freihand 207">
                  <a:extLst>
                    <a:ext uri="{FF2B5EF4-FFF2-40B4-BE49-F238E27FC236}">
                      <a16:creationId xmlns:a16="http://schemas.microsoft.com/office/drawing/2014/main" id="{E0AA1314-3BEE-47DC-ACB0-E88EA1D3BAFB}"/>
                    </a:ext>
                  </a:extLst>
                </p14:cNvPr>
                <p14:cNvContentPartPr/>
                <p14:nvPr/>
              </p14:nvContentPartPr>
              <p14:xfrm>
                <a:off x="10595527" y="1467804"/>
                <a:ext cx="48240" cy="102960"/>
              </p14:xfrm>
            </p:contentPart>
          </mc:Choice>
          <mc:Fallback xmlns="">
            <p:pic>
              <p:nvPicPr>
                <p:cNvPr id="208" name="Freihand 207">
                  <a:extLst>
                    <a:ext uri="{FF2B5EF4-FFF2-40B4-BE49-F238E27FC236}">
                      <a16:creationId xmlns:a16="http://schemas.microsoft.com/office/drawing/2014/main" id="{E0AA1314-3BEE-47DC-ACB0-E88EA1D3BAFB}"/>
                    </a:ext>
                  </a:extLst>
                </p:cNvPr>
                <p:cNvPicPr/>
                <p:nvPr/>
              </p:nvPicPr>
              <p:blipFill>
                <a:blip r:embed="rId887"/>
                <a:stretch>
                  <a:fillRect/>
                </a:stretch>
              </p:blipFill>
              <p:spPr>
                <a:xfrm>
                  <a:off x="10591207" y="1463484"/>
                  <a:ext cx="5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09" name="Freihand 208">
                  <a:extLst>
                    <a:ext uri="{FF2B5EF4-FFF2-40B4-BE49-F238E27FC236}">
                      <a16:creationId xmlns:a16="http://schemas.microsoft.com/office/drawing/2014/main" id="{AD028DD8-1AD3-4709-AE53-B902CD7CEFE8}"/>
                    </a:ext>
                  </a:extLst>
                </p14:cNvPr>
                <p14:cNvContentPartPr/>
                <p14:nvPr/>
              </p14:nvContentPartPr>
              <p14:xfrm>
                <a:off x="10657807" y="1469604"/>
                <a:ext cx="60840" cy="83520"/>
              </p14:xfrm>
            </p:contentPart>
          </mc:Choice>
          <mc:Fallback xmlns="">
            <p:pic>
              <p:nvPicPr>
                <p:cNvPr id="209" name="Freihand 208">
                  <a:extLst>
                    <a:ext uri="{FF2B5EF4-FFF2-40B4-BE49-F238E27FC236}">
                      <a16:creationId xmlns:a16="http://schemas.microsoft.com/office/drawing/2014/main" id="{AD028DD8-1AD3-4709-AE53-B902CD7CEFE8}"/>
                    </a:ext>
                  </a:extLst>
                </p:cNvPr>
                <p:cNvPicPr/>
                <p:nvPr/>
              </p:nvPicPr>
              <p:blipFill>
                <a:blip r:embed="rId889"/>
                <a:stretch>
                  <a:fillRect/>
                </a:stretch>
              </p:blipFill>
              <p:spPr>
                <a:xfrm>
                  <a:off x="10653487" y="1465284"/>
                  <a:ext cx="6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9F1BB208-2343-43C4-9848-53B1D54A3BD0}"/>
                    </a:ext>
                  </a:extLst>
                </p14:cNvPr>
                <p14:cNvContentPartPr/>
                <p14:nvPr/>
              </p14:nvContentPartPr>
              <p14:xfrm>
                <a:off x="10420927" y="1206084"/>
                <a:ext cx="7560" cy="50040"/>
              </p14:xfrm>
            </p:contentPart>
          </mc:Choice>
          <mc:Fallback xmlns="">
            <p:pic>
              <p:nvPicPr>
                <p:cNvPr id="538" name="Freihand 537">
                  <a:extLst>
                    <a:ext uri="{FF2B5EF4-FFF2-40B4-BE49-F238E27FC236}">
                      <a16:creationId xmlns:a16="http://schemas.microsoft.com/office/drawing/2014/main" id="{9F1BB208-2343-43C4-9848-53B1D54A3BD0}"/>
                    </a:ext>
                  </a:extLst>
                </p:cNvPr>
                <p:cNvPicPr/>
                <p:nvPr/>
              </p:nvPicPr>
              <p:blipFill>
                <a:blip r:embed="rId891"/>
                <a:stretch>
                  <a:fillRect/>
                </a:stretch>
              </p:blipFill>
              <p:spPr>
                <a:xfrm>
                  <a:off x="10416607" y="1201764"/>
                  <a:ext cx="16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9" name="Freihand 538">
                  <a:extLst>
                    <a:ext uri="{FF2B5EF4-FFF2-40B4-BE49-F238E27FC236}">
                      <a16:creationId xmlns:a16="http://schemas.microsoft.com/office/drawing/2014/main" id="{DC404737-F4B3-4814-BA92-BC10E2EB557E}"/>
                    </a:ext>
                  </a:extLst>
                </p14:cNvPr>
                <p14:cNvContentPartPr/>
                <p14:nvPr/>
              </p14:nvContentPartPr>
              <p14:xfrm>
                <a:off x="10420567" y="1281324"/>
                <a:ext cx="3240" cy="41400"/>
              </p14:xfrm>
            </p:contentPart>
          </mc:Choice>
          <mc:Fallback xmlns="">
            <p:pic>
              <p:nvPicPr>
                <p:cNvPr id="539" name="Freihand 538">
                  <a:extLst>
                    <a:ext uri="{FF2B5EF4-FFF2-40B4-BE49-F238E27FC236}">
                      <a16:creationId xmlns:a16="http://schemas.microsoft.com/office/drawing/2014/main" id="{DC404737-F4B3-4814-BA92-BC10E2EB557E}"/>
                    </a:ext>
                  </a:extLst>
                </p:cNvPr>
                <p:cNvPicPr/>
                <p:nvPr/>
              </p:nvPicPr>
              <p:blipFill>
                <a:blip r:embed="rId893"/>
                <a:stretch>
                  <a:fillRect/>
                </a:stretch>
              </p:blipFill>
              <p:spPr>
                <a:xfrm>
                  <a:off x="10416247" y="1277004"/>
                  <a:ext cx="11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0" name="Freihand 539">
                  <a:extLst>
                    <a:ext uri="{FF2B5EF4-FFF2-40B4-BE49-F238E27FC236}">
                      <a16:creationId xmlns:a16="http://schemas.microsoft.com/office/drawing/2014/main" id="{B68C44E3-BA11-443A-BB74-EEBAF1E8A59B}"/>
                    </a:ext>
                  </a:extLst>
                </p14:cNvPr>
                <p14:cNvContentPartPr/>
                <p14:nvPr/>
              </p14:nvContentPartPr>
              <p14:xfrm>
                <a:off x="10390687" y="1465644"/>
                <a:ext cx="29880" cy="208440"/>
              </p14:xfrm>
            </p:contentPart>
          </mc:Choice>
          <mc:Fallback xmlns="">
            <p:pic>
              <p:nvPicPr>
                <p:cNvPr id="540" name="Freihand 539">
                  <a:extLst>
                    <a:ext uri="{FF2B5EF4-FFF2-40B4-BE49-F238E27FC236}">
                      <a16:creationId xmlns:a16="http://schemas.microsoft.com/office/drawing/2014/main" id="{B68C44E3-BA11-443A-BB74-EEBAF1E8A59B}"/>
                    </a:ext>
                  </a:extLst>
                </p:cNvPr>
                <p:cNvPicPr/>
                <p:nvPr/>
              </p:nvPicPr>
              <p:blipFill>
                <a:blip r:embed="rId895"/>
                <a:stretch>
                  <a:fillRect/>
                </a:stretch>
              </p:blipFill>
              <p:spPr>
                <a:xfrm>
                  <a:off x="10386367" y="1461324"/>
                  <a:ext cx="38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1" name="Freihand 540">
                  <a:extLst>
                    <a:ext uri="{FF2B5EF4-FFF2-40B4-BE49-F238E27FC236}">
                      <a16:creationId xmlns:a16="http://schemas.microsoft.com/office/drawing/2014/main" id="{3D602701-4157-4B37-8D5F-D35120A21479}"/>
                    </a:ext>
                  </a:extLst>
                </p14:cNvPr>
                <p14:cNvContentPartPr/>
                <p14:nvPr/>
              </p14:nvContentPartPr>
              <p14:xfrm>
                <a:off x="10367287" y="1406964"/>
                <a:ext cx="78840" cy="76320"/>
              </p14:xfrm>
            </p:contentPart>
          </mc:Choice>
          <mc:Fallback xmlns="">
            <p:pic>
              <p:nvPicPr>
                <p:cNvPr id="541" name="Freihand 540">
                  <a:extLst>
                    <a:ext uri="{FF2B5EF4-FFF2-40B4-BE49-F238E27FC236}">
                      <a16:creationId xmlns:a16="http://schemas.microsoft.com/office/drawing/2014/main" id="{3D602701-4157-4B37-8D5F-D35120A21479}"/>
                    </a:ext>
                  </a:extLst>
                </p:cNvPr>
                <p:cNvPicPr/>
                <p:nvPr/>
              </p:nvPicPr>
              <p:blipFill>
                <a:blip r:embed="rId897"/>
                <a:stretch>
                  <a:fillRect/>
                </a:stretch>
              </p:blipFill>
              <p:spPr>
                <a:xfrm>
                  <a:off x="10362967" y="1402644"/>
                  <a:ext cx="87480" cy="84960"/>
                </a:xfrm>
                <a:prstGeom prst="rect">
                  <a:avLst/>
                </a:prstGeom>
              </p:spPr>
            </p:pic>
          </mc:Fallback>
        </mc:AlternateContent>
      </p:grpSp>
      <p:grpSp>
        <p:nvGrpSpPr>
          <p:cNvPr id="545" name="Gruppieren 544">
            <a:extLst>
              <a:ext uri="{FF2B5EF4-FFF2-40B4-BE49-F238E27FC236}">
                <a16:creationId xmlns:a16="http://schemas.microsoft.com/office/drawing/2014/main" id="{A8CE65E9-2039-456C-8ADD-B2190610CEA3}"/>
              </a:ext>
            </a:extLst>
          </p:cNvPr>
          <p:cNvGrpSpPr/>
          <p:nvPr/>
        </p:nvGrpSpPr>
        <p:grpSpPr>
          <a:xfrm>
            <a:off x="10251727" y="1834284"/>
            <a:ext cx="245520" cy="177480"/>
            <a:chOff x="10251727" y="1834284"/>
            <a:chExt cx="245520" cy="177480"/>
          </a:xfrm>
        </p:grpSpPr>
        <mc:AlternateContent xmlns:mc="http://schemas.openxmlformats.org/markup-compatibility/2006" xmlns:p14="http://schemas.microsoft.com/office/powerpoint/2010/main">
          <mc:Choice Requires="p14">
            <p:contentPart p14:bwMode="auto" r:id="rId898">
              <p14:nvContentPartPr>
                <p14:cNvPr id="542" name="Freihand 541">
                  <a:extLst>
                    <a:ext uri="{FF2B5EF4-FFF2-40B4-BE49-F238E27FC236}">
                      <a16:creationId xmlns:a16="http://schemas.microsoft.com/office/drawing/2014/main" id="{72D97B7E-23B6-433C-8C4A-1EADD7114B40}"/>
                    </a:ext>
                  </a:extLst>
                </p14:cNvPr>
                <p14:cNvContentPartPr/>
                <p14:nvPr/>
              </p14:nvContentPartPr>
              <p14:xfrm>
                <a:off x="10251727" y="1878564"/>
                <a:ext cx="70560" cy="41400"/>
              </p14:xfrm>
            </p:contentPart>
          </mc:Choice>
          <mc:Fallback xmlns="">
            <p:pic>
              <p:nvPicPr>
                <p:cNvPr id="542" name="Freihand 541">
                  <a:extLst>
                    <a:ext uri="{FF2B5EF4-FFF2-40B4-BE49-F238E27FC236}">
                      <a16:creationId xmlns:a16="http://schemas.microsoft.com/office/drawing/2014/main" id="{72D97B7E-23B6-433C-8C4A-1EADD7114B40}"/>
                    </a:ext>
                  </a:extLst>
                </p:cNvPr>
                <p:cNvPicPr/>
                <p:nvPr/>
              </p:nvPicPr>
              <p:blipFill>
                <a:blip r:embed="rId899"/>
                <a:stretch>
                  <a:fillRect/>
                </a:stretch>
              </p:blipFill>
              <p:spPr>
                <a:xfrm>
                  <a:off x="10247407" y="1874244"/>
                  <a:ext cx="7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3" name="Freihand 542">
                  <a:extLst>
                    <a:ext uri="{FF2B5EF4-FFF2-40B4-BE49-F238E27FC236}">
                      <a16:creationId xmlns:a16="http://schemas.microsoft.com/office/drawing/2014/main" id="{EF5F2E9A-2424-4CC7-8FEB-83C97A90029F}"/>
                    </a:ext>
                  </a:extLst>
                </p14:cNvPr>
                <p14:cNvContentPartPr/>
                <p14:nvPr/>
              </p14:nvContentPartPr>
              <p14:xfrm>
                <a:off x="10280887" y="1880724"/>
                <a:ext cx="63360" cy="131040"/>
              </p14:xfrm>
            </p:contentPart>
          </mc:Choice>
          <mc:Fallback xmlns="">
            <p:pic>
              <p:nvPicPr>
                <p:cNvPr id="543" name="Freihand 542">
                  <a:extLst>
                    <a:ext uri="{FF2B5EF4-FFF2-40B4-BE49-F238E27FC236}">
                      <a16:creationId xmlns:a16="http://schemas.microsoft.com/office/drawing/2014/main" id="{EF5F2E9A-2424-4CC7-8FEB-83C97A90029F}"/>
                    </a:ext>
                  </a:extLst>
                </p:cNvPr>
                <p:cNvPicPr/>
                <p:nvPr/>
              </p:nvPicPr>
              <p:blipFill>
                <a:blip r:embed="rId901"/>
                <a:stretch>
                  <a:fillRect/>
                </a:stretch>
              </p:blipFill>
              <p:spPr>
                <a:xfrm>
                  <a:off x="10276567" y="1876404"/>
                  <a:ext cx="72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4" name="Freihand 543">
                  <a:extLst>
                    <a:ext uri="{FF2B5EF4-FFF2-40B4-BE49-F238E27FC236}">
                      <a16:creationId xmlns:a16="http://schemas.microsoft.com/office/drawing/2014/main" id="{BF34F24D-F650-4704-8A1E-4760C650D09E}"/>
                    </a:ext>
                  </a:extLst>
                </p14:cNvPr>
                <p14:cNvContentPartPr/>
                <p14:nvPr/>
              </p14:nvContentPartPr>
              <p14:xfrm>
                <a:off x="10375207" y="1834284"/>
                <a:ext cx="122040" cy="87840"/>
              </p14:xfrm>
            </p:contentPart>
          </mc:Choice>
          <mc:Fallback xmlns="">
            <p:pic>
              <p:nvPicPr>
                <p:cNvPr id="544" name="Freihand 543">
                  <a:extLst>
                    <a:ext uri="{FF2B5EF4-FFF2-40B4-BE49-F238E27FC236}">
                      <a16:creationId xmlns:a16="http://schemas.microsoft.com/office/drawing/2014/main" id="{BF34F24D-F650-4704-8A1E-4760C650D09E}"/>
                    </a:ext>
                  </a:extLst>
                </p:cNvPr>
                <p:cNvPicPr/>
                <p:nvPr/>
              </p:nvPicPr>
              <p:blipFill>
                <a:blip r:embed="rId903"/>
                <a:stretch>
                  <a:fillRect/>
                </a:stretch>
              </p:blipFill>
              <p:spPr>
                <a:xfrm>
                  <a:off x="10370887" y="1829964"/>
                  <a:ext cx="130680" cy="96480"/>
                </a:xfrm>
                <a:prstGeom prst="rect">
                  <a:avLst/>
                </a:prstGeom>
              </p:spPr>
            </p:pic>
          </mc:Fallback>
        </mc:AlternateContent>
      </p:grpSp>
      <p:grpSp>
        <p:nvGrpSpPr>
          <p:cNvPr id="572" name="Gruppieren 571">
            <a:extLst>
              <a:ext uri="{FF2B5EF4-FFF2-40B4-BE49-F238E27FC236}">
                <a16:creationId xmlns:a16="http://schemas.microsoft.com/office/drawing/2014/main" id="{6AF9D33B-5C17-4480-8070-8138EB457877}"/>
              </a:ext>
            </a:extLst>
          </p:cNvPr>
          <p:cNvGrpSpPr/>
          <p:nvPr/>
        </p:nvGrpSpPr>
        <p:grpSpPr>
          <a:xfrm>
            <a:off x="2839327" y="4977444"/>
            <a:ext cx="2292480" cy="330120"/>
            <a:chOff x="2839327" y="4977444"/>
            <a:chExt cx="2292480" cy="330120"/>
          </a:xfrm>
        </p:grpSpPr>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3AA618F5-718A-47BD-9395-66F2F3E87EA3}"/>
                    </a:ext>
                  </a:extLst>
                </p14:cNvPr>
                <p14:cNvContentPartPr/>
                <p14:nvPr/>
              </p14:nvContentPartPr>
              <p14:xfrm>
                <a:off x="2839327" y="5107764"/>
                <a:ext cx="75960" cy="88920"/>
              </p14:xfrm>
            </p:contentPart>
          </mc:Choice>
          <mc:Fallback xmlns="">
            <p:pic>
              <p:nvPicPr>
                <p:cNvPr id="547" name="Freihand 546">
                  <a:extLst>
                    <a:ext uri="{FF2B5EF4-FFF2-40B4-BE49-F238E27FC236}">
                      <a16:creationId xmlns:a16="http://schemas.microsoft.com/office/drawing/2014/main" id="{3AA618F5-718A-47BD-9395-66F2F3E87EA3}"/>
                    </a:ext>
                  </a:extLst>
                </p:cNvPr>
                <p:cNvPicPr/>
                <p:nvPr/>
              </p:nvPicPr>
              <p:blipFill>
                <a:blip r:embed="rId905"/>
                <a:stretch>
                  <a:fillRect/>
                </a:stretch>
              </p:blipFill>
              <p:spPr>
                <a:xfrm>
                  <a:off x="2835007" y="5103444"/>
                  <a:ext cx="84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78AEF874-56D5-4084-829C-BF7C52DFA742}"/>
                    </a:ext>
                  </a:extLst>
                </p14:cNvPr>
                <p14:cNvContentPartPr/>
                <p14:nvPr/>
              </p14:nvContentPartPr>
              <p14:xfrm>
                <a:off x="2861647" y="5122524"/>
                <a:ext cx="87840" cy="185040"/>
              </p14:xfrm>
            </p:contentPart>
          </mc:Choice>
          <mc:Fallback xmlns="">
            <p:pic>
              <p:nvPicPr>
                <p:cNvPr id="548" name="Freihand 547">
                  <a:extLst>
                    <a:ext uri="{FF2B5EF4-FFF2-40B4-BE49-F238E27FC236}">
                      <a16:creationId xmlns:a16="http://schemas.microsoft.com/office/drawing/2014/main" id="{78AEF874-56D5-4084-829C-BF7C52DFA742}"/>
                    </a:ext>
                  </a:extLst>
                </p:cNvPr>
                <p:cNvPicPr/>
                <p:nvPr/>
              </p:nvPicPr>
              <p:blipFill>
                <a:blip r:embed="rId907"/>
                <a:stretch>
                  <a:fillRect/>
                </a:stretch>
              </p:blipFill>
              <p:spPr>
                <a:xfrm>
                  <a:off x="2857327" y="5118204"/>
                  <a:ext cx="96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F6C39B8B-8E5A-43E3-982F-0EBC0AE552F8}"/>
                    </a:ext>
                  </a:extLst>
                </p14:cNvPr>
                <p14:cNvContentPartPr/>
                <p14:nvPr/>
              </p14:nvContentPartPr>
              <p14:xfrm>
                <a:off x="3007807" y="5047284"/>
                <a:ext cx="144720" cy="120600"/>
              </p14:xfrm>
            </p:contentPart>
          </mc:Choice>
          <mc:Fallback xmlns="">
            <p:pic>
              <p:nvPicPr>
                <p:cNvPr id="549" name="Freihand 548">
                  <a:extLst>
                    <a:ext uri="{FF2B5EF4-FFF2-40B4-BE49-F238E27FC236}">
                      <a16:creationId xmlns:a16="http://schemas.microsoft.com/office/drawing/2014/main" id="{F6C39B8B-8E5A-43E3-982F-0EBC0AE552F8}"/>
                    </a:ext>
                  </a:extLst>
                </p:cNvPr>
                <p:cNvPicPr/>
                <p:nvPr/>
              </p:nvPicPr>
              <p:blipFill>
                <a:blip r:embed="rId909"/>
                <a:stretch>
                  <a:fillRect/>
                </a:stretch>
              </p:blipFill>
              <p:spPr>
                <a:xfrm>
                  <a:off x="3003487" y="5042964"/>
                  <a:ext cx="153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9A3E1B3E-6221-445A-BA50-C7C19C598FB0}"/>
                    </a:ext>
                  </a:extLst>
                </p14:cNvPr>
                <p14:cNvContentPartPr/>
                <p14:nvPr/>
              </p14:nvContentPartPr>
              <p14:xfrm>
                <a:off x="3232087" y="5167524"/>
                <a:ext cx="136800" cy="9360"/>
              </p14:xfrm>
            </p:contentPart>
          </mc:Choice>
          <mc:Fallback xmlns="">
            <p:pic>
              <p:nvPicPr>
                <p:cNvPr id="550" name="Freihand 549">
                  <a:extLst>
                    <a:ext uri="{FF2B5EF4-FFF2-40B4-BE49-F238E27FC236}">
                      <a16:creationId xmlns:a16="http://schemas.microsoft.com/office/drawing/2014/main" id="{9A3E1B3E-6221-445A-BA50-C7C19C598FB0}"/>
                    </a:ext>
                  </a:extLst>
                </p:cNvPr>
                <p:cNvPicPr/>
                <p:nvPr/>
              </p:nvPicPr>
              <p:blipFill>
                <a:blip r:embed="rId911"/>
                <a:stretch>
                  <a:fillRect/>
                </a:stretch>
              </p:blipFill>
              <p:spPr>
                <a:xfrm>
                  <a:off x="3227767" y="5163204"/>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1" name="Freihand 550">
                  <a:extLst>
                    <a:ext uri="{FF2B5EF4-FFF2-40B4-BE49-F238E27FC236}">
                      <a16:creationId xmlns:a16="http://schemas.microsoft.com/office/drawing/2014/main" id="{412970A5-EFAB-452C-A455-78982CFE9F2F}"/>
                    </a:ext>
                  </a:extLst>
                </p14:cNvPr>
                <p14:cNvContentPartPr/>
                <p14:nvPr/>
              </p14:nvContentPartPr>
              <p14:xfrm>
                <a:off x="3247927" y="5210724"/>
                <a:ext cx="143280" cy="11160"/>
              </p14:xfrm>
            </p:contentPart>
          </mc:Choice>
          <mc:Fallback xmlns="">
            <p:pic>
              <p:nvPicPr>
                <p:cNvPr id="551" name="Freihand 550">
                  <a:extLst>
                    <a:ext uri="{FF2B5EF4-FFF2-40B4-BE49-F238E27FC236}">
                      <a16:creationId xmlns:a16="http://schemas.microsoft.com/office/drawing/2014/main" id="{412970A5-EFAB-452C-A455-78982CFE9F2F}"/>
                    </a:ext>
                  </a:extLst>
                </p:cNvPr>
                <p:cNvPicPr/>
                <p:nvPr/>
              </p:nvPicPr>
              <p:blipFill>
                <a:blip r:embed="rId913"/>
                <a:stretch>
                  <a:fillRect/>
                </a:stretch>
              </p:blipFill>
              <p:spPr>
                <a:xfrm>
                  <a:off x="3243607" y="5206404"/>
                  <a:ext cx="15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3" name="Freihand 552">
                  <a:extLst>
                    <a:ext uri="{FF2B5EF4-FFF2-40B4-BE49-F238E27FC236}">
                      <a16:creationId xmlns:a16="http://schemas.microsoft.com/office/drawing/2014/main" id="{52963073-437A-44F4-AC5C-CF737E60AD83}"/>
                    </a:ext>
                  </a:extLst>
                </p14:cNvPr>
                <p14:cNvContentPartPr/>
                <p14:nvPr/>
              </p14:nvContentPartPr>
              <p14:xfrm>
                <a:off x="3496687" y="5089044"/>
                <a:ext cx="80640" cy="143640"/>
              </p14:xfrm>
            </p:contentPart>
          </mc:Choice>
          <mc:Fallback xmlns="">
            <p:pic>
              <p:nvPicPr>
                <p:cNvPr id="553" name="Freihand 552">
                  <a:extLst>
                    <a:ext uri="{FF2B5EF4-FFF2-40B4-BE49-F238E27FC236}">
                      <a16:creationId xmlns:a16="http://schemas.microsoft.com/office/drawing/2014/main" id="{52963073-437A-44F4-AC5C-CF737E60AD83}"/>
                    </a:ext>
                  </a:extLst>
                </p:cNvPr>
                <p:cNvPicPr/>
                <p:nvPr/>
              </p:nvPicPr>
              <p:blipFill>
                <a:blip r:embed="rId915"/>
                <a:stretch>
                  <a:fillRect/>
                </a:stretch>
              </p:blipFill>
              <p:spPr>
                <a:xfrm>
                  <a:off x="3492367" y="5084724"/>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4" name="Freihand 553">
                  <a:extLst>
                    <a:ext uri="{FF2B5EF4-FFF2-40B4-BE49-F238E27FC236}">
                      <a16:creationId xmlns:a16="http://schemas.microsoft.com/office/drawing/2014/main" id="{4B63F438-B24F-480F-A931-749DBAF48D9E}"/>
                    </a:ext>
                  </a:extLst>
                </p14:cNvPr>
                <p14:cNvContentPartPr/>
                <p14:nvPr/>
              </p14:nvContentPartPr>
              <p14:xfrm>
                <a:off x="3529807" y="5077884"/>
                <a:ext cx="64440" cy="2520"/>
              </p14:xfrm>
            </p:contentPart>
          </mc:Choice>
          <mc:Fallback xmlns="">
            <p:pic>
              <p:nvPicPr>
                <p:cNvPr id="554" name="Freihand 553">
                  <a:extLst>
                    <a:ext uri="{FF2B5EF4-FFF2-40B4-BE49-F238E27FC236}">
                      <a16:creationId xmlns:a16="http://schemas.microsoft.com/office/drawing/2014/main" id="{4B63F438-B24F-480F-A931-749DBAF48D9E}"/>
                    </a:ext>
                  </a:extLst>
                </p:cNvPr>
                <p:cNvPicPr/>
                <p:nvPr/>
              </p:nvPicPr>
              <p:blipFill>
                <a:blip r:embed="rId917"/>
                <a:stretch>
                  <a:fillRect/>
                </a:stretch>
              </p:blipFill>
              <p:spPr>
                <a:xfrm>
                  <a:off x="3525487" y="5073564"/>
                  <a:ext cx="73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5" name="Freihand 554">
                  <a:extLst>
                    <a:ext uri="{FF2B5EF4-FFF2-40B4-BE49-F238E27FC236}">
                      <a16:creationId xmlns:a16="http://schemas.microsoft.com/office/drawing/2014/main" id="{8CE1BFF7-0B37-44FD-A66A-417C51DF2B14}"/>
                    </a:ext>
                  </a:extLst>
                </p14:cNvPr>
                <p14:cNvContentPartPr/>
                <p14:nvPr/>
              </p14:nvContentPartPr>
              <p14:xfrm>
                <a:off x="3671287" y="5098044"/>
                <a:ext cx="99360" cy="112680"/>
              </p14:xfrm>
            </p:contentPart>
          </mc:Choice>
          <mc:Fallback xmlns="">
            <p:pic>
              <p:nvPicPr>
                <p:cNvPr id="555" name="Freihand 554">
                  <a:extLst>
                    <a:ext uri="{FF2B5EF4-FFF2-40B4-BE49-F238E27FC236}">
                      <a16:creationId xmlns:a16="http://schemas.microsoft.com/office/drawing/2014/main" id="{8CE1BFF7-0B37-44FD-A66A-417C51DF2B14}"/>
                    </a:ext>
                  </a:extLst>
                </p:cNvPr>
                <p:cNvPicPr/>
                <p:nvPr/>
              </p:nvPicPr>
              <p:blipFill>
                <a:blip r:embed="rId919"/>
                <a:stretch>
                  <a:fillRect/>
                </a:stretch>
              </p:blipFill>
              <p:spPr>
                <a:xfrm>
                  <a:off x="3666967" y="5093724"/>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6" name="Freihand 555">
                  <a:extLst>
                    <a:ext uri="{FF2B5EF4-FFF2-40B4-BE49-F238E27FC236}">
                      <a16:creationId xmlns:a16="http://schemas.microsoft.com/office/drawing/2014/main" id="{D2DCC5A7-CE72-499F-81E0-7315A7B36AD3}"/>
                    </a:ext>
                  </a:extLst>
                </p14:cNvPr>
                <p14:cNvContentPartPr/>
                <p14:nvPr/>
              </p14:nvContentPartPr>
              <p14:xfrm>
                <a:off x="3802687" y="5104524"/>
                <a:ext cx="115200" cy="90000"/>
              </p14:xfrm>
            </p:contentPart>
          </mc:Choice>
          <mc:Fallback xmlns="">
            <p:pic>
              <p:nvPicPr>
                <p:cNvPr id="556" name="Freihand 555">
                  <a:extLst>
                    <a:ext uri="{FF2B5EF4-FFF2-40B4-BE49-F238E27FC236}">
                      <a16:creationId xmlns:a16="http://schemas.microsoft.com/office/drawing/2014/main" id="{D2DCC5A7-CE72-499F-81E0-7315A7B36AD3}"/>
                    </a:ext>
                  </a:extLst>
                </p:cNvPr>
                <p:cNvPicPr/>
                <p:nvPr/>
              </p:nvPicPr>
              <p:blipFill>
                <a:blip r:embed="rId921"/>
                <a:stretch>
                  <a:fillRect/>
                </a:stretch>
              </p:blipFill>
              <p:spPr>
                <a:xfrm>
                  <a:off x="3798367" y="5100204"/>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7" name="Freihand 556">
                  <a:extLst>
                    <a:ext uri="{FF2B5EF4-FFF2-40B4-BE49-F238E27FC236}">
                      <a16:creationId xmlns:a16="http://schemas.microsoft.com/office/drawing/2014/main" id="{8F0F88F9-C544-4484-B016-65615746DA2E}"/>
                    </a:ext>
                  </a:extLst>
                </p14:cNvPr>
                <p14:cNvContentPartPr/>
                <p14:nvPr/>
              </p14:nvContentPartPr>
              <p14:xfrm>
                <a:off x="4052887" y="5137284"/>
                <a:ext cx="128880" cy="20160"/>
              </p14:xfrm>
            </p:contentPart>
          </mc:Choice>
          <mc:Fallback xmlns="">
            <p:pic>
              <p:nvPicPr>
                <p:cNvPr id="557" name="Freihand 556">
                  <a:extLst>
                    <a:ext uri="{FF2B5EF4-FFF2-40B4-BE49-F238E27FC236}">
                      <a16:creationId xmlns:a16="http://schemas.microsoft.com/office/drawing/2014/main" id="{8F0F88F9-C544-4484-B016-65615746DA2E}"/>
                    </a:ext>
                  </a:extLst>
                </p:cNvPr>
                <p:cNvPicPr/>
                <p:nvPr/>
              </p:nvPicPr>
              <p:blipFill>
                <a:blip r:embed="rId923"/>
                <a:stretch>
                  <a:fillRect/>
                </a:stretch>
              </p:blipFill>
              <p:spPr>
                <a:xfrm>
                  <a:off x="4048567" y="5132964"/>
                  <a:ext cx="137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9" name="Freihand 558">
                  <a:extLst>
                    <a:ext uri="{FF2B5EF4-FFF2-40B4-BE49-F238E27FC236}">
                      <a16:creationId xmlns:a16="http://schemas.microsoft.com/office/drawing/2014/main" id="{E1EE0D53-D5AE-4508-8638-B8DB6D5C6B9E}"/>
                    </a:ext>
                  </a:extLst>
                </p14:cNvPr>
                <p14:cNvContentPartPr/>
                <p14:nvPr/>
              </p14:nvContentPartPr>
              <p14:xfrm>
                <a:off x="4253407" y="5078244"/>
                <a:ext cx="79560" cy="119880"/>
              </p14:xfrm>
            </p:contentPart>
          </mc:Choice>
          <mc:Fallback xmlns="">
            <p:pic>
              <p:nvPicPr>
                <p:cNvPr id="559" name="Freihand 558">
                  <a:extLst>
                    <a:ext uri="{FF2B5EF4-FFF2-40B4-BE49-F238E27FC236}">
                      <a16:creationId xmlns:a16="http://schemas.microsoft.com/office/drawing/2014/main" id="{E1EE0D53-D5AE-4508-8638-B8DB6D5C6B9E}"/>
                    </a:ext>
                  </a:extLst>
                </p:cNvPr>
                <p:cNvPicPr/>
                <p:nvPr/>
              </p:nvPicPr>
              <p:blipFill>
                <a:blip r:embed="rId925"/>
                <a:stretch>
                  <a:fillRect/>
                </a:stretch>
              </p:blipFill>
              <p:spPr>
                <a:xfrm>
                  <a:off x="4249087" y="5073924"/>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60" name="Freihand 559">
                  <a:extLst>
                    <a:ext uri="{FF2B5EF4-FFF2-40B4-BE49-F238E27FC236}">
                      <a16:creationId xmlns:a16="http://schemas.microsoft.com/office/drawing/2014/main" id="{143591A3-2251-495E-801D-DB2B8B4965F8}"/>
                    </a:ext>
                  </a:extLst>
                </p14:cNvPr>
                <p14:cNvContentPartPr/>
                <p14:nvPr/>
              </p14:nvContentPartPr>
              <p14:xfrm>
                <a:off x="4381927" y="5069604"/>
                <a:ext cx="73440" cy="115200"/>
              </p14:xfrm>
            </p:contentPart>
          </mc:Choice>
          <mc:Fallback xmlns="">
            <p:pic>
              <p:nvPicPr>
                <p:cNvPr id="560" name="Freihand 559">
                  <a:extLst>
                    <a:ext uri="{FF2B5EF4-FFF2-40B4-BE49-F238E27FC236}">
                      <a16:creationId xmlns:a16="http://schemas.microsoft.com/office/drawing/2014/main" id="{143591A3-2251-495E-801D-DB2B8B4965F8}"/>
                    </a:ext>
                  </a:extLst>
                </p:cNvPr>
                <p:cNvPicPr/>
                <p:nvPr/>
              </p:nvPicPr>
              <p:blipFill>
                <a:blip r:embed="rId927"/>
                <a:stretch>
                  <a:fillRect/>
                </a:stretch>
              </p:blipFill>
              <p:spPr>
                <a:xfrm>
                  <a:off x="4377607" y="5065284"/>
                  <a:ext cx="8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61" name="Freihand 560">
                  <a:extLst>
                    <a:ext uri="{FF2B5EF4-FFF2-40B4-BE49-F238E27FC236}">
                      <a16:creationId xmlns:a16="http://schemas.microsoft.com/office/drawing/2014/main" id="{16226D02-680A-45A4-AC02-0010595EF675}"/>
                    </a:ext>
                  </a:extLst>
                </p14:cNvPr>
                <p14:cNvContentPartPr/>
                <p14:nvPr/>
              </p14:nvContentPartPr>
              <p14:xfrm>
                <a:off x="4414327" y="5051604"/>
                <a:ext cx="56520" cy="2880"/>
              </p14:xfrm>
            </p:contentPart>
          </mc:Choice>
          <mc:Fallback xmlns="">
            <p:pic>
              <p:nvPicPr>
                <p:cNvPr id="561" name="Freihand 560">
                  <a:extLst>
                    <a:ext uri="{FF2B5EF4-FFF2-40B4-BE49-F238E27FC236}">
                      <a16:creationId xmlns:a16="http://schemas.microsoft.com/office/drawing/2014/main" id="{16226D02-680A-45A4-AC02-0010595EF675}"/>
                    </a:ext>
                  </a:extLst>
                </p:cNvPr>
                <p:cNvPicPr/>
                <p:nvPr/>
              </p:nvPicPr>
              <p:blipFill>
                <a:blip r:embed="rId929"/>
                <a:stretch>
                  <a:fillRect/>
                </a:stretch>
              </p:blipFill>
              <p:spPr>
                <a:xfrm>
                  <a:off x="4410007" y="5047284"/>
                  <a:ext cx="65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2" name="Freihand 561">
                  <a:extLst>
                    <a:ext uri="{FF2B5EF4-FFF2-40B4-BE49-F238E27FC236}">
                      <a16:creationId xmlns:a16="http://schemas.microsoft.com/office/drawing/2014/main" id="{3384A01D-7EC5-4BEB-9E06-B63663F29101}"/>
                    </a:ext>
                  </a:extLst>
                </p14:cNvPr>
                <p14:cNvContentPartPr/>
                <p14:nvPr/>
              </p14:nvContentPartPr>
              <p14:xfrm>
                <a:off x="4509007" y="5053044"/>
                <a:ext cx="63360" cy="118080"/>
              </p14:xfrm>
            </p:contentPart>
          </mc:Choice>
          <mc:Fallback xmlns="">
            <p:pic>
              <p:nvPicPr>
                <p:cNvPr id="562" name="Freihand 561">
                  <a:extLst>
                    <a:ext uri="{FF2B5EF4-FFF2-40B4-BE49-F238E27FC236}">
                      <a16:creationId xmlns:a16="http://schemas.microsoft.com/office/drawing/2014/main" id="{3384A01D-7EC5-4BEB-9E06-B63663F29101}"/>
                    </a:ext>
                  </a:extLst>
                </p:cNvPr>
                <p:cNvPicPr/>
                <p:nvPr/>
              </p:nvPicPr>
              <p:blipFill>
                <a:blip r:embed="rId931"/>
                <a:stretch>
                  <a:fillRect/>
                </a:stretch>
              </p:blipFill>
              <p:spPr>
                <a:xfrm>
                  <a:off x="4504687" y="5048724"/>
                  <a:ext cx="7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3" name="Freihand 562">
                  <a:extLst>
                    <a:ext uri="{FF2B5EF4-FFF2-40B4-BE49-F238E27FC236}">
                      <a16:creationId xmlns:a16="http://schemas.microsoft.com/office/drawing/2014/main" id="{ADE7A08E-F73E-4841-808C-2A70AFF9D74C}"/>
                    </a:ext>
                  </a:extLst>
                </p14:cNvPr>
                <p14:cNvContentPartPr/>
                <p14:nvPr/>
              </p14:nvContentPartPr>
              <p14:xfrm>
                <a:off x="4620967" y="5060244"/>
                <a:ext cx="68760" cy="79920"/>
              </p14:xfrm>
            </p:contentPart>
          </mc:Choice>
          <mc:Fallback xmlns="">
            <p:pic>
              <p:nvPicPr>
                <p:cNvPr id="563" name="Freihand 562">
                  <a:extLst>
                    <a:ext uri="{FF2B5EF4-FFF2-40B4-BE49-F238E27FC236}">
                      <a16:creationId xmlns:a16="http://schemas.microsoft.com/office/drawing/2014/main" id="{ADE7A08E-F73E-4841-808C-2A70AFF9D74C}"/>
                    </a:ext>
                  </a:extLst>
                </p:cNvPr>
                <p:cNvPicPr/>
                <p:nvPr/>
              </p:nvPicPr>
              <p:blipFill>
                <a:blip r:embed="rId933"/>
                <a:stretch>
                  <a:fillRect/>
                </a:stretch>
              </p:blipFill>
              <p:spPr>
                <a:xfrm>
                  <a:off x="4616647" y="5055924"/>
                  <a:ext cx="77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4" name="Freihand 563">
                  <a:extLst>
                    <a:ext uri="{FF2B5EF4-FFF2-40B4-BE49-F238E27FC236}">
                      <a16:creationId xmlns:a16="http://schemas.microsoft.com/office/drawing/2014/main" id="{2D11FB0A-9072-45DC-B756-603454C8A6D2}"/>
                    </a:ext>
                  </a:extLst>
                </p14:cNvPr>
                <p14:cNvContentPartPr/>
                <p14:nvPr/>
              </p14:nvContentPartPr>
              <p14:xfrm>
                <a:off x="4755247" y="5102724"/>
                <a:ext cx="26640" cy="1440"/>
              </p14:xfrm>
            </p:contentPart>
          </mc:Choice>
          <mc:Fallback xmlns="">
            <p:pic>
              <p:nvPicPr>
                <p:cNvPr id="564" name="Freihand 563">
                  <a:extLst>
                    <a:ext uri="{FF2B5EF4-FFF2-40B4-BE49-F238E27FC236}">
                      <a16:creationId xmlns:a16="http://schemas.microsoft.com/office/drawing/2014/main" id="{2D11FB0A-9072-45DC-B756-603454C8A6D2}"/>
                    </a:ext>
                  </a:extLst>
                </p:cNvPr>
                <p:cNvPicPr/>
                <p:nvPr/>
              </p:nvPicPr>
              <p:blipFill>
                <a:blip r:embed="rId935"/>
                <a:stretch>
                  <a:fillRect/>
                </a:stretch>
              </p:blipFill>
              <p:spPr>
                <a:xfrm>
                  <a:off x="4750927" y="5098404"/>
                  <a:ext cx="35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5" name="Freihand 564">
                  <a:extLst>
                    <a:ext uri="{FF2B5EF4-FFF2-40B4-BE49-F238E27FC236}">
                      <a16:creationId xmlns:a16="http://schemas.microsoft.com/office/drawing/2014/main" id="{1315BD4D-8AA2-4033-9800-6FD12B862794}"/>
                    </a:ext>
                  </a:extLst>
                </p14:cNvPr>
                <p14:cNvContentPartPr/>
                <p14:nvPr/>
              </p14:nvContentPartPr>
              <p14:xfrm>
                <a:off x="4869367" y="5096604"/>
                <a:ext cx="360" cy="360"/>
              </p14:xfrm>
            </p:contentPart>
          </mc:Choice>
          <mc:Fallback xmlns="">
            <p:pic>
              <p:nvPicPr>
                <p:cNvPr id="565" name="Freihand 564">
                  <a:extLst>
                    <a:ext uri="{FF2B5EF4-FFF2-40B4-BE49-F238E27FC236}">
                      <a16:creationId xmlns:a16="http://schemas.microsoft.com/office/drawing/2014/main" id="{1315BD4D-8AA2-4033-9800-6FD12B862794}"/>
                    </a:ext>
                  </a:extLst>
                </p:cNvPr>
                <p:cNvPicPr/>
                <p:nvPr/>
              </p:nvPicPr>
              <p:blipFill>
                <a:blip r:embed="rId729"/>
                <a:stretch>
                  <a:fillRect/>
                </a:stretch>
              </p:blipFill>
              <p:spPr>
                <a:xfrm>
                  <a:off x="4865047" y="5092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519F5AC8-F01C-4E02-9D08-2CEB820D275B}"/>
                    </a:ext>
                  </a:extLst>
                </p14:cNvPr>
                <p14:cNvContentPartPr/>
                <p14:nvPr/>
              </p14:nvContentPartPr>
              <p14:xfrm>
                <a:off x="4854967" y="5096604"/>
                <a:ext cx="14760" cy="3600"/>
              </p14:xfrm>
            </p:contentPart>
          </mc:Choice>
          <mc:Fallback xmlns="">
            <p:pic>
              <p:nvPicPr>
                <p:cNvPr id="566" name="Freihand 565">
                  <a:extLst>
                    <a:ext uri="{FF2B5EF4-FFF2-40B4-BE49-F238E27FC236}">
                      <a16:creationId xmlns:a16="http://schemas.microsoft.com/office/drawing/2014/main" id="{519F5AC8-F01C-4E02-9D08-2CEB820D275B}"/>
                    </a:ext>
                  </a:extLst>
                </p:cNvPr>
                <p:cNvPicPr/>
                <p:nvPr/>
              </p:nvPicPr>
              <p:blipFill>
                <a:blip r:embed="rId938"/>
                <a:stretch>
                  <a:fillRect/>
                </a:stretch>
              </p:blipFill>
              <p:spPr>
                <a:xfrm>
                  <a:off x="4850647" y="5092284"/>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55092683-5112-4A7A-B0F7-C5299A1C2881}"/>
                    </a:ext>
                  </a:extLst>
                </p14:cNvPr>
                <p14:cNvContentPartPr/>
                <p14:nvPr/>
              </p14:nvContentPartPr>
              <p14:xfrm>
                <a:off x="4844887" y="5016324"/>
                <a:ext cx="77040" cy="128160"/>
              </p14:xfrm>
            </p:contentPart>
          </mc:Choice>
          <mc:Fallback xmlns="">
            <p:pic>
              <p:nvPicPr>
                <p:cNvPr id="567" name="Freihand 566">
                  <a:extLst>
                    <a:ext uri="{FF2B5EF4-FFF2-40B4-BE49-F238E27FC236}">
                      <a16:creationId xmlns:a16="http://schemas.microsoft.com/office/drawing/2014/main" id="{55092683-5112-4A7A-B0F7-C5299A1C2881}"/>
                    </a:ext>
                  </a:extLst>
                </p:cNvPr>
                <p:cNvPicPr/>
                <p:nvPr/>
              </p:nvPicPr>
              <p:blipFill>
                <a:blip r:embed="rId940"/>
                <a:stretch>
                  <a:fillRect/>
                </a:stretch>
              </p:blipFill>
              <p:spPr>
                <a:xfrm>
                  <a:off x="4840567" y="5012004"/>
                  <a:ext cx="85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F69655F9-FD95-4D65-93E1-A6F94AFBC70E}"/>
                    </a:ext>
                  </a:extLst>
                </p14:cNvPr>
                <p14:cNvContentPartPr/>
                <p14:nvPr/>
              </p14:nvContentPartPr>
              <p14:xfrm>
                <a:off x="4878727" y="4990044"/>
                <a:ext cx="89280" cy="9360"/>
              </p14:xfrm>
            </p:contentPart>
          </mc:Choice>
          <mc:Fallback xmlns="">
            <p:pic>
              <p:nvPicPr>
                <p:cNvPr id="568" name="Freihand 567">
                  <a:extLst>
                    <a:ext uri="{FF2B5EF4-FFF2-40B4-BE49-F238E27FC236}">
                      <a16:creationId xmlns:a16="http://schemas.microsoft.com/office/drawing/2014/main" id="{F69655F9-FD95-4D65-93E1-A6F94AFBC70E}"/>
                    </a:ext>
                  </a:extLst>
                </p:cNvPr>
                <p:cNvPicPr/>
                <p:nvPr/>
              </p:nvPicPr>
              <p:blipFill>
                <a:blip r:embed="rId942"/>
                <a:stretch>
                  <a:fillRect/>
                </a:stretch>
              </p:blipFill>
              <p:spPr>
                <a:xfrm>
                  <a:off x="4874407" y="4985724"/>
                  <a:ext cx="9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69" name="Freihand 568">
                  <a:extLst>
                    <a:ext uri="{FF2B5EF4-FFF2-40B4-BE49-F238E27FC236}">
                      <a16:creationId xmlns:a16="http://schemas.microsoft.com/office/drawing/2014/main" id="{C1736EDD-E65C-413B-9868-7D4E58DB2A7B}"/>
                    </a:ext>
                  </a:extLst>
                </p14:cNvPr>
                <p14:cNvContentPartPr/>
                <p14:nvPr/>
              </p14:nvContentPartPr>
              <p14:xfrm>
                <a:off x="5013007" y="5021004"/>
                <a:ext cx="72360" cy="96480"/>
              </p14:xfrm>
            </p:contentPart>
          </mc:Choice>
          <mc:Fallback xmlns="">
            <p:pic>
              <p:nvPicPr>
                <p:cNvPr id="569" name="Freihand 568">
                  <a:extLst>
                    <a:ext uri="{FF2B5EF4-FFF2-40B4-BE49-F238E27FC236}">
                      <a16:creationId xmlns:a16="http://schemas.microsoft.com/office/drawing/2014/main" id="{C1736EDD-E65C-413B-9868-7D4E58DB2A7B}"/>
                    </a:ext>
                  </a:extLst>
                </p:cNvPr>
                <p:cNvPicPr/>
                <p:nvPr/>
              </p:nvPicPr>
              <p:blipFill>
                <a:blip r:embed="rId944"/>
                <a:stretch>
                  <a:fillRect/>
                </a:stretch>
              </p:blipFill>
              <p:spPr>
                <a:xfrm>
                  <a:off x="5008687" y="5016684"/>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0" name="Freihand 569">
                  <a:extLst>
                    <a:ext uri="{FF2B5EF4-FFF2-40B4-BE49-F238E27FC236}">
                      <a16:creationId xmlns:a16="http://schemas.microsoft.com/office/drawing/2014/main" id="{DF2E2E80-830D-4A56-8F96-9FC9968632C2}"/>
                    </a:ext>
                  </a:extLst>
                </p14:cNvPr>
                <p14:cNvContentPartPr/>
                <p14:nvPr/>
              </p14:nvContentPartPr>
              <p14:xfrm>
                <a:off x="5004727" y="4977444"/>
                <a:ext cx="61920" cy="64800"/>
              </p14:xfrm>
            </p:contentPart>
          </mc:Choice>
          <mc:Fallback xmlns="">
            <p:pic>
              <p:nvPicPr>
                <p:cNvPr id="570" name="Freihand 569">
                  <a:extLst>
                    <a:ext uri="{FF2B5EF4-FFF2-40B4-BE49-F238E27FC236}">
                      <a16:creationId xmlns:a16="http://schemas.microsoft.com/office/drawing/2014/main" id="{DF2E2E80-830D-4A56-8F96-9FC9968632C2}"/>
                    </a:ext>
                  </a:extLst>
                </p:cNvPr>
                <p:cNvPicPr/>
                <p:nvPr/>
              </p:nvPicPr>
              <p:blipFill>
                <a:blip r:embed="rId946"/>
                <a:stretch>
                  <a:fillRect/>
                </a:stretch>
              </p:blipFill>
              <p:spPr>
                <a:xfrm>
                  <a:off x="5000407" y="4973124"/>
                  <a:ext cx="7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1" name="Freihand 570">
                  <a:extLst>
                    <a:ext uri="{FF2B5EF4-FFF2-40B4-BE49-F238E27FC236}">
                      <a16:creationId xmlns:a16="http://schemas.microsoft.com/office/drawing/2014/main" id="{DA3A9A0D-5EB7-4D70-8C61-0D799093064D}"/>
                    </a:ext>
                  </a:extLst>
                </p14:cNvPr>
                <p14:cNvContentPartPr/>
                <p14:nvPr/>
              </p14:nvContentPartPr>
              <p14:xfrm>
                <a:off x="5072047" y="5087244"/>
                <a:ext cx="59760" cy="28800"/>
              </p14:xfrm>
            </p:contentPart>
          </mc:Choice>
          <mc:Fallback xmlns="">
            <p:pic>
              <p:nvPicPr>
                <p:cNvPr id="571" name="Freihand 570">
                  <a:extLst>
                    <a:ext uri="{FF2B5EF4-FFF2-40B4-BE49-F238E27FC236}">
                      <a16:creationId xmlns:a16="http://schemas.microsoft.com/office/drawing/2014/main" id="{DA3A9A0D-5EB7-4D70-8C61-0D799093064D}"/>
                    </a:ext>
                  </a:extLst>
                </p:cNvPr>
                <p:cNvPicPr/>
                <p:nvPr/>
              </p:nvPicPr>
              <p:blipFill>
                <a:blip r:embed="rId948"/>
                <a:stretch>
                  <a:fillRect/>
                </a:stretch>
              </p:blipFill>
              <p:spPr>
                <a:xfrm>
                  <a:off x="5067727" y="5082924"/>
                  <a:ext cx="6840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B882A6B-ACA2-4E58-9C02-F63C41796A63}"/>
                  </a:ext>
                </a:extLst>
              </p14:cNvPr>
              <p14:cNvContentPartPr/>
              <p14:nvPr/>
            </p14:nvContentPartPr>
            <p14:xfrm>
              <a:off x="5268607" y="5004084"/>
              <a:ext cx="108720" cy="16920"/>
            </p14:xfrm>
          </p:contentPart>
        </mc:Choice>
        <mc:Fallback xmlns="">
          <p:pic>
            <p:nvPicPr>
              <p:cNvPr id="573" name="Freihand 572">
                <a:extLst>
                  <a:ext uri="{FF2B5EF4-FFF2-40B4-BE49-F238E27FC236}">
                    <a16:creationId xmlns:a16="http://schemas.microsoft.com/office/drawing/2014/main" id="{0B882A6B-ACA2-4E58-9C02-F63C41796A63}"/>
                  </a:ext>
                </a:extLst>
              </p:cNvPr>
              <p:cNvPicPr/>
              <p:nvPr/>
            </p:nvPicPr>
            <p:blipFill>
              <a:blip r:embed="rId950"/>
              <a:stretch>
                <a:fillRect/>
              </a:stretch>
            </p:blipFill>
            <p:spPr>
              <a:xfrm>
                <a:off x="5264287" y="4999764"/>
                <a:ext cx="11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9D18E911-0BD1-4A97-8342-C2AFDC991404}"/>
                  </a:ext>
                </a:extLst>
              </p14:cNvPr>
              <p14:cNvContentPartPr/>
              <p14:nvPr/>
            </p14:nvContentPartPr>
            <p14:xfrm>
              <a:off x="5274007" y="5049804"/>
              <a:ext cx="90720" cy="13680"/>
            </p14:xfrm>
          </p:contentPart>
        </mc:Choice>
        <mc:Fallback xmlns="">
          <p:pic>
            <p:nvPicPr>
              <p:cNvPr id="574" name="Freihand 573">
                <a:extLst>
                  <a:ext uri="{FF2B5EF4-FFF2-40B4-BE49-F238E27FC236}">
                    <a16:creationId xmlns:a16="http://schemas.microsoft.com/office/drawing/2014/main" id="{9D18E911-0BD1-4A97-8342-C2AFDC991404}"/>
                  </a:ext>
                </a:extLst>
              </p:cNvPr>
              <p:cNvPicPr/>
              <p:nvPr/>
            </p:nvPicPr>
            <p:blipFill>
              <a:blip r:embed="rId952"/>
              <a:stretch>
                <a:fillRect/>
              </a:stretch>
            </p:blipFill>
            <p:spPr>
              <a:xfrm>
                <a:off x="5269687" y="5045484"/>
                <a:ext cx="9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3AC3AAEF-DFF6-4C2F-8729-E6A04FC7CC55}"/>
                  </a:ext>
                </a:extLst>
              </p14:cNvPr>
              <p14:cNvContentPartPr/>
              <p14:nvPr/>
            </p14:nvContentPartPr>
            <p14:xfrm>
              <a:off x="5416927" y="4934244"/>
              <a:ext cx="58680" cy="115920"/>
            </p14:xfrm>
          </p:contentPart>
        </mc:Choice>
        <mc:Fallback xmlns="">
          <p:pic>
            <p:nvPicPr>
              <p:cNvPr id="575" name="Freihand 574">
                <a:extLst>
                  <a:ext uri="{FF2B5EF4-FFF2-40B4-BE49-F238E27FC236}">
                    <a16:creationId xmlns:a16="http://schemas.microsoft.com/office/drawing/2014/main" id="{3AC3AAEF-DFF6-4C2F-8729-E6A04FC7CC55}"/>
                  </a:ext>
                </a:extLst>
              </p:cNvPr>
              <p:cNvPicPr/>
              <p:nvPr/>
            </p:nvPicPr>
            <p:blipFill>
              <a:blip r:embed="rId954"/>
              <a:stretch>
                <a:fillRect/>
              </a:stretch>
            </p:blipFill>
            <p:spPr>
              <a:xfrm>
                <a:off x="5412607" y="4929924"/>
                <a:ext cx="6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5CC858ED-F0B1-4EF5-AB0F-D714F773F17C}"/>
                  </a:ext>
                </a:extLst>
              </p14:cNvPr>
              <p14:cNvContentPartPr/>
              <p14:nvPr/>
            </p14:nvContentPartPr>
            <p14:xfrm>
              <a:off x="5462287" y="4990044"/>
              <a:ext cx="25560" cy="90000"/>
            </p14:xfrm>
          </p:contentPart>
        </mc:Choice>
        <mc:Fallback xmlns="">
          <p:pic>
            <p:nvPicPr>
              <p:cNvPr id="576" name="Freihand 575">
                <a:extLst>
                  <a:ext uri="{FF2B5EF4-FFF2-40B4-BE49-F238E27FC236}">
                    <a16:creationId xmlns:a16="http://schemas.microsoft.com/office/drawing/2014/main" id="{5CC858ED-F0B1-4EF5-AB0F-D714F773F17C}"/>
                  </a:ext>
                </a:extLst>
              </p:cNvPr>
              <p:cNvPicPr/>
              <p:nvPr/>
            </p:nvPicPr>
            <p:blipFill>
              <a:blip r:embed="rId956"/>
              <a:stretch>
                <a:fillRect/>
              </a:stretch>
            </p:blipFill>
            <p:spPr>
              <a:xfrm>
                <a:off x="5457967" y="498572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B0E26B53-A918-4F9A-9C08-31F3B0F00FA4}"/>
                  </a:ext>
                </a:extLst>
              </p14:cNvPr>
              <p14:cNvContentPartPr/>
              <p14:nvPr/>
            </p14:nvContentPartPr>
            <p14:xfrm>
              <a:off x="5526007" y="4949364"/>
              <a:ext cx="91800" cy="113760"/>
            </p14:xfrm>
          </p:contentPart>
        </mc:Choice>
        <mc:Fallback xmlns="">
          <p:pic>
            <p:nvPicPr>
              <p:cNvPr id="577" name="Freihand 576">
                <a:extLst>
                  <a:ext uri="{FF2B5EF4-FFF2-40B4-BE49-F238E27FC236}">
                    <a16:creationId xmlns:a16="http://schemas.microsoft.com/office/drawing/2014/main" id="{B0E26B53-A918-4F9A-9C08-31F3B0F00FA4}"/>
                  </a:ext>
                </a:extLst>
              </p:cNvPr>
              <p:cNvPicPr/>
              <p:nvPr/>
            </p:nvPicPr>
            <p:blipFill>
              <a:blip r:embed="rId958"/>
              <a:stretch>
                <a:fillRect/>
              </a:stretch>
            </p:blipFill>
            <p:spPr>
              <a:xfrm>
                <a:off x="5521687" y="4945044"/>
                <a:ext cx="100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65682496-EEEF-45DB-B9A8-B0FCC3D8F6DE}"/>
                  </a:ext>
                </a:extLst>
              </p14:cNvPr>
              <p14:cNvContentPartPr/>
              <p14:nvPr/>
            </p14:nvContentPartPr>
            <p14:xfrm>
              <a:off x="5637247" y="4932444"/>
              <a:ext cx="146520" cy="163800"/>
            </p14:xfrm>
          </p:contentPart>
        </mc:Choice>
        <mc:Fallback xmlns="">
          <p:pic>
            <p:nvPicPr>
              <p:cNvPr id="578" name="Freihand 577">
                <a:extLst>
                  <a:ext uri="{FF2B5EF4-FFF2-40B4-BE49-F238E27FC236}">
                    <a16:creationId xmlns:a16="http://schemas.microsoft.com/office/drawing/2014/main" id="{65682496-EEEF-45DB-B9A8-B0FCC3D8F6DE}"/>
                  </a:ext>
                </a:extLst>
              </p:cNvPr>
              <p:cNvPicPr/>
              <p:nvPr/>
            </p:nvPicPr>
            <p:blipFill>
              <a:blip r:embed="rId960"/>
              <a:stretch>
                <a:fillRect/>
              </a:stretch>
            </p:blipFill>
            <p:spPr>
              <a:xfrm>
                <a:off x="5632927" y="4928124"/>
                <a:ext cx="155160" cy="172440"/>
              </a:xfrm>
              <a:prstGeom prst="rect">
                <a:avLst/>
              </a:prstGeom>
            </p:spPr>
          </p:pic>
        </mc:Fallback>
      </mc:AlternateContent>
      <p:grpSp>
        <p:nvGrpSpPr>
          <p:cNvPr id="598" name="Gruppieren 597">
            <a:extLst>
              <a:ext uri="{FF2B5EF4-FFF2-40B4-BE49-F238E27FC236}">
                <a16:creationId xmlns:a16="http://schemas.microsoft.com/office/drawing/2014/main" id="{C9AB3FCE-0691-471A-9CCE-B151E9F5DF9C}"/>
              </a:ext>
            </a:extLst>
          </p:cNvPr>
          <p:cNvGrpSpPr/>
          <p:nvPr/>
        </p:nvGrpSpPr>
        <p:grpSpPr>
          <a:xfrm>
            <a:off x="5854327" y="4770804"/>
            <a:ext cx="1415520" cy="261360"/>
            <a:chOff x="5854327" y="4770804"/>
            <a:chExt cx="1415520" cy="261360"/>
          </a:xfrm>
        </p:grpSpPr>
        <mc:AlternateContent xmlns:mc="http://schemas.openxmlformats.org/markup-compatibility/2006" xmlns:p14="http://schemas.microsoft.com/office/powerpoint/2010/main">
          <mc:Choice Requires="p14">
            <p:contentPart p14:bwMode="auto" r:id="rId961">
              <p14:nvContentPartPr>
                <p14:cNvPr id="580" name="Freihand 579">
                  <a:extLst>
                    <a:ext uri="{FF2B5EF4-FFF2-40B4-BE49-F238E27FC236}">
                      <a16:creationId xmlns:a16="http://schemas.microsoft.com/office/drawing/2014/main" id="{FD2D3BCC-2F6C-4425-9CB3-AAF9511F49A5}"/>
                    </a:ext>
                  </a:extLst>
                </p14:cNvPr>
                <p14:cNvContentPartPr/>
                <p14:nvPr/>
              </p14:nvContentPartPr>
              <p14:xfrm>
                <a:off x="5854327" y="4970244"/>
                <a:ext cx="110880" cy="15480"/>
              </p14:xfrm>
            </p:contentPart>
          </mc:Choice>
          <mc:Fallback xmlns="">
            <p:pic>
              <p:nvPicPr>
                <p:cNvPr id="580" name="Freihand 579">
                  <a:extLst>
                    <a:ext uri="{FF2B5EF4-FFF2-40B4-BE49-F238E27FC236}">
                      <a16:creationId xmlns:a16="http://schemas.microsoft.com/office/drawing/2014/main" id="{FD2D3BCC-2F6C-4425-9CB3-AAF9511F49A5}"/>
                    </a:ext>
                  </a:extLst>
                </p:cNvPr>
                <p:cNvPicPr/>
                <p:nvPr/>
              </p:nvPicPr>
              <p:blipFill>
                <a:blip r:embed="rId962"/>
                <a:stretch>
                  <a:fillRect/>
                </a:stretch>
              </p:blipFill>
              <p:spPr>
                <a:xfrm>
                  <a:off x="5850007" y="4965924"/>
                  <a:ext cx="11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1" name="Freihand 580">
                  <a:extLst>
                    <a:ext uri="{FF2B5EF4-FFF2-40B4-BE49-F238E27FC236}">
                      <a16:creationId xmlns:a16="http://schemas.microsoft.com/office/drawing/2014/main" id="{A9571654-85E1-4911-89B8-AD58F5D5B8F1}"/>
                    </a:ext>
                  </a:extLst>
                </p14:cNvPr>
                <p14:cNvContentPartPr/>
                <p14:nvPr/>
              </p14:nvContentPartPr>
              <p14:xfrm>
                <a:off x="5856487" y="5019564"/>
                <a:ext cx="113040" cy="9720"/>
              </p14:xfrm>
            </p:contentPart>
          </mc:Choice>
          <mc:Fallback xmlns="">
            <p:pic>
              <p:nvPicPr>
                <p:cNvPr id="581" name="Freihand 580">
                  <a:extLst>
                    <a:ext uri="{FF2B5EF4-FFF2-40B4-BE49-F238E27FC236}">
                      <a16:creationId xmlns:a16="http://schemas.microsoft.com/office/drawing/2014/main" id="{A9571654-85E1-4911-89B8-AD58F5D5B8F1}"/>
                    </a:ext>
                  </a:extLst>
                </p:cNvPr>
                <p:cNvPicPr/>
                <p:nvPr/>
              </p:nvPicPr>
              <p:blipFill>
                <a:blip r:embed="rId964"/>
                <a:stretch>
                  <a:fillRect/>
                </a:stretch>
              </p:blipFill>
              <p:spPr>
                <a:xfrm>
                  <a:off x="5852167" y="5015244"/>
                  <a:ext cx="121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3" name="Freihand 582">
                  <a:extLst>
                    <a:ext uri="{FF2B5EF4-FFF2-40B4-BE49-F238E27FC236}">
                      <a16:creationId xmlns:a16="http://schemas.microsoft.com/office/drawing/2014/main" id="{F49E2144-AB89-438E-83DE-9F33CC731FFF}"/>
                    </a:ext>
                  </a:extLst>
                </p14:cNvPr>
                <p14:cNvContentPartPr/>
                <p14:nvPr/>
              </p14:nvContentPartPr>
              <p14:xfrm>
                <a:off x="6029287" y="4885644"/>
                <a:ext cx="85320" cy="127080"/>
              </p14:xfrm>
            </p:contentPart>
          </mc:Choice>
          <mc:Fallback xmlns="">
            <p:pic>
              <p:nvPicPr>
                <p:cNvPr id="583" name="Freihand 582">
                  <a:extLst>
                    <a:ext uri="{FF2B5EF4-FFF2-40B4-BE49-F238E27FC236}">
                      <a16:creationId xmlns:a16="http://schemas.microsoft.com/office/drawing/2014/main" id="{F49E2144-AB89-438E-83DE-9F33CC731FFF}"/>
                    </a:ext>
                  </a:extLst>
                </p:cNvPr>
                <p:cNvPicPr/>
                <p:nvPr/>
              </p:nvPicPr>
              <p:blipFill>
                <a:blip r:embed="rId966"/>
                <a:stretch>
                  <a:fillRect/>
                </a:stretch>
              </p:blipFill>
              <p:spPr>
                <a:xfrm>
                  <a:off x="6024967" y="4881324"/>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4" name="Freihand 583">
                  <a:extLst>
                    <a:ext uri="{FF2B5EF4-FFF2-40B4-BE49-F238E27FC236}">
                      <a16:creationId xmlns:a16="http://schemas.microsoft.com/office/drawing/2014/main" id="{94A0FA44-5A2C-463E-86B2-DA2B341D3D79}"/>
                    </a:ext>
                  </a:extLst>
                </p14:cNvPr>
                <p14:cNvContentPartPr/>
                <p14:nvPr/>
              </p14:nvContentPartPr>
              <p14:xfrm>
                <a:off x="6101287" y="4946844"/>
                <a:ext cx="51840" cy="85320"/>
              </p14:xfrm>
            </p:contentPart>
          </mc:Choice>
          <mc:Fallback xmlns="">
            <p:pic>
              <p:nvPicPr>
                <p:cNvPr id="584" name="Freihand 583">
                  <a:extLst>
                    <a:ext uri="{FF2B5EF4-FFF2-40B4-BE49-F238E27FC236}">
                      <a16:creationId xmlns:a16="http://schemas.microsoft.com/office/drawing/2014/main" id="{94A0FA44-5A2C-463E-86B2-DA2B341D3D79}"/>
                    </a:ext>
                  </a:extLst>
                </p:cNvPr>
                <p:cNvPicPr/>
                <p:nvPr/>
              </p:nvPicPr>
              <p:blipFill>
                <a:blip r:embed="rId968"/>
                <a:stretch>
                  <a:fillRect/>
                </a:stretch>
              </p:blipFill>
              <p:spPr>
                <a:xfrm>
                  <a:off x="6096967" y="4942524"/>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5" name="Freihand 584">
                  <a:extLst>
                    <a:ext uri="{FF2B5EF4-FFF2-40B4-BE49-F238E27FC236}">
                      <a16:creationId xmlns:a16="http://schemas.microsoft.com/office/drawing/2014/main" id="{990BDD8B-3176-4787-ACDA-5E29C8A5AE0E}"/>
                    </a:ext>
                  </a:extLst>
                </p14:cNvPr>
                <p14:cNvContentPartPr/>
                <p14:nvPr/>
              </p14:nvContentPartPr>
              <p14:xfrm>
                <a:off x="6162487" y="4926684"/>
                <a:ext cx="72720" cy="103320"/>
              </p14:xfrm>
            </p:contentPart>
          </mc:Choice>
          <mc:Fallback xmlns="">
            <p:pic>
              <p:nvPicPr>
                <p:cNvPr id="585" name="Freihand 584">
                  <a:extLst>
                    <a:ext uri="{FF2B5EF4-FFF2-40B4-BE49-F238E27FC236}">
                      <a16:creationId xmlns:a16="http://schemas.microsoft.com/office/drawing/2014/main" id="{990BDD8B-3176-4787-ACDA-5E29C8A5AE0E}"/>
                    </a:ext>
                  </a:extLst>
                </p:cNvPr>
                <p:cNvPicPr/>
                <p:nvPr/>
              </p:nvPicPr>
              <p:blipFill>
                <a:blip r:embed="rId970"/>
                <a:stretch>
                  <a:fillRect/>
                </a:stretch>
              </p:blipFill>
              <p:spPr>
                <a:xfrm>
                  <a:off x="6158167" y="4922364"/>
                  <a:ext cx="81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6" name="Freihand 585">
                  <a:extLst>
                    <a:ext uri="{FF2B5EF4-FFF2-40B4-BE49-F238E27FC236}">
                      <a16:creationId xmlns:a16="http://schemas.microsoft.com/office/drawing/2014/main" id="{C03AC982-75AB-4EFE-9664-6F0A82886A1E}"/>
                    </a:ext>
                  </a:extLst>
                </p14:cNvPr>
                <p14:cNvContentPartPr/>
                <p14:nvPr/>
              </p14:nvContentPartPr>
              <p14:xfrm>
                <a:off x="6257527" y="4915524"/>
                <a:ext cx="77760" cy="101160"/>
              </p14:xfrm>
            </p:contentPart>
          </mc:Choice>
          <mc:Fallback xmlns="">
            <p:pic>
              <p:nvPicPr>
                <p:cNvPr id="586" name="Freihand 585">
                  <a:extLst>
                    <a:ext uri="{FF2B5EF4-FFF2-40B4-BE49-F238E27FC236}">
                      <a16:creationId xmlns:a16="http://schemas.microsoft.com/office/drawing/2014/main" id="{C03AC982-75AB-4EFE-9664-6F0A82886A1E}"/>
                    </a:ext>
                  </a:extLst>
                </p:cNvPr>
                <p:cNvPicPr/>
                <p:nvPr/>
              </p:nvPicPr>
              <p:blipFill>
                <a:blip r:embed="rId972"/>
                <a:stretch>
                  <a:fillRect/>
                </a:stretch>
              </p:blipFill>
              <p:spPr>
                <a:xfrm>
                  <a:off x="6253207" y="4911204"/>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42584203-A65A-4245-A33B-8628F56242C5}"/>
                    </a:ext>
                  </a:extLst>
                </p14:cNvPr>
                <p14:cNvContentPartPr/>
                <p14:nvPr/>
              </p14:nvContentPartPr>
              <p14:xfrm>
                <a:off x="6456967" y="4926684"/>
                <a:ext cx="15480" cy="91080"/>
              </p14:xfrm>
            </p:contentPart>
          </mc:Choice>
          <mc:Fallback xmlns="">
            <p:pic>
              <p:nvPicPr>
                <p:cNvPr id="587" name="Freihand 586">
                  <a:extLst>
                    <a:ext uri="{FF2B5EF4-FFF2-40B4-BE49-F238E27FC236}">
                      <a16:creationId xmlns:a16="http://schemas.microsoft.com/office/drawing/2014/main" id="{42584203-A65A-4245-A33B-8628F56242C5}"/>
                    </a:ext>
                  </a:extLst>
                </p:cNvPr>
                <p:cNvPicPr/>
                <p:nvPr/>
              </p:nvPicPr>
              <p:blipFill>
                <a:blip r:embed="rId974"/>
                <a:stretch>
                  <a:fillRect/>
                </a:stretch>
              </p:blipFill>
              <p:spPr>
                <a:xfrm>
                  <a:off x="6452647" y="4922364"/>
                  <a:ext cx="2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70C14AF7-9855-4B10-A18F-832D02B6020D}"/>
                    </a:ext>
                  </a:extLst>
                </p14:cNvPr>
                <p14:cNvContentPartPr/>
                <p14:nvPr/>
              </p14:nvContentPartPr>
              <p14:xfrm>
                <a:off x="6439327" y="4950084"/>
                <a:ext cx="89640" cy="12240"/>
              </p14:xfrm>
            </p:contentPart>
          </mc:Choice>
          <mc:Fallback xmlns="">
            <p:pic>
              <p:nvPicPr>
                <p:cNvPr id="588" name="Freihand 587">
                  <a:extLst>
                    <a:ext uri="{FF2B5EF4-FFF2-40B4-BE49-F238E27FC236}">
                      <a16:creationId xmlns:a16="http://schemas.microsoft.com/office/drawing/2014/main" id="{70C14AF7-9855-4B10-A18F-832D02B6020D}"/>
                    </a:ext>
                  </a:extLst>
                </p:cNvPr>
                <p:cNvPicPr/>
                <p:nvPr/>
              </p:nvPicPr>
              <p:blipFill>
                <a:blip r:embed="rId976"/>
                <a:stretch>
                  <a:fillRect/>
                </a:stretch>
              </p:blipFill>
              <p:spPr>
                <a:xfrm>
                  <a:off x="6435007" y="4945764"/>
                  <a:ext cx="98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86138AE0-369F-41DA-8CBA-60A70FBBF1D8}"/>
                    </a:ext>
                  </a:extLst>
                </p14:cNvPr>
                <p14:cNvContentPartPr/>
                <p14:nvPr/>
              </p14:nvContentPartPr>
              <p14:xfrm>
                <a:off x="6624367" y="4875924"/>
                <a:ext cx="74520" cy="103320"/>
              </p14:xfrm>
            </p:contentPart>
          </mc:Choice>
          <mc:Fallback xmlns="">
            <p:pic>
              <p:nvPicPr>
                <p:cNvPr id="589" name="Freihand 588">
                  <a:extLst>
                    <a:ext uri="{FF2B5EF4-FFF2-40B4-BE49-F238E27FC236}">
                      <a16:creationId xmlns:a16="http://schemas.microsoft.com/office/drawing/2014/main" id="{86138AE0-369F-41DA-8CBA-60A70FBBF1D8}"/>
                    </a:ext>
                  </a:extLst>
                </p:cNvPr>
                <p:cNvPicPr/>
                <p:nvPr/>
              </p:nvPicPr>
              <p:blipFill>
                <a:blip r:embed="rId978"/>
                <a:stretch>
                  <a:fillRect/>
                </a:stretch>
              </p:blipFill>
              <p:spPr>
                <a:xfrm>
                  <a:off x="6620047" y="4871604"/>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0" name="Freihand 589">
                  <a:extLst>
                    <a:ext uri="{FF2B5EF4-FFF2-40B4-BE49-F238E27FC236}">
                      <a16:creationId xmlns:a16="http://schemas.microsoft.com/office/drawing/2014/main" id="{F4691E3F-F2E2-437A-ACC0-E15AEF58B224}"/>
                    </a:ext>
                  </a:extLst>
                </p14:cNvPr>
                <p14:cNvContentPartPr/>
                <p14:nvPr/>
              </p14:nvContentPartPr>
              <p14:xfrm>
                <a:off x="6643807" y="4866564"/>
                <a:ext cx="69480" cy="17280"/>
              </p14:xfrm>
            </p:contentPart>
          </mc:Choice>
          <mc:Fallback xmlns="">
            <p:pic>
              <p:nvPicPr>
                <p:cNvPr id="590" name="Freihand 589">
                  <a:extLst>
                    <a:ext uri="{FF2B5EF4-FFF2-40B4-BE49-F238E27FC236}">
                      <a16:creationId xmlns:a16="http://schemas.microsoft.com/office/drawing/2014/main" id="{F4691E3F-F2E2-437A-ACC0-E15AEF58B224}"/>
                    </a:ext>
                  </a:extLst>
                </p:cNvPr>
                <p:cNvPicPr/>
                <p:nvPr/>
              </p:nvPicPr>
              <p:blipFill>
                <a:blip r:embed="rId980"/>
                <a:stretch>
                  <a:fillRect/>
                </a:stretch>
              </p:blipFill>
              <p:spPr>
                <a:xfrm>
                  <a:off x="6639487" y="4862244"/>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1" name="Freihand 590">
                  <a:extLst>
                    <a:ext uri="{FF2B5EF4-FFF2-40B4-BE49-F238E27FC236}">
                      <a16:creationId xmlns:a16="http://schemas.microsoft.com/office/drawing/2014/main" id="{B0345202-C62C-49AB-B030-6289F4E2A04D}"/>
                    </a:ext>
                  </a:extLst>
                </p14:cNvPr>
                <p14:cNvContentPartPr/>
                <p14:nvPr/>
              </p14:nvContentPartPr>
              <p14:xfrm>
                <a:off x="6748567" y="4879884"/>
                <a:ext cx="61200" cy="64440"/>
              </p14:xfrm>
            </p:contentPart>
          </mc:Choice>
          <mc:Fallback xmlns="">
            <p:pic>
              <p:nvPicPr>
                <p:cNvPr id="591" name="Freihand 590">
                  <a:extLst>
                    <a:ext uri="{FF2B5EF4-FFF2-40B4-BE49-F238E27FC236}">
                      <a16:creationId xmlns:a16="http://schemas.microsoft.com/office/drawing/2014/main" id="{B0345202-C62C-49AB-B030-6289F4E2A04D}"/>
                    </a:ext>
                  </a:extLst>
                </p:cNvPr>
                <p:cNvPicPr/>
                <p:nvPr/>
              </p:nvPicPr>
              <p:blipFill>
                <a:blip r:embed="rId982"/>
                <a:stretch>
                  <a:fillRect/>
                </a:stretch>
              </p:blipFill>
              <p:spPr>
                <a:xfrm>
                  <a:off x="6744247" y="4875564"/>
                  <a:ext cx="69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2" name="Freihand 591">
                  <a:extLst>
                    <a:ext uri="{FF2B5EF4-FFF2-40B4-BE49-F238E27FC236}">
                      <a16:creationId xmlns:a16="http://schemas.microsoft.com/office/drawing/2014/main" id="{5CBD76F6-EE54-4A03-BE52-41E5995197EC}"/>
                    </a:ext>
                  </a:extLst>
                </p14:cNvPr>
                <p14:cNvContentPartPr/>
                <p14:nvPr/>
              </p14:nvContentPartPr>
              <p14:xfrm>
                <a:off x="6831367" y="4880964"/>
                <a:ext cx="64800" cy="72000"/>
              </p14:xfrm>
            </p:contentPart>
          </mc:Choice>
          <mc:Fallback xmlns="">
            <p:pic>
              <p:nvPicPr>
                <p:cNvPr id="592" name="Freihand 591">
                  <a:extLst>
                    <a:ext uri="{FF2B5EF4-FFF2-40B4-BE49-F238E27FC236}">
                      <a16:creationId xmlns:a16="http://schemas.microsoft.com/office/drawing/2014/main" id="{5CBD76F6-EE54-4A03-BE52-41E5995197EC}"/>
                    </a:ext>
                  </a:extLst>
                </p:cNvPr>
                <p:cNvPicPr/>
                <p:nvPr/>
              </p:nvPicPr>
              <p:blipFill>
                <a:blip r:embed="rId984"/>
                <a:stretch>
                  <a:fillRect/>
                </a:stretch>
              </p:blipFill>
              <p:spPr>
                <a:xfrm>
                  <a:off x="6827047" y="4876644"/>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93" name="Freihand 592">
                  <a:extLst>
                    <a:ext uri="{FF2B5EF4-FFF2-40B4-BE49-F238E27FC236}">
                      <a16:creationId xmlns:a16="http://schemas.microsoft.com/office/drawing/2014/main" id="{7A3F95AA-9683-4731-932C-C3F3D4202333}"/>
                    </a:ext>
                  </a:extLst>
                </p14:cNvPr>
                <p14:cNvContentPartPr/>
                <p14:nvPr/>
              </p14:nvContentPartPr>
              <p14:xfrm>
                <a:off x="6976807" y="4911924"/>
                <a:ext cx="360" cy="360"/>
              </p14:xfrm>
            </p:contentPart>
          </mc:Choice>
          <mc:Fallback xmlns="">
            <p:pic>
              <p:nvPicPr>
                <p:cNvPr id="593" name="Freihand 592">
                  <a:extLst>
                    <a:ext uri="{FF2B5EF4-FFF2-40B4-BE49-F238E27FC236}">
                      <a16:creationId xmlns:a16="http://schemas.microsoft.com/office/drawing/2014/main" id="{7A3F95AA-9683-4731-932C-C3F3D4202333}"/>
                    </a:ext>
                  </a:extLst>
                </p:cNvPr>
                <p:cNvPicPr/>
                <p:nvPr/>
              </p:nvPicPr>
              <p:blipFill>
                <a:blip r:embed="rId729"/>
                <a:stretch>
                  <a:fillRect/>
                </a:stretch>
              </p:blipFill>
              <p:spPr>
                <a:xfrm>
                  <a:off x="6972487" y="4907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4" name="Freihand 593">
                  <a:extLst>
                    <a:ext uri="{FF2B5EF4-FFF2-40B4-BE49-F238E27FC236}">
                      <a16:creationId xmlns:a16="http://schemas.microsoft.com/office/drawing/2014/main" id="{3C57E60E-3D0C-433C-B986-C168D4E6D699}"/>
                    </a:ext>
                  </a:extLst>
                </p14:cNvPr>
                <p14:cNvContentPartPr/>
                <p14:nvPr/>
              </p14:nvContentPartPr>
              <p14:xfrm>
                <a:off x="7036567" y="4829844"/>
                <a:ext cx="99000" cy="115920"/>
              </p14:xfrm>
            </p:contentPart>
          </mc:Choice>
          <mc:Fallback xmlns="">
            <p:pic>
              <p:nvPicPr>
                <p:cNvPr id="594" name="Freihand 593">
                  <a:extLst>
                    <a:ext uri="{FF2B5EF4-FFF2-40B4-BE49-F238E27FC236}">
                      <a16:creationId xmlns:a16="http://schemas.microsoft.com/office/drawing/2014/main" id="{3C57E60E-3D0C-433C-B986-C168D4E6D699}"/>
                    </a:ext>
                  </a:extLst>
                </p:cNvPr>
                <p:cNvPicPr/>
                <p:nvPr/>
              </p:nvPicPr>
              <p:blipFill>
                <a:blip r:embed="rId987"/>
                <a:stretch>
                  <a:fillRect/>
                </a:stretch>
              </p:blipFill>
              <p:spPr>
                <a:xfrm>
                  <a:off x="7032247" y="4825524"/>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5" name="Freihand 594">
                  <a:extLst>
                    <a:ext uri="{FF2B5EF4-FFF2-40B4-BE49-F238E27FC236}">
                      <a16:creationId xmlns:a16="http://schemas.microsoft.com/office/drawing/2014/main" id="{7F0FB131-4528-4EEA-9FF3-41C718575054}"/>
                    </a:ext>
                  </a:extLst>
                </p14:cNvPr>
                <p14:cNvContentPartPr/>
                <p14:nvPr/>
              </p14:nvContentPartPr>
              <p14:xfrm>
                <a:off x="7184527" y="4827684"/>
                <a:ext cx="58680" cy="85680"/>
              </p14:xfrm>
            </p:contentPart>
          </mc:Choice>
          <mc:Fallback xmlns="">
            <p:pic>
              <p:nvPicPr>
                <p:cNvPr id="595" name="Freihand 594">
                  <a:extLst>
                    <a:ext uri="{FF2B5EF4-FFF2-40B4-BE49-F238E27FC236}">
                      <a16:creationId xmlns:a16="http://schemas.microsoft.com/office/drawing/2014/main" id="{7F0FB131-4528-4EEA-9FF3-41C718575054}"/>
                    </a:ext>
                  </a:extLst>
                </p:cNvPr>
                <p:cNvPicPr/>
                <p:nvPr/>
              </p:nvPicPr>
              <p:blipFill>
                <a:blip r:embed="rId989"/>
                <a:stretch>
                  <a:fillRect/>
                </a:stretch>
              </p:blipFill>
              <p:spPr>
                <a:xfrm>
                  <a:off x="7180207" y="4823364"/>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6" name="Freihand 595">
                  <a:extLst>
                    <a:ext uri="{FF2B5EF4-FFF2-40B4-BE49-F238E27FC236}">
                      <a16:creationId xmlns:a16="http://schemas.microsoft.com/office/drawing/2014/main" id="{60E33A86-6054-4912-B41C-4493922DD8FF}"/>
                    </a:ext>
                  </a:extLst>
                </p14:cNvPr>
                <p14:cNvContentPartPr/>
                <p14:nvPr/>
              </p14:nvContentPartPr>
              <p14:xfrm>
                <a:off x="7153567" y="4770804"/>
                <a:ext cx="62280" cy="75240"/>
              </p14:xfrm>
            </p:contentPart>
          </mc:Choice>
          <mc:Fallback xmlns="">
            <p:pic>
              <p:nvPicPr>
                <p:cNvPr id="596" name="Freihand 595">
                  <a:extLst>
                    <a:ext uri="{FF2B5EF4-FFF2-40B4-BE49-F238E27FC236}">
                      <a16:creationId xmlns:a16="http://schemas.microsoft.com/office/drawing/2014/main" id="{60E33A86-6054-4912-B41C-4493922DD8FF}"/>
                    </a:ext>
                  </a:extLst>
                </p:cNvPr>
                <p:cNvPicPr/>
                <p:nvPr/>
              </p:nvPicPr>
              <p:blipFill>
                <a:blip r:embed="rId991"/>
                <a:stretch>
                  <a:fillRect/>
                </a:stretch>
              </p:blipFill>
              <p:spPr>
                <a:xfrm>
                  <a:off x="7149247" y="4766484"/>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7" name="Freihand 596">
                  <a:extLst>
                    <a:ext uri="{FF2B5EF4-FFF2-40B4-BE49-F238E27FC236}">
                      <a16:creationId xmlns:a16="http://schemas.microsoft.com/office/drawing/2014/main" id="{80B261BF-CE74-4E17-9209-FCBA26CC73D1}"/>
                    </a:ext>
                  </a:extLst>
                </p14:cNvPr>
                <p14:cNvContentPartPr/>
                <p14:nvPr/>
              </p14:nvContentPartPr>
              <p14:xfrm>
                <a:off x="7221967" y="4879884"/>
                <a:ext cx="47880" cy="45000"/>
              </p14:xfrm>
            </p:contentPart>
          </mc:Choice>
          <mc:Fallback xmlns="">
            <p:pic>
              <p:nvPicPr>
                <p:cNvPr id="597" name="Freihand 596">
                  <a:extLst>
                    <a:ext uri="{FF2B5EF4-FFF2-40B4-BE49-F238E27FC236}">
                      <a16:creationId xmlns:a16="http://schemas.microsoft.com/office/drawing/2014/main" id="{80B261BF-CE74-4E17-9209-FCBA26CC73D1}"/>
                    </a:ext>
                  </a:extLst>
                </p:cNvPr>
                <p:cNvPicPr/>
                <p:nvPr/>
              </p:nvPicPr>
              <p:blipFill>
                <a:blip r:embed="rId993"/>
                <a:stretch>
                  <a:fillRect/>
                </a:stretch>
              </p:blipFill>
              <p:spPr>
                <a:xfrm>
                  <a:off x="7217647" y="4875564"/>
                  <a:ext cx="56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4">
            <p14:nvContentPartPr>
              <p14:cNvPr id="599" name="Freihand 598">
                <a:extLst>
                  <a:ext uri="{FF2B5EF4-FFF2-40B4-BE49-F238E27FC236}">
                    <a16:creationId xmlns:a16="http://schemas.microsoft.com/office/drawing/2014/main" id="{DDF820EC-9F71-4807-9893-4BD59C0C76FF}"/>
                  </a:ext>
                </a:extLst>
              </p14:cNvPr>
              <p14:cNvContentPartPr/>
              <p14:nvPr/>
            </p14:nvContentPartPr>
            <p14:xfrm>
              <a:off x="6586567" y="4541844"/>
              <a:ext cx="266760" cy="204120"/>
            </p14:xfrm>
          </p:contentPart>
        </mc:Choice>
        <mc:Fallback xmlns="">
          <p:pic>
            <p:nvPicPr>
              <p:cNvPr id="599" name="Freihand 598">
                <a:extLst>
                  <a:ext uri="{FF2B5EF4-FFF2-40B4-BE49-F238E27FC236}">
                    <a16:creationId xmlns:a16="http://schemas.microsoft.com/office/drawing/2014/main" id="{DDF820EC-9F71-4807-9893-4BD59C0C76FF}"/>
                  </a:ext>
                </a:extLst>
              </p:cNvPr>
              <p:cNvPicPr/>
              <p:nvPr/>
            </p:nvPicPr>
            <p:blipFill>
              <a:blip r:embed="rId995"/>
              <a:stretch>
                <a:fillRect/>
              </a:stretch>
            </p:blipFill>
            <p:spPr>
              <a:xfrm>
                <a:off x="6582247" y="4537524"/>
                <a:ext cx="275400" cy="212760"/>
              </a:xfrm>
              <a:prstGeom prst="rect">
                <a:avLst/>
              </a:prstGeom>
            </p:spPr>
          </p:pic>
        </mc:Fallback>
      </mc:AlternateContent>
      <p:grpSp>
        <p:nvGrpSpPr>
          <p:cNvPr id="606" name="Gruppieren 605">
            <a:extLst>
              <a:ext uri="{FF2B5EF4-FFF2-40B4-BE49-F238E27FC236}">
                <a16:creationId xmlns:a16="http://schemas.microsoft.com/office/drawing/2014/main" id="{CF2C6E04-ACBD-4FD0-A1BC-F19A1292D3A7}"/>
              </a:ext>
            </a:extLst>
          </p:cNvPr>
          <p:cNvGrpSpPr/>
          <p:nvPr/>
        </p:nvGrpSpPr>
        <p:grpSpPr>
          <a:xfrm>
            <a:off x="10556287" y="1836804"/>
            <a:ext cx="677880" cy="176400"/>
            <a:chOff x="10556287" y="1836804"/>
            <a:chExt cx="677880" cy="176400"/>
          </a:xfrm>
        </p:grpSpPr>
        <mc:AlternateContent xmlns:mc="http://schemas.openxmlformats.org/markup-compatibility/2006" xmlns:p14="http://schemas.microsoft.com/office/powerpoint/2010/main">
          <mc:Choice Requires="p14">
            <p:contentPart p14:bwMode="auto" r:id="rId996">
              <p14:nvContentPartPr>
                <p14:cNvPr id="600" name="Freihand 599">
                  <a:extLst>
                    <a:ext uri="{FF2B5EF4-FFF2-40B4-BE49-F238E27FC236}">
                      <a16:creationId xmlns:a16="http://schemas.microsoft.com/office/drawing/2014/main" id="{9F0EB784-6BE0-4F23-89DD-44CBD1BC639F}"/>
                    </a:ext>
                  </a:extLst>
                </p14:cNvPr>
                <p14:cNvContentPartPr/>
                <p14:nvPr/>
              </p14:nvContentPartPr>
              <p14:xfrm>
                <a:off x="10556287" y="1925004"/>
                <a:ext cx="122040" cy="10080"/>
              </p14:xfrm>
            </p:contentPart>
          </mc:Choice>
          <mc:Fallback xmlns="">
            <p:pic>
              <p:nvPicPr>
                <p:cNvPr id="600" name="Freihand 599">
                  <a:extLst>
                    <a:ext uri="{FF2B5EF4-FFF2-40B4-BE49-F238E27FC236}">
                      <a16:creationId xmlns:a16="http://schemas.microsoft.com/office/drawing/2014/main" id="{9F0EB784-6BE0-4F23-89DD-44CBD1BC639F}"/>
                    </a:ext>
                  </a:extLst>
                </p:cNvPr>
                <p:cNvPicPr/>
                <p:nvPr/>
              </p:nvPicPr>
              <p:blipFill>
                <a:blip r:embed="rId997"/>
                <a:stretch>
                  <a:fillRect/>
                </a:stretch>
              </p:blipFill>
              <p:spPr>
                <a:xfrm>
                  <a:off x="10551967" y="1920684"/>
                  <a:ext cx="13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1" name="Freihand 600">
                  <a:extLst>
                    <a:ext uri="{FF2B5EF4-FFF2-40B4-BE49-F238E27FC236}">
                      <a16:creationId xmlns:a16="http://schemas.microsoft.com/office/drawing/2014/main" id="{B5F69901-D2D1-4222-9ED8-9E17201F88A9}"/>
                    </a:ext>
                  </a:extLst>
                </p14:cNvPr>
                <p14:cNvContentPartPr/>
                <p14:nvPr/>
              </p14:nvContentPartPr>
              <p14:xfrm>
                <a:off x="10568167" y="1968924"/>
                <a:ext cx="99000" cy="5400"/>
              </p14:xfrm>
            </p:contentPart>
          </mc:Choice>
          <mc:Fallback xmlns="">
            <p:pic>
              <p:nvPicPr>
                <p:cNvPr id="601" name="Freihand 600">
                  <a:extLst>
                    <a:ext uri="{FF2B5EF4-FFF2-40B4-BE49-F238E27FC236}">
                      <a16:creationId xmlns:a16="http://schemas.microsoft.com/office/drawing/2014/main" id="{B5F69901-D2D1-4222-9ED8-9E17201F88A9}"/>
                    </a:ext>
                  </a:extLst>
                </p:cNvPr>
                <p:cNvPicPr/>
                <p:nvPr/>
              </p:nvPicPr>
              <p:blipFill>
                <a:blip r:embed="rId999"/>
                <a:stretch>
                  <a:fillRect/>
                </a:stretch>
              </p:blipFill>
              <p:spPr>
                <a:xfrm>
                  <a:off x="10563847" y="1964604"/>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2" name="Freihand 601">
                  <a:extLst>
                    <a:ext uri="{FF2B5EF4-FFF2-40B4-BE49-F238E27FC236}">
                      <a16:creationId xmlns:a16="http://schemas.microsoft.com/office/drawing/2014/main" id="{E3001487-3513-4DC7-AD77-C4ED0B249BC9}"/>
                    </a:ext>
                  </a:extLst>
                </p14:cNvPr>
                <p14:cNvContentPartPr/>
                <p14:nvPr/>
              </p14:nvContentPartPr>
              <p14:xfrm>
                <a:off x="10773367" y="1845084"/>
                <a:ext cx="64800" cy="168120"/>
              </p14:xfrm>
            </p:contentPart>
          </mc:Choice>
          <mc:Fallback xmlns="">
            <p:pic>
              <p:nvPicPr>
                <p:cNvPr id="602" name="Freihand 601">
                  <a:extLst>
                    <a:ext uri="{FF2B5EF4-FFF2-40B4-BE49-F238E27FC236}">
                      <a16:creationId xmlns:a16="http://schemas.microsoft.com/office/drawing/2014/main" id="{E3001487-3513-4DC7-AD77-C4ED0B249BC9}"/>
                    </a:ext>
                  </a:extLst>
                </p:cNvPr>
                <p:cNvPicPr/>
                <p:nvPr/>
              </p:nvPicPr>
              <p:blipFill>
                <a:blip r:embed="rId1001"/>
                <a:stretch>
                  <a:fillRect/>
                </a:stretch>
              </p:blipFill>
              <p:spPr>
                <a:xfrm>
                  <a:off x="10769047" y="1840764"/>
                  <a:ext cx="73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3" name="Freihand 602">
                  <a:extLst>
                    <a:ext uri="{FF2B5EF4-FFF2-40B4-BE49-F238E27FC236}">
                      <a16:creationId xmlns:a16="http://schemas.microsoft.com/office/drawing/2014/main" id="{E0101B98-60E2-4787-8890-2B1817AEA0F0}"/>
                    </a:ext>
                  </a:extLst>
                </p14:cNvPr>
                <p14:cNvContentPartPr/>
                <p14:nvPr/>
              </p14:nvContentPartPr>
              <p14:xfrm>
                <a:off x="10882447" y="1865604"/>
                <a:ext cx="95400" cy="116280"/>
              </p14:xfrm>
            </p:contentPart>
          </mc:Choice>
          <mc:Fallback xmlns="">
            <p:pic>
              <p:nvPicPr>
                <p:cNvPr id="603" name="Freihand 602">
                  <a:extLst>
                    <a:ext uri="{FF2B5EF4-FFF2-40B4-BE49-F238E27FC236}">
                      <a16:creationId xmlns:a16="http://schemas.microsoft.com/office/drawing/2014/main" id="{E0101B98-60E2-4787-8890-2B1817AEA0F0}"/>
                    </a:ext>
                  </a:extLst>
                </p:cNvPr>
                <p:cNvPicPr/>
                <p:nvPr/>
              </p:nvPicPr>
              <p:blipFill>
                <a:blip r:embed="rId1003"/>
                <a:stretch>
                  <a:fillRect/>
                </a:stretch>
              </p:blipFill>
              <p:spPr>
                <a:xfrm>
                  <a:off x="10878127" y="1861284"/>
                  <a:ext cx="104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4" name="Freihand 603">
                  <a:extLst>
                    <a:ext uri="{FF2B5EF4-FFF2-40B4-BE49-F238E27FC236}">
                      <a16:creationId xmlns:a16="http://schemas.microsoft.com/office/drawing/2014/main" id="{33E6E12A-5D97-46AA-A2BB-69D7A84DB88C}"/>
                    </a:ext>
                  </a:extLst>
                </p14:cNvPr>
                <p14:cNvContentPartPr/>
                <p14:nvPr/>
              </p14:nvContentPartPr>
              <p14:xfrm>
                <a:off x="10989367" y="1889004"/>
                <a:ext cx="109440" cy="104400"/>
              </p14:xfrm>
            </p:contentPart>
          </mc:Choice>
          <mc:Fallback xmlns="">
            <p:pic>
              <p:nvPicPr>
                <p:cNvPr id="604" name="Freihand 603">
                  <a:extLst>
                    <a:ext uri="{FF2B5EF4-FFF2-40B4-BE49-F238E27FC236}">
                      <a16:creationId xmlns:a16="http://schemas.microsoft.com/office/drawing/2014/main" id="{33E6E12A-5D97-46AA-A2BB-69D7A84DB88C}"/>
                    </a:ext>
                  </a:extLst>
                </p:cNvPr>
                <p:cNvPicPr/>
                <p:nvPr/>
              </p:nvPicPr>
              <p:blipFill>
                <a:blip r:embed="rId1005"/>
                <a:stretch>
                  <a:fillRect/>
                </a:stretch>
              </p:blipFill>
              <p:spPr>
                <a:xfrm>
                  <a:off x="10985047" y="1884684"/>
                  <a:ext cx="11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F5EE7D71-719D-4852-8215-661B0054221A}"/>
                    </a:ext>
                  </a:extLst>
                </p14:cNvPr>
                <p14:cNvContentPartPr/>
                <p14:nvPr/>
              </p14:nvContentPartPr>
              <p14:xfrm>
                <a:off x="11014927" y="1836804"/>
                <a:ext cx="219240" cy="35280"/>
              </p14:xfrm>
            </p:contentPart>
          </mc:Choice>
          <mc:Fallback xmlns="">
            <p:pic>
              <p:nvPicPr>
                <p:cNvPr id="605" name="Freihand 604">
                  <a:extLst>
                    <a:ext uri="{FF2B5EF4-FFF2-40B4-BE49-F238E27FC236}">
                      <a16:creationId xmlns:a16="http://schemas.microsoft.com/office/drawing/2014/main" id="{F5EE7D71-719D-4852-8215-661B0054221A}"/>
                    </a:ext>
                  </a:extLst>
                </p:cNvPr>
                <p:cNvPicPr/>
                <p:nvPr/>
              </p:nvPicPr>
              <p:blipFill>
                <a:blip r:embed="rId1007"/>
                <a:stretch>
                  <a:fillRect/>
                </a:stretch>
              </p:blipFill>
              <p:spPr>
                <a:xfrm>
                  <a:off x="11010607" y="1832484"/>
                  <a:ext cx="227880" cy="43920"/>
                </a:xfrm>
                <a:prstGeom prst="rect">
                  <a:avLst/>
                </a:prstGeom>
              </p:spPr>
            </p:pic>
          </mc:Fallback>
        </mc:AlternateContent>
      </p:grpSp>
      <p:sp>
        <p:nvSpPr>
          <p:cNvPr id="558" name="Textfeld 557">
            <a:extLst>
              <a:ext uri="{FF2B5EF4-FFF2-40B4-BE49-F238E27FC236}">
                <a16:creationId xmlns:a16="http://schemas.microsoft.com/office/drawing/2014/main" id="{D2511D1B-A6F6-4C89-8040-01B4125F4B44}"/>
              </a:ext>
            </a:extLst>
          </p:cNvPr>
          <p:cNvSpPr txBox="1"/>
          <p:nvPr/>
        </p:nvSpPr>
        <p:spPr>
          <a:xfrm>
            <a:off x="6140824" y="25460"/>
            <a:ext cx="3027483" cy="646331"/>
          </a:xfrm>
          <a:prstGeom prst="rect">
            <a:avLst/>
          </a:prstGeom>
          <a:noFill/>
        </p:spPr>
        <p:txBody>
          <a:bodyPr wrap="square">
            <a:spAutoFit/>
          </a:bodyPr>
          <a:lstStyle/>
          <a:p>
            <a:pPr lvl="0" hangingPunct="0"/>
            <a:r>
              <a:rPr lang="de-DE" sz="1200" dirty="0">
                <a:solidFill>
                  <a:srgbClr val="FFC000"/>
                </a:solidFill>
                <a:latin typeface="Times New Roman" pitchFamily="18"/>
                <a:ea typeface="Arial" pitchFamily="34"/>
                <a:cs typeface="Arial" pitchFamily="34"/>
              </a:rPr>
              <a:t>Bestimmen Sie den fiskalischen Impuls auf das Einkommen, den eine Verdopplung der Staatsausgaben auslöst.</a:t>
            </a:r>
          </a:p>
        </p:txBody>
      </p:sp>
      <mc:AlternateContent xmlns:mc="http://schemas.openxmlformats.org/markup-compatibility/2006">
        <mc:Choice xmlns:p14="http://schemas.microsoft.com/office/powerpoint/2010/main" Requires="p14">
          <p:contentPart p14:bwMode="auto" r:id="rId1008">
            <p14:nvContentPartPr>
              <p14:cNvPr id="18" name="Freihand 17">
                <a:extLst>
                  <a:ext uri="{FF2B5EF4-FFF2-40B4-BE49-F238E27FC236}">
                    <a16:creationId xmlns:a16="http://schemas.microsoft.com/office/drawing/2014/main" id="{9941EC1C-BEAD-4BC3-BD5A-E3A9C9D4B73B}"/>
                  </a:ext>
                </a:extLst>
              </p14:cNvPr>
              <p14:cNvContentPartPr/>
              <p14:nvPr/>
            </p14:nvContentPartPr>
            <p14:xfrm>
              <a:off x="7912467" y="1086907"/>
              <a:ext cx="12600" cy="18720"/>
            </p14:xfrm>
          </p:contentPart>
        </mc:Choice>
        <mc:Fallback>
          <p:pic>
            <p:nvPicPr>
              <p:cNvPr id="18" name="Freihand 17">
                <a:extLst>
                  <a:ext uri="{FF2B5EF4-FFF2-40B4-BE49-F238E27FC236}">
                    <a16:creationId xmlns:a16="http://schemas.microsoft.com/office/drawing/2014/main" id="{9941EC1C-BEAD-4BC3-BD5A-E3A9C9D4B73B}"/>
                  </a:ext>
                </a:extLst>
              </p:cNvPr>
              <p:cNvPicPr/>
              <p:nvPr/>
            </p:nvPicPr>
            <p:blipFill>
              <a:blip r:embed="rId1009"/>
              <a:stretch>
                <a:fillRect/>
              </a:stretch>
            </p:blipFill>
            <p:spPr>
              <a:xfrm>
                <a:off x="7908147" y="1082587"/>
                <a:ext cx="21240" cy="27360"/>
              </a:xfrm>
              <a:prstGeom prst="rect">
                <a:avLst/>
              </a:prstGeom>
            </p:spPr>
          </p:pic>
        </mc:Fallback>
      </mc:AlternateContent>
      <p:grpSp>
        <p:nvGrpSpPr>
          <p:cNvPr id="63" name="Gruppieren 62">
            <a:extLst>
              <a:ext uri="{FF2B5EF4-FFF2-40B4-BE49-F238E27FC236}">
                <a16:creationId xmlns:a16="http://schemas.microsoft.com/office/drawing/2014/main" id="{6B64C934-C282-4AA4-A276-514AA2AFDE36}"/>
              </a:ext>
            </a:extLst>
          </p:cNvPr>
          <p:cNvGrpSpPr/>
          <p:nvPr/>
        </p:nvGrpSpPr>
        <p:grpSpPr>
          <a:xfrm>
            <a:off x="7876107" y="514507"/>
            <a:ext cx="743760" cy="167400"/>
            <a:chOff x="7876107" y="514507"/>
            <a:chExt cx="743760" cy="167400"/>
          </a:xfrm>
        </p:grpSpPr>
        <mc:AlternateContent xmlns:mc="http://schemas.openxmlformats.org/markup-compatibility/2006">
          <mc:Choice xmlns:p14="http://schemas.microsoft.com/office/powerpoint/2010/main" Requires="p14">
            <p:contentPart p14:bwMode="auto" r:id="rId1010">
              <p14:nvContentPartPr>
                <p14:cNvPr id="20" name="Freihand 19">
                  <a:extLst>
                    <a:ext uri="{FF2B5EF4-FFF2-40B4-BE49-F238E27FC236}">
                      <a16:creationId xmlns:a16="http://schemas.microsoft.com/office/drawing/2014/main" id="{616BE941-89D3-4165-95CF-9B9F35D81F19}"/>
                    </a:ext>
                  </a:extLst>
                </p14:cNvPr>
                <p14:cNvContentPartPr/>
                <p14:nvPr/>
              </p14:nvContentPartPr>
              <p14:xfrm>
                <a:off x="7876107" y="516307"/>
                <a:ext cx="138240" cy="136800"/>
              </p14:xfrm>
            </p:contentPart>
          </mc:Choice>
          <mc:Fallback>
            <p:pic>
              <p:nvPicPr>
                <p:cNvPr id="20" name="Freihand 19">
                  <a:extLst>
                    <a:ext uri="{FF2B5EF4-FFF2-40B4-BE49-F238E27FC236}">
                      <a16:creationId xmlns:a16="http://schemas.microsoft.com/office/drawing/2014/main" id="{616BE941-89D3-4165-95CF-9B9F35D81F19}"/>
                    </a:ext>
                  </a:extLst>
                </p:cNvPr>
                <p:cNvPicPr/>
                <p:nvPr/>
              </p:nvPicPr>
              <p:blipFill>
                <a:blip r:embed="rId1011"/>
                <a:stretch>
                  <a:fillRect/>
                </a:stretch>
              </p:blipFill>
              <p:spPr>
                <a:xfrm>
                  <a:off x="7871787" y="511987"/>
                  <a:ext cx="146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21" name="Freihand 20">
                  <a:extLst>
                    <a:ext uri="{FF2B5EF4-FFF2-40B4-BE49-F238E27FC236}">
                      <a16:creationId xmlns:a16="http://schemas.microsoft.com/office/drawing/2014/main" id="{D79D83D3-68AF-427E-A304-490AB3F16637}"/>
                    </a:ext>
                  </a:extLst>
                </p14:cNvPr>
                <p14:cNvContentPartPr/>
                <p14:nvPr/>
              </p14:nvContentPartPr>
              <p14:xfrm>
                <a:off x="7903827" y="649147"/>
                <a:ext cx="118080" cy="32760"/>
              </p14:xfrm>
            </p:contentPart>
          </mc:Choice>
          <mc:Fallback>
            <p:pic>
              <p:nvPicPr>
                <p:cNvPr id="21" name="Freihand 20">
                  <a:extLst>
                    <a:ext uri="{FF2B5EF4-FFF2-40B4-BE49-F238E27FC236}">
                      <a16:creationId xmlns:a16="http://schemas.microsoft.com/office/drawing/2014/main" id="{D79D83D3-68AF-427E-A304-490AB3F16637}"/>
                    </a:ext>
                  </a:extLst>
                </p:cNvPr>
                <p:cNvPicPr/>
                <p:nvPr/>
              </p:nvPicPr>
              <p:blipFill>
                <a:blip r:embed="rId1013"/>
                <a:stretch>
                  <a:fillRect/>
                </a:stretch>
              </p:blipFill>
              <p:spPr>
                <a:xfrm>
                  <a:off x="7899507" y="644827"/>
                  <a:ext cx="126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22" name="Freihand 21">
                  <a:extLst>
                    <a:ext uri="{FF2B5EF4-FFF2-40B4-BE49-F238E27FC236}">
                      <a16:creationId xmlns:a16="http://schemas.microsoft.com/office/drawing/2014/main" id="{85365FD3-0FF0-4CCF-A489-0CF3DCF3E3A6}"/>
                    </a:ext>
                  </a:extLst>
                </p14:cNvPr>
                <p14:cNvContentPartPr/>
                <p14:nvPr/>
              </p14:nvContentPartPr>
              <p14:xfrm>
                <a:off x="8056827" y="523147"/>
                <a:ext cx="112680" cy="156960"/>
              </p14:xfrm>
            </p:contentPart>
          </mc:Choice>
          <mc:Fallback>
            <p:pic>
              <p:nvPicPr>
                <p:cNvPr id="22" name="Freihand 21">
                  <a:extLst>
                    <a:ext uri="{FF2B5EF4-FFF2-40B4-BE49-F238E27FC236}">
                      <a16:creationId xmlns:a16="http://schemas.microsoft.com/office/drawing/2014/main" id="{85365FD3-0FF0-4CCF-A489-0CF3DCF3E3A6}"/>
                    </a:ext>
                  </a:extLst>
                </p:cNvPr>
                <p:cNvPicPr/>
                <p:nvPr/>
              </p:nvPicPr>
              <p:blipFill>
                <a:blip r:embed="rId1015"/>
                <a:stretch>
                  <a:fillRect/>
                </a:stretch>
              </p:blipFill>
              <p:spPr>
                <a:xfrm>
                  <a:off x="8052507" y="518827"/>
                  <a:ext cx="121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23" name="Freihand 22">
                  <a:extLst>
                    <a:ext uri="{FF2B5EF4-FFF2-40B4-BE49-F238E27FC236}">
                      <a16:creationId xmlns:a16="http://schemas.microsoft.com/office/drawing/2014/main" id="{17D3D375-72AC-4FC8-B09A-F0C7504CEC89}"/>
                    </a:ext>
                  </a:extLst>
                </p14:cNvPr>
                <p14:cNvContentPartPr/>
                <p14:nvPr/>
              </p14:nvContentPartPr>
              <p14:xfrm>
                <a:off x="8247627" y="575707"/>
                <a:ext cx="85320" cy="4320"/>
              </p14:xfrm>
            </p:contentPart>
          </mc:Choice>
          <mc:Fallback>
            <p:pic>
              <p:nvPicPr>
                <p:cNvPr id="23" name="Freihand 22">
                  <a:extLst>
                    <a:ext uri="{FF2B5EF4-FFF2-40B4-BE49-F238E27FC236}">
                      <a16:creationId xmlns:a16="http://schemas.microsoft.com/office/drawing/2014/main" id="{17D3D375-72AC-4FC8-B09A-F0C7504CEC89}"/>
                    </a:ext>
                  </a:extLst>
                </p:cNvPr>
                <p:cNvPicPr/>
                <p:nvPr/>
              </p:nvPicPr>
              <p:blipFill>
                <a:blip r:embed="rId1017"/>
                <a:stretch>
                  <a:fillRect/>
                </a:stretch>
              </p:blipFill>
              <p:spPr>
                <a:xfrm>
                  <a:off x="8243307" y="571387"/>
                  <a:ext cx="93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24" name="Freihand 23">
                  <a:extLst>
                    <a:ext uri="{FF2B5EF4-FFF2-40B4-BE49-F238E27FC236}">
                      <a16:creationId xmlns:a16="http://schemas.microsoft.com/office/drawing/2014/main" id="{6571513C-8C02-4D89-8635-08D8D9B9B538}"/>
                    </a:ext>
                  </a:extLst>
                </p14:cNvPr>
                <p14:cNvContentPartPr/>
                <p14:nvPr/>
              </p14:nvContentPartPr>
              <p14:xfrm>
                <a:off x="8250507" y="605587"/>
                <a:ext cx="84600" cy="10080"/>
              </p14:xfrm>
            </p:contentPart>
          </mc:Choice>
          <mc:Fallback>
            <p:pic>
              <p:nvPicPr>
                <p:cNvPr id="24" name="Freihand 23">
                  <a:extLst>
                    <a:ext uri="{FF2B5EF4-FFF2-40B4-BE49-F238E27FC236}">
                      <a16:creationId xmlns:a16="http://schemas.microsoft.com/office/drawing/2014/main" id="{6571513C-8C02-4D89-8635-08D8D9B9B538}"/>
                    </a:ext>
                  </a:extLst>
                </p:cNvPr>
                <p:cNvPicPr/>
                <p:nvPr/>
              </p:nvPicPr>
              <p:blipFill>
                <a:blip r:embed="rId1019"/>
                <a:stretch>
                  <a:fillRect/>
                </a:stretch>
              </p:blipFill>
              <p:spPr>
                <a:xfrm>
                  <a:off x="8246187" y="601267"/>
                  <a:ext cx="93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27" name="Freihand 26">
                  <a:extLst>
                    <a:ext uri="{FF2B5EF4-FFF2-40B4-BE49-F238E27FC236}">
                      <a16:creationId xmlns:a16="http://schemas.microsoft.com/office/drawing/2014/main" id="{C407AD03-0486-4725-8853-9CC3A51A51EE}"/>
                    </a:ext>
                  </a:extLst>
                </p14:cNvPr>
                <p14:cNvContentPartPr/>
                <p14:nvPr/>
              </p14:nvContentPartPr>
              <p14:xfrm>
                <a:off x="8379747" y="514507"/>
                <a:ext cx="134280" cy="137160"/>
              </p14:xfrm>
            </p:contentPart>
          </mc:Choice>
          <mc:Fallback>
            <p:pic>
              <p:nvPicPr>
                <p:cNvPr id="27" name="Freihand 26">
                  <a:extLst>
                    <a:ext uri="{FF2B5EF4-FFF2-40B4-BE49-F238E27FC236}">
                      <a16:creationId xmlns:a16="http://schemas.microsoft.com/office/drawing/2014/main" id="{C407AD03-0486-4725-8853-9CC3A51A51EE}"/>
                    </a:ext>
                  </a:extLst>
                </p:cNvPr>
                <p:cNvPicPr/>
                <p:nvPr/>
              </p:nvPicPr>
              <p:blipFill>
                <a:blip r:embed="rId1021"/>
                <a:stretch>
                  <a:fillRect/>
                </a:stretch>
              </p:blipFill>
              <p:spPr>
                <a:xfrm>
                  <a:off x="8375427" y="510187"/>
                  <a:ext cx="142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49" name="Freihand 48">
                  <a:extLst>
                    <a:ext uri="{FF2B5EF4-FFF2-40B4-BE49-F238E27FC236}">
                      <a16:creationId xmlns:a16="http://schemas.microsoft.com/office/drawing/2014/main" id="{92722C48-EABA-4568-8B01-5F9A4BB13383}"/>
                    </a:ext>
                  </a:extLst>
                </p14:cNvPr>
                <p14:cNvContentPartPr/>
                <p14:nvPr/>
              </p14:nvContentPartPr>
              <p14:xfrm>
                <a:off x="8540307" y="516307"/>
                <a:ext cx="79560" cy="98640"/>
              </p14:xfrm>
            </p:contentPart>
          </mc:Choice>
          <mc:Fallback>
            <p:pic>
              <p:nvPicPr>
                <p:cNvPr id="49" name="Freihand 48">
                  <a:extLst>
                    <a:ext uri="{FF2B5EF4-FFF2-40B4-BE49-F238E27FC236}">
                      <a16:creationId xmlns:a16="http://schemas.microsoft.com/office/drawing/2014/main" id="{92722C48-EABA-4568-8B01-5F9A4BB13383}"/>
                    </a:ext>
                  </a:extLst>
                </p:cNvPr>
                <p:cNvPicPr/>
                <p:nvPr/>
              </p:nvPicPr>
              <p:blipFill>
                <a:blip r:embed="rId1023"/>
                <a:stretch>
                  <a:fillRect/>
                </a:stretch>
              </p:blipFill>
              <p:spPr>
                <a:xfrm>
                  <a:off x="8535987" y="511987"/>
                  <a:ext cx="8820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4">
            <p14:nvContentPartPr>
              <p14:cNvPr id="50" name="Freihand 49">
                <a:extLst>
                  <a:ext uri="{FF2B5EF4-FFF2-40B4-BE49-F238E27FC236}">
                    <a16:creationId xmlns:a16="http://schemas.microsoft.com/office/drawing/2014/main" id="{F0CB49B8-C521-4B6E-8FB5-A13907BF5DC3}"/>
                  </a:ext>
                </a:extLst>
              </p14:cNvPr>
              <p14:cNvContentPartPr/>
              <p14:nvPr/>
            </p14:nvContentPartPr>
            <p14:xfrm>
              <a:off x="5619267" y="31027"/>
              <a:ext cx="709560" cy="376920"/>
            </p14:xfrm>
          </p:contentPart>
        </mc:Choice>
        <mc:Fallback>
          <p:pic>
            <p:nvPicPr>
              <p:cNvPr id="50" name="Freihand 49">
                <a:extLst>
                  <a:ext uri="{FF2B5EF4-FFF2-40B4-BE49-F238E27FC236}">
                    <a16:creationId xmlns:a16="http://schemas.microsoft.com/office/drawing/2014/main" id="{F0CB49B8-C521-4B6E-8FB5-A13907BF5DC3}"/>
                  </a:ext>
                </a:extLst>
              </p:cNvPr>
              <p:cNvPicPr/>
              <p:nvPr/>
            </p:nvPicPr>
            <p:blipFill>
              <a:blip r:embed="rId1025"/>
              <a:stretch>
                <a:fillRect/>
              </a:stretch>
            </p:blipFill>
            <p:spPr>
              <a:xfrm>
                <a:off x="5614947" y="26707"/>
                <a:ext cx="7182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498" name="Freihand 497">
                <a:extLst>
                  <a:ext uri="{FF2B5EF4-FFF2-40B4-BE49-F238E27FC236}">
                    <a16:creationId xmlns:a16="http://schemas.microsoft.com/office/drawing/2014/main" id="{28FC2044-3377-4C3B-A70E-F6B7D52C9741}"/>
                  </a:ext>
                </a:extLst>
              </p14:cNvPr>
              <p14:cNvContentPartPr/>
              <p14:nvPr/>
            </p14:nvContentPartPr>
            <p14:xfrm>
              <a:off x="195507" y="931387"/>
              <a:ext cx="896040" cy="27000"/>
            </p14:xfrm>
          </p:contentPart>
        </mc:Choice>
        <mc:Fallback>
          <p:pic>
            <p:nvPicPr>
              <p:cNvPr id="498" name="Freihand 497">
                <a:extLst>
                  <a:ext uri="{FF2B5EF4-FFF2-40B4-BE49-F238E27FC236}">
                    <a16:creationId xmlns:a16="http://schemas.microsoft.com/office/drawing/2014/main" id="{28FC2044-3377-4C3B-A70E-F6B7D52C9741}"/>
                  </a:ext>
                </a:extLst>
              </p:cNvPr>
              <p:cNvPicPr/>
              <p:nvPr/>
            </p:nvPicPr>
            <p:blipFill>
              <a:blip r:embed="rId1027"/>
              <a:stretch>
                <a:fillRect/>
              </a:stretch>
            </p:blipFill>
            <p:spPr>
              <a:xfrm>
                <a:off x="191187" y="927067"/>
                <a:ext cx="904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506" name="Freihand 505">
                <a:extLst>
                  <a:ext uri="{FF2B5EF4-FFF2-40B4-BE49-F238E27FC236}">
                    <a16:creationId xmlns:a16="http://schemas.microsoft.com/office/drawing/2014/main" id="{936F6F85-00E4-46CB-BF01-943EE14D803A}"/>
                  </a:ext>
                </a:extLst>
              </p14:cNvPr>
              <p14:cNvContentPartPr/>
              <p14:nvPr/>
            </p14:nvContentPartPr>
            <p14:xfrm>
              <a:off x="2773827" y="699907"/>
              <a:ext cx="280080" cy="287640"/>
            </p14:xfrm>
          </p:contentPart>
        </mc:Choice>
        <mc:Fallback>
          <p:pic>
            <p:nvPicPr>
              <p:cNvPr id="506" name="Freihand 505">
                <a:extLst>
                  <a:ext uri="{FF2B5EF4-FFF2-40B4-BE49-F238E27FC236}">
                    <a16:creationId xmlns:a16="http://schemas.microsoft.com/office/drawing/2014/main" id="{936F6F85-00E4-46CB-BF01-943EE14D803A}"/>
                  </a:ext>
                </a:extLst>
              </p:cNvPr>
              <p:cNvPicPr/>
              <p:nvPr/>
            </p:nvPicPr>
            <p:blipFill>
              <a:blip r:embed="rId1029"/>
              <a:stretch>
                <a:fillRect/>
              </a:stretch>
            </p:blipFill>
            <p:spPr>
              <a:xfrm>
                <a:off x="2769507" y="695587"/>
                <a:ext cx="2887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4" name="Freihand 63">
                <a:extLst>
                  <a:ext uri="{FF2B5EF4-FFF2-40B4-BE49-F238E27FC236}">
                    <a16:creationId xmlns:a16="http://schemas.microsoft.com/office/drawing/2014/main" id="{4A91C1F4-8BD8-4AB3-B603-56168C2A82C1}"/>
                  </a:ext>
                </a:extLst>
              </p14:cNvPr>
              <p14:cNvContentPartPr/>
              <p14:nvPr/>
            </p14:nvContentPartPr>
            <p14:xfrm>
              <a:off x="5597307" y="67387"/>
              <a:ext cx="669960" cy="327600"/>
            </p14:xfrm>
          </p:contentPart>
        </mc:Choice>
        <mc:Fallback>
          <p:pic>
            <p:nvPicPr>
              <p:cNvPr id="64" name="Freihand 63">
                <a:extLst>
                  <a:ext uri="{FF2B5EF4-FFF2-40B4-BE49-F238E27FC236}">
                    <a16:creationId xmlns:a16="http://schemas.microsoft.com/office/drawing/2014/main" id="{4A91C1F4-8BD8-4AB3-B603-56168C2A82C1}"/>
                  </a:ext>
                </a:extLst>
              </p:cNvPr>
              <p:cNvPicPr/>
              <p:nvPr/>
            </p:nvPicPr>
            <p:blipFill>
              <a:blip r:embed="rId1031"/>
              <a:stretch>
                <a:fillRect/>
              </a:stretch>
            </p:blipFill>
            <p:spPr>
              <a:xfrm>
                <a:off x="5592987" y="63067"/>
                <a:ext cx="67860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70" name="Freihand 69">
                <a:extLst>
                  <a:ext uri="{FF2B5EF4-FFF2-40B4-BE49-F238E27FC236}">
                    <a16:creationId xmlns:a16="http://schemas.microsoft.com/office/drawing/2014/main" id="{AC2E256C-3B1B-4BDB-9BD6-24C3CF7F88F3}"/>
                  </a:ext>
                </a:extLst>
              </p14:cNvPr>
              <p14:cNvContentPartPr/>
              <p14:nvPr/>
            </p14:nvContentPartPr>
            <p14:xfrm>
              <a:off x="5538267" y="897187"/>
              <a:ext cx="250200" cy="52560"/>
            </p14:xfrm>
          </p:contentPart>
        </mc:Choice>
        <mc:Fallback>
          <p:pic>
            <p:nvPicPr>
              <p:cNvPr id="70" name="Freihand 69">
                <a:extLst>
                  <a:ext uri="{FF2B5EF4-FFF2-40B4-BE49-F238E27FC236}">
                    <a16:creationId xmlns:a16="http://schemas.microsoft.com/office/drawing/2014/main" id="{AC2E256C-3B1B-4BDB-9BD6-24C3CF7F88F3}"/>
                  </a:ext>
                </a:extLst>
              </p:cNvPr>
              <p:cNvPicPr/>
              <p:nvPr/>
            </p:nvPicPr>
            <p:blipFill>
              <a:blip r:embed="rId1033"/>
              <a:stretch>
                <a:fillRect/>
              </a:stretch>
            </p:blipFill>
            <p:spPr>
              <a:xfrm>
                <a:off x="5533947" y="892867"/>
                <a:ext cx="258840" cy="61200"/>
              </a:xfrm>
              <a:prstGeom prst="rect">
                <a:avLst/>
              </a:prstGeom>
            </p:spPr>
          </p:pic>
        </mc:Fallback>
      </mc:AlternateContent>
      <p:grpSp>
        <p:nvGrpSpPr>
          <p:cNvPr id="532" name="Gruppieren 531">
            <a:extLst>
              <a:ext uri="{FF2B5EF4-FFF2-40B4-BE49-F238E27FC236}">
                <a16:creationId xmlns:a16="http://schemas.microsoft.com/office/drawing/2014/main" id="{BA02B475-A48A-4FF0-8E22-491DBCA83A66}"/>
              </a:ext>
            </a:extLst>
          </p:cNvPr>
          <p:cNvGrpSpPr/>
          <p:nvPr/>
        </p:nvGrpSpPr>
        <p:grpSpPr>
          <a:xfrm>
            <a:off x="5633307" y="612787"/>
            <a:ext cx="227520" cy="117000"/>
            <a:chOff x="5633307" y="612787"/>
            <a:chExt cx="227520" cy="117000"/>
          </a:xfrm>
        </p:grpSpPr>
        <mc:AlternateContent xmlns:mc="http://schemas.openxmlformats.org/markup-compatibility/2006">
          <mc:Choice xmlns:p14="http://schemas.microsoft.com/office/powerpoint/2010/main" Requires="p14">
            <p:contentPart p14:bwMode="auto" r:id="rId1034">
              <p14:nvContentPartPr>
                <p14:cNvPr id="80" name="Freihand 79">
                  <a:extLst>
                    <a:ext uri="{FF2B5EF4-FFF2-40B4-BE49-F238E27FC236}">
                      <a16:creationId xmlns:a16="http://schemas.microsoft.com/office/drawing/2014/main" id="{6271D85F-23A1-4069-990F-AF836F4D567A}"/>
                    </a:ext>
                  </a:extLst>
                </p14:cNvPr>
                <p14:cNvContentPartPr/>
                <p14:nvPr/>
              </p14:nvContentPartPr>
              <p14:xfrm>
                <a:off x="5633307" y="631147"/>
                <a:ext cx="65160" cy="85320"/>
              </p14:xfrm>
            </p:contentPart>
          </mc:Choice>
          <mc:Fallback>
            <p:pic>
              <p:nvPicPr>
                <p:cNvPr id="80" name="Freihand 79">
                  <a:extLst>
                    <a:ext uri="{FF2B5EF4-FFF2-40B4-BE49-F238E27FC236}">
                      <a16:creationId xmlns:a16="http://schemas.microsoft.com/office/drawing/2014/main" id="{6271D85F-23A1-4069-990F-AF836F4D567A}"/>
                    </a:ext>
                  </a:extLst>
                </p:cNvPr>
                <p:cNvPicPr/>
                <p:nvPr/>
              </p:nvPicPr>
              <p:blipFill>
                <a:blip r:embed="rId1035"/>
                <a:stretch>
                  <a:fillRect/>
                </a:stretch>
              </p:blipFill>
              <p:spPr>
                <a:xfrm>
                  <a:off x="5628987" y="626827"/>
                  <a:ext cx="73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115" name="Freihand 114">
                  <a:extLst>
                    <a:ext uri="{FF2B5EF4-FFF2-40B4-BE49-F238E27FC236}">
                      <a16:creationId xmlns:a16="http://schemas.microsoft.com/office/drawing/2014/main" id="{F0D8E7CB-6EE4-400D-BF63-7569F86049CA}"/>
                    </a:ext>
                  </a:extLst>
                </p14:cNvPr>
                <p14:cNvContentPartPr/>
                <p14:nvPr/>
              </p14:nvContentPartPr>
              <p14:xfrm>
                <a:off x="5685147" y="658507"/>
                <a:ext cx="47160" cy="71280"/>
              </p14:xfrm>
            </p:contentPart>
          </mc:Choice>
          <mc:Fallback>
            <p:pic>
              <p:nvPicPr>
                <p:cNvPr id="115" name="Freihand 114">
                  <a:extLst>
                    <a:ext uri="{FF2B5EF4-FFF2-40B4-BE49-F238E27FC236}">
                      <a16:creationId xmlns:a16="http://schemas.microsoft.com/office/drawing/2014/main" id="{F0D8E7CB-6EE4-400D-BF63-7569F86049CA}"/>
                    </a:ext>
                  </a:extLst>
                </p:cNvPr>
                <p:cNvPicPr/>
                <p:nvPr/>
              </p:nvPicPr>
              <p:blipFill>
                <a:blip r:embed="rId1037"/>
                <a:stretch>
                  <a:fillRect/>
                </a:stretch>
              </p:blipFill>
              <p:spPr>
                <a:xfrm>
                  <a:off x="5680827" y="654187"/>
                  <a:ext cx="55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518" name="Freihand 517">
                  <a:extLst>
                    <a:ext uri="{FF2B5EF4-FFF2-40B4-BE49-F238E27FC236}">
                      <a16:creationId xmlns:a16="http://schemas.microsoft.com/office/drawing/2014/main" id="{95328979-AD76-4E76-B6F7-37927236FBF8}"/>
                    </a:ext>
                  </a:extLst>
                </p14:cNvPr>
                <p14:cNvContentPartPr/>
                <p14:nvPr/>
              </p14:nvContentPartPr>
              <p14:xfrm>
                <a:off x="5760027" y="612787"/>
                <a:ext cx="100800" cy="91080"/>
              </p14:xfrm>
            </p:contentPart>
          </mc:Choice>
          <mc:Fallback>
            <p:pic>
              <p:nvPicPr>
                <p:cNvPr id="518" name="Freihand 517">
                  <a:extLst>
                    <a:ext uri="{FF2B5EF4-FFF2-40B4-BE49-F238E27FC236}">
                      <a16:creationId xmlns:a16="http://schemas.microsoft.com/office/drawing/2014/main" id="{95328979-AD76-4E76-B6F7-37927236FBF8}"/>
                    </a:ext>
                  </a:extLst>
                </p:cNvPr>
                <p:cNvPicPr/>
                <p:nvPr/>
              </p:nvPicPr>
              <p:blipFill>
                <a:blip r:embed="rId1039"/>
                <a:stretch>
                  <a:fillRect/>
                </a:stretch>
              </p:blipFill>
              <p:spPr>
                <a:xfrm>
                  <a:off x="5755707" y="608467"/>
                  <a:ext cx="109440" cy="99720"/>
                </a:xfrm>
                <a:prstGeom prst="rect">
                  <a:avLst/>
                </a:prstGeom>
              </p:spPr>
            </p:pic>
          </mc:Fallback>
        </mc:AlternateContent>
      </p:grpSp>
      <p:grpSp>
        <p:nvGrpSpPr>
          <p:cNvPr id="183" name="Gruppieren 182">
            <a:extLst>
              <a:ext uri="{FF2B5EF4-FFF2-40B4-BE49-F238E27FC236}">
                <a16:creationId xmlns:a16="http://schemas.microsoft.com/office/drawing/2014/main" id="{56C89FE0-FECE-4ABB-9F69-A8AEFA66EB87}"/>
              </a:ext>
            </a:extLst>
          </p:cNvPr>
          <p:cNvGrpSpPr/>
          <p:nvPr/>
        </p:nvGrpSpPr>
        <p:grpSpPr>
          <a:xfrm>
            <a:off x="6210027" y="900067"/>
            <a:ext cx="273600" cy="99000"/>
            <a:chOff x="6210027" y="900067"/>
            <a:chExt cx="273600" cy="99000"/>
          </a:xfrm>
        </p:grpSpPr>
        <mc:AlternateContent xmlns:mc="http://schemas.openxmlformats.org/markup-compatibility/2006">
          <mc:Choice xmlns:p14="http://schemas.microsoft.com/office/powerpoint/2010/main" Requires="p14">
            <p:contentPart p14:bwMode="auto" r:id="rId1040">
              <p14:nvContentPartPr>
                <p14:cNvPr id="533" name="Freihand 532">
                  <a:extLst>
                    <a:ext uri="{FF2B5EF4-FFF2-40B4-BE49-F238E27FC236}">
                      <a16:creationId xmlns:a16="http://schemas.microsoft.com/office/drawing/2014/main" id="{BFD833DE-39B4-4400-85A9-E02AA7BF5C74}"/>
                    </a:ext>
                  </a:extLst>
                </p14:cNvPr>
                <p14:cNvContentPartPr/>
                <p14:nvPr/>
              </p14:nvContentPartPr>
              <p14:xfrm>
                <a:off x="6210027" y="905827"/>
                <a:ext cx="84960" cy="93240"/>
              </p14:xfrm>
            </p:contentPart>
          </mc:Choice>
          <mc:Fallback>
            <p:pic>
              <p:nvPicPr>
                <p:cNvPr id="533" name="Freihand 532">
                  <a:extLst>
                    <a:ext uri="{FF2B5EF4-FFF2-40B4-BE49-F238E27FC236}">
                      <a16:creationId xmlns:a16="http://schemas.microsoft.com/office/drawing/2014/main" id="{BFD833DE-39B4-4400-85A9-E02AA7BF5C74}"/>
                    </a:ext>
                  </a:extLst>
                </p:cNvPr>
                <p:cNvPicPr/>
                <p:nvPr/>
              </p:nvPicPr>
              <p:blipFill>
                <a:blip r:embed="rId1041"/>
                <a:stretch>
                  <a:fillRect/>
                </a:stretch>
              </p:blipFill>
              <p:spPr>
                <a:xfrm>
                  <a:off x="6205707" y="901507"/>
                  <a:ext cx="93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537" name="Freihand 536">
                  <a:extLst>
                    <a:ext uri="{FF2B5EF4-FFF2-40B4-BE49-F238E27FC236}">
                      <a16:creationId xmlns:a16="http://schemas.microsoft.com/office/drawing/2014/main" id="{C494F45F-ADDB-4BE7-A7C3-072C7369C0D0}"/>
                    </a:ext>
                  </a:extLst>
                </p14:cNvPr>
                <p14:cNvContentPartPr/>
                <p14:nvPr/>
              </p14:nvContentPartPr>
              <p14:xfrm>
                <a:off x="6338907" y="905467"/>
                <a:ext cx="78480" cy="72000"/>
              </p14:xfrm>
            </p:contentPart>
          </mc:Choice>
          <mc:Fallback>
            <p:pic>
              <p:nvPicPr>
                <p:cNvPr id="537" name="Freihand 536">
                  <a:extLst>
                    <a:ext uri="{FF2B5EF4-FFF2-40B4-BE49-F238E27FC236}">
                      <a16:creationId xmlns:a16="http://schemas.microsoft.com/office/drawing/2014/main" id="{C494F45F-ADDB-4BE7-A7C3-072C7369C0D0}"/>
                    </a:ext>
                  </a:extLst>
                </p:cNvPr>
                <p:cNvPicPr/>
                <p:nvPr/>
              </p:nvPicPr>
              <p:blipFill>
                <a:blip r:embed="rId1043"/>
                <a:stretch>
                  <a:fillRect/>
                </a:stretch>
              </p:blipFill>
              <p:spPr>
                <a:xfrm>
                  <a:off x="6334587" y="901147"/>
                  <a:ext cx="87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552" name="Freihand 551">
                  <a:extLst>
                    <a:ext uri="{FF2B5EF4-FFF2-40B4-BE49-F238E27FC236}">
                      <a16:creationId xmlns:a16="http://schemas.microsoft.com/office/drawing/2014/main" id="{8166E27A-EBA8-4A07-9B4F-7783E17D9513}"/>
                    </a:ext>
                  </a:extLst>
                </p14:cNvPr>
                <p14:cNvContentPartPr/>
                <p14:nvPr/>
              </p14:nvContentPartPr>
              <p14:xfrm>
                <a:off x="6431427" y="900067"/>
                <a:ext cx="52200" cy="44640"/>
              </p14:xfrm>
            </p:contentPart>
          </mc:Choice>
          <mc:Fallback>
            <p:pic>
              <p:nvPicPr>
                <p:cNvPr id="552" name="Freihand 551">
                  <a:extLst>
                    <a:ext uri="{FF2B5EF4-FFF2-40B4-BE49-F238E27FC236}">
                      <a16:creationId xmlns:a16="http://schemas.microsoft.com/office/drawing/2014/main" id="{8166E27A-EBA8-4A07-9B4F-7783E17D9513}"/>
                    </a:ext>
                  </a:extLst>
                </p:cNvPr>
                <p:cNvPicPr/>
                <p:nvPr/>
              </p:nvPicPr>
              <p:blipFill>
                <a:blip r:embed="rId1045"/>
                <a:stretch>
                  <a:fillRect/>
                </a:stretch>
              </p:blipFill>
              <p:spPr>
                <a:xfrm>
                  <a:off x="6427107" y="895747"/>
                  <a:ext cx="60840" cy="53280"/>
                </a:xfrm>
                <a:prstGeom prst="rect">
                  <a:avLst/>
                </a:prstGeom>
              </p:spPr>
            </p:pic>
          </mc:Fallback>
        </mc:AlternateContent>
      </p:grpSp>
      <p:grpSp>
        <p:nvGrpSpPr>
          <p:cNvPr id="177" name="Gruppieren 176">
            <a:extLst>
              <a:ext uri="{FF2B5EF4-FFF2-40B4-BE49-F238E27FC236}">
                <a16:creationId xmlns:a16="http://schemas.microsoft.com/office/drawing/2014/main" id="{A6D1B7A4-FD86-4671-BBEB-AF7302E9DEEE}"/>
              </a:ext>
            </a:extLst>
          </p:cNvPr>
          <p:cNvGrpSpPr/>
          <p:nvPr/>
        </p:nvGrpSpPr>
        <p:grpSpPr>
          <a:xfrm>
            <a:off x="2868147" y="946147"/>
            <a:ext cx="281160" cy="96120"/>
            <a:chOff x="2868147" y="946147"/>
            <a:chExt cx="281160" cy="96120"/>
          </a:xfrm>
        </p:grpSpPr>
        <mc:AlternateContent xmlns:mc="http://schemas.openxmlformats.org/markup-compatibility/2006">
          <mc:Choice xmlns:p14="http://schemas.microsoft.com/office/powerpoint/2010/main" Requires="p14">
            <p:contentPart p14:bwMode="auto" r:id="rId1046">
              <p14:nvContentPartPr>
                <p14:cNvPr id="150" name="Freihand 149">
                  <a:extLst>
                    <a:ext uri="{FF2B5EF4-FFF2-40B4-BE49-F238E27FC236}">
                      <a16:creationId xmlns:a16="http://schemas.microsoft.com/office/drawing/2014/main" id="{7F400E53-659C-42B6-91A4-917068FCD5F9}"/>
                    </a:ext>
                  </a:extLst>
                </p14:cNvPr>
                <p14:cNvContentPartPr/>
                <p14:nvPr/>
              </p14:nvContentPartPr>
              <p14:xfrm>
                <a:off x="2868147" y="946507"/>
                <a:ext cx="71280" cy="71280"/>
              </p14:xfrm>
            </p:contentPart>
          </mc:Choice>
          <mc:Fallback>
            <p:pic>
              <p:nvPicPr>
                <p:cNvPr id="150" name="Freihand 149">
                  <a:extLst>
                    <a:ext uri="{FF2B5EF4-FFF2-40B4-BE49-F238E27FC236}">
                      <a16:creationId xmlns:a16="http://schemas.microsoft.com/office/drawing/2014/main" id="{7F400E53-659C-42B6-91A4-917068FCD5F9}"/>
                    </a:ext>
                  </a:extLst>
                </p:cNvPr>
                <p:cNvPicPr/>
                <p:nvPr/>
              </p:nvPicPr>
              <p:blipFill>
                <a:blip r:embed="rId1047"/>
                <a:stretch>
                  <a:fillRect/>
                </a:stretch>
              </p:blipFill>
              <p:spPr>
                <a:xfrm>
                  <a:off x="2863827" y="942187"/>
                  <a:ext cx="79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160" name="Freihand 159">
                  <a:extLst>
                    <a:ext uri="{FF2B5EF4-FFF2-40B4-BE49-F238E27FC236}">
                      <a16:creationId xmlns:a16="http://schemas.microsoft.com/office/drawing/2014/main" id="{C7BC6071-5ABB-4435-915E-C1C81BDA4ECD}"/>
                    </a:ext>
                  </a:extLst>
                </p14:cNvPr>
                <p14:cNvContentPartPr/>
                <p14:nvPr/>
              </p14:nvContentPartPr>
              <p14:xfrm>
                <a:off x="2966787" y="946147"/>
                <a:ext cx="86760" cy="96120"/>
              </p14:xfrm>
            </p:contentPart>
          </mc:Choice>
          <mc:Fallback>
            <p:pic>
              <p:nvPicPr>
                <p:cNvPr id="160" name="Freihand 159">
                  <a:extLst>
                    <a:ext uri="{FF2B5EF4-FFF2-40B4-BE49-F238E27FC236}">
                      <a16:creationId xmlns:a16="http://schemas.microsoft.com/office/drawing/2014/main" id="{C7BC6071-5ABB-4435-915E-C1C81BDA4ECD}"/>
                    </a:ext>
                  </a:extLst>
                </p:cNvPr>
                <p:cNvPicPr/>
                <p:nvPr/>
              </p:nvPicPr>
              <p:blipFill>
                <a:blip r:embed="rId1049"/>
                <a:stretch>
                  <a:fillRect/>
                </a:stretch>
              </p:blipFill>
              <p:spPr>
                <a:xfrm>
                  <a:off x="2962467" y="941827"/>
                  <a:ext cx="95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176" name="Freihand 175">
                  <a:extLst>
                    <a:ext uri="{FF2B5EF4-FFF2-40B4-BE49-F238E27FC236}">
                      <a16:creationId xmlns:a16="http://schemas.microsoft.com/office/drawing/2014/main" id="{6FACDF33-C587-4E28-A58E-537D6568D541}"/>
                    </a:ext>
                  </a:extLst>
                </p14:cNvPr>
                <p14:cNvContentPartPr/>
                <p14:nvPr/>
              </p14:nvContentPartPr>
              <p14:xfrm>
                <a:off x="3075507" y="950827"/>
                <a:ext cx="73800" cy="72000"/>
              </p14:xfrm>
            </p:contentPart>
          </mc:Choice>
          <mc:Fallback>
            <p:pic>
              <p:nvPicPr>
                <p:cNvPr id="176" name="Freihand 175">
                  <a:extLst>
                    <a:ext uri="{FF2B5EF4-FFF2-40B4-BE49-F238E27FC236}">
                      <a16:creationId xmlns:a16="http://schemas.microsoft.com/office/drawing/2014/main" id="{6FACDF33-C587-4E28-A58E-537D6568D541}"/>
                    </a:ext>
                  </a:extLst>
                </p:cNvPr>
                <p:cNvPicPr/>
                <p:nvPr/>
              </p:nvPicPr>
              <p:blipFill>
                <a:blip r:embed="rId1051"/>
                <a:stretch>
                  <a:fillRect/>
                </a:stretch>
              </p:blipFill>
              <p:spPr>
                <a:xfrm>
                  <a:off x="3071187" y="946507"/>
                  <a:ext cx="82440" cy="80640"/>
                </a:xfrm>
                <a:prstGeom prst="rect">
                  <a:avLst/>
                </a:prstGeom>
              </p:spPr>
            </p:pic>
          </mc:Fallback>
        </mc:AlternateContent>
      </p:grpSp>
      <p:grpSp>
        <p:nvGrpSpPr>
          <p:cNvPr id="607" name="Gruppieren 606">
            <a:extLst>
              <a:ext uri="{FF2B5EF4-FFF2-40B4-BE49-F238E27FC236}">
                <a16:creationId xmlns:a16="http://schemas.microsoft.com/office/drawing/2014/main" id="{F085AD08-A2B4-43AA-89F4-68CE5B8D456A}"/>
              </a:ext>
            </a:extLst>
          </p:cNvPr>
          <p:cNvGrpSpPr/>
          <p:nvPr/>
        </p:nvGrpSpPr>
        <p:grpSpPr>
          <a:xfrm>
            <a:off x="2901627" y="1200667"/>
            <a:ext cx="324360" cy="103320"/>
            <a:chOff x="2901627" y="1200667"/>
            <a:chExt cx="324360" cy="103320"/>
          </a:xfrm>
        </p:grpSpPr>
        <mc:AlternateContent xmlns:mc="http://schemas.openxmlformats.org/markup-compatibility/2006">
          <mc:Choice xmlns:p14="http://schemas.microsoft.com/office/powerpoint/2010/main" Requires="p14">
            <p:contentPart p14:bwMode="auto" r:id="rId1052">
              <p14:nvContentPartPr>
                <p14:cNvPr id="187" name="Freihand 186">
                  <a:extLst>
                    <a:ext uri="{FF2B5EF4-FFF2-40B4-BE49-F238E27FC236}">
                      <a16:creationId xmlns:a16="http://schemas.microsoft.com/office/drawing/2014/main" id="{926545D2-35CD-4B59-B2F0-6FEF40662D3E}"/>
                    </a:ext>
                  </a:extLst>
                </p14:cNvPr>
                <p14:cNvContentPartPr/>
                <p14:nvPr/>
              </p14:nvContentPartPr>
              <p14:xfrm>
                <a:off x="2901627" y="1200667"/>
                <a:ext cx="112680" cy="95040"/>
              </p14:xfrm>
            </p:contentPart>
          </mc:Choice>
          <mc:Fallback>
            <p:pic>
              <p:nvPicPr>
                <p:cNvPr id="187" name="Freihand 186">
                  <a:extLst>
                    <a:ext uri="{FF2B5EF4-FFF2-40B4-BE49-F238E27FC236}">
                      <a16:creationId xmlns:a16="http://schemas.microsoft.com/office/drawing/2014/main" id="{926545D2-35CD-4B59-B2F0-6FEF40662D3E}"/>
                    </a:ext>
                  </a:extLst>
                </p:cNvPr>
                <p:cNvPicPr/>
                <p:nvPr/>
              </p:nvPicPr>
              <p:blipFill>
                <a:blip r:embed="rId1053"/>
                <a:stretch>
                  <a:fillRect/>
                </a:stretch>
              </p:blipFill>
              <p:spPr>
                <a:xfrm>
                  <a:off x="2897307" y="1196347"/>
                  <a:ext cx="121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579" name="Freihand 578">
                  <a:extLst>
                    <a:ext uri="{FF2B5EF4-FFF2-40B4-BE49-F238E27FC236}">
                      <a16:creationId xmlns:a16="http://schemas.microsoft.com/office/drawing/2014/main" id="{C9AB2074-B88E-45A7-B611-50BA26409BDE}"/>
                    </a:ext>
                  </a:extLst>
                </p14:cNvPr>
                <p14:cNvContentPartPr/>
                <p14:nvPr/>
              </p14:nvContentPartPr>
              <p14:xfrm>
                <a:off x="3052107" y="1229467"/>
                <a:ext cx="67680" cy="73440"/>
              </p14:xfrm>
            </p:contentPart>
          </mc:Choice>
          <mc:Fallback>
            <p:pic>
              <p:nvPicPr>
                <p:cNvPr id="579" name="Freihand 578">
                  <a:extLst>
                    <a:ext uri="{FF2B5EF4-FFF2-40B4-BE49-F238E27FC236}">
                      <a16:creationId xmlns:a16="http://schemas.microsoft.com/office/drawing/2014/main" id="{C9AB2074-B88E-45A7-B611-50BA26409BDE}"/>
                    </a:ext>
                  </a:extLst>
                </p:cNvPr>
                <p:cNvPicPr/>
                <p:nvPr/>
              </p:nvPicPr>
              <p:blipFill>
                <a:blip r:embed="rId1055"/>
                <a:stretch>
                  <a:fillRect/>
                </a:stretch>
              </p:blipFill>
              <p:spPr>
                <a:xfrm>
                  <a:off x="3047787" y="1225147"/>
                  <a:ext cx="76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582" name="Freihand 581">
                  <a:extLst>
                    <a:ext uri="{FF2B5EF4-FFF2-40B4-BE49-F238E27FC236}">
                      <a16:creationId xmlns:a16="http://schemas.microsoft.com/office/drawing/2014/main" id="{5B117D49-B407-4181-92DB-CD93F1A3BD80}"/>
                    </a:ext>
                  </a:extLst>
                </p14:cNvPr>
                <p14:cNvContentPartPr/>
                <p14:nvPr/>
              </p14:nvContentPartPr>
              <p14:xfrm>
                <a:off x="3165147" y="1238107"/>
                <a:ext cx="60840" cy="65880"/>
              </p14:xfrm>
            </p:contentPart>
          </mc:Choice>
          <mc:Fallback>
            <p:pic>
              <p:nvPicPr>
                <p:cNvPr id="582" name="Freihand 581">
                  <a:extLst>
                    <a:ext uri="{FF2B5EF4-FFF2-40B4-BE49-F238E27FC236}">
                      <a16:creationId xmlns:a16="http://schemas.microsoft.com/office/drawing/2014/main" id="{5B117D49-B407-4181-92DB-CD93F1A3BD80}"/>
                    </a:ext>
                  </a:extLst>
                </p:cNvPr>
                <p:cNvPicPr/>
                <p:nvPr/>
              </p:nvPicPr>
              <p:blipFill>
                <a:blip r:embed="rId1057"/>
                <a:stretch>
                  <a:fillRect/>
                </a:stretch>
              </p:blipFill>
              <p:spPr>
                <a:xfrm>
                  <a:off x="3160827" y="1233787"/>
                  <a:ext cx="69480" cy="74520"/>
                </a:xfrm>
                <a:prstGeom prst="rect">
                  <a:avLst/>
                </a:prstGeom>
              </p:spPr>
            </p:pic>
          </mc:Fallback>
        </mc:AlternateContent>
      </p:grpSp>
      <p:grpSp>
        <p:nvGrpSpPr>
          <p:cNvPr id="611" name="Gruppieren 610">
            <a:extLst>
              <a:ext uri="{FF2B5EF4-FFF2-40B4-BE49-F238E27FC236}">
                <a16:creationId xmlns:a16="http://schemas.microsoft.com/office/drawing/2014/main" id="{9DA06F3C-7477-4972-8BE6-D9A9E2ADAA97}"/>
              </a:ext>
            </a:extLst>
          </p:cNvPr>
          <p:cNvGrpSpPr/>
          <p:nvPr/>
        </p:nvGrpSpPr>
        <p:grpSpPr>
          <a:xfrm>
            <a:off x="2878947" y="1465627"/>
            <a:ext cx="369000" cy="146160"/>
            <a:chOff x="2878947" y="1465627"/>
            <a:chExt cx="369000" cy="146160"/>
          </a:xfrm>
        </p:grpSpPr>
        <mc:AlternateContent xmlns:mc="http://schemas.openxmlformats.org/markup-compatibility/2006">
          <mc:Choice xmlns:p14="http://schemas.microsoft.com/office/powerpoint/2010/main" Requires="p14">
            <p:contentPart p14:bwMode="auto" r:id="rId1058">
              <p14:nvContentPartPr>
                <p14:cNvPr id="608" name="Freihand 607">
                  <a:extLst>
                    <a:ext uri="{FF2B5EF4-FFF2-40B4-BE49-F238E27FC236}">
                      <a16:creationId xmlns:a16="http://schemas.microsoft.com/office/drawing/2014/main" id="{346C69DB-6AA4-4C9A-82A1-1E06838BB73D}"/>
                    </a:ext>
                  </a:extLst>
                </p14:cNvPr>
                <p14:cNvContentPartPr/>
                <p14:nvPr/>
              </p14:nvContentPartPr>
              <p14:xfrm>
                <a:off x="2878947" y="1465627"/>
                <a:ext cx="85680" cy="146160"/>
              </p14:xfrm>
            </p:contentPart>
          </mc:Choice>
          <mc:Fallback>
            <p:pic>
              <p:nvPicPr>
                <p:cNvPr id="608" name="Freihand 607">
                  <a:extLst>
                    <a:ext uri="{FF2B5EF4-FFF2-40B4-BE49-F238E27FC236}">
                      <a16:creationId xmlns:a16="http://schemas.microsoft.com/office/drawing/2014/main" id="{346C69DB-6AA4-4C9A-82A1-1E06838BB73D}"/>
                    </a:ext>
                  </a:extLst>
                </p:cNvPr>
                <p:cNvPicPr/>
                <p:nvPr/>
              </p:nvPicPr>
              <p:blipFill>
                <a:blip r:embed="rId1059"/>
                <a:stretch>
                  <a:fillRect/>
                </a:stretch>
              </p:blipFill>
              <p:spPr>
                <a:xfrm>
                  <a:off x="2874627" y="1461307"/>
                  <a:ext cx="94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09" name="Freihand 608">
                  <a:extLst>
                    <a:ext uri="{FF2B5EF4-FFF2-40B4-BE49-F238E27FC236}">
                      <a16:creationId xmlns:a16="http://schemas.microsoft.com/office/drawing/2014/main" id="{56EFFBAC-AB84-4777-BABB-FF0849D6EE98}"/>
                    </a:ext>
                  </a:extLst>
                </p14:cNvPr>
                <p14:cNvContentPartPr/>
                <p14:nvPr/>
              </p14:nvContentPartPr>
              <p14:xfrm>
                <a:off x="2991267" y="1481827"/>
                <a:ext cx="112680" cy="110520"/>
              </p14:xfrm>
            </p:contentPart>
          </mc:Choice>
          <mc:Fallback>
            <p:pic>
              <p:nvPicPr>
                <p:cNvPr id="609" name="Freihand 608">
                  <a:extLst>
                    <a:ext uri="{FF2B5EF4-FFF2-40B4-BE49-F238E27FC236}">
                      <a16:creationId xmlns:a16="http://schemas.microsoft.com/office/drawing/2014/main" id="{56EFFBAC-AB84-4777-BABB-FF0849D6EE98}"/>
                    </a:ext>
                  </a:extLst>
                </p:cNvPr>
                <p:cNvPicPr/>
                <p:nvPr/>
              </p:nvPicPr>
              <p:blipFill>
                <a:blip r:embed="rId1061"/>
                <a:stretch>
                  <a:fillRect/>
                </a:stretch>
              </p:blipFill>
              <p:spPr>
                <a:xfrm>
                  <a:off x="2986947" y="1477507"/>
                  <a:ext cx="121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10" name="Freihand 609">
                  <a:extLst>
                    <a:ext uri="{FF2B5EF4-FFF2-40B4-BE49-F238E27FC236}">
                      <a16:creationId xmlns:a16="http://schemas.microsoft.com/office/drawing/2014/main" id="{FCC7E2E0-56AD-4FD1-B9C2-73BA49C5F7C8}"/>
                    </a:ext>
                  </a:extLst>
                </p14:cNvPr>
                <p14:cNvContentPartPr/>
                <p14:nvPr/>
              </p14:nvContentPartPr>
              <p14:xfrm>
                <a:off x="3142467" y="1465987"/>
                <a:ext cx="105480" cy="128160"/>
              </p14:xfrm>
            </p:contentPart>
          </mc:Choice>
          <mc:Fallback>
            <p:pic>
              <p:nvPicPr>
                <p:cNvPr id="610" name="Freihand 609">
                  <a:extLst>
                    <a:ext uri="{FF2B5EF4-FFF2-40B4-BE49-F238E27FC236}">
                      <a16:creationId xmlns:a16="http://schemas.microsoft.com/office/drawing/2014/main" id="{FCC7E2E0-56AD-4FD1-B9C2-73BA49C5F7C8}"/>
                    </a:ext>
                  </a:extLst>
                </p:cNvPr>
                <p:cNvPicPr/>
                <p:nvPr/>
              </p:nvPicPr>
              <p:blipFill>
                <a:blip r:embed="rId1063"/>
                <a:stretch>
                  <a:fillRect/>
                </a:stretch>
              </p:blipFill>
              <p:spPr>
                <a:xfrm>
                  <a:off x="3138147" y="1461667"/>
                  <a:ext cx="11412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4">
            <p14:nvContentPartPr>
              <p14:cNvPr id="612" name="Freihand 611">
                <a:extLst>
                  <a:ext uri="{FF2B5EF4-FFF2-40B4-BE49-F238E27FC236}">
                    <a16:creationId xmlns:a16="http://schemas.microsoft.com/office/drawing/2014/main" id="{5B32686E-960E-4102-A307-0027077CC596}"/>
                  </a:ext>
                </a:extLst>
              </p14:cNvPr>
              <p14:cNvContentPartPr/>
              <p14:nvPr/>
            </p14:nvContentPartPr>
            <p14:xfrm>
              <a:off x="3086307" y="3381187"/>
              <a:ext cx="434880" cy="481680"/>
            </p14:xfrm>
          </p:contentPart>
        </mc:Choice>
        <mc:Fallback>
          <p:pic>
            <p:nvPicPr>
              <p:cNvPr id="612" name="Freihand 611">
                <a:extLst>
                  <a:ext uri="{FF2B5EF4-FFF2-40B4-BE49-F238E27FC236}">
                    <a16:creationId xmlns:a16="http://schemas.microsoft.com/office/drawing/2014/main" id="{5B32686E-960E-4102-A307-0027077CC596}"/>
                  </a:ext>
                </a:extLst>
              </p:cNvPr>
              <p:cNvPicPr/>
              <p:nvPr/>
            </p:nvPicPr>
            <p:blipFill>
              <a:blip r:embed="rId1065"/>
              <a:stretch>
                <a:fillRect/>
              </a:stretch>
            </p:blipFill>
            <p:spPr>
              <a:xfrm>
                <a:off x="3081987" y="3376867"/>
                <a:ext cx="443520" cy="490320"/>
              </a:xfrm>
              <a:prstGeom prst="rect">
                <a:avLst/>
              </a:prstGeom>
            </p:spPr>
          </p:pic>
        </mc:Fallback>
      </mc:AlternateContent>
      <p:grpSp>
        <p:nvGrpSpPr>
          <p:cNvPr id="616" name="Gruppieren 615">
            <a:extLst>
              <a:ext uri="{FF2B5EF4-FFF2-40B4-BE49-F238E27FC236}">
                <a16:creationId xmlns:a16="http://schemas.microsoft.com/office/drawing/2014/main" id="{5D184923-CD12-44CF-9E15-EB88B7F4EEF6}"/>
              </a:ext>
            </a:extLst>
          </p:cNvPr>
          <p:cNvGrpSpPr/>
          <p:nvPr/>
        </p:nvGrpSpPr>
        <p:grpSpPr>
          <a:xfrm>
            <a:off x="2587707" y="3718867"/>
            <a:ext cx="365760" cy="163080"/>
            <a:chOff x="2587707" y="3718867"/>
            <a:chExt cx="365760" cy="163080"/>
          </a:xfrm>
        </p:grpSpPr>
        <mc:AlternateContent xmlns:mc="http://schemas.openxmlformats.org/markup-compatibility/2006">
          <mc:Choice xmlns:p14="http://schemas.microsoft.com/office/powerpoint/2010/main" Requires="p14">
            <p:contentPart p14:bwMode="auto" r:id="rId1066">
              <p14:nvContentPartPr>
                <p14:cNvPr id="613" name="Freihand 612">
                  <a:extLst>
                    <a:ext uri="{FF2B5EF4-FFF2-40B4-BE49-F238E27FC236}">
                      <a16:creationId xmlns:a16="http://schemas.microsoft.com/office/drawing/2014/main" id="{7CF4AA93-0F25-43A8-AC00-2AE5F6C672B7}"/>
                    </a:ext>
                  </a:extLst>
                </p14:cNvPr>
                <p14:cNvContentPartPr/>
                <p14:nvPr/>
              </p14:nvContentPartPr>
              <p14:xfrm>
                <a:off x="2587707" y="3718867"/>
                <a:ext cx="83520" cy="154800"/>
              </p14:xfrm>
            </p:contentPart>
          </mc:Choice>
          <mc:Fallback>
            <p:pic>
              <p:nvPicPr>
                <p:cNvPr id="613" name="Freihand 612">
                  <a:extLst>
                    <a:ext uri="{FF2B5EF4-FFF2-40B4-BE49-F238E27FC236}">
                      <a16:creationId xmlns:a16="http://schemas.microsoft.com/office/drawing/2014/main" id="{7CF4AA93-0F25-43A8-AC00-2AE5F6C672B7}"/>
                    </a:ext>
                  </a:extLst>
                </p:cNvPr>
                <p:cNvPicPr/>
                <p:nvPr/>
              </p:nvPicPr>
              <p:blipFill>
                <a:blip r:embed="rId1067"/>
                <a:stretch>
                  <a:fillRect/>
                </a:stretch>
              </p:blipFill>
              <p:spPr>
                <a:xfrm>
                  <a:off x="2583387" y="3714547"/>
                  <a:ext cx="92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14" name="Freihand 613">
                  <a:extLst>
                    <a:ext uri="{FF2B5EF4-FFF2-40B4-BE49-F238E27FC236}">
                      <a16:creationId xmlns:a16="http://schemas.microsoft.com/office/drawing/2014/main" id="{D05043AA-B448-4528-9822-9B92836326D8}"/>
                    </a:ext>
                  </a:extLst>
                </p14:cNvPr>
                <p14:cNvContentPartPr/>
                <p14:nvPr/>
              </p14:nvContentPartPr>
              <p14:xfrm>
                <a:off x="2674107" y="3744427"/>
                <a:ext cx="111240" cy="128520"/>
              </p14:xfrm>
            </p:contentPart>
          </mc:Choice>
          <mc:Fallback>
            <p:pic>
              <p:nvPicPr>
                <p:cNvPr id="614" name="Freihand 613">
                  <a:extLst>
                    <a:ext uri="{FF2B5EF4-FFF2-40B4-BE49-F238E27FC236}">
                      <a16:creationId xmlns:a16="http://schemas.microsoft.com/office/drawing/2014/main" id="{D05043AA-B448-4528-9822-9B92836326D8}"/>
                    </a:ext>
                  </a:extLst>
                </p:cNvPr>
                <p:cNvPicPr/>
                <p:nvPr/>
              </p:nvPicPr>
              <p:blipFill>
                <a:blip r:embed="rId1069"/>
                <a:stretch>
                  <a:fillRect/>
                </a:stretch>
              </p:blipFill>
              <p:spPr>
                <a:xfrm>
                  <a:off x="2669787" y="3740107"/>
                  <a:ext cx="119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15" name="Freihand 614">
                  <a:extLst>
                    <a:ext uri="{FF2B5EF4-FFF2-40B4-BE49-F238E27FC236}">
                      <a16:creationId xmlns:a16="http://schemas.microsoft.com/office/drawing/2014/main" id="{A9EFF96E-751A-4DBC-A548-7E19B81E949A}"/>
                    </a:ext>
                  </a:extLst>
                </p14:cNvPr>
                <p14:cNvContentPartPr/>
                <p14:nvPr/>
              </p14:nvContentPartPr>
              <p14:xfrm>
                <a:off x="2833587" y="3745147"/>
                <a:ext cx="119880" cy="136800"/>
              </p14:xfrm>
            </p:contentPart>
          </mc:Choice>
          <mc:Fallback>
            <p:pic>
              <p:nvPicPr>
                <p:cNvPr id="615" name="Freihand 614">
                  <a:extLst>
                    <a:ext uri="{FF2B5EF4-FFF2-40B4-BE49-F238E27FC236}">
                      <a16:creationId xmlns:a16="http://schemas.microsoft.com/office/drawing/2014/main" id="{A9EFF96E-751A-4DBC-A548-7E19B81E949A}"/>
                    </a:ext>
                  </a:extLst>
                </p:cNvPr>
                <p:cNvPicPr/>
                <p:nvPr/>
              </p:nvPicPr>
              <p:blipFill>
                <a:blip r:embed="rId1071"/>
                <a:stretch>
                  <a:fillRect/>
                </a:stretch>
              </p:blipFill>
              <p:spPr>
                <a:xfrm>
                  <a:off x="2829267" y="3740827"/>
                  <a:ext cx="128520" cy="145440"/>
                </a:xfrm>
                <a:prstGeom prst="rect">
                  <a:avLst/>
                </a:prstGeom>
              </p:spPr>
            </p:pic>
          </mc:Fallback>
        </mc:AlternateContent>
      </p:grpSp>
      <p:grpSp>
        <p:nvGrpSpPr>
          <p:cNvPr id="620" name="Gruppieren 619">
            <a:extLst>
              <a:ext uri="{FF2B5EF4-FFF2-40B4-BE49-F238E27FC236}">
                <a16:creationId xmlns:a16="http://schemas.microsoft.com/office/drawing/2014/main" id="{03C083C8-47A8-4D98-94D8-F756C99DD800}"/>
              </a:ext>
            </a:extLst>
          </p:cNvPr>
          <p:cNvGrpSpPr/>
          <p:nvPr/>
        </p:nvGrpSpPr>
        <p:grpSpPr>
          <a:xfrm>
            <a:off x="2970387" y="4094347"/>
            <a:ext cx="386640" cy="149760"/>
            <a:chOff x="2970387" y="4094347"/>
            <a:chExt cx="386640" cy="149760"/>
          </a:xfrm>
        </p:grpSpPr>
        <mc:AlternateContent xmlns:mc="http://schemas.openxmlformats.org/markup-compatibility/2006">
          <mc:Choice xmlns:p14="http://schemas.microsoft.com/office/powerpoint/2010/main" Requires="p14">
            <p:contentPart p14:bwMode="auto" r:id="rId1072">
              <p14:nvContentPartPr>
                <p14:cNvPr id="617" name="Freihand 616">
                  <a:extLst>
                    <a:ext uri="{FF2B5EF4-FFF2-40B4-BE49-F238E27FC236}">
                      <a16:creationId xmlns:a16="http://schemas.microsoft.com/office/drawing/2014/main" id="{28C34F61-FA8B-4B46-9479-4FA704B174B0}"/>
                    </a:ext>
                  </a:extLst>
                </p14:cNvPr>
                <p14:cNvContentPartPr/>
                <p14:nvPr/>
              </p14:nvContentPartPr>
              <p14:xfrm>
                <a:off x="2970387" y="4124587"/>
                <a:ext cx="110160" cy="119520"/>
              </p14:xfrm>
            </p:contentPart>
          </mc:Choice>
          <mc:Fallback>
            <p:pic>
              <p:nvPicPr>
                <p:cNvPr id="617" name="Freihand 616">
                  <a:extLst>
                    <a:ext uri="{FF2B5EF4-FFF2-40B4-BE49-F238E27FC236}">
                      <a16:creationId xmlns:a16="http://schemas.microsoft.com/office/drawing/2014/main" id="{28C34F61-FA8B-4B46-9479-4FA704B174B0}"/>
                    </a:ext>
                  </a:extLst>
                </p:cNvPr>
                <p:cNvPicPr/>
                <p:nvPr/>
              </p:nvPicPr>
              <p:blipFill>
                <a:blip r:embed="rId1073"/>
                <a:stretch>
                  <a:fillRect/>
                </a:stretch>
              </p:blipFill>
              <p:spPr>
                <a:xfrm>
                  <a:off x="2966067" y="4120267"/>
                  <a:ext cx="118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18" name="Freihand 617">
                  <a:extLst>
                    <a:ext uri="{FF2B5EF4-FFF2-40B4-BE49-F238E27FC236}">
                      <a16:creationId xmlns:a16="http://schemas.microsoft.com/office/drawing/2014/main" id="{1F9C10CF-60E2-4F86-A734-29FF2FAE2031}"/>
                    </a:ext>
                  </a:extLst>
                </p14:cNvPr>
                <p14:cNvContentPartPr/>
                <p14:nvPr/>
              </p14:nvContentPartPr>
              <p14:xfrm>
                <a:off x="3111867" y="4122427"/>
                <a:ext cx="106200" cy="74880"/>
              </p14:xfrm>
            </p:contentPart>
          </mc:Choice>
          <mc:Fallback>
            <p:pic>
              <p:nvPicPr>
                <p:cNvPr id="618" name="Freihand 617">
                  <a:extLst>
                    <a:ext uri="{FF2B5EF4-FFF2-40B4-BE49-F238E27FC236}">
                      <a16:creationId xmlns:a16="http://schemas.microsoft.com/office/drawing/2014/main" id="{1F9C10CF-60E2-4F86-A734-29FF2FAE2031}"/>
                    </a:ext>
                  </a:extLst>
                </p:cNvPr>
                <p:cNvPicPr/>
                <p:nvPr/>
              </p:nvPicPr>
              <p:blipFill>
                <a:blip r:embed="rId1075"/>
                <a:stretch>
                  <a:fillRect/>
                </a:stretch>
              </p:blipFill>
              <p:spPr>
                <a:xfrm>
                  <a:off x="3107547" y="4118107"/>
                  <a:ext cx="114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19" name="Freihand 618">
                  <a:extLst>
                    <a:ext uri="{FF2B5EF4-FFF2-40B4-BE49-F238E27FC236}">
                      <a16:creationId xmlns:a16="http://schemas.microsoft.com/office/drawing/2014/main" id="{924FAF48-89A4-4F82-B50A-83A9B4D11843}"/>
                    </a:ext>
                  </a:extLst>
                </p14:cNvPr>
                <p14:cNvContentPartPr/>
                <p14:nvPr/>
              </p14:nvContentPartPr>
              <p14:xfrm>
                <a:off x="3232107" y="4094347"/>
                <a:ext cx="124920" cy="116640"/>
              </p14:xfrm>
            </p:contentPart>
          </mc:Choice>
          <mc:Fallback>
            <p:pic>
              <p:nvPicPr>
                <p:cNvPr id="619" name="Freihand 618">
                  <a:extLst>
                    <a:ext uri="{FF2B5EF4-FFF2-40B4-BE49-F238E27FC236}">
                      <a16:creationId xmlns:a16="http://schemas.microsoft.com/office/drawing/2014/main" id="{924FAF48-89A4-4F82-B50A-83A9B4D11843}"/>
                    </a:ext>
                  </a:extLst>
                </p:cNvPr>
                <p:cNvPicPr/>
                <p:nvPr/>
              </p:nvPicPr>
              <p:blipFill>
                <a:blip r:embed="rId1077"/>
                <a:stretch>
                  <a:fillRect/>
                </a:stretch>
              </p:blipFill>
              <p:spPr>
                <a:xfrm>
                  <a:off x="3227787" y="4090027"/>
                  <a:ext cx="133560" cy="125280"/>
                </a:xfrm>
                <a:prstGeom prst="rect">
                  <a:avLst/>
                </a:prstGeom>
              </p:spPr>
            </p:pic>
          </mc:Fallback>
        </mc:AlternateContent>
      </p:grpSp>
      <p:grpSp>
        <p:nvGrpSpPr>
          <p:cNvPr id="624" name="Gruppieren 623">
            <a:extLst>
              <a:ext uri="{FF2B5EF4-FFF2-40B4-BE49-F238E27FC236}">
                <a16:creationId xmlns:a16="http://schemas.microsoft.com/office/drawing/2014/main" id="{246B972A-9C94-4A3F-B20A-2DD5FAB9B2F9}"/>
              </a:ext>
            </a:extLst>
          </p:cNvPr>
          <p:cNvGrpSpPr/>
          <p:nvPr/>
        </p:nvGrpSpPr>
        <p:grpSpPr>
          <a:xfrm>
            <a:off x="3831147" y="4380187"/>
            <a:ext cx="274320" cy="113400"/>
            <a:chOff x="3831147" y="4380187"/>
            <a:chExt cx="274320" cy="113400"/>
          </a:xfrm>
        </p:grpSpPr>
        <mc:AlternateContent xmlns:mc="http://schemas.openxmlformats.org/markup-compatibility/2006">
          <mc:Choice xmlns:p14="http://schemas.microsoft.com/office/powerpoint/2010/main" Requires="p14">
            <p:contentPart p14:bwMode="auto" r:id="rId1078">
              <p14:nvContentPartPr>
                <p14:cNvPr id="621" name="Freihand 620">
                  <a:extLst>
                    <a:ext uri="{FF2B5EF4-FFF2-40B4-BE49-F238E27FC236}">
                      <a16:creationId xmlns:a16="http://schemas.microsoft.com/office/drawing/2014/main" id="{9595B558-6027-47FC-A9BD-6F4F584B32BE}"/>
                    </a:ext>
                  </a:extLst>
                </p14:cNvPr>
                <p14:cNvContentPartPr/>
                <p14:nvPr/>
              </p14:nvContentPartPr>
              <p14:xfrm>
                <a:off x="3831147" y="4380187"/>
                <a:ext cx="109080" cy="113400"/>
              </p14:xfrm>
            </p:contentPart>
          </mc:Choice>
          <mc:Fallback>
            <p:pic>
              <p:nvPicPr>
                <p:cNvPr id="621" name="Freihand 620">
                  <a:extLst>
                    <a:ext uri="{FF2B5EF4-FFF2-40B4-BE49-F238E27FC236}">
                      <a16:creationId xmlns:a16="http://schemas.microsoft.com/office/drawing/2014/main" id="{9595B558-6027-47FC-A9BD-6F4F584B32BE}"/>
                    </a:ext>
                  </a:extLst>
                </p:cNvPr>
                <p:cNvPicPr/>
                <p:nvPr/>
              </p:nvPicPr>
              <p:blipFill>
                <a:blip r:embed="rId1079"/>
                <a:stretch>
                  <a:fillRect/>
                </a:stretch>
              </p:blipFill>
              <p:spPr>
                <a:xfrm>
                  <a:off x="3826827" y="4375867"/>
                  <a:ext cx="117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22" name="Freihand 621">
                  <a:extLst>
                    <a:ext uri="{FF2B5EF4-FFF2-40B4-BE49-F238E27FC236}">
                      <a16:creationId xmlns:a16="http://schemas.microsoft.com/office/drawing/2014/main" id="{26B23F32-3D03-4E99-A2B0-CE3561C764BA}"/>
                    </a:ext>
                  </a:extLst>
                </p14:cNvPr>
                <p14:cNvContentPartPr/>
                <p14:nvPr/>
              </p14:nvContentPartPr>
              <p14:xfrm>
                <a:off x="3928347" y="4387387"/>
                <a:ext cx="68040" cy="72000"/>
              </p14:xfrm>
            </p:contentPart>
          </mc:Choice>
          <mc:Fallback>
            <p:pic>
              <p:nvPicPr>
                <p:cNvPr id="622" name="Freihand 621">
                  <a:extLst>
                    <a:ext uri="{FF2B5EF4-FFF2-40B4-BE49-F238E27FC236}">
                      <a16:creationId xmlns:a16="http://schemas.microsoft.com/office/drawing/2014/main" id="{26B23F32-3D03-4E99-A2B0-CE3561C764BA}"/>
                    </a:ext>
                  </a:extLst>
                </p:cNvPr>
                <p:cNvPicPr/>
                <p:nvPr/>
              </p:nvPicPr>
              <p:blipFill>
                <a:blip r:embed="rId1081"/>
                <a:stretch>
                  <a:fillRect/>
                </a:stretch>
              </p:blipFill>
              <p:spPr>
                <a:xfrm>
                  <a:off x="3924027" y="4383067"/>
                  <a:ext cx="76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23" name="Freihand 622">
                  <a:extLst>
                    <a:ext uri="{FF2B5EF4-FFF2-40B4-BE49-F238E27FC236}">
                      <a16:creationId xmlns:a16="http://schemas.microsoft.com/office/drawing/2014/main" id="{CAC76F0E-90E6-4044-B09D-39B8051E138E}"/>
                    </a:ext>
                  </a:extLst>
                </p14:cNvPr>
                <p14:cNvContentPartPr/>
                <p14:nvPr/>
              </p14:nvContentPartPr>
              <p14:xfrm>
                <a:off x="4011867" y="4396027"/>
                <a:ext cx="93600" cy="92880"/>
              </p14:xfrm>
            </p:contentPart>
          </mc:Choice>
          <mc:Fallback>
            <p:pic>
              <p:nvPicPr>
                <p:cNvPr id="623" name="Freihand 622">
                  <a:extLst>
                    <a:ext uri="{FF2B5EF4-FFF2-40B4-BE49-F238E27FC236}">
                      <a16:creationId xmlns:a16="http://schemas.microsoft.com/office/drawing/2014/main" id="{CAC76F0E-90E6-4044-B09D-39B8051E138E}"/>
                    </a:ext>
                  </a:extLst>
                </p:cNvPr>
                <p:cNvPicPr/>
                <p:nvPr/>
              </p:nvPicPr>
              <p:blipFill>
                <a:blip r:embed="rId1083"/>
                <a:stretch>
                  <a:fillRect/>
                </a:stretch>
              </p:blipFill>
              <p:spPr>
                <a:xfrm>
                  <a:off x="4007547" y="4391707"/>
                  <a:ext cx="102240" cy="101520"/>
                </a:xfrm>
                <a:prstGeom prst="rect">
                  <a:avLst/>
                </a:prstGeom>
              </p:spPr>
            </p:pic>
          </mc:Fallback>
        </mc:AlternateContent>
      </p:grpSp>
      <p:grpSp>
        <p:nvGrpSpPr>
          <p:cNvPr id="630" name="Gruppieren 629">
            <a:extLst>
              <a:ext uri="{FF2B5EF4-FFF2-40B4-BE49-F238E27FC236}">
                <a16:creationId xmlns:a16="http://schemas.microsoft.com/office/drawing/2014/main" id="{0FA3FFAD-7849-41A6-9C11-5CC1DC7E66A2}"/>
              </a:ext>
            </a:extLst>
          </p:cNvPr>
          <p:cNvGrpSpPr/>
          <p:nvPr/>
        </p:nvGrpSpPr>
        <p:grpSpPr>
          <a:xfrm>
            <a:off x="5230827" y="4371547"/>
            <a:ext cx="542160" cy="250920"/>
            <a:chOff x="5230827" y="4371547"/>
            <a:chExt cx="542160" cy="250920"/>
          </a:xfrm>
        </p:grpSpPr>
        <mc:AlternateContent xmlns:mc="http://schemas.openxmlformats.org/markup-compatibility/2006">
          <mc:Choice xmlns:p14="http://schemas.microsoft.com/office/powerpoint/2010/main" Requires="p14">
            <p:contentPart p14:bwMode="auto" r:id="rId1084">
              <p14:nvContentPartPr>
                <p14:cNvPr id="625" name="Freihand 624">
                  <a:extLst>
                    <a:ext uri="{FF2B5EF4-FFF2-40B4-BE49-F238E27FC236}">
                      <a16:creationId xmlns:a16="http://schemas.microsoft.com/office/drawing/2014/main" id="{5BEB79E5-5525-4DB3-B862-80BB0054777A}"/>
                    </a:ext>
                  </a:extLst>
                </p14:cNvPr>
                <p14:cNvContentPartPr/>
                <p14:nvPr/>
              </p14:nvContentPartPr>
              <p14:xfrm>
                <a:off x="5230827" y="4399267"/>
                <a:ext cx="152280" cy="200880"/>
              </p14:xfrm>
            </p:contentPart>
          </mc:Choice>
          <mc:Fallback>
            <p:pic>
              <p:nvPicPr>
                <p:cNvPr id="625" name="Freihand 624">
                  <a:extLst>
                    <a:ext uri="{FF2B5EF4-FFF2-40B4-BE49-F238E27FC236}">
                      <a16:creationId xmlns:a16="http://schemas.microsoft.com/office/drawing/2014/main" id="{5BEB79E5-5525-4DB3-B862-80BB0054777A}"/>
                    </a:ext>
                  </a:extLst>
                </p:cNvPr>
                <p:cNvPicPr/>
                <p:nvPr/>
              </p:nvPicPr>
              <p:blipFill>
                <a:blip r:embed="rId1085"/>
                <a:stretch>
                  <a:fillRect/>
                </a:stretch>
              </p:blipFill>
              <p:spPr>
                <a:xfrm>
                  <a:off x="5226507" y="4394947"/>
                  <a:ext cx="1609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26" name="Freihand 625">
                  <a:extLst>
                    <a:ext uri="{FF2B5EF4-FFF2-40B4-BE49-F238E27FC236}">
                      <a16:creationId xmlns:a16="http://schemas.microsoft.com/office/drawing/2014/main" id="{0934E796-C10D-4937-BE13-816AEBA4C712}"/>
                    </a:ext>
                  </a:extLst>
                </p14:cNvPr>
                <p14:cNvContentPartPr/>
                <p14:nvPr/>
              </p14:nvContentPartPr>
              <p14:xfrm>
                <a:off x="5414787" y="4457947"/>
                <a:ext cx="98640" cy="137880"/>
              </p14:xfrm>
            </p:contentPart>
          </mc:Choice>
          <mc:Fallback>
            <p:pic>
              <p:nvPicPr>
                <p:cNvPr id="626" name="Freihand 625">
                  <a:extLst>
                    <a:ext uri="{FF2B5EF4-FFF2-40B4-BE49-F238E27FC236}">
                      <a16:creationId xmlns:a16="http://schemas.microsoft.com/office/drawing/2014/main" id="{0934E796-C10D-4937-BE13-816AEBA4C712}"/>
                    </a:ext>
                  </a:extLst>
                </p:cNvPr>
                <p:cNvPicPr/>
                <p:nvPr/>
              </p:nvPicPr>
              <p:blipFill>
                <a:blip r:embed="rId1087"/>
                <a:stretch>
                  <a:fillRect/>
                </a:stretch>
              </p:blipFill>
              <p:spPr>
                <a:xfrm>
                  <a:off x="5410467" y="4453627"/>
                  <a:ext cx="107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27" name="Freihand 626">
                  <a:extLst>
                    <a:ext uri="{FF2B5EF4-FFF2-40B4-BE49-F238E27FC236}">
                      <a16:creationId xmlns:a16="http://schemas.microsoft.com/office/drawing/2014/main" id="{00AAE90A-045B-4CFF-BFED-9386C211EDF6}"/>
                    </a:ext>
                  </a:extLst>
                </p14:cNvPr>
                <p14:cNvContentPartPr/>
                <p14:nvPr/>
              </p14:nvContentPartPr>
              <p14:xfrm>
                <a:off x="5618547" y="4462987"/>
                <a:ext cx="84240" cy="137520"/>
              </p14:xfrm>
            </p:contentPart>
          </mc:Choice>
          <mc:Fallback>
            <p:pic>
              <p:nvPicPr>
                <p:cNvPr id="627" name="Freihand 626">
                  <a:extLst>
                    <a:ext uri="{FF2B5EF4-FFF2-40B4-BE49-F238E27FC236}">
                      <a16:creationId xmlns:a16="http://schemas.microsoft.com/office/drawing/2014/main" id="{00AAE90A-045B-4CFF-BFED-9386C211EDF6}"/>
                    </a:ext>
                  </a:extLst>
                </p:cNvPr>
                <p:cNvPicPr/>
                <p:nvPr/>
              </p:nvPicPr>
              <p:blipFill>
                <a:blip r:embed="rId1089"/>
                <a:stretch>
                  <a:fillRect/>
                </a:stretch>
              </p:blipFill>
              <p:spPr>
                <a:xfrm>
                  <a:off x="5614227" y="4458667"/>
                  <a:ext cx="92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28" name="Freihand 627">
                  <a:extLst>
                    <a:ext uri="{FF2B5EF4-FFF2-40B4-BE49-F238E27FC236}">
                      <a16:creationId xmlns:a16="http://schemas.microsoft.com/office/drawing/2014/main" id="{0F6E1B62-01C4-43A9-87B7-096208C199C1}"/>
                    </a:ext>
                  </a:extLst>
                </p14:cNvPr>
                <p14:cNvContentPartPr/>
                <p14:nvPr/>
              </p14:nvContentPartPr>
              <p14:xfrm>
                <a:off x="5556627" y="4371547"/>
                <a:ext cx="106920" cy="117360"/>
              </p14:xfrm>
            </p:contentPart>
          </mc:Choice>
          <mc:Fallback>
            <p:pic>
              <p:nvPicPr>
                <p:cNvPr id="628" name="Freihand 627">
                  <a:extLst>
                    <a:ext uri="{FF2B5EF4-FFF2-40B4-BE49-F238E27FC236}">
                      <a16:creationId xmlns:a16="http://schemas.microsoft.com/office/drawing/2014/main" id="{0F6E1B62-01C4-43A9-87B7-096208C199C1}"/>
                    </a:ext>
                  </a:extLst>
                </p:cNvPr>
                <p:cNvPicPr/>
                <p:nvPr/>
              </p:nvPicPr>
              <p:blipFill>
                <a:blip r:embed="rId1091"/>
                <a:stretch>
                  <a:fillRect/>
                </a:stretch>
              </p:blipFill>
              <p:spPr>
                <a:xfrm>
                  <a:off x="5552307" y="4367227"/>
                  <a:ext cx="115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29" name="Freihand 628">
                  <a:extLst>
                    <a:ext uri="{FF2B5EF4-FFF2-40B4-BE49-F238E27FC236}">
                      <a16:creationId xmlns:a16="http://schemas.microsoft.com/office/drawing/2014/main" id="{88EF7CB6-0CE6-4A60-947B-B7BA72535F93}"/>
                    </a:ext>
                  </a:extLst>
                </p14:cNvPr>
                <p14:cNvContentPartPr/>
                <p14:nvPr/>
              </p14:nvContentPartPr>
              <p14:xfrm>
                <a:off x="5679387" y="4510147"/>
                <a:ext cx="93600" cy="112320"/>
              </p14:xfrm>
            </p:contentPart>
          </mc:Choice>
          <mc:Fallback>
            <p:pic>
              <p:nvPicPr>
                <p:cNvPr id="629" name="Freihand 628">
                  <a:extLst>
                    <a:ext uri="{FF2B5EF4-FFF2-40B4-BE49-F238E27FC236}">
                      <a16:creationId xmlns:a16="http://schemas.microsoft.com/office/drawing/2014/main" id="{88EF7CB6-0CE6-4A60-947B-B7BA72535F93}"/>
                    </a:ext>
                  </a:extLst>
                </p:cNvPr>
                <p:cNvPicPr/>
                <p:nvPr/>
              </p:nvPicPr>
              <p:blipFill>
                <a:blip r:embed="rId1093"/>
                <a:stretch>
                  <a:fillRect/>
                </a:stretch>
              </p:blipFill>
              <p:spPr>
                <a:xfrm>
                  <a:off x="5675067" y="4505827"/>
                  <a:ext cx="102240" cy="120960"/>
                </a:xfrm>
                <a:prstGeom prst="rect">
                  <a:avLst/>
                </a:prstGeom>
              </p:spPr>
            </p:pic>
          </mc:Fallback>
        </mc:AlternateContent>
      </p:grpSp>
      <p:grpSp>
        <p:nvGrpSpPr>
          <p:cNvPr id="634" name="Gruppieren 633">
            <a:extLst>
              <a:ext uri="{FF2B5EF4-FFF2-40B4-BE49-F238E27FC236}">
                <a16:creationId xmlns:a16="http://schemas.microsoft.com/office/drawing/2014/main" id="{179C212B-A4ED-4D6B-98ED-AEAFC18090F2}"/>
              </a:ext>
            </a:extLst>
          </p:cNvPr>
          <p:cNvGrpSpPr/>
          <p:nvPr/>
        </p:nvGrpSpPr>
        <p:grpSpPr>
          <a:xfrm>
            <a:off x="3479427" y="5269027"/>
            <a:ext cx="420840" cy="153360"/>
            <a:chOff x="3479427" y="5269027"/>
            <a:chExt cx="420840" cy="153360"/>
          </a:xfrm>
        </p:grpSpPr>
        <mc:AlternateContent xmlns:mc="http://schemas.openxmlformats.org/markup-compatibility/2006">
          <mc:Choice xmlns:p14="http://schemas.microsoft.com/office/powerpoint/2010/main" Requires="p14">
            <p:contentPart p14:bwMode="auto" r:id="rId1094">
              <p14:nvContentPartPr>
                <p14:cNvPr id="631" name="Freihand 630">
                  <a:extLst>
                    <a:ext uri="{FF2B5EF4-FFF2-40B4-BE49-F238E27FC236}">
                      <a16:creationId xmlns:a16="http://schemas.microsoft.com/office/drawing/2014/main" id="{AE111ABB-963A-437C-8481-EE9FD1DC3CCA}"/>
                    </a:ext>
                  </a:extLst>
                </p14:cNvPr>
                <p14:cNvContentPartPr/>
                <p14:nvPr/>
              </p14:nvContentPartPr>
              <p14:xfrm>
                <a:off x="3479427" y="5273347"/>
                <a:ext cx="95760" cy="149040"/>
              </p14:xfrm>
            </p:contentPart>
          </mc:Choice>
          <mc:Fallback>
            <p:pic>
              <p:nvPicPr>
                <p:cNvPr id="631" name="Freihand 630">
                  <a:extLst>
                    <a:ext uri="{FF2B5EF4-FFF2-40B4-BE49-F238E27FC236}">
                      <a16:creationId xmlns:a16="http://schemas.microsoft.com/office/drawing/2014/main" id="{AE111ABB-963A-437C-8481-EE9FD1DC3CCA}"/>
                    </a:ext>
                  </a:extLst>
                </p:cNvPr>
                <p:cNvPicPr/>
                <p:nvPr/>
              </p:nvPicPr>
              <p:blipFill>
                <a:blip r:embed="rId1095"/>
                <a:stretch>
                  <a:fillRect/>
                </a:stretch>
              </p:blipFill>
              <p:spPr>
                <a:xfrm>
                  <a:off x="3475107" y="5269027"/>
                  <a:ext cx="104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32" name="Freihand 631">
                  <a:extLst>
                    <a:ext uri="{FF2B5EF4-FFF2-40B4-BE49-F238E27FC236}">
                      <a16:creationId xmlns:a16="http://schemas.microsoft.com/office/drawing/2014/main" id="{15C64EF9-61ED-402F-B51A-272270A297C8}"/>
                    </a:ext>
                  </a:extLst>
                </p14:cNvPr>
                <p14:cNvContentPartPr/>
                <p14:nvPr/>
              </p14:nvContentPartPr>
              <p14:xfrm>
                <a:off x="3623067" y="5272987"/>
                <a:ext cx="118440" cy="118800"/>
              </p14:xfrm>
            </p:contentPart>
          </mc:Choice>
          <mc:Fallback>
            <p:pic>
              <p:nvPicPr>
                <p:cNvPr id="632" name="Freihand 631">
                  <a:extLst>
                    <a:ext uri="{FF2B5EF4-FFF2-40B4-BE49-F238E27FC236}">
                      <a16:creationId xmlns:a16="http://schemas.microsoft.com/office/drawing/2014/main" id="{15C64EF9-61ED-402F-B51A-272270A297C8}"/>
                    </a:ext>
                  </a:extLst>
                </p:cNvPr>
                <p:cNvPicPr/>
                <p:nvPr/>
              </p:nvPicPr>
              <p:blipFill>
                <a:blip r:embed="rId1097"/>
                <a:stretch>
                  <a:fillRect/>
                </a:stretch>
              </p:blipFill>
              <p:spPr>
                <a:xfrm>
                  <a:off x="3618747" y="5268667"/>
                  <a:ext cx="127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33" name="Freihand 632">
                  <a:extLst>
                    <a:ext uri="{FF2B5EF4-FFF2-40B4-BE49-F238E27FC236}">
                      <a16:creationId xmlns:a16="http://schemas.microsoft.com/office/drawing/2014/main" id="{E3A05288-0E71-437A-9B51-7AB1BDC12C4B}"/>
                    </a:ext>
                  </a:extLst>
                </p14:cNvPr>
                <p14:cNvContentPartPr/>
                <p14:nvPr/>
              </p14:nvContentPartPr>
              <p14:xfrm>
                <a:off x="3769947" y="5269027"/>
                <a:ext cx="130320" cy="126360"/>
              </p14:xfrm>
            </p:contentPart>
          </mc:Choice>
          <mc:Fallback>
            <p:pic>
              <p:nvPicPr>
                <p:cNvPr id="633" name="Freihand 632">
                  <a:extLst>
                    <a:ext uri="{FF2B5EF4-FFF2-40B4-BE49-F238E27FC236}">
                      <a16:creationId xmlns:a16="http://schemas.microsoft.com/office/drawing/2014/main" id="{E3A05288-0E71-437A-9B51-7AB1BDC12C4B}"/>
                    </a:ext>
                  </a:extLst>
                </p:cNvPr>
                <p:cNvPicPr/>
                <p:nvPr/>
              </p:nvPicPr>
              <p:blipFill>
                <a:blip r:embed="rId1099"/>
                <a:stretch>
                  <a:fillRect/>
                </a:stretch>
              </p:blipFill>
              <p:spPr>
                <a:xfrm>
                  <a:off x="3765627" y="5264707"/>
                  <a:ext cx="138960" cy="135000"/>
                </a:xfrm>
                <a:prstGeom prst="rect">
                  <a:avLst/>
                </a:prstGeom>
              </p:spPr>
            </p:pic>
          </mc:Fallback>
        </mc:AlternateContent>
      </p:grpSp>
      <p:grpSp>
        <p:nvGrpSpPr>
          <p:cNvPr id="199" name="Gruppieren 198">
            <a:extLst>
              <a:ext uri="{FF2B5EF4-FFF2-40B4-BE49-F238E27FC236}">
                <a16:creationId xmlns:a16="http://schemas.microsoft.com/office/drawing/2014/main" id="{C4CAF24E-F1B0-4B3C-AA4F-B74E8BF69F4E}"/>
              </a:ext>
            </a:extLst>
          </p:cNvPr>
          <p:cNvGrpSpPr/>
          <p:nvPr/>
        </p:nvGrpSpPr>
        <p:grpSpPr>
          <a:xfrm>
            <a:off x="4726827" y="5216467"/>
            <a:ext cx="360720" cy="199800"/>
            <a:chOff x="4726827" y="5216467"/>
            <a:chExt cx="360720" cy="199800"/>
          </a:xfrm>
        </p:grpSpPr>
        <mc:AlternateContent xmlns:mc="http://schemas.openxmlformats.org/markup-compatibility/2006">
          <mc:Choice xmlns:p14="http://schemas.microsoft.com/office/powerpoint/2010/main" Requires="p14">
            <p:contentPart p14:bwMode="auto" r:id="rId1100">
              <p14:nvContentPartPr>
                <p14:cNvPr id="635" name="Freihand 634">
                  <a:extLst>
                    <a:ext uri="{FF2B5EF4-FFF2-40B4-BE49-F238E27FC236}">
                      <a16:creationId xmlns:a16="http://schemas.microsoft.com/office/drawing/2014/main" id="{79ADDC85-96EB-4B84-9A73-75008909009D}"/>
                    </a:ext>
                  </a:extLst>
                </p14:cNvPr>
                <p14:cNvContentPartPr/>
                <p14:nvPr/>
              </p14:nvContentPartPr>
              <p14:xfrm>
                <a:off x="4726827" y="5274427"/>
                <a:ext cx="83520" cy="114840"/>
              </p14:xfrm>
            </p:contentPart>
          </mc:Choice>
          <mc:Fallback>
            <p:pic>
              <p:nvPicPr>
                <p:cNvPr id="635" name="Freihand 634">
                  <a:extLst>
                    <a:ext uri="{FF2B5EF4-FFF2-40B4-BE49-F238E27FC236}">
                      <a16:creationId xmlns:a16="http://schemas.microsoft.com/office/drawing/2014/main" id="{79ADDC85-96EB-4B84-9A73-75008909009D}"/>
                    </a:ext>
                  </a:extLst>
                </p:cNvPr>
                <p:cNvPicPr/>
                <p:nvPr/>
              </p:nvPicPr>
              <p:blipFill>
                <a:blip r:embed="rId1101"/>
                <a:stretch>
                  <a:fillRect/>
                </a:stretch>
              </p:blipFill>
              <p:spPr>
                <a:xfrm>
                  <a:off x="4722507" y="5270107"/>
                  <a:ext cx="92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636" name="Freihand 635">
                  <a:extLst>
                    <a:ext uri="{FF2B5EF4-FFF2-40B4-BE49-F238E27FC236}">
                      <a16:creationId xmlns:a16="http://schemas.microsoft.com/office/drawing/2014/main" id="{94D091B6-3B7B-4BD7-BA04-1FF0E7C7357C}"/>
                    </a:ext>
                  </a:extLst>
                </p14:cNvPr>
                <p14:cNvContentPartPr/>
                <p14:nvPr/>
              </p14:nvContentPartPr>
              <p14:xfrm>
                <a:off x="4833027" y="5263987"/>
                <a:ext cx="80640" cy="116280"/>
              </p14:xfrm>
            </p:contentPart>
          </mc:Choice>
          <mc:Fallback>
            <p:pic>
              <p:nvPicPr>
                <p:cNvPr id="636" name="Freihand 635">
                  <a:extLst>
                    <a:ext uri="{FF2B5EF4-FFF2-40B4-BE49-F238E27FC236}">
                      <a16:creationId xmlns:a16="http://schemas.microsoft.com/office/drawing/2014/main" id="{94D091B6-3B7B-4BD7-BA04-1FF0E7C7357C}"/>
                    </a:ext>
                  </a:extLst>
                </p:cNvPr>
                <p:cNvPicPr/>
                <p:nvPr/>
              </p:nvPicPr>
              <p:blipFill>
                <a:blip r:embed="rId1103"/>
                <a:stretch>
                  <a:fillRect/>
                </a:stretch>
              </p:blipFill>
              <p:spPr>
                <a:xfrm>
                  <a:off x="4828707" y="5259667"/>
                  <a:ext cx="89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37" name="Freihand 636">
                  <a:extLst>
                    <a:ext uri="{FF2B5EF4-FFF2-40B4-BE49-F238E27FC236}">
                      <a16:creationId xmlns:a16="http://schemas.microsoft.com/office/drawing/2014/main" id="{86E6996F-69C3-41F6-8A37-41D11ADAA48C}"/>
                    </a:ext>
                  </a:extLst>
                </p14:cNvPr>
                <p14:cNvContentPartPr/>
                <p14:nvPr/>
              </p14:nvContentPartPr>
              <p14:xfrm>
                <a:off x="4991787" y="5249947"/>
                <a:ext cx="54360" cy="129240"/>
              </p14:xfrm>
            </p:contentPart>
          </mc:Choice>
          <mc:Fallback>
            <p:pic>
              <p:nvPicPr>
                <p:cNvPr id="637" name="Freihand 636">
                  <a:extLst>
                    <a:ext uri="{FF2B5EF4-FFF2-40B4-BE49-F238E27FC236}">
                      <a16:creationId xmlns:a16="http://schemas.microsoft.com/office/drawing/2014/main" id="{86E6996F-69C3-41F6-8A37-41D11ADAA48C}"/>
                    </a:ext>
                  </a:extLst>
                </p:cNvPr>
                <p:cNvPicPr/>
                <p:nvPr/>
              </p:nvPicPr>
              <p:blipFill>
                <a:blip r:embed="rId1105"/>
                <a:stretch>
                  <a:fillRect/>
                </a:stretch>
              </p:blipFill>
              <p:spPr>
                <a:xfrm>
                  <a:off x="4987467" y="5245627"/>
                  <a:ext cx="63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38" name="Freihand 637">
                  <a:extLst>
                    <a:ext uri="{FF2B5EF4-FFF2-40B4-BE49-F238E27FC236}">
                      <a16:creationId xmlns:a16="http://schemas.microsoft.com/office/drawing/2014/main" id="{5837319F-5BF9-479F-8712-257C524678FC}"/>
                    </a:ext>
                  </a:extLst>
                </p14:cNvPr>
                <p14:cNvContentPartPr/>
                <p14:nvPr/>
              </p14:nvContentPartPr>
              <p14:xfrm>
                <a:off x="4938147" y="5216467"/>
                <a:ext cx="51480" cy="64440"/>
              </p14:xfrm>
            </p:contentPart>
          </mc:Choice>
          <mc:Fallback>
            <p:pic>
              <p:nvPicPr>
                <p:cNvPr id="638" name="Freihand 637">
                  <a:extLst>
                    <a:ext uri="{FF2B5EF4-FFF2-40B4-BE49-F238E27FC236}">
                      <a16:creationId xmlns:a16="http://schemas.microsoft.com/office/drawing/2014/main" id="{5837319F-5BF9-479F-8712-257C524678FC}"/>
                    </a:ext>
                  </a:extLst>
                </p:cNvPr>
                <p:cNvPicPr/>
                <p:nvPr/>
              </p:nvPicPr>
              <p:blipFill>
                <a:blip r:embed="rId1107"/>
                <a:stretch>
                  <a:fillRect/>
                </a:stretch>
              </p:blipFill>
              <p:spPr>
                <a:xfrm>
                  <a:off x="4933827" y="5212147"/>
                  <a:ext cx="60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39" name="Freihand 638">
                  <a:extLst>
                    <a:ext uri="{FF2B5EF4-FFF2-40B4-BE49-F238E27FC236}">
                      <a16:creationId xmlns:a16="http://schemas.microsoft.com/office/drawing/2014/main" id="{6107F737-8D83-4D85-8F2D-6E04598D1A05}"/>
                    </a:ext>
                  </a:extLst>
                </p14:cNvPr>
                <p14:cNvContentPartPr/>
                <p14:nvPr/>
              </p14:nvContentPartPr>
              <p14:xfrm>
                <a:off x="5042547" y="5321227"/>
                <a:ext cx="45000" cy="95040"/>
              </p14:xfrm>
            </p:contentPart>
          </mc:Choice>
          <mc:Fallback>
            <p:pic>
              <p:nvPicPr>
                <p:cNvPr id="639" name="Freihand 638">
                  <a:extLst>
                    <a:ext uri="{FF2B5EF4-FFF2-40B4-BE49-F238E27FC236}">
                      <a16:creationId xmlns:a16="http://schemas.microsoft.com/office/drawing/2014/main" id="{6107F737-8D83-4D85-8F2D-6E04598D1A05}"/>
                    </a:ext>
                  </a:extLst>
                </p:cNvPr>
                <p:cNvPicPr/>
                <p:nvPr/>
              </p:nvPicPr>
              <p:blipFill>
                <a:blip r:embed="rId1109"/>
                <a:stretch>
                  <a:fillRect/>
                </a:stretch>
              </p:blipFill>
              <p:spPr>
                <a:xfrm>
                  <a:off x="5038227" y="5316907"/>
                  <a:ext cx="53640" cy="103680"/>
                </a:xfrm>
                <a:prstGeom prst="rect">
                  <a:avLst/>
                </a:prstGeom>
              </p:spPr>
            </p:pic>
          </mc:Fallback>
        </mc:AlternateContent>
      </p:grpSp>
      <p:grpSp>
        <p:nvGrpSpPr>
          <p:cNvPr id="215" name="Gruppieren 214">
            <a:extLst>
              <a:ext uri="{FF2B5EF4-FFF2-40B4-BE49-F238E27FC236}">
                <a16:creationId xmlns:a16="http://schemas.microsoft.com/office/drawing/2014/main" id="{9269D507-2989-4015-9A09-1892F31B8A8A}"/>
              </a:ext>
            </a:extLst>
          </p:cNvPr>
          <p:cNvGrpSpPr/>
          <p:nvPr/>
        </p:nvGrpSpPr>
        <p:grpSpPr>
          <a:xfrm>
            <a:off x="5379867" y="5169667"/>
            <a:ext cx="339840" cy="151200"/>
            <a:chOff x="5379867" y="5169667"/>
            <a:chExt cx="339840" cy="151200"/>
          </a:xfrm>
        </p:grpSpPr>
        <mc:AlternateContent xmlns:mc="http://schemas.openxmlformats.org/markup-compatibility/2006">
          <mc:Choice xmlns:p14="http://schemas.microsoft.com/office/powerpoint/2010/main" Requires="p14">
            <p:contentPart p14:bwMode="auto" r:id="rId1110">
              <p14:nvContentPartPr>
                <p14:cNvPr id="202" name="Freihand 201">
                  <a:extLst>
                    <a:ext uri="{FF2B5EF4-FFF2-40B4-BE49-F238E27FC236}">
                      <a16:creationId xmlns:a16="http://schemas.microsoft.com/office/drawing/2014/main" id="{D73529F0-2BFC-4D15-89E3-D0E2BB0BB926}"/>
                    </a:ext>
                  </a:extLst>
                </p14:cNvPr>
                <p14:cNvContentPartPr/>
                <p14:nvPr/>
              </p14:nvContentPartPr>
              <p14:xfrm>
                <a:off x="5379867" y="5181547"/>
                <a:ext cx="78480" cy="103320"/>
              </p14:xfrm>
            </p:contentPart>
          </mc:Choice>
          <mc:Fallback>
            <p:pic>
              <p:nvPicPr>
                <p:cNvPr id="202" name="Freihand 201">
                  <a:extLst>
                    <a:ext uri="{FF2B5EF4-FFF2-40B4-BE49-F238E27FC236}">
                      <a16:creationId xmlns:a16="http://schemas.microsoft.com/office/drawing/2014/main" id="{D73529F0-2BFC-4D15-89E3-D0E2BB0BB926}"/>
                    </a:ext>
                  </a:extLst>
                </p:cNvPr>
                <p:cNvPicPr/>
                <p:nvPr/>
              </p:nvPicPr>
              <p:blipFill>
                <a:blip r:embed="rId1111"/>
                <a:stretch>
                  <a:fillRect/>
                </a:stretch>
              </p:blipFill>
              <p:spPr>
                <a:xfrm>
                  <a:off x="5375547" y="5177227"/>
                  <a:ext cx="87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204" name="Freihand 203">
                  <a:extLst>
                    <a:ext uri="{FF2B5EF4-FFF2-40B4-BE49-F238E27FC236}">
                      <a16:creationId xmlns:a16="http://schemas.microsoft.com/office/drawing/2014/main" id="{C5F158A0-05BF-4115-8F8E-63281F8BD701}"/>
                    </a:ext>
                  </a:extLst>
                </p14:cNvPr>
                <p14:cNvContentPartPr/>
                <p14:nvPr/>
              </p14:nvContentPartPr>
              <p14:xfrm>
                <a:off x="5418027" y="5229427"/>
                <a:ext cx="29160" cy="91440"/>
              </p14:xfrm>
            </p:contentPart>
          </mc:Choice>
          <mc:Fallback>
            <p:pic>
              <p:nvPicPr>
                <p:cNvPr id="204" name="Freihand 203">
                  <a:extLst>
                    <a:ext uri="{FF2B5EF4-FFF2-40B4-BE49-F238E27FC236}">
                      <a16:creationId xmlns:a16="http://schemas.microsoft.com/office/drawing/2014/main" id="{C5F158A0-05BF-4115-8F8E-63281F8BD701}"/>
                    </a:ext>
                  </a:extLst>
                </p:cNvPr>
                <p:cNvPicPr/>
                <p:nvPr/>
              </p:nvPicPr>
              <p:blipFill>
                <a:blip r:embed="rId1113"/>
                <a:stretch>
                  <a:fillRect/>
                </a:stretch>
              </p:blipFill>
              <p:spPr>
                <a:xfrm>
                  <a:off x="5413707" y="5225107"/>
                  <a:ext cx="37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210" name="Freihand 209">
                  <a:extLst>
                    <a:ext uri="{FF2B5EF4-FFF2-40B4-BE49-F238E27FC236}">
                      <a16:creationId xmlns:a16="http://schemas.microsoft.com/office/drawing/2014/main" id="{AAAEC4E8-5133-49B9-9ABB-756741229F9C}"/>
                    </a:ext>
                  </a:extLst>
                </p14:cNvPr>
                <p14:cNvContentPartPr/>
                <p14:nvPr/>
              </p14:nvContentPartPr>
              <p14:xfrm>
                <a:off x="5479947" y="5193787"/>
                <a:ext cx="81000" cy="122400"/>
              </p14:xfrm>
            </p:contentPart>
          </mc:Choice>
          <mc:Fallback>
            <p:pic>
              <p:nvPicPr>
                <p:cNvPr id="210" name="Freihand 209">
                  <a:extLst>
                    <a:ext uri="{FF2B5EF4-FFF2-40B4-BE49-F238E27FC236}">
                      <a16:creationId xmlns:a16="http://schemas.microsoft.com/office/drawing/2014/main" id="{AAAEC4E8-5133-49B9-9ABB-756741229F9C}"/>
                    </a:ext>
                  </a:extLst>
                </p:cNvPr>
                <p:cNvPicPr/>
                <p:nvPr/>
              </p:nvPicPr>
              <p:blipFill>
                <a:blip r:embed="rId1115"/>
                <a:stretch>
                  <a:fillRect/>
                </a:stretch>
              </p:blipFill>
              <p:spPr>
                <a:xfrm>
                  <a:off x="5475627" y="5189467"/>
                  <a:ext cx="89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213" name="Freihand 212">
                  <a:extLst>
                    <a:ext uri="{FF2B5EF4-FFF2-40B4-BE49-F238E27FC236}">
                      <a16:creationId xmlns:a16="http://schemas.microsoft.com/office/drawing/2014/main" id="{5D01DA46-1891-4907-831C-1A8AD1FCF3FD}"/>
                    </a:ext>
                  </a:extLst>
                </p14:cNvPr>
                <p14:cNvContentPartPr/>
                <p14:nvPr/>
              </p14:nvContentPartPr>
              <p14:xfrm>
                <a:off x="5499747" y="5169667"/>
                <a:ext cx="219960" cy="140400"/>
              </p14:xfrm>
            </p:contentPart>
          </mc:Choice>
          <mc:Fallback>
            <p:pic>
              <p:nvPicPr>
                <p:cNvPr id="213" name="Freihand 212">
                  <a:extLst>
                    <a:ext uri="{FF2B5EF4-FFF2-40B4-BE49-F238E27FC236}">
                      <a16:creationId xmlns:a16="http://schemas.microsoft.com/office/drawing/2014/main" id="{5D01DA46-1891-4907-831C-1A8AD1FCF3FD}"/>
                    </a:ext>
                  </a:extLst>
                </p:cNvPr>
                <p:cNvPicPr/>
                <p:nvPr/>
              </p:nvPicPr>
              <p:blipFill>
                <a:blip r:embed="rId1117"/>
                <a:stretch>
                  <a:fillRect/>
                </a:stretch>
              </p:blipFill>
              <p:spPr>
                <a:xfrm>
                  <a:off x="5495427" y="5165347"/>
                  <a:ext cx="228600" cy="149040"/>
                </a:xfrm>
                <a:prstGeom prst="rect">
                  <a:avLst/>
                </a:prstGeom>
              </p:spPr>
            </p:pic>
          </mc:Fallback>
        </mc:AlternateContent>
      </p:grpSp>
      <p:grpSp>
        <p:nvGrpSpPr>
          <p:cNvPr id="349" name="Gruppieren 348">
            <a:extLst>
              <a:ext uri="{FF2B5EF4-FFF2-40B4-BE49-F238E27FC236}">
                <a16:creationId xmlns:a16="http://schemas.microsoft.com/office/drawing/2014/main" id="{53FFDB42-85A4-4D9E-A78B-80A10C829893}"/>
              </a:ext>
            </a:extLst>
          </p:cNvPr>
          <p:cNvGrpSpPr/>
          <p:nvPr/>
        </p:nvGrpSpPr>
        <p:grpSpPr>
          <a:xfrm>
            <a:off x="6581547" y="4993267"/>
            <a:ext cx="771480" cy="236880"/>
            <a:chOff x="6581547" y="4993267"/>
            <a:chExt cx="771480" cy="236880"/>
          </a:xfrm>
        </p:grpSpPr>
        <mc:AlternateContent xmlns:mc="http://schemas.openxmlformats.org/markup-compatibility/2006">
          <mc:Choice xmlns:p14="http://schemas.microsoft.com/office/powerpoint/2010/main" Requires="p14">
            <p:contentPart p14:bwMode="auto" r:id="rId1118">
              <p14:nvContentPartPr>
                <p14:cNvPr id="224" name="Freihand 223">
                  <a:extLst>
                    <a:ext uri="{FF2B5EF4-FFF2-40B4-BE49-F238E27FC236}">
                      <a16:creationId xmlns:a16="http://schemas.microsoft.com/office/drawing/2014/main" id="{707A33FD-5FFA-4A07-A43C-E99C6490266D}"/>
                    </a:ext>
                  </a:extLst>
                </p14:cNvPr>
                <p14:cNvContentPartPr/>
                <p14:nvPr/>
              </p14:nvContentPartPr>
              <p14:xfrm>
                <a:off x="6581547" y="5086867"/>
                <a:ext cx="85680" cy="143280"/>
              </p14:xfrm>
            </p:contentPart>
          </mc:Choice>
          <mc:Fallback>
            <p:pic>
              <p:nvPicPr>
                <p:cNvPr id="224" name="Freihand 223">
                  <a:extLst>
                    <a:ext uri="{FF2B5EF4-FFF2-40B4-BE49-F238E27FC236}">
                      <a16:creationId xmlns:a16="http://schemas.microsoft.com/office/drawing/2014/main" id="{707A33FD-5FFA-4A07-A43C-E99C6490266D}"/>
                    </a:ext>
                  </a:extLst>
                </p:cNvPr>
                <p:cNvPicPr/>
                <p:nvPr/>
              </p:nvPicPr>
              <p:blipFill>
                <a:blip r:embed="rId1119"/>
                <a:stretch>
                  <a:fillRect/>
                </a:stretch>
              </p:blipFill>
              <p:spPr>
                <a:xfrm>
                  <a:off x="6577227" y="5082547"/>
                  <a:ext cx="94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228" name="Freihand 227">
                  <a:extLst>
                    <a:ext uri="{FF2B5EF4-FFF2-40B4-BE49-F238E27FC236}">
                      <a16:creationId xmlns:a16="http://schemas.microsoft.com/office/drawing/2014/main" id="{AF131D3D-4ABE-432F-8883-462436D55C61}"/>
                    </a:ext>
                  </a:extLst>
                </p14:cNvPr>
                <p14:cNvContentPartPr/>
                <p14:nvPr/>
              </p14:nvContentPartPr>
              <p14:xfrm>
                <a:off x="6614307" y="5072107"/>
                <a:ext cx="69480" cy="15480"/>
              </p14:xfrm>
            </p:contentPart>
          </mc:Choice>
          <mc:Fallback>
            <p:pic>
              <p:nvPicPr>
                <p:cNvPr id="228" name="Freihand 227">
                  <a:extLst>
                    <a:ext uri="{FF2B5EF4-FFF2-40B4-BE49-F238E27FC236}">
                      <a16:creationId xmlns:a16="http://schemas.microsoft.com/office/drawing/2014/main" id="{AF131D3D-4ABE-432F-8883-462436D55C61}"/>
                    </a:ext>
                  </a:extLst>
                </p:cNvPr>
                <p:cNvPicPr/>
                <p:nvPr/>
              </p:nvPicPr>
              <p:blipFill>
                <a:blip r:embed="rId1121"/>
                <a:stretch>
                  <a:fillRect/>
                </a:stretch>
              </p:blipFill>
              <p:spPr>
                <a:xfrm>
                  <a:off x="6609987" y="5067787"/>
                  <a:ext cx="78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231" name="Freihand 230">
                  <a:extLst>
                    <a:ext uri="{FF2B5EF4-FFF2-40B4-BE49-F238E27FC236}">
                      <a16:creationId xmlns:a16="http://schemas.microsoft.com/office/drawing/2014/main" id="{40877273-528E-4EC7-9BEC-511B6C577C59}"/>
                    </a:ext>
                  </a:extLst>
                </p14:cNvPr>
                <p14:cNvContentPartPr/>
                <p14:nvPr/>
              </p14:nvContentPartPr>
              <p14:xfrm>
                <a:off x="6706107" y="5071387"/>
                <a:ext cx="86400" cy="123480"/>
              </p14:xfrm>
            </p:contentPart>
          </mc:Choice>
          <mc:Fallback>
            <p:pic>
              <p:nvPicPr>
                <p:cNvPr id="231" name="Freihand 230">
                  <a:extLst>
                    <a:ext uri="{FF2B5EF4-FFF2-40B4-BE49-F238E27FC236}">
                      <a16:creationId xmlns:a16="http://schemas.microsoft.com/office/drawing/2014/main" id="{40877273-528E-4EC7-9BEC-511B6C577C59}"/>
                    </a:ext>
                  </a:extLst>
                </p:cNvPr>
                <p:cNvPicPr/>
                <p:nvPr/>
              </p:nvPicPr>
              <p:blipFill>
                <a:blip r:embed="rId1123"/>
                <a:stretch>
                  <a:fillRect/>
                </a:stretch>
              </p:blipFill>
              <p:spPr>
                <a:xfrm>
                  <a:off x="6701787" y="5067067"/>
                  <a:ext cx="95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244" name="Freihand 243">
                  <a:extLst>
                    <a:ext uri="{FF2B5EF4-FFF2-40B4-BE49-F238E27FC236}">
                      <a16:creationId xmlns:a16="http://schemas.microsoft.com/office/drawing/2014/main" id="{5869373E-0829-438E-A49E-47EA2A190926}"/>
                    </a:ext>
                  </a:extLst>
                </p14:cNvPr>
                <p14:cNvContentPartPr/>
                <p14:nvPr/>
              </p14:nvContentPartPr>
              <p14:xfrm>
                <a:off x="6787467" y="5083267"/>
                <a:ext cx="92880" cy="113400"/>
              </p14:xfrm>
            </p:contentPart>
          </mc:Choice>
          <mc:Fallback>
            <p:pic>
              <p:nvPicPr>
                <p:cNvPr id="244" name="Freihand 243">
                  <a:extLst>
                    <a:ext uri="{FF2B5EF4-FFF2-40B4-BE49-F238E27FC236}">
                      <a16:creationId xmlns:a16="http://schemas.microsoft.com/office/drawing/2014/main" id="{5869373E-0829-438E-A49E-47EA2A190926}"/>
                    </a:ext>
                  </a:extLst>
                </p:cNvPr>
                <p:cNvPicPr/>
                <p:nvPr/>
              </p:nvPicPr>
              <p:blipFill>
                <a:blip r:embed="rId1125"/>
                <a:stretch>
                  <a:fillRect/>
                </a:stretch>
              </p:blipFill>
              <p:spPr>
                <a:xfrm>
                  <a:off x="6783147" y="5078947"/>
                  <a:ext cx="101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250" name="Freihand 249">
                  <a:extLst>
                    <a:ext uri="{FF2B5EF4-FFF2-40B4-BE49-F238E27FC236}">
                      <a16:creationId xmlns:a16="http://schemas.microsoft.com/office/drawing/2014/main" id="{3C724D63-5C11-423C-8A1B-F10787EEB7B8}"/>
                    </a:ext>
                  </a:extLst>
                </p14:cNvPr>
                <p14:cNvContentPartPr/>
                <p14:nvPr/>
              </p14:nvContentPartPr>
              <p14:xfrm>
                <a:off x="6941907" y="5138707"/>
                <a:ext cx="3240" cy="13680"/>
              </p14:xfrm>
            </p:contentPart>
          </mc:Choice>
          <mc:Fallback>
            <p:pic>
              <p:nvPicPr>
                <p:cNvPr id="250" name="Freihand 249">
                  <a:extLst>
                    <a:ext uri="{FF2B5EF4-FFF2-40B4-BE49-F238E27FC236}">
                      <a16:creationId xmlns:a16="http://schemas.microsoft.com/office/drawing/2014/main" id="{3C724D63-5C11-423C-8A1B-F10787EEB7B8}"/>
                    </a:ext>
                  </a:extLst>
                </p:cNvPr>
                <p:cNvPicPr/>
                <p:nvPr/>
              </p:nvPicPr>
              <p:blipFill>
                <a:blip r:embed="rId1127"/>
                <a:stretch>
                  <a:fillRect/>
                </a:stretch>
              </p:blipFill>
              <p:spPr>
                <a:xfrm>
                  <a:off x="6937587" y="5134387"/>
                  <a:ext cx="11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257" name="Freihand 256">
                  <a:extLst>
                    <a:ext uri="{FF2B5EF4-FFF2-40B4-BE49-F238E27FC236}">
                      <a16:creationId xmlns:a16="http://schemas.microsoft.com/office/drawing/2014/main" id="{78B7B015-BE13-4246-800F-C85D41646212}"/>
                    </a:ext>
                  </a:extLst>
                </p14:cNvPr>
                <p14:cNvContentPartPr/>
                <p14:nvPr/>
              </p14:nvContentPartPr>
              <p14:xfrm>
                <a:off x="6983307" y="5066347"/>
                <a:ext cx="111240" cy="142560"/>
              </p14:xfrm>
            </p:contentPart>
          </mc:Choice>
          <mc:Fallback>
            <p:pic>
              <p:nvPicPr>
                <p:cNvPr id="257" name="Freihand 256">
                  <a:extLst>
                    <a:ext uri="{FF2B5EF4-FFF2-40B4-BE49-F238E27FC236}">
                      <a16:creationId xmlns:a16="http://schemas.microsoft.com/office/drawing/2014/main" id="{78B7B015-BE13-4246-800F-C85D41646212}"/>
                    </a:ext>
                  </a:extLst>
                </p:cNvPr>
                <p:cNvPicPr/>
                <p:nvPr/>
              </p:nvPicPr>
              <p:blipFill>
                <a:blip r:embed="rId1129"/>
                <a:stretch>
                  <a:fillRect/>
                </a:stretch>
              </p:blipFill>
              <p:spPr>
                <a:xfrm>
                  <a:off x="6978987" y="5062027"/>
                  <a:ext cx="119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262" name="Freihand 261">
                  <a:extLst>
                    <a:ext uri="{FF2B5EF4-FFF2-40B4-BE49-F238E27FC236}">
                      <a16:creationId xmlns:a16="http://schemas.microsoft.com/office/drawing/2014/main" id="{D7B9A182-C7A3-487C-9842-CE628131F9BD}"/>
                    </a:ext>
                  </a:extLst>
                </p14:cNvPr>
                <p14:cNvContentPartPr/>
                <p14:nvPr/>
              </p14:nvContentPartPr>
              <p14:xfrm>
                <a:off x="7113267" y="5063467"/>
                <a:ext cx="88560" cy="122400"/>
              </p14:xfrm>
            </p:contentPart>
          </mc:Choice>
          <mc:Fallback>
            <p:pic>
              <p:nvPicPr>
                <p:cNvPr id="262" name="Freihand 261">
                  <a:extLst>
                    <a:ext uri="{FF2B5EF4-FFF2-40B4-BE49-F238E27FC236}">
                      <a16:creationId xmlns:a16="http://schemas.microsoft.com/office/drawing/2014/main" id="{D7B9A182-C7A3-487C-9842-CE628131F9BD}"/>
                    </a:ext>
                  </a:extLst>
                </p:cNvPr>
                <p:cNvPicPr/>
                <p:nvPr/>
              </p:nvPicPr>
              <p:blipFill>
                <a:blip r:embed="rId1131"/>
                <a:stretch>
                  <a:fillRect/>
                </a:stretch>
              </p:blipFill>
              <p:spPr>
                <a:xfrm>
                  <a:off x="7108947" y="5059147"/>
                  <a:ext cx="97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273" name="Freihand 272">
                  <a:extLst>
                    <a:ext uri="{FF2B5EF4-FFF2-40B4-BE49-F238E27FC236}">
                      <a16:creationId xmlns:a16="http://schemas.microsoft.com/office/drawing/2014/main" id="{40D5FB57-79BA-49E9-9CDD-87616136FA76}"/>
                    </a:ext>
                  </a:extLst>
                </p14:cNvPr>
                <p14:cNvContentPartPr/>
                <p14:nvPr/>
              </p14:nvContentPartPr>
              <p14:xfrm>
                <a:off x="7228827" y="5059867"/>
                <a:ext cx="73080" cy="135360"/>
              </p14:xfrm>
            </p:contentPart>
          </mc:Choice>
          <mc:Fallback>
            <p:pic>
              <p:nvPicPr>
                <p:cNvPr id="273" name="Freihand 272">
                  <a:extLst>
                    <a:ext uri="{FF2B5EF4-FFF2-40B4-BE49-F238E27FC236}">
                      <a16:creationId xmlns:a16="http://schemas.microsoft.com/office/drawing/2014/main" id="{40D5FB57-79BA-49E9-9CDD-87616136FA76}"/>
                    </a:ext>
                  </a:extLst>
                </p:cNvPr>
                <p:cNvPicPr/>
                <p:nvPr/>
              </p:nvPicPr>
              <p:blipFill>
                <a:blip r:embed="rId1133"/>
                <a:stretch>
                  <a:fillRect/>
                </a:stretch>
              </p:blipFill>
              <p:spPr>
                <a:xfrm>
                  <a:off x="7224507" y="5055547"/>
                  <a:ext cx="81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299" name="Freihand 298">
                  <a:extLst>
                    <a:ext uri="{FF2B5EF4-FFF2-40B4-BE49-F238E27FC236}">
                      <a16:creationId xmlns:a16="http://schemas.microsoft.com/office/drawing/2014/main" id="{22DAE399-4ACE-4AFB-85F0-D09FA5BEAC3E}"/>
                    </a:ext>
                  </a:extLst>
                </p14:cNvPr>
                <p14:cNvContentPartPr/>
                <p14:nvPr/>
              </p14:nvContentPartPr>
              <p14:xfrm>
                <a:off x="7192827" y="4993267"/>
                <a:ext cx="67320" cy="100080"/>
              </p14:xfrm>
            </p:contentPart>
          </mc:Choice>
          <mc:Fallback>
            <p:pic>
              <p:nvPicPr>
                <p:cNvPr id="299" name="Freihand 298">
                  <a:extLst>
                    <a:ext uri="{FF2B5EF4-FFF2-40B4-BE49-F238E27FC236}">
                      <a16:creationId xmlns:a16="http://schemas.microsoft.com/office/drawing/2014/main" id="{22DAE399-4ACE-4AFB-85F0-D09FA5BEAC3E}"/>
                    </a:ext>
                  </a:extLst>
                </p:cNvPr>
                <p:cNvPicPr/>
                <p:nvPr/>
              </p:nvPicPr>
              <p:blipFill>
                <a:blip r:embed="rId1135"/>
                <a:stretch>
                  <a:fillRect/>
                </a:stretch>
              </p:blipFill>
              <p:spPr>
                <a:xfrm>
                  <a:off x="7188507" y="4988947"/>
                  <a:ext cx="75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305" name="Freihand 304">
                  <a:extLst>
                    <a:ext uri="{FF2B5EF4-FFF2-40B4-BE49-F238E27FC236}">
                      <a16:creationId xmlns:a16="http://schemas.microsoft.com/office/drawing/2014/main" id="{3A69B8FB-98BD-43C0-B1B1-CE004FEB55C8}"/>
                    </a:ext>
                  </a:extLst>
                </p14:cNvPr>
                <p14:cNvContentPartPr/>
                <p14:nvPr/>
              </p14:nvContentPartPr>
              <p14:xfrm>
                <a:off x="7274907" y="5125387"/>
                <a:ext cx="78120" cy="82440"/>
              </p14:xfrm>
            </p:contentPart>
          </mc:Choice>
          <mc:Fallback>
            <p:pic>
              <p:nvPicPr>
                <p:cNvPr id="305" name="Freihand 304">
                  <a:extLst>
                    <a:ext uri="{FF2B5EF4-FFF2-40B4-BE49-F238E27FC236}">
                      <a16:creationId xmlns:a16="http://schemas.microsoft.com/office/drawing/2014/main" id="{3A69B8FB-98BD-43C0-B1B1-CE004FEB55C8}"/>
                    </a:ext>
                  </a:extLst>
                </p:cNvPr>
                <p:cNvPicPr/>
                <p:nvPr/>
              </p:nvPicPr>
              <p:blipFill>
                <a:blip r:embed="rId1137"/>
                <a:stretch>
                  <a:fillRect/>
                </a:stretch>
              </p:blipFill>
              <p:spPr>
                <a:xfrm>
                  <a:off x="7270587" y="5121067"/>
                  <a:ext cx="8676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8">
            <p14:nvContentPartPr>
              <p14:cNvPr id="424" name="Freihand 423">
                <a:extLst>
                  <a:ext uri="{FF2B5EF4-FFF2-40B4-BE49-F238E27FC236}">
                    <a16:creationId xmlns:a16="http://schemas.microsoft.com/office/drawing/2014/main" id="{599F7FEE-3B09-4920-9630-5076FD42EC8D}"/>
                  </a:ext>
                </a:extLst>
              </p14:cNvPr>
              <p14:cNvContentPartPr/>
              <p14:nvPr/>
            </p14:nvContentPartPr>
            <p14:xfrm>
              <a:off x="9345987" y="242707"/>
              <a:ext cx="1394280" cy="1103040"/>
            </p14:xfrm>
          </p:contentPart>
        </mc:Choice>
        <mc:Fallback>
          <p:pic>
            <p:nvPicPr>
              <p:cNvPr id="424" name="Freihand 423">
                <a:extLst>
                  <a:ext uri="{FF2B5EF4-FFF2-40B4-BE49-F238E27FC236}">
                    <a16:creationId xmlns:a16="http://schemas.microsoft.com/office/drawing/2014/main" id="{599F7FEE-3B09-4920-9630-5076FD42EC8D}"/>
                  </a:ext>
                </a:extLst>
              </p:cNvPr>
              <p:cNvPicPr/>
              <p:nvPr/>
            </p:nvPicPr>
            <p:blipFill>
              <a:blip r:embed="rId1139"/>
              <a:stretch>
                <a:fillRect/>
              </a:stretch>
            </p:blipFill>
            <p:spPr>
              <a:xfrm>
                <a:off x="9341667" y="238387"/>
                <a:ext cx="1402920" cy="111168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641" name="Freihand 640">
                <a:extLst>
                  <a:ext uri="{FF2B5EF4-FFF2-40B4-BE49-F238E27FC236}">
                    <a16:creationId xmlns:a16="http://schemas.microsoft.com/office/drawing/2014/main" id="{B1E49EBE-3977-44F7-9871-3DDE1A750119}"/>
                  </a:ext>
                </a:extLst>
              </p14:cNvPr>
              <p14:cNvContentPartPr/>
              <p14:nvPr/>
            </p14:nvContentPartPr>
            <p14:xfrm>
              <a:off x="9655587" y="354667"/>
              <a:ext cx="25920" cy="85320"/>
            </p14:xfrm>
          </p:contentPart>
        </mc:Choice>
        <mc:Fallback>
          <p:pic>
            <p:nvPicPr>
              <p:cNvPr id="641" name="Freihand 640">
                <a:extLst>
                  <a:ext uri="{FF2B5EF4-FFF2-40B4-BE49-F238E27FC236}">
                    <a16:creationId xmlns:a16="http://schemas.microsoft.com/office/drawing/2014/main" id="{B1E49EBE-3977-44F7-9871-3DDE1A750119}"/>
                  </a:ext>
                </a:extLst>
              </p:cNvPr>
              <p:cNvPicPr/>
              <p:nvPr/>
            </p:nvPicPr>
            <p:blipFill>
              <a:blip r:embed="rId1141"/>
              <a:stretch>
                <a:fillRect/>
              </a:stretch>
            </p:blipFill>
            <p:spPr>
              <a:xfrm>
                <a:off x="9651267" y="350347"/>
                <a:ext cx="34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642" name="Freihand 641">
                <a:extLst>
                  <a:ext uri="{FF2B5EF4-FFF2-40B4-BE49-F238E27FC236}">
                    <a16:creationId xmlns:a16="http://schemas.microsoft.com/office/drawing/2014/main" id="{C4F4DE6A-8707-45B1-8F2D-B062B681FA9F}"/>
                  </a:ext>
                </a:extLst>
              </p14:cNvPr>
              <p14:cNvContentPartPr/>
              <p14:nvPr/>
            </p14:nvContentPartPr>
            <p14:xfrm>
              <a:off x="9669267" y="349987"/>
              <a:ext cx="64800" cy="113400"/>
            </p14:xfrm>
          </p:contentPart>
        </mc:Choice>
        <mc:Fallback>
          <p:pic>
            <p:nvPicPr>
              <p:cNvPr id="642" name="Freihand 641">
                <a:extLst>
                  <a:ext uri="{FF2B5EF4-FFF2-40B4-BE49-F238E27FC236}">
                    <a16:creationId xmlns:a16="http://schemas.microsoft.com/office/drawing/2014/main" id="{C4F4DE6A-8707-45B1-8F2D-B062B681FA9F}"/>
                  </a:ext>
                </a:extLst>
              </p:cNvPr>
              <p:cNvPicPr/>
              <p:nvPr/>
            </p:nvPicPr>
            <p:blipFill>
              <a:blip r:embed="rId1143"/>
              <a:stretch>
                <a:fillRect/>
              </a:stretch>
            </p:blipFill>
            <p:spPr>
              <a:xfrm>
                <a:off x="9664947" y="345667"/>
                <a:ext cx="73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643" name="Freihand 642">
                <a:extLst>
                  <a:ext uri="{FF2B5EF4-FFF2-40B4-BE49-F238E27FC236}">
                    <a16:creationId xmlns:a16="http://schemas.microsoft.com/office/drawing/2014/main" id="{57E0164B-9542-4AFE-A465-7F7D042D8900}"/>
                  </a:ext>
                </a:extLst>
              </p14:cNvPr>
              <p14:cNvContentPartPr/>
              <p14:nvPr/>
            </p14:nvContentPartPr>
            <p14:xfrm>
              <a:off x="9738387" y="316147"/>
              <a:ext cx="71280" cy="137880"/>
            </p14:xfrm>
          </p:contentPart>
        </mc:Choice>
        <mc:Fallback>
          <p:pic>
            <p:nvPicPr>
              <p:cNvPr id="643" name="Freihand 642">
                <a:extLst>
                  <a:ext uri="{FF2B5EF4-FFF2-40B4-BE49-F238E27FC236}">
                    <a16:creationId xmlns:a16="http://schemas.microsoft.com/office/drawing/2014/main" id="{57E0164B-9542-4AFE-A465-7F7D042D8900}"/>
                  </a:ext>
                </a:extLst>
              </p:cNvPr>
              <p:cNvPicPr/>
              <p:nvPr/>
            </p:nvPicPr>
            <p:blipFill>
              <a:blip r:embed="rId1145"/>
              <a:stretch>
                <a:fillRect/>
              </a:stretch>
            </p:blipFill>
            <p:spPr>
              <a:xfrm>
                <a:off x="9734067" y="311827"/>
                <a:ext cx="79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644" name="Freihand 643">
                <a:extLst>
                  <a:ext uri="{FF2B5EF4-FFF2-40B4-BE49-F238E27FC236}">
                    <a16:creationId xmlns:a16="http://schemas.microsoft.com/office/drawing/2014/main" id="{40640832-2E9D-48A0-B733-9444F2B86F9F}"/>
                  </a:ext>
                </a:extLst>
              </p14:cNvPr>
              <p14:cNvContentPartPr/>
              <p14:nvPr/>
            </p14:nvContentPartPr>
            <p14:xfrm>
              <a:off x="9827667" y="327307"/>
              <a:ext cx="100800" cy="101880"/>
            </p14:xfrm>
          </p:contentPart>
        </mc:Choice>
        <mc:Fallback>
          <p:pic>
            <p:nvPicPr>
              <p:cNvPr id="644" name="Freihand 643">
                <a:extLst>
                  <a:ext uri="{FF2B5EF4-FFF2-40B4-BE49-F238E27FC236}">
                    <a16:creationId xmlns:a16="http://schemas.microsoft.com/office/drawing/2014/main" id="{40640832-2E9D-48A0-B733-9444F2B86F9F}"/>
                  </a:ext>
                </a:extLst>
              </p:cNvPr>
              <p:cNvPicPr/>
              <p:nvPr/>
            </p:nvPicPr>
            <p:blipFill>
              <a:blip r:embed="rId1147"/>
              <a:stretch>
                <a:fillRect/>
              </a:stretch>
            </p:blipFill>
            <p:spPr>
              <a:xfrm>
                <a:off x="9823347" y="322987"/>
                <a:ext cx="109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645" name="Freihand 644">
                <a:extLst>
                  <a:ext uri="{FF2B5EF4-FFF2-40B4-BE49-F238E27FC236}">
                    <a16:creationId xmlns:a16="http://schemas.microsoft.com/office/drawing/2014/main" id="{40BC0B85-DB26-4B6F-BF32-C83886CF92C6}"/>
                  </a:ext>
                </a:extLst>
              </p14:cNvPr>
              <p14:cNvContentPartPr/>
              <p14:nvPr/>
            </p14:nvContentPartPr>
            <p14:xfrm>
              <a:off x="9966627" y="336667"/>
              <a:ext cx="44280" cy="1800"/>
            </p14:xfrm>
          </p:contentPart>
        </mc:Choice>
        <mc:Fallback>
          <p:pic>
            <p:nvPicPr>
              <p:cNvPr id="645" name="Freihand 644">
                <a:extLst>
                  <a:ext uri="{FF2B5EF4-FFF2-40B4-BE49-F238E27FC236}">
                    <a16:creationId xmlns:a16="http://schemas.microsoft.com/office/drawing/2014/main" id="{40BC0B85-DB26-4B6F-BF32-C83886CF92C6}"/>
                  </a:ext>
                </a:extLst>
              </p:cNvPr>
              <p:cNvPicPr/>
              <p:nvPr/>
            </p:nvPicPr>
            <p:blipFill>
              <a:blip r:embed="rId1149"/>
              <a:stretch>
                <a:fillRect/>
              </a:stretch>
            </p:blipFill>
            <p:spPr>
              <a:xfrm>
                <a:off x="9962307" y="332347"/>
                <a:ext cx="529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646" name="Freihand 645">
                <a:extLst>
                  <a:ext uri="{FF2B5EF4-FFF2-40B4-BE49-F238E27FC236}">
                    <a16:creationId xmlns:a16="http://schemas.microsoft.com/office/drawing/2014/main" id="{6925F58F-87DF-466A-A147-01F47124DF3B}"/>
                  </a:ext>
                </a:extLst>
              </p14:cNvPr>
              <p14:cNvContentPartPr/>
              <p14:nvPr/>
            </p14:nvContentPartPr>
            <p14:xfrm>
              <a:off x="9968787" y="355387"/>
              <a:ext cx="52920" cy="21240"/>
            </p14:xfrm>
          </p:contentPart>
        </mc:Choice>
        <mc:Fallback>
          <p:pic>
            <p:nvPicPr>
              <p:cNvPr id="646" name="Freihand 645">
                <a:extLst>
                  <a:ext uri="{FF2B5EF4-FFF2-40B4-BE49-F238E27FC236}">
                    <a16:creationId xmlns:a16="http://schemas.microsoft.com/office/drawing/2014/main" id="{6925F58F-87DF-466A-A147-01F47124DF3B}"/>
                  </a:ext>
                </a:extLst>
              </p:cNvPr>
              <p:cNvPicPr/>
              <p:nvPr/>
            </p:nvPicPr>
            <p:blipFill>
              <a:blip r:embed="rId1151"/>
              <a:stretch>
                <a:fillRect/>
              </a:stretch>
            </p:blipFill>
            <p:spPr>
              <a:xfrm>
                <a:off x="9964467" y="351067"/>
                <a:ext cx="61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647" name="Freihand 646">
                <a:extLst>
                  <a:ext uri="{FF2B5EF4-FFF2-40B4-BE49-F238E27FC236}">
                    <a16:creationId xmlns:a16="http://schemas.microsoft.com/office/drawing/2014/main" id="{055C44A6-807B-4444-92BF-079761C3BB83}"/>
                  </a:ext>
                </a:extLst>
              </p14:cNvPr>
              <p14:cNvContentPartPr/>
              <p14:nvPr/>
            </p14:nvContentPartPr>
            <p14:xfrm>
              <a:off x="10059867" y="282667"/>
              <a:ext cx="60840" cy="89640"/>
            </p14:xfrm>
          </p:contentPart>
        </mc:Choice>
        <mc:Fallback>
          <p:pic>
            <p:nvPicPr>
              <p:cNvPr id="647" name="Freihand 646">
                <a:extLst>
                  <a:ext uri="{FF2B5EF4-FFF2-40B4-BE49-F238E27FC236}">
                    <a16:creationId xmlns:a16="http://schemas.microsoft.com/office/drawing/2014/main" id="{055C44A6-807B-4444-92BF-079761C3BB83}"/>
                  </a:ext>
                </a:extLst>
              </p:cNvPr>
              <p:cNvPicPr/>
              <p:nvPr/>
            </p:nvPicPr>
            <p:blipFill>
              <a:blip r:embed="rId1153"/>
              <a:stretch>
                <a:fillRect/>
              </a:stretch>
            </p:blipFill>
            <p:spPr>
              <a:xfrm>
                <a:off x="10055547" y="278347"/>
                <a:ext cx="69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648" name="Freihand 647">
                <a:extLst>
                  <a:ext uri="{FF2B5EF4-FFF2-40B4-BE49-F238E27FC236}">
                    <a16:creationId xmlns:a16="http://schemas.microsoft.com/office/drawing/2014/main" id="{D59D099F-DEB9-4530-A6A3-F995528D740C}"/>
                  </a:ext>
                </a:extLst>
              </p14:cNvPr>
              <p14:cNvContentPartPr/>
              <p14:nvPr/>
            </p14:nvContentPartPr>
            <p14:xfrm>
              <a:off x="10143747" y="280867"/>
              <a:ext cx="51840" cy="90000"/>
            </p14:xfrm>
          </p:contentPart>
        </mc:Choice>
        <mc:Fallback>
          <p:pic>
            <p:nvPicPr>
              <p:cNvPr id="648" name="Freihand 647">
                <a:extLst>
                  <a:ext uri="{FF2B5EF4-FFF2-40B4-BE49-F238E27FC236}">
                    <a16:creationId xmlns:a16="http://schemas.microsoft.com/office/drawing/2014/main" id="{D59D099F-DEB9-4530-A6A3-F995528D740C}"/>
                  </a:ext>
                </a:extLst>
              </p:cNvPr>
              <p:cNvPicPr/>
              <p:nvPr/>
            </p:nvPicPr>
            <p:blipFill>
              <a:blip r:embed="rId1155"/>
              <a:stretch>
                <a:fillRect/>
              </a:stretch>
            </p:blipFill>
            <p:spPr>
              <a:xfrm>
                <a:off x="10139427" y="276547"/>
                <a:ext cx="60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649" name="Freihand 648">
                <a:extLst>
                  <a:ext uri="{FF2B5EF4-FFF2-40B4-BE49-F238E27FC236}">
                    <a16:creationId xmlns:a16="http://schemas.microsoft.com/office/drawing/2014/main" id="{39AEF9A2-1AB3-419C-92C4-0980BFCCD7F9}"/>
                  </a:ext>
                </a:extLst>
              </p14:cNvPr>
              <p14:cNvContentPartPr/>
              <p14:nvPr/>
            </p14:nvContentPartPr>
            <p14:xfrm>
              <a:off x="10193067" y="227587"/>
              <a:ext cx="42840" cy="206640"/>
            </p14:xfrm>
          </p:contentPart>
        </mc:Choice>
        <mc:Fallback>
          <p:pic>
            <p:nvPicPr>
              <p:cNvPr id="649" name="Freihand 648">
                <a:extLst>
                  <a:ext uri="{FF2B5EF4-FFF2-40B4-BE49-F238E27FC236}">
                    <a16:creationId xmlns:a16="http://schemas.microsoft.com/office/drawing/2014/main" id="{39AEF9A2-1AB3-419C-92C4-0980BFCCD7F9}"/>
                  </a:ext>
                </a:extLst>
              </p:cNvPr>
              <p:cNvPicPr/>
              <p:nvPr/>
            </p:nvPicPr>
            <p:blipFill>
              <a:blip r:embed="rId1157"/>
              <a:stretch>
                <a:fillRect/>
              </a:stretch>
            </p:blipFill>
            <p:spPr>
              <a:xfrm>
                <a:off x="10188747" y="223267"/>
                <a:ext cx="51480" cy="215280"/>
              </a:xfrm>
              <a:prstGeom prst="rect">
                <a:avLst/>
              </a:prstGeom>
            </p:spPr>
          </p:pic>
        </mc:Fallback>
      </mc:AlternateContent>
      <p:grpSp>
        <p:nvGrpSpPr>
          <p:cNvPr id="666" name="Gruppieren 665">
            <a:extLst>
              <a:ext uri="{FF2B5EF4-FFF2-40B4-BE49-F238E27FC236}">
                <a16:creationId xmlns:a16="http://schemas.microsoft.com/office/drawing/2014/main" id="{82A347BA-D81A-4AB1-8F38-56B2FEE660AC}"/>
              </a:ext>
            </a:extLst>
          </p:cNvPr>
          <p:cNvGrpSpPr/>
          <p:nvPr/>
        </p:nvGrpSpPr>
        <p:grpSpPr>
          <a:xfrm>
            <a:off x="8605107" y="883867"/>
            <a:ext cx="1854000" cy="266400"/>
            <a:chOff x="8605107" y="883867"/>
            <a:chExt cx="1854000" cy="266400"/>
          </a:xfrm>
        </p:grpSpPr>
        <mc:AlternateContent xmlns:mc="http://schemas.openxmlformats.org/markup-compatibility/2006">
          <mc:Choice xmlns:p14="http://schemas.microsoft.com/office/powerpoint/2010/main" Requires="p14">
            <p:contentPart p14:bwMode="auto" r:id="rId1158">
              <p14:nvContentPartPr>
                <p14:cNvPr id="651" name="Freihand 650">
                  <a:extLst>
                    <a:ext uri="{FF2B5EF4-FFF2-40B4-BE49-F238E27FC236}">
                      <a16:creationId xmlns:a16="http://schemas.microsoft.com/office/drawing/2014/main" id="{826ED3FA-E00D-4686-B88C-43C68CCAC1D2}"/>
                    </a:ext>
                  </a:extLst>
                </p14:cNvPr>
                <p14:cNvContentPartPr/>
                <p14:nvPr/>
              </p14:nvContentPartPr>
              <p14:xfrm>
                <a:off x="9310707" y="1096267"/>
                <a:ext cx="131760" cy="4320"/>
              </p14:xfrm>
            </p:contentPart>
          </mc:Choice>
          <mc:Fallback>
            <p:pic>
              <p:nvPicPr>
                <p:cNvPr id="651" name="Freihand 650">
                  <a:extLst>
                    <a:ext uri="{FF2B5EF4-FFF2-40B4-BE49-F238E27FC236}">
                      <a16:creationId xmlns:a16="http://schemas.microsoft.com/office/drawing/2014/main" id="{826ED3FA-E00D-4686-B88C-43C68CCAC1D2}"/>
                    </a:ext>
                  </a:extLst>
                </p:cNvPr>
                <p:cNvPicPr/>
                <p:nvPr/>
              </p:nvPicPr>
              <p:blipFill>
                <a:blip r:embed="rId1159"/>
                <a:stretch>
                  <a:fillRect/>
                </a:stretch>
              </p:blipFill>
              <p:spPr>
                <a:xfrm>
                  <a:off x="9306387" y="1091947"/>
                  <a:ext cx="140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652" name="Freihand 651">
                  <a:extLst>
                    <a:ext uri="{FF2B5EF4-FFF2-40B4-BE49-F238E27FC236}">
                      <a16:creationId xmlns:a16="http://schemas.microsoft.com/office/drawing/2014/main" id="{FD3D8E21-0C16-4656-AFCB-0E8BBF03A5E0}"/>
                    </a:ext>
                  </a:extLst>
                </p14:cNvPr>
                <p14:cNvContentPartPr/>
                <p14:nvPr/>
              </p14:nvContentPartPr>
              <p14:xfrm>
                <a:off x="9536067" y="1094827"/>
                <a:ext cx="68400" cy="1800"/>
              </p14:xfrm>
            </p:contentPart>
          </mc:Choice>
          <mc:Fallback>
            <p:pic>
              <p:nvPicPr>
                <p:cNvPr id="652" name="Freihand 651">
                  <a:extLst>
                    <a:ext uri="{FF2B5EF4-FFF2-40B4-BE49-F238E27FC236}">
                      <a16:creationId xmlns:a16="http://schemas.microsoft.com/office/drawing/2014/main" id="{FD3D8E21-0C16-4656-AFCB-0E8BBF03A5E0}"/>
                    </a:ext>
                  </a:extLst>
                </p:cNvPr>
                <p:cNvPicPr/>
                <p:nvPr/>
              </p:nvPicPr>
              <p:blipFill>
                <a:blip r:embed="rId1161"/>
                <a:stretch>
                  <a:fillRect/>
                </a:stretch>
              </p:blipFill>
              <p:spPr>
                <a:xfrm>
                  <a:off x="9531747" y="1090507"/>
                  <a:ext cx="77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653" name="Freihand 652">
                  <a:extLst>
                    <a:ext uri="{FF2B5EF4-FFF2-40B4-BE49-F238E27FC236}">
                      <a16:creationId xmlns:a16="http://schemas.microsoft.com/office/drawing/2014/main" id="{295706DA-453B-420D-9841-CC81D47F88B3}"/>
                    </a:ext>
                  </a:extLst>
                </p14:cNvPr>
                <p14:cNvContentPartPr/>
                <p14:nvPr/>
              </p14:nvContentPartPr>
              <p14:xfrm>
                <a:off x="9733707" y="1089787"/>
                <a:ext cx="200520" cy="13320"/>
              </p14:xfrm>
            </p:contentPart>
          </mc:Choice>
          <mc:Fallback>
            <p:pic>
              <p:nvPicPr>
                <p:cNvPr id="653" name="Freihand 652">
                  <a:extLst>
                    <a:ext uri="{FF2B5EF4-FFF2-40B4-BE49-F238E27FC236}">
                      <a16:creationId xmlns:a16="http://schemas.microsoft.com/office/drawing/2014/main" id="{295706DA-453B-420D-9841-CC81D47F88B3}"/>
                    </a:ext>
                  </a:extLst>
                </p:cNvPr>
                <p:cNvPicPr/>
                <p:nvPr/>
              </p:nvPicPr>
              <p:blipFill>
                <a:blip r:embed="rId1163"/>
                <a:stretch>
                  <a:fillRect/>
                </a:stretch>
              </p:blipFill>
              <p:spPr>
                <a:xfrm>
                  <a:off x="9729387" y="1085467"/>
                  <a:ext cx="209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654" name="Freihand 653">
                  <a:extLst>
                    <a:ext uri="{FF2B5EF4-FFF2-40B4-BE49-F238E27FC236}">
                      <a16:creationId xmlns:a16="http://schemas.microsoft.com/office/drawing/2014/main" id="{18767F5E-B891-4F14-9DA7-E8BA49B238C1}"/>
                    </a:ext>
                  </a:extLst>
                </p14:cNvPr>
                <p14:cNvContentPartPr/>
                <p14:nvPr/>
              </p14:nvContentPartPr>
              <p14:xfrm>
                <a:off x="10059147" y="1116787"/>
                <a:ext cx="399960" cy="33480"/>
              </p14:xfrm>
            </p:contentPart>
          </mc:Choice>
          <mc:Fallback>
            <p:pic>
              <p:nvPicPr>
                <p:cNvPr id="654" name="Freihand 653">
                  <a:extLst>
                    <a:ext uri="{FF2B5EF4-FFF2-40B4-BE49-F238E27FC236}">
                      <a16:creationId xmlns:a16="http://schemas.microsoft.com/office/drawing/2014/main" id="{18767F5E-B891-4F14-9DA7-E8BA49B238C1}"/>
                    </a:ext>
                  </a:extLst>
                </p:cNvPr>
                <p:cNvPicPr/>
                <p:nvPr/>
              </p:nvPicPr>
              <p:blipFill>
                <a:blip r:embed="rId1165"/>
                <a:stretch>
                  <a:fillRect/>
                </a:stretch>
              </p:blipFill>
              <p:spPr>
                <a:xfrm>
                  <a:off x="10054827" y="1112467"/>
                  <a:ext cx="408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656" name="Freihand 655">
                  <a:extLst>
                    <a:ext uri="{FF2B5EF4-FFF2-40B4-BE49-F238E27FC236}">
                      <a16:creationId xmlns:a16="http://schemas.microsoft.com/office/drawing/2014/main" id="{5BA636F8-6B6B-4615-87F8-21C54ABE8033}"/>
                    </a:ext>
                  </a:extLst>
                </p14:cNvPr>
                <p14:cNvContentPartPr/>
                <p14:nvPr/>
              </p14:nvContentPartPr>
              <p14:xfrm>
                <a:off x="9107667" y="957307"/>
                <a:ext cx="60480" cy="74160"/>
              </p14:xfrm>
            </p:contentPart>
          </mc:Choice>
          <mc:Fallback>
            <p:pic>
              <p:nvPicPr>
                <p:cNvPr id="656" name="Freihand 655">
                  <a:extLst>
                    <a:ext uri="{FF2B5EF4-FFF2-40B4-BE49-F238E27FC236}">
                      <a16:creationId xmlns:a16="http://schemas.microsoft.com/office/drawing/2014/main" id="{5BA636F8-6B6B-4615-87F8-21C54ABE8033}"/>
                    </a:ext>
                  </a:extLst>
                </p:cNvPr>
                <p:cNvPicPr/>
                <p:nvPr/>
              </p:nvPicPr>
              <p:blipFill>
                <a:blip r:embed="rId1167"/>
                <a:stretch>
                  <a:fillRect/>
                </a:stretch>
              </p:blipFill>
              <p:spPr>
                <a:xfrm>
                  <a:off x="9103347" y="952987"/>
                  <a:ext cx="69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657" name="Freihand 656">
                  <a:extLst>
                    <a:ext uri="{FF2B5EF4-FFF2-40B4-BE49-F238E27FC236}">
                      <a16:creationId xmlns:a16="http://schemas.microsoft.com/office/drawing/2014/main" id="{F23FFDDD-8630-45D7-871E-797A3D456D9B}"/>
                    </a:ext>
                  </a:extLst>
                </p14:cNvPr>
                <p14:cNvContentPartPr/>
                <p14:nvPr/>
              </p14:nvContentPartPr>
              <p14:xfrm>
                <a:off x="9150147" y="904747"/>
                <a:ext cx="9360" cy="17280"/>
              </p14:xfrm>
            </p:contentPart>
          </mc:Choice>
          <mc:Fallback>
            <p:pic>
              <p:nvPicPr>
                <p:cNvPr id="657" name="Freihand 656">
                  <a:extLst>
                    <a:ext uri="{FF2B5EF4-FFF2-40B4-BE49-F238E27FC236}">
                      <a16:creationId xmlns:a16="http://schemas.microsoft.com/office/drawing/2014/main" id="{F23FFDDD-8630-45D7-871E-797A3D456D9B}"/>
                    </a:ext>
                  </a:extLst>
                </p:cNvPr>
                <p:cNvPicPr/>
                <p:nvPr/>
              </p:nvPicPr>
              <p:blipFill>
                <a:blip r:embed="rId1169"/>
                <a:stretch>
                  <a:fillRect/>
                </a:stretch>
              </p:blipFill>
              <p:spPr>
                <a:xfrm>
                  <a:off x="9145827" y="900427"/>
                  <a:ext cx="18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658" name="Freihand 657">
                  <a:extLst>
                    <a:ext uri="{FF2B5EF4-FFF2-40B4-BE49-F238E27FC236}">
                      <a16:creationId xmlns:a16="http://schemas.microsoft.com/office/drawing/2014/main" id="{EACF6752-6280-471B-919A-AC550A2658FC}"/>
                    </a:ext>
                  </a:extLst>
                </p14:cNvPr>
                <p14:cNvContentPartPr/>
                <p14:nvPr/>
              </p14:nvContentPartPr>
              <p14:xfrm>
                <a:off x="9168867" y="911947"/>
                <a:ext cx="61560" cy="68400"/>
              </p14:xfrm>
            </p:contentPart>
          </mc:Choice>
          <mc:Fallback>
            <p:pic>
              <p:nvPicPr>
                <p:cNvPr id="658" name="Freihand 657">
                  <a:extLst>
                    <a:ext uri="{FF2B5EF4-FFF2-40B4-BE49-F238E27FC236}">
                      <a16:creationId xmlns:a16="http://schemas.microsoft.com/office/drawing/2014/main" id="{EACF6752-6280-471B-919A-AC550A2658FC}"/>
                    </a:ext>
                  </a:extLst>
                </p:cNvPr>
                <p:cNvPicPr/>
                <p:nvPr/>
              </p:nvPicPr>
              <p:blipFill>
                <a:blip r:embed="rId1171"/>
                <a:stretch>
                  <a:fillRect/>
                </a:stretch>
              </p:blipFill>
              <p:spPr>
                <a:xfrm>
                  <a:off x="9164547" y="907627"/>
                  <a:ext cx="70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659" name="Freihand 658">
                  <a:extLst>
                    <a:ext uri="{FF2B5EF4-FFF2-40B4-BE49-F238E27FC236}">
                      <a16:creationId xmlns:a16="http://schemas.microsoft.com/office/drawing/2014/main" id="{0F241C9B-A49F-46C7-A0E0-B7CF53A4E536}"/>
                    </a:ext>
                  </a:extLst>
                </p14:cNvPr>
                <p14:cNvContentPartPr/>
                <p14:nvPr/>
              </p14:nvContentPartPr>
              <p14:xfrm>
                <a:off x="8963667" y="973507"/>
                <a:ext cx="77040" cy="2160"/>
              </p14:xfrm>
            </p:contentPart>
          </mc:Choice>
          <mc:Fallback>
            <p:pic>
              <p:nvPicPr>
                <p:cNvPr id="659" name="Freihand 658">
                  <a:extLst>
                    <a:ext uri="{FF2B5EF4-FFF2-40B4-BE49-F238E27FC236}">
                      <a16:creationId xmlns:a16="http://schemas.microsoft.com/office/drawing/2014/main" id="{0F241C9B-A49F-46C7-A0E0-B7CF53A4E536}"/>
                    </a:ext>
                  </a:extLst>
                </p:cNvPr>
                <p:cNvPicPr/>
                <p:nvPr/>
              </p:nvPicPr>
              <p:blipFill>
                <a:blip r:embed="rId1173"/>
                <a:stretch>
                  <a:fillRect/>
                </a:stretch>
              </p:blipFill>
              <p:spPr>
                <a:xfrm>
                  <a:off x="8959347" y="969187"/>
                  <a:ext cx="85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660" name="Freihand 659">
                  <a:extLst>
                    <a:ext uri="{FF2B5EF4-FFF2-40B4-BE49-F238E27FC236}">
                      <a16:creationId xmlns:a16="http://schemas.microsoft.com/office/drawing/2014/main" id="{F19937B2-A460-4430-AB1F-417195D01F52}"/>
                    </a:ext>
                  </a:extLst>
                </p14:cNvPr>
                <p14:cNvContentPartPr/>
                <p14:nvPr/>
              </p14:nvContentPartPr>
              <p14:xfrm>
                <a:off x="8922627" y="1010587"/>
                <a:ext cx="109080" cy="3240"/>
              </p14:xfrm>
            </p:contentPart>
          </mc:Choice>
          <mc:Fallback>
            <p:pic>
              <p:nvPicPr>
                <p:cNvPr id="660" name="Freihand 659">
                  <a:extLst>
                    <a:ext uri="{FF2B5EF4-FFF2-40B4-BE49-F238E27FC236}">
                      <a16:creationId xmlns:a16="http://schemas.microsoft.com/office/drawing/2014/main" id="{F19937B2-A460-4430-AB1F-417195D01F52}"/>
                    </a:ext>
                  </a:extLst>
                </p:cNvPr>
                <p:cNvPicPr/>
                <p:nvPr/>
              </p:nvPicPr>
              <p:blipFill>
                <a:blip r:embed="rId1175"/>
                <a:stretch>
                  <a:fillRect/>
                </a:stretch>
              </p:blipFill>
              <p:spPr>
                <a:xfrm>
                  <a:off x="8918307" y="1006267"/>
                  <a:ext cx="117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661" name="Freihand 660">
                  <a:extLst>
                    <a:ext uri="{FF2B5EF4-FFF2-40B4-BE49-F238E27FC236}">
                      <a16:creationId xmlns:a16="http://schemas.microsoft.com/office/drawing/2014/main" id="{5B970C7F-7675-4742-AAE4-5AFF0C153A1C}"/>
                    </a:ext>
                  </a:extLst>
                </p14:cNvPr>
                <p14:cNvContentPartPr/>
                <p14:nvPr/>
              </p14:nvContentPartPr>
              <p14:xfrm>
                <a:off x="8605107" y="932827"/>
                <a:ext cx="132480" cy="80280"/>
              </p14:xfrm>
            </p:contentPart>
          </mc:Choice>
          <mc:Fallback>
            <p:pic>
              <p:nvPicPr>
                <p:cNvPr id="661" name="Freihand 660">
                  <a:extLst>
                    <a:ext uri="{FF2B5EF4-FFF2-40B4-BE49-F238E27FC236}">
                      <a16:creationId xmlns:a16="http://schemas.microsoft.com/office/drawing/2014/main" id="{5B970C7F-7675-4742-AAE4-5AFF0C153A1C}"/>
                    </a:ext>
                  </a:extLst>
                </p:cNvPr>
                <p:cNvPicPr/>
                <p:nvPr/>
              </p:nvPicPr>
              <p:blipFill>
                <a:blip r:embed="rId1177"/>
                <a:stretch>
                  <a:fillRect/>
                </a:stretch>
              </p:blipFill>
              <p:spPr>
                <a:xfrm>
                  <a:off x="8600787" y="928507"/>
                  <a:ext cx="141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662" name="Freihand 661">
                  <a:extLst>
                    <a:ext uri="{FF2B5EF4-FFF2-40B4-BE49-F238E27FC236}">
                      <a16:creationId xmlns:a16="http://schemas.microsoft.com/office/drawing/2014/main" id="{3D11ABBC-C7E0-4B46-8224-CFC8B2D42A76}"/>
                    </a:ext>
                  </a:extLst>
                </p14:cNvPr>
                <p14:cNvContentPartPr/>
                <p14:nvPr/>
              </p14:nvContentPartPr>
              <p14:xfrm>
                <a:off x="8720667" y="946507"/>
                <a:ext cx="86040" cy="72360"/>
              </p14:xfrm>
            </p:contentPart>
          </mc:Choice>
          <mc:Fallback>
            <p:pic>
              <p:nvPicPr>
                <p:cNvPr id="662" name="Freihand 661">
                  <a:extLst>
                    <a:ext uri="{FF2B5EF4-FFF2-40B4-BE49-F238E27FC236}">
                      <a16:creationId xmlns:a16="http://schemas.microsoft.com/office/drawing/2014/main" id="{3D11ABBC-C7E0-4B46-8224-CFC8B2D42A76}"/>
                    </a:ext>
                  </a:extLst>
                </p:cNvPr>
                <p:cNvPicPr/>
                <p:nvPr/>
              </p:nvPicPr>
              <p:blipFill>
                <a:blip r:embed="rId1179"/>
                <a:stretch>
                  <a:fillRect/>
                </a:stretch>
              </p:blipFill>
              <p:spPr>
                <a:xfrm>
                  <a:off x="8716347" y="942187"/>
                  <a:ext cx="94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663" name="Freihand 662">
                  <a:extLst>
                    <a:ext uri="{FF2B5EF4-FFF2-40B4-BE49-F238E27FC236}">
                      <a16:creationId xmlns:a16="http://schemas.microsoft.com/office/drawing/2014/main" id="{9B8AAF3D-3292-471C-A9E1-53C43286A536}"/>
                    </a:ext>
                  </a:extLst>
                </p14:cNvPr>
                <p14:cNvContentPartPr/>
                <p14:nvPr/>
              </p14:nvContentPartPr>
              <p14:xfrm>
                <a:off x="8817147" y="939307"/>
                <a:ext cx="77040" cy="69480"/>
              </p14:xfrm>
            </p:contentPart>
          </mc:Choice>
          <mc:Fallback>
            <p:pic>
              <p:nvPicPr>
                <p:cNvPr id="663" name="Freihand 662">
                  <a:extLst>
                    <a:ext uri="{FF2B5EF4-FFF2-40B4-BE49-F238E27FC236}">
                      <a16:creationId xmlns:a16="http://schemas.microsoft.com/office/drawing/2014/main" id="{9B8AAF3D-3292-471C-A9E1-53C43286A536}"/>
                    </a:ext>
                  </a:extLst>
                </p:cNvPr>
                <p:cNvPicPr/>
                <p:nvPr/>
              </p:nvPicPr>
              <p:blipFill>
                <a:blip r:embed="rId1181"/>
                <a:stretch>
                  <a:fillRect/>
                </a:stretch>
              </p:blipFill>
              <p:spPr>
                <a:xfrm>
                  <a:off x="8812827" y="934987"/>
                  <a:ext cx="85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664" name="Freihand 663">
                  <a:extLst>
                    <a:ext uri="{FF2B5EF4-FFF2-40B4-BE49-F238E27FC236}">
                      <a16:creationId xmlns:a16="http://schemas.microsoft.com/office/drawing/2014/main" id="{63D87E4B-846A-4FFF-92D4-F0757389E8DB}"/>
                    </a:ext>
                  </a:extLst>
                </p14:cNvPr>
                <p14:cNvContentPartPr/>
                <p14:nvPr/>
              </p14:nvContentPartPr>
              <p14:xfrm>
                <a:off x="8787987" y="883867"/>
                <a:ext cx="97200" cy="56880"/>
              </p14:xfrm>
            </p:contentPart>
          </mc:Choice>
          <mc:Fallback>
            <p:pic>
              <p:nvPicPr>
                <p:cNvPr id="664" name="Freihand 663">
                  <a:extLst>
                    <a:ext uri="{FF2B5EF4-FFF2-40B4-BE49-F238E27FC236}">
                      <a16:creationId xmlns:a16="http://schemas.microsoft.com/office/drawing/2014/main" id="{63D87E4B-846A-4FFF-92D4-F0757389E8DB}"/>
                    </a:ext>
                  </a:extLst>
                </p:cNvPr>
                <p:cNvPicPr/>
                <p:nvPr/>
              </p:nvPicPr>
              <p:blipFill>
                <a:blip r:embed="rId1183"/>
                <a:stretch>
                  <a:fillRect/>
                </a:stretch>
              </p:blipFill>
              <p:spPr>
                <a:xfrm>
                  <a:off x="8783667" y="879547"/>
                  <a:ext cx="105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665" name="Freihand 664">
                  <a:extLst>
                    <a:ext uri="{FF2B5EF4-FFF2-40B4-BE49-F238E27FC236}">
                      <a16:creationId xmlns:a16="http://schemas.microsoft.com/office/drawing/2014/main" id="{672C17CE-6934-4DDD-A6CC-F8CC1F530B6A}"/>
                    </a:ext>
                  </a:extLst>
                </p14:cNvPr>
                <p14:cNvContentPartPr/>
                <p14:nvPr/>
              </p14:nvContentPartPr>
              <p14:xfrm>
                <a:off x="8840187" y="968827"/>
                <a:ext cx="80280" cy="70200"/>
              </p14:xfrm>
            </p:contentPart>
          </mc:Choice>
          <mc:Fallback>
            <p:pic>
              <p:nvPicPr>
                <p:cNvPr id="665" name="Freihand 664">
                  <a:extLst>
                    <a:ext uri="{FF2B5EF4-FFF2-40B4-BE49-F238E27FC236}">
                      <a16:creationId xmlns:a16="http://schemas.microsoft.com/office/drawing/2014/main" id="{672C17CE-6934-4DDD-A6CC-F8CC1F530B6A}"/>
                    </a:ext>
                  </a:extLst>
                </p:cNvPr>
                <p:cNvPicPr/>
                <p:nvPr/>
              </p:nvPicPr>
              <p:blipFill>
                <a:blip r:embed="rId1185"/>
                <a:stretch>
                  <a:fillRect/>
                </a:stretch>
              </p:blipFill>
              <p:spPr>
                <a:xfrm>
                  <a:off x="8835867" y="964507"/>
                  <a:ext cx="88920" cy="78840"/>
                </a:xfrm>
                <a:prstGeom prst="rect">
                  <a:avLst/>
                </a:prstGeom>
              </p:spPr>
            </p:pic>
          </mc:Fallback>
        </mc:AlternateContent>
      </p:grpSp>
      <p:grpSp>
        <p:nvGrpSpPr>
          <p:cNvPr id="687" name="Gruppieren 686">
            <a:extLst>
              <a:ext uri="{FF2B5EF4-FFF2-40B4-BE49-F238E27FC236}">
                <a16:creationId xmlns:a16="http://schemas.microsoft.com/office/drawing/2014/main" id="{64B3C47B-072D-4F8A-9513-588728103469}"/>
              </a:ext>
            </a:extLst>
          </p:cNvPr>
          <p:cNvGrpSpPr/>
          <p:nvPr/>
        </p:nvGrpSpPr>
        <p:grpSpPr>
          <a:xfrm>
            <a:off x="10369107" y="1169347"/>
            <a:ext cx="1587960" cy="1531800"/>
            <a:chOff x="10369107" y="1169347"/>
            <a:chExt cx="1587960" cy="1531800"/>
          </a:xfrm>
        </p:grpSpPr>
        <mc:AlternateContent xmlns:mc="http://schemas.openxmlformats.org/markup-compatibility/2006">
          <mc:Choice xmlns:p14="http://schemas.microsoft.com/office/powerpoint/2010/main" Requires="p14">
            <p:contentPart p14:bwMode="auto" r:id="rId1186">
              <p14:nvContentPartPr>
                <p14:cNvPr id="353" name="Freihand 352">
                  <a:extLst>
                    <a:ext uri="{FF2B5EF4-FFF2-40B4-BE49-F238E27FC236}">
                      <a16:creationId xmlns:a16="http://schemas.microsoft.com/office/drawing/2014/main" id="{2EBAFAE5-26BF-44F3-83E1-EC59F3F5B4CE}"/>
                    </a:ext>
                  </a:extLst>
                </p14:cNvPr>
                <p14:cNvContentPartPr/>
                <p14:nvPr/>
              </p14:nvContentPartPr>
              <p14:xfrm>
                <a:off x="10748547" y="1275907"/>
                <a:ext cx="18360" cy="98280"/>
              </p14:xfrm>
            </p:contentPart>
          </mc:Choice>
          <mc:Fallback>
            <p:pic>
              <p:nvPicPr>
                <p:cNvPr id="353" name="Freihand 352">
                  <a:extLst>
                    <a:ext uri="{FF2B5EF4-FFF2-40B4-BE49-F238E27FC236}">
                      <a16:creationId xmlns:a16="http://schemas.microsoft.com/office/drawing/2014/main" id="{2EBAFAE5-26BF-44F3-83E1-EC59F3F5B4CE}"/>
                    </a:ext>
                  </a:extLst>
                </p:cNvPr>
                <p:cNvPicPr/>
                <p:nvPr/>
              </p:nvPicPr>
              <p:blipFill>
                <a:blip r:embed="rId1187"/>
                <a:stretch>
                  <a:fillRect/>
                </a:stretch>
              </p:blipFill>
              <p:spPr>
                <a:xfrm>
                  <a:off x="10744227" y="1271587"/>
                  <a:ext cx="27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377" name="Freihand 376">
                  <a:extLst>
                    <a:ext uri="{FF2B5EF4-FFF2-40B4-BE49-F238E27FC236}">
                      <a16:creationId xmlns:a16="http://schemas.microsoft.com/office/drawing/2014/main" id="{77061C4E-2694-4A83-94C2-1FDEDCDBBC06}"/>
                    </a:ext>
                  </a:extLst>
                </p14:cNvPr>
                <p14:cNvContentPartPr/>
                <p14:nvPr/>
              </p14:nvContentPartPr>
              <p14:xfrm>
                <a:off x="10649187" y="1367707"/>
                <a:ext cx="70200" cy="85680"/>
              </p14:xfrm>
            </p:contentPart>
          </mc:Choice>
          <mc:Fallback>
            <p:pic>
              <p:nvPicPr>
                <p:cNvPr id="377" name="Freihand 376">
                  <a:extLst>
                    <a:ext uri="{FF2B5EF4-FFF2-40B4-BE49-F238E27FC236}">
                      <a16:creationId xmlns:a16="http://schemas.microsoft.com/office/drawing/2014/main" id="{77061C4E-2694-4A83-94C2-1FDEDCDBBC06}"/>
                    </a:ext>
                  </a:extLst>
                </p:cNvPr>
                <p:cNvPicPr/>
                <p:nvPr/>
              </p:nvPicPr>
              <p:blipFill>
                <a:blip r:embed="rId1189"/>
                <a:stretch>
                  <a:fillRect/>
                </a:stretch>
              </p:blipFill>
              <p:spPr>
                <a:xfrm>
                  <a:off x="10644867" y="1363387"/>
                  <a:ext cx="78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395" name="Freihand 394">
                  <a:extLst>
                    <a:ext uri="{FF2B5EF4-FFF2-40B4-BE49-F238E27FC236}">
                      <a16:creationId xmlns:a16="http://schemas.microsoft.com/office/drawing/2014/main" id="{953D5235-5EBD-4A95-B2B4-77D93EAE7FAD}"/>
                    </a:ext>
                  </a:extLst>
                </p14:cNvPr>
                <p14:cNvContentPartPr/>
                <p14:nvPr/>
              </p14:nvContentPartPr>
              <p14:xfrm>
                <a:off x="10729107" y="1385707"/>
                <a:ext cx="42120" cy="58680"/>
              </p14:xfrm>
            </p:contentPart>
          </mc:Choice>
          <mc:Fallback>
            <p:pic>
              <p:nvPicPr>
                <p:cNvPr id="395" name="Freihand 394">
                  <a:extLst>
                    <a:ext uri="{FF2B5EF4-FFF2-40B4-BE49-F238E27FC236}">
                      <a16:creationId xmlns:a16="http://schemas.microsoft.com/office/drawing/2014/main" id="{953D5235-5EBD-4A95-B2B4-77D93EAE7FAD}"/>
                    </a:ext>
                  </a:extLst>
                </p:cNvPr>
                <p:cNvPicPr/>
                <p:nvPr/>
              </p:nvPicPr>
              <p:blipFill>
                <a:blip r:embed="rId1191"/>
                <a:stretch>
                  <a:fillRect/>
                </a:stretch>
              </p:blipFill>
              <p:spPr>
                <a:xfrm>
                  <a:off x="10724787" y="1381387"/>
                  <a:ext cx="50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402" name="Freihand 401">
                  <a:extLst>
                    <a:ext uri="{FF2B5EF4-FFF2-40B4-BE49-F238E27FC236}">
                      <a16:creationId xmlns:a16="http://schemas.microsoft.com/office/drawing/2014/main" id="{FEF4D34D-FAD4-467F-9F42-2047B2052110}"/>
                    </a:ext>
                  </a:extLst>
                </p14:cNvPr>
                <p14:cNvContentPartPr/>
                <p14:nvPr/>
              </p14:nvContentPartPr>
              <p14:xfrm>
                <a:off x="10778787" y="1378867"/>
                <a:ext cx="47880" cy="64080"/>
              </p14:xfrm>
            </p:contentPart>
          </mc:Choice>
          <mc:Fallback>
            <p:pic>
              <p:nvPicPr>
                <p:cNvPr id="402" name="Freihand 401">
                  <a:extLst>
                    <a:ext uri="{FF2B5EF4-FFF2-40B4-BE49-F238E27FC236}">
                      <a16:creationId xmlns:a16="http://schemas.microsoft.com/office/drawing/2014/main" id="{FEF4D34D-FAD4-467F-9F42-2047B2052110}"/>
                    </a:ext>
                  </a:extLst>
                </p:cNvPr>
                <p:cNvPicPr/>
                <p:nvPr/>
              </p:nvPicPr>
              <p:blipFill>
                <a:blip r:embed="rId1193"/>
                <a:stretch>
                  <a:fillRect/>
                </a:stretch>
              </p:blipFill>
              <p:spPr>
                <a:xfrm>
                  <a:off x="10774467" y="1374547"/>
                  <a:ext cx="56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667" name="Freihand 666">
                  <a:extLst>
                    <a:ext uri="{FF2B5EF4-FFF2-40B4-BE49-F238E27FC236}">
                      <a16:creationId xmlns:a16="http://schemas.microsoft.com/office/drawing/2014/main" id="{F0F02E5A-EAC9-4E6B-85EB-9891C921F5B5}"/>
                    </a:ext>
                  </a:extLst>
                </p14:cNvPr>
                <p14:cNvContentPartPr/>
                <p14:nvPr/>
              </p14:nvContentPartPr>
              <p14:xfrm>
                <a:off x="10474587" y="1169347"/>
                <a:ext cx="7920" cy="173880"/>
              </p14:xfrm>
            </p:contentPart>
          </mc:Choice>
          <mc:Fallback>
            <p:pic>
              <p:nvPicPr>
                <p:cNvPr id="667" name="Freihand 666">
                  <a:extLst>
                    <a:ext uri="{FF2B5EF4-FFF2-40B4-BE49-F238E27FC236}">
                      <a16:creationId xmlns:a16="http://schemas.microsoft.com/office/drawing/2014/main" id="{F0F02E5A-EAC9-4E6B-85EB-9891C921F5B5}"/>
                    </a:ext>
                  </a:extLst>
                </p:cNvPr>
                <p:cNvPicPr/>
                <p:nvPr/>
              </p:nvPicPr>
              <p:blipFill>
                <a:blip r:embed="rId1195"/>
                <a:stretch>
                  <a:fillRect/>
                </a:stretch>
              </p:blipFill>
              <p:spPr>
                <a:xfrm>
                  <a:off x="10470267" y="1165027"/>
                  <a:ext cx="16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668" name="Freihand 667">
                  <a:extLst>
                    <a:ext uri="{FF2B5EF4-FFF2-40B4-BE49-F238E27FC236}">
                      <a16:creationId xmlns:a16="http://schemas.microsoft.com/office/drawing/2014/main" id="{7EC83BA2-D63A-47E3-AF88-2FABA7D0A148}"/>
                    </a:ext>
                  </a:extLst>
                </p14:cNvPr>
                <p14:cNvContentPartPr/>
                <p14:nvPr/>
              </p14:nvContentPartPr>
              <p14:xfrm>
                <a:off x="10473507" y="1383547"/>
                <a:ext cx="144720" cy="1004400"/>
              </p14:xfrm>
            </p:contentPart>
          </mc:Choice>
          <mc:Fallback>
            <p:pic>
              <p:nvPicPr>
                <p:cNvPr id="668" name="Freihand 667">
                  <a:extLst>
                    <a:ext uri="{FF2B5EF4-FFF2-40B4-BE49-F238E27FC236}">
                      <a16:creationId xmlns:a16="http://schemas.microsoft.com/office/drawing/2014/main" id="{7EC83BA2-D63A-47E3-AF88-2FABA7D0A148}"/>
                    </a:ext>
                  </a:extLst>
                </p:cNvPr>
                <p:cNvPicPr/>
                <p:nvPr/>
              </p:nvPicPr>
              <p:blipFill>
                <a:blip r:embed="rId1197"/>
                <a:stretch>
                  <a:fillRect/>
                </a:stretch>
              </p:blipFill>
              <p:spPr>
                <a:xfrm>
                  <a:off x="10469187" y="1379227"/>
                  <a:ext cx="153360" cy="101304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669" name="Freihand 668">
                  <a:extLst>
                    <a:ext uri="{FF2B5EF4-FFF2-40B4-BE49-F238E27FC236}">
                      <a16:creationId xmlns:a16="http://schemas.microsoft.com/office/drawing/2014/main" id="{C2429356-522A-43FD-A1A3-5D3D837AC1F1}"/>
                    </a:ext>
                  </a:extLst>
                </p14:cNvPr>
                <p14:cNvContentPartPr/>
                <p14:nvPr/>
              </p14:nvContentPartPr>
              <p14:xfrm>
                <a:off x="10425987" y="1347547"/>
                <a:ext cx="95400" cy="124200"/>
              </p14:xfrm>
            </p:contentPart>
          </mc:Choice>
          <mc:Fallback>
            <p:pic>
              <p:nvPicPr>
                <p:cNvPr id="669" name="Freihand 668">
                  <a:extLst>
                    <a:ext uri="{FF2B5EF4-FFF2-40B4-BE49-F238E27FC236}">
                      <a16:creationId xmlns:a16="http://schemas.microsoft.com/office/drawing/2014/main" id="{C2429356-522A-43FD-A1A3-5D3D837AC1F1}"/>
                    </a:ext>
                  </a:extLst>
                </p:cNvPr>
                <p:cNvPicPr/>
                <p:nvPr/>
              </p:nvPicPr>
              <p:blipFill>
                <a:blip r:embed="rId1199"/>
                <a:stretch>
                  <a:fillRect/>
                </a:stretch>
              </p:blipFill>
              <p:spPr>
                <a:xfrm>
                  <a:off x="10421667" y="1343227"/>
                  <a:ext cx="104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671" name="Freihand 670">
                  <a:extLst>
                    <a:ext uri="{FF2B5EF4-FFF2-40B4-BE49-F238E27FC236}">
                      <a16:creationId xmlns:a16="http://schemas.microsoft.com/office/drawing/2014/main" id="{2E38D8B0-9489-4C37-852F-562BBD970211}"/>
                    </a:ext>
                  </a:extLst>
                </p14:cNvPr>
                <p14:cNvContentPartPr/>
                <p14:nvPr/>
              </p14:nvContentPartPr>
              <p14:xfrm>
                <a:off x="10369107" y="2476867"/>
                <a:ext cx="98280" cy="75960"/>
              </p14:xfrm>
            </p:contentPart>
          </mc:Choice>
          <mc:Fallback>
            <p:pic>
              <p:nvPicPr>
                <p:cNvPr id="671" name="Freihand 670">
                  <a:extLst>
                    <a:ext uri="{FF2B5EF4-FFF2-40B4-BE49-F238E27FC236}">
                      <a16:creationId xmlns:a16="http://schemas.microsoft.com/office/drawing/2014/main" id="{2E38D8B0-9489-4C37-852F-562BBD970211}"/>
                    </a:ext>
                  </a:extLst>
                </p:cNvPr>
                <p:cNvPicPr/>
                <p:nvPr/>
              </p:nvPicPr>
              <p:blipFill>
                <a:blip r:embed="rId1201"/>
                <a:stretch>
                  <a:fillRect/>
                </a:stretch>
              </p:blipFill>
              <p:spPr>
                <a:xfrm>
                  <a:off x="10364787" y="2472547"/>
                  <a:ext cx="106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672" name="Freihand 671">
                  <a:extLst>
                    <a:ext uri="{FF2B5EF4-FFF2-40B4-BE49-F238E27FC236}">
                      <a16:creationId xmlns:a16="http://schemas.microsoft.com/office/drawing/2014/main" id="{2174867E-1ACF-410A-8EAA-62C6E75AF65C}"/>
                    </a:ext>
                  </a:extLst>
                </p14:cNvPr>
                <p14:cNvContentPartPr/>
                <p14:nvPr/>
              </p14:nvContentPartPr>
              <p14:xfrm>
                <a:off x="10436787" y="2496667"/>
                <a:ext cx="30960" cy="204480"/>
              </p14:xfrm>
            </p:contentPart>
          </mc:Choice>
          <mc:Fallback>
            <p:pic>
              <p:nvPicPr>
                <p:cNvPr id="672" name="Freihand 671">
                  <a:extLst>
                    <a:ext uri="{FF2B5EF4-FFF2-40B4-BE49-F238E27FC236}">
                      <a16:creationId xmlns:a16="http://schemas.microsoft.com/office/drawing/2014/main" id="{2174867E-1ACF-410A-8EAA-62C6E75AF65C}"/>
                    </a:ext>
                  </a:extLst>
                </p:cNvPr>
                <p:cNvPicPr/>
                <p:nvPr/>
              </p:nvPicPr>
              <p:blipFill>
                <a:blip r:embed="rId1203"/>
                <a:stretch>
                  <a:fillRect/>
                </a:stretch>
              </p:blipFill>
              <p:spPr>
                <a:xfrm>
                  <a:off x="10432467" y="2492347"/>
                  <a:ext cx="39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673" name="Freihand 672">
                  <a:extLst>
                    <a:ext uri="{FF2B5EF4-FFF2-40B4-BE49-F238E27FC236}">
                      <a16:creationId xmlns:a16="http://schemas.microsoft.com/office/drawing/2014/main" id="{2408F5B9-73F4-4716-AB1D-6CDC9BD6B786}"/>
                    </a:ext>
                  </a:extLst>
                </p14:cNvPr>
                <p14:cNvContentPartPr/>
                <p14:nvPr/>
              </p14:nvContentPartPr>
              <p14:xfrm>
                <a:off x="10492947" y="2428267"/>
                <a:ext cx="100440" cy="116640"/>
              </p14:xfrm>
            </p:contentPart>
          </mc:Choice>
          <mc:Fallback>
            <p:pic>
              <p:nvPicPr>
                <p:cNvPr id="673" name="Freihand 672">
                  <a:extLst>
                    <a:ext uri="{FF2B5EF4-FFF2-40B4-BE49-F238E27FC236}">
                      <a16:creationId xmlns:a16="http://schemas.microsoft.com/office/drawing/2014/main" id="{2408F5B9-73F4-4716-AB1D-6CDC9BD6B786}"/>
                    </a:ext>
                  </a:extLst>
                </p:cNvPr>
                <p:cNvPicPr/>
                <p:nvPr/>
              </p:nvPicPr>
              <p:blipFill>
                <a:blip r:embed="rId1205"/>
                <a:stretch>
                  <a:fillRect/>
                </a:stretch>
              </p:blipFill>
              <p:spPr>
                <a:xfrm>
                  <a:off x="10488627" y="2423947"/>
                  <a:ext cx="109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674" name="Freihand 673">
                  <a:extLst>
                    <a:ext uri="{FF2B5EF4-FFF2-40B4-BE49-F238E27FC236}">
                      <a16:creationId xmlns:a16="http://schemas.microsoft.com/office/drawing/2014/main" id="{B66C8C12-7BC8-40D0-B00D-7AFB71215700}"/>
                    </a:ext>
                  </a:extLst>
                </p14:cNvPr>
                <p14:cNvContentPartPr/>
                <p14:nvPr/>
              </p14:nvContentPartPr>
              <p14:xfrm>
                <a:off x="10619667" y="2372467"/>
                <a:ext cx="100440" cy="299520"/>
              </p14:xfrm>
            </p:contentPart>
          </mc:Choice>
          <mc:Fallback>
            <p:pic>
              <p:nvPicPr>
                <p:cNvPr id="674" name="Freihand 673">
                  <a:extLst>
                    <a:ext uri="{FF2B5EF4-FFF2-40B4-BE49-F238E27FC236}">
                      <a16:creationId xmlns:a16="http://schemas.microsoft.com/office/drawing/2014/main" id="{B66C8C12-7BC8-40D0-B00D-7AFB71215700}"/>
                    </a:ext>
                  </a:extLst>
                </p:cNvPr>
                <p:cNvPicPr/>
                <p:nvPr/>
              </p:nvPicPr>
              <p:blipFill>
                <a:blip r:embed="rId1207"/>
                <a:stretch>
                  <a:fillRect/>
                </a:stretch>
              </p:blipFill>
              <p:spPr>
                <a:xfrm>
                  <a:off x="10615347" y="2368147"/>
                  <a:ext cx="1090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676" name="Freihand 675">
                  <a:extLst>
                    <a:ext uri="{FF2B5EF4-FFF2-40B4-BE49-F238E27FC236}">
                      <a16:creationId xmlns:a16="http://schemas.microsoft.com/office/drawing/2014/main" id="{04C8EA96-F5D2-4741-A140-67E8334065C4}"/>
                    </a:ext>
                  </a:extLst>
                </p14:cNvPr>
                <p14:cNvContentPartPr/>
                <p14:nvPr/>
              </p14:nvContentPartPr>
              <p14:xfrm>
                <a:off x="10733067" y="2418187"/>
                <a:ext cx="130320" cy="218160"/>
              </p14:xfrm>
            </p:contentPart>
          </mc:Choice>
          <mc:Fallback>
            <p:pic>
              <p:nvPicPr>
                <p:cNvPr id="676" name="Freihand 675">
                  <a:extLst>
                    <a:ext uri="{FF2B5EF4-FFF2-40B4-BE49-F238E27FC236}">
                      <a16:creationId xmlns:a16="http://schemas.microsoft.com/office/drawing/2014/main" id="{04C8EA96-F5D2-4741-A140-67E8334065C4}"/>
                    </a:ext>
                  </a:extLst>
                </p:cNvPr>
                <p:cNvPicPr/>
                <p:nvPr/>
              </p:nvPicPr>
              <p:blipFill>
                <a:blip r:embed="rId1209"/>
                <a:stretch>
                  <a:fillRect/>
                </a:stretch>
              </p:blipFill>
              <p:spPr>
                <a:xfrm>
                  <a:off x="10728747" y="2413867"/>
                  <a:ext cx="138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677" name="Freihand 676">
                  <a:extLst>
                    <a:ext uri="{FF2B5EF4-FFF2-40B4-BE49-F238E27FC236}">
                      <a16:creationId xmlns:a16="http://schemas.microsoft.com/office/drawing/2014/main" id="{B1F0F5F7-C4BC-448B-8EDF-BD39944F8139}"/>
                    </a:ext>
                  </a:extLst>
                </p14:cNvPr>
                <p14:cNvContentPartPr/>
                <p14:nvPr/>
              </p14:nvContentPartPr>
              <p14:xfrm>
                <a:off x="10899027" y="2461747"/>
                <a:ext cx="97200" cy="32400"/>
              </p14:xfrm>
            </p:contentPart>
          </mc:Choice>
          <mc:Fallback>
            <p:pic>
              <p:nvPicPr>
                <p:cNvPr id="677" name="Freihand 676">
                  <a:extLst>
                    <a:ext uri="{FF2B5EF4-FFF2-40B4-BE49-F238E27FC236}">
                      <a16:creationId xmlns:a16="http://schemas.microsoft.com/office/drawing/2014/main" id="{B1F0F5F7-C4BC-448B-8EDF-BD39944F8139}"/>
                    </a:ext>
                  </a:extLst>
                </p:cNvPr>
                <p:cNvPicPr/>
                <p:nvPr/>
              </p:nvPicPr>
              <p:blipFill>
                <a:blip r:embed="rId1211"/>
                <a:stretch>
                  <a:fillRect/>
                </a:stretch>
              </p:blipFill>
              <p:spPr>
                <a:xfrm>
                  <a:off x="10894707" y="2457427"/>
                  <a:ext cx="1058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678" name="Freihand 677">
                  <a:extLst>
                    <a:ext uri="{FF2B5EF4-FFF2-40B4-BE49-F238E27FC236}">
                      <a16:creationId xmlns:a16="http://schemas.microsoft.com/office/drawing/2014/main" id="{2F897994-2C4A-419E-A8C7-CB6489FC41BD}"/>
                    </a:ext>
                  </a:extLst>
                </p14:cNvPr>
                <p14:cNvContentPartPr/>
                <p14:nvPr/>
              </p14:nvContentPartPr>
              <p14:xfrm>
                <a:off x="10917027" y="2400547"/>
                <a:ext cx="179640" cy="158400"/>
              </p14:xfrm>
            </p:contentPart>
          </mc:Choice>
          <mc:Fallback>
            <p:pic>
              <p:nvPicPr>
                <p:cNvPr id="678" name="Freihand 677">
                  <a:extLst>
                    <a:ext uri="{FF2B5EF4-FFF2-40B4-BE49-F238E27FC236}">
                      <a16:creationId xmlns:a16="http://schemas.microsoft.com/office/drawing/2014/main" id="{2F897994-2C4A-419E-A8C7-CB6489FC41BD}"/>
                    </a:ext>
                  </a:extLst>
                </p:cNvPr>
                <p:cNvPicPr/>
                <p:nvPr/>
              </p:nvPicPr>
              <p:blipFill>
                <a:blip r:embed="rId1213"/>
                <a:stretch>
                  <a:fillRect/>
                </a:stretch>
              </p:blipFill>
              <p:spPr>
                <a:xfrm>
                  <a:off x="10912707" y="2396227"/>
                  <a:ext cx="188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679" name="Freihand 678">
                  <a:extLst>
                    <a:ext uri="{FF2B5EF4-FFF2-40B4-BE49-F238E27FC236}">
                      <a16:creationId xmlns:a16="http://schemas.microsoft.com/office/drawing/2014/main" id="{1B73E00F-B4CC-4992-900F-7A72123340CD}"/>
                    </a:ext>
                  </a:extLst>
                </p14:cNvPr>
                <p14:cNvContentPartPr/>
                <p14:nvPr/>
              </p14:nvContentPartPr>
              <p14:xfrm>
                <a:off x="11093067" y="2450947"/>
                <a:ext cx="31320" cy="102600"/>
              </p14:xfrm>
            </p:contentPart>
          </mc:Choice>
          <mc:Fallback>
            <p:pic>
              <p:nvPicPr>
                <p:cNvPr id="679" name="Freihand 678">
                  <a:extLst>
                    <a:ext uri="{FF2B5EF4-FFF2-40B4-BE49-F238E27FC236}">
                      <a16:creationId xmlns:a16="http://schemas.microsoft.com/office/drawing/2014/main" id="{1B73E00F-B4CC-4992-900F-7A72123340CD}"/>
                    </a:ext>
                  </a:extLst>
                </p:cNvPr>
                <p:cNvPicPr/>
                <p:nvPr/>
              </p:nvPicPr>
              <p:blipFill>
                <a:blip r:embed="rId1215"/>
                <a:stretch>
                  <a:fillRect/>
                </a:stretch>
              </p:blipFill>
              <p:spPr>
                <a:xfrm>
                  <a:off x="11088747" y="2446627"/>
                  <a:ext cx="39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680" name="Freihand 679">
                  <a:extLst>
                    <a:ext uri="{FF2B5EF4-FFF2-40B4-BE49-F238E27FC236}">
                      <a16:creationId xmlns:a16="http://schemas.microsoft.com/office/drawing/2014/main" id="{E8AEFBEC-3FB2-45D6-A465-1A14A55C7B64}"/>
                    </a:ext>
                  </a:extLst>
                </p14:cNvPr>
                <p14:cNvContentPartPr/>
                <p14:nvPr/>
              </p14:nvContentPartPr>
              <p14:xfrm>
                <a:off x="11149227" y="2289307"/>
                <a:ext cx="216720" cy="293760"/>
              </p14:xfrm>
            </p:contentPart>
          </mc:Choice>
          <mc:Fallback>
            <p:pic>
              <p:nvPicPr>
                <p:cNvPr id="680" name="Freihand 679">
                  <a:extLst>
                    <a:ext uri="{FF2B5EF4-FFF2-40B4-BE49-F238E27FC236}">
                      <a16:creationId xmlns:a16="http://schemas.microsoft.com/office/drawing/2014/main" id="{E8AEFBEC-3FB2-45D6-A465-1A14A55C7B64}"/>
                    </a:ext>
                  </a:extLst>
                </p:cNvPr>
                <p:cNvPicPr/>
                <p:nvPr/>
              </p:nvPicPr>
              <p:blipFill>
                <a:blip r:embed="rId1217"/>
                <a:stretch>
                  <a:fillRect/>
                </a:stretch>
              </p:blipFill>
              <p:spPr>
                <a:xfrm>
                  <a:off x="11144907" y="2284987"/>
                  <a:ext cx="2253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682" name="Freihand 681">
                  <a:extLst>
                    <a:ext uri="{FF2B5EF4-FFF2-40B4-BE49-F238E27FC236}">
                      <a16:creationId xmlns:a16="http://schemas.microsoft.com/office/drawing/2014/main" id="{25F9D69C-DBCA-471F-BCA4-24C8727E4CD2}"/>
                    </a:ext>
                  </a:extLst>
                </p14:cNvPr>
                <p14:cNvContentPartPr/>
                <p14:nvPr/>
              </p14:nvContentPartPr>
              <p14:xfrm>
                <a:off x="11398347" y="2380027"/>
                <a:ext cx="132480" cy="23400"/>
              </p14:xfrm>
            </p:contentPart>
          </mc:Choice>
          <mc:Fallback>
            <p:pic>
              <p:nvPicPr>
                <p:cNvPr id="682" name="Freihand 681">
                  <a:extLst>
                    <a:ext uri="{FF2B5EF4-FFF2-40B4-BE49-F238E27FC236}">
                      <a16:creationId xmlns:a16="http://schemas.microsoft.com/office/drawing/2014/main" id="{25F9D69C-DBCA-471F-BCA4-24C8727E4CD2}"/>
                    </a:ext>
                  </a:extLst>
                </p:cNvPr>
                <p:cNvPicPr/>
                <p:nvPr/>
              </p:nvPicPr>
              <p:blipFill>
                <a:blip r:embed="rId1219"/>
                <a:stretch>
                  <a:fillRect/>
                </a:stretch>
              </p:blipFill>
              <p:spPr>
                <a:xfrm>
                  <a:off x="11394027" y="2375707"/>
                  <a:ext cx="141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683" name="Freihand 682">
                  <a:extLst>
                    <a:ext uri="{FF2B5EF4-FFF2-40B4-BE49-F238E27FC236}">
                      <a16:creationId xmlns:a16="http://schemas.microsoft.com/office/drawing/2014/main" id="{B3928152-526B-4BDD-B19D-A6E1D991184D}"/>
                    </a:ext>
                  </a:extLst>
                </p14:cNvPr>
                <p14:cNvContentPartPr/>
                <p14:nvPr/>
              </p14:nvContentPartPr>
              <p14:xfrm>
                <a:off x="11408787" y="2415307"/>
                <a:ext cx="171000" cy="54000"/>
              </p14:xfrm>
            </p:contentPart>
          </mc:Choice>
          <mc:Fallback>
            <p:pic>
              <p:nvPicPr>
                <p:cNvPr id="683" name="Freihand 682">
                  <a:extLst>
                    <a:ext uri="{FF2B5EF4-FFF2-40B4-BE49-F238E27FC236}">
                      <a16:creationId xmlns:a16="http://schemas.microsoft.com/office/drawing/2014/main" id="{B3928152-526B-4BDD-B19D-A6E1D991184D}"/>
                    </a:ext>
                  </a:extLst>
                </p:cNvPr>
                <p:cNvPicPr/>
                <p:nvPr/>
              </p:nvPicPr>
              <p:blipFill>
                <a:blip r:embed="rId1221"/>
                <a:stretch>
                  <a:fillRect/>
                </a:stretch>
              </p:blipFill>
              <p:spPr>
                <a:xfrm>
                  <a:off x="11404467" y="2410987"/>
                  <a:ext cx="179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684" name="Freihand 683">
                  <a:extLst>
                    <a:ext uri="{FF2B5EF4-FFF2-40B4-BE49-F238E27FC236}">
                      <a16:creationId xmlns:a16="http://schemas.microsoft.com/office/drawing/2014/main" id="{8767385D-CB57-476C-A539-04D069723AB9}"/>
                    </a:ext>
                  </a:extLst>
                </p14:cNvPr>
                <p14:cNvContentPartPr/>
                <p14:nvPr/>
              </p14:nvContentPartPr>
              <p14:xfrm>
                <a:off x="11597427" y="2266987"/>
                <a:ext cx="113760" cy="162000"/>
              </p14:xfrm>
            </p:contentPart>
          </mc:Choice>
          <mc:Fallback>
            <p:pic>
              <p:nvPicPr>
                <p:cNvPr id="684" name="Freihand 683">
                  <a:extLst>
                    <a:ext uri="{FF2B5EF4-FFF2-40B4-BE49-F238E27FC236}">
                      <a16:creationId xmlns:a16="http://schemas.microsoft.com/office/drawing/2014/main" id="{8767385D-CB57-476C-A539-04D069723AB9}"/>
                    </a:ext>
                  </a:extLst>
                </p:cNvPr>
                <p:cNvPicPr/>
                <p:nvPr/>
              </p:nvPicPr>
              <p:blipFill>
                <a:blip r:embed="rId1223"/>
                <a:stretch>
                  <a:fillRect/>
                </a:stretch>
              </p:blipFill>
              <p:spPr>
                <a:xfrm>
                  <a:off x="11593107" y="2262667"/>
                  <a:ext cx="122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685" name="Freihand 684">
                  <a:extLst>
                    <a:ext uri="{FF2B5EF4-FFF2-40B4-BE49-F238E27FC236}">
                      <a16:creationId xmlns:a16="http://schemas.microsoft.com/office/drawing/2014/main" id="{9210F50D-CC83-4F5E-943E-BAF0A950C1C4}"/>
                    </a:ext>
                  </a:extLst>
                </p14:cNvPr>
                <p14:cNvContentPartPr/>
                <p14:nvPr/>
              </p14:nvContentPartPr>
              <p14:xfrm>
                <a:off x="11705427" y="2257627"/>
                <a:ext cx="91440" cy="173160"/>
              </p14:xfrm>
            </p:contentPart>
          </mc:Choice>
          <mc:Fallback>
            <p:pic>
              <p:nvPicPr>
                <p:cNvPr id="685" name="Freihand 684">
                  <a:extLst>
                    <a:ext uri="{FF2B5EF4-FFF2-40B4-BE49-F238E27FC236}">
                      <a16:creationId xmlns:a16="http://schemas.microsoft.com/office/drawing/2014/main" id="{9210F50D-CC83-4F5E-943E-BAF0A950C1C4}"/>
                    </a:ext>
                  </a:extLst>
                </p:cNvPr>
                <p:cNvPicPr/>
                <p:nvPr/>
              </p:nvPicPr>
              <p:blipFill>
                <a:blip r:embed="rId1225"/>
                <a:stretch>
                  <a:fillRect/>
                </a:stretch>
              </p:blipFill>
              <p:spPr>
                <a:xfrm>
                  <a:off x="11701107" y="2253307"/>
                  <a:ext cx="100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686" name="Freihand 685">
                  <a:extLst>
                    <a:ext uri="{FF2B5EF4-FFF2-40B4-BE49-F238E27FC236}">
                      <a16:creationId xmlns:a16="http://schemas.microsoft.com/office/drawing/2014/main" id="{48064F4B-71F8-4CDB-B1B3-C256AD0F29E2}"/>
                    </a:ext>
                  </a:extLst>
                </p14:cNvPr>
                <p14:cNvContentPartPr/>
                <p14:nvPr/>
              </p14:nvContentPartPr>
              <p14:xfrm>
                <a:off x="11755467" y="2225227"/>
                <a:ext cx="201600" cy="152280"/>
              </p14:xfrm>
            </p:contentPart>
          </mc:Choice>
          <mc:Fallback>
            <p:pic>
              <p:nvPicPr>
                <p:cNvPr id="686" name="Freihand 685">
                  <a:extLst>
                    <a:ext uri="{FF2B5EF4-FFF2-40B4-BE49-F238E27FC236}">
                      <a16:creationId xmlns:a16="http://schemas.microsoft.com/office/drawing/2014/main" id="{48064F4B-71F8-4CDB-B1B3-C256AD0F29E2}"/>
                    </a:ext>
                  </a:extLst>
                </p:cNvPr>
                <p:cNvPicPr/>
                <p:nvPr/>
              </p:nvPicPr>
              <p:blipFill>
                <a:blip r:embed="rId1227"/>
                <a:stretch>
                  <a:fillRect/>
                </a:stretch>
              </p:blipFill>
              <p:spPr>
                <a:xfrm>
                  <a:off x="11751147" y="2220907"/>
                  <a:ext cx="210240" cy="160920"/>
                </a:xfrm>
                <a:prstGeom prst="rect">
                  <a:avLst/>
                </a:prstGeom>
              </p:spPr>
            </p:pic>
          </mc:Fallback>
        </mc:AlternateContent>
      </p:grpSp>
    </p:spTree>
    <p:extLst>
      <p:ext uri="{BB962C8B-B14F-4D97-AF65-F5344CB8AC3E}">
        <p14:creationId xmlns:p14="http://schemas.microsoft.com/office/powerpoint/2010/main" val="413117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AD8F5E-573B-495E-9142-397207FA34AF}"/>
              </a:ext>
            </a:extLst>
          </p:cNvPr>
          <p:cNvSpPr txBox="1"/>
          <p:nvPr/>
        </p:nvSpPr>
        <p:spPr>
          <a:xfrm>
            <a:off x="117504" y="0"/>
            <a:ext cx="8103550"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Y,i</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B662DAEF-469C-4A2E-8A5D-74A1DCA47EC2}"/>
                  </a:ext>
                </a:extLst>
              </p14:cNvPr>
              <p14:cNvContentPartPr/>
              <p14:nvPr/>
            </p14:nvContentPartPr>
            <p14:xfrm>
              <a:off x="2585887" y="895404"/>
              <a:ext cx="360" cy="60120"/>
            </p14:xfrm>
          </p:contentPart>
        </mc:Choice>
        <mc:Fallback xmlns="">
          <p:pic>
            <p:nvPicPr>
              <p:cNvPr id="4" name="Freihand 3">
                <a:extLst>
                  <a:ext uri="{FF2B5EF4-FFF2-40B4-BE49-F238E27FC236}">
                    <a16:creationId xmlns:a16="http://schemas.microsoft.com/office/drawing/2014/main" id="{B662DAEF-469C-4A2E-8A5D-74A1DCA47EC2}"/>
                  </a:ext>
                </a:extLst>
              </p:cNvPr>
              <p:cNvPicPr/>
              <p:nvPr/>
            </p:nvPicPr>
            <p:blipFill>
              <a:blip r:embed="rId3"/>
              <a:stretch>
                <a:fillRect/>
              </a:stretch>
            </p:blipFill>
            <p:spPr>
              <a:xfrm>
                <a:off x="2581567" y="891084"/>
                <a:ext cx="9000" cy="68760"/>
              </a:xfrm>
              <a:prstGeom prst="rect">
                <a:avLst/>
              </a:prstGeom>
            </p:spPr>
          </p:pic>
        </mc:Fallback>
      </mc:AlternateContent>
      <p:grpSp>
        <p:nvGrpSpPr>
          <p:cNvPr id="14" name="Gruppieren 13">
            <a:extLst>
              <a:ext uri="{FF2B5EF4-FFF2-40B4-BE49-F238E27FC236}">
                <a16:creationId xmlns:a16="http://schemas.microsoft.com/office/drawing/2014/main" id="{2A6007F3-E603-405C-AD50-A5ADE503F34E}"/>
              </a:ext>
            </a:extLst>
          </p:cNvPr>
          <p:cNvGrpSpPr/>
          <p:nvPr/>
        </p:nvGrpSpPr>
        <p:grpSpPr>
          <a:xfrm>
            <a:off x="181807" y="729804"/>
            <a:ext cx="1137600" cy="186120"/>
            <a:chOff x="181807" y="729804"/>
            <a:chExt cx="1137600" cy="18612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D2AA98-27F0-49CA-AE32-43EA1DE70EED}"/>
                    </a:ext>
                  </a:extLst>
                </p14:cNvPr>
                <p14:cNvContentPartPr/>
                <p14:nvPr/>
              </p14:nvContentPartPr>
              <p14:xfrm>
                <a:off x="181807" y="729804"/>
                <a:ext cx="151200" cy="186120"/>
              </p14:xfrm>
            </p:contentPart>
          </mc:Choice>
          <mc:Fallback xmlns="">
            <p:pic>
              <p:nvPicPr>
                <p:cNvPr id="5" name="Freihand 4">
                  <a:extLst>
                    <a:ext uri="{FF2B5EF4-FFF2-40B4-BE49-F238E27FC236}">
                      <a16:creationId xmlns:a16="http://schemas.microsoft.com/office/drawing/2014/main" id="{6CD2AA98-27F0-49CA-AE32-43EA1DE70EED}"/>
                    </a:ext>
                  </a:extLst>
                </p:cNvPr>
                <p:cNvPicPr/>
                <p:nvPr/>
              </p:nvPicPr>
              <p:blipFill>
                <a:blip r:embed="rId5"/>
                <a:stretch>
                  <a:fillRect/>
                </a:stretch>
              </p:blipFill>
              <p:spPr>
                <a:xfrm>
                  <a:off x="177487" y="725484"/>
                  <a:ext cx="159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A985F55-9020-4373-BF21-ED111CFD7200}"/>
                    </a:ext>
                  </a:extLst>
                </p14:cNvPr>
                <p14:cNvContentPartPr/>
                <p14:nvPr/>
              </p14:nvContentPartPr>
              <p14:xfrm>
                <a:off x="356047" y="758964"/>
                <a:ext cx="309600" cy="137160"/>
              </p14:xfrm>
            </p:contentPart>
          </mc:Choice>
          <mc:Fallback xmlns="">
            <p:pic>
              <p:nvPicPr>
                <p:cNvPr id="6" name="Freihand 5">
                  <a:extLst>
                    <a:ext uri="{FF2B5EF4-FFF2-40B4-BE49-F238E27FC236}">
                      <a16:creationId xmlns:a16="http://schemas.microsoft.com/office/drawing/2014/main" id="{7A985F55-9020-4373-BF21-ED111CFD7200}"/>
                    </a:ext>
                  </a:extLst>
                </p:cNvPr>
                <p:cNvPicPr/>
                <p:nvPr/>
              </p:nvPicPr>
              <p:blipFill>
                <a:blip r:embed="rId7"/>
                <a:stretch>
                  <a:fillRect/>
                </a:stretch>
              </p:blipFill>
              <p:spPr>
                <a:xfrm>
                  <a:off x="351727" y="754644"/>
                  <a:ext cx="31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6B196BF-657D-4552-8B1F-CB61F8315C1E}"/>
                    </a:ext>
                  </a:extLst>
                </p14:cNvPr>
                <p14:cNvContentPartPr/>
                <p14:nvPr/>
              </p14:nvContentPartPr>
              <p14:xfrm>
                <a:off x="327607" y="763644"/>
                <a:ext cx="59760" cy="12600"/>
              </p14:xfrm>
            </p:contentPart>
          </mc:Choice>
          <mc:Fallback xmlns="">
            <p:pic>
              <p:nvPicPr>
                <p:cNvPr id="7" name="Freihand 6">
                  <a:extLst>
                    <a:ext uri="{FF2B5EF4-FFF2-40B4-BE49-F238E27FC236}">
                      <a16:creationId xmlns:a16="http://schemas.microsoft.com/office/drawing/2014/main" id="{A6B196BF-657D-4552-8B1F-CB61F8315C1E}"/>
                    </a:ext>
                  </a:extLst>
                </p:cNvPr>
                <p:cNvPicPr/>
                <p:nvPr/>
              </p:nvPicPr>
              <p:blipFill>
                <a:blip r:embed="rId9"/>
                <a:stretch>
                  <a:fillRect/>
                </a:stretch>
              </p:blipFill>
              <p:spPr>
                <a:xfrm>
                  <a:off x="323287" y="759324"/>
                  <a:ext cx="68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464C680-98CF-48CF-B183-1506B76AF08A}"/>
                    </a:ext>
                  </a:extLst>
                </p14:cNvPr>
                <p14:cNvContentPartPr/>
                <p14:nvPr/>
              </p14:nvContentPartPr>
              <p14:xfrm>
                <a:off x="695167" y="810804"/>
                <a:ext cx="177120" cy="68400"/>
              </p14:xfrm>
            </p:contentPart>
          </mc:Choice>
          <mc:Fallback xmlns="">
            <p:pic>
              <p:nvPicPr>
                <p:cNvPr id="8" name="Freihand 7">
                  <a:extLst>
                    <a:ext uri="{FF2B5EF4-FFF2-40B4-BE49-F238E27FC236}">
                      <a16:creationId xmlns:a16="http://schemas.microsoft.com/office/drawing/2014/main" id="{9464C680-98CF-48CF-B183-1506B76AF08A}"/>
                    </a:ext>
                  </a:extLst>
                </p:cNvPr>
                <p:cNvPicPr/>
                <p:nvPr/>
              </p:nvPicPr>
              <p:blipFill>
                <a:blip r:embed="rId11"/>
                <a:stretch>
                  <a:fillRect/>
                </a:stretch>
              </p:blipFill>
              <p:spPr>
                <a:xfrm>
                  <a:off x="690847" y="806484"/>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66C5B03-957B-41B9-978C-C3D598B71D71}"/>
                    </a:ext>
                  </a:extLst>
                </p14:cNvPr>
                <p14:cNvContentPartPr/>
                <p14:nvPr/>
              </p14:nvContentPartPr>
              <p14:xfrm>
                <a:off x="872647" y="803964"/>
                <a:ext cx="123480" cy="63360"/>
              </p14:xfrm>
            </p:contentPart>
          </mc:Choice>
          <mc:Fallback xmlns="">
            <p:pic>
              <p:nvPicPr>
                <p:cNvPr id="9" name="Freihand 8">
                  <a:extLst>
                    <a:ext uri="{FF2B5EF4-FFF2-40B4-BE49-F238E27FC236}">
                      <a16:creationId xmlns:a16="http://schemas.microsoft.com/office/drawing/2014/main" id="{C66C5B03-957B-41B9-978C-C3D598B71D71}"/>
                    </a:ext>
                  </a:extLst>
                </p:cNvPr>
                <p:cNvPicPr/>
                <p:nvPr/>
              </p:nvPicPr>
              <p:blipFill>
                <a:blip r:embed="rId13"/>
                <a:stretch>
                  <a:fillRect/>
                </a:stretch>
              </p:blipFill>
              <p:spPr>
                <a:xfrm>
                  <a:off x="868327" y="799644"/>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49292F2-C8FE-43BF-8425-6FD04D146422}"/>
                    </a:ext>
                  </a:extLst>
                </p14:cNvPr>
                <p14:cNvContentPartPr/>
                <p14:nvPr/>
              </p14:nvContentPartPr>
              <p14:xfrm>
                <a:off x="1026367" y="737724"/>
                <a:ext cx="108720" cy="120960"/>
              </p14:xfrm>
            </p:contentPart>
          </mc:Choice>
          <mc:Fallback xmlns="">
            <p:pic>
              <p:nvPicPr>
                <p:cNvPr id="10" name="Freihand 9">
                  <a:extLst>
                    <a:ext uri="{FF2B5EF4-FFF2-40B4-BE49-F238E27FC236}">
                      <a16:creationId xmlns:a16="http://schemas.microsoft.com/office/drawing/2014/main" id="{949292F2-C8FE-43BF-8425-6FD04D146422}"/>
                    </a:ext>
                  </a:extLst>
                </p:cNvPr>
                <p:cNvPicPr/>
                <p:nvPr/>
              </p:nvPicPr>
              <p:blipFill>
                <a:blip r:embed="rId15"/>
                <a:stretch>
                  <a:fillRect/>
                </a:stretch>
              </p:blipFill>
              <p:spPr>
                <a:xfrm>
                  <a:off x="1022047" y="733404"/>
                  <a:ext cx="117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561E139D-1A2E-44D8-99E0-77601A3BA59C}"/>
                    </a:ext>
                  </a:extLst>
                </p14:cNvPr>
                <p14:cNvContentPartPr/>
                <p14:nvPr/>
              </p14:nvContentPartPr>
              <p14:xfrm>
                <a:off x="1109527" y="739884"/>
                <a:ext cx="116640" cy="134280"/>
              </p14:xfrm>
            </p:contentPart>
          </mc:Choice>
          <mc:Fallback xmlns="">
            <p:pic>
              <p:nvPicPr>
                <p:cNvPr id="11" name="Freihand 10">
                  <a:extLst>
                    <a:ext uri="{FF2B5EF4-FFF2-40B4-BE49-F238E27FC236}">
                      <a16:creationId xmlns:a16="http://schemas.microsoft.com/office/drawing/2014/main" id="{561E139D-1A2E-44D8-99E0-77601A3BA59C}"/>
                    </a:ext>
                  </a:extLst>
                </p:cNvPr>
                <p:cNvPicPr/>
                <p:nvPr/>
              </p:nvPicPr>
              <p:blipFill>
                <a:blip r:embed="rId17"/>
                <a:stretch>
                  <a:fillRect/>
                </a:stretch>
              </p:blipFill>
              <p:spPr>
                <a:xfrm>
                  <a:off x="1105207" y="735564"/>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C266DEA-611C-4A3E-AFFA-8003706A1940}"/>
                    </a:ext>
                  </a:extLst>
                </p14:cNvPr>
                <p14:cNvContentPartPr/>
                <p14:nvPr/>
              </p14:nvContentPartPr>
              <p14:xfrm>
                <a:off x="1285567" y="786684"/>
                <a:ext cx="33840" cy="13320"/>
              </p14:xfrm>
            </p:contentPart>
          </mc:Choice>
          <mc:Fallback xmlns="">
            <p:pic>
              <p:nvPicPr>
                <p:cNvPr id="12" name="Freihand 11">
                  <a:extLst>
                    <a:ext uri="{FF2B5EF4-FFF2-40B4-BE49-F238E27FC236}">
                      <a16:creationId xmlns:a16="http://schemas.microsoft.com/office/drawing/2014/main" id="{0C266DEA-611C-4A3E-AFFA-8003706A1940}"/>
                    </a:ext>
                  </a:extLst>
                </p:cNvPr>
                <p:cNvPicPr/>
                <p:nvPr/>
              </p:nvPicPr>
              <p:blipFill>
                <a:blip r:embed="rId19"/>
                <a:stretch>
                  <a:fillRect/>
                </a:stretch>
              </p:blipFill>
              <p:spPr>
                <a:xfrm>
                  <a:off x="1281247" y="782364"/>
                  <a:ext cx="42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8C09D99-21B1-43A9-8BBF-4F45BB7492A7}"/>
                    </a:ext>
                  </a:extLst>
                </p14:cNvPr>
                <p14:cNvContentPartPr/>
                <p14:nvPr/>
              </p14:nvContentPartPr>
              <p14:xfrm>
                <a:off x="1310767" y="863724"/>
                <a:ext cx="6840" cy="2520"/>
              </p14:xfrm>
            </p:contentPart>
          </mc:Choice>
          <mc:Fallback xmlns="">
            <p:pic>
              <p:nvPicPr>
                <p:cNvPr id="13" name="Freihand 12">
                  <a:extLst>
                    <a:ext uri="{FF2B5EF4-FFF2-40B4-BE49-F238E27FC236}">
                      <a16:creationId xmlns:a16="http://schemas.microsoft.com/office/drawing/2014/main" id="{78C09D99-21B1-43A9-8BBF-4F45BB7492A7}"/>
                    </a:ext>
                  </a:extLst>
                </p:cNvPr>
                <p:cNvPicPr/>
                <p:nvPr/>
              </p:nvPicPr>
              <p:blipFill>
                <a:blip r:embed="rId21"/>
                <a:stretch>
                  <a:fillRect/>
                </a:stretch>
              </p:blipFill>
              <p:spPr>
                <a:xfrm>
                  <a:off x="1306447" y="859404"/>
                  <a:ext cx="15480" cy="11160"/>
                </a:xfrm>
                <a:prstGeom prst="rect">
                  <a:avLst/>
                </a:prstGeom>
              </p:spPr>
            </p:pic>
          </mc:Fallback>
        </mc:AlternateContent>
      </p:grpSp>
      <p:grpSp>
        <p:nvGrpSpPr>
          <p:cNvPr id="67" name="Gruppieren 66">
            <a:extLst>
              <a:ext uri="{FF2B5EF4-FFF2-40B4-BE49-F238E27FC236}">
                <a16:creationId xmlns:a16="http://schemas.microsoft.com/office/drawing/2014/main" id="{4AF8D314-863E-4C8C-AC05-6E8BE49DA784}"/>
              </a:ext>
            </a:extLst>
          </p:cNvPr>
          <p:cNvGrpSpPr/>
          <p:nvPr/>
        </p:nvGrpSpPr>
        <p:grpSpPr>
          <a:xfrm>
            <a:off x="1568527" y="689124"/>
            <a:ext cx="4268160" cy="245520"/>
            <a:chOff x="1568527" y="689124"/>
            <a:chExt cx="4268160" cy="245520"/>
          </a:xfrm>
        </p:grpSpPr>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048D6918-667F-402A-BCB7-780B1B613405}"/>
                    </a:ext>
                  </a:extLst>
                </p14:cNvPr>
                <p14:cNvContentPartPr/>
                <p14:nvPr/>
              </p14:nvContentPartPr>
              <p14:xfrm>
                <a:off x="1568527" y="777684"/>
                <a:ext cx="69480" cy="75960"/>
              </p14:xfrm>
            </p:contentPart>
          </mc:Choice>
          <mc:Fallback xmlns="">
            <p:pic>
              <p:nvPicPr>
                <p:cNvPr id="28" name="Freihand 27">
                  <a:extLst>
                    <a:ext uri="{FF2B5EF4-FFF2-40B4-BE49-F238E27FC236}">
                      <a16:creationId xmlns:a16="http://schemas.microsoft.com/office/drawing/2014/main" id="{048D6918-667F-402A-BCB7-780B1B613405}"/>
                    </a:ext>
                  </a:extLst>
                </p:cNvPr>
                <p:cNvPicPr/>
                <p:nvPr/>
              </p:nvPicPr>
              <p:blipFill>
                <a:blip r:embed="rId23"/>
                <a:stretch>
                  <a:fillRect/>
                </a:stretch>
              </p:blipFill>
              <p:spPr>
                <a:xfrm>
                  <a:off x="1564207" y="773364"/>
                  <a:ext cx="7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9A7BAD7-E707-4A55-8DD5-B63A9347DE3C}"/>
                    </a:ext>
                  </a:extLst>
                </p14:cNvPr>
                <p14:cNvContentPartPr/>
                <p14:nvPr/>
              </p14:nvContentPartPr>
              <p14:xfrm>
                <a:off x="1605607" y="796404"/>
                <a:ext cx="64440" cy="138240"/>
              </p14:xfrm>
            </p:contentPart>
          </mc:Choice>
          <mc:Fallback xmlns="">
            <p:pic>
              <p:nvPicPr>
                <p:cNvPr id="29" name="Freihand 28">
                  <a:extLst>
                    <a:ext uri="{FF2B5EF4-FFF2-40B4-BE49-F238E27FC236}">
                      <a16:creationId xmlns:a16="http://schemas.microsoft.com/office/drawing/2014/main" id="{E9A7BAD7-E707-4A55-8DD5-B63A9347DE3C}"/>
                    </a:ext>
                  </a:extLst>
                </p:cNvPr>
                <p:cNvPicPr/>
                <p:nvPr/>
              </p:nvPicPr>
              <p:blipFill>
                <a:blip r:embed="rId25"/>
                <a:stretch>
                  <a:fillRect/>
                </a:stretch>
              </p:blipFill>
              <p:spPr>
                <a:xfrm>
                  <a:off x="1601287" y="792084"/>
                  <a:ext cx="73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4BA28D6B-1DC1-4740-9060-B634131BFB41}"/>
                    </a:ext>
                  </a:extLst>
                </p14:cNvPr>
                <p14:cNvContentPartPr/>
                <p14:nvPr/>
              </p14:nvContentPartPr>
              <p14:xfrm>
                <a:off x="1743127" y="729084"/>
                <a:ext cx="11880" cy="64800"/>
              </p14:xfrm>
            </p:contentPart>
          </mc:Choice>
          <mc:Fallback xmlns="">
            <p:pic>
              <p:nvPicPr>
                <p:cNvPr id="30" name="Freihand 29">
                  <a:extLst>
                    <a:ext uri="{FF2B5EF4-FFF2-40B4-BE49-F238E27FC236}">
                      <a16:creationId xmlns:a16="http://schemas.microsoft.com/office/drawing/2014/main" id="{4BA28D6B-1DC1-4740-9060-B634131BFB41}"/>
                    </a:ext>
                  </a:extLst>
                </p:cNvPr>
                <p:cNvPicPr/>
                <p:nvPr/>
              </p:nvPicPr>
              <p:blipFill>
                <a:blip r:embed="rId27"/>
                <a:stretch>
                  <a:fillRect/>
                </a:stretch>
              </p:blipFill>
              <p:spPr>
                <a:xfrm>
                  <a:off x="1738807" y="724764"/>
                  <a:ext cx="20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54B4EA56-25D7-4026-B8CD-A852914FC78F}"/>
                    </a:ext>
                  </a:extLst>
                </p14:cNvPr>
                <p14:cNvContentPartPr/>
                <p14:nvPr/>
              </p14:nvContentPartPr>
              <p14:xfrm>
                <a:off x="1676167" y="715764"/>
                <a:ext cx="354960" cy="81000"/>
              </p14:xfrm>
            </p:contentPart>
          </mc:Choice>
          <mc:Fallback xmlns="">
            <p:pic>
              <p:nvPicPr>
                <p:cNvPr id="31" name="Freihand 30">
                  <a:extLst>
                    <a:ext uri="{FF2B5EF4-FFF2-40B4-BE49-F238E27FC236}">
                      <a16:creationId xmlns:a16="http://schemas.microsoft.com/office/drawing/2014/main" id="{54B4EA56-25D7-4026-B8CD-A852914FC78F}"/>
                    </a:ext>
                  </a:extLst>
                </p:cNvPr>
                <p:cNvPicPr/>
                <p:nvPr/>
              </p:nvPicPr>
              <p:blipFill>
                <a:blip r:embed="rId29"/>
                <a:stretch>
                  <a:fillRect/>
                </a:stretch>
              </p:blipFill>
              <p:spPr>
                <a:xfrm>
                  <a:off x="1671847" y="711444"/>
                  <a:ext cx="36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3EC2FDF8-AD80-43C9-B58F-F19DBF20597C}"/>
                    </a:ext>
                  </a:extLst>
                </p14:cNvPr>
                <p14:cNvContentPartPr/>
                <p14:nvPr/>
              </p14:nvContentPartPr>
              <p14:xfrm>
                <a:off x="1909807" y="825564"/>
                <a:ext cx="108360" cy="9720"/>
              </p14:xfrm>
            </p:contentPart>
          </mc:Choice>
          <mc:Fallback xmlns="">
            <p:pic>
              <p:nvPicPr>
                <p:cNvPr id="32" name="Freihand 31">
                  <a:extLst>
                    <a:ext uri="{FF2B5EF4-FFF2-40B4-BE49-F238E27FC236}">
                      <a16:creationId xmlns:a16="http://schemas.microsoft.com/office/drawing/2014/main" id="{3EC2FDF8-AD80-43C9-B58F-F19DBF20597C}"/>
                    </a:ext>
                  </a:extLst>
                </p:cNvPr>
                <p:cNvPicPr/>
                <p:nvPr/>
              </p:nvPicPr>
              <p:blipFill>
                <a:blip r:embed="rId31"/>
                <a:stretch>
                  <a:fillRect/>
                </a:stretch>
              </p:blipFill>
              <p:spPr>
                <a:xfrm>
                  <a:off x="1905487" y="821244"/>
                  <a:ext cx="11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F1EC8B15-B6B2-4828-9BCF-E91336DDA04B}"/>
                    </a:ext>
                  </a:extLst>
                </p14:cNvPr>
                <p14:cNvContentPartPr/>
                <p14:nvPr/>
              </p14:nvContentPartPr>
              <p14:xfrm>
                <a:off x="2170447" y="765444"/>
                <a:ext cx="116640" cy="81720"/>
              </p14:xfrm>
            </p:contentPart>
          </mc:Choice>
          <mc:Fallback xmlns="">
            <p:pic>
              <p:nvPicPr>
                <p:cNvPr id="33" name="Freihand 32">
                  <a:extLst>
                    <a:ext uri="{FF2B5EF4-FFF2-40B4-BE49-F238E27FC236}">
                      <a16:creationId xmlns:a16="http://schemas.microsoft.com/office/drawing/2014/main" id="{F1EC8B15-B6B2-4828-9BCF-E91336DDA04B}"/>
                    </a:ext>
                  </a:extLst>
                </p:cNvPr>
                <p:cNvPicPr/>
                <p:nvPr/>
              </p:nvPicPr>
              <p:blipFill>
                <a:blip r:embed="rId33"/>
                <a:stretch>
                  <a:fillRect/>
                </a:stretch>
              </p:blipFill>
              <p:spPr>
                <a:xfrm>
                  <a:off x="2166127" y="761124"/>
                  <a:ext cx="125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F16852B5-62A5-4F11-A474-4172A1E34377}"/>
                    </a:ext>
                  </a:extLst>
                </p14:cNvPr>
                <p14:cNvContentPartPr/>
                <p14:nvPr/>
              </p14:nvContentPartPr>
              <p14:xfrm>
                <a:off x="2356927" y="767244"/>
                <a:ext cx="19800" cy="85320"/>
              </p14:xfrm>
            </p:contentPart>
          </mc:Choice>
          <mc:Fallback xmlns="">
            <p:pic>
              <p:nvPicPr>
                <p:cNvPr id="34" name="Freihand 33">
                  <a:extLst>
                    <a:ext uri="{FF2B5EF4-FFF2-40B4-BE49-F238E27FC236}">
                      <a16:creationId xmlns:a16="http://schemas.microsoft.com/office/drawing/2014/main" id="{F16852B5-62A5-4F11-A474-4172A1E34377}"/>
                    </a:ext>
                  </a:extLst>
                </p:cNvPr>
                <p:cNvPicPr/>
                <p:nvPr/>
              </p:nvPicPr>
              <p:blipFill>
                <a:blip r:embed="rId35"/>
                <a:stretch>
                  <a:fillRect/>
                </a:stretch>
              </p:blipFill>
              <p:spPr>
                <a:xfrm>
                  <a:off x="2352607" y="762924"/>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7A0B76D1-0866-4F99-9B0E-1CE379CB2DED}"/>
                    </a:ext>
                  </a:extLst>
                </p14:cNvPr>
                <p14:cNvContentPartPr/>
                <p14:nvPr/>
              </p14:nvContentPartPr>
              <p14:xfrm>
                <a:off x="2318047" y="756084"/>
                <a:ext cx="214920" cy="89640"/>
              </p14:xfrm>
            </p:contentPart>
          </mc:Choice>
          <mc:Fallback xmlns="">
            <p:pic>
              <p:nvPicPr>
                <p:cNvPr id="35" name="Freihand 34">
                  <a:extLst>
                    <a:ext uri="{FF2B5EF4-FFF2-40B4-BE49-F238E27FC236}">
                      <a16:creationId xmlns:a16="http://schemas.microsoft.com/office/drawing/2014/main" id="{7A0B76D1-0866-4F99-9B0E-1CE379CB2DED}"/>
                    </a:ext>
                  </a:extLst>
                </p:cNvPr>
                <p:cNvPicPr/>
                <p:nvPr/>
              </p:nvPicPr>
              <p:blipFill>
                <a:blip r:embed="rId37"/>
                <a:stretch>
                  <a:fillRect/>
                </a:stretch>
              </p:blipFill>
              <p:spPr>
                <a:xfrm>
                  <a:off x="2313727" y="751764"/>
                  <a:ext cx="223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6690785-B430-4E23-A1B4-D17DF122895D}"/>
                    </a:ext>
                  </a:extLst>
                </p14:cNvPr>
                <p14:cNvContentPartPr/>
                <p14:nvPr/>
              </p14:nvContentPartPr>
              <p14:xfrm>
                <a:off x="2462047" y="741324"/>
                <a:ext cx="189720" cy="104760"/>
              </p14:xfrm>
            </p:contentPart>
          </mc:Choice>
          <mc:Fallback xmlns="">
            <p:pic>
              <p:nvPicPr>
                <p:cNvPr id="36" name="Freihand 35">
                  <a:extLst>
                    <a:ext uri="{FF2B5EF4-FFF2-40B4-BE49-F238E27FC236}">
                      <a16:creationId xmlns:a16="http://schemas.microsoft.com/office/drawing/2014/main" id="{F6690785-B430-4E23-A1B4-D17DF122895D}"/>
                    </a:ext>
                  </a:extLst>
                </p:cNvPr>
                <p:cNvPicPr/>
                <p:nvPr/>
              </p:nvPicPr>
              <p:blipFill>
                <a:blip r:embed="rId39"/>
                <a:stretch>
                  <a:fillRect/>
                </a:stretch>
              </p:blipFill>
              <p:spPr>
                <a:xfrm>
                  <a:off x="2457727" y="737004"/>
                  <a:ext cx="198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7E296E9B-2D0D-4CA3-A90F-09D5D8C9EDDA}"/>
                    </a:ext>
                  </a:extLst>
                </p14:cNvPr>
                <p14:cNvContentPartPr/>
                <p14:nvPr/>
              </p14:nvContentPartPr>
              <p14:xfrm>
                <a:off x="2684527" y="739524"/>
                <a:ext cx="119160" cy="92520"/>
              </p14:xfrm>
            </p:contentPart>
          </mc:Choice>
          <mc:Fallback xmlns="">
            <p:pic>
              <p:nvPicPr>
                <p:cNvPr id="37" name="Freihand 36">
                  <a:extLst>
                    <a:ext uri="{FF2B5EF4-FFF2-40B4-BE49-F238E27FC236}">
                      <a16:creationId xmlns:a16="http://schemas.microsoft.com/office/drawing/2014/main" id="{7E296E9B-2D0D-4CA3-A90F-09D5D8C9EDDA}"/>
                    </a:ext>
                  </a:extLst>
                </p:cNvPr>
                <p:cNvPicPr/>
                <p:nvPr/>
              </p:nvPicPr>
              <p:blipFill>
                <a:blip r:embed="rId41"/>
                <a:stretch>
                  <a:fillRect/>
                </a:stretch>
              </p:blipFill>
              <p:spPr>
                <a:xfrm>
                  <a:off x="2680207" y="735204"/>
                  <a:ext cx="127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F6F7A663-6465-4958-9050-65B98E8DFD78}"/>
                    </a:ext>
                  </a:extLst>
                </p14:cNvPr>
                <p14:cNvContentPartPr/>
                <p14:nvPr/>
              </p14:nvContentPartPr>
              <p14:xfrm>
                <a:off x="2863807" y="768324"/>
                <a:ext cx="141120" cy="122400"/>
              </p14:xfrm>
            </p:contentPart>
          </mc:Choice>
          <mc:Fallback xmlns="">
            <p:pic>
              <p:nvPicPr>
                <p:cNvPr id="38" name="Freihand 37">
                  <a:extLst>
                    <a:ext uri="{FF2B5EF4-FFF2-40B4-BE49-F238E27FC236}">
                      <a16:creationId xmlns:a16="http://schemas.microsoft.com/office/drawing/2014/main" id="{F6F7A663-6465-4958-9050-65B98E8DFD78}"/>
                    </a:ext>
                  </a:extLst>
                </p:cNvPr>
                <p:cNvPicPr/>
                <p:nvPr/>
              </p:nvPicPr>
              <p:blipFill>
                <a:blip r:embed="rId43"/>
                <a:stretch>
                  <a:fillRect/>
                </a:stretch>
              </p:blipFill>
              <p:spPr>
                <a:xfrm>
                  <a:off x="2859487" y="764004"/>
                  <a:ext cx="149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AF397F86-C400-4546-B54F-1A3E00F1CC75}"/>
                    </a:ext>
                  </a:extLst>
                </p14:cNvPr>
                <p14:cNvContentPartPr/>
                <p14:nvPr/>
              </p14:nvContentPartPr>
              <p14:xfrm>
                <a:off x="3127327" y="793164"/>
                <a:ext cx="165960" cy="5760"/>
              </p14:xfrm>
            </p:contentPart>
          </mc:Choice>
          <mc:Fallback xmlns="">
            <p:pic>
              <p:nvPicPr>
                <p:cNvPr id="39" name="Freihand 38">
                  <a:extLst>
                    <a:ext uri="{FF2B5EF4-FFF2-40B4-BE49-F238E27FC236}">
                      <a16:creationId xmlns:a16="http://schemas.microsoft.com/office/drawing/2014/main" id="{AF397F86-C400-4546-B54F-1A3E00F1CC75}"/>
                    </a:ext>
                  </a:extLst>
                </p:cNvPr>
                <p:cNvPicPr/>
                <p:nvPr/>
              </p:nvPicPr>
              <p:blipFill>
                <a:blip r:embed="rId45"/>
                <a:stretch>
                  <a:fillRect/>
                </a:stretch>
              </p:blipFill>
              <p:spPr>
                <a:xfrm>
                  <a:off x="3123007" y="788844"/>
                  <a:ext cx="174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F3A0EE95-C9BB-4064-9E17-8061099F9D79}"/>
                    </a:ext>
                  </a:extLst>
                </p14:cNvPr>
                <p14:cNvContentPartPr/>
                <p14:nvPr/>
              </p14:nvContentPartPr>
              <p14:xfrm>
                <a:off x="3142807" y="819444"/>
                <a:ext cx="142920" cy="720"/>
              </p14:xfrm>
            </p:contentPart>
          </mc:Choice>
          <mc:Fallback xmlns="">
            <p:pic>
              <p:nvPicPr>
                <p:cNvPr id="40" name="Freihand 39">
                  <a:extLst>
                    <a:ext uri="{FF2B5EF4-FFF2-40B4-BE49-F238E27FC236}">
                      <a16:creationId xmlns:a16="http://schemas.microsoft.com/office/drawing/2014/main" id="{F3A0EE95-C9BB-4064-9E17-8061099F9D79}"/>
                    </a:ext>
                  </a:extLst>
                </p:cNvPr>
                <p:cNvPicPr/>
                <p:nvPr/>
              </p:nvPicPr>
              <p:blipFill>
                <a:blip r:embed="rId47"/>
                <a:stretch>
                  <a:fillRect/>
                </a:stretch>
              </p:blipFill>
              <p:spPr>
                <a:xfrm>
                  <a:off x="3138487" y="815124"/>
                  <a:ext cx="151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F426A245-0DCD-4BC7-B024-1030577E6738}"/>
                    </a:ext>
                  </a:extLst>
                </p14:cNvPr>
                <p14:cNvContentPartPr/>
                <p14:nvPr/>
              </p14:nvContentPartPr>
              <p14:xfrm>
                <a:off x="3414607" y="761124"/>
                <a:ext cx="87120" cy="76320"/>
              </p14:xfrm>
            </p:contentPart>
          </mc:Choice>
          <mc:Fallback xmlns="">
            <p:pic>
              <p:nvPicPr>
                <p:cNvPr id="41" name="Freihand 40">
                  <a:extLst>
                    <a:ext uri="{FF2B5EF4-FFF2-40B4-BE49-F238E27FC236}">
                      <a16:creationId xmlns:a16="http://schemas.microsoft.com/office/drawing/2014/main" id="{F426A245-0DCD-4BC7-B024-1030577E6738}"/>
                    </a:ext>
                  </a:extLst>
                </p:cNvPr>
                <p:cNvPicPr/>
                <p:nvPr/>
              </p:nvPicPr>
              <p:blipFill>
                <a:blip r:embed="rId49"/>
                <a:stretch>
                  <a:fillRect/>
                </a:stretch>
              </p:blipFill>
              <p:spPr>
                <a:xfrm>
                  <a:off x="3410287" y="756804"/>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1349815F-9917-4A55-9248-E6282C340CE8}"/>
                    </a:ext>
                  </a:extLst>
                </p14:cNvPr>
                <p14:cNvContentPartPr/>
                <p14:nvPr/>
              </p14:nvContentPartPr>
              <p14:xfrm>
                <a:off x="3441967" y="729804"/>
                <a:ext cx="101160" cy="8640"/>
              </p14:xfrm>
            </p:contentPart>
          </mc:Choice>
          <mc:Fallback xmlns="">
            <p:pic>
              <p:nvPicPr>
                <p:cNvPr id="42" name="Freihand 41">
                  <a:extLst>
                    <a:ext uri="{FF2B5EF4-FFF2-40B4-BE49-F238E27FC236}">
                      <a16:creationId xmlns:a16="http://schemas.microsoft.com/office/drawing/2014/main" id="{1349815F-9917-4A55-9248-E6282C340CE8}"/>
                    </a:ext>
                  </a:extLst>
                </p:cNvPr>
                <p:cNvPicPr/>
                <p:nvPr/>
              </p:nvPicPr>
              <p:blipFill>
                <a:blip r:embed="rId51"/>
                <a:stretch>
                  <a:fillRect/>
                </a:stretch>
              </p:blipFill>
              <p:spPr>
                <a:xfrm>
                  <a:off x="3437647" y="725484"/>
                  <a:ext cx="109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E05F9CAE-1114-44D0-B0E1-B4AC0F252CB1}"/>
                    </a:ext>
                  </a:extLst>
                </p14:cNvPr>
                <p14:cNvContentPartPr/>
                <p14:nvPr/>
              </p14:nvContentPartPr>
              <p14:xfrm>
                <a:off x="3571207" y="745644"/>
                <a:ext cx="110160" cy="82080"/>
              </p14:xfrm>
            </p:contentPart>
          </mc:Choice>
          <mc:Fallback xmlns="">
            <p:pic>
              <p:nvPicPr>
                <p:cNvPr id="43" name="Freihand 42">
                  <a:extLst>
                    <a:ext uri="{FF2B5EF4-FFF2-40B4-BE49-F238E27FC236}">
                      <a16:creationId xmlns:a16="http://schemas.microsoft.com/office/drawing/2014/main" id="{E05F9CAE-1114-44D0-B0E1-B4AC0F252CB1}"/>
                    </a:ext>
                  </a:extLst>
                </p:cNvPr>
                <p:cNvPicPr/>
                <p:nvPr/>
              </p:nvPicPr>
              <p:blipFill>
                <a:blip r:embed="rId53"/>
                <a:stretch>
                  <a:fillRect/>
                </a:stretch>
              </p:blipFill>
              <p:spPr>
                <a:xfrm>
                  <a:off x="3566887" y="741324"/>
                  <a:ext cx="11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41A9DA16-B070-4F33-A3A0-FD04E1E9A64E}"/>
                    </a:ext>
                  </a:extLst>
                </p14:cNvPr>
                <p14:cNvContentPartPr/>
                <p14:nvPr/>
              </p14:nvContentPartPr>
              <p14:xfrm>
                <a:off x="3737887" y="762204"/>
                <a:ext cx="98280" cy="73440"/>
              </p14:xfrm>
            </p:contentPart>
          </mc:Choice>
          <mc:Fallback xmlns="">
            <p:pic>
              <p:nvPicPr>
                <p:cNvPr id="44" name="Freihand 43">
                  <a:extLst>
                    <a:ext uri="{FF2B5EF4-FFF2-40B4-BE49-F238E27FC236}">
                      <a16:creationId xmlns:a16="http://schemas.microsoft.com/office/drawing/2014/main" id="{41A9DA16-B070-4F33-A3A0-FD04E1E9A64E}"/>
                    </a:ext>
                  </a:extLst>
                </p:cNvPr>
                <p:cNvPicPr/>
                <p:nvPr/>
              </p:nvPicPr>
              <p:blipFill>
                <a:blip r:embed="rId55"/>
                <a:stretch>
                  <a:fillRect/>
                </a:stretch>
              </p:blipFill>
              <p:spPr>
                <a:xfrm>
                  <a:off x="3733567" y="757884"/>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AF3187E-54D5-4684-AF7B-51D0BE492BDB}"/>
                    </a:ext>
                  </a:extLst>
                </p14:cNvPr>
                <p14:cNvContentPartPr/>
                <p14:nvPr/>
              </p14:nvContentPartPr>
              <p14:xfrm>
                <a:off x="3897727" y="731964"/>
                <a:ext cx="81000" cy="80280"/>
              </p14:xfrm>
            </p:contentPart>
          </mc:Choice>
          <mc:Fallback xmlns="">
            <p:pic>
              <p:nvPicPr>
                <p:cNvPr id="45" name="Freihand 44">
                  <a:extLst>
                    <a:ext uri="{FF2B5EF4-FFF2-40B4-BE49-F238E27FC236}">
                      <a16:creationId xmlns:a16="http://schemas.microsoft.com/office/drawing/2014/main" id="{2AF3187E-54D5-4684-AF7B-51D0BE492BDB}"/>
                    </a:ext>
                  </a:extLst>
                </p:cNvPr>
                <p:cNvPicPr/>
                <p:nvPr/>
              </p:nvPicPr>
              <p:blipFill>
                <a:blip r:embed="rId57"/>
                <a:stretch>
                  <a:fillRect/>
                </a:stretch>
              </p:blipFill>
              <p:spPr>
                <a:xfrm>
                  <a:off x="3893407" y="727644"/>
                  <a:ext cx="89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22DFE0A4-6C62-47A4-9124-E4214A5E3593}"/>
                    </a:ext>
                  </a:extLst>
                </p14:cNvPr>
                <p14:cNvContentPartPr/>
                <p14:nvPr/>
              </p14:nvContentPartPr>
              <p14:xfrm>
                <a:off x="4006447" y="785604"/>
                <a:ext cx="25200" cy="75240"/>
              </p14:xfrm>
            </p:contentPart>
          </mc:Choice>
          <mc:Fallback xmlns="">
            <p:pic>
              <p:nvPicPr>
                <p:cNvPr id="46" name="Freihand 45">
                  <a:extLst>
                    <a:ext uri="{FF2B5EF4-FFF2-40B4-BE49-F238E27FC236}">
                      <a16:creationId xmlns:a16="http://schemas.microsoft.com/office/drawing/2014/main" id="{22DFE0A4-6C62-47A4-9124-E4214A5E3593}"/>
                    </a:ext>
                  </a:extLst>
                </p:cNvPr>
                <p:cNvPicPr/>
                <p:nvPr/>
              </p:nvPicPr>
              <p:blipFill>
                <a:blip r:embed="rId59"/>
                <a:stretch>
                  <a:fillRect/>
                </a:stretch>
              </p:blipFill>
              <p:spPr>
                <a:xfrm>
                  <a:off x="4002127" y="781284"/>
                  <a:ext cx="33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4E081E02-B308-4940-9BA8-622372C463BA}"/>
                    </a:ext>
                  </a:extLst>
                </p14:cNvPr>
                <p14:cNvContentPartPr/>
                <p14:nvPr/>
              </p14:nvContentPartPr>
              <p14:xfrm>
                <a:off x="4065127" y="689124"/>
                <a:ext cx="94680" cy="140760"/>
              </p14:xfrm>
            </p:contentPart>
          </mc:Choice>
          <mc:Fallback xmlns="">
            <p:pic>
              <p:nvPicPr>
                <p:cNvPr id="47" name="Freihand 46">
                  <a:extLst>
                    <a:ext uri="{FF2B5EF4-FFF2-40B4-BE49-F238E27FC236}">
                      <a16:creationId xmlns:a16="http://schemas.microsoft.com/office/drawing/2014/main" id="{4E081E02-B308-4940-9BA8-622372C463BA}"/>
                    </a:ext>
                  </a:extLst>
                </p:cNvPr>
                <p:cNvPicPr/>
                <p:nvPr/>
              </p:nvPicPr>
              <p:blipFill>
                <a:blip r:embed="rId61"/>
                <a:stretch>
                  <a:fillRect/>
                </a:stretch>
              </p:blipFill>
              <p:spPr>
                <a:xfrm>
                  <a:off x="4060807" y="684804"/>
                  <a:ext cx="10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92CE0472-FC6C-4DDA-855D-617F0FE0E52F}"/>
                    </a:ext>
                  </a:extLst>
                </p14:cNvPr>
                <p14:cNvContentPartPr/>
                <p14:nvPr/>
              </p14:nvContentPartPr>
              <p14:xfrm>
                <a:off x="4229287" y="756084"/>
                <a:ext cx="88200" cy="137880"/>
              </p14:xfrm>
            </p:contentPart>
          </mc:Choice>
          <mc:Fallback xmlns="">
            <p:pic>
              <p:nvPicPr>
                <p:cNvPr id="48" name="Freihand 47">
                  <a:extLst>
                    <a:ext uri="{FF2B5EF4-FFF2-40B4-BE49-F238E27FC236}">
                      <a16:creationId xmlns:a16="http://schemas.microsoft.com/office/drawing/2014/main" id="{92CE0472-FC6C-4DDA-855D-617F0FE0E52F}"/>
                    </a:ext>
                  </a:extLst>
                </p:cNvPr>
                <p:cNvPicPr/>
                <p:nvPr/>
              </p:nvPicPr>
              <p:blipFill>
                <a:blip r:embed="rId63"/>
                <a:stretch>
                  <a:fillRect/>
                </a:stretch>
              </p:blipFill>
              <p:spPr>
                <a:xfrm>
                  <a:off x="4224967" y="751764"/>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967A8015-49E9-42E9-8581-9FBF023E11E0}"/>
                    </a:ext>
                  </a:extLst>
                </p14:cNvPr>
                <p14:cNvContentPartPr/>
                <p14:nvPr/>
              </p14:nvContentPartPr>
              <p14:xfrm>
                <a:off x="4414687" y="773724"/>
                <a:ext cx="12960" cy="75600"/>
              </p14:xfrm>
            </p:contentPart>
          </mc:Choice>
          <mc:Fallback xmlns="">
            <p:pic>
              <p:nvPicPr>
                <p:cNvPr id="51" name="Freihand 50">
                  <a:extLst>
                    <a:ext uri="{FF2B5EF4-FFF2-40B4-BE49-F238E27FC236}">
                      <a16:creationId xmlns:a16="http://schemas.microsoft.com/office/drawing/2014/main" id="{967A8015-49E9-42E9-8581-9FBF023E11E0}"/>
                    </a:ext>
                  </a:extLst>
                </p:cNvPr>
                <p:cNvPicPr/>
                <p:nvPr/>
              </p:nvPicPr>
              <p:blipFill>
                <a:blip r:embed="rId65"/>
                <a:stretch>
                  <a:fillRect/>
                </a:stretch>
              </p:blipFill>
              <p:spPr>
                <a:xfrm>
                  <a:off x="4410367" y="769404"/>
                  <a:ext cx="2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77844126-21DD-4110-B298-51E3B932A8F1}"/>
                    </a:ext>
                  </a:extLst>
                </p14:cNvPr>
                <p14:cNvContentPartPr/>
                <p14:nvPr/>
              </p14:nvContentPartPr>
              <p14:xfrm>
                <a:off x="4395607" y="788844"/>
                <a:ext cx="58320" cy="16560"/>
              </p14:xfrm>
            </p:contentPart>
          </mc:Choice>
          <mc:Fallback xmlns="">
            <p:pic>
              <p:nvPicPr>
                <p:cNvPr id="52" name="Freihand 51">
                  <a:extLst>
                    <a:ext uri="{FF2B5EF4-FFF2-40B4-BE49-F238E27FC236}">
                      <a16:creationId xmlns:a16="http://schemas.microsoft.com/office/drawing/2014/main" id="{77844126-21DD-4110-B298-51E3B932A8F1}"/>
                    </a:ext>
                  </a:extLst>
                </p:cNvPr>
                <p:cNvPicPr/>
                <p:nvPr/>
              </p:nvPicPr>
              <p:blipFill>
                <a:blip r:embed="rId67"/>
                <a:stretch>
                  <a:fillRect/>
                </a:stretch>
              </p:blipFill>
              <p:spPr>
                <a:xfrm>
                  <a:off x="4391287" y="784524"/>
                  <a:ext cx="66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72CC630D-0222-4E74-9455-8610974FB36E}"/>
                    </a:ext>
                  </a:extLst>
                </p14:cNvPr>
                <p14:cNvContentPartPr/>
                <p14:nvPr/>
              </p14:nvContentPartPr>
              <p14:xfrm>
                <a:off x="4515847" y="723324"/>
                <a:ext cx="63360" cy="105480"/>
              </p14:xfrm>
            </p:contentPart>
          </mc:Choice>
          <mc:Fallback xmlns="">
            <p:pic>
              <p:nvPicPr>
                <p:cNvPr id="53" name="Freihand 52">
                  <a:extLst>
                    <a:ext uri="{FF2B5EF4-FFF2-40B4-BE49-F238E27FC236}">
                      <a16:creationId xmlns:a16="http://schemas.microsoft.com/office/drawing/2014/main" id="{72CC630D-0222-4E74-9455-8610974FB36E}"/>
                    </a:ext>
                  </a:extLst>
                </p:cNvPr>
                <p:cNvPicPr/>
                <p:nvPr/>
              </p:nvPicPr>
              <p:blipFill>
                <a:blip r:embed="rId69"/>
                <a:stretch>
                  <a:fillRect/>
                </a:stretch>
              </p:blipFill>
              <p:spPr>
                <a:xfrm>
                  <a:off x="4511527" y="719004"/>
                  <a:ext cx="72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1C8379EA-39A2-4856-8DFE-57D91F328DF4}"/>
                    </a:ext>
                  </a:extLst>
                </p14:cNvPr>
                <p14:cNvContentPartPr/>
                <p14:nvPr/>
              </p14:nvContentPartPr>
              <p14:xfrm>
                <a:off x="4636447" y="732324"/>
                <a:ext cx="73800" cy="75600"/>
              </p14:xfrm>
            </p:contentPart>
          </mc:Choice>
          <mc:Fallback xmlns="">
            <p:pic>
              <p:nvPicPr>
                <p:cNvPr id="54" name="Freihand 53">
                  <a:extLst>
                    <a:ext uri="{FF2B5EF4-FFF2-40B4-BE49-F238E27FC236}">
                      <a16:creationId xmlns:a16="http://schemas.microsoft.com/office/drawing/2014/main" id="{1C8379EA-39A2-4856-8DFE-57D91F328DF4}"/>
                    </a:ext>
                  </a:extLst>
                </p:cNvPr>
                <p:cNvPicPr/>
                <p:nvPr/>
              </p:nvPicPr>
              <p:blipFill>
                <a:blip r:embed="rId71"/>
                <a:stretch>
                  <a:fillRect/>
                </a:stretch>
              </p:blipFill>
              <p:spPr>
                <a:xfrm>
                  <a:off x="4632127" y="728004"/>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4B06F74-E26F-4A8D-9198-3884E44A49AD}"/>
                    </a:ext>
                  </a:extLst>
                </p14:cNvPr>
                <p14:cNvContentPartPr/>
                <p14:nvPr/>
              </p14:nvContentPartPr>
              <p14:xfrm>
                <a:off x="4797007" y="801804"/>
                <a:ext cx="112320" cy="11520"/>
              </p14:xfrm>
            </p:contentPart>
          </mc:Choice>
          <mc:Fallback xmlns="">
            <p:pic>
              <p:nvPicPr>
                <p:cNvPr id="55" name="Freihand 54">
                  <a:extLst>
                    <a:ext uri="{FF2B5EF4-FFF2-40B4-BE49-F238E27FC236}">
                      <a16:creationId xmlns:a16="http://schemas.microsoft.com/office/drawing/2014/main" id="{94B06F74-E26F-4A8D-9198-3884E44A49AD}"/>
                    </a:ext>
                  </a:extLst>
                </p:cNvPr>
                <p:cNvPicPr/>
                <p:nvPr/>
              </p:nvPicPr>
              <p:blipFill>
                <a:blip r:embed="rId73"/>
                <a:stretch>
                  <a:fillRect/>
                </a:stretch>
              </p:blipFill>
              <p:spPr>
                <a:xfrm>
                  <a:off x="4792687" y="797484"/>
                  <a:ext cx="12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0354EA4A-15E8-4262-A4E7-4B8FC5A850C3}"/>
                    </a:ext>
                  </a:extLst>
                </p14:cNvPr>
                <p14:cNvContentPartPr/>
                <p14:nvPr/>
              </p14:nvContentPartPr>
              <p14:xfrm>
                <a:off x="4932367" y="741324"/>
                <a:ext cx="83160" cy="117000"/>
              </p14:xfrm>
            </p:contentPart>
          </mc:Choice>
          <mc:Fallback xmlns="">
            <p:pic>
              <p:nvPicPr>
                <p:cNvPr id="56" name="Freihand 55">
                  <a:extLst>
                    <a:ext uri="{FF2B5EF4-FFF2-40B4-BE49-F238E27FC236}">
                      <a16:creationId xmlns:a16="http://schemas.microsoft.com/office/drawing/2014/main" id="{0354EA4A-15E8-4262-A4E7-4B8FC5A850C3}"/>
                    </a:ext>
                  </a:extLst>
                </p:cNvPr>
                <p:cNvPicPr/>
                <p:nvPr/>
              </p:nvPicPr>
              <p:blipFill>
                <a:blip r:embed="rId75"/>
                <a:stretch>
                  <a:fillRect/>
                </a:stretch>
              </p:blipFill>
              <p:spPr>
                <a:xfrm>
                  <a:off x="4928047" y="737004"/>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7265ACAA-CBAC-42BC-8941-E2EEF96CD66A}"/>
                    </a:ext>
                  </a:extLst>
                </p14:cNvPr>
                <p14:cNvContentPartPr/>
                <p14:nvPr/>
              </p14:nvContentPartPr>
              <p14:xfrm>
                <a:off x="5045047" y="756084"/>
                <a:ext cx="104760" cy="73440"/>
              </p14:xfrm>
            </p:contentPart>
          </mc:Choice>
          <mc:Fallback xmlns="">
            <p:pic>
              <p:nvPicPr>
                <p:cNvPr id="57" name="Freihand 56">
                  <a:extLst>
                    <a:ext uri="{FF2B5EF4-FFF2-40B4-BE49-F238E27FC236}">
                      <a16:creationId xmlns:a16="http://schemas.microsoft.com/office/drawing/2014/main" id="{7265ACAA-CBAC-42BC-8941-E2EEF96CD66A}"/>
                    </a:ext>
                  </a:extLst>
                </p:cNvPr>
                <p:cNvPicPr/>
                <p:nvPr/>
              </p:nvPicPr>
              <p:blipFill>
                <a:blip r:embed="rId77"/>
                <a:stretch>
                  <a:fillRect/>
                </a:stretch>
              </p:blipFill>
              <p:spPr>
                <a:xfrm>
                  <a:off x="5040727" y="751764"/>
                  <a:ext cx="113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7D86AAAA-5600-4EE3-ABF6-B02C2A2AA1DA}"/>
                    </a:ext>
                  </a:extLst>
                </p14:cNvPr>
                <p14:cNvContentPartPr/>
                <p14:nvPr/>
              </p14:nvContentPartPr>
              <p14:xfrm>
                <a:off x="5149447" y="761844"/>
                <a:ext cx="109800" cy="66960"/>
              </p14:xfrm>
            </p:contentPart>
          </mc:Choice>
          <mc:Fallback xmlns="">
            <p:pic>
              <p:nvPicPr>
                <p:cNvPr id="58" name="Freihand 57">
                  <a:extLst>
                    <a:ext uri="{FF2B5EF4-FFF2-40B4-BE49-F238E27FC236}">
                      <a16:creationId xmlns:a16="http://schemas.microsoft.com/office/drawing/2014/main" id="{7D86AAAA-5600-4EE3-ABF6-B02C2A2AA1DA}"/>
                    </a:ext>
                  </a:extLst>
                </p:cNvPr>
                <p:cNvPicPr/>
                <p:nvPr/>
              </p:nvPicPr>
              <p:blipFill>
                <a:blip r:embed="rId79"/>
                <a:stretch>
                  <a:fillRect/>
                </a:stretch>
              </p:blipFill>
              <p:spPr>
                <a:xfrm>
                  <a:off x="5145127" y="757524"/>
                  <a:ext cx="11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0CBBC093-E6B8-4EE1-9105-6E41614BD9BC}"/>
                    </a:ext>
                  </a:extLst>
                </p14:cNvPr>
                <p14:cNvContentPartPr/>
                <p14:nvPr/>
              </p14:nvContentPartPr>
              <p14:xfrm>
                <a:off x="5295247" y="769044"/>
                <a:ext cx="46440" cy="66240"/>
              </p14:xfrm>
            </p:contentPart>
          </mc:Choice>
          <mc:Fallback xmlns="">
            <p:pic>
              <p:nvPicPr>
                <p:cNvPr id="59" name="Freihand 58">
                  <a:extLst>
                    <a:ext uri="{FF2B5EF4-FFF2-40B4-BE49-F238E27FC236}">
                      <a16:creationId xmlns:a16="http://schemas.microsoft.com/office/drawing/2014/main" id="{0CBBC093-E6B8-4EE1-9105-6E41614BD9BC}"/>
                    </a:ext>
                  </a:extLst>
                </p:cNvPr>
                <p:cNvPicPr/>
                <p:nvPr/>
              </p:nvPicPr>
              <p:blipFill>
                <a:blip r:embed="rId81"/>
                <a:stretch>
                  <a:fillRect/>
                </a:stretch>
              </p:blipFill>
              <p:spPr>
                <a:xfrm>
                  <a:off x="5290927" y="764724"/>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3BA25A0-D108-41D4-84D0-5C721255BAA1}"/>
                    </a:ext>
                  </a:extLst>
                </p14:cNvPr>
                <p14:cNvContentPartPr/>
                <p14:nvPr/>
              </p14:nvContentPartPr>
              <p14:xfrm>
                <a:off x="5324047" y="708924"/>
                <a:ext cx="360" cy="360"/>
              </p14:xfrm>
            </p:contentPart>
          </mc:Choice>
          <mc:Fallback xmlns="">
            <p:pic>
              <p:nvPicPr>
                <p:cNvPr id="60" name="Freihand 59">
                  <a:extLst>
                    <a:ext uri="{FF2B5EF4-FFF2-40B4-BE49-F238E27FC236}">
                      <a16:creationId xmlns:a16="http://schemas.microsoft.com/office/drawing/2014/main" id="{73BA25A0-D108-41D4-84D0-5C721255BAA1}"/>
                    </a:ext>
                  </a:extLst>
                </p:cNvPr>
                <p:cNvPicPr/>
                <p:nvPr/>
              </p:nvPicPr>
              <p:blipFill>
                <a:blip r:embed="rId83"/>
                <a:stretch>
                  <a:fillRect/>
                </a:stretch>
              </p:blipFill>
              <p:spPr>
                <a:xfrm>
                  <a:off x="5319727" y="704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5B94E3D9-A708-4119-B88B-702778119BEF}"/>
                    </a:ext>
                  </a:extLst>
                </p14:cNvPr>
                <p14:cNvContentPartPr/>
                <p14:nvPr/>
              </p14:nvContentPartPr>
              <p14:xfrm>
                <a:off x="5482087" y="757164"/>
                <a:ext cx="11160" cy="92520"/>
              </p14:xfrm>
            </p:contentPart>
          </mc:Choice>
          <mc:Fallback xmlns="">
            <p:pic>
              <p:nvPicPr>
                <p:cNvPr id="61" name="Freihand 60">
                  <a:extLst>
                    <a:ext uri="{FF2B5EF4-FFF2-40B4-BE49-F238E27FC236}">
                      <a16:creationId xmlns:a16="http://schemas.microsoft.com/office/drawing/2014/main" id="{5B94E3D9-A708-4119-B88B-702778119BEF}"/>
                    </a:ext>
                  </a:extLst>
                </p:cNvPr>
                <p:cNvPicPr/>
                <p:nvPr/>
              </p:nvPicPr>
              <p:blipFill>
                <a:blip r:embed="rId85"/>
                <a:stretch>
                  <a:fillRect/>
                </a:stretch>
              </p:blipFill>
              <p:spPr>
                <a:xfrm>
                  <a:off x="5477767" y="752844"/>
                  <a:ext cx="1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E3E6E7F6-51C8-4D29-AD8A-2F66A5C859F4}"/>
                    </a:ext>
                  </a:extLst>
                </p14:cNvPr>
                <p14:cNvContentPartPr/>
                <p14:nvPr/>
              </p14:nvContentPartPr>
              <p14:xfrm>
                <a:off x="5447167" y="798564"/>
                <a:ext cx="74160" cy="360"/>
              </p14:xfrm>
            </p:contentPart>
          </mc:Choice>
          <mc:Fallback xmlns="">
            <p:pic>
              <p:nvPicPr>
                <p:cNvPr id="62" name="Freihand 61">
                  <a:extLst>
                    <a:ext uri="{FF2B5EF4-FFF2-40B4-BE49-F238E27FC236}">
                      <a16:creationId xmlns:a16="http://schemas.microsoft.com/office/drawing/2014/main" id="{E3E6E7F6-51C8-4D29-AD8A-2F66A5C859F4}"/>
                    </a:ext>
                  </a:extLst>
                </p:cNvPr>
                <p:cNvPicPr/>
                <p:nvPr/>
              </p:nvPicPr>
              <p:blipFill>
                <a:blip r:embed="rId87"/>
                <a:stretch>
                  <a:fillRect/>
                </a:stretch>
              </p:blipFill>
              <p:spPr>
                <a:xfrm>
                  <a:off x="5442847" y="794244"/>
                  <a:ext cx="82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618E9454-9AD9-4A82-8684-D0CD61E50AAB}"/>
                    </a:ext>
                  </a:extLst>
                </p14:cNvPr>
                <p14:cNvContentPartPr/>
                <p14:nvPr/>
              </p14:nvContentPartPr>
              <p14:xfrm>
                <a:off x="5612767" y="734484"/>
                <a:ext cx="88920" cy="108000"/>
              </p14:xfrm>
            </p:contentPart>
          </mc:Choice>
          <mc:Fallback xmlns="">
            <p:pic>
              <p:nvPicPr>
                <p:cNvPr id="65" name="Freihand 64">
                  <a:extLst>
                    <a:ext uri="{FF2B5EF4-FFF2-40B4-BE49-F238E27FC236}">
                      <a16:creationId xmlns:a16="http://schemas.microsoft.com/office/drawing/2014/main" id="{618E9454-9AD9-4A82-8684-D0CD61E50AAB}"/>
                    </a:ext>
                  </a:extLst>
                </p:cNvPr>
                <p:cNvPicPr/>
                <p:nvPr/>
              </p:nvPicPr>
              <p:blipFill>
                <a:blip r:embed="rId89"/>
                <a:stretch>
                  <a:fillRect/>
                </a:stretch>
              </p:blipFill>
              <p:spPr>
                <a:xfrm>
                  <a:off x="5608447" y="730164"/>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51ECA607-F774-439D-BCBE-36B4E5F729CB}"/>
                    </a:ext>
                  </a:extLst>
                </p14:cNvPr>
                <p14:cNvContentPartPr/>
                <p14:nvPr/>
              </p14:nvContentPartPr>
              <p14:xfrm>
                <a:off x="5735887" y="741684"/>
                <a:ext cx="100800" cy="105120"/>
              </p14:xfrm>
            </p:contentPart>
          </mc:Choice>
          <mc:Fallback xmlns="">
            <p:pic>
              <p:nvPicPr>
                <p:cNvPr id="66" name="Freihand 65">
                  <a:extLst>
                    <a:ext uri="{FF2B5EF4-FFF2-40B4-BE49-F238E27FC236}">
                      <a16:creationId xmlns:a16="http://schemas.microsoft.com/office/drawing/2014/main" id="{51ECA607-F774-439D-BCBE-36B4E5F729CB}"/>
                    </a:ext>
                  </a:extLst>
                </p:cNvPr>
                <p:cNvPicPr/>
                <p:nvPr/>
              </p:nvPicPr>
              <p:blipFill>
                <a:blip r:embed="rId91"/>
                <a:stretch>
                  <a:fillRect/>
                </a:stretch>
              </p:blipFill>
              <p:spPr>
                <a:xfrm>
                  <a:off x="5731567" y="737364"/>
                  <a:ext cx="109440" cy="113760"/>
                </a:xfrm>
                <a:prstGeom prst="rect">
                  <a:avLst/>
                </a:prstGeom>
              </p:spPr>
            </p:pic>
          </mc:Fallback>
        </mc:AlternateContent>
      </p:grpSp>
      <p:grpSp>
        <p:nvGrpSpPr>
          <p:cNvPr id="87" name="Gruppieren 86">
            <a:extLst>
              <a:ext uri="{FF2B5EF4-FFF2-40B4-BE49-F238E27FC236}">
                <a16:creationId xmlns:a16="http://schemas.microsoft.com/office/drawing/2014/main" id="{55B4ACD7-9070-470C-BF3A-21DBD1510C2A}"/>
              </a:ext>
            </a:extLst>
          </p:cNvPr>
          <p:cNvGrpSpPr/>
          <p:nvPr/>
        </p:nvGrpSpPr>
        <p:grpSpPr>
          <a:xfrm>
            <a:off x="5993287" y="670404"/>
            <a:ext cx="1679400" cy="187200"/>
            <a:chOff x="5993287" y="670404"/>
            <a:chExt cx="1679400" cy="187200"/>
          </a:xfrm>
        </p:grpSpPr>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D2C5AC13-7DF1-4ACF-971A-EF05C7F73808}"/>
                    </a:ext>
                  </a:extLst>
                </p14:cNvPr>
                <p14:cNvContentPartPr/>
                <p14:nvPr/>
              </p14:nvContentPartPr>
              <p14:xfrm>
                <a:off x="5993287" y="755004"/>
                <a:ext cx="128880" cy="7920"/>
              </p14:xfrm>
            </p:contentPart>
          </mc:Choice>
          <mc:Fallback xmlns="">
            <p:pic>
              <p:nvPicPr>
                <p:cNvPr id="68" name="Freihand 67">
                  <a:extLst>
                    <a:ext uri="{FF2B5EF4-FFF2-40B4-BE49-F238E27FC236}">
                      <a16:creationId xmlns:a16="http://schemas.microsoft.com/office/drawing/2014/main" id="{D2C5AC13-7DF1-4ACF-971A-EF05C7F73808}"/>
                    </a:ext>
                  </a:extLst>
                </p:cNvPr>
                <p:cNvPicPr/>
                <p:nvPr/>
              </p:nvPicPr>
              <p:blipFill>
                <a:blip r:embed="rId93"/>
                <a:stretch>
                  <a:fillRect/>
                </a:stretch>
              </p:blipFill>
              <p:spPr>
                <a:xfrm>
                  <a:off x="5988967" y="750684"/>
                  <a:ext cx="137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F6FC5833-11FA-47C2-9200-CFDDD6A9B125}"/>
                    </a:ext>
                  </a:extLst>
                </p14:cNvPr>
                <p14:cNvContentPartPr/>
                <p14:nvPr/>
              </p14:nvContentPartPr>
              <p14:xfrm>
                <a:off x="6014527" y="799284"/>
                <a:ext cx="94680" cy="9000"/>
              </p14:xfrm>
            </p:contentPart>
          </mc:Choice>
          <mc:Fallback xmlns="">
            <p:pic>
              <p:nvPicPr>
                <p:cNvPr id="69" name="Freihand 68">
                  <a:extLst>
                    <a:ext uri="{FF2B5EF4-FFF2-40B4-BE49-F238E27FC236}">
                      <a16:creationId xmlns:a16="http://schemas.microsoft.com/office/drawing/2014/main" id="{F6FC5833-11FA-47C2-9200-CFDDD6A9B125}"/>
                    </a:ext>
                  </a:extLst>
                </p:cNvPr>
                <p:cNvPicPr/>
                <p:nvPr/>
              </p:nvPicPr>
              <p:blipFill>
                <a:blip r:embed="rId95"/>
                <a:stretch>
                  <a:fillRect/>
                </a:stretch>
              </p:blipFill>
              <p:spPr>
                <a:xfrm>
                  <a:off x="6010207" y="794964"/>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EEDC7A66-FDB5-4A22-BA57-8B373E2677DD}"/>
                    </a:ext>
                  </a:extLst>
                </p14:cNvPr>
                <p14:cNvContentPartPr/>
                <p14:nvPr/>
              </p14:nvContentPartPr>
              <p14:xfrm>
                <a:off x="6250687" y="730884"/>
                <a:ext cx="87120" cy="86760"/>
              </p14:xfrm>
            </p:contentPart>
          </mc:Choice>
          <mc:Fallback xmlns="">
            <p:pic>
              <p:nvPicPr>
                <p:cNvPr id="71" name="Freihand 70">
                  <a:extLst>
                    <a:ext uri="{FF2B5EF4-FFF2-40B4-BE49-F238E27FC236}">
                      <a16:creationId xmlns:a16="http://schemas.microsoft.com/office/drawing/2014/main" id="{EEDC7A66-FDB5-4A22-BA57-8B373E2677DD}"/>
                    </a:ext>
                  </a:extLst>
                </p:cNvPr>
                <p:cNvPicPr/>
                <p:nvPr/>
              </p:nvPicPr>
              <p:blipFill>
                <a:blip r:embed="rId97"/>
                <a:stretch>
                  <a:fillRect/>
                </a:stretch>
              </p:blipFill>
              <p:spPr>
                <a:xfrm>
                  <a:off x="6246367" y="726564"/>
                  <a:ext cx="9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42BB1E45-5035-49E2-A00E-9EFB1270D5F4}"/>
                    </a:ext>
                  </a:extLst>
                </p14:cNvPr>
                <p14:cNvContentPartPr/>
                <p14:nvPr/>
              </p14:nvContentPartPr>
              <p14:xfrm>
                <a:off x="6374167" y="738084"/>
                <a:ext cx="60120" cy="71640"/>
              </p14:xfrm>
            </p:contentPart>
          </mc:Choice>
          <mc:Fallback xmlns="">
            <p:pic>
              <p:nvPicPr>
                <p:cNvPr id="72" name="Freihand 71">
                  <a:extLst>
                    <a:ext uri="{FF2B5EF4-FFF2-40B4-BE49-F238E27FC236}">
                      <a16:creationId xmlns:a16="http://schemas.microsoft.com/office/drawing/2014/main" id="{42BB1E45-5035-49E2-A00E-9EFB1270D5F4}"/>
                    </a:ext>
                  </a:extLst>
                </p:cNvPr>
                <p:cNvPicPr/>
                <p:nvPr/>
              </p:nvPicPr>
              <p:blipFill>
                <a:blip r:embed="rId99"/>
                <a:stretch>
                  <a:fillRect/>
                </a:stretch>
              </p:blipFill>
              <p:spPr>
                <a:xfrm>
                  <a:off x="6369847" y="733764"/>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69643CC-3D93-4013-A2E4-E35496E29DA5}"/>
                    </a:ext>
                  </a:extLst>
                </p14:cNvPr>
                <p14:cNvContentPartPr/>
                <p14:nvPr/>
              </p14:nvContentPartPr>
              <p14:xfrm>
                <a:off x="6479287" y="747084"/>
                <a:ext cx="51480" cy="59400"/>
              </p14:xfrm>
            </p:contentPart>
          </mc:Choice>
          <mc:Fallback xmlns="">
            <p:pic>
              <p:nvPicPr>
                <p:cNvPr id="73" name="Freihand 72">
                  <a:extLst>
                    <a:ext uri="{FF2B5EF4-FFF2-40B4-BE49-F238E27FC236}">
                      <a16:creationId xmlns:a16="http://schemas.microsoft.com/office/drawing/2014/main" id="{369643CC-3D93-4013-A2E4-E35496E29DA5}"/>
                    </a:ext>
                  </a:extLst>
                </p:cNvPr>
                <p:cNvPicPr/>
                <p:nvPr/>
              </p:nvPicPr>
              <p:blipFill>
                <a:blip r:embed="rId101"/>
                <a:stretch>
                  <a:fillRect/>
                </a:stretch>
              </p:blipFill>
              <p:spPr>
                <a:xfrm>
                  <a:off x="6474967" y="742764"/>
                  <a:ext cx="6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DA695F1E-E640-478D-9E2A-F33998BEB085}"/>
                    </a:ext>
                  </a:extLst>
                </p14:cNvPr>
                <p14:cNvContentPartPr/>
                <p14:nvPr/>
              </p14:nvContentPartPr>
              <p14:xfrm>
                <a:off x="6618247" y="749244"/>
                <a:ext cx="29160" cy="78120"/>
              </p14:xfrm>
            </p:contentPart>
          </mc:Choice>
          <mc:Fallback xmlns="">
            <p:pic>
              <p:nvPicPr>
                <p:cNvPr id="74" name="Freihand 73">
                  <a:extLst>
                    <a:ext uri="{FF2B5EF4-FFF2-40B4-BE49-F238E27FC236}">
                      <a16:creationId xmlns:a16="http://schemas.microsoft.com/office/drawing/2014/main" id="{DA695F1E-E640-478D-9E2A-F33998BEB085}"/>
                    </a:ext>
                  </a:extLst>
                </p:cNvPr>
                <p:cNvPicPr/>
                <p:nvPr/>
              </p:nvPicPr>
              <p:blipFill>
                <a:blip r:embed="rId103"/>
                <a:stretch>
                  <a:fillRect/>
                </a:stretch>
              </p:blipFill>
              <p:spPr>
                <a:xfrm>
                  <a:off x="6613927" y="744924"/>
                  <a:ext cx="3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C9069690-8CD1-48EE-83DB-4AF47D844337}"/>
                    </a:ext>
                  </a:extLst>
                </p14:cNvPr>
                <p14:cNvContentPartPr/>
                <p14:nvPr/>
              </p14:nvContentPartPr>
              <p14:xfrm>
                <a:off x="6598807" y="777324"/>
                <a:ext cx="84960" cy="4680"/>
              </p14:xfrm>
            </p:contentPart>
          </mc:Choice>
          <mc:Fallback xmlns="">
            <p:pic>
              <p:nvPicPr>
                <p:cNvPr id="75" name="Freihand 74">
                  <a:extLst>
                    <a:ext uri="{FF2B5EF4-FFF2-40B4-BE49-F238E27FC236}">
                      <a16:creationId xmlns:a16="http://schemas.microsoft.com/office/drawing/2014/main" id="{C9069690-8CD1-48EE-83DB-4AF47D844337}"/>
                    </a:ext>
                  </a:extLst>
                </p:cNvPr>
                <p:cNvPicPr/>
                <p:nvPr/>
              </p:nvPicPr>
              <p:blipFill>
                <a:blip r:embed="rId105"/>
                <a:stretch>
                  <a:fillRect/>
                </a:stretch>
              </p:blipFill>
              <p:spPr>
                <a:xfrm>
                  <a:off x="6594487" y="773004"/>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9BA19B20-1B96-41D9-A535-4674B12B09A6}"/>
                    </a:ext>
                  </a:extLst>
                </p14:cNvPr>
                <p14:cNvContentPartPr/>
                <p14:nvPr/>
              </p14:nvContentPartPr>
              <p14:xfrm>
                <a:off x="6739567" y="732324"/>
                <a:ext cx="100440" cy="120240"/>
              </p14:xfrm>
            </p:contentPart>
          </mc:Choice>
          <mc:Fallback xmlns="">
            <p:pic>
              <p:nvPicPr>
                <p:cNvPr id="76" name="Freihand 75">
                  <a:extLst>
                    <a:ext uri="{FF2B5EF4-FFF2-40B4-BE49-F238E27FC236}">
                      <a16:creationId xmlns:a16="http://schemas.microsoft.com/office/drawing/2014/main" id="{9BA19B20-1B96-41D9-A535-4674B12B09A6}"/>
                    </a:ext>
                  </a:extLst>
                </p:cNvPr>
                <p:cNvPicPr/>
                <p:nvPr/>
              </p:nvPicPr>
              <p:blipFill>
                <a:blip r:embed="rId107"/>
                <a:stretch>
                  <a:fillRect/>
                </a:stretch>
              </p:blipFill>
              <p:spPr>
                <a:xfrm>
                  <a:off x="6735247" y="728004"/>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912A9AC0-14DA-47EF-8432-446559EBC3FB}"/>
                    </a:ext>
                  </a:extLst>
                </p14:cNvPr>
                <p14:cNvContentPartPr/>
                <p14:nvPr/>
              </p14:nvContentPartPr>
              <p14:xfrm>
                <a:off x="6858007" y="711084"/>
                <a:ext cx="105120" cy="123120"/>
              </p14:xfrm>
            </p:contentPart>
          </mc:Choice>
          <mc:Fallback xmlns="">
            <p:pic>
              <p:nvPicPr>
                <p:cNvPr id="77" name="Freihand 76">
                  <a:extLst>
                    <a:ext uri="{FF2B5EF4-FFF2-40B4-BE49-F238E27FC236}">
                      <a16:creationId xmlns:a16="http://schemas.microsoft.com/office/drawing/2014/main" id="{912A9AC0-14DA-47EF-8432-446559EBC3FB}"/>
                    </a:ext>
                  </a:extLst>
                </p:cNvPr>
                <p:cNvPicPr/>
                <p:nvPr/>
              </p:nvPicPr>
              <p:blipFill>
                <a:blip r:embed="rId109"/>
                <a:stretch>
                  <a:fillRect/>
                </a:stretch>
              </p:blipFill>
              <p:spPr>
                <a:xfrm>
                  <a:off x="6853687" y="706764"/>
                  <a:ext cx="11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0B9AD01-198C-4E25-8987-8381883837F3}"/>
                    </a:ext>
                  </a:extLst>
                </p14:cNvPr>
                <p14:cNvContentPartPr/>
                <p14:nvPr/>
              </p14:nvContentPartPr>
              <p14:xfrm>
                <a:off x="6998407" y="761124"/>
                <a:ext cx="61920" cy="27720"/>
              </p14:xfrm>
            </p:contentPart>
          </mc:Choice>
          <mc:Fallback xmlns="">
            <p:pic>
              <p:nvPicPr>
                <p:cNvPr id="78" name="Freihand 77">
                  <a:extLst>
                    <a:ext uri="{FF2B5EF4-FFF2-40B4-BE49-F238E27FC236}">
                      <a16:creationId xmlns:a16="http://schemas.microsoft.com/office/drawing/2014/main" id="{60B9AD01-198C-4E25-8987-8381883837F3}"/>
                    </a:ext>
                  </a:extLst>
                </p:cNvPr>
                <p:cNvPicPr/>
                <p:nvPr/>
              </p:nvPicPr>
              <p:blipFill>
                <a:blip r:embed="rId111"/>
                <a:stretch>
                  <a:fillRect/>
                </a:stretch>
              </p:blipFill>
              <p:spPr>
                <a:xfrm>
                  <a:off x="6994087" y="756804"/>
                  <a:ext cx="70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0F16AC5F-79CC-4127-A7EF-209EC8C4B89F}"/>
                    </a:ext>
                  </a:extLst>
                </p14:cNvPr>
                <p14:cNvContentPartPr/>
                <p14:nvPr/>
              </p14:nvContentPartPr>
              <p14:xfrm>
                <a:off x="7027207" y="755364"/>
                <a:ext cx="38520" cy="102240"/>
              </p14:xfrm>
            </p:contentPart>
          </mc:Choice>
          <mc:Fallback xmlns="">
            <p:pic>
              <p:nvPicPr>
                <p:cNvPr id="79" name="Freihand 78">
                  <a:extLst>
                    <a:ext uri="{FF2B5EF4-FFF2-40B4-BE49-F238E27FC236}">
                      <a16:creationId xmlns:a16="http://schemas.microsoft.com/office/drawing/2014/main" id="{0F16AC5F-79CC-4127-A7EF-209EC8C4B89F}"/>
                    </a:ext>
                  </a:extLst>
                </p:cNvPr>
                <p:cNvPicPr/>
                <p:nvPr/>
              </p:nvPicPr>
              <p:blipFill>
                <a:blip r:embed="rId113"/>
                <a:stretch>
                  <a:fillRect/>
                </a:stretch>
              </p:blipFill>
              <p:spPr>
                <a:xfrm>
                  <a:off x="7022887" y="751044"/>
                  <a:ext cx="4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Freihand 80">
                  <a:extLst>
                    <a:ext uri="{FF2B5EF4-FFF2-40B4-BE49-F238E27FC236}">
                      <a16:creationId xmlns:a16="http://schemas.microsoft.com/office/drawing/2014/main" id="{EAD5155A-20C7-46B0-AEC3-8D4A2DA173C7}"/>
                    </a:ext>
                  </a:extLst>
                </p14:cNvPr>
                <p14:cNvContentPartPr/>
                <p14:nvPr/>
              </p14:nvContentPartPr>
              <p14:xfrm>
                <a:off x="7154647" y="793524"/>
                <a:ext cx="70200" cy="6840"/>
              </p14:xfrm>
            </p:contentPart>
          </mc:Choice>
          <mc:Fallback xmlns="">
            <p:pic>
              <p:nvPicPr>
                <p:cNvPr id="81" name="Freihand 80">
                  <a:extLst>
                    <a:ext uri="{FF2B5EF4-FFF2-40B4-BE49-F238E27FC236}">
                      <a16:creationId xmlns:a16="http://schemas.microsoft.com/office/drawing/2014/main" id="{EAD5155A-20C7-46B0-AEC3-8D4A2DA173C7}"/>
                    </a:ext>
                  </a:extLst>
                </p:cNvPr>
                <p:cNvPicPr/>
                <p:nvPr/>
              </p:nvPicPr>
              <p:blipFill>
                <a:blip r:embed="rId115"/>
                <a:stretch>
                  <a:fillRect/>
                </a:stretch>
              </p:blipFill>
              <p:spPr>
                <a:xfrm>
                  <a:off x="7150327" y="789204"/>
                  <a:ext cx="7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Freihand 81">
                  <a:extLst>
                    <a:ext uri="{FF2B5EF4-FFF2-40B4-BE49-F238E27FC236}">
                      <a16:creationId xmlns:a16="http://schemas.microsoft.com/office/drawing/2014/main" id="{1A27CD9E-831D-411A-BB24-81B7BA04D300}"/>
                    </a:ext>
                  </a:extLst>
                </p14:cNvPr>
                <p14:cNvContentPartPr/>
                <p14:nvPr/>
              </p14:nvContentPartPr>
              <p14:xfrm>
                <a:off x="7273807" y="722244"/>
                <a:ext cx="64800" cy="110160"/>
              </p14:xfrm>
            </p:contentPart>
          </mc:Choice>
          <mc:Fallback xmlns="">
            <p:pic>
              <p:nvPicPr>
                <p:cNvPr id="82" name="Freihand 81">
                  <a:extLst>
                    <a:ext uri="{FF2B5EF4-FFF2-40B4-BE49-F238E27FC236}">
                      <a16:creationId xmlns:a16="http://schemas.microsoft.com/office/drawing/2014/main" id="{1A27CD9E-831D-411A-BB24-81B7BA04D300}"/>
                    </a:ext>
                  </a:extLst>
                </p:cNvPr>
                <p:cNvPicPr/>
                <p:nvPr/>
              </p:nvPicPr>
              <p:blipFill>
                <a:blip r:embed="rId117"/>
                <a:stretch>
                  <a:fillRect/>
                </a:stretch>
              </p:blipFill>
              <p:spPr>
                <a:xfrm>
                  <a:off x="7269487" y="717924"/>
                  <a:ext cx="7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E75C615B-A1AB-4C54-AED5-A5A6F0AC6D20}"/>
                    </a:ext>
                  </a:extLst>
                </p14:cNvPr>
                <p14:cNvContentPartPr/>
                <p14:nvPr/>
              </p14:nvContentPartPr>
              <p14:xfrm>
                <a:off x="7382527" y="738444"/>
                <a:ext cx="88200" cy="74160"/>
              </p14:xfrm>
            </p:contentPart>
          </mc:Choice>
          <mc:Fallback xmlns="">
            <p:pic>
              <p:nvPicPr>
                <p:cNvPr id="83" name="Freihand 82">
                  <a:extLst>
                    <a:ext uri="{FF2B5EF4-FFF2-40B4-BE49-F238E27FC236}">
                      <a16:creationId xmlns:a16="http://schemas.microsoft.com/office/drawing/2014/main" id="{E75C615B-A1AB-4C54-AED5-A5A6F0AC6D20}"/>
                    </a:ext>
                  </a:extLst>
                </p:cNvPr>
                <p:cNvPicPr/>
                <p:nvPr/>
              </p:nvPicPr>
              <p:blipFill>
                <a:blip r:embed="rId119"/>
                <a:stretch>
                  <a:fillRect/>
                </a:stretch>
              </p:blipFill>
              <p:spPr>
                <a:xfrm>
                  <a:off x="7378207" y="734124"/>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ADEC8E89-FCEC-43BD-8707-71F1D7B0BC06}"/>
                    </a:ext>
                  </a:extLst>
                </p14:cNvPr>
                <p14:cNvContentPartPr/>
                <p14:nvPr/>
              </p14:nvContentPartPr>
              <p14:xfrm>
                <a:off x="7487287" y="740964"/>
                <a:ext cx="88200" cy="61920"/>
              </p14:xfrm>
            </p:contentPart>
          </mc:Choice>
          <mc:Fallback xmlns="">
            <p:pic>
              <p:nvPicPr>
                <p:cNvPr id="84" name="Freihand 83">
                  <a:extLst>
                    <a:ext uri="{FF2B5EF4-FFF2-40B4-BE49-F238E27FC236}">
                      <a16:creationId xmlns:a16="http://schemas.microsoft.com/office/drawing/2014/main" id="{ADEC8E89-FCEC-43BD-8707-71F1D7B0BC06}"/>
                    </a:ext>
                  </a:extLst>
                </p:cNvPr>
                <p:cNvPicPr/>
                <p:nvPr/>
              </p:nvPicPr>
              <p:blipFill>
                <a:blip r:embed="rId121"/>
                <a:stretch>
                  <a:fillRect/>
                </a:stretch>
              </p:blipFill>
              <p:spPr>
                <a:xfrm>
                  <a:off x="7482967" y="736644"/>
                  <a:ext cx="96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37044D48-67E2-4F0A-883A-30AF813D6A41}"/>
                    </a:ext>
                  </a:extLst>
                </p14:cNvPr>
                <p14:cNvContentPartPr/>
                <p14:nvPr/>
              </p14:nvContentPartPr>
              <p14:xfrm>
                <a:off x="7621927" y="756084"/>
                <a:ext cx="50760" cy="52200"/>
              </p14:xfrm>
            </p:contentPart>
          </mc:Choice>
          <mc:Fallback xmlns="">
            <p:pic>
              <p:nvPicPr>
                <p:cNvPr id="85" name="Freihand 84">
                  <a:extLst>
                    <a:ext uri="{FF2B5EF4-FFF2-40B4-BE49-F238E27FC236}">
                      <a16:creationId xmlns:a16="http://schemas.microsoft.com/office/drawing/2014/main" id="{37044D48-67E2-4F0A-883A-30AF813D6A41}"/>
                    </a:ext>
                  </a:extLst>
                </p:cNvPr>
                <p:cNvPicPr/>
                <p:nvPr/>
              </p:nvPicPr>
              <p:blipFill>
                <a:blip r:embed="rId123"/>
                <a:stretch>
                  <a:fillRect/>
                </a:stretch>
              </p:blipFill>
              <p:spPr>
                <a:xfrm>
                  <a:off x="7617607" y="751764"/>
                  <a:ext cx="59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1265E73B-6E76-46DC-BFFD-8BFF573EC798}"/>
                    </a:ext>
                  </a:extLst>
                </p14:cNvPr>
                <p14:cNvContentPartPr/>
                <p14:nvPr/>
              </p14:nvContentPartPr>
              <p14:xfrm>
                <a:off x="7647487" y="670404"/>
                <a:ext cx="360" cy="360"/>
              </p14:xfrm>
            </p:contentPart>
          </mc:Choice>
          <mc:Fallback xmlns="">
            <p:pic>
              <p:nvPicPr>
                <p:cNvPr id="86" name="Freihand 85">
                  <a:extLst>
                    <a:ext uri="{FF2B5EF4-FFF2-40B4-BE49-F238E27FC236}">
                      <a16:creationId xmlns:a16="http://schemas.microsoft.com/office/drawing/2014/main" id="{1265E73B-6E76-46DC-BFFD-8BFF573EC798}"/>
                    </a:ext>
                  </a:extLst>
                </p:cNvPr>
                <p:cNvPicPr/>
                <p:nvPr/>
              </p:nvPicPr>
              <p:blipFill>
                <a:blip r:embed="rId83"/>
                <a:stretch>
                  <a:fillRect/>
                </a:stretch>
              </p:blipFill>
              <p:spPr>
                <a:xfrm>
                  <a:off x="7643167" y="6660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0F5B8180-9001-4742-9DFD-7E47FAE9F110}"/>
                  </a:ext>
                </a:extLst>
              </p14:cNvPr>
              <p14:cNvContentPartPr/>
              <p14:nvPr/>
            </p14:nvContentPartPr>
            <p14:xfrm>
              <a:off x="1541887" y="931044"/>
              <a:ext cx="153720" cy="70200"/>
            </p14:xfrm>
          </p:contentPart>
        </mc:Choice>
        <mc:Fallback xmlns="">
          <p:pic>
            <p:nvPicPr>
              <p:cNvPr id="88" name="Freihand 87">
                <a:extLst>
                  <a:ext uri="{FF2B5EF4-FFF2-40B4-BE49-F238E27FC236}">
                    <a16:creationId xmlns:a16="http://schemas.microsoft.com/office/drawing/2014/main" id="{0F5B8180-9001-4742-9DFD-7E47FAE9F110}"/>
                  </a:ext>
                </a:extLst>
              </p:cNvPr>
              <p:cNvPicPr/>
              <p:nvPr/>
            </p:nvPicPr>
            <p:blipFill>
              <a:blip r:embed="rId126"/>
              <a:stretch>
                <a:fillRect/>
              </a:stretch>
            </p:blipFill>
            <p:spPr>
              <a:xfrm>
                <a:off x="1537567" y="926724"/>
                <a:ext cx="16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AC98C37F-D4AE-43EC-A70C-5E992FA4AD1B}"/>
                  </a:ext>
                </a:extLst>
              </p14:cNvPr>
              <p14:cNvContentPartPr/>
              <p14:nvPr/>
            </p14:nvContentPartPr>
            <p14:xfrm>
              <a:off x="6927487" y="908364"/>
              <a:ext cx="144360" cy="23040"/>
            </p14:xfrm>
          </p:contentPart>
        </mc:Choice>
        <mc:Fallback xmlns="">
          <p:pic>
            <p:nvPicPr>
              <p:cNvPr id="89" name="Freihand 88">
                <a:extLst>
                  <a:ext uri="{FF2B5EF4-FFF2-40B4-BE49-F238E27FC236}">
                    <a16:creationId xmlns:a16="http://schemas.microsoft.com/office/drawing/2014/main" id="{AC98C37F-D4AE-43EC-A70C-5E992FA4AD1B}"/>
                  </a:ext>
                </a:extLst>
              </p:cNvPr>
              <p:cNvPicPr/>
              <p:nvPr/>
            </p:nvPicPr>
            <p:blipFill>
              <a:blip r:embed="rId128"/>
              <a:stretch>
                <a:fillRect/>
              </a:stretch>
            </p:blipFill>
            <p:spPr>
              <a:xfrm>
                <a:off x="6923167" y="904044"/>
                <a:ext cx="153000" cy="31680"/>
              </a:xfrm>
              <a:prstGeom prst="rect">
                <a:avLst/>
              </a:prstGeom>
            </p:spPr>
          </p:pic>
        </mc:Fallback>
      </mc:AlternateContent>
      <p:grpSp>
        <p:nvGrpSpPr>
          <p:cNvPr id="98" name="Gruppieren 97">
            <a:extLst>
              <a:ext uri="{FF2B5EF4-FFF2-40B4-BE49-F238E27FC236}">
                <a16:creationId xmlns:a16="http://schemas.microsoft.com/office/drawing/2014/main" id="{EE1B0FB0-6D49-4C7F-873A-451DE40C48D9}"/>
              </a:ext>
            </a:extLst>
          </p:cNvPr>
          <p:cNvGrpSpPr/>
          <p:nvPr/>
        </p:nvGrpSpPr>
        <p:grpSpPr>
          <a:xfrm>
            <a:off x="124567" y="1049484"/>
            <a:ext cx="840600" cy="181080"/>
            <a:chOff x="124567" y="1049484"/>
            <a:chExt cx="840600" cy="181080"/>
          </a:xfrm>
        </p:grpSpPr>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0A350741-CE9A-4B17-BDCE-811E65CC197D}"/>
                    </a:ext>
                  </a:extLst>
                </p14:cNvPr>
                <p14:cNvContentPartPr/>
                <p14:nvPr/>
              </p14:nvContentPartPr>
              <p14:xfrm>
                <a:off x="124567" y="1049484"/>
                <a:ext cx="144000" cy="181080"/>
              </p14:xfrm>
            </p:contentPart>
          </mc:Choice>
          <mc:Fallback xmlns="">
            <p:pic>
              <p:nvPicPr>
                <p:cNvPr id="90" name="Freihand 89">
                  <a:extLst>
                    <a:ext uri="{FF2B5EF4-FFF2-40B4-BE49-F238E27FC236}">
                      <a16:creationId xmlns:a16="http://schemas.microsoft.com/office/drawing/2014/main" id="{0A350741-CE9A-4B17-BDCE-811E65CC197D}"/>
                    </a:ext>
                  </a:extLst>
                </p:cNvPr>
                <p:cNvPicPr/>
                <p:nvPr/>
              </p:nvPicPr>
              <p:blipFill>
                <a:blip r:embed="rId130"/>
                <a:stretch>
                  <a:fillRect/>
                </a:stretch>
              </p:blipFill>
              <p:spPr>
                <a:xfrm>
                  <a:off x="120247" y="1045164"/>
                  <a:ext cx="152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FE2B84AC-E1F5-466E-9108-37673AD0C51D}"/>
                    </a:ext>
                  </a:extLst>
                </p14:cNvPr>
                <p14:cNvContentPartPr/>
                <p14:nvPr/>
              </p14:nvContentPartPr>
              <p14:xfrm>
                <a:off x="325087" y="1062084"/>
                <a:ext cx="102600" cy="162000"/>
              </p14:xfrm>
            </p:contentPart>
          </mc:Choice>
          <mc:Fallback xmlns="">
            <p:pic>
              <p:nvPicPr>
                <p:cNvPr id="91" name="Freihand 90">
                  <a:extLst>
                    <a:ext uri="{FF2B5EF4-FFF2-40B4-BE49-F238E27FC236}">
                      <a16:creationId xmlns:a16="http://schemas.microsoft.com/office/drawing/2014/main" id="{FE2B84AC-E1F5-466E-9108-37673AD0C51D}"/>
                    </a:ext>
                  </a:extLst>
                </p:cNvPr>
                <p:cNvPicPr/>
                <p:nvPr/>
              </p:nvPicPr>
              <p:blipFill>
                <a:blip r:embed="rId132"/>
                <a:stretch>
                  <a:fillRect/>
                </a:stretch>
              </p:blipFill>
              <p:spPr>
                <a:xfrm>
                  <a:off x="320767" y="1057764"/>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33D82C51-1F0B-4136-B6E5-8F1EEE65C68E}"/>
                    </a:ext>
                  </a:extLst>
                </p14:cNvPr>
                <p14:cNvContentPartPr/>
                <p14:nvPr/>
              </p14:nvContentPartPr>
              <p14:xfrm>
                <a:off x="475927" y="1131924"/>
                <a:ext cx="88200" cy="1080"/>
              </p14:xfrm>
            </p:contentPart>
          </mc:Choice>
          <mc:Fallback xmlns="">
            <p:pic>
              <p:nvPicPr>
                <p:cNvPr id="92" name="Freihand 91">
                  <a:extLst>
                    <a:ext uri="{FF2B5EF4-FFF2-40B4-BE49-F238E27FC236}">
                      <a16:creationId xmlns:a16="http://schemas.microsoft.com/office/drawing/2014/main" id="{33D82C51-1F0B-4136-B6E5-8F1EEE65C68E}"/>
                    </a:ext>
                  </a:extLst>
                </p:cNvPr>
                <p:cNvPicPr/>
                <p:nvPr/>
              </p:nvPicPr>
              <p:blipFill>
                <a:blip r:embed="rId134"/>
                <a:stretch>
                  <a:fillRect/>
                </a:stretch>
              </p:blipFill>
              <p:spPr>
                <a:xfrm>
                  <a:off x="471607" y="1127604"/>
                  <a:ext cx="96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9C0A6D8B-A136-4B8D-A13C-FD62DD2B6C1F}"/>
                    </a:ext>
                  </a:extLst>
                </p14:cNvPr>
                <p14:cNvContentPartPr/>
                <p14:nvPr/>
              </p14:nvContentPartPr>
              <p14:xfrm>
                <a:off x="628567" y="1076124"/>
                <a:ext cx="5760" cy="76320"/>
              </p14:xfrm>
            </p:contentPart>
          </mc:Choice>
          <mc:Fallback xmlns="">
            <p:pic>
              <p:nvPicPr>
                <p:cNvPr id="93" name="Freihand 92">
                  <a:extLst>
                    <a:ext uri="{FF2B5EF4-FFF2-40B4-BE49-F238E27FC236}">
                      <a16:creationId xmlns:a16="http://schemas.microsoft.com/office/drawing/2014/main" id="{9C0A6D8B-A136-4B8D-A13C-FD62DD2B6C1F}"/>
                    </a:ext>
                  </a:extLst>
                </p:cNvPr>
                <p:cNvPicPr/>
                <p:nvPr/>
              </p:nvPicPr>
              <p:blipFill>
                <a:blip r:embed="rId136"/>
                <a:stretch>
                  <a:fillRect/>
                </a:stretch>
              </p:blipFill>
              <p:spPr>
                <a:xfrm>
                  <a:off x="624247" y="1071804"/>
                  <a:ext cx="14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B7C9CCB2-FF9B-4D88-BC05-D7974BF00FE6}"/>
                    </a:ext>
                  </a:extLst>
                </p14:cNvPr>
                <p14:cNvContentPartPr/>
                <p14:nvPr/>
              </p14:nvContentPartPr>
              <p14:xfrm>
                <a:off x="578887" y="1064964"/>
                <a:ext cx="146520" cy="122040"/>
              </p14:xfrm>
            </p:contentPart>
          </mc:Choice>
          <mc:Fallback xmlns="">
            <p:pic>
              <p:nvPicPr>
                <p:cNvPr id="94" name="Freihand 93">
                  <a:extLst>
                    <a:ext uri="{FF2B5EF4-FFF2-40B4-BE49-F238E27FC236}">
                      <a16:creationId xmlns:a16="http://schemas.microsoft.com/office/drawing/2014/main" id="{B7C9CCB2-FF9B-4D88-BC05-D7974BF00FE6}"/>
                    </a:ext>
                  </a:extLst>
                </p:cNvPr>
                <p:cNvPicPr/>
                <p:nvPr/>
              </p:nvPicPr>
              <p:blipFill>
                <a:blip r:embed="rId138"/>
                <a:stretch>
                  <a:fillRect/>
                </a:stretch>
              </p:blipFill>
              <p:spPr>
                <a:xfrm>
                  <a:off x="574567" y="1060644"/>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E574048A-55E8-41AC-B06B-CAE83F17375E}"/>
                    </a:ext>
                  </a:extLst>
                </p14:cNvPr>
                <p14:cNvContentPartPr/>
                <p14:nvPr/>
              </p14:nvContentPartPr>
              <p14:xfrm>
                <a:off x="731527" y="1119324"/>
                <a:ext cx="82800" cy="67680"/>
              </p14:xfrm>
            </p:contentPart>
          </mc:Choice>
          <mc:Fallback xmlns="">
            <p:pic>
              <p:nvPicPr>
                <p:cNvPr id="95" name="Freihand 94">
                  <a:extLst>
                    <a:ext uri="{FF2B5EF4-FFF2-40B4-BE49-F238E27FC236}">
                      <a16:creationId xmlns:a16="http://schemas.microsoft.com/office/drawing/2014/main" id="{E574048A-55E8-41AC-B06B-CAE83F17375E}"/>
                    </a:ext>
                  </a:extLst>
                </p:cNvPr>
                <p:cNvPicPr/>
                <p:nvPr/>
              </p:nvPicPr>
              <p:blipFill>
                <a:blip r:embed="rId140"/>
                <a:stretch>
                  <a:fillRect/>
                </a:stretch>
              </p:blipFill>
              <p:spPr>
                <a:xfrm>
                  <a:off x="727207" y="1115004"/>
                  <a:ext cx="9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1954AE16-E298-4F5A-B327-1CC87C72A95C}"/>
                    </a:ext>
                  </a:extLst>
                </p14:cNvPr>
                <p14:cNvContentPartPr/>
                <p14:nvPr/>
              </p14:nvContentPartPr>
              <p14:xfrm>
                <a:off x="837007" y="1062804"/>
                <a:ext cx="88920" cy="91080"/>
              </p14:xfrm>
            </p:contentPart>
          </mc:Choice>
          <mc:Fallback xmlns="">
            <p:pic>
              <p:nvPicPr>
                <p:cNvPr id="96" name="Freihand 95">
                  <a:extLst>
                    <a:ext uri="{FF2B5EF4-FFF2-40B4-BE49-F238E27FC236}">
                      <a16:creationId xmlns:a16="http://schemas.microsoft.com/office/drawing/2014/main" id="{1954AE16-E298-4F5A-B327-1CC87C72A95C}"/>
                    </a:ext>
                  </a:extLst>
                </p:cNvPr>
                <p:cNvPicPr/>
                <p:nvPr/>
              </p:nvPicPr>
              <p:blipFill>
                <a:blip r:embed="rId142"/>
                <a:stretch>
                  <a:fillRect/>
                </a:stretch>
              </p:blipFill>
              <p:spPr>
                <a:xfrm>
                  <a:off x="832687" y="1058484"/>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EFD5D49A-23BB-4654-A14E-E102AA3A5667}"/>
                    </a:ext>
                  </a:extLst>
                </p14:cNvPr>
                <p14:cNvContentPartPr/>
                <p14:nvPr/>
              </p14:nvContentPartPr>
              <p14:xfrm>
                <a:off x="955087" y="1131924"/>
                <a:ext cx="10080" cy="32400"/>
              </p14:xfrm>
            </p:contentPart>
          </mc:Choice>
          <mc:Fallback xmlns="">
            <p:pic>
              <p:nvPicPr>
                <p:cNvPr id="97" name="Freihand 96">
                  <a:extLst>
                    <a:ext uri="{FF2B5EF4-FFF2-40B4-BE49-F238E27FC236}">
                      <a16:creationId xmlns:a16="http://schemas.microsoft.com/office/drawing/2014/main" id="{EFD5D49A-23BB-4654-A14E-E102AA3A5667}"/>
                    </a:ext>
                  </a:extLst>
                </p:cNvPr>
                <p:cNvPicPr/>
                <p:nvPr/>
              </p:nvPicPr>
              <p:blipFill>
                <a:blip r:embed="rId144"/>
                <a:stretch>
                  <a:fillRect/>
                </a:stretch>
              </p:blipFill>
              <p:spPr>
                <a:xfrm>
                  <a:off x="950767" y="1127604"/>
                  <a:ext cx="18720" cy="41040"/>
                </a:xfrm>
                <a:prstGeom prst="rect">
                  <a:avLst/>
                </a:prstGeom>
              </p:spPr>
            </p:pic>
          </mc:Fallback>
        </mc:AlternateContent>
      </p:grpSp>
      <p:grpSp>
        <p:nvGrpSpPr>
          <p:cNvPr id="106" name="Gruppieren 105">
            <a:extLst>
              <a:ext uri="{FF2B5EF4-FFF2-40B4-BE49-F238E27FC236}">
                <a16:creationId xmlns:a16="http://schemas.microsoft.com/office/drawing/2014/main" id="{7DD9DC4C-BA4D-4306-B7D0-F9D9B8C9728D}"/>
              </a:ext>
            </a:extLst>
          </p:cNvPr>
          <p:cNvGrpSpPr/>
          <p:nvPr/>
        </p:nvGrpSpPr>
        <p:grpSpPr>
          <a:xfrm>
            <a:off x="1089727" y="997284"/>
            <a:ext cx="519120" cy="258120"/>
            <a:chOff x="1089727" y="997284"/>
            <a:chExt cx="519120" cy="258120"/>
          </a:xfrm>
        </p:grpSpPr>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92333AB-AFBA-4E32-8EE7-FE6D06D1A787}"/>
                    </a:ext>
                  </a:extLst>
                </p14:cNvPr>
                <p14:cNvContentPartPr/>
                <p14:nvPr/>
              </p14:nvContentPartPr>
              <p14:xfrm>
                <a:off x="1089727" y="1073244"/>
                <a:ext cx="101160" cy="77040"/>
              </p14:xfrm>
            </p:contentPart>
          </mc:Choice>
          <mc:Fallback xmlns="">
            <p:pic>
              <p:nvPicPr>
                <p:cNvPr id="99" name="Freihand 98">
                  <a:extLst>
                    <a:ext uri="{FF2B5EF4-FFF2-40B4-BE49-F238E27FC236}">
                      <a16:creationId xmlns:a16="http://schemas.microsoft.com/office/drawing/2014/main" id="{392333AB-AFBA-4E32-8EE7-FE6D06D1A787}"/>
                    </a:ext>
                  </a:extLst>
                </p:cNvPr>
                <p:cNvPicPr/>
                <p:nvPr/>
              </p:nvPicPr>
              <p:blipFill>
                <a:blip r:embed="rId146"/>
                <a:stretch>
                  <a:fillRect/>
                </a:stretch>
              </p:blipFill>
              <p:spPr>
                <a:xfrm>
                  <a:off x="1085407" y="1068924"/>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3CB6479-F4E7-4D67-9C45-56EF0B4103B0}"/>
                    </a:ext>
                  </a:extLst>
                </p14:cNvPr>
                <p14:cNvContentPartPr/>
                <p14:nvPr/>
              </p14:nvContentPartPr>
              <p14:xfrm>
                <a:off x="1141927" y="1088364"/>
                <a:ext cx="63360" cy="138240"/>
              </p14:xfrm>
            </p:contentPart>
          </mc:Choice>
          <mc:Fallback xmlns="">
            <p:pic>
              <p:nvPicPr>
                <p:cNvPr id="100" name="Freihand 99">
                  <a:extLst>
                    <a:ext uri="{FF2B5EF4-FFF2-40B4-BE49-F238E27FC236}">
                      <a16:creationId xmlns:a16="http://schemas.microsoft.com/office/drawing/2014/main" id="{F3CB6479-F4E7-4D67-9C45-56EF0B4103B0}"/>
                    </a:ext>
                  </a:extLst>
                </p:cNvPr>
                <p:cNvPicPr/>
                <p:nvPr/>
              </p:nvPicPr>
              <p:blipFill>
                <a:blip r:embed="rId148"/>
                <a:stretch>
                  <a:fillRect/>
                </a:stretch>
              </p:blipFill>
              <p:spPr>
                <a:xfrm>
                  <a:off x="1137607" y="1084044"/>
                  <a:ext cx="72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3A0B092-6971-4941-ACA3-F93EAACDCD64}"/>
                    </a:ext>
                  </a:extLst>
                </p14:cNvPr>
                <p14:cNvContentPartPr/>
                <p14:nvPr/>
              </p14:nvContentPartPr>
              <p14:xfrm>
                <a:off x="1257847" y="1016004"/>
                <a:ext cx="20880" cy="63360"/>
              </p14:xfrm>
            </p:contentPart>
          </mc:Choice>
          <mc:Fallback xmlns="">
            <p:pic>
              <p:nvPicPr>
                <p:cNvPr id="101" name="Freihand 100">
                  <a:extLst>
                    <a:ext uri="{FF2B5EF4-FFF2-40B4-BE49-F238E27FC236}">
                      <a16:creationId xmlns:a16="http://schemas.microsoft.com/office/drawing/2014/main" id="{F3A0B092-6971-4941-ACA3-F93EAACDCD64}"/>
                    </a:ext>
                  </a:extLst>
                </p:cNvPr>
                <p:cNvPicPr/>
                <p:nvPr/>
              </p:nvPicPr>
              <p:blipFill>
                <a:blip r:embed="rId150"/>
                <a:stretch>
                  <a:fillRect/>
                </a:stretch>
              </p:blipFill>
              <p:spPr>
                <a:xfrm>
                  <a:off x="1253527" y="1011684"/>
                  <a:ext cx="29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B47EDA87-00D1-4C53-90C7-3691054F53CD}"/>
                    </a:ext>
                  </a:extLst>
                </p14:cNvPr>
                <p14:cNvContentPartPr/>
                <p14:nvPr/>
              </p14:nvContentPartPr>
              <p14:xfrm>
                <a:off x="1215727" y="997284"/>
                <a:ext cx="119880" cy="83520"/>
              </p14:xfrm>
            </p:contentPart>
          </mc:Choice>
          <mc:Fallback xmlns="">
            <p:pic>
              <p:nvPicPr>
                <p:cNvPr id="102" name="Freihand 101">
                  <a:extLst>
                    <a:ext uri="{FF2B5EF4-FFF2-40B4-BE49-F238E27FC236}">
                      <a16:creationId xmlns:a16="http://schemas.microsoft.com/office/drawing/2014/main" id="{B47EDA87-00D1-4C53-90C7-3691054F53CD}"/>
                    </a:ext>
                  </a:extLst>
                </p:cNvPr>
                <p:cNvPicPr/>
                <p:nvPr/>
              </p:nvPicPr>
              <p:blipFill>
                <a:blip r:embed="rId152"/>
                <a:stretch>
                  <a:fillRect/>
                </a:stretch>
              </p:blipFill>
              <p:spPr>
                <a:xfrm>
                  <a:off x="1211407" y="992964"/>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331FDD0-C389-47E3-8D98-C70C03F442CE}"/>
                    </a:ext>
                  </a:extLst>
                </p14:cNvPr>
                <p14:cNvContentPartPr/>
                <p14:nvPr/>
              </p14:nvContentPartPr>
              <p14:xfrm>
                <a:off x="1342447" y="1135524"/>
                <a:ext cx="107640" cy="6120"/>
              </p14:xfrm>
            </p:contentPart>
          </mc:Choice>
          <mc:Fallback xmlns="">
            <p:pic>
              <p:nvPicPr>
                <p:cNvPr id="103" name="Freihand 102">
                  <a:extLst>
                    <a:ext uri="{FF2B5EF4-FFF2-40B4-BE49-F238E27FC236}">
                      <a16:creationId xmlns:a16="http://schemas.microsoft.com/office/drawing/2014/main" id="{C331FDD0-C389-47E3-8D98-C70C03F442CE}"/>
                    </a:ext>
                  </a:extLst>
                </p:cNvPr>
                <p:cNvPicPr/>
                <p:nvPr/>
              </p:nvPicPr>
              <p:blipFill>
                <a:blip r:embed="rId154"/>
                <a:stretch>
                  <a:fillRect/>
                </a:stretch>
              </p:blipFill>
              <p:spPr>
                <a:xfrm>
                  <a:off x="1338127" y="1131204"/>
                  <a:ext cx="116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565AE315-656E-488A-8D7E-A6E489579AE6}"/>
                    </a:ext>
                  </a:extLst>
                </p14:cNvPr>
                <p14:cNvContentPartPr/>
                <p14:nvPr/>
              </p14:nvContentPartPr>
              <p14:xfrm>
                <a:off x="1355767" y="1165044"/>
                <a:ext cx="107280" cy="9000"/>
              </p14:xfrm>
            </p:contentPart>
          </mc:Choice>
          <mc:Fallback xmlns="">
            <p:pic>
              <p:nvPicPr>
                <p:cNvPr id="104" name="Freihand 103">
                  <a:extLst>
                    <a:ext uri="{FF2B5EF4-FFF2-40B4-BE49-F238E27FC236}">
                      <a16:creationId xmlns:a16="http://schemas.microsoft.com/office/drawing/2014/main" id="{565AE315-656E-488A-8D7E-A6E489579AE6}"/>
                    </a:ext>
                  </a:extLst>
                </p:cNvPr>
                <p:cNvPicPr/>
                <p:nvPr/>
              </p:nvPicPr>
              <p:blipFill>
                <a:blip r:embed="rId156"/>
                <a:stretch>
                  <a:fillRect/>
                </a:stretch>
              </p:blipFill>
              <p:spPr>
                <a:xfrm>
                  <a:off x="1351447" y="1160724"/>
                  <a:ext cx="11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CFE96E4B-F3D3-4703-BD55-C2DB487C33BD}"/>
                    </a:ext>
                  </a:extLst>
                </p14:cNvPr>
                <p14:cNvContentPartPr/>
                <p14:nvPr/>
              </p14:nvContentPartPr>
              <p14:xfrm>
                <a:off x="1516687" y="1105644"/>
                <a:ext cx="92160" cy="149760"/>
              </p14:xfrm>
            </p:contentPart>
          </mc:Choice>
          <mc:Fallback xmlns="">
            <p:pic>
              <p:nvPicPr>
                <p:cNvPr id="105" name="Freihand 104">
                  <a:extLst>
                    <a:ext uri="{FF2B5EF4-FFF2-40B4-BE49-F238E27FC236}">
                      <a16:creationId xmlns:a16="http://schemas.microsoft.com/office/drawing/2014/main" id="{CFE96E4B-F3D3-4703-BD55-C2DB487C33BD}"/>
                    </a:ext>
                  </a:extLst>
                </p:cNvPr>
                <p:cNvPicPr/>
                <p:nvPr/>
              </p:nvPicPr>
              <p:blipFill>
                <a:blip r:embed="rId158"/>
                <a:stretch>
                  <a:fillRect/>
                </a:stretch>
              </p:blipFill>
              <p:spPr>
                <a:xfrm>
                  <a:off x="1512367" y="1101324"/>
                  <a:ext cx="100800" cy="158400"/>
                </a:xfrm>
                <a:prstGeom prst="rect">
                  <a:avLst/>
                </a:prstGeom>
              </p:spPr>
            </p:pic>
          </mc:Fallback>
        </mc:AlternateContent>
      </p:grpSp>
      <p:grpSp>
        <p:nvGrpSpPr>
          <p:cNvPr id="110" name="Gruppieren 109">
            <a:extLst>
              <a:ext uri="{FF2B5EF4-FFF2-40B4-BE49-F238E27FC236}">
                <a16:creationId xmlns:a16="http://schemas.microsoft.com/office/drawing/2014/main" id="{DB856626-0DC4-4073-9B8C-F1AFAE36A5E5}"/>
              </a:ext>
            </a:extLst>
          </p:cNvPr>
          <p:cNvGrpSpPr/>
          <p:nvPr/>
        </p:nvGrpSpPr>
        <p:grpSpPr>
          <a:xfrm>
            <a:off x="1890367" y="1096284"/>
            <a:ext cx="192960" cy="115200"/>
            <a:chOff x="1890367" y="1096284"/>
            <a:chExt cx="192960" cy="115200"/>
          </a:xfrm>
        </p:grpSpPr>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4B59D63-075D-4CA5-9742-5FE290BE044B}"/>
                    </a:ext>
                  </a:extLst>
                </p14:cNvPr>
                <p14:cNvContentPartPr/>
                <p14:nvPr/>
              </p14:nvContentPartPr>
              <p14:xfrm>
                <a:off x="1890367" y="1120764"/>
                <a:ext cx="93960" cy="10440"/>
              </p14:xfrm>
            </p:contentPart>
          </mc:Choice>
          <mc:Fallback xmlns="">
            <p:pic>
              <p:nvPicPr>
                <p:cNvPr id="107" name="Freihand 106">
                  <a:extLst>
                    <a:ext uri="{FF2B5EF4-FFF2-40B4-BE49-F238E27FC236}">
                      <a16:creationId xmlns:a16="http://schemas.microsoft.com/office/drawing/2014/main" id="{E4B59D63-075D-4CA5-9742-5FE290BE044B}"/>
                    </a:ext>
                  </a:extLst>
                </p:cNvPr>
                <p:cNvPicPr/>
                <p:nvPr/>
              </p:nvPicPr>
              <p:blipFill>
                <a:blip r:embed="rId95"/>
                <a:stretch>
                  <a:fillRect/>
                </a:stretch>
              </p:blipFill>
              <p:spPr>
                <a:xfrm>
                  <a:off x="1886047" y="1116444"/>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C367F5C8-BD62-4699-91C7-30FF744178FA}"/>
                    </a:ext>
                  </a:extLst>
                </p14:cNvPr>
                <p14:cNvContentPartPr/>
                <p14:nvPr/>
              </p14:nvContentPartPr>
              <p14:xfrm>
                <a:off x="1902247" y="1155684"/>
                <a:ext cx="82800" cy="11520"/>
              </p14:xfrm>
            </p:contentPart>
          </mc:Choice>
          <mc:Fallback xmlns="">
            <p:pic>
              <p:nvPicPr>
                <p:cNvPr id="108" name="Freihand 107">
                  <a:extLst>
                    <a:ext uri="{FF2B5EF4-FFF2-40B4-BE49-F238E27FC236}">
                      <a16:creationId xmlns:a16="http://schemas.microsoft.com/office/drawing/2014/main" id="{C367F5C8-BD62-4699-91C7-30FF744178FA}"/>
                    </a:ext>
                  </a:extLst>
                </p:cNvPr>
                <p:cNvPicPr/>
                <p:nvPr/>
              </p:nvPicPr>
              <p:blipFill>
                <a:blip r:embed="rId161"/>
                <a:stretch>
                  <a:fillRect/>
                </a:stretch>
              </p:blipFill>
              <p:spPr>
                <a:xfrm>
                  <a:off x="1897927" y="1151364"/>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A6ACC260-114A-4A66-9F6A-57AE2E1D6F67}"/>
                    </a:ext>
                  </a:extLst>
                </p14:cNvPr>
                <p14:cNvContentPartPr/>
                <p14:nvPr/>
              </p14:nvContentPartPr>
              <p14:xfrm>
                <a:off x="1996207" y="1096284"/>
                <a:ext cx="87120" cy="115200"/>
              </p14:xfrm>
            </p:contentPart>
          </mc:Choice>
          <mc:Fallback xmlns="">
            <p:pic>
              <p:nvPicPr>
                <p:cNvPr id="109" name="Freihand 108">
                  <a:extLst>
                    <a:ext uri="{FF2B5EF4-FFF2-40B4-BE49-F238E27FC236}">
                      <a16:creationId xmlns:a16="http://schemas.microsoft.com/office/drawing/2014/main" id="{A6ACC260-114A-4A66-9F6A-57AE2E1D6F67}"/>
                    </a:ext>
                  </a:extLst>
                </p:cNvPr>
                <p:cNvPicPr/>
                <p:nvPr/>
              </p:nvPicPr>
              <p:blipFill>
                <a:blip r:embed="rId163"/>
                <a:stretch>
                  <a:fillRect/>
                </a:stretch>
              </p:blipFill>
              <p:spPr>
                <a:xfrm>
                  <a:off x="1991887" y="1091964"/>
                  <a:ext cx="95760" cy="123840"/>
                </a:xfrm>
                <a:prstGeom prst="rect">
                  <a:avLst/>
                </a:prstGeom>
              </p:spPr>
            </p:pic>
          </mc:Fallback>
        </mc:AlternateContent>
      </p:grpSp>
      <p:grpSp>
        <p:nvGrpSpPr>
          <p:cNvPr id="131" name="Gruppieren 130">
            <a:extLst>
              <a:ext uri="{FF2B5EF4-FFF2-40B4-BE49-F238E27FC236}">
                <a16:creationId xmlns:a16="http://schemas.microsoft.com/office/drawing/2014/main" id="{D810AC81-D95B-421E-BD0B-67116BECD341}"/>
              </a:ext>
            </a:extLst>
          </p:cNvPr>
          <p:cNvGrpSpPr/>
          <p:nvPr/>
        </p:nvGrpSpPr>
        <p:grpSpPr>
          <a:xfrm>
            <a:off x="2356927" y="1016004"/>
            <a:ext cx="2061000" cy="224640"/>
            <a:chOff x="2356927" y="1016004"/>
            <a:chExt cx="2061000" cy="224640"/>
          </a:xfrm>
        </p:grpSpPr>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2DF4DC36-F698-4C4E-8ED5-A613AB740345}"/>
                    </a:ext>
                  </a:extLst>
                </p14:cNvPr>
                <p14:cNvContentPartPr/>
                <p14:nvPr/>
              </p14:nvContentPartPr>
              <p14:xfrm>
                <a:off x="2356927" y="1106004"/>
                <a:ext cx="71640" cy="42840"/>
              </p14:xfrm>
            </p:contentPart>
          </mc:Choice>
          <mc:Fallback xmlns="">
            <p:pic>
              <p:nvPicPr>
                <p:cNvPr id="111" name="Freihand 110">
                  <a:extLst>
                    <a:ext uri="{FF2B5EF4-FFF2-40B4-BE49-F238E27FC236}">
                      <a16:creationId xmlns:a16="http://schemas.microsoft.com/office/drawing/2014/main" id="{2DF4DC36-F698-4C4E-8ED5-A613AB740345}"/>
                    </a:ext>
                  </a:extLst>
                </p:cNvPr>
                <p:cNvPicPr/>
                <p:nvPr/>
              </p:nvPicPr>
              <p:blipFill>
                <a:blip r:embed="rId165"/>
                <a:stretch>
                  <a:fillRect/>
                </a:stretch>
              </p:blipFill>
              <p:spPr>
                <a:xfrm>
                  <a:off x="2352607" y="1101684"/>
                  <a:ext cx="80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2FD1B644-98E2-4342-B8CC-B8EBBF3C66A9}"/>
                    </a:ext>
                  </a:extLst>
                </p14:cNvPr>
                <p14:cNvContentPartPr/>
                <p14:nvPr/>
              </p14:nvContentPartPr>
              <p14:xfrm>
                <a:off x="2399407" y="1093404"/>
                <a:ext cx="71280" cy="147240"/>
              </p14:xfrm>
            </p:contentPart>
          </mc:Choice>
          <mc:Fallback xmlns="">
            <p:pic>
              <p:nvPicPr>
                <p:cNvPr id="112" name="Freihand 111">
                  <a:extLst>
                    <a:ext uri="{FF2B5EF4-FFF2-40B4-BE49-F238E27FC236}">
                      <a16:creationId xmlns:a16="http://schemas.microsoft.com/office/drawing/2014/main" id="{2FD1B644-98E2-4342-B8CC-B8EBBF3C66A9}"/>
                    </a:ext>
                  </a:extLst>
                </p:cNvPr>
                <p:cNvPicPr/>
                <p:nvPr/>
              </p:nvPicPr>
              <p:blipFill>
                <a:blip r:embed="rId167"/>
                <a:stretch>
                  <a:fillRect/>
                </a:stretch>
              </p:blipFill>
              <p:spPr>
                <a:xfrm>
                  <a:off x="2395087" y="1089084"/>
                  <a:ext cx="79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DCE2BA5C-5E76-477B-A50C-9317A9A0C0D0}"/>
                    </a:ext>
                  </a:extLst>
                </p14:cNvPr>
                <p14:cNvContentPartPr/>
                <p14:nvPr/>
              </p14:nvContentPartPr>
              <p14:xfrm>
                <a:off x="2572927" y="1111404"/>
                <a:ext cx="116640" cy="8280"/>
              </p14:xfrm>
            </p:contentPart>
          </mc:Choice>
          <mc:Fallback xmlns="">
            <p:pic>
              <p:nvPicPr>
                <p:cNvPr id="113" name="Freihand 112">
                  <a:extLst>
                    <a:ext uri="{FF2B5EF4-FFF2-40B4-BE49-F238E27FC236}">
                      <a16:creationId xmlns:a16="http://schemas.microsoft.com/office/drawing/2014/main" id="{DCE2BA5C-5E76-477B-A50C-9317A9A0C0D0}"/>
                    </a:ext>
                  </a:extLst>
                </p:cNvPr>
                <p:cNvPicPr/>
                <p:nvPr/>
              </p:nvPicPr>
              <p:blipFill>
                <a:blip r:embed="rId169"/>
                <a:stretch>
                  <a:fillRect/>
                </a:stretch>
              </p:blipFill>
              <p:spPr>
                <a:xfrm>
                  <a:off x="2568607" y="1107084"/>
                  <a:ext cx="12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BBCD8187-C4F5-4B1C-A501-D4A3D9DC2F22}"/>
                    </a:ext>
                  </a:extLst>
                </p14:cNvPr>
                <p14:cNvContentPartPr/>
                <p14:nvPr/>
              </p14:nvContentPartPr>
              <p14:xfrm>
                <a:off x="2575447" y="1153524"/>
                <a:ext cx="120960" cy="2520"/>
              </p14:xfrm>
            </p:contentPart>
          </mc:Choice>
          <mc:Fallback xmlns="">
            <p:pic>
              <p:nvPicPr>
                <p:cNvPr id="114" name="Freihand 113">
                  <a:extLst>
                    <a:ext uri="{FF2B5EF4-FFF2-40B4-BE49-F238E27FC236}">
                      <a16:creationId xmlns:a16="http://schemas.microsoft.com/office/drawing/2014/main" id="{BBCD8187-C4F5-4B1C-A501-D4A3D9DC2F22}"/>
                    </a:ext>
                  </a:extLst>
                </p:cNvPr>
                <p:cNvPicPr/>
                <p:nvPr/>
              </p:nvPicPr>
              <p:blipFill>
                <a:blip r:embed="rId171"/>
                <a:stretch>
                  <a:fillRect/>
                </a:stretch>
              </p:blipFill>
              <p:spPr>
                <a:xfrm>
                  <a:off x="2571127" y="1149204"/>
                  <a:ext cx="12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4CFFC1F3-A093-4CE1-9E12-B15A37661AA9}"/>
                    </a:ext>
                  </a:extLst>
                </p14:cNvPr>
                <p14:cNvContentPartPr/>
                <p14:nvPr/>
              </p14:nvContentPartPr>
              <p14:xfrm>
                <a:off x="2820607" y="1067844"/>
                <a:ext cx="92520" cy="70560"/>
              </p14:xfrm>
            </p:contentPart>
          </mc:Choice>
          <mc:Fallback xmlns="">
            <p:pic>
              <p:nvPicPr>
                <p:cNvPr id="116" name="Freihand 115">
                  <a:extLst>
                    <a:ext uri="{FF2B5EF4-FFF2-40B4-BE49-F238E27FC236}">
                      <a16:creationId xmlns:a16="http://schemas.microsoft.com/office/drawing/2014/main" id="{4CFFC1F3-A093-4CE1-9E12-B15A37661AA9}"/>
                    </a:ext>
                  </a:extLst>
                </p:cNvPr>
                <p:cNvPicPr/>
                <p:nvPr/>
              </p:nvPicPr>
              <p:blipFill>
                <a:blip r:embed="rId173"/>
                <a:stretch>
                  <a:fillRect/>
                </a:stretch>
              </p:blipFill>
              <p:spPr>
                <a:xfrm>
                  <a:off x="2816287" y="1063524"/>
                  <a:ext cx="101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B99A7C8A-699C-4E1E-8F86-F69CCC2916FE}"/>
                    </a:ext>
                  </a:extLst>
                </p14:cNvPr>
                <p14:cNvContentPartPr/>
                <p14:nvPr/>
              </p14:nvContentPartPr>
              <p14:xfrm>
                <a:off x="2951647" y="1075044"/>
                <a:ext cx="67320" cy="74160"/>
              </p14:xfrm>
            </p:contentPart>
          </mc:Choice>
          <mc:Fallback xmlns="">
            <p:pic>
              <p:nvPicPr>
                <p:cNvPr id="117" name="Freihand 116">
                  <a:extLst>
                    <a:ext uri="{FF2B5EF4-FFF2-40B4-BE49-F238E27FC236}">
                      <a16:creationId xmlns:a16="http://schemas.microsoft.com/office/drawing/2014/main" id="{B99A7C8A-699C-4E1E-8F86-F69CCC2916FE}"/>
                    </a:ext>
                  </a:extLst>
                </p:cNvPr>
                <p:cNvPicPr/>
                <p:nvPr/>
              </p:nvPicPr>
              <p:blipFill>
                <a:blip r:embed="rId175"/>
                <a:stretch>
                  <a:fillRect/>
                </a:stretch>
              </p:blipFill>
              <p:spPr>
                <a:xfrm>
                  <a:off x="2947327" y="1070724"/>
                  <a:ext cx="75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919F9024-572E-4F5F-98F1-9E86B9E5110E}"/>
                    </a:ext>
                  </a:extLst>
                </p14:cNvPr>
                <p14:cNvContentPartPr/>
                <p14:nvPr/>
              </p14:nvContentPartPr>
              <p14:xfrm>
                <a:off x="3045607" y="1079364"/>
                <a:ext cx="95760" cy="63720"/>
              </p14:xfrm>
            </p:contentPart>
          </mc:Choice>
          <mc:Fallback xmlns="">
            <p:pic>
              <p:nvPicPr>
                <p:cNvPr id="118" name="Freihand 117">
                  <a:extLst>
                    <a:ext uri="{FF2B5EF4-FFF2-40B4-BE49-F238E27FC236}">
                      <a16:creationId xmlns:a16="http://schemas.microsoft.com/office/drawing/2014/main" id="{919F9024-572E-4F5F-98F1-9E86B9E5110E}"/>
                    </a:ext>
                  </a:extLst>
                </p:cNvPr>
                <p:cNvPicPr/>
                <p:nvPr/>
              </p:nvPicPr>
              <p:blipFill>
                <a:blip r:embed="rId177"/>
                <a:stretch>
                  <a:fillRect/>
                </a:stretch>
              </p:blipFill>
              <p:spPr>
                <a:xfrm>
                  <a:off x="3041287" y="1075044"/>
                  <a:ext cx="104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ECA8A56E-BB10-46AF-8FF9-8CF227BF223E}"/>
                    </a:ext>
                  </a:extLst>
                </p14:cNvPr>
                <p14:cNvContentPartPr/>
                <p14:nvPr/>
              </p14:nvContentPartPr>
              <p14:xfrm>
                <a:off x="3265927" y="1089444"/>
                <a:ext cx="7920" cy="57960"/>
              </p14:xfrm>
            </p:contentPart>
          </mc:Choice>
          <mc:Fallback xmlns="">
            <p:pic>
              <p:nvPicPr>
                <p:cNvPr id="119" name="Freihand 118">
                  <a:extLst>
                    <a:ext uri="{FF2B5EF4-FFF2-40B4-BE49-F238E27FC236}">
                      <a16:creationId xmlns:a16="http://schemas.microsoft.com/office/drawing/2014/main" id="{ECA8A56E-BB10-46AF-8FF9-8CF227BF223E}"/>
                    </a:ext>
                  </a:extLst>
                </p:cNvPr>
                <p:cNvPicPr/>
                <p:nvPr/>
              </p:nvPicPr>
              <p:blipFill>
                <a:blip r:embed="rId179"/>
                <a:stretch>
                  <a:fillRect/>
                </a:stretch>
              </p:blipFill>
              <p:spPr>
                <a:xfrm>
                  <a:off x="3261607" y="1085124"/>
                  <a:ext cx="1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82ADEB75-FD8C-434A-A7FB-34B290A9D80F}"/>
                    </a:ext>
                  </a:extLst>
                </p14:cNvPr>
                <p14:cNvContentPartPr/>
                <p14:nvPr/>
              </p14:nvContentPartPr>
              <p14:xfrm>
                <a:off x="3246847" y="1116084"/>
                <a:ext cx="76320" cy="3600"/>
              </p14:xfrm>
            </p:contentPart>
          </mc:Choice>
          <mc:Fallback xmlns="">
            <p:pic>
              <p:nvPicPr>
                <p:cNvPr id="120" name="Freihand 119">
                  <a:extLst>
                    <a:ext uri="{FF2B5EF4-FFF2-40B4-BE49-F238E27FC236}">
                      <a16:creationId xmlns:a16="http://schemas.microsoft.com/office/drawing/2014/main" id="{82ADEB75-FD8C-434A-A7FB-34B290A9D80F}"/>
                    </a:ext>
                  </a:extLst>
                </p:cNvPr>
                <p:cNvPicPr/>
                <p:nvPr/>
              </p:nvPicPr>
              <p:blipFill>
                <a:blip r:embed="rId181"/>
                <a:stretch>
                  <a:fillRect/>
                </a:stretch>
              </p:blipFill>
              <p:spPr>
                <a:xfrm>
                  <a:off x="3242527" y="111176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A3097E83-F025-413E-98F1-1CE334C3E6DC}"/>
                    </a:ext>
                  </a:extLst>
                </p14:cNvPr>
                <p14:cNvContentPartPr/>
                <p14:nvPr/>
              </p14:nvContentPartPr>
              <p14:xfrm>
                <a:off x="3366727" y="1064964"/>
                <a:ext cx="83160" cy="75240"/>
              </p14:xfrm>
            </p:contentPart>
          </mc:Choice>
          <mc:Fallback xmlns="">
            <p:pic>
              <p:nvPicPr>
                <p:cNvPr id="121" name="Freihand 120">
                  <a:extLst>
                    <a:ext uri="{FF2B5EF4-FFF2-40B4-BE49-F238E27FC236}">
                      <a16:creationId xmlns:a16="http://schemas.microsoft.com/office/drawing/2014/main" id="{A3097E83-F025-413E-98F1-1CE334C3E6DC}"/>
                    </a:ext>
                  </a:extLst>
                </p:cNvPr>
                <p:cNvPicPr/>
                <p:nvPr/>
              </p:nvPicPr>
              <p:blipFill>
                <a:blip r:embed="rId183"/>
                <a:stretch>
                  <a:fillRect/>
                </a:stretch>
              </p:blipFill>
              <p:spPr>
                <a:xfrm>
                  <a:off x="3362407" y="1060644"/>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A361C372-780A-465F-AE78-31E7808AE265}"/>
                    </a:ext>
                  </a:extLst>
                </p14:cNvPr>
                <p14:cNvContentPartPr/>
                <p14:nvPr/>
              </p14:nvContentPartPr>
              <p14:xfrm>
                <a:off x="3474367" y="1143804"/>
                <a:ext cx="12600" cy="64440"/>
              </p14:xfrm>
            </p:contentPart>
          </mc:Choice>
          <mc:Fallback xmlns="">
            <p:pic>
              <p:nvPicPr>
                <p:cNvPr id="122" name="Freihand 121">
                  <a:extLst>
                    <a:ext uri="{FF2B5EF4-FFF2-40B4-BE49-F238E27FC236}">
                      <a16:creationId xmlns:a16="http://schemas.microsoft.com/office/drawing/2014/main" id="{A361C372-780A-465F-AE78-31E7808AE265}"/>
                    </a:ext>
                  </a:extLst>
                </p:cNvPr>
                <p:cNvPicPr/>
                <p:nvPr/>
              </p:nvPicPr>
              <p:blipFill>
                <a:blip r:embed="rId185"/>
                <a:stretch>
                  <a:fillRect/>
                </a:stretch>
              </p:blipFill>
              <p:spPr>
                <a:xfrm>
                  <a:off x="3470047" y="1139484"/>
                  <a:ext cx="21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1C3C0DA3-064B-4944-B129-92F8E3330717}"/>
                    </a:ext>
                  </a:extLst>
                </p14:cNvPr>
                <p14:cNvContentPartPr/>
                <p14:nvPr/>
              </p14:nvContentPartPr>
              <p14:xfrm>
                <a:off x="3543847" y="1046244"/>
                <a:ext cx="75600" cy="102960"/>
              </p14:xfrm>
            </p:contentPart>
          </mc:Choice>
          <mc:Fallback xmlns="">
            <p:pic>
              <p:nvPicPr>
                <p:cNvPr id="123" name="Freihand 122">
                  <a:extLst>
                    <a:ext uri="{FF2B5EF4-FFF2-40B4-BE49-F238E27FC236}">
                      <a16:creationId xmlns:a16="http://schemas.microsoft.com/office/drawing/2014/main" id="{1C3C0DA3-064B-4944-B129-92F8E3330717}"/>
                    </a:ext>
                  </a:extLst>
                </p:cNvPr>
                <p:cNvPicPr/>
                <p:nvPr/>
              </p:nvPicPr>
              <p:blipFill>
                <a:blip r:embed="rId187"/>
                <a:stretch>
                  <a:fillRect/>
                </a:stretch>
              </p:blipFill>
              <p:spPr>
                <a:xfrm>
                  <a:off x="3539527" y="1041924"/>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4A9BE956-93D2-4E09-BD93-B9B72C741BB9}"/>
                    </a:ext>
                  </a:extLst>
                </p14:cNvPr>
                <p14:cNvContentPartPr/>
                <p14:nvPr/>
              </p14:nvContentPartPr>
              <p14:xfrm>
                <a:off x="3661567" y="1073604"/>
                <a:ext cx="76680" cy="106920"/>
              </p14:xfrm>
            </p:contentPart>
          </mc:Choice>
          <mc:Fallback xmlns="">
            <p:pic>
              <p:nvPicPr>
                <p:cNvPr id="124" name="Freihand 123">
                  <a:extLst>
                    <a:ext uri="{FF2B5EF4-FFF2-40B4-BE49-F238E27FC236}">
                      <a16:creationId xmlns:a16="http://schemas.microsoft.com/office/drawing/2014/main" id="{4A9BE956-93D2-4E09-BD93-B9B72C741BB9}"/>
                    </a:ext>
                  </a:extLst>
                </p:cNvPr>
                <p:cNvPicPr/>
                <p:nvPr/>
              </p:nvPicPr>
              <p:blipFill>
                <a:blip r:embed="rId189"/>
                <a:stretch>
                  <a:fillRect/>
                </a:stretch>
              </p:blipFill>
              <p:spPr>
                <a:xfrm>
                  <a:off x="3657247" y="1069284"/>
                  <a:ext cx="85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D5175F3F-2D4B-4AEF-9EBE-9AAE11BB377C}"/>
                    </a:ext>
                  </a:extLst>
                </p14:cNvPr>
                <p14:cNvContentPartPr/>
                <p14:nvPr/>
              </p14:nvContentPartPr>
              <p14:xfrm>
                <a:off x="3825367" y="1102764"/>
                <a:ext cx="91080" cy="8280"/>
              </p14:xfrm>
            </p:contentPart>
          </mc:Choice>
          <mc:Fallback xmlns="">
            <p:pic>
              <p:nvPicPr>
                <p:cNvPr id="125" name="Freihand 124">
                  <a:extLst>
                    <a:ext uri="{FF2B5EF4-FFF2-40B4-BE49-F238E27FC236}">
                      <a16:creationId xmlns:a16="http://schemas.microsoft.com/office/drawing/2014/main" id="{D5175F3F-2D4B-4AEF-9EBE-9AAE11BB377C}"/>
                    </a:ext>
                  </a:extLst>
                </p:cNvPr>
                <p:cNvPicPr/>
                <p:nvPr/>
              </p:nvPicPr>
              <p:blipFill>
                <a:blip r:embed="rId191"/>
                <a:stretch>
                  <a:fillRect/>
                </a:stretch>
              </p:blipFill>
              <p:spPr>
                <a:xfrm>
                  <a:off x="3821047" y="1098444"/>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2FCDB0CF-EBD1-43E1-B183-C58FF61BB10E}"/>
                    </a:ext>
                  </a:extLst>
                </p14:cNvPr>
                <p14:cNvContentPartPr/>
                <p14:nvPr/>
              </p14:nvContentPartPr>
              <p14:xfrm>
                <a:off x="3959647" y="1046964"/>
                <a:ext cx="75240" cy="109440"/>
              </p14:xfrm>
            </p:contentPart>
          </mc:Choice>
          <mc:Fallback xmlns="">
            <p:pic>
              <p:nvPicPr>
                <p:cNvPr id="126" name="Freihand 125">
                  <a:extLst>
                    <a:ext uri="{FF2B5EF4-FFF2-40B4-BE49-F238E27FC236}">
                      <a16:creationId xmlns:a16="http://schemas.microsoft.com/office/drawing/2014/main" id="{2FCDB0CF-EBD1-43E1-B183-C58FF61BB10E}"/>
                    </a:ext>
                  </a:extLst>
                </p:cNvPr>
                <p:cNvPicPr/>
                <p:nvPr/>
              </p:nvPicPr>
              <p:blipFill>
                <a:blip r:embed="rId193"/>
                <a:stretch>
                  <a:fillRect/>
                </a:stretch>
              </p:blipFill>
              <p:spPr>
                <a:xfrm>
                  <a:off x="3955327" y="1042644"/>
                  <a:ext cx="8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124CF92C-9B61-43D9-A1CD-48FB5BEF1C8A}"/>
                    </a:ext>
                  </a:extLst>
                </p14:cNvPr>
                <p14:cNvContentPartPr/>
                <p14:nvPr/>
              </p14:nvContentPartPr>
              <p14:xfrm>
                <a:off x="4078447" y="1073244"/>
                <a:ext cx="82800" cy="65160"/>
              </p14:xfrm>
            </p:contentPart>
          </mc:Choice>
          <mc:Fallback xmlns="">
            <p:pic>
              <p:nvPicPr>
                <p:cNvPr id="127" name="Freihand 126">
                  <a:extLst>
                    <a:ext uri="{FF2B5EF4-FFF2-40B4-BE49-F238E27FC236}">
                      <a16:creationId xmlns:a16="http://schemas.microsoft.com/office/drawing/2014/main" id="{124CF92C-9B61-43D9-A1CD-48FB5BEF1C8A}"/>
                    </a:ext>
                  </a:extLst>
                </p:cNvPr>
                <p:cNvPicPr/>
                <p:nvPr/>
              </p:nvPicPr>
              <p:blipFill>
                <a:blip r:embed="rId195"/>
                <a:stretch>
                  <a:fillRect/>
                </a:stretch>
              </p:blipFill>
              <p:spPr>
                <a:xfrm>
                  <a:off x="4074127" y="1068924"/>
                  <a:ext cx="91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30061536-8FB9-49A1-A3BA-9A4F1AA1DCEA}"/>
                    </a:ext>
                  </a:extLst>
                </p14:cNvPr>
                <p14:cNvContentPartPr/>
                <p14:nvPr/>
              </p14:nvContentPartPr>
              <p14:xfrm>
                <a:off x="4206607" y="1073244"/>
                <a:ext cx="74880" cy="52920"/>
              </p14:xfrm>
            </p:contentPart>
          </mc:Choice>
          <mc:Fallback xmlns="">
            <p:pic>
              <p:nvPicPr>
                <p:cNvPr id="128" name="Freihand 127">
                  <a:extLst>
                    <a:ext uri="{FF2B5EF4-FFF2-40B4-BE49-F238E27FC236}">
                      <a16:creationId xmlns:a16="http://schemas.microsoft.com/office/drawing/2014/main" id="{30061536-8FB9-49A1-A3BA-9A4F1AA1DCEA}"/>
                    </a:ext>
                  </a:extLst>
                </p:cNvPr>
                <p:cNvPicPr/>
                <p:nvPr/>
              </p:nvPicPr>
              <p:blipFill>
                <a:blip r:embed="rId197"/>
                <a:stretch>
                  <a:fillRect/>
                </a:stretch>
              </p:blipFill>
              <p:spPr>
                <a:xfrm>
                  <a:off x="4202287" y="1068924"/>
                  <a:ext cx="83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9DDC0B8B-9597-41E7-B6DC-0FB5DB54865A}"/>
                    </a:ext>
                  </a:extLst>
                </p14:cNvPr>
                <p14:cNvContentPartPr/>
                <p14:nvPr/>
              </p14:nvContentPartPr>
              <p14:xfrm>
                <a:off x="4348447" y="1081164"/>
                <a:ext cx="69480" cy="46800"/>
              </p14:xfrm>
            </p:contentPart>
          </mc:Choice>
          <mc:Fallback xmlns="">
            <p:pic>
              <p:nvPicPr>
                <p:cNvPr id="129" name="Freihand 128">
                  <a:extLst>
                    <a:ext uri="{FF2B5EF4-FFF2-40B4-BE49-F238E27FC236}">
                      <a16:creationId xmlns:a16="http://schemas.microsoft.com/office/drawing/2014/main" id="{9DDC0B8B-9597-41E7-B6DC-0FB5DB54865A}"/>
                    </a:ext>
                  </a:extLst>
                </p:cNvPr>
                <p:cNvPicPr/>
                <p:nvPr/>
              </p:nvPicPr>
              <p:blipFill>
                <a:blip r:embed="rId199"/>
                <a:stretch>
                  <a:fillRect/>
                </a:stretch>
              </p:blipFill>
              <p:spPr>
                <a:xfrm>
                  <a:off x="4344127" y="1076844"/>
                  <a:ext cx="78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4C33AE2B-3BA0-4E05-8AA3-373E4D2CEC88}"/>
                    </a:ext>
                  </a:extLst>
                </p14:cNvPr>
                <p14:cNvContentPartPr/>
                <p14:nvPr/>
              </p14:nvContentPartPr>
              <p14:xfrm>
                <a:off x="4385527" y="1016004"/>
                <a:ext cx="360" cy="360"/>
              </p14:xfrm>
            </p:contentPart>
          </mc:Choice>
          <mc:Fallback xmlns="">
            <p:pic>
              <p:nvPicPr>
                <p:cNvPr id="130" name="Freihand 129">
                  <a:extLst>
                    <a:ext uri="{FF2B5EF4-FFF2-40B4-BE49-F238E27FC236}">
                      <a16:creationId xmlns:a16="http://schemas.microsoft.com/office/drawing/2014/main" id="{4C33AE2B-3BA0-4E05-8AA3-373E4D2CEC88}"/>
                    </a:ext>
                  </a:extLst>
                </p:cNvPr>
                <p:cNvPicPr/>
                <p:nvPr/>
              </p:nvPicPr>
              <p:blipFill>
                <a:blip r:embed="rId83"/>
                <a:stretch>
                  <a:fillRect/>
                </a:stretch>
              </p:blipFill>
              <p:spPr>
                <a:xfrm>
                  <a:off x="4381207" y="10116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B47D5CCF-414B-42E3-8CA1-DBE50F7A2F06}"/>
                  </a:ext>
                </a:extLst>
              </p14:cNvPr>
              <p14:cNvContentPartPr/>
              <p14:nvPr/>
            </p14:nvContentPartPr>
            <p14:xfrm>
              <a:off x="4668847" y="1030764"/>
              <a:ext cx="16920" cy="110160"/>
            </p14:xfrm>
          </p:contentPart>
        </mc:Choice>
        <mc:Fallback xmlns="">
          <p:pic>
            <p:nvPicPr>
              <p:cNvPr id="132" name="Freihand 131">
                <a:extLst>
                  <a:ext uri="{FF2B5EF4-FFF2-40B4-BE49-F238E27FC236}">
                    <a16:creationId xmlns:a16="http://schemas.microsoft.com/office/drawing/2014/main" id="{B47D5CCF-414B-42E3-8CA1-DBE50F7A2F06}"/>
                  </a:ext>
                </a:extLst>
              </p:cNvPr>
              <p:cNvPicPr/>
              <p:nvPr/>
            </p:nvPicPr>
            <p:blipFill>
              <a:blip r:embed="rId202"/>
              <a:stretch>
                <a:fillRect/>
              </a:stretch>
            </p:blipFill>
            <p:spPr>
              <a:xfrm>
                <a:off x="4664527" y="1026444"/>
                <a:ext cx="25560" cy="118800"/>
              </a:xfrm>
              <a:prstGeom prst="rect">
                <a:avLst/>
              </a:prstGeom>
            </p:spPr>
          </p:pic>
        </mc:Fallback>
      </mc:AlternateContent>
      <p:grpSp>
        <p:nvGrpSpPr>
          <p:cNvPr id="139" name="Gruppieren 138">
            <a:extLst>
              <a:ext uri="{FF2B5EF4-FFF2-40B4-BE49-F238E27FC236}">
                <a16:creationId xmlns:a16="http://schemas.microsoft.com/office/drawing/2014/main" id="{DA01C922-2874-4F82-B508-DCC5918C6B35}"/>
              </a:ext>
            </a:extLst>
          </p:cNvPr>
          <p:cNvGrpSpPr/>
          <p:nvPr/>
        </p:nvGrpSpPr>
        <p:grpSpPr>
          <a:xfrm>
            <a:off x="4805647" y="1039764"/>
            <a:ext cx="457560" cy="136440"/>
            <a:chOff x="4805647" y="1039764"/>
            <a:chExt cx="457560" cy="136440"/>
          </a:xfrm>
        </p:grpSpPr>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214CDF5E-59DB-482E-87CC-4B3E0E65FF64}"/>
                    </a:ext>
                  </a:extLst>
                </p14:cNvPr>
                <p14:cNvContentPartPr/>
                <p14:nvPr/>
              </p14:nvContentPartPr>
              <p14:xfrm>
                <a:off x="4805647" y="1081524"/>
                <a:ext cx="91080" cy="5400"/>
              </p14:xfrm>
            </p:contentPart>
          </mc:Choice>
          <mc:Fallback xmlns="">
            <p:pic>
              <p:nvPicPr>
                <p:cNvPr id="133" name="Freihand 132">
                  <a:extLst>
                    <a:ext uri="{FF2B5EF4-FFF2-40B4-BE49-F238E27FC236}">
                      <a16:creationId xmlns:a16="http://schemas.microsoft.com/office/drawing/2014/main" id="{214CDF5E-59DB-482E-87CC-4B3E0E65FF64}"/>
                    </a:ext>
                  </a:extLst>
                </p:cNvPr>
                <p:cNvPicPr/>
                <p:nvPr/>
              </p:nvPicPr>
              <p:blipFill>
                <a:blip r:embed="rId204"/>
                <a:stretch>
                  <a:fillRect/>
                </a:stretch>
              </p:blipFill>
              <p:spPr>
                <a:xfrm>
                  <a:off x="4801327" y="1077204"/>
                  <a:ext cx="99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088D63CE-EDF0-4AB3-9A86-E23A4672A921}"/>
                    </a:ext>
                  </a:extLst>
                </p14:cNvPr>
                <p14:cNvContentPartPr/>
                <p14:nvPr/>
              </p14:nvContentPartPr>
              <p14:xfrm>
                <a:off x="4953967" y="1048764"/>
                <a:ext cx="62640" cy="78480"/>
              </p14:xfrm>
            </p:contentPart>
          </mc:Choice>
          <mc:Fallback xmlns="">
            <p:pic>
              <p:nvPicPr>
                <p:cNvPr id="134" name="Freihand 133">
                  <a:extLst>
                    <a:ext uri="{FF2B5EF4-FFF2-40B4-BE49-F238E27FC236}">
                      <a16:creationId xmlns:a16="http://schemas.microsoft.com/office/drawing/2014/main" id="{088D63CE-EDF0-4AB3-9A86-E23A4672A921}"/>
                    </a:ext>
                  </a:extLst>
                </p:cNvPr>
                <p:cNvPicPr/>
                <p:nvPr/>
              </p:nvPicPr>
              <p:blipFill>
                <a:blip r:embed="rId206"/>
                <a:stretch>
                  <a:fillRect/>
                </a:stretch>
              </p:blipFill>
              <p:spPr>
                <a:xfrm>
                  <a:off x="4949647" y="1044444"/>
                  <a:ext cx="71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3BC86B61-4A73-4B3E-9934-4BF38E211C6D}"/>
                    </a:ext>
                  </a:extLst>
                </p14:cNvPr>
                <p14:cNvContentPartPr/>
                <p14:nvPr/>
              </p14:nvContentPartPr>
              <p14:xfrm>
                <a:off x="5049727" y="1097364"/>
                <a:ext cx="9720" cy="71280"/>
              </p14:xfrm>
            </p:contentPart>
          </mc:Choice>
          <mc:Fallback xmlns="">
            <p:pic>
              <p:nvPicPr>
                <p:cNvPr id="135" name="Freihand 134">
                  <a:extLst>
                    <a:ext uri="{FF2B5EF4-FFF2-40B4-BE49-F238E27FC236}">
                      <a16:creationId xmlns:a16="http://schemas.microsoft.com/office/drawing/2014/main" id="{3BC86B61-4A73-4B3E-9934-4BF38E211C6D}"/>
                    </a:ext>
                  </a:extLst>
                </p:cNvPr>
                <p:cNvPicPr/>
                <p:nvPr/>
              </p:nvPicPr>
              <p:blipFill>
                <a:blip r:embed="rId208"/>
                <a:stretch>
                  <a:fillRect/>
                </a:stretch>
              </p:blipFill>
              <p:spPr>
                <a:xfrm>
                  <a:off x="5045407" y="1093044"/>
                  <a:ext cx="18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0D2A05E6-B08E-47BB-9A3C-38A5B9A8E672}"/>
                    </a:ext>
                  </a:extLst>
                </p14:cNvPr>
                <p14:cNvContentPartPr/>
                <p14:nvPr/>
              </p14:nvContentPartPr>
              <p14:xfrm>
                <a:off x="5078887" y="1039764"/>
                <a:ext cx="61560" cy="87480"/>
              </p14:xfrm>
            </p:contentPart>
          </mc:Choice>
          <mc:Fallback xmlns="">
            <p:pic>
              <p:nvPicPr>
                <p:cNvPr id="136" name="Freihand 135">
                  <a:extLst>
                    <a:ext uri="{FF2B5EF4-FFF2-40B4-BE49-F238E27FC236}">
                      <a16:creationId xmlns:a16="http://schemas.microsoft.com/office/drawing/2014/main" id="{0D2A05E6-B08E-47BB-9A3C-38A5B9A8E672}"/>
                    </a:ext>
                  </a:extLst>
                </p:cNvPr>
                <p:cNvPicPr/>
                <p:nvPr/>
              </p:nvPicPr>
              <p:blipFill>
                <a:blip r:embed="rId210"/>
                <a:stretch>
                  <a:fillRect/>
                </a:stretch>
              </p:blipFill>
              <p:spPr>
                <a:xfrm>
                  <a:off x="5074567" y="1035444"/>
                  <a:ext cx="7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66AFB0E2-D3BA-45D8-9672-54BB92996575}"/>
                    </a:ext>
                  </a:extLst>
                </p14:cNvPr>
                <p14:cNvContentPartPr/>
                <p14:nvPr/>
              </p14:nvContentPartPr>
              <p14:xfrm>
                <a:off x="5201287" y="1053444"/>
                <a:ext cx="52920" cy="51480"/>
              </p14:xfrm>
            </p:contentPart>
          </mc:Choice>
          <mc:Fallback xmlns="">
            <p:pic>
              <p:nvPicPr>
                <p:cNvPr id="137" name="Freihand 136">
                  <a:extLst>
                    <a:ext uri="{FF2B5EF4-FFF2-40B4-BE49-F238E27FC236}">
                      <a16:creationId xmlns:a16="http://schemas.microsoft.com/office/drawing/2014/main" id="{66AFB0E2-D3BA-45D8-9672-54BB92996575}"/>
                    </a:ext>
                  </a:extLst>
                </p:cNvPr>
                <p:cNvPicPr/>
                <p:nvPr/>
              </p:nvPicPr>
              <p:blipFill>
                <a:blip r:embed="rId212"/>
                <a:stretch>
                  <a:fillRect/>
                </a:stretch>
              </p:blipFill>
              <p:spPr>
                <a:xfrm>
                  <a:off x="5196967" y="1049124"/>
                  <a:ext cx="61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BEDC89FE-188C-4FF1-9329-2BD9A371E743}"/>
                    </a:ext>
                  </a:extLst>
                </p14:cNvPr>
                <p14:cNvContentPartPr/>
                <p14:nvPr/>
              </p14:nvContentPartPr>
              <p14:xfrm>
                <a:off x="5206687" y="1061364"/>
                <a:ext cx="56520" cy="114840"/>
              </p14:xfrm>
            </p:contentPart>
          </mc:Choice>
          <mc:Fallback xmlns="">
            <p:pic>
              <p:nvPicPr>
                <p:cNvPr id="138" name="Freihand 137">
                  <a:extLst>
                    <a:ext uri="{FF2B5EF4-FFF2-40B4-BE49-F238E27FC236}">
                      <a16:creationId xmlns:a16="http://schemas.microsoft.com/office/drawing/2014/main" id="{BEDC89FE-188C-4FF1-9329-2BD9A371E743}"/>
                    </a:ext>
                  </a:extLst>
                </p:cNvPr>
                <p:cNvPicPr/>
                <p:nvPr/>
              </p:nvPicPr>
              <p:blipFill>
                <a:blip r:embed="rId214"/>
                <a:stretch>
                  <a:fillRect/>
                </a:stretch>
              </p:blipFill>
              <p:spPr>
                <a:xfrm>
                  <a:off x="5202367" y="1057044"/>
                  <a:ext cx="6516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DB54AF7D-EE36-4239-80B4-5C12F5E6A61F}"/>
                  </a:ext>
                </a:extLst>
              </p14:cNvPr>
              <p14:cNvContentPartPr/>
              <p14:nvPr/>
            </p14:nvContentPartPr>
            <p14:xfrm>
              <a:off x="4633927" y="1319124"/>
              <a:ext cx="10440" cy="128160"/>
            </p14:xfrm>
          </p:contentPart>
        </mc:Choice>
        <mc:Fallback xmlns="">
          <p:pic>
            <p:nvPicPr>
              <p:cNvPr id="161" name="Freihand 160">
                <a:extLst>
                  <a:ext uri="{FF2B5EF4-FFF2-40B4-BE49-F238E27FC236}">
                    <a16:creationId xmlns:a16="http://schemas.microsoft.com/office/drawing/2014/main" id="{DB54AF7D-EE36-4239-80B4-5C12F5E6A61F}"/>
                  </a:ext>
                </a:extLst>
              </p:cNvPr>
              <p:cNvPicPr/>
              <p:nvPr/>
            </p:nvPicPr>
            <p:blipFill>
              <a:blip r:embed="rId216"/>
              <a:stretch>
                <a:fillRect/>
              </a:stretch>
            </p:blipFill>
            <p:spPr>
              <a:xfrm>
                <a:off x="4629607" y="1314804"/>
                <a:ext cx="19080" cy="136800"/>
              </a:xfrm>
              <a:prstGeom prst="rect">
                <a:avLst/>
              </a:prstGeom>
            </p:spPr>
          </p:pic>
        </mc:Fallback>
      </mc:AlternateContent>
      <p:grpSp>
        <p:nvGrpSpPr>
          <p:cNvPr id="165" name="Gruppieren 164">
            <a:extLst>
              <a:ext uri="{FF2B5EF4-FFF2-40B4-BE49-F238E27FC236}">
                <a16:creationId xmlns:a16="http://schemas.microsoft.com/office/drawing/2014/main" id="{0660B05B-B49E-4C78-AFDF-2C9E7E9178F7}"/>
              </a:ext>
            </a:extLst>
          </p:cNvPr>
          <p:cNvGrpSpPr/>
          <p:nvPr/>
        </p:nvGrpSpPr>
        <p:grpSpPr>
          <a:xfrm>
            <a:off x="4790167" y="1289604"/>
            <a:ext cx="214200" cy="130680"/>
            <a:chOff x="4790167" y="1289604"/>
            <a:chExt cx="214200" cy="130680"/>
          </a:xfrm>
        </p:grpSpPr>
        <mc:AlternateContent xmlns:mc="http://schemas.openxmlformats.org/markup-compatibility/2006" xmlns:p14="http://schemas.microsoft.com/office/powerpoint/2010/main">
          <mc:Choice Requires="p14">
            <p:contentPart p14:bwMode="auto" r:id="rId217">
              <p14:nvContentPartPr>
                <p14:cNvPr id="162" name="Freihand 161">
                  <a:extLst>
                    <a:ext uri="{FF2B5EF4-FFF2-40B4-BE49-F238E27FC236}">
                      <a16:creationId xmlns:a16="http://schemas.microsoft.com/office/drawing/2014/main" id="{1F5E691A-B399-4290-8568-522E908A6110}"/>
                    </a:ext>
                  </a:extLst>
                </p14:cNvPr>
                <p14:cNvContentPartPr/>
                <p14:nvPr/>
              </p14:nvContentPartPr>
              <p14:xfrm>
                <a:off x="4790167" y="1333524"/>
                <a:ext cx="20520" cy="2520"/>
              </p14:xfrm>
            </p:contentPart>
          </mc:Choice>
          <mc:Fallback xmlns="">
            <p:pic>
              <p:nvPicPr>
                <p:cNvPr id="162" name="Freihand 161">
                  <a:extLst>
                    <a:ext uri="{FF2B5EF4-FFF2-40B4-BE49-F238E27FC236}">
                      <a16:creationId xmlns:a16="http://schemas.microsoft.com/office/drawing/2014/main" id="{1F5E691A-B399-4290-8568-522E908A6110}"/>
                    </a:ext>
                  </a:extLst>
                </p:cNvPr>
                <p:cNvPicPr/>
                <p:nvPr/>
              </p:nvPicPr>
              <p:blipFill>
                <a:blip r:embed="rId218"/>
                <a:stretch>
                  <a:fillRect/>
                </a:stretch>
              </p:blipFill>
              <p:spPr>
                <a:xfrm>
                  <a:off x="4785847" y="1329204"/>
                  <a:ext cx="29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3" name="Freihand 162">
                  <a:extLst>
                    <a:ext uri="{FF2B5EF4-FFF2-40B4-BE49-F238E27FC236}">
                      <a16:creationId xmlns:a16="http://schemas.microsoft.com/office/drawing/2014/main" id="{5B248CA2-8DD9-4A7E-8DC7-68DDEE8A4C63}"/>
                    </a:ext>
                  </a:extLst>
                </p14:cNvPr>
                <p14:cNvContentPartPr/>
                <p14:nvPr/>
              </p14:nvContentPartPr>
              <p14:xfrm>
                <a:off x="4890607" y="1304004"/>
                <a:ext cx="80640" cy="116280"/>
              </p14:xfrm>
            </p:contentPart>
          </mc:Choice>
          <mc:Fallback xmlns="">
            <p:pic>
              <p:nvPicPr>
                <p:cNvPr id="163" name="Freihand 162">
                  <a:extLst>
                    <a:ext uri="{FF2B5EF4-FFF2-40B4-BE49-F238E27FC236}">
                      <a16:creationId xmlns:a16="http://schemas.microsoft.com/office/drawing/2014/main" id="{5B248CA2-8DD9-4A7E-8DC7-68DDEE8A4C63}"/>
                    </a:ext>
                  </a:extLst>
                </p:cNvPr>
                <p:cNvPicPr/>
                <p:nvPr/>
              </p:nvPicPr>
              <p:blipFill>
                <a:blip r:embed="rId220"/>
                <a:stretch>
                  <a:fillRect/>
                </a:stretch>
              </p:blipFill>
              <p:spPr>
                <a:xfrm>
                  <a:off x="4886287" y="1299684"/>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71B7301B-AE37-4D3B-B684-FF1D43C4353B}"/>
                    </a:ext>
                  </a:extLst>
                </p14:cNvPr>
                <p14:cNvContentPartPr/>
                <p14:nvPr/>
              </p14:nvContentPartPr>
              <p14:xfrm>
                <a:off x="4919407" y="1289604"/>
                <a:ext cx="84960" cy="5400"/>
              </p14:xfrm>
            </p:contentPart>
          </mc:Choice>
          <mc:Fallback xmlns="">
            <p:pic>
              <p:nvPicPr>
                <p:cNvPr id="164" name="Freihand 163">
                  <a:extLst>
                    <a:ext uri="{FF2B5EF4-FFF2-40B4-BE49-F238E27FC236}">
                      <a16:creationId xmlns:a16="http://schemas.microsoft.com/office/drawing/2014/main" id="{71B7301B-AE37-4D3B-B684-FF1D43C4353B}"/>
                    </a:ext>
                  </a:extLst>
                </p:cNvPr>
                <p:cNvPicPr/>
                <p:nvPr/>
              </p:nvPicPr>
              <p:blipFill>
                <a:blip r:embed="rId222"/>
                <a:stretch>
                  <a:fillRect/>
                </a:stretch>
              </p:blipFill>
              <p:spPr>
                <a:xfrm>
                  <a:off x="4915087" y="1285284"/>
                  <a:ext cx="93600" cy="14040"/>
                </a:xfrm>
                <a:prstGeom prst="rect">
                  <a:avLst/>
                </a:prstGeom>
              </p:spPr>
            </p:pic>
          </mc:Fallback>
        </mc:AlternateContent>
      </p:grpSp>
      <p:grpSp>
        <p:nvGrpSpPr>
          <p:cNvPr id="198" name="Gruppieren 197">
            <a:extLst>
              <a:ext uri="{FF2B5EF4-FFF2-40B4-BE49-F238E27FC236}">
                <a16:creationId xmlns:a16="http://schemas.microsoft.com/office/drawing/2014/main" id="{43A7A8BE-845E-46AE-8EA7-827FF69D9883}"/>
              </a:ext>
            </a:extLst>
          </p:cNvPr>
          <p:cNvGrpSpPr/>
          <p:nvPr/>
        </p:nvGrpSpPr>
        <p:grpSpPr>
          <a:xfrm>
            <a:off x="4703407" y="1568604"/>
            <a:ext cx="1110240" cy="165240"/>
            <a:chOff x="4703407" y="1568604"/>
            <a:chExt cx="1110240" cy="165240"/>
          </a:xfrm>
        </p:grpSpPr>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4DC50B0B-EC2F-41A9-85C3-8AA928C9301A}"/>
                    </a:ext>
                  </a:extLst>
                </p14:cNvPr>
                <p14:cNvContentPartPr/>
                <p14:nvPr/>
              </p14:nvContentPartPr>
              <p14:xfrm>
                <a:off x="4765687" y="1617204"/>
                <a:ext cx="10800" cy="116640"/>
              </p14:xfrm>
            </p:contentPart>
          </mc:Choice>
          <mc:Fallback xmlns="">
            <p:pic>
              <p:nvPicPr>
                <p:cNvPr id="191" name="Freihand 190">
                  <a:extLst>
                    <a:ext uri="{FF2B5EF4-FFF2-40B4-BE49-F238E27FC236}">
                      <a16:creationId xmlns:a16="http://schemas.microsoft.com/office/drawing/2014/main" id="{4DC50B0B-EC2F-41A9-85C3-8AA928C9301A}"/>
                    </a:ext>
                  </a:extLst>
                </p:cNvPr>
                <p:cNvPicPr/>
                <p:nvPr/>
              </p:nvPicPr>
              <p:blipFill>
                <a:blip r:embed="rId224"/>
                <a:stretch>
                  <a:fillRect/>
                </a:stretch>
              </p:blipFill>
              <p:spPr>
                <a:xfrm>
                  <a:off x="4761367" y="1612884"/>
                  <a:ext cx="1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E91C9BAD-E84A-4F17-9884-9F9C97345668}"/>
                    </a:ext>
                  </a:extLst>
                </p14:cNvPr>
                <p14:cNvContentPartPr/>
                <p14:nvPr/>
              </p14:nvContentPartPr>
              <p14:xfrm>
                <a:off x="4703407" y="1706484"/>
                <a:ext cx="168480" cy="23400"/>
              </p14:xfrm>
            </p:contentPart>
          </mc:Choice>
          <mc:Fallback xmlns="">
            <p:pic>
              <p:nvPicPr>
                <p:cNvPr id="192" name="Freihand 191">
                  <a:extLst>
                    <a:ext uri="{FF2B5EF4-FFF2-40B4-BE49-F238E27FC236}">
                      <a16:creationId xmlns:a16="http://schemas.microsoft.com/office/drawing/2014/main" id="{E91C9BAD-E84A-4F17-9884-9F9C97345668}"/>
                    </a:ext>
                  </a:extLst>
                </p:cNvPr>
                <p:cNvPicPr/>
                <p:nvPr/>
              </p:nvPicPr>
              <p:blipFill>
                <a:blip r:embed="rId226"/>
                <a:stretch>
                  <a:fillRect/>
                </a:stretch>
              </p:blipFill>
              <p:spPr>
                <a:xfrm>
                  <a:off x="4699087" y="1702164"/>
                  <a:ext cx="177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B64EC747-DA48-4BCC-984D-62C772356038}"/>
                    </a:ext>
                  </a:extLst>
                </p14:cNvPr>
                <p14:cNvContentPartPr/>
                <p14:nvPr/>
              </p14:nvContentPartPr>
              <p14:xfrm>
                <a:off x="4730407" y="1611444"/>
                <a:ext cx="114840" cy="9000"/>
              </p14:xfrm>
            </p:contentPart>
          </mc:Choice>
          <mc:Fallback xmlns="">
            <p:pic>
              <p:nvPicPr>
                <p:cNvPr id="193" name="Freihand 192">
                  <a:extLst>
                    <a:ext uri="{FF2B5EF4-FFF2-40B4-BE49-F238E27FC236}">
                      <a16:creationId xmlns:a16="http://schemas.microsoft.com/office/drawing/2014/main" id="{B64EC747-DA48-4BCC-984D-62C772356038}"/>
                    </a:ext>
                  </a:extLst>
                </p:cNvPr>
                <p:cNvPicPr/>
                <p:nvPr/>
              </p:nvPicPr>
              <p:blipFill>
                <a:blip r:embed="rId228"/>
                <a:stretch>
                  <a:fillRect/>
                </a:stretch>
              </p:blipFill>
              <p:spPr>
                <a:xfrm>
                  <a:off x="4726087" y="1607124"/>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5E23D45A-0F8C-4D50-B198-73558ABA0A7C}"/>
                    </a:ext>
                  </a:extLst>
                </p14:cNvPr>
                <p14:cNvContentPartPr/>
                <p14:nvPr/>
              </p14:nvContentPartPr>
              <p14:xfrm>
                <a:off x="4886647" y="1595604"/>
                <a:ext cx="111240" cy="119880"/>
              </p14:xfrm>
            </p:contentPart>
          </mc:Choice>
          <mc:Fallback xmlns="">
            <p:pic>
              <p:nvPicPr>
                <p:cNvPr id="194" name="Freihand 193">
                  <a:extLst>
                    <a:ext uri="{FF2B5EF4-FFF2-40B4-BE49-F238E27FC236}">
                      <a16:creationId xmlns:a16="http://schemas.microsoft.com/office/drawing/2014/main" id="{5E23D45A-0F8C-4D50-B198-73558ABA0A7C}"/>
                    </a:ext>
                  </a:extLst>
                </p:cNvPr>
                <p:cNvPicPr/>
                <p:nvPr/>
              </p:nvPicPr>
              <p:blipFill>
                <a:blip r:embed="rId230"/>
                <a:stretch>
                  <a:fillRect/>
                </a:stretch>
              </p:blipFill>
              <p:spPr>
                <a:xfrm>
                  <a:off x="4882327" y="1591284"/>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5" name="Freihand 194">
                  <a:extLst>
                    <a:ext uri="{FF2B5EF4-FFF2-40B4-BE49-F238E27FC236}">
                      <a16:creationId xmlns:a16="http://schemas.microsoft.com/office/drawing/2014/main" id="{B32A02BC-7485-4466-B54C-09A90C698BA0}"/>
                    </a:ext>
                  </a:extLst>
                </p14:cNvPr>
                <p14:cNvContentPartPr/>
                <p14:nvPr/>
              </p14:nvContentPartPr>
              <p14:xfrm>
                <a:off x="5060527" y="1652844"/>
                <a:ext cx="113400" cy="23400"/>
              </p14:xfrm>
            </p:contentPart>
          </mc:Choice>
          <mc:Fallback xmlns="">
            <p:pic>
              <p:nvPicPr>
                <p:cNvPr id="195" name="Freihand 194">
                  <a:extLst>
                    <a:ext uri="{FF2B5EF4-FFF2-40B4-BE49-F238E27FC236}">
                      <a16:creationId xmlns:a16="http://schemas.microsoft.com/office/drawing/2014/main" id="{B32A02BC-7485-4466-B54C-09A90C698BA0}"/>
                    </a:ext>
                  </a:extLst>
                </p:cNvPr>
                <p:cNvPicPr/>
                <p:nvPr/>
              </p:nvPicPr>
              <p:blipFill>
                <a:blip r:embed="rId232"/>
                <a:stretch>
                  <a:fillRect/>
                </a:stretch>
              </p:blipFill>
              <p:spPr>
                <a:xfrm>
                  <a:off x="5056207" y="1648524"/>
                  <a:ext cx="12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6" name="Freihand 195">
                  <a:extLst>
                    <a:ext uri="{FF2B5EF4-FFF2-40B4-BE49-F238E27FC236}">
                      <a16:creationId xmlns:a16="http://schemas.microsoft.com/office/drawing/2014/main" id="{CF410CE8-78D8-4E76-9EF2-076E2CD55D4E}"/>
                    </a:ext>
                  </a:extLst>
                </p14:cNvPr>
                <p14:cNvContentPartPr/>
                <p14:nvPr/>
              </p14:nvContentPartPr>
              <p14:xfrm>
                <a:off x="5238367" y="1568604"/>
                <a:ext cx="111600" cy="133920"/>
              </p14:xfrm>
            </p:contentPart>
          </mc:Choice>
          <mc:Fallback xmlns="">
            <p:pic>
              <p:nvPicPr>
                <p:cNvPr id="196" name="Freihand 195">
                  <a:extLst>
                    <a:ext uri="{FF2B5EF4-FFF2-40B4-BE49-F238E27FC236}">
                      <a16:creationId xmlns:a16="http://schemas.microsoft.com/office/drawing/2014/main" id="{CF410CE8-78D8-4E76-9EF2-076E2CD55D4E}"/>
                    </a:ext>
                  </a:extLst>
                </p:cNvPr>
                <p:cNvPicPr/>
                <p:nvPr/>
              </p:nvPicPr>
              <p:blipFill>
                <a:blip r:embed="rId234"/>
                <a:stretch>
                  <a:fillRect/>
                </a:stretch>
              </p:blipFill>
              <p:spPr>
                <a:xfrm>
                  <a:off x="5234047" y="1564284"/>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Freihand 196">
                  <a:extLst>
                    <a:ext uri="{FF2B5EF4-FFF2-40B4-BE49-F238E27FC236}">
                      <a16:creationId xmlns:a16="http://schemas.microsoft.com/office/drawing/2014/main" id="{D57D0CD8-2C8B-4F14-A5C3-180674D3EF11}"/>
                    </a:ext>
                  </a:extLst>
                </p14:cNvPr>
                <p14:cNvContentPartPr/>
                <p14:nvPr/>
              </p14:nvContentPartPr>
              <p14:xfrm>
                <a:off x="5365807" y="1615044"/>
                <a:ext cx="447840" cy="100440"/>
              </p14:xfrm>
            </p:contentPart>
          </mc:Choice>
          <mc:Fallback xmlns="">
            <p:pic>
              <p:nvPicPr>
                <p:cNvPr id="197" name="Freihand 196">
                  <a:extLst>
                    <a:ext uri="{FF2B5EF4-FFF2-40B4-BE49-F238E27FC236}">
                      <a16:creationId xmlns:a16="http://schemas.microsoft.com/office/drawing/2014/main" id="{D57D0CD8-2C8B-4F14-A5C3-180674D3EF11}"/>
                    </a:ext>
                  </a:extLst>
                </p:cNvPr>
                <p:cNvPicPr/>
                <p:nvPr/>
              </p:nvPicPr>
              <p:blipFill>
                <a:blip r:embed="rId236"/>
                <a:stretch>
                  <a:fillRect/>
                </a:stretch>
              </p:blipFill>
              <p:spPr>
                <a:xfrm>
                  <a:off x="5361487" y="1610724"/>
                  <a:ext cx="45648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53308EE0-A4F9-4485-953C-44463B205AA8}"/>
                  </a:ext>
                </a:extLst>
              </p14:cNvPr>
              <p14:cNvContentPartPr/>
              <p14:nvPr/>
            </p14:nvContentPartPr>
            <p14:xfrm>
              <a:off x="9300967" y="1301484"/>
              <a:ext cx="30960" cy="45720"/>
            </p14:xfrm>
          </p:contentPart>
        </mc:Choice>
        <mc:Fallback xmlns="">
          <p:pic>
            <p:nvPicPr>
              <p:cNvPr id="203" name="Freihand 202">
                <a:extLst>
                  <a:ext uri="{FF2B5EF4-FFF2-40B4-BE49-F238E27FC236}">
                    <a16:creationId xmlns:a16="http://schemas.microsoft.com/office/drawing/2014/main" id="{53308EE0-A4F9-4485-953C-44463B205AA8}"/>
                  </a:ext>
                </a:extLst>
              </p:cNvPr>
              <p:cNvPicPr/>
              <p:nvPr/>
            </p:nvPicPr>
            <p:blipFill>
              <a:blip r:embed="rId238"/>
              <a:stretch>
                <a:fillRect/>
              </a:stretch>
            </p:blipFill>
            <p:spPr>
              <a:xfrm>
                <a:off x="9296647" y="1297164"/>
                <a:ext cx="39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4" name="Freihand 213">
                <a:extLst>
                  <a:ext uri="{FF2B5EF4-FFF2-40B4-BE49-F238E27FC236}">
                    <a16:creationId xmlns:a16="http://schemas.microsoft.com/office/drawing/2014/main" id="{915832BD-9EC3-4970-9522-0625108CF437}"/>
                  </a:ext>
                </a:extLst>
              </p14:cNvPr>
              <p14:cNvContentPartPr/>
              <p14:nvPr/>
            </p14:nvContentPartPr>
            <p14:xfrm>
              <a:off x="2438647" y="1809084"/>
              <a:ext cx="72000" cy="8280"/>
            </p14:xfrm>
          </p:contentPart>
        </mc:Choice>
        <mc:Fallback xmlns="">
          <p:pic>
            <p:nvPicPr>
              <p:cNvPr id="214" name="Freihand 213">
                <a:extLst>
                  <a:ext uri="{FF2B5EF4-FFF2-40B4-BE49-F238E27FC236}">
                    <a16:creationId xmlns:a16="http://schemas.microsoft.com/office/drawing/2014/main" id="{915832BD-9EC3-4970-9522-0625108CF437}"/>
                  </a:ext>
                </a:extLst>
              </p:cNvPr>
              <p:cNvPicPr/>
              <p:nvPr/>
            </p:nvPicPr>
            <p:blipFill>
              <a:blip r:embed="rId240"/>
              <a:stretch>
                <a:fillRect/>
              </a:stretch>
            </p:blipFill>
            <p:spPr>
              <a:xfrm>
                <a:off x="2434327" y="1804764"/>
                <a:ext cx="80640" cy="16920"/>
              </a:xfrm>
              <a:prstGeom prst="rect">
                <a:avLst/>
              </a:prstGeom>
            </p:spPr>
          </p:pic>
        </mc:Fallback>
      </mc:AlternateContent>
      <p:grpSp>
        <p:nvGrpSpPr>
          <p:cNvPr id="238" name="Gruppieren 237">
            <a:extLst>
              <a:ext uri="{FF2B5EF4-FFF2-40B4-BE49-F238E27FC236}">
                <a16:creationId xmlns:a16="http://schemas.microsoft.com/office/drawing/2014/main" id="{D463DB5F-1B9C-481A-9CE5-0FAF33C35B2B}"/>
              </a:ext>
            </a:extLst>
          </p:cNvPr>
          <p:cNvGrpSpPr/>
          <p:nvPr/>
        </p:nvGrpSpPr>
        <p:grpSpPr>
          <a:xfrm>
            <a:off x="165967" y="2061804"/>
            <a:ext cx="1003680" cy="214200"/>
            <a:chOff x="165967" y="2061804"/>
            <a:chExt cx="1003680" cy="214200"/>
          </a:xfrm>
        </p:grpSpPr>
        <mc:AlternateContent xmlns:mc="http://schemas.openxmlformats.org/markup-compatibility/2006" xmlns:p14="http://schemas.microsoft.com/office/powerpoint/2010/main">
          <mc:Choice Requires="p14">
            <p:contentPart p14:bwMode="auto" r:id="rId241">
              <p14:nvContentPartPr>
                <p14:cNvPr id="232" name="Freihand 231">
                  <a:extLst>
                    <a:ext uri="{FF2B5EF4-FFF2-40B4-BE49-F238E27FC236}">
                      <a16:creationId xmlns:a16="http://schemas.microsoft.com/office/drawing/2014/main" id="{CA932196-0814-44F4-9853-26FE200D6511}"/>
                    </a:ext>
                  </a:extLst>
                </p14:cNvPr>
                <p14:cNvContentPartPr/>
                <p14:nvPr/>
              </p14:nvContentPartPr>
              <p14:xfrm>
                <a:off x="165967" y="2074404"/>
                <a:ext cx="137520" cy="201600"/>
              </p14:xfrm>
            </p:contentPart>
          </mc:Choice>
          <mc:Fallback xmlns="">
            <p:pic>
              <p:nvPicPr>
                <p:cNvPr id="232" name="Freihand 231">
                  <a:extLst>
                    <a:ext uri="{FF2B5EF4-FFF2-40B4-BE49-F238E27FC236}">
                      <a16:creationId xmlns:a16="http://schemas.microsoft.com/office/drawing/2014/main" id="{CA932196-0814-44F4-9853-26FE200D6511}"/>
                    </a:ext>
                  </a:extLst>
                </p:cNvPr>
                <p:cNvPicPr/>
                <p:nvPr/>
              </p:nvPicPr>
              <p:blipFill>
                <a:blip r:embed="rId242"/>
                <a:stretch>
                  <a:fillRect/>
                </a:stretch>
              </p:blipFill>
              <p:spPr>
                <a:xfrm>
                  <a:off x="161647" y="2070084"/>
                  <a:ext cx="146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3" name="Freihand 232">
                  <a:extLst>
                    <a:ext uri="{FF2B5EF4-FFF2-40B4-BE49-F238E27FC236}">
                      <a16:creationId xmlns:a16="http://schemas.microsoft.com/office/drawing/2014/main" id="{7BDB30D7-5CF8-43C6-9718-5A37000596AB}"/>
                    </a:ext>
                  </a:extLst>
                </p14:cNvPr>
                <p14:cNvContentPartPr/>
                <p14:nvPr/>
              </p14:nvContentPartPr>
              <p14:xfrm>
                <a:off x="352807" y="2061804"/>
                <a:ext cx="199440" cy="174960"/>
              </p14:xfrm>
            </p:contentPart>
          </mc:Choice>
          <mc:Fallback xmlns="">
            <p:pic>
              <p:nvPicPr>
                <p:cNvPr id="233" name="Freihand 232">
                  <a:extLst>
                    <a:ext uri="{FF2B5EF4-FFF2-40B4-BE49-F238E27FC236}">
                      <a16:creationId xmlns:a16="http://schemas.microsoft.com/office/drawing/2014/main" id="{7BDB30D7-5CF8-43C6-9718-5A37000596AB}"/>
                    </a:ext>
                  </a:extLst>
                </p:cNvPr>
                <p:cNvPicPr/>
                <p:nvPr/>
              </p:nvPicPr>
              <p:blipFill>
                <a:blip r:embed="rId244"/>
                <a:stretch>
                  <a:fillRect/>
                </a:stretch>
              </p:blipFill>
              <p:spPr>
                <a:xfrm>
                  <a:off x="348487" y="2057484"/>
                  <a:ext cx="20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4" name="Freihand 233">
                  <a:extLst>
                    <a:ext uri="{FF2B5EF4-FFF2-40B4-BE49-F238E27FC236}">
                      <a16:creationId xmlns:a16="http://schemas.microsoft.com/office/drawing/2014/main" id="{2EC6814C-76F5-462F-832E-E05D5A91D20D}"/>
                    </a:ext>
                  </a:extLst>
                </p14:cNvPr>
                <p14:cNvContentPartPr/>
                <p14:nvPr/>
              </p14:nvContentPartPr>
              <p14:xfrm>
                <a:off x="534607" y="2077644"/>
                <a:ext cx="149400" cy="138600"/>
              </p14:xfrm>
            </p:contentPart>
          </mc:Choice>
          <mc:Fallback xmlns="">
            <p:pic>
              <p:nvPicPr>
                <p:cNvPr id="234" name="Freihand 233">
                  <a:extLst>
                    <a:ext uri="{FF2B5EF4-FFF2-40B4-BE49-F238E27FC236}">
                      <a16:creationId xmlns:a16="http://schemas.microsoft.com/office/drawing/2014/main" id="{2EC6814C-76F5-462F-832E-E05D5A91D20D}"/>
                    </a:ext>
                  </a:extLst>
                </p:cNvPr>
                <p:cNvPicPr/>
                <p:nvPr/>
              </p:nvPicPr>
              <p:blipFill>
                <a:blip r:embed="rId246"/>
                <a:stretch>
                  <a:fillRect/>
                </a:stretch>
              </p:blipFill>
              <p:spPr>
                <a:xfrm>
                  <a:off x="530287" y="2073324"/>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5" name="Freihand 234">
                  <a:extLst>
                    <a:ext uri="{FF2B5EF4-FFF2-40B4-BE49-F238E27FC236}">
                      <a16:creationId xmlns:a16="http://schemas.microsoft.com/office/drawing/2014/main" id="{AB4D6544-26C5-45B1-A223-D0C53F1405FE}"/>
                    </a:ext>
                  </a:extLst>
                </p14:cNvPr>
                <p14:cNvContentPartPr/>
                <p14:nvPr/>
              </p14:nvContentPartPr>
              <p14:xfrm>
                <a:off x="691207" y="2136324"/>
                <a:ext cx="135360" cy="93240"/>
              </p14:xfrm>
            </p:contentPart>
          </mc:Choice>
          <mc:Fallback xmlns="">
            <p:pic>
              <p:nvPicPr>
                <p:cNvPr id="235" name="Freihand 234">
                  <a:extLst>
                    <a:ext uri="{FF2B5EF4-FFF2-40B4-BE49-F238E27FC236}">
                      <a16:creationId xmlns:a16="http://schemas.microsoft.com/office/drawing/2014/main" id="{AB4D6544-26C5-45B1-A223-D0C53F1405FE}"/>
                    </a:ext>
                  </a:extLst>
                </p:cNvPr>
                <p:cNvPicPr/>
                <p:nvPr/>
              </p:nvPicPr>
              <p:blipFill>
                <a:blip r:embed="rId248"/>
                <a:stretch>
                  <a:fillRect/>
                </a:stretch>
              </p:blipFill>
              <p:spPr>
                <a:xfrm>
                  <a:off x="686887" y="2132004"/>
                  <a:ext cx="144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36" name="Freihand 235">
                  <a:extLst>
                    <a:ext uri="{FF2B5EF4-FFF2-40B4-BE49-F238E27FC236}">
                      <a16:creationId xmlns:a16="http://schemas.microsoft.com/office/drawing/2014/main" id="{9EE4194D-B48C-4C2F-9FC4-791D4EE94ABF}"/>
                    </a:ext>
                  </a:extLst>
                </p14:cNvPr>
                <p14:cNvContentPartPr/>
                <p14:nvPr/>
              </p14:nvContentPartPr>
              <p14:xfrm>
                <a:off x="865807" y="2165844"/>
                <a:ext cx="129600" cy="52560"/>
              </p14:xfrm>
            </p:contentPart>
          </mc:Choice>
          <mc:Fallback xmlns="">
            <p:pic>
              <p:nvPicPr>
                <p:cNvPr id="236" name="Freihand 235">
                  <a:extLst>
                    <a:ext uri="{FF2B5EF4-FFF2-40B4-BE49-F238E27FC236}">
                      <a16:creationId xmlns:a16="http://schemas.microsoft.com/office/drawing/2014/main" id="{9EE4194D-B48C-4C2F-9FC4-791D4EE94ABF}"/>
                    </a:ext>
                  </a:extLst>
                </p:cNvPr>
                <p:cNvPicPr/>
                <p:nvPr/>
              </p:nvPicPr>
              <p:blipFill>
                <a:blip r:embed="rId250"/>
                <a:stretch>
                  <a:fillRect/>
                </a:stretch>
              </p:blipFill>
              <p:spPr>
                <a:xfrm>
                  <a:off x="861487" y="2161524"/>
                  <a:ext cx="13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7" name="Freihand 236">
                  <a:extLst>
                    <a:ext uri="{FF2B5EF4-FFF2-40B4-BE49-F238E27FC236}">
                      <a16:creationId xmlns:a16="http://schemas.microsoft.com/office/drawing/2014/main" id="{DEB7D7F4-227F-49F0-91F6-02AE252BCFF1}"/>
                    </a:ext>
                  </a:extLst>
                </p14:cNvPr>
                <p14:cNvContentPartPr/>
                <p14:nvPr/>
              </p14:nvContentPartPr>
              <p14:xfrm>
                <a:off x="1005487" y="2072244"/>
                <a:ext cx="164160" cy="167400"/>
              </p14:xfrm>
            </p:contentPart>
          </mc:Choice>
          <mc:Fallback xmlns="">
            <p:pic>
              <p:nvPicPr>
                <p:cNvPr id="237" name="Freihand 236">
                  <a:extLst>
                    <a:ext uri="{FF2B5EF4-FFF2-40B4-BE49-F238E27FC236}">
                      <a16:creationId xmlns:a16="http://schemas.microsoft.com/office/drawing/2014/main" id="{DEB7D7F4-227F-49F0-91F6-02AE252BCFF1}"/>
                    </a:ext>
                  </a:extLst>
                </p:cNvPr>
                <p:cNvPicPr/>
                <p:nvPr/>
              </p:nvPicPr>
              <p:blipFill>
                <a:blip r:embed="rId252"/>
                <a:stretch>
                  <a:fillRect/>
                </a:stretch>
              </p:blipFill>
              <p:spPr>
                <a:xfrm>
                  <a:off x="1001167" y="2067924"/>
                  <a:ext cx="172800" cy="176040"/>
                </a:xfrm>
                <a:prstGeom prst="rect">
                  <a:avLst/>
                </a:prstGeom>
              </p:spPr>
            </p:pic>
          </mc:Fallback>
        </mc:AlternateContent>
      </p:grpSp>
      <p:grpSp>
        <p:nvGrpSpPr>
          <p:cNvPr id="241" name="Gruppieren 240">
            <a:extLst>
              <a:ext uri="{FF2B5EF4-FFF2-40B4-BE49-F238E27FC236}">
                <a16:creationId xmlns:a16="http://schemas.microsoft.com/office/drawing/2014/main" id="{74833ED4-E57C-4D61-8D3B-7ECAB00E0726}"/>
              </a:ext>
            </a:extLst>
          </p:cNvPr>
          <p:cNvGrpSpPr/>
          <p:nvPr/>
        </p:nvGrpSpPr>
        <p:grpSpPr>
          <a:xfrm>
            <a:off x="1334167" y="2164044"/>
            <a:ext cx="11160" cy="93960"/>
            <a:chOff x="1334167" y="2164044"/>
            <a:chExt cx="11160" cy="9396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04E30D35-0846-4B71-BF32-00AAEABF0139}"/>
                    </a:ext>
                  </a:extLst>
                </p14:cNvPr>
                <p14:cNvContentPartPr/>
                <p14:nvPr/>
              </p14:nvContentPartPr>
              <p14:xfrm>
                <a:off x="1337047" y="2164044"/>
                <a:ext cx="2880" cy="34200"/>
              </p14:xfrm>
            </p:contentPart>
          </mc:Choice>
          <mc:Fallback xmlns="">
            <p:pic>
              <p:nvPicPr>
                <p:cNvPr id="239" name="Freihand 238">
                  <a:extLst>
                    <a:ext uri="{FF2B5EF4-FFF2-40B4-BE49-F238E27FC236}">
                      <a16:creationId xmlns:a16="http://schemas.microsoft.com/office/drawing/2014/main" id="{04E30D35-0846-4B71-BF32-00AAEABF0139}"/>
                    </a:ext>
                  </a:extLst>
                </p:cNvPr>
                <p:cNvPicPr/>
                <p:nvPr/>
              </p:nvPicPr>
              <p:blipFill>
                <a:blip r:embed="rId254"/>
                <a:stretch>
                  <a:fillRect/>
                </a:stretch>
              </p:blipFill>
              <p:spPr>
                <a:xfrm>
                  <a:off x="1332727" y="2159724"/>
                  <a:ext cx="11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21A7322C-94A6-40B9-984E-E186D18AA647}"/>
                    </a:ext>
                  </a:extLst>
                </p14:cNvPr>
                <p14:cNvContentPartPr/>
                <p14:nvPr/>
              </p14:nvContentPartPr>
              <p14:xfrm>
                <a:off x="1334167" y="2245764"/>
                <a:ext cx="11160" cy="12240"/>
              </p14:xfrm>
            </p:contentPart>
          </mc:Choice>
          <mc:Fallback xmlns="">
            <p:pic>
              <p:nvPicPr>
                <p:cNvPr id="240" name="Freihand 239">
                  <a:extLst>
                    <a:ext uri="{FF2B5EF4-FFF2-40B4-BE49-F238E27FC236}">
                      <a16:creationId xmlns:a16="http://schemas.microsoft.com/office/drawing/2014/main" id="{21A7322C-94A6-40B9-984E-E186D18AA647}"/>
                    </a:ext>
                  </a:extLst>
                </p:cNvPr>
                <p:cNvPicPr/>
                <p:nvPr/>
              </p:nvPicPr>
              <p:blipFill>
                <a:blip r:embed="rId256"/>
                <a:stretch>
                  <a:fillRect/>
                </a:stretch>
              </p:blipFill>
              <p:spPr>
                <a:xfrm>
                  <a:off x="1329847" y="2241444"/>
                  <a:ext cx="19800" cy="20880"/>
                </a:xfrm>
                <a:prstGeom prst="rect">
                  <a:avLst/>
                </a:prstGeom>
              </p:spPr>
            </p:pic>
          </mc:Fallback>
        </mc:AlternateContent>
      </p:grpSp>
      <p:grpSp>
        <p:nvGrpSpPr>
          <p:cNvPr id="286" name="Gruppieren 285">
            <a:extLst>
              <a:ext uri="{FF2B5EF4-FFF2-40B4-BE49-F238E27FC236}">
                <a16:creationId xmlns:a16="http://schemas.microsoft.com/office/drawing/2014/main" id="{94F1A798-D30F-438B-B251-4D852E96CAED}"/>
              </a:ext>
            </a:extLst>
          </p:cNvPr>
          <p:cNvGrpSpPr/>
          <p:nvPr/>
        </p:nvGrpSpPr>
        <p:grpSpPr>
          <a:xfrm>
            <a:off x="1566727" y="1731684"/>
            <a:ext cx="1829880" cy="1108440"/>
            <a:chOff x="1566727" y="1731684"/>
            <a:chExt cx="1829880" cy="1108440"/>
          </a:xfrm>
        </p:grpSpPr>
        <mc:AlternateContent xmlns:mc="http://schemas.openxmlformats.org/markup-compatibility/2006" xmlns:p14="http://schemas.microsoft.com/office/powerpoint/2010/main">
          <mc:Choice Requires="p14">
            <p:contentPart p14:bwMode="auto" r:id="rId257">
              <p14:nvContentPartPr>
                <p14:cNvPr id="242" name="Freihand 241">
                  <a:extLst>
                    <a:ext uri="{FF2B5EF4-FFF2-40B4-BE49-F238E27FC236}">
                      <a16:creationId xmlns:a16="http://schemas.microsoft.com/office/drawing/2014/main" id="{7550FEB3-D60B-4095-BEDF-D99ADF05C913}"/>
                    </a:ext>
                  </a:extLst>
                </p14:cNvPr>
                <p14:cNvContentPartPr/>
                <p14:nvPr/>
              </p14:nvContentPartPr>
              <p14:xfrm>
                <a:off x="1612447" y="2023284"/>
                <a:ext cx="89640" cy="129240"/>
              </p14:xfrm>
            </p:contentPart>
          </mc:Choice>
          <mc:Fallback xmlns="">
            <p:pic>
              <p:nvPicPr>
                <p:cNvPr id="242" name="Freihand 241">
                  <a:extLst>
                    <a:ext uri="{FF2B5EF4-FFF2-40B4-BE49-F238E27FC236}">
                      <a16:creationId xmlns:a16="http://schemas.microsoft.com/office/drawing/2014/main" id="{7550FEB3-D60B-4095-BEDF-D99ADF05C913}"/>
                    </a:ext>
                  </a:extLst>
                </p:cNvPr>
                <p:cNvPicPr/>
                <p:nvPr/>
              </p:nvPicPr>
              <p:blipFill>
                <a:blip r:embed="rId258"/>
                <a:stretch>
                  <a:fillRect/>
                </a:stretch>
              </p:blipFill>
              <p:spPr>
                <a:xfrm>
                  <a:off x="1608127" y="2018964"/>
                  <a:ext cx="9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3" name="Freihand 242">
                  <a:extLst>
                    <a:ext uri="{FF2B5EF4-FFF2-40B4-BE49-F238E27FC236}">
                      <a16:creationId xmlns:a16="http://schemas.microsoft.com/office/drawing/2014/main" id="{449AC185-81AB-48FA-B80A-D27E8EEEF676}"/>
                    </a:ext>
                  </a:extLst>
                </p14:cNvPr>
                <p14:cNvContentPartPr/>
                <p14:nvPr/>
              </p14:nvContentPartPr>
              <p14:xfrm>
                <a:off x="1566727" y="2201844"/>
                <a:ext cx="164160" cy="19440"/>
              </p14:xfrm>
            </p:contentPart>
          </mc:Choice>
          <mc:Fallback xmlns="">
            <p:pic>
              <p:nvPicPr>
                <p:cNvPr id="243" name="Freihand 242">
                  <a:extLst>
                    <a:ext uri="{FF2B5EF4-FFF2-40B4-BE49-F238E27FC236}">
                      <a16:creationId xmlns:a16="http://schemas.microsoft.com/office/drawing/2014/main" id="{449AC185-81AB-48FA-B80A-D27E8EEEF676}"/>
                    </a:ext>
                  </a:extLst>
                </p:cNvPr>
                <p:cNvPicPr/>
                <p:nvPr/>
              </p:nvPicPr>
              <p:blipFill>
                <a:blip r:embed="rId260"/>
                <a:stretch>
                  <a:fillRect/>
                </a:stretch>
              </p:blipFill>
              <p:spPr>
                <a:xfrm>
                  <a:off x="1562407" y="2197524"/>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5" name="Freihand 244">
                  <a:extLst>
                    <a:ext uri="{FF2B5EF4-FFF2-40B4-BE49-F238E27FC236}">
                      <a16:creationId xmlns:a16="http://schemas.microsoft.com/office/drawing/2014/main" id="{2394052F-2C34-49EC-A76D-6A3A3A894516}"/>
                    </a:ext>
                  </a:extLst>
                </p14:cNvPr>
                <p14:cNvContentPartPr/>
                <p14:nvPr/>
              </p14:nvContentPartPr>
              <p14:xfrm>
                <a:off x="1625407" y="2298324"/>
                <a:ext cx="15840" cy="177120"/>
              </p14:xfrm>
            </p:contentPart>
          </mc:Choice>
          <mc:Fallback xmlns="">
            <p:pic>
              <p:nvPicPr>
                <p:cNvPr id="245" name="Freihand 244">
                  <a:extLst>
                    <a:ext uri="{FF2B5EF4-FFF2-40B4-BE49-F238E27FC236}">
                      <a16:creationId xmlns:a16="http://schemas.microsoft.com/office/drawing/2014/main" id="{2394052F-2C34-49EC-A76D-6A3A3A894516}"/>
                    </a:ext>
                  </a:extLst>
                </p:cNvPr>
                <p:cNvPicPr/>
                <p:nvPr/>
              </p:nvPicPr>
              <p:blipFill>
                <a:blip r:embed="rId262"/>
                <a:stretch>
                  <a:fillRect/>
                </a:stretch>
              </p:blipFill>
              <p:spPr>
                <a:xfrm>
                  <a:off x="1621087" y="2294004"/>
                  <a:ext cx="2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6" name="Freihand 245">
                  <a:extLst>
                    <a:ext uri="{FF2B5EF4-FFF2-40B4-BE49-F238E27FC236}">
                      <a16:creationId xmlns:a16="http://schemas.microsoft.com/office/drawing/2014/main" id="{D43903D3-E6C0-4568-B6B8-E25E8500DEB2}"/>
                    </a:ext>
                  </a:extLst>
                </p14:cNvPr>
                <p14:cNvContentPartPr/>
                <p14:nvPr/>
              </p14:nvContentPartPr>
              <p14:xfrm>
                <a:off x="1600207" y="2305164"/>
                <a:ext cx="137160" cy="55080"/>
              </p14:xfrm>
            </p:contentPart>
          </mc:Choice>
          <mc:Fallback xmlns="">
            <p:pic>
              <p:nvPicPr>
                <p:cNvPr id="246" name="Freihand 245">
                  <a:extLst>
                    <a:ext uri="{FF2B5EF4-FFF2-40B4-BE49-F238E27FC236}">
                      <a16:creationId xmlns:a16="http://schemas.microsoft.com/office/drawing/2014/main" id="{D43903D3-E6C0-4568-B6B8-E25E8500DEB2}"/>
                    </a:ext>
                  </a:extLst>
                </p:cNvPr>
                <p:cNvPicPr/>
                <p:nvPr/>
              </p:nvPicPr>
              <p:blipFill>
                <a:blip r:embed="rId264"/>
                <a:stretch>
                  <a:fillRect/>
                </a:stretch>
              </p:blipFill>
              <p:spPr>
                <a:xfrm>
                  <a:off x="1595887" y="2300844"/>
                  <a:ext cx="145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7" name="Freihand 246">
                  <a:extLst>
                    <a:ext uri="{FF2B5EF4-FFF2-40B4-BE49-F238E27FC236}">
                      <a16:creationId xmlns:a16="http://schemas.microsoft.com/office/drawing/2014/main" id="{49B98CD8-F4A8-492C-97BC-216D74D3BA6C}"/>
                    </a:ext>
                  </a:extLst>
                </p14:cNvPr>
                <p14:cNvContentPartPr/>
                <p14:nvPr/>
              </p14:nvContentPartPr>
              <p14:xfrm>
                <a:off x="1855807" y="2205084"/>
                <a:ext cx="135000" cy="11520"/>
              </p14:xfrm>
            </p:contentPart>
          </mc:Choice>
          <mc:Fallback xmlns="">
            <p:pic>
              <p:nvPicPr>
                <p:cNvPr id="247" name="Freihand 246">
                  <a:extLst>
                    <a:ext uri="{FF2B5EF4-FFF2-40B4-BE49-F238E27FC236}">
                      <a16:creationId xmlns:a16="http://schemas.microsoft.com/office/drawing/2014/main" id="{49B98CD8-F4A8-492C-97BC-216D74D3BA6C}"/>
                    </a:ext>
                  </a:extLst>
                </p:cNvPr>
                <p:cNvPicPr/>
                <p:nvPr/>
              </p:nvPicPr>
              <p:blipFill>
                <a:blip r:embed="rId266"/>
                <a:stretch>
                  <a:fillRect/>
                </a:stretch>
              </p:blipFill>
              <p:spPr>
                <a:xfrm>
                  <a:off x="1851487" y="2200764"/>
                  <a:ext cx="14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8" name="Freihand 247">
                  <a:extLst>
                    <a:ext uri="{FF2B5EF4-FFF2-40B4-BE49-F238E27FC236}">
                      <a16:creationId xmlns:a16="http://schemas.microsoft.com/office/drawing/2014/main" id="{7A8C2C9E-0762-451A-BECF-F867206493D2}"/>
                    </a:ext>
                  </a:extLst>
                </p14:cNvPr>
                <p14:cNvContentPartPr/>
                <p14:nvPr/>
              </p14:nvContentPartPr>
              <p14:xfrm>
                <a:off x="1869847" y="2237484"/>
                <a:ext cx="128160" cy="16920"/>
              </p14:xfrm>
            </p:contentPart>
          </mc:Choice>
          <mc:Fallback xmlns="">
            <p:pic>
              <p:nvPicPr>
                <p:cNvPr id="248" name="Freihand 247">
                  <a:extLst>
                    <a:ext uri="{FF2B5EF4-FFF2-40B4-BE49-F238E27FC236}">
                      <a16:creationId xmlns:a16="http://schemas.microsoft.com/office/drawing/2014/main" id="{7A8C2C9E-0762-451A-BECF-F867206493D2}"/>
                    </a:ext>
                  </a:extLst>
                </p:cNvPr>
                <p:cNvPicPr/>
                <p:nvPr/>
              </p:nvPicPr>
              <p:blipFill>
                <a:blip r:embed="rId268"/>
                <a:stretch>
                  <a:fillRect/>
                </a:stretch>
              </p:blipFill>
              <p:spPr>
                <a:xfrm>
                  <a:off x="1865527" y="2233164"/>
                  <a:ext cx="13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9" name="Freihand 248">
                  <a:extLst>
                    <a:ext uri="{FF2B5EF4-FFF2-40B4-BE49-F238E27FC236}">
                      <a16:creationId xmlns:a16="http://schemas.microsoft.com/office/drawing/2014/main" id="{50B73A1C-FF67-4D7A-81E7-7B6D4448757A}"/>
                    </a:ext>
                  </a:extLst>
                </p14:cNvPr>
                <p14:cNvContentPartPr/>
                <p14:nvPr/>
              </p14:nvContentPartPr>
              <p14:xfrm>
                <a:off x="2121127" y="2181324"/>
                <a:ext cx="165960" cy="102240"/>
              </p14:xfrm>
            </p:contentPart>
          </mc:Choice>
          <mc:Fallback xmlns="">
            <p:pic>
              <p:nvPicPr>
                <p:cNvPr id="249" name="Freihand 248">
                  <a:extLst>
                    <a:ext uri="{FF2B5EF4-FFF2-40B4-BE49-F238E27FC236}">
                      <a16:creationId xmlns:a16="http://schemas.microsoft.com/office/drawing/2014/main" id="{50B73A1C-FF67-4D7A-81E7-7B6D4448757A}"/>
                    </a:ext>
                  </a:extLst>
                </p:cNvPr>
                <p:cNvPicPr/>
                <p:nvPr/>
              </p:nvPicPr>
              <p:blipFill>
                <a:blip r:embed="rId270"/>
                <a:stretch>
                  <a:fillRect/>
                </a:stretch>
              </p:blipFill>
              <p:spPr>
                <a:xfrm>
                  <a:off x="2116807" y="2177004"/>
                  <a:ext cx="17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ABF5C887-EA07-42A8-8637-9BF400573ABA}"/>
                    </a:ext>
                  </a:extLst>
                </p14:cNvPr>
                <p14:cNvContentPartPr/>
                <p14:nvPr/>
              </p14:nvContentPartPr>
              <p14:xfrm>
                <a:off x="2412367" y="2216604"/>
                <a:ext cx="90720" cy="11880"/>
              </p14:xfrm>
            </p:contentPart>
          </mc:Choice>
          <mc:Fallback xmlns="">
            <p:pic>
              <p:nvPicPr>
                <p:cNvPr id="251" name="Freihand 250">
                  <a:extLst>
                    <a:ext uri="{FF2B5EF4-FFF2-40B4-BE49-F238E27FC236}">
                      <a16:creationId xmlns:a16="http://schemas.microsoft.com/office/drawing/2014/main" id="{ABF5C887-EA07-42A8-8637-9BF400573ABA}"/>
                    </a:ext>
                  </a:extLst>
                </p:cNvPr>
                <p:cNvPicPr/>
                <p:nvPr/>
              </p:nvPicPr>
              <p:blipFill>
                <a:blip r:embed="rId272"/>
                <a:stretch>
                  <a:fillRect/>
                </a:stretch>
              </p:blipFill>
              <p:spPr>
                <a:xfrm>
                  <a:off x="2408047" y="2212284"/>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D33DBC93-F0BE-4AA9-95E3-E41856DE0D13}"/>
                    </a:ext>
                  </a:extLst>
                </p14:cNvPr>
                <p14:cNvContentPartPr/>
                <p14:nvPr/>
              </p14:nvContentPartPr>
              <p14:xfrm>
                <a:off x="2430367" y="2259084"/>
                <a:ext cx="81000" cy="16200"/>
              </p14:xfrm>
            </p:contentPart>
          </mc:Choice>
          <mc:Fallback xmlns="">
            <p:pic>
              <p:nvPicPr>
                <p:cNvPr id="252" name="Freihand 251">
                  <a:extLst>
                    <a:ext uri="{FF2B5EF4-FFF2-40B4-BE49-F238E27FC236}">
                      <a16:creationId xmlns:a16="http://schemas.microsoft.com/office/drawing/2014/main" id="{D33DBC93-F0BE-4AA9-95E3-E41856DE0D13}"/>
                    </a:ext>
                  </a:extLst>
                </p:cNvPr>
                <p:cNvPicPr/>
                <p:nvPr/>
              </p:nvPicPr>
              <p:blipFill>
                <a:blip r:embed="rId274"/>
                <a:stretch>
                  <a:fillRect/>
                </a:stretch>
              </p:blipFill>
              <p:spPr>
                <a:xfrm>
                  <a:off x="2426047" y="2254764"/>
                  <a:ext cx="8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3" name="Freihand 252">
                  <a:extLst>
                    <a:ext uri="{FF2B5EF4-FFF2-40B4-BE49-F238E27FC236}">
                      <a16:creationId xmlns:a16="http://schemas.microsoft.com/office/drawing/2014/main" id="{758B9121-9B28-42CA-BF06-C213EFED6502}"/>
                    </a:ext>
                  </a:extLst>
                </p14:cNvPr>
                <p14:cNvContentPartPr/>
                <p14:nvPr/>
              </p14:nvContentPartPr>
              <p14:xfrm>
                <a:off x="2588047" y="2130564"/>
                <a:ext cx="95040" cy="152280"/>
              </p14:xfrm>
            </p:contentPart>
          </mc:Choice>
          <mc:Fallback xmlns="">
            <p:pic>
              <p:nvPicPr>
                <p:cNvPr id="253" name="Freihand 252">
                  <a:extLst>
                    <a:ext uri="{FF2B5EF4-FFF2-40B4-BE49-F238E27FC236}">
                      <a16:creationId xmlns:a16="http://schemas.microsoft.com/office/drawing/2014/main" id="{758B9121-9B28-42CA-BF06-C213EFED6502}"/>
                    </a:ext>
                  </a:extLst>
                </p:cNvPr>
                <p:cNvPicPr/>
                <p:nvPr/>
              </p:nvPicPr>
              <p:blipFill>
                <a:blip r:embed="rId276"/>
                <a:stretch>
                  <a:fillRect/>
                </a:stretch>
              </p:blipFill>
              <p:spPr>
                <a:xfrm>
                  <a:off x="2583727" y="2126244"/>
                  <a:ext cx="10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4" name="Freihand 253">
                  <a:extLst>
                    <a:ext uri="{FF2B5EF4-FFF2-40B4-BE49-F238E27FC236}">
                      <a16:creationId xmlns:a16="http://schemas.microsoft.com/office/drawing/2014/main" id="{342D960F-6588-42CA-BAEA-0447159BD228}"/>
                    </a:ext>
                  </a:extLst>
                </p14:cNvPr>
                <p14:cNvContentPartPr/>
                <p14:nvPr/>
              </p14:nvContentPartPr>
              <p14:xfrm>
                <a:off x="2736007" y="2132724"/>
                <a:ext cx="66240" cy="140040"/>
              </p14:xfrm>
            </p:contentPart>
          </mc:Choice>
          <mc:Fallback xmlns="">
            <p:pic>
              <p:nvPicPr>
                <p:cNvPr id="254" name="Freihand 253">
                  <a:extLst>
                    <a:ext uri="{FF2B5EF4-FFF2-40B4-BE49-F238E27FC236}">
                      <a16:creationId xmlns:a16="http://schemas.microsoft.com/office/drawing/2014/main" id="{342D960F-6588-42CA-BAEA-0447159BD228}"/>
                    </a:ext>
                  </a:extLst>
                </p:cNvPr>
                <p:cNvPicPr/>
                <p:nvPr/>
              </p:nvPicPr>
              <p:blipFill>
                <a:blip r:embed="rId278"/>
                <a:stretch>
                  <a:fillRect/>
                </a:stretch>
              </p:blipFill>
              <p:spPr>
                <a:xfrm>
                  <a:off x="2731687" y="2128404"/>
                  <a:ext cx="74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5" name="Freihand 254">
                  <a:extLst>
                    <a:ext uri="{FF2B5EF4-FFF2-40B4-BE49-F238E27FC236}">
                      <a16:creationId xmlns:a16="http://schemas.microsoft.com/office/drawing/2014/main" id="{C96AA998-9034-48C1-9F56-2827863667E8}"/>
                    </a:ext>
                  </a:extLst>
                </p14:cNvPr>
                <p14:cNvContentPartPr/>
                <p14:nvPr/>
              </p14:nvContentPartPr>
              <p14:xfrm>
                <a:off x="2840047" y="2183844"/>
                <a:ext cx="57600" cy="43200"/>
              </p14:xfrm>
            </p:contentPart>
          </mc:Choice>
          <mc:Fallback xmlns="">
            <p:pic>
              <p:nvPicPr>
                <p:cNvPr id="255" name="Freihand 254">
                  <a:extLst>
                    <a:ext uri="{FF2B5EF4-FFF2-40B4-BE49-F238E27FC236}">
                      <a16:creationId xmlns:a16="http://schemas.microsoft.com/office/drawing/2014/main" id="{C96AA998-9034-48C1-9F56-2827863667E8}"/>
                    </a:ext>
                  </a:extLst>
                </p:cNvPr>
                <p:cNvPicPr/>
                <p:nvPr/>
              </p:nvPicPr>
              <p:blipFill>
                <a:blip r:embed="rId280"/>
                <a:stretch>
                  <a:fillRect/>
                </a:stretch>
              </p:blipFill>
              <p:spPr>
                <a:xfrm>
                  <a:off x="2835727" y="2179524"/>
                  <a:ext cx="66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6" name="Freihand 255">
                  <a:extLst>
                    <a:ext uri="{FF2B5EF4-FFF2-40B4-BE49-F238E27FC236}">
                      <a16:creationId xmlns:a16="http://schemas.microsoft.com/office/drawing/2014/main" id="{C621B802-BF5D-4DB8-89DB-73A319A53909}"/>
                    </a:ext>
                  </a:extLst>
                </p14:cNvPr>
                <p14:cNvContentPartPr/>
                <p14:nvPr/>
              </p14:nvContentPartPr>
              <p14:xfrm>
                <a:off x="2868847" y="2184924"/>
                <a:ext cx="28440" cy="159480"/>
              </p14:xfrm>
            </p:contentPart>
          </mc:Choice>
          <mc:Fallback xmlns="">
            <p:pic>
              <p:nvPicPr>
                <p:cNvPr id="256" name="Freihand 255">
                  <a:extLst>
                    <a:ext uri="{FF2B5EF4-FFF2-40B4-BE49-F238E27FC236}">
                      <a16:creationId xmlns:a16="http://schemas.microsoft.com/office/drawing/2014/main" id="{C621B802-BF5D-4DB8-89DB-73A319A53909}"/>
                    </a:ext>
                  </a:extLst>
                </p:cNvPr>
                <p:cNvPicPr/>
                <p:nvPr/>
              </p:nvPicPr>
              <p:blipFill>
                <a:blip r:embed="rId282"/>
                <a:stretch>
                  <a:fillRect/>
                </a:stretch>
              </p:blipFill>
              <p:spPr>
                <a:xfrm>
                  <a:off x="2864527" y="2180604"/>
                  <a:ext cx="37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17694619-5D4A-4325-9FBC-6537E697D6EC}"/>
                    </a:ext>
                  </a:extLst>
                </p14:cNvPr>
                <p14:cNvContentPartPr/>
                <p14:nvPr/>
              </p14:nvContentPartPr>
              <p14:xfrm>
                <a:off x="2971447" y="2254044"/>
                <a:ext cx="3240" cy="68400"/>
              </p14:xfrm>
            </p:contentPart>
          </mc:Choice>
          <mc:Fallback xmlns="">
            <p:pic>
              <p:nvPicPr>
                <p:cNvPr id="258" name="Freihand 257">
                  <a:extLst>
                    <a:ext uri="{FF2B5EF4-FFF2-40B4-BE49-F238E27FC236}">
                      <a16:creationId xmlns:a16="http://schemas.microsoft.com/office/drawing/2014/main" id="{17694619-5D4A-4325-9FBC-6537E697D6EC}"/>
                    </a:ext>
                  </a:extLst>
                </p:cNvPr>
                <p:cNvPicPr/>
                <p:nvPr/>
              </p:nvPicPr>
              <p:blipFill>
                <a:blip r:embed="rId284"/>
                <a:stretch>
                  <a:fillRect/>
                </a:stretch>
              </p:blipFill>
              <p:spPr>
                <a:xfrm>
                  <a:off x="2967127" y="2249724"/>
                  <a:ext cx="11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9" name="Freihand 258">
                  <a:extLst>
                    <a:ext uri="{FF2B5EF4-FFF2-40B4-BE49-F238E27FC236}">
                      <a16:creationId xmlns:a16="http://schemas.microsoft.com/office/drawing/2014/main" id="{CE397716-E317-496A-BDCC-9D303748DE3F}"/>
                    </a:ext>
                  </a:extLst>
                </p14:cNvPr>
                <p14:cNvContentPartPr/>
                <p14:nvPr/>
              </p14:nvContentPartPr>
              <p14:xfrm>
                <a:off x="3048847" y="2191044"/>
                <a:ext cx="46800" cy="69480"/>
              </p14:xfrm>
            </p:contentPart>
          </mc:Choice>
          <mc:Fallback xmlns="">
            <p:pic>
              <p:nvPicPr>
                <p:cNvPr id="259" name="Freihand 258">
                  <a:extLst>
                    <a:ext uri="{FF2B5EF4-FFF2-40B4-BE49-F238E27FC236}">
                      <a16:creationId xmlns:a16="http://schemas.microsoft.com/office/drawing/2014/main" id="{CE397716-E317-496A-BDCC-9D303748DE3F}"/>
                    </a:ext>
                  </a:extLst>
                </p:cNvPr>
                <p:cNvPicPr/>
                <p:nvPr/>
              </p:nvPicPr>
              <p:blipFill>
                <a:blip r:embed="rId286"/>
                <a:stretch>
                  <a:fillRect/>
                </a:stretch>
              </p:blipFill>
              <p:spPr>
                <a:xfrm>
                  <a:off x="3044527" y="2186724"/>
                  <a:ext cx="5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0" name="Freihand 259">
                  <a:extLst>
                    <a:ext uri="{FF2B5EF4-FFF2-40B4-BE49-F238E27FC236}">
                      <a16:creationId xmlns:a16="http://schemas.microsoft.com/office/drawing/2014/main" id="{A0DF2602-557B-4855-B981-640575ED92F0}"/>
                    </a:ext>
                  </a:extLst>
                </p14:cNvPr>
                <p14:cNvContentPartPr/>
                <p14:nvPr/>
              </p14:nvContentPartPr>
              <p14:xfrm>
                <a:off x="3044527" y="2106084"/>
                <a:ext cx="4320" cy="9720"/>
              </p14:xfrm>
            </p:contentPart>
          </mc:Choice>
          <mc:Fallback xmlns="">
            <p:pic>
              <p:nvPicPr>
                <p:cNvPr id="260" name="Freihand 259">
                  <a:extLst>
                    <a:ext uri="{FF2B5EF4-FFF2-40B4-BE49-F238E27FC236}">
                      <a16:creationId xmlns:a16="http://schemas.microsoft.com/office/drawing/2014/main" id="{A0DF2602-557B-4855-B981-640575ED92F0}"/>
                    </a:ext>
                  </a:extLst>
                </p:cNvPr>
                <p:cNvPicPr/>
                <p:nvPr/>
              </p:nvPicPr>
              <p:blipFill>
                <a:blip r:embed="rId288"/>
                <a:stretch>
                  <a:fillRect/>
                </a:stretch>
              </p:blipFill>
              <p:spPr>
                <a:xfrm>
                  <a:off x="3040207" y="2101764"/>
                  <a:ext cx="12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1" name="Freihand 260">
                  <a:extLst>
                    <a:ext uri="{FF2B5EF4-FFF2-40B4-BE49-F238E27FC236}">
                      <a16:creationId xmlns:a16="http://schemas.microsoft.com/office/drawing/2014/main" id="{DA70BF07-8B8E-4D84-B829-CA3AE56C4F3F}"/>
                    </a:ext>
                  </a:extLst>
                </p14:cNvPr>
                <p14:cNvContentPartPr/>
                <p14:nvPr/>
              </p14:nvContentPartPr>
              <p14:xfrm>
                <a:off x="3132727" y="2106444"/>
                <a:ext cx="42840" cy="262800"/>
              </p14:xfrm>
            </p:contentPart>
          </mc:Choice>
          <mc:Fallback xmlns="">
            <p:pic>
              <p:nvPicPr>
                <p:cNvPr id="261" name="Freihand 260">
                  <a:extLst>
                    <a:ext uri="{FF2B5EF4-FFF2-40B4-BE49-F238E27FC236}">
                      <a16:creationId xmlns:a16="http://schemas.microsoft.com/office/drawing/2014/main" id="{DA70BF07-8B8E-4D84-B829-CA3AE56C4F3F}"/>
                    </a:ext>
                  </a:extLst>
                </p:cNvPr>
                <p:cNvPicPr/>
                <p:nvPr/>
              </p:nvPicPr>
              <p:blipFill>
                <a:blip r:embed="rId290"/>
                <a:stretch>
                  <a:fillRect/>
                </a:stretch>
              </p:blipFill>
              <p:spPr>
                <a:xfrm>
                  <a:off x="3128407" y="2102124"/>
                  <a:ext cx="51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3" name="Freihand 262">
                  <a:extLst>
                    <a:ext uri="{FF2B5EF4-FFF2-40B4-BE49-F238E27FC236}">
                      <a16:creationId xmlns:a16="http://schemas.microsoft.com/office/drawing/2014/main" id="{287AFDFF-1D73-4BB4-9405-493F11D6E083}"/>
                    </a:ext>
                  </a:extLst>
                </p14:cNvPr>
                <p14:cNvContentPartPr/>
                <p14:nvPr/>
              </p14:nvContentPartPr>
              <p14:xfrm>
                <a:off x="1597687" y="2482284"/>
                <a:ext cx="547920" cy="96840"/>
              </p14:xfrm>
            </p:contentPart>
          </mc:Choice>
          <mc:Fallback xmlns="">
            <p:pic>
              <p:nvPicPr>
                <p:cNvPr id="263" name="Freihand 262">
                  <a:extLst>
                    <a:ext uri="{FF2B5EF4-FFF2-40B4-BE49-F238E27FC236}">
                      <a16:creationId xmlns:a16="http://schemas.microsoft.com/office/drawing/2014/main" id="{287AFDFF-1D73-4BB4-9405-493F11D6E083}"/>
                    </a:ext>
                  </a:extLst>
                </p:cNvPr>
                <p:cNvPicPr/>
                <p:nvPr/>
              </p:nvPicPr>
              <p:blipFill>
                <a:blip r:embed="rId292"/>
                <a:stretch>
                  <a:fillRect/>
                </a:stretch>
              </p:blipFill>
              <p:spPr>
                <a:xfrm>
                  <a:off x="1593367" y="2477964"/>
                  <a:ext cx="556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4" name="Freihand 263">
                  <a:extLst>
                    <a:ext uri="{FF2B5EF4-FFF2-40B4-BE49-F238E27FC236}">
                      <a16:creationId xmlns:a16="http://schemas.microsoft.com/office/drawing/2014/main" id="{047E79E8-143B-4058-880A-A3D7ED1E270A}"/>
                    </a:ext>
                  </a:extLst>
                </p14:cNvPr>
                <p14:cNvContentPartPr/>
                <p14:nvPr/>
              </p14:nvContentPartPr>
              <p14:xfrm>
                <a:off x="2216527" y="2437644"/>
                <a:ext cx="753120" cy="168480"/>
              </p14:xfrm>
            </p:contentPart>
          </mc:Choice>
          <mc:Fallback xmlns="">
            <p:pic>
              <p:nvPicPr>
                <p:cNvPr id="264" name="Freihand 263">
                  <a:extLst>
                    <a:ext uri="{FF2B5EF4-FFF2-40B4-BE49-F238E27FC236}">
                      <a16:creationId xmlns:a16="http://schemas.microsoft.com/office/drawing/2014/main" id="{047E79E8-143B-4058-880A-A3D7ED1E270A}"/>
                    </a:ext>
                  </a:extLst>
                </p:cNvPr>
                <p:cNvPicPr/>
                <p:nvPr/>
              </p:nvPicPr>
              <p:blipFill>
                <a:blip r:embed="rId294"/>
                <a:stretch>
                  <a:fillRect/>
                </a:stretch>
              </p:blipFill>
              <p:spPr>
                <a:xfrm>
                  <a:off x="2212207" y="2433324"/>
                  <a:ext cx="76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5" name="Freihand 264">
                  <a:extLst>
                    <a:ext uri="{FF2B5EF4-FFF2-40B4-BE49-F238E27FC236}">
                      <a16:creationId xmlns:a16="http://schemas.microsoft.com/office/drawing/2014/main" id="{7AAB7CC0-07AF-428F-AF7F-15FC2DACD043}"/>
                    </a:ext>
                  </a:extLst>
                </p14:cNvPr>
                <p14:cNvContentPartPr/>
                <p14:nvPr/>
              </p14:nvContentPartPr>
              <p14:xfrm>
                <a:off x="1743847" y="2660484"/>
                <a:ext cx="114840" cy="179640"/>
              </p14:xfrm>
            </p:contentPart>
          </mc:Choice>
          <mc:Fallback xmlns="">
            <p:pic>
              <p:nvPicPr>
                <p:cNvPr id="265" name="Freihand 264">
                  <a:extLst>
                    <a:ext uri="{FF2B5EF4-FFF2-40B4-BE49-F238E27FC236}">
                      <a16:creationId xmlns:a16="http://schemas.microsoft.com/office/drawing/2014/main" id="{7AAB7CC0-07AF-428F-AF7F-15FC2DACD043}"/>
                    </a:ext>
                  </a:extLst>
                </p:cNvPr>
                <p:cNvPicPr/>
                <p:nvPr/>
              </p:nvPicPr>
              <p:blipFill>
                <a:blip r:embed="rId296"/>
                <a:stretch>
                  <a:fillRect/>
                </a:stretch>
              </p:blipFill>
              <p:spPr>
                <a:xfrm>
                  <a:off x="1739527" y="2656164"/>
                  <a:ext cx="123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6" name="Freihand 265">
                  <a:extLst>
                    <a:ext uri="{FF2B5EF4-FFF2-40B4-BE49-F238E27FC236}">
                      <a16:creationId xmlns:a16="http://schemas.microsoft.com/office/drawing/2014/main" id="{3D48C231-2C95-4497-B65B-8FE93A2B6386}"/>
                    </a:ext>
                  </a:extLst>
                </p14:cNvPr>
                <p14:cNvContentPartPr/>
                <p14:nvPr/>
              </p14:nvContentPartPr>
              <p14:xfrm>
                <a:off x="1902247" y="2681004"/>
                <a:ext cx="112320" cy="129960"/>
              </p14:xfrm>
            </p:contentPart>
          </mc:Choice>
          <mc:Fallback xmlns="">
            <p:pic>
              <p:nvPicPr>
                <p:cNvPr id="266" name="Freihand 265">
                  <a:extLst>
                    <a:ext uri="{FF2B5EF4-FFF2-40B4-BE49-F238E27FC236}">
                      <a16:creationId xmlns:a16="http://schemas.microsoft.com/office/drawing/2014/main" id="{3D48C231-2C95-4497-B65B-8FE93A2B6386}"/>
                    </a:ext>
                  </a:extLst>
                </p:cNvPr>
                <p:cNvPicPr/>
                <p:nvPr/>
              </p:nvPicPr>
              <p:blipFill>
                <a:blip r:embed="rId298"/>
                <a:stretch>
                  <a:fillRect/>
                </a:stretch>
              </p:blipFill>
              <p:spPr>
                <a:xfrm>
                  <a:off x="1897927" y="2676684"/>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7" name="Freihand 266">
                  <a:extLst>
                    <a:ext uri="{FF2B5EF4-FFF2-40B4-BE49-F238E27FC236}">
                      <a16:creationId xmlns:a16="http://schemas.microsoft.com/office/drawing/2014/main" id="{D8B5FA2C-135E-4F01-B011-ED2E97F5D7DA}"/>
                    </a:ext>
                  </a:extLst>
                </p14:cNvPr>
                <p14:cNvContentPartPr/>
                <p14:nvPr/>
              </p14:nvContentPartPr>
              <p14:xfrm>
                <a:off x="2057767" y="2745084"/>
                <a:ext cx="53280" cy="5040"/>
              </p14:xfrm>
            </p:contentPart>
          </mc:Choice>
          <mc:Fallback xmlns="">
            <p:pic>
              <p:nvPicPr>
                <p:cNvPr id="267" name="Freihand 266">
                  <a:extLst>
                    <a:ext uri="{FF2B5EF4-FFF2-40B4-BE49-F238E27FC236}">
                      <a16:creationId xmlns:a16="http://schemas.microsoft.com/office/drawing/2014/main" id="{D8B5FA2C-135E-4F01-B011-ED2E97F5D7DA}"/>
                    </a:ext>
                  </a:extLst>
                </p:cNvPr>
                <p:cNvPicPr/>
                <p:nvPr/>
              </p:nvPicPr>
              <p:blipFill>
                <a:blip r:embed="rId300"/>
                <a:stretch>
                  <a:fillRect/>
                </a:stretch>
              </p:blipFill>
              <p:spPr>
                <a:xfrm>
                  <a:off x="2053447" y="2740764"/>
                  <a:ext cx="61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8" name="Freihand 267">
                  <a:extLst>
                    <a:ext uri="{FF2B5EF4-FFF2-40B4-BE49-F238E27FC236}">
                      <a16:creationId xmlns:a16="http://schemas.microsoft.com/office/drawing/2014/main" id="{313C3CFD-5D5A-4A2E-A78A-ADC1993DB01B}"/>
                    </a:ext>
                  </a:extLst>
                </p14:cNvPr>
                <p14:cNvContentPartPr/>
                <p14:nvPr/>
              </p14:nvContentPartPr>
              <p14:xfrm>
                <a:off x="2218687" y="2696124"/>
                <a:ext cx="3960" cy="93600"/>
              </p14:xfrm>
            </p:contentPart>
          </mc:Choice>
          <mc:Fallback xmlns="">
            <p:pic>
              <p:nvPicPr>
                <p:cNvPr id="268" name="Freihand 267">
                  <a:extLst>
                    <a:ext uri="{FF2B5EF4-FFF2-40B4-BE49-F238E27FC236}">
                      <a16:creationId xmlns:a16="http://schemas.microsoft.com/office/drawing/2014/main" id="{313C3CFD-5D5A-4A2E-A78A-ADC1993DB01B}"/>
                    </a:ext>
                  </a:extLst>
                </p:cNvPr>
                <p:cNvPicPr/>
                <p:nvPr/>
              </p:nvPicPr>
              <p:blipFill>
                <a:blip r:embed="rId302"/>
                <a:stretch>
                  <a:fillRect/>
                </a:stretch>
              </p:blipFill>
              <p:spPr>
                <a:xfrm>
                  <a:off x="2214367" y="2691804"/>
                  <a:ext cx="1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9" name="Freihand 268">
                  <a:extLst>
                    <a:ext uri="{FF2B5EF4-FFF2-40B4-BE49-F238E27FC236}">
                      <a16:creationId xmlns:a16="http://schemas.microsoft.com/office/drawing/2014/main" id="{B157F156-1B1C-4FCC-85C1-D6C3BB2CF7B8}"/>
                    </a:ext>
                  </a:extLst>
                </p14:cNvPr>
                <p14:cNvContentPartPr/>
                <p14:nvPr/>
              </p14:nvContentPartPr>
              <p14:xfrm>
                <a:off x="2164687" y="2660484"/>
                <a:ext cx="125280" cy="131760"/>
              </p14:xfrm>
            </p:contentPart>
          </mc:Choice>
          <mc:Fallback xmlns="">
            <p:pic>
              <p:nvPicPr>
                <p:cNvPr id="269" name="Freihand 268">
                  <a:extLst>
                    <a:ext uri="{FF2B5EF4-FFF2-40B4-BE49-F238E27FC236}">
                      <a16:creationId xmlns:a16="http://schemas.microsoft.com/office/drawing/2014/main" id="{B157F156-1B1C-4FCC-85C1-D6C3BB2CF7B8}"/>
                    </a:ext>
                  </a:extLst>
                </p:cNvPr>
                <p:cNvPicPr/>
                <p:nvPr/>
              </p:nvPicPr>
              <p:blipFill>
                <a:blip r:embed="rId304"/>
                <a:stretch>
                  <a:fillRect/>
                </a:stretch>
              </p:blipFill>
              <p:spPr>
                <a:xfrm>
                  <a:off x="2160367" y="2656164"/>
                  <a:ext cx="13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0" name="Freihand 269">
                  <a:extLst>
                    <a:ext uri="{FF2B5EF4-FFF2-40B4-BE49-F238E27FC236}">
                      <a16:creationId xmlns:a16="http://schemas.microsoft.com/office/drawing/2014/main" id="{83730789-E152-4ACD-9118-DEA589200E27}"/>
                    </a:ext>
                  </a:extLst>
                </p14:cNvPr>
                <p14:cNvContentPartPr/>
                <p14:nvPr/>
              </p14:nvContentPartPr>
              <p14:xfrm>
                <a:off x="2327767" y="2699004"/>
                <a:ext cx="95400" cy="77400"/>
              </p14:xfrm>
            </p:contentPart>
          </mc:Choice>
          <mc:Fallback xmlns="">
            <p:pic>
              <p:nvPicPr>
                <p:cNvPr id="270" name="Freihand 269">
                  <a:extLst>
                    <a:ext uri="{FF2B5EF4-FFF2-40B4-BE49-F238E27FC236}">
                      <a16:creationId xmlns:a16="http://schemas.microsoft.com/office/drawing/2014/main" id="{83730789-E152-4ACD-9118-DEA589200E27}"/>
                    </a:ext>
                  </a:extLst>
                </p:cNvPr>
                <p:cNvPicPr/>
                <p:nvPr/>
              </p:nvPicPr>
              <p:blipFill>
                <a:blip r:embed="rId306"/>
                <a:stretch>
                  <a:fillRect/>
                </a:stretch>
              </p:blipFill>
              <p:spPr>
                <a:xfrm>
                  <a:off x="2323447" y="2694684"/>
                  <a:ext cx="10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1" name="Freihand 270">
                  <a:extLst>
                    <a:ext uri="{FF2B5EF4-FFF2-40B4-BE49-F238E27FC236}">
                      <a16:creationId xmlns:a16="http://schemas.microsoft.com/office/drawing/2014/main" id="{D20C74DC-2467-4FE5-AC99-9FABCAD20A20}"/>
                    </a:ext>
                  </a:extLst>
                </p14:cNvPr>
                <p14:cNvContentPartPr/>
                <p14:nvPr/>
              </p14:nvContentPartPr>
              <p14:xfrm>
                <a:off x="2424967" y="2635284"/>
                <a:ext cx="91440" cy="131760"/>
              </p14:xfrm>
            </p:contentPart>
          </mc:Choice>
          <mc:Fallback xmlns="">
            <p:pic>
              <p:nvPicPr>
                <p:cNvPr id="271" name="Freihand 270">
                  <a:extLst>
                    <a:ext uri="{FF2B5EF4-FFF2-40B4-BE49-F238E27FC236}">
                      <a16:creationId xmlns:a16="http://schemas.microsoft.com/office/drawing/2014/main" id="{D20C74DC-2467-4FE5-AC99-9FABCAD20A20}"/>
                    </a:ext>
                  </a:extLst>
                </p:cNvPr>
                <p:cNvPicPr/>
                <p:nvPr/>
              </p:nvPicPr>
              <p:blipFill>
                <a:blip r:embed="rId308"/>
                <a:stretch>
                  <a:fillRect/>
                </a:stretch>
              </p:blipFill>
              <p:spPr>
                <a:xfrm>
                  <a:off x="2420647" y="2630964"/>
                  <a:ext cx="10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2" name="Freihand 271">
                  <a:extLst>
                    <a:ext uri="{FF2B5EF4-FFF2-40B4-BE49-F238E27FC236}">
                      <a16:creationId xmlns:a16="http://schemas.microsoft.com/office/drawing/2014/main" id="{72BBF1BA-669F-49F1-8747-919B862331EA}"/>
                    </a:ext>
                  </a:extLst>
                </p14:cNvPr>
                <p14:cNvContentPartPr/>
                <p14:nvPr/>
              </p14:nvContentPartPr>
              <p14:xfrm>
                <a:off x="2565007" y="2729964"/>
                <a:ext cx="13320" cy="25200"/>
              </p14:xfrm>
            </p:contentPart>
          </mc:Choice>
          <mc:Fallback xmlns="">
            <p:pic>
              <p:nvPicPr>
                <p:cNvPr id="272" name="Freihand 271">
                  <a:extLst>
                    <a:ext uri="{FF2B5EF4-FFF2-40B4-BE49-F238E27FC236}">
                      <a16:creationId xmlns:a16="http://schemas.microsoft.com/office/drawing/2014/main" id="{72BBF1BA-669F-49F1-8747-919B862331EA}"/>
                    </a:ext>
                  </a:extLst>
                </p:cNvPr>
                <p:cNvPicPr/>
                <p:nvPr/>
              </p:nvPicPr>
              <p:blipFill>
                <a:blip r:embed="rId310"/>
                <a:stretch>
                  <a:fillRect/>
                </a:stretch>
              </p:blipFill>
              <p:spPr>
                <a:xfrm>
                  <a:off x="2560687" y="2725644"/>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4" name="Freihand 273">
                  <a:extLst>
                    <a:ext uri="{FF2B5EF4-FFF2-40B4-BE49-F238E27FC236}">
                      <a16:creationId xmlns:a16="http://schemas.microsoft.com/office/drawing/2014/main" id="{9367B4D8-DB19-489C-9CBA-0895317351C8}"/>
                    </a:ext>
                  </a:extLst>
                </p14:cNvPr>
                <p14:cNvContentPartPr/>
                <p14:nvPr/>
              </p14:nvContentPartPr>
              <p14:xfrm>
                <a:off x="1611727" y="1873164"/>
                <a:ext cx="621000" cy="131400"/>
              </p14:xfrm>
            </p:contentPart>
          </mc:Choice>
          <mc:Fallback xmlns="">
            <p:pic>
              <p:nvPicPr>
                <p:cNvPr id="274" name="Freihand 273">
                  <a:extLst>
                    <a:ext uri="{FF2B5EF4-FFF2-40B4-BE49-F238E27FC236}">
                      <a16:creationId xmlns:a16="http://schemas.microsoft.com/office/drawing/2014/main" id="{9367B4D8-DB19-489C-9CBA-0895317351C8}"/>
                    </a:ext>
                  </a:extLst>
                </p:cNvPr>
                <p:cNvPicPr/>
                <p:nvPr/>
              </p:nvPicPr>
              <p:blipFill>
                <a:blip r:embed="rId312"/>
                <a:stretch>
                  <a:fillRect/>
                </a:stretch>
              </p:blipFill>
              <p:spPr>
                <a:xfrm>
                  <a:off x="1607407" y="1868844"/>
                  <a:ext cx="629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75" name="Freihand 274">
                  <a:extLst>
                    <a:ext uri="{FF2B5EF4-FFF2-40B4-BE49-F238E27FC236}">
                      <a16:creationId xmlns:a16="http://schemas.microsoft.com/office/drawing/2014/main" id="{40C2A878-FCD6-4C86-9E3D-D6047AF87289}"/>
                    </a:ext>
                  </a:extLst>
                </p14:cNvPr>
                <p14:cNvContentPartPr/>
                <p14:nvPr/>
              </p14:nvContentPartPr>
              <p14:xfrm>
                <a:off x="1802527" y="1731684"/>
                <a:ext cx="195840" cy="156240"/>
              </p14:xfrm>
            </p:contentPart>
          </mc:Choice>
          <mc:Fallback xmlns="">
            <p:pic>
              <p:nvPicPr>
                <p:cNvPr id="275" name="Freihand 274">
                  <a:extLst>
                    <a:ext uri="{FF2B5EF4-FFF2-40B4-BE49-F238E27FC236}">
                      <a16:creationId xmlns:a16="http://schemas.microsoft.com/office/drawing/2014/main" id="{40C2A878-FCD6-4C86-9E3D-D6047AF87289}"/>
                    </a:ext>
                  </a:extLst>
                </p:cNvPr>
                <p:cNvPicPr/>
                <p:nvPr/>
              </p:nvPicPr>
              <p:blipFill>
                <a:blip r:embed="rId314"/>
                <a:stretch>
                  <a:fillRect/>
                </a:stretch>
              </p:blipFill>
              <p:spPr>
                <a:xfrm>
                  <a:off x="1798207" y="1727364"/>
                  <a:ext cx="204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6" name="Freihand 275">
                  <a:extLst>
                    <a:ext uri="{FF2B5EF4-FFF2-40B4-BE49-F238E27FC236}">
                      <a16:creationId xmlns:a16="http://schemas.microsoft.com/office/drawing/2014/main" id="{62704099-B09C-4BCD-A05C-46CFE89E22E0}"/>
                    </a:ext>
                  </a:extLst>
                </p14:cNvPr>
                <p14:cNvContentPartPr/>
                <p14:nvPr/>
              </p14:nvContentPartPr>
              <p14:xfrm>
                <a:off x="1983247" y="1823484"/>
                <a:ext cx="102600" cy="161280"/>
              </p14:xfrm>
            </p:contentPart>
          </mc:Choice>
          <mc:Fallback xmlns="">
            <p:pic>
              <p:nvPicPr>
                <p:cNvPr id="276" name="Freihand 275">
                  <a:extLst>
                    <a:ext uri="{FF2B5EF4-FFF2-40B4-BE49-F238E27FC236}">
                      <a16:creationId xmlns:a16="http://schemas.microsoft.com/office/drawing/2014/main" id="{62704099-B09C-4BCD-A05C-46CFE89E22E0}"/>
                    </a:ext>
                  </a:extLst>
                </p:cNvPr>
                <p:cNvPicPr/>
                <p:nvPr/>
              </p:nvPicPr>
              <p:blipFill>
                <a:blip r:embed="rId316"/>
                <a:stretch>
                  <a:fillRect/>
                </a:stretch>
              </p:blipFill>
              <p:spPr>
                <a:xfrm>
                  <a:off x="1978927" y="1819164"/>
                  <a:ext cx="111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7" name="Freihand 276">
                  <a:extLst>
                    <a:ext uri="{FF2B5EF4-FFF2-40B4-BE49-F238E27FC236}">
                      <a16:creationId xmlns:a16="http://schemas.microsoft.com/office/drawing/2014/main" id="{388C3060-33E4-47CF-A421-FF96C66E6BF6}"/>
                    </a:ext>
                  </a:extLst>
                </p14:cNvPr>
                <p14:cNvContentPartPr/>
                <p14:nvPr/>
              </p14:nvContentPartPr>
              <p14:xfrm>
                <a:off x="2087647" y="1788564"/>
                <a:ext cx="61560" cy="126720"/>
              </p14:xfrm>
            </p:contentPart>
          </mc:Choice>
          <mc:Fallback xmlns="">
            <p:pic>
              <p:nvPicPr>
                <p:cNvPr id="277" name="Freihand 276">
                  <a:extLst>
                    <a:ext uri="{FF2B5EF4-FFF2-40B4-BE49-F238E27FC236}">
                      <a16:creationId xmlns:a16="http://schemas.microsoft.com/office/drawing/2014/main" id="{388C3060-33E4-47CF-A421-FF96C66E6BF6}"/>
                    </a:ext>
                  </a:extLst>
                </p:cNvPr>
                <p:cNvPicPr/>
                <p:nvPr/>
              </p:nvPicPr>
              <p:blipFill>
                <a:blip r:embed="rId318"/>
                <a:stretch>
                  <a:fillRect/>
                </a:stretch>
              </p:blipFill>
              <p:spPr>
                <a:xfrm>
                  <a:off x="2083327" y="1784244"/>
                  <a:ext cx="70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8" name="Freihand 277">
                  <a:extLst>
                    <a:ext uri="{FF2B5EF4-FFF2-40B4-BE49-F238E27FC236}">
                      <a16:creationId xmlns:a16="http://schemas.microsoft.com/office/drawing/2014/main" id="{A06D4B6F-6938-4A25-B9CB-9D9D0544365B}"/>
                    </a:ext>
                  </a:extLst>
                </p14:cNvPr>
                <p14:cNvContentPartPr/>
                <p14:nvPr/>
              </p14:nvContentPartPr>
              <p14:xfrm>
                <a:off x="2170447" y="1791084"/>
                <a:ext cx="110880" cy="131400"/>
              </p14:xfrm>
            </p:contentPart>
          </mc:Choice>
          <mc:Fallback xmlns="">
            <p:pic>
              <p:nvPicPr>
                <p:cNvPr id="278" name="Freihand 277">
                  <a:extLst>
                    <a:ext uri="{FF2B5EF4-FFF2-40B4-BE49-F238E27FC236}">
                      <a16:creationId xmlns:a16="http://schemas.microsoft.com/office/drawing/2014/main" id="{A06D4B6F-6938-4A25-B9CB-9D9D0544365B}"/>
                    </a:ext>
                  </a:extLst>
                </p:cNvPr>
                <p:cNvPicPr/>
                <p:nvPr/>
              </p:nvPicPr>
              <p:blipFill>
                <a:blip r:embed="rId320"/>
                <a:stretch>
                  <a:fillRect/>
                </a:stretch>
              </p:blipFill>
              <p:spPr>
                <a:xfrm>
                  <a:off x="2166127" y="1786764"/>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9" name="Freihand 278">
                  <a:extLst>
                    <a:ext uri="{FF2B5EF4-FFF2-40B4-BE49-F238E27FC236}">
                      <a16:creationId xmlns:a16="http://schemas.microsoft.com/office/drawing/2014/main" id="{772B0559-A4EE-416D-8656-48F7CEF0668C}"/>
                    </a:ext>
                  </a:extLst>
                </p14:cNvPr>
                <p14:cNvContentPartPr/>
                <p14:nvPr/>
              </p14:nvContentPartPr>
              <p14:xfrm>
                <a:off x="2598487" y="2036604"/>
                <a:ext cx="551520" cy="60120"/>
              </p14:xfrm>
            </p:contentPart>
          </mc:Choice>
          <mc:Fallback xmlns="">
            <p:pic>
              <p:nvPicPr>
                <p:cNvPr id="279" name="Freihand 278">
                  <a:extLst>
                    <a:ext uri="{FF2B5EF4-FFF2-40B4-BE49-F238E27FC236}">
                      <a16:creationId xmlns:a16="http://schemas.microsoft.com/office/drawing/2014/main" id="{772B0559-A4EE-416D-8656-48F7CEF0668C}"/>
                    </a:ext>
                  </a:extLst>
                </p:cNvPr>
                <p:cNvPicPr/>
                <p:nvPr/>
              </p:nvPicPr>
              <p:blipFill>
                <a:blip r:embed="rId322"/>
                <a:stretch>
                  <a:fillRect/>
                </a:stretch>
              </p:blipFill>
              <p:spPr>
                <a:xfrm>
                  <a:off x="2594167" y="2032284"/>
                  <a:ext cx="560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80" name="Freihand 279">
                  <a:extLst>
                    <a:ext uri="{FF2B5EF4-FFF2-40B4-BE49-F238E27FC236}">
                      <a16:creationId xmlns:a16="http://schemas.microsoft.com/office/drawing/2014/main" id="{BBC8D880-A8DD-49E8-BBD7-0E178DD34A08}"/>
                    </a:ext>
                  </a:extLst>
                </p14:cNvPr>
                <p14:cNvContentPartPr/>
                <p14:nvPr/>
              </p14:nvContentPartPr>
              <p14:xfrm>
                <a:off x="2695687" y="1912044"/>
                <a:ext cx="88560" cy="101160"/>
              </p14:xfrm>
            </p:contentPart>
          </mc:Choice>
          <mc:Fallback xmlns="">
            <p:pic>
              <p:nvPicPr>
                <p:cNvPr id="280" name="Freihand 279">
                  <a:extLst>
                    <a:ext uri="{FF2B5EF4-FFF2-40B4-BE49-F238E27FC236}">
                      <a16:creationId xmlns:a16="http://schemas.microsoft.com/office/drawing/2014/main" id="{BBC8D880-A8DD-49E8-BBD7-0E178DD34A08}"/>
                    </a:ext>
                  </a:extLst>
                </p:cNvPr>
                <p:cNvPicPr/>
                <p:nvPr/>
              </p:nvPicPr>
              <p:blipFill>
                <a:blip r:embed="rId324"/>
                <a:stretch>
                  <a:fillRect/>
                </a:stretch>
              </p:blipFill>
              <p:spPr>
                <a:xfrm>
                  <a:off x="2691367" y="1907724"/>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81" name="Freihand 280">
                  <a:extLst>
                    <a:ext uri="{FF2B5EF4-FFF2-40B4-BE49-F238E27FC236}">
                      <a16:creationId xmlns:a16="http://schemas.microsoft.com/office/drawing/2014/main" id="{39B07E7D-7EB1-47D5-AB16-1604C8188821}"/>
                    </a:ext>
                  </a:extLst>
                </p14:cNvPr>
                <p14:cNvContentPartPr/>
                <p14:nvPr/>
              </p14:nvContentPartPr>
              <p14:xfrm>
                <a:off x="2822767" y="1961004"/>
                <a:ext cx="82440" cy="65880"/>
              </p14:xfrm>
            </p:contentPart>
          </mc:Choice>
          <mc:Fallback xmlns="">
            <p:pic>
              <p:nvPicPr>
                <p:cNvPr id="281" name="Freihand 280">
                  <a:extLst>
                    <a:ext uri="{FF2B5EF4-FFF2-40B4-BE49-F238E27FC236}">
                      <a16:creationId xmlns:a16="http://schemas.microsoft.com/office/drawing/2014/main" id="{39B07E7D-7EB1-47D5-AB16-1604C8188821}"/>
                    </a:ext>
                  </a:extLst>
                </p:cNvPr>
                <p:cNvPicPr/>
                <p:nvPr/>
              </p:nvPicPr>
              <p:blipFill>
                <a:blip r:embed="rId326"/>
                <a:stretch>
                  <a:fillRect/>
                </a:stretch>
              </p:blipFill>
              <p:spPr>
                <a:xfrm>
                  <a:off x="2818447" y="1956684"/>
                  <a:ext cx="91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2" name="Freihand 281">
                  <a:extLst>
                    <a:ext uri="{FF2B5EF4-FFF2-40B4-BE49-F238E27FC236}">
                      <a16:creationId xmlns:a16="http://schemas.microsoft.com/office/drawing/2014/main" id="{97C08D3F-B768-43BA-9EF8-04A680523FB8}"/>
                    </a:ext>
                  </a:extLst>
                </p14:cNvPr>
                <p14:cNvContentPartPr/>
                <p14:nvPr/>
              </p14:nvContentPartPr>
              <p14:xfrm>
                <a:off x="2927887" y="1897284"/>
                <a:ext cx="88560" cy="122400"/>
              </p14:xfrm>
            </p:contentPart>
          </mc:Choice>
          <mc:Fallback xmlns="">
            <p:pic>
              <p:nvPicPr>
                <p:cNvPr id="282" name="Freihand 281">
                  <a:extLst>
                    <a:ext uri="{FF2B5EF4-FFF2-40B4-BE49-F238E27FC236}">
                      <a16:creationId xmlns:a16="http://schemas.microsoft.com/office/drawing/2014/main" id="{97C08D3F-B768-43BA-9EF8-04A680523FB8}"/>
                    </a:ext>
                  </a:extLst>
                </p:cNvPr>
                <p:cNvPicPr/>
                <p:nvPr/>
              </p:nvPicPr>
              <p:blipFill>
                <a:blip r:embed="rId328"/>
                <a:stretch>
                  <a:fillRect/>
                </a:stretch>
              </p:blipFill>
              <p:spPr>
                <a:xfrm>
                  <a:off x="2923567" y="1892964"/>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3" name="Freihand 282">
                  <a:extLst>
                    <a:ext uri="{FF2B5EF4-FFF2-40B4-BE49-F238E27FC236}">
                      <a16:creationId xmlns:a16="http://schemas.microsoft.com/office/drawing/2014/main" id="{30BBB744-9295-4398-8874-072A3151B84E}"/>
                    </a:ext>
                  </a:extLst>
                </p14:cNvPr>
                <p14:cNvContentPartPr/>
                <p14:nvPr/>
              </p14:nvContentPartPr>
              <p14:xfrm>
                <a:off x="3049567" y="1903764"/>
                <a:ext cx="130680" cy="151200"/>
              </p14:xfrm>
            </p:contentPart>
          </mc:Choice>
          <mc:Fallback xmlns="">
            <p:pic>
              <p:nvPicPr>
                <p:cNvPr id="283" name="Freihand 282">
                  <a:extLst>
                    <a:ext uri="{FF2B5EF4-FFF2-40B4-BE49-F238E27FC236}">
                      <a16:creationId xmlns:a16="http://schemas.microsoft.com/office/drawing/2014/main" id="{30BBB744-9295-4398-8874-072A3151B84E}"/>
                    </a:ext>
                  </a:extLst>
                </p:cNvPr>
                <p:cNvPicPr/>
                <p:nvPr/>
              </p:nvPicPr>
              <p:blipFill>
                <a:blip r:embed="rId330"/>
                <a:stretch>
                  <a:fillRect/>
                </a:stretch>
              </p:blipFill>
              <p:spPr>
                <a:xfrm>
                  <a:off x="3045247" y="1899444"/>
                  <a:ext cx="1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4" name="Freihand 283">
                  <a:extLst>
                    <a:ext uri="{FF2B5EF4-FFF2-40B4-BE49-F238E27FC236}">
                      <a16:creationId xmlns:a16="http://schemas.microsoft.com/office/drawing/2014/main" id="{72C1507F-859C-45B1-B191-89B048C135E5}"/>
                    </a:ext>
                  </a:extLst>
                </p14:cNvPr>
                <p14:cNvContentPartPr/>
                <p14:nvPr/>
              </p14:nvContentPartPr>
              <p14:xfrm>
                <a:off x="3166567" y="1954524"/>
                <a:ext cx="95400" cy="49680"/>
              </p14:xfrm>
            </p:contentPart>
          </mc:Choice>
          <mc:Fallback xmlns="">
            <p:pic>
              <p:nvPicPr>
                <p:cNvPr id="284" name="Freihand 283">
                  <a:extLst>
                    <a:ext uri="{FF2B5EF4-FFF2-40B4-BE49-F238E27FC236}">
                      <a16:creationId xmlns:a16="http://schemas.microsoft.com/office/drawing/2014/main" id="{72C1507F-859C-45B1-B191-89B048C135E5}"/>
                    </a:ext>
                  </a:extLst>
                </p:cNvPr>
                <p:cNvPicPr/>
                <p:nvPr/>
              </p:nvPicPr>
              <p:blipFill>
                <a:blip r:embed="rId332"/>
                <a:stretch>
                  <a:fillRect/>
                </a:stretch>
              </p:blipFill>
              <p:spPr>
                <a:xfrm>
                  <a:off x="3162247" y="1950204"/>
                  <a:ext cx="104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5" name="Freihand 284">
                  <a:extLst>
                    <a:ext uri="{FF2B5EF4-FFF2-40B4-BE49-F238E27FC236}">
                      <a16:creationId xmlns:a16="http://schemas.microsoft.com/office/drawing/2014/main" id="{18BE4EED-DACC-4D64-97BB-8DF8A44016E5}"/>
                    </a:ext>
                  </a:extLst>
                </p14:cNvPr>
                <p14:cNvContentPartPr/>
                <p14:nvPr/>
              </p14:nvContentPartPr>
              <p14:xfrm>
                <a:off x="3254407" y="1923204"/>
                <a:ext cx="142200" cy="173880"/>
              </p14:xfrm>
            </p:contentPart>
          </mc:Choice>
          <mc:Fallback xmlns="">
            <p:pic>
              <p:nvPicPr>
                <p:cNvPr id="285" name="Freihand 284">
                  <a:extLst>
                    <a:ext uri="{FF2B5EF4-FFF2-40B4-BE49-F238E27FC236}">
                      <a16:creationId xmlns:a16="http://schemas.microsoft.com/office/drawing/2014/main" id="{18BE4EED-DACC-4D64-97BB-8DF8A44016E5}"/>
                    </a:ext>
                  </a:extLst>
                </p:cNvPr>
                <p:cNvPicPr/>
                <p:nvPr/>
              </p:nvPicPr>
              <p:blipFill>
                <a:blip r:embed="rId334"/>
                <a:stretch>
                  <a:fillRect/>
                </a:stretch>
              </p:blipFill>
              <p:spPr>
                <a:xfrm>
                  <a:off x="3250087" y="1918884"/>
                  <a:ext cx="150840" cy="182520"/>
                </a:xfrm>
                <a:prstGeom prst="rect">
                  <a:avLst/>
                </a:prstGeom>
              </p:spPr>
            </p:pic>
          </mc:Fallback>
        </mc:AlternateContent>
      </p:grpSp>
      <p:grpSp>
        <p:nvGrpSpPr>
          <p:cNvPr id="290" name="Gruppieren 289">
            <a:extLst>
              <a:ext uri="{FF2B5EF4-FFF2-40B4-BE49-F238E27FC236}">
                <a16:creationId xmlns:a16="http://schemas.microsoft.com/office/drawing/2014/main" id="{FB9CFA51-3B34-4809-A7B9-9D881E81927A}"/>
              </a:ext>
            </a:extLst>
          </p:cNvPr>
          <p:cNvGrpSpPr/>
          <p:nvPr/>
        </p:nvGrpSpPr>
        <p:grpSpPr>
          <a:xfrm>
            <a:off x="3351247" y="2162604"/>
            <a:ext cx="230040" cy="141120"/>
            <a:chOff x="3351247" y="2162604"/>
            <a:chExt cx="230040" cy="141120"/>
          </a:xfrm>
        </p:grpSpPr>
        <mc:AlternateContent xmlns:mc="http://schemas.openxmlformats.org/markup-compatibility/2006" xmlns:p14="http://schemas.microsoft.com/office/powerpoint/2010/main">
          <mc:Choice Requires="p14">
            <p:contentPart p14:bwMode="auto" r:id="rId335">
              <p14:nvContentPartPr>
                <p14:cNvPr id="287" name="Freihand 286">
                  <a:extLst>
                    <a:ext uri="{FF2B5EF4-FFF2-40B4-BE49-F238E27FC236}">
                      <a16:creationId xmlns:a16="http://schemas.microsoft.com/office/drawing/2014/main" id="{94ADBFC9-625E-48CA-A1E9-41E29EC2EB00}"/>
                    </a:ext>
                  </a:extLst>
                </p14:cNvPr>
                <p14:cNvContentPartPr/>
                <p14:nvPr/>
              </p14:nvContentPartPr>
              <p14:xfrm>
                <a:off x="3351247" y="2214804"/>
                <a:ext cx="122760" cy="3600"/>
              </p14:xfrm>
            </p:contentPart>
          </mc:Choice>
          <mc:Fallback xmlns="">
            <p:pic>
              <p:nvPicPr>
                <p:cNvPr id="287" name="Freihand 286">
                  <a:extLst>
                    <a:ext uri="{FF2B5EF4-FFF2-40B4-BE49-F238E27FC236}">
                      <a16:creationId xmlns:a16="http://schemas.microsoft.com/office/drawing/2014/main" id="{94ADBFC9-625E-48CA-A1E9-41E29EC2EB00}"/>
                    </a:ext>
                  </a:extLst>
                </p:cNvPr>
                <p:cNvPicPr/>
                <p:nvPr/>
              </p:nvPicPr>
              <p:blipFill>
                <a:blip r:embed="rId336"/>
                <a:stretch>
                  <a:fillRect/>
                </a:stretch>
              </p:blipFill>
              <p:spPr>
                <a:xfrm>
                  <a:off x="3346927" y="2210484"/>
                  <a:ext cx="13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8" name="Freihand 287">
                  <a:extLst>
                    <a:ext uri="{FF2B5EF4-FFF2-40B4-BE49-F238E27FC236}">
                      <a16:creationId xmlns:a16="http://schemas.microsoft.com/office/drawing/2014/main" id="{54F90D73-C342-457B-99DA-0F2CB80F53BD}"/>
                    </a:ext>
                  </a:extLst>
                </p14:cNvPr>
                <p14:cNvContentPartPr/>
                <p14:nvPr/>
              </p14:nvContentPartPr>
              <p14:xfrm>
                <a:off x="3386527" y="2234604"/>
                <a:ext cx="81000" cy="28080"/>
              </p14:xfrm>
            </p:contentPart>
          </mc:Choice>
          <mc:Fallback xmlns="">
            <p:pic>
              <p:nvPicPr>
                <p:cNvPr id="288" name="Freihand 287">
                  <a:extLst>
                    <a:ext uri="{FF2B5EF4-FFF2-40B4-BE49-F238E27FC236}">
                      <a16:creationId xmlns:a16="http://schemas.microsoft.com/office/drawing/2014/main" id="{54F90D73-C342-457B-99DA-0F2CB80F53BD}"/>
                    </a:ext>
                  </a:extLst>
                </p:cNvPr>
                <p:cNvPicPr/>
                <p:nvPr/>
              </p:nvPicPr>
              <p:blipFill>
                <a:blip r:embed="rId338"/>
                <a:stretch>
                  <a:fillRect/>
                </a:stretch>
              </p:blipFill>
              <p:spPr>
                <a:xfrm>
                  <a:off x="3382207" y="2230284"/>
                  <a:ext cx="89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9" name="Freihand 288">
                  <a:extLst>
                    <a:ext uri="{FF2B5EF4-FFF2-40B4-BE49-F238E27FC236}">
                      <a16:creationId xmlns:a16="http://schemas.microsoft.com/office/drawing/2014/main" id="{617B9A88-9633-4276-AC75-B33E2413119C}"/>
                    </a:ext>
                  </a:extLst>
                </p14:cNvPr>
                <p14:cNvContentPartPr/>
                <p14:nvPr/>
              </p14:nvContentPartPr>
              <p14:xfrm>
                <a:off x="3491647" y="2162604"/>
                <a:ext cx="89640" cy="141120"/>
              </p14:xfrm>
            </p:contentPart>
          </mc:Choice>
          <mc:Fallback xmlns="">
            <p:pic>
              <p:nvPicPr>
                <p:cNvPr id="289" name="Freihand 288">
                  <a:extLst>
                    <a:ext uri="{FF2B5EF4-FFF2-40B4-BE49-F238E27FC236}">
                      <a16:creationId xmlns:a16="http://schemas.microsoft.com/office/drawing/2014/main" id="{617B9A88-9633-4276-AC75-B33E2413119C}"/>
                    </a:ext>
                  </a:extLst>
                </p:cNvPr>
                <p:cNvPicPr/>
                <p:nvPr/>
              </p:nvPicPr>
              <p:blipFill>
                <a:blip r:embed="rId340"/>
                <a:stretch>
                  <a:fillRect/>
                </a:stretch>
              </p:blipFill>
              <p:spPr>
                <a:xfrm>
                  <a:off x="3487327" y="2158284"/>
                  <a:ext cx="98280" cy="149760"/>
                </a:xfrm>
                <a:prstGeom prst="rect">
                  <a:avLst/>
                </a:prstGeom>
              </p:spPr>
            </p:pic>
          </mc:Fallback>
        </mc:AlternateContent>
      </p:grpSp>
      <p:grpSp>
        <p:nvGrpSpPr>
          <p:cNvPr id="312" name="Gruppieren 311">
            <a:extLst>
              <a:ext uri="{FF2B5EF4-FFF2-40B4-BE49-F238E27FC236}">
                <a16:creationId xmlns:a16="http://schemas.microsoft.com/office/drawing/2014/main" id="{00DA242A-CDDA-4753-9F99-C7B4B94B3447}"/>
              </a:ext>
            </a:extLst>
          </p:cNvPr>
          <p:cNvGrpSpPr/>
          <p:nvPr/>
        </p:nvGrpSpPr>
        <p:grpSpPr>
          <a:xfrm>
            <a:off x="3761287" y="2061084"/>
            <a:ext cx="1969560" cy="369000"/>
            <a:chOff x="3761287" y="2061084"/>
            <a:chExt cx="1969560" cy="369000"/>
          </a:xfrm>
        </p:grpSpPr>
        <mc:AlternateContent xmlns:mc="http://schemas.openxmlformats.org/markup-compatibility/2006" xmlns:p14="http://schemas.microsoft.com/office/powerpoint/2010/main">
          <mc:Choice Requires="p14">
            <p:contentPart p14:bwMode="auto" r:id="rId341">
              <p14:nvContentPartPr>
                <p14:cNvPr id="291" name="Freihand 290">
                  <a:extLst>
                    <a:ext uri="{FF2B5EF4-FFF2-40B4-BE49-F238E27FC236}">
                      <a16:creationId xmlns:a16="http://schemas.microsoft.com/office/drawing/2014/main" id="{A00FE24B-6ED8-4662-A23E-147A2BAD4B37}"/>
                    </a:ext>
                  </a:extLst>
                </p14:cNvPr>
                <p14:cNvContentPartPr/>
                <p14:nvPr/>
              </p14:nvContentPartPr>
              <p14:xfrm>
                <a:off x="3815647" y="2061084"/>
                <a:ext cx="67320" cy="111960"/>
              </p14:xfrm>
            </p:contentPart>
          </mc:Choice>
          <mc:Fallback xmlns="">
            <p:pic>
              <p:nvPicPr>
                <p:cNvPr id="291" name="Freihand 290">
                  <a:extLst>
                    <a:ext uri="{FF2B5EF4-FFF2-40B4-BE49-F238E27FC236}">
                      <a16:creationId xmlns:a16="http://schemas.microsoft.com/office/drawing/2014/main" id="{A00FE24B-6ED8-4662-A23E-147A2BAD4B37}"/>
                    </a:ext>
                  </a:extLst>
                </p:cNvPr>
                <p:cNvPicPr/>
                <p:nvPr/>
              </p:nvPicPr>
              <p:blipFill>
                <a:blip r:embed="rId342"/>
                <a:stretch>
                  <a:fillRect/>
                </a:stretch>
              </p:blipFill>
              <p:spPr>
                <a:xfrm>
                  <a:off x="3811327" y="2056764"/>
                  <a:ext cx="7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2" name="Freihand 291">
                  <a:extLst>
                    <a:ext uri="{FF2B5EF4-FFF2-40B4-BE49-F238E27FC236}">
                      <a16:creationId xmlns:a16="http://schemas.microsoft.com/office/drawing/2014/main" id="{3B3717FE-7ECE-479A-ACE0-EA1467E570B5}"/>
                    </a:ext>
                  </a:extLst>
                </p14:cNvPr>
                <p14:cNvContentPartPr/>
                <p14:nvPr/>
              </p14:nvContentPartPr>
              <p14:xfrm>
                <a:off x="3864607" y="2133804"/>
                <a:ext cx="74880" cy="60120"/>
              </p14:xfrm>
            </p:contentPart>
          </mc:Choice>
          <mc:Fallback xmlns="">
            <p:pic>
              <p:nvPicPr>
                <p:cNvPr id="292" name="Freihand 291">
                  <a:extLst>
                    <a:ext uri="{FF2B5EF4-FFF2-40B4-BE49-F238E27FC236}">
                      <a16:creationId xmlns:a16="http://schemas.microsoft.com/office/drawing/2014/main" id="{3B3717FE-7ECE-479A-ACE0-EA1467E570B5}"/>
                    </a:ext>
                  </a:extLst>
                </p:cNvPr>
                <p:cNvPicPr/>
                <p:nvPr/>
              </p:nvPicPr>
              <p:blipFill>
                <a:blip r:embed="rId344"/>
                <a:stretch>
                  <a:fillRect/>
                </a:stretch>
              </p:blipFill>
              <p:spPr>
                <a:xfrm>
                  <a:off x="3860287" y="2129484"/>
                  <a:ext cx="83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3" name="Freihand 292">
                  <a:extLst>
                    <a:ext uri="{FF2B5EF4-FFF2-40B4-BE49-F238E27FC236}">
                      <a16:creationId xmlns:a16="http://schemas.microsoft.com/office/drawing/2014/main" id="{2CC67261-8D66-421D-85E0-7AF640DA0A50}"/>
                    </a:ext>
                  </a:extLst>
                </p14:cNvPr>
                <p14:cNvContentPartPr/>
                <p14:nvPr/>
              </p14:nvContentPartPr>
              <p14:xfrm>
                <a:off x="3952447" y="2098884"/>
                <a:ext cx="89640" cy="99360"/>
              </p14:xfrm>
            </p:contentPart>
          </mc:Choice>
          <mc:Fallback xmlns="">
            <p:pic>
              <p:nvPicPr>
                <p:cNvPr id="293" name="Freihand 292">
                  <a:extLst>
                    <a:ext uri="{FF2B5EF4-FFF2-40B4-BE49-F238E27FC236}">
                      <a16:creationId xmlns:a16="http://schemas.microsoft.com/office/drawing/2014/main" id="{2CC67261-8D66-421D-85E0-7AF640DA0A50}"/>
                    </a:ext>
                  </a:extLst>
                </p:cNvPr>
                <p:cNvPicPr/>
                <p:nvPr/>
              </p:nvPicPr>
              <p:blipFill>
                <a:blip r:embed="rId346"/>
                <a:stretch>
                  <a:fillRect/>
                </a:stretch>
              </p:blipFill>
              <p:spPr>
                <a:xfrm>
                  <a:off x="3948127" y="2094564"/>
                  <a:ext cx="98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4" name="Freihand 293">
                  <a:extLst>
                    <a:ext uri="{FF2B5EF4-FFF2-40B4-BE49-F238E27FC236}">
                      <a16:creationId xmlns:a16="http://schemas.microsoft.com/office/drawing/2014/main" id="{D898CB7C-E4E0-42FA-8E35-05E5C5CF1539}"/>
                    </a:ext>
                  </a:extLst>
                </p14:cNvPr>
                <p14:cNvContentPartPr/>
                <p14:nvPr/>
              </p14:nvContentPartPr>
              <p14:xfrm>
                <a:off x="4069807" y="2090604"/>
                <a:ext cx="124920" cy="83160"/>
              </p14:xfrm>
            </p:contentPart>
          </mc:Choice>
          <mc:Fallback xmlns="">
            <p:pic>
              <p:nvPicPr>
                <p:cNvPr id="294" name="Freihand 293">
                  <a:extLst>
                    <a:ext uri="{FF2B5EF4-FFF2-40B4-BE49-F238E27FC236}">
                      <a16:creationId xmlns:a16="http://schemas.microsoft.com/office/drawing/2014/main" id="{D898CB7C-E4E0-42FA-8E35-05E5C5CF1539}"/>
                    </a:ext>
                  </a:extLst>
                </p:cNvPr>
                <p:cNvPicPr/>
                <p:nvPr/>
              </p:nvPicPr>
              <p:blipFill>
                <a:blip r:embed="rId348"/>
                <a:stretch>
                  <a:fillRect/>
                </a:stretch>
              </p:blipFill>
              <p:spPr>
                <a:xfrm>
                  <a:off x="4065487" y="2086284"/>
                  <a:ext cx="133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5" name="Freihand 294">
                  <a:extLst>
                    <a:ext uri="{FF2B5EF4-FFF2-40B4-BE49-F238E27FC236}">
                      <a16:creationId xmlns:a16="http://schemas.microsoft.com/office/drawing/2014/main" id="{9981DD26-25C3-4043-A7E9-839B8F3F8E65}"/>
                    </a:ext>
                  </a:extLst>
                </p14:cNvPr>
                <p14:cNvContentPartPr/>
                <p14:nvPr/>
              </p14:nvContentPartPr>
              <p14:xfrm>
                <a:off x="3761287" y="2227764"/>
                <a:ext cx="422640" cy="32760"/>
              </p14:xfrm>
            </p:contentPart>
          </mc:Choice>
          <mc:Fallback xmlns="">
            <p:pic>
              <p:nvPicPr>
                <p:cNvPr id="295" name="Freihand 294">
                  <a:extLst>
                    <a:ext uri="{FF2B5EF4-FFF2-40B4-BE49-F238E27FC236}">
                      <a16:creationId xmlns:a16="http://schemas.microsoft.com/office/drawing/2014/main" id="{9981DD26-25C3-4043-A7E9-839B8F3F8E65}"/>
                    </a:ext>
                  </a:extLst>
                </p:cNvPr>
                <p:cNvPicPr/>
                <p:nvPr/>
              </p:nvPicPr>
              <p:blipFill>
                <a:blip r:embed="rId350"/>
                <a:stretch>
                  <a:fillRect/>
                </a:stretch>
              </p:blipFill>
              <p:spPr>
                <a:xfrm>
                  <a:off x="3756967" y="2223444"/>
                  <a:ext cx="431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6" name="Freihand 295">
                  <a:extLst>
                    <a:ext uri="{FF2B5EF4-FFF2-40B4-BE49-F238E27FC236}">
                      <a16:creationId xmlns:a16="http://schemas.microsoft.com/office/drawing/2014/main" id="{9A4A4458-BD49-48E7-A7C6-8E0BD03F3724}"/>
                    </a:ext>
                  </a:extLst>
                </p14:cNvPr>
                <p14:cNvContentPartPr/>
                <p14:nvPr/>
              </p14:nvContentPartPr>
              <p14:xfrm>
                <a:off x="3916087" y="2324244"/>
                <a:ext cx="144720" cy="105840"/>
              </p14:xfrm>
            </p:contentPart>
          </mc:Choice>
          <mc:Fallback xmlns="">
            <p:pic>
              <p:nvPicPr>
                <p:cNvPr id="296" name="Freihand 295">
                  <a:extLst>
                    <a:ext uri="{FF2B5EF4-FFF2-40B4-BE49-F238E27FC236}">
                      <a16:creationId xmlns:a16="http://schemas.microsoft.com/office/drawing/2014/main" id="{9A4A4458-BD49-48E7-A7C6-8E0BD03F3724}"/>
                    </a:ext>
                  </a:extLst>
                </p:cNvPr>
                <p:cNvPicPr/>
                <p:nvPr/>
              </p:nvPicPr>
              <p:blipFill>
                <a:blip r:embed="rId352"/>
                <a:stretch>
                  <a:fillRect/>
                </a:stretch>
              </p:blipFill>
              <p:spPr>
                <a:xfrm>
                  <a:off x="3911767" y="2319924"/>
                  <a:ext cx="153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7" name="Freihand 296">
                  <a:extLst>
                    <a:ext uri="{FF2B5EF4-FFF2-40B4-BE49-F238E27FC236}">
                      <a16:creationId xmlns:a16="http://schemas.microsoft.com/office/drawing/2014/main" id="{46C81386-3CE8-4841-9151-2AC6E33CDF8D}"/>
                    </a:ext>
                  </a:extLst>
                </p14:cNvPr>
                <p14:cNvContentPartPr/>
                <p14:nvPr/>
              </p14:nvContentPartPr>
              <p14:xfrm>
                <a:off x="4311727" y="2216604"/>
                <a:ext cx="126000" cy="22320"/>
              </p14:xfrm>
            </p:contentPart>
          </mc:Choice>
          <mc:Fallback xmlns="">
            <p:pic>
              <p:nvPicPr>
                <p:cNvPr id="297" name="Freihand 296">
                  <a:extLst>
                    <a:ext uri="{FF2B5EF4-FFF2-40B4-BE49-F238E27FC236}">
                      <a16:creationId xmlns:a16="http://schemas.microsoft.com/office/drawing/2014/main" id="{46C81386-3CE8-4841-9151-2AC6E33CDF8D}"/>
                    </a:ext>
                  </a:extLst>
                </p:cNvPr>
                <p:cNvPicPr/>
                <p:nvPr/>
              </p:nvPicPr>
              <p:blipFill>
                <a:blip r:embed="rId354"/>
                <a:stretch>
                  <a:fillRect/>
                </a:stretch>
              </p:blipFill>
              <p:spPr>
                <a:xfrm>
                  <a:off x="4307407" y="2212284"/>
                  <a:ext cx="134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8" name="Freihand 297">
                  <a:extLst>
                    <a:ext uri="{FF2B5EF4-FFF2-40B4-BE49-F238E27FC236}">
                      <a16:creationId xmlns:a16="http://schemas.microsoft.com/office/drawing/2014/main" id="{A8D3B6E2-960A-463B-9BF8-6BD02E24BE57}"/>
                    </a:ext>
                  </a:extLst>
                </p14:cNvPr>
                <p14:cNvContentPartPr/>
                <p14:nvPr/>
              </p14:nvContentPartPr>
              <p14:xfrm>
                <a:off x="4332967" y="2278164"/>
                <a:ext cx="109440" cy="13680"/>
              </p14:xfrm>
            </p:contentPart>
          </mc:Choice>
          <mc:Fallback xmlns="">
            <p:pic>
              <p:nvPicPr>
                <p:cNvPr id="298" name="Freihand 297">
                  <a:extLst>
                    <a:ext uri="{FF2B5EF4-FFF2-40B4-BE49-F238E27FC236}">
                      <a16:creationId xmlns:a16="http://schemas.microsoft.com/office/drawing/2014/main" id="{A8D3B6E2-960A-463B-9BF8-6BD02E24BE57}"/>
                    </a:ext>
                  </a:extLst>
                </p:cNvPr>
                <p:cNvPicPr/>
                <p:nvPr/>
              </p:nvPicPr>
              <p:blipFill>
                <a:blip r:embed="rId356"/>
                <a:stretch>
                  <a:fillRect/>
                </a:stretch>
              </p:blipFill>
              <p:spPr>
                <a:xfrm>
                  <a:off x="4328647" y="2273844"/>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Freihand 299">
                  <a:extLst>
                    <a:ext uri="{FF2B5EF4-FFF2-40B4-BE49-F238E27FC236}">
                      <a16:creationId xmlns:a16="http://schemas.microsoft.com/office/drawing/2014/main" id="{DA76BEDC-681A-4B02-B4A7-91BB23D40EEC}"/>
                    </a:ext>
                  </a:extLst>
                </p14:cNvPr>
                <p14:cNvContentPartPr/>
                <p14:nvPr/>
              </p14:nvContentPartPr>
              <p14:xfrm>
                <a:off x="4574527" y="2169084"/>
                <a:ext cx="129600" cy="131760"/>
              </p14:xfrm>
            </p:contentPart>
          </mc:Choice>
          <mc:Fallback xmlns="">
            <p:pic>
              <p:nvPicPr>
                <p:cNvPr id="300" name="Freihand 299">
                  <a:extLst>
                    <a:ext uri="{FF2B5EF4-FFF2-40B4-BE49-F238E27FC236}">
                      <a16:creationId xmlns:a16="http://schemas.microsoft.com/office/drawing/2014/main" id="{DA76BEDC-681A-4B02-B4A7-91BB23D40EEC}"/>
                    </a:ext>
                  </a:extLst>
                </p:cNvPr>
                <p:cNvPicPr/>
                <p:nvPr/>
              </p:nvPicPr>
              <p:blipFill>
                <a:blip r:embed="rId358"/>
                <a:stretch>
                  <a:fillRect/>
                </a:stretch>
              </p:blipFill>
              <p:spPr>
                <a:xfrm>
                  <a:off x="4570207" y="2164764"/>
                  <a:ext cx="138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Freihand 300">
                  <a:extLst>
                    <a:ext uri="{FF2B5EF4-FFF2-40B4-BE49-F238E27FC236}">
                      <a16:creationId xmlns:a16="http://schemas.microsoft.com/office/drawing/2014/main" id="{00CEC16B-55E8-43B5-A2DE-F3C33D621A0F}"/>
                    </a:ext>
                  </a:extLst>
                </p14:cNvPr>
                <p14:cNvContentPartPr/>
                <p14:nvPr/>
              </p14:nvContentPartPr>
              <p14:xfrm>
                <a:off x="4732567" y="2282124"/>
                <a:ext cx="14760" cy="83880"/>
              </p14:xfrm>
            </p:contentPart>
          </mc:Choice>
          <mc:Fallback xmlns="">
            <p:pic>
              <p:nvPicPr>
                <p:cNvPr id="301" name="Freihand 300">
                  <a:extLst>
                    <a:ext uri="{FF2B5EF4-FFF2-40B4-BE49-F238E27FC236}">
                      <a16:creationId xmlns:a16="http://schemas.microsoft.com/office/drawing/2014/main" id="{00CEC16B-55E8-43B5-A2DE-F3C33D621A0F}"/>
                    </a:ext>
                  </a:extLst>
                </p:cNvPr>
                <p:cNvPicPr/>
                <p:nvPr/>
              </p:nvPicPr>
              <p:blipFill>
                <a:blip r:embed="rId360"/>
                <a:stretch>
                  <a:fillRect/>
                </a:stretch>
              </p:blipFill>
              <p:spPr>
                <a:xfrm>
                  <a:off x="4728247" y="2277804"/>
                  <a:ext cx="2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Freihand 301">
                  <a:extLst>
                    <a:ext uri="{FF2B5EF4-FFF2-40B4-BE49-F238E27FC236}">
                      <a16:creationId xmlns:a16="http://schemas.microsoft.com/office/drawing/2014/main" id="{0090A6FD-C413-42EB-9A88-00BAD4087384}"/>
                    </a:ext>
                  </a:extLst>
                </p14:cNvPr>
                <p14:cNvContentPartPr/>
                <p14:nvPr/>
              </p14:nvContentPartPr>
              <p14:xfrm>
                <a:off x="4781527" y="2183844"/>
                <a:ext cx="82080" cy="133560"/>
              </p14:xfrm>
            </p:contentPart>
          </mc:Choice>
          <mc:Fallback xmlns="">
            <p:pic>
              <p:nvPicPr>
                <p:cNvPr id="302" name="Freihand 301">
                  <a:extLst>
                    <a:ext uri="{FF2B5EF4-FFF2-40B4-BE49-F238E27FC236}">
                      <a16:creationId xmlns:a16="http://schemas.microsoft.com/office/drawing/2014/main" id="{0090A6FD-C413-42EB-9A88-00BAD4087384}"/>
                    </a:ext>
                  </a:extLst>
                </p:cNvPr>
                <p:cNvPicPr/>
                <p:nvPr/>
              </p:nvPicPr>
              <p:blipFill>
                <a:blip r:embed="rId362"/>
                <a:stretch>
                  <a:fillRect/>
                </a:stretch>
              </p:blipFill>
              <p:spPr>
                <a:xfrm>
                  <a:off x="4777207" y="2179524"/>
                  <a:ext cx="90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Freihand 302">
                  <a:extLst>
                    <a:ext uri="{FF2B5EF4-FFF2-40B4-BE49-F238E27FC236}">
                      <a16:creationId xmlns:a16="http://schemas.microsoft.com/office/drawing/2014/main" id="{2190DBCD-1B58-4CA9-B121-8D597F44843D}"/>
                    </a:ext>
                  </a:extLst>
                </p14:cNvPr>
                <p14:cNvContentPartPr/>
                <p14:nvPr/>
              </p14:nvContentPartPr>
              <p14:xfrm>
                <a:off x="4800607" y="2177004"/>
                <a:ext cx="198000" cy="60840"/>
              </p14:xfrm>
            </p:contentPart>
          </mc:Choice>
          <mc:Fallback xmlns="">
            <p:pic>
              <p:nvPicPr>
                <p:cNvPr id="303" name="Freihand 302">
                  <a:extLst>
                    <a:ext uri="{FF2B5EF4-FFF2-40B4-BE49-F238E27FC236}">
                      <a16:creationId xmlns:a16="http://schemas.microsoft.com/office/drawing/2014/main" id="{2190DBCD-1B58-4CA9-B121-8D597F44843D}"/>
                    </a:ext>
                  </a:extLst>
                </p:cNvPr>
                <p:cNvPicPr/>
                <p:nvPr/>
              </p:nvPicPr>
              <p:blipFill>
                <a:blip r:embed="rId364"/>
                <a:stretch>
                  <a:fillRect/>
                </a:stretch>
              </p:blipFill>
              <p:spPr>
                <a:xfrm>
                  <a:off x="4796287" y="2172684"/>
                  <a:ext cx="20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Freihand 303">
                  <a:extLst>
                    <a:ext uri="{FF2B5EF4-FFF2-40B4-BE49-F238E27FC236}">
                      <a16:creationId xmlns:a16="http://schemas.microsoft.com/office/drawing/2014/main" id="{7ABB3B84-C27F-471E-86DE-7058E0FA7B0A}"/>
                    </a:ext>
                  </a:extLst>
                </p14:cNvPr>
                <p14:cNvContentPartPr/>
                <p14:nvPr/>
              </p14:nvContentPartPr>
              <p14:xfrm>
                <a:off x="4970887" y="2194644"/>
                <a:ext cx="68760" cy="159480"/>
              </p14:xfrm>
            </p:contentPart>
          </mc:Choice>
          <mc:Fallback xmlns="">
            <p:pic>
              <p:nvPicPr>
                <p:cNvPr id="304" name="Freihand 303">
                  <a:extLst>
                    <a:ext uri="{FF2B5EF4-FFF2-40B4-BE49-F238E27FC236}">
                      <a16:creationId xmlns:a16="http://schemas.microsoft.com/office/drawing/2014/main" id="{7ABB3B84-C27F-471E-86DE-7058E0FA7B0A}"/>
                    </a:ext>
                  </a:extLst>
                </p:cNvPr>
                <p:cNvPicPr/>
                <p:nvPr/>
              </p:nvPicPr>
              <p:blipFill>
                <a:blip r:embed="rId366"/>
                <a:stretch>
                  <a:fillRect/>
                </a:stretch>
              </p:blipFill>
              <p:spPr>
                <a:xfrm>
                  <a:off x="4966567" y="2190324"/>
                  <a:ext cx="77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61199B94-9A03-47D6-9A1F-71825FDA44DF}"/>
                    </a:ext>
                  </a:extLst>
                </p14:cNvPr>
                <p14:cNvContentPartPr/>
                <p14:nvPr/>
              </p14:nvContentPartPr>
              <p14:xfrm>
                <a:off x="5115967" y="2213364"/>
                <a:ext cx="99720" cy="19800"/>
              </p14:xfrm>
            </p:contentPart>
          </mc:Choice>
          <mc:Fallback xmlns="">
            <p:pic>
              <p:nvPicPr>
                <p:cNvPr id="306" name="Freihand 305">
                  <a:extLst>
                    <a:ext uri="{FF2B5EF4-FFF2-40B4-BE49-F238E27FC236}">
                      <a16:creationId xmlns:a16="http://schemas.microsoft.com/office/drawing/2014/main" id="{61199B94-9A03-47D6-9A1F-71825FDA44DF}"/>
                    </a:ext>
                  </a:extLst>
                </p:cNvPr>
                <p:cNvPicPr/>
                <p:nvPr/>
              </p:nvPicPr>
              <p:blipFill>
                <a:blip r:embed="rId368"/>
                <a:stretch>
                  <a:fillRect/>
                </a:stretch>
              </p:blipFill>
              <p:spPr>
                <a:xfrm>
                  <a:off x="5111647" y="2209044"/>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7" name="Freihand 306">
                  <a:extLst>
                    <a:ext uri="{FF2B5EF4-FFF2-40B4-BE49-F238E27FC236}">
                      <a16:creationId xmlns:a16="http://schemas.microsoft.com/office/drawing/2014/main" id="{F8F628B3-16A3-4799-B063-0AFB7B63FBFC}"/>
                    </a:ext>
                  </a:extLst>
                </p14:cNvPr>
                <p14:cNvContentPartPr/>
                <p14:nvPr/>
              </p14:nvContentPartPr>
              <p14:xfrm>
                <a:off x="5271127" y="2145324"/>
                <a:ext cx="87840" cy="127440"/>
              </p14:xfrm>
            </p:contentPart>
          </mc:Choice>
          <mc:Fallback xmlns="">
            <p:pic>
              <p:nvPicPr>
                <p:cNvPr id="307" name="Freihand 306">
                  <a:extLst>
                    <a:ext uri="{FF2B5EF4-FFF2-40B4-BE49-F238E27FC236}">
                      <a16:creationId xmlns:a16="http://schemas.microsoft.com/office/drawing/2014/main" id="{F8F628B3-16A3-4799-B063-0AFB7B63FBFC}"/>
                    </a:ext>
                  </a:extLst>
                </p:cNvPr>
                <p:cNvPicPr/>
                <p:nvPr/>
              </p:nvPicPr>
              <p:blipFill>
                <a:blip r:embed="rId370"/>
                <a:stretch>
                  <a:fillRect/>
                </a:stretch>
              </p:blipFill>
              <p:spPr>
                <a:xfrm>
                  <a:off x="5266807" y="2141004"/>
                  <a:ext cx="96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8" name="Freihand 307">
                  <a:extLst>
                    <a:ext uri="{FF2B5EF4-FFF2-40B4-BE49-F238E27FC236}">
                      <a16:creationId xmlns:a16="http://schemas.microsoft.com/office/drawing/2014/main" id="{E7EE05BD-5024-4806-A06B-600B31B241DB}"/>
                    </a:ext>
                  </a:extLst>
                </p14:cNvPr>
                <p14:cNvContentPartPr/>
                <p14:nvPr/>
              </p14:nvContentPartPr>
              <p14:xfrm>
                <a:off x="5415847" y="2154324"/>
                <a:ext cx="62280" cy="117000"/>
              </p14:xfrm>
            </p:contentPart>
          </mc:Choice>
          <mc:Fallback xmlns="">
            <p:pic>
              <p:nvPicPr>
                <p:cNvPr id="308" name="Freihand 307">
                  <a:extLst>
                    <a:ext uri="{FF2B5EF4-FFF2-40B4-BE49-F238E27FC236}">
                      <a16:creationId xmlns:a16="http://schemas.microsoft.com/office/drawing/2014/main" id="{E7EE05BD-5024-4806-A06B-600B31B241DB}"/>
                    </a:ext>
                  </a:extLst>
                </p:cNvPr>
                <p:cNvPicPr/>
                <p:nvPr/>
              </p:nvPicPr>
              <p:blipFill>
                <a:blip r:embed="rId372"/>
                <a:stretch>
                  <a:fillRect/>
                </a:stretch>
              </p:blipFill>
              <p:spPr>
                <a:xfrm>
                  <a:off x="5411527" y="2150004"/>
                  <a:ext cx="70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9" name="Freihand 308">
                  <a:extLst>
                    <a:ext uri="{FF2B5EF4-FFF2-40B4-BE49-F238E27FC236}">
                      <a16:creationId xmlns:a16="http://schemas.microsoft.com/office/drawing/2014/main" id="{EF019502-566D-4FEC-A8D3-4BED8FD7FC45}"/>
                    </a:ext>
                  </a:extLst>
                </p14:cNvPr>
                <p14:cNvContentPartPr/>
                <p14:nvPr/>
              </p14:nvContentPartPr>
              <p14:xfrm>
                <a:off x="5425927" y="2138844"/>
                <a:ext cx="81000" cy="8280"/>
              </p14:xfrm>
            </p:contentPart>
          </mc:Choice>
          <mc:Fallback xmlns="">
            <p:pic>
              <p:nvPicPr>
                <p:cNvPr id="309" name="Freihand 308">
                  <a:extLst>
                    <a:ext uri="{FF2B5EF4-FFF2-40B4-BE49-F238E27FC236}">
                      <a16:creationId xmlns:a16="http://schemas.microsoft.com/office/drawing/2014/main" id="{EF019502-566D-4FEC-A8D3-4BED8FD7FC45}"/>
                    </a:ext>
                  </a:extLst>
                </p:cNvPr>
                <p:cNvPicPr/>
                <p:nvPr/>
              </p:nvPicPr>
              <p:blipFill>
                <a:blip r:embed="rId374"/>
                <a:stretch>
                  <a:fillRect/>
                </a:stretch>
              </p:blipFill>
              <p:spPr>
                <a:xfrm>
                  <a:off x="5421607" y="2134524"/>
                  <a:ext cx="89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587B6F77-0BF7-46D0-905D-DD7365A5B802}"/>
                    </a:ext>
                  </a:extLst>
                </p14:cNvPr>
                <p14:cNvContentPartPr/>
                <p14:nvPr/>
              </p14:nvContentPartPr>
              <p14:xfrm>
                <a:off x="5533567" y="2140284"/>
                <a:ext cx="91080" cy="105840"/>
              </p14:xfrm>
            </p:contentPart>
          </mc:Choice>
          <mc:Fallback xmlns="">
            <p:pic>
              <p:nvPicPr>
                <p:cNvPr id="310" name="Freihand 309">
                  <a:extLst>
                    <a:ext uri="{FF2B5EF4-FFF2-40B4-BE49-F238E27FC236}">
                      <a16:creationId xmlns:a16="http://schemas.microsoft.com/office/drawing/2014/main" id="{587B6F77-0BF7-46D0-905D-DD7365A5B802}"/>
                    </a:ext>
                  </a:extLst>
                </p:cNvPr>
                <p:cNvPicPr/>
                <p:nvPr/>
              </p:nvPicPr>
              <p:blipFill>
                <a:blip r:embed="rId376"/>
                <a:stretch>
                  <a:fillRect/>
                </a:stretch>
              </p:blipFill>
              <p:spPr>
                <a:xfrm>
                  <a:off x="5529247" y="2135964"/>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42E0E5E7-A8D5-4336-95EC-967FFB3DED55}"/>
                    </a:ext>
                  </a:extLst>
                </p14:cNvPr>
                <p14:cNvContentPartPr/>
                <p14:nvPr/>
              </p14:nvContentPartPr>
              <p14:xfrm>
                <a:off x="5681167" y="2090244"/>
                <a:ext cx="49680" cy="148680"/>
              </p14:xfrm>
            </p:contentPart>
          </mc:Choice>
          <mc:Fallback xmlns="">
            <p:pic>
              <p:nvPicPr>
                <p:cNvPr id="311" name="Freihand 310">
                  <a:extLst>
                    <a:ext uri="{FF2B5EF4-FFF2-40B4-BE49-F238E27FC236}">
                      <a16:creationId xmlns:a16="http://schemas.microsoft.com/office/drawing/2014/main" id="{42E0E5E7-A8D5-4336-95EC-967FFB3DED55}"/>
                    </a:ext>
                  </a:extLst>
                </p:cNvPr>
                <p:cNvPicPr/>
                <p:nvPr/>
              </p:nvPicPr>
              <p:blipFill>
                <a:blip r:embed="rId378"/>
                <a:stretch>
                  <a:fillRect/>
                </a:stretch>
              </p:blipFill>
              <p:spPr>
                <a:xfrm>
                  <a:off x="5676847" y="2085924"/>
                  <a:ext cx="58320" cy="157320"/>
                </a:xfrm>
                <a:prstGeom prst="rect">
                  <a:avLst/>
                </a:prstGeom>
              </p:spPr>
            </p:pic>
          </mc:Fallback>
        </mc:AlternateContent>
      </p:grpSp>
      <p:grpSp>
        <p:nvGrpSpPr>
          <p:cNvPr id="330" name="Gruppieren 329">
            <a:extLst>
              <a:ext uri="{FF2B5EF4-FFF2-40B4-BE49-F238E27FC236}">
                <a16:creationId xmlns:a16="http://schemas.microsoft.com/office/drawing/2014/main" id="{FBCE5AA4-95B2-4BB7-84F8-53AEE7A4CE70}"/>
              </a:ext>
            </a:extLst>
          </p:cNvPr>
          <p:cNvGrpSpPr/>
          <p:nvPr/>
        </p:nvGrpSpPr>
        <p:grpSpPr>
          <a:xfrm>
            <a:off x="3799447" y="2625924"/>
            <a:ext cx="364320" cy="114840"/>
            <a:chOff x="3799447" y="2625924"/>
            <a:chExt cx="364320" cy="114840"/>
          </a:xfrm>
        </p:grpSpPr>
        <mc:AlternateContent xmlns:mc="http://schemas.openxmlformats.org/markup-compatibility/2006" xmlns:p14="http://schemas.microsoft.com/office/powerpoint/2010/main">
          <mc:Choice Requires="p14">
            <p:contentPart p14:bwMode="auto" r:id="rId379">
              <p14:nvContentPartPr>
                <p14:cNvPr id="313" name="Freihand 312">
                  <a:extLst>
                    <a:ext uri="{FF2B5EF4-FFF2-40B4-BE49-F238E27FC236}">
                      <a16:creationId xmlns:a16="http://schemas.microsoft.com/office/drawing/2014/main" id="{7025DC46-B0C9-4715-A092-05DD7C717F0C}"/>
                    </a:ext>
                  </a:extLst>
                </p14:cNvPr>
                <p14:cNvContentPartPr/>
                <p14:nvPr/>
              </p14:nvContentPartPr>
              <p14:xfrm>
                <a:off x="3799447" y="2625924"/>
                <a:ext cx="71640" cy="114840"/>
              </p14:xfrm>
            </p:contentPart>
          </mc:Choice>
          <mc:Fallback xmlns="">
            <p:pic>
              <p:nvPicPr>
                <p:cNvPr id="313" name="Freihand 312">
                  <a:extLst>
                    <a:ext uri="{FF2B5EF4-FFF2-40B4-BE49-F238E27FC236}">
                      <a16:creationId xmlns:a16="http://schemas.microsoft.com/office/drawing/2014/main" id="{7025DC46-B0C9-4715-A092-05DD7C717F0C}"/>
                    </a:ext>
                  </a:extLst>
                </p:cNvPr>
                <p:cNvPicPr/>
                <p:nvPr/>
              </p:nvPicPr>
              <p:blipFill>
                <a:blip r:embed="rId380"/>
                <a:stretch>
                  <a:fillRect/>
                </a:stretch>
              </p:blipFill>
              <p:spPr>
                <a:xfrm>
                  <a:off x="3795127" y="2621604"/>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4" name="Freihand 313">
                  <a:extLst>
                    <a:ext uri="{FF2B5EF4-FFF2-40B4-BE49-F238E27FC236}">
                      <a16:creationId xmlns:a16="http://schemas.microsoft.com/office/drawing/2014/main" id="{5B52BE14-4565-4637-9976-86522921E90B}"/>
                    </a:ext>
                  </a:extLst>
                </p14:cNvPr>
                <p14:cNvContentPartPr/>
                <p14:nvPr/>
              </p14:nvContentPartPr>
              <p14:xfrm>
                <a:off x="3922207" y="2641044"/>
                <a:ext cx="90360" cy="76680"/>
              </p14:xfrm>
            </p:contentPart>
          </mc:Choice>
          <mc:Fallback xmlns="">
            <p:pic>
              <p:nvPicPr>
                <p:cNvPr id="314" name="Freihand 313">
                  <a:extLst>
                    <a:ext uri="{FF2B5EF4-FFF2-40B4-BE49-F238E27FC236}">
                      <a16:creationId xmlns:a16="http://schemas.microsoft.com/office/drawing/2014/main" id="{5B52BE14-4565-4637-9976-86522921E90B}"/>
                    </a:ext>
                  </a:extLst>
                </p:cNvPr>
                <p:cNvPicPr/>
                <p:nvPr/>
              </p:nvPicPr>
              <p:blipFill>
                <a:blip r:embed="rId382"/>
                <a:stretch>
                  <a:fillRect/>
                </a:stretch>
              </p:blipFill>
              <p:spPr>
                <a:xfrm>
                  <a:off x="3917887" y="2636724"/>
                  <a:ext cx="99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5" name="Freihand 314">
                  <a:extLst>
                    <a:ext uri="{FF2B5EF4-FFF2-40B4-BE49-F238E27FC236}">
                      <a16:creationId xmlns:a16="http://schemas.microsoft.com/office/drawing/2014/main" id="{63D40510-15C6-4CBD-8426-BAF6DD6EC250}"/>
                    </a:ext>
                  </a:extLst>
                </p14:cNvPr>
                <p14:cNvContentPartPr/>
                <p14:nvPr/>
              </p14:nvContentPartPr>
              <p14:xfrm>
                <a:off x="4048927" y="2633844"/>
                <a:ext cx="114840" cy="91080"/>
              </p14:xfrm>
            </p:contentPart>
          </mc:Choice>
          <mc:Fallback xmlns="">
            <p:pic>
              <p:nvPicPr>
                <p:cNvPr id="315" name="Freihand 314">
                  <a:extLst>
                    <a:ext uri="{FF2B5EF4-FFF2-40B4-BE49-F238E27FC236}">
                      <a16:creationId xmlns:a16="http://schemas.microsoft.com/office/drawing/2014/main" id="{63D40510-15C6-4CBD-8426-BAF6DD6EC250}"/>
                    </a:ext>
                  </a:extLst>
                </p:cNvPr>
                <p:cNvPicPr/>
                <p:nvPr/>
              </p:nvPicPr>
              <p:blipFill>
                <a:blip r:embed="rId384"/>
                <a:stretch>
                  <a:fillRect/>
                </a:stretch>
              </p:blipFill>
              <p:spPr>
                <a:xfrm>
                  <a:off x="4044607" y="2629524"/>
                  <a:ext cx="123480" cy="99720"/>
                </a:xfrm>
                <a:prstGeom prst="rect">
                  <a:avLst/>
                </a:prstGeom>
              </p:spPr>
            </p:pic>
          </mc:Fallback>
        </mc:AlternateContent>
      </p:grpSp>
      <p:grpSp>
        <p:nvGrpSpPr>
          <p:cNvPr id="329" name="Gruppieren 328">
            <a:extLst>
              <a:ext uri="{FF2B5EF4-FFF2-40B4-BE49-F238E27FC236}">
                <a16:creationId xmlns:a16="http://schemas.microsoft.com/office/drawing/2014/main" id="{1A255D1B-6F18-4F35-BB9E-436B8668D504}"/>
              </a:ext>
            </a:extLst>
          </p:cNvPr>
          <p:cNvGrpSpPr/>
          <p:nvPr/>
        </p:nvGrpSpPr>
        <p:grpSpPr>
          <a:xfrm>
            <a:off x="4371127" y="2464284"/>
            <a:ext cx="1374480" cy="275760"/>
            <a:chOff x="4371127" y="2464284"/>
            <a:chExt cx="1374480" cy="275760"/>
          </a:xfrm>
        </p:grpSpPr>
        <mc:AlternateContent xmlns:mc="http://schemas.openxmlformats.org/markup-compatibility/2006" xmlns:p14="http://schemas.microsoft.com/office/powerpoint/2010/main">
          <mc:Choice Requires="p14">
            <p:contentPart p14:bwMode="auto" r:id="rId385">
              <p14:nvContentPartPr>
                <p14:cNvPr id="316" name="Freihand 315">
                  <a:extLst>
                    <a:ext uri="{FF2B5EF4-FFF2-40B4-BE49-F238E27FC236}">
                      <a16:creationId xmlns:a16="http://schemas.microsoft.com/office/drawing/2014/main" id="{851A5FA9-142E-43DB-AC4E-DB703153AF99}"/>
                    </a:ext>
                  </a:extLst>
                </p14:cNvPr>
                <p14:cNvContentPartPr/>
                <p14:nvPr/>
              </p14:nvContentPartPr>
              <p14:xfrm>
                <a:off x="4371127" y="2645364"/>
                <a:ext cx="119520" cy="19800"/>
              </p14:xfrm>
            </p:contentPart>
          </mc:Choice>
          <mc:Fallback xmlns="">
            <p:pic>
              <p:nvPicPr>
                <p:cNvPr id="316" name="Freihand 315">
                  <a:extLst>
                    <a:ext uri="{FF2B5EF4-FFF2-40B4-BE49-F238E27FC236}">
                      <a16:creationId xmlns:a16="http://schemas.microsoft.com/office/drawing/2014/main" id="{851A5FA9-142E-43DB-AC4E-DB703153AF99}"/>
                    </a:ext>
                  </a:extLst>
                </p:cNvPr>
                <p:cNvPicPr/>
                <p:nvPr/>
              </p:nvPicPr>
              <p:blipFill>
                <a:blip r:embed="rId386"/>
                <a:stretch>
                  <a:fillRect/>
                </a:stretch>
              </p:blipFill>
              <p:spPr>
                <a:xfrm>
                  <a:off x="4366807" y="2641044"/>
                  <a:ext cx="12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7" name="Freihand 316">
                  <a:extLst>
                    <a:ext uri="{FF2B5EF4-FFF2-40B4-BE49-F238E27FC236}">
                      <a16:creationId xmlns:a16="http://schemas.microsoft.com/office/drawing/2014/main" id="{877707B5-C195-4767-B7C6-24AD87DE27BF}"/>
                    </a:ext>
                  </a:extLst>
                </p14:cNvPr>
                <p14:cNvContentPartPr/>
                <p14:nvPr/>
              </p14:nvContentPartPr>
              <p14:xfrm>
                <a:off x="4396687" y="2686404"/>
                <a:ext cx="117720" cy="13680"/>
              </p14:xfrm>
            </p:contentPart>
          </mc:Choice>
          <mc:Fallback xmlns="">
            <p:pic>
              <p:nvPicPr>
                <p:cNvPr id="317" name="Freihand 316">
                  <a:extLst>
                    <a:ext uri="{FF2B5EF4-FFF2-40B4-BE49-F238E27FC236}">
                      <a16:creationId xmlns:a16="http://schemas.microsoft.com/office/drawing/2014/main" id="{877707B5-C195-4767-B7C6-24AD87DE27BF}"/>
                    </a:ext>
                  </a:extLst>
                </p:cNvPr>
                <p:cNvPicPr/>
                <p:nvPr/>
              </p:nvPicPr>
              <p:blipFill>
                <a:blip r:embed="rId388"/>
                <a:stretch>
                  <a:fillRect/>
                </a:stretch>
              </p:blipFill>
              <p:spPr>
                <a:xfrm>
                  <a:off x="4392367" y="2682084"/>
                  <a:ext cx="12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8" name="Freihand 317">
                  <a:extLst>
                    <a:ext uri="{FF2B5EF4-FFF2-40B4-BE49-F238E27FC236}">
                      <a16:creationId xmlns:a16="http://schemas.microsoft.com/office/drawing/2014/main" id="{2D0C145F-CAC5-4E5C-B960-09AFD4DA4E04}"/>
                    </a:ext>
                  </a:extLst>
                </p14:cNvPr>
                <p14:cNvContentPartPr/>
                <p14:nvPr/>
              </p14:nvContentPartPr>
              <p14:xfrm>
                <a:off x="4622047" y="2587404"/>
                <a:ext cx="89280" cy="100080"/>
              </p14:xfrm>
            </p:contentPart>
          </mc:Choice>
          <mc:Fallback xmlns="">
            <p:pic>
              <p:nvPicPr>
                <p:cNvPr id="318" name="Freihand 317">
                  <a:extLst>
                    <a:ext uri="{FF2B5EF4-FFF2-40B4-BE49-F238E27FC236}">
                      <a16:creationId xmlns:a16="http://schemas.microsoft.com/office/drawing/2014/main" id="{2D0C145F-CAC5-4E5C-B960-09AFD4DA4E04}"/>
                    </a:ext>
                  </a:extLst>
                </p:cNvPr>
                <p:cNvPicPr/>
                <p:nvPr/>
              </p:nvPicPr>
              <p:blipFill>
                <a:blip r:embed="rId390"/>
                <a:stretch>
                  <a:fillRect/>
                </a:stretch>
              </p:blipFill>
              <p:spPr>
                <a:xfrm>
                  <a:off x="4617727" y="2583084"/>
                  <a:ext cx="97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9" name="Freihand 318">
                  <a:extLst>
                    <a:ext uri="{FF2B5EF4-FFF2-40B4-BE49-F238E27FC236}">
                      <a16:creationId xmlns:a16="http://schemas.microsoft.com/office/drawing/2014/main" id="{9253C6AD-E7FF-4C7A-A030-0BAD50C580AA}"/>
                    </a:ext>
                  </a:extLst>
                </p14:cNvPr>
                <p14:cNvContentPartPr/>
                <p14:nvPr/>
              </p14:nvContentPartPr>
              <p14:xfrm>
                <a:off x="4725367" y="2648604"/>
                <a:ext cx="12960" cy="91440"/>
              </p14:xfrm>
            </p:contentPart>
          </mc:Choice>
          <mc:Fallback xmlns="">
            <p:pic>
              <p:nvPicPr>
                <p:cNvPr id="319" name="Freihand 318">
                  <a:extLst>
                    <a:ext uri="{FF2B5EF4-FFF2-40B4-BE49-F238E27FC236}">
                      <a16:creationId xmlns:a16="http://schemas.microsoft.com/office/drawing/2014/main" id="{9253C6AD-E7FF-4C7A-A030-0BAD50C580AA}"/>
                    </a:ext>
                  </a:extLst>
                </p:cNvPr>
                <p:cNvPicPr/>
                <p:nvPr/>
              </p:nvPicPr>
              <p:blipFill>
                <a:blip r:embed="rId392"/>
                <a:stretch>
                  <a:fillRect/>
                </a:stretch>
              </p:blipFill>
              <p:spPr>
                <a:xfrm>
                  <a:off x="4721047" y="2644284"/>
                  <a:ext cx="21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0" name="Freihand 319">
                  <a:extLst>
                    <a:ext uri="{FF2B5EF4-FFF2-40B4-BE49-F238E27FC236}">
                      <a16:creationId xmlns:a16="http://schemas.microsoft.com/office/drawing/2014/main" id="{8F8BC6B8-9F99-473C-BE12-6BBEFC39D417}"/>
                    </a:ext>
                  </a:extLst>
                </p14:cNvPr>
                <p14:cNvContentPartPr/>
                <p14:nvPr/>
              </p14:nvContentPartPr>
              <p14:xfrm>
                <a:off x="4799167" y="2578044"/>
                <a:ext cx="66240" cy="108360"/>
              </p14:xfrm>
            </p:contentPart>
          </mc:Choice>
          <mc:Fallback xmlns="">
            <p:pic>
              <p:nvPicPr>
                <p:cNvPr id="320" name="Freihand 319">
                  <a:extLst>
                    <a:ext uri="{FF2B5EF4-FFF2-40B4-BE49-F238E27FC236}">
                      <a16:creationId xmlns:a16="http://schemas.microsoft.com/office/drawing/2014/main" id="{8F8BC6B8-9F99-473C-BE12-6BBEFC39D417}"/>
                    </a:ext>
                  </a:extLst>
                </p:cNvPr>
                <p:cNvPicPr/>
                <p:nvPr/>
              </p:nvPicPr>
              <p:blipFill>
                <a:blip r:embed="rId394"/>
                <a:stretch>
                  <a:fillRect/>
                </a:stretch>
              </p:blipFill>
              <p:spPr>
                <a:xfrm>
                  <a:off x="4794847" y="2573724"/>
                  <a:ext cx="74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1" name="Freihand 320">
                  <a:extLst>
                    <a:ext uri="{FF2B5EF4-FFF2-40B4-BE49-F238E27FC236}">
                      <a16:creationId xmlns:a16="http://schemas.microsoft.com/office/drawing/2014/main" id="{7DC6EE99-983A-40BA-A673-EDB9CB499B9E}"/>
                    </a:ext>
                  </a:extLst>
                </p14:cNvPr>
                <p14:cNvContentPartPr/>
                <p14:nvPr/>
              </p14:nvContentPartPr>
              <p14:xfrm>
                <a:off x="4808167" y="2564364"/>
                <a:ext cx="199800" cy="85320"/>
              </p14:xfrm>
            </p:contentPart>
          </mc:Choice>
          <mc:Fallback xmlns="">
            <p:pic>
              <p:nvPicPr>
                <p:cNvPr id="321" name="Freihand 320">
                  <a:extLst>
                    <a:ext uri="{FF2B5EF4-FFF2-40B4-BE49-F238E27FC236}">
                      <a16:creationId xmlns:a16="http://schemas.microsoft.com/office/drawing/2014/main" id="{7DC6EE99-983A-40BA-A673-EDB9CB499B9E}"/>
                    </a:ext>
                  </a:extLst>
                </p:cNvPr>
                <p:cNvPicPr/>
                <p:nvPr/>
              </p:nvPicPr>
              <p:blipFill>
                <a:blip r:embed="rId396"/>
                <a:stretch>
                  <a:fillRect/>
                </a:stretch>
              </p:blipFill>
              <p:spPr>
                <a:xfrm>
                  <a:off x="4803847" y="2560044"/>
                  <a:ext cx="20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2" name="Freihand 321">
                  <a:extLst>
                    <a:ext uri="{FF2B5EF4-FFF2-40B4-BE49-F238E27FC236}">
                      <a16:creationId xmlns:a16="http://schemas.microsoft.com/office/drawing/2014/main" id="{12A5DC88-4782-4392-90D1-C6E85EE4C4B7}"/>
                    </a:ext>
                  </a:extLst>
                </p14:cNvPr>
                <p14:cNvContentPartPr/>
                <p14:nvPr/>
              </p14:nvContentPartPr>
              <p14:xfrm>
                <a:off x="4982767" y="2614044"/>
                <a:ext cx="43200" cy="111960"/>
              </p14:xfrm>
            </p:contentPart>
          </mc:Choice>
          <mc:Fallback xmlns="">
            <p:pic>
              <p:nvPicPr>
                <p:cNvPr id="322" name="Freihand 321">
                  <a:extLst>
                    <a:ext uri="{FF2B5EF4-FFF2-40B4-BE49-F238E27FC236}">
                      <a16:creationId xmlns:a16="http://schemas.microsoft.com/office/drawing/2014/main" id="{12A5DC88-4782-4392-90D1-C6E85EE4C4B7}"/>
                    </a:ext>
                  </a:extLst>
                </p:cNvPr>
                <p:cNvPicPr/>
                <p:nvPr/>
              </p:nvPicPr>
              <p:blipFill>
                <a:blip r:embed="rId398"/>
                <a:stretch>
                  <a:fillRect/>
                </a:stretch>
              </p:blipFill>
              <p:spPr>
                <a:xfrm>
                  <a:off x="4978447" y="2609724"/>
                  <a:ext cx="5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3" name="Freihand 322">
                  <a:extLst>
                    <a:ext uri="{FF2B5EF4-FFF2-40B4-BE49-F238E27FC236}">
                      <a16:creationId xmlns:a16="http://schemas.microsoft.com/office/drawing/2014/main" id="{96E7FFE2-F134-412A-A4C5-9F346AB27E66}"/>
                    </a:ext>
                  </a:extLst>
                </p14:cNvPr>
                <p14:cNvContentPartPr/>
                <p14:nvPr/>
              </p14:nvContentPartPr>
              <p14:xfrm>
                <a:off x="5121367" y="2620524"/>
                <a:ext cx="104760" cy="10440"/>
              </p14:xfrm>
            </p:contentPart>
          </mc:Choice>
          <mc:Fallback xmlns="">
            <p:pic>
              <p:nvPicPr>
                <p:cNvPr id="323" name="Freihand 322">
                  <a:extLst>
                    <a:ext uri="{FF2B5EF4-FFF2-40B4-BE49-F238E27FC236}">
                      <a16:creationId xmlns:a16="http://schemas.microsoft.com/office/drawing/2014/main" id="{96E7FFE2-F134-412A-A4C5-9F346AB27E66}"/>
                    </a:ext>
                  </a:extLst>
                </p:cNvPr>
                <p:cNvPicPr/>
                <p:nvPr/>
              </p:nvPicPr>
              <p:blipFill>
                <a:blip r:embed="rId400"/>
                <a:stretch>
                  <a:fillRect/>
                </a:stretch>
              </p:blipFill>
              <p:spPr>
                <a:xfrm>
                  <a:off x="5117047" y="2616204"/>
                  <a:ext cx="11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4" name="Freihand 323">
                  <a:extLst>
                    <a:ext uri="{FF2B5EF4-FFF2-40B4-BE49-F238E27FC236}">
                      <a16:creationId xmlns:a16="http://schemas.microsoft.com/office/drawing/2014/main" id="{52D6F04C-0309-4A82-AEBF-31C4EF2DE88B}"/>
                    </a:ext>
                  </a:extLst>
                </p14:cNvPr>
                <p14:cNvContentPartPr/>
                <p14:nvPr/>
              </p14:nvContentPartPr>
              <p14:xfrm>
                <a:off x="5300287" y="2545284"/>
                <a:ext cx="78480" cy="90360"/>
              </p14:xfrm>
            </p:contentPart>
          </mc:Choice>
          <mc:Fallback xmlns="">
            <p:pic>
              <p:nvPicPr>
                <p:cNvPr id="324" name="Freihand 323">
                  <a:extLst>
                    <a:ext uri="{FF2B5EF4-FFF2-40B4-BE49-F238E27FC236}">
                      <a16:creationId xmlns:a16="http://schemas.microsoft.com/office/drawing/2014/main" id="{52D6F04C-0309-4A82-AEBF-31C4EF2DE88B}"/>
                    </a:ext>
                  </a:extLst>
                </p:cNvPr>
                <p:cNvPicPr/>
                <p:nvPr/>
              </p:nvPicPr>
              <p:blipFill>
                <a:blip r:embed="rId402"/>
                <a:stretch>
                  <a:fillRect/>
                </a:stretch>
              </p:blipFill>
              <p:spPr>
                <a:xfrm>
                  <a:off x="5295967" y="2540964"/>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5" name="Freihand 324">
                  <a:extLst>
                    <a:ext uri="{FF2B5EF4-FFF2-40B4-BE49-F238E27FC236}">
                      <a16:creationId xmlns:a16="http://schemas.microsoft.com/office/drawing/2014/main" id="{BB76C1F8-7F59-4C26-803C-B79FA3046467}"/>
                    </a:ext>
                  </a:extLst>
                </p14:cNvPr>
                <p14:cNvContentPartPr/>
                <p14:nvPr/>
              </p14:nvContentPartPr>
              <p14:xfrm>
                <a:off x="5414767" y="2537004"/>
                <a:ext cx="84240" cy="118800"/>
              </p14:xfrm>
            </p:contentPart>
          </mc:Choice>
          <mc:Fallback xmlns="">
            <p:pic>
              <p:nvPicPr>
                <p:cNvPr id="325" name="Freihand 324">
                  <a:extLst>
                    <a:ext uri="{FF2B5EF4-FFF2-40B4-BE49-F238E27FC236}">
                      <a16:creationId xmlns:a16="http://schemas.microsoft.com/office/drawing/2014/main" id="{BB76C1F8-7F59-4C26-803C-B79FA3046467}"/>
                    </a:ext>
                  </a:extLst>
                </p:cNvPr>
                <p:cNvPicPr/>
                <p:nvPr/>
              </p:nvPicPr>
              <p:blipFill>
                <a:blip r:embed="rId404"/>
                <a:stretch>
                  <a:fillRect/>
                </a:stretch>
              </p:blipFill>
              <p:spPr>
                <a:xfrm>
                  <a:off x="5410447" y="2532684"/>
                  <a:ext cx="9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6" name="Freihand 325">
                  <a:extLst>
                    <a:ext uri="{FF2B5EF4-FFF2-40B4-BE49-F238E27FC236}">
                      <a16:creationId xmlns:a16="http://schemas.microsoft.com/office/drawing/2014/main" id="{14AD43BB-DB51-4C85-BC46-2BD844119602}"/>
                    </a:ext>
                  </a:extLst>
                </p14:cNvPr>
                <p14:cNvContentPartPr/>
                <p14:nvPr/>
              </p14:nvContentPartPr>
              <p14:xfrm>
                <a:off x="5445007" y="2525844"/>
                <a:ext cx="97560" cy="11160"/>
              </p14:xfrm>
            </p:contentPart>
          </mc:Choice>
          <mc:Fallback xmlns="">
            <p:pic>
              <p:nvPicPr>
                <p:cNvPr id="326" name="Freihand 325">
                  <a:extLst>
                    <a:ext uri="{FF2B5EF4-FFF2-40B4-BE49-F238E27FC236}">
                      <a16:creationId xmlns:a16="http://schemas.microsoft.com/office/drawing/2014/main" id="{14AD43BB-DB51-4C85-BC46-2BD844119602}"/>
                    </a:ext>
                  </a:extLst>
                </p:cNvPr>
                <p:cNvPicPr/>
                <p:nvPr/>
              </p:nvPicPr>
              <p:blipFill>
                <a:blip r:embed="rId406"/>
                <a:stretch>
                  <a:fillRect/>
                </a:stretch>
              </p:blipFill>
              <p:spPr>
                <a:xfrm>
                  <a:off x="5440687" y="2521524"/>
                  <a:ext cx="106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7" name="Freihand 326">
                  <a:extLst>
                    <a:ext uri="{FF2B5EF4-FFF2-40B4-BE49-F238E27FC236}">
                      <a16:creationId xmlns:a16="http://schemas.microsoft.com/office/drawing/2014/main" id="{0630139E-3B0F-410E-93DA-FA1DCF498BF0}"/>
                    </a:ext>
                  </a:extLst>
                </p14:cNvPr>
                <p14:cNvContentPartPr/>
                <p14:nvPr/>
              </p14:nvContentPartPr>
              <p14:xfrm>
                <a:off x="5555527" y="2539524"/>
                <a:ext cx="86040" cy="102240"/>
              </p14:xfrm>
            </p:contentPart>
          </mc:Choice>
          <mc:Fallback xmlns="">
            <p:pic>
              <p:nvPicPr>
                <p:cNvPr id="327" name="Freihand 326">
                  <a:extLst>
                    <a:ext uri="{FF2B5EF4-FFF2-40B4-BE49-F238E27FC236}">
                      <a16:creationId xmlns:a16="http://schemas.microsoft.com/office/drawing/2014/main" id="{0630139E-3B0F-410E-93DA-FA1DCF498BF0}"/>
                    </a:ext>
                  </a:extLst>
                </p:cNvPr>
                <p:cNvPicPr/>
                <p:nvPr/>
              </p:nvPicPr>
              <p:blipFill>
                <a:blip r:embed="rId408"/>
                <a:stretch>
                  <a:fillRect/>
                </a:stretch>
              </p:blipFill>
              <p:spPr>
                <a:xfrm>
                  <a:off x="5551207" y="2535204"/>
                  <a:ext cx="94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 name="Freihand 327">
                  <a:extLst>
                    <a:ext uri="{FF2B5EF4-FFF2-40B4-BE49-F238E27FC236}">
                      <a16:creationId xmlns:a16="http://schemas.microsoft.com/office/drawing/2014/main" id="{8529CD48-3EB8-44D9-B65F-9B05750C6E60}"/>
                    </a:ext>
                  </a:extLst>
                </p14:cNvPr>
                <p14:cNvContentPartPr/>
                <p14:nvPr/>
              </p14:nvContentPartPr>
              <p14:xfrm>
                <a:off x="5690887" y="2464284"/>
                <a:ext cx="54720" cy="152640"/>
              </p14:xfrm>
            </p:contentPart>
          </mc:Choice>
          <mc:Fallback xmlns="">
            <p:pic>
              <p:nvPicPr>
                <p:cNvPr id="328" name="Freihand 327">
                  <a:extLst>
                    <a:ext uri="{FF2B5EF4-FFF2-40B4-BE49-F238E27FC236}">
                      <a16:creationId xmlns:a16="http://schemas.microsoft.com/office/drawing/2014/main" id="{8529CD48-3EB8-44D9-B65F-9B05750C6E60}"/>
                    </a:ext>
                  </a:extLst>
                </p:cNvPr>
                <p:cNvPicPr/>
                <p:nvPr/>
              </p:nvPicPr>
              <p:blipFill>
                <a:blip r:embed="rId410"/>
                <a:stretch>
                  <a:fillRect/>
                </a:stretch>
              </p:blipFill>
              <p:spPr>
                <a:xfrm>
                  <a:off x="5686567" y="2459964"/>
                  <a:ext cx="63360" cy="161280"/>
                </a:xfrm>
                <a:prstGeom prst="rect">
                  <a:avLst/>
                </a:prstGeom>
              </p:spPr>
            </p:pic>
          </mc:Fallback>
        </mc:AlternateContent>
      </p:grpSp>
      <p:grpSp>
        <p:nvGrpSpPr>
          <p:cNvPr id="343" name="Gruppieren 342">
            <a:extLst>
              <a:ext uri="{FF2B5EF4-FFF2-40B4-BE49-F238E27FC236}">
                <a16:creationId xmlns:a16="http://schemas.microsoft.com/office/drawing/2014/main" id="{3C5816C4-6392-4673-953E-8CCB2500387A}"/>
              </a:ext>
            </a:extLst>
          </p:cNvPr>
          <p:cNvGrpSpPr/>
          <p:nvPr/>
        </p:nvGrpSpPr>
        <p:grpSpPr>
          <a:xfrm>
            <a:off x="5913007" y="2423604"/>
            <a:ext cx="1290600" cy="208440"/>
            <a:chOff x="5913007" y="2423604"/>
            <a:chExt cx="1290600" cy="208440"/>
          </a:xfrm>
        </p:grpSpPr>
        <mc:AlternateContent xmlns:mc="http://schemas.openxmlformats.org/markup-compatibility/2006" xmlns:p14="http://schemas.microsoft.com/office/powerpoint/2010/main">
          <mc:Choice Requires="p14">
            <p:contentPart p14:bwMode="auto" r:id="rId411">
              <p14:nvContentPartPr>
                <p14:cNvPr id="331" name="Freihand 330">
                  <a:extLst>
                    <a:ext uri="{FF2B5EF4-FFF2-40B4-BE49-F238E27FC236}">
                      <a16:creationId xmlns:a16="http://schemas.microsoft.com/office/drawing/2014/main" id="{532839F1-F218-42C2-85DD-D47C8F64AF3E}"/>
                    </a:ext>
                  </a:extLst>
                </p14:cNvPr>
                <p14:cNvContentPartPr/>
                <p14:nvPr/>
              </p14:nvContentPartPr>
              <p14:xfrm>
                <a:off x="5958367" y="2551764"/>
                <a:ext cx="107640" cy="18000"/>
              </p14:xfrm>
            </p:contentPart>
          </mc:Choice>
          <mc:Fallback xmlns="">
            <p:pic>
              <p:nvPicPr>
                <p:cNvPr id="331" name="Freihand 330">
                  <a:extLst>
                    <a:ext uri="{FF2B5EF4-FFF2-40B4-BE49-F238E27FC236}">
                      <a16:creationId xmlns:a16="http://schemas.microsoft.com/office/drawing/2014/main" id="{532839F1-F218-42C2-85DD-D47C8F64AF3E}"/>
                    </a:ext>
                  </a:extLst>
                </p:cNvPr>
                <p:cNvPicPr/>
                <p:nvPr/>
              </p:nvPicPr>
              <p:blipFill>
                <a:blip r:embed="rId412"/>
                <a:stretch>
                  <a:fillRect/>
                </a:stretch>
              </p:blipFill>
              <p:spPr>
                <a:xfrm>
                  <a:off x="5954047" y="2547444"/>
                  <a:ext cx="11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2" name="Freihand 331">
                  <a:extLst>
                    <a:ext uri="{FF2B5EF4-FFF2-40B4-BE49-F238E27FC236}">
                      <a16:creationId xmlns:a16="http://schemas.microsoft.com/office/drawing/2014/main" id="{3BAAC38C-5DF5-4545-A9AE-AEF368C2242B}"/>
                    </a:ext>
                  </a:extLst>
                </p14:cNvPr>
                <p14:cNvContentPartPr/>
                <p14:nvPr/>
              </p14:nvContentPartPr>
              <p14:xfrm>
                <a:off x="5913007" y="2498844"/>
                <a:ext cx="118800" cy="108000"/>
              </p14:xfrm>
            </p:contentPart>
          </mc:Choice>
          <mc:Fallback xmlns="">
            <p:pic>
              <p:nvPicPr>
                <p:cNvPr id="332" name="Freihand 331">
                  <a:extLst>
                    <a:ext uri="{FF2B5EF4-FFF2-40B4-BE49-F238E27FC236}">
                      <a16:creationId xmlns:a16="http://schemas.microsoft.com/office/drawing/2014/main" id="{3BAAC38C-5DF5-4545-A9AE-AEF368C2242B}"/>
                    </a:ext>
                  </a:extLst>
                </p:cNvPr>
                <p:cNvPicPr/>
                <p:nvPr/>
              </p:nvPicPr>
              <p:blipFill>
                <a:blip r:embed="rId414"/>
                <a:stretch>
                  <a:fillRect/>
                </a:stretch>
              </p:blipFill>
              <p:spPr>
                <a:xfrm>
                  <a:off x="5908687" y="2494524"/>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33" name="Freihand 332">
                  <a:extLst>
                    <a:ext uri="{FF2B5EF4-FFF2-40B4-BE49-F238E27FC236}">
                      <a16:creationId xmlns:a16="http://schemas.microsoft.com/office/drawing/2014/main" id="{FAA13EF9-DEF2-400A-8CC6-056314A848AE}"/>
                    </a:ext>
                  </a:extLst>
                </p14:cNvPr>
                <p14:cNvContentPartPr/>
                <p14:nvPr/>
              </p14:nvContentPartPr>
              <p14:xfrm>
                <a:off x="6212167" y="2472564"/>
                <a:ext cx="45720" cy="129960"/>
              </p14:xfrm>
            </p:contentPart>
          </mc:Choice>
          <mc:Fallback xmlns="">
            <p:pic>
              <p:nvPicPr>
                <p:cNvPr id="333" name="Freihand 332">
                  <a:extLst>
                    <a:ext uri="{FF2B5EF4-FFF2-40B4-BE49-F238E27FC236}">
                      <a16:creationId xmlns:a16="http://schemas.microsoft.com/office/drawing/2014/main" id="{FAA13EF9-DEF2-400A-8CC6-056314A848AE}"/>
                    </a:ext>
                  </a:extLst>
                </p:cNvPr>
                <p:cNvPicPr/>
                <p:nvPr/>
              </p:nvPicPr>
              <p:blipFill>
                <a:blip r:embed="rId416"/>
                <a:stretch>
                  <a:fillRect/>
                </a:stretch>
              </p:blipFill>
              <p:spPr>
                <a:xfrm>
                  <a:off x="6207847" y="2468244"/>
                  <a:ext cx="5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4" name="Freihand 333">
                  <a:extLst>
                    <a:ext uri="{FF2B5EF4-FFF2-40B4-BE49-F238E27FC236}">
                      <a16:creationId xmlns:a16="http://schemas.microsoft.com/office/drawing/2014/main" id="{4E54E4B5-1291-4C4F-ADC2-CE132A7E5894}"/>
                    </a:ext>
                  </a:extLst>
                </p14:cNvPr>
                <p14:cNvContentPartPr/>
                <p14:nvPr/>
              </p14:nvContentPartPr>
              <p14:xfrm>
                <a:off x="6270847" y="2553924"/>
                <a:ext cx="74160" cy="60840"/>
              </p14:xfrm>
            </p:contentPart>
          </mc:Choice>
          <mc:Fallback xmlns="">
            <p:pic>
              <p:nvPicPr>
                <p:cNvPr id="334" name="Freihand 333">
                  <a:extLst>
                    <a:ext uri="{FF2B5EF4-FFF2-40B4-BE49-F238E27FC236}">
                      <a16:creationId xmlns:a16="http://schemas.microsoft.com/office/drawing/2014/main" id="{4E54E4B5-1291-4C4F-ADC2-CE132A7E5894}"/>
                    </a:ext>
                  </a:extLst>
                </p:cNvPr>
                <p:cNvPicPr/>
                <p:nvPr/>
              </p:nvPicPr>
              <p:blipFill>
                <a:blip r:embed="rId418"/>
                <a:stretch>
                  <a:fillRect/>
                </a:stretch>
              </p:blipFill>
              <p:spPr>
                <a:xfrm>
                  <a:off x="6266167" y="2549604"/>
                  <a:ext cx="82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5" name="Freihand 334">
                  <a:extLst>
                    <a:ext uri="{FF2B5EF4-FFF2-40B4-BE49-F238E27FC236}">
                      <a16:creationId xmlns:a16="http://schemas.microsoft.com/office/drawing/2014/main" id="{1CCAB840-9560-496F-B7AF-5BC986E14F5F}"/>
                    </a:ext>
                  </a:extLst>
                </p14:cNvPr>
                <p14:cNvContentPartPr/>
                <p14:nvPr/>
              </p14:nvContentPartPr>
              <p14:xfrm>
                <a:off x="6355807" y="2535564"/>
                <a:ext cx="77040" cy="79920"/>
              </p14:xfrm>
            </p:contentPart>
          </mc:Choice>
          <mc:Fallback xmlns="">
            <p:pic>
              <p:nvPicPr>
                <p:cNvPr id="335" name="Freihand 334">
                  <a:extLst>
                    <a:ext uri="{FF2B5EF4-FFF2-40B4-BE49-F238E27FC236}">
                      <a16:creationId xmlns:a16="http://schemas.microsoft.com/office/drawing/2014/main" id="{1CCAB840-9560-496F-B7AF-5BC986E14F5F}"/>
                    </a:ext>
                  </a:extLst>
                </p:cNvPr>
                <p:cNvPicPr/>
                <p:nvPr/>
              </p:nvPicPr>
              <p:blipFill>
                <a:blip r:embed="rId420"/>
                <a:stretch>
                  <a:fillRect/>
                </a:stretch>
              </p:blipFill>
              <p:spPr>
                <a:xfrm>
                  <a:off x="6351487" y="2531244"/>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6" name="Freihand 335">
                  <a:extLst>
                    <a:ext uri="{FF2B5EF4-FFF2-40B4-BE49-F238E27FC236}">
                      <a16:creationId xmlns:a16="http://schemas.microsoft.com/office/drawing/2014/main" id="{4A659D1C-2A57-47FB-B160-2566E125DDC5}"/>
                    </a:ext>
                  </a:extLst>
                </p14:cNvPr>
                <p14:cNvContentPartPr/>
                <p14:nvPr/>
              </p14:nvContentPartPr>
              <p14:xfrm>
                <a:off x="6456967" y="2542764"/>
                <a:ext cx="131040" cy="43560"/>
              </p14:xfrm>
            </p:contentPart>
          </mc:Choice>
          <mc:Fallback xmlns="">
            <p:pic>
              <p:nvPicPr>
                <p:cNvPr id="336" name="Freihand 335">
                  <a:extLst>
                    <a:ext uri="{FF2B5EF4-FFF2-40B4-BE49-F238E27FC236}">
                      <a16:creationId xmlns:a16="http://schemas.microsoft.com/office/drawing/2014/main" id="{4A659D1C-2A57-47FB-B160-2566E125DDC5}"/>
                    </a:ext>
                  </a:extLst>
                </p:cNvPr>
                <p:cNvPicPr/>
                <p:nvPr/>
              </p:nvPicPr>
              <p:blipFill>
                <a:blip r:embed="rId422"/>
                <a:stretch>
                  <a:fillRect/>
                </a:stretch>
              </p:blipFill>
              <p:spPr>
                <a:xfrm>
                  <a:off x="6452647" y="2538444"/>
                  <a:ext cx="13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37" name="Freihand 336">
                  <a:extLst>
                    <a:ext uri="{FF2B5EF4-FFF2-40B4-BE49-F238E27FC236}">
                      <a16:creationId xmlns:a16="http://schemas.microsoft.com/office/drawing/2014/main" id="{1D9732F6-1973-4631-ABF3-B5C4511DA343}"/>
                    </a:ext>
                  </a:extLst>
                </p14:cNvPr>
                <p14:cNvContentPartPr/>
                <p14:nvPr/>
              </p14:nvContentPartPr>
              <p14:xfrm>
                <a:off x="6424927" y="2428284"/>
                <a:ext cx="39240" cy="360"/>
              </p14:xfrm>
            </p:contentPart>
          </mc:Choice>
          <mc:Fallback xmlns="">
            <p:pic>
              <p:nvPicPr>
                <p:cNvPr id="337" name="Freihand 336">
                  <a:extLst>
                    <a:ext uri="{FF2B5EF4-FFF2-40B4-BE49-F238E27FC236}">
                      <a16:creationId xmlns:a16="http://schemas.microsoft.com/office/drawing/2014/main" id="{1D9732F6-1973-4631-ABF3-B5C4511DA343}"/>
                    </a:ext>
                  </a:extLst>
                </p:cNvPr>
                <p:cNvPicPr/>
                <p:nvPr/>
              </p:nvPicPr>
              <p:blipFill>
                <a:blip r:embed="rId424"/>
                <a:stretch>
                  <a:fillRect/>
                </a:stretch>
              </p:blipFill>
              <p:spPr>
                <a:xfrm>
                  <a:off x="6420607" y="2423964"/>
                  <a:ext cx="47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8" name="Freihand 337">
                  <a:extLst>
                    <a:ext uri="{FF2B5EF4-FFF2-40B4-BE49-F238E27FC236}">
                      <a16:creationId xmlns:a16="http://schemas.microsoft.com/office/drawing/2014/main" id="{051AB31B-E27D-4BE6-8E2B-9F389C131E5E}"/>
                    </a:ext>
                  </a:extLst>
                </p14:cNvPr>
                <p14:cNvContentPartPr/>
                <p14:nvPr/>
              </p14:nvContentPartPr>
              <p14:xfrm>
                <a:off x="6708607" y="2515044"/>
                <a:ext cx="106560" cy="72000"/>
              </p14:xfrm>
            </p:contentPart>
          </mc:Choice>
          <mc:Fallback xmlns="">
            <p:pic>
              <p:nvPicPr>
                <p:cNvPr id="338" name="Freihand 337">
                  <a:extLst>
                    <a:ext uri="{FF2B5EF4-FFF2-40B4-BE49-F238E27FC236}">
                      <a16:creationId xmlns:a16="http://schemas.microsoft.com/office/drawing/2014/main" id="{051AB31B-E27D-4BE6-8E2B-9F389C131E5E}"/>
                    </a:ext>
                  </a:extLst>
                </p:cNvPr>
                <p:cNvPicPr/>
                <p:nvPr/>
              </p:nvPicPr>
              <p:blipFill>
                <a:blip r:embed="rId426"/>
                <a:stretch>
                  <a:fillRect/>
                </a:stretch>
              </p:blipFill>
              <p:spPr>
                <a:xfrm>
                  <a:off x="6704287" y="2510724"/>
                  <a:ext cx="11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39" name="Freihand 338">
                  <a:extLst>
                    <a:ext uri="{FF2B5EF4-FFF2-40B4-BE49-F238E27FC236}">
                      <a16:creationId xmlns:a16="http://schemas.microsoft.com/office/drawing/2014/main" id="{7B9063F8-8205-452D-B060-8CE5FF8DAAF5}"/>
                    </a:ext>
                  </a:extLst>
                </p14:cNvPr>
                <p14:cNvContentPartPr/>
                <p14:nvPr/>
              </p14:nvContentPartPr>
              <p14:xfrm>
                <a:off x="6817327" y="2521164"/>
                <a:ext cx="65880" cy="50760"/>
              </p14:xfrm>
            </p:contentPart>
          </mc:Choice>
          <mc:Fallback xmlns="">
            <p:pic>
              <p:nvPicPr>
                <p:cNvPr id="339" name="Freihand 338">
                  <a:extLst>
                    <a:ext uri="{FF2B5EF4-FFF2-40B4-BE49-F238E27FC236}">
                      <a16:creationId xmlns:a16="http://schemas.microsoft.com/office/drawing/2014/main" id="{7B9063F8-8205-452D-B060-8CE5FF8DAAF5}"/>
                    </a:ext>
                  </a:extLst>
                </p:cNvPr>
                <p:cNvPicPr/>
                <p:nvPr/>
              </p:nvPicPr>
              <p:blipFill>
                <a:blip r:embed="rId428"/>
                <a:stretch>
                  <a:fillRect/>
                </a:stretch>
              </p:blipFill>
              <p:spPr>
                <a:xfrm>
                  <a:off x="6813007" y="2516844"/>
                  <a:ext cx="7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40" name="Freihand 339">
                  <a:extLst>
                    <a:ext uri="{FF2B5EF4-FFF2-40B4-BE49-F238E27FC236}">
                      <a16:creationId xmlns:a16="http://schemas.microsoft.com/office/drawing/2014/main" id="{CD1B0E36-2872-4BB1-AE78-9D498129A143}"/>
                    </a:ext>
                  </a:extLst>
                </p14:cNvPr>
                <p14:cNvContentPartPr/>
                <p14:nvPr/>
              </p14:nvContentPartPr>
              <p14:xfrm>
                <a:off x="6932527" y="2423604"/>
                <a:ext cx="101880" cy="136440"/>
              </p14:xfrm>
            </p:contentPart>
          </mc:Choice>
          <mc:Fallback xmlns="">
            <p:pic>
              <p:nvPicPr>
                <p:cNvPr id="340" name="Freihand 339">
                  <a:extLst>
                    <a:ext uri="{FF2B5EF4-FFF2-40B4-BE49-F238E27FC236}">
                      <a16:creationId xmlns:a16="http://schemas.microsoft.com/office/drawing/2014/main" id="{CD1B0E36-2872-4BB1-AE78-9D498129A143}"/>
                    </a:ext>
                  </a:extLst>
                </p:cNvPr>
                <p:cNvPicPr/>
                <p:nvPr/>
              </p:nvPicPr>
              <p:blipFill>
                <a:blip r:embed="rId430"/>
                <a:stretch>
                  <a:fillRect/>
                </a:stretch>
              </p:blipFill>
              <p:spPr>
                <a:xfrm>
                  <a:off x="6928207" y="2419284"/>
                  <a:ext cx="110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41" name="Freihand 340">
                  <a:extLst>
                    <a:ext uri="{FF2B5EF4-FFF2-40B4-BE49-F238E27FC236}">
                      <a16:creationId xmlns:a16="http://schemas.microsoft.com/office/drawing/2014/main" id="{8E0C5D9E-ADC2-4574-A12B-45306222DA26}"/>
                    </a:ext>
                  </a:extLst>
                </p14:cNvPr>
                <p14:cNvContentPartPr/>
                <p14:nvPr/>
              </p14:nvContentPartPr>
              <p14:xfrm>
                <a:off x="7132327" y="2488404"/>
                <a:ext cx="64080" cy="28080"/>
              </p14:xfrm>
            </p:contentPart>
          </mc:Choice>
          <mc:Fallback xmlns="">
            <p:pic>
              <p:nvPicPr>
                <p:cNvPr id="341" name="Freihand 340">
                  <a:extLst>
                    <a:ext uri="{FF2B5EF4-FFF2-40B4-BE49-F238E27FC236}">
                      <a16:creationId xmlns:a16="http://schemas.microsoft.com/office/drawing/2014/main" id="{8E0C5D9E-ADC2-4574-A12B-45306222DA26}"/>
                    </a:ext>
                  </a:extLst>
                </p:cNvPr>
                <p:cNvPicPr/>
                <p:nvPr/>
              </p:nvPicPr>
              <p:blipFill>
                <a:blip r:embed="rId432"/>
                <a:stretch>
                  <a:fillRect/>
                </a:stretch>
              </p:blipFill>
              <p:spPr>
                <a:xfrm>
                  <a:off x="7127647" y="2484084"/>
                  <a:ext cx="72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42" name="Freihand 341">
                  <a:extLst>
                    <a:ext uri="{FF2B5EF4-FFF2-40B4-BE49-F238E27FC236}">
                      <a16:creationId xmlns:a16="http://schemas.microsoft.com/office/drawing/2014/main" id="{181A3899-9336-4183-A03C-3D342CE37F63}"/>
                    </a:ext>
                  </a:extLst>
                </p14:cNvPr>
                <p14:cNvContentPartPr/>
                <p14:nvPr/>
              </p14:nvContentPartPr>
              <p14:xfrm>
                <a:off x="7137007" y="2501004"/>
                <a:ext cx="66600" cy="131040"/>
              </p14:xfrm>
            </p:contentPart>
          </mc:Choice>
          <mc:Fallback xmlns="">
            <p:pic>
              <p:nvPicPr>
                <p:cNvPr id="342" name="Freihand 341">
                  <a:extLst>
                    <a:ext uri="{FF2B5EF4-FFF2-40B4-BE49-F238E27FC236}">
                      <a16:creationId xmlns:a16="http://schemas.microsoft.com/office/drawing/2014/main" id="{181A3899-9336-4183-A03C-3D342CE37F63}"/>
                    </a:ext>
                  </a:extLst>
                </p:cNvPr>
                <p:cNvPicPr/>
                <p:nvPr/>
              </p:nvPicPr>
              <p:blipFill>
                <a:blip r:embed="rId434"/>
                <a:stretch>
                  <a:fillRect/>
                </a:stretch>
              </p:blipFill>
              <p:spPr>
                <a:xfrm>
                  <a:off x="7132687" y="2496684"/>
                  <a:ext cx="75240" cy="139680"/>
                </a:xfrm>
                <a:prstGeom prst="rect">
                  <a:avLst/>
                </a:prstGeom>
              </p:spPr>
            </p:pic>
          </mc:Fallback>
        </mc:AlternateContent>
      </p:grpSp>
      <p:grpSp>
        <p:nvGrpSpPr>
          <p:cNvPr id="362" name="Gruppieren 361">
            <a:extLst>
              <a:ext uri="{FF2B5EF4-FFF2-40B4-BE49-F238E27FC236}">
                <a16:creationId xmlns:a16="http://schemas.microsoft.com/office/drawing/2014/main" id="{4BD6AB98-AC63-47B2-A227-B8132F6C03C1}"/>
              </a:ext>
            </a:extLst>
          </p:cNvPr>
          <p:cNvGrpSpPr/>
          <p:nvPr/>
        </p:nvGrpSpPr>
        <p:grpSpPr>
          <a:xfrm>
            <a:off x="4637527" y="2836884"/>
            <a:ext cx="1097280" cy="181440"/>
            <a:chOff x="4637527" y="2836884"/>
            <a:chExt cx="1097280" cy="181440"/>
          </a:xfrm>
        </p:grpSpPr>
        <mc:AlternateContent xmlns:mc="http://schemas.openxmlformats.org/markup-compatibility/2006" xmlns:p14="http://schemas.microsoft.com/office/powerpoint/2010/main">
          <mc:Choice Requires="p14">
            <p:contentPart p14:bwMode="auto" r:id="rId435">
              <p14:nvContentPartPr>
                <p14:cNvPr id="350" name="Freihand 349">
                  <a:extLst>
                    <a:ext uri="{FF2B5EF4-FFF2-40B4-BE49-F238E27FC236}">
                      <a16:creationId xmlns:a16="http://schemas.microsoft.com/office/drawing/2014/main" id="{722FA7B0-26E7-487A-BC8C-1BF0C2CAC792}"/>
                    </a:ext>
                  </a:extLst>
                </p14:cNvPr>
                <p14:cNvContentPartPr/>
                <p14:nvPr/>
              </p14:nvContentPartPr>
              <p14:xfrm>
                <a:off x="4637527" y="2914284"/>
                <a:ext cx="84960" cy="104040"/>
              </p14:xfrm>
            </p:contentPart>
          </mc:Choice>
          <mc:Fallback xmlns="">
            <p:pic>
              <p:nvPicPr>
                <p:cNvPr id="350" name="Freihand 349">
                  <a:extLst>
                    <a:ext uri="{FF2B5EF4-FFF2-40B4-BE49-F238E27FC236}">
                      <a16:creationId xmlns:a16="http://schemas.microsoft.com/office/drawing/2014/main" id="{722FA7B0-26E7-487A-BC8C-1BF0C2CAC792}"/>
                    </a:ext>
                  </a:extLst>
                </p:cNvPr>
                <p:cNvPicPr/>
                <p:nvPr/>
              </p:nvPicPr>
              <p:blipFill>
                <a:blip r:embed="rId436"/>
                <a:stretch>
                  <a:fillRect/>
                </a:stretch>
              </p:blipFill>
              <p:spPr>
                <a:xfrm>
                  <a:off x="4633207" y="2909964"/>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1" name="Freihand 350">
                  <a:extLst>
                    <a:ext uri="{FF2B5EF4-FFF2-40B4-BE49-F238E27FC236}">
                      <a16:creationId xmlns:a16="http://schemas.microsoft.com/office/drawing/2014/main" id="{A0DD3F2E-BB3C-4F00-B333-24297AFBDDC9}"/>
                    </a:ext>
                  </a:extLst>
                </p14:cNvPr>
                <p14:cNvContentPartPr/>
                <p14:nvPr/>
              </p14:nvContentPartPr>
              <p14:xfrm>
                <a:off x="4758847" y="2921484"/>
                <a:ext cx="79200" cy="69840"/>
              </p14:xfrm>
            </p:contentPart>
          </mc:Choice>
          <mc:Fallback xmlns="">
            <p:pic>
              <p:nvPicPr>
                <p:cNvPr id="351" name="Freihand 350">
                  <a:extLst>
                    <a:ext uri="{FF2B5EF4-FFF2-40B4-BE49-F238E27FC236}">
                      <a16:creationId xmlns:a16="http://schemas.microsoft.com/office/drawing/2014/main" id="{A0DD3F2E-BB3C-4F00-B333-24297AFBDDC9}"/>
                    </a:ext>
                  </a:extLst>
                </p:cNvPr>
                <p:cNvPicPr/>
                <p:nvPr/>
              </p:nvPicPr>
              <p:blipFill>
                <a:blip r:embed="rId438"/>
                <a:stretch>
                  <a:fillRect/>
                </a:stretch>
              </p:blipFill>
              <p:spPr>
                <a:xfrm>
                  <a:off x="4754527" y="2917164"/>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2" name="Freihand 351">
                  <a:extLst>
                    <a:ext uri="{FF2B5EF4-FFF2-40B4-BE49-F238E27FC236}">
                      <a16:creationId xmlns:a16="http://schemas.microsoft.com/office/drawing/2014/main" id="{87878CC4-D102-421A-9A9C-978AC7D3453A}"/>
                    </a:ext>
                  </a:extLst>
                </p14:cNvPr>
                <p14:cNvContentPartPr/>
                <p14:nvPr/>
              </p14:nvContentPartPr>
              <p14:xfrm>
                <a:off x="4887367" y="2912484"/>
                <a:ext cx="90360" cy="77760"/>
              </p14:xfrm>
            </p:contentPart>
          </mc:Choice>
          <mc:Fallback xmlns="">
            <p:pic>
              <p:nvPicPr>
                <p:cNvPr id="352" name="Freihand 351">
                  <a:extLst>
                    <a:ext uri="{FF2B5EF4-FFF2-40B4-BE49-F238E27FC236}">
                      <a16:creationId xmlns:a16="http://schemas.microsoft.com/office/drawing/2014/main" id="{87878CC4-D102-421A-9A9C-978AC7D3453A}"/>
                    </a:ext>
                  </a:extLst>
                </p:cNvPr>
                <p:cNvPicPr/>
                <p:nvPr/>
              </p:nvPicPr>
              <p:blipFill>
                <a:blip r:embed="rId440"/>
                <a:stretch>
                  <a:fillRect/>
                </a:stretch>
              </p:blipFill>
              <p:spPr>
                <a:xfrm>
                  <a:off x="4883047" y="290816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4" name="Freihand 353">
                  <a:extLst>
                    <a:ext uri="{FF2B5EF4-FFF2-40B4-BE49-F238E27FC236}">
                      <a16:creationId xmlns:a16="http://schemas.microsoft.com/office/drawing/2014/main" id="{E1459184-CF58-4304-B29A-034EA118E620}"/>
                    </a:ext>
                  </a:extLst>
                </p14:cNvPr>
                <p14:cNvContentPartPr/>
                <p14:nvPr/>
              </p14:nvContentPartPr>
              <p14:xfrm>
                <a:off x="5097607" y="2895564"/>
                <a:ext cx="26640" cy="99360"/>
              </p14:xfrm>
            </p:contentPart>
          </mc:Choice>
          <mc:Fallback xmlns="">
            <p:pic>
              <p:nvPicPr>
                <p:cNvPr id="354" name="Freihand 353">
                  <a:extLst>
                    <a:ext uri="{FF2B5EF4-FFF2-40B4-BE49-F238E27FC236}">
                      <a16:creationId xmlns:a16="http://schemas.microsoft.com/office/drawing/2014/main" id="{E1459184-CF58-4304-B29A-034EA118E620}"/>
                    </a:ext>
                  </a:extLst>
                </p:cNvPr>
                <p:cNvPicPr/>
                <p:nvPr/>
              </p:nvPicPr>
              <p:blipFill>
                <a:blip r:embed="rId442"/>
                <a:stretch>
                  <a:fillRect/>
                </a:stretch>
              </p:blipFill>
              <p:spPr>
                <a:xfrm>
                  <a:off x="5093287" y="2891244"/>
                  <a:ext cx="3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55" name="Freihand 354">
                  <a:extLst>
                    <a:ext uri="{FF2B5EF4-FFF2-40B4-BE49-F238E27FC236}">
                      <a16:creationId xmlns:a16="http://schemas.microsoft.com/office/drawing/2014/main" id="{1751F106-ACCA-4393-8946-161FADD3019F}"/>
                    </a:ext>
                  </a:extLst>
                </p14:cNvPr>
                <p14:cNvContentPartPr/>
                <p14:nvPr/>
              </p14:nvContentPartPr>
              <p14:xfrm>
                <a:off x="5082487" y="2922204"/>
                <a:ext cx="104040" cy="9720"/>
              </p14:xfrm>
            </p:contentPart>
          </mc:Choice>
          <mc:Fallback xmlns="">
            <p:pic>
              <p:nvPicPr>
                <p:cNvPr id="355" name="Freihand 354">
                  <a:extLst>
                    <a:ext uri="{FF2B5EF4-FFF2-40B4-BE49-F238E27FC236}">
                      <a16:creationId xmlns:a16="http://schemas.microsoft.com/office/drawing/2014/main" id="{1751F106-ACCA-4393-8946-161FADD3019F}"/>
                    </a:ext>
                  </a:extLst>
                </p:cNvPr>
                <p:cNvPicPr/>
                <p:nvPr/>
              </p:nvPicPr>
              <p:blipFill>
                <a:blip r:embed="rId444"/>
                <a:stretch>
                  <a:fillRect/>
                </a:stretch>
              </p:blipFill>
              <p:spPr>
                <a:xfrm>
                  <a:off x="5078167" y="2917884"/>
                  <a:ext cx="11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6" name="Freihand 355">
                  <a:extLst>
                    <a:ext uri="{FF2B5EF4-FFF2-40B4-BE49-F238E27FC236}">
                      <a16:creationId xmlns:a16="http://schemas.microsoft.com/office/drawing/2014/main" id="{2C8A50CF-54ED-4A81-9268-9B914D32EBC1}"/>
                    </a:ext>
                  </a:extLst>
                </p14:cNvPr>
                <p14:cNvContentPartPr/>
                <p14:nvPr/>
              </p14:nvContentPartPr>
              <p14:xfrm>
                <a:off x="5259247" y="2860644"/>
                <a:ext cx="72000" cy="101160"/>
              </p14:xfrm>
            </p:contentPart>
          </mc:Choice>
          <mc:Fallback xmlns="">
            <p:pic>
              <p:nvPicPr>
                <p:cNvPr id="356" name="Freihand 355">
                  <a:extLst>
                    <a:ext uri="{FF2B5EF4-FFF2-40B4-BE49-F238E27FC236}">
                      <a16:creationId xmlns:a16="http://schemas.microsoft.com/office/drawing/2014/main" id="{2C8A50CF-54ED-4A81-9268-9B914D32EBC1}"/>
                    </a:ext>
                  </a:extLst>
                </p:cNvPr>
                <p:cNvPicPr/>
                <p:nvPr/>
              </p:nvPicPr>
              <p:blipFill>
                <a:blip r:embed="rId446"/>
                <a:stretch>
                  <a:fillRect/>
                </a:stretch>
              </p:blipFill>
              <p:spPr>
                <a:xfrm>
                  <a:off x="5254927" y="2856324"/>
                  <a:ext cx="80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7" name="Freihand 356">
                  <a:extLst>
                    <a:ext uri="{FF2B5EF4-FFF2-40B4-BE49-F238E27FC236}">
                      <a16:creationId xmlns:a16="http://schemas.microsoft.com/office/drawing/2014/main" id="{937293D2-B02C-4F05-AA72-3BB7A477CD03}"/>
                    </a:ext>
                  </a:extLst>
                </p14:cNvPr>
                <p14:cNvContentPartPr/>
                <p14:nvPr/>
              </p14:nvContentPartPr>
              <p14:xfrm>
                <a:off x="5379487" y="2854884"/>
                <a:ext cx="75960" cy="114120"/>
              </p14:xfrm>
            </p:contentPart>
          </mc:Choice>
          <mc:Fallback xmlns="">
            <p:pic>
              <p:nvPicPr>
                <p:cNvPr id="357" name="Freihand 356">
                  <a:extLst>
                    <a:ext uri="{FF2B5EF4-FFF2-40B4-BE49-F238E27FC236}">
                      <a16:creationId xmlns:a16="http://schemas.microsoft.com/office/drawing/2014/main" id="{937293D2-B02C-4F05-AA72-3BB7A477CD03}"/>
                    </a:ext>
                  </a:extLst>
                </p:cNvPr>
                <p:cNvPicPr/>
                <p:nvPr/>
              </p:nvPicPr>
              <p:blipFill>
                <a:blip r:embed="rId448"/>
                <a:stretch>
                  <a:fillRect/>
                </a:stretch>
              </p:blipFill>
              <p:spPr>
                <a:xfrm>
                  <a:off x="5375167" y="2850564"/>
                  <a:ext cx="84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8" name="Freihand 357">
                  <a:extLst>
                    <a:ext uri="{FF2B5EF4-FFF2-40B4-BE49-F238E27FC236}">
                      <a16:creationId xmlns:a16="http://schemas.microsoft.com/office/drawing/2014/main" id="{D952D9A8-CC0D-44B0-899B-07F878A8E0C2}"/>
                    </a:ext>
                  </a:extLst>
                </p14:cNvPr>
                <p14:cNvContentPartPr/>
                <p14:nvPr/>
              </p14:nvContentPartPr>
              <p14:xfrm>
                <a:off x="5403607" y="2838684"/>
                <a:ext cx="92520" cy="3600"/>
              </p14:xfrm>
            </p:contentPart>
          </mc:Choice>
          <mc:Fallback xmlns="">
            <p:pic>
              <p:nvPicPr>
                <p:cNvPr id="358" name="Freihand 357">
                  <a:extLst>
                    <a:ext uri="{FF2B5EF4-FFF2-40B4-BE49-F238E27FC236}">
                      <a16:creationId xmlns:a16="http://schemas.microsoft.com/office/drawing/2014/main" id="{D952D9A8-CC0D-44B0-899B-07F878A8E0C2}"/>
                    </a:ext>
                  </a:extLst>
                </p:cNvPr>
                <p:cNvPicPr/>
                <p:nvPr/>
              </p:nvPicPr>
              <p:blipFill>
                <a:blip r:embed="rId450"/>
                <a:stretch>
                  <a:fillRect/>
                </a:stretch>
              </p:blipFill>
              <p:spPr>
                <a:xfrm>
                  <a:off x="5399287" y="2834364"/>
                  <a:ext cx="101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9" name="Freihand 358">
                  <a:extLst>
                    <a:ext uri="{FF2B5EF4-FFF2-40B4-BE49-F238E27FC236}">
                      <a16:creationId xmlns:a16="http://schemas.microsoft.com/office/drawing/2014/main" id="{D076AB6F-DFD0-4A7E-8076-18742881D3ED}"/>
                    </a:ext>
                  </a:extLst>
                </p14:cNvPr>
                <p14:cNvContentPartPr/>
                <p14:nvPr/>
              </p14:nvContentPartPr>
              <p14:xfrm>
                <a:off x="5514487" y="2836884"/>
                <a:ext cx="95400" cy="110880"/>
              </p14:xfrm>
            </p:contentPart>
          </mc:Choice>
          <mc:Fallback xmlns="">
            <p:pic>
              <p:nvPicPr>
                <p:cNvPr id="359" name="Freihand 358">
                  <a:extLst>
                    <a:ext uri="{FF2B5EF4-FFF2-40B4-BE49-F238E27FC236}">
                      <a16:creationId xmlns:a16="http://schemas.microsoft.com/office/drawing/2014/main" id="{D076AB6F-DFD0-4A7E-8076-18742881D3ED}"/>
                    </a:ext>
                  </a:extLst>
                </p:cNvPr>
                <p:cNvPicPr/>
                <p:nvPr/>
              </p:nvPicPr>
              <p:blipFill>
                <a:blip r:embed="rId452"/>
                <a:stretch>
                  <a:fillRect/>
                </a:stretch>
              </p:blipFill>
              <p:spPr>
                <a:xfrm>
                  <a:off x="5510167" y="2832564"/>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0" name="Freihand 359">
                  <a:extLst>
                    <a:ext uri="{FF2B5EF4-FFF2-40B4-BE49-F238E27FC236}">
                      <a16:creationId xmlns:a16="http://schemas.microsoft.com/office/drawing/2014/main" id="{D1F0CF9B-67A4-4F0E-9E13-7100211516A8}"/>
                    </a:ext>
                  </a:extLst>
                </p14:cNvPr>
                <p14:cNvContentPartPr/>
                <p14:nvPr/>
              </p14:nvContentPartPr>
              <p14:xfrm>
                <a:off x="5662447" y="2873604"/>
                <a:ext cx="72360" cy="48960"/>
              </p14:xfrm>
            </p:contentPart>
          </mc:Choice>
          <mc:Fallback xmlns="">
            <p:pic>
              <p:nvPicPr>
                <p:cNvPr id="360" name="Freihand 359">
                  <a:extLst>
                    <a:ext uri="{FF2B5EF4-FFF2-40B4-BE49-F238E27FC236}">
                      <a16:creationId xmlns:a16="http://schemas.microsoft.com/office/drawing/2014/main" id="{D1F0CF9B-67A4-4F0E-9E13-7100211516A8}"/>
                    </a:ext>
                  </a:extLst>
                </p:cNvPr>
                <p:cNvPicPr/>
                <p:nvPr/>
              </p:nvPicPr>
              <p:blipFill>
                <a:blip r:embed="rId454"/>
                <a:stretch>
                  <a:fillRect/>
                </a:stretch>
              </p:blipFill>
              <p:spPr>
                <a:xfrm>
                  <a:off x="5658127" y="2869284"/>
                  <a:ext cx="8100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361" name="Freihand 360">
                <a:extLst>
                  <a:ext uri="{FF2B5EF4-FFF2-40B4-BE49-F238E27FC236}">
                    <a16:creationId xmlns:a16="http://schemas.microsoft.com/office/drawing/2014/main" id="{4CB7BA46-4FC0-431D-9BE8-71A68378DBA8}"/>
                  </a:ext>
                </a:extLst>
              </p14:cNvPr>
              <p14:cNvContentPartPr/>
              <p14:nvPr/>
            </p14:nvContentPartPr>
            <p14:xfrm>
              <a:off x="5690887" y="2750124"/>
              <a:ext cx="720" cy="10080"/>
            </p14:xfrm>
          </p:contentPart>
        </mc:Choice>
        <mc:Fallback xmlns="">
          <p:pic>
            <p:nvPicPr>
              <p:cNvPr id="361" name="Freihand 360">
                <a:extLst>
                  <a:ext uri="{FF2B5EF4-FFF2-40B4-BE49-F238E27FC236}">
                    <a16:creationId xmlns:a16="http://schemas.microsoft.com/office/drawing/2014/main" id="{4CB7BA46-4FC0-431D-9BE8-71A68378DBA8}"/>
                  </a:ext>
                </a:extLst>
              </p:cNvPr>
              <p:cNvPicPr/>
              <p:nvPr/>
            </p:nvPicPr>
            <p:blipFill>
              <a:blip r:embed="rId456"/>
              <a:stretch>
                <a:fillRect/>
              </a:stretch>
            </p:blipFill>
            <p:spPr>
              <a:xfrm>
                <a:off x="5686567" y="2745804"/>
                <a:ext cx="9360" cy="18720"/>
              </a:xfrm>
              <a:prstGeom prst="rect">
                <a:avLst/>
              </a:prstGeom>
            </p:spPr>
          </p:pic>
        </mc:Fallback>
      </mc:AlternateContent>
      <p:grpSp>
        <p:nvGrpSpPr>
          <p:cNvPr id="366" name="Gruppieren 365">
            <a:extLst>
              <a:ext uri="{FF2B5EF4-FFF2-40B4-BE49-F238E27FC236}">
                <a16:creationId xmlns:a16="http://schemas.microsoft.com/office/drawing/2014/main" id="{EC3A9250-2770-4E3A-805B-BC5BC921D1D5}"/>
              </a:ext>
            </a:extLst>
          </p:cNvPr>
          <p:cNvGrpSpPr/>
          <p:nvPr/>
        </p:nvGrpSpPr>
        <p:grpSpPr>
          <a:xfrm>
            <a:off x="5983927" y="2795124"/>
            <a:ext cx="353160" cy="133560"/>
            <a:chOff x="5983927" y="2795124"/>
            <a:chExt cx="353160" cy="133560"/>
          </a:xfrm>
        </p:grpSpPr>
        <mc:AlternateContent xmlns:mc="http://schemas.openxmlformats.org/markup-compatibility/2006" xmlns:p14="http://schemas.microsoft.com/office/powerpoint/2010/main">
          <mc:Choice Requires="p14">
            <p:contentPart p14:bwMode="auto" r:id="rId457">
              <p14:nvContentPartPr>
                <p14:cNvPr id="363" name="Freihand 362">
                  <a:extLst>
                    <a:ext uri="{FF2B5EF4-FFF2-40B4-BE49-F238E27FC236}">
                      <a16:creationId xmlns:a16="http://schemas.microsoft.com/office/drawing/2014/main" id="{72223C38-7FD1-4050-90CF-461A596723C4}"/>
                    </a:ext>
                  </a:extLst>
                </p14:cNvPr>
                <p14:cNvContentPartPr/>
                <p14:nvPr/>
              </p14:nvContentPartPr>
              <p14:xfrm>
                <a:off x="5983927" y="2804124"/>
                <a:ext cx="3960" cy="122760"/>
              </p14:xfrm>
            </p:contentPart>
          </mc:Choice>
          <mc:Fallback xmlns="">
            <p:pic>
              <p:nvPicPr>
                <p:cNvPr id="363" name="Freihand 362">
                  <a:extLst>
                    <a:ext uri="{FF2B5EF4-FFF2-40B4-BE49-F238E27FC236}">
                      <a16:creationId xmlns:a16="http://schemas.microsoft.com/office/drawing/2014/main" id="{72223C38-7FD1-4050-90CF-461A596723C4}"/>
                    </a:ext>
                  </a:extLst>
                </p:cNvPr>
                <p:cNvPicPr/>
                <p:nvPr/>
              </p:nvPicPr>
              <p:blipFill>
                <a:blip r:embed="rId458"/>
                <a:stretch>
                  <a:fillRect/>
                </a:stretch>
              </p:blipFill>
              <p:spPr>
                <a:xfrm>
                  <a:off x="5979607" y="2799804"/>
                  <a:ext cx="1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64" name="Freihand 363">
                  <a:extLst>
                    <a:ext uri="{FF2B5EF4-FFF2-40B4-BE49-F238E27FC236}">
                      <a16:creationId xmlns:a16="http://schemas.microsoft.com/office/drawing/2014/main" id="{28B63392-9130-40EF-A113-06CA931923A7}"/>
                    </a:ext>
                  </a:extLst>
                </p14:cNvPr>
                <p14:cNvContentPartPr/>
                <p14:nvPr/>
              </p14:nvContentPartPr>
              <p14:xfrm>
                <a:off x="6103087" y="2866404"/>
                <a:ext cx="18000" cy="3600"/>
              </p14:xfrm>
            </p:contentPart>
          </mc:Choice>
          <mc:Fallback xmlns="">
            <p:pic>
              <p:nvPicPr>
                <p:cNvPr id="364" name="Freihand 363">
                  <a:extLst>
                    <a:ext uri="{FF2B5EF4-FFF2-40B4-BE49-F238E27FC236}">
                      <a16:creationId xmlns:a16="http://schemas.microsoft.com/office/drawing/2014/main" id="{28B63392-9130-40EF-A113-06CA931923A7}"/>
                    </a:ext>
                  </a:extLst>
                </p:cNvPr>
                <p:cNvPicPr/>
                <p:nvPr/>
              </p:nvPicPr>
              <p:blipFill>
                <a:blip r:embed="rId460"/>
                <a:stretch>
                  <a:fillRect/>
                </a:stretch>
              </p:blipFill>
              <p:spPr>
                <a:xfrm>
                  <a:off x="6098767" y="2862084"/>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65" name="Freihand 364">
                  <a:extLst>
                    <a:ext uri="{FF2B5EF4-FFF2-40B4-BE49-F238E27FC236}">
                      <a16:creationId xmlns:a16="http://schemas.microsoft.com/office/drawing/2014/main" id="{3C52E0B8-F9A3-4335-9AA1-78EA8DD681E4}"/>
                    </a:ext>
                  </a:extLst>
                </p14:cNvPr>
                <p14:cNvContentPartPr/>
                <p14:nvPr/>
              </p14:nvContentPartPr>
              <p14:xfrm>
                <a:off x="6194167" y="2795124"/>
                <a:ext cx="142920" cy="133560"/>
              </p14:xfrm>
            </p:contentPart>
          </mc:Choice>
          <mc:Fallback xmlns="">
            <p:pic>
              <p:nvPicPr>
                <p:cNvPr id="365" name="Freihand 364">
                  <a:extLst>
                    <a:ext uri="{FF2B5EF4-FFF2-40B4-BE49-F238E27FC236}">
                      <a16:creationId xmlns:a16="http://schemas.microsoft.com/office/drawing/2014/main" id="{3C52E0B8-F9A3-4335-9AA1-78EA8DD681E4}"/>
                    </a:ext>
                  </a:extLst>
                </p:cNvPr>
                <p:cNvPicPr/>
                <p:nvPr/>
              </p:nvPicPr>
              <p:blipFill>
                <a:blip r:embed="rId462"/>
                <a:stretch>
                  <a:fillRect/>
                </a:stretch>
              </p:blipFill>
              <p:spPr>
                <a:xfrm>
                  <a:off x="6189847" y="2790804"/>
                  <a:ext cx="151560" cy="142200"/>
                </a:xfrm>
                <a:prstGeom prst="rect">
                  <a:avLst/>
                </a:prstGeom>
              </p:spPr>
            </p:pic>
          </mc:Fallback>
        </mc:AlternateContent>
      </p:grpSp>
      <p:grpSp>
        <p:nvGrpSpPr>
          <p:cNvPr id="369" name="Gruppieren 368">
            <a:extLst>
              <a:ext uri="{FF2B5EF4-FFF2-40B4-BE49-F238E27FC236}">
                <a16:creationId xmlns:a16="http://schemas.microsoft.com/office/drawing/2014/main" id="{311E38F7-20FD-492F-A077-7D9950B14A07}"/>
              </a:ext>
            </a:extLst>
          </p:cNvPr>
          <p:cNvGrpSpPr/>
          <p:nvPr/>
        </p:nvGrpSpPr>
        <p:grpSpPr>
          <a:xfrm>
            <a:off x="3844087" y="2944164"/>
            <a:ext cx="611280" cy="220320"/>
            <a:chOff x="3844087" y="2944164"/>
            <a:chExt cx="611280" cy="220320"/>
          </a:xfrm>
        </p:grpSpPr>
        <mc:AlternateContent xmlns:mc="http://schemas.openxmlformats.org/markup-compatibility/2006" xmlns:p14="http://schemas.microsoft.com/office/powerpoint/2010/main">
          <mc:Choice Requires="p14">
            <p:contentPart p14:bwMode="auto" r:id="rId463">
              <p14:nvContentPartPr>
                <p14:cNvPr id="344" name="Freihand 343">
                  <a:extLst>
                    <a:ext uri="{FF2B5EF4-FFF2-40B4-BE49-F238E27FC236}">
                      <a16:creationId xmlns:a16="http://schemas.microsoft.com/office/drawing/2014/main" id="{6F4BAE16-53BD-40CE-91E3-72F5CFA7C379}"/>
                    </a:ext>
                  </a:extLst>
                </p14:cNvPr>
                <p14:cNvContentPartPr/>
                <p14:nvPr/>
              </p14:nvContentPartPr>
              <p14:xfrm>
                <a:off x="3844087" y="2958564"/>
                <a:ext cx="97200" cy="110160"/>
              </p14:xfrm>
            </p:contentPart>
          </mc:Choice>
          <mc:Fallback xmlns="">
            <p:pic>
              <p:nvPicPr>
                <p:cNvPr id="344" name="Freihand 343">
                  <a:extLst>
                    <a:ext uri="{FF2B5EF4-FFF2-40B4-BE49-F238E27FC236}">
                      <a16:creationId xmlns:a16="http://schemas.microsoft.com/office/drawing/2014/main" id="{6F4BAE16-53BD-40CE-91E3-72F5CFA7C379}"/>
                    </a:ext>
                  </a:extLst>
                </p:cNvPr>
                <p:cNvPicPr/>
                <p:nvPr/>
              </p:nvPicPr>
              <p:blipFill>
                <a:blip r:embed="rId464"/>
                <a:stretch>
                  <a:fillRect/>
                </a:stretch>
              </p:blipFill>
              <p:spPr>
                <a:xfrm>
                  <a:off x="3839767" y="2954244"/>
                  <a:ext cx="105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5" name="Freihand 344">
                  <a:extLst>
                    <a:ext uri="{FF2B5EF4-FFF2-40B4-BE49-F238E27FC236}">
                      <a16:creationId xmlns:a16="http://schemas.microsoft.com/office/drawing/2014/main" id="{F1232394-94E8-4330-A5E2-84DF045E9E8F}"/>
                    </a:ext>
                  </a:extLst>
                </p14:cNvPr>
                <p14:cNvContentPartPr/>
                <p14:nvPr/>
              </p14:nvContentPartPr>
              <p14:xfrm>
                <a:off x="3958927" y="3060804"/>
                <a:ext cx="27360" cy="85680"/>
              </p14:xfrm>
            </p:contentPart>
          </mc:Choice>
          <mc:Fallback xmlns="">
            <p:pic>
              <p:nvPicPr>
                <p:cNvPr id="345" name="Freihand 344">
                  <a:extLst>
                    <a:ext uri="{FF2B5EF4-FFF2-40B4-BE49-F238E27FC236}">
                      <a16:creationId xmlns:a16="http://schemas.microsoft.com/office/drawing/2014/main" id="{F1232394-94E8-4330-A5E2-84DF045E9E8F}"/>
                    </a:ext>
                  </a:extLst>
                </p:cNvPr>
                <p:cNvPicPr/>
                <p:nvPr/>
              </p:nvPicPr>
              <p:blipFill>
                <a:blip r:embed="rId466"/>
                <a:stretch>
                  <a:fillRect/>
                </a:stretch>
              </p:blipFill>
              <p:spPr>
                <a:xfrm>
                  <a:off x="3954607" y="3056484"/>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6" name="Freihand 345">
                  <a:extLst>
                    <a:ext uri="{FF2B5EF4-FFF2-40B4-BE49-F238E27FC236}">
                      <a16:creationId xmlns:a16="http://schemas.microsoft.com/office/drawing/2014/main" id="{5C1C3B37-FACB-4934-8489-DCCF7F34C5D8}"/>
                    </a:ext>
                  </a:extLst>
                </p14:cNvPr>
                <p14:cNvContentPartPr/>
                <p14:nvPr/>
              </p14:nvContentPartPr>
              <p14:xfrm>
                <a:off x="4044247" y="2958204"/>
                <a:ext cx="85680" cy="129600"/>
              </p14:xfrm>
            </p:contentPart>
          </mc:Choice>
          <mc:Fallback xmlns="">
            <p:pic>
              <p:nvPicPr>
                <p:cNvPr id="346" name="Freihand 345">
                  <a:extLst>
                    <a:ext uri="{FF2B5EF4-FFF2-40B4-BE49-F238E27FC236}">
                      <a16:creationId xmlns:a16="http://schemas.microsoft.com/office/drawing/2014/main" id="{5C1C3B37-FACB-4934-8489-DCCF7F34C5D8}"/>
                    </a:ext>
                  </a:extLst>
                </p:cNvPr>
                <p:cNvPicPr/>
                <p:nvPr/>
              </p:nvPicPr>
              <p:blipFill>
                <a:blip r:embed="rId468"/>
                <a:stretch>
                  <a:fillRect/>
                </a:stretch>
              </p:blipFill>
              <p:spPr>
                <a:xfrm>
                  <a:off x="4039927" y="2953884"/>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7" name="Freihand 346">
                  <a:extLst>
                    <a:ext uri="{FF2B5EF4-FFF2-40B4-BE49-F238E27FC236}">
                      <a16:creationId xmlns:a16="http://schemas.microsoft.com/office/drawing/2014/main" id="{325480B2-1FBA-479C-9925-198BCF70E2FC}"/>
                    </a:ext>
                  </a:extLst>
                </p14:cNvPr>
                <p14:cNvContentPartPr/>
                <p14:nvPr/>
              </p14:nvContentPartPr>
              <p14:xfrm>
                <a:off x="4079887" y="2944164"/>
                <a:ext cx="375480" cy="12240"/>
              </p14:xfrm>
            </p:contentPart>
          </mc:Choice>
          <mc:Fallback xmlns="">
            <p:pic>
              <p:nvPicPr>
                <p:cNvPr id="347" name="Freihand 346">
                  <a:extLst>
                    <a:ext uri="{FF2B5EF4-FFF2-40B4-BE49-F238E27FC236}">
                      <a16:creationId xmlns:a16="http://schemas.microsoft.com/office/drawing/2014/main" id="{325480B2-1FBA-479C-9925-198BCF70E2FC}"/>
                    </a:ext>
                  </a:extLst>
                </p:cNvPr>
                <p:cNvPicPr/>
                <p:nvPr/>
              </p:nvPicPr>
              <p:blipFill>
                <a:blip r:embed="rId470"/>
                <a:stretch>
                  <a:fillRect/>
                </a:stretch>
              </p:blipFill>
              <p:spPr>
                <a:xfrm>
                  <a:off x="4075567" y="2939844"/>
                  <a:ext cx="384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8" name="Freihand 347">
                  <a:extLst>
                    <a:ext uri="{FF2B5EF4-FFF2-40B4-BE49-F238E27FC236}">
                      <a16:creationId xmlns:a16="http://schemas.microsoft.com/office/drawing/2014/main" id="{00084C34-726D-497E-A08A-BF8FA0C14801}"/>
                    </a:ext>
                  </a:extLst>
                </p14:cNvPr>
                <p14:cNvContentPartPr/>
                <p14:nvPr/>
              </p14:nvContentPartPr>
              <p14:xfrm>
                <a:off x="4349167" y="3011484"/>
                <a:ext cx="82080" cy="6840"/>
              </p14:xfrm>
            </p:contentPart>
          </mc:Choice>
          <mc:Fallback xmlns="">
            <p:pic>
              <p:nvPicPr>
                <p:cNvPr id="348" name="Freihand 347">
                  <a:extLst>
                    <a:ext uri="{FF2B5EF4-FFF2-40B4-BE49-F238E27FC236}">
                      <a16:creationId xmlns:a16="http://schemas.microsoft.com/office/drawing/2014/main" id="{00084C34-726D-497E-A08A-BF8FA0C14801}"/>
                    </a:ext>
                  </a:extLst>
                </p:cNvPr>
                <p:cNvPicPr/>
                <p:nvPr/>
              </p:nvPicPr>
              <p:blipFill>
                <a:blip r:embed="rId472"/>
                <a:stretch>
                  <a:fillRect/>
                </a:stretch>
              </p:blipFill>
              <p:spPr>
                <a:xfrm>
                  <a:off x="4344847" y="3007164"/>
                  <a:ext cx="90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67" name="Freihand 366">
                  <a:extLst>
                    <a:ext uri="{FF2B5EF4-FFF2-40B4-BE49-F238E27FC236}">
                      <a16:creationId xmlns:a16="http://schemas.microsoft.com/office/drawing/2014/main" id="{A6125069-5F68-4EF0-BD52-3749C5C92882}"/>
                    </a:ext>
                  </a:extLst>
                </p14:cNvPr>
                <p14:cNvContentPartPr/>
                <p14:nvPr/>
              </p14:nvContentPartPr>
              <p14:xfrm>
                <a:off x="4228927" y="2988444"/>
                <a:ext cx="63720" cy="50400"/>
              </p14:xfrm>
            </p:contentPart>
          </mc:Choice>
          <mc:Fallback xmlns="">
            <p:pic>
              <p:nvPicPr>
                <p:cNvPr id="367" name="Freihand 366">
                  <a:extLst>
                    <a:ext uri="{FF2B5EF4-FFF2-40B4-BE49-F238E27FC236}">
                      <a16:creationId xmlns:a16="http://schemas.microsoft.com/office/drawing/2014/main" id="{A6125069-5F68-4EF0-BD52-3749C5C92882}"/>
                    </a:ext>
                  </a:extLst>
                </p:cNvPr>
                <p:cNvPicPr/>
                <p:nvPr/>
              </p:nvPicPr>
              <p:blipFill>
                <a:blip r:embed="rId474"/>
                <a:stretch>
                  <a:fillRect/>
                </a:stretch>
              </p:blipFill>
              <p:spPr>
                <a:xfrm>
                  <a:off x="4224607" y="2984124"/>
                  <a:ext cx="72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8" name="Freihand 367">
                  <a:extLst>
                    <a:ext uri="{FF2B5EF4-FFF2-40B4-BE49-F238E27FC236}">
                      <a16:creationId xmlns:a16="http://schemas.microsoft.com/office/drawing/2014/main" id="{2C285E0F-E668-4FA2-92E2-F8D879331063}"/>
                    </a:ext>
                  </a:extLst>
                </p14:cNvPr>
                <p14:cNvContentPartPr/>
                <p14:nvPr/>
              </p14:nvContentPartPr>
              <p14:xfrm>
                <a:off x="4224247" y="2974764"/>
                <a:ext cx="88920" cy="189720"/>
              </p14:xfrm>
            </p:contentPart>
          </mc:Choice>
          <mc:Fallback xmlns="">
            <p:pic>
              <p:nvPicPr>
                <p:cNvPr id="368" name="Freihand 367">
                  <a:extLst>
                    <a:ext uri="{FF2B5EF4-FFF2-40B4-BE49-F238E27FC236}">
                      <a16:creationId xmlns:a16="http://schemas.microsoft.com/office/drawing/2014/main" id="{2C285E0F-E668-4FA2-92E2-F8D879331063}"/>
                    </a:ext>
                  </a:extLst>
                </p:cNvPr>
                <p:cNvPicPr/>
                <p:nvPr/>
              </p:nvPicPr>
              <p:blipFill>
                <a:blip r:embed="rId476"/>
                <a:stretch>
                  <a:fillRect/>
                </a:stretch>
              </p:blipFill>
              <p:spPr>
                <a:xfrm>
                  <a:off x="4219927" y="2970444"/>
                  <a:ext cx="9756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370" name="Freihand 369">
                <a:extLst>
                  <a:ext uri="{FF2B5EF4-FFF2-40B4-BE49-F238E27FC236}">
                    <a16:creationId xmlns:a16="http://schemas.microsoft.com/office/drawing/2014/main" id="{81DF653C-A54E-47F9-9C32-4E72208A3C89}"/>
                  </a:ext>
                </a:extLst>
              </p14:cNvPr>
              <p14:cNvContentPartPr/>
              <p14:nvPr/>
            </p14:nvContentPartPr>
            <p14:xfrm>
              <a:off x="4151527" y="3310284"/>
              <a:ext cx="74520" cy="90360"/>
            </p14:xfrm>
          </p:contentPart>
        </mc:Choice>
        <mc:Fallback xmlns="">
          <p:pic>
            <p:nvPicPr>
              <p:cNvPr id="370" name="Freihand 369">
                <a:extLst>
                  <a:ext uri="{FF2B5EF4-FFF2-40B4-BE49-F238E27FC236}">
                    <a16:creationId xmlns:a16="http://schemas.microsoft.com/office/drawing/2014/main" id="{81DF653C-A54E-47F9-9C32-4E72208A3C89}"/>
                  </a:ext>
                </a:extLst>
              </p:cNvPr>
              <p:cNvPicPr/>
              <p:nvPr/>
            </p:nvPicPr>
            <p:blipFill>
              <a:blip r:embed="rId478"/>
              <a:stretch>
                <a:fillRect/>
              </a:stretch>
            </p:blipFill>
            <p:spPr>
              <a:xfrm>
                <a:off x="4147207" y="3305964"/>
                <a:ext cx="83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71" name="Freihand 370">
                <a:extLst>
                  <a:ext uri="{FF2B5EF4-FFF2-40B4-BE49-F238E27FC236}">
                    <a16:creationId xmlns:a16="http://schemas.microsoft.com/office/drawing/2014/main" id="{148C6A33-C75B-4C68-BA2C-FCF2E4DE2C3D}"/>
                  </a:ext>
                </a:extLst>
              </p14:cNvPr>
              <p14:cNvContentPartPr/>
              <p14:nvPr/>
            </p14:nvContentPartPr>
            <p14:xfrm>
              <a:off x="4189327" y="3330804"/>
              <a:ext cx="60480" cy="149760"/>
            </p14:xfrm>
          </p:contentPart>
        </mc:Choice>
        <mc:Fallback xmlns="">
          <p:pic>
            <p:nvPicPr>
              <p:cNvPr id="371" name="Freihand 370">
                <a:extLst>
                  <a:ext uri="{FF2B5EF4-FFF2-40B4-BE49-F238E27FC236}">
                    <a16:creationId xmlns:a16="http://schemas.microsoft.com/office/drawing/2014/main" id="{148C6A33-C75B-4C68-BA2C-FCF2E4DE2C3D}"/>
                  </a:ext>
                </a:extLst>
              </p:cNvPr>
              <p:cNvPicPr/>
              <p:nvPr/>
            </p:nvPicPr>
            <p:blipFill>
              <a:blip r:embed="rId480"/>
              <a:stretch>
                <a:fillRect/>
              </a:stretch>
            </p:blipFill>
            <p:spPr>
              <a:xfrm>
                <a:off x="4185007" y="3326484"/>
                <a:ext cx="69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72" name="Freihand 371">
                <a:extLst>
                  <a:ext uri="{FF2B5EF4-FFF2-40B4-BE49-F238E27FC236}">
                    <a16:creationId xmlns:a16="http://schemas.microsoft.com/office/drawing/2014/main" id="{290D9AA4-C9BA-4FBC-A77A-84C27656431A}"/>
                  </a:ext>
                </a:extLst>
              </p14:cNvPr>
              <p14:cNvContentPartPr/>
              <p14:nvPr/>
            </p14:nvContentPartPr>
            <p14:xfrm>
              <a:off x="4367887" y="3323244"/>
              <a:ext cx="117360" cy="55440"/>
            </p14:xfrm>
          </p:contentPart>
        </mc:Choice>
        <mc:Fallback xmlns="">
          <p:pic>
            <p:nvPicPr>
              <p:cNvPr id="372" name="Freihand 371">
                <a:extLst>
                  <a:ext uri="{FF2B5EF4-FFF2-40B4-BE49-F238E27FC236}">
                    <a16:creationId xmlns:a16="http://schemas.microsoft.com/office/drawing/2014/main" id="{290D9AA4-C9BA-4FBC-A77A-84C27656431A}"/>
                  </a:ext>
                </a:extLst>
              </p:cNvPr>
              <p:cNvPicPr/>
              <p:nvPr/>
            </p:nvPicPr>
            <p:blipFill>
              <a:blip r:embed="rId482"/>
              <a:stretch>
                <a:fillRect/>
              </a:stretch>
            </p:blipFill>
            <p:spPr>
              <a:xfrm>
                <a:off x="4363567" y="3318924"/>
                <a:ext cx="126000" cy="64080"/>
              </a:xfrm>
              <a:prstGeom prst="rect">
                <a:avLst/>
              </a:prstGeom>
            </p:spPr>
          </p:pic>
        </mc:Fallback>
      </mc:AlternateContent>
      <p:grpSp>
        <p:nvGrpSpPr>
          <p:cNvPr id="385" name="Gruppieren 384">
            <a:extLst>
              <a:ext uri="{FF2B5EF4-FFF2-40B4-BE49-F238E27FC236}">
                <a16:creationId xmlns:a16="http://schemas.microsoft.com/office/drawing/2014/main" id="{95AA7EC6-361D-46E2-ACE3-A907ABA639E2}"/>
              </a:ext>
            </a:extLst>
          </p:cNvPr>
          <p:cNvGrpSpPr/>
          <p:nvPr/>
        </p:nvGrpSpPr>
        <p:grpSpPr>
          <a:xfrm>
            <a:off x="4645447" y="3134604"/>
            <a:ext cx="1036800" cy="216360"/>
            <a:chOff x="4645447" y="3134604"/>
            <a:chExt cx="1036800" cy="216360"/>
          </a:xfrm>
        </p:grpSpPr>
        <mc:AlternateContent xmlns:mc="http://schemas.openxmlformats.org/markup-compatibility/2006" xmlns:p14="http://schemas.microsoft.com/office/powerpoint/2010/main">
          <mc:Choice Requires="p14">
            <p:contentPart p14:bwMode="auto" r:id="rId483">
              <p14:nvContentPartPr>
                <p14:cNvPr id="373" name="Freihand 372">
                  <a:extLst>
                    <a:ext uri="{FF2B5EF4-FFF2-40B4-BE49-F238E27FC236}">
                      <a16:creationId xmlns:a16="http://schemas.microsoft.com/office/drawing/2014/main" id="{68AF7066-01E8-4F58-9D11-7DE463971A25}"/>
                    </a:ext>
                  </a:extLst>
                </p14:cNvPr>
                <p14:cNvContentPartPr/>
                <p14:nvPr/>
              </p14:nvContentPartPr>
              <p14:xfrm>
                <a:off x="4645447" y="3248004"/>
                <a:ext cx="52920" cy="84240"/>
              </p14:xfrm>
            </p:contentPart>
          </mc:Choice>
          <mc:Fallback xmlns="">
            <p:pic>
              <p:nvPicPr>
                <p:cNvPr id="373" name="Freihand 372">
                  <a:extLst>
                    <a:ext uri="{FF2B5EF4-FFF2-40B4-BE49-F238E27FC236}">
                      <a16:creationId xmlns:a16="http://schemas.microsoft.com/office/drawing/2014/main" id="{68AF7066-01E8-4F58-9D11-7DE463971A25}"/>
                    </a:ext>
                  </a:extLst>
                </p:cNvPr>
                <p:cNvPicPr/>
                <p:nvPr/>
              </p:nvPicPr>
              <p:blipFill>
                <a:blip r:embed="rId484"/>
                <a:stretch>
                  <a:fillRect/>
                </a:stretch>
              </p:blipFill>
              <p:spPr>
                <a:xfrm>
                  <a:off x="4641127" y="3243684"/>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74" name="Freihand 373">
                  <a:extLst>
                    <a:ext uri="{FF2B5EF4-FFF2-40B4-BE49-F238E27FC236}">
                      <a16:creationId xmlns:a16="http://schemas.microsoft.com/office/drawing/2014/main" id="{2A8ECF97-A944-4A32-B6D4-3EA72961360E}"/>
                    </a:ext>
                  </a:extLst>
                </p14:cNvPr>
                <p14:cNvContentPartPr/>
                <p14:nvPr/>
              </p14:nvContentPartPr>
              <p14:xfrm>
                <a:off x="4690447" y="3270324"/>
                <a:ext cx="23400" cy="80640"/>
              </p14:xfrm>
            </p:contentPart>
          </mc:Choice>
          <mc:Fallback xmlns="">
            <p:pic>
              <p:nvPicPr>
                <p:cNvPr id="374" name="Freihand 373">
                  <a:extLst>
                    <a:ext uri="{FF2B5EF4-FFF2-40B4-BE49-F238E27FC236}">
                      <a16:creationId xmlns:a16="http://schemas.microsoft.com/office/drawing/2014/main" id="{2A8ECF97-A944-4A32-B6D4-3EA72961360E}"/>
                    </a:ext>
                  </a:extLst>
                </p:cNvPr>
                <p:cNvPicPr/>
                <p:nvPr/>
              </p:nvPicPr>
              <p:blipFill>
                <a:blip r:embed="rId486"/>
                <a:stretch>
                  <a:fillRect/>
                </a:stretch>
              </p:blipFill>
              <p:spPr>
                <a:xfrm>
                  <a:off x="4686127" y="3266004"/>
                  <a:ext cx="3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75" name="Freihand 374">
                  <a:extLst>
                    <a:ext uri="{FF2B5EF4-FFF2-40B4-BE49-F238E27FC236}">
                      <a16:creationId xmlns:a16="http://schemas.microsoft.com/office/drawing/2014/main" id="{56C986B1-6819-475F-9E56-9ABBCD42BF00}"/>
                    </a:ext>
                  </a:extLst>
                </p14:cNvPr>
                <p14:cNvContentPartPr/>
                <p14:nvPr/>
              </p14:nvContentPartPr>
              <p14:xfrm>
                <a:off x="4769647" y="3260604"/>
                <a:ext cx="80640" cy="90000"/>
              </p14:xfrm>
            </p:contentPart>
          </mc:Choice>
          <mc:Fallback xmlns="">
            <p:pic>
              <p:nvPicPr>
                <p:cNvPr id="375" name="Freihand 374">
                  <a:extLst>
                    <a:ext uri="{FF2B5EF4-FFF2-40B4-BE49-F238E27FC236}">
                      <a16:creationId xmlns:a16="http://schemas.microsoft.com/office/drawing/2014/main" id="{56C986B1-6819-475F-9E56-9ABBCD42BF00}"/>
                    </a:ext>
                  </a:extLst>
                </p:cNvPr>
                <p:cNvPicPr/>
                <p:nvPr/>
              </p:nvPicPr>
              <p:blipFill>
                <a:blip r:embed="rId488"/>
                <a:stretch>
                  <a:fillRect/>
                </a:stretch>
              </p:blipFill>
              <p:spPr>
                <a:xfrm>
                  <a:off x="4765327" y="3256284"/>
                  <a:ext cx="89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76" name="Freihand 375">
                  <a:extLst>
                    <a:ext uri="{FF2B5EF4-FFF2-40B4-BE49-F238E27FC236}">
                      <a16:creationId xmlns:a16="http://schemas.microsoft.com/office/drawing/2014/main" id="{42CDA2A2-EF0D-4FF4-8BBD-EEC11F1A217A}"/>
                    </a:ext>
                  </a:extLst>
                </p14:cNvPr>
                <p14:cNvContentPartPr/>
                <p14:nvPr/>
              </p14:nvContentPartPr>
              <p14:xfrm>
                <a:off x="4890607" y="3250884"/>
                <a:ext cx="101160" cy="92880"/>
              </p14:xfrm>
            </p:contentPart>
          </mc:Choice>
          <mc:Fallback xmlns="">
            <p:pic>
              <p:nvPicPr>
                <p:cNvPr id="376" name="Freihand 375">
                  <a:extLst>
                    <a:ext uri="{FF2B5EF4-FFF2-40B4-BE49-F238E27FC236}">
                      <a16:creationId xmlns:a16="http://schemas.microsoft.com/office/drawing/2014/main" id="{42CDA2A2-EF0D-4FF4-8BBD-EEC11F1A217A}"/>
                    </a:ext>
                  </a:extLst>
                </p:cNvPr>
                <p:cNvPicPr/>
                <p:nvPr/>
              </p:nvPicPr>
              <p:blipFill>
                <a:blip r:embed="rId490"/>
                <a:stretch>
                  <a:fillRect/>
                </a:stretch>
              </p:blipFill>
              <p:spPr>
                <a:xfrm>
                  <a:off x="4886287" y="3246564"/>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78" name="Freihand 377">
                  <a:extLst>
                    <a:ext uri="{FF2B5EF4-FFF2-40B4-BE49-F238E27FC236}">
                      <a16:creationId xmlns:a16="http://schemas.microsoft.com/office/drawing/2014/main" id="{B0E23F24-DC6C-448D-9CC2-B4833E35492F}"/>
                    </a:ext>
                  </a:extLst>
                </p14:cNvPr>
                <p14:cNvContentPartPr/>
                <p14:nvPr/>
              </p14:nvContentPartPr>
              <p14:xfrm>
                <a:off x="5123527" y="3245484"/>
                <a:ext cx="16200" cy="101160"/>
              </p14:xfrm>
            </p:contentPart>
          </mc:Choice>
          <mc:Fallback xmlns="">
            <p:pic>
              <p:nvPicPr>
                <p:cNvPr id="378" name="Freihand 377">
                  <a:extLst>
                    <a:ext uri="{FF2B5EF4-FFF2-40B4-BE49-F238E27FC236}">
                      <a16:creationId xmlns:a16="http://schemas.microsoft.com/office/drawing/2014/main" id="{B0E23F24-DC6C-448D-9CC2-B4833E35492F}"/>
                    </a:ext>
                  </a:extLst>
                </p:cNvPr>
                <p:cNvPicPr/>
                <p:nvPr/>
              </p:nvPicPr>
              <p:blipFill>
                <a:blip r:embed="rId492"/>
                <a:stretch>
                  <a:fillRect/>
                </a:stretch>
              </p:blipFill>
              <p:spPr>
                <a:xfrm>
                  <a:off x="5119207" y="3241164"/>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79" name="Freihand 378">
                  <a:extLst>
                    <a:ext uri="{FF2B5EF4-FFF2-40B4-BE49-F238E27FC236}">
                      <a16:creationId xmlns:a16="http://schemas.microsoft.com/office/drawing/2014/main" id="{33271158-7594-42F3-AC1D-03EE5CF97C00}"/>
                    </a:ext>
                  </a:extLst>
                </p14:cNvPr>
                <p14:cNvContentPartPr/>
                <p14:nvPr/>
              </p14:nvContentPartPr>
              <p14:xfrm>
                <a:off x="5103007" y="3287964"/>
                <a:ext cx="76320" cy="3960"/>
              </p14:xfrm>
            </p:contentPart>
          </mc:Choice>
          <mc:Fallback xmlns="">
            <p:pic>
              <p:nvPicPr>
                <p:cNvPr id="379" name="Freihand 378">
                  <a:extLst>
                    <a:ext uri="{FF2B5EF4-FFF2-40B4-BE49-F238E27FC236}">
                      <a16:creationId xmlns:a16="http://schemas.microsoft.com/office/drawing/2014/main" id="{33271158-7594-42F3-AC1D-03EE5CF97C00}"/>
                    </a:ext>
                  </a:extLst>
                </p:cNvPr>
                <p:cNvPicPr/>
                <p:nvPr/>
              </p:nvPicPr>
              <p:blipFill>
                <a:blip r:embed="rId494"/>
                <a:stretch>
                  <a:fillRect/>
                </a:stretch>
              </p:blipFill>
              <p:spPr>
                <a:xfrm>
                  <a:off x="5098687" y="3283644"/>
                  <a:ext cx="84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80" name="Freihand 379">
                  <a:extLst>
                    <a:ext uri="{FF2B5EF4-FFF2-40B4-BE49-F238E27FC236}">
                      <a16:creationId xmlns:a16="http://schemas.microsoft.com/office/drawing/2014/main" id="{A6CFA7CB-4FAF-4730-8716-9BB388B1203B}"/>
                    </a:ext>
                  </a:extLst>
                </p14:cNvPr>
                <p14:cNvContentPartPr/>
                <p14:nvPr/>
              </p14:nvContentPartPr>
              <p14:xfrm>
                <a:off x="5235127" y="3200124"/>
                <a:ext cx="114120" cy="142920"/>
              </p14:xfrm>
            </p:contentPart>
          </mc:Choice>
          <mc:Fallback xmlns="">
            <p:pic>
              <p:nvPicPr>
                <p:cNvPr id="380" name="Freihand 379">
                  <a:extLst>
                    <a:ext uri="{FF2B5EF4-FFF2-40B4-BE49-F238E27FC236}">
                      <a16:creationId xmlns:a16="http://schemas.microsoft.com/office/drawing/2014/main" id="{A6CFA7CB-4FAF-4730-8716-9BB388B1203B}"/>
                    </a:ext>
                  </a:extLst>
                </p:cNvPr>
                <p:cNvPicPr/>
                <p:nvPr/>
              </p:nvPicPr>
              <p:blipFill>
                <a:blip r:embed="rId496"/>
                <a:stretch>
                  <a:fillRect/>
                </a:stretch>
              </p:blipFill>
              <p:spPr>
                <a:xfrm>
                  <a:off x="5230807" y="3195804"/>
                  <a:ext cx="122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1" name="Freihand 380">
                  <a:extLst>
                    <a:ext uri="{FF2B5EF4-FFF2-40B4-BE49-F238E27FC236}">
                      <a16:creationId xmlns:a16="http://schemas.microsoft.com/office/drawing/2014/main" id="{C7FDD815-E3A3-4B89-931A-6464E822C73D}"/>
                    </a:ext>
                  </a:extLst>
                </p14:cNvPr>
                <p14:cNvContentPartPr/>
                <p14:nvPr/>
              </p14:nvContentPartPr>
              <p14:xfrm>
                <a:off x="5375887" y="3198324"/>
                <a:ext cx="74880" cy="108360"/>
              </p14:xfrm>
            </p:contentPart>
          </mc:Choice>
          <mc:Fallback xmlns="">
            <p:pic>
              <p:nvPicPr>
                <p:cNvPr id="381" name="Freihand 380">
                  <a:extLst>
                    <a:ext uri="{FF2B5EF4-FFF2-40B4-BE49-F238E27FC236}">
                      <a16:creationId xmlns:a16="http://schemas.microsoft.com/office/drawing/2014/main" id="{C7FDD815-E3A3-4B89-931A-6464E822C73D}"/>
                    </a:ext>
                  </a:extLst>
                </p:cNvPr>
                <p:cNvPicPr/>
                <p:nvPr/>
              </p:nvPicPr>
              <p:blipFill>
                <a:blip r:embed="rId498"/>
                <a:stretch>
                  <a:fillRect/>
                </a:stretch>
              </p:blipFill>
              <p:spPr>
                <a:xfrm>
                  <a:off x="5371567" y="3194004"/>
                  <a:ext cx="83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2" name="Freihand 381">
                  <a:extLst>
                    <a:ext uri="{FF2B5EF4-FFF2-40B4-BE49-F238E27FC236}">
                      <a16:creationId xmlns:a16="http://schemas.microsoft.com/office/drawing/2014/main" id="{299E084D-3C78-4050-B9C6-5D43551733AF}"/>
                    </a:ext>
                  </a:extLst>
                </p14:cNvPr>
                <p14:cNvContentPartPr/>
                <p14:nvPr/>
              </p14:nvContentPartPr>
              <p14:xfrm>
                <a:off x="5474887" y="3200844"/>
                <a:ext cx="76320" cy="87480"/>
              </p14:xfrm>
            </p:contentPart>
          </mc:Choice>
          <mc:Fallback xmlns="">
            <p:pic>
              <p:nvPicPr>
                <p:cNvPr id="382" name="Freihand 381">
                  <a:extLst>
                    <a:ext uri="{FF2B5EF4-FFF2-40B4-BE49-F238E27FC236}">
                      <a16:creationId xmlns:a16="http://schemas.microsoft.com/office/drawing/2014/main" id="{299E084D-3C78-4050-B9C6-5D43551733AF}"/>
                    </a:ext>
                  </a:extLst>
                </p:cNvPr>
                <p:cNvPicPr/>
                <p:nvPr/>
              </p:nvPicPr>
              <p:blipFill>
                <a:blip r:embed="rId500"/>
                <a:stretch>
                  <a:fillRect/>
                </a:stretch>
              </p:blipFill>
              <p:spPr>
                <a:xfrm>
                  <a:off x="5470567" y="3196524"/>
                  <a:ext cx="8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83" name="Freihand 382">
                  <a:extLst>
                    <a:ext uri="{FF2B5EF4-FFF2-40B4-BE49-F238E27FC236}">
                      <a16:creationId xmlns:a16="http://schemas.microsoft.com/office/drawing/2014/main" id="{BBF7F608-D8A3-42E2-8D77-6C05BFFC00D7}"/>
                    </a:ext>
                  </a:extLst>
                </p14:cNvPr>
                <p14:cNvContentPartPr/>
                <p14:nvPr/>
              </p14:nvContentPartPr>
              <p14:xfrm>
                <a:off x="5627887" y="3219924"/>
                <a:ext cx="54360" cy="52920"/>
              </p14:xfrm>
            </p:contentPart>
          </mc:Choice>
          <mc:Fallback xmlns="">
            <p:pic>
              <p:nvPicPr>
                <p:cNvPr id="383" name="Freihand 382">
                  <a:extLst>
                    <a:ext uri="{FF2B5EF4-FFF2-40B4-BE49-F238E27FC236}">
                      <a16:creationId xmlns:a16="http://schemas.microsoft.com/office/drawing/2014/main" id="{BBF7F608-D8A3-42E2-8D77-6C05BFFC00D7}"/>
                    </a:ext>
                  </a:extLst>
                </p:cNvPr>
                <p:cNvPicPr/>
                <p:nvPr/>
              </p:nvPicPr>
              <p:blipFill>
                <a:blip r:embed="rId502"/>
                <a:stretch>
                  <a:fillRect/>
                </a:stretch>
              </p:blipFill>
              <p:spPr>
                <a:xfrm>
                  <a:off x="5623567" y="3215604"/>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84" name="Freihand 383">
                  <a:extLst>
                    <a:ext uri="{FF2B5EF4-FFF2-40B4-BE49-F238E27FC236}">
                      <a16:creationId xmlns:a16="http://schemas.microsoft.com/office/drawing/2014/main" id="{88E57E31-28E7-4FD2-ACC5-BB434C2202DB}"/>
                    </a:ext>
                  </a:extLst>
                </p14:cNvPr>
                <p14:cNvContentPartPr/>
                <p14:nvPr/>
              </p14:nvContentPartPr>
              <p14:xfrm>
                <a:off x="5639407" y="3134604"/>
                <a:ext cx="3240" cy="7200"/>
              </p14:xfrm>
            </p:contentPart>
          </mc:Choice>
          <mc:Fallback xmlns="">
            <p:pic>
              <p:nvPicPr>
                <p:cNvPr id="384" name="Freihand 383">
                  <a:extLst>
                    <a:ext uri="{FF2B5EF4-FFF2-40B4-BE49-F238E27FC236}">
                      <a16:creationId xmlns:a16="http://schemas.microsoft.com/office/drawing/2014/main" id="{88E57E31-28E7-4FD2-ACC5-BB434C2202DB}"/>
                    </a:ext>
                  </a:extLst>
                </p:cNvPr>
                <p:cNvPicPr/>
                <p:nvPr/>
              </p:nvPicPr>
              <p:blipFill>
                <a:blip r:embed="rId504"/>
                <a:stretch>
                  <a:fillRect/>
                </a:stretch>
              </p:blipFill>
              <p:spPr>
                <a:xfrm>
                  <a:off x="5635087" y="3130284"/>
                  <a:ext cx="11880" cy="15840"/>
                </a:xfrm>
                <a:prstGeom prst="rect">
                  <a:avLst/>
                </a:prstGeom>
              </p:spPr>
            </p:pic>
          </mc:Fallback>
        </mc:AlternateContent>
      </p:grpSp>
      <p:grpSp>
        <p:nvGrpSpPr>
          <p:cNvPr id="391" name="Gruppieren 390">
            <a:extLst>
              <a:ext uri="{FF2B5EF4-FFF2-40B4-BE49-F238E27FC236}">
                <a16:creationId xmlns:a16="http://schemas.microsoft.com/office/drawing/2014/main" id="{C98C15CD-F41B-49B1-8FD4-52758EAE560F}"/>
              </a:ext>
            </a:extLst>
          </p:cNvPr>
          <p:cNvGrpSpPr/>
          <p:nvPr/>
        </p:nvGrpSpPr>
        <p:grpSpPr>
          <a:xfrm>
            <a:off x="10099087" y="1279884"/>
            <a:ext cx="234360" cy="316440"/>
            <a:chOff x="10099087" y="1279884"/>
            <a:chExt cx="234360" cy="316440"/>
          </a:xfrm>
        </p:grpSpPr>
        <mc:AlternateContent xmlns:mc="http://schemas.openxmlformats.org/markup-compatibility/2006" xmlns:p14="http://schemas.microsoft.com/office/powerpoint/2010/main">
          <mc:Choice Requires="p14">
            <p:contentPart p14:bwMode="auto" r:id="rId505">
              <p14:nvContentPartPr>
                <p14:cNvPr id="386" name="Freihand 385">
                  <a:extLst>
                    <a:ext uri="{FF2B5EF4-FFF2-40B4-BE49-F238E27FC236}">
                      <a16:creationId xmlns:a16="http://schemas.microsoft.com/office/drawing/2014/main" id="{6EC81F5D-CD46-480C-B1FB-A38C2609F679}"/>
                    </a:ext>
                  </a:extLst>
                </p14:cNvPr>
                <p14:cNvContentPartPr/>
                <p14:nvPr/>
              </p14:nvContentPartPr>
              <p14:xfrm>
                <a:off x="10248127" y="1279884"/>
                <a:ext cx="17280" cy="106200"/>
              </p14:xfrm>
            </p:contentPart>
          </mc:Choice>
          <mc:Fallback xmlns="">
            <p:pic>
              <p:nvPicPr>
                <p:cNvPr id="386" name="Freihand 385">
                  <a:extLst>
                    <a:ext uri="{FF2B5EF4-FFF2-40B4-BE49-F238E27FC236}">
                      <a16:creationId xmlns:a16="http://schemas.microsoft.com/office/drawing/2014/main" id="{6EC81F5D-CD46-480C-B1FB-A38C2609F679}"/>
                    </a:ext>
                  </a:extLst>
                </p:cNvPr>
                <p:cNvPicPr/>
                <p:nvPr/>
              </p:nvPicPr>
              <p:blipFill>
                <a:blip r:embed="rId506"/>
                <a:stretch>
                  <a:fillRect/>
                </a:stretch>
              </p:blipFill>
              <p:spPr>
                <a:xfrm>
                  <a:off x="10243807" y="1275564"/>
                  <a:ext cx="25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87" name="Freihand 386">
                  <a:extLst>
                    <a:ext uri="{FF2B5EF4-FFF2-40B4-BE49-F238E27FC236}">
                      <a16:creationId xmlns:a16="http://schemas.microsoft.com/office/drawing/2014/main" id="{6164D065-6E30-4DF7-B366-8C59CAE13256}"/>
                    </a:ext>
                  </a:extLst>
                </p14:cNvPr>
                <p14:cNvContentPartPr/>
                <p14:nvPr/>
              </p14:nvContentPartPr>
              <p14:xfrm>
                <a:off x="10099087" y="1446924"/>
                <a:ext cx="61920" cy="123480"/>
              </p14:xfrm>
            </p:contentPart>
          </mc:Choice>
          <mc:Fallback xmlns="">
            <p:pic>
              <p:nvPicPr>
                <p:cNvPr id="387" name="Freihand 386">
                  <a:extLst>
                    <a:ext uri="{FF2B5EF4-FFF2-40B4-BE49-F238E27FC236}">
                      <a16:creationId xmlns:a16="http://schemas.microsoft.com/office/drawing/2014/main" id="{6164D065-6E30-4DF7-B366-8C59CAE13256}"/>
                    </a:ext>
                  </a:extLst>
                </p:cNvPr>
                <p:cNvPicPr/>
                <p:nvPr/>
              </p:nvPicPr>
              <p:blipFill>
                <a:blip r:embed="rId508"/>
                <a:stretch>
                  <a:fillRect/>
                </a:stretch>
              </p:blipFill>
              <p:spPr>
                <a:xfrm>
                  <a:off x="10094767" y="1442604"/>
                  <a:ext cx="70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88" name="Freihand 387">
                  <a:extLst>
                    <a:ext uri="{FF2B5EF4-FFF2-40B4-BE49-F238E27FC236}">
                      <a16:creationId xmlns:a16="http://schemas.microsoft.com/office/drawing/2014/main" id="{DAFA9583-92D5-4E29-BB02-87707271DFC6}"/>
                    </a:ext>
                  </a:extLst>
                </p14:cNvPr>
                <p14:cNvContentPartPr/>
                <p14:nvPr/>
              </p14:nvContentPartPr>
              <p14:xfrm>
                <a:off x="10142647" y="1501644"/>
                <a:ext cx="28800" cy="94680"/>
              </p14:xfrm>
            </p:contentPart>
          </mc:Choice>
          <mc:Fallback xmlns="">
            <p:pic>
              <p:nvPicPr>
                <p:cNvPr id="388" name="Freihand 387">
                  <a:extLst>
                    <a:ext uri="{FF2B5EF4-FFF2-40B4-BE49-F238E27FC236}">
                      <a16:creationId xmlns:a16="http://schemas.microsoft.com/office/drawing/2014/main" id="{DAFA9583-92D5-4E29-BB02-87707271DFC6}"/>
                    </a:ext>
                  </a:extLst>
                </p:cNvPr>
                <p:cNvPicPr/>
                <p:nvPr/>
              </p:nvPicPr>
              <p:blipFill>
                <a:blip r:embed="rId510"/>
                <a:stretch>
                  <a:fillRect/>
                </a:stretch>
              </p:blipFill>
              <p:spPr>
                <a:xfrm>
                  <a:off x="10138327" y="1497324"/>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89" name="Freihand 388">
                  <a:extLst>
                    <a:ext uri="{FF2B5EF4-FFF2-40B4-BE49-F238E27FC236}">
                      <a16:creationId xmlns:a16="http://schemas.microsoft.com/office/drawing/2014/main" id="{44B118FB-284F-4E9E-8BCC-EA009CC2F12F}"/>
                    </a:ext>
                  </a:extLst>
                </p14:cNvPr>
                <p14:cNvContentPartPr/>
                <p14:nvPr/>
              </p14:nvContentPartPr>
              <p14:xfrm>
                <a:off x="10204567" y="1467084"/>
                <a:ext cx="56160" cy="96840"/>
              </p14:xfrm>
            </p:contentPart>
          </mc:Choice>
          <mc:Fallback xmlns="">
            <p:pic>
              <p:nvPicPr>
                <p:cNvPr id="389" name="Freihand 388">
                  <a:extLst>
                    <a:ext uri="{FF2B5EF4-FFF2-40B4-BE49-F238E27FC236}">
                      <a16:creationId xmlns:a16="http://schemas.microsoft.com/office/drawing/2014/main" id="{44B118FB-284F-4E9E-8BCC-EA009CC2F12F}"/>
                    </a:ext>
                  </a:extLst>
                </p:cNvPr>
                <p:cNvPicPr/>
                <p:nvPr/>
              </p:nvPicPr>
              <p:blipFill>
                <a:blip r:embed="rId512"/>
                <a:stretch>
                  <a:fillRect/>
                </a:stretch>
              </p:blipFill>
              <p:spPr>
                <a:xfrm>
                  <a:off x="10200247" y="1462764"/>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0" name="Freihand 389">
                  <a:extLst>
                    <a:ext uri="{FF2B5EF4-FFF2-40B4-BE49-F238E27FC236}">
                      <a16:creationId xmlns:a16="http://schemas.microsoft.com/office/drawing/2014/main" id="{2C2B61EF-6032-4941-80CB-194CA9AB8473}"/>
                    </a:ext>
                  </a:extLst>
                </p14:cNvPr>
                <p14:cNvContentPartPr/>
                <p14:nvPr/>
              </p14:nvContentPartPr>
              <p14:xfrm>
                <a:off x="10275487" y="1481484"/>
                <a:ext cx="57960" cy="92520"/>
              </p14:xfrm>
            </p:contentPart>
          </mc:Choice>
          <mc:Fallback xmlns="">
            <p:pic>
              <p:nvPicPr>
                <p:cNvPr id="390" name="Freihand 389">
                  <a:extLst>
                    <a:ext uri="{FF2B5EF4-FFF2-40B4-BE49-F238E27FC236}">
                      <a16:creationId xmlns:a16="http://schemas.microsoft.com/office/drawing/2014/main" id="{2C2B61EF-6032-4941-80CB-194CA9AB8473}"/>
                    </a:ext>
                  </a:extLst>
                </p:cNvPr>
                <p:cNvPicPr/>
                <p:nvPr/>
              </p:nvPicPr>
              <p:blipFill>
                <a:blip r:embed="rId514"/>
                <a:stretch>
                  <a:fillRect/>
                </a:stretch>
              </p:blipFill>
              <p:spPr>
                <a:xfrm>
                  <a:off x="10271167" y="1477164"/>
                  <a:ext cx="66600" cy="101160"/>
                </a:xfrm>
                <a:prstGeom prst="rect">
                  <a:avLst/>
                </a:prstGeom>
              </p:spPr>
            </p:pic>
          </mc:Fallback>
        </mc:AlternateContent>
      </p:grpSp>
      <p:grpSp>
        <p:nvGrpSpPr>
          <p:cNvPr id="393" name="Gruppieren 392">
            <a:extLst>
              <a:ext uri="{FF2B5EF4-FFF2-40B4-BE49-F238E27FC236}">
                <a16:creationId xmlns:a16="http://schemas.microsoft.com/office/drawing/2014/main" id="{74B030C8-C30E-4693-9F4D-46A2C7EAA9B0}"/>
              </a:ext>
            </a:extLst>
          </p:cNvPr>
          <p:cNvGrpSpPr/>
          <p:nvPr/>
        </p:nvGrpSpPr>
        <p:grpSpPr>
          <a:xfrm>
            <a:off x="1929247" y="1296804"/>
            <a:ext cx="2530080" cy="604080"/>
            <a:chOff x="1929247" y="1296804"/>
            <a:chExt cx="2530080" cy="604080"/>
          </a:xfrm>
        </p:grpSpPr>
        <mc:AlternateContent xmlns:mc="http://schemas.openxmlformats.org/markup-compatibility/2006" xmlns:p14="http://schemas.microsoft.com/office/powerpoint/2010/main">
          <mc:Choice Requires="p14">
            <p:contentPart p14:bwMode="auto" r:id="rId515">
              <p14:nvContentPartPr>
                <p14:cNvPr id="140" name="Freihand 139">
                  <a:extLst>
                    <a:ext uri="{FF2B5EF4-FFF2-40B4-BE49-F238E27FC236}">
                      <a16:creationId xmlns:a16="http://schemas.microsoft.com/office/drawing/2014/main" id="{D914284C-D60A-43A9-9803-ABC80A69A4CF}"/>
                    </a:ext>
                  </a:extLst>
                </p14:cNvPr>
                <p14:cNvContentPartPr/>
                <p14:nvPr/>
              </p14:nvContentPartPr>
              <p14:xfrm>
                <a:off x="1996207" y="1380324"/>
                <a:ext cx="93600" cy="90000"/>
              </p14:xfrm>
            </p:contentPart>
          </mc:Choice>
          <mc:Fallback xmlns="">
            <p:pic>
              <p:nvPicPr>
                <p:cNvPr id="140" name="Freihand 139">
                  <a:extLst>
                    <a:ext uri="{FF2B5EF4-FFF2-40B4-BE49-F238E27FC236}">
                      <a16:creationId xmlns:a16="http://schemas.microsoft.com/office/drawing/2014/main" id="{D914284C-D60A-43A9-9803-ABC80A69A4CF}"/>
                    </a:ext>
                  </a:extLst>
                </p:cNvPr>
                <p:cNvPicPr/>
                <p:nvPr/>
              </p:nvPicPr>
              <p:blipFill>
                <a:blip r:embed="rId516"/>
                <a:stretch>
                  <a:fillRect/>
                </a:stretch>
              </p:blipFill>
              <p:spPr>
                <a:xfrm>
                  <a:off x="1991887" y="1376004"/>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1" name="Freihand 140">
                  <a:extLst>
                    <a:ext uri="{FF2B5EF4-FFF2-40B4-BE49-F238E27FC236}">
                      <a16:creationId xmlns:a16="http://schemas.microsoft.com/office/drawing/2014/main" id="{73902452-6535-4C16-BD2C-78818EADEE98}"/>
                    </a:ext>
                  </a:extLst>
                </p14:cNvPr>
                <p14:cNvContentPartPr/>
                <p14:nvPr/>
              </p14:nvContentPartPr>
              <p14:xfrm>
                <a:off x="2125807" y="1430004"/>
                <a:ext cx="45360" cy="16560"/>
              </p14:xfrm>
            </p:contentPart>
          </mc:Choice>
          <mc:Fallback xmlns="">
            <p:pic>
              <p:nvPicPr>
                <p:cNvPr id="141" name="Freihand 140">
                  <a:extLst>
                    <a:ext uri="{FF2B5EF4-FFF2-40B4-BE49-F238E27FC236}">
                      <a16:creationId xmlns:a16="http://schemas.microsoft.com/office/drawing/2014/main" id="{73902452-6535-4C16-BD2C-78818EADEE98}"/>
                    </a:ext>
                  </a:extLst>
                </p:cNvPr>
                <p:cNvPicPr/>
                <p:nvPr/>
              </p:nvPicPr>
              <p:blipFill>
                <a:blip r:embed="rId518"/>
                <a:stretch>
                  <a:fillRect/>
                </a:stretch>
              </p:blipFill>
              <p:spPr>
                <a:xfrm>
                  <a:off x="2121487" y="1425684"/>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2" name="Freihand 141">
                  <a:extLst>
                    <a:ext uri="{FF2B5EF4-FFF2-40B4-BE49-F238E27FC236}">
                      <a16:creationId xmlns:a16="http://schemas.microsoft.com/office/drawing/2014/main" id="{FD3947DD-244D-4741-A9D3-4DA2CBBB6C90}"/>
                    </a:ext>
                  </a:extLst>
                </p14:cNvPr>
                <p14:cNvContentPartPr/>
                <p14:nvPr/>
              </p14:nvContentPartPr>
              <p14:xfrm>
                <a:off x="2194927" y="1385364"/>
                <a:ext cx="65880" cy="115920"/>
              </p14:xfrm>
            </p:contentPart>
          </mc:Choice>
          <mc:Fallback xmlns="">
            <p:pic>
              <p:nvPicPr>
                <p:cNvPr id="142" name="Freihand 141">
                  <a:extLst>
                    <a:ext uri="{FF2B5EF4-FFF2-40B4-BE49-F238E27FC236}">
                      <a16:creationId xmlns:a16="http://schemas.microsoft.com/office/drawing/2014/main" id="{FD3947DD-244D-4741-A9D3-4DA2CBBB6C90}"/>
                    </a:ext>
                  </a:extLst>
                </p:cNvPr>
                <p:cNvPicPr/>
                <p:nvPr/>
              </p:nvPicPr>
              <p:blipFill>
                <a:blip r:embed="rId520"/>
                <a:stretch>
                  <a:fillRect/>
                </a:stretch>
              </p:blipFill>
              <p:spPr>
                <a:xfrm>
                  <a:off x="2190607" y="1381044"/>
                  <a:ext cx="74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3" name="Freihand 142">
                  <a:extLst>
                    <a:ext uri="{FF2B5EF4-FFF2-40B4-BE49-F238E27FC236}">
                      <a16:creationId xmlns:a16="http://schemas.microsoft.com/office/drawing/2014/main" id="{C27E006B-AFBC-49A8-BC57-FCB91FDA03F6}"/>
                    </a:ext>
                  </a:extLst>
                </p14:cNvPr>
                <p14:cNvContentPartPr/>
                <p14:nvPr/>
              </p14:nvContentPartPr>
              <p14:xfrm>
                <a:off x="2282767" y="1368804"/>
                <a:ext cx="81000" cy="97920"/>
              </p14:xfrm>
            </p:contentPart>
          </mc:Choice>
          <mc:Fallback xmlns="">
            <p:pic>
              <p:nvPicPr>
                <p:cNvPr id="143" name="Freihand 142">
                  <a:extLst>
                    <a:ext uri="{FF2B5EF4-FFF2-40B4-BE49-F238E27FC236}">
                      <a16:creationId xmlns:a16="http://schemas.microsoft.com/office/drawing/2014/main" id="{C27E006B-AFBC-49A8-BC57-FCB91FDA03F6}"/>
                    </a:ext>
                  </a:extLst>
                </p:cNvPr>
                <p:cNvPicPr/>
                <p:nvPr/>
              </p:nvPicPr>
              <p:blipFill>
                <a:blip r:embed="rId522"/>
                <a:stretch>
                  <a:fillRect/>
                </a:stretch>
              </p:blipFill>
              <p:spPr>
                <a:xfrm>
                  <a:off x="2278447" y="1364484"/>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4" name="Freihand 143">
                  <a:extLst>
                    <a:ext uri="{FF2B5EF4-FFF2-40B4-BE49-F238E27FC236}">
                      <a16:creationId xmlns:a16="http://schemas.microsoft.com/office/drawing/2014/main" id="{078A3DBA-FF3F-47B2-81DB-7D529A22EE61}"/>
                    </a:ext>
                  </a:extLst>
                </p14:cNvPr>
                <p14:cNvContentPartPr/>
                <p14:nvPr/>
              </p14:nvContentPartPr>
              <p14:xfrm>
                <a:off x="2323447" y="1321644"/>
                <a:ext cx="73440" cy="159480"/>
              </p14:xfrm>
            </p:contentPart>
          </mc:Choice>
          <mc:Fallback xmlns="">
            <p:pic>
              <p:nvPicPr>
                <p:cNvPr id="144" name="Freihand 143">
                  <a:extLst>
                    <a:ext uri="{FF2B5EF4-FFF2-40B4-BE49-F238E27FC236}">
                      <a16:creationId xmlns:a16="http://schemas.microsoft.com/office/drawing/2014/main" id="{078A3DBA-FF3F-47B2-81DB-7D529A22EE61}"/>
                    </a:ext>
                  </a:extLst>
                </p:cNvPr>
                <p:cNvPicPr/>
                <p:nvPr/>
              </p:nvPicPr>
              <p:blipFill>
                <a:blip r:embed="rId524"/>
                <a:stretch>
                  <a:fillRect/>
                </a:stretch>
              </p:blipFill>
              <p:spPr>
                <a:xfrm>
                  <a:off x="2319127" y="1317324"/>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5" name="Freihand 144">
                  <a:extLst>
                    <a:ext uri="{FF2B5EF4-FFF2-40B4-BE49-F238E27FC236}">
                      <a16:creationId xmlns:a16="http://schemas.microsoft.com/office/drawing/2014/main" id="{C42F5A90-3CD9-4B23-96AC-55AC73FB0C39}"/>
                    </a:ext>
                  </a:extLst>
                </p14:cNvPr>
                <p14:cNvContentPartPr/>
                <p14:nvPr/>
              </p14:nvContentPartPr>
              <p14:xfrm>
                <a:off x="1929247" y="1333164"/>
                <a:ext cx="120600" cy="192960"/>
              </p14:xfrm>
            </p:contentPart>
          </mc:Choice>
          <mc:Fallback xmlns="">
            <p:pic>
              <p:nvPicPr>
                <p:cNvPr id="145" name="Freihand 144">
                  <a:extLst>
                    <a:ext uri="{FF2B5EF4-FFF2-40B4-BE49-F238E27FC236}">
                      <a16:creationId xmlns:a16="http://schemas.microsoft.com/office/drawing/2014/main" id="{C42F5A90-3CD9-4B23-96AC-55AC73FB0C39}"/>
                    </a:ext>
                  </a:extLst>
                </p:cNvPr>
                <p:cNvPicPr/>
                <p:nvPr/>
              </p:nvPicPr>
              <p:blipFill>
                <a:blip r:embed="rId526"/>
                <a:stretch>
                  <a:fillRect/>
                </a:stretch>
              </p:blipFill>
              <p:spPr>
                <a:xfrm>
                  <a:off x="1924927" y="1328844"/>
                  <a:ext cx="129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6" name="Freihand 145">
                  <a:extLst>
                    <a:ext uri="{FF2B5EF4-FFF2-40B4-BE49-F238E27FC236}">
                      <a16:creationId xmlns:a16="http://schemas.microsoft.com/office/drawing/2014/main" id="{97CE8589-A020-4C04-A581-9F510C2B09A5}"/>
                    </a:ext>
                  </a:extLst>
                </p14:cNvPr>
                <p14:cNvContentPartPr/>
                <p14:nvPr/>
              </p14:nvContentPartPr>
              <p14:xfrm>
                <a:off x="2433967" y="1382844"/>
                <a:ext cx="56520" cy="54000"/>
              </p14:xfrm>
            </p:contentPart>
          </mc:Choice>
          <mc:Fallback xmlns="">
            <p:pic>
              <p:nvPicPr>
                <p:cNvPr id="146" name="Freihand 145">
                  <a:extLst>
                    <a:ext uri="{FF2B5EF4-FFF2-40B4-BE49-F238E27FC236}">
                      <a16:creationId xmlns:a16="http://schemas.microsoft.com/office/drawing/2014/main" id="{97CE8589-A020-4C04-A581-9F510C2B09A5}"/>
                    </a:ext>
                  </a:extLst>
                </p:cNvPr>
                <p:cNvPicPr/>
                <p:nvPr/>
              </p:nvPicPr>
              <p:blipFill>
                <a:blip r:embed="rId528"/>
                <a:stretch>
                  <a:fillRect/>
                </a:stretch>
              </p:blipFill>
              <p:spPr>
                <a:xfrm>
                  <a:off x="2429647" y="1378524"/>
                  <a:ext cx="65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7" name="Freihand 146">
                  <a:extLst>
                    <a:ext uri="{FF2B5EF4-FFF2-40B4-BE49-F238E27FC236}">
                      <a16:creationId xmlns:a16="http://schemas.microsoft.com/office/drawing/2014/main" id="{D235E915-8449-40AD-BAAF-B68945990F6B}"/>
                    </a:ext>
                  </a:extLst>
                </p14:cNvPr>
                <p14:cNvContentPartPr/>
                <p14:nvPr/>
              </p14:nvContentPartPr>
              <p14:xfrm>
                <a:off x="2456647" y="1390764"/>
                <a:ext cx="54000" cy="129960"/>
              </p14:xfrm>
            </p:contentPart>
          </mc:Choice>
          <mc:Fallback xmlns="">
            <p:pic>
              <p:nvPicPr>
                <p:cNvPr id="147" name="Freihand 146">
                  <a:extLst>
                    <a:ext uri="{FF2B5EF4-FFF2-40B4-BE49-F238E27FC236}">
                      <a16:creationId xmlns:a16="http://schemas.microsoft.com/office/drawing/2014/main" id="{D235E915-8449-40AD-BAAF-B68945990F6B}"/>
                    </a:ext>
                  </a:extLst>
                </p:cNvPr>
                <p:cNvPicPr/>
                <p:nvPr/>
              </p:nvPicPr>
              <p:blipFill>
                <a:blip r:embed="rId530"/>
                <a:stretch>
                  <a:fillRect/>
                </a:stretch>
              </p:blipFill>
              <p:spPr>
                <a:xfrm>
                  <a:off x="2452327" y="1386444"/>
                  <a:ext cx="62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8" name="Freihand 147">
                  <a:extLst>
                    <a:ext uri="{FF2B5EF4-FFF2-40B4-BE49-F238E27FC236}">
                      <a16:creationId xmlns:a16="http://schemas.microsoft.com/office/drawing/2014/main" id="{AE0CEF3E-5656-420E-8CE4-3CC10702472D}"/>
                    </a:ext>
                  </a:extLst>
                </p14:cNvPr>
                <p14:cNvContentPartPr/>
                <p14:nvPr/>
              </p14:nvContentPartPr>
              <p14:xfrm>
                <a:off x="2613967" y="1386444"/>
                <a:ext cx="108360" cy="2880"/>
              </p14:xfrm>
            </p:contentPart>
          </mc:Choice>
          <mc:Fallback xmlns="">
            <p:pic>
              <p:nvPicPr>
                <p:cNvPr id="148" name="Freihand 147">
                  <a:extLst>
                    <a:ext uri="{FF2B5EF4-FFF2-40B4-BE49-F238E27FC236}">
                      <a16:creationId xmlns:a16="http://schemas.microsoft.com/office/drawing/2014/main" id="{AE0CEF3E-5656-420E-8CE4-3CC10702472D}"/>
                    </a:ext>
                  </a:extLst>
                </p:cNvPr>
                <p:cNvPicPr/>
                <p:nvPr/>
              </p:nvPicPr>
              <p:blipFill>
                <a:blip r:embed="rId532"/>
                <a:stretch>
                  <a:fillRect/>
                </a:stretch>
              </p:blipFill>
              <p:spPr>
                <a:xfrm>
                  <a:off x="2609647" y="1382124"/>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9" name="Freihand 148">
                  <a:extLst>
                    <a:ext uri="{FF2B5EF4-FFF2-40B4-BE49-F238E27FC236}">
                      <a16:creationId xmlns:a16="http://schemas.microsoft.com/office/drawing/2014/main" id="{967D24D8-B56F-4A23-911D-BFB378879FF3}"/>
                    </a:ext>
                  </a:extLst>
                </p14:cNvPr>
                <p14:cNvContentPartPr/>
                <p14:nvPr/>
              </p14:nvContentPartPr>
              <p14:xfrm>
                <a:off x="2645287" y="1417044"/>
                <a:ext cx="77760" cy="13320"/>
              </p14:xfrm>
            </p:contentPart>
          </mc:Choice>
          <mc:Fallback xmlns="">
            <p:pic>
              <p:nvPicPr>
                <p:cNvPr id="149" name="Freihand 148">
                  <a:extLst>
                    <a:ext uri="{FF2B5EF4-FFF2-40B4-BE49-F238E27FC236}">
                      <a16:creationId xmlns:a16="http://schemas.microsoft.com/office/drawing/2014/main" id="{967D24D8-B56F-4A23-911D-BFB378879FF3}"/>
                    </a:ext>
                  </a:extLst>
                </p:cNvPr>
                <p:cNvPicPr/>
                <p:nvPr/>
              </p:nvPicPr>
              <p:blipFill>
                <a:blip r:embed="rId534"/>
                <a:stretch>
                  <a:fillRect/>
                </a:stretch>
              </p:blipFill>
              <p:spPr>
                <a:xfrm>
                  <a:off x="2640967" y="1412724"/>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51" name="Freihand 150">
                  <a:extLst>
                    <a:ext uri="{FF2B5EF4-FFF2-40B4-BE49-F238E27FC236}">
                      <a16:creationId xmlns:a16="http://schemas.microsoft.com/office/drawing/2014/main" id="{8C481A43-DFDE-40B5-BF7B-6FE114B6A952}"/>
                    </a:ext>
                  </a:extLst>
                </p14:cNvPr>
                <p14:cNvContentPartPr/>
                <p14:nvPr/>
              </p14:nvContentPartPr>
              <p14:xfrm>
                <a:off x="2874607" y="1321644"/>
                <a:ext cx="114480" cy="82800"/>
              </p14:xfrm>
            </p:contentPart>
          </mc:Choice>
          <mc:Fallback xmlns="">
            <p:pic>
              <p:nvPicPr>
                <p:cNvPr id="151" name="Freihand 150">
                  <a:extLst>
                    <a:ext uri="{FF2B5EF4-FFF2-40B4-BE49-F238E27FC236}">
                      <a16:creationId xmlns:a16="http://schemas.microsoft.com/office/drawing/2014/main" id="{8C481A43-DFDE-40B5-BF7B-6FE114B6A952}"/>
                    </a:ext>
                  </a:extLst>
                </p:cNvPr>
                <p:cNvPicPr/>
                <p:nvPr/>
              </p:nvPicPr>
              <p:blipFill>
                <a:blip r:embed="rId536"/>
                <a:stretch>
                  <a:fillRect/>
                </a:stretch>
              </p:blipFill>
              <p:spPr>
                <a:xfrm>
                  <a:off x="2870287" y="1317324"/>
                  <a:ext cx="12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52" name="Freihand 151">
                  <a:extLst>
                    <a:ext uri="{FF2B5EF4-FFF2-40B4-BE49-F238E27FC236}">
                      <a16:creationId xmlns:a16="http://schemas.microsoft.com/office/drawing/2014/main" id="{EE670911-8570-4B54-BC14-D9BBE811EE0D}"/>
                    </a:ext>
                  </a:extLst>
                </p14:cNvPr>
                <p14:cNvContentPartPr/>
                <p14:nvPr/>
              </p14:nvContentPartPr>
              <p14:xfrm>
                <a:off x="3021847" y="1320924"/>
                <a:ext cx="90360" cy="100800"/>
              </p14:xfrm>
            </p:contentPart>
          </mc:Choice>
          <mc:Fallback xmlns="">
            <p:pic>
              <p:nvPicPr>
                <p:cNvPr id="152" name="Freihand 151">
                  <a:extLst>
                    <a:ext uri="{FF2B5EF4-FFF2-40B4-BE49-F238E27FC236}">
                      <a16:creationId xmlns:a16="http://schemas.microsoft.com/office/drawing/2014/main" id="{EE670911-8570-4B54-BC14-D9BBE811EE0D}"/>
                    </a:ext>
                  </a:extLst>
                </p:cNvPr>
                <p:cNvPicPr/>
                <p:nvPr/>
              </p:nvPicPr>
              <p:blipFill>
                <a:blip r:embed="rId538"/>
                <a:stretch>
                  <a:fillRect/>
                </a:stretch>
              </p:blipFill>
              <p:spPr>
                <a:xfrm>
                  <a:off x="3017527" y="1316604"/>
                  <a:ext cx="99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53" name="Freihand 152">
                  <a:extLst>
                    <a:ext uri="{FF2B5EF4-FFF2-40B4-BE49-F238E27FC236}">
                      <a16:creationId xmlns:a16="http://schemas.microsoft.com/office/drawing/2014/main" id="{CBDBD08F-0A11-445D-8D91-52C6D0149E74}"/>
                    </a:ext>
                  </a:extLst>
                </p14:cNvPr>
                <p14:cNvContentPartPr/>
                <p14:nvPr/>
              </p14:nvContentPartPr>
              <p14:xfrm>
                <a:off x="3142807" y="1337484"/>
                <a:ext cx="89640" cy="75240"/>
              </p14:xfrm>
            </p:contentPart>
          </mc:Choice>
          <mc:Fallback xmlns="">
            <p:pic>
              <p:nvPicPr>
                <p:cNvPr id="153" name="Freihand 152">
                  <a:extLst>
                    <a:ext uri="{FF2B5EF4-FFF2-40B4-BE49-F238E27FC236}">
                      <a16:creationId xmlns:a16="http://schemas.microsoft.com/office/drawing/2014/main" id="{CBDBD08F-0A11-445D-8D91-52C6D0149E74}"/>
                    </a:ext>
                  </a:extLst>
                </p:cNvPr>
                <p:cNvPicPr/>
                <p:nvPr/>
              </p:nvPicPr>
              <p:blipFill>
                <a:blip r:embed="rId540"/>
                <a:stretch>
                  <a:fillRect/>
                </a:stretch>
              </p:blipFill>
              <p:spPr>
                <a:xfrm>
                  <a:off x="3138487" y="1333164"/>
                  <a:ext cx="98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54" name="Freihand 153">
                  <a:extLst>
                    <a:ext uri="{FF2B5EF4-FFF2-40B4-BE49-F238E27FC236}">
                      <a16:creationId xmlns:a16="http://schemas.microsoft.com/office/drawing/2014/main" id="{4A3E5584-BC3A-46D4-BA1D-118A5BB3D808}"/>
                    </a:ext>
                  </a:extLst>
                </p14:cNvPr>
                <p14:cNvContentPartPr/>
                <p14:nvPr/>
              </p14:nvContentPartPr>
              <p14:xfrm>
                <a:off x="3332887" y="1376364"/>
                <a:ext cx="71280" cy="7200"/>
              </p14:xfrm>
            </p:contentPart>
          </mc:Choice>
          <mc:Fallback xmlns="">
            <p:pic>
              <p:nvPicPr>
                <p:cNvPr id="154" name="Freihand 153">
                  <a:extLst>
                    <a:ext uri="{FF2B5EF4-FFF2-40B4-BE49-F238E27FC236}">
                      <a16:creationId xmlns:a16="http://schemas.microsoft.com/office/drawing/2014/main" id="{4A3E5584-BC3A-46D4-BA1D-118A5BB3D808}"/>
                    </a:ext>
                  </a:extLst>
                </p:cNvPr>
                <p:cNvPicPr/>
                <p:nvPr/>
              </p:nvPicPr>
              <p:blipFill>
                <a:blip r:embed="rId542"/>
                <a:stretch>
                  <a:fillRect/>
                </a:stretch>
              </p:blipFill>
              <p:spPr>
                <a:xfrm>
                  <a:off x="3328567" y="1372044"/>
                  <a:ext cx="79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55" name="Freihand 154">
                  <a:extLst>
                    <a:ext uri="{FF2B5EF4-FFF2-40B4-BE49-F238E27FC236}">
                      <a16:creationId xmlns:a16="http://schemas.microsoft.com/office/drawing/2014/main" id="{9F80F237-3823-4AFC-BF66-A4B5DAD0735F}"/>
                    </a:ext>
                  </a:extLst>
                </p14:cNvPr>
                <p14:cNvContentPartPr/>
                <p14:nvPr/>
              </p14:nvContentPartPr>
              <p14:xfrm>
                <a:off x="3447007" y="1323804"/>
                <a:ext cx="66960" cy="102960"/>
              </p14:xfrm>
            </p:contentPart>
          </mc:Choice>
          <mc:Fallback xmlns="">
            <p:pic>
              <p:nvPicPr>
                <p:cNvPr id="155" name="Freihand 154">
                  <a:extLst>
                    <a:ext uri="{FF2B5EF4-FFF2-40B4-BE49-F238E27FC236}">
                      <a16:creationId xmlns:a16="http://schemas.microsoft.com/office/drawing/2014/main" id="{9F80F237-3823-4AFC-BF66-A4B5DAD0735F}"/>
                    </a:ext>
                  </a:extLst>
                </p:cNvPr>
                <p:cNvPicPr/>
                <p:nvPr/>
              </p:nvPicPr>
              <p:blipFill>
                <a:blip r:embed="rId544"/>
                <a:stretch>
                  <a:fillRect/>
                </a:stretch>
              </p:blipFill>
              <p:spPr>
                <a:xfrm>
                  <a:off x="3442687" y="1319484"/>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6" name="Freihand 155">
                  <a:extLst>
                    <a:ext uri="{FF2B5EF4-FFF2-40B4-BE49-F238E27FC236}">
                      <a16:creationId xmlns:a16="http://schemas.microsoft.com/office/drawing/2014/main" id="{8595ECC3-FDE0-4318-A6F7-B79EB1E70704}"/>
                    </a:ext>
                  </a:extLst>
                </p14:cNvPr>
                <p14:cNvContentPartPr/>
                <p14:nvPr/>
              </p14:nvContentPartPr>
              <p14:xfrm>
                <a:off x="3560407" y="1335324"/>
                <a:ext cx="78120" cy="79200"/>
              </p14:xfrm>
            </p:contentPart>
          </mc:Choice>
          <mc:Fallback xmlns="">
            <p:pic>
              <p:nvPicPr>
                <p:cNvPr id="156" name="Freihand 155">
                  <a:extLst>
                    <a:ext uri="{FF2B5EF4-FFF2-40B4-BE49-F238E27FC236}">
                      <a16:creationId xmlns:a16="http://schemas.microsoft.com/office/drawing/2014/main" id="{8595ECC3-FDE0-4318-A6F7-B79EB1E70704}"/>
                    </a:ext>
                  </a:extLst>
                </p:cNvPr>
                <p:cNvPicPr/>
                <p:nvPr/>
              </p:nvPicPr>
              <p:blipFill>
                <a:blip r:embed="rId546"/>
                <a:stretch>
                  <a:fillRect/>
                </a:stretch>
              </p:blipFill>
              <p:spPr>
                <a:xfrm>
                  <a:off x="3556087" y="1331004"/>
                  <a:ext cx="8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7" name="Freihand 156">
                  <a:extLst>
                    <a:ext uri="{FF2B5EF4-FFF2-40B4-BE49-F238E27FC236}">
                      <a16:creationId xmlns:a16="http://schemas.microsoft.com/office/drawing/2014/main" id="{C2F3312C-B7DC-4412-B322-95491E74CA45}"/>
                    </a:ext>
                  </a:extLst>
                </p14:cNvPr>
                <p14:cNvContentPartPr/>
                <p14:nvPr/>
              </p14:nvContentPartPr>
              <p14:xfrm>
                <a:off x="3664447" y="1342164"/>
                <a:ext cx="78480" cy="74880"/>
              </p14:xfrm>
            </p:contentPart>
          </mc:Choice>
          <mc:Fallback xmlns="">
            <p:pic>
              <p:nvPicPr>
                <p:cNvPr id="157" name="Freihand 156">
                  <a:extLst>
                    <a:ext uri="{FF2B5EF4-FFF2-40B4-BE49-F238E27FC236}">
                      <a16:creationId xmlns:a16="http://schemas.microsoft.com/office/drawing/2014/main" id="{C2F3312C-B7DC-4412-B322-95491E74CA45}"/>
                    </a:ext>
                  </a:extLst>
                </p:cNvPr>
                <p:cNvPicPr/>
                <p:nvPr/>
              </p:nvPicPr>
              <p:blipFill>
                <a:blip r:embed="rId548"/>
                <a:stretch>
                  <a:fillRect/>
                </a:stretch>
              </p:blipFill>
              <p:spPr>
                <a:xfrm>
                  <a:off x="3660127" y="1337844"/>
                  <a:ext cx="87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8" name="Freihand 157">
                  <a:extLst>
                    <a:ext uri="{FF2B5EF4-FFF2-40B4-BE49-F238E27FC236}">
                      <a16:creationId xmlns:a16="http://schemas.microsoft.com/office/drawing/2014/main" id="{335222CC-1ADE-469F-8D5D-9888638CD70E}"/>
                    </a:ext>
                  </a:extLst>
                </p14:cNvPr>
                <p14:cNvContentPartPr/>
                <p14:nvPr/>
              </p14:nvContentPartPr>
              <p14:xfrm>
                <a:off x="3813487" y="1352604"/>
                <a:ext cx="54360" cy="67320"/>
              </p14:xfrm>
            </p:contentPart>
          </mc:Choice>
          <mc:Fallback xmlns="">
            <p:pic>
              <p:nvPicPr>
                <p:cNvPr id="158" name="Freihand 157">
                  <a:extLst>
                    <a:ext uri="{FF2B5EF4-FFF2-40B4-BE49-F238E27FC236}">
                      <a16:creationId xmlns:a16="http://schemas.microsoft.com/office/drawing/2014/main" id="{335222CC-1ADE-469F-8D5D-9888638CD70E}"/>
                    </a:ext>
                  </a:extLst>
                </p:cNvPr>
                <p:cNvPicPr/>
                <p:nvPr/>
              </p:nvPicPr>
              <p:blipFill>
                <a:blip r:embed="rId550"/>
                <a:stretch>
                  <a:fillRect/>
                </a:stretch>
              </p:blipFill>
              <p:spPr>
                <a:xfrm>
                  <a:off x="3809167" y="1348284"/>
                  <a:ext cx="63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9" name="Freihand 158">
                  <a:extLst>
                    <a:ext uri="{FF2B5EF4-FFF2-40B4-BE49-F238E27FC236}">
                      <a16:creationId xmlns:a16="http://schemas.microsoft.com/office/drawing/2014/main" id="{E2BB7BB9-C10F-4E9B-91AD-A6A39F22C34B}"/>
                    </a:ext>
                  </a:extLst>
                </p14:cNvPr>
                <p14:cNvContentPartPr/>
                <p14:nvPr/>
              </p14:nvContentPartPr>
              <p14:xfrm>
                <a:off x="3855247" y="1296804"/>
                <a:ext cx="360" cy="360"/>
              </p14:xfrm>
            </p:contentPart>
          </mc:Choice>
          <mc:Fallback xmlns="">
            <p:pic>
              <p:nvPicPr>
                <p:cNvPr id="159" name="Freihand 158">
                  <a:extLst>
                    <a:ext uri="{FF2B5EF4-FFF2-40B4-BE49-F238E27FC236}">
                      <a16:creationId xmlns:a16="http://schemas.microsoft.com/office/drawing/2014/main" id="{E2BB7BB9-C10F-4E9B-91AD-A6A39F22C34B}"/>
                    </a:ext>
                  </a:extLst>
                </p:cNvPr>
                <p:cNvPicPr/>
                <p:nvPr/>
              </p:nvPicPr>
              <p:blipFill>
                <a:blip r:embed="rId83"/>
                <a:stretch>
                  <a:fillRect/>
                </a:stretch>
              </p:blipFill>
              <p:spPr>
                <a:xfrm>
                  <a:off x="3850927" y="1292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6" name="Freihand 165">
                  <a:extLst>
                    <a:ext uri="{FF2B5EF4-FFF2-40B4-BE49-F238E27FC236}">
                      <a16:creationId xmlns:a16="http://schemas.microsoft.com/office/drawing/2014/main" id="{EFB79C33-6090-4C04-92F3-F1B60C540D11}"/>
                    </a:ext>
                  </a:extLst>
                </p14:cNvPr>
                <p14:cNvContentPartPr/>
                <p14:nvPr/>
              </p14:nvContentPartPr>
              <p14:xfrm>
                <a:off x="2426767" y="1677684"/>
                <a:ext cx="54000" cy="49680"/>
              </p14:xfrm>
            </p:contentPart>
          </mc:Choice>
          <mc:Fallback xmlns="">
            <p:pic>
              <p:nvPicPr>
                <p:cNvPr id="166" name="Freihand 165">
                  <a:extLst>
                    <a:ext uri="{FF2B5EF4-FFF2-40B4-BE49-F238E27FC236}">
                      <a16:creationId xmlns:a16="http://schemas.microsoft.com/office/drawing/2014/main" id="{EFB79C33-6090-4C04-92F3-F1B60C540D11}"/>
                    </a:ext>
                  </a:extLst>
                </p:cNvPr>
                <p:cNvPicPr/>
                <p:nvPr/>
              </p:nvPicPr>
              <p:blipFill>
                <a:blip r:embed="rId553"/>
                <a:stretch>
                  <a:fillRect/>
                </a:stretch>
              </p:blipFill>
              <p:spPr>
                <a:xfrm>
                  <a:off x="2422447" y="1673364"/>
                  <a:ext cx="62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 name="Freihand 166">
                  <a:extLst>
                    <a:ext uri="{FF2B5EF4-FFF2-40B4-BE49-F238E27FC236}">
                      <a16:creationId xmlns:a16="http://schemas.microsoft.com/office/drawing/2014/main" id="{18DBBD42-56AA-4492-A490-2FFF653AF7EC}"/>
                    </a:ext>
                  </a:extLst>
                </p14:cNvPr>
                <p14:cNvContentPartPr/>
                <p14:nvPr/>
              </p14:nvContentPartPr>
              <p14:xfrm>
                <a:off x="2454487" y="1683444"/>
                <a:ext cx="50040" cy="125640"/>
              </p14:xfrm>
            </p:contentPart>
          </mc:Choice>
          <mc:Fallback xmlns="">
            <p:pic>
              <p:nvPicPr>
                <p:cNvPr id="167" name="Freihand 166">
                  <a:extLst>
                    <a:ext uri="{FF2B5EF4-FFF2-40B4-BE49-F238E27FC236}">
                      <a16:creationId xmlns:a16="http://schemas.microsoft.com/office/drawing/2014/main" id="{18DBBD42-56AA-4492-A490-2FFF653AF7EC}"/>
                    </a:ext>
                  </a:extLst>
                </p:cNvPr>
                <p:cNvPicPr/>
                <p:nvPr/>
              </p:nvPicPr>
              <p:blipFill>
                <a:blip r:embed="rId555"/>
                <a:stretch>
                  <a:fillRect/>
                </a:stretch>
              </p:blipFill>
              <p:spPr>
                <a:xfrm>
                  <a:off x="2450167" y="1679124"/>
                  <a:ext cx="5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8" name="Freihand 167">
                  <a:extLst>
                    <a:ext uri="{FF2B5EF4-FFF2-40B4-BE49-F238E27FC236}">
                      <a16:creationId xmlns:a16="http://schemas.microsoft.com/office/drawing/2014/main" id="{6B291042-17CF-4F7F-AA99-A1F1BAA131AB}"/>
                    </a:ext>
                  </a:extLst>
                </p14:cNvPr>
                <p14:cNvContentPartPr/>
                <p14:nvPr/>
              </p14:nvContentPartPr>
              <p14:xfrm>
                <a:off x="2640607" y="1661124"/>
                <a:ext cx="88200" cy="57960"/>
              </p14:xfrm>
            </p:contentPart>
          </mc:Choice>
          <mc:Fallback xmlns="">
            <p:pic>
              <p:nvPicPr>
                <p:cNvPr id="168" name="Freihand 167">
                  <a:extLst>
                    <a:ext uri="{FF2B5EF4-FFF2-40B4-BE49-F238E27FC236}">
                      <a16:creationId xmlns:a16="http://schemas.microsoft.com/office/drawing/2014/main" id="{6B291042-17CF-4F7F-AA99-A1F1BAA131AB}"/>
                    </a:ext>
                  </a:extLst>
                </p:cNvPr>
                <p:cNvPicPr/>
                <p:nvPr/>
              </p:nvPicPr>
              <p:blipFill>
                <a:blip r:embed="rId557"/>
                <a:stretch>
                  <a:fillRect/>
                </a:stretch>
              </p:blipFill>
              <p:spPr>
                <a:xfrm>
                  <a:off x="2636287" y="1656804"/>
                  <a:ext cx="9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 name="Freihand 168">
                  <a:extLst>
                    <a:ext uri="{FF2B5EF4-FFF2-40B4-BE49-F238E27FC236}">
                      <a16:creationId xmlns:a16="http://schemas.microsoft.com/office/drawing/2014/main" id="{08BCDD1F-C785-4580-9FF1-16C3D396DD79}"/>
                    </a:ext>
                  </a:extLst>
                </p14:cNvPr>
                <p14:cNvContentPartPr/>
                <p14:nvPr/>
              </p14:nvContentPartPr>
              <p14:xfrm>
                <a:off x="2882167" y="1633404"/>
                <a:ext cx="80280" cy="88200"/>
              </p14:xfrm>
            </p:contentPart>
          </mc:Choice>
          <mc:Fallback xmlns="">
            <p:pic>
              <p:nvPicPr>
                <p:cNvPr id="169" name="Freihand 168">
                  <a:extLst>
                    <a:ext uri="{FF2B5EF4-FFF2-40B4-BE49-F238E27FC236}">
                      <a16:creationId xmlns:a16="http://schemas.microsoft.com/office/drawing/2014/main" id="{08BCDD1F-C785-4580-9FF1-16C3D396DD79}"/>
                    </a:ext>
                  </a:extLst>
                </p:cNvPr>
                <p:cNvPicPr/>
                <p:nvPr/>
              </p:nvPicPr>
              <p:blipFill>
                <a:blip r:embed="rId559"/>
                <a:stretch>
                  <a:fillRect/>
                </a:stretch>
              </p:blipFill>
              <p:spPr>
                <a:xfrm>
                  <a:off x="2877847" y="1629084"/>
                  <a:ext cx="8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0" name="Freihand 169">
                  <a:extLst>
                    <a:ext uri="{FF2B5EF4-FFF2-40B4-BE49-F238E27FC236}">
                      <a16:creationId xmlns:a16="http://schemas.microsoft.com/office/drawing/2014/main" id="{5288B3A1-AED9-4610-85D4-420E95AC50F3}"/>
                    </a:ext>
                  </a:extLst>
                </p14:cNvPr>
                <p14:cNvContentPartPr/>
                <p14:nvPr/>
              </p14:nvContentPartPr>
              <p14:xfrm>
                <a:off x="2901607" y="1628004"/>
                <a:ext cx="68760" cy="5400"/>
              </p14:xfrm>
            </p:contentPart>
          </mc:Choice>
          <mc:Fallback xmlns="">
            <p:pic>
              <p:nvPicPr>
                <p:cNvPr id="170" name="Freihand 169">
                  <a:extLst>
                    <a:ext uri="{FF2B5EF4-FFF2-40B4-BE49-F238E27FC236}">
                      <a16:creationId xmlns:a16="http://schemas.microsoft.com/office/drawing/2014/main" id="{5288B3A1-AED9-4610-85D4-420E95AC50F3}"/>
                    </a:ext>
                  </a:extLst>
                </p:cNvPr>
                <p:cNvPicPr/>
                <p:nvPr/>
              </p:nvPicPr>
              <p:blipFill>
                <a:blip r:embed="rId561"/>
                <a:stretch>
                  <a:fillRect/>
                </a:stretch>
              </p:blipFill>
              <p:spPr>
                <a:xfrm>
                  <a:off x="2897287" y="1623684"/>
                  <a:ext cx="77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1" name="Freihand 170">
                  <a:extLst>
                    <a:ext uri="{FF2B5EF4-FFF2-40B4-BE49-F238E27FC236}">
                      <a16:creationId xmlns:a16="http://schemas.microsoft.com/office/drawing/2014/main" id="{DE4F320A-3EBB-4904-ACD1-C6EA82F87725}"/>
                    </a:ext>
                  </a:extLst>
                </p14:cNvPr>
                <p14:cNvContentPartPr/>
                <p14:nvPr/>
              </p14:nvContentPartPr>
              <p14:xfrm>
                <a:off x="3008527" y="1633044"/>
                <a:ext cx="89280" cy="67320"/>
              </p14:xfrm>
            </p:contentPart>
          </mc:Choice>
          <mc:Fallback xmlns="">
            <p:pic>
              <p:nvPicPr>
                <p:cNvPr id="171" name="Freihand 170">
                  <a:extLst>
                    <a:ext uri="{FF2B5EF4-FFF2-40B4-BE49-F238E27FC236}">
                      <a16:creationId xmlns:a16="http://schemas.microsoft.com/office/drawing/2014/main" id="{DE4F320A-3EBB-4904-ACD1-C6EA82F87725}"/>
                    </a:ext>
                  </a:extLst>
                </p:cNvPr>
                <p:cNvPicPr/>
                <p:nvPr/>
              </p:nvPicPr>
              <p:blipFill>
                <a:blip r:embed="rId563"/>
                <a:stretch>
                  <a:fillRect/>
                </a:stretch>
              </p:blipFill>
              <p:spPr>
                <a:xfrm>
                  <a:off x="3004207" y="1628724"/>
                  <a:ext cx="97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2" name="Freihand 171">
                  <a:extLst>
                    <a:ext uri="{FF2B5EF4-FFF2-40B4-BE49-F238E27FC236}">
                      <a16:creationId xmlns:a16="http://schemas.microsoft.com/office/drawing/2014/main" id="{10DB935E-CBA3-46F7-B353-70E30EEF7211}"/>
                    </a:ext>
                  </a:extLst>
                </p14:cNvPr>
                <p14:cNvContentPartPr/>
                <p14:nvPr/>
              </p14:nvContentPartPr>
              <p14:xfrm>
                <a:off x="3117607" y="1633044"/>
                <a:ext cx="93240" cy="74880"/>
              </p14:xfrm>
            </p:contentPart>
          </mc:Choice>
          <mc:Fallback xmlns="">
            <p:pic>
              <p:nvPicPr>
                <p:cNvPr id="172" name="Freihand 171">
                  <a:extLst>
                    <a:ext uri="{FF2B5EF4-FFF2-40B4-BE49-F238E27FC236}">
                      <a16:creationId xmlns:a16="http://schemas.microsoft.com/office/drawing/2014/main" id="{10DB935E-CBA3-46F7-B353-70E30EEF7211}"/>
                    </a:ext>
                  </a:extLst>
                </p:cNvPr>
                <p:cNvPicPr/>
                <p:nvPr/>
              </p:nvPicPr>
              <p:blipFill>
                <a:blip r:embed="rId565"/>
                <a:stretch>
                  <a:fillRect/>
                </a:stretch>
              </p:blipFill>
              <p:spPr>
                <a:xfrm>
                  <a:off x="3113287" y="1628724"/>
                  <a:ext cx="101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3" name="Freihand 172">
                  <a:extLst>
                    <a:ext uri="{FF2B5EF4-FFF2-40B4-BE49-F238E27FC236}">
                      <a16:creationId xmlns:a16="http://schemas.microsoft.com/office/drawing/2014/main" id="{C6620490-D934-45CF-B3A2-89A92771F8CA}"/>
                    </a:ext>
                  </a:extLst>
                </p14:cNvPr>
                <p14:cNvContentPartPr/>
                <p14:nvPr/>
              </p14:nvContentPartPr>
              <p14:xfrm>
                <a:off x="3287527" y="1675164"/>
                <a:ext cx="74880" cy="9360"/>
              </p14:xfrm>
            </p:contentPart>
          </mc:Choice>
          <mc:Fallback xmlns="">
            <p:pic>
              <p:nvPicPr>
                <p:cNvPr id="173" name="Freihand 172">
                  <a:extLst>
                    <a:ext uri="{FF2B5EF4-FFF2-40B4-BE49-F238E27FC236}">
                      <a16:creationId xmlns:a16="http://schemas.microsoft.com/office/drawing/2014/main" id="{C6620490-D934-45CF-B3A2-89A92771F8CA}"/>
                    </a:ext>
                  </a:extLst>
                </p:cNvPr>
                <p:cNvPicPr/>
                <p:nvPr/>
              </p:nvPicPr>
              <p:blipFill>
                <a:blip r:embed="rId567"/>
                <a:stretch>
                  <a:fillRect/>
                </a:stretch>
              </p:blipFill>
              <p:spPr>
                <a:xfrm>
                  <a:off x="3283207" y="1670844"/>
                  <a:ext cx="8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 name="Freihand 173">
                  <a:extLst>
                    <a:ext uri="{FF2B5EF4-FFF2-40B4-BE49-F238E27FC236}">
                      <a16:creationId xmlns:a16="http://schemas.microsoft.com/office/drawing/2014/main" id="{7FC325B0-9E64-48DC-88E5-57097EAAB896}"/>
                    </a:ext>
                  </a:extLst>
                </p14:cNvPr>
                <p14:cNvContentPartPr/>
                <p14:nvPr/>
              </p14:nvContentPartPr>
              <p14:xfrm>
                <a:off x="3484087" y="1624764"/>
                <a:ext cx="8640" cy="83880"/>
              </p14:xfrm>
            </p:contentPart>
          </mc:Choice>
          <mc:Fallback xmlns="">
            <p:pic>
              <p:nvPicPr>
                <p:cNvPr id="174" name="Freihand 173">
                  <a:extLst>
                    <a:ext uri="{FF2B5EF4-FFF2-40B4-BE49-F238E27FC236}">
                      <a16:creationId xmlns:a16="http://schemas.microsoft.com/office/drawing/2014/main" id="{7FC325B0-9E64-48DC-88E5-57097EAAB896}"/>
                    </a:ext>
                  </a:extLst>
                </p:cNvPr>
                <p:cNvPicPr/>
                <p:nvPr/>
              </p:nvPicPr>
              <p:blipFill>
                <a:blip r:embed="rId569"/>
                <a:stretch>
                  <a:fillRect/>
                </a:stretch>
              </p:blipFill>
              <p:spPr>
                <a:xfrm>
                  <a:off x="3479767" y="1620444"/>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5" name="Freihand 174">
                  <a:extLst>
                    <a:ext uri="{FF2B5EF4-FFF2-40B4-BE49-F238E27FC236}">
                      <a16:creationId xmlns:a16="http://schemas.microsoft.com/office/drawing/2014/main" id="{7FD0C1E5-D8CE-4A04-92D2-A82BDB425EB5}"/>
                    </a:ext>
                  </a:extLst>
                </p14:cNvPr>
                <p14:cNvContentPartPr/>
                <p14:nvPr/>
              </p14:nvContentPartPr>
              <p14:xfrm>
                <a:off x="3555367" y="1607124"/>
                <a:ext cx="15480" cy="42480"/>
              </p14:xfrm>
            </p:contentPart>
          </mc:Choice>
          <mc:Fallback xmlns="">
            <p:pic>
              <p:nvPicPr>
                <p:cNvPr id="175" name="Freihand 174">
                  <a:extLst>
                    <a:ext uri="{FF2B5EF4-FFF2-40B4-BE49-F238E27FC236}">
                      <a16:creationId xmlns:a16="http://schemas.microsoft.com/office/drawing/2014/main" id="{7FD0C1E5-D8CE-4A04-92D2-A82BDB425EB5}"/>
                    </a:ext>
                  </a:extLst>
                </p:cNvPr>
                <p:cNvPicPr/>
                <p:nvPr/>
              </p:nvPicPr>
              <p:blipFill>
                <a:blip r:embed="rId571"/>
                <a:stretch>
                  <a:fillRect/>
                </a:stretch>
              </p:blipFill>
              <p:spPr>
                <a:xfrm>
                  <a:off x="3551047" y="1602804"/>
                  <a:ext cx="24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8" name="Freihand 177">
                  <a:extLst>
                    <a:ext uri="{FF2B5EF4-FFF2-40B4-BE49-F238E27FC236}">
                      <a16:creationId xmlns:a16="http://schemas.microsoft.com/office/drawing/2014/main" id="{B45574D0-1B5E-48F8-833F-24131D0ECF7A}"/>
                    </a:ext>
                  </a:extLst>
                </p14:cNvPr>
                <p14:cNvContentPartPr/>
                <p14:nvPr/>
              </p14:nvContentPartPr>
              <p14:xfrm>
                <a:off x="3538807" y="1648164"/>
                <a:ext cx="67680" cy="59400"/>
              </p14:xfrm>
            </p:contentPart>
          </mc:Choice>
          <mc:Fallback xmlns="">
            <p:pic>
              <p:nvPicPr>
                <p:cNvPr id="178" name="Freihand 177">
                  <a:extLst>
                    <a:ext uri="{FF2B5EF4-FFF2-40B4-BE49-F238E27FC236}">
                      <a16:creationId xmlns:a16="http://schemas.microsoft.com/office/drawing/2014/main" id="{B45574D0-1B5E-48F8-833F-24131D0ECF7A}"/>
                    </a:ext>
                  </a:extLst>
                </p:cNvPr>
                <p:cNvPicPr/>
                <p:nvPr/>
              </p:nvPicPr>
              <p:blipFill>
                <a:blip r:embed="rId573"/>
                <a:stretch>
                  <a:fillRect/>
                </a:stretch>
              </p:blipFill>
              <p:spPr>
                <a:xfrm>
                  <a:off x="3534487" y="1643844"/>
                  <a:ext cx="76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9" name="Freihand 178">
                  <a:extLst>
                    <a:ext uri="{FF2B5EF4-FFF2-40B4-BE49-F238E27FC236}">
                      <a16:creationId xmlns:a16="http://schemas.microsoft.com/office/drawing/2014/main" id="{A65D3259-50D2-45E9-BD3C-103DC279FE75}"/>
                    </a:ext>
                  </a:extLst>
                </p14:cNvPr>
                <p14:cNvContentPartPr/>
                <p14:nvPr/>
              </p14:nvContentPartPr>
              <p14:xfrm>
                <a:off x="3572287" y="1606404"/>
                <a:ext cx="59760" cy="11160"/>
              </p14:xfrm>
            </p:contentPart>
          </mc:Choice>
          <mc:Fallback xmlns="">
            <p:pic>
              <p:nvPicPr>
                <p:cNvPr id="179" name="Freihand 178">
                  <a:extLst>
                    <a:ext uri="{FF2B5EF4-FFF2-40B4-BE49-F238E27FC236}">
                      <a16:creationId xmlns:a16="http://schemas.microsoft.com/office/drawing/2014/main" id="{A65D3259-50D2-45E9-BD3C-103DC279FE75}"/>
                    </a:ext>
                  </a:extLst>
                </p:cNvPr>
                <p:cNvPicPr/>
                <p:nvPr/>
              </p:nvPicPr>
              <p:blipFill>
                <a:blip r:embed="rId575"/>
                <a:stretch>
                  <a:fillRect/>
                </a:stretch>
              </p:blipFill>
              <p:spPr>
                <a:xfrm>
                  <a:off x="3567967" y="1602084"/>
                  <a:ext cx="68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80" name="Freihand 179">
                  <a:extLst>
                    <a:ext uri="{FF2B5EF4-FFF2-40B4-BE49-F238E27FC236}">
                      <a16:creationId xmlns:a16="http://schemas.microsoft.com/office/drawing/2014/main" id="{21B8917A-ADD8-4F8E-97C4-DB3888F2EDBC}"/>
                    </a:ext>
                  </a:extLst>
                </p14:cNvPr>
                <p14:cNvContentPartPr/>
                <p14:nvPr/>
              </p14:nvContentPartPr>
              <p14:xfrm>
                <a:off x="3658327" y="1607124"/>
                <a:ext cx="56160" cy="77760"/>
              </p14:xfrm>
            </p:contentPart>
          </mc:Choice>
          <mc:Fallback xmlns="">
            <p:pic>
              <p:nvPicPr>
                <p:cNvPr id="180" name="Freihand 179">
                  <a:extLst>
                    <a:ext uri="{FF2B5EF4-FFF2-40B4-BE49-F238E27FC236}">
                      <a16:creationId xmlns:a16="http://schemas.microsoft.com/office/drawing/2014/main" id="{21B8917A-ADD8-4F8E-97C4-DB3888F2EDBC}"/>
                    </a:ext>
                  </a:extLst>
                </p:cNvPr>
                <p:cNvPicPr/>
                <p:nvPr/>
              </p:nvPicPr>
              <p:blipFill>
                <a:blip r:embed="rId577"/>
                <a:stretch>
                  <a:fillRect/>
                </a:stretch>
              </p:blipFill>
              <p:spPr>
                <a:xfrm>
                  <a:off x="3654007" y="1602804"/>
                  <a:ext cx="64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81" name="Freihand 180">
                  <a:extLst>
                    <a:ext uri="{FF2B5EF4-FFF2-40B4-BE49-F238E27FC236}">
                      <a16:creationId xmlns:a16="http://schemas.microsoft.com/office/drawing/2014/main" id="{2C47E7AD-3C80-4B88-B94A-5CB775862A5C}"/>
                    </a:ext>
                  </a:extLst>
                </p14:cNvPr>
                <p14:cNvContentPartPr/>
                <p14:nvPr/>
              </p14:nvContentPartPr>
              <p14:xfrm>
                <a:off x="3721327" y="1617924"/>
                <a:ext cx="84240" cy="64080"/>
              </p14:xfrm>
            </p:contentPart>
          </mc:Choice>
          <mc:Fallback xmlns="">
            <p:pic>
              <p:nvPicPr>
                <p:cNvPr id="181" name="Freihand 180">
                  <a:extLst>
                    <a:ext uri="{FF2B5EF4-FFF2-40B4-BE49-F238E27FC236}">
                      <a16:creationId xmlns:a16="http://schemas.microsoft.com/office/drawing/2014/main" id="{2C47E7AD-3C80-4B88-B94A-5CB775862A5C}"/>
                    </a:ext>
                  </a:extLst>
                </p:cNvPr>
                <p:cNvPicPr/>
                <p:nvPr/>
              </p:nvPicPr>
              <p:blipFill>
                <a:blip r:embed="rId579"/>
                <a:stretch>
                  <a:fillRect/>
                </a:stretch>
              </p:blipFill>
              <p:spPr>
                <a:xfrm>
                  <a:off x="3717007" y="1613604"/>
                  <a:ext cx="92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2" name="Freihand 181">
                  <a:extLst>
                    <a:ext uri="{FF2B5EF4-FFF2-40B4-BE49-F238E27FC236}">
                      <a16:creationId xmlns:a16="http://schemas.microsoft.com/office/drawing/2014/main" id="{7F16F49B-9305-4A85-89C9-933BE3866868}"/>
                    </a:ext>
                  </a:extLst>
                </p14:cNvPr>
                <p14:cNvContentPartPr/>
                <p14:nvPr/>
              </p14:nvContentPartPr>
              <p14:xfrm>
                <a:off x="3884407" y="1538724"/>
                <a:ext cx="47520" cy="132480"/>
              </p14:xfrm>
            </p:contentPart>
          </mc:Choice>
          <mc:Fallback xmlns="">
            <p:pic>
              <p:nvPicPr>
                <p:cNvPr id="182" name="Freihand 181">
                  <a:extLst>
                    <a:ext uri="{FF2B5EF4-FFF2-40B4-BE49-F238E27FC236}">
                      <a16:creationId xmlns:a16="http://schemas.microsoft.com/office/drawing/2014/main" id="{7F16F49B-9305-4A85-89C9-933BE3866868}"/>
                    </a:ext>
                  </a:extLst>
                </p:cNvPr>
                <p:cNvPicPr/>
                <p:nvPr/>
              </p:nvPicPr>
              <p:blipFill>
                <a:blip r:embed="rId581"/>
                <a:stretch>
                  <a:fillRect/>
                </a:stretch>
              </p:blipFill>
              <p:spPr>
                <a:xfrm>
                  <a:off x="3880087" y="1534404"/>
                  <a:ext cx="56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4" name="Freihand 183">
                  <a:extLst>
                    <a:ext uri="{FF2B5EF4-FFF2-40B4-BE49-F238E27FC236}">
                      <a16:creationId xmlns:a16="http://schemas.microsoft.com/office/drawing/2014/main" id="{C37BE089-EF1B-4EC1-9F7B-3EFA43C26FB4}"/>
                    </a:ext>
                  </a:extLst>
                </p14:cNvPr>
                <p14:cNvContentPartPr/>
                <p14:nvPr/>
              </p14:nvContentPartPr>
              <p14:xfrm>
                <a:off x="2359087" y="1604244"/>
                <a:ext cx="29880" cy="191160"/>
              </p14:xfrm>
            </p:contentPart>
          </mc:Choice>
          <mc:Fallback xmlns="">
            <p:pic>
              <p:nvPicPr>
                <p:cNvPr id="184" name="Freihand 183">
                  <a:extLst>
                    <a:ext uri="{FF2B5EF4-FFF2-40B4-BE49-F238E27FC236}">
                      <a16:creationId xmlns:a16="http://schemas.microsoft.com/office/drawing/2014/main" id="{C37BE089-EF1B-4EC1-9F7B-3EFA43C26FB4}"/>
                    </a:ext>
                  </a:extLst>
                </p:cNvPr>
                <p:cNvPicPr/>
                <p:nvPr/>
              </p:nvPicPr>
              <p:blipFill>
                <a:blip r:embed="rId583"/>
                <a:stretch>
                  <a:fillRect/>
                </a:stretch>
              </p:blipFill>
              <p:spPr>
                <a:xfrm>
                  <a:off x="2354767" y="1599924"/>
                  <a:ext cx="38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5" name="Freihand 184">
                  <a:extLst>
                    <a:ext uri="{FF2B5EF4-FFF2-40B4-BE49-F238E27FC236}">
                      <a16:creationId xmlns:a16="http://schemas.microsoft.com/office/drawing/2014/main" id="{90308A19-9A36-4BA7-B5E5-ECB1C24525BF}"/>
                    </a:ext>
                  </a:extLst>
                </p14:cNvPr>
                <p14:cNvContentPartPr/>
                <p14:nvPr/>
              </p14:nvContentPartPr>
              <p14:xfrm>
                <a:off x="2450887" y="1510644"/>
                <a:ext cx="1632600" cy="68040"/>
              </p14:xfrm>
            </p:contentPart>
          </mc:Choice>
          <mc:Fallback xmlns="">
            <p:pic>
              <p:nvPicPr>
                <p:cNvPr id="185" name="Freihand 184">
                  <a:extLst>
                    <a:ext uri="{FF2B5EF4-FFF2-40B4-BE49-F238E27FC236}">
                      <a16:creationId xmlns:a16="http://schemas.microsoft.com/office/drawing/2014/main" id="{90308A19-9A36-4BA7-B5E5-ECB1C24525BF}"/>
                    </a:ext>
                  </a:extLst>
                </p:cNvPr>
                <p:cNvPicPr/>
                <p:nvPr/>
              </p:nvPicPr>
              <p:blipFill>
                <a:blip r:embed="rId585"/>
                <a:stretch>
                  <a:fillRect/>
                </a:stretch>
              </p:blipFill>
              <p:spPr>
                <a:xfrm>
                  <a:off x="2446567" y="1506324"/>
                  <a:ext cx="164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6" name="Freihand 185">
                  <a:extLst>
                    <a:ext uri="{FF2B5EF4-FFF2-40B4-BE49-F238E27FC236}">
                      <a16:creationId xmlns:a16="http://schemas.microsoft.com/office/drawing/2014/main" id="{4EC3F664-07CD-4CD9-A6C0-F8D8207FC29B}"/>
                    </a:ext>
                  </a:extLst>
                </p14:cNvPr>
                <p14:cNvContentPartPr/>
                <p14:nvPr/>
              </p14:nvContentPartPr>
              <p14:xfrm>
                <a:off x="4069807" y="1543404"/>
                <a:ext cx="47160" cy="205200"/>
              </p14:xfrm>
            </p:contentPart>
          </mc:Choice>
          <mc:Fallback xmlns="">
            <p:pic>
              <p:nvPicPr>
                <p:cNvPr id="186" name="Freihand 185">
                  <a:extLst>
                    <a:ext uri="{FF2B5EF4-FFF2-40B4-BE49-F238E27FC236}">
                      <a16:creationId xmlns:a16="http://schemas.microsoft.com/office/drawing/2014/main" id="{4EC3F664-07CD-4CD9-A6C0-F8D8207FC29B}"/>
                    </a:ext>
                  </a:extLst>
                </p:cNvPr>
                <p:cNvPicPr/>
                <p:nvPr/>
              </p:nvPicPr>
              <p:blipFill>
                <a:blip r:embed="rId587"/>
                <a:stretch>
                  <a:fillRect/>
                </a:stretch>
              </p:blipFill>
              <p:spPr>
                <a:xfrm>
                  <a:off x="4065487" y="1539084"/>
                  <a:ext cx="55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8" name="Freihand 187">
                  <a:extLst>
                    <a:ext uri="{FF2B5EF4-FFF2-40B4-BE49-F238E27FC236}">
                      <a16:creationId xmlns:a16="http://schemas.microsoft.com/office/drawing/2014/main" id="{B94F39CF-F21A-4C7A-A8F1-FB6B6DD5CF82}"/>
                    </a:ext>
                  </a:extLst>
                </p14:cNvPr>
                <p14:cNvContentPartPr/>
                <p14:nvPr/>
              </p14:nvContentPartPr>
              <p14:xfrm>
                <a:off x="2373127" y="1808724"/>
                <a:ext cx="1630080" cy="92160"/>
              </p14:xfrm>
            </p:contentPart>
          </mc:Choice>
          <mc:Fallback xmlns="">
            <p:pic>
              <p:nvPicPr>
                <p:cNvPr id="188" name="Freihand 187">
                  <a:extLst>
                    <a:ext uri="{FF2B5EF4-FFF2-40B4-BE49-F238E27FC236}">
                      <a16:creationId xmlns:a16="http://schemas.microsoft.com/office/drawing/2014/main" id="{B94F39CF-F21A-4C7A-A8F1-FB6B6DD5CF82}"/>
                    </a:ext>
                  </a:extLst>
                </p:cNvPr>
                <p:cNvPicPr/>
                <p:nvPr/>
              </p:nvPicPr>
              <p:blipFill>
                <a:blip r:embed="rId589"/>
                <a:stretch>
                  <a:fillRect/>
                </a:stretch>
              </p:blipFill>
              <p:spPr>
                <a:xfrm>
                  <a:off x="2368807" y="1804404"/>
                  <a:ext cx="163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9" name="Freihand 188">
                  <a:extLst>
                    <a:ext uri="{FF2B5EF4-FFF2-40B4-BE49-F238E27FC236}">
                      <a16:creationId xmlns:a16="http://schemas.microsoft.com/office/drawing/2014/main" id="{7AD3E2FB-8269-4522-AC3A-FCB6859B6082}"/>
                    </a:ext>
                  </a:extLst>
                </p14:cNvPr>
                <p14:cNvContentPartPr/>
                <p14:nvPr/>
              </p14:nvContentPartPr>
              <p14:xfrm>
                <a:off x="4332247" y="1669764"/>
                <a:ext cx="127080" cy="6480"/>
              </p14:xfrm>
            </p:contentPart>
          </mc:Choice>
          <mc:Fallback xmlns="">
            <p:pic>
              <p:nvPicPr>
                <p:cNvPr id="189" name="Freihand 188">
                  <a:extLst>
                    <a:ext uri="{FF2B5EF4-FFF2-40B4-BE49-F238E27FC236}">
                      <a16:creationId xmlns:a16="http://schemas.microsoft.com/office/drawing/2014/main" id="{7AD3E2FB-8269-4522-AC3A-FCB6859B6082}"/>
                    </a:ext>
                  </a:extLst>
                </p:cNvPr>
                <p:cNvPicPr/>
                <p:nvPr/>
              </p:nvPicPr>
              <p:blipFill>
                <a:blip r:embed="rId591"/>
                <a:stretch>
                  <a:fillRect/>
                </a:stretch>
              </p:blipFill>
              <p:spPr>
                <a:xfrm>
                  <a:off x="4327927" y="1665444"/>
                  <a:ext cx="13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90" name="Freihand 189">
                  <a:extLst>
                    <a:ext uri="{FF2B5EF4-FFF2-40B4-BE49-F238E27FC236}">
                      <a16:creationId xmlns:a16="http://schemas.microsoft.com/office/drawing/2014/main" id="{6FE8B242-B937-4460-9469-291C15FFE2B2}"/>
                    </a:ext>
                  </a:extLst>
                </p14:cNvPr>
                <p14:cNvContentPartPr/>
                <p14:nvPr/>
              </p14:nvContentPartPr>
              <p14:xfrm>
                <a:off x="4266367" y="1608204"/>
                <a:ext cx="135000" cy="137160"/>
              </p14:xfrm>
            </p:contentPart>
          </mc:Choice>
          <mc:Fallback xmlns="">
            <p:pic>
              <p:nvPicPr>
                <p:cNvPr id="190" name="Freihand 189">
                  <a:extLst>
                    <a:ext uri="{FF2B5EF4-FFF2-40B4-BE49-F238E27FC236}">
                      <a16:creationId xmlns:a16="http://schemas.microsoft.com/office/drawing/2014/main" id="{6FE8B242-B937-4460-9469-291C15FFE2B2}"/>
                    </a:ext>
                  </a:extLst>
                </p:cNvPr>
                <p:cNvPicPr/>
                <p:nvPr/>
              </p:nvPicPr>
              <p:blipFill>
                <a:blip r:embed="rId593"/>
                <a:stretch>
                  <a:fillRect/>
                </a:stretch>
              </p:blipFill>
              <p:spPr>
                <a:xfrm>
                  <a:off x="4262047" y="1603884"/>
                  <a:ext cx="14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E5C3D86B-0F83-4230-92C6-1C8E0847B4E0}"/>
                    </a:ext>
                  </a:extLst>
                </p14:cNvPr>
                <p14:cNvContentPartPr/>
                <p14:nvPr/>
              </p14:nvContentPartPr>
              <p14:xfrm>
                <a:off x="3516487" y="1739604"/>
                <a:ext cx="304920" cy="36360"/>
              </p14:xfrm>
            </p:contentPart>
          </mc:Choice>
          <mc:Fallback xmlns="">
            <p:pic>
              <p:nvPicPr>
                <p:cNvPr id="392" name="Freihand 391">
                  <a:extLst>
                    <a:ext uri="{FF2B5EF4-FFF2-40B4-BE49-F238E27FC236}">
                      <a16:creationId xmlns:a16="http://schemas.microsoft.com/office/drawing/2014/main" id="{E5C3D86B-0F83-4230-92C6-1C8E0847B4E0}"/>
                    </a:ext>
                  </a:extLst>
                </p:cNvPr>
                <p:cNvPicPr/>
                <p:nvPr/>
              </p:nvPicPr>
              <p:blipFill>
                <a:blip r:embed="rId595"/>
                <a:stretch>
                  <a:fillRect/>
                </a:stretch>
              </p:blipFill>
              <p:spPr>
                <a:xfrm>
                  <a:off x="3512167" y="1735284"/>
                  <a:ext cx="31356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94" name="Freihand 393">
                <a:extLst>
                  <a:ext uri="{FF2B5EF4-FFF2-40B4-BE49-F238E27FC236}">
                    <a16:creationId xmlns:a16="http://schemas.microsoft.com/office/drawing/2014/main" id="{F0C97131-3DA0-4905-9C6A-ABD7C481F280}"/>
                  </a:ext>
                </a:extLst>
              </p14:cNvPr>
              <p14:cNvContentPartPr/>
              <p14:nvPr/>
            </p14:nvContentPartPr>
            <p14:xfrm>
              <a:off x="10246687" y="726564"/>
              <a:ext cx="929520" cy="596880"/>
            </p14:xfrm>
          </p:contentPart>
        </mc:Choice>
        <mc:Fallback xmlns="">
          <p:pic>
            <p:nvPicPr>
              <p:cNvPr id="394" name="Freihand 393">
                <a:extLst>
                  <a:ext uri="{FF2B5EF4-FFF2-40B4-BE49-F238E27FC236}">
                    <a16:creationId xmlns:a16="http://schemas.microsoft.com/office/drawing/2014/main" id="{F0C97131-3DA0-4905-9C6A-ABD7C481F280}"/>
                  </a:ext>
                </a:extLst>
              </p:cNvPr>
              <p:cNvPicPr/>
              <p:nvPr/>
            </p:nvPicPr>
            <p:blipFill>
              <a:blip r:embed="rId597"/>
              <a:stretch>
                <a:fillRect/>
              </a:stretch>
            </p:blipFill>
            <p:spPr>
              <a:xfrm>
                <a:off x="10242367" y="722244"/>
                <a:ext cx="938160" cy="605520"/>
              </a:xfrm>
              <a:prstGeom prst="rect">
                <a:avLst/>
              </a:prstGeom>
            </p:spPr>
          </p:pic>
        </mc:Fallback>
      </mc:AlternateContent>
      <p:grpSp>
        <p:nvGrpSpPr>
          <p:cNvPr id="398" name="Gruppieren 397">
            <a:extLst>
              <a:ext uri="{FF2B5EF4-FFF2-40B4-BE49-F238E27FC236}">
                <a16:creationId xmlns:a16="http://schemas.microsoft.com/office/drawing/2014/main" id="{7FBD758B-1CD7-4063-8C4B-0E251B601250}"/>
              </a:ext>
            </a:extLst>
          </p:cNvPr>
          <p:cNvGrpSpPr/>
          <p:nvPr/>
        </p:nvGrpSpPr>
        <p:grpSpPr>
          <a:xfrm>
            <a:off x="11262607" y="586524"/>
            <a:ext cx="267120" cy="142200"/>
            <a:chOff x="11262607" y="586524"/>
            <a:chExt cx="267120" cy="142200"/>
          </a:xfrm>
        </p:grpSpPr>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05CDCA46-973B-483F-BDD6-85F0C4B28B66}"/>
                    </a:ext>
                  </a:extLst>
                </p14:cNvPr>
                <p14:cNvContentPartPr/>
                <p14:nvPr/>
              </p14:nvContentPartPr>
              <p14:xfrm>
                <a:off x="11262607" y="598404"/>
                <a:ext cx="104760" cy="130320"/>
              </p14:xfrm>
            </p:contentPart>
          </mc:Choice>
          <mc:Fallback xmlns="">
            <p:pic>
              <p:nvPicPr>
                <p:cNvPr id="396" name="Freihand 395">
                  <a:extLst>
                    <a:ext uri="{FF2B5EF4-FFF2-40B4-BE49-F238E27FC236}">
                      <a16:creationId xmlns:a16="http://schemas.microsoft.com/office/drawing/2014/main" id="{05CDCA46-973B-483F-BDD6-85F0C4B28B66}"/>
                    </a:ext>
                  </a:extLst>
                </p:cNvPr>
                <p:cNvPicPr/>
                <p:nvPr/>
              </p:nvPicPr>
              <p:blipFill>
                <a:blip r:embed="rId599"/>
                <a:stretch>
                  <a:fillRect/>
                </a:stretch>
              </p:blipFill>
              <p:spPr>
                <a:xfrm>
                  <a:off x="11258287" y="594084"/>
                  <a:ext cx="113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03330DF3-8A37-4368-9685-129D2D9B15AB}"/>
                    </a:ext>
                  </a:extLst>
                </p14:cNvPr>
                <p14:cNvContentPartPr/>
                <p14:nvPr/>
              </p14:nvContentPartPr>
              <p14:xfrm>
                <a:off x="11410927" y="586524"/>
                <a:ext cx="118800" cy="102960"/>
              </p14:xfrm>
            </p:contentPart>
          </mc:Choice>
          <mc:Fallback xmlns="">
            <p:pic>
              <p:nvPicPr>
                <p:cNvPr id="397" name="Freihand 396">
                  <a:extLst>
                    <a:ext uri="{FF2B5EF4-FFF2-40B4-BE49-F238E27FC236}">
                      <a16:creationId xmlns:a16="http://schemas.microsoft.com/office/drawing/2014/main" id="{03330DF3-8A37-4368-9685-129D2D9B15AB}"/>
                    </a:ext>
                  </a:extLst>
                </p:cNvPr>
                <p:cNvPicPr/>
                <p:nvPr/>
              </p:nvPicPr>
              <p:blipFill>
                <a:blip r:embed="rId601"/>
                <a:stretch>
                  <a:fillRect/>
                </a:stretch>
              </p:blipFill>
              <p:spPr>
                <a:xfrm>
                  <a:off x="11406607" y="582204"/>
                  <a:ext cx="127440" cy="111600"/>
                </a:xfrm>
                <a:prstGeom prst="rect">
                  <a:avLst/>
                </a:prstGeom>
              </p:spPr>
            </p:pic>
          </mc:Fallback>
        </mc:AlternateContent>
      </p:grpSp>
      <p:grpSp>
        <p:nvGrpSpPr>
          <p:cNvPr id="425" name="Gruppieren 424">
            <a:extLst>
              <a:ext uri="{FF2B5EF4-FFF2-40B4-BE49-F238E27FC236}">
                <a16:creationId xmlns:a16="http://schemas.microsoft.com/office/drawing/2014/main" id="{A6690448-B36B-410D-9641-18B7BFF316D4}"/>
              </a:ext>
            </a:extLst>
          </p:cNvPr>
          <p:cNvGrpSpPr/>
          <p:nvPr/>
        </p:nvGrpSpPr>
        <p:grpSpPr>
          <a:xfrm>
            <a:off x="173527" y="3585684"/>
            <a:ext cx="2023560" cy="285840"/>
            <a:chOff x="173527" y="3585684"/>
            <a:chExt cx="2023560" cy="285840"/>
          </a:xfrm>
        </p:grpSpPr>
        <mc:AlternateContent xmlns:mc="http://schemas.openxmlformats.org/markup-compatibility/2006" xmlns:p14="http://schemas.microsoft.com/office/powerpoint/2010/main">
          <mc:Choice Requires="p14">
            <p:contentPart p14:bwMode="auto" r:id="rId602">
              <p14:nvContentPartPr>
                <p14:cNvPr id="407" name="Freihand 406">
                  <a:extLst>
                    <a:ext uri="{FF2B5EF4-FFF2-40B4-BE49-F238E27FC236}">
                      <a16:creationId xmlns:a16="http://schemas.microsoft.com/office/drawing/2014/main" id="{C49C805E-D5D9-4320-8169-251E2B7E1354}"/>
                    </a:ext>
                  </a:extLst>
                </p14:cNvPr>
                <p14:cNvContentPartPr/>
                <p14:nvPr/>
              </p14:nvContentPartPr>
              <p14:xfrm>
                <a:off x="173527" y="3693324"/>
                <a:ext cx="120600" cy="178200"/>
              </p14:xfrm>
            </p:contentPart>
          </mc:Choice>
          <mc:Fallback xmlns="">
            <p:pic>
              <p:nvPicPr>
                <p:cNvPr id="407" name="Freihand 406">
                  <a:extLst>
                    <a:ext uri="{FF2B5EF4-FFF2-40B4-BE49-F238E27FC236}">
                      <a16:creationId xmlns:a16="http://schemas.microsoft.com/office/drawing/2014/main" id="{C49C805E-D5D9-4320-8169-251E2B7E1354}"/>
                    </a:ext>
                  </a:extLst>
                </p:cNvPr>
                <p:cNvPicPr/>
                <p:nvPr/>
              </p:nvPicPr>
              <p:blipFill>
                <a:blip r:embed="rId603"/>
                <a:stretch>
                  <a:fillRect/>
                </a:stretch>
              </p:blipFill>
              <p:spPr>
                <a:xfrm>
                  <a:off x="169207" y="3689004"/>
                  <a:ext cx="129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8" name="Freihand 407">
                  <a:extLst>
                    <a:ext uri="{FF2B5EF4-FFF2-40B4-BE49-F238E27FC236}">
                      <a16:creationId xmlns:a16="http://schemas.microsoft.com/office/drawing/2014/main" id="{69354A74-059E-47AF-B6FD-367D90792D6C}"/>
                    </a:ext>
                  </a:extLst>
                </p14:cNvPr>
                <p14:cNvContentPartPr/>
                <p14:nvPr/>
              </p14:nvContentPartPr>
              <p14:xfrm>
                <a:off x="343087" y="3733284"/>
                <a:ext cx="75600" cy="84960"/>
              </p14:xfrm>
            </p:contentPart>
          </mc:Choice>
          <mc:Fallback xmlns="">
            <p:pic>
              <p:nvPicPr>
                <p:cNvPr id="408" name="Freihand 407">
                  <a:extLst>
                    <a:ext uri="{FF2B5EF4-FFF2-40B4-BE49-F238E27FC236}">
                      <a16:creationId xmlns:a16="http://schemas.microsoft.com/office/drawing/2014/main" id="{69354A74-059E-47AF-B6FD-367D90792D6C}"/>
                    </a:ext>
                  </a:extLst>
                </p:cNvPr>
                <p:cNvPicPr/>
                <p:nvPr/>
              </p:nvPicPr>
              <p:blipFill>
                <a:blip r:embed="rId605"/>
                <a:stretch>
                  <a:fillRect/>
                </a:stretch>
              </p:blipFill>
              <p:spPr>
                <a:xfrm>
                  <a:off x="338767" y="3728964"/>
                  <a:ext cx="8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9" name="Freihand 408">
                  <a:extLst>
                    <a:ext uri="{FF2B5EF4-FFF2-40B4-BE49-F238E27FC236}">
                      <a16:creationId xmlns:a16="http://schemas.microsoft.com/office/drawing/2014/main" id="{8DD46A68-F4B7-4830-A77D-7C09329187E7}"/>
                    </a:ext>
                  </a:extLst>
                </p14:cNvPr>
                <p14:cNvContentPartPr/>
                <p14:nvPr/>
              </p14:nvContentPartPr>
              <p14:xfrm>
                <a:off x="446047" y="3746604"/>
                <a:ext cx="59040" cy="76320"/>
              </p14:xfrm>
            </p:contentPart>
          </mc:Choice>
          <mc:Fallback xmlns="">
            <p:pic>
              <p:nvPicPr>
                <p:cNvPr id="409" name="Freihand 408">
                  <a:extLst>
                    <a:ext uri="{FF2B5EF4-FFF2-40B4-BE49-F238E27FC236}">
                      <a16:creationId xmlns:a16="http://schemas.microsoft.com/office/drawing/2014/main" id="{8DD46A68-F4B7-4830-A77D-7C09329187E7}"/>
                    </a:ext>
                  </a:extLst>
                </p:cNvPr>
                <p:cNvPicPr/>
                <p:nvPr/>
              </p:nvPicPr>
              <p:blipFill>
                <a:blip r:embed="rId607"/>
                <a:stretch>
                  <a:fillRect/>
                </a:stretch>
              </p:blipFill>
              <p:spPr>
                <a:xfrm>
                  <a:off x="441727" y="3742284"/>
                  <a:ext cx="67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7B084D0E-19B0-493D-B37D-5AE2F733189F}"/>
                    </a:ext>
                  </a:extLst>
                </p14:cNvPr>
                <p14:cNvContentPartPr/>
                <p14:nvPr/>
              </p14:nvContentPartPr>
              <p14:xfrm>
                <a:off x="543247" y="3765324"/>
                <a:ext cx="202680" cy="61200"/>
              </p14:xfrm>
            </p:contentPart>
          </mc:Choice>
          <mc:Fallback xmlns="">
            <p:pic>
              <p:nvPicPr>
                <p:cNvPr id="410" name="Freihand 409">
                  <a:extLst>
                    <a:ext uri="{FF2B5EF4-FFF2-40B4-BE49-F238E27FC236}">
                      <a16:creationId xmlns:a16="http://schemas.microsoft.com/office/drawing/2014/main" id="{7B084D0E-19B0-493D-B37D-5AE2F733189F}"/>
                    </a:ext>
                  </a:extLst>
                </p:cNvPr>
                <p:cNvPicPr/>
                <p:nvPr/>
              </p:nvPicPr>
              <p:blipFill>
                <a:blip r:embed="rId609"/>
                <a:stretch>
                  <a:fillRect/>
                </a:stretch>
              </p:blipFill>
              <p:spPr>
                <a:xfrm>
                  <a:off x="538927" y="3761004"/>
                  <a:ext cx="21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9D6B43F7-6544-478E-A5E9-6EEA881C307B}"/>
                    </a:ext>
                  </a:extLst>
                </p14:cNvPr>
                <p14:cNvContentPartPr/>
                <p14:nvPr/>
              </p14:nvContentPartPr>
              <p14:xfrm>
                <a:off x="779407" y="3673164"/>
                <a:ext cx="88200" cy="149040"/>
              </p14:xfrm>
            </p:contentPart>
          </mc:Choice>
          <mc:Fallback xmlns="">
            <p:pic>
              <p:nvPicPr>
                <p:cNvPr id="411" name="Freihand 410">
                  <a:extLst>
                    <a:ext uri="{FF2B5EF4-FFF2-40B4-BE49-F238E27FC236}">
                      <a16:creationId xmlns:a16="http://schemas.microsoft.com/office/drawing/2014/main" id="{9D6B43F7-6544-478E-A5E9-6EEA881C307B}"/>
                    </a:ext>
                  </a:extLst>
                </p:cNvPr>
                <p:cNvPicPr/>
                <p:nvPr/>
              </p:nvPicPr>
              <p:blipFill>
                <a:blip r:embed="rId611"/>
                <a:stretch>
                  <a:fillRect/>
                </a:stretch>
              </p:blipFill>
              <p:spPr>
                <a:xfrm>
                  <a:off x="775087" y="3668844"/>
                  <a:ext cx="96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FA725F36-23DE-4D04-BCAC-1C0F43C8FCDD}"/>
                    </a:ext>
                  </a:extLst>
                </p14:cNvPr>
                <p14:cNvContentPartPr/>
                <p14:nvPr/>
              </p14:nvContentPartPr>
              <p14:xfrm>
                <a:off x="893527" y="3727524"/>
                <a:ext cx="299880" cy="99360"/>
              </p14:xfrm>
            </p:contentPart>
          </mc:Choice>
          <mc:Fallback xmlns="">
            <p:pic>
              <p:nvPicPr>
                <p:cNvPr id="412" name="Freihand 411">
                  <a:extLst>
                    <a:ext uri="{FF2B5EF4-FFF2-40B4-BE49-F238E27FC236}">
                      <a16:creationId xmlns:a16="http://schemas.microsoft.com/office/drawing/2014/main" id="{FA725F36-23DE-4D04-BCAC-1C0F43C8FCDD}"/>
                    </a:ext>
                  </a:extLst>
                </p:cNvPr>
                <p:cNvPicPr/>
                <p:nvPr/>
              </p:nvPicPr>
              <p:blipFill>
                <a:blip r:embed="rId613"/>
                <a:stretch>
                  <a:fillRect/>
                </a:stretch>
              </p:blipFill>
              <p:spPr>
                <a:xfrm>
                  <a:off x="889207" y="3723204"/>
                  <a:ext cx="30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E3EBC9AD-E86E-4071-9B73-7F5AE0CD4E07}"/>
                    </a:ext>
                  </a:extLst>
                </p14:cNvPr>
                <p14:cNvContentPartPr/>
                <p14:nvPr/>
              </p14:nvContentPartPr>
              <p14:xfrm>
                <a:off x="1173967" y="3642564"/>
                <a:ext cx="57960" cy="151920"/>
              </p14:xfrm>
            </p:contentPart>
          </mc:Choice>
          <mc:Fallback xmlns="">
            <p:pic>
              <p:nvPicPr>
                <p:cNvPr id="413" name="Freihand 412">
                  <a:extLst>
                    <a:ext uri="{FF2B5EF4-FFF2-40B4-BE49-F238E27FC236}">
                      <a16:creationId xmlns:a16="http://schemas.microsoft.com/office/drawing/2014/main" id="{E3EBC9AD-E86E-4071-9B73-7F5AE0CD4E07}"/>
                    </a:ext>
                  </a:extLst>
                </p:cNvPr>
                <p:cNvPicPr/>
                <p:nvPr/>
              </p:nvPicPr>
              <p:blipFill>
                <a:blip r:embed="rId615"/>
                <a:stretch>
                  <a:fillRect/>
                </a:stretch>
              </p:blipFill>
              <p:spPr>
                <a:xfrm>
                  <a:off x="1169647" y="3638244"/>
                  <a:ext cx="6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EB5F473B-CE00-4DA7-AD6A-4D1ABB222AF8}"/>
                    </a:ext>
                  </a:extLst>
                </p14:cNvPr>
                <p14:cNvContentPartPr/>
                <p14:nvPr/>
              </p14:nvContentPartPr>
              <p14:xfrm>
                <a:off x="1164607" y="3658764"/>
                <a:ext cx="41760" cy="9720"/>
              </p14:xfrm>
            </p:contentPart>
          </mc:Choice>
          <mc:Fallback xmlns="">
            <p:pic>
              <p:nvPicPr>
                <p:cNvPr id="414" name="Freihand 413">
                  <a:extLst>
                    <a:ext uri="{FF2B5EF4-FFF2-40B4-BE49-F238E27FC236}">
                      <a16:creationId xmlns:a16="http://schemas.microsoft.com/office/drawing/2014/main" id="{EB5F473B-CE00-4DA7-AD6A-4D1ABB222AF8}"/>
                    </a:ext>
                  </a:extLst>
                </p:cNvPr>
                <p:cNvPicPr/>
                <p:nvPr/>
              </p:nvPicPr>
              <p:blipFill>
                <a:blip r:embed="rId617"/>
                <a:stretch>
                  <a:fillRect/>
                </a:stretch>
              </p:blipFill>
              <p:spPr>
                <a:xfrm>
                  <a:off x="1160287" y="3654444"/>
                  <a:ext cx="50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5" name="Freihand 414">
                  <a:extLst>
                    <a:ext uri="{FF2B5EF4-FFF2-40B4-BE49-F238E27FC236}">
                      <a16:creationId xmlns:a16="http://schemas.microsoft.com/office/drawing/2014/main" id="{F02854CE-B35D-4F72-8B78-C3A22932DBD0}"/>
                    </a:ext>
                  </a:extLst>
                </p14:cNvPr>
                <p14:cNvContentPartPr/>
                <p14:nvPr/>
              </p14:nvContentPartPr>
              <p14:xfrm>
                <a:off x="1265767" y="3701244"/>
                <a:ext cx="48600" cy="61200"/>
              </p14:xfrm>
            </p:contentPart>
          </mc:Choice>
          <mc:Fallback xmlns="">
            <p:pic>
              <p:nvPicPr>
                <p:cNvPr id="415" name="Freihand 414">
                  <a:extLst>
                    <a:ext uri="{FF2B5EF4-FFF2-40B4-BE49-F238E27FC236}">
                      <a16:creationId xmlns:a16="http://schemas.microsoft.com/office/drawing/2014/main" id="{F02854CE-B35D-4F72-8B78-C3A22932DBD0}"/>
                    </a:ext>
                  </a:extLst>
                </p:cNvPr>
                <p:cNvPicPr/>
                <p:nvPr/>
              </p:nvPicPr>
              <p:blipFill>
                <a:blip r:embed="rId619"/>
                <a:stretch>
                  <a:fillRect/>
                </a:stretch>
              </p:blipFill>
              <p:spPr>
                <a:xfrm>
                  <a:off x="1261447" y="3696924"/>
                  <a:ext cx="57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6" name="Freihand 415">
                  <a:extLst>
                    <a:ext uri="{FF2B5EF4-FFF2-40B4-BE49-F238E27FC236}">
                      <a16:creationId xmlns:a16="http://schemas.microsoft.com/office/drawing/2014/main" id="{F5DCE446-8509-44E7-B7BD-FFF8661112E8}"/>
                    </a:ext>
                  </a:extLst>
                </p14:cNvPr>
                <p14:cNvContentPartPr/>
                <p14:nvPr/>
              </p14:nvContentPartPr>
              <p14:xfrm>
                <a:off x="1338127" y="3613764"/>
                <a:ext cx="109080" cy="168480"/>
              </p14:xfrm>
            </p:contentPart>
          </mc:Choice>
          <mc:Fallback xmlns="">
            <p:pic>
              <p:nvPicPr>
                <p:cNvPr id="416" name="Freihand 415">
                  <a:extLst>
                    <a:ext uri="{FF2B5EF4-FFF2-40B4-BE49-F238E27FC236}">
                      <a16:creationId xmlns:a16="http://schemas.microsoft.com/office/drawing/2014/main" id="{F5DCE446-8509-44E7-B7BD-FFF8661112E8}"/>
                    </a:ext>
                  </a:extLst>
                </p:cNvPr>
                <p:cNvPicPr/>
                <p:nvPr/>
              </p:nvPicPr>
              <p:blipFill>
                <a:blip r:embed="rId621"/>
                <a:stretch>
                  <a:fillRect/>
                </a:stretch>
              </p:blipFill>
              <p:spPr>
                <a:xfrm>
                  <a:off x="1333807" y="3609444"/>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7" name="Freihand 416">
                  <a:extLst>
                    <a:ext uri="{FF2B5EF4-FFF2-40B4-BE49-F238E27FC236}">
                      <a16:creationId xmlns:a16="http://schemas.microsoft.com/office/drawing/2014/main" id="{88242614-68D8-45FB-8E55-8868F2DFC1F2}"/>
                    </a:ext>
                  </a:extLst>
                </p14:cNvPr>
                <p14:cNvContentPartPr/>
                <p14:nvPr/>
              </p14:nvContentPartPr>
              <p14:xfrm>
                <a:off x="1500847" y="3602604"/>
                <a:ext cx="322560" cy="242640"/>
              </p14:xfrm>
            </p:contentPart>
          </mc:Choice>
          <mc:Fallback xmlns="">
            <p:pic>
              <p:nvPicPr>
                <p:cNvPr id="417" name="Freihand 416">
                  <a:extLst>
                    <a:ext uri="{FF2B5EF4-FFF2-40B4-BE49-F238E27FC236}">
                      <a16:creationId xmlns:a16="http://schemas.microsoft.com/office/drawing/2014/main" id="{88242614-68D8-45FB-8E55-8868F2DFC1F2}"/>
                    </a:ext>
                  </a:extLst>
                </p:cNvPr>
                <p:cNvPicPr/>
                <p:nvPr/>
              </p:nvPicPr>
              <p:blipFill>
                <a:blip r:embed="rId623"/>
                <a:stretch>
                  <a:fillRect/>
                </a:stretch>
              </p:blipFill>
              <p:spPr>
                <a:xfrm>
                  <a:off x="1496527" y="3598284"/>
                  <a:ext cx="331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8" name="Freihand 417">
                  <a:extLst>
                    <a:ext uri="{FF2B5EF4-FFF2-40B4-BE49-F238E27FC236}">
                      <a16:creationId xmlns:a16="http://schemas.microsoft.com/office/drawing/2014/main" id="{C62FB974-3246-4E3A-9050-24428D51FE56}"/>
                    </a:ext>
                  </a:extLst>
                </p14:cNvPr>
                <p14:cNvContentPartPr/>
                <p14:nvPr/>
              </p14:nvContentPartPr>
              <p14:xfrm>
                <a:off x="1816927" y="3600804"/>
                <a:ext cx="19440" cy="43920"/>
              </p14:xfrm>
            </p:contentPart>
          </mc:Choice>
          <mc:Fallback xmlns="">
            <p:pic>
              <p:nvPicPr>
                <p:cNvPr id="418" name="Freihand 417">
                  <a:extLst>
                    <a:ext uri="{FF2B5EF4-FFF2-40B4-BE49-F238E27FC236}">
                      <a16:creationId xmlns:a16="http://schemas.microsoft.com/office/drawing/2014/main" id="{C62FB974-3246-4E3A-9050-24428D51FE56}"/>
                    </a:ext>
                  </a:extLst>
                </p:cNvPr>
                <p:cNvPicPr/>
                <p:nvPr/>
              </p:nvPicPr>
              <p:blipFill>
                <a:blip r:embed="rId625"/>
                <a:stretch>
                  <a:fillRect/>
                </a:stretch>
              </p:blipFill>
              <p:spPr>
                <a:xfrm>
                  <a:off x="1812607" y="3596484"/>
                  <a:ext cx="28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9" name="Freihand 418">
                  <a:extLst>
                    <a:ext uri="{FF2B5EF4-FFF2-40B4-BE49-F238E27FC236}">
                      <a16:creationId xmlns:a16="http://schemas.microsoft.com/office/drawing/2014/main" id="{4757EFA1-17E4-4E0B-B59B-7B132D678E9D}"/>
                    </a:ext>
                  </a:extLst>
                </p14:cNvPr>
                <p14:cNvContentPartPr/>
                <p14:nvPr/>
              </p14:nvContentPartPr>
              <p14:xfrm>
                <a:off x="1886407" y="3585684"/>
                <a:ext cx="88560" cy="149760"/>
              </p14:xfrm>
            </p:contentPart>
          </mc:Choice>
          <mc:Fallback xmlns="">
            <p:pic>
              <p:nvPicPr>
                <p:cNvPr id="419" name="Freihand 418">
                  <a:extLst>
                    <a:ext uri="{FF2B5EF4-FFF2-40B4-BE49-F238E27FC236}">
                      <a16:creationId xmlns:a16="http://schemas.microsoft.com/office/drawing/2014/main" id="{4757EFA1-17E4-4E0B-B59B-7B132D678E9D}"/>
                    </a:ext>
                  </a:extLst>
                </p:cNvPr>
                <p:cNvPicPr/>
                <p:nvPr/>
              </p:nvPicPr>
              <p:blipFill>
                <a:blip r:embed="rId627"/>
                <a:stretch>
                  <a:fillRect/>
                </a:stretch>
              </p:blipFill>
              <p:spPr>
                <a:xfrm>
                  <a:off x="1882087" y="3581364"/>
                  <a:ext cx="97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0" name="Freihand 419">
                  <a:extLst>
                    <a:ext uri="{FF2B5EF4-FFF2-40B4-BE49-F238E27FC236}">
                      <a16:creationId xmlns:a16="http://schemas.microsoft.com/office/drawing/2014/main" id="{BAD9D8F0-89D3-4A49-BDAA-3B44AD9690FB}"/>
                    </a:ext>
                  </a:extLst>
                </p14:cNvPr>
                <p14:cNvContentPartPr/>
                <p14:nvPr/>
              </p14:nvContentPartPr>
              <p14:xfrm>
                <a:off x="1998007" y="3653364"/>
                <a:ext cx="82080" cy="73800"/>
              </p14:xfrm>
            </p:contentPart>
          </mc:Choice>
          <mc:Fallback xmlns="">
            <p:pic>
              <p:nvPicPr>
                <p:cNvPr id="420" name="Freihand 419">
                  <a:extLst>
                    <a:ext uri="{FF2B5EF4-FFF2-40B4-BE49-F238E27FC236}">
                      <a16:creationId xmlns:a16="http://schemas.microsoft.com/office/drawing/2014/main" id="{BAD9D8F0-89D3-4A49-BDAA-3B44AD9690FB}"/>
                    </a:ext>
                  </a:extLst>
                </p:cNvPr>
                <p:cNvPicPr/>
                <p:nvPr/>
              </p:nvPicPr>
              <p:blipFill>
                <a:blip r:embed="rId629"/>
                <a:stretch>
                  <a:fillRect/>
                </a:stretch>
              </p:blipFill>
              <p:spPr>
                <a:xfrm>
                  <a:off x="1993687" y="3649044"/>
                  <a:ext cx="90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1" name="Freihand 420">
                  <a:extLst>
                    <a:ext uri="{FF2B5EF4-FFF2-40B4-BE49-F238E27FC236}">
                      <a16:creationId xmlns:a16="http://schemas.microsoft.com/office/drawing/2014/main" id="{19B60F6A-0C0E-4D4A-A08B-E1609777C07C}"/>
                    </a:ext>
                  </a:extLst>
                </p14:cNvPr>
                <p14:cNvContentPartPr/>
                <p14:nvPr/>
              </p14:nvContentPartPr>
              <p14:xfrm>
                <a:off x="2121127" y="3633564"/>
                <a:ext cx="75960" cy="85320"/>
              </p14:xfrm>
            </p:contentPart>
          </mc:Choice>
          <mc:Fallback xmlns="">
            <p:pic>
              <p:nvPicPr>
                <p:cNvPr id="421" name="Freihand 420">
                  <a:extLst>
                    <a:ext uri="{FF2B5EF4-FFF2-40B4-BE49-F238E27FC236}">
                      <a16:creationId xmlns:a16="http://schemas.microsoft.com/office/drawing/2014/main" id="{19B60F6A-0C0E-4D4A-A08B-E1609777C07C}"/>
                    </a:ext>
                  </a:extLst>
                </p:cNvPr>
                <p:cNvPicPr/>
                <p:nvPr/>
              </p:nvPicPr>
              <p:blipFill>
                <a:blip r:embed="rId631"/>
                <a:stretch>
                  <a:fillRect/>
                </a:stretch>
              </p:blipFill>
              <p:spPr>
                <a:xfrm>
                  <a:off x="2116807" y="3629244"/>
                  <a:ext cx="84600" cy="93960"/>
                </a:xfrm>
                <a:prstGeom prst="rect">
                  <a:avLst/>
                </a:prstGeom>
              </p:spPr>
            </p:pic>
          </mc:Fallback>
        </mc:AlternateContent>
      </p:grpSp>
      <p:grpSp>
        <p:nvGrpSpPr>
          <p:cNvPr id="428" name="Gruppieren 427">
            <a:extLst>
              <a:ext uri="{FF2B5EF4-FFF2-40B4-BE49-F238E27FC236}">
                <a16:creationId xmlns:a16="http://schemas.microsoft.com/office/drawing/2014/main" id="{AA0CB9CE-DD05-4EA3-AE0B-C9F6521D6B0C}"/>
              </a:ext>
            </a:extLst>
          </p:cNvPr>
          <p:cNvGrpSpPr/>
          <p:nvPr/>
        </p:nvGrpSpPr>
        <p:grpSpPr>
          <a:xfrm>
            <a:off x="2435767" y="3546084"/>
            <a:ext cx="456840" cy="201240"/>
            <a:chOff x="2435767" y="3546084"/>
            <a:chExt cx="456840" cy="201240"/>
          </a:xfrm>
        </p:grpSpPr>
        <mc:AlternateContent xmlns:mc="http://schemas.openxmlformats.org/markup-compatibility/2006" xmlns:p14="http://schemas.microsoft.com/office/powerpoint/2010/main">
          <mc:Choice Requires="p14">
            <p:contentPart p14:bwMode="auto" r:id="rId632">
              <p14:nvContentPartPr>
                <p14:cNvPr id="422" name="Freihand 421">
                  <a:extLst>
                    <a:ext uri="{FF2B5EF4-FFF2-40B4-BE49-F238E27FC236}">
                      <a16:creationId xmlns:a16="http://schemas.microsoft.com/office/drawing/2014/main" id="{3BA39738-761F-4C89-83DC-8C0852E388A8}"/>
                    </a:ext>
                  </a:extLst>
                </p14:cNvPr>
                <p14:cNvContentPartPr/>
                <p14:nvPr/>
              </p14:nvContentPartPr>
              <p14:xfrm>
                <a:off x="2435767" y="3546084"/>
                <a:ext cx="137520" cy="200880"/>
              </p14:xfrm>
            </p:contentPart>
          </mc:Choice>
          <mc:Fallback xmlns="">
            <p:pic>
              <p:nvPicPr>
                <p:cNvPr id="422" name="Freihand 421">
                  <a:extLst>
                    <a:ext uri="{FF2B5EF4-FFF2-40B4-BE49-F238E27FC236}">
                      <a16:creationId xmlns:a16="http://schemas.microsoft.com/office/drawing/2014/main" id="{3BA39738-761F-4C89-83DC-8C0852E388A8}"/>
                    </a:ext>
                  </a:extLst>
                </p:cNvPr>
                <p:cNvPicPr/>
                <p:nvPr/>
              </p:nvPicPr>
              <p:blipFill>
                <a:blip r:embed="rId633"/>
                <a:stretch>
                  <a:fillRect/>
                </a:stretch>
              </p:blipFill>
              <p:spPr>
                <a:xfrm>
                  <a:off x="2431447" y="3541764"/>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3" name="Freihand 422">
                  <a:extLst>
                    <a:ext uri="{FF2B5EF4-FFF2-40B4-BE49-F238E27FC236}">
                      <a16:creationId xmlns:a16="http://schemas.microsoft.com/office/drawing/2014/main" id="{C15911B1-9A6F-4449-B8E3-64D0124108D7}"/>
                    </a:ext>
                  </a:extLst>
                </p14:cNvPr>
                <p14:cNvContentPartPr/>
                <p14:nvPr/>
              </p14:nvContentPartPr>
              <p14:xfrm>
                <a:off x="2621887" y="3564084"/>
                <a:ext cx="122760" cy="183240"/>
              </p14:xfrm>
            </p:contentPart>
          </mc:Choice>
          <mc:Fallback xmlns="">
            <p:pic>
              <p:nvPicPr>
                <p:cNvPr id="423" name="Freihand 422">
                  <a:extLst>
                    <a:ext uri="{FF2B5EF4-FFF2-40B4-BE49-F238E27FC236}">
                      <a16:creationId xmlns:a16="http://schemas.microsoft.com/office/drawing/2014/main" id="{C15911B1-9A6F-4449-B8E3-64D0124108D7}"/>
                    </a:ext>
                  </a:extLst>
                </p:cNvPr>
                <p:cNvPicPr/>
                <p:nvPr/>
              </p:nvPicPr>
              <p:blipFill>
                <a:blip r:embed="rId635"/>
                <a:stretch>
                  <a:fillRect/>
                </a:stretch>
              </p:blipFill>
              <p:spPr>
                <a:xfrm>
                  <a:off x="2617567" y="3559764"/>
                  <a:ext cx="131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6" name="Freihand 425">
                  <a:extLst>
                    <a:ext uri="{FF2B5EF4-FFF2-40B4-BE49-F238E27FC236}">
                      <a16:creationId xmlns:a16="http://schemas.microsoft.com/office/drawing/2014/main" id="{6AFFE4C0-B2B6-4EED-8515-7F813A03F062}"/>
                    </a:ext>
                  </a:extLst>
                </p14:cNvPr>
                <p14:cNvContentPartPr/>
                <p14:nvPr/>
              </p14:nvContentPartPr>
              <p14:xfrm>
                <a:off x="2866327" y="3617004"/>
                <a:ext cx="26280" cy="3960"/>
              </p14:xfrm>
            </p:contentPart>
          </mc:Choice>
          <mc:Fallback xmlns="">
            <p:pic>
              <p:nvPicPr>
                <p:cNvPr id="426" name="Freihand 425">
                  <a:extLst>
                    <a:ext uri="{FF2B5EF4-FFF2-40B4-BE49-F238E27FC236}">
                      <a16:creationId xmlns:a16="http://schemas.microsoft.com/office/drawing/2014/main" id="{6AFFE4C0-B2B6-4EED-8515-7F813A03F062}"/>
                    </a:ext>
                  </a:extLst>
                </p:cNvPr>
                <p:cNvPicPr/>
                <p:nvPr/>
              </p:nvPicPr>
              <p:blipFill>
                <a:blip r:embed="rId637"/>
                <a:stretch>
                  <a:fillRect/>
                </a:stretch>
              </p:blipFill>
              <p:spPr>
                <a:xfrm>
                  <a:off x="2862007" y="3612684"/>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7" name="Freihand 426">
                  <a:extLst>
                    <a:ext uri="{FF2B5EF4-FFF2-40B4-BE49-F238E27FC236}">
                      <a16:creationId xmlns:a16="http://schemas.microsoft.com/office/drawing/2014/main" id="{C649A118-8E9E-4E63-9DCE-E2CF1C7D7EB2}"/>
                    </a:ext>
                  </a:extLst>
                </p14:cNvPr>
                <p14:cNvContentPartPr/>
                <p14:nvPr/>
              </p14:nvContentPartPr>
              <p14:xfrm>
                <a:off x="2868127" y="3682524"/>
                <a:ext cx="11520" cy="32040"/>
              </p14:xfrm>
            </p:contentPart>
          </mc:Choice>
          <mc:Fallback xmlns="">
            <p:pic>
              <p:nvPicPr>
                <p:cNvPr id="427" name="Freihand 426">
                  <a:extLst>
                    <a:ext uri="{FF2B5EF4-FFF2-40B4-BE49-F238E27FC236}">
                      <a16:creationId xmlns:a16="http://schemas.microsoft.com/office/drawing/2014/main" id="{C649A118-8E9E-4E63-9DCE-E2CF1C7D7EB2}"/>
                    </a:ext>
                  </a:extLst>
                </p:cNvPr>
                <p:cNvPicPr/>
                <p:nvPr/>
              </p:nvPicPr>
              <p:blipFill>
                <a:blip r:embed="rId639"/>
                <a:stretch>
                  <a:fillRect/>
                </a:stretch>
              </p:blipFill>
              <p:spPr>
                <a:xfrm>
                  <a:off x="2863807" y="3678204"/>
                  <a:ext cx="20160" cy="40680"/>
                </a:xfrm>
                <a:prstGeom prst="rect">
                  <a:avLst/>
                </a:prstGeom>
              </p:spPr>
            </p:pic>
          </mc:Fallback>
        </mc:AlternateContent>
      </p:grpSp>
      <p:grpSp>
        <p:nvGrpSpPr>
          <p:cNvPr id="438" name="Gruppieren 437">
            <a:extLst>
              <a:ext uri="{FF2B5EF4-FFF2-40B4-BE49-F238E27FC236}">
                <a16:creationId xmlns:a16="http://schemas.microsoft.com/office/drawing/2014/main" id="{B46E2A0A-FDDA-4152-8A80-9B6D4125D0D9}"/>
              </a:ext>
            </a:extLst>
          </p:cNvPr>
          <p:cNvGrpSpPr/>
          <p:nvPr/>
        </p:nvGrpSpPr>
        <p:grpSpPr>
          <a:xfrm>
            <a:off x="3064327" y="3454644"/>
            <a:ext cx="1104480" cy="274680"/>
            <a:chOff x="3064327" y="3454644"/>
            <a:chExt cx="1104480" cy="274680"/>
          </a:xfrm>
        </p:grpSpPr>
        <mc:AlternateContent xmlns:mc="http://schemas.openxmlformats.org/markup-compatibility/2006" xmlns:p14="http://schemas.microsoft.com/office/powerpoint/2010/main">
          <mc:Choice Requires="p14">
            <p:contentPart p14:bwMode="auto" r:id="rId640">
              <p14:nvContentPartPr>
                <p14:cNvPr id="429" name="Freihand 428">
                  <a:extLst>
                    <a:ext uri="{FF2B5EF4-FFF2-40B4-BE49-F238E27FC236}">
                      <a16:creationId xmlns:a16="http://schemas.microsoft.com/office/drawing/2014/main" id="{96E1C4C7-3155-4310-B9FE-76541F3695AE}"/>
                    </a:ext>
                  </a:extLst>
                </p14:cNvPr>
                <p14:cNvContentPartPr/>
                <p14:nvPr/>
              </p14:nvContentPartPr>
              <p14:xfrm>
                <a:off x="3199687" y="3582084"/>
                <a:ext cx="18360" cy="147240"/>
              </p14:xfrm>
            </p:contentPart>
          </mc:Choice>
          <mc:Fallback xmlns="">
            <p:pic>
              <p:nvPicPr>
                <p:cNvPr id="429" name="Freihand 428">
                  <a:extLst>
                    <a:ext uri="{FF2B5EF4-FFF2-40B4-BE49-F238E27FC236}">
                      <a16:creationId xmlns:a16="http://schemas.microsoft.com/office/drawing/2014/main" id="{96E1C4C7-3155-4310-B9FE-76541F3695AE}"/>
                    </a:ext>
                  </a:extLst>
                </p:cNvPr>
                <p:cNvPicPr/>
                <p:nvPr/>
              </p:nvPicPr>
              <p:blipFill>
                <a:blip r:embed="rId641"/>
                <a:stretch>
                  <a:fillRect/>
                </a:stretch>
              </p:blipFill>
              <p:spPr>
                <a:xfrm>
                  <a:off x="3195367" y="3577764"/>
                  <a:ext cx="2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0" name="Freihand 429">
                  <a:extLst>
                    <a:ext uri="{FF2B5EF4-FFF2-40B4-BE49-F238E27FC236}">
                      <a16:creationId xmlns:a16="http://schemas.microsoft.com/office/drawing/2014/main" id="{8693C6A4-0A01-4D3C-A6B1-52C663A71F3F}"/>
                    </a:ext>
                  </a:extLst>
                </p14:cNvPr>
                <p14:cNvContentPartPr/>
                <p14:nvPr/>
              </p14:nvContentPartPr>
              <p14:xfrm>
                <a:off x="3141367" y="3558684"/>
                <a:ext cx="149400" cy="170280"/>
              </p14:xfrm>
            </p:contentPart>
          </mc:Choice>
          <mc:Fallback xmlns="">
            <p:pic>
              <p:nvPicPr>
                <p:cNvPr id="430" name="Freihand 429">
                  <a:extLst>
                    <a:ext uri="{FF2B5EF4-FFF2-40B4-BE49-F238E27FC236}">
                      <a16:creationId xmlns:a16="http://schemas.microsoft.com/office/drawing/2014/main" id="{8693C6A4-0A01-4D3C-A6B1-52C663A71F3F}"/>
                    </a:ext>
                  </a:extLst>
                </p:cNvPr>
                <p:cNvPicPr/>
                <p:nvPr/>
              </p:nvPicPr>
              <p:blipFill>
                <a:blip r:embed="rId643"/>
                <a:stretch>
                  <a:fillRect/>
                </a:stretch>
              </p:blipFill>
              <p:spPr>
                <a:xfrm>
                  <a:off x="3137047" y="3554364"/>
                  <a:ext cx="158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1" name="Freihand 430">
                  <a:extLst>
                    <a:ext uri="{FF2B5EF4-FFF2-40B4-BE49-F238E27FC236}">
                      <a16:creationId xmlns:a16="http://schemas.microsoft.com/office/drawing/2014/main" id="{26F62687-CA8B-411D-8B21-90C5A686CB8D}"/>
                    </a:ext>
                  </a:extLst>
                </p14:cNvPr>
                <p14:cNvContentPartPr/>
                <p14:nvPr/>
              </p14:nvContentPartPr>
              <p14:xfrm>
                <a:off x="3349087" y="3565524"/>
                <a:ext cx="93600" cy="140040"/>
              </p14:xfrm>
            </p:contentPart>
          </mc:Choice>
          <mc:Fallback xmlns="">
            <p:pic>
              <p:nvPicPr>
                <p:cNvPr id="431" name="Freihand 430">
                  <a:extLst>
                    <a:ext uri="{FF2B5EF4-FFF2-40B4-BE49-F238E27FC236}">
                      <a16:creationId xmlns:a16="http://schemas.microsoft.com/office/drawing/2014/main" id="{26F62687-CA8B-411D-8B21-90C5A686CB8D}"/>
                    </a:ext>
                  </a:extLst>
                </p:cNvPr>
                <p:cNvPicPr/>
                <p:nvPr/>
              </p:nvPicPr>
              <p:blipFill>
                <a:blip r:embed="rId645"/>
                <a:stretch>
                  <a:fillRect/>
                </a:stretch>
              </p:blipFill>
              <p:spPr>
                <a:xfrm>
                  <a:off x="3344767" y="3561204"/>
                  <a:ext cx="10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2" name="Freihand 431">
                  <a:extLst>
                    <a:ext uri="{FF2B5EF4-FFF2-40B4-BE49-F238E27FC236}">
                      <a16:creationId xmlns:a16="http://schemas.microsoft.com/office/drawing/2014/main" id="{E9F57E6C-B0FD-445B-A7AB-0FA931F2FFD9}"/>
                    </a:ext>
                  </a:extLst>
                </p14:cNvPr>
                <p14:cNvContentPartPr/>
                <p14:nvPr/>
              </p14:nvContentPartPr>
              <p14:xfrm>
                <a:off x="3575887" y="3621324"/>
                <a:ext cx="128160" cy="10080"/>
              </p14:xfrm>
            </p:contentPart>
          </mc:Choice>
          <mc:Fallback xmlns="">
            <p:pic>
              <p:nvPicPr>
                <p:cNvPr id="432" name="Freihand 431">
                  <a:extLst>
                    <a:ext uri="{FF2B5EF4-FFF2-40B4-BE49-F238E27FC236}">
                      <a16:creationId xmlns:a16="http://schemas.microsoft.com/office/drawing/2014/main" id="{E9F57E6C-B0FD-445B-A7AB-0FA931F2FFD9}"/>
                    </a:ext>
                  </a:extLst>
                </p:cNvPr>
                <p:cNvPicPr/>
                <p:nvPr/>
              </p:nvPicPr>
              <p:blipFill>
                <a:blip r:embed="rId647"/>
                <a:stretch>
                  <a:fillRect/>
                </a:stretch>
              </p:blipFill>
              <p:spPr>
                <a:xfrm>
                  <a:off x="3571567" y="3617004"/>
                  <a:ext cx="13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3" name="Freihand 432">
                  <a:extLst>
                    <a:ext uri="{FF2B5EF4-FFF2-40B4-BE49-F238E27FC236}">
                      <a16:creationId xmlns:a16="http://schemas.microsoft.com/office/drawing/2014/main" id="{B0065D6F-7462-4DA9-820E-6318FC2153AF}"/>
                    </a:ext>
                  </a:extLst>
                </p14:cNvPr>
                <p14:cNvContentPartPr/>
                <p14:nvPr/>
              </p14:nvContentPartPr>
              <p14:xfrm>
                <a:off x="3581647" y="3650124"/>
                <a:ext cx="141120" cy="10800"/>
              </p14:xfrm>
            </p:contentPart>
          </mc:Choice>
          <mc:Fallback xmlns="">
            <p:pic>
              <p:nvPicPr>
                <p:cNvPr id="433" name="Freihand 432">
                  <a:extLst>
                    <a:ext uri="{FF2B5EF4-FFF2-40B4-BE49-F238E27FC236}">
                      <a16:creationId xmlns:a16="http://schemas.microsoft.com/office/drawing/2014/main" id="{B0065D6F-7462-4DA9-820E-6318FC2153AF}"/>
                    </a:ext>
                  </a:extLst>
                </p:cNvPr>
                <p:cNvPicPr/>
                <p:nvPr/>
              </p:nvPicPr>
              <p:blipFill>
                <a:blip r:embed="rId649"/>
                <a:stretch>
                  <a:fillRect/>
                </a:stretch>
              </p:blipFill>
              <p:spPr>
                <a:xfrm>
                  <a:off x="3577327" y="3645804"/>
                  <a:ext cx="149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4" name="Freihand 433">
                  <a:extLst>
                    <a:ext uri="{FF2B5EF4-FFF2-40B4-BE49-F238E27FC236}">
                      <a16:creationId xmlns:a16="http://schemas.microsoft.com/office/drawing/2014/main" id="{7C16E96C-7B09-4820-98D8-508C2C4B377E}"/>
                    </a:ext>
                  </a:extLst>
                </p14:cNvPr>
                <p14:cNvContentPartPr/>
                <p14:nvPr/>
              </p14:nvContentPartPr>
              <p14:xfrm>
                <a:off x="3789367" y="3551844"/>
                <a:ext cx="118440" cy="139680"/>
              </p14:xfrm>
            </p:contentPart>
          </mc:Choice>
          <mc:Fallback xmlns="">
            <p:pic>
              <p:nvPicPr>
                <p:cNvPr id="434" name="Freihand 433">
                  <a:extLst>
                    <a:ext uri="{FF2B5EF4-FFF2-40B4-BE49-F238E27FC236}">
                      <a16:creationId xmlns:a16="http://schemas.microsoft.com/office/drawing/2014/main" id="{7C16E96C-7B09-4820-98D8-508C2C4B377E}"/>
                    </a:ext>
                  </a:extLst>
                </p:cNvPr>
                <p:cNvPicPr/>
                <p:nvPr/>
              </p:nvPicPr>
              <p:blipFill>
                <a:blip r:embed="rId651"/>
                <a:stretch>
                  <a:fillRect/>
                </a:stretch>
              </p:blipFill>
              <p:spPr>
                <a:xfrm>
                  <a:off x="3785047" y="3547524"/>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5" name="Freihand 434">
                  <a:extLst>
                    <a:ext uri="{FF2B5EF4-FFF2-40B4-BE49-F238E27FC236}">
                      <a16:creationId xmlns:a16="http://schemas.microsoft.com/office/drawing/2014/main" id="{26BEF64D-ACB2-4B88-ADD8-A02679DFAC15}"/>
                    </a:ext>
                  </a:extLst>
                </p14:cNvPr>
                <p14:cNvContentPartPr/>
                <p14:nvPr/>
              </p14:nvContentPartPr>
              <p14:xfrm>
                <a:off x="3935527" y="3563004"/>
                <a:ext cx="136800" cy="118440"/>
              </p14:xfrm>
            </p:contentPart>
          </mc:Choice>
          <mc:Fallback xmlns="">
            <p:pic>
              <p:nvPicPr>
                <p:cNvPr id="435" name="Freihand 434">
                  <a:extLst>
                    <a:ext uri="{FF2B5EF4-FFF2-40B4-BE49-F238E27FC236}">
                      <a16:creationId xmlns:a16="http://schemas.microsoft.com/office/drawing/2014/main" id="{26BEF64D-ACB2-4B88-ADD8-A02679DFAC15}"/>
                    </a:ext>
                  </a:extLst>
                </p:cNvPr>
                <p:cNvPicPr/>
                <p:nvPr/>
              </p:nvPicPr>
              <p:blipFill>
                <a:blip r:embed="rId653"/>
                <a:stretch>
                  <a:fillRect/>
                </a:stretch>
              </p:blipFill>
              <p:spPr>
                <a:xfrm>
                  <a:off x="3931207" y="3558684"/>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6" name="Freihand 435">
                  <a:extLst>
                    <a:ext uri="{FF2B5EF4-FFF2-40B4-BE49-F238E27FC236}">
                      <a16:creationId xmlns:a16="http://schemas.microsoft.com/office/drawing/2014/main" id="{A9F11EDD-02F7-41F7-9BDB-56485F2CD1C8}"/>
                    </a:ext>
                  </a:extLst>
                </p14:cNvPr>
                <p14:cNvContentPartPr/>
                <p14:nvPr/>
              </p14:nvContentPartPr>
              <p14:xfrm>
                <a:off x="3064327" y="3454644"/>
                <a:ext cx="80640" cy="67680"/>
              </p14:xfrm>
            </p:contentPart>
          </mc:Choice>
          <mc:Fallback xmlns="">
            <p:pic>
              <p:nvPicPr>
                <p:cNvPr id="436" name="Freihand 435">
                  <a:extLst>
                    <a:ext uri="{FF2B5EF4-FFF2-40B4-BE49-F238E27FC236}">
                      <a16:creationId xmlns:a16="http://schemas.microsoft.com/office/drawing/2014/main" id="{A9F11EDD-02F7-41F7-9BDB-56485F2CD1C8}"/>
                    </a:ext>
                  </a:extLst>
                </p:cNvPr>
                <p:cNvPicPr/>
                <p:nvPr/>
              </p:nvPicPr>
              <p:blipFill>
                <a:blip r:embed="rId655"/>
                <a:stretch>
                  <a:fillRect/>
                </a:stretch>
              </p:blipFill>
              <p:spPr>
                <a:xfrm>
                  <a:off x="3060007" y="3450324"/>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7" name="Freihand 436">
                  <a:extLst>
                    <a:ext uri="{FF2B5EF4-FFF2-40B4-BE49-F238E27FC236}">
                      <a16:creationId xmlns:a16="http://schemas.microsoft.com/office/drawing/2014/main" id="{12F5E13C-5508-4765-A017-05A02FC7BC21}"/>
                    </a:ext>
                  </a:extLst>
                </p14:cNvPr>
                <p14:cNvContentPartPr/>
                <p14:nvPr/>
              </p14:nvContentPartPr>
              <p14:xfrm>
                <a:off x="4102567" y="3476604"/>
                <a:ext cx="66240" cy="59760"/>
              </p14:xfrm>
            </p:contentPart>
          </mc:Choice>
          <mc:Fallback xmlns="">
            <p:pic>
              <p:nvPicPr>
                <p:cNvPr id="437" name="Freihand 436">
                  <a:extLst>
                    <a:ext uri="{FF2B5EF4-FFF2-40B4-BE49-F238E27FC236}">
                      <a16:creationId xmlns:a16="http://schemas.microsoft.com/office/drawing/2014/main" id="{12F5E13C-5508-4765-A017-05A02FC7BC21}"/>
                    </a:ext>
                  </a:extLst>
                </p:cNvPr>
                <p:cNvPicPr/>
                <p:nvPr/>
              </p:nvPicPr>
              <p:blipFill>
                <a:blip r:embed="rId657"/>
                <a:stretch>
                  <a:fillRect/>
                </a:stretch>
              </p:blipFill>
              <p:spPr>
                <a:xfrm>
                  <a:off x="4098247" y="3472284"/>
                  <a:ext cx="74880" cy="68400"/>
                </a:xfrm>
                <a:prstGeom prst="rect">
                  <a:avLst/>
                </a:prstGeom>
              </p:spPr>
            </p:pic>
          </mc:Fallback>
        </mc:AlternateContent>
      </p:grpSp>
      <p:grpSp>
        <p:nvGrpSpPr>
          <p:cNvPr id="451" name="Gruppieren 450">
            <a:extLst>
              <a:ext uri="{FF2B5EF4-FFF2-40B4-BE49-F238E27FC236}">
                <a16:creationId xmlns:a16="http://schemas.microsoft.com/office/drawing/2014/main" id="{F23B6D73-E78B-4778-98E8-6FFEE08F7FD6}"/>
              </a:ext>
            </a:extLst>
          </p:cNvPr>
          <p:cNvGrpSpPr/>
          <p:nvPr/>
        </p:nvGrpSpPr>
        <p:grpSpPr>
          <a:xfrm>
            <a:off x="2543767" y="3848484"/>
            <a:ext cx="1488960" cy="274680"/>
            <a:chOff x="2543767" y="3848484"/>
            <a:chExt cx="1488960" cy="274680"/>
          </a:xfrm>
        </p:grpSpPr>
        <mc:AlternateContent xmlns:mc="http://schemas.openxmlformats.org/markup-compatibility/2006" xmlns:p14="http://schemas.microsoft.com/office/powerpoint/2010/main">
          <mc:Choice Requires="p14">
            <p:contentPart p14:bwMode="auto" r:id="rId658">
              <p14:nvContentPartPr>
                <p14:cNvPr id="439" name="Freihand 438">
                  <a:extLst>
                    <a:ext uri="{FF2B5EF4-FFF2-40B4-BE49-F238E27FC236}">
                      <a16:creationId xmlns:a16="http://schemas.microsoft.com/office/drawing/2014/main" id="{08F191B3-0213-477F-8904-A73FDDFE767C}"/>
                    </a:ext>
                  </a:extLst>
                </p14:cNvPr>
                <p14:cNvContentPartPr/>
                <p14:nvPr/>
              </p14:nvContentPartPr>
              <p14:xfrm>
                <a:off x="2543767" y="3947484"/>
                <a:ext cx="86760" cy="175680"/>
              </p14:xfrm>
            </p:contentPart>
          </mc:Choice>
          <mc:Fallback xmlns="">
            <p:pic>
              <p:nvPicPr>
                <p:cNvPr id="439" name="Freihand 438">
                  <a:extLst>
                    <a:ext uri="{FF2B5EF4-FFF2-40B4-BE49-F238E27FC236}">
                      <a16:creationId xmlns:a16="http://schemas.microsoft.com/office/drawing/2014/main" id="{08F191B3-0213-477F-8904-A73FDDFE767C}"/>
                    </a:ext>
                  </a:extLst>
                </p:cNvPr>
                <p:cNvPicPr/>
                <p:nvPr/>
              </p:nvPicPr>
              <p:blipFill>
                <a:blip r:embed="rId659"/>
                <a:stretch>
                  <a:fillRect/>
                </a:stretch>
              </p:blipFill>
              <p:spPr>
                <a:xfrm>
                  <a:off x="2539447" y="3943164"/>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0" name="Freihand 439">
                  <a:extLst>
                    <a:ext uri="{FF2B5EF4-FFF2-40B4-BE49-F238E27FC236}">
                      <a16:creationId xmlns:a16="http://schemas.microsoft.com/office/drawing/2014/main" id="{D16EC724-1098-49F7-BA50-23CE413FEF22}"/>
                    </a:ext>
                  </a:extLst>
                </p14:cNvPr>
                <p14:cNvContentPartPr/>
                <p14:nvPr/>
              </p14:nvContentPartPr>
              <p14:xfrm>
                <a:off x="2585527" y="3941724"/>
                <a:ext cx="75960" cy="3600"/>
              </p14:xfrm>
            </p:contentPart>
          </mc:Choice>
          <mc:Fallback xmlns="">
            <p:pic>
              <p:nvPicPr>
                <p:cNvPr id="440" name="Freihand 439">
                  <a:extLst>
                    <a:ext uri="{FF2B5EF4-FFF2-40B4-BE49-F238E27FC236}">
                      <a16:creationId xmlns:a16="http://schemas.microsoft.com/office/drawing/2014/main" id="{D16EC724-1098-49F7-BA50-23CE413FEF22}"/>
                    </a:ext>
                  </a:extLst>
                </p:cNvPr>
                <p:cNvPicPr/>
                <p:nvPr/>
              </p:nvPicPr>
              <p:blipFill>
                <a:blip r:embed="rId661"/>
                <a:stretch>
                  <a:fillRect/>
                </a:stretch>
              </p:blipFill>
              <p:spPr>
                <a:xfrm>
                  <a:off x="2581207" y="3937404"/>
                  <a:ext cx="84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1" name="Freihand 440">
                  <a:extLst>
                    <a:ext uri="{FF2B5EF4-FFF2-40B4-BE49-F238E27FC236}">
                      <a16:creationId xmlns:a16="http://schemas.microsoft.com/office/drawing/2014/main" id="{CBC24109-ED82-4F47-B183-DEF65F5A108C}"/>
                    </a:ext>
                  </a:extLst>
                </p14:cNvPr>
                <p14:cNvContentPartPr/>
                <p14:nvPr/>
              </p14:nvContentPartPr>
              <p14:xfrm>
                <a:off x="2716207" y="3951084"/>
                <a:ext cx="100800" cy="127080"/>
              </p14:xfrm>
            </p:contentPart>
          </mc:Choice>
          <mc:Fallback xmlns="">
            <p:pic>
              <p:nvPicPr>
                <p:cNvPr id="441" name="Freihand 440">
                  <a:extLst>
                    <a:ext uri="{FF2B5EF4-FFF2-40B4-BE49-F238E27FC236}">
                      <a16:creationId xmlns:a16="http://schemas.microsoft.com/office/drawing/2014/main" id="{CBC24109-ED82-4F47-B183-DEF65F5A108C}"/>
                    </a:ext>
                  </a:extLst>
                </p:cNvPr>
                <p:cNvPicPr/>
                <p:nvPr/>
              </p:nvPicPr>
              <p:blipFill>
                <a:blip r:embed="rId663"/>
                <a:stretch>
                  <a:fillRect/>
                </a:stretch>
              </p:blipFill>
              <p:spPr>
                <a:xfrm>
                  <a:off x="2711887" y="3946764"/>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2" name="Freihand 441">
                  <a:extLst>
                    <a:ext uri="{FF2B5EF4-FFF2-40B4-BE49-F238E27FC236}">
                      <a16:creationId xmlns:a16="http://schemas.microsoft.com/office/drawing/2014/main" id="{8533F29A-17FF-41BA-9904-5DA7E67054A2}"/>
                    </a:ext>
                  </a:extLst>
                </p14:cNvPr>
                <p14:cNvContentPartPr/>
                <p14:nvPr/>
              </p14:nvContentPartPr>
              <p14:xfrm>
                <a:off x="2854087" y="3965844"/>
                <a:ext cx="236160" cy="89640"/>
              </p14:xfrm>
            </p:contentPart>
          </mc:Choice>
          <mc:Fallback xmlns="">
            <p:pic>
              <p:nvPicPr>
                <p:cNvPr id="442" name="Freihand 441">
                  <a:extLst>
                    <a:ext uri="{FF2B5EF4-FFF2-40B4-BE49-F238E27FC236}">
                      <a16:creationId xmlns:a16="http://schemas.microsoft.com/office/drawing/2014/main" id="{8533F29A-17FF-41BA-9904-5DA7E67054A2}"/>
                    </a:ext>
                  </a:extLst>
                </p:cNvPr>
                <p:cNvPicPr/>
                <p:nvPr/>
              </p:nvPicPr>
              <p:blipFill>
                <a:blip r:embed="rId665"/>
                <a:stretch>
                  <a:fillRect/>
                </a:stretch>
              </p:blipFill>
              <p:spPr>
                <a:xfrm>
                  <a:off x="2849767" y="3961524"/>
                  <a:ext cx="244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3" name="Freihand 442">
                  <a:extLst>
                    <a:ext uri="{FF2B5EF4-FFF2-40B4-BE49-F238E27FC236}">
                      <a16:creationId xmlns:a16="http://schemas.microsoft.com/office/drawing/2014/main" id="{2C552C2B-01F0-44BA-A781-17156FB28FC7}"/>
                    </a:ext>
                  </a:extLst>
                </p14:cNvPr>
                <p14:cNvContentPartPr/>
                <p14:nvPr/>
              </p14:nvContentPartPr>
              <p14:xfrm>
                <a:off x="3178807" y="3923724"/>
                <a:ext cx="15840" cy="126000"/>
              </p14:xfrm>
            </p:contentPart>
          </mc:Choice>
          <mc:Fallback xmlns="">
            <p:pic>
              <p:nvPicPr>
                <p:cNvPr id="443" name="Freihand 442">
                  <a:extLst>
                    <a:ext uri="{FF2B5EF4-FFF2-40B4-BE49-F238E27FC236}">
                      <a16:creationId xmlns:a16="http://schemas.microsoft.com/office/drawing/2014/main" id="{2C552C2B-01F0-44BA-A781-17156FB28FC7}"/>
                    </a:ext>
                  </a:extLst>
                </p:cNvPr>
                <p:cNvPicPr/>
                <p:nvPr/>
              </p:nvPicPr>
              <p:blipFill>
                <a:blip r:embed="rId667"/>
                <a:stretch>
                  <a:fillRect/>
                </a:stretch>
              </p:blipFill>
              <p:spPr>
                <a:xfrm>
                  <a:off x="3174487" y="3919404"/>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4" name="Freihand 443">
                  <a:extLst>
                    <a:ext uri="{FF2B5EF4-FFF2-40B4-BE49-F238E27FC236}">
                      <a16:creationId xmlns:a16="http://schemas.microsoft.com/office/drawing/2014/main" id="{22B89092-BD93-4E58-A10B-D0028710A7A2}"/>
                    </a:ext>
                  </a:extLst>
                </p14:cNvPr>
                <p14:cNvContentPartPr/>
                <p14:nvPr/>
              </p14:nvContentPartPr>
              <p14:xfrm>
                <a:off x="3237847" y="3934884"/>
                <a:ext cx="64080" cy="135000"/>
              </p14:xfrm>
            </p:contentPart>
          </mc:Choice>
          <mc:Fallback xmlns="">
            <p:pic>
              <p:nvPicPr>
                <p:cNvPr id="444" name="Freihand 443">
                  <a:extLst>
                    <a:ext uri="{FF2B5EF4-FFF2-40B4-BE49-F238E27FC236}">
                      <a16:creationId xmlns:a16="http://schemas.microsoft.com/office/drawing/2014/main" id="{22B89092-BD93-4E58-A10B-D0028710A7A2}"/>
                    </a:ext>
                  </a:extLst>
                </p:cNvPr>
                <p:cNvPicPr/>
                <p:nvPr/>
              </p:nvPicPr>
              <p:blipFill>
                <a:blip r:embed="rId669"/>
                <a:stretch>
                  <a:fillRect/>
                </a:stretch>
              </p:blipFill>
              <p:spPr>
                <a:xfrm>
                  <a:off x="3233527" y="3930564"/>
                  <a:ext cx="7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5" name="Freihand 444">
                  <a:extLst>
                    <a:ext uri="{FF2B5EF4-FFF2-40B4-BE49-F238E27FC236}">
                      <a16:creationId xmlns:a16="http://schemas.microsoft.com/office/drawing/2014/main" id="{C881BE6E-C791-4F5B-9075-3F1FE57CC619}"/>
                    </a:ext>
                  </a:extLst>
                </p14:cNvPr>
                <p14:cNvContentPartPr/>
                <p14:nvPr/>
              </p14:nvContentPartPr>
              <p14:xfrm>
                <a:off x="3266647" y="3919044"/>
                <a:ext cx="104040" cy="360"/>
              </p14:xfrm>
            </p:contentPart>
          </mc:Choice>
          <mc:Fallback xmlns="">
            <p:pic>
              <p:nvPicPr>
                <p:cNvPr id="445" name="Freihand 444">
                  <a:extLst>
                    <a:ext uri="{FF2B5EF4-FFF2-40B4-BE49-F238E27FC236}">
                      <a16:creationId xmlns:a16="http://schemas.microsoft.com/office/drawing/2014/main" id="{C881BE6E-C791-4F5B-9075-3F1FE57CC619}"/>
                    </a:ext>
                  </a:extLst>
                </p:cNvPr>
                <p:cNvPicPr/>
                <p:nvPr/>
              </p:nvPicPr>
              <p:blipFill>
                <a:blip r:embed="rId671"/>
                <a:stretch>
                  <a:fillRect/>
                </a:stretch>
              </p:blipFill>
              <p:spPr>
                <a:xfrm>
                  <a:off x="3262327" y="3914724"/>
                  <a:ext cx="112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6" name="Freihand 445">
                  <a:extLst>
                    <a:ext uri="{FF2B5EF4-FFF2-40B4-BE49-F238E27FC236}">
                      <a16:creationId xmlns:a16="http://schemas.microsoft.com/office/drawing/2014/main" id="{976E42CA-81D5-4D98-BFCB-0E1B73347C69}"/>
                    </a:ext>
                  </a:extLst>
                </p14:cNvPr>
                <p14:cNvContentPartPr/>
                <p14:nvPr/>
              </p14:nvContentPartPr>
              <p14:xfrm>
                <a:off x="3367087" y="3907164"/>
                <a:ext cx="96120" cy="137160"/>
              </p14:xfrm>
            </p:contentPart>
          </mc:Choice>
          <mc:Fallback xmlns="">
            <p:pic>
              <p:nvPicPr>
                <p:cNvPr id="446" name="Freihand 445">
                  <a:extLst>
                    <a:ext uri="{FF2B5EF4-FFF2-40B4-BE49-F238E27FC236}">
                      <a16:creationId xmlns:a16="http://schemas.microsoft.com/office/drawing/2014/main" id="{976E42CA-81D5-4D98-BFCB-0E1B73347C69}"/>
                    </a:ext>
                  </a:extLst>
                </p:cNvPr>
                <p:cNvPicPr/>
                <p:nvPr/>
              </p:nvPicPr>
              <p:blipFill>
                <a:blip r:embed="rId673"/>
                <a:stretch>
                  <a:fillRect/>
                </a:stretch>
              </p:blipFill>
              <p:spPr>
                <a:xfrm>
                  <a:off x="3362767" y="3902844"/>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7" name="Freihand 446">
                  <a:extLst>
                    <a:ext uri="{FF2B5EF4-FFF2-40B4-BE49-F238E27FC236}">
                      <a16:creationId xmlns:a16="http://schemas.microsoft.com/office/drawing/2014/main" id="{FF69CE5C-394A-4C35-8E8D-12554945F7B2}"/>
                    </a:ext>
                  </a:extLst>
                </p14:cNvPr>
                <p14:cNvContentPartPr/>
                <p14:nvPr/>
              </p14:nvContentPartPr>
              <p14:xfrm>
                <a:off x="3475807" y="3923724"/>
                <a:ext cx="99720" cy="92160"/>
              </p14:xfrm>
            </p:contentPart>
          </mc:Choice>
          <mc:Fallback xmlns="">
            <p:pic>
              <p:nvPicPr>
                <p:cNvPr id="447" name="Freihand 446">
                  <a:extLst>
                    <a:ext uri="{FF2B5EF4-FFF2-40B4-BE49-F238E27FC236}">
                      <a16:creationId xmlns:a16="http://schemas.microsoft.com/office/drawing/2014/main" id="{FF69CE5C-394A-4C35-8E8D-12554945F7B2}"/>
                    </a:ext>
                  </a:extLst>
                </p:cNvPr>
                <p:cNvPicPr/>
                <p:nvPr/>
              </p:nvPicPr>
              <p:blipFill>
                <a:blip r:embed="rId675"/>
                <a:stretch>
                  <a:fillRect/>
                </a:stretch>
              </p:blipFill>
              <p:spPr>
                <a:xfrm>
                  <a:off x="3471487" y="391940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8" name="Freihand 447">
                  <a:extLst>
                    <a:ext uri="{FF2B5EF4-FFF2-40B4-BE49-F238E27FC236}">
                      <a16:creationId xmlns:a16="http://schemas.microsoft.com/office/drawing/2014/main" id="{61D5B97D-ED85-4493-A10D-8BAD7704D9E3}"/>
                    </a:ext>
                  </a:extLst>
                </p14:cNvPr>
                <p14:cNvContentPartPr/>
                <p14:nvPr/>
              </p14:nvContentPartPr>
              <p14:xfrm>
                <a:off x="3638527" y="3848484"/>
                <a:ext cx="84240" cy="163080"/>
              </p14:xfrm>
            </p:contentPart>
          </mc:Choice>
          <mc:Fallback xmlns="">
            <p:pic>
              <p:nvPicPr>
                <p:cNvPr id="448" name="Freihand 447">
                  <a:extLst>
                    <a:ext uri="{FF2B5EF4-FFF2-40B4-BE49-F238E27FC236}">
                      <a16:creationId xmlns:a16="http://schemas.microsoft.com/office/drawing/2014/main" id="{61D5B97D-ED85-4493-A10D-8BAD7704D9E3}"/>
                    </a:ext>
                  </a:extLst>
                </p:cNvPr>
                <p:cNvPicPr/>
                <p:nvPr/>
              </p:nvPicPr>
              <p:blipFill>
                <a:blip r:embed="rId677"/>
                <a:stretch>
                  <a:fillRect/>
                </a:stretch>
              </p:blipFill>
              <p:spPr>
                <a:xfrm>
                  <a:off x="3634207" y="3844164"/>
                  <a:ext cx="92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9" name="Freihand 448">
                  <a:extLst>
                    <a:ext uri="{FF2B5EF4-FFF2-40B4-BE49-F238E27FC236}">
                      <a16:creationId xmlns:a16="http://schemas.microsoft.com/office/drawing/2014/main" id="{A095B415-D627-4993-AA46-9BE4849168A4}"/>
                    </a:ext>
                  </a:extLst>
                </p14:cNvPr>
                <p14:cNvContentPartPr/>
                <p14:nvPr/>
              </p14:nvContentPartPr>
              <p14:xfrm>
                <a:off x="3886207" y="3921924"/>
                <a:ext cx="116640" cy="23400"/>
              </p14:xfrm>
            </p:contentPart>
          </mc:Choice>
          <mc:Fallback xmlns="">
            <p:pic>
              <p:nvPicPr>
                <p:cNvPr id="449" name="Freihand 448">
                  <a:extLst>
                    <a:ext uri="{FF2B5EF4-FFF2-40B4-BE49-F238E27FC236}">
                      <a16:creationId xmlns:a16="http://schemas.microsoft.com/office/drawing/2014/main" id="{A095B415-D627-4993-AA46-9BE4849168A4}"/>
                    </a:ext>
                  </a:extLst>
                </p:cNvPr>
                <p:cNvPicPr/>
                <p:nvPr/>
              </p:nvPicPr>
              <p:blipFill>
                <a:blip r:embed="rId679"/>
                <a:stretch>
                  <a:fillRect/>
                </a:stretch>
              </p:blipFill>
              <p:spPr>
                <a:xfrm>
                  <a:off x="3881887" y="3917604"/>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0" name="Freihand 449">
                  <a:extLst>
                    <a:ext uri="{FF2B5EF4-FFF2-40B4-BE49-F238E27FC236}">
                      <a16:creationId xmlns:a16="http://schemas.microsoft.com/office/drawing/2014/main" id="{34F6D373-5A01-4DDB-B92B-D76EB2B0F212}"/>
                    </a:ext>
                  </a:extLst>
                </p14:cNvPr>
                <p14:cNvContentPartPr/>
                <p14:nvPr/>
              </p14:nvContentPartPr>
              <p14:xfrm>
                <a:off x="3872167" y="3971604"/>
                <a:ext cx="160560" cy="19440"/>
              </p14:xfrm>
            </p:contentPart>
          </mc:Choice>
          <mc:Fallback xmlns="">
            <p:pic>
              <p:nvPicPr>
                <p:cNvPr id="450" name="Freihand 449">
                  <a:extLst>
                    <a:ext uri="{FF2B5EF4-FFF2-40B4-BE49-F238E27FC236}">
                      <a16:creationId xmlns:a16="http://schemas.microsoft.com/office/drawing/2014/main" id="{34F6D373-5A01-4DDB-B92B-D76EB2B0F212}"/>
                    </a:ext>
                  </a:extLst>
                </p:cNvPr>
                <p:cNvPicPr/>
                <p:nvPr/>
              </p:nvPicPr>
              <p:blipFill>
                <a:blip r:embed="rId681"/>
                <a:stretch>
                  <a:fillRect/>
                </a:stretch>
              </p:blipFill>
              <p:spPr>
                <a:xfrm>
                  <a:off x="3867847" y="3967284"/>
                  <a:ext cx="169200" cy="28080"/>
                </a:xfrm>
                <a:prstGeom prst="rect">
                  <a:avLst/>
                </a:prstGeom>
              </p:spPr>
            </p:pic>
          </mc:Fallback>
        </mc:AlternateContent>
      </p:grpSp>
      <p:grpSp>
        <p:nvGrpSpPr>
          <p:cNvPr id="463" name="Gruppieren 462">
            <a:extLst>
              <a:ext uri="{FF2B5EF4-FFF2-40B4-BE49-F238E27FC236}">
                <a16:creationId xmlns:a16="http://schemas.microsoft.com/office/drawing/2014/main" id="{F5B8B57C-C717-475F-9E83-4E4CC11F8B82}"/>
              </a:ext>
            </a:extLst>
          </p:cNvPr>
          <p:cNvGrpSpPr/>
          <p:nvPr/>
        </p:nvGrpSpPr>
        <p:grpSpPr>
          <a:xfrm>
            <a:off x="4196527" y="3698004"/>
            <a:ext cx="1084320" cy="270000"/>
            <a:chOff x="4196527" y="3698004"/>
            <a:chExt cx="1084320" cy="270000"/>
          </a:xfrm>
        </p:grpSpPr>
        <mc:AlternateContent xmlns:mc="http://schemas.openxmlformats.org/markup-compatibility/2006" xmlns:p14="http://schemas.microsoft.com/office/powerpoint/2010/main">
          <mc:Choice Requires="p14">
            <p:contentPart p14:bwMode="auto" r:id="rId682">
              <p14:nvContentPartPr>
                <p14:cNvPr id="452" name="Freihand 451">
                  <a:extLst>
                    <a:ext uri="{FF2B5EF4-FFF2-40B4-BE49-F238E27FC236}">
                      <a16:creationId xmlns:a16="http://schemas.microsoft.com/office/drawing/2014/main" id="{8432F2F6-DE6B-4DA2-A579-C58ACD4E4C5C}"/>
                    </a:ext>
                  </a:extLst>
                </p14:cNvPr>
                <p14:cNvContentPartPr/>
                <p14:nvPr/>
              </p14:nvContentPartPr>
              <p14:xfrm>
                <a:off x="4196527" y="3845604"/>
                <a:ext cx="59760" cy="107280"/>
              </p14:xfrm>
            </p:contentPart>
          </mc:Choice>
          <mc:Fallback xmlns="">
            <p:pic>
              <p:nvPicPr>
                <p:cNvPr id="452" name="Freihand 451">
                  <a:extLst>
                    <a:ext uri="{FF2B5EF4-FFF2-40B4-BE49-F238E27FC236}">
                      <a16:creationId xmlns:a16="http://schemas.microsoft.com/office/drawing/2014/main" id="{8432F2F6-DE6B-4DA2-A579-C58ACD4E4C5C}"/>
                    </a:ext>
                  </a:extLst>
                </p:cNvPr>
                <p:cNvPicPr/>
                <p:nvPr/>
              </p:nvPicPr>
              <p:blipFill>
                <a:blip r:embed="rId683"/>
                <a:stretch>
                  <a:fillRect/>
                </a:stretch>
              </p:blipFill>
              <p:spPr>
                <a:xfrm>
                  <a:off x="4192207" y="3841284"/>
                  <a:ext cx="6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3" name="Freihand 452">
                  <a:extLst>
                    <a:ext uri="{FF2B5EF4-FFF2-40B4-BE49-F238E27FC236}">
                      <a16:creationId xmlns:a16="http://schemas.microsoft.com/office/drawing/2014/main" id="{213661B6-C75C-45F2-8E1D-176F6E6C4690}"/>
                    </a:ext>
                  </a:extLst>
                </p14:cNvPr>
                <p14:cNvContentPartPr/>
                <p14:nvPr/>
              </p14:nvContentPartPr>
              <p14:xfrm>
                <a:off x="4244767" y="3891324"/>
                <a:ext cx="39960" cy="76680"/>
              </p14:xfrm>
            </p:contentPart>
          </mc:Choice>
          <mc:Fallback xmlns="">
            <p:pic>
              <p:nvPicPr>
                <p:cNvPr id="453" name="Freihand 452">
                  <a:extLst>
                    <a:ext uri="{FF2B5EF4-FFF2-40B4-BE49-F238E27FC236}">
                      <a16:creationId xmlns:a16="http://schemas.microsoft.com/office/drawing/2014/main" id="{213661B6-C75C-45F2-8E1D-176F6E6C4690}"/>
                    </a:ext>
                  </a:extLst>
                </p:cNvPr>
                <p:cNvPicPr/>
                <p:nvPr/>
              </p:nvPicPr>
              <p:blipFill>
                <a:blip r:embed="rId685"/>
                <a:stretch>
                  <a:fillRect/>
                </a:stretch>
              </p:blipFill>
              <p:spPr>
                <a:xfrm>
                  <a:off x="4240447" y="3887004"/>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4" name="Freihand 453">
                  <a:extLst>
                    <a:ext uri="{FF2B5EF4-FFF2-40B4-BE49-F238E27FC236}">
                      <a16:creationId xmlns:a16="http://schemas.microsoft.com/office/drawing/2014/main" id="{F424177A-D8EB-4CEB-B6FE-640BBC4DA3D2}"/>
                    </a:ext>
                  </a:extLst>
                </p14:cNvPr>
                <p14:cNvContentPartPr/>
                <p14:nvPr/>
              </p14:nvContentPartPr>
              <p14:xfrm>
                <a:off x="4308847" y="3849564"/>
                <a:ext cx="78480" cy="110160"/>
              </p14:xfrm>
            </p:contentPart>
          </mc:Choice>
          <mc:Fallback xmlns="">
            <p:pic>
              <p:nvPicPr>
                <p:cNvPr id="454" name="Freihand 453">
                  <a:extLst>
                    <a:ext uri="{FF2B5EF4-FFF2-40B4-BE49-F238E27FC236}">
                      <a16:creationId xmlns:a16="http://schemas.microsoft.com/office/drawing/2014/main" id="{F424177A-D8EB-4CEB-B6FE-640BBC4DA3D2}"/>
                    </a:ext>
                  </a:extLst>
                </p:cNvPr>
                <p:cNvPicPr/>
                <p:nvPr/>
              </p:nvPicPr>
              <p:blipFill>
                <a:blip r:embed="rId687"/>
                <a:stretch>
                  <a:fillRect/>
                </a:stretch>
              </p:blipFill>
              <p:spPr>
                <a:xfrm>
                  <a:off x="4304527" y="3845244"/>
                  <a:ext cx="87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5" name="Freihand 454">
                  <a:extLst>
                    <a:ext uri="{FF2B5EF4-FFF2-40B4-BE49-F238E27FC236}">
                      <a16:creationId xmlns:a16="http://schemas.microsoft.com/office/drawing/2014/main" id="{3A136B92-C790-4524-88E5-C7CBAF169C42}"/>
                    </a:ext>
                  </a:extLst>
                </p14:cNvPr>
                <p14:cNvContentPartPr/>
                <p14:nvPr/>
              </p14:nvContentPartPr>
              <p14:xfrm>
                <a:off x="4418647" y="3848484"/>
                <a:ext cx="96480" cy="87120"/>
              </p14:xfrm>
            </p:contentPart>
          </mc:Choice>
          <mc:Fallback xmlns="">
            <p:pic>
              <p:nvPicPr>
                <p:cNvPr id="455" name="Freihand 454">
                  <a:extLst>
                    <a:ext uri="{FF2B5EF4-FFF2-40B4-BE49-F238E27FC236}">
                      <a16:creationId xmlns:a16="http://schemas.microsoft.com/office/drawing/2014/main" id="{3A136B92-C790-4524-88E5-C7CBAF169C42}"/>
                    </a:ext>
                  </a:extLst>
                </p:cNvPr>
                <p:cNvPicPr/>
                <p:nvPr/>
              </p:nvPicPr>
              <p:blipFill>
                <a:blip r:embed="rId689"/>
                <a:stretch>
                  <a:fillRect/>
                </a:stretch>
              </p:blipFill>
              <p:spPr>
                <a:xfrm>
                  <a:off x="4414327" y="3844164"/>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6" name="Freihand 455">
                  <a:extLst>
                    <a:ext uri="{FF2B5EF4-FFF2-40B4-BE49-F238E27FC236}">
                      <a16:creationId xmlns:a16="http://schemas.microsoft.com/office/drawing/2014/main" id="{1CCDE050-2CA6-47EB-BDF0-109FC813AD50}"/>
                    </a:ext>
                  </a:extLst>
                </p14:cNvPr>
                <p14:cNvContentPartPr/>
                <p14:nvPr/>
              </p14:nvContentPartPr>
              <p14:xfrm>
                <a:off x="4632847" y="3843804"/>
                <a:ext cx="6120" cy="110160"/>
              </p14:xfrm>
            </p:contentPart>
          </mc:Choice>
          <mc:Fallback xmlns="">
            <p:pic>
              <p:nvPicPr>
                <p:cNvPr id="456" name="Freihand 455">
                  <a:extLst>
                    <a:ext uri="{FF2B5EF4-FFF2-40B4-BE49-F238E27FC236}">
                      <a16:creationId xmlns:a16="http://schemas.microsoft.com/office/drawing/2014/main" id="{1CCDE050-2CA6-47EB-BDF0-109FC813AD50}"/>
                    </a:ext>
                  </a:extLst>
                </p:cNvPr>
                <p:cNvPicPr/>
                <p:nvPr/>
              </p:nvPicPr>
              <p:blipFill>
                <a:blip r:embed="rId691"/>
                <a:stretch>
                  <a:fillRect/>
                </a:stretch>
              </p:blipFill>
              <p:spPr>
                <a:xfrm>
                  <a:off x="4628527" y="3839484"/>
                  <a:ext cx="1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7" name="Freihand 456">
                  <a:extLst>
                    <a:ext uri="{FF2B5EF4-FFF2-40B4-BE49-F238E27FC236}">
                      <a16:creationId xmlns:a16="http://schemas.microsoft.com/office/drawing/2014/main" id="{15A00214-E3A8-4580-ADE8-8756D4D75122}"/>
                    </a:ext>
                  </a:extLst>
                </p14:cNvPr>
                <p14:cNvContentPartPr/>
                <p14:nvPr/>
              </p14:nvContentPartPr>
              <p14:xfrm>
                <a:off x="4610887" y="3881244"/>
                <a:ext cx="78840" cy="22680"/>
              </p14:xfrm>
            </p:contentPart>
          </mc:Choice>
          <mc:Fallback xmlns="">
            <p:pic>
              <p:nvPicPr>
                <p:cNvPr id="457" name="Freihand 456">
                  <a:extLst>
                    <a:ext uri="{FF2B5EF4-FFF2-40B4-BE49-F238E27FC236}">
                      <a16:creationId xmlns:a16="http://schemas.microsoft.com/office/drawing/2014/main" id="{15A00214-E3A8-4580-ADE8-8756D4D75122}"/>
                    </a:ext>
                  </a:extLst>
                </p:cNvPr>
                <p:cNvPicPr/>
                <p:nvPr/>
              </p:nvPicPr>
              <p:blipFill>
                <a:blip r:embed="rId693"/>
                <a:stretch>
                  <a:fillRect/>
                </a:stretch>
              </p:blipFill>
              <p:spPr>
                <a:xfrm>
                  <a:off x="4606567" y="3876924"/>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8" name="Freihand 457">
                  <a:extLst>
                    <a:ext uri="{FF2B5EF4-FFF2-40B4-BE49-F238E27FC236}">
                      <a16:creationId xmlns:a16="http://schemas.microsoft.com/office/drawing/2014/main" id="{BA88FC63-7C4B-4B23-9702-76861ADA5E9A}"/>
                    </a:ext>
                  </a:extLst>
                </p14:cNvPr>
                <p14:cNvContentPartPr/>
                <p14:nvPr/>
              </p14:nvContentPartPr>
              <p14:xfrm>
                <a:off x="4798087" y="3822564"/>
                <a:ext cx="86760" cy="105120"/>
              </p14:xfrm>
            </p:contentPart>
          </mc:Choice>
          <mc:Fallback xmlns="">
            <p:pic>
              <p:nvPicPr>
                <p:cNvPr id="458" name="Freihand 457">
                  <a:extLst>
                    <a:ext uri="{FF2B5EF4-FFF2-40B4-BE49-F238E27FC236}">
                      <a16:creationId xmlns:a16="http://schemas.microsoft.com/office/drawing/2014/main" id="{BA88FC63-7C4B-4B23-9702-76861ADA5E9A}"/>
                    </a:ext>
                  </a:extLst>
                </p:cNvPr>
                <p:cNvPicPr/>
                <p:nvPr/>
              </p:nvPicPr>
              <p:blipFill>
                <a:blip r:embed="rId695"/>
                <a:stretch>
                  <a:fillRect/>
                </a:stretch>
              </p:blipFill>
              <p:spPr>
                <a:xfrm>
                  <a:off x="4793767" y="3818244"/>
                  <a:ext cx="95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9" name="Freihand 458">
                  <a:extLst>
                    <a:ext uri="{FF2B5EF4-FFF2-40B4-BE49-F238E27FC236}">
                      <a16:creationId xmlns:a16="http://schemas.microsoft.com/office/drawing/2014/main" id="{FFA0B4F6-A4D6-43EE-A3B6-5EFED7BB8545}"/>
                    </a:ext>
                  </a:extLst>
                </p14:cNvPr>
                <p14:cNvContentPartPr/>
                <p14:nvPr/>
              </p14:nvContentPartPr>
              <p14:xfrm>
                <a:off x="4834807" y="3795924"/>
                <a:ext cx="107280" cy="3600"/>
              </p14:xfrm>
            </p:contentPart>
          </mc:Choice>
          <mc:Fallback xmlns="">
            <p:pic>
              <p:nvPicPr>
                <p:cNvPr id="459" name="Freihand 458">
                  <a:extLst>
                    <a:ext uri="{FF2B5EF4-FFF2-40B4-BE49-F238E27FC236}">
                      <a16:creationId xmlns:a16="http://schemas.microsoft.com/office/drawing/2014/main" id="{FFA0B4F6-A4D6-43EE-A3B6-5EFED7BB8545}"/>
                    </a:ext>
                  </a:extLst>
                </p:cNvPr>
                <p:cNvPicPr/>
                <p:nvPr/>
              </p:nvPicPr>
              <p:blipFill>
                <a:blip r:embed="rId697"/>
                <a:stretch>
                  <a:fillRect/>
                </a:stretch>
              </p:blipFill>
              <p:spPr>
                <a:xfrm>
                  <a:off x="4830487" y="3791604"/>
                  <a:ext cx="115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60" name="Freihand 459">
                  <a:extLst>
                    <a:ext uri="{FF2B5EF4-FFF2-40B4-BE49-F238E27FC236}">
                      <a16:creationId xmlns:a16="http://schemas.microsoft.com/office/drawing/2014/main" id="{E8EFDDB0-0859-4AF0-BC47-566BCBF6695B}"/>
                    </a:ext>
                  </a:extLst>
                </p14:cNvPr>
                <p14:cNvContentPartPr/>
                <p14:nvPr/>
              </p14:nvContentPartPr>
              <p14:xfrm>
                <a:off x="4956487" y="3794844"/>
                <a:ext cx="96120" cy="109440"/>
              </p14:xfrm>
            </p:contentPart>
          </mc:Choice>
          <mc:Fallback xmlns="">
            <p:pic>
              <p:nvPicPr>
                <p:cNvPr id="460" name="Freihand 459">
                  <a:extLst>
                    <a:ext uri="{FF2B5EF4-FFF2-40B4-BE49-F238E27FC236}">
                      <a16:creationId xmlns:a16="http://schemas.microsoft.com/office/drawing/2014/main" id="{E8EFDDB0-0859-4AF0-BC47-566BCBF6695B}"/>
                    </a:ext>
                  </a:extLst>
                </p:cNvPr>
                <p:cNvPicPr/>
                <p:nvPr/>
              </p:nvPicPr>
              <p:blipFill>
                <a:blip r:embed="rId699"/>
                <a:stretch>
                  <a:fillRect/>
                </a:stretch>
              </p:blipFill>
              <p:spPr>
                <a:xfrm>
                  <a:off x="4952167" y="3790524"/>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61" name="Freihand 460">
                  <a:extLst>
                    <a:ext uri="{FF2B5EF4-FFF2-40B4-BE49-F238E27FC236}">
                      <a16:creationId xmlns:a16="http://schemas.microsoft.com/office/drawing/2014/main" id="{38911BCA-1B4C-4C31-86B5-B8E46B5FBD07}"/>
                    </a:ext>
                  </a:extLst>
                </p14:cNvPr>
                <p14:cNvContentPartPr/>
                <p14:nvPr/>
              </p14:nvContentPartPr>
              <p14:xfrm>
                <a:off x="5074567" y="3777924"/>
                <a:ext cx="94320" cy="110160"/>
              </p14:xfrm>
            </p:contentPart>
          </mc:Choice>
          <mc:Fallback xmlns="">
            <p:pic>
              <p:nvPicPr>
                <p:cNvPr id="461" name="Freihand 460">
                  <a:extLst>
                    <a:ext uri="{FF2B5EF4-FFF2-40B4-BE49-F238E27FC236}">
                      <a16:creationId xmlns:a16="http://schemas.microsoft.com/office/drawing/2014/main" id="{38911BCA-1B4C-4C31-86B5-B8E46B5FBD07}"/>
                    </a:ext>
                  </a:extLst>
                </p:cNvPr>
                <p:cNvPicPr/>
                <p:nvPr/>
              </p:nvPicPr>
              <p:blipFill>
                <a:blip r:embed="rId701"/>
                <a:stretch>
                  <a:fillRect/>
                </a:stretch>
              </p:blipFill>
              <p:spPr>
                <a:xfrm>
                  <a:off x="5070247" y="3773604"/>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2" name="Freihand 461">
                  <a:extLst>
                    <a:ext uri="{FF2B5EF4-FFF2-40B4-BE49-F238E27FC236}">
                      <a16:creationId xmlns:a16="http://schemas.microsoft.com/office/drawing/2014/main" id="{A047DEEF-8F15-4C58-A9CD-F4D1C5D98689}"/>
                    </a:ext>
                  </a:extLst>
                </p14:cNvPr>
                <p14:cNvContentPartPr/>
                <p14:nvPr/>
              </p14:nvContentPartPr>
              <p14:xfrm>
                <a:off x="5238727" y="3698004"/>
                <a:ext cx="42120" cy="169200"/>
              </p14:xfrm>
            </p:contentPart>
          </mc:Choice>
          <mc:Fallback xmlns="">
            <p:pic>
              <p:nvPicPr>
                <p:cNvPr id="462" name="Freihand 461">
                  <a:extLst>
                    <a:ext uri="{FF2B5EF4-FFF2-40B4-BE49-F238E27FC236}">
                      <a16:creationId xmlns:a16="http://schemas.microsoft.com/office/drawing/2014/main" id="{A047DEEF-8F15-4C58-A9CD-F4D1C5D98689}"/>
                    </a:ext>
                  </a:extLst>
                </p:cNvPr>
                <p:cNvPicPr/>
                <p:nvPr/>
              </p:nvPicPr>
              <p:blipFill>
                <a:blip r:embed="rId703"/>
                <a:stretch>
                  <a:fillRect/>
                </a:stretch>
              </p:blipFill>
              <p:spPr>
                <a:xfrm>
                  <a:off x="5234407" y="3693684"/>
                  <a:ext cx="50760" cy="177840"/>
                </a:xfrm>
                <a:prstGeom prst="rect">
                  <a:avLst/>
                </a:prstGeom>
              </p:spPr>
            </p:pic>
          </mc:Fallback>
        </mc:AlternateContent>
      </p:grpSp>
      <p:grpSp>
        <p:nvGrpSpPr>
          <p:cNvPr id="477" name="Gruppieren 476">
            <a:extLst>
              <a:ext uri="{FF2B5EF4-FFF2-40B4-BE49-F238E27FC236}">
                <a16:creationId xmlns:a16="http://schemas.microsoft.com/office/drawing/2014/main" id="{FB0F7F00-9456-40D8-8AF8-50D8DC6E677A}"/>
              </a:ext>
            </a:extLst>
          </p:cNvPr>
          <p:cNvGrpSpPr/>
          <p:nvPr/>
        </p:nvGrpSpPr>
        <p:grpSpPr>
          <a:xfrm>
            <a:off x="5528887" y="3677844"/>
            <a:ext cx="1260720" cy="213840"/>
            <a:chOff x="5528887" y="3677844"/>
            <a:chExt cx="1260720" cy="213840"/>
          </a:xfrm>
        </p:grpSpPr>
        <mc:AlternateContent xmlns:mc="http://schemas.openxmlformats.org/markup-compatibility/2006" xmlns:p14="http://schemas.microsoft.com/office/powerpoint/2010/main">
          <mc:Choice Requires="p14">
            <p:contentPart p14:bwMode="auto" r:id="rId704">
              <p14:nvContentPartPr>
                <p14:cNvPr id="464" name="Freihand 463">
                  <a:extLst>
                    <a:ext uri="{FF2B5EF4-FFF2-40B4-BE49-F238E27FC236}">
                      <a16:creationId xmlns:a16="http://schemas.microsoft.com/office/drawing/2014/main" id="{51961B60-6FFB-4174-A47C-1EC083453074}"/>
                    </a:ext>
                  </a:extLst>
                </p14:cNvPr>
                <p14:cNvContentPartPr/>
                <p14:nvPr/>
              </p14:nvContentPartPr>
              <p14:xfrm>
                <a:off x="5528887" y="3721764"/>
                <a:ext cx="19440" cy="169920"/>
              </p14:xfrm>
            </p:contentPart>
          </mc:Choice>
          <mc:Fallback xmlns="">
            <p:pic>
              <p:nvPicPr>
                <p:cNvPr id="464" name="Freihand 463">
                  <a:extLst>
                    <a:ext uri="{FF2B5EF4-FFF2-40B4-BE49-F238E27FC236}">
                      <a16:creationId xmlns:a16="http://schemas.microsoft.com/office/drawing/2014/main" id="{51961B60-6FFB-4174-A47C-1EC083453074}"/>
                    </a:ext>
                  </a:extLst>
                </p:cNvPr>
                <p:cNvPicPr/>
                <p:nvPr/>
              </p:nvPicPr>
              <p:blipFill>
                <a:blip r:embed="rId705"/>
                <a:stretch>
                  <a:fillRect/>
                </a:stretch>
              </p:blipFill>
              <p:spPr>
                <a:xfrm>
                  <a:off x="5524567" y="3717444"/>
                  <a:ext cx="2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5" name="Freihand 464">
                  <a:extLst>
                    <a:ext uri="{FF2B5EF4-FFF2-40B4-BE49-F238E27FC236}">
                      <a16:creationId xmlns:a16="http://schemas.microsoft.com/office/drawing/2014/main" id="{B5CA8D8A-DED8-4A76-BDD7-C2BE1F35669E}"/>
                    </a:ext>
                  </a:extLst>
                </p14:cNvPr>
                <p14:cNvContentPartPr/>
                <p14:nvPr/>
              </p14:nvContentPartPr>
              <p14:xfrm>
                <a:off x="5613847" y="3809604"/>
                <a:ext cx="76320" cy="3600"/>
              </p14:xfrm>
            </p:contentPart>
          </mc:Choice>
          <mc:Fallback xmlns="">
            <p:pic>
              <p:nvPicPr>
                <p:cNvPr id="465" name="Freihand 464">
                  <a:extLst>
                    <a:ext uri="{FF2B5EF4-FFF2-40B4-BE49-F238E27FC236}">
                      <a16:creationId xmlns:a16="http://schemas.microsoft.com/office/drawing/2014/main" id="{B5CA8D8A-DED8-4A76-BDD7-C2BE1F35669E}"/>
                    </a:ext>
                  </a:extLst>
                </p:cNvPr>
                <p:cNvPicPr/>
                <p:nvPr/>
              </p:nvPicPr>
              <p:blipFill>
                <a:blip r:embed="rId707"/>
                <a:stretch>
                  <a:fillRect/>
                </a:stretch>
              </p:blipFill>
              <p:spPr>
                <a:xfrm>
                  <a:off x="5609527" y="380528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6" name="Freihand 465">
                  <a:extLst>
                    <a:ext uri="{FF2B5EF4-FFF2-40B4-BE49-F238E27FC236}">
                      <a16:creationId xmlns:a16="http://schemas.microsoft.com/office/drawing/2014/main" id="{2F77AACF-3B5D-4FFD-BA5E-A34C17C90759}"/>
                    </a:ext>
                  </a:extLst>
                </p14:cNvPr>
                <p14:cNvContentPartPr/>
                <p14:nvPr/>
              </p14:nvContentPartPr>
              <p14:xfrm>
                <a:off x="5738047" y="3730044"/>
                <a:ext cx="69120" cy="120240"/>
              </p14:xfrm>
            </p:contentPart>
          </mc:Choice>
          <mc:Fallback xmlns="">
            <p:pic>
              <p:nvPicPr>
                <p:cNvPr id="466" name="Freihand 465">
                  <a:extLst>
                    <a:ext uri="{FF2B5EF4-FFF2-40B4-BE49-F238E27FC236}">
                      <a16:creationId xmlns:a16="http://schemas.microsoft.com/office/drawing/2014/main" id="{2F77AACF-3B5D-4FFD-BA5E-A34C17C90759}"/>
                    </a:ext>
                  </a:extLst>
                </p:cNvPr>
                <p:cNvPicPr/>
                <p:nvPr/>
              </p:nvPicPr>
              <p:blipFill>
                <a:blip r:embed="rId709"/>
                <a:stretch>
                  <a:fillRect/>
                </a:stretch>
              </p:blipFill>
              <p:spPr>
                <a:xfrm>
                  <a:off x="5733727" y="3725724"/>
                  <a:ext cx="77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7" name="Freihand 466">
                  <a:extLst>
                    <a:ext uri="{FF2B5EF4-FFF2-40B4-BE49-F238E27FC236}">
                      <a16:creationId xmlns:a16="http://schemas.microsoft.com/office/drawing/2014/main" id="{BD09B730-1D3C-4114-8336-049B9EDE802F}"/>
                    </a:ext>
                  </a:extLst>
                </p14:cNvPr>
                <p14:cNvContentPartPr/>
                <p14:nvPr/>
              </p14:nvContentPartPr>
              <p14:xfrm>
                <a:off x="5832007" y="3749124"/>
                <a:ext cx="75600" cy="81000"/>
              </p14:xfrm>
            </p:contentPart>
          </mc:Choice>
          <mc:Fallback xmlns="">
            <p:pic>
              <p:nvPicPr>
                <p:cNvPr id="467" name="Freihand 466">
                  <a:extLst>
                    <a:ext uri="{FF2B5EF4-FFF2-40B4-BE49-F238E27FC236}">
                      <a16:creationId xmlns:a16="http://schemas.microsoft.com/office/drawing/2014/main" id="{BD09B730-1D3C-4114-8336-049B9EDE802F}"/>
                    </a:ext>
                  </a:extLst>
                </p:cNvPr>
                <p:cNvPicPr/>
                <p:nvPr/>
              </p:nvPicPr>
              <p:blipFill>
                <a:blip r:embed="rId711"/>
                <a:stretch>
                  <a:fillRect/>
                </a:stretch>
              </p:blipFill>
              <p:spPr>
                <a:xfrm>
                  <a:off x="5827687" y="3744804"/>
                  <a:ext cx="84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8" name="Freihand 467">
                  <a:extLst>
                    <a:ext uri="{FF2B5EF4-FFF2-40B4-BE49-F238E27FC236}">
                      <a16:creationId xmlns:a16="http://schemas.microsoft.com/office/drawing/2014/main" id="{34BCDCEE-B003-4C9A-9B1B-27DD9438FA40}"/>
                    </a:ext>
                  </a:extLst>
                </p14:cNvPr>
                <p14:cNvContentPartPr/>
                <p14:nvPr/>
              </p14:nvContentPartPr>
              <p14:xfrm>
                <a:off x="5919847" y="3760644"/>
                <a:ext cx="94320" cy="68040"/>
              </p14:xfrm>
            </p:contentPart>
          </mc:Choice>
          <mc:Fallback xmlns="">
            <p:pic>
              <p:nvPicPr>
                <p:cNvPr id="468" name="Freihand 467">
                  <a:extLst>
                    <a:ext uri="{FF2B5EF4-FFF2-40B4-BE49-F238E27FC236}">
                      <a16:creationId xmlns:a16="http://schemas.microsoft.com/office/drawing/2014/main" id="{34BCDCEE-B003-4C9A-9B1B-27DD9438FA40}"/>
                    </a:ext>
                  </a:extLst>
                </p:cNvPr>
                <p:cNvPicPr/>
                <p:nvPr/>
              </p:nvPicPr>
              <p:blipFill>
                <a:blip r:embed="rId713"/>
                <a:stretch>
                  <a:fillRect/>
                </a:stretch>
              </p:blipFill>
              <p:spPr>
                <a:xfrm>
                  <a:off x="5915527" y="3756324"/>
                  <a:ext cx="10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9" name="Freihand 468">
                  <a:extLst>
                    <a:ext uri="{FF2B5EF4-FFF2-40B4-BE49-F238E27FC236}">
                      <a16:creationId xmlns:a16="http://schemas.microsoft.com/office/drawing/2014/main" id="{F98BD37E-5922-447F-8B21-0A3EBB0CE1FA}"/>
                    </a:ext>
                  </a:extLst>
                </p14:cNvPr>
                <p14:cNvContentPartPr/>
                <p14:nvPr/>
              </p14:nvContentPartPr>
              <p14:xfrm>
                <a:off x="6178687" y="3737244"/>
                <a:ext cx="7920" cy="87840"/>
              </p14:xfrm>
            </p:contentPart>
          </mc:Choice>
          <mc:Fallback xmlns="">
            <p:pic>
              <p:nvPicPr>
                <p:cNvPr id="469" name="Freihand 468">
                  <a:extLst>
                    <a:ext uri="{FF2B5EF4-FFF2-40B4-BE49-F238E27FC236}">
                      <a16:creationId xmlns:a16="http://schemas.microsoft.com/office/drawing/2014/main" id="{F98BD37E-5922-447F-8B21-0A3EBB0CE1FA}"/>
                    </a:ext>
                  </a:extLst>
                </p:cNvPr>
                <p:cNvPicPr/>
                <p:nvPr/>
              </p:nvPicPr>
              <p:blipFill>
                <a:blip r:embed="rId715"/>
                <a:stretch>
                  <a:fillRect/>
                </a:stretch>
              </p:blipFill>
              <p:spPr>
                <a:xfrm>
                  <a:off x="6174367" y="3732924"/>
                  <a:ext cx="1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70" name="Freihand 469">
                  <a:extLst>
                    <a:ext uri="{FF2B5EF4-FFF2-40B4-BE49-F238E27FC236}">
                      <a16:creationId xmlns:a16="http://schemas.microsoft.com/office/drawing/2014/main" id="{E79F067D-DF16-41CC-9439-CD0D74770CCE}"/>
                    </a:ext>
                  </a:extLst>
                </p14:cNvPr>
                <p14:cNvContentPartPr/>
                <p14:nvPr/>
              </p14:nvContentPartPr>
              <p14:xfrm>
                <a:off x="6155647" y="3766044"/>
                <a:ext cx="78480" cy="9720"/>
              </p14:xfrm>
            </p:contentPart>
          </mc:Choice>
          <mc:Fallback xmlns="">
            <p:pic>
              <p:nvPicPr>
                <p:cNvPr id="470" name="Freihand 469">
                  <a:extLst>
                    <a:ext uri="{FF2B5EF4-FFF2-40B4-BE49-F238E27FC236}">
                      <a16:creationId xmlns:a16="http://schemas.microsoft.com/office/drawing/2014/main" id="{E79F067D-DF16-41CC-9439-CD0D74770CCE}"/>
                    </a:ext>
                  </a:extLst>
                </p:cNvPr>
                <p:cNvPicPr/>
                <p:nvPr/>
              </p:nvPicPr>
              <p:blipFill>
                <a:blip r:embed="rId717"/>
                <a:stretch>
                  <a:fillRect/>
                </a:stretch>
              </p:blipFill>
              <p:spPr>
                <a:xfrm>
                  <a:off x="6151327" y="3761724"/>
                  <a:ext cx="87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71" name="Freihand 470">
                  <a:extLst>
                    <a:ext uri="{FF2B5EF4-FFF2-40B4-BE49-F238E27FC236}">
                      <a16:creationId xmlns:a16="http://schemas.microsoft.com/office/drawing/2014/main" id="{DBDF3DCA-355C-4924-B56B-88B4D2EA3B4E}"/>
                    </a:ext>
                  </a:extLst>
                </p14:cNvPr>
                <p14:cNvContentPartPr/>
                <p14:nvPr/>
              </p14:nvContentPartPr>
              <p14:xfrm>
                <a:off x="6283447" y="3700884"/>
                <a:ext cx="14760" cy="99000"/>
              </p14:xfrm>
            </p:contentPart>
          </mc:Choice>
          <mc:Fallback xmlns="">
            <p:pic>
              <p:nvPicPr>
                <p:cNvPr id="471" name="Freihand 470">
                  <a:extLst>
                    <a:ext uri="{FF2B5EF4-FFF2-40B4-BE49-F238E27FC236}">
                      <a16:creationId xmlns:a16="http://schemas.microsoft.com/office/drawing/2014/main" id="{DBDF3DCA-355C-4924-B56B-88B4D2EA3B4E}"/>
                    </a:ext>
                  </a:extLst>
                </p:cNvPr>
                <p:cNvPicPr/>
                <p:nvPr/>
              </p:nvPicPr>
              <p:blipFill>
                <a:blip r:embed="rId719"/>
                <a:stretch>
                  <a:fillRect/>
                </a:stretch>
              </p:blipFill>
              <p:spPr>
                <a:xfrm>
                  <a:off x="6279127" y="3696564"/>
                  <a:ext cx="23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72" name="Freihand 471">
                  <a:extLst>
                    <a:ext uri="{FF2B5EF4-FFF2-40B4-BE49-F238E27FC236}">
                      <a16:creationId xmlns:a16="http://schemas.microsoft.com/office/drawing/2014/main" id="{C39C6F1C-2219-4C6E-9DA9-63E72A2C3E97}"/>
                    </a:ext>
                  </a:extLst>
                </p14:cNvPr>
                <p14:cNvContentPartPr/>
                <p14:nvPr/>
              </p14:nvContentPartPr>
              <p14:xfrm>
                <a:off x="6360127" y="3685044"/>
                <a:ext cx="69840" cy="127080"/>
              </p14:xfrm>
            </p:contentPart>
          </mc:Choice>
          <mc:Fallback xmlns="">
            <p:pic>
              <p:nvPicPr>
                <p:cNvPr id="472" name="Freihand 471">
                  <a:extLst>
                    <a:ext uri="{FF2B5EF4-FFF2-40B4-BE49-F238E27FC236}">
                      <a16:creationId xmlns:a16="http://schemas.microsoft.com/office/drawing/2014/main" id="{C39C6F1C-2219-4C6E-9DA9-63E72A2C3E97}"/>
                    </a:ext>
                  </a:extLst>
                </p:cNvPr>
                <p:cNvPicPr/>
                <p:nvPr/>
              </p:nvPicPr>
              <p:blipFill>
                <a:blip r:embed="rId721"/>
                <a:stretch>
                  <a:fillRect/>
                </a:stretch>
              </p:blipFill>
              <p:spPr>
                <a:xfrm>
                  <a:off x="6355807" y="3680724"/>
                  <a:ext cx="7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3" name="Freihand 472">
                  <a:extLst>
                    <a:ext uri="{FF2B5EF4-FFF2-40B4-BE49-F238E27FC236}">
                      <a16:creationId xmlns:a16="http://schemas.microsoft.com/office/drawing/2014/main" id="{6380BFCA-873D-4609-8708-6BE6848C6B43}"/>
                    </a:ext>
                  </a:extLst>
                </p14:cNvPr>
                <p14:cNvContentPartPr/>
                <p14:nvPr/>
              </p14:nvContentPartPr>
              <p14:xfrm>
                <a:off x="6389287" y="3677844"/>
                <a:ext cx="100440" cy="3600"/>
              </p14:xfrm>
            </p:contentPart>
          </mc:Choice>
          <mc:Fallback xmlns="">
            <p:pic>
              <p:nvPicPr>
                <p:cNvPr id="473" name="Freihand 472">
                  <a:extLst>
                    <a:ext uri="{FF2B5EF4-FFF2-40B4-BE49-F238E27FC236}">
                      <a16:creationId xmlns:a16="http://schemas.microsoft.com/office/drawing/2014/main" id="{6380BFCA-873D-4609-8708-6BE6848C6B43}"/>
                    </a:ext>
                  </a:extLst>
                </p:cNvPr>
                <p:cNvPicPr/>
                <p:nvPr/>
              </p:nvPicPr>
              <p:blipFill>
                <a:blip r:embed="rId723"/>
                <a:stretch>
                  <a:fillRect/>
                </a:stretch>
              </p:blipFill>
              <p:spPr>
                <a:xfrm>
                  <a:off x="6384967" y="3673524"/>
                  <a:ext cx="10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4" name="Freihand 473">
                  <a:extLst>
                    <a:ext uri="{FF2B5EF4-FFF2-40B4-BE49-F238E27FC236}">
                      <a16:creationId xmlns:a16="http://schemas.microsoft.com/office/drawing/2014/main" id="{39C48990-9691-4144-9A36-525D3D735C52}"/>
                    </a:ext>
                  </a:extLst>
                </p14:cNvPr>
                <p14:cNvContentPartPr/>
                <p14:nvPr/>
              </p14:nvContentPartPr>
              <p14:xfrm>
                <a:off x="6494767" y="3680364"/>
                <a:ext cx="75240" cy="95040"/>
              </p14:xfrm>
            </p:contentPart>
          </mc:Choice>
          <mc:Fallback xmlns="">
            <p:pic>
              <p:nvPicPr>
                <p:cNvPr id="474" name="Freihand 473">
                  <a:extLst>
                    <a:ext uri="{FF2B5EF4-FFF2-40B4-BE49-F238E27FC236}">
                      <a16:creationId xmlns:a16="http://schemas.microsoft.com/office/drawing/2014/main" id="{39C48990-9691-4144-9A36-525D3D735C52}"/>
                    </a:ext>
                  </a:extLst>
                </p:cNvPr>
                <p:cNvPicPr/>
                <p:nvPr/>
              </p:nvPicPr>
              <p:blipFill>
                <a:blip r:embed="rId725"/>
                <a:stretch>
                  <a:fillRect/>
                </a:stretch>
              </p:blipFill>
              <p:spPr>
                <a:xfrm>
                  <a:off x="6490447" y="3676044"/>
                  <a:ext cx="83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5" name="Freihand 474">
                  <a:extLst>
                    <a:ext uri="{FF2B5EF4-FFF2-40B4-BE49-F238E27FC236}">
                      <a16:creationId xmlns:a16="http://schemas.microsoft.com/office/drawing/2014/main" id="{7D2CF439-617E-4436-8CDB-46285381B8D6}"/>
                    </a:ext>
                  </a:extLst>
                </p14:cNvPr>
                <p14:cNvContentPartPr/>
                <p14:nvPr/>
              </p14:nvContentPartPr>
              <p14:xfrm>
                <a:off x="6608887" y="3687924"/>
                <a:ext cx="180720" cy="80640"/>
              </p14:xfrm>
            </p:contentPart>
          </mc:Choice>
          <mc:Fallback xmlns="">
            <p:pic>
              <p:nvPicPr>
                <p:cNvPr id="475" name="Freihand 474">
                  <a:extLst>
                    <a:ext uri="{FF2B5EF4-FFF2-40B4-BE49-F238E27FC236}">
                      <a16:creationId xmlns:a16="http://schemas.microsoft.com/office/drawing/2014/main" id="{7D2CF439-617E-4436-8CDB-46285381B8D6}"/>
                    </a:ext>
                  </a:extLst>
                </p:cNvPr>
                <p:cNvPicPr/>
                <p:nvPr/>
              </p:nvPicPr>
              <p:blipFill>
                <a:blip r:embed="rId727"/>
                <a:stretch>
                  <a:fillRect/>
                </a:stretch>
              </p:blipFill>
              <p:spPr>
                <a:xfrm>
                  <a:off x="6604567" y="3683604"/>
                  <a:ext cx="189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8">
            <p14:nvContentPartPr>
              <p14:cNvPr id="476" name="Freihand 475">
                <a:extLst>
                  <a:ext uri="{FF2B5EF4-FFF2-40B4-BE49-F238E27FC236}">
                    <a16:creationId xmlns:a16="http://schemas.microsoft.com/office/drawing/2014/main" id="{88FFEB25-BD80-4BD9-9EEC-8F8530C58BD5}"/>
                  </a:ext>
                </a:extLst>
              </p14:cNvPr>
              <p14:cNvContentPartPr/>
              <p14:nvPr/>
            </p14:nvContentPartPr>
            <p14:xfrm>
              <a:off x="6789607" y="3598284"/>
              <a:ext cx="360" cy="360"/>
            </p14:xfrm>
          </p:contentPart>
        </mc:Choice>
        <mc:Fallback xmlns="">
          <p:pic>
            <p:nvPicPr>
              <p:cNvPr id="476" name="Freihand 475">
                <a:extLst>
                  <a:ext uri="{FF2B5EF4-FFF2-40B4-BE49-F238E27FC236}">
                    <a16:creationId xmlns:a16="http://schemas.microsoft.com/office/drawing/2014/main" id="{88FFEB25-BD80-4BD9-9EEC-8F8530C58BD5}"/>
                  </a:ext>
                </a:extLst>
              </p:cNvPr>
              <p:cNvPicPr/>
              <p:nvPr/>
            </p:nvPicPr>
            <p:blipFill>
              <a:blip r:embed="rId729"/>
              <a:stretch>
                <a:fillRect/>
              </a:stretch>
            </p:blipFill>
            <p:spPr>
              <a:xfrm>
                <a:off x="6785287" y="3593964"/>
                <a:ext cx="9000" cy="9000"/>
              </a:xfrm>
              <a:prstGeom prst="rect">
                <a:avLst/>
              </a:prstGeom>
            </p:spPr>
          </p:pic>
        </mc:Fallback>
      </mc:AlternateContent>
      <p:grpSp>
        <p:nvGrpSpPr>
          <p:cNvPr id="491" name="Gruppieren 490">
            <a:extLst>
              <a:ext uri="{FF2B5EF4-FFF2-40B4-BE49-F238E27FC236}">
                <a16:creationId xmlns:a16="http://schemas.microsoft.com/office/drawing/2014/main" id="{EBA93881-6D82-4484-A98B-A3833156CC18}"/>
              </a:ext>
            </a:extLst>
          </p:cNvPr>
          <p:cNvGrpSpPr/>
          <p:nvPr/>
        </p:nvGrpSpPr>
        <p:grpSpPr>
          <a:xfrm>
            <a:off x="2908087" y="4271844"/>
            <a:ext cx="459360" cy="135360"/>
            <a:chOff x="2908087" y="4271844"/>
            <a:chExt cx="459360" cy="135360"/>
          </a:xfrm>
        </p:grpSpPr>
        <mc:AlternateContent xmlns:mc="http://schemas.openxmlformats.org/markup-compatibility/2006" xmlns:p14="http://schemas.microsoft.com/office/powerpoint/2010/main">
          <mc:Choice Requires="p14">
            <p:contentPart p14:bwMode="auto" r:id="rId730">
              <p14:nvContentPartPr>
                <p14:cNvPr id="478" name="Freihand 477">
                  <a:extLst>
                    <a:ext uri="{FF2B5EF4-FFF2-40B4-BE49-F238E27FC236}">
                      <a16:creationId xmlns:a16="http://schemas.microsoft.com/office/drawing/2014/main" id="{ED000027-A33D-448E-B7DC-CF4FD1E4CAEC}"/>
                    </a:ext>
                  </a:extLst>
                </p14:cNvPr>
                <p14:cNvContentPartPr/>
                <p14:nvPr/>
              </p14:nvContentPartPr>
              <p14:xfrm>
                <a:off x="2908087" y="4292364"/>
                <a:ext cx="131760" cy="114840"/>
              </p14:xfrm>
            </p:contentPart>
          </mc:Choice>
          <mc:Fallback xmlns="">
            <p:pic>
              <p:nvPicPr>
                <p:cNvPr id="478" name="Freihand 477">
                  <a:extLst>
                    <a:ext uri="{FF2B5EF4-FFF2-40B4-BE49-F238E27FC236}">
                      <a16:creationId xmlns:a16="http://schemas.microsoft.com/office/drawing/2014/main" id="{ED000027-A33D-448E-B7DC-CF4FD1E4CAEC}"/>
                    </a:ext>
                  </a:extLst>
                </p:cNvPr>
                <p:cNvPicPr/>
                <p:nvPr/>
              </p:nvPicPr>
              <p:blipFill>
                <a:blip r:embed="rId731"/>
                <a:stretch>
                  <a:fillRect/>
                </a:stretch>
              </p:blipFill>
              <p:spPr>
                <a:xfrm>
                  <a:off x="2903767" y="4288044"/>
                  <a:ext cx="140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9" name="Freihand 478">
                  <a:extLst>
                    <a:ext uri="{FF2B5EF4-FFF2-40B4-BE49-F238E27FC236}">
                      <a16:creationId xmlns:a16="http://schemas.microsoft.com/office/drawing/2014/main" id="{E3221194-D0F0-4765-A4FE-F9DE114880AC}"/>
                    </a:ext>
                  </a:extLst>
                </p14:cNvPr>
                <p14:cNvContentPartPr/>
                <p14:nvPr/>
              </p14:nvContentPartPr>
              <p14:xfrm>
                <a:off x="3123727" y="4276164"/>
                <a:ext cx="80640" cy="94680"/>
              </p14:xfrm>
            </p:contentPart>
          </mc:Choice>
          <mc:Fallback xmlns="">
            <p:pic>
              <p:nvPicPr>
                <p:cNvPr id="479" name="Freihand 478">
                  <a:extLst>
                    <a:ext uri="{FF2B5EF4-FFF2-40B4-BE49-F238E27FC236}">
                      <a16:creationId xmlns:a16="http://schemas.microsoft.com/office/drawing/2014/main" id="{E3221194-D0F0-4765-A4FE-F9DE114880AC}"/>
                    </a:ext>
                  </a:extLst>
                </p:cNvPr>
                <p:cNvPicPr/>
                <p:nvPr/>
              </p:nvPicPr>
              <p:blipFill>
                <a:blip r:embed="rId733"/>
                <a:stretch>
                  <a:fillRect/>
                </a:stretch>
              </p:blipFill>
              <p:spPr>
                <a:xfrm>
                  <a:off x="3119407" y="4271844"/>
                  <a:ext cx="89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80" name="Freihand 479">
                  <a:extLst>
                    <a:ext uri="{FF2B5EF4-FFF2-40B4-BE49-F238E27FC236}">
                      <a16:creationId xmlns:a16="http://schemas.microsoft.com/office/drawing/2014/main" id="{6BADDED1-5943-4F4C-8E4C-168FCB93CA28}"/>
                    </a:ext>
                  </a:extLst>
                </p14:cNvPr>
                <p14:cNvContentPartPr/>
                <p14:nvPr/>
              </p14:nvContentPartPr>
              <p14:xfrm>
                <a:off x="3249007" y="4271844"/>
                <a:ext cx="118440" cy="87120"/>
              </p14:xfrm>
            </p:contentPart>
          </mc:Choice>
          <mc:Fallback xmlns="">
            <p:pic>
              <p:nvPicPr>
                <p:cNvPr id="480" name="Freihand 479">
                  <a:extLst>
                    <a:ext uri="{FF2B5EF4-FFF2-40B4-BE49-F238E27FC236}">
                      <a16:creationId xmlns:a16="http://schemas.microsoft.com/office/drawing/2014/main" id="{6BADDED1-5943-4F4C-8E4C-168FCB93CA28}"/>
                    </a:ext>
                  </a:extLst>
                </p:cNvPr>
                <p:cNvPicPr/>
                <p:nvPr/>
              </p:nvPicPr>
              <p:blipFill>
                <a:blip r:embed="rId735"/>
                <a:stretch>
                  <a:fillRect/>
                </a:stretch>
              </p:blipFill>
              <p:spPr>
                <a:xfrm>
                  <a:off x="3244687" y="4267524"/>
                  <a:ext cx="127080" cy="95760"/>
                </a:xfrm>
                <a:prstGeom prst="rect">
                  <a:avLst/>
                </a:prstGeom>
              </p:spPr>
            </p:pic>
          </mc:Fallback>
        </mc:AlternateContent>
      </p:grpSp>
      <p:grpSp>
        <p:nvGrpSpPr>
          <p:cNvPr id="490" name="Gruppieren 489">
            <a:extLst>
              <a:ext uri="{FF2B5EF4-FFF2-40B4-BE49-F238E27FC236}">
                <a16:creationId xmlns:a16="http://schemas.microsoft.com/office/drawing/2014/main" id="{8379D3F8-343A-435A-AC2D-969A7D7D22C5}"/>
              </a:ext>
            </a:extLst>
          </p:cNvPr>
          <p:cNvGrpSpPr/>
          <p:nvPr/>
        </p:nvGrpSpPr>
        <p:grpSpPr>
          <a:xfrm>
            <a:off x="3872167" y="4264644"/>
            <a:ext cx="216360" cy="38880"/>
            <a:chOff x="3872167" y="4264644"/>
            <a:chExt cx="216360" cy="38880"/>
          </a:xfrm>
        </p:grpSpPr>
        <mc:AlternateContent xmlns:mc="http://schemas.openxmlformats.org/markup-compatibility/2006" xmlns:p14="http://schemas.microsoft.com/office/powerpoint/2010/main">
          <mc:Choice Requires="p14">
            <p:contentPart p14:bwMode="auto" r:id="rId736">
              <p14:nvContentPartPr>
                <p14:cNvPr id="481" name="Freihand 480">
                  <a:extLst>
                    <a:ext uri="{FF2B5EF4-FFF2-40B4-BE49-F238E27FC236}">
                      <a16:creationId xmlns:a16="http://schemas.microsoft.com/office/drawing/2014/main" id="{B7EF363C-9E64-4DDA-A909-1BF331CC6F86}"/>
                    </a:ext>
                  </a:extLst>
                </p14:cNvPr>
                <p14:cNvContentPartPr/>
                <p14:nvPr/>
              </p14:nvContentPartPr>
              <p14:xfrm>
                <a:off x="3872167" y="4264644"/>
                <a:ext cx="159480" cy="8640"/>
              </p14:xfrm>
            </p:contentPart>
          </mc:Choice>
          <mc:Fallback xmlns="">
            <p:pic>
              <p:nvPicPr>
                <p:cNvPr id="481" name="Freihand 480">
                  <a:extLst>
                    <a:ext uri="{FF2B5EF4-FFF2-40B4-BE49-F238E27FC236}">
                      <a16:creationId xmlns:a16="http://schemas.microsoft.com/office/drawing/2014/main" id="{B7EF363C-9E64-4DDA-A909-1BF331CC6F86}"/>
                    </a:ext>
                  </a:extLst>
                </p:cNvPr>
                <p:cNvPicPr/>
                <p:nvPr/>
              </p:nvPicPr>
              <p:blipFill>
                <a:blip r:embed="rId737"/>
                <a:stretch>
                  <a:fillRect/>
                </a:stretch>
              </p:blipFill>
              <p:spPr>
                <a:xfrm>
                  <a:off x="3867847" y="4260324"/>
                  <a:ext cx="168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82" name="Freihand 481">
                  <a:extLst>
                    <a:ext uri="{FF2B5EF4-FFF2-40B4-BE49-F238E27FC236}">
                      <a16:creationId xmlns:a16="http://schemas.microsoft.com/office/drawing/2014/main" id="{253269F6-0511-4947-BD64-FB8CD5E2B4D1}"/>
                    </a:ext>
                  </a:extLst>
                </p14:cNvPr>
                <p14:cNvContentPartPr/>
                <p14:nvPr/>
              </p14:nvContentPartPr>
              <p14:xfrm>
                <a:off x="3935527" y="4294884"/>
                <a:ext cx="153000" cy="8640"/>
              </p14:xfrm>
            </p:contentPart>
          </mc:Choice>
          <mc:Fallback xmlns="">
            <p:pic>
              <p:nvPicPr>
                <p:cNvPr id="482" name="Freihand 481">
                  <a:extLst>
                    <a:ext uri="{FF2B5EF4-FFF2-40B4-BE49-F238E27FC236}">
                      <a16:creationId xmlns:a16="http://schemas.microsoft.com/office/drawing/2014/main" id="{253269F6-0511-4947-BD64-FB8CD5E2B4D1}"/>
                    </a:ext>
                  </a:extLst>
                </p:cNvPr>
                <p:cNvPicPr/>
                <p:nvPr/>
              </p:nvPicPr>
              <p:blipFill>
                <a:blip r:embed="rId739"/>
                <a:stretch>
                  <a:fillRect/>
                </a:stretch>
              </p:blipFill>
              <p:spPr>
                <a:xfrm>
                  <a:off x="3931207" y="4290564"/>
                  <a:ext cx="161640" cy="17280"/>
                </a:xfrm>
                <a:prstGeom prst="rect">
                  <a:avLst/>
                </a:prstGeom>
              </p:spPr>
            </p:pic>
          </mc:Fallback>
        </mc:AlternateContent>
      </p:grpSp>
      <p:grpSp>
        <p:nvGrpSpPr>
          <p:cNvPr id="489" name="Gruppieren 488">
            <a:extLst>
              <a:ext uri="{FF2B5EF4-FFF2-40B4-BE49-F238E27FC236}">
                <a16:creationId xmlns:a16="http://schemas.microsoft.com/office/drawing/2014/main" id="{3C07F6DC-7290-4963-82A5-27A80CF1EFE8}"/>
              </a:ext>
            </a:extLst>
          </p:cNvPr>
          <p:cNvGrpSpPr/>
          <p:nvPr/>
        </p:nvGrpSpPr>
        <p:grpSpPr>
          <a:xfrm>
            <a:off x="4270687" y="4156644"/>
            <a:ext cx="774360" cy="124560"/>
            <a:chOff x="4270687" y="4156644"/>
            <a:chExt cx="774360" cy="124560"/>
          </a:xfrm>
        </p:grpSpPr>
        <mc:AlternateContent xmlns:mc="http://schemas.openxmlformats.org/markup-compatibility/2006" xmlns:p14="http://schemas.microsoft.com/office/powerpoint/2010/main">
          <mc:Choice Requires="p14">
            <p:contentPart p14:bwMode="auto" r:id="rId740">
              <p14:nvContentPartPr>
                <p14:cNvPr id="483" name="Freihand 482">
                  <a:extLst>
                    <a:ext uri="{FF2B5EF4-FFF2-40B4-BE49-F238E27FC236}">
                      <a16:creationId xmlns:a16="http://schemas.microsoft.com/office/drawing/2014/main" id="{A9801245-242C-4318-A12C-AC977F7B7024}"/>
                    </a:ext>
                  </a:extLst>
                </p14:cNvPr>
                <p14:cNvContentPartPr/>
                <p14:nvPr/>
              </p14:nvContentPartPr>
              <p14:xfrm>
                <a:off x="4270687" y="4169604"/>
                <a:ext cx="137160" cy="111600"/>
              </p14:xfrm>
            </p:contentPart>
          </mc:Choice>
          <mc:Fallback xmlns="">
            <p:pic>
              <p:nvPicPr>
                <p:cNvPr id="483" name="Freihand 482">
                  <a:extLst>
                    <a:ext uri="{FF2B5EF4-FFF2-40B4-BE49-F238E27FC236}">
                      <a16:creationId xmlns:a16="http://schemas.microsoft.com/office/drawing/2014/main" id="{A9801245-242C-4318-A12C-AC977F7B7024}"/>
                    </a:ext>
                  </a:extLst>
                </p:cNvPr>
                <p:cNvPicPr/>
                <p:nvPr/>
              </p:nvPicPr>
              <p:blipFill>
                <a:blip r:embed="rId741"/>
                <a:stretch>
                  <a:fillRect/>
                </a:stretch>
              </p:blipFill>
              <p:spPr>
                <a:xfrm>
                  <a:off x="4266367" y="4165284"/>
                  <a:ext cx="145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479FB70E-9B60-496D-996B-3416167CBD21}"/>
                    </a:ext>
                  </a:extLst>
                </p14:cNvPr>
                <p14:cNvContentPartPr/>
                <p14:nvPr/>
              </p14:nvContentPartPr>
              <p14:xfrm>
                <a:off x="4437007" y="4182204"/>
                <a:ext cx="114840" cy="85680"/>
              </p14:xfrm>
            </p:contentPart>
          </mc:Choice>
          <mc:Fallback xmlns="">
            <p:pic>
              <p:nvPicPr>
                <p:cNvPr id="484" name="Freihand 483">
                  <a:extLst>
                    <a:ext uri="{FF2B5EF4-FFF2-40B4-BE49-F238E27FC236}">
                      <a16:creationId xmlns:a16="http://schemas.microsoft.com/office/drawing/2014/main" id="{479FB70E-9B60-496D-996B-3416167CBD21}"/>
                    </a:ext>
                  </a:extLst>
                </p:cNvPr>
                <p:cNvPicPr/>
                <p:nvPr/>
              </p:nvPicPr>
              <p:blipFill>
                <a:blip r:embed="rId743"/>
                <a:stretch>
                  <a:fillRect/>
                </a:stretch>
              </p:blipFill>
              <p:spPr>
                <a:xfrm>
                  <a:off x="4432687" y="4177884"/>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6A8ECC78-BB96-4812-9796-E49E5D678057}"/>
                    </a:ext>
                  </a:extLst>
                </p14:cNvPr>
                <p14:cNvContentPartPr/>
                <p14:nvPr/>
              </p14:nvContentPartPr>
              <p14:xfrm>
                <a:off x="4578847" y="4178964"/>
                <a:ext cx="126720" cy="76320"/>
              </p14:xfrm>
            </p:contentPart>
          </mc:Choice>
          <mc:Fallback xmlns="">
            <p:pic>
              <p:nvPicPr>
                <p:cNvPr id="485" name="Freihand 484">
                  <a:extLst>
                    <a:ext uri="{FF2B5EF4-FFF2-40B4-BE49-F238E27FC236}">
                      <a16:creationId xmlns:a16="http://schemas.microsoft.com/office/drawing/2014/main" id="{6A8ECC78-BB96-4812-9796-E49E5D678057}"/>
                    </a:ext>
                  </a:extLst>
                </p:cNvPr>
                <p:cNvPicPr/>
                <p:nvPr/>
              </p:nvPicPr>
              <p:blipFill>
                <a:blip r:embed="rId745"/>
                <a:stretch>
                  <a:fillRect/>
                </a:stretch>
              </p:blipFill>
              <p:spPr>
                <a:xfrm>
                  <a:off x="4574527" y="4174644"/>
                  <a:ext cx="13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6" name="Freihand 485">
                  <a:extLst>
                    <a:ext uri="{FF2B5EF4-FFF2-40B4-BE49-F238E27FC236}">
                      <a16:creationId xmlns:a16="http://schemas.microsoft.com/office/drawing/2014/main" id="{2BA234FF-4513-473B-BDE5-C8C8BB888123}"/>
                    </a:ext>
                  </a:extLst>
                </p14:cNvPr>
                <p14:cNvContentPartPr/>
                <p14:nvPr/>
              </p14:nvContentPartPr>
              <p14:xfrm>
                <a:off x="4747327" y="4157004"/>
                <a:ext cx="101160" cy="72000"/>
              </p14:xfrm>
            </p:contentPart>
          </mc:Choice>
          <mc:Fallback xmlns="">
            <p:pic>
              <p:nvPicPr>
                <p:cNvPr id="486" name="Freihand 485">
                  <a:extLst>
                    <a:ext uri="{FF2B5EF4-FFF2-40B4-BE49-F238E27FC236}">
                      <a16:creationId xmlns:a16="http://schemas.microsoft.com/office/drawing/2014/main" id="{2BA234FF-4513-473B-BDE5-C8C8BB888123}"/>
                    </a:ext>
                  </a:extLst>
                </p:cNvPr>
                <p:cNvPicPr/>
                <p:nvPr/>
              </p:nvPicPr>
              <p:blipFill>
                <a:blip r:embed="rId747"/>
                <a:stretch>
                  <a:fillRect/>
                </a:stretch>
              </p:blipFill>
              <p:spPr>
                <a:xfrm>
                  <a:off x="4743007" y="4152684"/>
                  <a:ext cx="10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7" name="Freihand 486">
                  <a:extLst>
                    <a:ext uri="{FF2B5EF4-FFF2-40B4-BE49-F238E27FC236}">
                      <a16:creationId xmlns:a16="http://schemas.microsoft.com/office/drawing/2014/main" id="{F2E33556-F87F-4C2E-B6AA-5DCDFFD29AE4}"/>
                    </a:ext>
                  </a:extLst>
                </p14:cNvPr>
                <p14:cNvContentPartPr/>
                <p14:nvPr/>
              </p14:nvContentPartPr>
              <p14:xfrm>
                <a:off x="4985287" y="4156644"/>
                <a:ext cx="59760" cy="53640"/>
              </p14:xfrm>
            </p:contentPart>
          </mc:Choice>
          <mc:Fallback xmlns="">
            <p:pic>
              <p:nvPicPr>
                <p:cNvPr id="487" name="Freihand 486">
                  <a:extLst>
                    <a:ext uri="{FF2B5EF4-FFF2-40B4-BE49-F238E27FC236}">
                      <a16:creationId xmlns:a16="http://schemas.microsoft.com/office/drawing/2014/main" id="{F2E33556-F87F-4C2E-B6AA-5DCDFFD29AE4}"/>
                    </a:ext>
                  </a:extLst>
                </p:cNvPr>
                <p:cNvPicPr/>
                <p:nvPr/>
              </p:nvPicPr>
              <p:blipFill>
                <a:blip r:embed="rId749"/>
                <a:stretch>
                  <a:fillRect/>
                </a:stretch>
              </p:blipFill>
              <p:spPr>
                <a:xfrm>
                  <a:off x="4980967" y="4152324"/>
                  <a:ext cx="6840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0">
            <p14:nvContentPartPr>
              <p14:cNvPr id="488" name="Freihand 487">
                <a:extLst>
                  <a:ext uri="{FF2B5EF4-FFF2-40B4-BE49-F238E27FC236}">
                    <a16:creationId xmlns:a16="http://schemas.microsoft.com/office/drawing/2014/main" id="{1EA0B8F2-DB13-4B70-880E-3BEBFEF37500}"/>
                  </a:ext>
                </a:extLst>
              </p14:cNvPr>
              <p14:cNvContentPartPr/>
              <p14:nvPr/>
            </p14:nvContentPartPr>
            <p14:xfrm>
              <a:off x="5001127" y="4074924"/>
              <a:ext cx="360" cy="360"/>
            </p14:xfrm>
          </p:contentPart>
        </mc:Choice>
        <mc:Fallback xmlns="">
          <p:pic>
            <p:nvPicPr>
              <p:cNvPr id="488" name="Freihand 487">
                <a:extLst>
                  <a:ext uri="{FF2B5EF4-FFF2-40B4-BE49-F238E27FC236}">
                    <a16:creationId xmlns:a16="http://schemas.microsoft.com/office/drawing/2014/main" id="{1EA0B8F2-DB13-4B70-880E-3BEBFEF37500}"/>
                  </a:ext>
                </a:extLst>
              </p:cNvPr>
              <p:cNvPicPr/>
              <p:nvPr/>
            </p:nvPicPr>
            <p:blipFill>
              <a:blip r:embed="rId729"/>
              <a:stretch>
                <a:fillRect/>
              </a:stretch>
            </p:blipFill>
            <p:spPr>
              <a:xfrm>
                <a:off x="4996807" y="4070604"/>
                <a:ext cx="9000" cy="9000"/>
              </a:xfrm>
              <a:prstGeom prst="rect">
                <a:avLst/>
              </a:prstGeom>
            </p:spPr>
          </p:pic>
        </mc:Fallback>
      </mc:AlternateContent>
      <p:grpSp>
        <p:nvGrpSpPr>
          <p:cNvPr id="500" name="Gruppieren 499">
            <a:extLst>
              <a:ext uri="{FF2B5EF4-FFF2-40B4-BE49-F238E27FC236}">
                <a16:creationId xmlns:a16="http://schemas.microsoft.com/office/drawing/2014/main" id="{777DFEF3-25D7-485D-A67C-C564BB6DC112}"/>
              </a:ext>
            </a:extLst>
          </p:cNvPr>
          <p:cNvGrpSpPr/>
          <p:nvPr/>
        </p:nvGrpSpPr>
        <p:grpSpPr>
          <a:xfrm>
            <a:off x="5553727" y="4033884"/>
            <a:ext cx="762120" cy="151200"/>
            <a:chOff x="5553727" y="4033884"/>
            <a:chExt cx="762120" cy="151200"/>
          </a:xfrm>
        </p:grpSpPr>
        <mc:AlternateContent xmlns:mc="http://schemas.openxmlformats.org/markup-compatibility/2006" xmlns:p14="http://schemas.microsoft.com/office/powerpoint/2010/main">
          <mc:Choice Requires="p14">
            <p:contentPart p14:bwMode="auto" r:id="rId751">
              <p14:nvContentPartPr>
                <p14:cNvPr id="492" name="Freihand 491">
                  <a:extLst>
                    <a:ext uri="{FF2B5EF4-FFF2-40B4-BE49-F238E27FC236}">
                      <a16:creationId xmlns:a16="http://schemas.microsoft.com/office/drawing/2014/main" id="{21663CF2-617B-4AF3-8EA7-59520A7F5AFF}"/>
                    </a:ext>
                  </a:extLst>
                </p14:cNvPr>
                <p14:cNvContentPartPr/>
                <p14:nvPr/>
              </p14:nvContentPartPr>
              <p14:xfrm>
                <a:off x="5553727" y="4033884"/>
                <a:ext cx="7560" cy="151200"/>
              </p14:xfrm>
            </p:contentPart>
          </mc:Choice>
          <mc:Fallback xmlns="">
            <p:pic>
              <p:nvPicPr>
                <p:cNvPr id="492" name="Freihand 491">
                  <a:extLst>
                    <a:ext uri="{FF2B5EF4-FFF2-40B4-BE49-F238E27FC236}">
                      <a16:creationId xmlns:a16="http://schemas.microsoft.com/office/drawing/2014/main" id="{21663CF2-617B-4AF3-8EA7-59520A7F5AFF}"/>
                    </a:ext>
                  </a:extLst>
                </p:cNvPr>
                <p:cNvPicPr/>
                <p:nvPr/>
              </p:nvPicPr>
              <p:blipFill>
                <a:blip r:embed="rId752"/>
                <a:stretch>
                  <a:fillRect/>
                </a:stretch>
              </p:blipFill>
              <p:spPr>
                <a:xfrm>
                  <a:off x="5549407" y="4029564"/>
                  <a:ext cx="16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3" name="Freihand 492">
                  <a:extLst>
                    <a:ext uri="{FF2B5EF4-FFF2-40B4-BE49-F238E27FC236}">
                      <a16:creationId xmlns:a16="http://schemas.microsoft.com/office/drawing/2014/main" id="{FED624FC-F7E2-4B1C-B8AD-41AD227C2A79}"/>
                    </a:ext>
                  </a:extLst>
                </p14:cNvPr>
                <p14:cNvContentPartPr/>
                <p14:nvPr/>
              </p14:nvContentPartPr>
              <p14:xfrm>
                <a:off x="5696647" y="4077804"/>
                <a:ext cx="9360" cy="36360"/>
              </p14:xfrm>
            </p:contentPart>
          </mc:Choice>
          <mc:Fallback xmlns="">
            <p:pic>
              <p:nvPicPr>
                <p:cNvPr id="493" name="Freihand 492">
                  <a:extLst>
                    <a:ext uri="{FF2B5EF4-FFF2-40B4-BE49-F238E27FC236}">
                      <a16:creationId xmlns:a16="http://schemas.microsoft.com/office/drawing/2014/main" id="{FED624FC-F7E2-4B1C-B8AD-41AD227C2A79}"/>
                    </a:ext>
                  </a:extLst>
                </p:cNvPr>
                <p:cNvPicPr/>
                <p:nvPr/>
              </p:nvPicPr>
              <p:blipFill>
                <a:blip r:embed="rId754"/>
                <a:stretch>
                  <a:fillRect/>
                </a:stretch>
              </p:blipFill>
              <p:spPr>
                <a:xfrm>
                  <a:off x="5692327" y="407348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4" name="Freihand 493">
                  <a:extLst>
                    <a:ext uri="{FF2B5EF4-FFF2-40B4-BE49-F238E27FC236}">
                      <a16:creationId xmlns:a16="http://schemas.microsoft.com/office/drawing/2014/main" id="{004A2230-2E77-4CAE-AB83-E706F0443466}"/>
                    </a:ext>
                  </a:extLst>
                </p14:cNvPr>
                <p14:cNvContentPartPr/>
                <p14:nvPr/>
              </p14:nvContentPartPr>
              <p14:xfrm>
                <a:off x="5701687" y="4143684"/>
                <a:ext cx="9720" cy="16560"/>
              </p14:xfrm>
            </p:contentPart>
          </mc:Choice>
          <mc:Fallback xmlns="">
            <p:pic>
              <p:nvPicPr>
                <p:cNvPr id="494" name="Freihand 493">
                  <a:extLst>
                    <a:ext uri="{FF2B5EF4-FFF2-40B4-BE49-F238E27FC236}">
                      <a16:creationId xmlns:a16="http://schemas.microsoft.com/office/drawing/2014/main" id="{004A2230-2E77-4CAE-AB83-E706F0443466}"/>
                    </a:ext>
                  </a:extLst>
                </p:cNvPr>
                <p:cNvPicPr/>
                <p:nvPr/>
              </p:nvPicPr>
              <p:blipFill>
                <a:blip r:embed="rId756"/>
                <a:stretch>
                  <a:fillRect/>
                </a:stretch>
              </p:blipFill>
              <p:spPr>
                <a:xfrm>
                  <a:off x="5697367" y="4139364"/>
                  <a:ext cx="18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5" name="Freihand 494">
                  <a:extLst>
                    <a:ext uri="{FF2B5EF4-FFF2-40B4-BE49-F238E27FC236}">
                      <a16:creationId xmlns:a16="http://schemas.microsoft.com/office/drawing/2014/main" id="{FFDD8CAD-5BE6-4DB5-A0BA-1E44CAA72390}"/>
                    </a:ext>
                  </a:extLst>
                </p14:cNvPr>
                <p14:cNvContentPartPr/>
                <p14:nvPr/>
              </p14:nvContentPartPr>
              <p14:xfrm>
                <a:off x="5854687" y="4042524"/>
                <a:ext cx="94680" cy="108000"/>
              </p14:xfrm>
            </p:contentPart>
          </mc:Choice>
          <mc:Fallback xmlns="">
            <p:pic>
              <p:nvPicPr>
                <p:cNvPr id="495" name="Freihand 494">
                  <a:extLst>
                    <a:ext uri="{FF2B5EF4-FFF2-40B4-BE49-F238E27FC236}">
                      <a16:creationId xmlns:a16="http://schemas.microsoft.com/office/drawing/2014/main" id="{FFDD8CAD-5BE6-4DB5-A0BA-1E44CAA72390}"/>
                    </a:ext>
                  </a:extLst>
                </p:cNvPr>
                <p:cNvPicPr/>
                <p:nvPr/>
              </p:nvPicPr>
              <p:blipFill>
                <a:blip r:embed="rId758"/>
                <a:stretch>
                  <a:fillRect/>
                </a:stretch>
              </p:blipFill>
              <p:spPr>
                <a:xfrm>
                  <a:off x="5850367" y="4038204"/>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6" name="Freihand 495">
                  <a:extLst>
                    <a:ext uri="{FF2B5EF4-FFF2-40B4-BE49-F238E27FC236}">
                      <a16:creationId xmlns:a16="http://schemas.microsoft.com/office/drawing/2014/main" id="{32A3A2A0-E79F-4D73-8BE0-B1CCC62A582E}"/>
                    </a:ext>
                  </a:extLst>
                </p14:cNvPr>
                <p14:cNvContentPartPr/>
                <p14:nvPr/>
              </p14:nvContentPartPr>
              <p14:xfrm>
                <a:off x="5977447" y="4052604"/>
                <a:ext cx="77760" cy="73440"/>
              </p14:xfrm>
            </p:contentPart>
          </mc:Choice>
          <mc:Fallback xmlns="">
            <p:pic>
              <p:nvPicPr>
                <p:cNvPr id="496" name="Freihand 495">
                  <a:extLst>
                    <a:ext uri="{FF2B5EF4-FFF2-40B4-BE49-F238E27FC236}">
                      <a16:creationId xmlns:a16="http://schemas.microsoft.com/office/drawing/2014/main" id="{32A3A2A0-E79F-4D73-8BE0-B1CCC62A582E}"/>
                    </a:ext>
                  </a:extLst>
                </p:cNvPr>
                <p:cNvPicPr/>
                <p:nvPr/>
              </p:nvPicPr>
              <p:blipFill>
                <a:blip r:embed="rId760"/>
                <a:stretch>
                  <a:fillRect/>
                </a:stretch>
              </p:blipFill>
              <p:spPr>
                <a:xfrm>
                  <a:off x="5973127" y="4048284"/>
                  <a:ext cx="8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97" name="Freihand 496">
                  <a:extLst>
                    <a:ext uri="{FF2B5EF4-FFF2-40B4-BE49-F238E27FC236}">
                      <a16:creationId xmlns:a16="http://schemas.microsoft.com/office/drawing/2014/main" id="{03154847-AAD6-4658-BFC5-B9F6886E12CB}"/>
                    </a:ext>
                  </a:extLst>
                </p14:cNvPr>
                <p14:cNvContentPartPr/>
                <p14:nvPr/>
              </p14:nvContentPartPr>
              <p14:xfrm>
                <a:off x="6085447" y="4052244"/>
                <a:ext cx="89640" cy="66600"/>
              </p14:xfrm>
            </p:contentPart>
          </mc:Choice>
          <mc:Fallback xmlns="">
            <p:pic>
              <p:nvPicPr>
                <p:cNvPr id="497" name="Freihand 496">
                  <a:extLst>
                    <a:ext uri="{FF2B5EF4-FFF2-40B4-BE49-F238E27FC236}">
                      <a16:creationId xmlns:a16="http://schemas.microsoft.com/office/drawing/2014/main" id="{03154847-AAD6-4658-BFC5-B9F6886E12CB}"/>
                    </a:ext>
                  </a:extLst>
                </p:cNvPr>
                <p:cNvPicPr/>
                <p:nvPr/>
              </p:nvPicPr>
              <p:blipFill>
                <a:blip r:embed="rId762"/>
                <a:stretch>
                  <a:fillRect/>
                </a:stretch>
              </p:blipFill>
              <p:spPr>
                <a:xfrm>
                  <a:off x="6081127" y="4047924"/>
                  <a:ext cx="98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9" name="Freihand 498">
                  <a:extLst>
                    <a:ext uri="{FF2B5EF4-FFF2-40B4-BE49-F238E27FC236}">
                      <a16:creationId xmlns:a16="http://schemas.microsoft.com/office/drawing/2014/main" id="{DAB325EC-5254-4A5E-AFEB-C7DDD095FB6E}"/>
                    </a:ext>
                  </a:extLst>
                </p14:cNvPr>
                <p14:cNvContentPartPr/>
                <p14:nvPr/>
              </p14:nvContentPartPr>
              <p14:xfrm>
                <a:off x="6218287" y="4043604"/>
                <a:ext cx="97560" cy="81720"/>
              </p14:xfrm>
            </p:contentPart>
          </mc:Choice>
          <mc:Fallback xmlns="">
            <p:pic>
              <p:nvPicPr>
                <p:cNvPr id="499" name="Freihand 498">
                  <a:extLst>
                    <a:ext uri="{FF2B5EF4-FFF2-40B4-BE49-F238E27FC236}">
                      <a16:creationId xmlns:a16="http://schemas.microsoft.com/office/drawing/2014/main" id="{DAB325EC-5254-4A5E-AFEB-C7DDD095FB6E}"/>
                    </a:ext>
                  </a:extLst>
                </p:cNvPr>
                <p:cNvPicPr/>
                <p:nvPr/>
              </p:nvPicPr>
              <p:blipFill>
                <a:blip r:embed="rId764"/>
                <a:stretch>
                  <a:fillRect/>
                </a:stretch>
              </p:blipFill>
              <p:spPr>
                <a:xfrm>
                  <a:off x="6213967" y="4039284"/>
                  <a:ext cx="106200" cy="90360"/>
                </a:xfrm>
                <a:prstGeom prst="rect">
                  <a:avLst/>
                </a:prstGeom>
              </p:spPr>
            </p:pic>
          </mc:Fallback>
        </mc:AlternateContent>
      </p:grpSp>
      <p:grpSp>
        <p:nvGrpSpPr>
          <p:cNvPr id="521" name="Gruppieren 520">
            <a:extLst>
              <a:ext uri="{FF2B5EF4-FFF2-40B4-BE49-F238E27FC236}">
                <a16:creationId xmlns:a16="http://schemas.microsoft.com/office/drawing/2014/main" id="{CA2F7048-4771-46EB-8C26-DB819E39ED71}"/>
              </a:ext>
            </a:extLst>
          </p:cNvPr>
          <p:cNvGrpSpPr/>
          <p:nvPr/>
        </p:nvGrpSpPr>
        <p:grpSpPr>
          <a:xfrm>
            <a:off x="3227047" y="4473804"/>
            <a:ext cx="1288080" cy="352440"/>
            <a:chOff x="3227047" y="4473804"/>
            <a:chExt cx="1288080" cy="352440"/>
          </a:xfrm>
        </p:grpSpPr>
        <mc:AlternateContent xmlns:mc="http://schemas.openxmlformats.org/markup-compatibility/2006" xmlns:p14="http://schemas.microsoft.com/office/powerpoint/2010/main">
          <mc:Choice Requires="p14">
            <p:contentPart p14:bwMode="auto" r:id="rId765">
              <p14:nvContentPartPr>
                <p14:cNvPr id="501" name="Freihand 500">
                  <a:extLst>
                    <a:ext uri="{FF2B5EF4-FFF2-40B4-BE49-F238E27FC236}">
                      <a16:creationId xmlns:a16="http://schemas.microsoft.com/office/drawing/2014/main" id="{928B526A-0354-4558-9B6E-8F947272C3DB}"/>
                    </a:ext>
                  </a:extLst>
                </p14:cNvPr>
                <p14:cNvContentPartPr/>
                <p14:nvPr/>
              </p14:nvContentPartPr>
              <p14:xfrm>
                <a:off x="3227047" y="4643004"/>
                <a:ext cx="41040" cy="106920"/>
              </p14:xfrm>
            </p:contentPart>
          </mc:Choice>
          <mc:Fallback xmlns="">
            <p:pic>
              <p:nvPicPr>
                <p:cNvPr id="501" name="Freihand 500">
                  <a:extLst>
                    <a:ext uri="{FF2B5EF4-FFF2-40B4-BE49-F238E27FC236}">
                      <a16:creationId xmlns:a16="http://schemas.microsoft.com/office/drawing/2014/main" id="{928B526A-0354-4558-9B6E-8F947272C3DB}"/>
                    </a:ext>
                  </a:extLst>
                </p:cNvPr>
                <p:cNvPicPr/>
                <p:nvPr/>
              </p:nvPicPr>
              <p:blipFill>
                <a:blip r:embed="rId766"/>
                <a:stretch>
                  <a:fillRect/>
                </a:stretch>
              </p:blipFill>
              <p:spPr>
                <a:xfrm>
                  <a:off x="3222727" y="4638684"/>
                  <a:ext cx="49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2" name="Freihand 501">
                  <a:extLst>
                    <a:ext uri="{FF2B5EF4-FFF2-40B4-BE49-F238E27FC236}">
                      <a16:creationId xmlns:a16="http://schemas.microsoft.com/office/drawing/2014/main" id="{2C6EC4F6-8B89-42FF-B2C5-12683442915D}"/>
                    </a:ext>
                  </a:extLst>
                </p14:cNvPr>
                <p14:cNvContentPartPr/>
                <p14:nvPr/>
              </p14:nvContentPartPr>
              <p14:xfrm>
                <a:off x="3240727" y="4560924"/>
                <a:ext cx="14040" cy="6480"/>
              </p14:xfrm>
            </p:contentPart>
          </mc:Choice>
          <mc:Fallback xmlns="">
            <p:pic>
              <p:nvPicPr>
                <p:cNvPr id="502" name="Freihand 501">
                  <a:extLst>
                    <a:ext uri="{FF2B5EF4-FFF2-40B4-BE49-F238E27FC236}">
                      <a16:creationId xmlns:a16="http://schemas.microsoft.com/office/drawing/2014/main" id="{2C6EC4F6-8B89-42FF-B2C5-12683442915D}"/>
                    </a:ext>
                  </a:extLst>
                </p:cNvPr>
                <p:cNvPicPr/>
                <p:nvPr/>
              </p:nvPicPr>
              <p:blipFill>
                <a:blip r:embed="rId768"/>
                <a:stretch>
                  <a:fillRect/>
                </a:stretch>
              </p:blipFill>
              <p:spPr>
                <a:xfrm>
                  <a:off x="3236407" y="4556604"/>
                  <a:ext cx="2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3" name="Freihand 502">
                  <a:extLst>
                    <a:ext uri="{FF2B5EF4-FFF2-40B4-BE49-F238E27FC236}">
                      <a16:creationId xmlns:a16="http://schemas.microsoft.com/office/drawing/2014/main" id="{CFDA37C8-B285-402C-A8E2-B7FEF48CB6B2}"/>
                    </a:ext>
                  </a:extLst>
                </p14:cNvPr>
                <p14:cNvContentPartPr/>
                <p14:nvPr/>
              </p14:nvContentPartPr>
              <p14:xfrm>
                <a:off x="3334687" y="4537884"/>
                <a:ext cx="116280" cy="146520"/>
              </p14:xfrm>
            </p:contentPart>
          </mc:Choice>
          <mc:Fallback xmlns="">
            <p:pic>
              <p:nvPicPr>
                <p:cNvPr id="503" name="Freihand 502">
                  <a:extLst>
                    <a:ext uri="{FF2B5EF4-FFF2-40B4-BE49-F238E27FC236}">
                      <a16:creationId xmlns:a16="http://schemas.microsoft.com/office/drawing/2014/main" id="{CFDA37C8-B285-402C-A8E2-B7FEF48CB6B2}"/>
                    </a:ext>
                  </a:extLst>
                </p:cNvPr>
                <p:cNvPicPr/>
                <p:nvPr/>
              </p:nvPicPr>
              <p:blipFill>
                <a:blip r:embed="rId770"/>
                <a:stretch>
                  <a:fillRect/>
                </a:stretch>
              </p:blipFill>
              <p:spPr>
                <a:xfrm>
                  <a:off x="3330367" y="4533564"/>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4" name="Freihand 503">
                  <a:extLst>
                    <a:ext uri="{FF2B5EF4-FFF2-40B4-BE49-F238E27FC236}">
                      <a16:creationId xmlns:a16="http://schemas.microsoft.com/office/drawing/2014/main" id="{F9500FD6-DAB4-4018-85BF-E8D73F4ECBD1}"/>
                    </a:ext>
                  </a:extLst>
                </p14:cNvPr>
                <p14:cNvContentPartPr/>
                <p14:nvPr/>
              </p14:nvContentPartPr>
              <p14:xfrm>
                <a:off x="3574087" y="4640844"/>
                <a:ext cx="65520" cy="10080"/>
              </p14:xfrm>
            </p:contentPart>
          </mc:Choice>
          <mc:Fallback xmlns="">
            <p:pic>
              <p:nvPicPr>
                <p:cNvPr id="504" name="Freihand 503">
                  <a:extLst>
                    <a:ext uri="{FF2B5EF4-FFF2-40B4-BE49-F238E27FC236}">
                      <a16:creationId xmlns:a16="http://schemas.microsoft.com/office/drawing/2014/main" id="{F9500FD6-DAB4-4018-85BF-E8D73F4ECBD1}"/>
                    </a:ext>
                  </a:extLst>
                </p:cNvPr>
                <p:cNvPicPr/>
                <p:nvPr/>
              </p:nvPicPr>
              <p:blipFill>
                <a:blip r:embed="rId772"/>
                <a:stretch>
                  <a:fillRect/>
                </a:stretch>
              </p:blipFill>
              <p:spPr>
                <a:xfrm>
                  <a:off x="3569767" y="4636524"/>
                  <a:ext cx="74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Freihand 504">
                  <a:extLst>
                    <a:ext uri="{FF2B5EF4-FFF2-40B4-BE49-F238E27FC236}">
                      <a16:creationId xmlns:a16="http://schemas.microsoft.com/office/drawing/2014/main" id="{AEA90765-F7D2-4EF5-8FCC-D47BEC716C52}"/>
                    </a:ext>
                  </a:extLst>
                </p14:cNvPr>
                <p14:cNvContentPartPr/>
                <p14:nvPr/>
              </p14:nvContentPartPr>
              <p14:xfrm>
                <a:off x="3558967" y="4681884"/>
                <a:ext cx="95400" cy="16200"/>
              </p14:xfrm>
            </p:contentPart>
          </mc:Choice>
          <mc:Fallback xmlns="">
            <p:pic>
              <p:nvPicPr>
                <p:cNvPr id="505" name="Freihand 504">
                  <a:extLst>
                    <a:ext uri="{FF2B5EF4-FFF2-40B4-BE49-F238E27FC236}">
                      <a16:creationId xmlns:a16="http://schemas.microsoft.com/office/drawing/2014/main" id="{AEA90765-F7D2-4EF5-8FCC-D47BEC716C52}"/>
                    </a:ext>
                  </a:extLst>
                </p:cNvPr>
                <p:cNvPicPr/>
                <p:nvPr/>
              </p:nvPicPr>
              <p:blipFill>
                <a:blip r:embed="rId774"/>
                <a:stretch>
                  <a:fillRect/>
                </a:stretch>
              </p:blipFill>
              <p:spPr>
                <a:xfrm>
                  <a:off x="3554647" y="4677564"/>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7" name="Freihand 506">
                  <a:extLst>
                    <a:ext uri="{FF2B5EF4-FFF2-40B4-BE49-F238E27FC236}">
                      <a16:creationId xmlns:a16="http://schemas.microsoft.com/office/drawing/2014/main" id="{7617E77A-606D-42FF-BA77-1FFFA3FAE4EB}"/>
                    </a:ext>
                  </a:extLst>
                </p14:cNvPr>
                <p14:cNvContentPartPr/>
                <p14:nvPr/>
              </p14:nvContentPartPr>
              <p14:xfrm>
                <a:off x="3815287" y="4505484"/>
                <a:ext cx="103320" cy="80640"/>
              </p14:xfrm>
            </p:contentPart>
          </mc:Choice>
          <mc:Fallback xmlns="">
            <p:pic>
              <p:nvPicPr>
                <p:cNvPr id="507" name="Freihand 506">
                  <a:extLst>
                    <a:ext uri="{FF2B5EF4-FFF2-40B4-BE49-F238E27FC236}">
                      <a16:creationId xmlns:a16="http://schemas.microsoft.com/office/drawing/2014/main" id="{7617E77A-606D-42FF-BA77-1FFFA3FAE4EB}"/>
                    </a:ext>
                  </a:extLst>
                </p:cNvPr>
                <p:cNvPicPr/>
                <p:nvPr/>
              </p:nvPicPr>
              <p:blipFill>
                <a:blip r:embed="rId776"/>
                <a:stretch>
                  <a:fillRect/>
                </a:stretch>
              </p:blipFill>
              <p:spPr>
                <a:xfrm>
                  <a:off x="3810967" y="4501164"/>
                  <a:ext cx="111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8" name="Freihand 507">
                  <a:extLst>
                    <a:ext uri="{FF2B5EF4-FFF2-40B4-BE49-F238E27FC236}">
                      <a16:creationId xmlns:a16="http://schemas.microsoft.com/office/drawing/2014/main" id="{0B29DCFE-BA40-4016-8C7A-3960E0D93350}"/>
                    </a:ext>
                  </a:extLst>
                </p14:cNvPr>
                <p14:cNvContentPartPr/>
                <p14:nvPr/>
              </p14:nvContentPartPr>
              <p14:xfrm>
                <a:off x="3939847" y="4508724"/>
                <a:ext cx="81720" cy="84600"/>
              </p14:xfrm>
            </p:contentPart>
          </mc:Choice>
          <mc:Fallback xmlns="">
            <p:pic>
              <p:nvPicPr>
                <p:cNvPr id="508" name="Freihand 507">
                  <a:extLst>
                    <a:ext uri="{FF2B5EF4-FFF2-40B4-BE49-F238E27FC236}">
                      <a16:creationId xmlns:a16="http://schemas.microsoft.com/office/drawing/2014/main" id="{0B29DCFE-BA40-4016-8C7A-3960E0D93350}"/>
                    </a:ext>
                  </a:extLst>
                </p:cNvPr>
                <p:cNvPicPr/>
                <p:nvPr/>
              </p:nvPicPr>
              <p:blipFill>
                <a:blip r:embed="rId778"/>
                <a:stretch>
                  <a:fillRect/>
                </a:stretch>
              </p:blipFill>
              <p:spPr>
                <a:xfrm>
                  <a:off x="3935527" y="4504404"/>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Freihand 508">
                  <a:extLst>
                    <a:ext uri="{FF2B5EF4-FFF2-40B4-BE49-F238E27FC236}">
                      <a16:creationId xmlns:a16="http://schemas.microsoft.com/office/drawing/2014/main" id="{4C77ED38-3A17-44DE-B3C7-8ED9FF5E9427}"/>
                    </a:ext>
                  </a:extLst>
                </p14:cNvPr>
                <p14:cNvContentPartPr/>
                <p14:nvPr/>
              </p14:nvContentPartPr>
              <p14:xfrm>
                <a:off x="4049287" y="4506924"/>
                <a:ext cx="71280" cy="67320"/>
              </p14:xfrm>
            </p:contentPart>
          </mc:Choice>
          <mc:Fallback xmlns="">
            <p:pic>
              <p:nvPicPr>
                <p:cNvPr id="509" name="Freihand 508">
                  <a:extLst>
                    <a:ext uri="{FF2B5EF4-FFF2-40B4-BE49-F238E27FC236}">
                      <a16:creationId xmlns:a16="http://schemas.microsoft.com/office/drawing/2014/main" id="{4C77ED38-3A17-44DE-B3C7-8ED9FF5E9427}"/>
                    </a:ext>
                  </a:extLst>
                </p:cNvPr>
                <p:cNvPicPr/>
                <p:nvPr/>
              </p:nvPicPr>
              <p:blipFill>
                <a:blip r:embed="rId780"/>
                <a:stretch>
                  <a:fillRect/>
                </a:stretch>
              </p:blipFill>
              <p:spPr>
                <a:xfrm>
                  <a:off x="4044967" y="4502244"/>
                  <a:ext cx="7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0" name="Freihand 509">
                  <a:extLst>
                    <a:ext uri="{FF2B5EF4-FFF2-40B4-BE49-F238E27FC236}">
                      <a16:creationId xmlns:a16="http://schemas.microsoft.com/office/drawing/2014/main" id="{44CEB4DA-A5B1-4993-92F3-FCA3CF017B63}"/>
                    </a:ext>
                  </a:extLst>
                </p14:cNvPr>
                <p14:cNvContentPartPr/>
                <p14:nvPr/>
              </p14:nvContentPartPr>
              <p14:xfrm>
                <a:off x="3830407" y="4602324"/>
                <a:ext cx="409680" cy="33840"/>
              </p14:xfrm>
            </p:contentPart>
          </mc:Choice>
          <mc:Fallback xmlns="">
            <p:pic>
              <p:nvPicPr>
                <p:cNvPr id="510" name="Freihand 509">
                  <a:extLst>
                    <a:ext uri="{FF2B5EF4-FFF2-40B4-BE49-F238E27FC236}">
                      <a16:creationId xmlns:a16="http://schemas.microsoft.com/office/drawing/2014/main" id="{44CEB4DA-A5B1-4993-92F3-FCA3CF017B63}"/>
                    </a:ext>
                  </a:extLst>
                </p:cNvPr>
                <p:cNvPicPr/>
                <p:nvPr/>
              </p:nvPicPr>
              <p:blipFill>
                <a:blip r:embed="rId782"/>
                <a:stretch>
                  <a:fillRect/>
                </a:stretch>
              </p:blipFill>
              <p:spPr>
                <a:xfrm>
                  <a:off x="3826087" y="4598004"/>
                  <a:ext cx="418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1" name="Freihand 510">
                  <a:extLst>
                    <a:ext uri="{FF2B5EF4-FFF2-40B4-BE49-F238E27FC236}">
                      <a16:creationId xmlns:a16="http://schemas.microsoft.com/office/drawing/2014/main" id="{EE4C25D6-2583-42A9-8974-57E9AED2A9FC}"/>
                    </a:ext>
                  </a:extLst>
                </p14:cNvPr>
                <p14:cNvContentPartPr/>
                <p14:nvPr/>
              </p14:nvContentPartPr>
              <p14:xfrm>
                <a:off x="3826807" y="4719684"/>
                <a:ext cx="97920" cy="94320"/>
              </p14:xfrm>
            </p:contentPart>
          </mc:Choice>
          <mc:Fallback xmlns="">
            <p:pic>
              <p:nvPicPr>
                <p:cNvPr id="511" name="Freihand 510">
                  <a:extLst>
                    <a:ext uri="{FF2B5EF4-FFF2-40B4-BE49-F238E27FC236}">
                      <a16:creationId xmlns:a16="http://schemas.microsoft.com/office/drawing/2014/main" id="{EE4C25D6-2583-42A9-8974-57E9AED2A9FC}"/>
                    </a:ext>
                  </a:extLst>
                </p:cNvPr>
                <p:cNvPicPr/>
                <p:nvPr/>
              </p:nvPicPr>
              <p:blipFill>
                <a:blip r:embed="rId784"/>
                <a:stretch>
                  <a:fillRect/>
                </a:stretch>
              </p:blipFill>
              <p:spPr>
                <a:xfrm>
                  <a:off x="3822487" y="4715364"/>
                  <a:ext cx="10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2" name="Freihand 511">
                  <a:extLst>
                    <a:ext uri="{FF2B5EF4-FFF2-40B4-BE49-F238E27FC236}">
                      <a16:creationId xmlns:a16="http://schemas.microsoft.com/office/drawing/2014/main" id="{D012941B-90D6-4E85-A1E5-1686462A9DFD}"/>
                    </a:ext>
                  </a:extLst>
                </p14:cNvPr>
                <p14:cNvContentPartPr/>
                <p14:nvPr/>
              </p14:nvContentPartPr>
              <p14:xfrm>
                <a:off x="3927607" y="4716444"/>
                <a:ext cx="68760" cy="68760"/>
              </p14:xfrm>
            </p:contentPart>
          </mc:Choice>
          <mc:Fallback xmlns="">
            <p:pic>
              <p:nvPicPr>
                <p:cNvPr id="512" name="Freihand 511">
                  <a:extLst>
                    <a:ext uri="{FF2B5EF4-FFF2-40B4-BE49-F238E27FC236}">
                      <a16:creationId xmlns:a16="http://schemas.microsoft.com/office/drawing/2014/main" id="{D012941B-90D6-4E85-A1E5-1686462A9DFD}"/>
                    </a:ext>
                  </a:extLst>
                </p:cNvPr>
                <p:cNvPicPr/>
                <p:nvPr/>
              </p:nvPicPr>
              <p:blipFill>
                <a:blip r:embed="rId786"/>
                <a:stretch>
                  <a:fillRect/>
                </a:stretch>
              </p:blipFill>
              <p:spPr>
                <a:xfrm>
                  <a:off x="3923287" y="4712124"/>
                  <a:ext cx="7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3" name="Freihand 512">
                  <a:extLst>
                    <a:ext uri="{FF2B5EF4-FFF2-40B4-BE49-F238E27FC236}">
                      <a16:creationId xmlns:a16="http://schemas.microsoft.com/office/drawing/2014/main" id="{E7D2AE8C-1F16-43CA-9593-3272D9BE0B5F}"/>
                    </a:ext>
                  </a:extLst>
                </p14:cNvPr>
                <p14:cNvContentPartPr/>
                <p14:nvPr/>
              </p14:nvContentPartPr>
              <p14:xfrm>
                <a:off x="4014727" y="4711044"/>
                <a:ext cx="85320" cy="80280"/>
              </p14:xfrm>
            </p:contentPart>
          </mc:Choice>
          <mc:Fallback xmlns="">
            <p:pic>
              <p:nvPicPr>
                <p:cNvPr id="513" name="Freihand 512">
                  <a:extLst>
                    <a:ext uri="{FF2B5EF4-FFF2-40B4-BE49-F238E27FC236}">
                      <a16:creationId xmlns:a16="http://schemas.microsoft.com/office/drawing/2014/main" id="{E7D2AE8C-1F16-43CA-9593-3272D9BE0B5F}"/>
                    </a:ext>
                  </a:extLst>
                </p:cNvPr>
                <p:cNvPicPr/>
                <p:nvPr/>
              </p:nvPicPr>
              <p:blipFill>
                <a:blip r:embed="rId788"/>
                <a:stretch>
                  <a:fillRect/>
                </a:stretch>
              </p:blipFill>
              <p:spPr>
                <a:xfrm>
                  <a:off x="4010407" y="4706724"/>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4" name="Freihand 513">
                  <a:extLst>
                    <a:ext uri="{FF2B5EF4-FFF2-40B4-BE49-F238E27FC236}">
                      <a16:creationId xmlns:a16="http://schemas.microsoft.com/office/drawing/2014/main" id="{E3369C11-2A67-43CD-BEFC-E52EF6C30089}"/>
                    </a:ext>
                  </a:extLst>
                </p14:cNvPr>
                <p14:cNvContentPartPr/>
                <p14:nvPr/>
              </p14:nvContentPartPr>
              <p14:xfrm>
                <a:off x="4127767" y="4696284"/>
                <a:ext cx="91800" cy="83520"/>
              </p14:xfrm>
            </p:contentPart>
          </mc:Choice>
          <mc:Fallback xmlns="">
            <p:pic>
              <p:nvPicPr>
                <p:cNvPr id="514" name="Freihand 513">
                  <a:extLst>
                    <a:ext uri="{FF2B5EF4-FFF2-40B4-BE49-F238E27FC236}">
                      <a16:creationId xmlns:a16="http://schemas.microsoft.com/office/drawing/2014/main" id="{E3369C11-2A67-43CD-BEFC-E52EF6C30089}"/>
                    </a:ext>
                  </a:extLst>
                </p:cNvPr>
                <p:cNvPicPr/>
                <p:nvPr/>
              </p:nvPicPr>
              <p:blipFill>
                <a:blip r:embed="rId790"/>
                <a:stretch>
                  <a:fillRect/>
                </a:stretch>
              </p:blipFill>
              <p:spPr>
                <a:xfrm>
                  <a:off x="4123447" y="4691964"/>
                  <a:ext cx="100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5" name="Freihand 514">
                  <a:extLst>
                    <a:ext uri="{FF2B5EF4-FFF2-40B4-BE49-F238E27FC236}">
                      <a16:creationId xmlns:a16="http://schemas.microsoft.com/office/drawing/2014/main" id="{37AEEF04-B90F-41FF-8A4E-FE00AEE5A25A}"/>
                    </a:ext>
                  </a:extLst>
                </p14:cNvPr>
                <p14:cNvContentPartPr/>
                <p14:nvPr/>
              </p14:nvContentPartPr>
              <p14:xfrm>
                <a:off x="4024807" y="4810044"/>
                <a:ext cx="360" cy="360"/>
              </p14:xfrm>
            </p:contentPart>
          </mc:Choice>
          <mc:Fallback xmlns="">
            <p:pic>
              <p:nvPicPr>
                <p:cNvPr id="515" name="Freihand 514">
                  <a:extLst>
                    <a:ext uri="{FF2B5EF4-FFF2-40B4-BE49-F238E27FC236}">
                      <a16:creationId xmlns:a16="http://schemas.microsoft.com/office/drawing/2014/main" id="{37AEEF04-B90F-41FF-8A4E-FE00AEE5A25A}"/>
                    </a:ext>
                  </a:extLst>
                </p:cNvPr>
                <p:cNvPicPr/>
                <p:nvPr/>
              </p:nvPicPr>
              <p:blipFill>
                <a:blip r:embed="rId729"/>
                <a:stretch>
                  <a:fillRect/>
                </a:stretch>
              </p:blipFill>
              <p:spPr>
                <a:xfrm>
                  <a:off x="4020487" y="4805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16" name="Freihand 515">
                  <a:extLst>
                    <a:ext uri="{FF2B5EF4-FFF2-40B4-BE49-F238E27FC236}">
                      <a16:creationId xmlns:a16="http://schemas.microsoft.com/office/drawing/2014/main" id="{4C66BCA1-ACDC-4B2B-B39A-182BA9D9A73C}"/>
                    </a:ext>
                  </a:extLst>
                </p14:cNvPr>
                <p14:cNvContentPartPr/>
                <p14:nvPr/>
              </p14:nvContentPartPr>
              <p14:xfrm>
                <a:off x="4010047" y="4677564"/>
                <a:ext cx="237240" cy="148680"/>
              </p14:xfrm>
            </p:contentPart>
          </mc:Choice>
          <mc:Fallback xmlns="">
            <p:pic>
              <p:nvPicPr>
                <p:cNvPr id="516" name="Freihand 515">
                  <a:extLst>
                    <a:ext uri="{FF2B5EF4-FFF2-40B4-BE49-F238E27FC236}">
                      <a16:creationId xmlns:a16="http://schemas.microsoft.com/office/drawing/2014/main" id="{4C66BCA1-ACDC-4B2B-B39A-182BA9D9A73C}"/>
                    </a:ext>
                  </a:extLst>
                </p:cNvPr>
                <p:cNvPicPr/>
                <p:nvPr/>
              </p:nvPicPr>
              <p:blipFill>
                <a:blip r:embed="rId793"/>
                <a:stretch>
                  <a:fillRect/>
                </a:stretch>
              </p:blipFill>
              <p:spPr>
                <a:xfrm>
                  <a:off x="4005727" y="4673244"/>
                  <a:ext cx="24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17" name="Freihand 516">
                  <a:extLst>
                    <a:ext uri="{FF2B5EF4-FFF2-40B4-BE49-F238E27FC236}">
                      <a16:creationId xmlns:a16="http://schemas.microsoft.com/office/drawing/2014/main" id="{1DEC7DAE-BE0C-4FFF-841E-900CF16D8806}"/>
                    </a:ext>
                  </a:extLst>
                </p14:cNvPr>
                <p14:cNvContentPartPr/>
                <p14:nvPr/>
              </p14:nvContentPartPr>
              <p14:xfrm>
                <a:off x="3948847" y="4473804"/>
                <a:ext cx="191160" cy="111960"/>
              </p14:xfrm>
            </p:contentPart>
          </mc:Choice>
          <mc:Fallback xmlns="">
            <p:pic>
              <p:nvPicPr>
                <p:cNvPr id="517" name="Freihand 516">
                  <a:extLst>
                    <a:ext uri="{FF2B5EF4-FFF2-40B4-BE49-F238E27FC236}">
                      <a16:creationId xmlns:a16="http://schemas.microsoft.com/office/drawing/2014/main" id="{1DEC7DAE-BE0C-4FFF-841E-900CF16D8806}"/>
                    </a:ext>
                  </a:extLst>
                </p:cNvPr>
                <p:cNvPicPr/>
                <p:nvPr/>
              </p:nvPicPr>
              <p:blipFill>
                <a:blip r:embed="rId795"/>
                <a:stretch>
                  <a:fillRect/>
                </a:stretch>
              </p:blipFill>
              <p:spPr>
                <a:xfrm>
                  <a:off x="3944527" y="4469484"/>
                  <a:ext cx="19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9" name="Freihand 518">
                  <a:extLst>
                    <a:ext uri="{FF2B5EF4-FFF2-40B4-BE49-F238E27FC236}">
                      <a16:creationId xmlns:a16="http://schemas.microsoft.com/office/drawing/2014/main" id="{D9CA2630-4C7D-4BDE-B93D-B43E82F3BD0F}"/>
                    </a:ext>
                  </a:extLst>
                </p14:cNvPr>
                <p14:cNvContentPartPr/>
                <p14:nvPr/>
              </p14:nvContentPartPr>
              <p14:xfrm>
                <a:off x="4369687" y="4577124"/>
                <a:ext cx="145440" cy="21960"/>
              </p14:xfrm>
            </p:contentPart>
          </mc:Choice>
          <mc:Fallback xmlns="">
            <p:pic>
              <p:nvPicPr>
                <p:cNvPr id="519" name="Freihand 518">
                  <a:extLst>
                    <a:ext uri="{FF2B5EF4-FFF2-40B4-BE49-F238E27FC236}">
                      <a16:creationId xmlns:a16="http://schemas.microsoft.com/office/drawing/2014/main" id="{D9CA2630-4C7D-4BDE-B93D-B43E82F3BD0F}"/>
                    </a:ext>
                  </a:extLst>
                </p:cNvPr>
                <p:cNvPicPr/>
                <p:nvPr/>
              </p:nvPicPr>
              <p:blipFill>
                <a:blip r:embed="rId797"/>
                <a:stretch>
                  <a:fillRect/>
                </a:stretch>
              </p:blipFill>
              <p:spPr>
                <a:xfrm>
                  <a:off x="4365367" y="4572804"/>
                  <a:ext cx="154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0" name="Freihand 519">
                  <a:extLst>
                    <a:ext uri="{FF2B5EF4-FFF2-40B4-BE49-F238E27FC236}">
                      <a16:creationId xmlns:a16="http://schemas.microsoft.com/office/drawing/2014/main" id="{67C6176F-8DB1-4D4F-BF50-110E52E3A5FF}"/>
                    </a:ext>
                  </a:extLst>
                </p14:cNvPr>
                <p14:cNvContentPartPr/>
                <p14:nvPr/>
              </p14:nvContentPartPr>
              <p14:xfrm>
                <a:off x="4383727" y="4629684"/>
                <a:ext cx="130320" cy="13680"/>
              </p14:xfrm>
            </p:contentPart>
          </mc:Choice>
          <mc:Fallback xmlns="">
            <p:pic>
              <p:nvPicPr>
                <p:cNvPr id="520" name="Freihand 519">
                  <a:extLst>
                    <a:ext uri="{FF2B5EF4-FFF2-40B4-BE49-F238E27FC236}">
                      <a16:creationId xmlns:a16="http://schemas.microsoft.com/office/drawing/2014/main" id="{67C6176F-8DB1-4D4F-BF50-110E52E3A5FF}"/>
                    </a:ext>
                  </a:extLst>
                </p:cNvPr>
                <p:cNvPicPr/>
                <p:nvPr/>
              </p:nvPicPr>
              <p:blipFill>
                <a:blip r:embed="rId799"/>
                <a:stretch>
                  <a:fillRect/>
                </a:stretch>
              </p:blipFill>
              <p:spPr>
                <a:xfrm>
                  <a:off x="4379407" y="4625364"/>
                  <a:ext cx="138960" cy="22320"/>
                </a:xfrm>
                <a:prstGeom prst="rect">
                  <a:avLst/>
                </a:prstGeom>
              </p:spPr>
            </p:pic>
          </mc:Fallback>
        </mc:AlternateContent>
      </p:grpSp>
      <p:grpSp>
        <p:nvGrpSpPr>
          <p:cNvPr id="526" name="Gruppieren 525">
            <a:extLst>
              <a:ext uri="{FF2B5EF4-FFF2-40B4-BE49-F238E27FC236}">
                <a16:creationId xmlns:a16="http://schemas.microsoft.com/office/drawing/2014/main" id="{5D706BC7-D084-4561-9000-7ADB58426071}"/>
              </a:ext>
            </a:extLst>
          </p:cNvPr>
          <p:cNvGrpSpPr/>
          <p:nvPr/>
        </p:nvGrpSpPr>
        <p:grpSpPr>
          <a:xfrm>
            <a:off x="4701247" y="4426284"/>
            <a:ext cx="421560" cy="219240"/>
            <a:chOff x="4701247" y="4426284"/>
            <a:chExt cx="421560" cy="219240"/>
          </a:xfrm>
        </p:grpSpPr>
        <mc:AlternateContent xmlns:mc="http://schemas.openxmlformats.org/markup-compatibility/2006" xmlns:p14="http://schemas.microsoft.com/office/powerpoint/2010/main">
          <mc:Choice Requires="p14">
            <p:contentPart p14:bwMode="auto" r:id="rId800">
              <p14:nvContentPartPr>
                <p14:cNvPr id="522" name="Freihand 521">
                  <a:extLst>
                    <a:ext uri="{FF2B5EF4-FFF2-40B4-BE49-F238E27FC236}">
                      <a16:creationId xmlns:a16="http://schemas.microsoft.com/office/drawing/2014/main" id="{77ADE078-B55C-4213-9AA7-20F6D7371B9D}"/>
                    </a:ext>
                  </a:extLst>
                </p14:cNvPr>
                <p14:cNvContentPartPr/>
                <p14:nvPr/>
              </p14:nvContentPartPr>
              <p14:xfrm>
                <a:off x="4701247" y="4490004"/>
                <a:ext cx="86040" cy="155520"/>
              </p14:xfrm>
            </p:contentPart>
          </mc:Choice>
          <mc:Fallback xmlns="">
            <p:pic>
              <p:nvPicPr>
                <p:cNvPr id="522" name="Freihand 521">
                  <a:extLst>
                    <a:ext uri="{FF2B5EF4-FFF2-40B4-BE49-F238E27FC236}">
                      <a16:creationId xmlns:a16="http://schemas.microsoft.com/office/drawing/2014/main" id="{77ADE078-B55C-4213-9AA7-20F6D7371B9D}"/>
                    </a:ext>
                  </a:extLst>
                </p:cNvPr>
                <p:cNvPicPr/>
                <p:nvPr/>
              </p:nvPicPr>
              <p:blipFill>
                <a:blip r:embed="rId801"/>
                <a:stretch>
                  <a:fillRect/>
                </a:stretch>
              </p:blipFill>
              <p:spPr>
                <a:xfrm>
                  <a:off x="4696927" y="4485684"/>
                  <a:ext cx="9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3" name="Freihand 522">
                  <a:extLst>
                    <a:ext uri="{FF2B5EF4-FFF2-40B4-BE49-F238E27FC236}">
                      <a16:creationId xmlns:a16="http://schemas.microsoft.com/office/drawing/2014/main" id="{B59EBF2D-D620-4F3A-9F06-2CB7AEE544DA}"/>
                    </a:ext>
                  </a:extLst>
                </p14:cNvPr>
                <p14:cNvContentPartPr/>
                <p14:nvPr/>
              </p14:nvContentPartPr>
              <p14:xfrm>
                <a:off x="4721767" y="4472364"/>
                <a:ext cx="120960" cy="18000"/>
              </p14:xfrm>
            </p:contentPart>
          </mc:Choice>
          <mc:Fallback xmlns="">
            <p:pic>
              <p:nvPicPr>
                <p:cNvPr id="523" name="Freihand 522">
                  <a:extLst>
                    <a:ext uri="{FF2B5EF4-FFF2-40B4-BE49-F238E27FC236}">
                      <a16:creationId xmlns:a16="http://schemas.microsoft.com/office/drawing/2014/main" id="{B59EBF2D-D620-4F3A-9F06-2CB7AEE544DA}"/>
                    </a:ext>
                  </a:extLst>
                </p:cNvPr>
                <p:cNvPicPr/>
                <p:nvPr/>
              </p:nvPicPr>
              <p:blipFill>
                <a:blip r:embed="rId803"/>
                <a:stretch>
                  <a:fillRect/>
                </a:stretch>
              </p:blipFill>
              <p:spPr>
                <a:xfrm>
                  <a:off x="4717447" y="4468044"/>
                  <a:ext cx="12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4" name="Freihand 523">
                  <a:extLst>
                    <a:ext uri="{FF2B5EF4-FFF2-40B4-BE49-F238E27FC236}">
                      <a16:creationId xmlns:a16="http://schemas.microsoft.com/office/drawing/2014/main" id="{E3511EF6-C33E-4276-BE6D-E06DDC53D283}"/>
                    </a:ext>
                  </a:extLst>
                </p14:cNvPr>
                <p14:cNvContentPartPr/>
                <p14:nvPr/>
              </p14:nvContentPartPr>
              <p14:xfrm>
                <a:off x="4952887" y="4490004"/>
                <a:ext cx="60480" cy="130320"/>
              </p14:xfrm>
            </p:contentPart>
          </mc:Choice>
          <mc:Fallback xmlns="">
            <p:pic>
              <p:nvPicPr>
                <p:cNvPr id="524" name="Freihand 523">
                  <a:extLst>
                    <a:ext uri="{FF2B5EF4-FFF2-40B4-BE49-F238E27FC236}">
                      <a16:creationId xmlns:a16="http://schemas.microsoft.com/office/drawing/2014/main" id="{E3511EF6-C33E-4276-BE6D-E06DDC53D283}"/>
                    </a:ext>
                  </a:extLst>
                </p:cNvPr>
                <p:cNvPicPr/>
                <p:nvPr/>
              </p:nvPicPr>
              <p:blipFill>
                <a:blip r:embed="rId805"/>
                <a:stretch>
                  <a:fillRect/>
                </a:stretch>
              </p:blipFill>
              <p:spPr>
                <a:xfrm>
                  <a:off x="4948567" y="4485684"/>
                  <a:ext cx="6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5" name="Freihand 524">
                  <a:extLst>
                    <a:ext uri="{FF2B5EF4-FFF2-40B4-BE49-F238E27FC236}">
                      <a16:creationId xmlns:a16="http://schemas.microsoft.com/office/drawing/2014/main" id="{873ED637-8E70-479D-84EA-C0F9E4BFFF50}"/>
                    </a:ext>
                  </a:extLst>
                </p14:cNvPr>
                <p14:cNvContentPartPr/>
                <p14:nvPr/>
              </p14:nvContentPartPr>
              <p14:xfrm>
                <a:off x="4912207" y="4426284"/>
                <a:ext cx="210600" cy="217080"/>
              </p14:xfrm>
            </p:contentPart>
          </mc:Choice>
          <mc:Fallback xmlns="">
            <p:pic>
              <p:nvPicPr>
                <p:cNvPr id="525" name="Freihand 524">
                  <a:extLst>
                    <a:ext uri="{FF2B5EF4-FFF2-40B4-BE49-F238E27FC236}">
                      <a16:creationId xmlns:a16="http://schemas.microsoft.com/office/drawing/2014/main" id="{873ED637-8E70-479D-84EA-C0F9E4BFFF50}"/>
                    </a:ext>
                  </a:extLst>
                </p:cNvPr>
                <p:cNvPicPr/>
                <p:nvPr/>
              </p:nvPicPr>
              <p:blipFill>
                <a:blip r:embed="rId807"/>
                <a:stretch>
                  <a:fillRect/>
                </a:stretch>
              </p:blipFill>
              <p:spPr>
                <a:xfrm>
                  <a:off x="4907887" y="4421964"/>
                  <a:ext cx="2192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8">
            <p14:nvContentPartPr>
              <p14:cNvPr id="15" name="Freihand 14">
                <a:extLst>
                  <a:ext uri="{FF2B5EF4-FFF2-40B4-BE49-F238E27FC236}">
                    <a16:creationId xmlns:a16="http://schemas.microsoft.com/office/drawing/2014/main" id="{E5AB05B0-8AD2-43B3-A15F-34A0170AB8A9}"/>
                  </a:ext>
                </a:extLst>
              </p14:cNvPr>
              <p14:cNvContentPartPr/>
              <p14:nvPr/>
            </p14:nvContentPartPr>
            <p14:xfrm>
              <a:off x="9309247" y="233364"/>
              <a:ext cx="33840" cy="1112400"/>
            </p14:xfrm>
          </p:contentPart>
        </mc:Choice>
        <mc:Fallback xmlns="">
          <p:pic>
            <p:nvPicPr>
              <p:cNvPr id="15" name="Freihand 14">
                <a:extLst>
                  <a:ext uri="{FF2B5EF4-FFF2-40B4-BE49-F238E27FC236}">
                    <a16:creationId xmlns:a16="http://schemas.microsoft.com/office/drawing/2014/main" id="{E5AB05B0-8AD2-43B3-A15F-34A0170AB8A9}"/>
                  </a:ext>
                </a:extLst>
              </p:cNvPr>
              <p:cNvPicPr/>
              <p:nvPr/>
            </p:nvPicPr>
            <p:blipFill>
              <a:blip r:embed="rId809"/>
              <a:stretch>
                <a:fillRect/>
              </a:stretch>
            </p:blipFill>
            <p:spPr>
              <a:xfrm>
                <a:off x="9304927" y="229044"/>
                <a:ext cx="4248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 name="Freihand 15">
                <a:extLst>
                  <a:ext uri="{FF2B5EF4-FFF2-40B4-BE49-F238E27FC236}">
                    <a16:creationId xmlns:a16="http://schemas.microsoft.com/office/drawing/2014/main" id="{7182EFED-DA55-4FE6-B3F8-10F0B75CD385}"/>
                  </a:ext>
                </a:extLst>
              </p14:cNvPr>
              <p14:cNvContentPartPr/>
              <p14:nvPr/>
            </p14:nvContentPartPr>
            <p14:xfrm>
              <a:off x="9180727" y="1306524"/>
              <a:ext cx="1843200" cy="34560"/>
            </p14:xfrm>
          </p:contentPart>
        </mc:Choice>
        <mc:Fallback xmlns="">
          <p:pic>
            <p:nvPicPr>
              <p:cNvPr id="16" name="Freihand 15">
                <a:extLst>
                  <a:ext uri="{FF2B5EF4-FFF2-40B4-BE49-F238E27FC236}">
                    <a16:creationId xmlns:a16="http://schemas.microsoft.com/office/drawing/2014/main" id="{7182EFED-DA55-4FE6-B3F8-10F0B75CD385}"/>
                  </a:ext>
                </a:extLst>
              </p:cNvPr>
              <p:cNvPicPr/>
              <p:nvPr/>
            </p:nvPicPr>
            <p:blipFill>
              <a:blip r:embed="rId811"/>
              <a:stretch>
                <a:fillRect/>
              </a:stretch>
            </p:blipFill>
            <p:spPr>
              <a:xfrm>
                <a:off x="9176407" y="1302204"/>
                <a:ext cx="1851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 name="Freihand 16">
                <a:extLst>
                  <a:ext uri="{FF2B5EF4-FFF2-40B4-BE49-F238E27FC236}">
                    <a16:creationId xmlns:a16="http://schemas.microsoft.com/office/drawing/2014/main" id="{8E53D554-2A30-4153-8425-22D648FD1006}"/>
                  </a:ext>
                </a:extLst>
              </p14:cNvPr>
              <p14:cNvContentPartPr/>
              <p14:nvPr/>
            </p14:nvContentPartPr>
            <p14:xfrm>
              <a:off x="10993327" y="1283844"/>
              <a:ext cx="101160" cy="144720"/>
            </p14:xfrm>
          </p:contentPart>
        </mc:Choice>
        <mc:Fallback xmlns="">
          <p:pic>
            <p:nvPicPr>
              <p:cNvPr id="17" name="Freihand 16">
                <a:extLst>
                  <a:ext uri="{FF2B5EF4-FFF2-40B4-BE49-F238E27FC236}">
                    <a16:creationId xmlns:a16="http://schemas.microsoft.com/office/drawing/2014/main" id="{8E53D554-2A30-4153-8425-22D648FD1006}"/>
                  </a:ext>
                </a:extLst>
              </p:cNvPr>
              <p:cNvPicPr/>
              <p:nvPr/>
            </p:nvPicPr>
            <p:blipFill>
              <a:blip r:embed="rId813"/>
              <a:stretch>
                <a:fillRect/>
              </a:stretch>
            </p:blipFill>
            <p:spPr>
              <a:xfrm>
                <a:off x="10989007" y="1279524"/>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9" name="Freihand 18">
                <a:extLst>
                  <a:ext uri="{FF2B5EF4-FFF2-40B4-BE49-F238E27FC236}">
                    <a16:creationId xmlns:a16="http://schemas.microsoft.com/office/drawing/2014/main" id="{5B952165-D947-4FBB-B4FF-CD4A59EE1C04}"/>
                  </a:ext>
                </a:extLst>
              </p14:cNvPr>
              <p14:cNvContentPartPr/>
              <p14:nvPr/>
            </p14:nvContentPartPr>
            <p14:xfrm>
              <a:off x="9203047" y="138684"/>
              <a:ext cx="188640" cy="123120"/>
            </p14:xfrm>
          </p:contentPart>
        </mc:Choice>
        <mc:Fallback xmlns="">
          <p:pic>
            <p:nvPicPr>
              <p:cNvPr id="19" name="Freihand 18">
                <a:extLst>
                  <a:ext uri="{FF2B5EF4-FFF2-40B4-BE49-F238E27FC236}">
                    <a16:creationId xmlns:a16="http://schemas.microsoft.com/office/drawing/2014/main" id="{5B952165-D947-4FBB-B4FF-CD4A59EE1C04}"/>
                  </a:ext>
                </a:extLst>
              </p:cNvPr>
              <p:cNvPicPr/>
              <p:nvPr/>
            </p:nvPicPr>
            <p:blipFill>
              <a:blip r:embed="rId815"/>
              <a:stretch>
                <a:fillRect/>
              </a:stretch>
            </p:blipFill>
            <p:spPr>
              <a:xfrm>
                <a:off x="9198727" y="134364"/>
                <a:ext cx="197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5" name="Freihand 24">
                <a:extLst>
                  <a:ext uri="{FF2B5EF4-FFF2-40B4-BE49-F238E27FC236}">
                    <a16:creationId xmlns:a16="http://schemas.microsoft.com/office/drawing/2014/main" id="{0DB4AE0F-DE43-42B1-BFC2-CCEB75C9EAF2}"/>
                  </a:ext>
                </a:extLst>
              </p14:cNvPr>
              <p14:cNvContentPartPr/>
              <p14:nvPr/>
            </p14:nvContentPartPr>
            <p14:xfrm>
              <a:off x="10915927" y="1454844"/>
              <a:ext cx="82440" cy="57960"/>
            </p14:xfrm>
          </p:contentPart>
        </mc:Choice>
        <mc:Fallback xmlns="">
          <p:pic>
            <p:nvPicPr>
              <p:cNvPr id="25" name="Freihand 24">
                <a:extLst>
                  <a:ext uri="{FF2B5EF4-FFF2-40B4-BE49-F238E27FC236}">
                    <a16:creationId xmlns:a16="http://schemas.microsoft.com/office/drawing/2014/main" id="{0DB4AE0F-DE43-42B1-BFC2-CCEB75C9EAF2}"/>
                  </a:ext>
                </a:extLst>
              </p:cNvPr>
              <p:cNvPicPr/>
              <p:nvPr/>
            </p:nvPicPr>
            <p:blipFill>
              <a:blip r:embed="rId817"/>
              <a:stretch>
                <a:fillRect/>
              </a:stretch>
            </p:blipFill>
            <p:spPr>
              <a:xfrm>
                <a:off x="10911607" y="1450524"/>
                <a:ext cx="91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 name="Freihand 25">
                <a:extLst>
                  <a:ext uri="{FF2B5EF4-FFF2-40B4-BE49-F238E27FC236}">
                    <a16:creationId xmlns:a16="http://schemas.microsoft.com/office/drawing/2014/main" id="{069E8E8B-AC2E-4453-8AC1-82201B7EB9E0}"/>
                  </a:ext>
                </a:extLst>
              </p14:cNvPr>
              <p14:cNvContentPartPr/>
              <p14:nvPr/>
            </p14:nvContentPartPr>
            <p14:xfrm>
              <a:off x="10956247" y="1471044"/>
              <a:ext cx="61560" cy="114480"/>
            </p14:xfrm>
          </p:contentPart>
        </mc:Choice>
        <mc:Fallback xmlns="">
          <p:pic>
            <p:nvPicPr>
              <p:cNvPr id="26" name="Freihand 25">
                <a:extLst>
                  <a:ext uri="{FF2B5EF4-FFF2-40B4-BE49-F238E27FC236}">
                    <a16:creationId xmlns:a16="http://schemas.microsoft.com/office/drawing/2014/main" id="{069E8E8B-AC2E-4453-8AC1-82201B7EB9E0}"/>
                  </a:ext>
                </a:extLst>
              </p:cNvPr>
              <p:cNvPicPr/>
              <p:nvPr/>
            </p:nvPicPr>
            <p:blipFill>
              <a:blip r:embed="rId819"/>
              <a:stretch>
                <a:fillRect/>
              </a:stretch>
            </p:blipFill>
            <p:spPr>
              <a:xfrm>
                <a:off x="10951927" y="1466724"/>
                <a:ext cx="7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00" name="Freihand 199">
                <a:extLst>
                  <a:ext uri="{FF2B5EF4-FFF2-40B4-BE49-F238E27FC236}">
                    <a16:creationId xmlns:a16="http://schemas.microsoft.com/office/drawing/2014/main" id="{8A1AB0A9-078E-4587-813F-676ABF781963}"/>
                  </a:ext>
                </a:extLst>
              </p14:cNvPr>
              <p14:cNvContentPartPr/>
              <p14:nvPr/>
            </p14:nvContentPartPr>
            <p14:xfrm>
              <a:off x="9029167" y="141564"/>
              <a:ext cx="65520" cy="84600"/>
            </p14:xfrm>
          </p:contentPart>
        </mc:Choice>
        <mc:Fallback xmlns="">
          <p:pic>
            <p:nvPicPr>
              <p:cNvPr id="200" name="Freihand 199">
                <a:extLst>
                  <a:ext uri="{FF2B5EF4-FFF2-40B4-BE49-F238E27FC236}">
                    <a16:creationId xmlns:a16="http://schemas.microsoft.com/office/drawing/2014/main" id="{8A1AB0A9-078E-4587-813F-676ABF781963}"/>
                  </a:ext>
                </a:extLst>
              </p:cNvPr>
              <p:cNvPicPr/>
              <p:nvPr/>
            </p:nvPicPr>
            <p:blipFill>
              <a:blip r:embed="rId821"/>
              <a:stretch>
                <a:fillRect/>
              </a:stretch>
            </p:blipFill>
            <p:spPr>
              <a:xfrm>
                <a:off x="9024847" y="137244"/>
                <a:ext cx="7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01" name="Freihand 200">
                <a:extLst>
                  <a:ext uri="{FF2B5EF4-FFF2-40B4-BE49-F238E27FC236}">
                    <a16:creationId xmlns:a16="http://schemas.microsoft.com/office/drawing/2014/main" id="{228ACD8C-CAAE-400D-9ED1-C53D6C497A86}"/>
                  </a:ext>
                </a:extLst>
              </p14:cNvPr>
              <p14:cNvContentPartPr/>
              <p14:nvPr/>
            </p14:nvContentPartPr>
            <p14:xfrm>
              <a:off x="9050407" y="57684"/>
              <a:ext cx="15480" cy="35280"/>
            </p14:xfrm>
          </p:contentPart>
        </mc:Choice>
        <mc:Fallback xmlns="">
          <p:pic>
            <p:nvPicPr>
              <p:cNvPr id="201" name="Freihand 200">
                <a:extLst>
                  <a:ext uri="{FF2B5EF4-FFF2-40B4-BE49-F238E27FC236}">
                    <a16:creationId xmlns:a16="http://schemas.microsoft.com/office/drawing/2014/main" id="{228ACD8C-CAAE-400D-9ED1-C53D6C497A86}"/>
                  </a:ext>
                </a:extLst>
              </p:cNvPr>
              <p:cNvPicPr/>
              <p:nvPr/>
            </p:nvPicPr>
            <p:blipFill>
              <a:blip r:embed="rId823"/>
              <a:stretch>
                <a:fillRect/>
              </a:stretch>
            </p:blipFill>
            <p:spPr>
              <a:xfrm>
                <a:off x="9046087" y="53364"/>
                <a:ext cx="2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11" name="Freihand 210">
                <a:extLst>
                  <a:ext uri="{FF2B5EF4-FFF2-40B4-BE49-F238E27FC236}">
                    <a16:creationId xmlns:a16="http://schemas.microsoft.com/office/drawing/2014/main" id="{57FB9C9F-3841-472E-8B24-FCC19F129831}"/>
                  </a:ext>
                </a:extLst>
              </p14:cNvPr>
              <p14:cNvContentPartPr/>
              <p14:nvPr/>
            </p14:nvContentPartPr>
            <p14:xfrm>
              <a:off x="9326167" y="1305084"/>
              <a:ext cx="360" cy="360"/>
            </p14:xfrm>
          </p:contentPart>
        </mc:Choice>
        <mc:Fallback xmlns="">
          <p:pic>
            <p:nvPicPr>
              <p:cNvPr id="211" name="Freihand 210">
                <a:extLst>
                  <a:ext uri="{FF2B5EF4-FFF2-40B4-BE49-F238E27FC236}">
                    <a16:creationId xmlns:a16="http://schemas.microsoft.com/office/drawing/2014/main" id="{57FB9C9F-3841-472E-8B24-FCC19F129831}"/>
                  </a:ext>
                </a:extLst>
              </p:cNvPr>
              <p:cNvPicPr/>
              <p:nvPr/>
            </p:nvPicPr>
            <p:blipFill>
              <a:blip r:embed="rId83"/>
              <a:stretch>
                <a:fillRect/>
              </a:stretch>
            </p:blipFill>
            <p:spPr>
              <a:xfrm>
                <a:off x="9321847" y="1300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2" name="Freihand 211">
                <a:extLst>
                  <a:ext uri="{FF2B5EF4-FFF2-40B4-BE49-F238E27FC236}">
                    <a16:creationId xmlns:a16="http://schemas.microsoft.com/office/drawing/2014/main" id="{962B06F8-A8E6-485C-AFDE-4C086649D5CF}"/>
                  </a:ext>
                </a:extLst>
              </p14:cNvPr>
              <p14:cNvContentPartPr/>
              <p14:nvPr/>
            </p14:nvContentPartPr>
            <p14:xfrm>
              <a:off x="9319687" y="1279884"/>
              <a:ext cx="6840" cy="137880"/>
            </p14:xfrm>
          </p:contentPart>
        </mc:Choice>
        <mc:Fallback xmlns="">
          <p:pic>
            <p:nvPicPr>
              <p:cNvPr id="212" name="Freihand 211">
                <a:extLst>
                  <a:ext uri="{FF2B5EF4-FFF2-40B4-BE49-F238E27FC236}">
                    <a16:creationId xmlns:a16="http://schemas.microsoft.com/office/drawing/2014/main" id="{962B06F8-A8E6-485C-AFDE-4C086649D5CF}"/>
                  </a:ext>
                </a:extLst>
              </p:cNvPr>
              <p:cNvPicPr/>
              <p:nvPr/>
            </p:nvPicPr>
            <p:blipFill>
              <a:blip r:embed="rId826"/>
              <a:stretch>
                <a:fillRect/>
              </a:stretch>
            </p:blipFill>
            <p:spPr>
              <a:xfrm>
                <a:off x="9315367" y="1275564"/>
                <a:ext cx="1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6" name="Freihand 215">
                <a:extLst>
                  <a:ext uri="{FF2B5EF4-FFF2-40B4-BE49-F238E27FC236}">
                    <a16:creationId xmlns:a16="http://schemas.microsoft.com/office/drawing/2014/main" id="{20F7364E-F84B-4EB2-A110-780A6CC1C72F}"/>
                  </a:ext>
                </a:extLst>
              </p14:cNvPr>
              <p14:cNvContentPartPr/>
              <p14:nvPr/>
            </p14:nvContentPartPr>
            <p14:xfrm>
              <a:off x="9261367" y="379164"/>
              <a:ext cx="111600" cy="26640"/>
            </p14:xfrm>
          </p:contentPart>
        </mc:Choice>
        <mc:Fallback xmlns="">
          <p:pic>
            <p:nvPicPr>
              <p:cNvPr id="216" name="Freihand 215">
                <a:extLst>
                  <a:ext uri="{FF2B5EF4-FFF2-40B4-BE49-F238E27FC236}">
                    <a16:creationId xmlns:a16="http://schemas.microsoft.com/office/drawing/2014/main" id="{20F7364E-F84B-4EB2-A110-780A6CC1C72F}"/>
                  </a:ext>
                </a:extLst>
              </p:cNvPr>
              <p:cNvPicPr/>
              <p:nvPr/>
            </p:nvPicPr>
            <p:blipFill>
              <a:blip r:embed="rId828"/>
              <a:stretch>
                <a:fillRect/>
              </a:stretch>
            </p:blipFill>
            <p:spPr>
              <a:xfrm>
                <a:off x="9257047" y="374844"/>
                <a:ext cx="120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7" name="Freihand 216">
                <a:extLst>
                  <a:ext uri="{FF2B5EF4-FFF2-40B4-BE49-F238E27FC236}">
                    <a16:creationId xmlns:a16="http://schemas.microsoft.com/office/drawing/2014/main" id="{C76FB79B-56CD-4E53-A8B7-53CBD0D826AA}"/>
                  </a:ext>
                </a:extLst>
              </p14:cNvPr>
              <p14:cNvContentPartPr/>
              <p14:nvPr/>
            </p14:nvContentPartPr>
            <p14:xfrm>
              <a:off x="8865367" y="362244"/>
              <a:ext cx="66600" cy="109080"/>
            </p14:xfrm>
          </p:contentPart>
        </mc:Choice>
        <mc:Fallback xmlns="">
          <p:pic>
            <p:nvPicPr>
              <p:cNvPr id="217" name="Freihand 216">
                <a:extLst>
                  <a:ext uri="{FF2B5EF4-FFF2-40B4-BE49-F238E27FC236}">
                    <a16:creationId xmlns:a16="http://schemas.microsoft.com/office/drawing/2014/main" id="{C76FB79B-56CD-4E53-A8B7-53CBD0D826AA}"/>
                  </a:ext>
                </a:extLst>
              </p:cNvPr>
              <p:cNvPicPr/>
              <p:nvPr/>
            </p:nvPicPr>
            <p:blipFill>
              <a:blip r:embed="rId830"/>
              <a:stretch>
                <a:fillRect/>
              </a:stretch>
            </p:blipFill>
            <p:spPr>
              <a:xfrm>
                <a:off x="8861047" y="357924"/>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8" name="Freihand 217">
                <a:extLst>
                  <a:ext uri="{FF2B5EF4-FFF2-40B4-BE49-F238E27FC236}">
                    <a16:creationId xmlns:a16="http://schemas.microsoft.com/office/drawing/2014/main" id="{ECAE9294-725F-4F5A-830F-0E5C3546741D}"/>
                  </a:ext>
                </a:extLst>
              </p14:cNvPr>
              <p14:cNvContentPartPr/>
              <p14:nvPr/>
            </p14:nvContentPartPr>
            <p14:xfrm>
              <a:off x="8938807" y="364404"/>
              <a:ext cx="67320" cy="124560"/>
            </p14:xfrm>
          </p:contentPart>
        </mc:Choice>
        <mc:Fallback xmlns="">
          <p:pic>
            <p:nvPicPr>
              <p:cNvPr id="218" name="Freihand 217">
                <a:extLst>
                  <a:ext uri="{FF2B5EF4-FFF2-40B4-BE49-F238E27FC236}">
                    <a16:creationId xmlns:a16="http://schemas.microsoft.com/office/drawing/2014/main" id="{ECAE9294-725F-4F5A-830F-0E5C3546741D}"/>
                  </a:ext>
                </a:extLst>
              </p:cNvPr>
              <p:cNvPicPr/>
              <p:nvPr/>
            </p:nvPicPr>
            <p:blipFill>
              <a:blip r:embed="rId832"/>
              <a:stretch>
                <a:fillRect/>
              </a:stretch>
            </p:blipFill>
            <p:spPr>
              <a:xfrm>
                <a:off x="8934487" y="360084"/>
                <a:ext cx="7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9" name="Freihand 218">
                <a:extLst>
                  <a:ext uri="{FF2B5EF4-FFF2-40B4-BE49-F238E27FC236}">
                    <a16:creationId xmlns:a16="http://schemas.microsoft.com/office/drawing/2014/main" id="{1BE1BD9E-8BAA-403D-BA1C-7B5C2F68CD12}"/>
                  </a:ext>
                </a:extLst>
              </p14:cNvPr>
              <p14:cNvContentPartPr/>
              <p14:nvPr/>
            </p14:nvContentPartPr>
            <p14:xfrm>
              <a:off x="9029527" y="453324"/>
              <a:ext cx="2880" cy="71280"/>
            </p14:xfrm>
          </p:contentPart>
        </mc:Choice>
        <mc:Fallback xmlns="">
          <p:pic>
            <p:nvPicPr>
              <p:cNvPr id="219" name="Freihand 218">
                <a:extLst>
                  <a:ext uri="{FF2B5EF4-FFF2-40B4-BE49-F238E27FC236}">
                    <a16:creationId xmlns:a16="http://schemas.microsoft.com/office/drawing/2014/main" id="{1BE1BD9E-8BAA-403D-BA1C-7B5C2F68CD12}"/>
                  </a:ext>
                </a:extLst>
              </p:cNvPr>
              <p:cNvPicPr/>
              <p:nvPr/>
            </p:nvPicPr>
            <p:blipFill>
              <a:blip r:embed="rId834"/>
              <a:stretch>
                <a:fillRect/>
              </a:stretch>
            </p:blipFill>
            <p:spPr>
              <a:xfrm>
                <a:off x="9025207" y="449004"/>
                <a:ext cx="11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0" name="Freihand 219">
                <a:extLst>
                  <a:ext uri="{FF2B5EF4-FFF2-40B4-BE49-F238E27FC236}">
                    <a16:creationId xmlns:a16="http://schemas.microsoft.com/office/drawing/2014/main" id="{99ECDDCD-044E-415B-BD9C-BE335AFE039A}"/>
                  </a:ext>
                </a:extLst>
              </p14:cNvPr>
              <p14:cNvContentPartPr/>
              <p14:nvPr/>
            </p14:nvContentPartPr>
            <p14:xfrm>
              <a:off x="9058687" y="373764"/>
              <a:ext cx="36720" cy="76320"/>
            </p14:xfrm>
          </p:contentPart>
        </mc:Choice>
        <mc:Fallback xmlns="">
          <p:pic>
            <p:nvPicPr>
              <p:cNvPr id="220" name="Freihand 219">
                <a:extLst>
                  <a:ext uri="{FF2B5EF4-FFF2-40B4-BE49-F238E27FC236}">
                    <a16:creationId xmlns:a16="http://schemas.microsoft.com/office/drawing/2014/main" id="{99ECDDCD-044E-415B-BD9C-BE335AFE039A}"/>
                  </a:ext>
                </a:extLst>
              </p:cNvPr>
              <p:cNvPicPr/>
              <p:nvPr/>
            </p:nvPicPr>
            <p:blipFill>
              <a:blip r:embed="rId836"/>
              <a:stretch>
                <a:fillRect/>
              </a:stretch>
            </p:blipFill>
            <p:spPr>
              <a:xfrm>
                <a:off x="9054367" y="369444"/>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21" name="Freihand 220">
                <a:extLst>
                  <a:ext uri="{FF2B5EF4-FFF2-40B4-BE49-F238E27FC236}">
                    <a16:creationId xmlns:a16="http://schemas.microsoft.com/office/drawing/2014/main" id="{95A55093-9621-4407-9423-549CCD822B0F}"/>
                  </a:ext>
                </a:extLst>
              </p14:cNvPr>
              <p14:cNvContentPartPr/>
              <p14:nvPr/>
            </p14:nvContentPartPr>
            <p14:xfrm>
              <a:off x="9123847" y="363684"/>
              <a:ext cx="61560" cy="89280"/>
            </p14:xfrm>
          </p:contentPart>
        </mc:Choice>
        <mc:Fallback xmlns="">
          <p:pic>
            <p:nvPicPr>
              <p:cNvPr id="221" name="Freihand 220">
                <a:extLst>
                  <a:ext uri="{FF2B5EF4-FFF2-40B4-BE49-F238E27FC236}">
                    <a16:creationId xmlns:a16="http://schemas.microsoft.com/office/drawing/2014/main" id="{95A55093-9621-4407-9423-549CCD822B0F}"/>
                  </a:ext>
                </a:extLst>
              </p:cNvPr>
              <p:cNvPicPr/>
              <p:nvPr/>
            </p:nvPicPr>
            <p:blipFill>
              <a:blip r:embed="rId838"/>
              <a:stretch>
                <a:fillRect/>
              </a:stretch>
            </p:blipFill>
            <p:spPr>
              <a:xfrm>
                <a:off x="9119527" y="359364"/>
                <a:ext cx="70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22" name="Freihand 221">
                <a:extLst>
                  <a:ext uri="{FF2B5EF4-FFF2-40B4-BE49-F238E27FC236}">
                    <a16:creationId xmlns:a16="http://schemas.microsoft.com/office/drawing/2014/main" id="{BE1872E1-DE51-4328-8F70-D6D67018FDC2}"/>
                  </a:ext>
                </a:extLst>
              </p14:cNvPr>
              <p14:cNvContentPartPr/>
              <p14:nvPr/>
            </p14:nvContentPartPr>
            <p14:xfrm>
              <a:off x="9092887" y="327324"/>
              <a:ext cx="49320" cy="55800"/>
            </p14:xfrm>
          </p:contentPart>
        </mc:Choice>
        <mc:Fallback xmlns="">
          <p:pic>
            <p:nvPicPr>
              <p:cNvPr id="222" name="Freihand 221">
                <a:extLst>
                  <a:ext uri="{FF2B5EF4-FFF2-40B4-BE49-F238E27FC236}">
                    <a16:creationId xmlns:a16="http://schemas.microsoft.com/office/drawing/2014/main" id="{BE1872E1-DE51-4328-8F70-D6D67018FDC2}"/>
                  </a:ext>
                </a:extLst>
              </p:cNvPr>
              <p:cNvPicPr/>
              <p:nvPr/>
            </p:nvPicPr>
            <p:blipFill>
              <a:blip r:embed="rId840"/>
              <a:stretch>
                <a:fillRect/>
              </a:stretch>
            </p:blipFill>
            <p:spPr>
              <a:xfrm>
                <a:off x="9088567" y="323004"/>
                <a:ext cx="57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23" name="Freihand 222">
                <a:extLst>
                  <a:ext uri="{FF2B5EF4-FFF2-40B4-BE49-F238E27FC236}">
                    <a16:creationId xmlns:a16="http://schemas.microsoft.com/office/drawing/2014/main" id="{9AD069A6-EBF9-4A8D-BBA3-55707B5AAC8F}"/>
                  </a:ext>
                </a:extLst>
              </p14:cNvPr>
              <p14:cNvContentPartPr/>
              <p14:nvPr/>
            </p14:nvContentPartPr>
            <p14:xfrm>
              <a:off x="9156967" y="417684"/>
              <a:ext cx="52200" cy="52920"/>
            </p14:xfrm>
          </p:contentPart>
        </mc:Choice>
        <mc:Fallback xmlns="">
          <p:pic>
            <p:nvPicPr>
              <p:cNvPr id="223" name="Freihand 222">
                <a:extLst>
                  <a:ext uri="{FF2B5EF4-FFF2-40B4-BE49-F238E27FC236}">
                    <a16:creationId xmlns:a16="http://schemas.microsoft.com/office/drawing/2014/main" id="{9AD069A6-EBF9-4A8D-BBA3-55707B5AAC8F}"/>
                  </a:ext>
                </a:extLst>
              </p:cNvPr>
              <p:cNvPicPr/>
              <p:nvPr/>
            </p:nvPicPr>
            <p:blipFill>
              <a:blip r:embed="rId842"/>
              <a:stretch>
                <a:fillRect/>
              </a:stretch>
            </p:blipFill>
            <p:spPr>
              <a:xfrm>
                <a:off x="9152647" y="413364"/>
                <a:ext cx="6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25" name="Freihand 224">
                <a:extLst>
                  <a:ext uri="{FF2B5EF4-FFF2-40B4-BE49-F238E27FC236}">
                    <a16:creationId xmlns:a16="http://schemas.microsoft.com/office/drawing/2014/main" id="{712DCE90-3224-49C8-9EEF-CCF6B8895265}"/>
                  </a:ext>
                </a:extLst>
              </p14:cNvPr>
              <p14:cNvContentPartPr/>
              <p14:nvPr/>
            </p14:nvContentPartPr>
            <p14:xfrm>
              <a:off x="9374407" y="438204"/>
              <a:ext cx="360" cy="360"/>
            </p14:xfrm>
          </p:contentPart>
        </mc:Choice>
        <mc:Fallback xmlns="">
          <p:pic>
            <p:nvPicPr>
              <p:cNvPr id="225" name="Freihand 224">
                <a:extLst>
                  <a:ext uri="{FF2B5EF4-FFF2-40B4-BE49-F238E27FC236}">
                    <a16:creationId xmlns:a16="http://schemas.microsoft.com/office/drawing/2014/main" id="{712DCE90-3224-49C8-9EEF-CCF6B8895265}"/>
                  </a:ext>
                </a:extLst>
              </p:cNvPr>
              <p:cNvPicPr/>
              <p:nvPr/>
            </p:nvPicPr>
            <p:blipFill>
              <a:blip r:embed="rId83"/>
              <a:stretch>
                <a:fillRect/>
              </a:stretch>
            </p:blipFill>
            <p:spPr>
              <a:xfrm>
                <a:off x="9370087" y="433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26" name="Freihand 225">
                <a:extLst>
                  <a:ext uri="{FF2B5EF4-FFF2-40B4-BE49-F238E27FC236}">
                    <a16:creationId xmlns:a16="http://schemas.microsoft.com/office/drawing/2014/main" id="{2F5D3A9E-5F39-438E-AA25-A5038FD2909A}"/>
                  </a:ext>
                </a:extLst>
              </p14:cNvPr>
              <p14:cNvContentPartPr/>
              <p14:nvPr/>
            </p14:nvContentPartPr>
            <p14:xfrm>
              <a:off x="9366127" y="426324"/>
              <a:ext cx="8640" cy="12240"/>
            </p14:xfrm>
          </p:contentPart>
        </mc:Choice>
        <mc:Fallback xmlns="">
          <p:pic>
            <p:nvPicPr>
              <p:cNvPr id="226" name="Freihand 225">
                <a:extLst>
                  <a:ext uri="{FF2B5EF4-FFF2-40B4-BE49-F238E27FC236}">
                    <a16:creationId xmlns:a16="http://schemas.microsoft.com/office/drawing/2014/main" id="{2F5D3A9E-5F39-438E-AA25-A5038FD2909A}"/>
                  </a:ext>
                </a:extLst>
              </p:cNvPr>
              <p:cNvPicPr/>
              <p:nvPr/>
            </p:nvPicPr>
            <p:blipFill>
              <a:blip r:embed="rId845"/>
              <a:stretch>
                <a:fillRect/>
              </a:stretch>
            </p:blipFill>
            <p:spPr>
              <a:xfrm>
                <a:off x="9361807" y="422004"/>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27" name="Freihand 226">
                <a:extLst>
                  <a:ext uri="{FF2B5EF4-FFF2-40B4-BE49-F238E27FC236}">
                    <a16:creationId xmlns:a16="http://schemas.microsoft.com/office/drawing/2014/main" id="{FF43B9E5-05BC-41F2-B43B-012C36FAA676}"/>
                  </a:ext>
                </a:extLst>
              </p14:cNvPr>
              <p14:cNvContentPartPr/>
              <p14:nvPr/>
            </p14:nvContentPartPr>
            <p14:xfrm>
              <a:off x="9318967" y="378804"/>
              <a:ext cx="1276920" cy="944640"/>
            </p14:xfrm>
          </p:contentPart>
        </mc:Choice>
        <mc:Fallback xmlns="">
          <p:pic>
            <p:nvPicPr>
              <p:cNvPr id="227" name="Freihand 226">
                <a:extLst>
                  <a:ext uri="{FF2B5EF4-FFF2-40B4-BE49-F238E27FC236}">
                    <a16:creationId xmlns:a16="http://schemas.microsoft.com/office/drawing/2014/main" id="{FF43B9E5-05BC-41F2-B43B-012C36FAA676}"/>
                  </a:ext>
                </a:extLst>
              </p:cNvPr>
              <p:cNvPicPr/>
              <p:nvPr/>
            </p:nvPicPr>
            <p:blipFill>
              <a:blip r:embed="rId847"/>
              <a:stretch>
                <a:fillRect/>
              </a:stretch>
            </p:blipFill>
            <p:spPr>
              <a:xfrm>
                <a:off x="9314647" y="374484"/>
                <a:ext cx="128556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29" name="Freihand 228">
                <a:extLst>
                  <a:ext uri="{FF2B5EF4-FFF2-40B4-BE49-F238E27FC236}">
                    <a16:creationId xmlns:a16="http://schemas.microsoft.com/office/drawing/2014/main" id="{F826A6A9-069E-4050-B9C9-CA6736F960A3}"/>
                  </a:ext>
                </a:extLst>
              </p14:cNvPr>
              <p14:cNvContentPartPr/>
              <p14:nvPr/>
            </p14:nvContentPartPr>
            <p14:xfrm>
              <a:off x="9442447" y="289164"/>
              <a:ext cx="7200" cy="88560"/>
            </p14:xfrm>
          </p:contentPart>
        </mc:Choice>
        <mc:Fallback xmlns="">
          <p:pic>
            <p:nvPicPr>
              <p:cNvPr id="229" name="Freihand 228">
                <a:extLst>
                  <a:ext uri="{FF2B5EF4-FFF2-40B4-BE49-F238E27FC236}">
                    <a16:creationId xmlns:a16="http://schemas.microsoft.com/office/drawing/2014/main" id="{F826A6A9-069E-4050-B9C9-CA6736F960A3}"/>
                  </a:ext>
                </a:extLst>
              </p:cNvPr>
              <p:cNvPicPr/>
              <p:nvPr/>
            </p:nvPicPr>
            <p:blipFill>
              <a:blip r:embed="rId849"/>
              <a:stretch>
                <a:fillRect/>
              </a:stretch>
            </p:blipFill>
            <p:spPr>
              <a:xfrm>
                <a:off x="9438127" y="284844"/>
                <a:ext cx="1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30" name="Freihand 229">
                <a:extLst>
                  <a:ext uri="{FF2B5EF4-FFF2-40B4-BE49-F238E27FC236}">
                    <a16:creationId xmlns:a16="http://schemas.microsoft.com/office/drawing/2014/main" id="{9F82C392-3F4E-4D86-BD6F-461C8D93326A}"/>
                  </a:ext>
                </a:extLst>
              </p14:cNvPr>
              <p14:cNvContentPartPr/>
              <p14:nvPr/>
            </p14:nvContentPartPr>
            <p14:xfrm>
              <a:off x="9476647" y="266484"/>
              <a:ext cx="59040" cy="98280"/>
            </p14:xfrm>
          </p:contentPart>
        </mc:Choice>
        <mc:Fallback xmlns="">
          <p:pic>
            <p:nvPicPr>
              <p:cNvPr id="230" name="Freihand 229">
                <a:extLst>
                  <a:ext uri="{FF2B5EF4-FFF2-40B4-BE49-F238E27FC236}">
                    <a16:creationId xmlns:a16="http://schemas.microsoft.com/office/drawing/2014/main" id="{9F82C392-3F4E-4D86-BD6F-461C8D93326A}"/>
                  </a:ext>
                </a:extLst>
              </p:cNvPr>
              <p:cNvPicPr/>
              <p:nvPr/>
            </p:nvPicPr>
            <p:blipFill>
              <a:blip r:embed="rId851"/>
              <a:stretch>
                <a:fillRect/>
              </a:stretch>
            </p:blipFill>
            <p:spPr>
              <a:xfrm>
                <a:off x="9472327" y="262164"/>
                <a:ext cx="6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01" name="Freihand 400">
                <a:extLst>
                  <a:ext uri="{FF2B5EF4-FFF2-40B4-BE49-F238E27FC236}">
                    <a16:creationId xmlns:a16="http://schemas.microsoft.com/office/drawing/2014/main" id="{C717198B-9CC5-4A65-85C8-0BEBF367261D}"/>
                  </a:ext>
                </a:extLst>
              </p14:cNvPr>
              <p14:cNvContentPartPr/>
              <p14:nvPr/>
            </p14:nvContentPartPr>
            <p14:xfrm>
              <a:off x="9915127" y="1194924"/>
              <a:ext cx="424080" cy="33120"/>
            </p14:xfrm>
          </p:contentPart>
        </mc:Choice>
        <mc:Fallback xmlns="">
          <p:pic>
            <p:nvPicPr>
              <p:cNvPr id="401" name="Freihand 400">
                <a:extLst>
                  <a:ext uri="{FF2B5EF4-FFF2-40B4-BE49-F238E27FC236}">
                    <a16:creationId xmlns:a16="http://schemas.microsoft.com/office/drawing/2014/main" id="{C717198B-9CC5-4A65-85C8-0BEBF367261D}"/>
                  </a:ext>
                </a:extLst>
              </p:cNvPr>
              <p:cNvPicPr/>
              <p:nvPr/>
            </p:nvPicPr>
            <p:blipFill>
              <a:blip r:embed="rId853"/>
              <a:stretch>
                <a:fillRect/>
              </a:stretch>
            </p:blipFill>
            <p:spPr>
              <a:xfrm>
                <a:off x="9910807" y="1190604"/>
                <a:ext cx="432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9" name="Freihand 398">
                <a:extLst>
                  <a:ext uri="{FF2B5EF4-FFF2-40B4-BE49-F238E27FC236}">
                    <a16:creationId xmlns:a16="http://schemas.microsoft.com/office/drawing/2014/main" id="{4B31896D-F83E-4D75-8D28-4D00D5511E29}"/>
                  </a:ext>
                </a:extLst>
              </p14:cNvPr>
              <p14:cNvContentPartPr/>
              <p14:nvPr/>
            </p14:nvContentPartPr>
            <p14:xfrm>
              <a:off x="9312127" y="1170444"/>
              <a:ext cx="129240" cy="11880"/>
            </p14:xfrm>
          </p:contentPart>
        </mc:Choice>
        <mc:Fallback xmlns="">
          <p:pic>
            <p:nvPicPr>
              <p:cNvPr id="399" name="Freihand 398">
                <a:extLst>
                  <a:ext uri="{FF2B5EF4-FFF2-40B4-BE49-F238E27FC236}">
                    <a16:creationId xmlns:a16="http://schemas.microsoft.com/office/drawing/2014/main" id="{4B31896D-F83E-4D75-8D28-4D00D5511E29}"/>
                  </a:ext>
                </a:extLst>
              </p:cNvPr>
              <p:cNvPicPr/>
              <p:nvPr/>
            </p:nvPicPr>
            <p:blipFill>
              <a:blip r:embed="rId855"/>
              <a:stretch>
                <a:fillRect/>
              </a:stretch>
            </p:blipFill>
            <p:spPr>
              <a:xfrm>
                <a:off x="9307807" y="1166124"/>
                <a:ext cx="137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00" name="Freihand 399">
                <a:extLst>
                  <a:ext uri="{FF2B5EF4-FFF2-40B4-BE49-F238E27FC236}">
                    <a16:creationId xmlns:a16="http://schemas.microsoft.com/office/drawing/2014/main" id="{83A17875-77C3-4D70-97F3-D397B50C7087}"/>
                  </a:ext>
                </a:extLst>
              </p14:cNvPr>
              <p14:cNvContentPartPr/>
              <p14:nvPr/>
            </p14:nvContentPartPr>
            <p14:xfrm>
              <a:off x="9577447" y="1163964"/>
              <a:ext cx="120600" cy="4680"/>
            </p14:xfrm>
          </p:contentPart>
        </mc:Choice>
        <mc:Fallback xmlns="">
          <p:pic>
            <p:nvPicPr>
              <p:cNvPr id="400" name="Freihand 399">
                <a:extLst>
                  <a:ext uri="{FF2B5EF4-FFF2-40B4-BE49-F238E27FC236}">
                    <a16:creationId xmlns:a16="http://schemas.microsoft.com/office/drawing/2014/main" id="{83A17875-77C3-4D70-97F3-D397B50C7087}"/>
                  </a:ext>
                </a:extLst>
              </p:cNvPr>
              <p:cNvPicPr/>
              <p:nvPr/>
            </p:nvPicPr>
            <p:blipFill>
              <a:blip r:embed="rId857"/>
              <a:stretch>
                <a:fillRect/>
              </a:stretch>
            </p:blipFill>
            <p:spPr>
              <a:xfrm>
                <a:off x="9573127" y="1159644"/>
                <a:ext cx="129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03" name="Freihand 402">
                <a:extLst>
                  <a:ext uri="{FF2B5EF4-FFF2-40B4-BE49-F238E27FC236}">
                    <a16:creationId xmlns:a16="http://schemas.microsoft.com/office/drawing/2014/main" id="{3ADCEC74-F8DD-47ED-9A3F-6648493889D1}"/>
                  </a:ext>
                </a:extLst>
              </p14:cNvPr>
              <p14:cNvContentPartPr/>
              <p14:nvPr/>
            </p14:nvContentPartPr>
            <p14:xfrm>
              <a:off x="9128527" y="1150644"/>
              <a:ext cx="47880" cy="70920"/>
            </p14:xfrm>
          </p:contentPart>
        </mc:Choice>
        <mc:Fallback xmlns="">
          <p:pic>
            <p:nvPicPr>
              <p:cNvPr id="403" name="Freihand 402">
                <a:extLst>
                  <a:ext uri="{FF2B5EF4-FFF2-40B4-BE49-F238E27FC236}">
                    <a16:creationId xmlns:a16="http://schemas.microsoft.com/office/drawing/2014/main" id="{3ADCEC74-F8DD-47ED-9A3F-6648493889D1}"/>
                  </a:ext>
                </a:extLst>
              </p:cNvPr>
              <p:cNvPicPr/>
              <p:nvPr/>
            </p:nvPicPr>
            <p:blipFill>
              <a:blip r:embed="rId859"/>
              <a:stretch>
                <a:fillRect/>
              </a:stretch>
            </p:blipFill>
            <p:spPr>
              <a:xfrm>
                <a:off x="9124207" y="1146324"/>
                <a:ext cx="5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04" name="Freihand 403">
                <a:extLst>
                  <a:ext uri="{FF2B5EF4-FFF2-40B4-BE49-F238E27FC236}">
                    <a16:creationId xmlns:a16="http://schemas.microsoft.com/office/drawing/2014/main" id="{DF87A756-9936-4316-85B9-912E7A7C09D9}"/>
                  </a:ext>
                </a:extLst>
              </p14:cNvPr>
              <p14:cNvContentPartPr/>
              <p14:nvPr/>
            </p14:nvContentPartPr>
            <p14:xfrm>
              <a:off x="9158407" y="1096644"/>
              <a:ext cx="13320" cy="5040"/>
            </p14:xfrm>
          </p:contentPart>
        </mc:Choice>
        <mc:Fallback xmlns="">
          <p:pic>
            <p:nvPicPr>
              <p:cNvPr id="404" name="Freihand 403">
                <a:extLst>
                  <a:ext uri="{FF2B5EF4-FFF2-40B4-BE49-F238E27FC236}">
                    <a16:creationId xmlns:a16="http://schemas.microsoft.com/office/drawing/2014/main" id="{DF87A756-9936-4316-85B9-912E7A7C09D9}"/>
                  </a:ext>
                </a:extLst>
              </p:cNvPr>
              <p:cNvPicPr/>
              <p:nvPr/>
            </p:nvPicPr>
            <p:blipFill>
              <a:blip r:embed="rId861"/>
              <a:stretch>
                <a:fillRect/>
              </a:stretch>
            </p:blipFill>
            <p:spPr>
              <a:xfrm>
                <a:off x="9154087" y="1092324"/>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05" name="Freihand 404">
                <a:extLst>
                  <a:ext uri="{FF2B5EF4-FFF2-40B4-BE49-F238E27FC236}">
                    <a16:creationId xmlns:a16="http://schemas.microsoft.com/office/drawing/2014/main" id="{DB18F09E-D5F5-4DB5-91BF-ACF2E09243D4}"/>
                  </a:ext>
                </a:extLst>
              </p14:cNvPr>
              <p14:cNvContentPartPr/>
              <p14:nvPr/>
            </p14:nvContentPartPr>
            <p14:xfrm>
              <a:off x="9177127" y="1083324"/>
              <a:ext cx="91800" cy="84960"/>
            </p14:xfrm>
          </p:contentPart>
        </mc:Choice>
        <mc:Fallback xmlns="">
          <p:pic>
            <p:nvPicPr>
              <p:cNvPr id="405" name="Freihand 404">
                <a:extLst>
                  <a:ext uri="{FF2B5EF4-FFF2-40B4-BE49-F238E27FC236}">
                    <a16:creationId xmlns:a16="http://schemas.microsoft.com/office/drawing/2014/main" id="{DB18F09E-D5F5-4DB5-91BF-ACF2E09243D4}"/>
                  </a:ext>
                </a:extLst>
              </p:cNvPr>
              <p:cNvPicPr/>
              <p:nvPr/>
            </p:nvPicPr>
            <p:blipFill>
              <a:blip r:embed="rId863"/>
              <a:stretch>
                <a:fillRect/>
              </a:stretch>
            </p:blipFill>
            <p:spPr>
              <a:xfrm>
                <a:off x="9172807" y="1079004"/>
                <a:ext cx="100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7" name="Freihand 526">
                <a:extLst>
                  <a:ext uri="{FF2B5EF4-FFF2-40B4-BE49-F238E27FC236}">
                    <a16:creationId xmlns:a16="http://schemas.microsoft.com/office/drawing/2014/main" id="{1E89E46E-DF05-4F61-94B5-F65BCAC49B98}"/>
                  </a:ext>
                </a:extLst>
              </p14:cNvPr>
              <p14:cNvContentPartPr/>
              <p14:nvPr/>
            </p14:nvContentPartPr>
            <p14:xfrm>
              <a:off x="8960767" y="1188444"/>
              <a:ext cx="76320" cy="1080"/>
            </p14:xfrm>
          </p:contentPart>
        </mc:Choice>
        <mc:Fallback xmlns="">
          <p:pic>
            <p:nvPicPr>
              <p:cNvPr id="527" name="Freihand 526">
                <a:extLst>
                  <a:ext uri="{FF2B5EF4-FFF2-40B4-BE49-F238E27FC236}">
                    <a16:creationId xmlns:a16="http://schemas.microsoft.com/office/drawing/2014/main" id="{1E89E46E-DF05-4F61-94B5-F65BCAC49B98}"/>
                  </a:ext>
                </a:extLst>
              </p:cNvPr>
              <p:cNvPicPr/>
              <p:nvPr/>
            </p:nvPicPr>
            <p:blipFill>
              <a:blip r:embed="rId865"/>
              <a:stretch>
                <a:fillRect/>
              </a:stretch>
            </p:blipFill>
            <p:spPr>
              <a:xfrm>
                <a:off x="8956447" y="1184124"/>
                <a:ext cx="84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8" name="Freihand 527">
                <a:extLst>
                  <a:ext uri="{FF2B5EF4-FFF2-40B4-BE49-F238E27FC236}">
                    <a16:creationId xmlns:a16="http://schemas.microsoft.com/office/drawing/2014/main" id="{388BC076-82C7-4EB0-B683-33FFDC99FC4F}"/>
                  </a:ext>
                </a:extLst>
              </p14:cNvPr>
              <p14:cNvContentPartPr/>
              <p14:nvPr/>
            </p14:nvContentPartPr>
            <p14:xfrm>
              <a:off x="8933047" y="1211844"/>
              <a:ext cx="79560" cy="15480"/>
            </p14:xfrm>
          </p:contentPart>
        </mc:Choice>
        <mc:Fallback xmlns="">
          <p:pic>
            <p:nvPicPr>
              <p:cNvPr id="528" name="Freihand 527">
                <a:extLst>
                  <a:ext uri="{FF2B5EF4-FFF2-40B4-BE49-F238E27FC236}">
                    <a16:creationId xmlns:a16="http://schemas.microsoft.com/office/drawing/2014/main" id="{388BC076-82C7-4EB0-B683-33FFDC99FC4F}"/>
                  </a:ext>
                </a:extLst>
              </p:cNvPr>
              <p:cNvPicPr/>
              <p:nvPr/>
            </p:nvPicPr>
            <p:blipFill>
              <a:blip r:embed="rId867"/>
              <a:stretch>
                <a:fillRect/>
              </a:stretch>
            </p:blipFill>
            <p:spPr>
              <a:xfrm>
                <a:off x="8928727" y="1207524"/>
                <a:ext cx="8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9" name="Freihand 528">
                <a:extLst>
                  <a:ext uri="{FF2B5EF4-FFF2-40B4-BE49-F238E27FC236}">
                    <a16:creationId xmlns:a16="http://schemas.microsoft.com/office/drawing/2014/main" id="{D54B4556-3CE5-40D2-BA88-8107787AA3A3}"/>
                  </a:ext>
                </a:extLst>
              </p14:cNvPr>
              <p14:cNvContentPartPr/>
              <p14:nvPr/>
            </p14:nvContentPartPr>
            <p14:xfrm>
              <a:off x="8570527" y="1137684"/>
              <a:ext cx="90000" cy="109080"/>
            </p14:xfrm>
          </p:contentPart>
        </mc:Choice>
        <mc:Fallback xmlns="">
          <p:pic>
            <p:nvPicPr>
              <p:cNvPr id="529" name="Freihand 528">
                <a:extLst>
                  <a:ext uri="{FF2B5EF4-FFF2-40B4-BE49-F238E27FC236}">
                    <a16:creationId xmlns:a16="http://schemas.microsoft.com/office/drawing/2014/main" id="{D54B4556-3CE5-40D2-BA88-8107787AA3A3}"/>
                  </a:ext>
                </a:extLst>
              </p:cNvPr>
              <p:cNvPicPr/>
              <p:nvPr/>
            </p:nvPicPr>
            <p:blipFill>
              <a:blip r:embed="rId869"/>
              <a:stretch>
                <a:fillRect/>
              </a:stretch>
            </p:blipFill>
            <p:spPr>
              <a:xfrm>
                <a:off x="8566207" y="1133364"/>
                <a:ext cx="98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0" name="Freihand 529">
                <a:extLst>
                  <a:ext uri="{FF2B5EF4-FFF2-40B4-BE49-F238E27FC236}">
                    <a16:creationId xmlns:a16="http://schemas.microsoft.com/office/drawing/2014/main" id="{1FD54329-DA4D-48D5-AEE1-B4DDAE7337FF}"/>
                  </a:ext>
                </a:extLst>
              </p14:cNvPr>
              <p14:cNvContentPartPr/>
              <p14:nvPr/>
            </p14:nvContentPartPr>
            <p14:xfrm>
              <a:off x="8599327" y="1109244"/>
              <a:ext cx="111240" cy="12960"/>
            </p14:xfrm>
          </p:contentPart>
        </mc:Choice>
        <mc:Fallback xmlns="">
          <p:pic>
            <p:nvPicPr>
              <p:cNvPr id="530" name="Freihand 529">
                <a:extLst>
                  <a:ext uri="{FF2B5EF4-FFF2-40B4-BE49-F238E27FC236}">
                    <a16:creationId xmlns:a16="http://schemas.microsoft.com/office/drawing/2014/main" id="{1FD54329-DA4D-48D5-AEE1-B4DDAE7337FF}"/>
                  </a:ext>
                </a:extLst>
              </p:cNvPr>
              <p:cNvPicPr/>
              <p:nvPr/>
            </p:nvPicPr>
            <p:blipFill>
              <a:blip r:embed="rId871"/>
              <a:stretch>
                <a:fillRect/>
              </a:stretch>
            </p:blipFill>
            <p:spPr>
              <a:xfrm>
                <a:off x="8595007" y="1104924"/>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1" name="Freihand 530">
                <a:extLst>
                  <a:ext uri="{FF2B5EF4-FFF2-40B4-BE49-F238E27FC236}">
                    <a16:creationId xmlns:a16="http://schemas.microsoft.com/office/drawing/2014/main" id="{0E3C3EBF-7496-4850-A542-989F4E48CAB8}"/>
                  </a:ext>
                </a:extLst>
              </p14:cNvPr>
              <p14:cNvContentPartPr/>
              <p14:nvPr/>
            </p14:nvContentPartPr>
            <p14:xfrm>
              <a:off x="8714887" y="1196004"/>
              <a:ext cx="2160" cy="85680"/>
            </p14:xfrm>
          </p:contentPart>
        </mc:Choice>
        <mc:Fallback xmlns="">
          <p:pic>
            <p:nvPicPr>
              <p:cNvPr id="531" name="Freihand 530">
                <a:extLst>
                  <a:ext uri="{FF2B5EF4-FFF2-40B4-BE49-F238E27FC236}">
                    <a16:creationId xmlns:a16="http://schemas.microsoft.com/office/drawing/2014/main" id="{0E3C3EBF-7496-4850-A542-989F4E48CAB8}"/>
                  </a:ext>
                </a:extLst>
              </p:cNvPr>
              <p:cNvPicPr/>
              <p:nvPr/>
            </p:nvPicPr>
            <p:blipFill>
              <a:blip r:embed="rId873"/>
              <a:stretch>
                <a:fillRect/>
              </a:stretch>
            </p:blipFill>
            <p:spPr>
              <a:xfrm>
                <a:off x="8710567" y="1191684"/>
                <a:ext cx="1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4" name="Freihand 533">
                <a:extLst>
                  <a:ext uri="{FF2B5EF4-FFF2-40B4-BE49-F238E27FC236}">
                    <a16:creationId xmlns:a16="http://schemas.microsoft.com/office/drawing/2014/main" id="{BBF525DD-1D6A-41DB-BF94-1EBED95B182B}"/>
                  </a:ext>
                </a:extLst>
              </p14:cNvPr>
              <p14:cNvContentPartPr/>
              <p14:nvPr/>
            </p14:nvContentPartPr>
            <p14:xfrm>
              <a:off x="8678887" y="1141644"/>
              <a:ext cx="93960" cy="108720"/>
            </p14:xfrm>
          </p:contentPart>
        </mc:Choice>
        <mc:Fallback xmlns="">
          <p:pic>
            <p:nvPicPr>
              <p:cNvPr id="534" name="Freihand 533">
                <a:extLst>
                  <a:ext uri="{FF2B5EF4-FFF2-40B4-BE49-F238E27FC236}">
                    <a16:creationId xmlns:a16="http://schemas.microsoft.com/office/drawing/2014/main" id="{BBF525DD-1D6A-41DB-BF94-1EBED95B182B}"/>
                  </a:ext>
                </a:extLst>
              </p:cNvPr>
              <p:cNvPicPr/>
              <p:nvPr/>
            </p:nvPicPr>
            <p:blipFill>
              <a:blip r:embed="rId875"/>
              <a:stretch>
                <a:fillRect/>
              </a:stretch>
            </p:blipFill>
            <p:spPr>
              <a:xfrm>
                <a:off x="8674567" y="1137324"/>
                <a:ext cx="102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5" name="Freihand 534">
                <a:extLst>
                  <a:ext uri="{FF2B5EF4-FFF2-40B4-BE49-F238E27FC236}">
                    <a16:creationId xmlns:a16="http://schemas.microsoft.com/office/drawing/2014/main" id="{0B909052-34E6-48BD-BA52-8F4E6CE73E24}"/>
                  </a:ext>
                </a:extLst>
              </p14:cNvPr>
              <p14:cNvContentPartPr/>
              <p14:nvPr/>
            </p14:nvContentPartPr>
            <p14:xfrm>
              <a:off x="8694367" y="1100244"/>
              <a:ext cx="70200" cy="55080"/>
            </p14:xfrm>
          </p:contentPart>
        </mc:Choice>
        <mc:Fallback xmlns="">
          <p:pic>
            <p:nvPicPr>
              <p:cNvPr id="535" name="Freihand 534">
                <a:extLst>
                  <a:ext uri="{FF2B5EF4-FFF2-40B4-BE49-F238E27FC236}">
                    <a16:creationId xmlns:a16="http://schemas.microsoft.com/office/drawing/2014/main" id="{0B909052-34E6-48BD-BA52-8F4E6CE73E24}"/>
                  </a:ext>
                </a:extLst>
              </p:cNvPr>
              <p:cNvPicPr/>
              <p:nvPr/>
            </p:nvPicPr>
            <p:blipFill>
              <a:blip r:embed="rId877"/>
              <a:stretch>
                <a:fillRect/>
              </a:stretch>
            </p:blipFill>
            <p:spPr>
              <a:xfrm>
                <a:off x="8690047" y="1095924"/>
                <a:ext cx="78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6" name="Freihand 535">
                <a:extLst>
                  <a:ext uri="{FF2B5EF4-FFF2-40B4-BE49-F238E27FC236}">
                    <a16:creationId xmlns:a16="http://schemas.microsoft.com/office/drawing/2014/main" id="{7D0A1064-90DF-4EED-AC97-515132049B38}"/>
                  </a:ext>
                </a:extLst>
              </p14:cNvPr>
              <p14:cNvContentPartPr/>
              <p14:nvPr/>
            </p14:nvContentPartPr>
            <p14:xfrm>
              <a:off x="8767087" y="1189164"/>
              <a:ext cx="64440" cy="70920"/>
            </p14:xfrm>
          </p:contentPart>
        </mc:Choice>
        <mc:Fallback xmlns="">
          <p:pic>
            <p:nvPicPr>
              <p:cNvPr id="536" name="Freihand 535">
                <a:extLst>
                  <a:ext uri="{FF2B5EF4-FFF2-40B4-BE49-F238E27FC236}">
                    <a16:creationId xmlns:a16="http://schemas.microsoft.com/office/drawing/2014/main" id="{7D0A1064-90DF-4EED-AC97-515132049B38}"/>
                  </a:ext>
                </a:extLst>
              </p:cNvPr>
              <p:cNvPicPr/>
              <p:nvPr/>
            </p:nvPicPr>
            <p:blipFill>
              <a:blip r:embed="rId879"/>
              <a:stretch>
                <a:fillRect/>
              </a:stretch>
            </p:blipFill>
            <p:spPr>
              <a:xfrm>
                <a:off x="8762767" y="1184844"/>
                <a:ext cx="73080" cy="79560"/>
              </a:xfrm>
              <a:prstGeom prst="rect">
                <a:avLst/>
              </a:prstGeom>
            </p:spPr>
          </p:pic>
        </mc:Fallback>
      </mc:AlternateContent>
      <p:grpSp>
        <p:nvGrpSpPr>
          <p:cNvPr id="546" name="Gruppieren 545">
            <a:extLst>
              <a:ext uri="{FF2B5EF4-FFF2-40B4-BE49-F238E27FC236}">
                <a16:creationId xmlns:a16="http://schemas.microsoft.com/office/drawing/2014/main" id="{6E767D32-5514-4994-9B0F-9E370C489131}"/>
              </a:ext>
            </a:extLst>
          </p:cNvPr>
          <p:cNvGrpSpPr/>
          <p:nvPr/>
        </p:nvGrpSpPr>
        <p:grpSpPr>
          <a:xfrm>
            <a:off x="10367287" y="1206084"/>
            <a:ext cx="351360" cy="468000"/>
            <a:chOff x="10367287" y="1206084"/>
            <a:chExt cx="351360" cy="468000"/>
          </a:xfrm>
        </p:grpSpPr>
        <mc:AlternateContent xmlns:mc="http://schemas.openxmlformats.org/markup-compatibility/2006" xmlns:p14="http://schemas.microsoft.com/office/powerpoint/2010/main">
          <mc:Choice Requires="p14">
            <p:contentPart p14:bwMode="auto" r:id="rId880">
              <p14:nvContentPartPr>
                <p14:cNvPr id="205" name="Freihand 204">
                  <a:extLst>
                    <a:ext uri="{FF2B5EF4-FFF2-40B4-BE49-F238E27FC236}">
                      <a16:creationId xmlns:a16="http://schemas.microsoft.com/office/drawing/2014/main" id="{6E4C132A-21BB-4098-BA39-36B6048C9CB3}"/>
                    </a:ext>
                  </a:extLst>
                </p14:cNvPr>
                <p14:cNvContentPartPr/>
                <p14:nvPr/>
              </p14:nvContentPartPr>
              <p14:xfrm>
                <a:off x="10588327" y="1282404"/>
                <a:ext cx="24840" cy="97200"/>
              </p14:xfrm>
            </p:contentPart>
          </mc:Choice>
          <mc:Fallback xmlns="">
            <p:pic>
              <p:nvPicPr>
                <p:cNvPr id="205" name="Freihand 204">
                  <a:extLst>
                    <a:ext uri="{FF2B5EF4-FFF2-40B4-BE49-F238E27FC236}">
                      <a16:creationId xmlns:a16="http://schemas.microsoft.com/office/drawing/2014/main" id="{6E4C132A-21BB-4098-BA39-36B6048C9CB3}"/>
                    </a:ext>
                  </a:extLst>
                </p:cNvPr>
                <p:cNvPicPr/>
                <p:nvPr/>
              </p:nvPicPr>
              <p:blipFill>
                <a:blip r:embed="rId881"/>
                <a:stretch>
                  <a:fillRect/>
                </a:stretch>
              </p:blipFill>
              <p:spPr>
                <a:xfrm>
                  <a:off x="10584007" y="1278084"/>
                  <a:ext cx="33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6" name="Freihand 205">
                  <a:extLst>
                    <a:ext uri="{FF2B5EF4-FFF2-40B4-BE49-F238E27FC236}">
                      <a16:creationId xmlns:a16="http://schemas.microsoft.com/office/drawing/2014/main" id="{0173631B-38C6-4089-BE0B-7DCB27E6B34E}"/>
                    </a:ext>
                  </a:extLst>
                </p14:cNvPr>
                <p14:cNvContentPartPr/>
                <p14:nvPr/>
              </p14:nvContentPartPr>
              <p14:xfrm>
                <a:off x="10486087" y="1458444"/>
                <a:ext cx="64440" cy="127440"/>
              </p14:xfrm>
            </p:contentPart>
          </mc:Choice>
          <mc:Fallback xmlns="">
            <p:pic>
              <p:nvPicPr>
                <p:cNvPr id="206" name="Freihand 205">
                  <a:extLst>
                    <a:ext uri="{FF2B5EF4-FFF2-40B4-BE49-F238E27FC236}">
                      <a16:creationId xmlns:a16="http://schemas.microsoft.com/office/drawing/2014/main" id="{0173631B-38C6-4089-BE0B-7DCB27E6B34E}"/>
                    </a:ext>
                  </a:extLst>
                </p:cNvPr>
                <p:cNvPicPr/>
                <p:nvPr/>
              </p:nvPicPr>
              <p:blipFill>
                <a:blip r:embed="rId883"/>
                <a:stretch>
                  <a:fillRect/>
                </a:stretch>
              </p:blipFill>
              <p:spPr>
                <a:xfrm>
                  <a:off x="10481767" y="1454124"/>
                  <a:ext cx="73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07" name="Freihand 206">
                  <a:extLst>
                    <a:ext uri="{FF2B5EF4-FFF2-40B4-BE49-F238E27FC236}">
                      <a16:creationId xmlns:a16="http://schemas.microsoft.com/office/drawing/2014/main" id="{BA1CAB06-472C-4CDC-B4AB-C04F375956B0}"/>
                    </a:ext>
                  </a:extLst>
                </p14:cNvPr>
                <p14:cNvContentPartPr/>
                <p14:nvPr/>
              </p14:nvContentPartPr>
              <p14:xfrm>
                <a:off x="10504447" y="1452684"/>
                <a:ext cx="73800" cy="9360"/>
              </p14:xfrm>
            </p:contentPart>
          </mc:Choice>
          <mc:Fallback xmlns="">
            <p:pic>
              <p:nvPicPr>
                <p:cNvPr id="207" name="Freihand 206">
                  <a:extLst>
                    <a:ext uri="{FF2B5EF4-FFF2-40B4-BE49-F238E27FC236}">
                      <a16:creationId xmlns:a16="http://schemas.microsoft.com/office/drawing/2014/main" id="{BA1CAB06-472C-4CDC-B4AB-C04F375956B0}"/>
                    </a:ext>
                  </a:extLst>
                </p:cNvPr>
                <p:cNvPicPr/>
                <p:nvPr/>
              </p:nvPicPr>
              <p:blipFill>
                <a:blip r:embed="rId885"/>
                <a:stretch>
                  <a:fillRect/>
                </a:stretch>
              </p:blipFill>
              <p:spPr>
                <a:xfrm>
                  <a:off x="10500127" y="1448364"/>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08" name="Freihand 207">
                  <a:extLst>
                    <a:ext uri="{FF2B5EF4-FFF2-40B4-BE49-F238E27FC236}">
                      <a16:creationId xmlns:a16="http://schemas.microsoft.com/office/drawing/2014/main" id="{E0AA1314-3BEE-47DC-ACB0-E88EA1D3BAFB}"/>
                    </a:ext>
                  </a:extLst>
                </p14:cNvPr>
                <p14:cNvContentPartPr/>
                <p14:nvPr/>
              </p14:nvContentPartPr>
              <p14:xfrm>
                <a:off x="10595527" y="1467804"/>
                <a:ext cx="48240" cy="102960"/>
              </p14:xfrm>
            </p:contentPart>
          </mc:Choice>
          <mc:Fallback xmlns="">
            <p:pic>
              <p:nvPicPr>
                <p:cNvPr id="208" name="Freihand 207">
                  <a:extLst>
                    <a:ext uri="{FF2B5EF4-FFF2-40B4-BE49-F238E27FC236}">
                      <a16:creationId xmlns:a16="http://schemas.microsoft.com/office/drawing/2014/main" id="{E0AA1314-3BEE-47DC-ACB0-E88EA1D3BAFB}"/>
                    </a:ext>
                  </a:extLst>
                </p:cNvPr>
                <p:cNvPicPr/>
                <p:nvPr/>
              </p:nvPicPr>
              <p:blipFill>
                <a:blip r:embed="rId887"/>
                <a:stretch>
                  <a:fillRect/>
                </a:stretch>
              </p:blipFill>
              <p:spPr>
                <a:xfrm>
                  <a:off x="10591207" y="1463484"/>
                  <a:ext cx="5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09" name="Freihand 208">
                  <a:extLst>
                    <a:ext uri="{FF2B5EF4-FFF2-40B4-BE49-F238E27FC236}">
                      <a16:creationId xmlns:a16="http://schemas.microsoft.com/office/drawing/2014/main" id="{AD028DD8-1AD3-4709-AE53-B902CD7CEFE8}"/>
                    </a:ext>
                  </a:extLst>
                </p14:cNvPr>
                <p14:cNvContentPartPr/>
                <p14:nvPr/>
              </p14:nvContentPartPr>
              <p14:xfrm>
                <a:off x="10657807" y="1469604"/>
                <a:ext cx="60840" cy="83520"/>
              </p14:xfrm>
            </p:contentPart>
          </mc:Choice>
          <mc:Fallback xmlns="">
            <p:pic>
              <p:nvPicPr>
                <p:cNvPr id="209" name="Freihand 208">
                  <a:extLst>
                    <a:ext uri="{FF2B5EF4-FFF2-40B4-BE49-F238E27FC236}">
                      <a16:creationId xmlns:a16="http://schemas.microsoft.com/office/drawing/2014/main" id="{AD028DD8-1AD3-4709-AE53-B902CD7CEFE8}"/>
                    </a:ext>
                  </a:extLst>
                </p:cNvPr>
                <p:cNvPicPr/>
                <p:nvPr/>
              </p:nvPicPr>
              <p:blipFill>
                <a:blip r:embed="rId889"/>
                <a:stretch>
                  <a:fillRect/>
                </a:stretch>
              </p:blipFill>
              <p:spPr>
                <a:xfrm>
                  <a:off x="10653487" y="1465284"/>
                  <a:ext cx="6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9F1BB208-2343-43C4-9848-53B1D54A3BD0}"/>
                    </a:ext>
                  </a:extLst>
                </p14:cNvPr>
                <p14:cNvContentPartPr/>
                <p14:nvPr/>
              </p14:nvContentPartPr>
              <p14:xfrm>
                <a:off x="10420927" y="1206084"/>
                <a:ext cx="7560" cy="50040"/>
              </p14:xfrm>
            </p:contentPart>
          </mc:Choice>
          <mc:Fallback xmlns="">
            <p:pic>
              <p:nvPicPr>
                <p:cNvPr id="538" name="Freihand 537">
                  <a:extLst>
                    <a:ext uri="{FF2B5EF4-FFF2-40B4-BE49-F238E27FC236}">
                      <a16:creationId xmlns:a16="http://schemas.microsoft.com/office/drawing/2014/main" id="{9F1BB208-2343-43C4-9848-53B1D54A3BD0}"/>
                    </a:ext>
                  </a:extLst>
                </p:cNvPr>
                <p:cNvPicPr/>
                <p:nvPr/>
              </p:nvPicPr>
              <p:blipFill>
                <a:blip r:embed="rId891"/>
                <a:stretch>
                  <a:fillRect/>
                </a:stretch>
              </p:blipFill>
              <p:spPr>
                <a:xfrm>
                  <a:off x="10416607" y="1201764"/>
                  <a:ext cx="16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9" name="Freihand 538">
                  <a:extLst>
                    <a:ext uri="{FF2B5EF4-FFF2-40B4-BE49-F238E27FC236}">
                      <a16:creationId xmlns:a16="http://schemas.microsoft.com/office/drawing/2014/main" id="{DC404737-F4B3-4814-BA92-BC10E2EB557E}"/>
                    </a:ext>
                  </a:extLst>
                </p14:cNvPr>
                <p14:cNvContentPartPr/>
                <p14:nvPr/>
              </p14:nvContentPartPr>
              <p14:xfrm>
                <a:off x="10420567" y="1281324"/>
                <a:ext cx="3240" cy="41400"/>
              </p14:xfrm>
            </p:contentPart>
          </mc:Choice>
          <mc:Fallback xmlns="">
            <p:pic>
              <p:nvPicPr>
                <p:cNvPr id="539" name="Freihand 538">
                  <a:extLst>
                    <a:ext uri="{FF2B5EF4-FFF2-40B4-BE49-F238E27FC236}">
                      <a16:creationId xmlns:a16="http://schemas.microsoft.com/office/drawing/2014/main" id="{DC404737-F4B3-4814-BA92-BC10E2EB557E}"/>
                    </a:ext>
                  </a:extLst>
                </p:cNvPr>
                <p:cNvPicPr/>
                <p:nvPr/>
              </p:nvPicPr>
              <p:blipFill>
                <a:blip r:embed="rId893"/>
                <a:stretch>
                  <a:fillRect/>
                </a:stretch>
              </p:blipFill>
              <p:spPr>
                <a:xfrm>
                  <a:off x="10416247" y="1277004"/>
                  <a:ext cx="11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0" name="Freihand 539">
                  <a:extLst>
                    <a:ext uri="{FF2B5EF4-FFF2-40B4-BE49-F238E27FC236}">
                      <a16:creationId xmlns:a16="http://schemas.microsoft.com/office/drawing/2014/main" id="{B68C44E3-BA11-443A-BB74-EEBAF1E8A59B}"/>
                    </a:ext>
                  </a:extLst>
                </p14:cNvPr>
                <p14:cNvContentPartPr/>
                <p14:nvPr/>
              </p14:nvContentPartPr>
              <p14:xfrm>
                <a:off x="10390687" y="1465644"/>
                <a:ext cx="29880" cy="208440"/>
              </p14:xfrm>
            </p:contentPart>
          </mc:Choice>
          <mc:Fallback xmlns="">
            <p:pic>
              <p:nvPicPr>
                <p:cNvPr id="540" name="Freihand 539">
                  <a:extLst>
                    <a:ext uri="{FF2B5EF4-FFF2-40B4-BE49-F238E27FC236}">
                      <a16:creationId xmlns:a16="http://schemas.microsoft.com/office/drawing/2014/main" id="{B68C44E3-BA11-443A-BB74-EEBAF1E8A59B}"/>
                    </a:ext>
                  </a:extLst>
                </p:cNvPr>
                <p:cNvPicPr/>
                <p:nvPr/>
              </p:nvPicPr>
              <p:blipFill>
                <a:blip r:embed="rId895"/>
                <a:stretch>
                  <a:fillRect/>
                </a:stretch>
              </p:blipFill>
              <p:spPr>
                <a:xfrm>
                  <a:off x="10386367" y="1461324"/>
                  <a:ext cx="38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1" name="Freihand 540">
                  <a:extLst>
                    <a:ext uri="{FF2B5EF4-FFF2-40B4-BE49-F238E27FC236}">
                      <a16:creationId xmlns:a16="http://schemas.microsoft.com/office/drawing/2014/main" id="{3D602701-4157-4B37-8D5F-D35120A21479}"/>
                    </a:ext>
                  </a:extLst>
                </p14:cNvPr>
                <p14:cNvContentPartPr/>
                <p14:nvPr/>
              </p14:nvContentPartPr>
              <p14:xfrm>
                <a:off x="10367287" y="1406964"/>
                <a:ext cx="78840" cy="76320"/>
              </p14:xfrm>
            </p:contentPart>
          </mc:Choice>
          <mc:Fallback xmlns="">
            <p:pic>
              <p:nvPicPr>
                <p:cNvPr id="541" name="Freihand 540">
                  <a:extLst>
                    <a:ext uri="{FF2B5EF4-FFF2-40B4-BE49-F238E27FC236}">
                      <a16:creationId xmlns:a16="http://schemas.microsoft.com/office/drawing/2014/main" id="{3D602701-4157-4B37-8D5F-D35120A21479}"/>
                    </a:ext>
                  </a:extLst>
                </p:cNvPr>
                <p:cNvPicPr/>
                <p:nvPr/>
              </p:nvPicPr>
              <p:blipFill>
                <a:blip r:embed="rId897"/>
                <a:stretch>
                  <a:fillRect/>
                </a:stretch>
              </p:blipFill>
              <p:spPr>
                <a:xfrm>
                  <a:off x="10362967" y="1402644"/>
                  <a:ext cx="87480" cy="84960"/>
                </a:xfrm>
                <a:prstGeom prst="rect">
                  <a:avLst/>
                </a:prstGeom>
              </p:spPr>
            </p:pic>
          </mc:Fallback>
        </mc:AlternateContent>
      </p:grpSp>
      <p:grpSp>
        <p:nvGrpSpPr>
          <p:cNvPr id="545" name="Gruppieren 544">
            <a:extLst>
              <a:ext uri="{FF2B5EF4-FFF2-40B4-BE49-F238E27FC236}">
                <a16:creationId xmlns:a16="http://schemas.microsoft.com/office/drawing/2014/main" id="{A8CE65E9-2039-456C-8ADD-B2190610CEA3}"/>
              </a:ext>
            </a:extLst>
          </p:cNvPr>
          <p:cNvGrpSpPr/>
          <p:nvPr/>
        </p:nvGrpSpPr>
        <p:grpSpPr>
          <a:xfrm>
            <a:off x="10251727" y="1834284"/>
            <a:ext cx="245520" cy="177480"/>
            <a:chOff x="10251727" y="1834284"/>
            <a:chExt cx="245520" cy="177480"/>
          </a:xfrm>
        </p:grpSpPr>
        <mc:AlternateContent xmlns:mc="http://schemas.openxmlformats.org/markup-compatibility/2006" xmlns:p14="http://schemas.microsoft.com/office/powerpoint/2010/main">
          <mc:Choice Requires="p14">
            <p:contentPart p14:bwMode="auto" r:id="rId898">
              <p14:nvContentPartPr>
                <p14:cNvPr id="542" name="Freihand 541">
                  <a:extLst>
                    <a:ext uri="{FF2B5EF4-FFF2-40B4-BE49-F238E27FC236}">
                      <a16:creationId xmlns:a16="http://schemas.microsoft.com/office/drawing/2014/main" id="{72D97B7E-23B6-433C-8C4A-1EADD7114B40}"/>
                    </a:ext>
                  </a:extLst>
                </p14:cNvPr>
                <p14:cNvContentPartPr/>
                <p14:nvPr/>
              </p14:nvContentPartPr>
              <p14:xfrm>
                <a:off x="10251727" y="1878564"/>
                <a:ext cx="70560" cy="41400"/>
              </p14:xfrm>
            </p:contentPart>
          </mc:Choice>
          <mc:Fallback xmlns="">
            <p:pic>
              <p:nvPicPr>
                <p:cNvPr id="542" name="Freihand 541">
                  <a:extLst>
                    <a:ext uri="{FF2B5EF4-FFF2-40B4-BE49-F238E27FC236}">
                      <a16:creationId xmlns:a16="http://schemas.microsoft.com/office/drawing/2014/main" id="{72D97B7E-23B6-433C-8C4A-1EADD7114B40}"/>
                    </a:ext>
                  </a:extLst>
                </p:cNvPr>
                <p:cNvPicPr/>
                <p:nvPr/>
              </p:nvPicPr>
              <p:blipFill>
                <a:blip r:embed="rId899"/>
                <a:stretch>
                  <a:fillRect/>
                </a:stretch>
              </p:blipFill>
              <p:spPr>
                <a:xfrm>
                  <a:off x="10247407" y="1874244"/>
                  <a:ext cx="7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3" name="Freihand 542">
                  <a:extLst>
                    <a:ext uri="{FF2B5EF4-FFF2-40B4-BE49-F238E27FC236}">
                      <a16:creationId xmlns:a16="http://schemas.microsoft.com/office/drawing/2014/main" id="{EF5F2E9A-2424-4CC7-8FEB-83C97A90029F}"/>
                    </a:ext>
                  </a:extLst>
                </p14:cNvPr>
                <p14:cNvContentPartPr/>
                <p14:nvPr/>
              </p14:nvContentPartPr>
              <p14:xfrm>
                <a:off x="10280887" y="1880724"/>
                <a:ext cx="63360" cy="131040"/>
              </p14:xfrm>
            </p:contentPart>
          </mc:Choice>
          <mc:Fallback xmlns="">
            <p:pic>
              <p:nvPicPr>
                <p:cNvPr id="543" name="Freihand 542">
                  <a:extLst>
                    <a:ext uri="{FF2B5EF4-FFF2-40B4-BE49-F238E27FC236}">
                      <a16:creationId xmlns:a16="http://schemas.microsoft.com/office/drawing/2014/main" id="{EF5F2E9A-2424-4CC7-8FEB-83C97A90029F}"/>
                    </a:ext>
                  </a:extLst>
                </p:cNvPr>
                <p:cNvPicPr/>
                <p:nvPr/>
              </p:nvPicPr>
              <p:blipFill>
                <a:blip r:embed="rId901"/>
                <a:stretch>
                  <a:fillRect/>
                </a:stretch>
              </p:blipFill>
              <p:spPr>
                <a:xfrm>
                  <a:off x="10276567" y="1876404"/>
                  <a:ext cx="72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4" name="Freihand 543">
                  <a:extLst>
                    <a:ext uri="{FF2B5EF4-FFF2-40B4-BE49-F238E27FC236}">
                      <a16:creationId xmlns:a16="http://schemas.microsoft.com/office/drawing/2014/main" id="{BF34F24D-F650-4704-8A1E-4760C650D09E}"/>
                    </a:ext>
                  </a:extLst>
                </p14:cNvPr>
                <p14:cNvContentPartPr/>
                <p14:nvPr/>
              </p14:nvContentPartPr>
              <p14:xfrm>
                <a:off x="10375207" y="1834284"/>
                <a:ext cx="122040" cy="87840"/>
              </p14:xfrm>
            </p:contentPart>
          </mc:Choice>
          <mc:Fallback xmlns="">
            <p:pic>
              <p:nvPicPr>
                <p:cNvPr id="544" name="Freihand 543">
                  <a:extLst>
                    <a:ext uri="{FF2B5EF4-FFF2-40B4-BE49-F238E27FC236}">
                      <a16:creationId xmlns:a16="http://schemas.microsoft.com/office/drawing/2014/main" id="{BF34F24D-F650-4704-8A1E-4760C650D09E}"/>
                    </a:ext>
                  </a:extLst>
                </p:cNvPr>
                <p:cNvPicPr/>
                <p:nvPr/>
              </p:nvPicPr>
              <p:blipFill>
                <a:blip r:embed="rId903"/>
                <a:stretch>
                  <a:fillRect/>
                </a:stretch>
              </p:blipFill>
              <p:spPr>
                <a:xfrm>
                  <a:off x="10370887" y="1829964"/>
                  <a:ext cx="130680" cy="96480"/>
                </a:xfrm>
                <a:prstGeom prst="rect">
                  <a:avLst/>
                </a:prstGeom>
              </p:spPr>
            </p:pic>
          </mc:Fallback>
        </mc:AlternateContent>
      </p:grpSp>
      <p:grpSp>
        <p:nvGrpSpPr>
          <p:cNvPr id="572" name="Gruppieren 571">
            <a:extLst>
              <a:ext uri="{FF2B5EF4-FFF2-40B4-BE49-F238E27FC236}">
                <a16:creationId xmlns:a16="http://schemas.microsoft.com/office/drawing/2014/main" id="{6AF9D33B-5C17-4480-8070-8138EB457877}"/>
              </a:ext>
            </a:extLst>
          </p:cNvPr>
          <p:cNvGrpSpPr/>
          <p:nvPr/>
        </p:nvGrpSpPr>
        <p:grpSpPr>
          <a:xfrm>
            <a:off x="2839327" y="4977444"/>
            <a:ext cx="2292480" cy="330120"/>
            <a:chOff x="2839327" y="4977444"/>
            <a:chExt cx="2292480" cy="330120"/>
          </a:xfrm>
        </p:grpSpPr>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3AA618F5-718A-47BD-9395-66F2F3E87EA3}"/>
                    </a:ext>
                  </a:extLst>
                </p14:cNvPr>
                <p14:cNvContentPartPr/>
                <p14:nvPr/>
              </p14:nvContentPartPr>
              <p14:xfrm>
                <a:off x="2839327" y="5107764"/>
                <a:ext cx="75960" cy="88920"/>
              </p14:xfrm>
            </p:contentPart>
          </mc:Choice>
          <mc:Fallback xmlns="">
            <p:pic>
              <p:nvPicPr>
                <p:cNvPr id="547" name="Freihand 546">
                  <a:extLst>
                    <a:ext uri="{FF2B5EF4-FFF2-40B4-BE49-F238E27FC236}">
                      <a16:creationId xmlns:a16="http://schemas.microsoft.com/office/drawing/2014/main" id="{3AA618F5-718A-47BD-9395-66F2F3E87EA3}"/>
                    </a:ext>
                  </a:extLst>
                </p:cNvPr>
                <p:cNvPicPr/>
                <p:nvPr/>
              </p:nvPicPr>
              <p:blipFill>
                <a:blip r:embed="rId905"/>
                <a:stretch>
                  <a:fillRect/>
                </a:stretch>
              </p:blipFill>
              <p:spPr>
                <a:xfrm>
                  <a:off x="2835007" y="5103444"/>
                  <a:ext cx="84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78AEF874-56D5-4084-829C-BF7C52DFA742}"/>
                    </a:ext>
                  </a:extLst>
                </p14:cNvPr>
                <p14:cNvContentPartPr/>
                <p14:nvPr/>
              </p14:nvContentPartPr>
              <p14:xfrm>
                <a:off x="2861647" y="5122524"/>
                <a:ext cx="87840" cy="185040"/>
              </p14:xfrm>
            </p:contentPart>
          </mc:Choice>
          <mc:Fallback xmlns="">
            <p:pic>
              <p:nvPicPr>
                <p:cNvPr id="548" name="Freihand 547">
                  <a:extLst>
                    <a:ext uri="{FF2B5EF4-FFF2-40B4-BE49-F238E27FC236}">
                      <a16:creationId xmlns:a16="http://schemas.microsoft.com/office/drawing/2014/main" id="{78AEF874-56D5-4084-829C-BF7C52DFA742}"/>
                    </a:ext>
                  </a:extLst>
                </p:cNvPr>
                <p:cNvPicPr/>
                <p:nvPr/>
              </p:nvPicPr>
              <p:blipFill>
                <a:blip r:embed="rId907"/>
                <a:stretch>
                  <a:fillRect/>
                </a:stretch>
              </p:blipFill>
              <p:spPr>
                <a:xfrm>
                  <a:off x="2857327" y="5118204"/>
                  <a:ext cx="96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F6C39B8B-8E5A-43E3-982F-0EBC0AE552F8}"/>
                    </a:ext>
                  </a:extLst>
                </p14:cNvPr>
                <p14:cNvContentPartPr/>
                <p14:nvPr/>
              </p14:nvContentPartPr>
              <p14:xfrm>
                <a:off x="3007807" y="5047284"/>
                <a:ext cx="144720" cy="120600"/>
              </p14:xfrm>
            </p:contentPart>
          </mc:Choice>
          <mc:Fallback xmlns="">
            <p:pic>
              <p:nvPicPr>
                <p:cNvPr id="549" name="Freihand 548">
                  <a:extLst>
                    <a:ext uri="{FF2B5EF4-FFF2-40B4-BE49-F238E27FC236}">
                      <a16:creationId xmlns:a16="http://schemas.microsoft.com/office/drawing/2014/main" id="{F6C39B8B-8E5A-43E3-982F-0EBC0AE552F8}"/>
                    </a:ext>
                  </a:extLst>
                </p:cNvPr>
                <p:cNvPicPr/>
                <p:nvPr/>
              </p:nvPicPr>
              <p:blipFill>
                <a:blip r:embed="rId909"/>
                <a:stretch>
                  <a:fillRect/>
                </a:stretch>
              </p:blipFill>
              <p:spPr>
                <a:xfrm>
                  <a:off x="3003487" y="5042964"/>
                  <a:ext cx="153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9A3E1B3E-6221-445A-BA50-C7C19C598FB0}"/>
                    </a:ext>
                  </a:extLst>
                </p14:cNvPr>
                <p14:cNvContentPartPr/>
                <p14:nvPr/>
              </p14:nvContentPartPr>
              <p14:xfrm>
                <a:off x="3232087" y="5167524"/>
                <a:ext cx="136800" cy="9360"/>
              </p14:xfrm>
            </p:contentPart>
          </mc:Choice>
          <mc:Fallback xmlns="">
            <p:pic>
              <p:nvPicPr>
                <p:cNvPr id="550" name="Freihand 549">
                  <a:extLst>
                    <a:ext uri="{FF2B5EF4-FFF2-40B4-BE49-F238E27FC236}">
                      <a16:creationId xmlns:a16="http://schemas.microsoft.com/office/drawing/2014/main" id="{9A3E1B3E-6221-445A-BA50-C7C19C598FB0}"/>
                    </a:ext>
                  </a:extLst>
                </p:cNvPr>
                <p:cNvPicPr/>
                <p:nvPr/>
              </p:nvPicPr>
              <p:blipFill>
                <a:blip r:embed="rId911"/>
                <a:stretch>
                  <a:fillRect/>
                </a:stretch>
              </p:blipFill>
              <p:spPr>
                <a:xfrm>
                  <a:off x="3227767" y="5163204"/>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1" name="Freihand 550">
                  <a:extLst>
                    <a:ext uri="{FF2B5EF4-FFF2-40B4-BE49-F238E27FC236}">
                      <a16:creationId xmlns:a16="http://schemas.microsoft.com/office/drawing/2014/main" id="{412970A5-EFAB-452C-A455-78982CFE9F2F}"/>
                    </a:ext>
                  </a:extLst>
                </p14:cNvPr>
                <p14:cNvContentPartPr/>
                <p14:nvPr/>
              </p14:nvContentPartPr>
              <p14:xfrm>
                <a:off x="3247927" y="5210724"/>
                <a:ext cx="143280" cy="11160"/>
              </p14:xfrm>
            </p:contentPart>
          </mc:Choice>
          <mc:Fallback xmlns="">
            <p:pic>
              <p:nvPicPr>
                <p:cNvPr id="551" name="Freihand 550">
                  <a:extLst>
                    <a:ext uri="{FF2B5EF4-FFF2-40B4-BE49-F238E27FC236}">
                      <a16:creationId xmlns:a16="http://schemas.microsoft.com/office/drawing/2014/main" id="{412970A5-EFAB-452C-A455-78982CFE9F2F}"/>
                    </a:ext>
                  </a:extLst>
                </p:cNvPr>
                <p:cNvPicPr/>
                <p:nvPr/>
              </p:nvPicPr>
              <p:blipFill>
                <a:blip r:embed="rId913"/>
                <a:stretch>
                  <a:fillRect/>
                </a:stretch>
              </p:blipFill>
              <p:spPr>
                <a:xfrm>
                  <a:off x="3243607" y="5206404"/>
                  <a:ext cx="15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3" name="Freihand 552">
                  <a:extLst>
                    <a:ext uri="{FF2B5EF4-FFF2-40B4-BE49-F238E27FC236}">
                      <a16:creationId xmlns:a16="http://schemas.microsoft.com/office/drawing/2014/main" id="{52963073-437A-44F4-AC5C-CF737E60AD83}"/>
                    </a:ext>
                  </a:extLst>
                </p14:cNvPr>
                <p14:cNvContentPartPr/>
                <p14:nvPr/>
              </p14:nvContentPartPr>
              <p14:xfrm>
                <a:off x="3496687" y="5089044"/>
                <a:ext cx="80640" cy="143640"/>
              </p14:xfrm>
            </p:contentPart>
          </mc:Choice>
          <mc:Fallback xmlns="">
            <p:pic>
              <p:nvPicPr>
                <p:cNvPr id="553" name="Freihand 552">
                  <a:extLst>
                    <a:ext uri="{FF2B5EF4-FFF2-40B4-BE49-F238E27FC236}">
                      <a16:creationId xmlns:a16="http://schemas.microsoft.com/office/drawing/2014/main" id="{52963073-437A-44F4-AC5C-CF737E60AD83}"/>
                    </a:ext>
                  </a:extLst>
                </p:cNvPr>
                <p:cNvPicPr/>
                <p:nvPr/>
              </p:nvPicPr>
              <p:blipFill>
                <a:blip r:embed="rId915"/>
                <a:stretch>
                  <a:fillRect/>
                </a:stretch>
              </p:blipFill>
              <p:spPr>
                <a:xfrm>
                  <a:off x="3492367" y="5084724"/>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4" name="Freihand 553">
                  <a:extLst>
                    <a:ext uri="{FF2B5EF4-FFF2-40B4-BE49-F238E27FC236}">
                      <a16:creationId xmlns:a16="http://schemas.microsoft.com/office/drawing/2014/main" id="{4B63F438-B24F-480F-A931-749DBAF48D9E}"/>
                    </a:ext>
                  </a:extLst>
                </p14:cNvPr>
                <p14:cNvContentPartPr/>
                <p14:nvPr/>
              </p14:nvContentPartPr>
              <p14:xfrm>
                <a:off x="3529807" y="5077884"/>
                <a:ext cx="64440" cy="2520"/>
              </p14:xfrm>
            </p:contentPart>
          </mc:Choice>
          <mc:Fallback xmlns="">
            <p:pic>
              <p:nvPicPr>
                <p:cNvPr id="554" name="Freihand 553">
                  <a:extLst>
                    <a:ext uri="{FF2B5EF4-FFF2-40B4-BE49-F238E27FC236}">
                      <a16:creationId xmlns:a16="http://schemas.microsoft.com/office/drawing/2014/main" id="{4B63F438-B24F-480F-A931-749DBAF48D9E}"/>
                    </a:ext>
                  </a:extLst>
                </p:cNvPr>
                <p:cNvPicPr/>
                <p:nvPr/>
              </p:nvPicPr>
              <p:blipFill>
                <a:blip r:embed="rId917"/>
                <a:stretch>
                  <a:fillRect/>
                </a:stretch>
              </p:blipFill>
              <p:spPr>
                <a:xfrm>
                  <a:off x="3525487" y="5073564"/>
                  <a:ext cx="73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5" name="Freihand 554">
                  <a:extLst>
                    <a:ext uri="{FF2B5EF4-FFF2-40B4-BE49-F238E27FC236}">
                      <a16:creationId xmlns:a16="http://schemas.microsoft.com/office/drawing/2014/main" id="{8CE1BFF7-0B37-44FD-A66A-417C51DF2B14}"/>
                    </a:ext>
                  </a:extLst>
                </p14:cNvPr>
                <p14:cNvContentPartPr/>
                <p14:nvPr/>
              </p14:nvContentPartPr>
              <p14:xfrm>
                <a:off x="3671287" y="5098044"/>
                <a:ext cx="99360" cy="112680"/>
              </p14:xfrm>
            </p:contentPart>
          </mc:Choice>
          <mc:Fallback xmlns="">
            <p:pic>
              <p:nvPicPr>
                <p:cNvPr id="555" name="Freihand 554">
                  <a:extLst>
                    <a:ext uri="{FF2B5EF4-FFF2-40B4-BE49-F238E27FC236}">
                      <a16:creationId xmlns:a16="http://schemas.microsoft.com/office/drawing/2014/main" id="{8CE1BFF7-0B37-44FD-A66A-417C51DF2B14}"/>
                    </a:ext>
                  </a:extLst>
                </p:cNvPr>
                <p:cNvPicPr/>
                <p:nvPr/>
              </p:nvPicPr>
              <p:blipFill>
                <a:blip r:embed="rId919"/>
                <a:stretch>
                  <a:fillRect/>
                </a:stretch>
              </p:blipFill>
              <p:spPr>
                <a:xfrm>
                  <a:off x="3666967" y="5093724"/>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6" name="Freihand 555">
                  <a:extLst>
                    <a:ext uri="{FF2B5EF4-FFF2-40B4-BE49-F238E27FC236}">
                      <a16:creationId xmlns:a16="http://schemas.microsoft.com/office/drawing/2014/main" id="{D2DCC5A7-CE72-499F-81E0-7315A7B36AD3}"/>
                    </a:ext>
                  </a:extLst>
                </p14:cNvPr>
                <p14:cNvContentPartPr/>
                <p14:nvPr/>
              </p14:nvContentPartPr>
              <p14:xfrm>
                <a:off x="3802687" y="5104524"/>
                <a:ext cx="115200" cy="90000"/>
              </p14:xfrm>
            </p:contentPart>
          </mc:Choice>
          <mc:Fallback xmlns="">
            <p:pic>
              <p:nvPicPr>
                <p:cNvPr id="556" name="Freihand 555">
                  <a:extLst>
                    <a:ext uri="{FF2B5EF4-FFF2-40B4-BE49-F238E27FC236}">
                      <a16:creationId xmlns:a16="http://schemas.microsoft.com/office/drawing/2014/main" id="{D2DCC5A7-CE72-499F-81E0-7315A7B36AD3}"/>
                    </a:ext>
                  </a:extLst>
                </p:cNvPr>
                <p:cNvPicPr/>
                <p:nvPr/>
              </p:nvPicPr>
              <p:blipFill>
                <a:blip r:embed="rId921"/>
                <a:stretch>
                  <a:fillRect/>
                </a:stretch>
              </p:blipFill>
              <p:spPr>
                <a:xfrm>
                  <a:off x="3798367" y="5100204"/>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7" name="Freihand 556">
                  <a:extLst>
                    <a:ext uri="{FF2B5EF4-FFF2-40B4-BE49-F238E27FC236}">
                      <a16:creationId xmlns:a16="http://schemas.microsoft.com/office/drawing/2014/main" id="{8F0F88F9-C544-4484-B016-65615746DA2E}"/>
                    </a:ext>
                  </a:extLst>
                </p14:cNvPr>
                <p14:cNvContentPartPr/>
                <p14:nvPr/>
              </p14:nvContentPartPr>
              <p14:xfrm>
                <a:off x="4052887" y="5137284"/>
                <a:ext cx="128880" cy="20160"/>
              </p14:xfrm>
            </p:contentPart>
          </mc:Choice>
          <mc:Fallback xmlns="">
            <p:pic>
              <p:nvPicPr>
                <p:cNvPr id="557" name="Freihand 556">
                  <a:extLst>
                    <a:ext uri="{FF2B5EF4-FFF2-40B4-BE49-F238E27FC236}">
                      <a16:creationId xmlns:a16="http://schemas.microsoft.com/office/drawing/2014/main" id="{8F0F88F9-C544-4484-B016-65615746DA2E}"/>
                    </a:ext>
                  </a:extLst>
                </p:cNvPr>
                <p:cNvPicPr/>
                <p:nvPr/>
              </p:nvPicPr>
              <p:blipFill>
                <a:blip r:embed="rId923"/>
                <a:stretch>
                  <a:fillRect/>
                </a:stretch>
              </p:blipFill>
              <p:spPr>
                <a:xfrm>
                  <a:off x="4048567" y="5132964"/>
                  <a:ext cx="137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9" name="Freihand 558">
                  <a:extLst>
                    <a:ext uri="{FF2B5EF4-FFF2-40B4-BE49-F238E27FC236}">
                      <a16:creationId xmlns:a16="http://schemas.microsoft.com/office/drawing/2014/main" id="{E1EE0D53-D5AE-4508-8638-B8DB6D5C6B9E}"/>
                    </a:ext>
                  </a:extLst>
                </p14:cNvPr>
                <p14:cNvContentPartPr/>
                <p14:nvPr/>
              </p14:nvContentPartPr>
              <p14:xfrm>
                <a:off x="4253407" y="5078244"/>
                <a:ext cx="79560" cy="119880"/>
              </p14:xfrm>
            </p:contentPart>
          </mc:Choice>
          <mc:Fallback xmlns="">
            <p:pic>
              <p:nvPicPr>
                <p:cNvPr id="559" name="Freihand 558">
                  <a:extLst>
                    <a:ext uri="{FF2B5EF4-FFF2-40B4-BE49-F238E27FC236}">
                      <a16:creationId xmlns:a16="http://schemas.microsoft.com/office/drawing/2014/main" id="{E1EE0D53-D5AE-4508-8638-B8DB6D5C6B9E}"/>
                    </a:ext>
                  </a:extLst>
                </p:cNvPr>
                <p:cNvPicPr/>
                <p:nvPr/>
              </p:nvPicPr>
              <p:blipFill>
                <a:blip r:embed="rId925"/>
                <a:stretch>
                  <a:fillRect/>
                </a:stretch>
              </p:blipFill>
              <p:spPr>
                <a:xfrm>
                  <a:off x="4249087" y="5073924"/>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60" name="Freihand 559">
                  <a:extLst>
                    <a:ext uri="{FF2B5EF4-FFF2-40B4-BE49-F238E27FC236}">
                      <a16:creationId xmlns:a16="http://schemas.microsoft.com/office/drawing/2014/main" id="{143591A3-2251-495E-801D-DB2B8B4965F8}"/>
                    </a:ext>
                  </a:extLst>
                </p14:cNvPr>
                <p14:cNvContentPartPr/>
                <p14:nvPr/>
              </p14:nvContentPartPr>
              <p14:xfrm>
                <a:off x="4381927" y="5069604"/>
                <a:ext cx="73440" cy="115200"/>
              </p14:xfrm>
            </p:contentPart>
          </mc:Choice>
          <mc:Fallback xmlns="">
            <p:pic>
              <p:nvPicPr>
                <p:cNvPr id="560" name="Freihand 559">
                  <a:extLst>
                    <a:ext uri="{FF2B5EF4-FFF2-40B4-BE49-F238E27FC236}">
                      <a16:creationId xmlns:a16="http://schemas.microsoft.com/office/drawing/2014/main" id="{143591A3-2251-495E-801D-DB2B8B4965F8}"/>
                    </a:ext>
                  </a:extLst>
                </p:cNvPr>
                <p:cNvPicPr/>
                <p:nvPr/>
              </p:nvPicPr>
              <p:blipFill>
                <a:blip r:embed="rId927"/>
                <a:stretch>
                  <a:fillRect/>
                </a:stretch>
              </p:blipFill>
              <p:spPr>
                <a:xfrm>
                  <a:off x="4377607" y="5065284"/>
                  <a:ext cx="8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61" name="Freihand 560">
                  <a:extLst>
                    <a:ext uri="{FF2B5EF4-FFF2-40B4-BE49-F238E27FC236}">
                      <a16:creationId xmlns:a16="http://schemas.microsoft.com/office/drawing/2014/main" id="{16226D02-680A-45A4-AC02-0010595EF675}"/>
                    </a:ext>
                  </a:extLst>
                </p14:cNvPr>
                <p14:cNvContentPartPr/>
                <p14:nvPr/>
              </p14:nvContentPartPr>
              <p14:xfrm>
                <a:off x="4414327" y="5051604"/>
                <a:ext cx="56520" cy="2880"/>
              </p14:xfrm>
            </p:contentPart>
          </mc:Choice>
          <mc:Fallback xmlns="">
            <p:pic>
              <p:nvPicPr>
                <p:cNvPr id="561" name="Freihand 560">
                  <a:extLst>
                    <a:ext uri="{FF2B5EF4-FFF2-40B4-BE49-F238E27FC236}">
                      <a16:creationId xmlns:a16="http://schemas.microsoft.com/office/drawing/2014/main" id="{16226D02-680A-45A4-AC02-0010595EF675}"/>
                    </a:ext>
                  </a:extLst>
                </p:cNvPr>
                <p:cNvPicPr/>
                <p:nvPr/>
              </p:nvPicPr>
              <p:blipFill>
                <a:blip r:embed="rId929"/>
                <a:stretch>
                  <a:fillRect/>
                </a:stretch>
              </p:blipFill>
              <p:spPr>
                <a:xfrm>
                  <a:off x="4410007" y="5047284"/>
                  <a:ext cx="65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2" name="Freihand 561">
                  <a:extLst>
                    <a:ext uri="{FF2B5EF4-FFF2-40B4-BE49-F238E27FC236}">
                      <a16:creationId xmlns:a16="http://schemas.microsoft.com/office/drawing/2014/main" id="{3384A01D-7EC5-4BEB-9E06-B63663F29101}"/>
                    </a:ext>
                  </a:extLst>
                </p14:cNvPr>
                <p14:cNvContentPartPr/>
                <p14:nvPr/>
              </p14:nvContentPartPr>
              <p14:xfrm>
                <a:off x="4509007" y="5053044"/>
                <a:ext cx="63360" cy="118080"/>
              </p14:xfrm>
            </p:contentPart>
          </mc:Choice>
          <mc:Fallback xmlns="">
            <p:pic>
              <p:nvPicPr>
                <p:cNvPr id="562" name="Freihand 561">
                  <a:extLst>
                    <a:ext uri="{FF2B5EF4-FFF2-40B4-BE49-F238E27FC236}">
                      <a16:creationId xmlns:a16="http://schemas.microsoft.com/office/drawing/2014/main" id="{3384A01D-7EC5-4BEB-9E06-B63663F29101}"/>
                    </a:ext>
                  </a:extLst>
                </p:cNvPr>
                <p:cNvPicPr/>
                <p:nvPr/>
              </p:nvPicPr>
              <p:blipFill>
                <a:blip r:embed="rId931"/>
                <a:stretch>
                  <a:fillRect/>
                </a:stretch>
              </p:blipFill>
              <p:spPr>
                <a:xfrm>
                  <a:off x="4504687" y="5048724"/>
                  <a:ext cx="7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3" name="Freihand 562">
                  <a:extLst>
                    <a:ext uri="{FF2B5EF4-FFF2-40B4-BE49-F238E27FC236}">
                      <a16:creationId xmlns:a16="http://schemas.microsoft.com/office/drawing/2014/main" id="{ADE7A08E-F73E-4841-808C-2A70AFF9D74C}"/>
                    </a:ext>
                  </a:extLst>
                </p14:cNvPr>
                <p14:cNvContentPartPr/>
                <p14:nvPr/>
              </p14:nvContentPartPr>
              <p14:xfrm>
                <a:off x="4620967" y="5060244"/>
                <a:ext cx="68760" cy="79920"/>
              </p14:xfrm>
            </p:contentPart>
          </mc:Choice>
          <mc:Fallback xmlns="">
            <p:pic>
              <p:nvPicPr>
                <p:cNvPr id="563" name="Freihand 562">
                  <a:extLst>
                    <a:ext uri="{FF2B5EF4-FFF2-40B4-BE49-F238E27FC236}">
                      <a16:creationId xmlns:a16="http://schemas.microsoft.com/office/drawing/2014/main" id="{ADE7A08E-F73E-4841-808C-2A70AFF9D74C}"/>
                    </a:ext>
                  </a:extLst>
                </p:cNvPr>
                <p:cNvPicPr/>
                <p:nvPr/>
              </p:nvPicPr>
              <p:blipFill>
                <a:blip r:embed="rId933"/>
                <a:stretch>
                  <a:fillRect/>
                </a:stretch>
              </p:blipFill>
              <p:spPr>
                <a:xfrm>
                  <a:off x="4616647" y="5055924"/>
                  <a:ext cx="77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4" name="Freihand 563">
                  <a:extLst>
                    <a:ext uri="{FF2B5EF4-FFF2-40B4-BE49-F238E27FC236}">
                      <a16:creationId xmlns:a16="http://schemas.microsoft.com/office/drawing/2014/main" id="{2D11FB0A-9072-45DC-B756-603454C8A6D2}"/>
                    </a:ext>
                  </a:extLst>
                </p14:cNvPr>
                <p14:cNvContentPartPr/>
                <p14:nvPr/>
              </p14:nvContentPartPr>
              <p14:xfrm>
                <a:off x="4755247" y="5102724"/>
                <a:ext cx="26640" cy="1440"/>
              </p14:xfrm>
            </p:contentPart>
          </mc:Choice>
          <mc:Fallback xmlns="">
            <p:pic>
              <p:nvPicPr>
                <p:cNvPr id="564" name="Freihand 563">
                  <a:extLst>
                    <a:ext uri="{FF2B5EF4-FFF2-40B4-BE49-F238E27FC236}">
                      <a16:creationId xmlns:a16="http://schemas.microsoft.com/office/drawing/2014/main" id="{2D11FB0A-9072-45DC-B756-603454C8A6D2}"/>
                    </a:ext>
                  </a:extLst>
                </p:cNvPr>
                <p:cNvPicPr/>
                <p:nvPr/>
              </p:nvPicPr>
              <p:blipFill>
                <a:blip r:embed="rId935"/>
                <a:stretch>
                  <a:fillRect/>
                </a:stretch>
              </p:blipFill>
              <p:spPr>
                <a:xfrm>
                  <a:off x="4750927" y="5098404"/>
                  <a:ext cx="35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5" name="Freihand 564">
                  <a:extLst>
                    <a:ext uri="{FF2B5EF4-FFF2-40B4-BE49-F238E27FC236}">
                      <a16:creationId xmlns:a16="http://schemas.microsoft.com/office/drawing/2014/main" id="{1315BD4D-8AA2-4033-9800-6FD12B862794}"/>
                    </a:ext>
                  </a:extLst>
                </p14:cNvPr>
                <p14:cNvContentPartPr/>
                <p14:nvPr/>
              </p14:nvContentPartPr>
              <p14:xfrm>
                <a:off x="4869367" y="5096604"/>
                <a:ext cx="360" cy="360"/>
              </p14:xfrm>
            </p:contentPart>
          </mc:Choice>
          <mc:Fallback xmlns="">
            <p:pic>
              <p:nvPicPr>
                <p:cNvPr id="565" name="Freihand 564">
                  <a:extLst>
                    <a:ext uri="{FF2B5EF4-FFF2-40B4-BE49-F238E27FC236}">
                      <a16:creationId xmlns:a16="http://schemas.microsoft.com/office/drawing/2014/main" id="{1315BD4D-8AA2-4033-9800-6FD12B862794}"/>
                    </a:ext>
                  </a:extLst>
                </p:cNvPr>
                <p:cNvPicPr/>
                <p:nvPr/>
              </p:nvPicPr>
              <p:blipFill>
                <a:blip r:embed="rId729"/>
                <a:stretch>
                  <a:fillRect/>
                </a:stretch>
              </p:blipFill>
              <p:spPr>
                <a:xfrm>
                  <a:off x="4865047" y="5092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519F5AC8-F01C-4E02-9D08-2CEB820D275B}"/>
                    </a:ext>
                  </a:extLst>
                </p14:cNvPr>
                <p14:cNvContentPartPr/>
                <p14:nvPr/>
              </p14:nvContentPartPr>
              <p14:xfrm>
                <a:off x="4854967" y="5096604"/>
                <a:ext cx="14760" cy="3600"/>
              </p14:xfrm>
            </p:contentPart>
          </mc:Choice>
          <mc:Fallback xmlns="">
            <p:pic>
              <p:nvPicPr>
                <p:cNvPr id="566" name="Freihand 565">
                  <a:extLst>
                    <a:ext uri="{FF2B5EF4-FFF2-40B4-BE49-F238E27FC236}">
                      <a16:creationId xmlns:a16="http://schemas.microsoft.com/office/drawing/2014/main" id="{519F5AC8-F01C-4E02-9D08-2CEB820D275B}"/>
                    </a:ext>
                  </a:extLst>
                </p:cNvPr>
                <p:cNvPicPr/>
                <p:nvPr/>
              </p:nvPicPr>
              <p:blipFill>
                <a:blip r:embed="rId938"/>
                <a:stretch>
                  <a:fillRect/>
                </a:stretch>
              </p:blipFill>
              <p:spPr>
                <a:xfrm>
                  <a:off x="4850647" y="5092284"/>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55092683-5112-4A7A-B0F7-C5299A1C2881}"/>
                    </a:ext>
                  </a:extLst>
                </p14:cNvPr>
                <p14:cNvContentPartPr/>
                <p14:nvPr/>
              </p14:nvContentPartPr>
              <p14:xfrm>
                <a:off x="4844887" y="5016324"/>
                <a:ext cx="77040" cy="128160"/>
              </p14:xfrm>
            </p:contentPart>
          </mc:Choice>
          <mc:Fallback xmlns="">
            <p:pic>
              <p:nvPicPr>
                <p:cNvPr id="567" name="Freihand 566">
                  <a:extLst>
                    <a:ext uri="{FF2B5EF4-FFF2-40B4-BE49-F238E27FC236}">
                      <a16:creationId xmlns:a16="http://schemas.microsoft.com/office/drawing/2014/main" id="{55092683-5112-4A7A-B0F7-C5299A1C2881}"/>
                    </a:ext>
                  </a:extLst>
                </p:cNvPr>
                <p:cNvPicPr/>
                <p:nvPr/>
              </p:nvPicPr>
              <p:blipFill>
                <a:blip r:embed="rId940"/>
                <a:stretch>
                  <a:fillRect/>
                </a:stretch>
              </p:blipFill>
              <p:spPr>
                <a:xfrm>
                  <a:off x="4840567" y="5012004"/>
                  <a:ext cx="85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F69655F9-FD95-4D65-93E1-A6F94AFBC70E}"/>
                    </a:ext>
                  </a:extLst>
                </p14:cNvPr>
                <p14:cNvContentPartPr/>
                <p14:nvPr/>
              </p14:nvContentPartPr>
              <p14:xfrm>
                <a:off x="4878727" y="4990044"/>
                <a:ext cx="89280" cy="9360"/>
              </p14:xfrm>
            </p:contentPart>
          </mc:Choice>
          <mc:Fallback xmlns="">
            <p:pic>
              <p:nvPicPr>
                <p:cNvPr id="568" name="Freihand 567">
                  <a:extLst>
                    <a:ext uri="{FF2B5EF4-FFF2-40B4-BE49-F238E27FC236}">
                      <a16:creationId xmlns:a16="http://schemas.microsoft.com/office/drawing/2014/main" id="{F69655F9-FD95-4D65-93E1-A6F94AFBC70E}"/>
                    </a:ext>
                  </a:extLst>
                </p:cNvPr>
                <p:cNvPicPr/>
                <p:nvPr/>
              </p:nvPicPr>
              <p:blipFill>
                <a:blip r:embed="rId942"/>
                <a:stretch>
                  <a:fillRect/>
                </a:stretch>
              </p:blipFill>
              <p:spPr>
                <a:xfrm>
                  <a:off x="4874407" y="4985724"/>
                  <a:ext cx="9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69" name="Freihand 568">
                  <a:extLst>
                    <a:ext uri="{FF2B5EF4-FFF2-40B4-BE49-F238E27FC236}">
                      <a16:creationId xmlns:a16="http://schemas.microsoft.com/office/drawing/2014/main" id="{C1736EDD-E65C-413B-9868-7D4E58DB2A7B}"/>
                    </a:ext>
                  </a:extLst>
                </p14:cNvPr>
                <p14:cNvContentPartPr/>
                <p14:nvPr/>
              </p14:nvContentPartPr>
              <p14:xfrm>
                <a:off x="5013007" y="5021004"/>
                <a:ext cx="72360" cy="96480"/>
              </p14:xfrm>
            </p:contentPart>
          </mc:Choice>
          <mc:Fallback xmlns="">
            <p:pic>
              <p:nvPicPr>
                <p:cNvPr id="569" name="Freihand 568">
                  <a:extLst>
                    <a:ext uri="{FF2B5EF4-FFF2-40B4-BE49-F238E27FC236}">
                      <a16:creationId xmlns:a16="http://schemas.microsoft.com/office/drawing/2014/main" id="{C1736EDD-E65C-413B-9868-7D4E58DB2A7B}"/>
                    </a:ext>
                  </a:extLst>
                </p:cNvPr>
                <p:cNvPicPr/>
                <p:nvPr/>
              </p:nvPicPr>
              <p:blipFill>
                <a:blip r:embed="rId944"/>
                <a:stretch>
                  <a:fillRect/>
                </a:stretch>
              </p:blipFill>
              <p:spPr>
                <a:xfrm>
                  <a:off x="5008687" y="5016684"/>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0" name="Freihand 569">
                  <a:extLst>
                    <a:ext uri="{FF2B5EF4-FFF2-40B4-BE49-F238E27FC236}">
                      <a16:creationId xmlns:a16="http://schemas.microsoft.com/office/drawing/2014/main" id="{DF2E2E80-830D-4A56-8F96-9FC9968632C2}"/>
                    </a:ext>
                  </a:extLst>
                </p14:cNvPr>
                <p14:cNvContentPartPr/>
                <p14:nvPr/>
              </p14:nvContentPartPr>
              <p14:xfrm>
                <a:off x="5004727" y="4977444"/>
                <a:ext cx="61920" cy="64800"/>
              </p14:xfrm>
            </p:contentPart>
          </mc:Choice>
          <mc:Fallback xmlns="">
            <p:pic>
              <p:nvPicPr>
                <p:cNvPr id="570" name="Freihand 569">
                  <a:extLst>
                    <a:ext uri="{FF2B5EF4-FFF2-40B4-BE49-F238E27FC236}">
                      <a16:creationId xmlns:a16="http://schemas.microsoft.com/office/drawing/2014/main" id="{DF2E2E80-830D-4A56-8F96-9FC9968632C2}"/>
                    </a:ext>
                  </a:extLst>
                </p:cNvPr>
                <p:cNvPicPr/>
                <p:nvPr/>
              </p:nvPicPr>
              <p:blipFill>
                <a:blip r:embed="rId946"/>
                <a:stretch>
                  <a:fillRect/>
                </a:stretch>
              </p:blipFill>
              <p:spPr>
                <a:xfrm>
                  <a:off x="5000407" y="4973124"/>
                  <a:ext cx="7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1" name="Freihand 570">
                  <a:extLst>
                    <a:ext uri="{FF2B5EF4-FFF2-40B4-BE49-F238E27FC236}">
                      <a16:creationId xmlns:a16="http://schemas.microsoft.com/office/drawing/2014/main" id="{DA3A9A0D-5EB7-4D70-8C61-0D799093064D}"/>
                    </a:ext>
                  </a:extLst>
                </p14:cNvPr>
                <p14:cNvContentPartPr/>
                <p14:nvPr/>
              </p14:nvContentPartPr>
              <p14:xfrm>
                <a:off x="5072047" y="5087244"/>
                <a:ext cx="59760" cy="28800"/>
              </p14:xfrm>
            </p:contentPart>
          </mc:Choice>
          <mc:Fallback xmlns="">
            <p:pic>
              <p:nvPicPr>
                <p:cNvPr id="571" name="Freihand 570">
                  <a:extLst>
                    <a:ext uri="{FF2B5EF4-FFF2-40B4-BE49-F238E27FC236}">
                      <a16:creationId xmlns:a16="http://schemas.microsoft.com/office/drawing/2014/main" id="{DA3A9A0D-5EB7-4D70-8C61-0D799093064D}"/>
                    </a:ext>
                  </a:extLst>
                </p:cNvPr>
                <p:cNvPicPr/>
                <p:nvPr/>
              </p:nvPicPr>
              <p:blipFill>
                <a:blip r:embed="rId948"/>
                <a:stretch>
                  <a:fillRect/>
                </a:stretch>
              </p:blipFill>
              <p:spPr>
                <a:xfrm>
                  <a:off x="5067727" y="5082924"/>
                  <a:ext cx="6840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B882A6B-ACA2-4E58-9C02-F63C41796A63}"/>
                  </a:ext>
                </a:extLst>
              </p14:cNvPr>
              <p14:cNvContentPartPr/>
              <p14:nvPr/>
            </p14:nvContentPartPr>
            <p14:xfrm>
              <a:off x="5268607" y="5004084"/>
              <a:ext cx="108720" cy="16920"/>
            </p14:xfrm>
          </p:contentPart>
        </mc:Choice>
        <mc:Fallback xmlns="">
          <p:pic>
            <p:nvPicPr>
              <p:cNvPr id="573" name="Freihand 572">
                <a:extLst>
                  <a:ext uri="{FF2B5EF4-FFF2-40B4-BE49-F238E27FC236}">
                    <a16:creationId xmlns:a16="http://schemas.microsoft.com/office/drawing/2014/main" id="{0B882A6B-ACA2-4E58-9C02-F63C41796A63}"/>
                  </a:ext>
                </a:extLst>
              </p:cNvPr>
              <p:cNvPicPr/>
              <p:nvPr/>
            </p:nvPicPr>
            <p:blipFill>
              <a:blip r:embed="rId950"/>
              <a:stretch>
                <a:fillRect/>
              </a:stretch>
            </p:blipFill>
            <p:spPr>
              <a:xfrm>
                <a:off x="5264287" y="4999764"/>
                <a:ext cx="11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9D18E911-0BD1-4A97-8342-C2AFDC991404}"/>
                  </a:ext>
                </a:extLst>
              </p14:cNvPr>
              <p14:cNvContentPartPr/>
              <p14:nvPr/>
            </p14:nvContentPartPr>
            <p14:xfrm>
              <a:off x="5274007" y="5049804"/>
              <a:ext cx="90720" cy="13680"/>
            </p14:xfrm>
          </p:contentPart>
        </mc:Choice>
        <mc:Fallback xmlns="">
          <p:pic>
            <p:nvPicPr>
              <p:cNvPr id="574" name="Freihand 573">
                <a:extLst>
                  <a:ext uri="{FF2B5EF4-FFF2-40B4-BE49-F238E27FC236}">
                    <a16:creationId xmlns:a16="http://schemas.microsoft.com/office/drawing/2014/main" id="{9D18E911-0BD1-4A97-8342-C2AFDC991404}"/>
                  </a:ext>
                </a:extLst>
              </p:cNvPr>
              <p:cNvPicPr/>
              <p:nvPr/>
            </p:nvPicPr>
            <p:blipFill>
              <a:blip r:embed="rId952"/>
              <a:stretch>
                <a:fillRect/>
              </a:stretch>
            </p:blipFill>
            <p:spPr>
              <a:xfrm>
                <a:off x="5269687" y="5045484"/>
                <a:ext cx="9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3AC3AAEF-DFF6-4C2F-8729-E6A04FC7CC55}"/>
                  </a:ext>
                </a:extLst>
              </p14:cNvPr>
              <p14:cNvContentPartPr/>
              <p14:nvPr/>
            </p14:nvContentPartPr>
            <p14:xfrm>
              <a:off x="5416927" y="4934244"/>
              <a:ext cx="58680" cy="115920"/>
            </p14:xfrm>
          </p:contentPart>
        </mc:Choice>
        <mc:Fallback xmlns="">
          <p:pic>
            <p:nvPicPr>
              <p:cNvPr id="575" name="Freihand 574">
                <a:extLst>
                  <a:ext uri="{FF2B5EF4-FFF2-40B4-BE49-F238E27FC236}">
                    <a16:creationId xmlns:a16="http://schemas.microsoft.com/office/drawing/2014/main" id="{3AC3AAEF-DFF6-4C2F-8729-E6A04FC7CC55}"/>
                  </a:ext>
                </a:extLst>
              </p:cNvPr>
              <p:cNvPicPr/>
              <p:nvPr/>
            </p:nvPicPr>
            <p:blipFill>
              <a:blip r:embed="rId954"/>
              <a:stretch>
                <a:fillRect/>
              </a:stretch>
            </p:blipFill>
            <p:spPr>
              <a:xfrm>
                <a:off x="5412607" y="4929924"/>
                <a:ext cx="6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5CC858ED-F0B1-4EF5-AB0F-D714F773F17C}"/>
                  </a:ext>
                </a:extLst>
              </p14:cNvPr>
              <p14:cNvContentPartPr/>
              <p14:nvPr/>
            </p14:nvContentPartPr>
            <p14:xfrm>
              <a:off x="5462287" y="4990044"/>
              <a:ext cx="25560" cy="90000"/>
            </p14:xfrm>
          </p:contentPart>
        </mc:Choice>
        <mc:Fallback xmlns="">
          <p:pic>
            <p:nvPicPr>
              <p:cNvPr id="576" name="Freihand 575">
                <a:extLst>
                  <a:ext uri="{FF2B5EF4-FFF2-40B4-BE49-F238E27FC236}">
                    <a16:creationId xmlns:a16="http://schemas.microsoft.com/office/drawing/2014/main" id="{5CC858ED-F0B1-4EF5-AB0F-D714F773F17C}"/>
                  </a:ext>
                </a:extLst>
              </p:cNvPr>
              <p:cNvPicPr/>
              <p:nvPr/>
            </p:nvPicPr>
            <p:blipFill>
              <a:blip r:embed="rId956"/>
              <a:stretch>
                <a:fillRect/>
              </a:stretch>
            </p:blipFill>
            <p:spPr>
              <a:xfrm>
                <a:off x="5457967" y="498572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B0E26B53-A918-4F9A-9C08-31F3B0F00FA4}"/>
                  </a:ext>
                </a:extLst>
              </p14:cNvPr>
              <p14:cNvContentPartPr/>
              <p14:nvPr/>
            </p14:nvContentPartPr>
            <p14:xfrm>
              <a:off x="5526007" y="4949364"/>
              <a:ext cx="91800" cy="113760"/>
            </p14:xfrm>
          </p:contentPart>
        </mc:Choice>
        <mc:Fallback xmlns="">
          <p:pic>
            <p:nvPicPr>
              <p:cNvPr id="577" name="Freihand 576">
                <a:extLst>
                  <a:ext uri="{FF2B5EF4-FFF2-40B4-BE49-F238E27FC236}">
                    <a16:creationId xmlns:a16="http://schemas.microsoft.com/office/drawing/2014/main" id="{B0E26B53-A918-4F9A-9C08-31F3B0F00FA4}"/>
                  </a:ext>
                </a:extLst>
              </p:cNvPr>
              <p:cNvPicPr/>
              <p:nvPr/>
            </p:nvPicPr>
            <p:blipFill>
              <a:blip r:embed="rId958"/>
              <a:stretch>
                <a:fillRect/>
              </a:stretch>
            </p:blipFill>
            <p:spPr>
              <a:xfrm>
                <a:off x="5521687" y="4945044"/>
                <a:ext cx="100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65682496-EEEF-45DB-B9A8-B0FCC3D8F6DE}"/>
                  </a:ext>
                </a:extLst>
              </p14:cNvPr>
              <p14:cNvContentPartPr/>
              <p14:nvPr/>
            </p14:nvContentPartPr>
            <p14:xfrm>
              <a:off x="5637247" y="4932444"/>
              <a:ext cx="146520" cy="163800"/>
            </p14:xfrm>
          </p:contentPart>
        </mc:Choice>
        <mc:Fallback xmlns="">
          <p:pic>
            <p:nvPicPr>
              <p:cNvPr id="578" name="Freihand 577">
                <a:extLst>
                  <a:ext uri="{FF2B5EF4-FFF2-40B4-BE49-F238E27FC236}">
                    <a16:creationId xmlns:a16="http://schemas.microsoft.com/office/drawing/2014/main" id="{65682496-EEEF-45DB-B9A8-B0FCC3D8F6DE}"/>
                  </a:ext>
                </a:extLst>
              </p:cNvPr>
              <p:cNvPicPr/>
              <p:nvPr/>
            </p:nvPicPr>
            <p:blipFill>
              <a:blip r:embed="rId960"/>
              <a:stretch>
                <a:fillRect/>
              </a:stretch>
            </p:blipFill>
            <p:spPr>
              <a:xfrm>
                <a:off x="5632927" y="4928124"/>
                <a:ext cx="155160" cy="172440"/>
              </a:xfrm>
              <a:prstGeom prst="rect">
                <a:avLst/>
              </a:prstGeom>
            </p:spPr>
          </p:pic>
        </mc:Fallback>
      </mc:AlternateContent>
      <p:grpSp>
        <p:nvGrpSpPr>
          <p:cNvPr id="598" name="Gruppieren 597">
            <a:extLst>
              <a:ext uri="{FF2B5EF4-FFF2-40B4-BE49-F238E27FC236}">
                <a16:creationId xmlns:a16="http://schemas.microsoft.com/office/drawing/2014/main" id="{C9AB3FCE-0691-471A-9CCE-B151E9F5DF9C}"/>
              </a:ext>
            </a:extLst>
          </p:cNvPr>
          <p:cNvGrpSpPr/>
          <p:nvPr/>
        </p:nvGrpSpPr>
        <p:grpSpPr>
          <a:xfrm>
            <a:off x="5854327" y="4770804"/>
            <a:ext cx="1415520" cy="261360"/>
            <a:chOff x="5854327" y="4770804"/>
            <a:chExt cx="1415520" cy="261360"/>
          </a:xfrm>
        </p:grpSpPr>
        <mc:AlternateContent xmlns:mc="http://schemas.openxmlformats.org/markup-compatibility/2006" xmlns:p14="http://schemas.microsoft.com/office/powerpoint/2010/main">
          <mc:Choice Requires="p14">
            <p:contentPart p14:bwMode="auto" r:id="rId961">
              <p14:nvContentPartPr>
                <p14:cNvPr id="580" name="Freihand 579">
                  <a:extLst>
                    <a:ext uri="{FF2B5EF4-FFF2-40B4-BE49-F238E27FC236}">
                      <a16:creationId xmlns:a16="http://schemas.microsoft.com/office/drawing/2014/main" id="{FD2D3BCC-2F6C-4425-9CB3-AAF9511F49A5}"/>
                    </a:ext>
                  </a:extLst>
                </p14:cNvPr>
                <p14:cNvContentPartPr/>
                <p14:nvPr/>
              </p14:nvContentPartPr>
              <p14:xfrm>
                <a:off x="5854327" y="4970244"/>
                <a:ext cx="110880" cy="15480"/>
              </p14:xfrm>
            </p:contentPart>
          </mc:Choice>
          <mc:Fallback xmlns="">
            <p:pic>
              <p:nvPicPr>
                <p:cNvPr id="580" name="Freihand 579">
                  <a:extLst>
                    <a:ext uri="{FF2B5EF4-FFF2-40B4-BE49-F238E27FC236}">
                      <a16:creationId xmlns:a16="http://schemas.microsoft.com/office/drawing/2014/main" id="{FD2D3BCC-2F6C-4425-9CB3-AAF9511F49A5}"/>
                    </a:ext>
                  </a:extLst>
                </p:cNvPr>
                <p:cNvPicPr/>
                <p:nvPr/>
              </p:nvPicPr>
              <p:blipFill>
                <a:blip r:embed="rId962"/>
                <a:stretch>
                  <a:fillRect/>
                </a:stretch>
              </p:blipFill>
              <p:spPr>
                <a:xfrm>
                  <a:off x="5850007" y="4965924"/>
                  <a:ext cx="11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1" name="Freihand 580">
                  <a:extLst>
                    <a:ext uri="{FF2B5EF4-FFF2-40B4-BE49-F238E27FC236}">
                      <a16:creationId xmlns:a16="http://schemas.microsoft.com/office/drawing/2014/main" id="{A9571654-85E1-4911-89B8-AD58F5D5B8F1}"/>
                    </a:ext>
                  </a:extLst>
                </p14:cNvPr>
                <p14:cNvContentPartPr/>
                <p14:nvPr/>
              </p14:nvContentPartPr>
              <p14:xfrm>
                <a:off x="5856487" y="5019564"/>
                <a:ext cx="113040" cy="9720"/>
              </p14:xfrm>
            </p:contentPart>
          </mc:Choice>
          <mc:Fallback xmlns="">
            <p:pic>
              <p:nvPicPr>
                <p:cNvPr id="581" name="Freihand 580">
                  <a:extLst>
                    <a:ext uri="{FF2B5EF4-FFF2-40B4-BE49-F238E27FC236}">
                      <a16:creationId xmlns:a16="http://schemas.microsoft.com/office/drawing/2014/main" id="{A9571654-85E1-4911-89B8-AD58F5D5B8F1}"/>
                    </a:ext>
                  </a:extLst>
                </p:cNvPr>
                <p:cNvPicPr/>
                <p:nvPr/>
              </p:nvPicPr>
              <p:blipFill>
                <a:blip r:embed="rId964"/>
                <a:stretch>
                  <a:fillRect/>
                </a:stretch>
              </p:blipFill>
              <p:spPr>
                <a:xfrm>
                  <a:off x="5852167" y="5015244"/>
                  <a:ext cx="121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3" name="Freihand 582">
                  <a:extLst>
                    <a:ext uri="{FF2B5EF4-FFF2-40B4-BE49-F238E27FC236}">
                      <a16:creationId xmlns:a16="http://schemas.microsoft.com/office/drawing/2014/main" id="{F49E2144-AB89-438E-83DE-9F33CC731FFF}"/>
                    </a:ext>
                  </a:extLst>
                </p14:cNvPr>
                <p14:cNvContentPartPr/>
                <p14:nvPr/>
              </p14:nvContentPartPr>
              <p14:xfrm>
                <a:off x="6029287" y="4885644"/>
                <a:ext cx="85320" cy="127080"/>
              </p14:xfrm>
            </p:contentPart>
          </mc:Choice>
          <mc:Fallback xmlns="">
            <p:pic>
              <p:nvPicPr>
                <p:cNvPr id="583" name="Freihand 582">
                  <a:extLst>
                    <a:ext uri="{FF2B5EF4-FFF2-40B4-BE49-F238E27FC236}">
                      <a16:creationId xmlns:a16="http://schemas.microsoft.com/office/drawing/2014/main" id="{F49E2144-AB89-438E-83DE-9F33CC731FFF}"/>
                    </a:ext>
                  </a:extLst>
                </p:cNvPr>
                <p:cNvPicPr/>
                <p:nvPr/>
              </p:nvPicPr>
              <p:blipFill>
                <a:blip r:embed="rId966"/>
                <a:stretch>
                  <a:fillRect/>
                </a:stretch>
              </p:blipFill>
              <p:spPr>
                <a:xfrm>
                  <a:off x="6024967" y="4881324"/>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4" name="Freihand 583">
                  <a:extLst>
                    <a:ext uri="{FF2B5EF4-FFF2-40B4-BE49-F238E27FC236}">
                      <a16:creationId xmlns:a16="http://schemas.microsoft.com/office/drawing/2014/main" id="{94A0FA44-5A2C-463E-86B2-DA2B341D3D79}"/>
                    </a:ext>
                  </a:extLst>
                </p14:cNvPr>
                <p14:cNvContentPartPr/>
                <p14:nvPr/>
              </p14:nvContentPartPr>
              <p14:xfrm>
                <a:off x="6101287" y="4946844"/>
                <a:ext cx="51840" cy="85320"/>
              </p14:xfrm>
            </p:contentPart>
          </mc:Choice>
          <mc:Fallback xmlns="">
            <p:pic>
              <p:nvPicPr>
                <p:cNvPr id="584" name="Freihand 583">
                  <a:extLst>
                    <a:ext uri="{FF2B5EF4-FFF2-40B4-BE49-F238E27FC236}">
                      <a16:creationId xmlns:a16="http://schemas.microsoft.com/office/drawing/2014/main" id="{94A0FA44-5A2C-463E-86B2-DA2B341D3D79}"/>
                    </a:ext>
                  </a:extLst>
                </p:cNvPr>
                <p:cNvPicPr/>
                <p:nvPr/>
              </p:nvPicPr>
              <p:blipFill>
                <a:blip r:embed="rId968"/>
                <a:stretch>
                  <a:fillRect/>
                </a:stretch>
              </p:blipFill>
              <p:spPr>
                <a:xfrm>
                  <a:off x="6096967" y="4942524"/>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5" name="Freihand 584">
                  <a:extLst>
                    <a:ext uri="{FF2B5EF4-FFF2-40B4-BE49-F238E27FC236}">
                      <a16:creationId xmlns:a16="http://schemas.microsoft.com/office/drawing/2014/main" id="{990BDD8B-3176-4787-ACDA-5E29C8A5AE0E}"/>
                    </a:ext>
                  </a:extLst>
                </p14:cNvPr>
                <p14:cNvContentPartPr/>
                <p14:nvPr/>
              </p14:nvContentPartPr>
              <p14:xfrm>
                <a:off x="6162487" y="4926684"/>
                <a:ext cx="72720" cy="103320"/>
              </p14:xfrm>
            </p:contentPart>
          </mc:Choice>
          <mc:Fallback xmlns="">
            <p:pic>
              <p:nvPicPr>
                <p:cNvPr id="585" name="Freihand 584">
                  <a:extLst>
                    <a:ext uri="{FF2B5EF4-FFF2-40B4-BE49-F238E27FC236}">
                      <a16:creationId xmlns:a16="http://schemas.microsoft.com/office/drawing/2014/main" id="{990BDD8B-3176-4787-ACDA-5E29C8A5AE0E}"/>
                    </a:ext>
                  </a:extLst>
                </p:cNvPr>
                <p:cNvPicPr/>
                <p:nvPr/>
              </p:nvPicPr>
              <p:blipFill>
                <a:blip r:embed="rId970"/>
                <a:stretch>
                  <a:fillRect/>
                </a:stretch>
              </p:blipFill>
              <p:spPr>
                <a:xfrm>
                  <a:off x="6158167" y="4922364"/>
                  <a:ext cx="81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6" name="Freihand 585">
                  <a:extLst>
                    <a:ext uri="{FF2B5EF4-FFF2-40B4-BE49-F238E27FC236}">
                      <a16:creationId xmlns:a16="http://schemas.microsoft.com/office/drawing/2014/main" id="{C03AC982-75AB-4EFE-9664-6F0A82886A1E}"/>
                    </a:ext>
                  </a:extLst>
                </p14:cNvPr>
                <p14:cNvContentPartPr/>
                <p14:nvPr/>
              </p14:nvContentPartPr>
              <p14:xfrm>
                <a:off x="6257527" y="4915524"/>
                <a:ext cx="77760" cy="101160"/>
              </p14:xfrm>
            </p:contentPart>
          </mc:Choice>
          <mc:Fallback xmlns="">
            <p:pic>
              <p:nvPicPr>
                <p:cNvPr id="586" name="Freihand 585">
                  <a:extLst>
                    <a:ext uri="{FF2B5EF4-FFF2-40B4-BE49-F238E27FC236}">
                      <a16:creationId xmlns:a16="http://schemas.microsoft.com/office/drawing/2014/main" id="{C03AC982-75AB-4EFE-9664-6F0A82886A1E}"/>
                    </a:ext>
                  </a:extLst>
                </p:cNvPr>
                <p:cNvPicPr/>
                <p:nvPr/>
              </p:nvPicPr>
              <p:blipFill>
                <a:blip r:embed="rId972"/>
                <a:stretch>
                  <a:fillRect/>
                </a:stretch>
              </p:blipFill>
              <p:spPr>
                <a:xfrm>
                  <a:off x="6253207" y="4911204"/>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42584203-A65A-4245-A33B-8628F56242C5}"/>
                    </a:ext>
                  </a:extLst>
                </p14:cNvPr>
                <p14:cNvContentPartPr/>
                <p14:nvPr/>
              </p14:nvContentPartPr>
              <p14:xfrm>
                <a:off x="6456967" y="4926684"/>
                <a:ext cx="15480" cy="91080"/>
              </p14:xfrm>
            </p:contentPart>
          </mc:Choice>
          <mc:Fallback xmlns="">
            <p:pic>
              <p:nvPicPr>
                <p:cNvPr id="587" name="Freihand 586">
                  <a:extLst>
                    <a:ext uri="{FF2B5EF4-FFF2-40B4-BE49-F238E27FC236}">
                      <a16:creationId xmlns:a16="http://schemas.microsoft.com/office/drawing/2014/main" id="{42584203-A65A-4245-A33B-8628F56242C5}"/>
                    </a:ext>
                  </a:extLst>
                </p:cNvPr>
                <p:cNvPicPr/>
                <p:nvPr/>
              </p:nvPicPr>
              <p:blipFill>
                <a:blip r:embed="rId974"/>
                <a:stretch>
                  <a:fillRect/>
                </a:stretch>
              </p:blipFill>
              <p:spPr>
                <a:xfrm>
                  <a:off x="6452647" y="4922364"/>
                  <a:ext cx="2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70C14AF7-9855-4B10-A18F-832D02B6020D}"/>
                    </a:ext>
                  </a:extLst>
                </p14:cNvPr>
                <p14:cNvContentPartPr/>
                <p14:nvPr/>
              </p14:nvContentPartPr>
              <p14:xfrm>
                <a:off x="6439327" y="4950084"/>
                <a:ext cx="89640" cy="12240"/>
              </p14:xfrm>
            </p:contentPart>
          </mc:Choice>
          <mc:Fallback xmlns="">
            <p:pic>
              <p:nvPicPr>
                <p:cNvPr id="588" name="Freihand 587">
                  <a:extLst>
                    <a:ext uri="{FF2B5EF4-FFF2-40B4-BE49-F238E27FC236}">
                      <a16:creationId xmlns:a16="http://schemas.microsoft.com/office/drawing/2014/main" id="{70C14AF7-9855-4B10-A18F-832D02B6020D}"/>
                    </a:ext>
                  </a:extLst>
                </p:cNvPr>
                <p:cNvPicPr/>
                <p:nvPr/>
              </p:nvPicPr>
              <p:blipFill>
                <a:blip r:embed="rId976"/>
                <a:stretch>
                  <a:fillRect/>
                </a:stretch>
              </p:blipFill>
              <p:spPr>
                <a:xfrm>
                  <a:off x="6435007" y="4945764"/>
                  <a:ext cx="98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86138AE0-369F-41DA-8CBA-60A70FBBF1D8}"/>
                    </a:ext>
                  </a:extLst>
                </p14:cNvPr>
                <p14:cNvContentPartPr/>
                <p14:nvPr/>
              </p14:nvContentPartPr>
              <p14:xfrm>
                <a:off x="6624367" y="4875924"/>
                <a:ext cx="74520" cy="103320"/>
              </p14:xfrm>
            </p:contentPart>
          </mc:Choice>
          <mc:Fallback xmlns="">
            <p:pic>
              <p:nvPicPr>
                <p:cNvPr id="589" name="Freihand 588">
                  <a:extLst>
                    <a:ext uri="{FF2B5EF4-FFF2-40B4-BE49-F238E27FC236}">
                      <a16:creationId xmlns:a16="http://schemas.microsoft.com/office/drawing/2014/main" id="{86138AE0-369F-41DA-8CBA-60A70FBBF1D8}"/>
                    </a:ext>
                  </a:extLst>
                </p:cNvPr>
                <p:cNvPicPr/>
                <p:nvPr/>
              </p:nvPicPr>
              <p:blipFill>
                <a:blip r:embed="rId978"/>
                <a:stretch>
                  <a:fillRect/>
                </a:stretch>
              </p:blipFill>
              <p:spPr>
                <a:xfrm>
                  <a:off x="6620047" y="4871604"/>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0" name="Freihand 589">
                  <a:extLst>
                    <a:ext uri="{FF2B5EF4-FFF2-40B4-BE49-F238E27FC236}">
                      <a16:creationId xmlns:a16="http://schemas.microsoft.com/office/drawing/2014/main" id="{F4691E3F-F2E2-437A-ACC0-E15AEF58B224}"/>
                    </a:ext>
                  </a:extLst>
                </p14:cNvPr>
                <p14:cNvContentPartPr/>
                <p14:nvPr/>
              </p14:nvContentPartPr>
              <p14:xfrm>
                <a:off x="6643807" y="4866564"/>
                <a:ext cx="69480" cy="17280"/>
              </p14:xfrm>
            </p:contentPart>
          </mc:Choice>
          <mc:Fallback xmlns="">
            <p:pic>
              <p:nvPicPr>
                <p:cNvPr id="590" name="Freihand 589">
                  <a:extLst>
                    <a:ext uri="{FF2B5EF4-FFF2-40B4-BE49-F238E27FC236}">
                      <a16:creationId xmlns:a16="http://schemas.microsoft.com/office/drawing/2014/main" id="{F4691E3F-F2E2-437A-ACC0-E15AEF58B224}"/>
                    </a:ext>
                  </a:extLst>
                </p:cNvPr>
                <p:cNvPicPr/>
                <p:nvPr/>
              </p:nvPicPr>
              <p:blipFill>
                <a:blip r:embed="rId980"/>
                <a:stretch>
                  <a:fillRect/>
                </a:stretch>
              </p:blipFill>
              <p:spPr>
                <a:xfrm>
                  <a:off x="6639487" y="4862244"/>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1" name="Freihand 590">
                  <a:extLst>
                    <a:ext uri="{FF2B5EF4-FFF2-40B4-BE49-F238E27FC236}">
                      <a16:creationId xmlns:a16="http://schemas.microsoft.com/office/drawing/2014/main" id="{B0345202-C62C-49AB-B030-6289F4E2A04D}"/>
                    </a:ext>
                  </a:extLst>
                </p14:cNvPr>
                <p14:cNvContentPartPr/>
                <p14:nvPr/>
              </p14:nvContentPartPr>
              <p14:xfrm>
                <a:off x="6748567" y="4879884"/>
                <a:ext cx="61200" cy="64440"/>
              </p14:xfrm>
            </p:contentPart>
          </mc:Choice>
          <mc:Fallback xmlns="">
            <p:pic>
              <p:nvPicPr>
                <p:cNvPr id="591" name="Freihand 590">
                  <a:extLst>
                    <a:ext uri="{FF2B5EF4-FFF2-40B4-BE49-F238E27FC236}">
                      <a16:creationId xmlns:a16="http://schemas.microsoft.com/office/drawing/2014/main" id="{B0345202-C62C-49AB-B030-6289F4E2A04D}"/>
                    </a:ext>
                  </a:extLst>
                </p:cNvPr>
                <p:cNvPicPr/>
                <p:nvPr/>
              </p:nvPicPr>
              <p:blipFill>
                <a:blip r:embed="rId982"/>
                <a:stretch>
                  <a:fillRect/>
                </a:stretch>
              </p:blipFill>
              <p:spPr>
                <a:xfrm>
                  <a:off x="6744247" y="4875564"/>
                  <a:ext cx="69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2" name="Freihand 591">
                  <a:extLst>
                    <a:ext uri="{FF2B5EF4-FFF2-40B4-BE49-F238E27FC236}">
                      <a16:creationId xmlns:a16="http://schemas.microsoft.com/office/drawing/2014/main" id="{5CBD76F6-EE54-4A03-BE52-41E5995197EC}"/>
                    </a:ext>
                  </a:extLst>
                </p14:cNvPr>
                <p14:cNvContentPartPr/>
                <p14:nvPr/>
              </p14:nvContentPartPr>
              <p14:xfrm>
                <a:off x="6831367" y="4880964"/>
                <a:ext cx="64800" cy="72000"/>
              </p14:xfrm>
            </p:contentPart>
          </mc:Choice>
          <mc:Fallback xmlns="">
            <p:pic>
              <p:nvPicPr>
                <p:cNvPr id="592" name="Freihand 591">
                  <a:extLst>
                    <a:ext uri="{FF2B5EF4-FFF2-40B4-BE49-F238E27FC236}">
                      <a16:creationId xmlns:a16="http://schemas.microsoft.com/office/drawing/2014/main" id="{5CBD76F6-EE54-4A03-BE52-41E5995197EC}"/>
                    </a:ext>
                  </a:extLst>
                </p:cNvPr>
                <p:cNvPicPr/>
                <p:nvPr/>
              </p:nvPicPr>
              <p:blipFill>
                <a:blip r:embed="rId984"/>
                <a:stretch>
                  <a:fillRect/>
                </a:stretch>
              </p:blipFill>
              <p:spPr>
                <a:xfrm>
                  <a:off x="6827047" y="4876644"/>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93" name="Freihand 592">
                  <a:extLst>
                    <a:ext uri="{FF2B5EF4-FFF2-40B4-BE49-F238E27FC236}">
                      <a16:creationId xmlns:a16="http://schemas.microsoft.com/office/drawing/2014/main" id="{7A3F95AA-9683-4731-932C-C3F3D4202333}"/>
                    </a:ext>
                  </a:extLst>
                </p14:cNvPr>
                <p14:cNvContentPartPr/>
                <p14:nvPr/>
              </p14:nvContentPartPr>
              <p14:xfrm>
                <a:off x="6976807" y="4911924"/>
                <a:ext cx="360" cy="360"/>
              </p14:xfrm>
            </p:contentPart>
          </mc:Choice>
          <mc:Fallback xmlns="">
            <p:pic>
              <p:nvPicPr>
                <p:cNvPr id="593" name="Freihand 592">
                  <a:extLst>
                    <a:ext uri="{FF2B5EF4-FFF2-40B4-BE49-F238E27FC236}">
                      <a16:creationId xmlns:a16="http://schemas.microsoft.com/office/drawing/2014/main" id="{7A3F95AA-9683-4731-932C-C3F3D4202333}"/>
                    </a:ext>
                  </a:extLst>
                </p:cNvPr>
                <p:cNvPicPr/>
                <p:nvPr/>
              </p:nvPicPr>
              <p:blipFill>
                <a:blip r:embed="rId729"/>
                <a:stretch>
                  <a:fillRect/>
                </a:stretch>
              </p:blipFill>
              <p:spPr>
                <a:xfrm>
                  <a:off x="6972487" y="4907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4" name="Freihand 593">
                  <a:extLst>
                    <a:ext uri="{FF2B5EF4-FFF2-40B4-BE49-F238E27FC236}">
                      <a16:creationId xmlns:a16="http://schemas.microsoft.com/office/drawing/2014/main" id="{3C57E60E-3D0C-433C-B986-C168D4E6D699}"/>
                    </a:ext>
                  </a:extLst>
                </p14:cNvPr>
                <p14:cNvContentPartPr/>
                <p14:nvPr/>
              </p14:nvContentPartPr>
              <p14:xfrm>
                <a:off x="7036567" y="4829844"/>
                <a:ext cx="99000" cy="115920"/>
              </p14:xfrm>
            </p:contentPart>
          </mc:Choice>
          <mc:Fallback xmlns="">
            <p:pic>
              <p:nvPicPr>
                <p:cNvPr id="594" name="Freihand 593">
                  <a:extLst>
                    <a:ext uri="{FF2B5EF4-FFF2-40B4-BE49-F238E27FC236}">
                      <a16:creationId xmlns:a16="http://schemas.microsoft.com/office/drawing/2014/main" id="{3C57E60E-3D0C-433C-B986-C168D4E6D699}"/>
                    </a:ext>
                  </a:extLst>
                </p:cNvPr>
                <p:cNvPicPr/>
                <p:nvPr/>
              </p:nvPicPr>
              <p:blipFill>
                <a:blip r:embed="rId987"/>
                <a:stretch>
                  <a:fillRect/>
                </a:stretch>
              </p:blipFill>
              <p:spPr>
                <a:xfrm>
                  <a:off x="7032247" y="4825524"/>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5" name="Freihand 594">
                  <a:extLst>
                    <a:ext uri="{FF2B5EF4-FFF2-40B4-BE49-F238E27FC236}">
                      <a16:creationId xmlns:a16="http://schemas.microsoft.com/office/drawing/2014/main" id="{7F0FB131-4528-4EEA-9FF3-41C718575054}"/>
                    </a:ext>
                  </a:extLst>
                </p14:cNvPr>
                <p14:cNvContentPartPr/>
                <p14:nvPr/>
              </p14:nvContentPartPr>
              <p14:xfrm>
                <a:off x="7184527" y="4827684"/>
                <a:ext cx="58680" cy="85680"/>
              </p14:xfrm>
            </p:contentPart>
          </mc:Choice>
          <mc:Fallback xmlns="">
            <p:pic>
              <p:nvPicPr>
                <p:cNvPr id="595" name="Freihand 594">
                  <a:extLst>
                    <a:ext uri="{FF2B5EF4-FFF2-40B4-BE49-F238E27FC236}">
                      <a16:creationId xmlns:a16="http://schemas.microsoft.com/office/drawing/2014/main" id="{7F0FB131-4528-4EEA-9FF3-41C718575054}"/>
                    </a:ext>
                  </a:extLst>
                </p:cNvPr>
                <p:cNvPicPr/>
                <p:nvPr/>
              </p:nvPicPr>
              <p:blipFill>
                <a:blip r:embed="rId989"/>
                <a:stretch>
                  <a:fillRect/>
                </a:stretch>
              </p:blipFill>
              <p:spPr>
                <a:xfrm>
                  <a:off x="7180207" y="4823364"/>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6" name="Freihand 595">
                  <a:extLst>
                    <a:ext uri="{FF2B5EF4-FFF2-40B4-BE49-F238E27FC236}">
                      <a16:creationId xmlns:a16="http://schemas.microsoft.com/office/drawing/2014/main" id="{60E33A86-6054-4912-B41C-4493922DD8FF}"/>
                    </a:ext>
                  </a:extLst>
                </p14:cNvPr>
                <p14:cNvContentPartPr/>
                <p14:nvPr/>
              </p14:nvContentPartPr>
              <p14:xfrm>
                <a:off x="7153567" y="4770804"/>
                <a:ext cx="62280" cy="75240"/>
              </p14:xfrm>
            </p:contentPart>
          </mc:Choice>
          <mc:Fallback xmlns="">
            <p:pic>
              <p:nvPicPr>
                <p:cNvPr id="596" name="Freihand 595">
                  <a:extLst>
                    <a:ext uri="{FF2B5EF4-FFF2-40B4-BE49-F238E27FC236}">
                      <a16:creationId xmlns:a16="http://schemas.microsoft.com/office/drawing/2014/main" id="{60E33A86-6054-4912-B41C-4493922DD8FF}"/>
                    </a:ext>
                  </a:extLst>
                </p:cNvPr>
                <p:cNvPicPr/>
                <p:nvPr/>
              </p:nvPicPr>
              <p:blipFill>
                <a:blip r:embed="rId991"/>
                <a:stretch>
                  <a:fillRect/>
                </a:stretch>
              </p:blipFill>
              <p:spPr>
                <a:xfrm>
                  <a:off x="7149247" y="4766484"/>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7" name="Freihand 596">
                  <a:extLst>
                    <a:ext uri="{FF2B5EF4-FFF2-40B4-BE49-F238E27FC236}">
                      <a16:creationId xmlns:a16="http://schemas.microsoft.com/office/drawing/2014/main" id="{80B261BF-CE74-4E17-9209-FCBA26CC73D1}"/>
                    </a:ext>
                  </a:extLst>
                </p14:cNvPr>
                <p14:cNvContentPartPr/>
                <p14:nvPr/>
              </p14:nvContentPartPr>
              <p14:xfrm>
                <a:off x="7221967" y="4879884"/>
                <a:ext cx="47880" cy="45000"/>
              </p14:xfrm>
            </p:contentPart>
          </mc:Choice>
          <mc:Fallback xmlns="">
            <p:pic>
              <p:nvPicPr>
                <p:cNvPr id="597" name="Freihand 596">
                  <a:extLst>
                    <a:ext uri="{FF2B5EF4-FFF2-40B4-BE49-F238E27FC236}">
                      <a16:creationId xmlns:a16="http://schemas.microsoft.com/office/drawing/2014/main" id="{80B261BF-CE74-4E17-9209-FCBA26CC73D1}"/>
                    </a:ext>
                  </a:extLst>
                </p:cNvPr>
                <p:cNvPicPr/>
                <p:nvPr/>
              </p:nvPicPr>
              <p:blipFill>
                <a:blip r:embed="rId993"/>
                <a:stretch>
                  <a:fillRect/>
                </a:stretch>
              </p:blipFill>
              <p:spPr>
                <a:xfrm>
                  <a:off x="7217647" y="4875564"/>
                  <a:ext cx="56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4">
            <p14:nvContentPartPr>
              <p14:cNvPr id="599" name="Freihand 598">
                <a:extLst>
                  <a:ext uri="{FF2B5EF4-FFF2-40B4-BE49-F238E27FC236}">
                    <a16:creationId xmlns:a16="http://schemas.microsoft.com/office/drawing/2014/main" id="{DDF820EC-9F71-4807-9893-4BD59C0C76FF}"/>
                  </a:ext>
                </a:extLst>
              </p14:cNvPr>
              <p14:cNvContentPartPr/>
              <p14:nvPr/>
            </p14:nvContentPartPr>
            <p14:xfrm>
              <a:off x="6586567" y="4541844"/>
              <a:ext cx="266760" cy="204120"/>
            </p14:xfrm>
          </p:contentPart>
        </mc:Choice>
        <mc:Fallback xmlns="">
          <p:pic>
            <p:nvPicPr>
              <p:cNvPr id="599" name="Freihand 598">
                <a:extLst>
                  <a:ext uri="{FF2B5EF4-FFF2-40B4-BE49-F238E27FC236}">
                    <a16:creationId xmlns:a16="http://schemas.microsoft.com/office/drawing/2014/main" id="{DDF820EC-9F71-4807-9893-4BD59C0C76FF}"/>
                  </a:ext>
                </a:extLst>
              </p:cNvPr>
              <p:cNvPicPr/>
              <p:nvPr/>
            </p:nvPicPr>
            <p:blipFill>
              <a:blip r:embed="rId995"/>
              <a:stretch>
                <a:fillRect/>
              </a:stretch>
            </p:blipFill>
            <p:spPr>
              <a:xfrm>
                <a:off x="6582247" y="4537524"/>
                <a:ext cx="275400" cy="212760"/>
              </a:xfrm>
              <a:prstGeom prst="rect">
                <a:avLst/>
              </a:prstGeom>
            </p:spPr>
          </p:pic>
        </mc:Fallback>
      </mc:AlternateContent>
      <p:grpSp>
        <p:nvGrpSpPr>
          <p:cNvPr id="606" name="Gruppieren 605">
            <a:extLst>
              <a:ext uri="{FF2B5EF4-FFF2-40B4-BE49-F238E27FC236}">
                <a16:creationId xmlns:a16="http://schemas.microsoft.com/office/drawing/2014/main" id="{CF2C6E04-ACBD-4FD0-A1BC-F19A1292D3A7}"/>
              </a:ext>
            </a:extLst>
          </p:cNvPr>
          <p:cNvGrpSpPr/>
          <p:nvPr/>
        </p:nvGrpSpPr>
        <p:grpSpPr>
          <a:xfrm>
            <a:off x="10556287" y="1836804"/>
            <a:ext cx="677880" cy="176400"/>
            <a:chOff x="10556287" y="1836804"/>
            <a:chExt cx="677880" cy="176400"/>
          </a:xfrm>
        </p:grpSpPr>
        <mc:AlternateContent xmlns:mc="http://schemas.openxmlformats.org/markup-compatibility/2006" xmlns:p14="http://schemas.microsoft.com/office/powerpoint/2010/main">
          <mc:Choice Requires="p14">
            <p:contentPart p14:bwMode="auto" r:id="rId996">
              <p14:nvContentPartPr>
                <p14:cNvPr id="600" name="Freihand 599">
                  <a:extLst>
                    <a:ext uri="{FF2B5EF4-FFF2-40B4-BE49-F238E27FC236}">
                      <a16:creationId xmlns:a16="http://schemas.microsoft.com/office/drawing/2014/main" id="{9F0EB784-6BE0-4F23-89DD-44CBD1BC639F}"/>
                    </a:ext>
                  </a:extLst>
                </p14:cNvPr>
                <p14:cNvContentPartPr/>
                <p14:nvPr/>
              </p14:nvContentPartPr>
              <p14:xfrm>
                <a:off x="10556287" y="1925004"/>
                <a:ext cx="122040" cy="10080"/>
              </p14:xfrm>
            </p:contentPart>
          </mc:Choice>
          <mc:Fallback xmlns="">
            <p:pic>
              <p:nvPicPr>
                <p:cNvPr id="600" name="Freihand 599">
                  <a:extLst>
                    <a:ext uri="{FF2B5EF4-FFF2-40B4-BE49-F238E27FC236}">
                      <a16:creationId xmlns:a16="http://schemas.microsoft.com/office/drawing/2014/main" id="{9F0EB784-6BE0-4F23-89DD-44CBD1BC639F}"/>
                    </a:ext>
                  </a:extLst>
                </p:cNvPr>
                <p:cNvPicPr/>
                <p:nvPr/>
              </p:nvPicPr>
              <p:blipFill>
                <a:blip r:embed="rId997"/>
                <a:stretch>
                  <a:fillRect/>
                </a:stretch>
              </p:blipFill>
              <p:spPr>
                <a:xfrm>
                  <a:off x="10551967" y="1920684"/>
                  <a:ext cx="13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1" name="Freihand 600">
                  <a:extLst>
                    <a:ext uri="{FF2B5EF4-FFF2-40B4-BE49-F238E27FC236}">
                      <a16:creationId xmlns:a16="http://schemas.microsoft.com/office/drawing/2014/main" id="{B5F69901-D2D1-4222-9ED8-9E17201F88A9}"/>
                    </a:ext>
                  </a:extLst>
                </p14:cNvPr>
                <p14:cNvContentPartPr/>
                <p14:nvPr/>
              </p14:nvContentPartPr>
              <p14:xfrm>
                <a:off x="10568167" y="1968924"/>
                <a:ext cx="99000" cy="5400"/>
              </p14:xfrm>
            </p:contentPart>
          </mc:Choice>
          <mc:Fallback xmlns="">
            <p:pic>
              <p:nvPicPr>
                <p:cNvPr id="601" name="Freihand 600">
                  <a:extLst>
                    <a:ext uri="{FF2B5EF4-FFF2-40B4-BE49-F238E27FC236}">
                      <a16:creationId xmlns:a16="http://schemas.microsoft.com/office/drawing/2014/main" id="{B5F69901-D2D1-4222-9ED8-9E17201F88A9}"/>
                    </a:ext>
                  </a:extLst>
                </p:cNvPr>
                <p:cNvPicPr/>
                <p:nvPr/>
              </p:nvPicPr>
              <p:blipFill>
                <a:blip r:embed="rId999"/>
                <a:stretch>
                  <a:fillRect/>
                </a:stretch>
              </p:blipFill>
              <p:spPr>
                <a:xfrm>
                  <a:off x="10563847" y="1964604"/>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2" name="Freihand 601">
                  <a:extLst>
                    <a:ext uri="{FF2B5EF4-FFF2-40B4-BE49-F238E27FC236}">
                      <a16:creationId xmlns:a16="http://schemas.microsoft.com/office/drawing/2014/main" id="{E3001487-3513-4DC7-AD77-C4ED0B249BC9}"/>
                    </a:ext>
                  </a:extLst>
                </p14:cNvPr>
                <p14:cNvContentPartPr/>
                <p14:nvPr/>
              </p14:nvContentPartPr>
              <p14:xfrm>
                <a:off x="10773367" y="1845084"/>
                <a:ext cx="64800" cy="168120"/>
              </p14:xfrm>
            </p:contentPart>
          </mc:Choice>
          <mc:Fallback xmlns="">
            <p:pic>
              <p:nvPicPr>
                <p:cNvPr id="602" name="Freihand 601">
                  <a:extLst>
                    <a:ext uri="{FF2B5EF4-FFF2-40B4-BE49-F238E27FC236}">
                      <a16:creationId xmlns:a16="http://schemas.microsoft.com/office/drawing/2014/main" id="{E3001487-3513-4DC7-AD77-C4ED0B249BC9}"/>
                    </a:ext>
                  </a:extLst>
                </p:cNvPr>
                <p:cNvPicPr/>
                <p:nvPr/>
              </p:nvPicPr>
              <p:blipFill>
                <a:blip r:embed="rId1001"/>
                <a:stretch>
                  <a:fillRect/>
                </a:stretch>
              </p:blipFill>
              <p:spPr>
                <a:xfrm>
                  <a:off x="10769047" y="1840764"/>
                  <a:ext cx="73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3" name="Freihand 602">
                  <a:extLst>
                    <a:ext uri="{FF2B5EF4-FFF2-40B4-BE49-F238E27FC236}">
                      <a16:creationId xmlns:a16="http://schemas.microsoft.com/office/drawing/2014/main" id="{E0101B98-60E2-4787-8890-2B1817AEA0F0}"/>
                    </a:ext>
                  </a:extLst>
                </p14:cNvPr>
                <p14:cNvContentPartPr/>
                <p14:nvPr/>
              </p14:nvContentPartPr>
              <p14:xfrm>
                <a:off x="10882447" y="1865604"/>
                <a:ext cx="95400" cy="116280"/>
              </p14:xfrm>
            </p:contentPart>
          </mc:Choice>
          <mc:Fallback xmlns="">
            <p:pic>
              <p:nvPicPr>
                <p:cNvPr id="603" name="Freihand 602">
                  <a:extLst>
                    <a:ext uri="{FF2B5EF4-FFF2-40B4-BE49-F238E27FC236}">
                      <a16:creationId xmlns:a16="http://schemas.microsoft.com/office/drawing/2014/main" id="{E0101B98-60E2-4787-8890-2B1817AEA0F0}"/>
                    </a:ext>
                  </a:extLst>
                </p:cNvPr>
                <p:cNvPicPr/>
                <p:nvPr/>
              </p:nvPicPr>
              <p:blipFill>
                <a:blip r:embed="rId1003"/>
                <a:stretch>
                  <a:fillRect/>
                </a:stretch>
              </p:blipFill>
              <p:spPr>
                <a:xfrm>
                  <a:off x="10878127" y="1861284"/>
                  <a:ext cx="104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4" name="Freihand 603">
                  <a:extLst>
                    <a:ext uri="{FF2B5EF4-FFF2-40B4-BE49-F238E27FC236}">
                      <a16:creationId xmlns:a16="http://schemas.microsoft.com/office/drawing/2014/main" id="{33E6E12A-5D97-46AA-A2BB-69D7A84DB88C}"/>
                    </a:ext>
                  </a:extLst>
                </p14:cNvPr>
                <p14:cNvContentPartPr/>
                <p14:nvPr/>
              </p14:nvContentPartPr>
              <p14:xfrm>
                <a:off x="10989367" y="1889004"/>
                <a:ext cx="109440" cy="104400"/>
              </p14:xfrm>
            </p:contentPart>
          </mc:Choice>
          <mc:Fallback xmlns="">
            <p:pic>
              <p:nvPicPr>
                <p:cNvPr id="604" name="Freihand 603">
                  <a:extLst>
                    <a:ext uri="{FF2B5EF4-FFF2-40B4-BE49-F238E27FC236}">
                      <a16:creationId xmlns:a16="http://schemas.microsoft.com/office/drawing/2014/main" id="{33E6E12A-5D97-46AA-A2BB-69D7A84DB88C}"/>
                    </a:ext>
                  </a:extLst>
                </p:cNvPr>
                <p:cNvPicPr/>
                <p:nvPr/>
              </p:nvPicPr>
              <p:blipFill>
                <a:blip r:embed="rId1005"/>
                <a:stretch>
                  <a:fillRect/>
                </a:stretch>
              </p:blipFill>
              <p:spPr>
                <a:xfrm>
                  <a:off x="10985047" y="1884684"/>
                  <a:ext cx="11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F5EE7D71-719D-4852-8215-661B0054221A}"/>
                    </a:ext>
                  </a:extLst>
                </p14:cNvPr>
                <p14:cNvContentPartPr/>
                <p14:nvPr/>
              </p14:nvContentPartPr>
              <p14:xfrm>
                <a:off x="11014927" y="1836804"/>
                <a:ext cx="219240" cy="35280"/>
              </p14:xfrm>
            </p:contentPart>
          </mc:Choice>
          <mc:Fallback xmlns="">
            <p:pic>
              <p:nvPicPr>
                <p:cNvPr id="605" name="Freihand 604">
                  <a:extLst>
                    <a:ext uri="{FF2B5EF4-FFF2-40B4-BE49-F238E27FC236}">
                      <a16:creationId xmlns:a16="http://schemas.microsoft.com/office/drawing/2014/main" id="{F5EE7D71-719D-4852-8215-661B0054221A}"/>
                    </a:ext>
                  </a:extLst>
                </p:cNvPr>
                <p:cNvPicPr/>
                <p:nvPr/>
              </p:nvPicPr>
              <p:blipFill>
                <a:blip r:embed="rId1007"/>
                <a:stretch>
                  <a:fillRect/>
                </a:stretch>
              </p:blipFill>
              <p:spPr>
                <a:xfrm>
                  <a:off x="11010607" y="1832484"/>
                  <a:ext cx="227880" cy="43920"/>
                </a:xfrm>
                <a:prstGeom prst="rect">
                  <a:avLst/>
                </a:prstGeom>
              </p:spPr>
            </p:pic>
          </mc:Fallback>
        </mc:AlternateContent>
      </p:grpSp>
      <p:sp>
        <p:nvSpPr>
          <p:cNvPr id="558" name="Textfeld 557">
            <a:extLst>
              <a:ext uri="{FF2B5EF4-FFF2-40B4-BE49-F238E27FC236}">
                <a16:creationId xmlns:a16="http://schemas.microsoft.com/office/drawing/2014/main" id="{5EBD0615-E5C8-4E3F-9BEA-4E612E238C7B}"/>
              </a:ext>
            </a:extLst>
          </p:cNvPr>
          <p:cNvSpPr txBox="1"/>
          <p:nvPr/>
        </p:nvSpPr>
        <p:spPr>
          <a:xfrm>
            <a:off x="6103774" y="0"/>
            <a:ext cx="3114487" cy="646331"/>
          </a:xfrm>
          <a:prstGeom prst="rect">
            <a:avLst/>
          </a:prstGeom>
          <a:noFill/>
        </p:spPr>
        <p:txBody>
          <a:bodyPr wrap="square">
            <a:spAutoFit/>
          </a:bodyPr>
          <a:lstStyle/>
          <a:p>
            <a:pPr hangingPunct="0"/>
            <a:r>
              <a:rPr lang="de-DE" sz="1200" dirty="0">
                <a:solidFill>
                  <a:srgbClr val="7030A0"/>
                </a:solidFill>
                <a:latin typeface="Times New Roman" pitchFamily="18"/>
                <a:ea typeface="Arial" pitchFamily="34"/>
                <a:cs typeface="Arial" pitchFamily="34"/>
              </a:rPr>
              <a:t>Bestimmen Sie das geldpolitischen Impuls auf das Einkommen, den eine Erhöhung der Geldmenge um 25% auslöst.</a:t>
            </a:r>
          </a:p>
        </p:txBody>
      </p:sp>
      <mc:AlternateContent xmlns:mc="http://schemas.openxmlformats.org/markup-compatibility/2006">
        <mc:Choice xmlns:p14="http://schemas.microsoft.com/office/powerpoint/2010/main" Requires="p14">
          <p:contentPart p14:bwMode="auto" r:id="rId1008">
            <p14:nvContentPartPr>
              <p14:cNvPr id="18" name="Freihand 17">
                <a:extLst>
                  <a:ext uri="{FF2B5EF4-FFF2-40B4-BE49-F238E27FC236}">
                    <a16:creationId xmlns:a16="http://schemas.microsoft.com/office/drawing/2014/main" id="{404CC7BA-7C82-4432-BD69-0299BB5068CA}"/>
                  </a:ext>
                </a:extLst>
              </p14:cNvPr>
              <p14:cNvContentPartPr/>
              <p14:nvPr/>
            </p14:nvContentPartPr>
            <p14:xfrm>
              <a:off x="7967187" y="1458067"/>
              <a:ext cx="360" cy="360"/>
            </p14:xfrm>
          </p:contentPart>
        </mc:Choice>
        <mc:Fallback>
          <p:pic>
            <p:nvPicPr>
              <p:cNvPr id="18" name="Freihand 17">
                <a:extLst>
                  <a:ext uri="{FF2B5EF4-FFF2-40B4-BE49-F238E27FC236}">
                    <a16:creationId xmlns:a16="http://schemas.microsoft.com/office/drawing/2014/main" id="{404CC7BA-7C82-4432-BD69-0299BB5068CA}"/>
                  </a:ext>
                </a:extLst>
              </p:cNvPr>
              <p:cNvPicPr/>
              <p:nvPr/>
            </p:nvPicPr>
            <p:blipFill>
              <a:blip r:embed="rId1009"/>
              <a:stretch>
                <a:fillRect/>
              </a:stretch>
            </p:blipFill>
            <p:spPr>
              <a:xfrm>
                <a:off x="7962867" y="1453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49" name="Freihand 48">
                <a:extLst>
                  <a:ext uri="{FF2B5EF4-FFF2-40B4-BE49-F238E27FC236}">
                    <a16:creationId xmlns:a16="http://schemas.microsoft.com/office/drawing/2014/main" id="{D7B9ACF2-F3CB-45D6-9A3B-04DCE01F065C}"/>
                  </a:ext>
                </a:extLst>
              </p14:cNvPr>
              <p14:cNvContentPartPr/>
              <p14:nvPr/>
            </p14:nvContentPartPr>
            <p14:xfrm>
              <a:off x="3879747" y="545467"/>
              <a:ext cx="758160" cy="56160"/>
            </p14:xfrm>
          </p:contentPart>
        </mc:Choice>
        <mc:Fallback>
          <p:pic>
            <p:nvPicPr>
              <p:cNvPr id="49" name="Freihand 48">
                <a:extLst>
                  <a:ext uri="{FF2B5EF4-FFF2-40B4-BE49-F238E27FC236}">
                    <a16:creationId xmlns:a16="http://schemas.microsoft.com/office/drawing/2014/main" id="{D7B9ACF2-F3CB-45D6-9A3B-04DCE01F065C}"/>
                  </a:ext>
                </a:extLst>
              </p:cNvPr>
              <p:cNvPicPr/>
              <p:nvPr/>
            </p:nvPicPr>
            <p:blipFill>
              <a:blip r:embed="rId1011"/>
              <a:stretch>
                <a:fillRect/>
              </a:stretch>
            </p:blipFill>
            <p:spPr>
              <a:xfrm>
                <a:off x="3875427" y="541147"/>
                <a:ext cx="766800" cy="64800"/>
              </a:xfrm>
              <a:prstGeom prst="rect">
                <a:avLst/>
              </a:prstGeom>
            </p:spPr>
          </p:pic>
        </mc:Fallback>
      </mc:AlternateContent>
      <p:grpSp>
        <p:nvGrpSpPr>
          <p:cNvPr id="506" name="Gruppieren 505">
            <a:extLst>
              <a:ext uri="{FF2B5EF4-FFF2-40B4-BE49-F238E27FC236}">
                <a16:creationId xmlns:a16="http://schemas.microsoft.com/office/drawing/2014/main" id="{83EEA16B-5E65-4A70-A96D-C4D831005B0B}"/>
              </a:ext>
            </a:extLst>
          </p:cNvPr>
          <p:cNvGrpSpPr/>
          <p:nvPr/>
        </p:nvGrpSpPr>
        <p:grpSpPr>
          <a:xfrm>
            <a:off x="7882227" y="588667"/>
            <a:ext cx="873720" cy="201960"/>
            <a:chOff x="7882227" y="588667"/>
            <a:chExt cx="873720" cy="201960"/>
          </a:xfrm>
        </p:grpSpPr>
        <mc:AlternateContent xmlns:mc="http://schemas.openxmlformats.org/markup-compatibility/2006">
          <mc:Choice xmlns:p14="http://schemas.microsoft.com/office/powerpoint/2010/main" Requires="p14">
            <p:contentPart p14:bwMode="auto" r:id="rId1012">
              <p14:nvContentPartPr>
                <p14:cNvPr id="20" name="Freihand 19">
                  <a:extLst>
                    <a:ext uri="{FF2B5EF4-FFF2-40B4-BE49-F238E27FC236}">
                      <a16:creationId xmlns:a16="http://schemas.microsoft.com/office/drawing/2014/main" id="{81DF8A3F-E103-4589-812E-529B73B71FFE}"/>
                    </a:ext>
                  </a:extLst>
                </p14:cNvPr>
                <p14:cNvContentPartPr/>
                <p14:nvPr/>
              </p14:nvContentPartPr>
              <p14:xfrm>
                <a:off x="7882227" y="605947"/>
                <a:ext cx="124920" cy="179280"/>
              </p14:xfrm>
            </p:contentPart>
          </mc:Choice>
          <mc:Fallback>
            <p:pic>
              <p:nvPicPr>
                <p:cNvPr id="20" name="Freihand 19">
                  <a:extLst>
                    <a:ext uri="{FF2B5EF4-FFF2-40B4-BE49-F238E27FC236}">
                      <a16:creationId xmlns:a16="http://schemas.microsoft.com/office/drawing/2014/main" id="{81DF8A3F-E103-4589-812E-529B73B71FFE}"/>
                    </a:ext>
                  </a:extLst>
                </p:cNvPr>
                <p:cNvPicPr/>
                <p:nvPr/>
              </p:nvPicPr>
              <p:blipFill>
                <a:blip r:embed="rId1013"/>
                <a:stretch>
                  <a:fillRect/>
                </a:stretch>
              </p:blipFill>
              <p:spPr>
                <a:xfrm>
                  <a:off x="7877907" y="601627"/>
                  <a:ext cx="133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21" name="Freihand 20">
                  <a:extLst>
                    <a:ext uri="{FF2B5EF4-FFF2-40B4-BE49-F238E27FC236}">
                      <a16:creationId xmlns:a16="http://schemas.microsoft.com/office/drawing/2014/main" id="{4B591C56-B145-4ABE-B5CD-B7B6B39EAE1C}"/>
                    </a:ext>
                  </a:extLst>
                </p14:cNvPr>
                <p14:cNvContentPartPr/>
                <p14:nvPr/>
              </p14:nvContentPartPr>
              <p14:xfrm>
                <a:off x="7884027" y="779107"/>
                <a:ext cx="127080" cy="11520"/>
              </p14:xfrm>
            </p:contentPart>
          </mc:Choice>
          <mc:Fallback>
            <p:pic>
              <p:nvPicPr>
                <p:cNvPr id="21" name="Freihand 20">
                  <a:extLst>
                    <a:ext uri="{FF2B5EF4-FFF2-40B4-BE49-F238E27FC236}">
                      <a16:creationId xmlns:a16="http://schemas.microsoft.com/office/drawing/2014/main" id="{4B591C56-B145-4ABE-B5CD-B7B6B39EAE1C}"/>
                    </a:ext>
                  </a:extLst>
                </p:cNvPr>
                <p:cNvPicPr/>
                <p:nvPr/>
              </p:nvPicPr>
              <p:blipFill>
                <a:blip r:embed="rId1015"/>
                <a:stretch>
                  <a:fillRect/>
                </a:stretch>
              </p:blipFill>
              <p:spPr>
                <a:xfrm>
                  <a:off x="7879707" y="774787"/>
                  <a:ext cx="135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22" name="Freihand 21">
                  <a:extLst>
                    <a:ext uri="{FF2B5EF4-FFF2-40B4-BE49-F238E27FC236}">
                      <a16:creationId xmlns:a16="http://schemas.microsoft.com/office/drawing/2014/main" id="{0E9458C6-5C29-442F-8CF4-79F3FCD73F23}"/>
                    </a:ext>
                  </a:extLst>
                </p14:cNvPr>
                <p14:cNvContentPartPr/>
                <p14:nvPr/>
              </p14:nvContentPartPr>
              <p14:xfrm>
                <a:off x="8067987" y="614947"/>
                <a:ext cx="93600" cy="147240"/>
              </p14:xfrm>
            </p:contentPart>
          </mc:Choice>
          <mc:Fallback>
            <p:pic>
              <p:nvPicPr>
                <p:cNvPr id="22" name="Freihand 21">
                  <a:extLst>
                    <a:ext uri="{FF2B5EF4-FFF2-40B4-BE49-F238E27FC236}">
                      <a16:creationId xmlns:a16="http://schemas.microsoft.com/office/drawing/2014/main" id="{0E9458C6-5C29-442F-8CF4-79F3FCD73F23}"/>
                    </a:ext>
                  </a:extLst>
                </p:cNvPr>
                <p:cNvPicPr/>
                <p:nvPr/>
              </p:nvPicPr>
              <p:blipFill>
                <a:blip r:embed="rId1017"/>
                <a:stretch>
                  <a:fillRect/>
                </a:stretch>
              </p:blipFill>
              <p:spPr>
                <a:xfrm>
                  <a:off x="8063667" y="610627"/>
                  <a:ext cx="102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23" name="Freihand 22">
                  <a:extLst>
                    <a:ext uri="{FF2B5EF4-FFF2-40B4-BE49-F238E27FC236}">
                      <a16:creationId xmlns:a16="http://schemas.microsoft.com/office/drawing/2014/main" id="{BC8E16D5-FDB7-438C-8734-1CAA48289D60}"/>
                    </a:ext>
                  </a:extLst>
                </p14:cNvPr>
                <p14:cNvContentPartPr/>
                <p14:nvPr/>
              </p14:nvContentPartPr>
              <p14:xfrm>
                <a:off x="8209107" y="634747"/>
                <a:ext cx="110160" cy="21240"/>
              </p14:xfrm>
            </p:contentPart>
          </mc:Choice>
          <mc:Fallback>
            <p:pic>
              <p:nvPicPr>
                <p:cNvPr id="23" name="Freihand 22">
                  <a:extLst>
                    <a:ext uri="{FF2B5EF4-FFF2-40B4-BE49-F238E27FC236}">
                      <a16:creationId xmlns:a16="http://schemas.microsoft.com/office/drawing/2014/main" id="{BC8E16D5-FDB7-438C-8734-1CAA48289D60}"/>
                    </a:ext>
                  </a:extLst>
                </p:cNvPr>
                <p:cNvPicPr/>
                <p:nvPr/>
              </p:nvPicPr>
              <p:blipFill>
                <a:blip r:embed="rId1019"/>
                <a:stretch>
                  <a:fillRect/>
                </a:stretch>
              </p:blipFill>
              <p:spPr>
                <a:xfrm>
                  <a:off x="8204787" y="630427"/>
                  <a:ext cx="118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24" name="Freihand 23">
                  <a:extLst>
                    <a:ext uri="{FF2B5EF4-FFF2-40B4-BE49-F238E27FC236}">
                      <a16:creationId xmlns:a16="http://schemas.microsoft.com/office/drawing/2014/main" id="{D9C04E07-2E5D-48D1-99AF-3EDF3BF6DD40}"/>
                    </a:ext>
                  </a:extLst>
                </p14:cNvPr>
                <p14:cNvContentPartPr/>
                <p14:nvPr/>
              </p14:nvContentPartPr>
              <p14:xfrm>
                <a:off x="8228547" y="698107"/>
                <a:ext cx="107280" cy="3240"/>
              </p14:xfrm>
            </p:contentPart>
          </mc:Choice>
          <mc:Fallback>
            <p:pic>
              <p:nvPicPr>
                <p:cNvPr id="24" name="Freihand 23">
                  <a:extLst>
                    <a:ext uri="{FF2B5EF4-FFF2-40B4-BE49-F238E27FC236}">
                      <a16:creationId xmlns:a16="http://schemas.microsoft.com/office/drawing/2014/main" id="{D9C04E07-2E5D-48D1-99AF-3EDF3BF6DD40}"/>
                    </a:ext>
                  </a:extLst>
                </p:cNvPr>
                <p:cNvPicPr/>
                <p:nvPr/>
              </p:nvPicPr>
              <p:blipFill>
                <a:blip r:embed="rId1021"/>
                <a:stretch>
                  <a:fillRect/>
                </a:stretch>
              </p:blipFill>
              <p:spPr>
                <a:xfrm>
                  <a:off x="8224227" y="693787"/>
                  <a:ext cx="115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50" name="Freihand 49">
                  <a:extLst>
                    <a:ext uri="{FF2B5EF4-FFF2-40B4-BE49-F238E27FC236}">
                      <a16:creationId xmlns:a16="http://schemas.microsoft.com/office/drawing/2014/main" id="{0B120E8F-5557-4E01-97FA-6FE4A46E2835}"/>
                    </a:ext>
                  </a:extLst>
                </p14:cNvPr>
                <p14:cNvContentPartPr/>
                <p14:nvPr/>
              </p14:nvContentPartPr>
              <p14:xfrm>
                <a:off x="8408187" y="588667"/>
                <a:ext cx="111600" cy="151560"/>
              </p14:xfrm>
            </p:contentPart>
          </mc:Choice>
          <mc:Fallback>
            <p:pic>
              <p:nvPicPr>
                <p:cNvPr id="50" name="Freihand 49">
                  <a:extLst>
                    <a:ext uri="{FF2B5EF4-FFF2-40B4-BE49-F238E27FC236}">
                      <a16:creationId xmlns:a16="http://schemas.microsoft.com/office/drawing/2014/main" id="{0B120E8F-5557-4E01-97FA-6FE4A46E2835}"/>
                    </a:ext>
                  </a:extLst>
                </p:cNvPr>
                <p:cNvPicPr/>
                <p:nvPr/>
              </p:nvPicPr>
              <p:blipFill>
                <a:blip r:embed="rId1023"/>
                <a:stretch>
                  <a:fillRect/>
                </a:stretch>
              </p:blipFill>
              <p:spPr>
                <a:xfrm>
                  <a:off x="8403867" y="584347"/>
                  <a:ext cx="120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3" name="Freihand 62">
                  <a:extLst>
                    <a:ext uri="{FF2B5EF4-FFF2-40B4-BE49-F238E27FC236}">
                      <a16:creationId xmlns:a16="http://schemas.microsoft.com/office/drawing/2014/main" id="{F7AFA387-6EAE-429E-A0C1-AC91C8667902}"/>
                    </a:ext>
                  </a:extLst>
                </p14:cNvPr>
                <p14:cNvContentPartPr/>
                <p14:nvPr/>
              </p14:nvContentPartPr>
              <p14:xfrm>
                <a:off x="8575947" y="611347"/>
                <a:ext cx="73080" cy="97560"/>
              </p14:xfrm>
            </p:contentPart>
          </mc:Choice>
          <mc:Fallback>
            <p:pic>
              <p:nvPicPr>
                <p:cNvPr id="63" name="Freihand 62">
                  <a:extLst>
                    <a:ext uri="{FF2B5EF4-FFF2-40B4-BE49-F238E27FC236}">
                      <a16:creationId xmlns:a16="http://schemas.microsoft.com/office/drawing/2014/main" id="{F7AFA387-6EAE-429E-A0C1-AC91C8667902}"/>
                    </a:ext>
                  </a:extLst>
                </p:cNvPr>
                <p:cNvPicPr/>
                <p:nvPr/>
              </p:nvPicPr>
              <p:blipFill>
                <a:blip r:embed="rId1025"/>
                <a:stretch>
                  <a:fillRect/>
                </a:stretch>
              </p:blipFill>
              <p:spPr>
                <a:xfrm>
                  <a:off x="8571627" y="607027"/>
                  <a:ext cx="81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498" name="Freihand 497">
                  <a:extLst>
                    <a:ext uri="{FF2B5EF4-FFF2-40B4-BE49-F238E27FC236}">
                      <a16:creationId xmlns:a16="http://schemas.microsoft.com/office/drawing/2014/main" id="{884D67F4-4689-4AB8-B4DB-8FDF87BE354E}"/>
                    </a:ext>
                  </a:extLst>
                </p14:cNvPr>
                <p14:cNvContentPartPr/>
                <p14:nvPr/>
              </p14:nvContentPartPr>
              <p14:xfrm>
                <a:off x="8676387" y="588667"/>
                <a:ext cx="79560" cy="90360"/>
              </p14:xfrm>
            </p:contentPart>
          </mc:Choice>
          <mc:Fallback>
            <p:pic>
              <p:nvPicPr>
                <p:cNvPr id="498" name="Freihand 497">
                  <a:extLst>
                    <a:ext uri="{FF2B5EF4-FFF2-40B4-BE49-F238E27FC236}">
                      <a16:creationId xmlns:a16="http://schemas.microsoft.com/office/drawing/2014/main" id="{884D67F4-4689-4AB8-B4DB-8FDF87BE354E}"/>
                    </a:ext>
                  </a:extLst>
                </p:cNvPr>
                <p:cNvPicPr/>
                <p:nvPr/>
              </p:nvPicPr>
              <p:blipFill>
                <a:blip r:embed="rId1027"/>
                <a:stretch>
                  <a:fillRect/>
                </a:stretch>
              </p:blipFill>
              <p:spPr>
                <a:xfrm>
                  <a:off x="8672067" y="584347"/>
                  <a:ext cx="88200" cy="99000"/>
                </a:xfrm>
                <a:prstGeom prst="rect">
                  <a:avLst/>
                </a:prstGeom>
              </p:spPr>
            </p:pic>
          </mc:Fallback>
        </mc:AlternateContent>
      </p:grpSp>
      <p:grpSp>
        <p:nvGrpSpPr>
          <p:cNvPr id="80" name="Gruppieren 79">
            <a:extLst>
              <a:ext uri="{FF2B5EF4-FFF2-40B4-BE49-F238E27FC236}">
                <a16:creationId xmlns:a16="http://schemas.microsoft.com/office/drawing/2014/main" id="{7F164C77-86D4-470B-8DB8-37770B080861}"/>
              </a:ext>
            </a:extLst>
          </p:cNvPr>
          <p:cNvGrpSpPr/>
          <p:nvPr/>
        </p:nvGrpSpPr>
        <p:grpSpPr>
          <a:xfrm>
            <a:off x="183987" y="1867387"/>
            <a:ext cx="1641960" cy="471240"/>
            <a:chOff x="183987" y="1867387"/>
            <a:chExt cx="1641960" cy="471240"/>
          </a:xfrm>
        </p:grpSpPr>
        <mc:AlternateContent xmlns:mc="http://schemas.openxmlformats.org/markup-compatibility/2006">
          <mc:Choice xmlns:p14="http://schemas.microsoft.com/office/powerpoint/2010/main" Requires="p14">
            <p:contentPart p14:bwMode="auto" r:id="rId1028">
              <p14:nvContentPartPr>
                <p14:cNvPr id="64" name="Freihand 63">
                  <a:extLst>
                    <a:ext uri="{FF2B5EF4-FFF2-40B4-BE49-F238E27FC236}">
                      <a16:creationId xmlns:a16="http://schemas.microsoft.com/office/drawing/2014/main" id="{DB6DBFFF-8B09-4963-8272-CE89DB9EDE9D}"/>
                    </a:ext>
                  </a:extLst>
                </p14:cNvPr>
                <p14:cNvContentPartPr/>
                <p14:nvPr/>
              </p14:nvContentPartPr>
              <p14:xfrm>
                <a:off x="183987" y="2274907"/>
                <a:ext cx="968400" cy="63720"/>
              </p14:xfrm>
            </p:contentPart>
          </mc:Choice>
          <mc:Fallback>
            <p:pic>
              <p:nvPicPr>
                <p:cNvPr id="64" name="Freihand 63">
                  <a:extLst>
                    <a:ext uri="{FF2B5EF4-FFF2-40B4-BE49-F238E27FC236}">
                      <a16:creationId xmlns:a16="http://schemas.microsoft.com/office/drawing/2014/main" id="{DB6DBFFF-8B09-4963-8272-CE89DB9EDE9D}"/>
                    </a:ext>
                  </a:extLst>
                </p:cNvPr>
                <p:cNvPicPr/>
                <p:nvPr/>
              </p:nvPicPr>
              <p:blipFill>
                <a:blip r:embed="rId1029"/>
                <a:stretch>
                  <a:fillRect/>
                </a:stretch>
              </p:blipFill>
              <p:spPr>
                <a:xfrm>
                  <a:off x="179667" y="2270587"/>
                  <a:ext cx="977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70" name="Freihand 69">
                  <a:extLst>
                    <a:ext uri="{FF2B5EF4-FFF2-40B4-BE49-F238E27FC236}">
                      <a16:creationId xmlns:a16="http://schemas.microsoft.com/office/drawing/2014/main" id="{2028BC6D-909F-488F-AC20-9C5AE5892CBF}"/>
                    </a:ext>
                  </a:extLst>
                </p14:cNvPr>
                <p14:cNvContentPartPr/>
                <p14:nvPr/>
              </p14:nvContentPartPr>
              <p14:xfrm>
                <a:off x="1504467" y="1867387"/>
                <a:ext cx="321480" cy="379800"/>
              </p14:xfrm>
            </p:contentPart>
          </mc:Choice>
          <mc:Fallback>
            <p:pic>
              <p:nvPicPr>
                <p:cNvPr id="70" name="Freihand 69">
                  <a:extLst>
                    <a:ext uri="{FF2B5EF4-FFF2-40B4-BE49-F238E27FC236}">
                      <a16:creationId xmlns:a16="http://schemas.microsoft.com/office/drawing/2014/main" id="{2028BC6D-909F-488F-AC20-9C5AE5892CBF}"/>
                    </a:ext>
                  </a:extLst>
                </p:cNvPr>
                <p:cNvPicPr/>
                <p:nvPr/>
              </p:nvPicPr>
              <p:blipFill>
                <a:blip r:embed="rId1031"/>
                <a:stretch>
                  <a:fillRect/>
                </a:stretch>
              </p:blipFill>
              <p:spPr>
                <a:xfrm>
                  <a:off x="1500147" y="1863067"/>
                  <a:ext cx="330120" cy="388440"/>
                </a:xfrm>
                <a:prstGeom prst="rect">
                  <a:avLst/>
                </a:prstGeom>
              </p:spPr>
            </p:pic>
          </mc:Fallback>
        </mc:AlternateContent>
      </p:grpSp>
      <p:grpSp>
        <p:nvGrpSpPr>
          <p:cNvPr id="537" name="Gruppieren 536">
            <a:extLst>
              <a:ext uri="{FF2B5EF4-FFF2-40B4-BE49-F238E27FC236}">
                <a16:creationId xmlns:a16="http://schemas.microsoft.com/office/drawing/2014/main" id="{E04E9839-C6A6-4708-8438-702B79B2E565}"/>
              </a:ext>
            </a:extLst>
          </p:cNvPr>
          <p:cNvGrpSpPr/>
          <p:nvPr/>
        </p:nvGrpSpPr>
        <p:grpSpPr>
          <a:xfrm>
            <a:off x="3832947" y="1883227"/>
            <a:ext cx="365400" cy="182880"/>
            <a:chOff x="3832947" y="1883227"/>
            <a:chExt cx="365400" cy="182880"/>
          </a:xfrm>
        </p:grpSpPr>
        <mc:AlternateContent xmlns:mc="http://schemas.openxmlformats.org/markup-compatibility/2006">
          <mc:Choice xmlns:p14="http://schemas.microsoft.com/office/powerpoint/2010/main" Requires="p14">
            <p:contentPart p14:bwMode="auto" r:id="rId1032">
              <p14:nvContentPartPr>
                <p14:cNvPr id="115" name="Freihand 114">
                  <a:extLst>
                    <a:ext uri="{FF2B5EF4-FFF2-40B4-BE49-F238E27FC236}">
                      <a16:creationId xmlns:a16="http://schemas.microsoft.com/office/drawing/2014/main" id="{F47B297E-5BAA-4855-A72F-C2761BE44C05}"/>
                    </a:ext>
                  </a:extLst>
                </p14:cNvPr>
                <p14:cNvContentPartPr/>
                <p14:nvPr/>
              </p14:nvContentPartPr>
              <p14:xfrm>
                <a:off x="3832947" y="1921387"/>
                <a:ext cx="94320" cy="144720"/>
              </p14:xfrm>
            </p:contentPart>
          </mc:Choice>
          <mc:Fallback>
            <p:pic>
              <p:nvPicPr>
                <p:cNvPr id="115" name="Freihand 114">
                  <a:extLst>
                    <a:ext uri="{FF2B5EF4-FFF2-40B4-BE49-F238E27FC236}">
                      <a16:creationId xmlns:a16="http://schemas.microsoft.com/office/drawing/2014/main" id="{F47B297E-5BAA-4855-A72F-C2761BE44C05}"/>
                    </a:ext>
                  </a:extLst>
                </p:cNvPr>
                <p:cNvPicPr/>
                <p:nvPr/>
              </p:nvPicPr>
              <p:blipFill>
                <a:blip r:embed="rId1033"/>
                <a:stretch>
                  <a:fillRect/>
                </a:stretch>
              </p:blipFill>
              <p:spPr>
                <a:xfrm>
                  <a:off x="3828627" y="1917067"/>
                  <a:ext cx="102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518" name="Freihand 517">
                  <a:extLst>
                    <a:ext uri="{FF2B5EF4-FFF2-40B4-BE49-F238E27FC236}">
                      <a16:creationId xmlns:a16="http://schemas.microsoft.com/office/drawing/2014/main" id="{68329A8A-C62E-4454-ADEF-756D5FE1515F}"/>
                    </a:ext>
                  </a:extLst>
                </p14:cNvPr>
                <p14:cNvContentPartPr/>
                <p14:nvPr/>
              </p14:nvContentPartPr>
              <p14:xfrm>
                <a:off x="3857067" y="1883227"/>
                <a:ext cx="84240" cy="27000"/>
              </p14:xfrm>
            </p:contentPart>
          </mc:Choice>
          <mc:Fallback>
            <p:pic>
              <p:nvPicPr>
                <p:cNvPr id="518" name="Freihand 517">
                  <a:extLst>
                    <a:ext uri="{FF2B5EF4-FFF2-40B4-BE49-F238E27FC236}">
                      <a16:creationId xmlns:a16="http://schemas.microsoft.com/office/drawing/2014/main" id="{68329A8A-C62E-4454-ADEF-756D5FE1515F}"/>
                    </a:ext>
                  </a:extLst>
                </p:cNvPr>
                <p:cNvPicPr/>
                <p:nvPr/>
              </p:nvPicPr>
              <p:blipFill>
                <a:blip r:embed="rId1035"/>
                <a:stretch>
                  <a:fillRect/>
                </a:stretch>
              </p:blipFill>
              <p:spPr>
                <a:xfrm>
                  <a:off x="3852747" y="1878907"/>
                  <a:ext cx="92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532" name="Freihand 531">
                  <a:extLst>
                    <a:ext uri="{FF2B5EF4-FFF2-40B4-BE49-F238E27FC236}">
                      <a16:creationId xmlns:a16="http://schemas.microsoft.com/office/drawing/2014/main" id="{7CE5FB71-50AC-4403-ABB0-AE833A584B88}"/>
                    </a:ext>
                  </a:extLst>
                </p14:cNvPr>
                <p14:cNvContentPartPr/>
                <p14:nvPr/>
              </p14:nvContentPartPr>
              <p14:xfrm>
                <a:off x="3990987" y="1892227"/>
                <a:ext cx="92160" cy="156240"/>
              </p14:xfrm>
            </p:contentPart>
          </mc:Choice>
          <mc:Fallback>
            <p:pic>
              <p:nvPicPr>
                <p:cNvPr id="532" name="Freihand 531">
                  <a:extLst>
                    <a:ext uri="{FF2B5EF4-FFF2-40B4-BE49-F238E27FC236}">
                      <a16:creationId xmlns:a16="http://schemas.microsoft.com/office/drawing/2014/main" id="{7CE5FB71-50AC-4403-ABB0-AE833A584B88}"/>
                    </a:ext>
                  </a:extLst>
                </p:cNvPr>
                <p:cNvPicPr/>
                <p:nvPr/>
              </p:nvPicPr>
              <p:blipFill>
                <a:blip r:embed="rId1037"/>
                <a:stretch>
                  <a:fillRect/>
                </a:stretch>
              </p:blipFill>
              <p:spPr>
                <a:xfrm>
                  <a:off x="3986667" y="1887907"/>
                  <a:ext cx="100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533" name="Freihand 532">
                  <a:extLst>
                    <a:ext uri="{FF2B5EF4-FFF2-40B4-BE49-F238E27FC236}">
                      <a16:creationId xmlns:a16="http://schemas.microsoft.com/office/drawing/2014/main" id="{271F2C09-9F3A-4324-B6AC-A7F89C318BEB}"/>
                    </a:ext>
                  </a:extLst>
                </p14:cNvPr>
                <p14:cNvContentPartPr/>
                <p14:nvPr/>
              </p14:nvContentPartPr>
              <p14:xfrm>
                <a:off x="4108707" y="1884667"/>
                <a:ext cx="89640" cy="118800"/>
              </p14:xfrm>
            </p:contentPart>
          </mc:Choice>
          <mc:Fallback>
            <p:pic>
              <p:nvPicPr>
                <p:cNvPr id="533" name="Freihand 532">
                  <a:extLst>
                    <a:ext uri="{FF2B5EF4-FFF2-40B4-BE49-F238E27FC236}">
                      <a16:creationId xmlns:a16="http://schemas.microsoft.com/office/drawing/2014/main" id="{271F2C09-9F3A-4324-B6AC-A7F89C318BEB}"/>
                    </a:ext>
                  </a:extLst>
                </p:cNvPr>
                <p:cNvPicPr/>
                <p:nvPr/>
              </p:nvPicPr>
              <p:blipFill>
                <a:blip r:embed="rId1039"/>
                <a:stretch>
                  <a:fillRect/>
                </a:stretch>
              </p:blipFill>
              <p:spPr>
                <a:xfrm>
                  <a:off x="4104387" y="1880347"/>
                  <a:ext cx="98280" cy="127440"/>
                </a:xfrm>
                <a:prstGeom prst="rect">
                  <a:avLst/>
                </a:prstGeom>
              </p:spPr>
            </p:pic>
          </mc:Fallback>
        </mc:AlternateContent>
      </p:grpSp>
      <p:grpSp>
        <p:nvGrpSpPr>
          <p:cNvPr id="177" name="Gruppieren 176">
            <a:extLst>
              <a:ext uri="{FF2B5EF4-FFF2-40B4-BE49-F238E27FC236}">
                <a16:creationId xmlns:a16="http://schemas.microsoft.com/office/drawing/2014/main" id="{C5D45F67-3999-4082-A94C-D517172F5DE5}"/>
              </a:ext>
            </a:extLst>
          </p:cNvPr>
          <p:cNvGrpSpPr/>
          <p:nvPr/>
        </p:nvGrpSpPr>
        <p:grpSpPr>
          <a:xfrm>
            <a:off x="3796587" y="2446627"/>
            <a:ext cx="374760" cy="132120"/>
            <a:chOff x="3796587" y="2446627"/>
            <a:chExt cx="374760" cy="132120"/>
          </a:xfrm>
        </p:grpSpPr>
        <mc:AlternateContent xmlns:mc="http://schemas.openxmlformats.org/markup-compatibility/2006">
          <mc:Choice xmlns:p14="http://schemas.microsoft.com/office/powerpoint/2010/main" Requires="p14">
            <p:contentPart p14:bwMode="auto" r:id="rId1040">
              <p14:nvContentPartPr>
                <p14:cNvPr id="552" name="Freihand 551">
                  <a:extLst>
                    <a:ext uri="{FF2B5EF4-FFF2-40B4-BE49-F238E27FC236}">
                      <a16:creationId xmlns:a16="http://schemas.microsoft.com/office/drawing/2014/main" id="{F7E64D4E-AC69-4E90-B878-49D99E68610B}"/>
                    </a:ext>
                  </a:extLst>
                </p14:cNvPr>
                <p14:cNvContentPartPr/>
                <p14:nvPr/>
              </p14:nvContentPartPr>
              <p14:xfrm>
                <a:off x="3796587" y="2472187"/>
                <a:ext cx="87840" cy="102600"/>
              </p14:xfrm>
            </p:contentPart>
          </mc:Choice>
          <mc:Fallback>
            <p:pic>
              <p:nvPicPr>
                <p:cNvPr id="552" name="Freihand 551">
                  <a:extLst>
                    <a:ext uri="{FF2B5EF4-FFF2-40B4-BE49-F238E27FC236}">
                      <a16:creationId xmlns:a16="http://schemas.microsoft.com/office/drawing/2014/main" id="{F7E64D4E-AC69-4E90-B878-49D99E68610B}"/>
                    </a:ext>
                  </a:extLst>
                </p:cNvPr>
                <p:cNvPicPr/>
                <p:nvPr/>
              </p:nvPicPr>
              <p:blipFill>
                <a:blip r:embed="rId1041"/>
                <a:stretch>
                  <a:fillRect/>
                </a:stretch>
              </p:blipFill>
              <p:spPr>
                <a:xfrm>
                  <a:off x="3792267" y="2467867"/>
                  <a:ext cx="96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150" name="Freihand 149">
                  <a:extLst>
                    <a:ext uri="{FF2B5EF4-FFF2-40B4-BE49-F238E27FC236}">
                      <a16:creationId xmlns:a16="http://schemas.microsoft.com/office/drawing/2014/main" id="{3B8F91A8-6531-422C-A1C6-DC9EF6A0B8C8}"/>
                    </a:ext>
                  </a:extLst>
                </p14:cNvPr>
                <p14:cNvContentPartPr/>
                <p14:nvPr/>
              </p14:nvContentPartPr>
              <p14:xfrm>
                <a:off x="3902787" y="2472907"/>
                <a:ext cx="74160" cy="105840"/>
              </p14:xfrm>
            </p:contentPart>
          </mc:Choice>
          <mc:Fallback>
            <p:pic>
              <p:nvPicPr>
                <p:cNvPr id="150" name="Freihand 149">
                  <a:extLst>
                    <a:ext uri="{FF2B5EF4-FFF2-40B4-BE49-F238E27FC236}">
                      <a16:creationId xmlns:a16="http://schemas.microsoft.com/office/drawing/2014/main" id="{3B8F91A8-6531-422C-A1C6-DC9EF6A0B8C8}"/>
                    </a:ext>
                  </a:extLst>
                </p:cNvPr>
                <p:cNvPicPr/>
                <p:nvPr/>
              </p:nvPicPr>
              <p:blipFill>
                <a:blip r:embed="rId1043"/>
                <a:stretch>
                  <a:fillRect/>
                </a:stretch>
              </p:blipFill>
              <p:spPr>
                <a:xfrm>
                  <a:off x="3898467" y="2468587"/>
                  <a:ext cx="82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160" name="Freihand 159">
                  <a:extLst>
                    <a:ext uri="{FF2B5EF4-FFF2-40B4-BE49-F238E27FC236}">
                      <a16:creationId xmlns:a16="http://schemas.microsoft.com/office/drawing/2014/main" id="{B9DF6957-ABDF-4FF6-9C04-532EECC638DF}"/>
                    </a:ext>
                  </a:extLst>
                </p14:cNvPr>
                <p14:cNvContentPartPr/>
                <p14:nvPr/>
              </p14:nvContentPartPr>
              <p14:xfrm>
                <a:off x="3930867" y="2446627"/>
                <a:ext cx="75960" cy="15840"/>
              </p14:xfrm>
            </p:contentPart>
          </mc:Choice>
          <mc:Fallback>
            <p:pic>
              <p:nvPicPr>
                <p:cNvPr id="160" name="Freihand 159">
                  <a:extLst>
                    <a:ext uri="{FF2B5EF4-FFF2-40B4-BE49-F238E27FC236}">
                      <a16:creationId xmlns:a16="http://schemas.microsoft.com/office/drawing/2014/main" id="{B9DF6957-ABDF-4FF6-9C04-532EECC638DF}"/>
                    </a:ext>
                  </a:extLst>
                </p:cNvPr>
                <p:cNvPicPr/>
                <p:nvPr/>
              </p:nvPicPr>
              <p:blipFill>
                <a:blip r:embed="rId1045"/>
                <a:stretch>
                  <a:fillRect/>
                </a:stretch>
              </p:blipFill>
              <p:spPr>
                <a:xfrm>
                  <a:off x="3926547" y="2442307"/>
                  <a:ext cx="84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176" name="Freihand 175">
                  <a:extLst>
                    <a:ext uri="{FF2B5EF4-FFF2-40B4-BE49-F238E27FC236}">
                      <a16:creationId xmlns:a16="http://schemas.microsoft.com/office/drawing/2014/main" id="{17773B4D-136D-4ED3-9973-88A9FA93BCFB}"/>
                    </a:ext>
                  </a:extLst>
                </p14:cNvPr>
                <p14:cNvContentPartPr/>
                <p14:nvPr/>
              </p14:nvContentPartPr>
              <p14:xfrm>
                <a:off x="4050387" y="2455987"/>
                <a:ext cx="120960" cy="89640"/>
              </p14:xfrm>
            </p:contentPart>
          </mc:Choice>
          <mc:Fallback>
            <p:pic>
              <p:nvPicPr>
                <p:cNvPr id="176" name="Freihand 175">
                  <a:extLst>
                    <a:ext uri="{FF2B5EF4-FFF2-40B4-BE49-F238E27FC236}">
                      <a16:creationId xmlns:a16="http://schemas.microsoft.com/office/drawing/2014/main" id="{17773B4D-136D-4ED3-9973-88A9FA93BCFB}"/>
                    </a:ext>
                  </a:extLst>
                </p:cNvPr>
                <p:cNvPicPr/>
                <p:nvPr/>
              </p:nvPicPr>
              <p:blipFill>
                <a:blip r:embed="rId1047"/>
                <a:stretch>
                  <a:fillRect/>
                </a:stretch>
              </p:blipFill>
              <p:spPr>
                <a:xfrm>
                  <a:off x="4046067" y="2451667"/>
                  <a:ext cx="129600" cy="98280"/>
                </a:xfrm>
                <a:prstGeom prst="rect">
                  <a:avLst/>
                </a:prstGeom>
              </p:spPr>
            </p:pic>
          </mc:Fallback>
        </mc:AlternateContent>
      </p:grpSp>
      <p:grpSp>
        <p:nvGrpSpPr>
          <p:cNvPr id="607" name="Gruppieren 606">
            <a:extLst>
              <a:ext uri="{FF2B5EF4-FFF2-40B4-BE49-F238E27FC236}">
                <a16:creationId xmlns:a16="http://schemas.microsoft.com/office/drawing/2014/main" id="{F9961BD4-C4A5-4059-AB1E-75D1E2293A1C}"/>
              </a:ext>
            </a:extLst>
          </p:cNvPr>
          <p:cNvGrpSpPr/>
          <p:nvPr/>
        </p:nvGrpSpPr>
        <p:grpSpPr>
          <a:xfrm>
            <a:off x="4646907" y="2754787"/>
            <a:ext cx="338760" cy="122760"/>
            <a:chOff x="4646907" y="2754787"/>
            <a:chExt cx="338760" cy="122760"/>
          </a:xfrm>
        </p:grpSpPr>
        <mc:AlternateContent xmlns:mc="http://schemas.openxmlformats.org/markup-compatibility/2006">
          <mc:Choice xmlns:p14="http://schemas.microsoft.com/office/powerpoint/2010/main" Requires="p14">
            <p:contentPart p14:bwMode="auto" r:id="rId1048">
              <p14:nvContentPartPr>
                <p14:cNvPr id="183" name="Freihand 182">
                  <a:extLst>
                    <a:ext uri="{FF2B5EF4-FFF2-40B4-BE49-F238E27FC236}">
                      <a16:creationId xmlns:a16="http://schemas.microsoft.com/office/drawing/2014/main" id="{00CE726B-2580-48E5-BE76-0A336B217A9E}"/>
                    </a:ext>
                  </a:extLst>
                </p14:cNvPr>
                <p14:cNvContentPartPr/>
                <p14:nvPr/>
              </p14:nvContentPartPr>
              <p14:xfrm>
                <a:off x="4646907" y="2773867"/>
                <a:ext cx="82440" cy="91800"/>
              </p14:xfrm>
            </p:contentPart>
          </mc:Choice>
          <mc:Fallback>
            <p:pic>
              <p:nvPicPr>
                <p:cNvPr id="183" name="Freihand 182">
                  <a:extLst>
                    <a:ext uri="{FF2B5EF4-FFF2-40B4-BE49-F238E27FC236}">
                      <a16:creationId xmlns:a16="http://schemas.microsoft.com/office/drawing/2014/main" id="{00CE726B-2580-48E5-BE76-0A336B217A9E}"/>
                    </a:ext>
                  </a:extLst>
                </p:cNvPr>
                <p:cNvPicPr/>
                <p:nvPr/>
              </p:nvPicPr>
              <p:blipFill>
                <a:blip r:embed="rId1049"/>
                <a:stretch>
                  <a:fillRect/>
                </a:stretch>
              </p:blipFill>
              <p:spPr>
                <a:xfrm>
                  <a:off x="4642587" y="2769547"/>
                  <a:ext cx="91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187" name="Freihand 186">
                  <a:extLst>
                    <a:ext uri="{FF2B5EF4-FFF2-40B4-BE49-F238E27FC236}">
                      <a16:creationId xmlns:a16="http://schemas.microsoft.com/office/drawing/2014/main" id="{D49AC2A4-650C-4CE3-8552-7A253C0DD99E}"/>
                    </a:ext>
                  </a:extLst>
                </p14:cNvPr>
                <p14:cNvContentPartPr/>
                <p14:nvPr/>
              </p14:nvContentPartPr>
              <p14:xfrm>
                <a:off x="4745187" y="2764507"/>
                <a:ext cx="74160" cy="113040"/>
              </p14:xfrm>
            </p:contentPart>
          </mc:Choice>
          <mc:Fallback>
            <p:pic>
              <p:nvPicPr>
                <p:cNvPr id="187" name="Freihand 186">
                  <a:extLst>
                    <a:ext uri="{FF2B5EF4-FFF2-40B4-BE49-F238E27FC236}">
                      <a16:creationId xmlns:a16="http://schemas.microsoft.com/office/drawing/2014/main" id="{D49AC2A4-650C-4CE3-8552-7A253C0DD99E}"/>
                    </a:ext>
                  </a:extLst>
                </p:cNvPr>
                <p:cNvPicPr/>
                <p:nvPr/>
              </p:nvPicPr>
              <p:blipFill>
                <a:blip r:embed="rId1051"/>
                <a:stretch>
                  <a:fillRect/>
                </a:stretch>
              </p:blipFill>
              <p:spPr>
                <a:xfrm>
                  <a:off x="4740867" y="2760187"/>
                  <a:ext cx="82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579" name="Freihand 578">
                  <a:extLst>
                    <a:ext uri="{FF2B5EF4-FFF2-40B4-BE49-F238E27FC236}">
                      <a16:creationId xmlns:a16="http://schemas.microsoft.com/office/drawing/2014/main" id="{700974F5-91EA-4346-A7BE-49666291EEBE}"/>
                    </a:ext>
                  </a:extLst>
                </p14:cNvPr>
                <p14:cNvContentPartPr/>
                <p14:nvPr/>
              </p14:nvContentPartPr>
              <p14:xfrm>
                <a:off x="4757067" y="2760547"/>
                <a:ext cx="105120" cy="4320"/>
              </p14:xfrm>
            </p:contentPart>
          </mc:Choice>
          <mc:Fallback>
            <p:pic>
              <p:nvPicPr>
                <p:cNvPr id="579" name="Freihand 578">
                  <a:extLst>
                    <a:ext uri="{FF2B5EF4-FFF2-40B4-BE49-F238E27FC236}">
                      <a16:creationId xmlns:a16="http://schemas.microsoft.com/office/drawing/2014/main" id="{700974F5-91EA-4346-A7BE-49666291EEBE}"/>
                    </a:ext>
                  </a:extLst>
                </p:cNvPr>
                <p:cNvPicPr/>
                <p:nvPr/>
              </p:nvPicPr>
              <p:blipFill>
                <a:blip r:embed="rId1053"/>
                <a:stretch>
                  <a:fillRect/>
                </a:stretch>
              </p:blipFill>
              <p:spPr>
                <a:xfrm>
                  <a:off x="4752747" y="2756227"/>
                  <a:ext cx="113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582" name="Freihand 581">
                  <a:extLst>
                    <a:ext uri="{FF2B5EF4-FFF2-40B4-BE49-F238E27FC236}">
                      <a16:creationId xmlns:a16="http://schemas.microsoft.com/office/drawing/2014/main" id="{EC714B9F-DED9-4425-B483-96917A38FA32}"/>
                    </a:ext>
                  </a:extLst>
                </p14:cNvPr>
                <p14:cNvContentPartPr/>
                <p14:nvPr/>
              </p14:nvContentPartPr>
              <p14:xfrm>
                <a:off x="4874067" y="2754787"/>
                <a:ext cx="111600" cy="99720"/>
              </p14:xfrm>
            </p:contentPart>
          </mc:Choice>
          <mc:Fallback>
            <p:pic>
              <p:nvPicPr>
                <p:cNvPr id="582" name="Freihand 581">
                  <a:extLst>
                    <a:ext uri="{FF2B5EF4-FFF2-40B4-BE49-F238E27FC236}">
                      <a16:creationId xmlns:a16="http://schemas.microsoft.com/office/drawing/2014/main" id="{EC714B9F-DED9-4425-B483-96917A38FA32}"/>
                    </a:ext>
                  </a:extLst>
                </p:cNvPr>
                <p:cNvPicPr/>
                <p:nvPr/>
              </p:nvPicPr>
              <p:blipFill>
                <a:blip r:embed="rId1055"/>
                <a:stretch>
                  <a:fillRect/>
                </a:stretch>
              </p:blipFill>
              <p:spPr>
                <a:xfrm>
                  <a:off x="4869747" y="2750467"/>
                  <a:ext cx="120240" cy="108360"/>
                </a:xfrm>
                <a:prstGeom prst="rect">
                  <a:avLst/>
                </a:prstGeom>
              </p:spPr>
            </p:pic>
          </mc:Fallback>
        </mc:AlternateContent>
      </p:grpSp>
      <p:grpSp>
        <p:nvGrpSpPr>
          <p:cNvPr id="612" name="Gruppieren 611">
            <a:extLst>
              <a:ext uri="{FF2B5EF4-FFF2-40B4-BE49-F238E27FC236}">
                <a16:creationId xmlns:a16="http://schemas.microsoft.com/office/drawing/2014/main" id="{BFA8DE36-FCB3-4821-87DB-81B7B5B9E4C1}"/>
              </a:ext>
            </a:extLst>
          </p:cNvPr>
          <p:cNvGrpSpPr/>
          <p:nvPr/>
        </p:nvGrpSpPr>
        <p:grpSpPr>
          <a:xfrm>
            <a:off x="4626387" y="3083827"/>
            <a:ext cx="372240" cy="122400"/>
            <a:chOff x="4626387" y="3083827"/>
            <a:chExt cx="372240" cy="122400"/>
          </a:xfrm>
        </p:grpSpPr>
        <mc:AlternateContent xmlns:mc="http://schemas.openxmlformats.org/markup-compatibility/2006">
          <mc:Choice xmlns:p14="http://schemas.microsoft.com/office/powerpoint/2010/main" Requires="p14">
            <p:contentPart p14:bwMode="auto" r:id="rId1056">
              <p14:nvContentPartPr>
                <p14:cNvPr id="608" name="Freihand 607">
                  <a:extLst>
                    <a:ext uri="{FF2B5EF4-FFF2-40B4-BE49-F238E27FC236}">
                      <a16:creationId xmlns:a16="http://schemas.microsoft.com/office/drawing/2014/main" id="{A20769CE-250A-4B47-9092-FB5A1AD05EE6}"/>
                    </a:ext>
                  </a:extLst>
                </p14:cNvPr>
                <p14:cNvContentPartPr/>
                <p14:nvPr/>
              </p14:nvContentPartPr>
              <p14:xfrm>
                <a:off x="4626387" y="3126667"/>
                <a:ext cx="69480" cy="77400"/>
              </p14:xfrm>
            </p:contentPart>
          </mc:Choice>
          <mc:Fallback>
            <p:pic>
              <p:nvPicPr>
                <p:cNvPr id="608" name="Freihand 607">
                  <a:extLst>
                    <a:ext uri="{FF2B5EF4-FFF2-40B4-BE49-F238E27FC236}">
                      <a16:creationId xmlns:a16="http://schemas.microsoft.com/office/drawing/2014/main" id="{A20769CE-250A-4B47-9092-FB5A1AD05EE6}"/>
                    </a:ext>
                  </a:extLst>
                </p:cNvPr>
                <p:cNvPicPr/>
                <p:nvPr/>
              </p:nvPicPr>
              <p:blipFill>
                <a:blip r:embed="rId1057"/>
                <a:stretch>
                  <a:fillRect/>
                </a:stretch>
              </p:blipFill>
              <p:spPr>
                <a:xfrm>
                  <a:off x="4622067" y="3122347"/>
                  <a:ext cx="78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609" name="Freihand 608">
                  <a:extLst>
                    <a:ext uri="{FF2B5EF4-FFF2-40B4-BE49-F238E27FC236}">
                      <a16:creationId xmlns:a16="http://schemas.microsoft.com/office/drawing/2014/main" id="{141E3E9B-CF93-4463-B470-C67C649168F3}"/>
                    </a:ext>
                  </a:extLst>
                </p14:cNvPr>
                <p14:cNvContentPartPr/>
                <p14:nvPr/>
              </p14:nvContentPartPr>
              <p14:xfrm>
                <a:off x="4651227" y="3085987"/>
                <a:ext cx="94680" cy="16200"/>
              </p14:xfrm>
            </p:contentPart>
          </mc:Choice>
          <mc:Fallback>
            <p:pic>
              <p:nvPicPr>
                <p:cNvPr id="609" name="Freihand 608">
                  <a:extLst>
                    <a:ext uri="{FF2B5EF4-FFF2-40B4-BE49-F238E27FC236}">
                      <a16:creationId xmlns:a16="http://schemas.microsoft.com/office/drawing/2014/main" id="{141E3E9B-CF93-4463-B470-C67C649168F3}"/>
                    </a:ext>
                  </a:extLst>
                </p:cNvPr>
                <p:cNvPicPr/>
                <p:nvPr/>
              </p:nvPicPr>
              <p:blipFill>
                <a:blip r:embed="rId1059"/>
                <a:stretch>
                  <a:fillRect/>
                </a:stretch>
              </p:blipFill>
              <p:spPr>
                <a:xfrm>
                  <a:off x="4646907" y="3081667"/>
                  <a:ext cx="103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610" name="Freihand 609">
                  <a:extLst>
                    <a:ext uri="{FF2B5EF4-FFF2-40B4-BE49-F238E27FC236}">
                      <a16:creationId xmlns:a16="http://schemas.microsoft.com/office/drawing/2014/main" id="{7D3E29A2-557F-4DAD-BD16-24AE48A6E79C}"/>
                    </a:ext>
                  </a:extLst>
                </p14:cNvPr>
                <p14:cNvContentPartPr/>
                <p14:nvPr/>
              </p14:nvContentPartPr>
              <p14:xfrm>
                <a:off x="4774707" y="3094627"/>
                <a:ext cx="61200" cy="111600"/>
              </p14:xfrm>
            </p:contentPart>
          </mc:Choice>
          <mc:Fallback>
            <p:pic>
              <p:nvPicPr>
                <p:cNvPr id="610" name="Freihand 609">
                  <a:extLst>
                    <a:ext uri="{FF2B5EF4-FFF2-40B4-BE49-F238E27FC236}">
                      <a16:creationId xmlns:a16="http://schemas.microsoft.com/office/drawing/2014/main" id="{7D3E29A2-557F-4DAD-BD16-24AE48A6E79C}"/>
                    </a:ext>
                  </a:extLst>
                </p:cNvPr>
                <p:cNvPicPr/>
                <p:nvPr/>
              </p:nvPicPr>
              <p:blipFill>
                <a:blip r:embed="rId1061"/>
                <a:stretch>
                  <a:fillRect/>
                </a:stretch>
              </p:blipFill>
              <p:spPr>
                <a:xfrm>
                  <a:off x="4770387" y="3090307"/>
                  <a:ext cx="69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611" name="Freihand 610">
                  <a:extLst>
                    <a:ext uri="{FF2B5EF4-FFF2-40B4-BE49-F238E27FC236}">
                      <a16:creationId xmlns:a16="http://schemas.microsoft.com/office/drawing/2014/main" id="{347BC8D2-B9FA-4D4E-AF52-4326CFBEAF4D}"/>
                    </a:ext>
                  </a:extLst>
                </p14:cNvPr>
                <p14:cNvContentPartPr/>
                <p14:nvPr/>
              </p14:nvContentPartPr>
              <p14:xfrm>
                <a:off x="4867227" y="3083827"/>
                <a:ext cx="131400" cy="96480"/>
              </p14:xfrm>
            </p:contentPart>
          </mc:Choice>
          <mc:Fallback>
            <p:pic>
              <p:nvPicPr>
                <p:cNvPr id="611" name="Freihand 610">
                  <a:extLst>
                    <a:ext uri="{FF2B5EF4-FFF2-40B4-BE49-F238E27FC236}">
                      <a16:creationId xmlns:a16="http://schemas.microsoft.com/office/drawing/2014/main" id="{347BC8D2-B9FA-4D4E-AF52-4326CFBEAF4D}"/>
                    </a:ext>
                  </a:extLst>
                </p:cNvPr>
                <p:cNvPicPr/>
                <p:nvPr/>
              </p:nvPicPr>
              <p:blipFill>
                <a:blip r:embed="rId1063"/>
                <a:stretch>
                  <a:fillRect/>
                </a:stretch>
              </p:blipFill>
              <p:spPr>
                <a:xfrm>
                  <a:off x="4862907" y="3079507"/>
                  <a:ext cx="140040" cy="10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4">
            <p14:nvContentPartPr>
              <p14:cNvPr id="613" name="Freihand 612">
                <a:extLst>
                  <a:ext uri="{FF2B5EF4-FFF2-40B4-BE49-F238E27FC236}">
                    <a16:creationId xmlns:a16="http://schemas.microsoft.com/office/drawing/2014/main" id="{4E7D8D73-5069-4465-BAC7-445C87CD2D2E}"/>
                  </a:ext>
                </a:extLst>
              </p14:cNvPr>
              <p14:cNvContentPartPr/>
              <p14:nvPr/>
            </p14:nvContentPartPr>
            <p14:xfrm>
              <a:off x="3730707" y="3388027"/>
              <a:ext cx="386280" cy="407880"/>
            </p14:xfrm>
          </p:contentPart>
        </mc:Choice>
        <mc:Fallback>
          <p:pic>
            <p:nvPicPr>
              <p:cNvPr id="613" name="Freihand 612">
                <a:extLst>
                  <a:ext uri="{FF2B5EF4-FFF2-40B4-BE49-F238E27FC236}">
                    <a16:creationId xmlns:a16="http://schemas.microsoft.com/office/drawing/2014/main" id="{4E7D8D73-5069-4465-BAC7-445C87CD2D2E}"/>
                  </a:ext>
                </a:extLst>
              </p:cNvPr>
              <p:cNvPicPr/>
              <p:nvPr/>
            </p:nvPicPr>
            <p:blipFill>
              <a:blip r:embed="rId1065"/>
              <a:stretch>
                <a:fillRect/>
              </a:stretch>
            </p:blipFill>
            <p:spPr>
              <a:xfrm>
                <a:off x="3726387" y="3383707"/>
                <a:ext cx="394920" cy="416520"/>
              </a:xfrm>
              <a:prstGeom prst="rect">
                <a:avLst/>
              </a:prstGeom>
            </p:spPr>
          </p:pic>
        </mc:Fallback>
      </mc:AlternateContent>
      <p:grpSp>
        <p:nvGrpSpPr>
          <p:cNvPr id="618" name="Gruppieren 617">
            <a:extLst>
              <a:ext uri="{FF2B5EF4-FFF2-40B4-BE49-F238E27FC236}">
                <a16:creationId xmlns:a16="http://schemas.microsoft.com/office/drawing/2014/main" id="{C11AAA52-65CE-42F3-BD33-E89D662152B2}"/>
              </a:ext>
            </a:extLst>
          </p:cNvPr>
          <p:cNvGrpSpPr/>
          <p:nvPr/>
        </p:nvGrpSpPr>
        <p:grpSpPr>
          <a:xfrm>
            <a:off x="4184667" y="3608347"/>
            <a:ext cx="375480" cy="165960"/>
            <a:chOff x="4184667" y="3608347"/>
            <a:chExt cx="375480" cy="165960"/>
          </a:xfrm>
        </p:grpSpPr>
        <mc:AlternateContent xmlns:mc="http://schemas.openxmlformats.org/markup-compatibility/2006">
          <mc:Choice xmlns:p14="http://schemas.microsoft.com/office/powerpoint/2010/main" Requires="p14">
            <p:contentPart p14:bwMode="auto" r:id="rId1066">
              <p14:nvContentPartPr>
                <p14:cNvPr id="614" name="Freihand 613">
                  <a:extLst>
                    <a:ext uri="{FF2B5EF4-FFF2-40B4-BE49-F238E27FC236}">
                      <a16:creationId xmlns:a16="http://schemas.microsoft.com/office/drawing/2014/main" id="{D1B40E48-7348-4732-B6E9-AAFAC8E7ADF0}"/>
                    </a:ext>
                  </a:extLst>
                </p14:cNvPr>
                <p14:cNvContentPartPr/>
                <p14:nvPr/>
              </p14:nvContentPartPr>
              <p14:xfrm>
                <a:off x="4184667" y="3668107"/>
                <a:ext cx="89640" cy="106200"/>
              </p14:xfrm>
            </p:contentPart>
          </mc:Choice>
          <mc:Fallback>
            <p:pic>
              <p:nvPicPr>
                <p:cNvPr id="614" name="Freihand 613">
                  <a:extLst>
                    <a:ext uri="{FF2B5EF4-FFF2-40B4-BE49-F238E27FC236}">
                      <a16:creationId xmlns:a16="http://schemas.microsoft.com/office/drawing/2014/main" id="{D1B40E48-7348-4732-B6E9-AAFAC8E7ADF0}"/>
                    </a:ext>
                  </a:extLst>
                </p:cNvPr>
                <p:cNvPicPr/>
                <p:nvPr/>
              </p:nvPicPr>
              <p:blipFill>
                <a:blip r:embed="rId1067"/>
                <a:stretch>
                  <a:fillRect/>
                </a:stretch>
              </p:blipFill>
              <p:spPr>
                <a:xfrm>
                  <a:off x="4180347" y="3663787"/>
                  <a:ext cx="98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615" name="Freihand 614">
                  <a:extLst>
                    <a:ext uri="{FF2B5EF4-FFF2-40B4-BE49-F238E27FC236}">
                      <a16:creationId xmlns:a16="http://schemas.microsoft.com/office/drawing/2014/main" id="{9CAC80A1-5DE2-4F25-8F56-6EFAA4576AFB}"/>
                    </a:ext>
                  </a:extLst>
                </p14:cNvPr>
                <p14:cNvContentPartPr/>
                <p14:nvPr/>
              </p14:nvContentPartPr>
              <p14:xfrm>
                <a:off x="4208427" y="3615187"/>
                <a:ext cx="105480" cy="9360"/>
              </p14:xfrm>
            </p:contentPart>
          </mc:Choice>
          <mc:Fallback>
            <p:pic>
              <p:nvPicPr>
                <p:cNvPr id="615" name="Freihand 614">
                  <a:extLst>
                    <a:ext uri="{FF2B5EF4-FFF2-40B4-BE49-F238E27FC236}">
                      <a16:creationId xmlns:a16="http://schemas.microsoft.com/office/drawing/2014/main" id="{9CAC80A1-5DE2-4F25-8F56-6EFAA4576AFB}"/>
                    </a:ext>
                  </a:extLst>
                </p:cNvPr>
                <p:cNvPicPr/>
                <p:nvPr/>
              </p:nvPicPr>
              <p:blipFill>
                <a:blip r:embed="rId1069"/>
                <a:stretch>
                  <a:fillRect/>
                </a:stretch>
              </p:blipFill>
              <p:spPr>
                <a:xfrm>
                  <a:off x="4204107" y="3610867"/>
                  <a:ext cx="114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16" name="Freihand 615">
                  <a:extLst>
                    <a:ext uri="{FF2B5EF4-FFF2-40B4-BE49-F238E27FC236}">
                      <a16:creationId xmlns:a16="http://schemas.microsoft.com/office/drawing/2014/main" id="{1AF2CF0A-22F3-4A3E-B008-BB82B2E707F4}"/>
                    </a:ext>
                  </a:extLst>
                </p14:cNvPr>
                <p14:cNvContentPartPr/>
                <p14:nvPr/>
              </p14:nvContentPartPr>
              <p14:xfrm>
                <a:off x="4327227" y="3615907"/>
                <a:ext cx="95400" cy="114120"/>
              </p14:xfrm>
            </p:contentPart>
          </mc:Choice>
          <mc:Fallback>
            <p:pic>
              <p:nvPicPr>
                <p:cNvPr id="616" name="Freihand 615">
                  <a:extLst>
                    <a:ext uri="{FF2B5EF4-FFF2-40B4-BE49-F238E27FC236}">
                      <a16:creationId xmlns:a16="http://schemas.microsoft.com/office/drawing/2014/main" id="{1AF2CF0A-22F3-4A3E-B008-BB82B2E707F4}"/>
                    </a:ext>
                  </a:extLst>
                </p:cNvPr>
                <p:cNvPicPr/>
                <p:nvPr/>
              </p:nvPicPr>
              <p:blipFill>
                <a:blip r:embed="rId1071"/>
                <a:stretch>
                  <a:fillRect/>
                </a:stretch>
              </p:blipFill>
              <p:spPr>
                <a:xfrm>
                  <a:off x="4322907" y="3611587"/>
                  <a:ext cx="104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17" name="Freihand 616">
                  <a:extLst>
                    <a:ext uri="{FF2B5EF4-FFF2-40B4-BE49-F238E27FC236}">
                      <a16:creationId xmlns:a16="http://schemas.microsoft.com/office/drawing/2014/main" id="{C11A651B-8EC1-4C1A-9138-30E543A9DAFF}"/>
                    </a:ext>
                  </a:extLst>
                </p14:cNvPr>
                <p14:cNvContentPartPr/>
                <p14:nvPr/>
              </p14:nvContentPartPr>
              <p14:xfrm>
                <a:off x="4411467" y="3608347"/>
                <a:ext cx="148680" cy="139320"/>
              </p14:xfrm>
            </p:contentPart>
          </mc:Choice>
          <mc:Fallback>
            <p:pic>
              <p:nvPicPr>
                <p:cNvPr id="617" name="Freihand 616">
                  <a:extLst>
                    <a:ext uri="{FF2B5EF4-FFF2-40B4-BE49-F238E27FC236}">
                      <a16:creationId xmlns:a16="http://schemas.microsoft.com/office/drawing/2014/main" id="{C11A651B-8EC1-4C1A-9138-30E543A9DAFF}"/>
                    </a:ext>
                  </a:extLst>
                </p:cNvPr>
                <p:cNvPicPr/>
                <p:nvPr/>
              </p:nvPicPr>
              <p:blipFill>
                <a:blip r:embed="rId1073"/>
                <a:stretch>
                  <a:fillRect/>
                </a:stretch>
              </p:blipFill>
              <p:spPr>
                <a:xfrm>
                  <a:off x="4407147" y="3604027"/>
                  <a:ext cx="15732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4">
            <p14:nvContentPartPr>
              <p14:cNvPr id="619" name="Freihand 618">
                <a:extLst>
                  <a:ext uri="{FF2B5EF4-FFF2-40B4-BE49-F238E27FC236}">
                    <a16:creationId xmlns:a16="http://schemas.microsoft.com/office/drawing/2014/main" id="{F77083F8-8895-47A5-A4CE-3380ED974DCE}"/>
                  </a:ext>
                </a:extLst>
              </p14:cNvPr>
              <p14:cNvContentPartPr/>
              <p14:nvPr/>
            </p14:nvContentPartPr>
            <p14:xfrm>
              <a:off x="3139587" y="4146907"/>
              <a:ext cx="155520" cy="97560"/>
            </p14:xfrm>
          </p:contentPart>
        </mc:Choice>
        <mc:Fallback>
          <p:pic>
            <p:nvPicPr>
              <p:cNvPr id="619" name="Freihand 618">
                <a:extLst>
                  <a:ext uri="{FF2B5EF4-FFF2-40B4-BE49-F238E27FC236}">
                    <a16:creationId xmlns:a16="http://schemas.microsoft.com/office/drawing/2014/main" id="{F77083F8-8895-47A5-A4CE-3380ED974DCE}"/>
                  </a:ext>
                </a:extLst>
              </p:cNvPr>
              <p:cNvPicPr/>
              <p:nvPr/>
            </p:nvPicPr>
            <p:blipFill>
              <a:blip r:embed="rId1075"/>
              <a:stretch>
                <a:fillRect/>
              </a:stretch>
            </p:blipFill>
            <p:spPr>
              <a:xfrm>
                <a:off x="3135267" y="4142587"/>
                <a:ext cx="164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20" name="Freihand 619">
                <a:extLst>
                  <a:ext uri="{FF2B5EF4-FFF2-40B4-BE49-F238E27FC236}">
                    <a16:creationId xmlns:a16="http://schemas.microsoft.com/office/drawing/2014/main" id="{7FE15EB5-D654-4D3A-BA63-8D86283A792C}"/>
                  </a:ext>
                </a:extLst>
              </p14:cNvPr>
              <p14:cNvContentPartPr/>
              <p14:nvPr/>
            </p14:nvContentPartPr>
            <p14:xfrm>
              <a:off x="3942027" y="4361827"/>
              <a:ext cx="122400" cy="109080"/>
            </p14:xfrm>
          </p:contentPart>
        </mc:Choice>
        <mc:Fallback>
          <p:pic>
            <p:nvPicPr>
              <p:cNvPr id="620" name="Freihand 619">
                <a:extLst>
                  <a:ext uri="{FF2B5EF4-FFF2-40B4-BE49-F238E27FC236}">
                    <a16:creationId xmlns:a16="http://schemas.microsoft.com/office/drawing/2014/main" id="{7FE15EB5-D654-4D3A-BA63-8D86283A792C}"/>
                  </a:ext>
                </a:extLst>
              </p:cNvPr>
              <p:cNvPicPr/>
              <p:nvPr/>
            </p:nvPicPr>
            <p:blipFill>
              <a:blip r:embed="rId1077"/>
              <a:stretch>
                <a:fillRect/>
              </a:stretch>
            </p:blipFill>
            <p:spPr>
              <a:xfrm>
                <a:off x="3937707" y="4357507"/>
                <a:ext cx="131040" cy="117720"/>
              </a:xfrm>
              <a:prstGeom prst="rect">
                <a:avLst/>
              </a:prstGeom>
            </p:spPr>
          </p:pic>
        </mc:Fallback>
      </mc:AlternateContent>
      <p:grpSp>
        <p:nvGrpSpPr>
          <p:cNvPr id="625" name="Gruppieren 624">
            <a:extLst>
              <a:ext uri="{FF2B5EF4-FFF2-40B4-BE49-F238E27FC236}">
                <a16:creationId xmlns:a16="http://schemas.microsoft.com/office/drawing/2014/main" id="{39CCC78D-6181-4179-B7BF-E01CBFB97C04}"/>
              </a:ext>
            </a:extLst>
          </p:cNvPr>
          <p:cNvGrpSpPr/>
          <p:nvPr/>
        </p:nvGrpSpPr>
        <p:grpSpPr>
          <a:xfrm>
            <a:off x="5293467" y="4376587"/>
            <a:ext cx="430560" cy="226440"/>
            <a:chOff x="5293467" y="4376587"/>
            <a:chExt cx="430560" cy="226440"/>
          </a:xfrm>
        </p:grpSpPr>
        <mc:AlternateContent xmlns:mc="http://schemas.openxmlformats.org/markup-compatibility/2006">
          <mc:Choice xmlns:p14="http://schemas.microsoft.com/office/powerpoint/2010/main" Requires="p14">
            <p:contentPart p14:bwMode="auto" r:id="rId1078">
              <p14:nvContentPartPr>
                <p14:cNvPr id="621" name="Freihand 620">
                  <a:extLst>
                    <a:ext uri="{FF2B5EF4-FFF2-40B4-BE49-F238E27FC236}">
                      <a16:creationId xmlns:a16="http://schemas.microsoft.com/office/drawing/2014/main" id="{7487ABC2-1E8F-4B0E-A430-92F7007A16A5}"/>
                    </a:ext>
                  </a:extLst>
                </p14:cNvPr>
                <p14:cNvContentPartPr/>
                <p14:nvPr/>
              </p14:nvContentPartPr>
              <p14:xfrm>
                <a:off x="5293467" y="4449667"/>
                <a:ext cx="152280" cy="114480"/>
              </p14:xfrm>
            </p:contentPart>
          </mc:Choice>
          <mc:Fallback>
            <p:pic>
              <p:nvPicPr>
                <p:cNvPr id="621" name="Freihand 620">
                  <a:extLst>
                    <a:ext uri="{FF2B5EF4-FFF2-40B4-BE49-F238E27FC236}">
                      <a16:creationId xmlns:a16="http://schemas.microsoft.com/office/drawing/2014/main" id="{7487ABC2-1E8F-4B0E-A430-92F7007A16A5}"/>
                    </a:ext>
                  </a:extLst>
                </p:cNvPr>
                <p:cNvPicPr/>
                <p:nvPr/>
              </p:nvPicPr>
              <p:blipFill>
                <a:blip r:embed="rId1079"/>
                <a:stretch>
                  <a:fillRect/>
                </a:stretch>
              </p:blipFill>
              <p:spPr>
                <a:xfrm>
                  <a:off x="5289147" y="4445347"/>
                  <a:ext cx="160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22" name="Freihand 621">
                  <a:extLst>
                    <a:ext uri="{FF2B5EF4-FFF2-40B4-BE49-F238E27FC236}">
                      <a16:creationId xmlns:a16="http://schemas.microsoft.com/office/drawing/2014/main" id="{CFB93E0A-E935-4092-ADF1-2716FD82C227}"/>
                    </a:ext>
                  </a:extLst>
                </p14:cNvPr>
                <p14:cNvContentPartPr/>
                <p14:nvPr/>
              </p14:nvContentPartPr>
              <p14:xfrm>
                <a:off x="5533947" y="4437427"/>
                <a:ext cx="107280" cy="132480"/>
              </p14:xfrm>
            </p:contentPart>
          </mc:Choice>
          <mc:Fallback>
            <p:pic>
              <p:nvPicPr>
                <p:cNvPr id="622" name="Freihand 621">
                  <a:extLst>
                    <a:ext uri="{FF2B5EF4-FFF2-40B4-BE49-F238E27FC236}">
                      <a16:creationId xmlns:a16="http://schemas.microsoft.com/office/drawing/2014/main" id="{CFB93E0A-E935-4092-ADF1-2716FD82C227}"/>
                    </a:ext>
                  </a:extLst>
                </p:cNvPr>
                <p:cNvPicPr/>
                <p:nvPr/>
              </p:nvPicPr>
              <p:blipFill>
                <a:blip r:embed="rId1081"/>
                <a:stretch>
                  <a:fillRect/>
                </a:stretch>
              </p:blipFill>
              <p:spPr>
                <a:xfrm>
                  <a:off x="5529627" y="4433107"/>
                  <a:ext cx="115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23" name="Freihand 622">
                  <a:extLst>
                    <a:ext uri="{FF2B5EF4-FFF2-40B4-BE49-F238E27FC236}">
                      <a16:creationId xmlns:a16="http://schemas.microsoft.com/office/drawing/2014/main" id="{04CB3B00-9204-4A2A-9C60-EFB84DBA7F07}"/>
                    </a:ext>
                  </a:extLst>
                </p14:cNvPr>
                <p14:cNvContentPartPr/>
                <p14:nvPr/>
              </p14:nvContentPartPr>
              <p14:xfrm>
                <a:off x="5466627" y="4376587"/>
                <a:ext cx="99360" cy="100800"/>
              </p14:xfrm>
            </p:contentPart>
          </mc:Choice>
          <mc:Fallback>
            <p:pic>
              <p:nvPicPr>
                <p:cNvPr id="623" name="Freihand 622">
                  <a:extLst>
                    <a:ext uri="{FF2B5EF4-FFF2-40B4-BE49-F238E27FC236}">
                      <a16:creationId xmlns:a16="http://schemas.microsoft.com/office/drawing/2014/main" id="{04CB3B00-9204-4A2A-9C60-EFB84DBA7F07}"/>
                    </a:ext>
                  </a:extLst>
                </p:cNvPr>
                <p:cNvPicPr/>
                <p:nvPr/>
              </p:nvPicPr>
              <p:blipFill>
                <a:blip r:embed="rId1083"/>
                <a:stretch>
                  <a:fillRect/>
                </a:stretch>
              </p:blipFill>
              <p:spPr>
                <a:xfrm>
                  <a:off x="5462307" y="4372267"/>
                  <a:ext cx="108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24" name="Freihand 623">
                  <a:extLst>
                    <a:ext uri="{FF2B5EF4-FFF2-40B4-BE49-F238E27FC236}">
                      <a16:creationId xmlns:a16="http://schemas.microsoft.com/office/drawing/2014/main" id="{FF17BEC9-5F36-4393-88C0-ECF43704C6E7}"/>
                    </a:ext>
                  </a:extLst>
                </p14:cNvPr>
                <p14:cNvContentPartPr/>
                <p14:nvPr/>
              </p14:nvContentPartPr>
              <p14:xfrm>
                <a:off x="5628627" y="4514827"/>
                <a:ext cx="95400" cy="88200"/>
              </p14:xfrm>
            </p:contentPart>
          </mc:Choice>
          <mc:Fallback>
            <p:pic>
              <p:nvPicPr>
                <p:cNvPr id="624" name="Freihand 623">
                  <a:extLst>
                    <a:ext uri="{FF2B5EF4-FFF2-40B4-BE49-F238E27FC236}">
                      <a16:creationId xmlns:a16="http://schemas.microsoft.com/office/drawing/2014/main" id="{FF17BEC9-5F36-4393-88C0-ECF43704C6E7}"/>
                    </a:ext>
                  </a:extLst>
                </p:cNvPr>
                <p:cNvPicPr/>
                <p:nvPr/>
              </p:nvPicPr>
              <p:blipFill>
                <a:blip r:embed="rId1085"/>
                <a:stretch>
                  <a:fillRect/>
                </a:stretch>
              </p:blipFill>
              <p:spPr>
                <a:xfrm>
                  <a:off x="5624307" y="4510507"/>
                  <a:ext cx="104040" cy="96840"/>
                </a:xfrm>
                <a:prstGeom prst="rect">
                  <a:avLst/>
                </a:prstGeom>
              </p:spPr>
            </p:pic>
          </mc:Fallback>
        </mc:AlternateContent>
      </p:grpSp>
      <p:grpSp>
        <p:nvGrpSpPr>
          <p:cNvPr id="630" name="Gruppieren 629">
            <a:extLst>
              <a:ext uri="{FF2B5EF4-FFF2-40B4-BE49-F238E27FC236}">
                <a16:creationId xmlns:a16="http://schemas.microsoft.com/office/drawing/2014/main" id="{CC4AF312-FA21-40A3-8438-0F176248127D}"/>
              </a:ext>
            </a:extLst>
          </p:cNvPr>
          <p:cNvGrpSpPr/>
          <p:nvPr/>
        </p:nvGrpSpPr>
        <p:grpSpPr>
          <a:xfrm>
            <a:off x="4830867" y="4718227"/>
            <a:ext cx="243720" cy="151560"/>
            <a:chOff x="4830867" y="4718227"/>
            <a:chExt cx="243720" cy="151560"/>
          </a:xfrm>
        </p:grpSpPr>
        <mc:AlternateContent xmlns:mc="http://schemas.openxmlformats.org/markup-compatibility/2006">
          <mc:Choice xmlns:p14="http://schemas.microsoft.com/office/powerpoint/2010/main" Requires="p14">
            <p:contentPart p14:bwMode="auto" r:id="rId1086">
              <p14:nvContentPartPr>
                <p14:cNvPr id="626" name="Freihand 625">
                  <a:extLst>
                    <a:ext uri="{FF2B5EF4-FFF2-40B4-BE49-F238E27FC236}">
                      <a16:creationId xmlns:a16="http://schemas.microsoft.com/office/drawing/2014/main" id="{59DCE875-DCAE-4D67-9284-B11EF5B4DCD4}"/>
                    </a:ext>
                  </a:extLst>
                </p14:cNvPr>
                <p14:cNvContentPartPr/>
                <p14:nvPr/>
              </p14:nvContentPartPr>
              <p14:xfrm>
                <a:off x="4830867" y="4763947"/>
                <a:ext cx="78840" cy="82080"/>
              </p14:xfrm>
            </p:contentPart>
          </mc:Choice>
          <mc:Fallback>
            <p:pic>
              <p:nvPicPr>
                <p:cNvPr id="626" name="Freihand 625">
                  <a:extLst>
                    <a:ext uri="{FF2B5EF4-FFF2-40B4-BE49-F238E27FC236}">
                      <a16:creationId xmlns:a16="http://schemas.microsoft.com/office/drawing/2014/main" id="{59DCE875-DCAE-4D67-9284-B11EF5B4DCD4}"/>
                    </a:ext>
                  </a:extLst>
                </p:cNvPr>
                <p:cNvPicPr/>
                <p:nvPr/>
              </p:nvPicPr>
              <p:blipFill>
                <a:blip r:embed="rId1087"/>
                <a:stretch>
                  <a:fillRect/>
                </a:stretch>
              </p:blipFill>
              <p:spPr>
                <a:xfrm>
                  <a:off x="4826547" y="4759627"/>
                  <a:ext cx="8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27" name="Freihand 626">
                  <a:extLst>
                    <a:ext uri="{FF2B5EF4-FFF2-40B4-BE49-F238E27FC236}">
                      <a16:creationId xmlns:a16="http://schemas.microsoft.com/office/drawing/2014/main" id="{3E76B48F-E58C-42E4-81A3-8583090EF24C}"/>
                    </a:ext>
                  </a:extLst>
                </p14:cNvPr>
                <p14:cNvContentPartPr/>
                <p14:nvPr/>
              </p14:nvContentPartPr>
              <p14:xfrm>
                <a:off x="4980627" y="4745227"/>
                <a:ext cx="63360" cy="102960"/>
              </p14:xfrm>
            </p:contentPart>
          </mc:Choice>
          <mc:Fallback>
            <p:pic>
              <p:nvPicPr>
                <p:cNvPr id="627" name="Freihand 626">
                  <a:extLst>
                    <a:ext uri="{FF2B5EF4-FFF2-40B4-BE49-F238E27FC236}">
                      <a16:creationId xmlns:a16="http://schemas.microsoft.com/office/drawing/2014/main" id="{3E76B48F-E58C-42E4-81A3-8583090EF24C}"/>
                    </a:ext>
                  </a:extLst>
                </p:cNvPr>
                <p:cNvPicPr/>
                <p:nvPr/>
              </p:nvPicPr>
              <p:blipFill>
                <a:blip r:embed="rId1089"/>
                <a:stretch>
                  <a:fillRect/>
                </a:stretch>
              </p:blipFill>
              <p:spPr>
                <a:xfrm>
                  <a:off x="4976307" y="4740907"/>
                  <a:ext cx="72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628" name="Freihand 627">
                  <a:extLst>
                    <a:ext uri="{FF2B5EF4-FFF2-40B4-BE49-F238E27FC236}">
                      <a16:creationId xmlns:a16="http://schemas.microsoft.com/office/drawing/2014/main" id="{610FEB6D-2480-4122-A6D5-B794F082953F}"/>
                    </a:ext>
                  </a:extLst>
                </p14:cNvPr>
                <p14:cNvContentPartPr/>
                <p14:nvPr/>
              </p14:nvContentPartPr>
              <p14:xfrm>
                <a:off x="4928067" y="4718227"/>
                <a:ext cx="63720" cy="41040"/>
              </p14:xfrm>
            </p:contentPart>
          </mc:Choice>
          <mc:Fallback>
            <p:pic>
              <p:nvPicPr>
                <p:cNvPr id="628" name="Freihand 627">
                  <a:extLst>
                    <a:ext uri="{FF2B5EF4-FFF2-40B4-BE49-F238E27FC236}">
                      <a16:creationId xmlns:a16="http://schemas.microsoft.com/office/drawing/2014/main" id="{610FEB6D-2480-4122-A6D5-B794F082953F}"/>
                    </a:ext>
                  </a:extLst>
                </p:cNvPr>
                <p:cNvPicPr/>
                <p:nvPr/>
              </p:nvPicPr>
              <p:blipFill>
                <a:blip r:embed="rId1091"/>
                <a:stretch>
                  <a:fillRect/>
                </a:stretch>
              </p:blipFill>
              <p:spPr>
                <a:xfrm>
                  <a:off x="4923747" y="4713907"/>
                  <a:ext cx="72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629" name="Freihand 628">
                  <a:extLst>
                    <a:ext uri="{FF2B5EF4-FFF2-40B4-BE49-F238E27FC236}">
                      <a16:creationId xmlns:a16="http://schemas.microsoft.com/office/drawing/2014/main" id="{332E0646-3632-4075-8351-3C81EA229F67}"/>
                    </a:ext>
                  </a:extLst>
                </p14:cNvPr>
                <p14:cNvContentPartPr/>
                <p14:nvPr/>
              </p14:nvContentPartPr>
              <p14:xfrm>
                <a:off x="5013747" y="4785907"/>
                <a:ext cx="60840" cy="83880"/>
              </p14:xfrm>
            </p:contentPart>
          </mc:Choice>
          <mc:Fallback>
            <p:pic>
              <p:nvPicPr>
                <p:cNvPr id="629" name="Freihand 628">
                  <a:extLst>
                    <a:ext uri="{FF2B5EF4-FFF2-40B4-BE49-F238E27FC236}">
                      <a16:creationId xmlns:a16="http://schemas.microsoft.com/office/drawing/2014/main" id="{332E0646-3632-4075-8351-3C81EA229F67}"/>
                    </a:ext>
                  </a:extLst>
                </p:cNvPr>
                <p:cNvPicPr/>
                <p:nvPr/>
              </p:nvPicPr>
              <p:blipFill>
                <a:blip r:embed="rId1093"/>
                <a:stretch>
                  <a:fillRect/>
                </a:stretch>
              </p:blipFill>
              <p:spPr>
                <a:xfrm>
                  <a:off x="5009427" y="4781587"/>
                  <a:ext cx="69480" cy="92520"/>
                </a:xfrm>
                <a:prstGeom prst="rect">
                  <a:avLst/>
                </a:prstGeom>
              </p:spPr>
            </p:pic>
          </mc:Fallback>
        </mc:AlternateContent>
      </p:grpSp>
      <p:grpSp>
        <p:nvGrpSpPr>
          <p:cNvPr id="635" name="Gruppieren 634">
            <a:extLst>
              <a:ext uri="{FF2B5EF4-FFF2-40B4-BE49-F238E27FC236}">
                <a16:creationId xmlns:a16="http://schemas.microsoft.com/office/drawing/2014/main" id="{209CE802-00D9-4393-B212-19E9B422BE2C}"/>
              </a:ext>
            </a:extLst>
          </p:cNvPr>
          <p:cNvGrpSpPr/>
          <p:nvPr/>
        </p:nvGrpSpPr>
        <p:grpSpPr>
          <a:xfrm>
            <a:off x="5400747" y="5166067"/>
            <a:ext cx="354960" cy="131400"/>
            <a:chOff x="5400747" y="5166067"/>
            <a:chExt cx="354960" cy="131400"/>
          </a:xfrm>
        </p:grpSpPr>
        <mc:AlternateContent xmlns:mc="http://schemas.openxmlformats.org/markup-compatibility/2006">
          <mc:Choice xmlns:p14="http://schemas.microsoft.com/office/powerpoint/2010/main" Requires="p14">
            <p:contentPart p14:bwMode="auto" r:id="rId1094">
              <p14:nvContentPartPr>
                <p14:cNvPr id="631" name="Freihand 630">
                  <a:extLst>
                    <a:ext uri="{FF2B5EF4-FFF2-40B4-BE49-F238E27FC236}">
                      <a16:creationId xmlns:a16="http://schemas.microsoft.com/office/drawing/2014/main" id="{79EE6ED8-CAEE-4DED-AA9B-BF874955487E}"/>
                    </a:ext>
                  </a:extLst>
                </p14:cNvPr>
                <p14:cNvContentPartPr/>
                <p14:nvPr/>
              </p14:nvContentPartPr>
              <p14:xfrm>
                <a:off x="5400747" y="5189467"/>
                <a:ext cx="80640" cy="108000"/>
              </p14:xfrm>
            </p:contentPart>
          </mc:Choice>
          <mc:Fallback>
            <p:pic>
              <p:nvPicPr>
                <p:cNvPr id="631" name="Freihand 630">
                  <a:extLst>
                    <a:ext uri="{FF2B5EF4-FFF2-40B4-BE49-F238E27FC236}">
                      <a16:creationId xmlns:a16="http://schemas.microsoft.com/office/drawing/2014/main" id="{79EE6ED8-CAEE-4DED-AA9B-BF874955487E}"/>
                    </a:ext>
                  </a:extLst>
                </p:cNvPr>
                <p:cNvPicPr/>
                <p:nvPr/>
              </p:nvPicPr>
              <p:blipFill>
                <a:blip r:embed="rId1095"/>
                <a:stretch>
                  <a:fillRect/>
                </a:stretch>
              </p:blipFill>
              <p:spPr>
                <a:xfrm>
                  <a:off x="5396427" y="5185147"/>
                  <a:ext cx="89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632" name="Freihand 631">
                  <a:extLst>
                    <a:ext uri="{FF2B5EF4-FFF2-40B4-BE49-F238E27FC236}">
                      <a16:creationId xmlns:a16="http://schemas.microsoft.com/office/drawing/2014/main" id="{E02E1310-94E3-4984-A788-055BCC5AA9AD}"/>
                    </a:ext>
                  </a:extLst>
                </p14:cNvPr>
                <p14:cNvContentPartPr/>
                <p14:nvPr/>
              </p14:nvContentPartPr>
              <p14:xfrm>
                <a:off x="5436747" y="5173627"/>
                <a:ext cx="91800" cy="12600"/>
              </p14:xfrm>
            </p:contentPart>
          </mc:Choice>
          <mc:Fallback>
            <p:pic>
              <p:nvPicPr>
                <p:cNvPr id="632" name="Freihand 631">
                  <a:extLst>
                    <a:ext uri="{FF2B5EF4-FFF2-40B4-BE49-F238E27FC236}">
                      <a16:creationId xmlns:a16="http://schemas.microsoft.com/office/drawing/2014/main" id="{E02E1310-94E3-4984-A788-055BCC5AA9AD}"/>
                    </a:ext>
                  </a:extLst>
                </p:cNvPr>
                <p:cNvPicPr/>
                <p:nvPr/>
              </p:nvPicPr>
              <p:blipFill>
                <a:blip r:embed="rId1097"/>
                <a:stretch>
                  <a:fillRect/>
                </a:stretch>
              </p:blipFill>
              <p:spPr>
                <a:xfrm>
                  <a:off x="5432427" y="5169307"/>
                  <a:ext cx="100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633" name="Freihand 632">
                  <a:extLst>
                    <a:ext uri="{FF2B5EF4-FFF2-40B4-BE49-F238E27FC236}">
                      <a16:creationId xmlns:a16="http://schemas.microsoft.com/office/drawing/2014/main" id="{1FCAC700-9A47-4766-9DF6-0E6DBABB397D}"/>
                    </a:ext>
                  </a:extLst>
                </p14:cNvPr>
                <p14:cNvContentPartPr/>
                <p14:nvPr/>
              </p14:nvContentPartPr>
              <p14:xfrm>
                <a:off x="5524947" y="5185867"/>
                <a:ext cx="95040" cy="108360"/>
              </p14:xfrm>
            </p:contentPart>
          </mc:Choice>
          <mc:Fallback>
            <p:pic>
              <p:nvPicPr>
                <p:cNvPr id="633" name="Freihand 632">
                  <a:extLst>
                    <a:ext uri="{FF2B5EF4-FFF2-40B4-BE49-F238E27FC236}">
                      <a16:creationId xmlns:a16="http://schemas.microsoft.com/office/drawing/2014/main" id="{1FCAC700-9A47-4766-9DF6-0E6DBABB397D}"/>
                    </a:ext>
                  </a:extLst>
                </p:cNvPr>
                <p:cNvPicPr/>
                <p:nvPr/>
              </p:nvPicPr>
              <p:blipFill>
                <a:blip r:embed="rId1099"/>
                <a:stretch>
                  <a:fillRect/>
                </a:stretch>
              </p:blipFill>
              <p:spPr>
                <a:xfrm>
                  <a:off x="5520627" y="5181547"/>
                  <a:ext cx="103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634" name="Freihand 633">
                  <a:extLst>
                    <a:ext uri="{FF2B5EF4-FFF2-40B4-BE49-F238E27FC236}">
                      <a16:creationId xmlns:a16="http://schemas.microsoft.com/office/drawing/2014/main" id="{3942D62E-75DB-428E-A48A-714173E07E59}"/>
                    </a:ext>
                  </a:extLst>
                </p14:cNvPr>
                <p14:cNvContentPartPr/>
                <p14:nvPr/>
              </p14:nvContentPartPr>
              <p14:xfrm>
                <a:off x="5632587" y="5166067"/>
                <a:ext cx="123120" cy="116280"/>
              </p14:xfrm>
            </p:contentPart>
          </mc:Choice>
          <mc:Fallback>
            <p:pic>
              <p:nvPicPr>
                <p:cNvPr id="634" name="Freihand 633">
                  <a:extLst>
                    <a:ext uri="{FF2B5EF4-FFF2-40B4-BE49-F238E27FC236}">
                      <a16:creationId xmlns:a16="http://schemas.microsoft.com/office/drawing/2014/main" id="{3942D62E-75DB-428E-A48A-714173E07E59}"/>
                    </a:ext>
                  </a:extLst>
                </p:cNvPr>
                <p:cNvPicPr/>
                <p:nvPr/>
              </p:nvPicPr>
              <p:blipFill>
                <a:blip r:embed="rId1101"/>
                <a:stretch>
                  <a:fillRect/>
                </a:stretch>
              </p:blipFill>
              <p:spPr>
                <a:xfrm>
                  <a:off x="5627907" y="5161747"/>
                  <a:ext cx="131760" cy="124920"/>
                </a:xfrm>
                <a:prstGeom prst="rect">
                  <a:avLst/>
                </a:prstGeom>
              </p:spPr>
            </p:pic>
          </mc:Fallback>
        </mc:AlternateContent>
      </p:grpSp>
      <p:grpSp>
        <p:nvGrpSpPr>
          <p:cNvPr id="199" name="Gruppieren 198">
            <a:extLst>
              <a:ext uri="{FF2B5EF4-FFF2-40B4-BE49-F238E27FC236}">
                <a16:creationId xmlns:a16="http://schemas.microsoft.com/office/drawing/2014/main" id="{91E33375-6C2B-444B-A833-7B18071E299F}"/>
              </a:ext>
            </a:extLst>
          </p:cNvPr>
          <p:cNvGrpSpPr/>
          <p:nvPr/>
        </p:nvGrpSpPr>
        <p:grpSpPr>
          <a:xfrm>
            <a:off x="6019947" y="4662427"/>
            <a:ext cx="397800" cy="159120"/>
            <a:chOff x="6019947" y="4662427"/>
            <a:chExt cx="397800" cy="159120"/>
          </a:xfrm>
        </p:grpSpPr>
        <mc:AlternateContent xmlns:mc="http://schemas.openxmlformats.org/markup-compatibility/2006">
          <mc:Choice xmlns:p14="http://schemas.microsoft.com/office/powerpoint/2010/main" Requires="p14">
            <p:contentPart p14:bwMode="auto" r:id="rId1102">
              <p14:nvContentPartPr>
                <p14:cNvPr id="636" name="Freihand 635">
                  <a:extLst>
                    <a:ext uri="{FF2B5EF4-FFF2-40B4-BE49-F238E27FC236}">
                      <a16:creationId xmlns:a16="http://schemas.microsoft.com/office/drawing/2014/main" id="{470BAEE5-C7C1-4A53-A5FD-04FAEC7F06F2}"/>
                    </a:ext>
                  </a:extLst>
                </p14:cNvPr>
                <p14:cNvContentPartPr/>
                <p14:nvPr/>
              </p14:nvContentPartPr>
              <p14:xfrm>
                <a:off x="6019947" y="4678267"/>
                <a:ext cx="102240" cy="143280"/>
              </p14:xfrm>
            </p:contentPart>
          </mc:Choice>
          <mc:Fallback>
            <p:pic>
              <p:nvPicPr>
                <p:cNvPr id="636" name="Freihand 635">
                  <a:extLst>
                    <a:ext uri="{FF2B5EF4-FFF2-40B4-BE49-F238E27FC236}">
                      <a16:creationId xmlns:a16="http://schemas.microsoft.com/office/drawing/2014/main" id="{470BAEE5-C7C1-4A53-A5FD-04FAEC7F06F2}"/>
                    </a:ext>
                  </a:extLst>
                </p:cNvPr>
                <p:cNvPicPr/>
                <p:nvPr/>
              </p:nvPicPr>
              <p:blipFill>
                <a:blip r:embed="rId1103"/>
                <a:stretch>
                  <a:fillRect/>
                </a:stretch>
              </p:blipFill>
              <p:spPr>
                <a:xfrm>
                  <a:off x="6015627" y="4673947"/>
                  <a:ext cx="110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637" name="Freihand 636">
                  <a:extLst>
                    <a:ext uri="{FF2B5EF4-FFF2-40B4-BE49-F238E27FC236}">
                      <a16:creationId xmlns:a16="http://schemas.microsoft.com/office/drawing/2014/main" id="{933CE4AF-F33B-4A44-AF3A-4EBF7C06A367}"/>
                    </a:ext>
                  </a:extLst>
                </p14:cNvPr>
                <p14:cNvContentPartPr/>
                <p14:nvPr/>
              </p14:nvContentPartPr>
              <p14:xfrm>
                <a:off x="6046947" y="4662427"/>
                <a:ext cx="114840" cy="4320"/>
              </p14:xfrm>
            </p:contentPart>
          </mc:Choice>
          <mc:Fallback>
            <p:pic>
              <p:nvPicPr>
                <p:cNvPr id="637" name="Freihand 636">
                  <a:extLst>
                    <a:ext uri="{FF2B5EF4-FFF2-40B4-BE49-F238E27FC236}">
                      <a16:creationId xmlns:a16="http://schemas.microsoft.com/office/drawing/2014/main" id="{933CE4AF-F33B-4A44-AF3A-4EBF7C06A367}"/>
                    </a:ext>
                  </a:extLst>
                </p:cNvPr>
                <p:cNvPicPr/>
                <p:nvPr/>
              </p:nvPicPr>
              <p:blipFill>
                <a:blip r:embed="rId1105"/>
                <a:stretch>
                  <a:fillRect/>
                </a:stretch>
              </p:blipFill>
              <p:spPr>
                <a:xfrm>
                  <a:off x="6042627" y="4658107"/>
                  <a:ext cx="1234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638" name="Freihand 637">
                  <a:extLst>
                    <a:ext uri="{FF2B5EF4-FFF2-40B4-BE49-F238E27FC236}">
                      <a16:creationId xmlns:a16="http://schemas.microsoft.com/office/drawing/2014/main" id="{A87786EA-51B2-4013-B2E9-E825DF54A532}"/>
                    </a:ext>
                  </a:extLst>
                </p14:cNvPr>
                <p14:cNvContentPartPr/>
                <p14:nvPr/>
              </p14:nvContentPartPr>
              <p14:xfrm>
                <a:off x="6175827" y="4669267"/>
                <a:ext cx="81000" cy="127800"/>
              </p14:xfrm>
            </p:contentPart>
          </mc:Choice>
          <mc:Fallback>
            <p:pic>
              <p:nvPicPr>
                <p:cNvPr id="638" name="Freihand 637">
                  <a:extLst>
                    <a:ext uri="{FF2B5EF4-FFF2-40B4-BE49-F238E27FC236}">
                      <a16:creationId xmlns:a16="http://schemas.microsoft.com/office/drawing/2014/main" id="{A87786EA-51B2-4013-B2E9-E825DF54A532}"/>
                    </a:ext>
                  </a:extLst>
                </p:cNvPr>
                <p:cNvPicPr/>
                <p:nvPr/>
              </p:nvPicPr>
              <p:blipFill>
                <a:blip r:embed="rId1107"/>
                <a:stretch>
                  <a:fillRect/>
                </a:stretch>
              </p:blipFill>
              <p:spPr>
                <a:xfrm>
                  <a:off x="6171507" y="4664947"/>
                  <a:ext cx="89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639" name="Freihand 638">
                  <a:extLst>
                    <a:ext uri="{FF2B5EF4-FFF2-40B4-BE49-F238E27FC236}">
                      <a16:creationId xmlns:a16="http://schemas.microsoft.com/office/drawing/2014/main" id="{69610663-7933-4EC0-9336-FA8C406EC099}"/>
                    </a:ext>
                  </a:extLst>
                </p14:cNvPr>
                <p14:cNvContentPartPr/>
                <p14:nvPr/>
              </p14:nvContentPartPr>
              <p14:xfrm>
                <a:off x="6292467" y="4677907"/>
                <a:ext cx="125280" cy="108000"/>
              </p14:xfrm>
            </p:contentPart>
          </mc:Choice>
          <mc:Fallback>
            <p:pic>
              <p:nvPicPr>
                <p:cNvPr id="639" name="Freihand 638">
                  <a:extLst>
                    <a:ext uri="{FF2B5EF4-FFF2-40B4-BE49-F238E27FC236}">
                      <a16:creationId xmlns:a16="http://schemas.microsoft.com/office/drawing/2014/main" id="{69610663-7933-4EC0-9336-FA8C406EC099}"/>
                    </a:ext>
                  </a:extLst>
                </p:cNvPr>
                <p:cNvPicPr/>
                <p:nvPr/>
              </p:nvPicPr>
              <p:blipFill>
                <a:blip r:embed="rId1109"/>
                <a:stretch>
                  <a:fillRect/>
                </a:stretch>
              </p:blipFill>
              <p:spPr>
                <a:xfrm>
                  <a:off x="6288147" y="4673587"/>
                  <a:ext cx="13392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0">
            <p14:nvContentPartPr>
              <p14:cNvPr id="202" name="Freihand 201">
                <a:extLst>
                  <a:ext uri="{FF2B5EF4-FFF2-40B4-BE49-F238E27FC236}">
                    <a16:creationId xmlns:a16="http://schemas.microsoft.com/office/drawing/2014/main" id="{817C42BC-759D-4896-92E0-39703EC50E66}"/>
                  </a:ext>
                </a:extLst>
              </p14:cNvPr>
              <p14:cNvContentPartPr/>
              <p14:nvPr/>
            </p14:nvContentPartPr>
            <p14:xfrm>
              <a:off x="10581867" y="859387"/>
              <a:ext cx="780120" cy="497520"/>
            </p14:xfrm>
          </p:contentPart>
        </mc:Choice>
        <mc:Fallback>
          <p:pic>
            <p:nvPicPr>
              <p:cNvPr id="202" name="Freihand 201">
                <a:extLst>
                  <a:ext uri="{FF2B5EF4-FFF2-40B4-BE49-F238E27FC236}">
                    <a16:creationId xmlns:a16="http://schemas.microsoft.com/office/drawing/2014/main" id="{817C42BC-759D-4896-92E0-39703EC50E66}"/>
                  </a:ext>
                </a:extLst>
              </p:cNvPr>
              <p:cNvPicPr/>
              <p:nvPr/>
            </p:nvPicPr>
            <p:blipFill>
              <a:blip r:embed="rId1111"/>
              <a:stretch>
                <a:fillRect/>
              </a:stretch>
            </p:blipFill>
            <p:spPr>
              <a:xfrm>
                <a:off x="10577547" y="855067"/>
                <a:ext cx="788760" cy="506160"/>
              </a:xfrm>
              <a:prstGeom prst="rect">
                <a:avLst/>
              </a:prstGeom>
            </p:spPr>
          </p:pic>
        </mc:Fallback>
      </mc:AlternateContent>
      <p:grpSp>
        <p:nvGrpSpPr>
          <p:cNvPr id="213" name="Gruppieren 212">
            <a:extLst>
              <a:ext uri="{FF2B5EF4-FFF2-40B4-BE49-F238E27FC236}">
                <a16:creationId xmlns:a16="http://schemas.microsoft.com/office/drawing/2014/main" id="{D597BAD5-4BAC-401D-B7EF-F6CE7E3F8AD7}"/>
              </a:ext>
            </a:extLst>
          </p:cNvPr>
          <p:cNvGrpSpPr/>
          <p:nvPr/>
        </p:nvGrpSpPr>
        <p:grpSpPr>
          <a:xfrm>
            <a:off x="10949427" y="925987"/>
            <a:ext cx="143640" cy="53280"/>
            <a:chOff x="10949427" y="925987"/>
            <a:chExt cx="143640" cy="53280"/>
          </a:xfrm>
        </p:grpSpPr>
        <mc:AlternateContent xmlns:mc="http://schemas.openxmlformats.org/markup-compatibility/2006">
          <mc:Choice xmlns:p14="http://schemas.microsoft.com/office/powerpoint/2010/main" Requires="p14">
            <p:contentPart p14:bwMode="auto" r:id="rId1112">
              <p14:nvContentPartPr>
                <p14:cNvPr id="204" name="Freihand 203">
                  <a:extLst>
                    <a:ext uri="{FF2B5EF4-FFF2-40B4-BE49-F238E27FC236}">
                      <a16:creationId xmlns:a16="http://schemas.microsoft.com/office/drawing/2014/main" id="{5580A561-8656-4990-919D-14CC39DE53EC}"/>
                    </a:ext>
                  </a:extLst>
                </p14:cNvPr>
                <p14:cNvContentPartPr/>
                <p14:nvPr/>
              </p14:nvContentPartPr>
              <p14:xfrm>
                <a:off x="10949427" y="948667"/>
                <a:ext cx="114480" cy="14040"/>
              </p14:xfrm>
            </p:contentPart>
          </mc:Choice>
          <mc:Fallback>
            <p:pic>
              <p:nvPicPr>
                <p:cNvPr id="204" name="Freihand 203">
                  <a:extLst>
                    <a:ext uri="{FF2B5EF4-FFF2-40B4-BE49-F238E27FC236}">
                      <a16:creationId xmlns:a16="http://schemas.microsoft.com/office/drawing/2014/main" id="{5580A561-8656-4990-919D-14CC39DE53EC}"/>
                    </a:ext>
                  </a:extLst>
                </p:cNvPr>
                <p:cNvPicPr/>
                <p:nvPr/>
              </p:nvPicPr>
              <p:blipFill>
                <a:blip r:embed="rId1113"/>
                <a:stretch>
                  <a:fillRect/>
                </a:stretch>
              </p:blipFill>
              <p:spPr>
                <a:xfrm>
                  <a:off x="10945107" y="944347"/>
                  <a:ext cx="123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210" name="Freihand 209">
                  <a:extLst>
                    <a:ext uri="{FF2B5EF4-FFF2-40B4-BE49-F238E27FC236}">
                      <a16:creationId xmlns:a16="http://schemas.microsoft.com/office/drawing/2014/main" id="{C2EF1081-E930-4CD1-B1AC-7F27D87F95A0}"/>
                    </a:ext>
                  </a:extLst>
                </p14:cNvPr>
                <p14:cNvContentPartPr/>
                <p14:nvPr/>
              </p14:nvContentPartPr>
              <p14:xfrm>
                <a:off x="11033667" y="925987"/>
                <a:ext cx="59400" cy="53280"/>
              </p14:xfrm>
            </p:contentPart>
          </mc:Choice>
          <mc:Fallback>
            <p:pic>
              <p:nvPicPr>
                <p:cNvPr id="210" name="Freihand 209">
                  <a:extLst>
                    <a:ext uri="{FF2B5EF4-FFF2-40B4-BE49-F238E27FC236}">
                      <a16:creationId xmlns:a16="http://schemas.microsoft.com/office/drawing/2014/main" id="{C2EF1081-E930-4CD1-B1AC-7F27D87F95A0}"/>
                    </a:ext>
                  </a:extLst>
                </p:cNvPr>
                <p:cNvPicPr/>
                <p:nvPr/>
              </p:nvPicPr>
              <p:blipFill>
                <a:blip r:embed="rId1115"/>
                <a:stretch>
                  <a:fillRect/>
                </a:stretch>
              </p:blipFill>
              <p:spPr>
                <a:xfrm>
                  <a:off x="11029347" y="921667"/>
                  <a:ext cx="68040" cy="61920"/>
                </a:xfrm>
                <a:prstGeom prst="rect">
                  <a:avLst/>
                </a:prstGeom>
              </p:spPr>
            </p:pic>
          </mc:Fallback>
        </mc:AlternateContent>
      </p:grpSp>
      <p:grpSp>
        <p:nvGrpSpPr>
          <p:cNvPr id="377" name="Gruppieren 376">
            <a:extLst>
              <a:ext uri="{FF2B5EF4-FFF2-40B4-BE49-F238E27FC236}">
                <a16:creationId xmlns:a16="http://schemas.microsoft.com/office/drawing/2014/main" id="{D68DD8D6-94B3-4B18-AD13-376D1B5385BC}"/>
              </a:ext>
            </a:extLst>
          </p:cNvPr>
          <p:cNvGrpSpPr/>
          <p:nvPr/>
        </p:nvGrpSpPr>
        <p:grpSpPr>
          <a:xfrm>
            <a:off x="11409867" y="808627"/>
            <a:ext cx="689400" cy="153000"/>
            <a:chOff x="11409867" y="808627"/>
            <a:chExt cx="689400" cy="153000"/>
          </a:xfrm>
        </p:grpSpPr>
        <mc:AlternateContent xmlns:mc="http://schemas.openxmlformats.org/markup-compatibility/2006">
          <mc:Choice xmlns:p14="http://schemas.microsoft.com/office/powerpoint/2010/main" Requires="p14">
            <p:contentPart p14:bwMode="auto" r:id="rId1116">
              <p14:nvContentPartPr>
                <p14:cNvPr id="215" name="Freihand 214">
                  <a:extLst>
                    <a:ext uri="{FF2B5EF4-FFF2-40B4-BE49-F238E27FC236}">
                      <a16:creationId xmlns:a16="http://schemas.microsoft.com/office/drawing/2014/main" id="{7D2BFEDE-D0EF-41D7-AC84-EAEB93489652}"/>
                    </a:ext>
                  </a:extLst>
                </p14:cNvPr>
                <p14:cNvContentPartPr/>
                <p14:nvPr/>
              </p14:nvContentPartPr>
              <p14:xfrm>
                <a:off x="11409867" y="848587"/>
                <a:ext cx="88200" cy="103320"/>
              </p14:xfrm>
            </p:contentPart>
          </mc:Choice>
          <mc:Fallback>
            <p:pic>
              <p:nvPicPr>
                <p:cNvPr id="215" name="Freihand 214">
                  <a:extLst>
                    <a:ext uri="{FF2B5EF4-FFF2-40B4-BE49-F238E27FC236}">
                      <a16:creationId xmlns:a16="http://schemas.microsoft.com/office/drawing/2014/main" id="{7D2BFEDE-D0EF-41D7-AC84-EAEB93489652}"/>
                    </a:ext>
                  </a:extLst>
                </p:cNvPr>
                <p:cNvPicPr/>
                <p:nvPr/>
              </p:nvPicPr>
              <p:blipFill>
                <a:blip r:embed="rId1117"/>
                <a:stretch>
                  <a:fillRect/>
                </a:stretch>
              </p:blipFill>
              <p:spPr>
                <a:xfrm>
                  <a:off x="11405547" y="844267"/>
                  <a:ext cx="96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224" name="Freihand 223">
                  <a:extLst>
                    <a:ext uri="{FF2B5EF4-FFF2-40B4-BE49-F238E27FC236}">
                      <a16:creationId xmlns:a16="http://schemas.microsoft.com/office/drawing/2014/main" id="{94C73061-DC18-4F91-9F64-39CD247EA893}"/>
                    </a:ext>
                  </a:extLst>
                </p14:cNvPr>
                <p14:cNvContentPartPr/>
                <p14:nvPr/>
              </p14:nvContentPartPr>
              <p14:xfrm>
                <a:off x="11503827" y="848587"/>
                <a:ext cx="86760" cy="110160"/>
              </p14:xfrm>
            </p:contentPart>
          </mc:Choice>
          <mc:Fallback>
            <p:pic>
              <p:nvPicPr>
                <p:cNvPr id="224" name="Freihand 223">
                  <a:extLst>
                    <a:ext uri="{FF2B5EF4-FFF2-40B4-BE49-F238E27FC236}">
                      <a16:creationId xmlns:a16="http://schemas.microsoft.com/office/drawing/2014/main" id="{94C73061-DC18-4F91-9F64-39CD247EA893}"/>
                    </a:ext>
                  </a:extLst>
                </p:cNvPr>
                <p:cNvPicPr/>
                <p:nvPr/>
              </p:nvPicPr>
              <p:blipFill>
                <a:blip r:embed="rId1119"/>
                <a:stretch>
                  <a:fillRect/>
                </a:stretch>
              </p:blipFill>
              <p:spPr>
                <a:xfrm>
                  <a:off x="11499507" y="844267"/>
                  <a:ext cx="95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228" name="Freihand 227">
                  <a:extLst>
                    <a:ext uri="{FF2B5EF4-FFF2-40B4-BE49-F238E27FC236}">
                      <a16:creationId xmlns:a16="http://schemas.microsoft.com/office/drawing/2014/main" id="{95B56017-DE63-48CA-8274-276239917EF2}"/>
                    </a:ext>
                  </a:extLst>
                </p14:cNvPr>
                <p14:cNvContentPartPr/>
                <p14:nvPr/>
              </p14:nvContentPartPr>
              <p14:xfrm>
                <a:off x="11608227" y="808627"/>
                <a:ext cx="61200" cy="153000"/>
              </p14:xfrm>
            </p:contentPart>
          </mc:Choice>
          <mc:Fallback>
            <p:pic>
              <p:nvPicPr>
                <p:cNvPr id="228" name="Freihand 227">
                  <a:extLst>
                    <a:ext uri="{FF2B5EF4-FFF2-40B4-BE49-F238E27FC236}">
                      <a16:creationId xmlns:a16="http://schemas.microsoft.com/office/drawing/2014/main" id="{95B56017-DE63-48CA-8274-276239917EF2}"/>
                    </a:ext>
                  </a:extLst>
                </p:cNvPr>
                <p:cNvPicPr/>
                <p:nvPr/>
              </p:nvPicPr>
              <p:blipFill>
                <a:blip r:embed="rId1121"/>
                <a:stretch>
                  <a:fillRect/>
                </a:stretch>
              </p:blipFill>
              <p:spPr>
                <a:xfrm>
                  <a:off x="11603907" y="804307"/>
                  <a:ext cx="69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231" name="Freihand 230">
                  <a:extLst>
                    <a:ext uri="{FF2B5EF4-FFF2-40B4-BE49-F238E27FC236}">
                      <a16:creationId xmlns:a16="http://schemas.microsoft.com/office/drawing/2014/main" id="{3773C5AE-5D79-4F6C-A51D-E472AF802BBC}"/>
                    </a:ext>
                  </a:extLst>
                </p14:cNvPr>
                <p14:cNvContentPartPr/>
                <p14:nvPr/>
              </p14:nvContentPartPr>
              <p14:xfrm>
                <a:off x="11700387" y="854347"/>
                <a:ext cx="75240" cy="77760"/>
              </p14:xfrm>
            </p:contentPart>
          </mc:Choice>
          <mc:Fallback>
            <p:pic>
              <p:nvPicPr>
                <p:cNvPr id="231" name="Freihand 230">
                  <a:extLst>
                    <a:ext uri="{FF2B5EF4-FFF2-40B4-BE49-F238E27FC236}">
                      <a16:creationId xmlns:a16="http://schemas.microsoft.com/office/drawing/2014/main" id="{3773C5AE-5D79-4F6C-A51D-E472AF802BBC}"/>
                    </a:ext>
                  </a:extLst>
                </p:cNvPr>
                <p:cNvPicPr/>
                <p:nvPr/>
              </p:nvPicPr>
              <p:blipFill>
                <a:blip r:embed="rId1123"/>
                <a:stretch>
                  <a:fillRect/>
                </a:stretch>
              </p:blipFill>
              <p:spPr>
                <a:xfrm>
                  <a:off x="11696067" y="850027"/>
                  <a:ext cx="83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244" name="Freihand 243">
                  <a:extLst>
                    <a:ext uri="{FF2B5EF4-FFF2-40B4-BE49-F238E27FC236}">
                      <a16:creationId xmlns:a16="http://schemas.microsoft.com/office/drawing/2014/main" id="{2BD61AD4-49F7-48EC-A971-96DA23FA8CA0}"/>
                    </a:ext>
                  </a:extLst>
                </p14:cNvPr>
                <p14:cNvContentPartPr/>
                <p14:nvPr/>
              </p14:nvContentPartPr>
              <p14:xfrm>
                <a:off x="11808387" y="882427"/>
                <a:ext cx="45360" cy="2880"/>
              </p14:xfrm>
            </p:contentPart>
          </mc:Choice>
          <mc:Fallback>
            <p:pic>
              <p:nvPicPr>
                <p:cNvPr id="244" name="Freihand 243">
                  <a:extLst>
                    <a:ext uri="{FF2B5EF4-FFF2-40B4-BE49-F238E27FC236}">
                      <a16:creationId xmlns:a16="http://schemas.microsoft.com/office/drawing/2014/main" id="{2BD61AD4-49F7-48EC-A971-96DA23FA8CA0}"/>
                    </a:ext>
                  </a:extLst>
                </p:cNvPr>
                <p:cNvPicPr/>
                <p:nvPr/>
              </p:nvPicPr>
              <p:blipFill>
                <a:blip r:embed="rId1125"/>
                <a:stretch>
                  <a:fillRect/>
                </a:stretch>
              </p:blipFill>
              <p:spPr>
                <a:xfrm>
                  <a:off x="11804067" y="878107"/>
                  <a:ext cx="54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250" name="Freihand 249">
                  <a:extLst>
                    <a:ext uri="{FF2B5EF4-FFF2-40B4-BE49-F238E27FC236}">
                      <a16:creationId xmlns:a16="http://schemas.microsoft.com/office/drawing/2014/main" id="{257FDCF4-343A-4F20-914F-BF43A564B4D4}"/>
                    </a:ext>
                  </a:extLst>
                </p14:cNvPr>
                <p14:cNvContentPartPr/>
                <p14:nvPr/>
              </p14:nvContentPartPr>
              <p14:xfrm>
                <a:off x="11807667" y="913747"/>
                <a:ext cx="51840" cy="5400"/>
              </p14:xfrm>
            </p:contentPart>
          </mc:Choice>
          <mc:Fallback>
            <p:pic>
              <p:nvPicPr>
                <p:cNvPr id="250" name="Freihand 249">
                  <a:extLst>
                    <a:ext uri="{FF2B5EF4-FFF2-40B4-BE49-F238E27FC236}">
                      <a16:creationId xmlns:a16="http://schemas.microsoft.com/office/drawing/2014/main" id="{257FDCF4-343A-4F20-914F-BF43A564B4D4}"/>
                    </a:ext>
                  </a:extLst>
                </p:cNvPr>
                <p:cNvPicPr/>
                <p:nvPr/>
              </p:nvPicPr>
              <p:blipFill>
                <a:blip r:embed="rId1127"/>
                <a:stretch>
                  <a:fillRect/>
                </a:stretch>
              </p:blipFill>
              <p:spPr>
                <a:xfrm>
                  <a:off x="11803347" y="909427"/>
                  <a:ext cx="60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257" name="Freihand 256">
                  <a:extLst>
                    <a:ext uri="{FF2B5EF4-FFF2-40B4-BE49-F238E27FC236}">
                      <a16:creationId xmlns:a16="http://schemas.microsoft.com/office/drawing/2014/main" id="{02253EFA-6610-4F91-8086-D738071133B2}"/>
                    </a:ext>
                  </a:extLst>
                </p14:cNvPr>
                <p14:cNvContentPartPr/>
                <p14:nvPr/>
              </p14:nvContentPartPr>
              <p14:xfrm>
                <a:off x="11874267" y="862987"/>
                <a:ext cx="117000" cy="88560"/>
              </p14:xfrm>
            </p:contentPart>
          </mc:Choice>
          <mc:Fallback>
            <p:pic>
              <p:nvPicPr>
                <p:cNvPr id="257" name="Freihand 256">
                  <a:extLst>
                    <a:ext uri="{FF2B5EF4-FFF2-40B4-BE49-F238E27FC236}">
                      <a16:creationId xmlns:a16="http://schemas.microsoft.com/office/drawing/2014/main" id="{02253EFA-6610-4F91-8086-D738071133B2}"/>
                    </a:ext>
                  </a:extLst>
                </p:cNvPr>
                <p:cNvPicPr/>
                <p:nvPr/>
              </p:nvPicPr>
              <p:blipFill>
                <a:blip r:embed="rId1129"/>
                <a:stretch>
                  <a:fillRect/>
                </a:stretch>
              </p:blipFill>
              <p:spPr>
                <a:xfrm>
                  <a:off x="11869947" y="858667"/>
                  <a:ext cx="125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262" name="Freihand 261">
                  <a:extLst>
                    <a:ext uri="{FF2B5EF4-FFF2-40B4-BE49-F238E27FC236}">
                      <a16:creationId xmlns:a16="http://schemas.microsoft.com/office/drawing/2014/main" id="{675B09A1-C93F-47C7-B079-B02100F73772}"/>
                    </a:ext>
                  </a:extLst>
                </p14:cNvPr>
                <p14:cNvContentPartPr/>
                <p14:nvPr/>
              </p14:nvContentPartPr>
              <p14:xfrm>
                <a:off x="11968587" y="862987"/>
                <a:ext cx="63360" cy="70920"/>
              </p14:xfrm>
            </p:contentPart>
          </mc:Choice>
          <mc:Fallback>
            <p:pic>
              <p:nvPicPr>
                <p:cNvPr id="262" name="Freihand 261">
                  <a:extLst>
                    <a:ext uri="{FF2B5EF4-FFF2-40B4-BE49-F238E27FC236}">
                      <a16:creationId xmlns:a16="http://schemas.microsoft.com/office/drawing/2014/main" id="{675B09A1-C93F-47C7-B079-B02100F73772}"/>
                    </a:ext>
                  </a:extLst>
                </p:cNvPr>
                <p:cNvPicPr/>
                <p:nvPr/>
              </p:nvPicPr>
              <p:blipFill>
                <a:blip r:embed="rId1131"/>
                <a:stretch>
                  <a:fillRect/>
                </a:stretch>
              </p:blipFill>
              <p:spPr>
                <a:xfrm>
                  <a:off x="11964267" y="858667"/>
                  <a:ext cx="72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273" name="Freihand 272">
                  <a:extLst>
                    <a:ext uri="{FF2B5EF4-FFF2-40B4-BE49-F238E27FC236}">
                      <a16:creationId xmlns:a16="http://schemas.microsoft.com/office/drawing/2014/main" id="{693BD5A0-B578-40A2-AFC2-F78501E60BB1}"/>
                    </a:ext>
                  </a:extLst>
                </p14:cNvPr>
                <p14:cNvContentPartPr/>
                <p14:nvPr/>
              </p14:nvContentPartPr>
              <p14:xfrm>
                <a:off x="12021507" y="875947"/>
                <a:ext cx="77760" cy="62640"/>
              </p14:xfrm>
            </p:contentPart>
          </mc:Choice>
          <mc:Fallback>
            <p:pic>
              <p:nvPicPr>
                <p:cNvPr id="273" name="Freihand 272">
                  <a:extLst>
                    <a:ext uri="{FF2B5EF4-FFF2-40B4-BE49-F238E27FC236}">
                      <a16:creationId xmlns:a16="http://schemas.microsoft.com/office/drawing/2014/main" id="{693BD5A0-B578-40A2-AFC2-F78501E60BB1}"/>
                    </a:ext>
                  </a:extLst>
                </p:cNvPr>
                <p:cNvPicPr/>
                <p:nvPr/>
              </p:nvPicPr>
              <p:blipFill>
                <a:blip r:embed="rId1133"/>
                <a:stretch>
                  <a:fillRect/>
                </a:stretch>
              </p:blipFill>
              <p:spPr>
                <a:xfrm>
                  <a:off x="12017187" y="871627"/>
                  <a:ext cx="86400" cy="71280"/>
                </a:xfrm>
                <a:prstGeom prst="rect">
                  <a:avLst/>
                </a:prstGeom>
              </p:spPr>
            </p:pic>
          </mc:Fallback>
        </mc:AlternateContent>
      </p:grpSp>
      <p:grpSp>
        <p:nvGrpSpPr>
          <p:cNvPr id="652" name="Gruppieren 651">
            <a:extLst>
              <a:ext uri="{FF2B5EF4-FFF2-40B4-BE49-F238E27FC236}">
                <a16:creationId xmlns:a16="http://schemas.microsoft.com/office/drawing/2014/main" id="{026E2919-F477-4224-95F2-71646D7DBF7D}"/>
              </a:ext>
            </a:extLst>
          </p:cNvPr>
          <p:cNvGrpSpPr/>
          <p:nvPr/>
        </p:nvGrpSpPr>
        <p:grpSpPr>
          <a:xfrm>
            <a:off x="10381707" y="1368787"/>
            <a:ext cx="1592280" cy="1067040"/>
            <a:chOff x="10381707" y="1368787"/>
            <a:chExt cx="1592280" cy="1067040"/>
          </a:xfrm>
        </p:grpSpPr>
        <mc:AlternateContent xmlns:mc="http://schemas.openxmlformats.org/markup-compatibility/2006">
          <mc:Choice xmlns:p14="http://schemas.microsoft.com/office/powerpoint/2010/main" Requires="p14">
            <p:contentPart p14:bwMode="auto" r:id="rId1134">
              <p14:nvContentPartPr>
                <p14:cNvPr id="299" name="Freihand 298">
                  <a:extLst>
                    <a:ext uri="{FF2B5EF4-FFF2-40B4-BE49-F238E27FC236}">
                      <a16:creationId xmlns:a16="http://schemas.microsoft.com/office/drawing/2014/main" id="{34614DD4-DCB5-43FF-B699-1F6B3FEF46F2}"/>
                    </a:ext>
                  </a:extLst>
                </p14:cNvPr>
                <p14:cNvContentPartPr/>
                <p14:nvPr/>
              </p14:nvContentPartPr>
              <p14:xfrm>
                <a:off x="10616787" y="1377787"/>
                <a:ext cx="360" cy="360"/>
              </p14:xfrm>
            </p:contentPart>
          </mc:Choice>
          <mc:Fallback>
            <p:pic>
              <p:nvPicPr>
                <p:cNvPr id="299" name="Freihand 298">
                  <a:extLst>
                    <a:ext uri="{FF2B5EF4-FFF2-40B4-BE49-F238E27FC236}">
                      <a16:creationId xmlns:a16="http://schemas.microsoft.com/office/drawing/2014/main" id="{34614DD4-DCB5-43FF-B699-1F6B3FEF46F2}"/>
                    </a:ext>
                  </a:extLst>
                </p:cNvPr>
                <p:cNvPicPr/>
                <p:nvPr/>
              </p:nvPicPr>
              <p:blipFill>
                <a:blip r:embed="rId1009"/>
                <a:stretch>
                  <a:fillRect/>
                </a:stretch>
              </p:blipFill>
              <p:spPr>
                <a:xfrm>
                  <a:off x="10612467" y="137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305" name="Freihand 304">
                  <a:extLst>
                    <a:ext uri="{FF2B5EF4-FFF2-40B4-BE49-F238E27FC236}">
                      <a16:creationId xmlns:a16="http://schemas.microsoft.com/office/drawing/2014/main" id="{AF6F2050-551B-40DC-8DD7-56C511467A05}"/>
                    </a:ext>
                  </a:extLst>
                </p14:cNvPr>
                <p14:cNvContentPartPr/>
                <p14:nvPr/>
              </p14:nvContentPartPr>
              <p14:xfrm>
                <a:off x="10616787" y="1377787"/>
                <a:ext cx="95400" cy="759960"/>
              </p14:xfrm>
            </p:contentPart>
          </mc:Choice>
          <mc:Fallback>
            <p:pic>
              <p:nvPicPr>
                <p:cNvPr id="305" name="Freihand 304">
                  <a:extLst>
                    <a:ext uri="{FF2B5EF4-FFF2-40B4-BE49-F238E27FC236}">
                      <a16:creationId xmlns:a16="http://schemas.microsoft.com/office/drawing/2014/main" id="{AF6F2050-551B-40DC-8DD7-56C511467A05}"/>
                    </a:ext>
                  </a:extLst>
                </p:cNvPr>
                <p:cNvPicPr/>
                <p:nvPr/>
              </p:nvPicPr>
              <p:blipFill>
                <a:blip r:embed="rId1136"/>
                <a:stretch>
                  <a:fillRect/>
                </a:stretch>
              </p:blipFill>
              <p:spPr>
                <a:xfrm>
                  <a:off x="10612467" y="1373467"/>
                  <a:ext cx="104040" cy="76860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349" name="Freihand 348">
                  <a:extLst>
                    <a:ext uri="{FF2B5EF4-FFF2-40B4-BE49-F238E27FC236}">
                      <a16:creationId xmlns:a16="http://schemas.microsoft.com/office/drawing/2014/main" id="{0E9B2D6B-CBB1-4548-AD20-7782C5A3253E}"/>
                    </a:ext>
                  </a:extLst>
                </p14:cNvPr>
                <p14:cNvContentPartPr/>
                <p14:nvPr/>
              </p14:nvContentPartPr>
              <p14:xfrm>
                <a:off x="10551987" y="1368787"/>
                <a:ext cx="142920" cy="141840"/>
              </p14:xfrm>
            </p:contentPart>
          </mc:Choice>
          <mc:Fallback>
            <p:pic>
              <p:nvPicPr>
                <p:cNvPr id="349" name="Freihand 348">
                  <a:extLst>
                    <a:ext uri="{FF2B5EF4-FFF2-40B4-BE49-F238E27FC236}">
                      <a16:creationId xmlns:a16="http://schemas.microsoft.com/office/drawing/2014/main" id="{0E9B2D6B-CBB1-4548-AD20-7782C5A3253E}"/>
                    </a:ext>
                  </a:extLst>
                </p:cNvPr>
                <p:cNvPicPr/>
                <p:nvPr/>
              </p:nvPicPr>
              <p:blipFill>
                <a:blip r:embed="rId1138"/>
                <a:stretch>
                  <a:fillRect/>
                </a:stretch>
              </p:blipFill>
              <p:spPr>
                <a:xfrm>
                  <a:off x="10547667" y="1364467"/>
                  <a:ext cx="151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395" name="Freihand 394">
                  <a:extLst>
                    <a:ext uri="{FF2B5EF4-FFF2-40B4-BE49-F238E27FC236}">
                      <a16:creationId xmlns:a16="http://schemas.microsoft.com/office/drawing/2014/main" id="{59ECE195-EDC1-4A0C-89AE-1248B0A0A29B}"/>
                    </a:ext>
                  </a:extLst>
                </p14:cNvPr>
                <p14:cNvContentPartPr/>
                <p14:nvPr/>
              </p14:nvContentPartPr>
              <p14:xfrm>
                <a:off x="10381707" y="2295427"/>
                <a:ext cx="99720" cy="75240"/>
              </p14:xfrm>
            </p:contentPart>
          </mc:Choice>
          <mc:Fallback>
            <p:pic>
              <p:nvPicPr>
                <p:cNvPr id="395" name="Freihand 394">
                  <a:extLst>
                    <a:ext uri="{FF2B5EF4-FFF2-40B4-BE49-F238E27FC236}">
                      <a16:creationId xmlns:a16="http://schemas.microsoft.com/office/drawing/2014/main" id="{59ECE195-EDC1-4A0C-89AE-1248B0A0A29B}"/>
                    </a:ext>
                  </a:extLst>
                </p:cNvPr>
                <p:cNvPicPr/>
                <p:nvPr/>
              </p:nvPicPr>
              <p:blipFill>
                <a:blip r:embed="rId1140"/>
                <a:stretch>
                  <a:fillRect/>
                </a:stretch>
              </p:blipFill>
              <p:spPr>
                <a:xfrm>
                  <a:off x="10377387" y="2291107"/>
                  <a:ext cx="108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402" name="Freihand 401">
                  <a:extLst>
                    <a:ext uri="{FF2B5EF4-FFF2-40B4-BE49-F238E27FC236}">
                      <a16:creationId xmlns:a16="http://schemas.microsoft.com/office/drawing/2014/main" id="{F3013E20-002B-4537-B409-EF4F10B8302D}"/>
                    </a:ext>
                  </a:extLst>
                </p14:cNvPr>
                <p14:cNvContentPartPr/>
                <p14:nvPr/>
              </p14:nvContentPartPr>
              <p14:xfrm>
                <a:off x="10472067" y="2301547"/>
                <a:ext cx="45000" cy="134280"/>
              </p14:xfrm>
            </p:contentPart>
          </mc:Choice>
          <mc:Fallback>
            <p:pic>
              <p:nvPicPr>
                <p:cNvPr id="402" name="Freihand 401">
                  <a:extLst>
                    <a:ext uri="{FF2B5EF4-FFF2-40B4-BE49-F238E27FC236}">
                      <a16:creationId xmlns:a16="http://schemas.microsoft.com/office/drawing/2014/main" id="{F3013E20-002B-4537-B409-EF4F10B8302D}"/>
                    </a:ext>
                  </a:extLst>
                </p:cNvPr>
                <p:cNvPicPr/>
                <p:nvPr/>
              </p:nvPicPr>
              <p:blipFill>
                <a:blip r:embed="rId1142"/>
                <a:stretch>
                  <a:fillRect/>
                </a:stretch>
              </p:blipFill>
              <p:spPr>
                <a:xfrm>
                  <a:off x="10467747" y="2297227"/>
                  <a:ext cx="53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406" name="Freihand 405">
                  <a:extLst>
                    <a:ext uri="{FF2B5EF4-FFF2-40B4-BE49-F238E27FC236}">
                      <a16:creationId xmlns:a16="http://schemas.microsoft.com/office/drawing/2014/main" id="{200DFB98-5E5C-4405-9946-B265177EEB77}"/>
                    </a:ext>
                  </a:extLst>
                </p14:cNvPr>
                <p14:cNvContentPartPr/>
                <p14:nvPr/>
              </p14:nvContentPartPr>
              <p14:xfrm>
                <a:off x="10555947" y="2239627"/>
                <a:ext cx="121320" cy="122040"/>
              </p14:xfrm>
            </p:contentPart>
          </mc:Choice>
          <mc:Fallback>
            <p:pic>
              <p:nvPicPr>
                <p:cNvPr id="406" name="Freihand 405">
                  <a:extLst>
                    <a:ext uri="{FF2B5EF4-FFF2-40B4-BE49-F238E27FC236}">
                      <a16:creationId xmlns:a16="http://schemas.microsoft.com/office/drawing/2014/main" id="{200DFB98-5E5C-4405-9946-B265177EEB77}"/>
                    </a:ext>
                  </a:extLst>
                </p:cNvPr>
                <p:cNvPicPr/>
                <p:nvPr/>
              </p:nvPicPr>
              <p:blipFill>
                <a:blip r:embed="rId1144"/>
                <a:stretch>
                  <a:fillRect/>
                </a:stretch>
              </p:blipFill>
              <p:spPr>
                <a:xfrm>
                  <a:off x="10551627" y="2235307"/>
                  <a:ext cx="129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424" name="Freihand 423">
                  <a:extLst>
                    <a:ext uri="{FF2B5EF4-FFF2-40B4-BE49-F238E27FC236}">
                      <a16:creationId xmlns:a16="http://schemas.microsoft.com/office/drawing/2014/main" id="{774C8177-87A6-422B-9587-C7E5DCBE7FE9}"/>
                    </a:ext>
                  </a:extLst>
                </p14:cNvPr>
                <p14:cNvContentPartPr/>
                <p14:nvPr/>
              </p14:nvContentPartPr>
              <p14:xfrm>
                <a:off x="10695267" y="2244307"/>
                <a:ext cx="65520" cy="168480"/>
              </p14:xfrm>
            </p:contentPart>
          </mc:Choice>
          <mc:Fallback>
            <p:pic>
              <p:nvPicPr>
                <p:cNvPr id="424" name="Freihand 423">
                  <a:extLst>
                    <a:ext uri="{FF2B5EF4-FFF2-40B4-BE49-F238E27FC236}">
                      <a16:creationId xmlns:a16="http://schemas.microsoft.com/office/drawing/2014/main" id="{774C8177-87A6-422B-9587-C7E5DCBE7FE9}"/>
                    </a:ext>
                  </a:extLst>
                </p:cNvPr>
                <p:cNvPicPr/>
                <p:nvPr/>
              </p:nvPicPr>
              <p:blipFill>
                <a:blip r:embed="rId1146"/>
                <a:stretch>
                  <a:fillRect/>
                </a:stretch>
              </p:blipFill>
              <p:spPr>
                <a:xfrm>
                  <a:off x="10690947" y="2239987"/>
                  <a:ext cx="74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40" name="Freihand 639">
                  <a:extLst>
                    <a:ext uri="{FF2B5EF4-FFF2-40B4-BE49-F238E27FC236}">
                      <a16:creationId xmlns:a16="http://schemas.microsoft.com/office/drawing/2014/main" id="{13E3412B-5119-4B34-B5D8-8A1216AE3799}"/>
                    </a:ext>
                  </a:extLst>
                </p14:cNvPr>
                <p14:cNvContentPartPr/>
                <p14:nvPr/>
              </p14:nvContentPartPr>
              <p14:xfrm>
                <a:off x="10775547" y="2223427"/>
                <a:ext cx="104400" cy="135000"/>
              </p14:xfrm>
            </p:contentPart>
          </mc:Choice>
          <mc:Fallback>
            <p:pic>
              <p:nvPicPr>
                <p:cNvPr id="640" name="Freihand 639">
                  <a:extLst>
                    <a:ext uri="{FF2B5EF4-FFF2-40B4-BE49-F238E27FC236}">
                      <a16:creationId xmlns:a16="http://schemas.microsoft.com/office/drawing/2014/main" id="{13E3412B-5119-4B34-B5D8-8A1216AE3799}"/>
                    </a:ext>
                  </a:extLst>
                </p:cNvPr>
                <p:cNvPicPr/>
                <p:nvPr/>
              </p:nvPicPr>
              <p:blipFill>
                <a:blip r:embed="rId1148"/>
                <a:stretch>
                  <a:fillRect/>
                </a:stretch>
              </p:blipFill>
              <p:spPr>
                <a:xfrm>
                  <a:off x="10771227" y="2219107"/>
                  <a:ext cx="113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641" name="Freihand 640">
                  <a:extLst>
                    <a:ext uri="{FF2B5EF4-FFF2-40B4-BE49-F238E27FC236}">
                      <a16:creationId xmlns:a16="http://schemas.microsoft.com/office/drawing/2014/main" id="{D3091B7A-F468-424C-8DF8-4615CDD09C4A}"/>
                    </a:ext>
                  </a:extLst>
                </p14:cNvPr>
                <p14:cNvContentPartPr/>
                <p14:nvPr/>
              </p14:nvContentPartPr>
              <p14:xfrm>
                <a:off x="10891827" y="2273107"/>
                <a:ext cx="132480" cy="52200"/>
              </p14:xfrm>
            </p:contentPart>
          </mc:Choice>
          <mc:Fallback>
            <p:pic>
              <p:nvPicPr>
                <p:cNvPr id="641" name="Freihand 640">
                  <a:extLst>
                    <a:ext uri="{FF2B5EF4-FFF2-40B4-BE49-F238E27FC236}">
                      <a16:creationId xmlns:a16="http://schemas.microsoft.com/office/drawing/2014/main" id="{D3091B7A-F468-424C-8DF8-4615CDD09C4A}"/>
                    </a:ext>
                  </a:extLst>
                </p:cNvPr>
                <p:cNvPicPr/>
                <p:nvPr/>
              </p:nvPicPr>
              <p:blipFill>
                <a:blip r:embed="rId1150"/>
                <a:stretch>
                  <a:fillRect/>
                </a:stretch>
              </p:blipFill>
              <p:spPr>
                <a:xfrm>
                  <a:off x="10887507" y="2268787"/>
                  <a:ext cx="141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642" name="Freihand 641">
                  <a:extLst>
                    <a:ext uri="{FF2B5EF4-FFF2-40B4-BE49-F238E27FC236}">
                      <a16:creationId xmlns:a16="http://schemas.microsoft.com/office/drawing/2014/main" id="{4131EBAC-0B5C-4366-B3B5-12763A015324}"/>
                    </a:ext>
                  </a:extLst>
                </p14:cNvPr>
                <p14:cNvContentPartPr/>
                <p14:nvPr/>
              </p14:nvContentPartPr>
              <p14:xfrm>
                <a:off x="11029707" y="2258347"/>
                <a:ext cx="98280" cy="98640"/>
              </p14:xfrm>
            </p:contentPart>
          </mc:Choice>
          <mc:Fallback>
            <p:pic>
              <p:nvPicPr>
                <p:cNvPr id="642" name="Freihand 641">
                  <a:extLst>
                    <a:ext uri="{FF2B5EF4-FFF2-40B4-BE49-F238E27FC236}">
                      <a16:creationId xmlns:a16="http://schemas.microsoft.com/office/drawing/2014/main" id="{4131EBAC-0B5C-4366-B3B5-12763A015324}"/>
                    </a:ext>
                  </a:extLst>
                </p:cNvPr>
                <p:cNvPicPr/>
                <p:nvPr/>
              </p:nvPicPr>
              <p:blipFill>
                <a:blip r:embed="rId1152"/>
                <a:stretch>
                  <a:fillRect/>
                </a:stretch>
              </p:blipFill>
              <p:spPr>
                <a:xfrm>
                  <a:off x="11025387" y="2254027"/>
                  <a:ext cx="106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643" name="Freihand 642">
                  <a:extLst>
                    <a:ext uri="{FF2B5EF4-FFF2-40B4-BE49-F238E27FC236}">
                      <a16:creationId xmlns:a16="http://schemas.microsoft.com/office/drawing/2014/main" id="{B8924A96-96FE-45C9-8278-695904F1C2FA}"/>
                    </a:ext>
                  </a:extLst>
                </p14:cNvPr>
                <p14:cNvContentPartPr/>
                <p14:nvPr/>
              </p14:nvContentPartPr>
              <p14:xfrm>
                <a:off x="11059947" y="2239987"/>
                <a:ext cx="66960" cy="6120"/>
              </p14:xfrm>
            </p:contentPart>
          </mc:Choice>
          <mc:Fallback>
            <p:pic>
              <p:nvPicPr>
                <p:cNvPr id="643" name="Freihand 642">
                  <a:extLst>
                    <a:ext uri="{FF2B5EF4-FFF2-40B4-BE49-F238E27FC236}">
                      <a16:creationId xmlns:a16="http://schemas.microsoft.com/office/drawing/2014/main" id="{B8924A96-96FE-45C9-8278-695904F1C2FA}"/>
                    </a:ext>
                  </a:extLst>
                </p:cNvPr>
                <p:cNvPicPr/>
                <p:nvPr/>
              </p:nvPicPr>
              <p:blipFill>
                <a:blip r:embed="rId1154"/>
                <a:stretch>
                  <a:fillRect/>
                </a:stretch>
              </p:blipFill>
              <p:spPr>
                <a:xfrm>
                  <a:off x="11055627" y="2235667"/>
                  <a:ext cx="75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644" name="Freihand 643">
                  <a:extLst>
                    <a:ext uri="{FF2B5EF4-FFF2-40B4-BE49-F238E27FC236}">
                      <a16:creationId xmlns:a16="http://schemas.microsoft.com/office/drawing/2014/main" id="{42E8862A-3C06-4BD0-A2EF-162F346BEA34}"/>
                    </a:ext>
                  </a:extLst>
                </p14:cNvPr>
                <p14:cNvContentPartPr/>
                <p14:nvPr/>
              </p14:nvContentPartPr>
              <p14:xfrm>
                <a:off x="11153907" y="2225227"/>
                <a:ext cx="98280" cy="90000"/>
              </p14:xfrm>
            </p:contentPart>
          </mc:Choice>
          <mc:Fallback>
            <p:pic>
              <p:nvPicPr>
                <p:cNvPr id="644" name="Freihand 643">
                  <a:extLst>
                    <a:ext uri="{FF2B5EF4-FFF2-40B4-BE49-F238E27FC236}">
                      <a16:creationId xmlns:a16="http://schemas.microsoft.com/office/drawing/2014/main" id="{42E8862A-3C06-4BD0-A2EF-162F346BEA34}"/>
                    </a:ext>
                  </a:extLst>
                </p:cNvPr>
                <p:cNvPicPr/>
                <p:nvPr/>
              </p:nvPicPr>
              <p:blipFill>
                <a:blip r:embed="rId1156"/>
                <a:stretch>
                  <a:fillRect/>
                </a:stretch>
              </p:blipFill>
              <p:spPr>
                <a:xfrm>
                  <a:off x="11149587" y="2220907"/>
                  <a:ext cx="106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645" name="Freihand 644">
                  <a:extLst>
                    <a:ext uri="{FF2B5EF4-FFF2-40B4-BE49-F238E27FC236}">
                      <a16:creationId xmlns:a16="http://schemas.microsoft.com/office/drawing/2014/main" id="{5C09A048-5259-4D61-B0AE-E394F9DDEC02}"/>
                    </a:ext>
                  </a:extLst>
                </p14:cNvPr>
                <p14:cNvContentPartPr/>
                <p14:nvPr/>
              </p14:nvContentPartPr>
              <p14:xfrm>
                <a:off x="11261547" y="2221627"/>
                <a:ext cx="103680" cy="99720"/>
              </p14:xfrm>
            </p:contentPart>
          </mc:Choice>
          <mc:Fallback>
            <p:pic>
              <p:nvPicPr>
                <p:cNvPr id="645" name="Freihand 644">
                  <a:extLst>
                    <a:ext uri="{FF2B5EF4-FFF2-40B4-BE49-F238E27FC236}">
                      <a16:creationId xmlns:a16="http://schemas.microsoft.com/office/drawing/2014/main" id="{5C09A048-5259-4D61-B0AE-E394F9DDEC02}"/>
                    </a:ext>
                  </a:extLst>
                </p:cNvPr>
                <p:cNvPicPr/>
                <p:nvPr/>
              </p:nvPicPr>
              <p:blipFill>
                <a:blip r:embed="rId1158"/>
                <a:stretch>
                  <a:fillRect/>
                </a:stretch>
              </p:blipFill>
              <p:spPr>
                <a:xfrm>
                  <a:off x="11257227" y="2217307"/>
                  <a:ext cx="112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646" name="Freihand 645">
                  <a:extLst>
                    <a:ext uri="{FF2B5EF4-FFF2-40B4-BE49-F238E27FC236}">
                      <a16:creationId xmlns:a16="http://schemas.microsoft.com/office/drawing/2014/main" id="{1545B6B9-A81B-48CE-9F50-D9CD0D4ECA12}"/>
                    </a:ext>
                  </a:extLst>
                </p14:cNvPr>
                <p14:cNvContentPartPr/>
                <p14:nvPr/>
              </p14:nvContentPartPr>
              <p14:xfrm>
                <a:off x="11352267" y="2172307"/>
                <a:ext cx="74160" cy="175320"/>
              </p14:xfrm>
            </p:contentPart>
          </mc:Choice>
          <mc:Fallback>
            <p:pic>
              <p:nvPicPr>
                <p:cNvPr id="646" name="Freihand 645">
                  <a:extLst>
                    <a:ext uri="{FF2B5EF4-FFF2-40B4-BE49-F238E27FC236}">
                      <a16:creationId xmlns:a16="http://schemas.microsoft.com/office/drawing/2014/main" id="{1545B6B9-A81B-48CE-9F50-D9CD0D4ECA12}"/>
                    </a:ext>
                  </a:extLst>
                </p:cNvPr>
                <p:cNvPicPr/>
                <p:nvPr/>
              </p:nvPicPr>
              <p:blipFill>
                <a:blip r:embed="rId1160"/>
                <a:stretch>
                  <a:fillRect/>
                </a:stretch>
              </p:blipFill>
              <p:spPr>
                <a:xfrm>
                  <a:off x="11347947" y="2167987"/>
                  <a:ext cx="82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647" name="Freihand 646">
                  <a:extLst>
                    <a:ext uri="{FF2B5EF4-FFF2-40B4-BE49-F238E27FC236}">
                      <a16:creationId xmlns:a16="http://schemas.microsoft.com/office/drawing/2014/main" id="{C47BABF8-5C6E-4729-9F64-96B8E51A62E5}"/>
                    </a:ext>
                  </a:extLst>
                </p14:cNvPr>
                <p14:cNvContentPartPr/>
                <p14:nvPr/>
              </p14:nvContentPartPr>
              <p14:xfrm>
                <a:off x="11475747" y="2225587"/>
                <a:ext cx="136080" cy="55800"/>
              </p14:xfrm>
            </p:contentPart>
          </mc:Choice>
          <mc:Fallback>
            <p:pic>
              <p:nvPicPr>
                <p:cNvPr id="647" name="Freihand 646">
                  <a:extLst>
                    <a:ext uri="{FF2B5EF4-FFF2-40B4-BE49-F238E27FC236}">
                      <a16:creationId xmlns:a16="http://schemas.microsoft.com/office/drawing/2014/main" id="{C47BABF8-5C6E-4729-9F64-96B8E51A62E5}"/>
                    </a:ext>
                  </a:extLst>
                </p:cNvPr>
                <p:cNvPicPr/>
                <p:nvPr/>
              </p:nvPicPr>
              <p:blipFill>
                <a:blip r:embed="rId1162"/>
                <a:stretch>
                  <a:fillRect/>
                </a:stretch>
              </p:blipFill>
              <p:spPr>
                <a:xfrm>
                  <a:off x="11471427" y="2221267"/>
                  <a:ext cx="144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648" name="Freihand 647">
                  <a:extLst>
                    <a:ext uri="{FF2B5EF4-FFF2-40B4-BE49-F238E27FC236}">
                      <a16:creationId xmlns:a16="http://schemas.microsoft.com/office/drawing/2014/main" id="{EDFB87F0-4375-4C3A-A249-C31B9608D703}"/>
                    </a:ext>
                  </a:extLst>
                </p14:cNvPr>
                <p14:cNvContentPartPr/>
                <p14:nvPr/>
              </p14:nvContentPartPr>
              <p14:xfrm>
                <a:off x="11610387" y="2151427"/>
                <a:ext cx="100440" cy="138240"/>
              </p14:xfrm>
            </p:contentPart>
          </mc:Choice>
          <mc:Fallback>
            <p:pic>
              <p:nvPicPr>
                <p:cNvPr id="648" name="Freihand 647">
                  <a:extLst>
                    <a:ext uri="{FF2B5EF4-FFF2-40B4-BE49-F238E27FC236}">
                      <a16:creationId xmlns:a16="http://schemas.microsoft.com/office/drawing/2014/main" id="{EDFB87F0-4375-4C3A-A249-C31B9608D703}"/>
                    </a:ext>
                  </a:extLst>
                </p:cNvPr>
                <p:cNvPicPr/>
                <p:nvPr/>
              </p:nvPicPr>
              <p:blipFill>
                <a:blip r:embed="rId1164"/>
                <a:stretch>
                  <a:fillRect/>
                </a:stretch>
              </p:blipFill>
              <p:spPr>
                <a:xfrm>
                  <a:off x="11606067" y="2147107"/>
                  <a:ext cx="109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649" name="Freihand 648">
                  <a:extLst>
                    <a:ext uri="{FF2B5EF4-FFF2-40B4-BE49-F238E27FC236}">
                      <a16:creationId xmlns:a16="http://schemas.microsoft.com/office/drawing/2014/main" id="{C791BECD-1E89-4068-BBDB-F10AB807695F}"/>
                    </a:ext>
                  </a:extLst>
                </p14:cNvPr>
                <p14:cNvContentPartPr/>
                <p14:nvPr/>
              </p14:nvContentPartPr>
              <p14:xfrm>
                <a:off x="11648547" y="2127307"/>
                <a:ext cx="114480" cy="10080"/>
              </p14:xfrm>
            </p:contentPart>
          </mc:Choice>
          <mc:Fallback>
            <p:pic>
              <p:nvPicPr>
                <p:cNvPr id="649" name="Freihand 648">
                  <a:extLst>
                    <a:ext uri="{FF2B5EF4-FFF2-40B4-BE49-F238E27FC236}">
                      <a16:creationId xmlns:a16="http://schemas.microsoft.com/office/drawing/2014/main" id="{C791BECD-1E89-4068-BBDB-F10AB807695F}"/>
                    </a:ext>
                  </a:extLst>
                </p:cNvPr>
                <p:cNvPicPr/>
                <p:nvPr/>
              </p:nvPicPr>
              <p:blipFill>
                <a:blip r:embed="rId1166"/>
                <a:stretch>
                  <a:fillRect/>
                </a:stretch>
              </p:blipFill>
              <p:spPr>
                <a:xfrm>
                  <a:off x="11644227" y="2122987"/>
                  <a:ext cx="123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650" name="Freihand 649">
                  <a:extLst>
                    <a:ext uri="{FF2B5EF4-FFF2-40B4-BE49-F238E27FC236}">
                      <a16:creationId xmlns:a16="http://schemas.microsoft.com/office/drawing/2014/main" id="{6EA9A0A8-FF26-42E6-9066-557BAF1BD306}"/>
                    </a:ext>
                  </a:extLst>
                </p14:cNvPr>
                <p14:cNvContentPartPr/>
                <p14:nvPr/>
              </p14:nvContentPartPr>
              <p14:xfrm>
                <a:off x="11765187" y="2142427"/>
                <a:ext cx="88560" cy="115920"/>
              </p14:xfrm>
            </p:contentPart>
          </mc:Choice>
          <mc:Fallback>
            <p:pic>
              <p:nvPicPr>
                <p:cNvPr id="650" name="Freihand 649">
                  <a:extLst>
                    <a:ext uri="{FF2B5EF4-FFF2-40B4-BE49-F238E27FC236}">
                      <a16:creationId xmlns:a16="http://schemas.microsoft.com/office/drawing/2014/main" id="{6EA9A0A8-FF26-42E6-9066-557BAF1BD306}"/>
                    </a:ext>
                  </a:extLst>
                </p:cNvPr>
                <p:cNvPicPr/>
                <p:nvPr/>
              </p:nvPicPr>
              <p:blipFill>
                <a:blip r:embed="rId1168"/>
                <a:stretch>
                  <a:fillRect/>
                </a:stretch>
              </p:blipFill>
              <p:spPr>
                <a:xfrm>
                  <a:off x="11760867" y="2138107"/>
                  <a:ext cx="97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651" name="Freihand 650">
                  <a:extLst>
                    <a:ext uri="{FF2B5EF4-FFF2-40B4-BE49-F238E27FC236}">
                      <a16:creationId xmlns:a16="http://schemas.microsoft.com/office/drawing/2014/main" id="{3455A4B9-CFCE-4D21-BC39-576DC1F1C15A}"/>
                    </a:ext>
                  </a:extLst>
                </p14:cNvPr>
                <p14:cNvContentPartPr/>
                <p14:nvPr/>
              </p14:nvContentPartPr>
              <p14:xfrm>
                <a:off x="11851227" y="2148187"/>
                <a:ext cx="122760" cy="108720"/>
              </p14:xfrm>
            </p:contentPart>
          </mc:Choice>
          <mc:Fallback>
            <p:pic>
              <p:nvPicPr>
                <p:cNvPr id="651" name="Freihand 650">
                  <a:extLst>
                    <a:ext uri="{FF2B5EF4-FFF2-40B4-BE49-F238E27FC236}">
                      <a16:creationId xmlns:a16="http://schemas.microsoft.com/office/drawing/2014/main" id="{3455A4B9-CFCE-4D21-BC39-576DC1F1C15A}"/>
                    </a:ext>
                  </a:extLst>
                </p:cNvPr>
                <p:cNvPicPr/>
                <p:nvPr/>
              </p:nvPicPr>
              <p:blipFill>
                <a:blip r:embed="rId1170"/>
                <a:stretch>
                  <a:fillRect/>
                </a:stretch>
              </p:blipFill>
              <p:spPr>
                <a:xfrm>
                  <a:off x="11846907" y="2143867"/>
                  <a:ext cx="131400" cy="117360"/>
                </a:xfrm>
                <a:prstGeom prst="rect">
                  <a:avLst/>
                </a:prstGeom>
              </p:spPr>
            </p:pic>
          </mc:Fallback>
        </mc:AlternateContent>
      </p:grpSp>
      <p:grpSp>
        <p:nvGrpSpPr>
          <p:cNvPr id="665" name="Gruppieren 664">
            <a:extLst>
              <a:ext uri="{FF2B5EF4-FFF2-40B4-BE49-F238E27FC236}">
                <a16:creationId xmlns:a16="http://schemas.microsoft.com/office/drawing/2014/main" id="{463BF22D-3AB1-4502-8953-40C4D07197D8}"/>
              </a:ext>
            </a:extLst>
          </p:cNvPr>
          <p:cNvGrpSpPr/>
          <p:nvPr/>
        </p:nvGrpSpPr>
        <p:grpSpPr>
          <a:xfrm>
            <a:off x="8112987" y="1300027"/>
            <a:ext cx="1158840" cy="211320"/>
            <a:chOff x="8112987" y="1300027"/>
            <a:chExt cx="1158840" cy="211320"/>
          </a:xfrm>
        </p:grpSpPr>
        <mc:AlternateContent xmlns:mc="http://schemas.openxmlformats.org/markup-compatibility/2006">
          <mc:Choice xmlns:p14="http://schemas.microsoft.com/office/powerpoint/2010/main" Requires="p14">
            <p:contentPart p14:bwMode="auto" r:id="rId1171">
              <p14:nvContentPartPr>
                <p14:cNvPr id="653" name="Freihand 652">
                  <a:extLst>
                    <a:ext uri="{FF2B5EF4-FFF2-40B4-BE49-F238E27FC236}">
                      <a16:creationId xmlns:a16="http://schemas.microsoft.com/office/drawing/2014/main" id="{640BE623-5357-4EED-9B51-576CDE238626}"/>
                    </a:ext>
                  </a:extLst>
                </p14:cNvPr>
                <p14:cNvContentPartPr/>
                <p14:nvPr/>
              </p14:nvContentPartPr>
              <p14:xfrm>
                <a:off x="9009027" y="1337827"/>
                <a:ext cx="262800" cy="21240"/>
              </p14:xfrm>
            </p:contentPart>
          </mc:Choice>
          <mc:Fallback>
            <p:pic>
              <p:nvPicPr>
                <p:cNvPr id="653" name="Freihand 652">
                  <a:extLst>
                    <a:ext uri="{FF2B5EF4-FFF2-40B4-BE49-F238E27FC236}">
                      <a16:creationId xmlns:a16="http://schemas.microsoft.com/office/drawing/2014/main" id="{640BE623-5357-4EED-9B51-576CDE238626}"/>
                    </a:ext>
                  </a:extLst>
                </p:cNvPr>
                <p:cNvPicPr/>
                <p:nvPr/>
              </p:nvPicPr>
              <p:blipFill>
                <a:blip r:embed="rId1172"/>
                <a:stretch>
                  <a:fillRect/>
                </a:stretch>
              </p:blipFill>
              <p:spPr>
                <a:xfrm>
                  <a:off x="9004707" y="1333507"/>
                  <a:ext cx="271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654" name="Freihand 653">
                  <a:extLst>
                    <a:ext uri="{FF2B5EF4-FFF2-40B4-BE49-F238E27FC236}">
                      <a16:creationId xmlns:a16="http://schemas.microsoft.com/office/drawing/2014/main" id="{E9457159-2509-4AF3-946E-007CA3052631}"/>
                    </a:ext>
                  </a:extLst>
                </p14:cNvPr>
                <p14:cNvContentPartPr/>
                <p14:nvPr/>
              </p14:nvContentPartPr>
              <p14:xfrm>
                <a:off x="8885547" y="1320907"/>
                <a:ext cx="129600" cy="89280"/>
              </p14:xfrm>
            </p:contentPart>
          </mc:Choice>
          <mc:Fallback>
            <p:pic>
              <p:nvPicPr>
                <p:cNvPr id="654" name="Freihand 653">
                  <a:extLst>
                    <a:ext uri="{FF2B5EF4-FFF2-40B4-BE49-F238E27FC236}">
                      <a16:creationId xmlns:a16="http://schemas.microsoft.com/office/drawing/2014/main" id="{E9457159-2509-4AF3-946E-007CA3052631}"/>
                    </a:ext>
                  </a:extLst>
                </p:cNvPr>
                <p:cNvPicPr/>
                <p:nvPr/>
              </p:nvPicPr>
              <p:blipFill>
                <a:blip r:embed="rId1174"/>
                <a:stretch>
                  <a:fillRect/>
                </a:stretch>
              </p:blipFill>
              <p:spPr>
                <a:xfrm>
                  <a:off x="8881227" y="1316587"/>
                  <a:ext cx="138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656" name="Freihand 655">
                  <a:extLst>
                    <a:ext uri="{FF2B5EF4-FFF2-40B4-BE49-F238E27FC236}">
                      <a16:creationId xmlns:a16="http://schemas.microsoft.com/office/drawing/2014/main" id="{F0B995BC-97AD-41A8-B271-945F5873289E}"/>
                    </a:ext>
                  </a:extLst>
                </p14:cNvPr>
                <p14:cNvContentPartPr/>
                <p14:nvPr/>
              </p14:nvContentPartPr>
              <p14:xfrm>
                <a:off x="8616987" y="1346467"/>
                <a:ext cx="37080" cy="90360"/>
              </p14:xfrm>
            </p:contentPart>
          </mc:Choice>
          <mc:Fallback>
            <p:pic>
              <p:nvPicPr>
                <p:cNvPr id="656" name="Freihand 655">
                  <a:extLst>
                    <a:ext uri="{FF2B5EF4-FFF2-40B4-BE49-F238E27FC236}">
                      <a16:creationId xmlns:a16="http://schemas.microsoft.com/office/drawing/2014/main" id="{F0B995BC-97AD-41A8-B271-945F5873289E}"/>
                    </a:ext>
                  </a:extLst>
                </p:cNvPr>
                <p:cNvPicPr/>
                <p:nvPr/>
              </p:nvPicPr>
              <p:blipFill>
                <a:blip r:embed="rId1176"/>
                <a:stretch>
                  <a:fillRect/>
                </a:stretch>
              </p:blipFill>
              <p:spPr>
                <a:xfrm>
                  <a:off x="8612667" y="1342147"/>
                  <a:ext cx="45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657" name="Freihand 656">
                  <a:extLst>
                    <a:ext uri="{FF2B5EF4-FFF2-40B4-BE49-F238E27FC236}">
                      <a16:creationId xmlns:a16="http://schemas.microsoft.com/office/drawing/2014/main" id="{4C66CFF1-3CAF-458A-86DA-48E0B3E66AA3}"/>
                    </a:ext>
                  </a:extLst>
                </p14:cNvPr>
                <p14:cNvContentPartPr/>
                <p14:nvPr/>
              </p14:nvContentPartPr>
              <p14:xfrm>
                <a:off x="8618787" y="1300027"/>
                <a:ext cx="22320" cy="11160"/>
              </p14:xfrm>
            </p:contentPart>
          </mc:Choice>
          <mc:Fallback>
            <p:pic>
              <p:nvPicPr>
                <p:cNvPr id="657" name="Freihand 656">
                  <a:extLst>
                    <a:ext uri="{FF2B5EF4-FFF2-40B4-BE49-F238E27FC236}">
                      <a16:creationId xmlns:a16="http://schemas.microsoft.com/office/drawing/2014/main" id="{4C66CFF1-3CAF-458A-86DA-48E0B3E66AA3}"/>
                    </a:ext>
                  </a:extLst>
                </p:cNvPr>
                <p:cNvPicPr/>
                <p:nvPr/>
              </p:nvPicPr>
              <p:blipFill>
                <a:blip r:embed="rId1178"/>
                <a:stretch>
                  <a:fillRect/>
                </a:stretch>
              </p:blipFill>
              <p:spPr>
                <a:xfrm>
                  <a:off x="8614467" y="1295707"/>
                  <a:ext cx="30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658" name="Freihand 657">
                  <a:extLst>
                    <a:ext uri="{FF2B5EF4-FFF2-40B4-BE49-F238E27FC236}">
                      <a16:creationId xmlns:a16="http://schemas.microsoft.com/office/drawing/2014/main" id="{E97DEBA1-2894-4F36-8490-C35E12359A82}"/>
                    </a:ext>
                  </a:extLst>
                </p14:cNvPr>
                <p14:cNvContentPartPr/>
                <p14:nvPr/>
              </p14:nvContentPartPr>
              <p14:xfrm>
                <a:off x="8663067" y="1311187"/>
                <a:ext cx="67320" cy="81000"/>
              </p14:xfrm>
            </p:contentPart>
          </mc:Choice>
          <mc:Fallback>
            <p:pic>
              <p:nvPicPr>
                <p:cNvPr id="658" name="Freihand 657">
                  <a:extLst>
                    <a:ext uri="{FF2B5EF4-FFF2-40B4-BE49-F238E27FC236}">
                      <a16:creationId xmlns:a16="http://schemas.microsoft.com/office/drawing/2014/main" id="{E97DEBA1-2894-4F36-8490-C35E12359A82}"/>
                    </a:ext>
                  </a:extLst>
                </p:cNvPr>
                <p:cNvPicPr/>
                <p:nvPr/>
              </p:nvPicPr>
              <p:blipFill>
                <a:blip r:embed="rId1180"/>
                <a:stretch>
                  <a:fillRect/>
                </a:stretch>
              </p:blipFill>
              <p:spPr>
                <a:xfrm>
                  <a:off x="8658747" y="1306867"/>
                  <a:ext cx="75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659" name="Freihand 658">
                  <a:extLst>
                    <a:ext uri="{FF2B5EF4-FFF2-40B4-BE49-F238E27FC236}">
                      <a16:creationId xmlns:a16="http://schemas.microsoft.com/office/drawing/2014/main" id="{EFC7E8C8-2AA2-4B56-8DD3-EFDDBDD5D3D1}"/>
                    </a:ext>
                  </a:extLst>
                </p14:cNvPr>
                <p14:cNvContentPartPr/>
                <p14:nvPr/>
              </p14:nvContentPartPr>
              <p14:xfrm>
                <a:off x="8448507" y="1397947"/>
                <a:ext cx="107640" cy="14760"/>
              </p14:xfrm>
            </p:contentPart>
          </mc:Choice>
          <mc:Fallback>
            <p:pic>
              <p:nvPicPr>
                <p:cNvPr id="659" name="Freihand 658">
                  <a:extLst>
                    <a:ext uri="{FF2B5EF4-FFF2-40B4-BE49-F238E27FC236}">
                      <a16:creationId xmlns:a16="http://schemas.microsoft.com/office/drawing/2014/main" id="{EFC7E8C8-2AA2-4B56-8DD3-EFDDBDD5D3D1}"/>
                    </a:ext>
                  </a:extLst>
                </p:cNvPr>
                <p:cNvPicPr/>
                <p:nvPr/>
              </p:nvPicPr>
              <p:blipFill>
                <a:blip r:embed="rId1182"/>
                <a:stretch>
                  <a:fillRect/>
                </a:stretch>
              </p:blipFill>
              <p:spPr>
                <a:xfrm>
                  <a:off x="8444187" y="1393627"/>
                  <a:ext cx="116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660" name="Freihand 659">
                  <a:extLst>
                    <a:ext uri="{FF2B5EF4-FFF2-40B4-BE49-F238E27FC236}">
                      <a16:creationId xmlns:a16="http://schemas.microsoft.com/office/drawing/2014/main" id="{E71E6CA0-6723-492B-9D5C-EC0714ECA4B8}"/>
                    </a:ext>
                  </a:extLst>
                </p14:cNvPr>
                <p14:cNvContentPartPr/>
                <p14:nvPr/>
              </p14:nvContentPartPr>
              <p14:xfrm>
                <a:off x="8433387" y="1437907"/>
                <a:ext cx="107280" cy="5040"/>
              </p14:xfrm>
            </p:contentPart>
          </mc:Choice>
          <mc:Fallback>
            <p:pic>
              <p:nvPicPr>
                <p:cNvPr id="660" name="Freihand 659">
                  <a:extLst>
                    <a:ext uri="{FF2B5EF4-FFF2-40B4-BE49-F238E27FC236}">
                      <a16:creationId xmlns:a16="http://schemas.microsoft.com/office/drawing/2014/main" id="{E71E6CA0-6723-492B-9D5C-EC0714ECA4B8}"/>
                    </a:ext>
                  </a:extLst>
                </p:cNvPr>
                <p:cNvPicPr/>
                <p:nvPr/>
              </p:nvPicPr>
              <p:blipFill>
                <a:blip r:embed="rId1184"/>
                <a:stretch>
                  <a:fillRect/>
                </a:stretch>
              </p:blipFill>
              <p:spPr>
                <a:xfrm>
                  <a:off x="8429067" y="1433587"/>
                  <a:ext cx="115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661" name="Freihand 660">
                  <a:extLst>
                    <a:ext uri="{FF2B5EF4-FFF2-40B4-BE49-F238E27FC236}">
                      <a16:creationId xmlns:a16="http://schemas.microsoft.com/office/drawing/2014/main" id="{9D427523-A878-4B6D-8AD4-32B4A21B28FF}"/>
                    </a:ext>
                  </a:extLst>
                </p14:cNvPr>
                <p14:cNvContentPartPr/>
                <p14:nvPr/>
              </p14:nvContentPartPr>
              <p14:xfrm>
                <a:off x="8112987" y="1365547"/>
                <a:ext cx="133200" cy="128520"/>
              </p14:xfrm>
            </p:contentPart>
          </mc:Choice>
          <mc:Fallback>
            <p:pic>
              <p:nvPicPr>
                <p:cNvPr id="661" name="Freihand 660">
                  <a:extLst>
                    <a:ext uri="{FF2B5EF4-FFF2-40B4-BE49-F238E27FC236}">
                      <a16:creationId xmlns:a16="http://schemas.microsoft.com/office/drawing/2014/main" id="{9D427523-A878-4B6D-8AD4-32B4A21B28FF}"/>
                    </a:ext>
                  </a:extLst>
                </p:cNvPr>
                <p:cNvPicPr/>
                <p:nvPr/>
              </p:nvPicPr>
              <p:blipFill>
                <a:blip r:embed="rId1186"/>
                <a:stretch>
                  <a:fillRect/>
                </a:stretch>
              </p:blipFill>
              <p:spPr>
                <a:xfrm>
                  <a:off x="8108667" y="1361227"/>
                  <a:ext cx="141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662" name="Freihand 661">
                  <a:extLst>
                    <a:ext uri="{FF2B5EF4-FFF2-40B4-BE49-F238E27FC236}">
                      <a16:creationId xmlns:a16="http://schemas.microsoft.com/office/drawing/2014/main" id="{38D51BF5-ED88-4659-ABD3-7D65D3E30F39}"/>
                    </a:ext>
                  </a:extLst>
                </p14:cNvPr>
                <p14:cNvContentPartPr/>
                <p14:nvPr/>
              </p14:nvContentPartPr>
              <p14:xfrm>
                <a:off x="8271387" y="1362307"/>
                <a:ext cx="103320" cy="115560"/>
              </p14:xfrm>
            </p:contentPart>
          </mc:Choice>
          <mc:Fallback>
            <p:pic>
              <p:nvPicPr>
                <p:cNvPr id="662" name="Freihand 661">
                  <a:extLst>
                    <a:ext uri="{FF2B5EF4-FFF2-40B4-BE49-F238E27FC236}">
                      <a16:creationId xmlns:a16="http://schemas.microsoft.com/office/drawing/2014/main" id="{38D51BF5-ED88-4659-ABD3-7D65D3E30F39}"/>
                    </a:ext>
                  </a:extLst>
                </p:cNvPr>
                <p:cNvPicPr/>
                <p:nvPr/>
              </p:nvPicPr>
              <p:blipFill>
                <a:blip r:embed="rId1188"/>
                <a:stretch>
                  <a:fillRect/>
                </a:stretch>
              </p:blipFill>
              <p:spPr>
                <a:xfrm>
                  <a:off x="8267067" y="1357987"/>
                  <a:ext cx="111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663" name="Freihand 662">
                  <a:extLst>
                    <a:ext uri="{FF2B5EF4-FFF2-40B4-BE49-F238E27FC236}">
                      <a16:creationId xmlns:a16="http://schemas.microsoft.com/office/drawing/2014/main" id="{F74D8FFE-C168-402B-85DE-36BB82878BB1}"/>
                    </a:ext>
                  </a:extLst>
                </p14:cNvPr>
                <p14:cNvContentPartPr/>
                <p14:nvPr/>
              </p14:nvContentPartPr>
              <p14:xfrm>
                <a:off x="8232147" y="1305787"/>
                <a:ext cx="98640" cy="83880"/>
              </p14:xfrm>
            </p:contentPart>
          </mc:Choice>
          <mc:Fallback>
            <p:pic>
              <p:nvPicPr>
                <p:cNvPr id="663" name="Freihand 662">
                  <a:extLst>
                    <a:ext uri="{FF2B5EF4-FFF2-40B4-BE49-F238E27FC236}">
                      <a16:creationId xmlns:a16="http://schemas.microsoft.com/office/drawing/2014/main" id="{F74D8FFE-C168-402B-85DE-36BB82878BB1}"/>
                    </a:ext>
                  </a:extLst>
                </p:cNvPr>
                <p:cNvPicPr/>
                <p:nvPr/>
              </p:nvPicPr>
              <p:blipFill>
                <a:blip r:embed="rId1190"/>
                <a:stretch>
                  <a:fillRect/>
                </a:stretch>
              </p:blipFill>
              <p:spPr>
                <a:xfrm>
                  <a:off x="8227827" y="1301467"/>
                  <a:ext cx="107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664" name="Freihand 663">
                  <a:extLst>
                    <a:ext uri="{FF2B5EF4-FFF2-40B4-BE49-F238E27FC236}">
                      <a16:creationId xmlns:a16="http://schemas.microsoft.com/office/drawing/2014/main" id="{EB9DB5EB-0377-450A-A86A-1B6AF2B5E347}"/>
                    </a:ext>
                  </a:extLst>
                </p14:cNvPr>
                <p14:cNvContentPartPr/>
                <p14:nvPr/>
              </p14:nvContentPartPr>
              <p14:xfrm>
                <a:off x="8320707" y="1436107"/>
                <a:ext cx="93600" cy="75240"/>
              </p14:xfrm>
            </p:contentPart>
          </mc:Choice>
          <mc:Fallback>
            <p:pic>
              <p:nvPicPr>
                <p:cNvPr id="664" name="Freihand 663">
                  <a:extLst>
                    <a:ext uri="{FF2B5EF4-FFF2-40B4-BE49-F238E27FC236}">
                      <a16:creationId xmlns:a16="http://schemas.microsoft.com/office/drawing/2014/main" id="{EB9DB5EB-0377-450A-A86A-1B6AF2B5E347}"/>
                    </a:ext>
                  </a:extLst>
                </p:cNvPr>
                <p:cNvPicPr/>
                <p:nvPr/>
              </p:nvPicPr>
              <p:blipFill>
                <a:blip r:embed="rId1192"/>
                <a:stretch>
                  <a:fillRect/>
                </a:stretch>
              </p:blipFill>
              <p:spPr>
                <a:xfrm>
                  <a:off x="8316387" y="1431787"/>
                  <a:ext cx="10224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3">
            <p14:nvContentPartPr>
              <p14:cNvPr id="666" name="Freihand 665">
                <a:extLst>
                  <a:ext uri="{FF2B5EF4-FFF2-40B4-BE49-F238E27FC236}">
                    <a16:creationId xmlns:a16="http://schemas.microsoft.com/office/drawing/2014/main" id="{2D08DBB2-2A5D-4FBF-A67C-D77E7F726478}"/>
                  </a:ext>
                </a:extLst>
              </p14:cNvPr>
              <p14:cNvContentPartPr/>
              <p14:nvPr/>
            </p14:nvContentPartPr>
            <p14:xfrm>
              <a:off x="74907" y="50467"/>
              <a:ext cx="3100680" cy="663480"/>
            </p14:xfrm>
          </p:contentPart>
        </mc:Choice>
        <mc:Fallback>
          <p:pic>
            <p:nvPicPr>
              <p:cNvPr id="666" name="Freihand 665">
                <a:extLst>
                  <a:ext uri="{FF2B5EF4-FFF2-40B4-BE49-F238E27FC236}">
                    <a16:creationId xmlns:a16="http://schemas.microsoft.com/office/drawing/2014/main" id="{2D08DBB2-2A5D-4FBF-A67C-D77E7F726478}"/>
                  </a:ext>
                </a:extLst>
              </p:cNvPr>
              <p:cNvPicPr/>
              <p:nvPr/>
            </p:nvPicPr>
            <p:blipFill>
              <a:blip r:embed="rId1194"/>
              <a:stretch>
                <a:fillRect/>
              </a:stretch>
            </p:blipFill>
            <p:spPr>
              <a:xfrm>
                <a:off x="70587" y="46147"/>
                <a:ext cx="310932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667" name="Freihand 666">
                <a:extLst>
                  <a:ext uri="{FF2B5EF4-FFF2-40B4-BE49-F238E27FC236}">
                    <a16:creationId xmlns:a16="http://schemas.microsoft.com/office/drawing/2014/main" id="{6B7308B4-E858-409A-B500-8A85719D0055}"/>
                  </a:ext>
                </a:extLst>
              </p14:cNvPr>
              <p14:cNvContentPartPr/>
              <p14:nvPr/>
            </p14:nvContentPartPr>
            <p14:xfrm>
              <a:off x="1125027" y="63427"/>
              <a:ext cx="266040" cy="320040"/>
            </p14:xfrm>
          </p:contentPart>
        </mc:Choice>
        <mc:Fallback>
          <p:pic>
            <p:nvPicPr>
              <p:cNvPr id="667" name="Freihand 666">
                <a:extLst>
                  <a:ext uri="{FF2B5EF4-FFF2-40B4-BE49-F238E27FC236}">
                    <a16:creationId xmlns:a16="http://schemas.microsoft.com/office/drawing/2014/main" id="{6B7308B4-E858-409A-B500-8A85719D0055}"/>
                  </a:ext>
                </a:extLst>
              </p:cNvPr>
              <p:cNvPicPr/>
              <p:nvPr/>
            </p:nvPicPr>
            <p:blipFill>
              <a:blip r:embed="rId1196"/>
              <a:stretch>
                <a:fillRect/>
              </a:stretch>
            </p:blipFill>
            <p:spPr>
              <a:xfrm>
                <a:off x="1120707" y="59107"/>
                <a:ext cx="274680" cy="328680"/>
              </a:xfrm>
              <a:prstGeom prst="rect">
                <a:avLst/>
              </a:prstGeom>
            </p:spPr>
          </p:pic>
        </mc:Fallback>
      </mc:AlternateContent>
    </p:spTree>
    <p:extLst>
      <p:ext uri="{BB962C8B-B14F-4D97-AF65-F5344CB8AC3E}">
        <p14:creationId xmlns:p14="http://schemas.microsoft.com/office/powerpoint/2010/main" val="316470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5A5AEEE-96D6-45B8-9BEE-B06F05F748BD}"/>
                  </a:ext>
                </a:extLst>
              </p14:cNvPr>
              <p14:cNvContentPartPr/>
              <p14:nvPr/>
            </p14:nvContentPartPr>
            <p14:xfrm>
              <a:off x="4677867" y="693067"/>
              <a:ext cx="2096280" cy="42840"/>
            </p14:xfrm>
          </p:contentPart>
        </mc:Choice>
        <mc:Fallback>
          <p:pic>
            <p:nvPicPr>
              <p:cNvPr id="2" name="Freihand 1">
                <a:extLst>
                  <a:ext uri="{FF2B5EF4-FFF2-40B4-BE49-F238E27FC236}">
                    <a16:creationId xmlns:a16="http://schemas.microsoft.com/office/drawing/2014/main" id="{F5A5AEEE-96D6-45B8-9BEE-B06F05F748BD}"/>
                  </a:ext>
                </a:extLst>
              </p:cNvPr>
              <p:cNvPicPr/>
              <p:nvPr/>
            </p:nvPicPr>
            <p:blipFill>
              <a:blip r:embed="rId4"/>
              <a:stretch>
                <a:fillRect/>
              </a:stretch>
            </p:blipFill>
            <p:spPr>
              <a:xfrm>
                <a:off x="4673547" y="688747"/>
                <a:ext cx="2104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B615778-1C2E-4CCE-AF3F-F3FDD06DE9C1}"/>
                  </a:ext>
                </a:extLst>
              </p14:cNvPr>
              <p14:cNvContentPartPr/>
              <p14:nvPr/>
            </p14:nvContentPartPr>
            <p14:xfrm>
              <a:off x="6849387" y="895747"/>
              <a:ext cx="774360" cy="565920"/>
            </p14:xfrm>
          </p:contentPart>
        </mc:Choice>
        <mc:Fallback>
          <p:pic>
            <p:nvPicPr>
              <p:cNvPr id="3" name="Freihand 2">
                <a:extLst>
                  <a:ext uri="{FF2B5EF4-FFF2-40B4-BE49-F238E27FC236}">
                    <a16:creationId xmlns:a16="http://schemas.microsoft.com/office/drawing/2014/main" id="{6B615778-1C2E-4CCE-AF3F-F3FDD06DE9C1}"/>
                  </a:ext>
                </a:extLst>
              </p:cNvPr>
              <p:cNvPicPr/>
              <p:nvPr/>
            </p:nvPicPr>
            <p:blipFill>
              <a:blip r:embed="rId6"/>
              <a:stretch>
                <a:fillRect/>
              </a:stretch>
            </p:blipFill>
            <p:spPr>
              <a:xfrm>
                <a:off x="6845067" y="891427"/>
                <a:ext cx="78300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2157BA9-3BE1-4674-9F40-CAA31F55684C}"/>
                  </a:ext>
                </a:extLst>
              </p14:cNvPr>
              <p14:cNvContentPartPr/>
              <p14:nvPr/>
            </p14:nvContentPartPr>
            <p14:xfrm>
              <a:off x="1250667" y="2836507"/>
              <a:ext cx="2604240" cy="96480"/>
            </p14:xfrm>
          </p:contentPart>
        </mc:Choice>
        <mc:Fallback>
          <p:pic>
            <p:nvPicPr>
              <p:cNvPr id="4" name="Freihand 3">
                <a:extLst>
                  <a:ext uri="{FF2B5EF4-FFF2-40B4-BE49-F238E27FC236}">
                    <a16:creationId xmlns:a16="http://schemas.microsoft.com/office/drawing/2014/main" id="{72157BA9-3BE1-4674-9F40-CAA31F55684C}"/>
                  </a:ext>
                </a:extLst>
              </p:cNvPr>
              <p:cNvPicPr/>
              <p:nvPr/>
            </p:nvPicPr>
            <p:blipFill>
              <a:blip r:embed="rId8"/>
              <a:stretch>
                <a:fillRect/>
              </a:stretch>
            </p:blipFill>
            <p:spPr>
              <a:xfrm>
                <a:off x="1246347" y="2832187"/>
                <a:ext cx="2612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636375D-9E89-41D3-8C2B-E82B4CB4A101}"/>
                  </a:ext>
                </a:extLst>
              </p14:cNvPr>
              <p14:cNvContentPartPr/>
              <p14:nvPr/>
            </p14:nvContentPartPr>
            <p14:xfrm>
              <a:off x="4953987" y="2775667"/>
              <a:ext cx="3004560" cy="63000"/>
            </p14:xfrm>
          </p:contentPart>
        </mc:Choice>
        <mc:Fallback>
          <p:pic>
            <p:nvPicPr>
              <p:cNvPr id="5" name="Freihand 4">
                <a:extLst>
                  <a:ext uri="{FF2B5EF4-FFF2-40B4-BE49-F238E27FC236}">
                    <a16:creationId xmlns:a16="http://schemas.microsoft.com/office/drawing/2014/main" id="{0636375D-9E89-41D3-8C2B-E82B4CB4A101}"/>
                  </a:ext>
                </a:extLst>
              </p:cNvPr>
              <p:cNvPicPr/>
              <p:nvPr/>
            </p:nvPicPr>
            <p:blipFill>
              <a:blip r:embed="rId10"/>
              <a:stretch>
                <a:fillRect/>
              </a:stretch>
            </p:blipFill>
            <p:spPr>
              <a:xfrm>
                <a:off x="4949667" y="2771347"/>
                <a:ext cx="3013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3016EC8-8EF1-4BC1-B323-0E4FDD40A16F}"/>
                  </a:ext>
                </a:extLst>
              </p14:cNvPr>
              <p14:cNvContentPartPr/>
              <p14:nvPr/>
            </p14:nvContentPartPr>
            <p14:xfrm>
              <a:off x="2650347" y="3160507"/>
              <a:ext cx="2266920" cy="77760"/>
            </p14:xfrm>
          </p:contentPart>
        </mc:Choice>
        <mc:Fallback>
          <p:pic>
            <p:nvPicPr>
              <p:cNvPr id="7" name="Freihand 6">
                <a:extLst>
                  <a:ext uri="{FF2B5EF4-FFF2-40B4-BE49-F238E27FC236}">
                    <a16:creationId xmlns:a16="http://schemas.microsoft.com/office/drawing/2014/main" id="{C3016EC8-8EF1-4BC1-B323-0E4FDD40A16F}"/>
                  </a:ext>
                </a:extLst>
              </p:cNvPr>
              <p:cNvPicPr/>
              <p:nvPr/>
            </p:nvPicPr>
            <p:blipFill>
              <a:blip r:embed="rId12"/>
              <a:stretch>
                <a:fillRect/>
              </a:stretch>
            </p:blipFill>
            <p:spPr>
              <a:xfrm>
                <a:off x="2646027" y="3156187"/>
                <a:ext cx="2275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C070D0E-F7B6-4CBD-9C48-8C4B3CE286E6}"/>
                  </a:ext>
                </a:extLst>
              </p14:cNvPr>
              <p14:cNvContentPartPr/>
              <p14:nvPr/>
            </p14:nvContentPartPr>
            <p14:xfrm>
              <a:off x="2710107" y="2837947"/>
              <a:ext cx="2250360" cy="450000"/>
            </p14:xfrm>
          </p:contentPart>
        </mc:Choice>
        <mc:Fallback>
          <p:pic>
            <p:nvPicPr>
              <p:cNvPr id="9" name="Freihand 8">
                <a:extLst>
                  <a:ext uri="{FF2B5EF4-FFF2-40B4-BE49-F238E27FC236}">
                    <a16:creationId xmlns:a16="http://schemas.microsoft.com/office/drawing/2014/main" id="{BC070D0E-F7B6-4CBD-9C48-8C4B3CE286E6}"/>
                  </a:ext>
                </a:extLst>
              </p:cNvPr>
              <p:cNvPicPr/>
              <p:nvPr/>
            </p:nvPicPr>
            <p:blipFill>
              <a:blip r:embed="rId14"/>
              <a:stretch>
                <a:fillRect/>
              </a:stretch>
            </p:blipFill>
            <p:spPr>
              <a:xfrm>
                <a:off x="2705787" y="2833627"/>
                <a:ext cx="225900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D3C8BC1F-9451-49AC-804F-5DDB24380B4E}"/>
                  </a:ext>
                </a:extLst>
              </p14:cNvPr>
              <p14:cNvContentPartPr/>
              <p14:nvPr/>
            </p14:nvContentPartPr>
            <p14:xfrm>
              <a:off x="5518827" y="3462907"/>
              <a:ext cx="883800" cy="20880"/>
            </p14:xfrm>
          </p:contentPart>
        </mc:Choice>
        <mc:Fallback>
          <p:pic>
            <p:nvPicPr>
              <p:cNvPr id="10" name="Freihand 9">
                <a:extLst>
                  <a:ext uri="{FF2B5EF4-FFF2-40B4-BE49-F238E27FC236}">
                    <a16:creationId xmlns:a16="http://schemas.microsoft.com/office/drawing/2014/main" id="{D3C8BC1F-9451-49AC-804F-5DDB24380B4E}"/>
                  </a:ext>
                </a:extLst>
              </p:cNvPr>
              <p:cNvPicPr/>
              <p:nvPr/>
            </p:nvPicPr>
            <p:blipFill>
              <a:blip r:embed="rId16"/>
              <a:stretch>
                <a:fillRect/>
              </a:stretch>
            </p:blipFill>
            <p:spPr>
              <a:xfrm>
                <a:off x="5514507" y="3458587"/>
                <a:ext cx="892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33CF0B54-BEF2-4265-A994-1FBE040385CF}"/>
                  </a:ext>
                </a:extLst>
              </p14:cNvPr>
              <p14:cNvContentPartPr/>
              <p14:nvPr/>
            </p14:nvContentPartPr>
            <p14:xfrm>
              <a:off x="662427" y="3805987"/>
              <a:ext cx="3225240" cy="110880"/>
            </p14:xfrm>
          </p:contentPart>
        </mc:Choice>
        <mc:Fallback>
          <p:pic>
            <p:nvPicPr>
              <p:cNvPr id="11" name="Freihand 10">
                <a:extLst>
                  <a:ext uri="{FF2B5EF4-FFF2-40B4-BE49-F238E27FC236}">
                    <a16:creationId xmlns:a16="http://schemas.microsoft.com/office/drawing/2014/main" id="{33CF0B54-BEF2-4265-A994-1FBE040385CF}"/>
                  </a:ext>
                </a:extLst>
              </p:cNvPr>
              <p:cNvPicPr/>
              <p:nvPr/>
            </p:nvPicPr>
            <p:blipFill>
              <a:blip r:embed="rId18"/>
              <a:stretch>
                <a:fillRect/>
              </a:stretch>
            </p:blipFill>
            <p:spPr>
              <a:xfrm>
                <a:off x="658107" y="3801667"/>
                <a:ext cx="3233880" cy="119520"/>
              </a:xfrm>
              <a:prstGeom prst="rect">
                <a:avLst/>
              </a:prstGeom>
            </p:spPr>
          </p:pic>
        </mc:Fallback>
      </mc:AlternateContent>
      <p:grpSp>
        <p:nvGrpSpPr>
          <p:cNvPr id="50" name="Gruppieren 49">
            <a:extLst>
              <a:ext uri="{FF2B5EF4-FFF2-40B4-BE49-F238E27FC236}">
                <a16:creationId xmlns:a16="http://schemas.microsoft.com/office/drawing/2014/main" id="{707FBFD6-3C0E-4E7E-8962-0AC09E71E5EA}"/>
              </a:ext>
            </a:extLst>
          </p:cNvPr>
          <p:cNvGrpSpPr/>
          <p:nvPr/>
        </p:nvGrpSpPr>
        <p:grpSpPr>
          <a:xfrm>
            <a:off x="4556187" y="1271947"/>
            <a:ext cx="4704480" cy="4003920"/>
            <a:chOff x="4556187" y="1271947"/>
            <a:chExt cx="4704480" cy="400392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B1B72797-B2AC-4BD0-9DC6-064BB5E79A4A}"/>
                    </a:ext>
                  </a:extLst>
                </p14:cNvPr>
                <p14:cNvContentPartPr/>
                <p14:nvPr/>
              </p14:nvContentPartPr>
              <p14:xfrm>
                <a:off x="4556187" y="3805627"/>
                <a:ext cx="142560" cy="191880"/>
              </p14:xfrm>
            </p:contentPart>
          </mc:Choice>
          <mc:Fallback>
            <p:pic>
              <p:nvPicPr>
                <p:cNvPr id="12" name="Freihand 11">
                  <a:extLst>
                    <a:ext uri="{FF2B5EF4-FFF2-40B4-BE49-F238E27FC236}">
                      <a16:creationId xmlns:a16="http://schemas.microsoft.com/office/drawing/2014/main" id="{B1B72797-B2AC-4BD0-9DC6-064BB5E79A4A}"/>
                    </a:ext>
                  </a:extLst>
                </p:cNvPr>
                <p:cNvPicPr/>
                <p:nvPr/>
              </p:nvPicPr>
              <p:blipFill>
                <a:blip r:embed="rId20"/>
                <a:stretch>
                  <a:fillRect/>
                </a:stretch>
              </p:blipFill>
              <p:spPr>
                <a:xfrm>
                  <a:off x="4551867" y="3801307"/>
                  <a:ext cx="151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37C14D52-672F-4C3B-AD5A-ACF1A9C5A35C}"/>
                    </a:ext>
                  </a:extLst>
                </p14:cNvPr>
                <p14:cNvContentPartPr/>
                <p14:nvPr/>
              </p14:nvContentPartPr>
              <p14:xfrm>
                <a:off x="4710267" y="3887347"/>
                <a:ext cx="164160" cy="83160"/>
              </p14:xfrm>
            </p:contentPart>
          </mc:Choice>
          <mc:Fallback>
            <p:pic>
              <p:nvPicPr>
                <p:cNvPr id="13" name="Freihand 12">
                  <a:extLst>
                    <a:ext uri="{FF2B5EF4-FFF2-40B4-BE49-F238E27FC236}">
                      <a16:creationId xmlns:a16="http://schemas.microsoft.com/office/drawing/2014/main" id="{37C14D52-672F-4C3B-AD5A-ACF1A9C5A35C}"/>
                    </a:ext>
                  </a:extLst>
                </p:cNvPr>
                <p:cNvPicPr/>
                <p:nvPr/>
              </p:nvPicPr>
              <p:blipFill>
                <a:blip r:embed="rId22"/>
                <a:stretch>
                  <a:fillRect/>
                </a:stretch>
              </p:blipFill>
              <p:spPr>
                <a:xfrm>
                  <a:off x="4705947" y="3883027"/>
                  <a:ext cx="172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D231EA00-1BD2-4C0E-8201-1E757E34A7A1}"/>
                    </a:ext>
                  </a:extLst>
                </p14:cNvPr>
                <p14:cNvContentPartPr/>
                <p14:nvPr/>
              </p14:nvContentPartPr>
              <p14:xfrm>
                <a:off x="4852107" y="3882667"/>
                <a:ext cx="83520" cy="64800"/>
              </p14:xfrm>
            </p:contentPart>
          </mc:Choice>
          <mc:Fallback>
            <p:pic>
              <p:nvPicPr>
                <p:cNvPr id="14" name="Freihand 13">
                  <a:extLst>
                    <a:ext uri="{FF2B5EF4-FFF2-40B4-BE49-F238E27FC236}">
                      <a16:creationId xmlns:a16="http://schemas.microsoft.com/office/drawing/2014/main" id="{D231EA00-1BD2-4C0E-8201-1E757E34A7A1}"/>
                    </a:ext>
                  </a:extLst>
                </p:cNvPr>
                <p:cNvPicPr/>
                <p:nvPr/>
              </p:nvPicPr>
              <p:blipFill>
                <a:blip r:embed="rId24"/>
                <a:stretch>
                  <a:fillRect/>
                </a:stretch>
              </p:blipFill>
              <p:spPr>
                <a:xfrm>
                  <a:off x="4847787" y="3878347"/>
                  <a:ext cx="92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D15FCC0C-D9A4-4BFC-9024-CF55A5A68DC2}"/>
                    </a:ext>
                  </a:extLst>
                </p14:cNvPr>
                <p14:cNvContentPartPr/>
                <p14:nvPr/>
              </p14:nvContentPartPr>
              <p14:xfrm>
                <a:off x="4956507" y="3872947"/>
                <a:ext cx="65880" cy="91440"/>
              </p14:xfrm>
            </p:contentPart>
          </mc:Choice>
          <mc:Fallback>
            <p:pic>
              <p:nvPicPr>
                <p:cNvPr id="15" name="Freihand 14">
                  <a:extLst>
                    <a:ext uri="{FF2B5EF4-FFF2-40B4-BE49-F238E27FC236}">
                      <a16:creationId xmlns:a16="http://schemas.microsoft.com/office/drawing/2014/main" id="{D15FCC0C-D9A4-4BFC-9024-CF55A5A68DC2}"/>
                    </a:ext>
                  </a:extLst>
                </p:cNvPr>
                <p:cNvPicPr/>
                <p:nvPr/>
              </p:nvPicPr>
              <p:blipFill>
                <a:blip r:embed="rId26"/>
                <a:stretch>
                  <a:fillRect/>
                </a:stretch>
              </p:blipFill>
              <p:spPr>
                <a:xfrm>
                  <a:off x="4952187" y="3868627"/>
                  <a:ext cx="74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9543A44A-90FF-4BB8-BE86-A7D54F09F24B}"/>
                    </a:ext>
                  </a:extLst>
                </p14:cNvPr>
                <p14:cNvContentPartPr/>
                <p14:nvPr/>
              </p14:nvContentPartPr>
              <p14:xfrm>
                <a:off x="5031027" y="3859627"/>
                <a:ext cx="111960" cy="210240"/>
              </p14:xfrm>
            </p:contentPart>
          </mc:Choice>
          <mc:Fallback>
            <p:pic>
              <p:nvPicPr>
                <p:cNvPr id="16" name="Freihand 15">
                  <a:extLst>
                    <a:ext uri="{FF2B5EF4-FFF2-40B4-BE49-F238E27FC236}">
                      <a16:creationId xmlns:a16="http://schemas.microsoft.com/office/drawing/2014/main" id="{9543A44A-90FF-4BB8-BE86-A7D54F09F24B}"/>
                    </a:ext>
                  </a:extLst>
                </p:cNvPr>
                <p:cNvPicPr/>
                <p:nvPr/>
              </p:nvPicPr>
              <p:blipFill>
                <a:blip r:embed="rId28"/>
                <a:stretch>
                  <a:fillRect/>
                </a:stretch>
              </p:blipFill>
              <p:spPr>
                <a:xfrm>
                  <a:off x="5026707" y="3855307"/>
                  <a:ext cx="1206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294DF0F5-3FF0-4188-BFBF-F5261BEE6768}"/>
                    </a:ext>
                  </a:extLst>
                </p14:cNvPr>
                <p14:cNvContentPartPr/>
                <p14:nvPr/>
              </p14:nvContentPartPr>
              <p14:xfrm>
                <a:off x="5218947" y="3888787"/>
                <a:ext cx="360" cy="360"/>
              </p14:xfrm>
            </p:contentPart>
          </mc:Choice>
          <mc:Fallback>
            <p:pic>
              <p:nvPicPr>
                <p:cNvPr id="17" name="Freihand 16">
                  <a:extLst>
                    <a:ext uri="{FF2B5EF4-FFF2-40B4-BE49-F238E27FC236}">
                      <a16:creationId xmlns:a16="http://schemas.microsoft.com/office/drawing/2014/main" id="{294DF0F5-3FF0-4188-BFBF-F5261BEE6768}"/>
                    </a:ext>
                  </a:extLst>
                </p:cNvPr>
                <p:cNvPicPr/>
                <p:nvPr/>
              </p:nvPicPr>
              <p:blipFill>
                <a:blip r:embed="rId30"/>
                <a:stretch>
                  <a:fillRect/>
                </a:stretch>
              </p:blipFill>
              <p:spPr>
                <a:xfrm>
                  <a:off x="5214627" y="388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F6C8BAD7-54A8-439F-8ECC-C0D25A7FA57F}"/>
                    </a:ext>
                  </a:extLst>
                </p14:cNvPr>
                <p14:cNvContentPartPr/>
                <p14:nvPr/>
              </p14:nvContentPartPr>
              <p14:xfrm>
                <a:off x="5157027" y="3869707"/>
                <a:ext cx="61560" cy="80640"/>
              </p14:xfrm>
            </p:contentPart>
          </mc:Choice>
          <mc:Fallback>
            <p:pic>
              <p:nvPicPr>
                <p:cNvPr id="18" name="Freihand 17">
                  <a:extLst>
                    <a:ext uri="{FF2B5EF4-FFF2-40B4-BE49-F238E27FC236}">
                      <a16:creationId xmlns:a16="http://schemas.microsoft.com/office/drawing/2014/main" id="{F6C8BAD7-54A8-439F-8ECC-C0D25A7FA57F}"/>
                    </a:ext>
                  </a:extLst>
                </p:cNvPr>
                <p:cNvPicPr/>
                <p:nvPr/>
              </p:nvPicPr>
              <p:blipFill>
                <a:blip r:embed="rId32"/>
                <a:stretch>
                  <a:fillRect/>
                </a:stretch>
              </p:blipFill>
              <p:spPr>
                <a:xfrm>
                  <a:off x="5152707" y="3865387"/>
                  <a:ext cx="70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16FA640F-60F6-48A6-A020-7B073ECADB4C}"/>
                    </a:ext>
                  </a:extLst>
                </p14:cNvPr>
                <p14:cNvContentPartPr/>
                <p14:nvPr/>
              </p14:nvContentPartPr>
              <p14:xfrm>
                <a:off x="5252067" y="3805627"/>
                <a:ext cx="105840" cy="166680"/>
              </p14:xfrm>
            </p:contentPart>
          </mc:Choice>
          <mc:Fallback>
            <p:pic>
              <p:nvPicPr>
                <p:cNvPr id="19" name="Freihand 18">
                  <a:extLst>
                    <a:ext uri="{FF2B5EF4-FFF2-40B4-BE49-F238E27FC236}">
                      <a16:creationId xmlns:a16="http://schemas.microsoft.com/office/drawing/2014/main" id="{16FA640F-60F6-48A6-A020-7B073ECADB4C}"/>
                    </a:ext>
                  </a:extLst>
                </p:cNvPr>
                <p:cNvPicPr/>
                <p:nvPr/>
              </p:nvPicPr>
              <p:blipFill>
                <a:blip r:embed="rId34"/>
                <a:stretch>
                  <a:fillRect/>
                </a:stretch>
              </p:blipFill>
              <p:spPr>
                <a:xfrm>
                  <a:off x="5247747" y="3801307"/>
                  <a:ext cx="114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3F475656-0FC5-443E-9980-F037028138CF}"/>
                    </a:ext>
                  </a:extLst>
                </p14:cNvPr>
                <p14:cNvContentPartPr/>
                <p14:nvPr/>
              </p14:nvContentPartPr>
              <p14:xfrm>
                <a:off x="5349267" y="3835147"/>
                <a:ext cx="46080" cy="21240"/>
              </p14:xfrm>
            </p:contentPart>
          </mc:Choice>
          <mc:Fallback>
            <p:pic>
              <p:nvPicPr>
                <p:cNvPr id="20" name="Freihand 19">
                  <a:extLst>
                    <a:ext uri="{FF2B5EF4-FFF2-40B4-BE49-F238E27FC236}">
                      <a16:creationId xmlns:a16="http://schemas.microsoft.com/office/drawing/2014/main" id="{3F475656-0FC5-443E-9980-F037028138CF}"/>
                    </a:ext>
                  </a:extLst>
                </p:cNvPr>
                <p:cNvPicPr/>
                <p:nvPr/>
              </p:nvPicPr>
              <p:blipFill>
                <a:blip r:embed="rId36"/>
                <a:stretch>
                  <a:fillRect/>
                </a:stretch>
              </p:blipFill>
              <p:spPr>
                <a:xfrm>
                  <a:off x="5344947" y="3830827"/>
                  <a:ext cx="54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85BEE5A0-5080-492A-836E-A37A4010C945}"/>
                    </a:ext>
                  </a:extLst>
                </p14:cNvPr>
                <p14:cNvContentPartPr/>
                <p14:nvPr/>
              </p14:nvContentPartPr>
              <p14:xfrm>
                <a:off x="5370507" y="3856027"/>
                <a:ext cx="77400" cy="130320"/>
              </p14:xfrm>
            </p:contentPart>
          </mc:Choice>
          <mc:Fallback>
            <p:pic>
              <p:nvPicPr>
                <p:cNvPr id="21" name="Freihand 20">
                  <a:extLst>
                    <a:ext uri="{FF2B5EF4-FFF2-40B4-BE49-F238E27FC236}">
                      <a16:creationId xmlns:a16="http://schemas.microsoft.com/office/drawing/2014/main" id="{85BEE5A0-5080-492A-836E-A37A4010C945}"/>
                    </a:ext>
                  </a:extLst>
                </p:cNvPr>
                <p:cNvPicPr/>
                <p:nvPr/>
              </p:nvPicPr>
              <p:blipFill>
                <a:blip r:embed="rId38"/>
                <a:stretch>
                  <a:fillRect/>
                </a:stretch>
              </p:blipFill>
              <p:spPr>
                <a:xfrm>
                  <a:off x="5366187" y="3851707"/>
                  <a:ext cx="86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8A957EE2-BC6C-426A-BEB2-B441AB5829A6}"/>
                    </a:ext>
                  </a:extLst>
                </p14:cNvPr>
                <p14:cNvContentPartPr/>
                <p14:nvPr/>
              </p14:nvContentPartPr>
              <p14:xfrm>
                <a:off x="5441067" y="3789067"/>
                <a:ext cx="111240" cy="169560"/>
              </p14:xfrm>
            </p:contentPart>
          </mc:Choice>
          <mc:Fallback>
            <p:pic>
              <p:nvPicPr>
                <p:cNvPr id="22" name="Freihand 21">
                  <a:extLst>
                    <a:ext uri="{FF2B5EF4-FFF2-40B4-BE49-F238E27FC236}">
                      <a16:creationId xmlns:a16="http://schemas.microsoft.com/office/drawing/2014/main" id="{8A957EE2-BC6C-426A-BEB2-B441AB5829A6}"/>
                    </a:ext>
                  </a:extLst>
                </p:cNvPr>
                <p:cNvPicPr/>
                <p:nvPr/>
              </p:nvPicPr>
              <p:blipFill>
                <a:blip r:embed="rId40"/>
                <a:stretch>
                  <a:fillRect/>
                </a:stretch>
              </p:blipFill>
              <p:spPr>
                <a:xfrm>
                  <a:off x="5436747" y="3784747"/>
                  <a:ext cx="119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E9209390-E9DA-4841-8C4E-A8A541153BA6}"/>
                    </a:ext>
                  </a:extLst>
                </p14:cNvPr>
                <p14:cNvContentPartPr/>
                <p14:nvPr/>
              </p14:nvContentPartPr>
              <p14:xfrm>
                <a:off x="5558427" y="3814987"/>
                <a:ext cx="43920" cy="21240"/>
              </p14:xfrm>
            </p:contentPart>
          </mc:Choice>
          <mc:Fallback>
            <p:pic>
              <p:nvPicPr>
                <p:cNvPr id="23" name="Freihand 22">
                  <a:extLst>
                    <a:ext uri="{FF2B5EF4-FFF2-40B4-BE49-F238E27FC236}">
                      <a16:creationId xmlns:a16="http://schemas.microsoft.com/office/drawing/2014/main" id="{E9209390-E9DA-4841-8C4E-A8A541153BA6}"/>
                    </a:ext>
                  </a:extLst>
                </p:cNvPr>
                <p:cNvPicPr/>
                <p:nvPr/>
              </p:nvPicPr>
              <p:blipFill>
                <a:blip r:embed="rId42"/>
                <a:stretch>
                  <a:fillRect/>
                </a:stretch>
              </p:blipFill>
              <p:spPr>
                <a:xfrm>
                  <a:off x="5554107" y="3810667"/>
                  <a:ext cx="52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ADAC8B31-E827-41D9-82FB-A2538E851383}"/>
                    </a:ext>
                  </a:extLst>
                </p14:cNvPr>
                <p14:cNvContentPartPr/>
                <p14:nvPr/>
              </p14:nvContentPartPr>
              <p14:xfrm>
                <a:off x="5581467" y="3834427"/>
                <a:ext cx="83520" cy="115200"/>
              </p14:xfrm>
            </p:contentPart>
          </mc:Choice>
          <mc:Fallback>
            <p:pic>
              <p:nvPicPr>
                <p:cNvPr id="24" name="Freihand 23">
                  <a:extLst>
                    <a:ext uri="{FF2B5EF4-FFF2-40B4-BE49-F238E27FC236}">
                      <a16:creationId xmlns:a16="http://schemas.microsoft.com/office/drawing/2014/main" id="{ADAC8B31-E827-41D9-82FB-A2538E851383}"/>
                    </a:ext>
                  </a:extLst>
                </p:cNvPr>
                <p:cNvPicPr/>
                <p:nvPr/>
              </p:nvPicPr>
              <p:blipFill>
                <a:blip r:embed="rId44"/>
                <a:stretch>
                  <a:fillRect/>
                </a:stretch>
              </p:blipFill>
              <p:spPr>
                <a:xfrm>
                  <a:off x="5577147" y="3830107"/>
                  <a:ext cx="92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FECC4AE9-486D-488B-B1D3-FFA1989FBF73}"/>
                    </a:ext>
                  </a:extLst>
                </p14:cNvPr>
                <p14:cNvContentPartPr/>
                <p14:nvPr/>
              </p14:nvContentPartPr>
              <p14:xfrm>
                <a:off x="5676867" y="3776467"/>
                <a:ext cx="298440" cy="141840"/>
              </p14:xfrm>
            </p:contentPart>
          </mc:Choice>
          <mc:Fallback>
            <p:pic>
              <p:nvPicPr>
                <p:cNvPr id="25" name="Freihand 24">
                  <a:extLst>
                    <a:ext uri="{FF2B5EF4-FFF2-40B4-BE49-F238E27FC236}">
                      <a16:creationId xmlns:a16="http://schemas.microsoft.com/office/drawing/2014/main" id="{FECC4AE9-486D-488B-B1D3-FFA1989FBF73}"/>
                    </a:ext>
                  </a:extLst>
                </p:cNvPr>
                <p:cNvPicPr/>
                <p:nvPr/>
              </p:nvPicPr>
              <p:blipFill>
                <a:blip r:embed="rId46"/>
                <a:stretch>
                  <a:fillRect/>
                </a:stretch>
              </p:blipFill>
              <p:spPr>
                <a:xfrm>
                  <a:off x="5672547" y="3772147"/>
                  <a:ext cx="307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23D10A88-373C-4F0A-9F00-79DC1EC3A79E}"/>
                    </a:ext>
                  </a:extLst>
                </p14:cNvPr>
                <p14:cNvContentPartPr/>
                <p14:nvPr/>
              </p14:nvContentPartPr>
              <p14:xfrm>
                <a:off x="6094467" y="3755947"/>
                <a:ext cx="162720" cy="136440"/>
              </p14:xfrm>
            </p:contentPart>
          </mc:Choice>
          <mc:Fallback>
            <p:pic>
              <p:nvPicPr>
                <p:cNvPr id="26" name="Freihand 25">
                  <a:extLst>
                    <a:ext uri="{FF2B5EF4-FFF2-40B4-BE49-F238E27FC236}">
                      <a16:creationId xmlns:a16="http://schemas.microsoft.com/office/drawing/2014/main" id="{23D10A88-373C-4F0A-9F00-79DC1EC3A79E}"/>
                    </a:ext>
                  </a:extLst>
                </p:cNvPr>
                <p:cNvPicPr/>
                <p:nvPr/>
              </p:nvPicPr>
              <p:blipFill>
                <a:blip r:embed="rId48"/>
                <a:stretch>
                  <a:fillRect/>
                </a:stretch>
              </p:blipFill>
              <p:spPr>
                <a:xfrm>
                  <a:off x="6090147" y="3751627"/>
                  <a:ext cx="171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B0387DC2-F9F7-4B1B-89D0-041B296D0AB5}"/>
                    </a:ext>
                  </a:extLst>
                </p14:cNvPr>
                <p14:cNvContentPartPr/>
                <p14:nvPr/>
              </p14:nvContentPartPr>
              <p14:xfrm>
                <a:off x="6154587" y="3836587"/>
                <a:ext cx="52920" cy="54000"/>
              </p14:xfrm>
            </p:contentPart>
          </mc:Choice>
          <mc:Fallback>
            <p:pic>
              <p:nvPicPr>
                <p:cNvPr id="27" name="Freihand 26">
                  <a:extLst>
                    <a:ext uri="{FF2B5EF4-FFF2-40B4-BE49-F238E27FC236}">
                      <a16:creationId xmlns:a16="http://schemas.microsoft.com/office/drawing/2014/main" id="{B0387DC2-F9F7-4B1B-89D0-041B296D0AB5}"/>
                    </a:ext>
                  </a:extLst>
                </p:cNvPr>
                <p:cNvPicPr/>
                <p:nvPr/>
              </p:nvPicPr>
              <p:blipFill>
                <a:blip r:embed="rId50"/>
                <a:stretch>
                  <a:fillRect/>
                </a:stretch>
              </p:blipFill>
              <p:spPr>
                <a:xfrm>
                  <a:off x="6150267" y="3832267"/>
                  <a:ext cx="61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E8D47407-B244-49B8-84A0-1AA8B3180F61}"/>
                    </a:ext>
                  </a:extLst>
                </p14:cNvPr>
                <p14:cNvContentPartPr/>
                <p14:nvPr/>
              </p14:nvContentPartPr>
              <p14:xfrm>
                <a:off x="6264747" y="3838027"/>
                <a:ext cx="203040" cy="75240"/>
              </p14:xfrm>
            </p:contentPart>
          </mc:Choice>
          <mc:Fallback>
            <p:pic>
              <p:nvPicPr>
                <p:cNvPr id="29" name="Freihand 28">
                  <a:extLst>
                    <a:ext uri="{FF2B5EF4-FFF2-40B4-BE49-F238E27FC236}">
                      <a16:creationId xmlns:a16="http://schemas.microsoft.com/office/drawing/2014/main" id="{E8D47407-B244-49B8-84A0-1AA8B3180F61}"/>
                    </a:ext>
                  </a:extLst>
                </p:cNvPr>
                <p:cNvPicPr/>
                <p:nvPr/>
              </p:nvPicPr>
              <p:blipFill>
                <a:blip r:embed="rId52"/>
                <a:stretch>
                  <a:fillRect/>
                </a:stretch>
              </p:blipFill>
              <p:spPr>
                <a:xfrm>
                  <a:off x="6260427" y="3833707"/>
                  <a:ext cx="211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D0FF4397-4B3C-4A23-8944-9521E9D8CF83}"/>
                    </a:ext>
                  </a:extLst>
                </p14:cNvPr>
                <p14:cNvContentPartPr/>
                <p14:nvPr/>
              </p14:nvContentPartPr>
              <p14:xfrm>
                <a:off x="6483267" y="3750907"/>
                <a:ext cx="117000" cy="140040"/>
              </p14:xfrm>
            </p:contentPart>
          </mc:Choice>
          <mc:Fallback>
            <p:pic>
              <p:nvPicPr>
                <p:cNvPr id="30" name="Freihand 29">
                  <a:extLst>
                    <a:ext uri="{FF2B5EF4-FFF2-40B4-BE49-F238E27FC236}">
                      <a16:creationId xmlns:a16="http://schemas.microsoft.com/office/drawing/2014/main" id="{D0FF4397-4B3C-4A23-8944-9521E9D8CF83}"/>
                    </a:ext>
                  </a:extLst>
                </p:cNvPr>
                <p:cNvPicPr/>
                <p:nvPr/>
              </p:nvPicPr>
              <p:blipFill>
                <a:blip r:embed="rId54"/>
                <a:stretch>
                  <a:fillRect/>
                </a:stretch>
              </p:blipFill>
              <p:spPr>
                <a:xfrm>
                  <a:off x="6478947" y="3746587"/>
                  <a:ext cx="125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513E1DCB-F608-4DA8-80CB-C6ACA3FBD15D}"/>
                    </a:ext>
                  </a:extLst>
                </p14:cNvPr>
                <p14:cNvContentPartPr/>
                <p14:nvPr/>
              </p14:nvContentPartPr>
              <p14:xfrm>
                <a:off x="6546267" y="3811387"/>
                <a:ext cx="511560" cy="98280"/>
              </p14:xfrm>
            </p:contentPart>
          </mc:Choice>
          <mc:Fallback>
            <p:pic>
              <p:nvPicPr>
                <p:cNvPr id="31" name="Freihand 30">
                  <a:extLst>
                    <a:ext uri="{FF2B5EF4-FFF2-40B4-BE49-F238E27FC236}">
                      <a16:creationId xmlns:a16="http://schemas.microsoft.com/office/drawing/2014/main" id="{513E1DCB-F608-4DA8-80CB-C6ACA3FBD15D}"/>
                    </a:ext>
                  </a:extLst>
                </p:cNvPr>
                <p:cNvPicPr/>
                <p:nvPr/>
              </p:nvPicPr>
              <p:blipFill>
                <a:blip r:embed="rId56"/>
                <a:stretch>
                  <a:fillRect/>
                </a:stretch>
              </p:blipFill>
              <p:spPr>
                <a:xfrm>
                  <a:off x="6541947" y="3807067"/>
                  <a:ext cx="520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B8AFB15A-590A-40ED-9C8D-0E14425C3651}"/>
                    </a:ext>
                  </a:extLst>
                </p14:cNvPr>
                <p14:cNvContentPartPr/>
                <p14:nvPr/>
              </p14:nvContentPartPr>
              <p14:xfrm>
                <a:off x="7090587" y="3786547"/>
                <a:ext cx="112680" cy="83880"/>
              </p14:xfrm>
            </p:contentPart>
          </mc:Choice>
          <mc:Fallback>
            <p:pic>
              <p:nvPicPr>
                <p:cNvPr id="32" name="Freihand 31">
                  <a:extLst>
                    <a:ext uri="{FF2B5EF4-FFF2-40B4-BE49-F238E27FC236}">
                      <a16:creationId xmlns:a16="http://schemas.microsoft.com/office/drawing/2014/main" id="{B8AFB15A-590A-40ED-9C8D-0E14425C3651}"/>
                    </a:ext>
                  </a:extLst>
                </p:cNvPr>
                <p:cNvPicPr/>
                <p:nvPr/>
              </p:nvPicPr>
              <p:blipFill>
                <a:blip r:embed="rId58"/>
                <a:stretch>
                  <a:fillRect/>
                </a:stretch>
              </p:blipFill>
              <p:spPr>
                <a:xfrm>
                  <a:off x="7086267" y="3782227"/>
                  <a:ext cx="121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78AC8AE3-981A-4FDF-943E-CA147EEECC6D}"/>
                    </a:ext>
                  </a:extLst>
                </p14:cNvPr>
                <p14:cNvContentPartPr/>
                <p14:nvPr/>
              </p14:nvContentPartPr>
              <p14:xfrm>
                <a:off x="7088427" y="3825427"/>
                <a:ext cx="109080" cy="23760"/>
              </p14:xfrm>
            </p:contentPart>
          </mc:Choice>
          <mc:Fallback>
            <p:pic>
              <p:nvPicPr>
                <p:cNvPr id="33" name="Freihand 32">
                  <a:extLst>
                    <a:ext uri="{FF2B5EF4-FFF2-40B4-BE49-F238E27FC236}">
                      <a16:creationId xmlns:a16="http://schemas.microsoft.com/office/drawing/2014/main" id="{78AC8AE3-981A-4FDF-943E-CA147EEECC6D}"/>
                    </a:ext>
                  </a:extLst>
                </p:cNvPr>
                <p:cNvPicPr/>
                <p:nvPr/>
              </p:nvPicPr>
              <p:blipFill>
                <a:blip r:embed="rId60"/>
                <a:stretch>
                  <a:fillRect/>
                </a:stretch>
              </p:blipFill>
              <p:spPr>
                <a:xfrm>
                  <a:off x="7084107" y="3821107"/>
                  <a:ext cx="117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13480C18-A9BD-4120-B138-FFDEAEA9A66A}"/>
                    </a:ext>
                  </a:extLst>
                </p14:cNvPr>
                <p14:cNvContentPartPr/>
                <p14:nvPr/>
              </p14:nvContentPartPr>
              <p14:xfrm>
                <a:off x="7320987" y="3859627"/>
                <a:ext cx="20880" cy="91080"/>
              </p14:xfrm>
            </p:contentPart>
          </mc:Choice>
          <mc:Fallback>
            <p:pic>
              <p:nvPicPr>
                <p:cNvPr id="34" name="Freihand 33">
                  <a:extLst>
                    <a:ext uri="{FF2B5EF4-FFF2-40B4-BE49-F238E27FC236}">
                      <a16:creationId xmlns:a16="http://schemas.microsoft.com/office/drawing/2014/main" id="{13480C18-A9BD-4120-B138-FFDEAEA9A66A}"/>
                    </a:ext>
                  </a:extLst>
                </p:cNvPr>
                <p:cNvPicPr/>
                <p:nvPr/>
              </p:nvPicPr>
              <p:blipFill>
                <a:blip r:embed="rId62"/>
                <a:stretch>
                  <a:fillRect/>
                </a:stretch>
              </p:blipFill>
              <p:spPr>
                <a:xfrm>
                  <a:off x="7316667" y="3855307"/>
                  <a:ext cx="29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F985D9AA-9FC0-4E78-8751-124BFFC430C4}"/>
                    </a:ext>
                  </a:extLst>
                </p14:cNvPr>
                <p14:cNvContentPartPr/>
                <p14:nvPr/>
              </p14:nvContentPartPr>
              <p14:xfrm>
                <a:off x="7451307" y="3702667"/>
                <a:ext cx="133200" cy="140040"/>
              </p14:xfrm>
            </p:contentPart>
          </mc:Choice>
          <mc:Fallback>
            <p:pic>
              <p:nvPicPr>
                <p:cNvPr id="35" name="Freihand 34">
                  <a:extLst>
                    <a:ext uri="{FF2B5EF4-FFF2-40B4-BE49-F238E27FC236}">
                      <a16:creationId xmlns:a16="http://schemas.microsoft.com/office/drawing/2014/main" id="{F985D9AA-9FC0-4E78-8751-124BFFC430C4}"/>
                    </a:ext>
                  </a:extLst>
                </p:cNvPr>
                <p:cNvPicPr/>
                <p:nvPr/>
              </p:nvPicPr>
              <p:blipFill>
                <a:blip r:embed="rId64"/>
                <a:stretch>
                  <a:fillRect/>
                </a:stretch>
              </p:blipFill>
              <p:spPr>
                <a:xfrm>
                  <a:off x="7446987" y="3698347"/>
                  <a:ext cx="141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1EDF8AB3-0814-4256-ABA1-C63B2581F2CC}"/>
                    </a:ext>
                  </a:extLst>
                </p14:cNvPr>
                <p14:cNvContentPartPr/>
                <p14:nvPr/>
              </p14:nvContentPartPr>
              <p14:xfrm>
                <a:off x="7590987" y="3676387"/>
                <a:ext cx="118800" cy="168480"/>
              </p14:xfrm>
            </p:contentPart>
          </mc:Choice>
          <mc:Fallback>
            <p:pic>
              <p:nvPicPr>
                <p:cNvPr id="36" name="Freihand 35">
                  <a:extLst>
                    <a:ext uri="{FF2B5EF4-FFF2-40B4-BE49-F238E27FC236}">
                      <a16:creationId xmlns:a16="http://schemas.microsoft.com/office/drawing/2014/main" id="{1EDF8AB3-0814-4256-ABA1-C63B2581F2CC}"/>
                    </a:ext>
                  </a:extLst>
                </p:cNvPr>
                <p:cNvPicPr/>
                <p:nvPr/>
              </p:nvPicPr>
              <p:blipFill>
                <a:blip r:embed="rId66"/>
                <a:stretch>
                  <a:fillRect/>
                </a:stretch>
              </p:blipFill>
              <p:spPr>
                <a:xfrm>
                  <a:off x="7586667" y="3672067"/>
                  <a:ext cx="127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586C91F7-B8A0-4500-AD1E-8FE2CE41F5A3}"/>
                    </a:ext>
                  </a:extLst>
                </p14:cNvPr>
                <p14:cNvContentPartPr/>
                <p14:nvPr/>
              </p14:nvContentPartPr>
              <p14:xfrm>
                <a:off x="7719147" y="3768547"/>
                <a:ext cx="37080" cy="52200"/>
              </p14:xfrm>
            </p:contentPart>
          </mc:Choice>
          <mc:Fallback>
            <p:pic>
              <p:nvPicPr>
                <p:cNvPr id="37" name="Freihand 36">
                  <a:extLst>
                    <a:ext uri="{FF2B5EF4-FFF2-40B4-BE49-F238E27FC236}">
                      <a16:creationId xmlns:a16="http://schemas.microsoft.com/office/drawing/2014/main" id="{586C91F7-B8A0-4500-AD1E-8FE2CE41F5A3}"/>
                    </a:ext>
                  </a:extLst>
                </p:cNvPr>
                <p:cNvPicPr/>
                <p:nvPr/>
              </p:nvPicPr>
              <p:blipFill>
                <a:blip r:embed="rId68"/>
                <a:stretch>
                  <a:fillRect/>
                </a:stretch>
              </p:blipFill>
              <p:spPr>
                <a:xfrm>
                  <a:off x="7714827" y="3764227"/>
                  <a:ext cx="45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67B6CA1A-827D-43AA-BB55-3FC3F81FC218}"/>
                    </a:ext>
                  </a:extLst>
                </p14:cNvPr>
                <p14:cNvContentPartPr/>
                <p14:nvPr/>
              </p14:nvContentPartPr>
              <p14:xfrm>
                <a:off x="7723467" y="3640747"/>
                <a:ext cx="59400" cy="184320"/>
              </p14:xfrm>
            </p:contentPart>
          </mc:Choice>
          <mc:Fallback>
            <p:pic>
              <p:nvPicPr>
                <p:cNvPr id="38" name="Freihand 37">
                  <a:extLst>
                    <a:ext uri="{FF2B5EF4-FFF2-40B4-BE49-F238E27FC236}">
                      <a16:creationId xmlns:a16="http://schemas.microsoft.com/office/drawing/2014/main" id="{67B6CA1A-827D-43AA-BB55-3FC3F81FC218}"/>
                    </a:ext>
                  </a:extLst>
                </p:cNvPr>
                <p:cNvPicPr/>
                <p:nvPr/>
              </p:nvPicPr>
              <p:blipFill>
                <a:blip r:embed="rId70"/>
                <a:stretch>
                  <a:fillRect/>
                </a:stretch>
              </p:blipFill>
              <p:spPr>
                <a:xfrm>
                  <a:off x="7719147" y="3636427"/>
                  <a:ext cx="68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3DAC6C80-F431-4873-898B-67CC2D8E562E}"/>
                    </a:ext>
                  </a:extLst>
                </p14:cNvPr>
                <p14:cNvContentPartPr/>
                <p14:nvPr/>
              </p14:nvContentPartPr>
              <p14:xfrm>
                <a:off x="7771347" y="3728227"/>
                <a:ext cx="101880" cy="300240"/>
              </p14:xfrm>
            </p:contentPart>
          </mc:Choice>
          <mc:Fallback>
            <p:pic>
              <p:nvPicPr>
                <p:cNvPr id="40" name="Freihand 39">
                  <a:extLst>
                    <a:ext uri="{FF2B5EF4-FFF2-40B4-BE49-F238E27FC236}">
                      <a16:creationId xmlns:a16="http://schemas.microsoft.com/office/drawing/2014/main" id="{3DAC6C80-F431-4873-898B-67CC2D8E562E}"/>
                    </a:ext>
                  </a:extLst>
                </p:cNvPr>
                <p:cNvPicPr/>
                <p:nvPr/>
              </p:nvPicPr>
              <p:blipFill>
                <a:blip r:embed="rId72"/>
                <a:stretch>
                  <a:fillRect/>
                </a:stretch>
              </p:blipFill>
              <p:spPr>
                <a:xfrm>
                  <a:off x="7767027" y="3723907"/>
                  <a:ext cx="1105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CB932634-DCE0-4BFB-AE5B-5C2D91E18677}"/>
                    </a:ext>
                  </a:extLst>
                </p14:cNvPr>
                <p14:cNvContentPartPr/>
                <p14:nvPr/>
              </p14:nvContentPartPr>
              <p14:xfrm>
                <a:off x="7895187" y="3712027"/>
                <a:ext cx="97920" cy="112680"/>
              </p14:xfrm>
            </p:contentPart>
          </mc:Choice>
          <mc:Fallback>
            <p:pic>
              <p:nvPicPr>
                <p:cNvPr id="41" name="Freihand 40">
                  <a:extLst>
                    <a:ext uri="{FF2B5EF4-FFF2-40B4-BE49-F238E27FC236}">
                      <a16:creationId xmlns:a16="http://schemas.microsoft.com/office/drawing/2014/main" id="{CB932634-DCE0-4BFB-AE5B-5C2D91E18677}"/>
                    </a:ext>
                  </a:extLst>
                </p:cNvPr>
                <p:cNvPicPr/>
                <p:nvPr/>
              </p:nvPicPr>
              <p:blipFill>
                <a:blip r:embed="rId74"/>
                <a:stretch>
                  <a:fillRect/>
                </a:stretch>
              </p:blipFill>
              <p:spPr>
                <a:xfrm>
                  <a:off x="7890867" y="3707707"/>
                  <a:ext cx="106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7740D07E-C63E-4254-AC3F-78FF031FB29A}"/>
                    </a:ext>
                  </a:extLst>
                </p14:cNvPr>
                <p14:cNvContentPartPr/>
                <p14:nvPr/>
              </p14:nvContentPartPr>
              <p14:xfrm>
                <a:off x="7980507" y="3704107"/>
                <a:ext cx="147240" cy="275400"/>
              </p14:xfrm>
            </p:contentPart>
          </mc:Choice>
          <mc:Fallback>
            <p:pic>
              <p:nvPicPr>
                <p:cNvPr id="42" name="Freihand 41">
                  <a:extLst>
                    <a:ext uri="{FF2B5EF4-FFF2-40B4-BE49-F238E27FC236}">
                      <a16:creationId xmlns:a16="http://schemas.microsoft.com/office/drawing/2014/main" id="{7740D07E-C63E-4254-AC3F-78FF031FB29A}"/>
                    </a:ext>
                  </a:extLst>
                </p:cNvPr>
                <p:cNvPicPr/>
                <p:nvPr/>
              </p:nvPicPr>
              <p:blipFill>
                <a:blip r:embed="rId76"/>
                <a:stretch>
                  <a:fillRect/>
                </a:stretch>
              </p:blipFill>
              <p:spPr>
                <a:xfrm>
                  <a:off x="7976187" y="3699787"/>
                  <a:ext cx="1558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C5A75E55-A632-4484-96B1-07C975A37301}"/>
                    </a:ext>
                  </a:extLst>
                </p14:cNvPr>
                <p14:cNvContentPartPr/>
                <p14:nvPr/>
              </p14:nvContentPartPr>
              <p14:xfrm>
                <a:off x="8137467" y="3593947"/>
                <a:ext cx="236880" cy="190800"/>
              </p14:xfrm>
            </p:contentPart>
          </mc:Choice>
          <mc:Fallback>
            <p:pic>
              <p:nvPicPr>
                <p:cNvPr id="43" name="Freihand 42">
                  <a:extLst>
                    <a:ext uri="{FF2B5EF4-FFF2-40B4-BE49-F238E27FC236}">
                      <a16:creationId xmlns:a16="http://schemas.microsoft.com/office/drawing/2014/main" id="{C5A75E55-A632-4484-96B1-07C975A37301}"/>
                    </a:ext>
                  </a:extLst>
                </p:cNvPr>
                <p:cNvPicPr/>
                <p:nvPr/>
              </p:nvPicPr>
              <p:blipFill>
                <a:blip r:embed="rId78"/>
                <a:stretch>
                  <a:fillRect/>
                </a:stretch>
              </p:blipFill>
              <p:spPr>
                <a:xfrm>
                  <a:off x="8133147" y="3589627"/>
                  <a:ext cx="245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3368EDC1-3AAE-4001-86B6-4B7F2334F766}"/>
                    </a:ext>
                  </a:extLst>
                </p14:cNvPr>
                <p14:cNvContentPartPr/>
                <p14:nvPr/>
              </p14:nvContentPartPr>
              <p14:xfrm>
                <a:off x="4902507" y="2725267"/>
                <a:ext cx="3790080" cy="2112840"/>
              </p14:xfrm>
            </p:contentPart>
          </mc:Choice>
          <mc:Fallback>
            <p:pic>
              <p:nvPicPr>
                <p:cNvPr id="45" name="Freihand 44">
                  <a:extLst>
                    <a:ext uri="{FF2B5EF4-FFF2-40B4-BE49-F238E27FC236}">
                      <a16:creationId xmlns:a16="http://schemas.microsoft.com/office/drawing/2014/main" id="{3368EDC1-3AAE-4001-86B6-4B7F2334F766}"/>
                    </a:ext>
                  </a:extLst>
                </p:cNvPr>
                <p:cNvPicPr/>
                <p:nvPr/>
              </p:nvPicPr>
              <p:blipFill>
                <a:blip r:embed="rId80"/>
                <a:stretch>
                  <a:fillRect/>
                </a:stretch>
              </p:blipFill>
              <p:spPr>
                <a:xfrm>
                  <a:off x="4898187" y="2720947"/>
                  <a:ext cx="3798720" cy="2121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0A90CD5C-EAA5-48EB-83E5-0C8192DAB057}"/>
                    </a:ext>
                  </a:extLst>
                </p14:cNvPr>
                <p14:cNvContentPartPr/>
                <p14:nvPr/>
              </p14:nvContentPartPr>
              <p14:xfrm>
                <a:off x="4719987" y="4702747"/>
                <a:ext cx="290880" cy="187560"/>
              </p14:xfrm>
            </p:contentPart>
          </mc:Choice>
          <mc:Fallback>
            <p:pic>
              <p:nvPicPr>
                <p:cNvPr id="46" name="Freihand 45">
                  <a:extLst>
                    <a:ext uri="{FF2B5EF4-FFF2-40B4-BE49-F238E27FC236}">
                      <a16:creationId xmlns:a16="http://schemas.microsoft.com/office/drawing/2014/main" id="{0A90CD5C-EAA5-48EB-83E5-0C8192DAB057}"/>
                    </a:ext>
                  </a:extLst>
                </p:cNvPr>
                <p:cNvPicPr/>
                <p:nvPr/>
              </p:nvPicPr>
              <p:blipFill>
                <a:blip r:embed="rId82"/>
                <a:stretch>
                  <a:fillRect/>
                </a:stretch>
              </p:blipFill>
              <p:spPr>
                <a:xfrm>
                  <a:off x="4715667" y="4698427"/>
                  <a:ext cx="299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9E69BFCB-FBBD-4C5B-A986-8D9EC9FA5253}"/>
                    </a:ext>
                  </a:extLst>
                </p14:cNvPr>
                <p14:cNvContentPartPr/>
                <p14:nvPr/>
              </p14:nvContentPartPr>
              <p14:xfrm>
                <a:off x="4863267" y="1271947"/>
                <a:ext cx="4397400" cy="3919320"/>
              </p14:xfrm>
            </p:contentPart>
          </mc:Choice>
          <mc:Fallback>
            <p:pic>
              <p:nvPicPr>
                <p:cNvPr id="48" name="Freihand 47">
                  <a:extLst>
                    <a:ext uri="{FF2B5EF4-FFF2-40B4-BE49-F238E27FC236}">
                      <a16:creationId xmlns:a16="http://schemas.microsoft.com/office/drawing/2014/main" id="{9E69BFCB-FBBD-4C5B-A986-8D9EC9FA5253}"/>
                    </a:ext>
                  </a:extLst>
                </p:cNvPr>
                <p:cNvPicPr/>
                <p:nvPr/>
              </p:nvPicPr>
              <p:blipFill>
                <a:blip r:embed="rId84"/>
                <a:stretch>
                  <a:fillRect/>
                </a:stretch>
              </p:blipFill>
              <p:spPr>
                <a:xfrm>
                  <a:off x="4858947" y="1267627"/>
                  <a:ext cx="4406040" cy="3927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10AA5521-D2E8-428B-95D4-B516A7813FB4}"/>
                    </a:ext>
                  </a:extLst>
                </p14:cNvPr>
                <p14:cNvContentPartPr/>
                <p14:nvPr/>
              </p14:nvContentPartPr>
              <p14:xfrm>
                <a:off x="4728267" y="5024947"/>
                <a:ext cx="232560" cy="250920"/>
              </p14:xfrm>
            </p:contentPart>
          </mc:Choice>
          <mc:Fallback>
            <p:pic>
              <p:nvPicPr>
                <p:cNvPr id="49" name="Freihand 48">
                  <a:extLst>
                    <a:ext uri="{FF2B5EF4-FFF2-40B4-BE49-F238E27FC236}">
                      <a16:creationId xmlns:a16="http://schemas.microsoft.com/office/drawing/2014/main" id="{10AA5521-D2E8-428B-95D4-B516A7813FB4}"/>
                    </a:ext>
                  </a:extLst>
                </p:cNvPr>
                <p:cNvPicPr/>
                <p:nvPr/>
              </p:nvPicPr>
              <p:blipFill>
                <a:blip r:embed="rId86"/>
                <a:stretch>
                  <a:fillRect/>
                </a:stretch>
              </p:blipFill>
              <p:spPr>
                <a:xfrm>
                  <a:off x="4723947" y="5020627"/>
                  <a:ext cx="241200" cy="2595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CC7CC2F-000C-4DE8-98D2-407D65C5F2AB}"/>
                  </a:ext>
                </a:extLst>
              </p14:cNvPr>
              <p14:cNvContentPartPr/>
              <p14:nvPr/>
            </p14:nvContentPartPr>
            <p14:xfrm>
              <a:off x="4053267" y="2842987"/>
              <a:ext cx="2203200" cy="83160"/>
            </p14:xfrm>
          </p:contentPart>
        </mc:Choice>
        <mc:Fallback>
          <p:pic>
            <p:nvPicPr>
              <p:cNvPr id="2" name="Freihand 1">
                <a:extLst>
                  <a:ext uri="{FF2B5EF4-FFF2-40B4-BE49-F238E27FC236}">
                    <a16:creationId xmlns:a16="http://schemas.microsoft.com/office/drawing/2014/main" id="{3CC7CC2F-000C-4DE8-98D2-407D65C5F2AB}"/>
                  </a:ext>
                </a:extLst>
              </p:cNvPr>
              <p:cNvPicPr/>
              <p:nvPr/>
            </p:nvPicPr>
            <p:blipFill>
              <a:blip r:embed="rId5"/>
              <a:stretch>
                <a:fillRect/>
              </a:stretch>
            </p:blipFill>
            <p:spPr>
              <a:xfrm>
                <a:off x="4048947" y="2838667"/>
                <a:ext cx="2211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DC486DA8-0CBA-445A-928F-D4FC5BE5BBDC}"/>
                  </a:ext>
                </a:extLst>
              </p14:cNvPr>
              <p14:cNvContentPartPr/>
              <p14:nvPr/>
            </p14:nvContentPartPr>
            <p14:xfrm>
              <a:off x="3493107" y="3796627"/>
              <a:ext cx="3370680" cy="36720"/>
            </p14:xfrm>
          </p:contentPart>
        </mc:Choice>
        <mc:Fallback>
          <p:pic>
            <p:nvPicPr>
              <p:cNvPr id="3" name="Freihand 2">
                <a:extLst>
                  <a:ext uri="{FF2B5EF4-FFF2-40B4-BE49-F238E27FC236}">
                    <a16:creationId xmlns:a16="http://schemas.microsoft.com/office/drawing/2014/main" id="{DC486DA8-0CBA-445A-928F-D4FC5BE5BBDC}"/>
                  </a:ext>
                </a:extLst>
              </p:cNvPr>
              <p:cNvPicPr/>
              <p:nvPr/>
            </p:nvPicPr>
            <p:blipFill>
              <a:blip r:embed="rId7"/>
              <a:stretch>
                <a:fillRect/>
              </a:stretch>
            </p:blipFill>
            <p:spPr>
              <a:xfrm>
                <a:off x="3488787" y="3792307"/>
                <a:ext cx="3379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F55F3E0-DF39-4143-96A5-A9A851FEBFF0}"/>
                  </a:ext>
                </a:extLst>
              </p14:cNvPr>
              <p14:cNvContentPartPr/>
              <p14:nvPr/>
            </p14:nvContentPartPr>
            <p14:xfrm>
              <a:off x="2807667" y="4690867"/>
              <a:ext cx="5348160" cy="106560"/>
            </p14:xfrm>
          </p:contentPart>
        </mc:Choice>
        <mc:Fallback>
          <p:pic>
            <p:nvPicPr>
              <p:cNvPr id="5" name="Freihand 4">
                <a:extLst>
                  <a:ext uri="{FF2B5EF4-FFF2-40B4-BE49-F238E27FC236}">
                    <a16:creationId xmlns:a16="http://schemas.microsoft.com/office/drawing/2014/main" id="{DF55F3E0-DF39-4143-96A5-A9A851FEBFF0}"/>
                  </a:ext>
                </a:extLst>
              </p:cNvPr>
              <p:cNvPicPr/>
              <p:nvPr/>
            </p:nvPicPr>
            <p:blipFill>
              <a:blip r:embed="rId9"/>
              <a:stretch>
                <a:fillRect/>
              </a:stretch>
            </p:blipFill>
            <p:spPr>
              <a:xfrm>
                <a:off x="2803347" y="4686547"/>
                <a:ext cx="5356800" cy="11520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03747063-A1AC-448F-8CB7-2079C07AB508}"/>
              </a:ext>
            </a:extLst>
          </p:cNvPr>
          <p:cNvGrpSpPr/>
          <p:nvPr/>
        </p:nvGrpSpPr>
        <p:grpSpPr>
          <a:xfrm>
            <a:off x="3551047" y="89724"/>
            <a:ext cx="132480" cy="139680"/>
            <a:chOff x="3551047" y="89724"/>
            <a:chExt cx="132480" cy="139680"/>
          </a:xfrm>
        </p:grpSpPr>
        <mc:AlternateContent xmlns:mc="http://schemas.openxmlformats.org/markup-compatibility/2006" xmlns:p14="http://schemas.microsoft.com/office/powerpoint/2010/main">
          <mc:Choice Requires="p14">
            <p:contentPart p14:bwMode="auto" r:id="rId3">
              <p14:nvContentPartPr>
                <p14:cNvPr id="21" name="Freihand 20">
                  <a:extLst>
                    <a:ext uri="{FF2B5EF4-FFF2-40B4-BE49-F238E27FC236}">
                      <a16:creationId xmlns:a16="http://schemas.microsoft.com/office/drawing/2014/main" id="{8F4B4580-1256-4DD8-A329-B50A363F4EFF}"/>
                    </a:ext>
                  </a:extLst>
                </p14:cNvPr>
                <p14:cNvContentPartPr/>
                <p14:nvPr/>
              </p14:nvContentPartPr>
              <p14:xfrm>
                <a:off x="3551047" y="89724"/>
                <a:ext cx="122760" cy="50760"/>
              </p14:xfrm>
            </p:contentPart>
          </mc:Choice>
          <mc:Fallback xmlns="">
            <p:pic>
              <p:nvPicPr>
                <p:cNvPr id="21" name="Freihand 20">
                  <a:extLst>
                    <a:ext uri="{FF2B5EF4-FFF2-40B4-BE49-F238E27FC236}">
                      <a16:creationId xmlns:a16="http://schemas.microsoft.com/office/drawing/2014/main" id="{8F4B4580-1256-4DD8-A329-B50A363F4EFF}"/>
                    </a:ext>
                  </a:extLst>
                </p:cNvPr>
                <p:cNvPicPr/>
                <p:nvPr/>
              </p:nvPicPr>
              <p:blipFill>
                <a:blip r:embed="rId4"/>
                <a:stretch>
                  <a:fillRect/>
                </a:stretch>
              </p:blipFill>
              <p:spPr>
                <a:xfrm>
                  <a:off x="3546727" y="85404"/>
                  <a:ext cx="131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Freihand 21">
                  <a:extLst>
                    <a:ext uri="{FF2B5EF4-FFF2-40B4-BE49-F238E27FC236}">
                      <a16:creationId xmlns:a16="http://schemas.microsoft.com/office/drawing/2014/main" id="{F0F74CE3-C5CD-4CFD-B98F-FDCE3F4A5E4F}"/>
                    </a:ext>
                  </a:extLst>
                </p14:cNvPr>
                <p14:cNvContentPartPr/>
                <p14:nvPr/>
              </p14:nvContentPartPr>
              <p14:xfrm>
                <a:off x="3607567" y="102324"/>
                <a:ext cx="75960" cy="127080"/>
              </p14:xfrm>
            </p:contentPart>
          </mc:Choice>
          <mc:Fallback xmlns="">
            <p:pic>
              <p:nvPicPr>
                <p:cNvPr id="22" name="Freihand 21">
                  <a:extLst>
                    <a:ext uri="{FF2B5EF4-FFF2-40B4-BE49-F238E27FC236}">
                      <a16:creationId xmlns:a16="http://schemas.microsoft.com/office/drawing/2014/main" id="{F0F74CE3-C5CD-4CFD-B98F-FDCE3F4A5E4F}"/>
                    </a:ext>
                  </a:extLst>
                </p:cNvPr>
                <p:cNvPicPr/>
                <p:nvPr/>
              </p:nvPicPr>
              <p:blipFill>
                <a:blip r:embed="rId6"/>
                <a:stretch>
                  <a:fillRect/>
                </a:stretch>
              </p:blipFill>
              <p:spPr>
                <a:xfrm>
                  <a:off x="3603247" y="98004"/>
                  <a:ext cx="846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3" name="Freihand 22">
                <a:extLst>
                  <a:ext uri="{FF2B5EF4-FFF2-40B4-BE49-F238E27FC236}">
                    <a16:creationId xmlns:a16="http://schemas.microsoft.com/office/drawing/2014/main" id="{B4EE5F52-A200-494F-8566-08C7DBD2DA36}"/>
                  </a:ext>
                </a:extLst>
              </p14:cNvPr>
              <p14:cNvContentPartPr/>
              <p14:nvPr/>
            </p14:nvContentPartPr>
            <p14:xfrm>
              <a:off x="3833287" y="94404"/>
              <a:ext cx="192960" cy="65880"/>
            </p14:xfrm>
          </p:contentPart>
        </mc:Choice>
        <mc:Fallback xmlns="">
          <p:pic>
            <p:nvPicPr>
              <p:cNvPr id="23" name="Freihand 22">
                <a:extLst>
                  <a:ext uri="{FF2B5EF4-FFF2-40B4-BE49-F238E27FC236}">
                    <a16:creationId xmlns:a16="http://schemas.microsoft.com/office/drawing/2014/main" id="{B4EE5F52-A200-494F-8566-08C7DBD2DA36}"/>
                  </a:ext>
                </a:extLst>
              </p:cNvPr>
              <p:cNvPicPr/>
              <p:nvPr/>
            </p:nvPicPr>
            <p:blipFill>
              <a:blip r:embed="rId8"/>
              <a:stretch>
                <a:fillRect/>
              </a:stretch>
            </p:blipFill>
            <p:spPr>
              <a:xfrm>
                <a:off x="3828967" y="90084"/>
                <a:ext cx="201600" cy="74520"/>
              </a:xfrm>
              <a:prstGeom prst="rect">
                <a:avLst/>
              </a:prstGeom>
            </p:spPr>
          </p:pic>
        </mc:Fallback>
      </mc:AlternateContent>
      <p:grpSp>
        <p:nvGrpSpPr>
          <p:cNvPr id="32" name="Gruppieren 31">
            <a:extLst>
              <a:ext uri="{FF2B5EF4-FFF2-40B4-BE49-F238E27FC236}">
                <a16:creationId xmlns:a16="http://schemas.microsoft.com/office/drawing/2014/main" id="{29E3BD57-E27A-4B4D-9B5D-572844C316E8}"/>
              </a:ext>
            </a:extLst>
          </p:cNvPr>
          <p:cNvGrpSpPr/>
          <p:nvPr/>
        </p:nvGrpSpPr>
        <p:grpSpPr>
          <a:xfrm>
            <a:off x="4227127" y="66684"/>
            <a:ext cx="897840" cy="150840"/>
            <a:chOff x="4227127" y="66684"/>
            <a:chExt cx="897840" cy="150840"/>
          </a:xfrm>
        </p:grpSpPr>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E37A3606-7926-4414-84E4-38893EFEC471}"/>
                    </a:ext>
                  </a:extLst>
                </p14:cNvPr>
                <p14:cNvContentPartPr/>
                <p14:nvPr/>
              </p14:nvContentPartPr>
              <p14:xfrm>
                <a:off x="4227127" y="109524"/>
                <a:ext cx="145800" cy="59400"/>
              </p14:xfrm>
            </p:contentPart>
          </mc:Choice>
          <mc:Fallback xmlns="">
            <p:pic>
              <p:nvPicPr>
                <p:cNvPr id="24" name="Freihand 23">
                  <a:extLst>
                    <a:ext uri="{FF2B5EF4-FFF2-40B4-BE49-F238E27FC236}">
                      <a16:creationId xmlns:a16="http://schemas.microsoft.com/office/drawing/2014/main" id="{E37A3606-7926-4414-84E4-38893EFEC471}"/>
                    </a:ext>
                  </a:extLst>
                </p:cNvPr>
                <p:cNvPicPr/>
                <p:nvPr/>
              </p:nvPicPr>
              <p:blipFill>
                <a:blip r:embed="rId10"/>
                <a:stretch>
                  <a:fillRect/>
                </a:stretch>
              </p:blipFill>
              <p:spPr>
                <a:xfrm>
                  <a:off x="4222807" y="105204"/>
                  <a:ext cx="154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F4D94964-0773-41FF-B329-EEB9314B2A34}"/>
                    </a:ext>
                  </a:extLst>
                </p14:cNvPr>
                <p14:cNvContentPartPr/>
                <p14:nvPr/>
              </p14:nvContentPartPr>
              <p14:xfrm>
                <a:off x="4465447" y="92604"/>
                <a:ext cx="20520" cy="88920"/>
              </p14:xfrm>
            </p:contentPart>
          </mc:Choice>
          <mc:Fallback xmlns="">
            <p:pic>
              <p:nvPicPr>
                <p:cNvPr id="25" name="Freihand 24">
                  <a:extLst>
                    <a:ext uri="{FF2B5EF4-FFF2-40B4-BE49-F238E27FC236}">
                      <a16:creationId xmlns:a16="http://schemas.microsoft.com/office/drawing/2014/main" id="{F4D94964-0773-41FF-B329-EEB9314B2A34}"/>
                    </a:ext>
                  </a:extLst>
                </p:cNvPr>
                <p:cNvPicPr/>
                <p:nvPr/>
              </p:nvPicPr>
              <p:blipFill>
                <a:blip r:embed="rId12"/>
                <a:stretch>
                  <a:fillRect/>
                </a:stretch>
              </p:blipFill>
              <p:spPr>
                <a:xfrm>
                  <a:off x="4461127" y="88284"/>
                  <a:ext cx="29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39D06FBE-ED7F-4E6D-86E3-88CB71CE9943}"/>
                    </a:ext>
                  </a:extLst>
                </p14:cNvPr>
                <p14:cNvContentPartPr/>
                <p14:nvPr/>
              </p14:nvContentPartPr>
              <p14:xfrm>
                <a:off x="4423687" y="127524"/>
                <a:ext cx="113760" cy="7560"/>
              </p14:xfrm>
            </p:contentPart>
          </mc:Choice>
          <mc:Fallback xmlns="">
            <p:pic>
              <p:nvPicPr>
                <p:cNvPr id="26" name="Freihand 25">
                  <a:extLst>
                    <a:ext uri="{FF2B5EF4-FFF2-40B4-BE49-F238E27FC236}">
                      <a16:creationId xmlns:a16="http://schemas.microsoft.com/office/drawing/2014/main" id="{39D06FBE-ED7F-4E6D-86E3-88CB71CE9943}"/>
                    </a:ext>
                  </a:extLst>
                </p:cNvPr>
                <p:cNvPicPr/>
                <p:nvPr/>
              </p:nvPicPr>
              <p:blipFill>
                <a:blip r:embed="rId14"/>
                <a:stretch>
                  <a:fillRect/>
                </a:stretch>
              </p:blipFill>
              <p:spPr>
                <a:xfrm>
                  <a:off x="4419367" y="123204"/>
                  <a:ext cx="122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35081DEB-CA53-4A70-A143-69F7950F7510}"/>
                    </a:ext>
                  </a:extLst>
                </p14:cNvPr>
                <p14:cNvContentPartPr/>
                <p14:nvPr/>
              </p14:nvContentPartPr>
              <p14:xfrm>
                <a:off x="4665607" y="85044"/>
                <a:ext cx="21240" cy="79920"/>
              </p14:xfrm>
            </p:contentPart>
          </mc:Choice>
          <mc:Fallback xmlns="">
            <p:pic>
              <p:nvPicPr>
                <p:cNvPr id="27" name="Freihand 26">
                  <a:extLst>
                    <a:ext uri="{FF2B5EF4-FFF2-40B4-BE49-F238E27FC236}">
                      <a16:creationId xmlns:a16="http://schemas.microsoft.com/office/drawing/2014/main" id="{35081DEB-CA53-4A70-A143-69F7950F7510}"/>
                    </a:ext>
                  </a:extLst>
                </p:cNvPr>
                <p:cNvPicPr/>
                <p:nvPr/>
              </p:nvPicPr>
              <p:blipFill>
                <a:blip r:embed="rId16"/>
                <a:stretch>
                  <a:fillRect/>
                </a:stretch>
              </p:blipFill>
              <p:spPr>
                <a:xfrm>
                  <a:off x="4661287" y="80724"/>
                  <a:ext cx="29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ACAF659D-8B1E-4296-80E7-CB1F348C85B9}"/>
                    </a:ext>
                  </a:extLst>
                </p14:cNvPr>
                <p14:cNvContentPartPr/>
                <p14:nvPr/>
              </p14:nvContentPartPr>
              <p14:xfrm>
                <a:off x="4606927" y="149484"/>
                <a:ext cx="143280" cy="28800"/>
              </p14:xfrm>
            </p:contentPart>
          </mc:Choice>
          <mc:Fallback xmlns="">
            <p:pic>
              <p:nvPicPr>
                <p:cNvPr id="28" name="Freihand 27">
                  <a:extLst>
                    <a:ext uri="{FF2B5EF4-FFF2-40B4-BE49-F238E27FC236}">
                      <a16:creationId xmlns:a16="http://schemas.microsoft.com/office/drawing/2014/main" id="{ACAF659D-8B1E-4296-80E7-CB1F348C85B9}"/>
                    </a:ext>
                  </a:extLst>
                </p:cNvPr>
                <p:cNvPicPr/>
                <p:nvPr/>
              </p:nvPicPr>
              <p:blipFill>
                <a:blip r:embed="rId18"/>
                <a:stretch>
                  <a:fillRect/>
                </a:stretch>
              </p:blipFill>
              <p:spPr>
                <a:xfrm>
                  <a:off x="4602607" y="145164"/>
                  <a:ext cx="151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Freihand 28">
                  <a:extLst>
                    <a:ext uri="{FF2B5EF4-FFF2-40B4-BE49-F238E27FC236}">
                      <a16:creationId xmlns:a16="http://schemas.microsoft.com/office/drawing/2014/main" id="{2DF65C53-F4AD-4B69-859D-0623D113838E}"/>
                    </a:ext>
                  </a:extLst>
                </p14:cNvPr>
                <p14:cNvContentPartPr/>
                <p14:nvPr/>
              </p14:nvContentPartPr>
              <p14:xfrm>
                <a:off x="4585327" y="66684"/>
                <a:ext cx="198360" cy="26280"/>
              </p14:xfrm>
            </p:contentPart>
          </mc:Choice>
          <mc:Fallback xmlns="">
            <p:pic>
              <p:nvPicPr>
                <p:cNvPr id="29" name="Freihand 28">
                  <a:extLst>
                    <a:ext uri="{FF2B5EF4-FFF2-40B4-BE49-F238E27FC236}">
                      <a16:creationId xmlns:a16="http://schemas.microsoft.com/office/drawing/2014/main" id="{2DF65C53-F4AD-4B69-859D-0623D113838E}"/>
                    </a:ext>
                  </a:extLst>
                </p:cNvPr>
                <p:cNvPicPr/>
                <p:nvPr/>
              </p:nvPicPr>
              <p:blipFill>
                <a:blip r:embed="rId20"/>
                <a:stretch>
                  <a:fillRect/>
                </a:stretch>
              </p:blipFill>
              <p:spPr>
                <a:xfrm>
                  <a:off x="4581007" y="62364"/>
                  <a:ext cx="207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Freihand 29">
                  <a:extLst>
                    <a:ext uri="{FF2B5EF4-FFF2-40B4-BE49-F238E27FC236}">
                      <a16:creationId xmlns:a16="http://schemas.microsoft.com/office/drawing/2014/main" id="{3FAC6E9E-5B9B-4F3D-B686-6017F3BA660A}"/>
                    </a:ext>
                  </a:extLst>
                </p14:cNvPr>
                <p14:cNvContentPartPr/>
                <p14:nvPr/>
              </p14:nvContentPartPr>
              <p14:xfrm>
                <a:off x="4836607" y="87564"/>
                <a:ext cx="135000" cy="85680"/>
              </p14:xfrm>
            </p:contentPart>
          </mc:Choice>
          <mc:Fallback xmlns="">
            <p:pic>
              <p:nvPicPr>
                <p:cNvPr id="30" name="Freihand 29">
                  <a:extLst>
                    <a:ext uri="{FF2B5EF4-FFF2-40B4-BE49-F238E27FC236}">
                      <a16:creationId xmlns:a16="http://schemas.microsoft.com/office/drawing/2014/main" id="{3FAC6E9E-5B9B-4F3D-B686-6017F3BA660A}"/>
                    </a:ext>
                  </a:extLst>
                </p:cNvPr>
                <p:cNvPicPr/>
                <p:nvPr/>
              </p:nvPicPr>
              <p:blipFill>
                <a:blip r:embed="rId22"/>
                <a:stretch>
                  <a:fillRect/>
                </a:stretch>
              </p:blipFill>
              <p:spPr>
                <a:xfrm>
                  <a:off x="4832287" y="83244"/>
                  <a:ext cx="143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3CA84671-920F-47A9-9D89-00C16AA9886F}"/>
                    </a:ext>
                  </a:extLst>
                </p14:cNvPr>
                <p14:cNvContentPartPr/>
                <p14:nvPr/>
              </p14:nvContentPartPr>
              <p14:xfrm>
                <a:off x="5013007" y="71724"/>
                <a:ext cx="111960" cy="145800"/>
              </p14:xfrm>
            </p:contentPart>
          </mc:Choice>
          <mc:Fallback xmlns="">
            <p:pic>
              <p:nvPicPr>
                <p:cNvPr id="31" name="Freihand 30">
                  <a:extLst>
                    <a:ext uri="{FF2B5EF4-FFF2-40B4-BE49-F238E27FC236}">
                      <a16:creationId xmlns:a16="http://schemas.microsoft.com/office/drawing/2014/main" id="{3CA84671-920F-47A9-9D89-00C16AA9886F}"/>
                    </a:ext>
                  </a:extLst>
                </p:cNvPr>
                <p:cNvPicPr/>
                <p:nvPr/>
              </p:nvPicPr>
              <p:blipFill>
                <a:blip r:embed="rId24"/>
                <a:stretch>
                  <a:fillRect/>
                </a:stretch>
              </p:blipFill>
              <p:spPr>
                <a:xfrm>
                  <a:off x="5008687" y="67404"/>
                  <a:ext cx="120600" cy="154440"/>
                </a:xfrm>
                <a:prstGeom prst="rect">
                  <a:avLst/>
                </a:prstGeom>
              </p:spPr>
            </p:pic>
          </mc:Fallback>
        </mc:AlternateContent>
      </p:grpSp>
      <p:grpSp>
        <p:nvGrpSpPr>
          <p:cNvPr id="78" name="Gruppieren 77">
            <a:extLst>
              <a:ext uri="{FF2B5EF4-FFF2-40B4-BE49-F238E27FC236}">
                <a16:creationId xmlns:a16="http://schemas.microsoft.com/office/drawing/2014/main" id="{2D6AAD26-EC1F-47D1-BFFA-38097BE91B03}"/>
              </a:ext>
            </a:extLst>
          </p:cNvPr>
          <p:cNvGrpSpPr/>
          <p:nvPr/>
        </p:nvGrpSpPr>
        <p:grpSpPr>
          <a:xfrm>
            <a:off x="5452927" y="81444"/>
            <a:ext cx="3550680" cy="857880"/>
            <a:chOff x="5452927" y="81444"/>
            <a:chExt cx="3550680" cy="857880"/>
          </a:xfrm>
        </p:grpSpPr>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1A37BA98-3E34-46B6-843F-EA28B7C226D1}"/>
                    </a:ext>
                  </a:extLst>
                </p14:cNvPr>
                <p14:cNvContentPartPr/>
                <p14:nvPr/>
              </p14:nvContentPartPr>
              <p14:xfrm>
                <a:off x="5452927" y="153084"/>
                <a:ext cx="154800" cy="3960"/>
              </p14:xfrm>
            </p:contentPart>
          </mc:Choice>
          <mc:Fallback xmlns="">
            <p:pic>
              <p:nvPicPr>
                <p:cNvPr id="34" name="Freihand 33">
                  <a:extLst>
                    <a:ext uri="{FF2B5EF4-FFF2-40B4-BE49-F238E27FC236}">
                      <a16:creationId xmlns:a16="http://schemas.microsoft.com/office/drawing/2014/main" id="{1A37BA98-3E34-46B6-843F-EA28B7C226D1}"/>
                    </a:ext>
                  </a:extLst>
                </p:cNvPr>
                <p:cNvPicPr/>
                <p:nvPr/>
              </p:nvPicPr>
              <p:blipFill>
                <a:blip r:embed="rId26"/>
                <a:stretch>
                  <a:fillRect/>
                </a:stretch>
              </p:blipFill>
              <p:spPr>
                <a:xfrm>
                  <a:off x="5448607" y="148764"/>
                  <a:ext cx="163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4C7ACDA6-A1BB-4E80-AD03-2FB1B0740D90}"/>
                    </a:ext>
                  </a:extLst>
                </p14:cNvPr>
                <p14:cNvContentPartPr/>
                <p14:nvPr/>
              </p14:nvContentPartPr>
              <p14:xfrm>
                <a:off x="5457607" y="175044"/>
                <a:ext cx="163800" cy="21240"/>
              </p14:xfrm>
            </p:contentPart>
          </mc:Choice>
          <mc:Fallback xmlns="">
            <p:pic>
              <p:nvPicPr>
                <p:cNvPr id="35" name="Freihand 34">
                  <a:extLst>
                    <a:ext uri="{FF2B5EF4-FFF2-40B4-BE49-F238E27FC236}">
                      <a16:creationId xmlns:a16="http://schemas.microsoft.com/office/drawing/2014/main" id="{4C7ACDA6-A1BB-4E80-AD03-2FB1B0740D90}"/>
                    </a:ext>
                  </a:extLst>
                </p:cNvPr>
                <p:cNvPicPr/>
                <p:nvPr/>
              </p:nvPicPr>
              <p:blipFill>
                <a:blip r:embed="rId28"/>
                <a:stretch>
                  <a:fillRect/>
                </a:stretch>
              </p:blipFill>
              <p:spPr>
                <a:xfrm>
                  <a:off x="5453287" y="170724"/>
                  <a:ext cx="1724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6C878037-8525-4AE4-8C0C-3F672DE15590}"/>
                    </a:ext>
                  </a:extLst>
                </p14:cNvPr>
                <p14:cNvContentPartPr/>
                <p14:nvPr/>
              </p14:nvContentPartPr>
              <p14:xfrm>
                <a:off x="5646967" y="109884"/>
                <a:ext cx="83520" cy="110160"/>
              </p14:xfrm>
            </p:contentPart>
          </mc:Choice>
          <mc:Fallback xmlns="">
            <p:pic>
              <p:nvPicPr>
                <p:cNvPr id="36" name="Freihand 35">
                  <a:extLst>
                    <a:ext uri="{FF2B5EF4-FFF2-40B4-BE49-F238E27FC236}">
                      <a16:creationId xmlns:a16="http://schemas.microsoft.com/office/drawing/2014/main" id="{6C878037-8525-4AE4-8C0C-3F672DE15590}"/>
                    </a:ext>
                  </a:extLst>
                </p:cNvPr>
                <p:cNvPicPr/>
                <p:nvPr/>
              </p:nvPicPr>
              <p:blipFill>
                <a:blip r:embed="rId30"/>
                <a:stretch>
                  <a:fillRect/>
                </a:stretch>
              </p:blipFill>
              <p:spPr>
                <a:xfrm>
                  <a:off x="5642647" y="105564"/>
                  <a:ext cx="92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37004518-6569-47CB-B475-F9CFF306F26E}"/>
                    </a:ext>
                  </a:extLst>
                </p14:cNvPr>
                <p14:cNvContentPartPr/>
                <p14:nvPr/>
              </p14:nvContentPartPr>
              <p14:xfrm>
                <a:off x="5965927" y="104124"/>
                <a:ext cx="7200" cy="105120"/>
              </p14:xfrm>
            </p:contentPart>
          </mc:Choice>
          <mc:Fallback xmlns="">
            <p:pic>
              <p:nvPicPr>
                <p:cNvPr id="38" name="Freihand 37">
                  <a:extLst>
                    <a:ext uri="{FF2B5EF4-FFF2-40B4-BE49-F238E27FC236}">
                      <a16:creationId xmlns:a16="http://schemas.microsoft.com/office/drawing/2014/main" id="{37004518-6569-47CB-B475-F9CFF306F26E}"/>
                    </a:ext>
                  </a:extLst>
                </p:cNvPr>
                <p:cNvPicPr/>
                <p:nvPr/>
              </p:nvPicPr>
              <p:blipFill>
                <a:blip r:embed="rId32"/>
                <a:stretch>
                  <a:fillRect/>
                </a:stretch>
              </p:blipFill>
              <p:spPr>
                <a:xfrm>
                  <a:off x="5961607" y="99804"/>
                  <a:ext cx="15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ED36359B-7CDA-4798-B524-FCC233AB24E6}"/>
                    </a:ext>
                  </a:extLst>
                </p14:cNvPr>
                <p14:cNvContentPartPr/>
                <p14:nvPr/>
              </p14:nvContentPartPr>
              <p14:xfrm>
                <a:off x="5889967" y="208884"/>
                <a:ext cx="192600" cy="5760"/>
              </p14:xfrm>
            </p:contentPart>
          </mc:Choice>
          <mc:Fallback xmlns="">
            <p:pic>
              <p:nvPicPr>
                <p:cNvPr id="39" name="Freihand 38">
                  <a:extLst>
                    <a:ext uri="{FF2B5EF4-FFF2-40B4-BE49-F238E27FC236}">
                      <a16:creationId xmlns:a16="http://schemas.microsoft.com/office/drawing/2014/main" id="{ED36359B-7CDA-4798-B524-FCC233AB24E6}"/>
                    </a:ext>
                  </a:extLst>
                </p:cNvPr>
                <p:cNvPicPr/>
                <p:nvPr/>
              </p:nvPicPr>
              <p:blipFill>
                <a:blip r:embed="rId34"/>
                <a:stretch>
                  <a:fillRect/>
                </a:stretch>
              </p:blipFill>
              <p:spPr>
                <a:xfrm>
                  <a:off x="5885647" y="204564"/>
                  <a:ext cx="201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3C923CCB-71A1-48B5-8EBB-7B6F6776F8C3}"/>
                    </a:ext>
                  </a:extLst>
                </p14:cNvPr>
                <p14:cNvContentPartPr/>
                <p14:nvPr/>
              </p14:nvContentPartPr>
              <p14:xfrm>
                <a:off x="5880607" y="81444"/>
                <a:ext cx="164880" cy="34560"/>
              </p14:xfrm>
            </p:contentPart>
          </mc:Choice>
          <mc:Fallback xmlns="">
            <p:pic>
              <p:nvPicPr>
                <p:cNvPr id="40" name="Freihand 39">
                  <a:extLst>
                    <a:ext uri="{FF2B5EF4-FFF2-40B4-BE49-F238E27FC236}">
                      <a16:creationId xmlns:a16="http://schemas.microsoft.com/office/drawing/2014/main" id="{3C923CCB-71A1-48B5-8EBB-7B6F6776F8C3}"/>
                    </a:ext>
                  </a:extLst>
                </p:cNvPr>
                <p:cNvPicPr/>
                <p:nvPr/>
              </p:nvPicPr>
              <p:blipFill>
                <a:blip r:embed="rId36"/>
                <a:stretch>
                  <a:fillRect/>
                </a:stretch>
              </p:blipFill>
              <p:spPr>
                <a:xfrm>
                  <a:off x="5876287" y="77124"/>
                  <a:ext cx="17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33912101-3A7E-4F59-AD21-1FF7AC509557}"/>
                    </a:ext>
                  </a:extLst>
                </p14:cNvPr>
                <p14:cNvContentPartPr/>
                <p14:nvPr/>
              </p14:nvContentPartPr>
              <p14:xfrm>
                <a:off x="6249967" y="138684"/>
                <a:ext cx="162000" cy="15120"/>
              </p14:xfrm>
            </p:contentPart>
          </mc:Choice>
          <mc:Fallback xmlns="">
            <p:pic>
              <p:nvPicPr>
                <p:cNvPr id="41" name="Freihand 40">
                  <a:extLst>
                    <a:ext uri="{FF2B5EF4-FFF2-40B4-BE49-F238E27FC236}">
                      <a16:creationId xmlns:a16="http://schemas.microsoft.com/office/drawing/2014/main" id="{33912101-3A7E-4F59-AD21-1FF7AC509557}"/>
                    </a:ext>
                  </a:extLst>
                </p:cNvPr>
                <p:cNvPicPr/>
                <p:nvPr/>
              </p:nvPicPr>
              <p:blipFill>
                <a:blip r:embed="rId38"/>
                <a:stretch>
                  <a:fillRect/>
                </a:stretch>
              </p:blipFill>
              <p:spPr>
                <a:xfrm>
                  <a:off x="6245647" y="134364"/>
                  <a:ext cx="170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7EAE4FA3-A7B3-489B-B151-DA633A38C85B}"/>
                    </a:ext>
                  </a:extLst>
                </p14:cNvPr>
                <p14:cNvContentPartPr/>
                <p14:nvPr/>
              </p14:nvContentPartPr>
              <p14:xfrm>
                <a:off x="6272287" y="189444"/>
                <a:ext cx="173520" cy="6840"/>
              </p14:xfrm>
            </p:contentPart>
          </mc:Choice>
          <mc:Fallback xmlns="">
            <p:pic>
              <p:nvPicPr>
                <p:cNvPr id="42" name="Freihand 41">
                  <a:extLst>
                    <a:ext uri="{FF2B5EF4-FFF2-40B4-BE49-F238E27FC236}">
                      <a16:creationId xmlns:a16="http://schemas.microsoft.com/office/drawing/2014/main" id="{7EAE4FA3-A7B3-489B-B151-DA633A38C85B}"/>
                    </a:ext>
                  </a:extLst>
                </p:cNvPr>
                <p:cNvPicPr/>
                <p:nvPr/>
              </p:nvPicPr>
              <p:blipFill>
                <a:blip r:embed="rId40"/>
                <a:stretch>
                  <a:fillRect/>
                </a:stretch>
              </p:blipFill>
              <p:spPr>
                <a:xfrm>
                  <a:off x="6267967" y="185124"/>
                  <a:ext cx="182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7D96C3CC-C5CD-4CF9-86DF-B2A5690E55E2}"/>
                    </a:ext>
                  </a:extLst>
                </p14:cNvPr>
                <p14:cNvContentPartPr/>
                <p14:nvPr/>
              </p14:nvContentPartPr>
              <p14:xfrm>
                <a:off x="6559567" y="114204"/>
                <a:ext cx="115920" cy="49680"/>
              </p14:xfrm>
            </p:contentPart>
          </mc:Choice>
          <mc:Fallback xmlns="">
            <p:pic>
              <p:nvPicPr>
                <p:cNvPr id="43" name="Freihand 42">
                  <a:extLst>
                    <a:ext uri="{FF2B5EF4-FFF2-40B4-BE49-F238E27FC236}">
                      <a16:creationId xmlns:a16="http://schemas.microsoft.com/office/drawing/2014/main" id="{7D96C3CC-C5CD-4CF9-86DF-B2A5690E55E2}"/>
                    </a:ext>
                  </a:extLst>
                </p:cNvPr>
                <p:cNvPicPr/>
                <p:nvPr/>
              </p:nvPicPr>
              <p:blipFill>
                <a:blip r:embed="rId42"/>
                <a:stretch>
                  <a:fillRect/>
                </a:stretch>
              </p:blipFill>
              <p:spPr>
                <a:xfrm>
                  <a:off x="6555247" y="109884"/>
                  <a:ext cx="124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8230A566-99A0-4A24-AD7A-EE6F442BF8F2}"/>
                    </a:ext>
                  </a:extLst>
                </p14:cNvPr>
                <p14:cNvContentPartPr/>
                <p14:nvPr/>
              </p14:nvContentPartPr>
              <p14:xfrm>
                <a:off x="6624367" y="113484"/>
                <a:ext cx="65880" cy="139680"/>
              </p14:xfrm>
            </p:contentPart>
          </mc:Choice>
          <mc:Fallback xmlns="">
            <p:pic>
              <p:nvPicPr>
                <p:cNvPr id="44" name="Freihand 43">
                  <a:extLst>
                    <a:ext uri="{FF2B5EF4-FFF2-40B4-BE49-F238E27FC236}">
                      <a16:creationId xmlns:a16="http://schemas.microsoft.com/office/drawing/2014/main" id="{8230A566-99A0-4A24-AD7A-EE6F442BF8F2}"/>
                    </a:ext>
                  </a:extLst>
                </p:cNvPr>
                <p:cNvPicPr/>
                <p:nvPr/>
              </p:nvPicPr>
              <p:blipFill>
                <a:blip r:embed="rId44"/>
                <a:stretch>
                  <a:fillRect/>
                </a:stretch>
              </p:blipFill>
              <p:spPr>
                <a:xfrm>
                  <a:off x="6620047" y="109164"/>
                  <a:ext cx="74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8713FEA9-2749-4AF8-BFB1-2F0625B099F8}"/>
                    </a:ext>
                  </a:extLst>
                </p14:cNvPr>
                <p14:cNvContentPartPr/>
                <p14:nvPr/>
              </p14:nvContentPartPr>
              <p14:xfrm>
                <a:off x="6820567" y="164604"/>
                <a:ext cx="124920" cy="16560"/>
              </p14:xfrm>
            </p:contentPart>
          </mc:Choice>
          <mc:Fallback xmlns="">
            <p:pic>
              <p:nvPicPr>
                <p:cNvPr id="45" name="Freihand 44">
                  <a:extLst>
                    <a:ext uri="{FF2B5EF4-FFF2-40B4-BE49-F238E27FC236}">
                      <a16:creationId xmlns:a16="http://schemas.microsoft.com/office/drawing/2014/main" id="{8713FEA9-2749-4AF8-BFB1-2F0625B099F8}"/>
                    </a:ext>
                  </a:extLst>
                </p:cNvPr>
                <p:cNvPicPr/>
                <p:nvPr/>
              </p:nvPicPr>
              <p:blipFill>
                <a:blip r:embed="rId46"/>
                <a:stretch>
                  <a:fillRect/>
                </a:stretch>
              </p:blipFill>
              <p:spPr>
                <a:xfrm>
                  <a:off x="6816247" y="160284"/>
                  <a:ext cx="133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306A93D0-844D-45C6-B9AE-52578E7D57B7}"/>
                    </a:ext>
                  </a:extLst>
                </p14:cNvPr>
                <p14:cNvContentPartPr/>
                <p14:nvPr/>
              </p14:nvContentPartPr>
              <p14:xfrm>
                <a:off x="7012087" y="126444"/>
                <a:ext cx="144720" cy="73800"/>
              </p14:xfrm>
            </p:contentPart>
          </mc:Choice>
          <mc:Fallback xmlns="">
            <p:pic>
              <p:nvPicPr>
                <p:cNvPr id="46" name="Freihand 45">
                  <a:extLst>
                    <a:ext uri="{FF2B5EF4-FFF2-40B4-BE49-F238E27FC236}">
                      <a16:creationId xmlns:a16="http://schemas.microsoft.com/office/drawing/2014/main" id="{306A93D0-844D-45C6-B9AE-52578E7D57B7}"/>
                    </a:ext>
                  </a:extLst>
                </p:cNvPr>
                <p:cNvPicPr/>
                <p:nvPr/>
              </p:nvPicPr>
              <p:blipFill>
                <a:blip r:embed="rId48"/>
                <a:stretch>
                  <a:fillRect/>
                </a:stretch>
              </p:blipFill>
              <p:spPr>
                <a:xfrm>
                  <a:off x="7007767" y="122124"/>
                  <a:ext cx="153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DCC8C7E3-1EBE-4C85-BDBA-8EB355C9A4CB}"/>
                    </a:ext>
                  </a:extLst>
                </p14:cNvPr>
                <p14:cNvContentPartPr/>
                <p14:nvPr/>
              </p14:nvContentPartPr>
              <p14:xfrm>
                <a:off x="7270207" y="143004"/>
                <a:ext cx="155160" cy="20520"/>
              </p14:xfrm>
            </p:contentPart>
          </mc:Choice>
          <mc:Fallback xmlns="">
            <p:pic>
              <p:nvPicPr>
                <p:cNvPr id="49" name="Freihand 48">
                  <a:extLst>
                    <a:ext uri="{FF2B5EF4-FFF2-40B4-BE49-F238E27FC236}">
                      <a16:creationId xmlns:a16="http://schemas.microsoft.com/office/drawing/2014/main" id="{DCC8C7E3-1EBE-4C85-BDBA-8EB355C9A4CB}"/>
                    </a:ext>
                  </a:extLst>
                </p:cNvPr>
                <p:cNvPicPr/>
                <p:nvPr/>
              </p:nvPicPr>
              <p:blipFill>
                <a:blip r:embed="rId50"/>
                <a:stretch>
                  <a:fillRect/>
                </a:stretch>
              </p:blipFill>
              <p:spPr>
                <a:xfrm>
                  <a:off x="7265887" y="138684"/>
                  <a:ext cx="163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D7576DFD-8AE6-4620-A798-C292CAF1A1BD}"/>
                    </a:ext>
                  </a:extLst>
                </p14:cNvPr>
                <p14:cNvContentPartPr/>
                <p14:nvPr/>
              </p14:nvContentPartPr>
              <p14:xfrm>
                <a:off x="7449847" y="88284"/>
                <a:ext cx="134640" cy="143280"/>
              </p14:xfrm>
            </p:contentPart>
          </mc:Choice>
          <mc:Fallback xmlns="">
            <p:pic>
              <p:nvPicPr>
                <p:cNvPr id="50" name="Freihand 49">
                  <a:extLst>
                    <a:ext uri="{FF2B5EF4-FFF2-40B4-BE49-F238E27FC236}">
                      <a16:creationId xmlns:a16="http://schemas.microsoft.com/office/drawing/2014/main" id="{D7576DFD-8AE6-4620-A798-C292CAF1A1BD}"/>
                    </a:ext>
                  </a:extLst>
                </p:cNvPr>
                <p:cNvPicPr/>
                <p:nvPr/>
              </p:nvPicPr>
              <p:blipFill>
                <a:blip r:embed="rId52"/>
                <a:stretch>
                  <a:fillRect/>
                </a:stretch>
              </p:blipFill>
              <p:spPr>
                <a:xfrm>
                  <a:off x="7445527" y="83964"/>
                  <a:ext cx="143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EF2D07D5-6532-4302-ADCF-98D402977A03}"/>
                    </a:ext>
                  </a:extLst>
                </p14:cNvPr>
                <p14:cNvContentPartPr/>
                <p14:nvPr/>
              </p14:nvContentPartPr>
              <p14:xfrm>
                <a:off x="6971047" y="289524"/>
                <a:ext cx="190800" cy="13320"/>
              </p14:xfrm>
            </p:contentPart>
          </mc:Choice>
          <mc:Fallback xmlns="">
            <p:pic>
              <p:nvPicPr>
                <p:cNvPr id="52" name="Freihand 51">
                  <a:extLst>
                    <a:ext uri="{FF2B5EF4-FFF2-40B4-BE49-F238E27FC236}">
                      <a16:creationId xmlns:a16="http://schemas.microsoft.com/office/drawing/2014/main" id="{EF2D07D5-6532-4302-ADCF-98D402977A03}"/>
                    </a:ext>
                  </a:extLst>
                </p:cNvPr>
                <p:cNvPicPr/>
                <p:nvPr/>
              </p:nvPicPr>
              <p:blipFill>
                <a:blip r:embed="rId54"/>
                <a:stretch>
                  <a:fillRect/>
                </a:stretch>
              </p:blipFill>
              <p:spPr>
                <a:xfrm>
                  <a:off x="6966727" y="285204"/>
                  <a:ext cx="19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D10D52EB-DC21-4579-8F1E-17907536C847}"/>
                    </a:ext>
                  </a:extLst>
                </p14:cNvPr>
                <p14:cNvContentPartPr/>
                <p14:nvPr/>
              </p14:nvContentPartPr>
              <p14:xfrm>
                <a:off x="7430047" y="289164"/>
                <a:ext cx="156240" cy="18360"/>
              </p14:xfrm>
            </p:contentPart>
          </mc:Choice>
          <mc:Fallback xmlns="">
            <p:pic>
              <p:nvPicPr>
                <p:cNvPr id="53" name="Freihand 52">
                  <a:extLst>
                    <a:ext uri="{FF2B5EF4-FFF2-40B4-BE49-F238E27FC236}">
                      <a16:creationId xmlns:a16="http://schemas.microsoft.com/office/drawing/2014/main" id="{D10D52EB-DC21-4579-8F1E-17907536C847}"/>
                    </a:ext>
                  </a:extLst>
                </p:cNvPr>
                <p:cNvPicPr/>
                <p:nvPr/>
              </p:nvPicPr>
              <p:blipFill>
                <a:blip r:embed="rId56"/>
                <a:stretch>
                  <a:fillRect/>
                </a:stretch>
              </p:blipFill>
              <p:spPr>
                <a:xfrm>
                  <a:off x="7425727" y="284844"/>
                  <a:ext cx="164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CC610E8B-5DF1-4351-A5E1-CF7CC0E6C07F}"/>
                    </a:ext>
                  </a:extLst>
                </p14:cNvPr>
                <p14:cNvContentPartPr/>
                <p14:nvPr/>
              </p14:nvContentPartPr>
              <p14:xfrm>
                <a:off x="6916687" y="350004"/>
                <a:ext cx="293760" cy="79560"/>
              </p14:xfrm>
            </p:contentPart>
          </mc:Choice>
          <mc:Fallback xmlns="">
            <p:pic>
              <p:nvPicPr>
                <p:cNvPr id="54" name="Freihand 53">
                  <a:extLst>
                    <a:ext uri="{FF2B5EF4-FFF2-40B4-BE49-F238E27FC236}">
                      <a16:creationId xmlns:a16="http://schemas.microsoft.com/office/drawing/2014/main" id="{CC610E8B-5DF1-4351-A5E1-CF7CC0E6C07F}"/>
                    </a:ext>
                  </a:extLst>
                </p:cNvPr>
                <p:cNvPicPr/>
                <p:nvPr/>
              </p:nvPicPr>
              <p:blipFill>
                <a:blip r:embed="rId58"/>
                <a:stretch>
                  <a:fillRect/>
                </a:stretch>
              </p:blipFill>
              <p:spPr>
                <a:xfrm>
                  <a:off x="6912367" y="345684"/>
                  <a:ext cx="302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D78845A5-CD06-4D21-94C2-21A22E0B6991}"/>
                    </a:ext>
                  </a:extLst>
                </p14:cNvPr>
                <p14:cNvContentPartPr/>
                <p14:nvPr/>
              </p14:nvContentPartPr>
              <p14:xfrm>
                <a:off x="7193167" y="359004"/>
                <a:ext cx="373320" cy="77760"/>
              </p14:xfrm>
            </p:contentPart>
          </mc:Choice>
          <mc:Fallback xmlns="">
            <p:pic>
              <p:nvPicPr>
                <p:cNvPr id="55" name="Freihand 54">
                  <a:extLst>
                    <a:ext uri="{FF2B5EF4-FFF2-40B4-BE49-F238E27FC236}">
                      <a16:creationId xmlns:a16="http://schemas.microsoft.com/office/drawing/2014/main" id="{D78845A5-CD06-4D21-94C2-21A22E0B6991}"/>
                    </a:ext>
                  </a:extLst>
                </p:cNvPr>
                <p:cNvPicPr/>
                <p:nvPr/>
              </p:nvPicPr>
              <p:blipFill>
                <a:blip r:embed="rId60"/>
                <a:stretch>
                  <a:fillRect/>
                </a:stretch>
              </p:blipFill>
              <p:spPr>
                <a:xfrm>
                  <a:off x="7188847" y="354684"/>
                  <a:ext cx="381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Freihand 56">
                  <a:extLst>
                    <a:ext uri="{FF2B5EF4-FFF2-40B4-BE49-F238E27FC236}">
                      <a16:creationId xmlns:a16="http://schemas.microsoft.com/office/drawing/2014/main" id="{B35DF620-2BF9-419C-9608-AA82F8AA16CC}"/>
                    </a:ext>
                  </a:extLst>
                </p14:cNvPr>
                <p14:cNvContentPartPr/>
                <p14:nvPr/>
              </p14:nvContentPartPr>
              <p14:xfrm>
                <a:off x="7065367" y="544044"/>
                <a:ext cx="100080" cy="56160"/>
              </p14:xfrm>
            </p:contentPart>
          </mc:Choice>
          <mc:Fallback xmlns="">
            <p:pic>
              <p:nvPicPr>
                <p:cNvPr id="57" name="Freihand 56">
                  <a:extLst>
                    <a:ext uri="{FF2B5EF4-FFF2-40B4-BE49-F238E27FC236}">
                      <a16:creationId xmlns:a16="http://schemas.microsoft.com/office/drawing/2014/main" id="{B35DF620-2BF9-419C-9608-AA82F8AA16CC}"/>
                    </a:ext>
                  </a:extLst>
                </p:cNvPr>
                <p:cNvPicPr/>
                <p:nvPr/>
              </p:nvPicPr>
              <p:blipFill>
                <a:blip r:embed="rId62"/>
                <a:stretch>
                  <a:fillRect/>
                </a:stretch>
              </p:blipFill>
              <p:spPr>
                <a:xfrm>
                  <a:off x="7061047" y="539724"/>
                  <a:ext cx="108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65FB3813-D93A-4A01-96D5-9003E8AD7303}"/>
                    </a:ext>
                  </a:extLst>
                </p14:cNvPr>
                <p14:cNvContentPartPr/>
                <p14:nvPr/>
              </p14:nvContentPartPr>
              <p14:xfrm>
                <a:off x="7162207" y="523884"/>
                <a:ext cx="59400" cy="143280"/>
              </p14:xfrm>
            </p:contentPart>
          </mc:Choice>
          <mc:Fallback xmlns="">
            <p:pic>
              <p:nvPicPr>
                <p:cNvPr id="58" name="Freihand 57">
                  <a:extLst>
                    <a:ext uri="{FF2B5EF4-FFF2-40B4-BE49-F238E27FC236}">
                      <a16:creationId xmlns:a16="http://schemas.microsoft.com/office/drawing/2014/main" id="{65FB3813-D93A-4A01-96D5-9003E8AD7303}"/>
                    </a:ext>
                  </a:extLst>
                </p:cNvPr>
                <p:cNvPicPr/>
                <p:nvPr/>
              </p:nvPicPr>
              <p:blipFill>
                <a:blip r:embed="rId64"/>
                <a:stretch>
                  <a:fillRect/>
                </a:stretch>
              </p:blipFill>
              <p:spPr>
                <a:xfrm>
                  <a:off x="7157887" y="519564"/>
                  <a:ext cx="68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6EB7D3F2-16EC-4BEC-9CE7-3768C10B94C7}"/>
                    </a:ext>
                  </a:extLst>
                </p14:cNvPr>
                <p14:cNvContentPartPr/>
                <p14:nvPr/>
              </p14:nvContentPartPr>
              <p14:xfrm>
                <a:off x="7246807" y="551964"/>
                <a:ext cx="155160" cy="109080"/>
              </p14:xfrm>
            </p:contentPart>
          </mc:Choice>
          <mc:Fallback xmlns="">
            <p:pic>
              <p:nvPicPr>
                <p:cNvPr id="59" name="Freihand 58">
                  <a:extLst>
                    <a:ext uri="{FF2B5EF4-FFF2-40B4-BE49-F238E27FC236}">
                      <a16:creationId xmlns:a16="http://schemas.microsoft.com/office/drawing/2014/main" id="{6EB7D3F2-16EC-4BEC-9CE7-3768C10B94C7}"/>
                    </a:ext>
                  </a:extLst>
                </p:cNvPr>
                <p:cNvPicPr/>
                <p:nvPr/>
              </p:nvPicPr>
              <p:blipFill>
                <a:blip r:embed="rId66"/>
                <a:stretch>
                  <a:fillRect/>
                </a:stretch>
              </p:blipFill>
              <p:spPr>
                <a:xfrm>
                  <a:off x="7242487" y="547644"/>
                  <a:ext cx="163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C0888E59-FF67-4256-A092-AA93F4A12539}"/>
                    </a:ext>
                  </a:extLst>
                </p14:cNvPr>
                <p14:cNvContentPartPr/>
                <p14:nvPr/>
              </p14:nvContentPartPr>
              <p14:xfrm>
                <a:off x="7424647" y="530724"/>
                <a:ext cx="164880" cy="161640"/>
              </p14:xfrm>
            </p:contentPart>
          </mc:Choice>
          <mc:Fallback xmlns="">
            <p:pic>
              <p:nvPicPr>
                <p:cNvPr id="60" name="Freihand 59">
                  <a:extLst>
                    <a:ext uri="{FF2B5EF4-FFF2-40B4-BE49-F238E27FC236}">
                      <a16:creationId xmlns:a16="http://schemas.microsoft.com/office/drawing/2014/main" id="{C0888E59-FF67-4256-A092-AA93F4A12539}"/>
                    </a:ext>
                  </a:extLst>
                </p:cNvPr>
                <p:cNvPicPr/>
                <p:nvPr/>
              </p:nvPicPr>
              <p:blipFill>
                <a:blip r:embed="rId68"/>
                <a:stretch>
                  <a:fillRect/>
                </a:stretch>
              </p:blipFill>
              <p:spPr>
                <a:xfrm>
                  <a:off x="7420327" y="526404"/>
                  <a:ext cx="173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1E283FC8-BF28-4644-B376-2AC61CC5E991}"/>
                    </a:ext>
                  </a:extLst>
                </p14:cNvPr>
                <p14:cNvContentPartPr/>
                <p14:nvPr/>
              </p14:nvContentPartPr>
              <p14:xfrm>
                <a:off x="7572247" y="489684"/>
                <a:ext cx="36720" cy="108000"/>
              </p14:xfrm>
            </p:contentPart>
          </mc:Choice>
          <mc:Fallback xmlns="">
            <p:pic>
              <p:nvPicPr>
                <p:cNvPr id="61" name="Freihand 60">
                  <a:extLst>
                    <a:ext uri="{FF2B5EF4-FFF2-40B4-BE49-F238E27FC236}">
                      <a16:creationId xmlns:a16="http://schemas.microsoft.com/office/drawing/2014/main" id="{1E283FC8-BF28-4644-B376-2AC61CC5E991}"/>
                    </a:ext>
                  </a:extLst>
                </p:cNvPr>
                <p:cNvPicPr/>
                <p:nvPr/>
              </p:nvPicPr>
              <p:blipFill>
                <a:blip r:embed="rId70"/>
                <a:stretch>
                  <a:fillRect/>
                </a:stretch>
              </p:blipFill>
              <p:spPr>
                <a:xfrm>
                  <a:off x="7567927" y="485364"/>
                  <a:ext cx="45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00DC4A82-D7AA-4F0F-BD9F-B360B61BAD15}"/>
                    </a:ext>
                  </a:extLst>
                </p14:cNvPr>
                <p14:cNvContentPartPr/>
                <p14:nvPr/>
              </p14:nvContentPartPr>
              <p14:xfrm>
                <a:off x="7509247" y="489324"/>
                <a:ext cx="360" cy="360"/>
              </p14:xfrm>
            </p:contentPart>
          </mc:Choice>
          <mc:Fallback xmlns="">
            <p:pic>
              <p:nvPicPr>
                <p:cNvPr id="62" name="Freihand 61">
                  <a:extLst>
                    <a:ext uri="{FF2B5EF4-FFF2-40B4-BE49-F238E27FC236}">
                      <a16:creationId xmlns:a16="http://schemas.microsoft.com/office/drawing/2014/main" id="{00DC4A82-D7AA-4F0F-BD9F-B360B61BAD15}"/>
                    </a:ext>
                  </a:extLst>
                </p:cNvPr>
                <p:cNvPicPr/>
                <p:nvPr/>
              </p:nvPicPr>
              <p:blipFill>
                <a:blip r:embed="rId72"/>
                <a:stretch>
                  <a:fillRect/>
                </a:stretch>
              </p:blipFill>
              <p:spPr>
                <a:xfrm>
                  <a:off x="7504927" y="4850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E0E8EB67-0FAC-4ED2-AB07-FA63E461894D}"/>
                    </a:ext>
                  </a:extLst>
                </p14:cNvPr>
                <p14:cNvContentPartPr/>
                <p14:nvPr/>
              </p14:nvContentPartPr>
              <p14:xfrm>
                <a:off x="7720927" y="475284"/>
                <a:ext cx="80280" cy="99360"/>
              </p14:xfrm>
            </p:contentPart>
          </mc:Choice>
          <mc:Fallback xmlns="">
            <p:pic>
              <p:nvPicPr>
                <p:cNvPr id="63" name="Freihand 62">
                  <a:extLst>
                    <a:ext uri="{FF2B5EF4-FFF2-40B4-BE49-F238E27FC236}">
                      <a16:creationId xmlns:a16="http://schemas.microsoft.com/office/drawing/2014/main" id="{E0E8EB67-0FAC-4ED2-AB07-FA63E461894D}"/>
                    </a:ext>
                  </a:extLst>
                </p:cNvPr>
                <p:cNvPicPr/>
                <p:nvPr/>
              </p:nvPicPr>
              <p:blipFill>
                <a:blip r:embed="rId74"/>
                <a:stretch>
                  <a:fillRect/>
                </a:stretch>
              </p:blipFill>
              <p:spPr>
                <a:xfrm>
                  <a:off x="7716607" y="470964"/>
                  <a:ext cx="88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Freihand 63">
                  <a:extLst>
                    <a:ext uri="{FF2B5EF4-FFF2-40B4-BE49-F238E27FC236}">
                      <a16:creationId xmlns:a16="http://schemas.microsoft.com/office/drawing/2014/main" id="{F2CC6171-A0EC-4658-B41D-2B71EFC4CB69}"/>
                    </a:ext>
                  </a:extLst>
                </p14:cNvPr>
                <p14:cNvContentPartPr/>
                <p14:nvPr/>
              </p14:nvContentPartPr>
              <p14:xfrm>
                <a:off x="7748287" y="549804"/>
                <a:ext cx="59400" cy="28080"/>
              </p14:xfrm>
            </p:contentPart>
          </mc:Choice>
          <mc:Fallback xmlns="">
            <p:pic>
              <p:nvPicPr>
                <p:cNvPr id="64" name="Freihand 63">
                  <a:extLst>
                    <a:ext uri="{FF2B5EF4-FFF2-40B4-BE49-F238E27FC236}">
                      <a16:creationId xmlns:a16="http://schemas.microsoft.com/office/drawing/2014/main" id="{F2CC6171-A0EC-4658-B41D-2B71EFC4CB69}"/>
                    </a:ext>
                  </a:extLst>
                </p:cNvPr>
                <p:cNvPicPr/>
                <p:nvPr/>
              </p:nvPicPr>
              <p:blipFill>
                <a:blip r:embed="rId76"/>
                <a:stretch>
                  <a:fillRect/>
                </a:stretch>
              </p:blipFill>
              <p:spPr>
                <a:xfrm>
                  <a:off x="7743967" y="545484"/>
                  <a:ext cx="68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5" name="Freihand 64">
                  <a:extLst>
                    <a:ext uri="{FF2B5EF4-FFF2-40B4-BE49-F238E27FC236}">
                      <a16:creationId xmlns:a16="http://schemas.microsoft.com/office/drawing/2014/main" id="{60294D78-53F1-44BE-A187-9D4B1A9314A9}"/>
                    </a:ext>
                  </a:extLst>
                </p14:cNvPr>
                <p14:cNvContentPartPr/>
                <p14:nvPr/>
              </p14:nvContentPartPr>
              <p14:xfrm>
                <a:off x="7621207" y="542964"/>
                <a:ext cx="41760" cy="46440"/>
              </p14:xfrm>
            </p:contentPart>
          </mc:Choice>
          <mc:Fallback xmlns="">
            <p:pic>
              <p:nvPicPr>
                <p:cNvPr id="65" name="Freihand 64">
                  <a:extLst>
                    <a:ext uri="{FF2B5EF4-FFF2-40B4-BE49-F238E27FC236}">
                      <a16:creationId xmlns:a16="http://schemas.microsoft.com/office/drawing/2014/main" id="{60294D78-53F1-44BE-A187-9D4B1A9314A9}"/>
                    </a:ext>
                  </a:extLst>
                </p:cNvPr>
                <p:cNvPicPr/>
                <p:nvPr/>
              </p:nvPicPr>
              <p:blipFill>
                <a:blip r:embed="rId78"/>
                <a:stretch>
                  <a:fillRect/>
                </a:stretch>
              </p:blipFill>
              <p:spPr>
                <a:xfrm>
                  <a:off x="7616887" y="538644"/>
                  <a:ext cx="50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6" name="Freihand 65">
                  <a:extLst>
                    <a:ext uri="{FF2B5EF4-FFF2-40B4-BE49-F238E27FC236}">
                      <a16:creationId xmlns:a16="http://schemas.microsoft.com/office/drawing/2014/main" id="{FDD8701A-9247-430A-8254-9D1C0E454B8C}"/>
                    </a:ext>
                  </a:extLst>
                </p14:cNvPr>
                <p14:cNvContentPartPr/>
                <p14:nvPr/>
              </p14:nvContentPartPr>
              <p14:xfrm>
                <a:off x="7813447" y="535044"/>
                <a:ext cx="149400" cy="42120"/>
              </p14:xfrm>
            </p:contentPart>
          </mc:Choice>
          <mc:Fallback xmlns="">
            <p:pic>
              <p:nvPicPr>
                <p:cNvPr id="66" name="Freihand 65">
                  <a:extLst>
                    <a:ext uri="{FF2B5EF4-FFF2-40B4-BE49-F238E27FC236}">
                      <a16:creationId xmlns:a16="http://schemas.microsoft.com/office/drawing/2014/main" id="{FDD8701A-9247-430A-8254-9D1C0E454B8C}"/>
                    </a:ext>
                  </a:extLst>
                </p:cNvPr>
                <p:cNvPicPr/>
                <p:nvPr/>
              </p:nvPicPr>
              <p:blipFill>
                <a:blip r:embed="rId80"/>
                <a:stretch>
                  <a:fillRect/>
                </a:stretch>
              </p:blipFill>
              <p:spPr>
                <a:xfrm>
                  <a:off x="7809127" y="530724"/>
                  <a:ext cx="158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Freihand 66">
                  <a:extLst>
                    <a:ext uri="{FF2B5EF4-FFF2-40B4-BE49-F238E27FC236}">
                      <a16:creationId xmlns:a16="http://schemas.microsoft.com/office/drawing/2014/main" id="{EE7C1298-DF5B-4063-AE1D-6554D72F0817}"/>
                    </a:ext>
                  </a:extLst>
                </p14:cNvPr>
                <p14:cNvContentPartPr/>
                <p14:nvPr/>
              </p14:nvContentPartPr>
              <p14:xfrm>
                <a:off x="7979407" y="515244"/>
                <a:ext cx="60120" cy="62640"/>
              </p14:xfrm>
            </p:contentPart>
          </mc:Choice>
          <mc:Fallback xmlns="">
            <p:pic>
              <p:nvPicPr>
                <p:cNvPr id="67" name="Freihand 66">
                  <a:extLst>
                    <a:ext uri="{FF2B5EF4-FFF2-40B4-BE49-F238E27FC236}">
                      <a16:creationId xmlns:a16="http://schemas.microsoft.com/office/drawing/2014/main" id="{EE7C1298-DF5B-4063-AE1D-6554D72F0817}"/>
                    </a:ext>
                  </a:extLst>
                </p:cNvPr>
                <p:cNvPicPr/>
                <p:nvPr/>
              </p:nvPicPr>
              <p:blipFill>
                <a:blip r:embed="rId82"/>
                <a:stretch>
                  <a:fillRect/>
                </a:stretch>
              </p:blipFill>
              <p:spPr>
                <a:xfrm>
                  <a:off x="7975087" y="510924"/>
                  <a:ext cx="68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8" name="Freihand 67">
                  <a:extLst>
                    <a:ext uri="{FF2B5EF4-FFF2-40B4-BE49-F238E27FC236}">
                      <a16:creationId xmlns:a16="http://schemas.microsoft.com/office/drawing/2014/main" id="{9B624B97-B9E8-4863-8914-EF931251C2C4}"/>
                    </a:ext>
                  </a:extLst>
                </p14:cNvPr>
                <p14:cNvContentPartPr/>
                <p14:nvPr/>
              </p14:nvContentPartPr>
              <p14:xfrm>
                <a:off x="8039167" y="508044"/>
                <a:ext cx="254160" cy="50040"/>
              </p14:xfrm>
            </p:contentPart>
          </mc:Choice>
          <mc:Fallback xmlns="">
            <p:pic>
              <p:nvPicPr>
                <p:cNvPr id="68" name="Freihand 67">
                  <a:extLst>
                    <a:ext uri="{FF2B5EF4-FFF2-40B4-BE49-F238E27FC236}">
                      <a16:creationId xmlns:a16="http://schemas.microsoft.com/office/drawing/2014/main" id="{9B624B97-B9E8-4863-8914-EF931251C2C4}"/>
                    </a:ext>
                  </a:extLst>
                </p:cNvPr>
                <p:cNvPicPr/>
                <p:nvPr/>
              </p:nvPicPr>
              <p:blipFill>
                <a:blip r:embed="rId84"/>
                <a:stretch>
                  <a:fillRect/>
                </a:stretch>
              </p:blipFill>
              <p:spPr>
                <a:xfrm>
                  <a:off x="8034847" y="503724"/>
                  <a:ext cx="262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 name="Freihand 69">
                  <a:extLst>
                    <a:ext uri="{FF2B5EF4-FFF2-40B4-BE49-F238E27FC236}">
                      <a16:creationId xmlns:a16="http://schemas.microsoft.com/office/drawing/2014/main" id="{B36B83B5-3657-4599-B1AC-56D42D81142C}"/>
                    </a:ext>
                  </a:extLst>
                </p14:cNvPr>
                <p14:cNvContentPartPr/>
                <p14:nvPr/>
              </p14:nvContentPartPr>
              <p14:xfrm>
                <a:off x="6568207" y="638004"/>
                <a:ext cx="520200" cy="155880"/>
              </p14:xfrm>
            </p:contentPart>
          </mc:Choice>
          <mc:Fallback xmlns="">
            <p:pic>
              <p:nvPicPr>
                <p:cNvPr id="70" name="Freihand 69">
                  <a:extLst>
                    <a:ext uri="{FF2B5EF4-FFF2-40B4-BE49-F238E27FC236}">
                      <a16:creationId xmlns:a16="http://schemas.microsoft.com/office/drawing/2014/main" id="{B36B83B5-3657-4599-B1AC-56D42D81142C}"/>
                    </a:ext>
                  </a:extLst>
                </p:cNvPr>
                <p:cNvPicPr/>
                <p:nvPr/>
              </p:nvPicPr>
              <p:blipFill>
                <a:blip r:embed="rId86"/>
                <a:stretch>
                  <a:fillRect/>
                </a:stretch>
              </p:blipFill>
              <p:spPr>
                <a:xfrm>
                  <a:off x="6563887" y="633684"/>
                  <a:ext cx="528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1" name="Freihand 70">
                  <a:extLst>
                    <a:ext uri="{FF2B5EF4-FFF2-40B4-BE49-F238E27FC236}">
                      <a16:creationId xmlns:a16="http://schemas.microsoft.com/office/drawing/2014/main" id="{FD427A78-AC1F-4DE1-9CB9-623E9E6427BA}"/>
                    </a:ext>
                  </a:extLst>
                </p14:cNvPr>
                <p14:cNvContentPartPr/>
                <p14:nvPr/>
              </p14:nvContentPartPr>
              <p14:xfrm>
                <a:off x="7088767" y="721524"/>
                <a:ext cx="659160" cy="110520"/>
              </p14:xfrm>
            </p:contentPart>
          </mc:Choice>
          <mc:Fallback xmlns="">
            <p:pic>
              <p:nvPicPr>
                <p:cNvPr id="71" name="Freihand 70">
                  <a:extLst>
                    <a:ext uri="{FF2B5EF4-FFF2-40B4-BE49-F238E27FC236}">
                      <a16:creationId xmlns:a16="http://schemas.microsoft.com/office/drawing/2014/main" id="{FD427A78-AC1F-4DE1-9CB9-623E9E6427BA}"/>
                    </a:ext>
                  </a:extLst>
                </p:cNvPr>
                <p:cNvPicPr/>
                <p:nvPr/>
              </p:nvPicPr>
              <p:blipFill>
                <a:blip r:embed="rId88"/>
                <a:stretch>
                  <a:fillRect/>
                </a:stretch>
              </p:blipFill>
              <p:spPr>
                <a:xfrm>
                  <a:off x="7084447" y="717204"/>
                  <a:ext cx="667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 name="Freihand 71">
                  <a:extLst>
                    <a:ext uri="{FF2B5EF4-FFF2-40B4-BE49-F238E27FC236}">
                      <a16:creationId xmlns:a16="http://schemas.microsoft.com/office/drawing/2014/main" id="{D39CCCFC-AEA0-4113-824E-B2DDE05C2B4A}"/>
                    </a:ext>
                  </a:extLst>
                </p14:cNvPr>
                <p14:cNvContentPartPr/>
                <p14:nvPr/>
              </p14:nvContentPartPr>
              <p14:xfrm>
                <a:off x="7232047" y="865164"/>
                <a:ext cx="818640" cy="53640"/>
              </p14:xfrm>
            </p:contentPart>
          </mc:Choice>
          <mc:Fallback xmlns="">
            <p:pic>
              <p:nvPicPr>
                <p:cNvPr id="72" name="Freihand 71">
                  <a:extLst>
                    <a:ext uri="{FF2B5EF4-FFF2-40B4-BE49-F238E27FC236}">
                      <a16:creationId xmlns:a16="http://schemas.microsoft.com/office/drawing/2014/main" id="{D39CCCFC-AEA0-4113-824E-B2DDE05C2B4A}"/>
                    </a:ext>
                  </a:extLst>
                </p:cNvPr>
                <p:cNvPicPr/>
                <p:nvPr/>
              </p:nvPicPr>
              <p:blipFill>
                <a:blip r:embed="rId90"/>
                <a:stretch>
                  <a:fillRect/>
                </a:stretch>
              </p:blipFill>
              <p:spPr>
                <a:xfrm>
                  <a:off x="7227727" y="860844"/>
                  <a:ext cx="827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3" name="Freihand 72">
                  <a:extLst>
                    <a:ext uri="{FF2B5EF4-FFF2-40B4-BE49-F238E27FC236}">
                      <a16:creationId xmlns:a16="http://schemas.microsoft.com/office/drawing/2014/main" id="{12400B92-0A09-4A8D-9C9E-5B401B0C89DA}"/>
                    </a:ext>
                  </a:extLst>
                </p14:cNvPr>
                <p14:cNvContentPartPr/>
                <p14:nvPr/>
              </p14:nvContentPartPr>
              <p14:xfrm>
                <a:off x="7970767" y="821604"/>
                <a:ext cx="228960" cy="117720"/>
              </p14:xfrm>
            </p:contentPart>
          </mc:Choice>
          <mc:Fallback xmlns="">
            <p:pic>
              <p:nvPicPr>
                <p:cNvPr id="73" name="Freihand 72">
                  <a:extLst>
                    <a:ext uri="{FF2B5EF4-FFF2-40B4-BE49-F238E27FC236}">
                      <a16:creationId xmlns:a16="http://schemas.microsoft.com/office/drawing/2014/main" id="{12400B92-0A09-4A8D-9C9E-5B401B0C89DA}"/>
                    </a:ext>
                  </a:extLst>
                </p:cNvPr>
                <p:cNvPicPr/>
                <p:nvPr/>
              </p:nvPicPr>
              <p:blipFill>
                <a:blip r:embed="rId92"/>
                <a:stretch>
                  <a:fillRect/>
                </a:stretch>
              </p:blipFill>
              <p:spPr>
                <a:xfrm>
                  <a:off x="7966447" y="817284"/>
                  <a:ext cx="237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Freihand 74">
                  <a:extLst>
                    <a:ext uri="{FF2B5EF4-FFF2-40B4-BE49-F238E27FC236}">
                      <a16:creationId xmlns:a16="http://schemas.microsoft.com/office/drawing/2014/main" id="{D48D9DA5-8B99-4695-8EF0-E2B93899377C}"/>
                    </a:ext>
                  </a:extLst>
                </p14:cNvPr>
                <p14:cNvContentPartPr/>
                <p14:nvPr/>
              </p14:nvContentPartPr>
              <p14:xfrm>
                <a:off x="8322127" y="733044"/>
                <a:ext cx="119880" cy="144000"/>
              </p14:xfrm>
            </p:contentPart>
          </mc:Choice>
          <mc:Fallback xmlns="">
            <p:pic>
              <p:nvPicPr>
                <p:cNvPr id="75" name="Freihand 74">
                  <a:extLst>
                    <a:ext uri="{FF2B5EF4-FFF2-40B4-BE49-F238E27FC236}">
                      <a16:creationId xmlns:a16="http://schemas.microsoft.com/office/drawing/2014/main" id="{D48D9DA5-8B99-4695-8EF0-E2B93899377C}"/>
                    </a:ext>
                  </a:extLst>
                </p:cNvPr>
                <p:cNvPicPr/>
                <p:nvPr/>
              </p:nvPicPr>
              <p:blipFill>
                <a:blip r:embed="rId94"/>
                <a:stretch>
                  <a:fillRect/>
                </a:stretch>
              </p:blipFill>
              <p:spPr>
                <a:xfrm>
                  <a:off x="8317807" y="728724"/>
                  <a:ext cx="128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 name="Freihand 75">
                  <a:extLst>
                    <a:ext uri="{FF2B5EF4-FFF2-40B4-BE49-F238E27FC236}">
                      <a16:creationId xmlns:a16="http://schemas.microsoft.com/office/drawing/2014/main" id="{6C187C24-76D8-47B3-8E7C-DD74F067AB93}"/>
                    </a:ext>
                  </a:extLst>
                </p14:cNvPr>
                <p14:cNvContentPartPr/>
                <p14:nvPr/>
              </p14:nvContentPartPr>
              <p14:xfrm>
                <a:off x="8464327" y="752124"/>
                <a:ext cx="87120" cy="151200"/>
              </p14:xfrm>
            </p:contentPart>
          </mc:Choice>
          <mc:Fallback xmlns="">
            <p:pic>
              <p:nvPicPr>
                <p:cNvPr id="76" name="Freihand 75">
                  <a:extLst>
                    <a:ext uri="{FF2B5EF4-FFF2-40B4-BE49-F238E27FC236}">
                      <a16:creationId xmlns:a16="http://schemas.microsoft.com/office/drawing/2014/main" id="{6C187C24-76D8-47B3-8E7C-DD74F067AB93}"/>
                    </a:ext>
                  </a:extLst>
                </p:cNvPr>
                <p:cNvPicPr/>
                <p:nvPr/>
              </p:nvPicPr>
              <p:blipFill>
                <a:blip r:embed="rId96"/>
                <a:stretch>
                  <a:fillRect/>
                </a:stretch>
              </p:blipFill>
              <p:spPr>
                <a:xfrm>
                  <a:off x="8460007" y="747804"/>
                  <a:ext cx="95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7" name="Freihand 76">
                  <a:extLst>
                    <a:ext uri="{FF2B5EF4-FFF2-40B4-BE49-F238E27FC236}">
                      <a16:creationId xmlns:a16="http://schemas.microsoft.com/office/drawing/2014/main" id="{707E194D-7025-4127-B458-B1CFFEE86C3F}"/>
                    </a:ext>
                  </a:extLst>
                </p14:cNvPr>
                <p14:cNvContentPartPr/>
                <p14:nvPr/>
              </p14:nvContentPartPr>
              <p14:xfrm>
                <a:off x="8563687" y="728004"/>
                <a:ext cx="439920" cy="90000"/>
              </p14:xfrm>
            </p:contentPart>
          </mc:Choice>
          <mc:Fallback xmlns="">
            <p:pic>
              <p:nvPicPr>
                <p:cNvPr id="77" name="Freihand 76">
                  <a:extLst>
                    <a:ext uri="{FF2B5EF4-FFF2-40B4-BE49-F238E27FC236}">
                      <a16:creationId xmlns:a16="http://schemas.microsoft.com/office/drawing/2014/main" id="{707E194D-7025-4127-B458-B1CFFEE86C3F}"/>
                    </a:ext>
                  </a:extLst>
                </p:cNvPr>
                <p:cNvPicPr/>
                <p:nvPr/>
              </p:nvPicPr>
              <p:blipFill>
                <a:blip r:embed="rId98"/>
                <a:stretch>
                  <a:fillRect/>
                </a:stretch>
              </p:blipFill>
              <p:spPr>
                <a:xfrm>
                  <a:off x="8559367" y="723684"/>
                  <a:ext cx="448560" cy="98640"/>
                </a:xfrm>
                <a:prstGeom prst="rect">
                  <a:avLst/>
                </a:prstGeom>
              </p:spPr>
            </p:pic>
          </mc:Fallback>
        </mc:AlternateContent>
      </p:grpSp>
      <p:grpSp>
        <p:nvGrpSpPr>
          <p:cNvPr id="80" name="Gruppieren 79">
            <a:extLst>
              <a:ext uri="{FF2B5EF4-FFF2-40B4-BE49-F238E27FC236}">
                <a16:creationId xmlns:a16="http://schemas.microsoft.com/office/drawing/2014/main" id="{40D4D488-5C10-4DC1-83F3-904F9EFE91EF}"/>
              </a:ext>
            </a:extLst>
          </p:cNvPr>
          <p:cNvGrpSpPr/>
          <p:nvPr/>
        </p:nvGrpSpPr>
        <p:grpSpPr>
          <a:xfrm>
            <a:off x="1236247" y="91884"/>
            <a:ext cx="1271880" cy="687600"/>
            <a:chOff x="1236247" y="91884"/>
            <a:chExt cx="1271880" cy="687600"/>
          </a:xfrm>
        </p:grpSpPr>
        <mc:AlternateContent xmlns:mc="http://schemas.openxmlformats.org/markup-compatibility/2006" xmlns:p14="http://schemas.microsoft.com/office/powerpoint/2010/main">
          <mc:Choice Requires="p14">
            <p:contentPart p14:bwMode="auto" r:id="rId99">
              <p14:nvContentPartPr>
                <p14:cNvPr id="3" name="Freihand 2">
                  <a:extLst>
                    <a:ext uri="{FF2B5EF4-FFF2-40B4-BE49-F238E27FC236}">
                      <a16:creationId xmlns:a16="http://schemas.microsoft.com/office/drawing/2014/main" id="{A89652C5-78D4-4416-8EC1-F8D6761D54DB}"/>
                    </a:ext>
                  </a:extLst>
                </p14:cNvPr>
                <p14:cNvContentPartPr/>
                <p14:nvPr/>
              </p14:nvContentPartPr>
              <p14:xfrm>
                <a:off x="1401127" y="279444"/>
                <a:ext cx="105480" cy="100080"/>
              </p14:xfrm>
            </p:contentPart>
          </mc:Choice>
          <mc:Fallback xmlns="">
            <p:pic>
              <p:nvPicPr>
                <p:cNvPr id="3" name="Freihand 2">
                  <a:extLst>
                    <a:ext uri="{FF2B5EF4-FFF2-40B4-BE49-F238E27FC236}">
                      <a16:creationId xmlns:a16="http://schemas.microsoft.com/office/drawing/2014/main" id="{A89652C5-78D4-4416-8EC1-F8D6761D54DB}"/>
                    </a:ext>
                  </a:extLst>
                </p:cNvPr>
                <p:cNvPicPr/>
                <p:nvPr/>
              </p:nvPicPr>
              <p:blipFill>
                <a:blip r:embed="rId100"/>
                <a:stretch>
                  <a:fillRect/>
                </a:stretch>
              </p:blipFill>
              <p:spPr>
                <a:xfrm>
                  <a:off x="1396807" y="275124"/>
                  <a:ext cx="114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 name="Freihand 9">
                  <a:extLst>
                    <a:ext uri="{FF2B5EF4-FFF2-40B4-BE49-F238E27FC236}">
                      <a16:creationId xmlns:a16="http://schemas.microsoft.com/office/drawing/2014/main" id="{F3962472-A189-4CBA-A0B1-1A8AC9D5F3ED}"/>
                    </a:ext>
                  </a:extLst>
                </p14:cNvPr>
                <p14:cNvContentPartPr/>
                <p14:nvPr/>
              </p14:nvContentPartPr>
              <p14:xfrm>
                <a:off x="1450807" y="303924"/>
                <a:ext cx="90000" cy="187920"/>
              </p14:xfrm>
            </p:contentPart>
          </mc:Choice>
          <mc:Fallback xmlns="">
            <p:pic>
              <p:nvPicPr>
                <p:cNvPr id="10" name="Freihand 9">
                  <a:extLst>
                    <a:ext uri="{FF2B5EF4-FFF2-40B4-BE49-F238E27FC236}">
                      <a16:creationId xmlns:a16="http://schemas.microsoft.com/office/drawing/2014/main" id="{F3962472-A189-4CBA-A0B1-1A8AC9D5F3ED}"/>
                    </a:ext>
                  </a:extLst>
                </p:cNvPr>
                <p:cNvPicPr/>
                <p:nvPr/>
              </p:nvPicPr>
              <p:blipFill>
                <a:blip r:embed="rId102"/>
                <a:stretch>
                  <a:fillRect/>
                </a:stretch>
              </p:blipFill>
              <p:spPr>
                <a:xfrm>
                  <a:off x="1446487" y="299604"/>
                  <a:ext cx="98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 name="Freihand 10">
                  <a:extLst>
                    <a:ext uri="{FF2B5EF4-FFF2-40B4-BE49-F238E27FC236}">
                      <a16:creationId xmlns:a16="http://schemas.microsoft.com/office/drawing/2014/main" id="{1E5EC308-A0D2-4601-8D98-738969D947EC}"/>
                    </a:ext>
                  </a:extLst>
                </p14:cNvPr>
                <p14:cNvContentPartPr/>
                <p14:nvPr/>
              </p14:nvContentPartPr>
              <p14:xfrm>
                <a:off x="1644127" y="189444"/>
                <a:ext cx="23760" cy="113400"/>
              </p14:xfrm>
            </p:contentPart>
          </mc:Choice>
          <mc:Fallback xmlns="">
            <p:pic>
              <p:nvPicPr>
                <p:cNvPr id="11" name="Freihand 10">
                  <a:extLst>
                    <a:ext uri="{FF2B5EF4-FFF2-40B4-BE49-F238E27FC236}">
                      <a16:creationId xmlns:a16="http://schemas.microsoft.com/office/drawing/2014/main" id="{1E5EC308-A0D2-4601-8D98-738969D947EC}"/>
                    </a:ext>
                  </a:extLst>
                </p:cNvPr>
                <p:cNvPicPr/>
                <p:nvPr/>
              </p:nvPicPr>
              <p:blipFill>
                <a:blip r:embed="rId104"/>
                <a:stretch>
                  <a:fillRect/>
                </a:stretch>
              </p:blipFill>
              <p:spPr>
                <a:xfrm>
                  <a:off x="1639807" y="185124"/>
                  <a:ext cx="32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 name="Freihand 11">
                  <a:extLst>
                    <a:ext uri="{FF2B5EF4-FFF2-40B4-BE49-F238E27FC236}">
                      <a16:creationId xmlns:a16="http://schemas.microsoft.com/office/drawing/2014/main" id="{81084FDD-4A08-402B-93CE-6E9E72B8950D}"/>
                    </a:ext>
                  </a:extLst>
                </p14:cNvPr>
                <p14:cNvContentPartPr/>
                <p14:nvPr/>
              </p14:nvContentPartPr>
              <p14:xfrm>
                <a:off x="1580767" y="176844"/>
                <a:ext cx="169560" cy="123480"/>
              </p14:xfrm>
            </p:contentPart>
          </mc:Choice>
          <mc:Fallback xmlns="">
            <p:pic>
              <p:nvPicPr>
                <p:cNvPr id="12" name="Freihand 11">
                  <a:extLst>
                    <a:ext uri="{FF2B5EF4-FFF2-40B4-BE49-F238E27FC236}">
                      <a16:creationId xmlns:a16="http://schemas.microsoft.com/office/drawing/2014/main" id="{81084FDD-4A08-402B-93CE-6E9E72B8950D}"/>
                    </a:ext>
                  </a:extLst>
                </p:cNvPr>
                <p:cNvPicPr/>
                <p:nvPr/>
              </p:nvPicPr>
              <p:blipFill>
                <a:blip r:embed="rId106"/>
                <a:stretch>
                  <a:fillRect/>
                </a:stretch>
              </p:blipFill>
              <p:spPr>
                <a:xfrm>
                  <a:off x="1576447" y="172524"/>
                  <a:ext cx="178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 name="Freihand 12">
                  <a:extLst>
                    <a:ext uri="{FF2B5EF4-FFF2-40B4-BE49-F238E27FC236}">
                      <a16:creationId xmlns:a16="http://schemas.microsoft.com/office/drawing/2014/main" id="{E53F367E-4F5D-4398-95DD-8FEF1B7DF6F4}"/>
                    </a:ext>
                  </a:extLst>
                </p14:cNvPr>
                <p14:cNvContentPartPr/>
                <p14:nvPr/>
              </p14:nvContentPartPr>
              <p14:xfrm>
                <a:off x="1891807" y="285924"/>
                <a:ext cx="177480" cy="9000"/>
              </p14:xfrm>
            </p:contentPart>
          </mc:Choice>
          <mc:Fallback xmlns="">
            <p:pic>
              <p:nvPicPr>
                <p:cNvPr id="13" name="Freihand 12">
                  <a:extLst>
                    <a:ext uri="{FF2B5EF4-FFF2-40B4-BE49-F238E27FC236}">
                      <a16:creationId xmlns:a16="http://schemas.microsoft.com/office/drawing/2014/main" id="{E53F367E-4F5D-4398-95DD-8FEF1B7DF6F4}"/>
                    </a:ext>
                  </a:extLst>
                </p:cNvPr>
                <p:cNvPicPr/>
                <p:nvPr/>
              </p:nvPicPr>
              <p:blipFill>
                <a:blip r:embed="rId108"/>
                <a:stretch>
                  <a:fillRect/>
                </a:stretch>
              </p:blipFill>
              <p:spPr>
                <a:xfrm>
                  <a:off x="1887487" y="281604"/>
                  <a:ext cx="186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 name="Freihand 13">
                  <a:extLst>
                    <a:ext uri="{FF2B5EF4-FFF2-40B4-BE49-F238E27FC236}">
                      <a16:creationId xmlns:a16="http://schemas.microsoft.com/office/drawing/2014/main" id="{4427730F-2D40-4043-B448-1BEA943D2D34}"/>
                    </a:ext>
                  </a:extLst>
                </p14:cNvPr>
                <p14:cNvContentPartPr/>
                <p14:nvPr/>
              </p14:nvContentPartPr>
              <p14:xfrm>
                <a:off x="1873807" y="344604"/>
                <a:ext cx="159480" cy="18360"/>
              </p14:xfrm>
            </p:contentPart>
          </mc:Choice>
          <mc:Fallback xmlns="">
            <p:pic>
              <p:nvPicPr>
                <p:cNvPr id="14" name="Freihand 13">
                  <a:extLst>
                    <a:ext uri="{FF2B5EF4-FFF2-40B4-BE49-F238E27FC236}">
                      <a16:creationId xmlns:a16="http://schemas.microsoft.com/office/drawing/2014/main" id="{4427730F-2D40-4043-B448-1BEA943D2D34}"/>
                    </a:ext>
                  </a:extLst>
                </p:cNvPr>
                <p:cNvPicPr/>
                <p:nvPr/>
              </p:nvPicPr>
              <p:blipFill>
                <a:blip r:embed="rId110"/>
                <a:stretch>
                  <a:fillRect/>
                </a:stretch>
              </p:blipFill>
              <p:spPr>
                <a:xfrm>
                  <a:off x="1869487" y="340284"/>
                  <a:ext cx="168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 name="Freihand 14">
                  <a:extLst>
                    <a:ext uri="{FF2B5EF4-FFF2-40B4-BE49-F238E27FC236}">
                      <a16:creationId xmlns:a16="http://schemas.microsoft.com/office/drawing/2014/main" id="{0277D232-E36E-42D2-81E1-E8D28ECEB105}"/>
                    </a:ext>
                  </a:extLst>
                </p14:cNvPr>
                <p14:cNvContentPartPr/>
                <p14:nvPr/>
              </p14:nvContentPartPr>
              <p14:xfrm>
                <a:off x="2196007" y="276204"/>
                <a:ext cx="123840" cy="52920"/>
              </p14:xfrm>
            </p:contentPart>
          </mc:Choice>
          <mc:Fallback xmlns="">
            <p:pic>
              <p:nvPicPr>
                <p:cNvPr id="15" name="Freihand 14">
                  <a:extLst>
                    <a:ext uri="{FF2B5EF4-FFF2-40B4-BE49-F238E27FC236}">
                      <a16:creationId xmlns:a16="http://schemas.microsoft.com/office/drawing/2014/main" id="{0277D232-E36E-42D2-81E1-E8D28ECEB105}"/>
                    </a:ext>
                  </a:extLst>
                </p:cNvPr>
                <p:cNvPicPr/>
                <p:nvPr/>
              </p:nvPicPr>
              <p:blipFill>
                <a:blip r:embed="rId112"/>
                <a:stretch>
                  <a:fillRect/>
                </a:stretch>
              </p:blipFill>
              <p:spPr>
                <a:xfrm>
                  <a:off x="2191687" y="271884"/>
                  <a:ext cx="132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 name="Freihand 15">
                  <a:extLst>
                    <a:ext uri="{FF2B5EF4-FFF2-40B4-BE49-F238E27FC236}">
                      <a16:creationId xmlns:a16="http://schemas.microsoft.com/office/drawing/2014/main" id="{249B552D-9F59-49DF-93F7-DF1ACE11C9A9}"/>
                    </a:ext>
                  </a:extLst>
                </p14:cNvPr>
                <p14:cNvContentPartPr/>
                <p14:nvPr/>
              </p14:nvContentPartPr>
              <p14:xfrm>
                <a:off x="2278087" y="258204"/>
                <a:ext cx="88200" cy="176760"/>
              </p14:xfrm>
            </p:contentPart>
          </mc:Choice>
          <mc:Fallback xmlns="">
            <p:pic>
              <p:nvPicPr>
                <p:cNvPr id="16" name="Freihand 15">
                  <a:extLst>
                    <a:ext uri="{FF2B5EF4-FFF2-40B4-BE49-F238E27FC236}">
                      <a16:creationId xmlns:a16="http://schemas.microsoft.com/office/drawing/2014/main" id="{249B552D-9F59-49DF-93F7-DF1ACE11C9A9}"/>
                    </a:ext>
                  </a:extLst>
                </p:cNvPr>
                <p:cNvPicPr/>
                <p:nvPr/>
              </p:nvPicPr>
              <p:blipFill>
                <a:blip r:embed="rId114"/>
                <a:stretch>
                  <a:fillRect/>
                </a:stretch>
              </p:blipFill>
              <p:spPr>
                <a:xfrm>
                  <a:off x="2273767" y="253884"/>
                  <a:ext cx="96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 name="Freihand 17">
                  <a:extLst>
                    <a:ext uri="{FF2B5EF4-FFF2-40B4-BE49-F238E27FC236}">
                      <a16:creationId xmlns:a16="http://schemas.microsoft.com/office/drawing/2014/main" id="{FBD83A66-EBB7-48F5-B464-632DBDCF7F2F}"/>
                    </a:ext>
                  </a:extLst>
                </p14:cNvPr>
                <p14:cNvContentPartPr/>
                <p14:nvPr/>
              </p14:nvContentPartPr>
              <p14:xfrm>
                <a:off x="1877407" y="508044"/>
                <a:ext cx="33480" cy="189000"/>
              </p14:xfrm>
            </p:contentPart>
          </mc:Choice>
          <mc:Fallback xmlns="">
            <p:pic>
              <p:nvPicPr>
                <p:cNvPr id="18" name="Freihand 17">
                  <a:extLst>
                    <a:ext uri="{FF2B5EF4-FFF2-40B4-BE49-F238E27FC236}">
                      <a16:creationId xmlns:a16="http://schemas.microsoft.com/office/drawing/2014/main" id="{FBD83A66-EBB7-48F5-B464-632DBDCF7F2F}"/>
                    </a:ext>
                  </a:extLst>
                </p:cNvPr>
                <p:cNvPicPr/>
                <p:nvPr/>
              </p:nvPicPr>
              <p:blipFill>
                <a:blip r:embed="rId116"/>
                <a:stretch>
                  <a:fillRect/>
                </a:stretch>
              </p:blipFill>
              <p:spPr>
                <a:xfrm>
                  <a:off x="1873087" y="503724"/>
                  <a:ext cx="42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 name="Freihand 18">
                  <a:extLst>
                    <a:ext uri="{FF2B5EF4-FFF2-40B4-BE49-F238E27FC236}">
                      <a16:creationId xmlns:a16="http://schemas.microsoft.com/office/drawing/2014/main" id="{D4989D4C-2522-4C09-82D5-E9B7C0D10EBF}"/>
                    </a:ext>
                  </a:extLst>
                </p14:cNvPr>
                <p14:cNvContentPartPr/>
                <p14:nvPr/>
              </p14:nvContentPartPr>
              <p14:xfrm>
                <a:off x="1823767" y="608484"/>
                <a:ext cx="188280" cy="171000"/>
              </p14:xfrm>
            </p:contentPart>
          </mc:Choice>
          <mc:Fallback xmlns="">
            <p:pic>
              <p:nvPicPr>
                <p:cNvPr id="19" name="Freihand 18">
                  <a:extLst>
                    <a:ext uri="{FF2B5EF4-FFF2-40B4-BE49-F238E27FC236}">
                      <a16:creationId xmlns:a16="http://schemas.microsoft.com/office/drawing/2014/main" id="{D4989D4C-2522-4C09-82D5-E9B7C0D10EBF}"/>
                    </a:ext>
                  </a:extLst>
                </p:cNvPr>
                <p:cNvPicPr/>
                <p:nvPr/>
              </p:nvPicPr>
              <p:blipFill>
                <a:blip r:embed="rId118"/>
                <a:stretch>
                  <a:fillRect/>
                </a:stretch>
              </p:blipFill>
              <p:spPr>
                <a:xfrm>
                  <a:off x="1819447" y="604164"/>
                  <a:ext cx="196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8464CF08-C561-424C-B5F5-C278469CFBB2}"/>
                    </a:ext>
                  </a:extLst>
                </p14:cNvPr>
                <p14:cNvContentPartPr/>
                <p14:nvPr/>
              </p14:nvContentPartPr>
              <p14:xfrm>
                <a:off x="1236247" y="91884"/>
                <a:ext cx="1271880" cy="475560"/>
              </p14:xfrm>
            </p:contentPart>
          </mc:Choice>
          <mc:Fallback xmlns="">
            <p:pic>
              <p:nvPicPr>
                <p:cNvPr id="79" name="Freihand 78">
                  <a:extLst>
                    <a:ext uri="{FF2B5EF4-FFF2-40B4-BE49-F238E27FC236}">
                      <a16:creationId xmlns:a16="http://schemas.microsoft.com/office/drawing/2014/main" id="{8464CF08-C561-424C-B5F5-C278469CFBB2}"/>
                    </a:ext>
                  </a:extLst>
                </p:cNvPr>
                <p:cNvPicPr/>
                <p:nvPr/>
              </p:nvPicPr>
              <p:blipFill>
                <a:blip r:embed="rId120"/>
                <a:stretch>
                  <a:fillRect/>
                </a:stretch>
              </p:blipFill>
              <p:spPr>
                <a:xfrm>
                  <a:off x="1231927" y="87564"/>
                  <a:ext cx="1280520" cy="48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A9896BA0-F58C-479E-8401-779635E106CE}"/>
                  </a:ext>
                </a:extLst>
              </p14:cNvPr>
              <p14:cNvContentPartPr/>
              <p14:nvPr/>
            </p14:nvContentPartPr>
            <p14:xfrm>
              <a:off x="652687" y="1245684"/>
              <a:ext cx="2786760" cy="61920"/>
            </p14:xfrm>
          </p:contentPart>
        </mc:Choice>
        <mc:Fallback xmlns="">
          <p:pic>
            <p:nvPicPr>
              <p:cNvPr id="81" name="Freihand 80">
                <a:extLst>
                  <a:ext uri="{FF2B5EF4-FFF2-40B4-BE49-F238E27FC236}">
                    <a16:creationId xmlns:a16="http://schemas.microsoft.com/office/drawing/2014/main" id="{A9896BA0-F58C-479E-8401-779635E106CE}"/>
                  </a:ext>
                </a:extLst>
              </p:cNvPr>
              <p:cNvPicPr/>
              <p:nvPr/>
            </p:nvPicPr>
            <p:blipFill>
              <a:blip r:embed="rId122"/>
              <a:stretch>
                <a:fillRect/>
              </a:stretch>
            </p:blipFill>
            <p:spPr>
              <a:xfrm>
                <a:off x="648367" y="1241364"/>
                <a:ext cx="2795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5E843AC4-56B8-4942-B57F-CB3CCE8F2E91}"/>
                  </a:ext>
                </a:extLst>
              </p14:cNvPr>
              <p14:cNvContentPartPr/>
              <p14:nvPr/>
            </p14:nvContentPartPr>
            <p14:xfrm>
              <a:off x="5631847" y="1357284"/>
              <a:ext cx="1116720" cy="518760"/>
            </p14:xfrm>
          </p:contentPart>
        </mc:Choice>
        <mc:Fallback xmlns="">
          <p:pic>
            <p:nvPicPr>
              <p:cNvPr id="82" name="Freihand 81">
                <a:extLst>
                  <a:ext uri="{FF2B5EF4-FFF2-40B4-BE49-F238E27FC236}">
                    <a16:creationId xmlns:a16="http://schemas.microsoft.com/office/drawing/2014/main" id="{5E843AC4-56B8-4942-B57F-CB3CCE8F2E91}"/>
                  </a:ext>
                </a:extLst>
              </p:cNvPr>
              <p:cNvPicPr/>
              <p:nvPr/>
            </p:nvPicPr>
            <p:blipFill>
              <a:blip r:embed="rId124"/>
              <a:stretch>
                <a:fillRect/>
              </a:stretch>
            </p:blipFill>
            <p:spPr>
              <a:xfrm>
                <a:off x="5627527" y="1352964"/>
                <a:ext cx="112536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E2974E7F-2F40-45AC-9A9F-C3BA3FCAA0DD}"/>
                  </a:ext>
                </a:extLst>
              </p14:cNvPr>
              <p14:cNvContentPartPr/>
              <p14:nvPr/>
            </p14:nvContentPartPr>
            <p14:xfrm>
              <a:off x="4893847" y="4316124"/>
              <a:ext cx="3403080" cy="404640"/>
            </p14:xfrm>
          </p:contentPart>
        </mc:Choice>
        <mc:Fallback xmlns="">
          <p:pic>
            <p:nvPicPr>
              <p:cNvPr id="83" name="Freihand 82">
                <a:extLst>
                  <a:ext uri="{FF2B5EF4-FFF2-40B4-BE49-F238E27FC236}">
                    <a16:creationId xmlns:a16="http://schemas.microsoft.com/office/drawing/2014/main" id="{E2974E7F-2F40-45AC-9A9F-C3BA3FCAA0DD}"/>
                  </a:ext>
                </a:extLst>
              </p:cNvPr>
              <p:cNvPicPr/>
              <p:nvPr/>
            </p:nvPicPr>
            <p:blipFill>
              <a:blip r:embed="rId126"/>
              <a:stretch>
                <a:fillRect/>
              </a:stretch>
            </p:blipFill>
            <p:spPr>
              <a:xfrm>
                <a:off x="4889527" y="4311804"/>
                <a:ext cx="3411720" cy="413280"/>
              </a:xfrm>
              <a:prstGeom prst="rect">
                <a:avLst/>
              </a:prstGeom>
            </p:spPr>
          </p:pic>
        </mc:Fallback>
      </mc:AlternateContent>
      <p:grpSp>
        <p:nvGrpSpPr>
          <p:cNvPr id="87" name="Gruppieren 86">
            <a:extLst>
              <a:ext uri="{FF2B5EF4-FFF2-40B4-BE49-F238E27FC236}">
                <a16:creationId xmlns:a16="http://schemas.microsoft.com/office/drawing/2014/main" id="{C7DBB833-3A24-473D-9CD0-0C21318B8658}"/>
              </a:ext>
            </a:extLst>
          </p:cNvPr>
          <p:cNvGrpSpPr/>
          <p:nvPr/>
        </p:nvGrpSpPr>
        <p:grpSpPr>
          <a:xfrm>
            <a:off x="2727727" y="5934324"/>
            <a:ext cx="1650960" cy="551520"/>
            <a:chOff x="2727727" y="5934324"/>
            <a:chExt cx="1650960" cy="551520"/>
          </a:xfrm>
        </p:grpSpPr>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5F321A9F-F582-4290-9198-7729EEC74DAF}"/>
                    </a:ext>
                  </a:extLst>
                </p14:cNvPr>
                <p14:cNvContentPartPr/>
                <p14:nvPr/>
              </p14:nvContentPartPr>
              <p14:xfrm>
                <a:off x="3115447" y="5934324"/>
                <a:ext cx="1263240" cy="551520"/>
              </p14:xfrm>
            </p:contentPart>
          </mc:Choice>
          <mc:Fallback xmlns="">
            <p:pic>
              <p:nvPicPr>
                <p:cNvPr id="84" name="Freihand 83">
                  <a:extLst>
                    <a:ext uri="{FF2B5EF4-FFF2-40B4-BE49-F238E27FC236}">
                      <a16:creationId xmlns:a16="http://schemas.microsoft.com/office/drawing/2014/main" id="{5F321A9F-F582-4290-9198-7729EEC74DAF}"/>
                    </a:ext>
                  </a:extLst>
                </p:cNvPr>
                <p:cNvPicPr/>
                <p:nvPr/>
              </p:nvPicPr>
              <p:blipFill>
                <a:blip r:embed="rId128"/>
                <a:stretch>
                  <a:fillRect/>
                </a:stretch>
              </p:blipFill>
              <p:spPr>
                <a:xfrm>
                  <a:off x="3111127" y="5930004"/>
                  <a:ext cx="127188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35174B9C-5D9D-4F5E-BCBD-67B13F35599E}"/>
                    </a:ext>
                  </a:extLst>
                </p14:cNvPr>
                <p14:cNvContentPartPr/>
                <p14:nvPr/>
              </p14:nvContentPartPr>
              <p14:xfrm>
                <a:off x="2727727" y="6146004"/>
                <a:ext cx="267840" cy="34920"/>
              </p14:xfrm>
            </p:contentPart>
          </mc:Choice>
          <mc:Fallback xmlns="">
            <p:pic>
              <p:nvPicPr>
                <p:cNvPr id="85" name="Freihand 84">
                  <a:extLst>
                    <a:ext uri="{FF2B5EF4-FFF2-40B4-BE49-F238E27FC236}">
                      <a16:creationId xmlns:a16="http://schemas.microsoft.com/office/drawing/2014/main" id="{35174B9C-5D9D-4F5E-BCBD-67B13F35599E}"/>
                    </a:ext>
                  </a:extLst>
                </p:cNvPr>
                <p:cNvPicPr/>
                <p:nvPr/>
              </p:nvPicPr>
              <p:blipFill>
                <a:blip r:embed="rId130"/>
                <a:stretch>
                  <a:fillRect/>
                </a:stretch>
              </p:blipFill>
              <p:spPr>
                <a:xfrm>
                  <a:off x="2723407" y="6141684"/>
                  <a:ext cx="276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5A7A51AC-9053-4380-B527-D4853D1EA6D6}"/>
                    </a:ext>
                  </a:extLst>
                </p14:cNvPr>
                <p14:cNvContentPartPr/>
                <p14:nvPr/>
              </p14:nvContentPartPr>
              <p14:xfrm>
                <a:off x="2878927" y="6081564"/>
                <a:ext cx="207720" cy="236520"/>
              </p14:xfrm>
            </p:contentPart>
          </mc:Choice>
          <mc:Fallback xmlns="">
            <p:pic>
              <p:nvPicPr>
                <p:cNvPr id="86" name="Freihand 85">
                  <a:extLst>
                    <a:ext uri="{FF2B5EF4-FFF2-40B4-BE49-F238E27FC236}">
                      <a16:creationId xmlns:a16="http://schemas.microsoft.com/office/drawing/2014/main" id="{5A7A51AC-9053-4380-B527-D4853D1EA6D6}"/>
                    </a:ext>
                  </a:extLst>
                </p:cNvPr>
                <p:cNvPicPr/>
                <p:nvPr/>
              </p:nvPicPr>
              <p:blipFill>
                <a:blip r:embed="rId132"/>
                <a:stretch>
                  <a:fillRect/>
                </a:stretch>
              </p:blipFill>
              <p:spPr>
                <a:xfrm>
                  <a:off x="2874607" y="6077244"/>
                  <a:ext cx="216360" cy="24516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8DF5E28-8682-4BF5-B275-61851170CCBC}"/>
                  </a:ext>
                </a:extLst>
              </p14:cNvPr>
              <p14:cNvContentPartPr/>
              <p14:nvPr/>
            </p14:nvContentPartPr>
            <p14:xfrm>
              <a:off x="4539627" y="1553280"/>
              <a:ext cx="4439160" cy="141840"/>
            </p14:xfrm>
          </p:contentPart>
        </mc:Choice>
        <mc:Fallback>
          <p:pic>
            <p:nvPicPr>
              <p:cNvPr id="2" name="Freihand 1">
                <a:extLst>
                  <a:ext uri="{FF2B5EF4-FFF2-40B4-BE49-F238E27FC236}">
                    <a16:creationId xmlns:a16="http://schemas.microsoft.com/office/drawing/2014/main" id="{C8DF5E28-8682-4BF5-B275-61851170CCBC}"/>
                  </a:ext>
                </a:extLst>
              </p:cNvPr>
              <p:cNvPicPr/>
              <p:nvPr/>
            </p:nvPicPr>
            <p:blipFill>
              <a:blip r:embed="rId4"/>
              <a:stretch>
                <a:fillRect/>
              </a:stretch>
            </p:blipFill>
            <p:spPr>
              <a:xfrm>
                <a:off x="4535307" y="1548960"/>
                <a:ext cx="4447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54C7600C-8605-4751-87E9-F550EE82E56D}"/>
                  </a:ext>
                </a:extLst>
              </p14:cNvPr>
              <p14:cNvContentPartPr/>
              <p14:nvPr/>
            </p14:nvContentPartPr>
            <p14:xfrm>
              <a:off x="4638267" y="2258160"/>
              <a:ext cx="2549160" cy="58320"/>
            </p14:xfrm>
          </p:contentPart>
        </mc:Choice>
        <mc:Fallback>
          <p:pic>
            <p:nvPicPr>
              <p:cNvPr id="6" name="Freihand 5">
                <a:extLst>
                  <a:ext uri="{FF2B5EF4-FFF2-40B4-BE49-F238E27FC236}">
                    <a16:creationId xmlns:a16="http://schemas.microsoft.com/office/drawing/2014/main" id="{54C7600C-8605-4751-87E9-F550EE82E56D}"/>
                  </a:ext>
                </a:extLst>
              </p:cNvPr>
              <p:cNvPicPr/>
              <p:nvPr/>
            </p:nvPicPr>
            <p:blipFill>
              <a:blip r:embed="rId6"/>
              <a:stretch>
                <a:fillRect/>
              </a:stretch>
            </p:blipFill>
            <p:spPr>
              <a:xfrm>
                <a:off x="4633947" y="2253840"/>
                <a:ext cx="2557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DD71241-87CF-4001-A565-24E5498D27B2}"/>
                  </a:ext>
                </a:extLst>
              </p14:cNvPr>
              <p14:cNvContentPartPr/>
              <p14:nvPr/>
            </p14:nvContentPartPr>
            <p14:xfrm>
              <a:off x="1685547" y="3440040"/>
              <a:ext cx="3179880" cy="81720"/>
            </p14:xfrm>
          </p:contentPart>
        </mc:Choice>
        <mc:Fallback>
          <p:pic>
            <p:nvPicPr>
              <p:cNvPr id="7" name="Freihand 6">
                <a:extLst>
                  <a:ext uri="{FF2B5EF4-FFF2-40B4-BE49-F238E27FC236}">
                    <a16:creationId xmlns:a16="http://schemas.microsoft.com/office/drawing/2014/main" id="{4DD71241-87CF-4001-A565-24E5498D27B2}"/>
                  </a:ext>
                </a:extLst>
              </p:cNvPr>
              <p:cNvPicPr/>
              <p:nvPr/>
            </p:nvPicPr>
            <p:blipFill>
              <a:blip r:embed="rId8"/>
              <a:stretch>
                <a:fillRect/>
              </a:stretch>
            </p:blipFill>
            <p:spPr>
              <a:xfrm>
                <a:off x="1681227" y="3435720"/>
                <a:ext cx="3188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 name="Freihand 26">
                <a:extLst>
                  <a:ext uri="{FF2B5EF4-FFF2-40B4-BE49-F238E27FC236}">
                    <a16:creationId xmlns:a16="http://schemas.microsoft.com/office/drawing/2014/main" id="{1148BC72-1BD6-4B40-BB4E-5712B297555F}"/>
                  </a:ext>
                </a:extLst>
              </p14:cNvPr>
              <p14:cNvContentPartPr/>
              <p14:nvPr/>
            </p14:nvContentPartPr>
            <p14:xfrm>
              <a:off x="537507" y="3395400"/>
              <a:ext cx="1917360" cy="543600"/>
            </p14:xfrm>
          </p:contentPart>
        </mc:Choice>
        <mc:Fallback>
          <p:pic>
            <p:nvPicPr>
              <p:cNvPr id="27" name="Freihand 26">
                <a:extLst>
                  <a:ext uri="{FF2B5EF4-FFF2-40B4-BE49-F238E27FC236}">
                    <a16:creationId xmlns:a16="http://schemas.microsoft.com/office/drawing/2014/main" id="{1148BC72-1BD6-4B40-BB4E-5712B297555F}"/>
                  </a:ext>
                </a:extLst>
              </p:cNvPr>
              <p:cNvPicPr/>
              <p:nvPr/>
            </p:nvPicPr>
            <p:blipFill>
              <a:blip r:embed="rId10"/>
              <a:stretch>
                <a:fillRect/>
              </a:stretch>
            </p:blipFill>
            <p:spPr>
              <a:xfrm>
                <a:off x="533187" y="3391080"/>
                <a:ext cx="1926000" cy="552240"/>
              </a:xfrm>
              <a:prstGeom prst="rect">
                <a:avLst/>
              </a:prstGeom>
            </p:spPr>
          </p:pic>
        </mc:Fallback>
      </mc:AlternateContent>
      <p:grpSp>
        <p:nvGrpSpPr>
          <p:cNvPr id="34" name="Gruppieren 33">
            <a:extLst>
              <a:ext uri="{FF2B5EF4-FFF2-40B4-BE49-F238E27FC236}">
                <a16:creationId xmlns:a16="http://schemas.microsoft.com/office/drawing/2014/main" id="{6A7C2334-1294-450B-9632-75A0B7A5BDEE}"/>
              </a:ext>
            </a:extLst>
          </p:cNvPr>
          <p:cNvGrpSpPr/>
          <p:nvPr/>
        </p:nvGrpSpPr>
        <p:grpSpPr>
          <a:xfrm>
            <a:off x="10804347" y="2568840"/>
            <a:ext cx="683640" cy="345600"/>
            <a:chOff x="10804347" y="2568840"/>
            <a:chExt cx="683640" cy="345600"/>
          </a:xfrm>
        </p:grpSpPr>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C672FA30-A7F5-4221-9131-E897289DFCDF}"/>
                    </a:ext>
                  </a:extLst>
                </p14:cNvPr>
                <p14:cNvContentPartPr/>
                <p14:nvPr/>
              </p14:nvContentPartPr>
              <p14:xfrm>
                <a:off x="10804347" y="2638680"/>
                <a:ext cx="99000" cy="179280"/>
              </p14:xfrm>
            </p:contentPart>
          </mc:Choice>
          <mc:Fallback>
            <p:pic>
              <p:nvPicPr>
                <p:cNvPr id="28" name="Freihand 27">
                  <a:extLst>
                    <a:ext uri="{FF2B5EF4-FFF2-40B4-BE49-F238E27FC236}">
                      <a16:creationId xmlns:a16="http://schemas.microsoft.com/office/drawing/2014/main" id="{C672FA30-A7F5-4221-9131-E897289DFCDF}"/>
                    </a:ext>
                  </a:extLst>
                </p:cNvPr>
                <p:cNvPicPr/>
                <p:nvPr/>
              </p:nvPicPr>
              <p:blipFill>
                <a:blip r:embed="rId12"/>
                <a:stretch>
                  <a:fillRect/>
                </a:stretch>
              </p:blipFill>
              <p:spPr>
                <a:xfrm>
                  <a:off x="10800027" y="2634360"/>
                  <a:ext cx="107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Freihand 28">
                  <a:extLst>
                    <a:ext uri="{FF2B5EF4-FFF2-40B4-BE49-F238E27FC236}">
                      <a16:creationId xmlns:a16="http://schemas.microsoft.com/office/drawing/2014/main" id="{76E8A264-AA82-442A-B48E-C830176E7686}"/>
                    </a:ext>
                  </a:extLst>
                </p14:cNvPr>
                <p14:cNvContentPartPr/>
                <p14:nvPr/>
              </p14:nvContentPartPr>
              <p14:xfrm>
                <a:off x="10945827" y="2695200"/>
                <a:ext cx="140040" cy="89640"/>
              </p14:xfrm>
            </p:contentPart>
          </mc:Choice>
          <mc:Fallback>
            <p:pic>
              <p:nvPicPr>
                <p:cNvPr id="29" name="Freihand 28">
                  <a:extLst>
                    <a:ext uri="{FF2B5EF4-FFF2-40B4-BE49-F238E27FC236}">
                      <a16:creationId xmlns:a16="http://schemas.microsoft.com/office/drawing/2014/main" id="{76E8A264-AA82-442A-B48E-C830176E7686}"/>
                    </a:ext>
                  </a:extLst>
                </p:cNvPr>
                <p:cNvPicPr/>
                <p:nvPr/>
              </p:nvPicPr>
              <p:blipFill>
                <a:blip r:embed="rId14"/>
                <a:stretch>
                  <a:fillRect/>
                </a:stretch>
              </p:blipFill>
              <p:spPr>
                <a:xfrm>
                  <a:off x="10941507" y="2690880"/>
                  <a:ext cx="148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 name="Freihand 29">
                  <a:extLst>
                    <a:ext uri="{FF2B5EF4-FFF2-40B4-BE49-F238E27FC236}">
                      <a16:creationId xmlns:a16="http://schemas.microsoft.com/office/drawing/2014/main" id="{12B6080B-B2B1-4B87-9E63-941D7FFC7CC6}"/>
                    </a:ext>
                  </a:extLst>
                </p14:cNvPr>
                <p14:cNvContentPartPr/>
                <p14:nvPr/>
              </p14:nvContentPartPr>
              <p14:xfrm>
                <a:off x="11074707" y="2611320"/>
                <a:ext cx="44280" cy="28440"/>
              </p14:xfrm>
            </p:contentPart>
          </mc:Choice>
          <mc:Fallback>
            <p:pic>
              <p:nvPicPr>
                <p:cNvPr id="30" name="Freihand 29">
                  <a:extLst>
                    <a:ext uri="{FF2B5EF4-FFF2-40B4-BE49-F238E27FC236}">
                      <a16:creationId xmlns:a16="http://schemas.microsoft.com/office/drawing/2014/main" id="{12B6080B-B2B1-4B87-9E63-941D7FFC7CC6}"/>
                    </a:ext>
                  </a:extLst>
                </p:cNvPr>
                <p:cNvPicPr/>
                <p:nvPr/>
              </p:nvPicPr>
              <p:blipFill>
                <a:blip r:embed="rId16"/>
                <a:stretch>
                  <a:fillRect/>
                </a:stretch>
              </p:blipFill>
              <p:spPr>
                <a:xfrm>
                  <a:off x="11070387" y="2607000"/>
                  <a:ext cx="52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 name="Freihand 30">
                  <a:extLst>
                    <a:ext uri="{FF2B5EF4-FFF2-40B4-BE49-F238E27FC236}">
                      <a16:creationId xmlns:a16="http://schemas.microsoft.com/office/drawing/2014/main" id="{D2F493CF-C791-45E6-AE46-66F930959AF0}"/>
                    </a:ext>
                  </a:extLst>
                </p14:cNvPr>
                <p14:cNvContentPartPr/>
                <p14:nvPr/>
              </p14:nvContentPartPr>
              <p14:xfrm>
                <a:off x="11162187" y="2705640"/>
                <a:ext cx="127440" cy="208800"/>
              </p14:xfrm>
            </p:contentPart>
          </mc:Choice>
          <mc:Fallback>
            <p:pic>
              <p:nvPicPr>
                <p:cNvPr id="31" name="Freihand 30">
                  <a:extLst>
                    <a:ext uri="{FF2B5EF4-FFF2-40B4-BE49-F238E27FC236}">
                      <a16:creationId xmlns:a16="http://schemas.microsoft.com/office/drawing/2014/main" id="{D2F493CF-C791-45E6-AE46-66F930959AF0}"/>
                    </a:ext>
                  </a:extLst>
                </p:cNvPr>
                <p:cNvPicPr/>
                <p:nvPr/>
              </p:nvPicPr>
              <p:blipFill>
                <a:blip r:embed="rId18"/>
                <a:stretch>
                  <a:fillRect/>
                </a:stretch>
              </p:blipFill>
              <p:spPr>
                <a:xfrm>
                  <a:off x="11157867" y="2701320"/>
                  <a:ext cx="136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2" name="Freihand 31">
                  <a:extLst>
                    <a:ext uri="{FF2B5EF4-FFF2-40B4-BE49-F238E27FC236}">
                      <a16:creationId xmlns:a16="http://schemas.microsoft.com/office/drawing/2014/main" id="{85116B4D-B113-4062-95B0-90AE8522A28A}"/>
                    </a:ext>
                  </a:extLst>
                </p14:cNvPr>
                <p14:cNvContentPartPr/>
                <p14:nvPr/>
              </p14:nvContentPartPr>
              <p14:xfrm>
                <a:off x="11396547" y="2694120"/>
                <a:ext cx="23040" cy="115920"/>
              </p14:xfrm>
            </p:contentPart>
          </mc:Choice>
          <mc:Fallback>
            <p:pic>
              <p:nvPicPr>
                <p:cNvPr id="32" name="Freihand 31">
                  <a:extLst>
                    <a:ext uri="{FF2B5EF4-FFF2-40B4-BE49-F238E27FC236}">
                      <a16:creationId xmlns:a16="http://schemas.microsoft.com/office/drawing/2014/main" id="{85116B4D-B113-4062-95B0-90AE8522A28A}"/>
                    </a:ext>
                  </a:extLst>
                </p:cNvPr>
                <p:cNvPicPr/>
                <p:nvPr/>
              </p:nvPicPr>
              <p:blipFill>
                <a:blip r:embed="rId20"/>
                <a:stretch>
                  <a:fillRect/>
                </a:stretch>
              </p:blipFill>
              <p:spPr>
                <a:xfrm>
                  <a:off x="11392227" y="2689800"/>
                  <a:ext cx="31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3" name="Freihand 32">
                  <a:extLst>
                    <a:ext uri="{FF2B5EF4-FFF2-40B4-BE49-F238E27FC236}">
                      <a16:creationId xmlns:a16="http://schemas.microsoft.com/office/drawing/2014/main" id="{BFCFC2D4-49B1-49D8-96EB-8A59E645C8B1}"/>
                    </a:ext>
                  </a:extLst>
                </p14:cNvPr>
                <p14:cNvContentPartPr/>
                <p14:nvPr/>
              </p14:nvContentPartPr>
              <p14:xfrm>
                <a:off x="11318067" y="2568840"/>
                <a:ext cx="169920" cy="147600"/>
              </p14:xfrm>
            </p:contentPart>
          </mc:Choice>
          <mc:Fallback>
            <p:pic>
              <p:nvPicPr>
                <p:cNvPr id="33" name="Freihand 32">
                  <a:extLst>
                    <a:ext uri="{FF2B5EF4-FFF2-40B4-BE49-F238E27FC236}">
                      <a16:creationId xmlns:a16="http://schemas.microsoft.com/office/drawing/2014/main" id="{BFCFC2D4-49B1-49D8-96EB-8A59E645C8B1}"/>
                    </a:ext>
                  </a:extLst>
                </p:cNvPr>
                <p:cNvPicPr/>
                <p:nvPr/>
              </p:nvPicPr>
              <p:blipFill>
                <a:blip r:embed="rId22"/>
                <a:stretch>
                  <a:fillRect/>
                </a:stretch>
              </p:blipFill>
              <p:spPr>
                <a:xfrm>
                  <a:off x="11313747" y="2564520"/>
                  <a:ext cx="178560" cy="15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39" name="Freihand 38">
                <a:extLst>
                  <a:ext uri="{FF2B5EF4-FFF2-40B4-BE49-F238E27FC236}">
                    <a16:creationId xmlns:a16="http://schemas.microsoft.com/office/drawing/2014/main" id="{5C6C995B-D7F3-4C1C-99C7-9D4891062FC5}"/>
                  </a:ext>
                </a:extLst>
              </p14:cNvPr>
              <p14:cNvContentPartPr/>
              <p14:nvPr/>
            </p14:nvContentPartPr>
            <p14:xfrm>
              <a:off x="6099507" y="624480"/>
              <a:ext cx="2457000" cy="97920"/>
            </p14:xfrm>
          </p:contentPart>
        </mc:Choice>
        <mc:Fallback>
          <p:pic>
            <p:nvPicPr>
              <p:cNvPr id="39" name="Freihand 38">
                <a:extLst>
                  <a:ext uri="{FF2B5EF4-FFF2-40B4-BE49-F238E27FC236}">
                    <a16:creationId xmlns:a16="http://schemas.microsoft.com/office/drawing/2014/main" id="{5C6C995B-D7F3-4C1C-99C7-9D4891062FC5}"/>
                  </a:ext>
                </a:extLst>
              </p:cNvPr>
              <p:cNvPicPr/>
              <p:nvPr/>
            </p:nvPicPr>
            <p:blipFill>
              <a:blip r:embed="rId24"/>
              <a:stretch>
                <a:fillRect/>
              </a:stretch>
            </p:blipFill>
            <p:spPr>
              <a:xfrm>
                <a:off x="6095187" y="620160"/>
                <a:ext cx="2465640" cy="106560"/>
              </a:xfrm>
              <a:prstGeom prst="rect">
                <a:avLst/>
              </a:prstGeom>
            </p:spPr>
          </p:pic>
        </mc:Fallback>
      </mc:AlternateContent>
      <p:grpSp>
        <p:nvGrpSpPr>
          <p:cNvPr id="41" name="Gruppieren 40">
            <a:extLst>
              <a:ext uri="{FF2B5EF4-FFF2-40B4-BE49-F238E27FC236}">
                <a16:creationId xmlns:a16="http://schemas.microsoft.com/office/drawing/2014/main" id="{78F53A0C-E11A-4A4B-B060-1C8DD37DDD70}"/>
              </a:ext>
            </a:extLst>
          </p:cNvPr>
          <p:cNvGrpSpPr/>
          <p:nvPr/>
        </p:nvGrpSpPr>
        <p:grpSpPr>
          <a:xfrm>
            <a:off x="6285987" y="2486760"/>
            <a:ext cx="3837600" cy="528120"/>
            <a:chOff x="6285987" y="2486760"/>
            <a:chExt cx="3837600" cy="528120"/>
          </a:xfrm>
        </p:grpSpPr>
        <mc:AlternateContent xmlns:mc="http://schemas.openxmlformats.org/markup-compatibility/2006">
          <mc:Choice xmlns:p14="http://schemas.microsoft.com/office/powerpoint/2010/main" Requires="p14">
            <p:contentPart p14:bwMode="auto" r:id="rId25">
              <p14:nvContentPartPr>
                <p14:cNvPr id="8" name="Freihand 7">
                  <a:extLst>
                    <a:ext uri="{FF2B5EF4-FFF2-40B4-BE49-F238E27FC236}">
                      <a16:creationId xmlns:a16="http://schemas.microsoft.com/office/drawing/2014/main" id="{0577BA05-DBC0-461A-A3F5-73EC647C3593}"/>
                    </a:ext>
                  </a:extLst>
                </p14:cNvPr>
                <p14:cNvContentPartPr/>
                <p14:nvPr/>
              </p14:nvContentPartPr>
              <p14:xfrm>
                <a:off x="6285987" y="2816520"/>
                <a:ext cx="208440" cy="198360"/>
              </p14:xfrm>
            </p:contentPart>
          </mc:Choice>
          <mc:Fallback>
            <p:pic>
              <p:nvPicPr>
                <p:cNvPr id="8" name="Freihand 7">
                  <a:extLst>
                    <a:ext uri="{FF2B5EF4-FFF2-40B4-BE49-F238E27FC236}">
                      <a16:creationId xmlns:a16="http://schemas.microsoft.com/office/drawing/2014/main" id="{0577BA05-DBC0-461A-A3F5-73EC647C3593}"/>
                    </a:ext>
                  </a:extLst>
                </p:cNvPr>
                <p:cNvPicPr/>
                <p:nvPr/>
              </p:nvPicPr>
              <p:blipFill>
                <a:blip r:embed="rId26"/>
                <a:stretch>
                  <a:fillRect/>
                </a:stretch>
              </p:blipFill>
              <p:spPr>
                <a:xfrm>
                  <a:off x="6281667" y="2812200"/>
                  <a:ext cx="217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Freihand 8">
                  <a:extLst>
                    <a:ext uri="{FF2B5EF4-FFF2-40B4-BE49-F238E27FC236}">
                      <a16:creationId xmlns:a16="http://schemas.microsoft.com/office/drawing/2014/main" id="{307E91F8-9FB6-40BF-A375-A81A3DDEC8C1}"/>
                    </a:ext>
                  </a:extLst>
                </p14:cNvPr>
                <p14:cNvContentPartPr/>
                <p14:nvPr/>
              </p14:nvContentPartPr>
              <p14:xfrm>
                <a:off x="6587667" y="2881680"/>
                <a:ext cx="129960" cy="113400"/>
              </p14:xfrm>
            </p:contentPart>
          </mc:Choice>
          <mc:Fallback>
            <p:pic>
              <p:nvPicPr>
                <p:cNvPr id="9" name="Freihand 8">
                  <a:extLst>
                    <a:ext uri="{FF2B5EF4-FFF2-40B4-BE49-F238E27FC236}">
                      <a16:creationId xmlns:a16="http://schemas.microsoft.com/office/drawing/2014/main" id="{307E91F8-9FB6-40BF-A375-A81A3DDEC8C1}"/>
                    </a:ext>
                  </a:extLst>
                </p:cNvPr>
                <p:cNvPicPr/>
                <p:nvPr/>
              </p:nvPicPr>
              <p:blipFill>
                <a:blip r:embed="rId28"/>
                <a:stretch>
                  <a:fillRect/>
                </a:stretch>
              </p:blipFill>
              <p:spPr>
                <a:xfrm>
                  <a:off x="6583347" y="2877360"/>
                  <a:ext cx="138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 name="Freihand 9">
                  <a:extLst>
                    <a:ext uri="{FF2B5EF4-FFF2-40B4-BE49-F238E27FC236}">
                      <a16:creationId xmlns:a16="http://schemas.microsoft.com/office/drawing/2014/main" id="{113F4F42-201D-4FCC-BEB6-4CEC168483B7}"/>
                    </a:ext>
                  </a:extLst>
                </p14:cNvPr>
                <p14:cNvContentPartPr/>
                <p14:nvPr/>
              </p14:nvContentPartPr>
              <p14:xfrm>
                <a:off x="6774147" y="2862240"/>
                <a:ext cx="388800" cy="136800"/>
              </p14:xfrm>
            </p:contentPart>
          </mc:Choice>
          <mc:Fallback>
            <p:pic>
              <p:nvPicPr>
                <p:cNvPr id="10" name="Freihand 9">
                  <a:extLst>
                    <a:ext uri="{FF2B5EF4-FFF2-40B4-BE49-F238E27FC236}">
                      <a16:creationId xmlns:a16="http://schemas.microsoft.com/office/drawing/2014/main" id="{113F4F42-201D-4FCC-BEB6-4CEC168483B7}"/>
                    </a:ext>
                  </a:extLst>
                </p:cNvPr>
                <p:cNvPicPr/>
                <p:nvPr/>
              </p:nvPicPr>
              <p:blipFill>
                <a:blip r:embed="rId30"/>
                <a:stretch>
                  <a:fillRect/>
                </a:stretch>
              </p:blipFill>
              <p:spPr>
                <a:xfrm>
                  <a:off x="6769827" y="2857920"/>
                  <a:ext cx="397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 name="Freihand 10">
                  <a:extLst>
                    <a:ext uri="{FF2B5EF4-FFF2-40B4-BE49-F238E27FC236}">
                      <a16:creationId xmlns:a16="http://schemas.microsoft.com/office/drawing/2014/main" id="{DC2B04E6-E8F1-4B40-ACA9-66A737774FA4}"/>
                    </a:ext>
                  </a:extLst>
                </p14:cNvPr>
                <p14:cNvContentPartPr/>
                <p14:nvPr/>
              </p14:nvContentPartPr>
              <p14:xfrm>
                <a:off x="7183827" y="2865120"/>
                <a:ext cx="172080" cy="93960"/>
              </p14:xfrm>
            </p:contentPart>
          </mc:Choice>
          <mc:Fallback>
            <p:pic>
              <p:nvPicPr>
                <p:cNvPr id="11" name="Freihand 10">
                  <a:extLst>
                    <a:ext uri="{FF2B5EF4-FFF2-40B4-BE49-F238E27FC236}">
                      <a16:creationId xmlns:a16="http://schemas.microsoft.com/office/drawing/2014/main" id="{DC2B04E6-E8F1-4B40-ACA9-66A737774FA4}"/>
                    </a:ext>
                  </a:extLst>
                </p:cNvPr>
                <p:cNvPicPr/>
                <p:nvPr/>
              </p:nvPicPr>
              <p:blipFill>
                <a:blip r:embed="rId32"/>
                <a:stretch>
                  <a:fillRect/>
                </a:stretch>
              </p:blipFill>
              <p:spPr>
                <a:xfrm>
                  <a:off x="7179507" y="2860800"/>
                  <a:ext cx="180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 name="Freihand 11">
                  <a:extLst>
                    <a:ext uri="{FF2B5EF4-FFF2-40B4-BE49-F238E27FC236}">
                      <a16:creationId xmlns:a16="http://schemas.microsoft.com/office/drawing/2014/main" id="{46344DAB-8AB1-40B7-A538-F84AEDD6C825}"/>
                    </a:ext>
                  </a:extLst>
                </p14:cNvPr>
                <p14:cNvContentPartPr/>
                <p14:nvPr/>
              </p14:nvContentPartPr>
              <p14:xfrm>
                <a:off x="7549587" y="2897880"/>
                <a:ext cx="201240" cy="7560"/>
              </p14:xfrm>
            </p:contentPart>
          </mc:Choice>
          <mc:Fallback>
            <p:pic>
              <p:nvPicPr>
                <p:cNvPr id="12" name="Freihand 11">
                  <a:extLst>
                    <a:ext uri="{FF2B5EF4-FFF2-40B4-BE49-F238E27FC236}">
                      <a16:creationId xmlns:a16="http://schemas.microsoft.com/office/drawing/2014/main" id="{46344DAB-8AB1-40B7-A538-F84AEDD6C825}"/>
                    </a:ext>
                  </a:extLst>
                </p:cNvPr>
                <p:cNvPicPr/>
                <p:nvPr/>
              </p:nvPicPr>
              <p:blipFill>
                <a:blip r:embed="rId34"/>
                <a:stretch>
                  <a:fillRect/>
                </a:stretch>
              </p:blipFill>
              <p:spPr>
                <a:xfrm>
                  <a:off x="7545267" y="2893560"/>
                  <a:ext cx="2098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Freihand 12">
                  <a:extLst>
                    <a:ext uri="{FF2B5EF4-FFF2-40B4-BE49-F238E27FC236}">
                      <a16:creationId xmlns:a16="http://schemas.microsoft.com/office/drawing/2014/main" id="{AB77E0E4-F049-4E48-9AB9-A1BE5190714A}"/>
                    </a:ext>
                  </a:extLst>
                </p14:cNvPr>
                <p14:cNvContentPartPr/>
                <p14:nvPr/>
              </p14:nvContentPartPr>
              <p14:xfrm>
                <a:off x="7564707" y="2936040"/>
                <a:ext cx="179640" cy="28080"/>
              </p14:xfrm>
            </p:contentPart>
          </mc:Choice>
          <mc:Fallback>
            <p:pic>
              <p:nvPicPr>
                <p:cNvPr id="13" name="Freihand 12">
                  <a:extLst>
                    <a:ext uri="{FF2B5EF4-FFF2-40B4-BE49-F238E27FC236}">
                      <a16:creationId xmlns:a16="http://schemas.microsoft.com/office/drawing/2014/main" id="{AB77E0E4-F049-4E48-9AB9-A1BE5190714A}"/>
                    </a:ext>
                  </a:extLst>
                </p:cNvPr>
                <p:cNvPicPr/>
                <p:nvPr/>
              </p:nvPicPr>
              <p:blipFill>
                <a:blip r:embed="rId36"/>
                <a:stretch>
                  <a:fillRect/>
                </a:stretch>
              </p:blipFill>
              <p:spPr>
                <a:xfrm>
                  <a:off x="7560387" y="2931720"/>
                  <a:ext cx="188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Freihand 13">
                  <a:extLst>
                    <a:ext uri="{FF2B5EF4-FFF2-40B4-BE49-F238E27FC236}">
                      <a16:creationId xmlns:a16="http://schemas.microsoft.com/office/drawing/2014/main" id="{9D2AA053-F8B4-4538-821B-7E1DB8D356FC}"/>
                    </a:ext>
                  </a:extLst>
                </p14:cNvPr>
                <p14:cNvContentPartPr/>
                <p14:nvPr/>
              </p14:nvContentPartPr>
              <p14:xfrm>
                <a:off x="7939467" y="2793480"/>
                <a:ext cx="382680" cy="139680"/>
              </p14:xfrm>
            </p:contentPart>
          </mc:Choice>
          <mc:Fallback>
            <p:pic>
              <p:nvPicPr>
                <p:cNvPr id="14" name="Freihand 13">
                  <a:extLst>
                    <a:ext uri="{FF2B5EF4-FFF2-40B4-BE49-F238E27FC236}">
                      <a16:creationId xmlns:a16="http://schemas.microsoft.com/office/drawing/2014/main" id="{9D2AA053-F8B4-4538-821B-7E1DB8D356FC}"/>
                    </a:ext>
                  </a:extLst>
                </p:cNvPr>
                <p:cNvPicPr/>
                <p:nvPr/>
              </p:nvPicPr>
              <p:blipFill>
                <a:blip r:embed="rId38"/>
                <a:stretch>
                  <a:fillRect/>
                </a:stretch>
              </p:blipFill>
              <p:spPr>
                <a:xfrm>
                  <a:off x="7935147" y="2789160"/>
                  <a:ext cx="391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Freihand 14">
                  <a:extLst>
                    <a:ext uri="{FF2B5EF4-FFF2-40B4-BE49-F238E27FC236}">
                      <a16:creationId xmlns:a16="http://schemas.microsoft.com/office/drawing/2014/main" id="{FEE54A84-2F9B-4EE9-B2C3-549E61989FC7}"/>
                    </a:ext>
                  </a:extLst>
                </p14:cNvPr>
                <p14:cNvContentPartPr/>
                <p14:nvPr/>
              </p14:nvContentPartPr>
              <p14:xfrm>
                <a:off x="8371467" y="2854320"/>
                <a:ext cx="98640" cy="77760"/>
              </p14:xfrm>
            </p:contentPart>
          </mc:Choice>
          <mc:Fallback>
            <p:pic>
              <p:nvPicPr>
                <p:cNvPr id="15" name="Freihand 14">
                  <a:extLst>
                    <a:ext uri="{FF2B5EF4-FFF2-40B4-BE49-F238E27FC236}">
                      <a16:creationId xmlns:a16="http://schemas.microsoft.com/office/drawing/2014/main" id="{FEE54A84-2F9B-4EE9-B2C3-549E61989FC7}"/>
                    </a:ext>
                  </a:extLst>
                </p:cNvPr>
                <p:cNvPicPr/>
                <p:nvPr/>
              </p:nvPicPr>
              <p:blipFill>
                <a:blip r:embed="rId40"/>
                <a:stretch>
                  <a:fillRect/>
                </a:stretch>
              </p:blipFill>
              <p:spPr>
                <a:xfrm>
                  <a:off x="8367147" y="2850000"/>
                  <a:ext cx="107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 name="Freihand 15">
                  <a:extLst>
                    <a:ext uri="{FF2B5EF4-FFF2-40B4-BE49-F238E27FC236}">
                      <a16:creationId xmlns:a16="http://schemas.microsoft.com/office/drawing/2014/main" id="{B20B34F0-8FDE-4858-8E96-9F4922CB7986}"/>
                    </a:ext>
                  </a:extLst>
                </p14:cNvPr>
                <p14:cNvContentPartPr/>
                <p14:nvPr/>
              </p14:nvContentPartPr>
              <p14:xfrm>
                <a:off x="8472267" y="2839560"/>
                <a:ext cx="129240" cy="72000"/>
              </p14:xfrm>
            </p:contentPart>
          </mc:Choice>
          <mc:Fallback>
            <p:pic>
              <p:nvPicPr>
                <p:cNvPr id="16" name="Freihand 15">
                  <a:extLst>
                    <a:ext uri="{FF2B5EF4-FFF2-40B4-BE49-F238E27FC236}">
                      <a16:creationId xmlns:a16="http://schemas.microsoft.com/office/drawing/2014/main" id="{B20B34F0-8FDE-4858-8E96-9F4922CB7986}"/>
                    </a:ext>
                  </a:extLst>
                </p:cNvPr>
                <p:cNvPicPr/>
                <p:nvPr/>
              </p:nvPicPr>
              <p:blipFill>
                <a:blip r:embed="rId42"/>
                <a:stretch>
                  <a:fillRect/>
                </a:stretch>
              </p:blipFill>
              <p:spPr>
                <a:xfrm>
                  <a:off x="8467947" y="2835240"/>
                  <a:ext cx="137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Freihand 16">
                  <a:extLst>
                    <a:ext uri="{FF2B5EF4-FFF2-40B4-BE49-F238E27FC236}">
                      <a16:creationId xmlns:a16="http://schemas.microsoft.com/office/drawing/2014/main" id="{117136A7-7AA1-4FA4-AA77-51CCDFB6ED25}"/>
                    </a:ext>
                  </a:extLst>
                </p14:cNvPr>
                <p14:cNvContentPartPr/>
                <p14:nvPr/>
              </p14:nvContentPartPr>
              <p14:xfrm>
                <a:off x="8629227" y="2702760"/>
                <a:ext cx="181800" cy="217440"/>
              </p14:xfrm>
            </p:contentPart>
          </mc:Choice>
          <mc:Fallback>
            <p:pic>
              <p:nvPicPr>
                <p:cNvPr id="17" name="Freihand 16">
                  <a:extLst>
                    <a:ext uri="{FF2B5EF4-FFF2-40B4-BE49-F238E27FC236}">
                      <a16:creationId xmlns:a16="http://schemas.microsoft.com/office/drawing/2014/main" id="{117136A7-7AA1-4FA4-AA77-51CCDFB6ED25}"/>
                    </a:ext>
                  </a:extLst>
                </p:cNvPr>
                <p:cNvPicPr/>
                <p:nvPr/>
              </p:nvPicPr>
              <p:blipFill>
                <a:blip r:embed="rId44"/>
                <a:stretch>
                  <a:fillRect/>
                </a:stretch>
              </p:blipFill>
              <p:spPr>
                <a:xfrm>
                  <a:off x="8624907" y="2698440"/>
                  <a:ext cx="190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387E70FD-494E-44C5-9800-90A11C7AD7D7}"/>
                    </a:ext>
                  </a:extLst>
                </p14:cNvPr>
                <p14:cNvContentPartPr/>
                <p14:nvPr/>
              </p14:nvContentPartPr>
              <p14:xfrm>
                <a:off x="8598627" y="2760720"/>
                <a:ext cx="155160" cy="18720"/>
              </p14:xfrm>
            </p:contentPart>
          </mc:Choice>
          <mc:Fallback>
            <p:pic>
              <p:nvPicPr>
                <p:cNvPr id="18" name="Freihand 17">
                  <a:extLst>
                    <a:ext uri="{FF2B5EF4-FFF2-40B4-BE49-F238E27FC236}">
                      <a16:creationId xmlns:a16="http://schemas.microsoft.com/office/drawing/2014/main" id="{387E70FD-494E-44C5-9800-90A11C7AD7D7}"/>
                    </a:ext>
                  </a:extLst>
                </p:cNvPr>
                <p:cNvPicPr/>
                <p:nvPr/>
              </p:nvPicPr>
              <p:blipFill>
                <a:blip r:embed="rId46"/>
                <a:stretch>
                  <a:fillRect/>
                </a:stretch>
              </p:blipFill>
              <p:spPr>
                <a:xfrm>
                  <a:off x="8594307" y="2756400"/>
                  <a:ext cx="163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 name="Freihand 18">
                  <a:extLst>
                    <a:ext uri="{FF2B5EF4-FFF2-40B4-BE49-F238E27FC236}">
                      <a16:creationId xmlns:a16="http://schemas.microsoft.com/office/drawing/2014/main" id="{7D995370-E95F-41A3-96EB-D8B2C93DF996}"/>
                    </a:ext>
                  </a:extLst>
                </p14:cNvPr>
                <p14:cNvContentPartPr/>
                <p14:nvPr/>
              </p14:nvContentPartPr>
              <p14:xfrm>
                <a:off x="9010827" y="2843160"/>
                <a:ext cx="142920" cy="22320"/>
              </p14:xfrm>
            </p:contentPart>
          </mc:Choice>
          <mc:Fallback>
            <p:pic>
              <p:nvPicPr>
                <p:cNvPr id="19" name="Freihand 18">
                  <a:extLst>
                    <a:ext uri="{FF2B5EF4-FFF2-40B4-BE49-F238E27FC236}">
                      <a16:creationId xmlns:a16="http://schemas.microsoft.com/office/drawing/2014/main" id="{7D995370-E95F-41A3-96EB-D8B2C93DF996}"/>
                    </a:ext>
                  </a:extLst>
                </p:cNvPr>
                <p:cNvPicPr/>
                <p:nvPr/>
              </p:nvPicPr>
              <p:blipFill>
                <a:blip r:embed="rId48"/>
                <a:stretch>
                  <a:fillRect/>
                </a:stretch>
              </p:blipFill>
              <p:spPr>
                <a:xfrm>
                  <a:off x="9006507" y="2838840"/>
                  <a:ext cx="151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 name="Freihand 19">
                  <a:extLst>
                    <a:ext uri="{FF2B5EF4-FFF2-40B4-BE49-F238E27FC236}">
                      <a16:creationId xmlns:a16="http://schemas.microsoft.com/office/drawing/2014/main" id="{FB8E7E82-196C-4B4F-BDBE-3F3698FE3A95}"/>
                    </a:ext>
                  </a:extLst>
                </p14:cNvPr>
                <p14:cNvContentPartPr/>
                <p14:nvPr/>
              </p14:nvContentPartPr>
              <p14:xfrm>
                <a:off x="9372267" y="2735880"/>
                <a:ext cx="182160" cy="165240"/>
              </p14:xfrm>
            </p:contentPart>
          </mc:Choice>
          <mc:Fallback>
            <p:pic>
              <p:nvPicPr>
                <p:cNvPr id="20" name="Freihand 19">
                  <a:extLst>
                    <a:ext uri="{FF2B5EF4-FFF2-40B4-BE49-F238E27FC236}">
                      <a16:creationId xmlns:a16="http://schemas.microsoft.com/office/drawing/2014/main" id="{FB8E7E82-196C-4B4F-BDBE-3F3698FE3A95}"/>
                    </a:ext>
                  </a:extLst>
                </p:cNvPr>
                <p:cNvPicPr/>
                <p:nvPr/>
              </p:nvPicPr>
              <p:blipFill>
                <a:blip r:embed="rId50"/>
                <a:stretch>
                  <a:fillRect/>
                </a:stretch>
              </p:blipFill>
              <p:spPr>
                <a:xfrm>
                  <a:off x="9367947" y="2731560"/>
                  <a:ext cx="190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 name="Freihand 20">
                  <a:extLst>
                    <a:ext uri="{FF2B5EF4-FFF2-40B4-BE49-F238E27FC236}">
                      <a16:creationId xmlns:a16="http://schemas.microsoft.com/office/drawing/2014/main" id="{D25EF10B-7282-47E7-A58C-16DFD4F797FB}"/>
                    </a:ext>
                  </a:extLst>
                </p14:cNvPr>
                <p14:cNvContentPartPr/>
                <p14:nvPr/>
              </p14:nvContentPartPr>
              <p14:xfrm>
                <a:off x="9455067" y="2850360"/>
                <a:ext cx="50040" cy="34560"/>
              </p14:xfrm>
            </p:contentPart>
          </mc:Choice>
          <mc:Fallback>
            <p:pic>
              <p:nvPicPr>
                <p:cNvPr id="21" name="Freihand 20">
                  <a:extLst>
                    <a:ext uri="{FF2B5EF4-FFF2-40B4-BE49-F238E27FC236}">
                      <a16:creationId xmlns:a16="http://schemas.microsoft.com/office/drawing/2014/main" id="{D25EF10B-7282-47E7-A58C-16DFD4F797FB}"/>
                    </a:ext>
                  </a:extLst>
                </p:cNvPr>
                <p:cNvPicPr/>
                <p:nvPr/>
              </p:nvPicPr>
              <p:blipFill>
                <a:blip r:embed="rId52"/>
                <a:stretch>
                  <a:fillRect/>
                </a:stretch>
              </p:blipFill>
              <p:spPr>
                <a:xfrm>
                  <a:off x="9450747" y="2846040"/>
                  <a:ext cx="58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580DC894-8A60-4DEC-A4BE-7669F2FA70DB}"/>
                    </a:ext>
                  </a:extLst>
                </p14:cNvPr>
                <p14:cNvContentPartPr/>
                <p14:nvPr/>
              </p14:nvContentPartPr>
              <p14:xfrm>
                <a:off x="9539667" y="2816880"/>
                <a:ext cx="86400" cy="74880"/>
              </p14:xfrm>
            </p:contentPart>
          </mc:Choice>
          <mc:Fallback>
            <p:pic>
              <p:nvPicPr>
                <p:cNvPr id="22" name="Freihand 21">
                  <a:extLst>
                    <a:ext uri="{FF2B5EF4-FFF2-40B4-BE49-F238E27FC236}">
                      <a16:creationId xmlns:a16="http://schemas.microsoft.com/office/drawing/2014/main" id="{580DC894-8A60-4DEC-A4BE-7669F2FA70DB}"/>
                    </a:ext>
                  </a:extLst>
                </p:cNvPr>
                <p:cNvPicPr/>
                <p:nvPr/>
              </p:nvPicPr>
              <p:blipFill>
                <a:blip r:embed="rId54"/>
                <a:stretch>
                  <a:fillRect/>
                </a:stretch>
              </p:blipFill>
              <p:spPr>
                <a:xfrm>
                  <a:off x="9535347" y="2812560"/>
                  <a:ext cx="95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 name="Freihand 22">
                  <a:extLst>
                    <a:ext uri="{FF2B5EF4-FFF2-40B4-BE49-F238E27FC236}">
                      <a16:creationId xmlns:a16="http://schemas.microsoft.com/office/drawing/2014/main" id="{A67B537D-42F1-44A6-8CCE-FD7095BF2688}"/>
                    </a:ext>
                  </a:extLst>
                </p14:cNvPr>
                <p14:cNvContentPartPr/>
                <p14:nvPr/>
              </p14:nvContentPartPr>
              <p14:xfrm>
                <a:off x="9637947" y="2816520"/>
                <a:ext cx="117720" cy="82800"/>
              </p14:xfrm>
            </p:contentPart>
          </mc:Choice>
          <mc:Fallback>
            <p:pic>
              <p:nvPicPr>
                <p:cNvPr id="23" name="Freihand 22">
                  <a:extLst>
                    <a:ext uri="{FF2B5EF4-FFF2-40B4-BE49-F238E27FC236}">
                      <a16:creationId xmlns:a16="http://schemas.microsoft.com/office/drawing/2014/main" id="{A67B537D-42F1-44A6-8CCE-FD7095BF2688}"/>
                    </a:ext>
                  </a:extLst>
                </p:cNvPr>
                <p:cNvPicPr/>
                <p:nvPr/>
              </p:nvPicPr>
              <p:blipFill>
                <a:blip r:embed="rId56"/>
                <a:stretch>
                  <a:fillRect/>
                </a:stretch>
              </p:blipFill>
              <p:spPr>
                <a:xfrm>
                  <a:off x="9633627" y="2812200"/>
                  <a:ext cx="126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 name="Freihand 23">
                  <a:extLst>
                    <a:ext uri="{FF2B5EF4-FFF2-40B4-BE49-F238E27FC236}">
                      <a16:creationId xmlns:a16="http://schemas.microsoft.com/office/drawing/2014/main" id="{91A86A3F-608F-4939-B565-65CE03A7B0B7}"/>
                    </a:ext>
                  </a:extLst>
                </p14:cNvPr>
                <p14:cNvContentPartPr/>
                <p14:nvPr/>
              </p14:nvContentPartPr>
              <p14:xfrm>
                <a:off x="9759987" y="2725080"/>
                <a:ext cx="363600" cy="162360"/>
              </p14:xfrm>
            </p:contentPart>
          </mc:Choice>
          <mc:Fallback>
            <p:pic>
              <p:nvPicPr>
                <p:cNvPr id="24" name="Freihand 23">
                  <a:extLst>
                    <a:ext uri="{FF2B5EF4-FFF2-40B4-BE49-F238E27FC236}">
                      <a16:creationId xmlns:a16="http://schemas.microsoft.com/office/drawing/2014/main" id="{91A86A3F-608F-4939-B565-65CE03A7B0B7}"/>
                    </a:ext>
                  </a:extLst>
                </p:cNvPr>
                <p:cNvPicPr/>
                <p:nvPr/>
              </p:nvPicPr>
              <p:blipFill>
                <a:blip r:embed="rId58"/>
                <a:stretch>
                  <a:fillRect/>
                </a:stretch>
              </p:blipFill>
              <p:spPr>
                <a:xfrm>
                  <a:off x="9755667" y="2720760"/>
                  <a:ext cx="372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BAAA7BAC-6FF8-4E1F-8C3B-39FCEE9F5B84}"/>
                    </a:ext>
                  </a:extLst>
                </p14:cNvPr>
                <p14:cNvContentPartPr/>
                <p14:nvPr/>
              </p14:nvContentPartPr>
              <p14:xfrm>
                <a:off x="8224587" y="2688000"/>
                <a:ext cx="3960" cy="31320"/>
              </p14:xfrm>
            </p:contentPart>
          </mc:Choice>
          <mc:Fallback>
            <p:pic>
              <p:nvPicPr>
                <p:cNvPr id="35" name="Freihand 34">
                  <a:extLst>
                    <a:ext uri="{FF2B5EF4-FFF2-40B4-BE49-F238E27FC236}">
                      <a16:creationId xmlns:a16="http://schemas.microsoft.com/office/drawing/2014/main" id="{BAAA7BAC-6FF8-4E1F-8C3B-39FCEE9F5B84}"/>
                    </a:ext>
                  </a:extLst>
                </p:cNvPr>
                <p:cNvPicPr/>
                <p:nvPr/>
              </p:nvPicPr>
              <p:blipFill>
                <a:blip r:embed="rId60"/>
                <a:stretch>
                  <a:fillRect/>
                </a:stretch>
              </p:blipFill>
              <p:spPr>
                <a:xfrm>
                  <a:off x="8220267" y="2683680"/>
                  <a:ext cx="12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5EF0B331-62E3-4EDF-AF15-14E959C24E1B}"/>
                    </a:ext>
                  </a:extLst>
                </p14:cNvPr>
                <p14:cNvContentPartPr/>
                <p14:nvPr/>
              </p14:nvContentPartPr>
              <p14:xfrm>
                <a:off x="8254107" y="2593320"/>
                <a:ext cx="7200" cy="119160"/>
              </p14:xfrm>
            </p:contentPart>
          </mc:Choice>
          <mc:Fallback>
            <p:pic>
              <p:nvPicPr>
                <p:cNvPr id="36" name="Freihand 35">
                  <a:extLst>
                    <a:ext uri="{FF2B5EF4-FFF2-40B4-BE49-F238E27FC236}">
                      <a16:creationId xmlns:a16="http://schemas.microsoft.com/office/drawing/2014/main" id="{5EF0B331-62E3-4EDF-AF15-14E959C24E1B}"/>
                    </a:ext>
                  </a:extLst>
                </p:cNvPr>
                <p:cNvPicPr/>
                <p:nvPr/>
              </p:nvPicPr>
              <p:blipFill>
                <a:blip r:embed="rId62"/>
                <a:stretch>
                  <a:fillRect/>
                </a:stretch>
              </p:blipFill>
              <p:spPr>
                <a:xfrm>
                  <a:off x="8249787" y="2589000"/>
                  <a:ext cx="15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D2A5B3F2-75EC-4987-9EA9-6670FF910853}"/>
                    </a:ext>
                  </a:extLst>
                </p14:cNvPr>
                <p14:cNvContentPartPr/>
                <p14:nvPr/>
              </p14:nvContentPartPr>
              <p14:xfrm>
                <a:off x="8193267" y="2486760"/>
                <a:ext cx="117720" cy="131760"/>
              </p14:xfrm>
            </p:contentPart>
          </mc:Choice>
          <mc:Fallback>
            <p:pic>
              <p:nvPicPr>
                <p:cNvPr id="37" name="Freihand 36">
                  <a:extLst>
                    <a:ext uri="{FF2B5EF4-FFF2-40B4-BE49-F238E27FC236}">
                      <a16:creationId xmlns:a16="http://schemas.microsoft.com/office/drawing/2014/main" id="{D2A5B3F2-75EC-4987-9EA9-6670FF910853}"/>
                    </a:ext>
                  </a:extLst>
                </p:cNvPr>
                <p:cNvPicPr/>
                <p:nvPr/>
              </p:nvPicPr>
              <p:blipFill>
                <a:blip r:embed="rId64"/>
                <a:stretch>
                  <a:fillRect/>
                </a:stretch>
              </p:blipFill>
              <p:spPr>
                <a:xfrm>
                  <a:off x="8188947" y="2482440"/>
                  <a:ext cx="126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E5088C09-3289-401F-A0E5-359127DF263C}"/>
                    </a:ext>
                  </a:extLst>
                </p14:cNvPr>
                <p14:cNvContentPartPr/>
                <p14:nvPr/>
              </p14:nvContentPartPr>
              <p14:xfrm>
                <a:off x="9482787" y="2659200"/>
                <a:ext cx="290160" cy="34560"/>
              </p14:xfrm>
            </p:contentPart>
          </mc:Choice>
          <mc:Fallback>
            <p:pic>
              <p:nvPicPr>
                <p:cNvPr id="40" name="Freihand 39">
                  <a:extLst>
                    <a:ext uri="{FF2B5EF4-FFF2-40B4-BE49-F238E27FC236}">
                      <a16:creationId xmlns:a16="http://schemas.microsoft.com/office/drawing/2014/main" id="{E5088C09-3289-401F-A0E5-359127DF263C}"/>
                    </a:ext>
                  </a:extLst>
                </p:cNvPr>
                <p:cNvPicPr/>
                <p:nvPr/>
              </p:nvPicPr>
              <p:blipFill>
                <a:blip r:embed="rId66"/>
                <a:stretch>
                  <a:fillRect/>
                </a:stretch>
              </p:blipFill>
              <p:spPr>
                <a:xfrm>
                  <a:off x="9478467" y="2654880"/>
                  <a:ext cx="29880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736EBC91-E951-4713-8068-94F7B7F14EAD}"/>
                  </a:ext>
                </a:extLst>
              </p14:cNvPr>
              <p14:cNvContentPartPr/>
              <p14:nvPr/>
            </p14:nvContentPartPr>
            <p14:xfrm>
              <a:off x="2990187" y="3776280"/>
              <a:ext cx="3018240" cy="101160"/>
            </p14:xfrm>
          </p:contentPart>
        </mc:Choice>
        <mc:Fallback>
          <p:pic>
            <p:nvPicPr>
              <p:cNvPr id="42" name="Freihand 41">
                <a:extLst>
                  <a:ext uri="{FF2B5EF4-FFF2-40B4-BE49-F238E27FC236}">
                    <a16:creationId xmlns:a16="http://schemas.microsoft.com/office/drawing/2014/main" id="{736EBC91-E951-4713-8068-94F7B7F14EAD}"/>
                  </a:ext>
                </a:extLst>
              </p:cNvPr>
              <p:cNvPicPr/>
              <p:nvPr/>
            </p:nvPicPr>
            <p:blipFill>
              <a:blip r:embed="rId68"/>
              <a:stretch>
                <a:fillRect/>
              </a:stretch>
            </p:blipFill>
            <p:spPr>
              <a:xfrm>
                <a:off x="2985867" y="3771960"/>
                <a:ext cx="3026880" cy="109800"/>
              </a:xfrm>
              <a:prstGeom prst="rect">
                <a:avLst/>
              </a:prstGeom>
            </p:spPr>
          </p:pic>
        </mc:Fallback>
      </mc:AlternateContent>
      <p:grpSp>
        <p:nvGrpSpPr>
          <p:cNvPr id="45" name="Gruppieren 44">
            <a:extLst>
              <a:ext uri="{FF2B5EF4-FFF2-40B4-BE49-F238E27FC236}">
                <a16:creationId xmlns:a16="http://schemas.microsoft.com/office/drawing/2014/main" id="{19BBCA45-70E8-46A6-9C70-5EF2B573242A}"/>
              </a:ext>
            </a:extLst>
          </p:cNvPr>
          <p:cNvGrpSpPr/>
          <p:nvPr/>
        </p:nvGrpSpPr>
        <p:grpSpPr>
          <a:xfrm>
            <a:off x="525987" y="4848000"/>
            <a:ext cx="3124800" cy="87840"/>
            <a:chOff x="525987" y="4848000"/>
            <a:chExt cx="3124800" cy="87840"/>
          </a:xfrm>
        </p:grpSpPr>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728E3370-36E1-410B-B958-41D51F313E18}"/>
                    </a:ext>
                  </a:extLst>
                </p14:cNvPr>
                <p14:cNvContentPartPr/>
                <p14:nvPr/>
              </p14:nvContentPartPr>
              <p14:xfrm>
                <a:off x="525987" y="4864200"/>
                <a:ext cx="729000" cy="36000"/>
              </p14:xfrm>
            </p:contentPart>
          </mc:Choice>
          <mc:Fallback>
            <p:pic>
              <p:nvPicPr>
                <p:cNvPr id="43" name="Freihand 42">
                  <a:extLst>
                    <a:ext uri="{FF2B5EF4-FFF2-40B4-BE49-F238E27FC236}">
                      <a16:creationId xmlns:a16="http://schemas.microsoft.com/office/drawing/2014/main" id="{728E3370-36E1-410B-B958-41D51F313E18}"/>
                    </a:ext>
                  </a:extLst>
                </p:cNvPr>
                <p:cNvPicPr/>
                <p:nvPr/>
              </p:nvPicPr>
              <p:blipFill>
                <a:blip r:embed="rId70"/>
                <a:stretch>
                  <a:fillRect/>
                </a:stretch>
              </p:blipFill>
              <p:spPr>
                <a:xfrm>
                  <a:off x="521667" y="4859880"/>
                  <a:ext cx="737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3A8719CD-15EA-49EB-8DD6-A3F4B50CC520}"/>
                    </a:ext>
                  </a:extLst>
                </p14:cNvPr>
                <p14:cNvContentPartPr/>
                <p14:nvPr/>
              </p14:nvContentPartPr>
              <p14:xfrm>
                <a:off x="2154987" y="4848000"/>
                <a:ext cx="1495800" cy="87840"/>
              </p14:xfrm>
            </p:contentPart>
          </mc:Choice>
          <mc:Fallback>
            <p:pic>
              <p:nvPicPr>
                <p:cNvPr id="44" name="Freihand 43">
                  <a:extLst>
                    <a:ext uri="{FF2B5EF4-FFF2-40B4-BE49-F238E27FC236}">
                      <a16:creationId xmlns:a16="http://schemas.microsoft.com/office/drawing/2014/main" id="{3A8719CD-15EA-49EB-8DD6-A3F4B50CC520}"/>
                    </a:ext>
                  </a:extLst>
                </p:cNvPr>
                <p:cNvPicPr/>
                <p:nvPr/>
              </p:nvPicPr>
              <p:blipFill>
                <a:blip r:embed="rId72"/>
                <a:stretch>
                  <a:fillRect/>
                </a:stretch>
              </p:blipFill>
              <p:spPr>
                <a:xfrm>
                  <a:off x="2150667" y="4843680"/>
                  <a:ext cx="1504440" cy="96480"/>
                </a:xfrm>
                <a:prstGeom prst="rect">
                  <a:avLst/>
                </a:prstGeom>
              </p:spPr>
            </p:pic>
          </mc:Fallback>
        </mc:AlternateContent>
      </p:grpSp>
      <p:grpSp>
        <p:nvGrpSpPr>
          <p:cNvPr id="49" name="Gruppieren 48">
            <a:extLst>
              <a:ext uri="{FF2B5EF4-FFF2-40B4-BE49-F238E27FC236}">
                <a16:creationId xmlns:a16="http://schemas.microsoft.com/office/drawing/2014/main" id="{AE1CD120-42C1-4210-BD47-E64B0F77B8AB}"/>
              </a:ext>
            </a:extLst>
          </p:cNvPr>
          <p:cNvGrpSpPr/>
          <p:nvPr/>
        </p:nvGrpSpPr>
        <p:grpSpPr>
          <a:xfrm>
            <a:off x="294147" y="3372360"/>
            <a:ext cx="208440" cy="412920"/>
            <a:chOff x="294147" y="3372360"/>
            <a:chExt cx="208440" cy="412920"/>
          </a:xfrm>
        </p:grpSpPr>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C6FB1FE7-5218-4B05-8235-E6647A589962}"/>
                    </a:ext>
                  </a:extLst>
                </p14:cNvPr>
                <p14:cNvContentPartPr/>
                <p14:nvPr/>
              </p14:nvContentPartPr>
              <p14:xfrm>
                <a:off x="294147" y="3575040"/>
                <a:ext cx="74520" cy="210240"/>
              </p14:xfrm>
            </p:contentPart>
          </mc:Choice>
          <mc:Fallback>
            <p:pic>
              <p:nvPicPr>
                <p:cNvPr id="46" name="Freihand 45">
                  <a:extLst>
                    <a:ext uri="{FF2B5EF4-FFF2-40B4-BE49-F238E27FC236}">
                      <a16:creationId xmlns:a16="http://schemas.microsoft.com/office/drawing/2014/main" id="{C6FB1FE7-5218-4B05-8235-E6647A589962}"/>
                    </a:ext>
                  </a:extLst>
                </p:cNvPr>
                <p:cNvPicPr/>
                <p:nvPr/>
              </p:nvPicPr>
              <p:blipFill>
                <a:blip r:embed="rId74"/>
                <a:stretch>
                  <a:fillRect/>
                </a:stretch>
              </p:blipFill>
              <p:spPr>
                <a:xfrm>
                  <a:off x="289827" y="3570720"/>
                  <a:ext cx="83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ED9CDE88-B155-45C7-84A7-994CA32777E3}"/>
                    </a:ext>
                  </a:extLst>
                </p14:cNvPr>
                <p14:cNvContentPartPr/>
                <p14:nvPr/>
              </p14:nvContentPartPr>
              <p14:xfrm>
                <a:off x="420507" y="3531840"/>
                <a:ext cx="10080" cy="133920"/>
              </p14:xfrm>
            </p:contentPart>
          </mc:Choice>
          <mc:Fallback>
            <p:pic>
              <p:nvPicPr>
                <p:cNvPr id="47" name="Freihand 46">
                  <a:extLst>
                    <a:ext uri="{FF2B5EF4-FFF2-40B4-BE49-F238E27FC236}">
                      <a16:creationId xmlns:a16="http://schemas.microsoft.com/office/drawing/2014/main" id="{ED9CDE88-B155-45C7-84A7-994CA32777E3}"/>
                    </a:ext>
                  </a:extLst>
                </p:cNvPr>
                <p:cNvPicPr/>
                <p:nvPr/>
              </p:nvPicPr>
              <p:blipFill>
                <a:blip r:embed="rId76"/>
                <a:stretch>
                  <a:fillRect/>
                </a:stretch>
              </p:blipFill>
              <p:spPr>
                <a:xfrm>
                  <a:off x="416187" y="3527520"/>
                  <a:ext cx="18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DCD6308E-4B77-4EA6-834D-AD199581EDF3}"/>
                    </a:ext>
                  </a:extLst>
                </p14:cNvPr>
                <p14:cNvContentPartPr/>
                <p14:nvPr/>
              </p14:nvContentPartPr>
              <p14:xfrm>
                <a:off x="356067" y="3372360"/>
                <a:ext cx="146520" cy="201240"/>
              </p14:xfrm>
            </p:contentPart>
          </mc:Choice>
          <mc:Fallback>
            <p:pic>
              <p:nvPicPr>
                <p:cNvPr id="48" name="Freihand 47">
                  <a:extLst>
                    <a:ext uri="{FF2B5EF4-FFF2-40B4-BE49-F238E27FC236}">
                      <a16:creationId xmlns:a16="http://schemas.microsoft.com/office/drawing/2014/main" id="{DCD6308E-4B77-4EA6-834D-AD199581EDF3}"/>
                    </a:ext>
                  </a:extLst>
                </p:cNvPr>
                <p:cNvPicPr/>
                <p:nvPr/>
              </p:nvPicPr>
              <p:blipFill>
                <a:blip r:embed="rId78"/>
                <a:stretch>
                  <a:fillRect/>
                </a:stretch>
              </p:blipFill>
              <p:spPr>
                <a:xfrm>
                  <a:off x="351747" y="3368040"/>
                  <a:ext cx="155160" cy="209880"/>
                </a:xfrm>
                <a:prstGeom prst="rect">
                  <a:avLst/>
                </a:prstGeom>
              </p:spPr>
            </p:pic>
          </mc:Fallback>
        </mc:AlternateContent>
      </p:grpSp>
      <p:grpSp>
        <p:nvGrpSpPr>
          <p:cNvPr id="54" name="Gruppieren 53">
            <a:extLst>
              <a:ext uri="{FF2B5EF4-FFF2-40B4-BE49-F238E27FC236}">
                <a16:creationId xmlns:a16="http://schemas.microsoft.com/office/drawing/2014/main" id="{36A31C04-ABB9-43DE-98E9-8718B5FD4408}"/>
              </a:ext>
            </a:extLst>
          </p:cNvPr>
          <p:cNvGrpSpPr/>
          <p:nvPr/>
        </p:nvGrpSpPr>
        <p:grpSpPr>
          <a:xfrm>
            <a:off x="3956427" y="5716680"/>
            <a:ext cx="370800" cy="385560"/>
            <a:chOff x="3956427" y="5716680"/>
            <a:chExt cx="370800" cy="385560"/>
          </a:xfrm>
        </p:grpSpPr>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B6E02F2A-DB55-4999-90E5-DBB475B3C781}"/>
                    </a:ext>
                  </a:extLst>
                </p14:cNvPr>
                <p14:cNvContentPartPr/>
                <p14:nvPr/>
              </p14:nvContentPartPr>
              <p14:xfrm>
                <a:off x="3956427" y="5864280"/>
                <a:ext cx="124920" cy="82080"/>
              </p14:xfrm>
            </p:contentPart>
          </mc:Choice>
          <mc:Fallback>
            <p:pic>
              <p:nvPicPr>
                <p:cNvPr id="50" name="Freihand 49">
                  <a:extLst>
                    <a:ext uri="{FF2B5EF4-FFF2-40B4-BE49-F238E27FC236}">
                      <a16:creationId xmlns:a16="http://schemas.microsoft.com/office/drawing/2014/main" id="{B6E02F2A-DB55-4999-90E5-DBB475B3C781}"/>
                    </a:ext>
                  </a:extLst>
                </p:cNvPr>
                <p:cNvPicPr/>
                <p:nvPr/>
              </p:nvPicPr>
              <p:blipFill>
                <a:blip r:embed="rId80"/>
                <a:stretch>
                  <a:fillRect/>
                </a:stretch>
              </p:blipFill>
              <p:spPr>
                <a:xfrm>
                  <a:off x="3952107" y="5859960"/>
                  <a:ext cx="133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F7AC0034-FB5D-487D-80E2-E658C8EA47B8}"/>
                    </a:ext>
                  </a:extLst>
                </p14:cNvPr>
                <p14:cNvContentPartPr/>
                <p14:nvPr/>
              </p14:nvContentPartPr>
              <p14:xfrm>
                <a:off x="4027347" y="5861040"/>
                <a:ext cx="72360" cy="241200"/>
              </p14:xfrm>
            </p:contentPart>
          </mc:Choice>
          <mc:Fallback>
            <p:pic>
              <p:nvPicPr>
                <p:cNvPr id="51" name="Freihand 50">
                  <a:extLst>
                    <a:ext uri="{FF2B5EF4-FFF2-40B4-BE49-F238E27FC236}">
                      <a16:creationId xmlns:a16="http://schemas.microsoft.com/office/drawing/2014/main" id="{F7AC0034-FB5D-487D-80E2-E658C8EA47B8}"/>
                    </a:ext>
                  </a:extLst>
                </p:cNvPr>
                <p:cNvPicPr/>
                <p:nvPr/>
              </p:nvPicPr>
              <p:blipFill>
                <a:blip r:embed="rId82"/>
                <a:stretch>
                  <a:fillRect/>
                </a:stretch>
              </p:blipFill>
              <p:spPr>
                <a:xfrm>
                  <a:off x="4023027" y="5856720"/>
                  <a:ext cx="81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D45AF5E0-391B-4F5F-AAF6-CF4BD3237261}"/>
                    </a:ext>
                  </a:extLst>
                </p14:cNvPr>
                <p14:cNvContentPartPr/>
                <p14:nvPr/>
              </p14:nvContentPartPr>
              <p14:xfrm>
                <a:off x="4224987" y="5852040"/>
                <a:ext cx="57240" cy="163440"/>
              </p14:xfrm>
            </p:contentPart>
          </mc:Choice>
          <mc:Fallback>
            <p:pic>
              <p:nvPicPr>
                <p:cNvPr id="52" name="Freihand 51">
                  <a:extLst>
                    <a:ext uri="{FF2B5EF4-FFF2-40B4-BE49-F238E27FC236}">
                      <a16:creationId xmlns:a16="http://schemas.microsoft.com/office/drawing/2014/main" id="{D45AF5E0-391B-4F5F-AAF6-CF4BD3237261}"/>
                    </a:ext>
                  </a:extLst>
                </p:cNvPr>
                <p:cNvPicPr/>
                <p:nvPr/>
              </p:nvPicPr>
              <p:blipFill>
                <a:blip r:embed="rId84"/>
                <a:stretch>
                  <a:fillRect/>
                </a:stretch>
              </p:blipFill>
              <p:spPr>
                <a:xfrm>
                  <a:off x="4220667" y="5847720"/>
                  <a:ext cx="65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0F3150EF-47A7-4CF7-AC57-96CFF50F276B}"/>
                    </a:ext>
                  </a:extLst>
                </p14:cNvPr>
                <p14:cNvContentPartPr/>
                <p14:nvPr/>
              </p14:nvContentPartPr>
              <p14:xfrm>
                <a:off x="4161627" y="5716680"/>
                <a:ext cx="165600" cy="149400"/>
              </p14:xfrm>
            </p:contentPart>
          </mc:Choice>
          <mc:Fallback>
            <p:pic>
              <p:nvPicPr>
                <p:cNvPr id="53" name="Freihand 52">
                  <a:extLst>
                    <a:ext uri="{FF2B5EF4-FFF2-40B4-BE49-F238E27FC236}">
                      <a16:creationId xmlns:a16="http://schemas.microsoft.com/office/drawing/2014/main" id="{0F3150EF-47A7-4CF7-AC57-96CFF50F276B}"/>
                    </a:ext>
                  </a:extLst>
                </p:cNvPr>
                <p:cNvPicPr/>
                <p:nvPr/>
              </p:nvPicPr>
              <p:blipFill>
                <a:blip r:embed="rId86"/>
                <a:stretch>
                  <a:fillRect/>
                </a:stretch>
              </p:blipFill>
              <p:spPr>
                <a:xfrm>
                  <a:off x="4157307" y="5712360"/>
                  <a:ext cx="17424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0D6F86AA-E67B-45A0-A5CB-66F2F4EF5FAA}"/>
                  </a:ext>
                </a:extLst>
              </p14:cNvPr>
              <p14:cNvContentPartPr/>
              <p14:nvPr/>
            </p14:nvContentPartPr>
            <p14:xfrm>
              <a:off x="4935627" y="5865360"/>
              <a:ext cx="455040" cy="159120"/>
            </p14:xfrm>
          </p:contentPart>
        </mc:Choice>
        <mc:Fallback>
          <p:pic>
            <p:nvPicPr>
              <p:cNvPr id="55" name="Freihand 54">
                <a:extLst>
                  <a:ext uri="{FF2B5EF4-FFF2-40B4-BE49-F238E27FC236}">
                    <a16:creationId xmlns:a16="http://schemas.microsoft.com/office/drawing/2014/main" id="{0D6F86AA-E67B-45A0-A5CB-66F2F4EF5FAA}"/>
                  </a:ext>
                </a:extLst>
              </p:cNvPr>
              <p:cNvPicPr/>
              <p:nvPr/>
            </p:nvPicPr>
            <p:blipFill>
              <a:blip r:embed="rId88"/>
              <a:stretch>
                <a:fillRect/>
              </a:stretch>
            </p:blipFill>
            <p:spPr>
              <a:xfrm>
                <a:off x="4931307" y="5861040"/>
                <a:ext cx="463680" cy="167760"/>
              </a:xfrm>
              <a:prstGeom prst="rect">
                <a:avLst/>
              </a:prstGeom>
            </p:spPr>
          </p:pic>
        </mc:Fallback>
      </mc:AlternateContent>
      <p:grpSp>
        <p:nvGrpSpPr>
          <p:cNvPr id="67" name="Gruppieren 66">
            <a:extLst>
              <a:ext uri="{FF2B5EF4-FFF2-40B4-BE49-F238E27FC236}">
                <a16:creationId xmlns:a16="http://schemas.microsoft.com/office/drawing/2014/main" id="{801CE616-9E5C-4648-A01E-D0C3A0AE0163}"/>
              </a:ext>
            </a:extLst>
          </p:cNvPr>
          <p:cNvGrpSpPr/>
          <p:nvPr/>
        </p:nvGrpSpPr>
        <p:grpSpPr>
          <a:xfrm>
            <a:off x="5757867" y="5689680"/>
            <a:ext cx="746640" cy="455400"/>
            <a:chOff x="5757867" y="5689680"/>
            <a:chExt cx="746640" cy="455400"/>
          </a:xfrm>
        </p:grpSpPr>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121B3D86-04B2-41DB-8CBC-63A80727D786}"/>
                    </a:ext>
                  </a:extLst>
                </p14:cNvPr>
                <p14:cNvContentPartPr/>
                <p14:nvPr/>
              </p14:nvContentPartPr>
              <p14:xfrm>
                <a:off x="5757867" y="5890200"/>
                <a:ext cx="154800" cy="73080"/>
              </p14:xfrm>
            </p:contentPart>
          </mc:Choice>
          <mc:Fallback>
            <p:pic>
              <p:nvPicPr>
                <p:cNvPr id="56" name="Freihand 55">
                  <a:extLst>
                    <a:ext uri="{FF2B5EF4-FFF2-40B4-BE49-F238E27FC236}">
                      <a16:creationId xmlns:a16="http://schemas.microsoft.com/office/drawing/2014/main" id="{121B3D86-04B2-41DB-8CBC-63A80727D786}"/>
                    </a:ext>
                  </a:extLst>
                </p:cNvPr>
                <p:cNvPicPr/>
                <p:nvPr/>
              </p:nvPicPr>
              <p:blipFill>
                <a:blip r:embed="rId90"/>
                <a:stretch>
                  <a:fillRect/>
                </a:stretch>
              </p:blipFill>
              <p:spPr>
                <a:xfrm>
                  <a:off x="5753547" y="5885880"/>
                  <a:ext cx="163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9531352A-40AC-4D25-A95B-9BB7B9CAE138}"/>
                    </a:ext>
                  </a:extLst>
                </p14:cNvPr>
                <p14:cNvContentPartPr/>
                <p14:nvPr/>
              </p14:nvContentPartPr>
              <p14:xfrm>
                <a:off x="5841027" y="5904600"/>
                <a:ext cx="93600" cy="230040"/>
              </p14:xfrm>
            </p:contentPart>
          </mc:Choice>
          <mc:Fallback>
            <p:pic>
              <p:nvPicPr>
                <p:cNvPr id="57" name="Freihand 56">
                  <a:extLst>
                    <a:ext uri="{FF2B5EF4-FFF2-40B4-BE49-F238E27FC236}">
                      <a16:creationId xmlns:a16="http://schemas.microsoft.com/office/drawing/2014/main" id="{9531352A-40AC-4D25-A95B-9BB7B9CAE138}"/>
                    </a:ext>
                  </a:extLst>
                </p:cNvPr>
                <p:cNvPicPr/>
                <p:nvPr/>
              </p:nvPicPr>
              <p:blipFill>
                <a:blip r:embed="rId92"/>
                <a:stretch>
                  <a:fillRect/>
                </a:stretch>
              </p:blipFill>
              <p:spPr>
                <a:xfrm>
                  <a:off x="5836707" y="5900280"/>
                  <a:ext cx="102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835AC783-495D-46C6-8C0B-37784C5DB3E2}"/>
                    </a:ext>
                  </a:extLst>
                </p14:cNvPr>
                <p14:cNvContentPartPr/>
                <p14:nvPr/>
              </p14:nvContentPartPr>
              <p14:xfrm>
                <a:off x="6044427" y="5816400"/>
                <a:ext cx="124560" cy="226080"/>
              </p14:xfrm>
            </p:contentPart>
          </mc:Choice>
          <mc:Fallback>
            <p:pic>
              <p:nvPicPr>
                <p:cNvPr id="58" name="Freihand 57">
                  <a:extLst>
                    <a:ext uri="{FF2B5EF4-FFF2-40B4-BE49-F238E27FC236}">
                      <a16:creationId xmlns:a16="http://schemas.microsoft.com/office/drawing/2014/main" id="{835AC783-495D-46C6-8C0B-37784C5DB3E2}"/>
                    </a:ext>
                  </a:extLst>
                </p:cNvPr>
                <p:cNvPicPr/>
                <p:nvPr/>
              </p:nvPicPr>
              <p:blipFill>
                <a:blip r:embed="rId94"/>
                <a:stretch>
                  <a:fillRect/>
                </a:stretch>
              </p:blipFill>
              <p:spPr>
                <a:xfrm>
                  <a:off x="6040107" y="5812080"/>
                  <a:ext cx="1332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37DA232A-B4EB-4EC8-A1EC-C681BC7D6539}"/>
                    </a:ext>
                  </a:extLst>
                </p14:cNvPr>
                <p14:cNvContentPartPr/>
                <p14:nvPr/>
              </p14:nvContentPartPr>
              <p14:xfrm>
                <a:off x="6246027" y="5875080"/>
                <a:ext cx="154440" cy="270000"/>
              </p14:xfrm>
            </p:contentPart>
          </mc:Choice>
          <mc:Fallback>
            <p:pic>
              <p:nvPicPr>
                <p:cNvPr id="61" name="Freihand 60">
                  <a:extLst>
                    <a:ext uri="{FF2B5EF4-FFF2-40B4-BE49-F238E27FC236}">
                      <a16:creationId xmlns:a16="http://schemas.microsoft.com/office/drawing/2014/main" id="{37DA232A-B4EB-4EC8-A1EC-C681BC7D6539}"/>
                    </a:ext>
                  </a:extLst>
                </p:cNvPr>
                <p:cNvPicPr/>
                <p:nvPr/>
              </p:nvPicPr>
              <p:blipFill>
                <a:blip r:embed="rId96"/>
                <a:stretch>
                  <a:fillRect/>
                </a:stretch>
              </p:blipFill>
              <p:spPr>
                <a:xfrm>
                  <a:off x="6241707" y="5870760"/>
                  <a:ext cx="1630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57A4ED02-FFBF-4AE1-AFDA-84AAC0F02A02}"/>
                    </a:ext>
                  </a:extLst>
                </p14:cNvPr>
                <p14:cNvContentPartPr/>
                <p14:nvPr/>
              </p14:nvContentPartPr>
              <p14:xfrm>
                <a:off x="5949747" y="5717040"/>
                <a:ext cx="108720" cy="96480"/>
              </p14:xfrm>
            </p:contentPart>
          </mc:Choice>
          <mc:Fallback>
            <p:pic>
              <p:nvPicPr>
                <p:cNvPr id="62" name="Freihand 61">
                  <a:extLst>
                    <a:ext uri="{FF2B5EF4-FFF2-40B4-BE49-F238E27FC236}">
                      <a16:creationId xmlns:a16="http://schemas.microsoft.com/office/drawing/2014/main" id="{57A4ED02-FFBF-4AE1-AFDA-84AAC0F02A02}"/>
                    </a:ext>
                  </a:extLst>
                </p:cNvPr>
                <p:cNvPicPr/>
                <p:nvPr/>
              </p:nvPicPr>
              <p:blipFill>
                <a:blip r:embed="rId98"/>
                <a:stretch>
                  <a:fillRect/>
                </a:stretch>
              </p:blipFill>
              <p:spPr>
                <a:xfrm>
                  <a:off x="5945427" y="5712720"/>
                  <a:ext cx="117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8CA5EDDD-ED79-440D-92FF-9ABB89E2E19B}"/>
                    </a:ext>
                  </a:extLst>
                </p14:cNvPr>
                <p14:cNvContentPartPr/>
                <p14:nvPr/>
              </p14:nvContentPartPr>
              <p14:xfrm>
                <a:off x="6392907" y="5806680"/>
                <a:ext cx="111600" cy="223560"/>
              </p14:xfrm>
            </p:contentPart>
          </mc:Choice>
          <mc:Fallback>
            <p:pic>
              <p:nvPicPr>
                <p:cNvPr id="64" name="Freihand 63">
                  <a:extLst>
                    <a:ext uri="{FF2B5EF4-FFF2-40B4-BE49-F238E27FC236}">
                      <a16:creationId xmlns:a16="http://schemas.microsoft.com/office/drawing/2014/main" id="{8CA5EDDD-ED79-440D-92FF-9ABB89E2E19B}"/>
                    </a:ext>
                  </a:extLst>
                </p:cNvPr>
                <p:cNvPicPr/>
                <p:nvPr/>
              </p:nvPicPr>
              <p:blipFill>
                <a:blip r:embed="rId100"/>
                <a:stretch>
                  <a:fillRect/>
                </a:stretch>
              </p:blipFill>
              <p:spPr>
                <a:xfrm>
                  <a:off x="6388587" y="5802360"/>
                  <a:ext cx="1202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7D2A3F0E-7730-44F7-A603-235D1DE13E5D}"/>
                    </a:ext>
                  </a:extLst>
                </p14:cNvPr>
                <p14:cNvContentPartPr/>
                <p14:nvPr/>
              </p14:nvContentPartPr>
              <p14:xfrm>
                <a:off x="6316587" y="5689680"/>
                <a:ext cx="15840" cy="122760"/>
              </p14:xfrm>
            </p:contentPart>
          </mc:Choice>
          <mc:Fallback>
            <p:pic>
              <p:nvPicPr>
                <p:cNvPr id="65" name="Freihand 64">
                  <a:extLst>
                    <a:ext uri="{FF2B5EF4-FFF2-40B4-BE49-F238E27FC236}">
                      <a16:creationId xmlns:a16="http://schemas.microsoft.com/office/drawing/2014/main" id="{7D2A3F0E-7730-44F7-A603-235D1DE13E5D}"/>
                    </a:ext>
                  </a:extLst>
                </p:cNvPr>
                <p:cNvPicPr/>
                <p:nvPr/>
              </p:nvPicPr>
              <p:blipFill>
                <a:blip r:embed="rId102"/>
                <a:stretch>
                  <a:fillRect/>
                </a:stretch>
              </p:blipFill>
              <p:spPr>
                <a:xfrm>
                  <a:off x="6312267" y="5685360"/>
                  <a:ext cx="24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7C42514F-2747-4776-8364-A1F6B706476E}"/>
                    </a:ext>
                  </a:extLst>
                </p14:cNvPr>
                <p14:cNvContentPartPr/>
                <p14:nvPr/>
              </p14:nvContentPartPr>
              <p14:xfrm>
                <a:off x="6246027" y="5732160"/>
                <a:ext cx="170280" cy="16920"/>
              </p14:xfrm>
            </p:contentPart>
          </mc:Choice>
          <mc:Fallback>
            <p:pic>
              <p:nvPicPr>
                <p:cNvPr id="66" name="Freihand 65">
                  <a:extLst>
                    <a:ext uri="{FF2B5EF4-FFF2-40B4-BE49-F238E27FC236}">
                      <a16:creationId xmlns:a16="http://schemas.microsoft.com/office/drawing/2014/main" id="{7C42514F-2747-4776-8364-A1F6B706476E}"/>
                    </a:ext>
                  </a:extLst>
                </p:cNvPr>
                <p:cNvPicPr/>
                <p:nvPr/>
              </p:nvPicPr>
              <p:blipFill>
                <a:blip r:embed="rId104"/>
                <a:stretch>
                  <a:fillRect/>
                </a:stretch>
              </p:blipFill>
              <p:spPr>
                <a:xfrm>
                  <a:off x="6241707" y="5727840"/>
                  <a:ext cx="178920" cy="2556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364C2BF-AC2E-474C-B9EC-C80536BB188B}"/>
                  </a:ext>
                </a:extLst>
              </p14:cNvPr>
              <p14:cNvContentPartPr/>
              <p14:nvPr/>
            </p14:nvContentPartPr>
            <p14:xfrm>
              <a:off x="3274587" y="1860360"/>
              <a:ext cx="3119040" cy="153360"/>
            </p14:xfrm>
          </p:contentPart>
        </mc:Choice>
        <mc:Fallback>
          <p:pic>
            <p:nvPicPr>
              <p:cNvPr id="2" name="Freihand 1">
                <a:extLst>
                  <a:ext uri="{FF2B5EF4-FFF2-40B4-BE49-F238E27FC236}">
                    <a16:creationId xmlns:a16="http://schemas.microsoft.com/office/drawing/2014/main" id="{0364C2BF-AC2E-474C-B9EC-C80536BB188B}"/>
                  </a:ext>
                </a:extLst>
              </p:cNvPr>
              <p:cNvPicPr/>
              <p:nvPr/>
            </p:nvPicPr>
            <p:blipFill>
              <a:blip r:embed="rId4"/>
              <a:stretch>
                <a:fillRect/>
              </a:stretch>
            </p:blipFill>
            <p:spPr>
              <a:xfrm>
                <a:off x="3270267" y="1856040"/>
                <a:ext cx="3127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841B3D5-0752-4CF4-8546-3262E9723AA1}"/>
                  </a:ext>
                </a:extLst>
              </p14:cNvPr>
              <p14:cNvContentPartPr/>
              <p14:nvPr/>
            </p14:nvContentPartPr>
            <p14:xfrm>
              <a:off x="5223627" y="2675040"/>
              <a:ext cx="1057320" cy="38880"/>
            </p14:xfrm>
          </p:contentPart>
        </mc:Choice>
        <mc:Fallback>
          <p:pic>
            <p:nvPicPr>
              <p:cNvPr id="6" name="Freihand 5">
                <a:extLst>
                  <a:ext uri="{FF2B5EF4-FFF2-40B4-BE49-F238E27FC236}">
                    <a16:creationId xmlns:a16="http://schemas.microsoft.com/office/drawing/2014/main" id="{E841B3D5-0752-4CF4-8546-3262E9723AA1}"/>
                  </a:ext>
                </a:extLst>
              </p:cNvPr>
              <p:cNvPicPr/>
              <p:nvPr/>
            </p:nvPicPr>
            <p:blipFill>
              <a:blip r:embed="rId6"/>
              <a:stretch>
                <a:fillRect/>
              </a:stretch>
            </p:blipFill>
            <p:spPr>
              <a:xfrm>
                <a:off x="5219307" y="2670720"/>
                <a:ext cx="1065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7339EC57-6160-4CF3-B753-239AEC44CBA2}"/>
                  </a:ext>
                </a:extLst>
              </p14:cNvPr>
              <p14:cNvContentPartPr/>
              <p14:nvPr/>
            </p14:nvContentPartPr>
            <p14:xfrm>
              <a:off x="502227" y="3018120"/>
              <a:ext cx="4404600" cy="86040"/>
            </p14:xfrm>
          </p:contentPart>
        </mc:Choice>
        <mc:Fallback>
          <p:pic>
            <p:nvPicPr>
              <p:cNvPr id="7" name="Freihand 6">
                <a:extLst>
                  <a:ext uri="{FF2B5EF4-FFF2-40B4-BE49-F238E27FC236}">
                    <a16:creationId xmlns:a16="http://schemas.microsoft.com/office/drawing/2014/main" id="{7339EC57-6160-4CF3-B753-239AEC44CBA2}"/>
                  </a:ext>
                </a:extLst>
              </p:cNvPr>
              <p:cNvPicPr/>
              <p:nvPr/>
            </p:nvPicPr>
            <p:blipFill>
              <a:blip r:embed="rId8"/>
              <a:stretch>
                <a:fillRect/>
              </a:stretch>
            </p:blipFill>
            <p:spPr>
              <a:xfrm>
                <a:off x="497907" y="3013800"/>
                <a:ext cx="4413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6DC9E64-E66B-41C1-BD25-5F422C08C7D0}"/>
                  </a:ext>
                </a:extLst>
              </p14:cNvPr>
              <p14:cNvContentPartPr/>
              <p14:nvPr/>
            </p14:nvContentPartPr>
            <p14:xfrm>
              <a:off x="2800827" y="3404400"/>
              <a:ext cx="2237760" cy="16920"/>
            </p14:xfrm>
          </p:contentPart>
        </mc:Choice>
        <mc:Fallback>
          <p:pic>
            <p:nvPicPr>
              <p:cNvPr id="8" name="Freihand 7">
                <a:extLst>
                  <a:ext uri="{FF2B5EF4-FFF2-40B4-BE49-F238E27FC236}">
                    <a16:creationId xmlns:a16="http://schemas.microsoft.com/office/drawing/2014/main" id="{26DC9E64-E66B-41C1-BD25-5F422C08C7D0}"/>
                  </a:ext>
                </a:extLst>
              </p:cNvPr>
              <p:cNvPicPr/>
              <p:nvPr/>
            </p:nvPicPr>
            <p:blipFill>
              <a:blip r:embed="rId10"/>
              <a:stretch>
                <a:fillRect/>
              </a:stretch>
            </p:blipFill>
            <p:spPr>
              <a:xfrm>
                <a:off x="2796507" y="3400080"/>
                <a:ext cx="2246400" cy="25560"/>
              </a:xfrm>
              <a:prstGeom prst="rect">
                <a:avLst/>
              </a:prstGeom>
            </p:spPr>
          </p:pic>
        </mc:Fallback>
      </mc:AlternateContent>
      <p:grpSp>
        <p:nvGrpSpPr>
          <p:cNvPr id="11" name="Gruppieren 10">
            <a:extLst>
              <a:ext uri="{FF2B5EF4-FFF2-40B4-BE49-F238E27FC236}">
                <a16:creationId xmlns:a16="http://schemas.microsoft.com/office/drawing/2014/main" id="{2C25A58F-5987-42A4-BD2D-4CEB32A0EDB0}"/>
              </a:ext>
            </a:extLst>
          </p:cNvPr>
          <p:cNvGrpSpPr/>
          <p:nvPr/>
        </p:nvGrpSpPr>
        <p:grpSpPr>
          <a:xfrm>
            <a:off x="6009147" y="3413400"/>
            <a:ext cx="1837080" cy="24120"/>
            <a:chOff x="6009147" y="3413400"/>
            <a:chExt cx="1837080" cy="241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4F1D5C6-09E7-4509-830F-9791B7511AF8}"/>
                    </a:ext>
                  </a:extLst>
                </p14:cNvPr>
                <p14:cNvContentPartPr/>
                <p14:nvPr/>
              </p14:nvContentPartPr>
              <p14:xfrm>
                <a:off x="6044787" y="3415920"/>
                <a:ext cx="360" cy="360"/>
              </p14:xfrm>
            </p:contentPart>
          </mc:Choice>
          <mc:Fallback>
            <p:pic>
              <p:nvPicPr>
                <p:cNvPr id="9" name="Freihand 8">
                  <a:extLst>
                    <a:ext uri="{FF2B5EF4-FFF2-40B4-BE49-F238E27FC236}">
                      <a16:creationId xmlns:a16="http://schemas.microsoft.com/office/drawing/2014/main" id="{04F1D5C6-09E7-4509-830F-9791B7511AF8}"/>
                    </a:ext>
                  </a:extLst>
                </p:cNvPr>
                <p:cNvPicPr/>
                <p:nvPr/>
              </p:nvPicPr>
              <p:blipFill>
                <a:blip r:embed="rId12"/>
                <a:stretch>
                  <a:fillRect/>
                </a:stretch>
              </p:blipFill>
              <p:spPr>
                <a:xfrm>
                  <a:off x="6040467" y="3411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304D976-4C2A-41FC-AA50-DE6D5F06CD8F}"/>
                    </a:ext>
                  </a:extLst>
                </p14:cNvPr>
                <p14:cNvContentPartPr/>
                <p14:nvPr/>
              </p14:nvContentPartPr>
              <p14:xfrm>
                <a:off x="6009147" y="3413400"/>
                <a:ext cx="1837080" cy="24120"/>
              </p14:xfrm>
            </p:contentPart>
          </mc:Choice>
          <mc:Fallback>
            <p:pic>
              <p:nvPicPr>
                <p:cNvPr id="10" name="Freihand 9">
                  <a:extLst>
                    <a:ext uri="{FF2B5EF4-FFF2-40B4-BE49-F238E27FC236}">
                      <a16:creationId xmlns:a16="http://schemas.microsoft.com/office/drawing/2014/main" id="{0304D976-4C2A-41FC-AA50-DE6D5F06CD8F}"/>
                    </a:ext>
                  </a:extLst>
                </p:cNvPr>
                <p:cNvPicPr/>
                <p:nvPr/>
              </p:nvPicPr>
              <p:blipFill>
                <a:blip r:embed="rId14"/>
                <a:stretch>
                  <a:fillRect/>
                </a:stretch>
              </p:blipFill>
              <p:spPr>
                <a:xfrm>
                  <a:off x="6004827" y="3409080"/>
                  <a:ext cx="1845720" cy="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DC05240-78F1-481D-817E-DA296C765810}"/>
                  </a:ext>
                </a:extLst>
              </p14:cNvPr>
              <p14:cNvContentPartPr/>
              <p14:nvPr/>
            </p14:nvContentPartPr>
            <p14:xfrm>
              <a:off x="555147" y="4888680"/>
              <a:ext cx="2019240" cy="40320"/>
            </p14:xfrm>
          </p:contentPart>
        </mc:Choice>
        <mc:Fallback>
          <p:pic>
            <p:nvPicPr>
              <p:cNvPr id="12" name="Freihand 11">
                <a:extLst>
                  <a:ext uri="{FF2B5EF4-FFF2-40B4-BE49-F238E27FC236}">
                    <a16:creationId xmlns:a16="http://schemas.microsoft.com/office/drawing/2014/main" id="{1DC05240-78F1-481D-817E-DA296C765810}"/>
                  </a:ext>
                </a:extLst>
              </p:cNvPr>
              <p:cNvPicPr/>
              <p:nvPr/>
            </p:nvPicPr>
            <p:blipFill>
              <a:blip r:embed="rId16"/>
              <a:stretch>
                <a:fillRect/>
              </a:stretch>
            </p:blipFill>
            <p:spPr>
              <a:xfrm>
                <a:off x="550827" y="4884360"/>
                <a:ext cx="2027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22F16DA9-9E3F-4C09-BABA-B753F41E8F39}"/>
                  </a:ext>
                </a:extLst>
              </p14:cNvPr>
              <p14:cNvContentPartPr/>
              <p14:nvPr/>
            </p14:nvContentPartPr>
            <p14:xfrm>
              <a:off x="4849227" y="4876080"/>
              <a:ext cx="2034360" cy="69480"/>
            </p14:xfrm>
          </p:contentPart>
        </mc:Choice>
        <mc:Fallback>
          <p:pic>
            <p:nvPicPr>
              <p:cNvPr id="13" name="Freihand 12">
                <a:extLst>
                  <a:ext uri="{FF2B5EF4-FFF2-40B4-BE49-F238E27FC236}">
                    <a16:creationId xmlns:a16="http://schemas.microsoft.com/office/drawing/2014/main" id="{22F16DA9-9E3F-4C09-BABA-B753F41E8F39}"/>
                  </a:ext>
                </a:extLst>
              </p:cNvPr>
              <p:cNvPicPr/>
              <p:nvPr/>
            </p:nvPicPr>
            <p:blipFill>
              <a:blip r:embed="rId18"/>
              <a:stretch>
                <a:fillRect/>
              </a:stretch>
            </p:blipFill>
            <p:spPr>
              <a:xfrm>
                <a:off x="4844907" y="4871760"/>
                <a:ext cx="2043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F95D09C-F3AC-436B-8BA1-120F7C214707}"/>
                  </a:ext>
                </a:extLst>
              </p14:cNvPr>
              <p14:cNvContentPartPr/>
              <p14:nvPr/>
            </p14:nvContentPartPr>
            <p14:xfrm>
              <a:off x="525267" y="5290080"/>
              <a:ext cx="1798920" cy="40680"/>
            </p14:xfrm>
          </p:contentPart>
        </mc:Choice>
        <mc:Fallback>
          <p:pic>
            <p:nvPicPr>
              <p:cNvPr id="14" name="Freihand 13">
                <a:extLst>
                  <a:ext uri="{FF2B5EF4-FFF2-40B4-BE49-F238E27FC236}">
                    <a16:creationId xmlns:a16="http://schemas.microsoft.com/office/drawing/2014/main" id="{CF95D09C-F3AC-436B-8BA1-120F7C214707}"/>
                  </a:ext>
                </a:extLst>
              </p:cNvPr>
              <p:cNvPicPr/>
              <p:nvPr/>
            </p:nvPicPr>
            <p:blipFill>
              <a:blip r:embed="rId20"/>
              <a:stretch>
                <a:fillRect/>
              </a:stretch>
            </p:blipFill>
            <p:spPr>
              <a:xfrm>
                <a:off x="520947" y="5285760"/>
                <a:ext cx="1807560" cy="49320"/>
              </a:xfrm>
              <a:prstGeom prst="rect">
                <a:avLst/>
              </a:prstGeom>
            </p:spPr>
          </p:pic>
        </mc:Fallback>
      </mc:AlternateContent>
      <p:grpSp>
        <p:nvGrpSpPr>
          <p:cNvPr id="28" name="Gruppieren 27">
            <a:extLst>
              <a:ext uri="{FF2B5EF4-FFF2-40B4-BE49-F238E27FC236}">
                <a16:creationId xmlns:a16="http://schemas.microsoft.com/office/drawing/2014/main" id="{A60D04BF-3EE1-4EA6-AEB6-48827F89EC6D}"/>
              </a:ext>
            </a:extLst>
          </p:cNvPr>
          <p:cNvGrpSpPr/>
          <p:nvPr/>
        </p:nvGrpSpPr>
        <p:grpSpPr>
          <a:xfrm>
            <a:off x="5180787" y="5994600"/>
            <a:ext cx="783720" cy="457920"/>
            <a:chOff x="5180787" y="5994600"/>
            <a:chExt cx="783720" cy="45792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B636274-AC67-4095-98EA-470C46D2128F}"/>
                    </a:ext>
                  </a:extLst>
                </p14:cNvPr>
                <p14:cNvContentPartPr/>
                <p14:nvPr/>
              </p14:nvContentPartPr>
              <p14:xfrm>
                <a:off x="5180787" y="6249120"/>
                <a:ext cx="151920" cy="119880"/>
              </p14:xfrm>
            </p:contentPart>
          </mc:Choice>
          <mc:Fallback>
            <p:pic>
              <p:nvPicPr>
                <p:cNvPr id="15" name="Freihand 14">
                  <a:extLst>
                    <a:ext uri="{FF2B5EF4-FFF2-40B4-BE49-F238E27FC236}">
                      <a16:creationId xmlns:a16="http://schemas.microsoft.com/office/drawing/2014/main" id="{0B636274-AC67-4095-98EA-470C46D2128F}"/>
                    </a:ext>
                  </a:extLst>
                </p:cNvPr>
                <p:cNvPicPr/>
                <p:nvPr/>
              </p:nvPicPr>
              <p:blipFill>
                <a:blip r:embed="rId22"/>
                <a:stretch>
                  <a:fillRect/>
                </a:stretch>
              </p:blipFill>
              <p:spPr>
                <a:xfrm>
                  <a:off x="5176467" y="6244800"/>
                  <a:ext cx="160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E7B01192-B9BE-4F38-A935-3AE0CCD432A4}"/>
                    </a:ext>
                  </a:extLst>
                </p14:cNvPr>
                <p14:cNvContentPartPr/>
                <p14:nvPr/>
              </p14:nvContentPartPr>
              <p14:xfrm>
                <a:off x="5298867" y="6243720"/>
                <a:ext cx="65880" cy="208800"/>
              </p14:xfrm>
            </p:contentPart>
          </mc:Choice>
          <mc:Fallback>
            <p:pic>
              <p:nvPicPr>
                <p:cNvPr id="16" name="Freihand 15">
                  <a:extLst>
                    <a:ext uri="{FF2B5EF4-FFF2-40B4-BE49-F238E27FC236}">
                      <a16:creationId xmlns:a16="http://schemas.microsoft.com/office/drawing/2014/main" id="{E7B01192-B9BE-4F38-A935-3AE0CCD432A4}"/>
                    </a:ext>
                  </a:extLst>
                </p:cNvPr>
                <p:cNvPicPr/>
                <p:nvPr/>
              </p:nvPicPr>
              <p:blipFill>
                <a:blip r:embed="rId24"/>
                <a:stretch>
                  <a:fillRect/>
                </a:stretch>
              </p:blipFill>
              <p:spPr>
                <a:xfrm>
                  <a:off x="5294547" y="6239400"/>
                  <a:ext cx="74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C5E56F6-1981-47B0-AA86-9535E3B8BA06}"/>
                    </a:ext>
                  </a:extLst>
                </p14:cNvPr>
                <p14:cNvContentPartPr/>
                <p14:nvPr/>
              </p14:nvContentPartPr>
              <p14:xfrm>
                <a:off x="5423067" y="6093240"/>
                <a:ext cx="114120" cy="128520"/>
              </p14:xfrm>
            </p:contentPart>
          </mc:Choice>
          <mc:Fallback>
            <p:pic>
              <p:nvPicPr>
                <p:cNvPr id="18" name="Freihand 17">
                  <a:extLst>
                    <a:ext uri="{FF2B5EF4-FFF2-40B4-BE49-F238E27FC236}">
                      <a16:creationId xmlns:a16="http://schemas.microsoft.com/office/drawing/2014/main" id="{3C5E56F6-1981-47B0-AA86-9535E3B8BA06}"/>
                    </a:ext>
                  </a:extLst>
                </p:cNvPr>
                <p:cNvPicPr/>
                <p:nvPr/>
              </p:nvPicPr>
              <p:blipFill>
                <a:blip r:embed="rId26"/>
                <a:stretch>
                  <a:fillRect/>
                </a:stretch>
              </p:blipFill>
              <p:spPr>
                <a:xfrm>
                  <a:off x="5418747" y="6088920"/>
                  <a:ext cx="122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14759DC9-10E1-4C5B-A956-1F5BDE94A1B0}"/>
                    </a:ext>
                  </a:extLst>
                </p14:cNvPr>
                <p14:cNvContentPartPr/>
                <p14:nvPr/>
              </p14:nvContentPartPr>
              <p14:xfrm>
                <a:off x="5564907" y="6140040"/>
                <a:ext cx="107280" cy="230760"/>
              </p14:xfrm>
            </p:contentPart>
          </mc:Choice>
          <mc:Fallback>
            <p:pic>
              <p:nvPicPr>
                <p:cNvPr id="20" name="Freihand 19">
                  <a:extLst>
                    <a:ext uri="{FF2B5EF4-FFF2-40B4-BE49-F238E27FC236}">
                      <a16:creationId xmlns:a16="http://schemas.microsoft.com/office/drawing/2014/main" id="{14759DC9-10E1-4C5B-A956-1F5BDE94A1B0}"/>
                    </a:ext>
                  </a:extLst>
                </p:cNvPr>
                <p:cNvPicPr/>
                <p:nvPr/>
              </p:nvPicPr>
              <p:blipFill>
                <a:blip r:embed="rId28"/>
                <a:stretch>
                  <a:fillRect/>
                </a:stretch>
              </p:blipFill>
              <p:spPr>
                <a:xfrm>
                  <a:off x="5560587" y="6135720"/>
                  <a:ext cx="115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F86C80B2-1E5D-460B-AF3D-DB8FC5FA0F9B}"/>
                    </a:ext>
                  </a:extLst>
                </p14:cNvPr>
                <p14:cNvContentPartPr/>
                <p14:nvPr/>
              </p14:nvContentPartPr>
              <p14:xfrm>
                <a:off x="5762187" y="6195840"/>
                <a:ext cx="105120" cy="162360"/>
              </p14:xfrm>
            </p:contentPart>
          </mc:Choice>
          <mc:Fallback>
            <p:pic>
              <p:nvPicPr>
                <p:cNvPr id="22" name="Freihand 21">
                  <a:extLst>
                    <a:ext uri="{FF2B5EF4-FFF2-40B4-BE49-F238E27FC236}">
                      <a16:creationId xmlns:a16="http://schemas.microsoft.com/office/drawing/2014/main" id="{F86C80B2-1E5D-460B-AF3D-DB8FC5FA0F9B}"/>
                    </a:ext>
                  </a:extLst>
                </p:cNvPr>
                <p:cNvPicPr/>
                <p:nvPr/>
              </p:nvPicPr>
              <p:blipFill>
                <a:blip r:embed="rId30"/>
                <a:stretch>
                  <a:fillRect/>
                </a:stretch>
              </p:blipFill>
              <p:spPr>
                <a:xfrm>
                  <a:off x="5757867" y="6191520"/>
                  <a:ext cx="113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848815BD-7660-4157-90E4-C90558837360}"/>
                    </a:ext>
                  </a:extLst>
                </p14:cNvPr>
                <p14:cNvContentPartPr/>
                <p14:nvPr/>
              </p14:nvContentPartPr>
              <p14:xfrm>
                <a:off x="5905827" y="6123120"/>
                <a:ext cx="58680" cy="232200"/>
              </p14:xfrm>
            </p:contentPart>
          </mc:Choice>
          <mc:Fallback>
            <p:pic>
              <p:nvPicPr>
                <p:cNvPr id="24" name="Freihand 23">
                  <a:extLst>
                    <a:ext uri="{FF2B5EF4-FFF2-40B4-BE49-F238E27FC236}">
                      <a16:creationId xmlns:a16="http://schemas.microsoft.com/office/drawing/2014/main" id="{848815BD-7660-4157-90E4-C90558837360}"/>
                    </a:ext>
                  </a:extLst>
                </p:cNvPr>
                <p:cNvPicPr/>
                <p:nvPr/>
              </p:nvPicPr>
              <p:blipFill>
                <a:blip r:embed="rId32"/>
                <a:stretch>
                  <a:fillRect/>
                </a:stretch>
              </p:blipFill>
              <p:spPr>
                <a:xfrm>
                  <a:off x="5901507" y="6118800"/>
                  <a:ext cx="67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ADE5BD3C-1B09-43D8-B71C-B148B9B303A6}"/>
                    </a:ext>
                  </a:extLst>
                </p14:cNvPr>
                <p14:cNvContentPartPr/>
                <p14:nvPr/>
              </p14:nvContentPartPr>
              <p14:xfrm>
                <a:off x="5788467" y="5994600"/>
                <a:ext cx="25560" cy="118080"/>
              </p14:xfrm>
            </p:contentPart>
          </mc:Choice>
          <mc:Fallback>
            <p:pic>
              <p:nvPicPr>
                <p:cNvPr id="26" name="Freihand 25">
                  <a:extLst>
                    <a:ext uri="{FF2B5EF4-FFF2-40B4-BE49-F238E27FC236}">
                      <a16:creationId xmlns:a16="http://schemas.microsoft.com/office/drawing/2014/main" id="{ADE5BD3C-1B09-43D8-B71C-B148B9B303A6}"/>
                    </a:ext>
                  </a:extLst>
                </p:cNvPr>
                <p:cNvPicPr/>
                <p:nvPr/>
              </p:nvPicPr>
              <p:blipFill>
                <a:blip r:embed="rId34"/>
                <a:stretch>
                  <a:fillRect/>
                </a:stretch>
              </p:blipFill>
              <p:spPr>
                <a:xfrm>
                  <a:off x="5784147" y="5990280"/>
                  <a:ext cx="34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E1FCABF5-AB85-4388-AB95-A050AEBE304D}"/>
                    </a:ext>
                  </a:extLst>
                </p14:cNvPr>
                <p14:cNvContentPartPr/>
                <p14:nvPr/>
              </p14:nvContentPartPr>
              <p14:xfrm>
                <a:off x="5740227" y="6007560"/>
                <a:ext cx="117720" cy="15120"/>
              </p14:xfrm>
            </p:contentPart>
          </mc:Choice>
          <mc:Fallback>
            <p:pic>
              <p:nvPicPr>
                <p:cNvPr id="27" name="Freihand 26">
                  <a:extLst>
                    <a:ext uri="{FF2B5EF4-FFF2-40B4-BE49-F238E27FC236}">
                      <a16:creationId xmlns:a16="http://schemas.microsoft.com/office/drawing/2014/main" id="{E1FCABF5-AB85-4388-AB95-A050AEBE304D}"/>
                    </a:ext>
                  </a:extLst>
                </p:cNvPr>
                <p:cNvPicPr/>
                <p:nvPr/>
              </p:nvPicPr>
              <p:blipFill>
                <a:blip r:embed="rId36"/>
                <a:stretch>
                  <a:fillRect/>
                </a:stretch>
              </p:blipFill>
              <p:spPr>
                <a:xfrm>
                  <a:off x="5735907" y="6003240"/>
                  <a:ext cx="126360" cy="237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7366BD0-D38E-43AC-87A3-2D4AA438DD7D}"/>
              </a:ext>
            </a:extLst>
          </p:cNvPr>
          <p:cNvGrpSpPr/>
          <p:nvPr/>
        </p:nvGrpSpPr>
        <p:grpSpPr>
          <a:xfrm>
            <a:off x="587187" y="1436107"/>
            <a:ext cx="7756560" cy="57240"/>
            <a:chOff x="587187" y="1436107"/>
            <a:chExt cx="7756560" cy="572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E113449-2961-4BE7-969B-5B683C55D774}"/>
                    </a:ext>
                  </a:extLst>
                </p14:cNvPr>
                <p14:cNvContentPartPr/>
                <p14:nvPr/>
              </p14:nvContentPartPr>
              <p14:xfrm>
                <a:off x="587187" y="1436107"/>
                <a:ext cx="4386960" cy="38520"/>
              </p14:xfrm>
            </p:contentPart>
          </mc:Choice>
          <mc:Fallback>
            <p:pic>
              <p:nvPicPr>
                <p:cNvPr id="2" name="Freihand 1">
                  <a:extLst>
                    <a:ext uri="{FF2B5EF4-FFF2-40B4-BE49-F238E27FC236}">
                      <a16:creationId xmlns:a16="http://schemas.microsoft.com/office/drawing/2014/main" id="{0E113449-2961-4BE7-969B-5B683C55D774}"/>
                    </a:ext>
                  </a:extLst>
                </p:cNvPr>
                <p:cNvPicPr/>
                <p:nvPr/>
              </p:nvPicPr>
              <p:blipFill>
                <a:blip r:embed="rId4"/>
                <a:stretch>
                  <a:fillRect/>
                </a:stretch>
              </p:blipFill>
              <p:spPr>
                <a:xfrm>
                  <a:off x="582867" y="1431787"/>
                  <a:ext cx="4395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BD64449B-13F7-4843-852E-945CF6C2DB83}"/>
                    </a:ext>
                  </a:extLst>
                </p14:cNvPr>
                <p14:cNvContentPartPr/>
                <p14:nvPr/>
              </p14:nvContentPartPr>
              <p14:xfrm>
                <a:off x="6269427" y="1462027"/>
                <a:ext cx="2074320" cy="31320"/>
              </p14:xfrm>
            </p:contentPart>
          </mc:Choice>
          <mc:Fallback>
            <p:pic>
              <p:nvPicPr>
                <p:cNvPr id="6" name="Freihand 5">
                  <a:extLst>
                    <a:ext uri="{FF2B5EF4-FFF2-40B4-BE49-F238E27FC236}">
                      <a16:creationId xmlns:a16="http://schemas.microsoft.com/office/drawing/2014/main" id="{BD64449B-13F7-4843-852E-945CF6C2DB83}"/>
                    </a:ext>
                  </a:extLst>
                </p:cNvPr>
                <p:cNvPicPr/>
                <p:nvPr/>
              </p:nvPicPr>
              <p:blipFill>
                <a:blip r:embed="rId6"/>
                <a:stretch>
                  <a:fillRect/>
                </a:stretch>
              </p:blipFill>
              <p:spPr>
                <a:xfrm>
                  <a:off x="6265107" y="1457707"/>
                  <a:ext cx="208296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FC988D3F-0E45-4ECD-AA15-3A52B691803D}"/>
                  </a:ext>
                </a:extLst>
              </p14:cNvPr>
              <p14:cNvContentPartPr/>
              <p14:nvPr/>
            </p14:nvContentPartPr>
            <p14:xfrm>
              <a:off x="5296707" y="2538787"/>
              <a:ext cx="1081080" cy="31680"/>
            </p14:xfrm>
          </p:contentPart>
        </mc:Choice>
        <mc:Fallback>
          <p:pic>
            <p:nvPicPr>
              <p:cNvPr id="8" name="Freihand 7">
                <a:extLst>
                  <a:ext uri="{FF2B5EF4-FFF2-40B4-BE49-F238E27FC236}">
                    <a16:creationId xmlns:a16="http://schemas.microsoft.com/office/drawing/2014/main" id="{FC988D3F-0E45-4ECD-AA15-3A52B691803D}"/>
                  </a:ext>
                </a:extLst>
              </p:cNvPr>
              <p:cNvPicPr/>
              <p:nvPr/>
            </p:nvPicPr>
            <p:blipFill>
              <a:blip r:embed="rId8"/>
              <a:stretch>
                <a:fillRect/>
              </a:stretch>
            </p:blipFill>
            <p:spPr>
              <a:xfrm>
                <a:off x="5292387" y="2534467"/>
                <a:ext cx="1089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245B22C-9FB1-4C07-91B9-E91692B3BD9C}"/>
                  </a:ext>
                </a:extLst>
              </p14:cNvPr>
              <p14:cNvContentPartPr/>
              <p14:nvPr/>
            </p14:nvContentPartPr>
            <p14:xfrm>
              <a:off x="811467" y="2915347"/>
              <a:ext cx="4440240" cy="93960"/>
            </p14:xfrm>
          </p:contentPart>
        </mc:Choice>
        <mc:Fallback>
          <p:pic>
            <p:nvPicPr>
              <p:cNvPr id="9" name="Freihand 8">
                <a:extLst>
                  <a:ext uri="{FF2B5EF4-FFF2-40B4-BE49-F238E27FC236}">
                    <a16:creationId xmlns:a16="http://schemas.microsoft.com/office/drawing/2014/main" id="{5245B22C-9FB1-4C07-91B9-E91692B3BD9C}"/>
                  </a:ext>
                </a:extLst>
              </p:cNvPr>
              <p:cNvPicPr/>
              <p:nvPr/>
            </p:nvPicPr>
            <p:blipFill>
              <a:blip r:embed="rId10"/>
              <a:stretch>
                <a:fillRect/>
              </a:stretch>
            </p:blipFill>
            <p:spPr>
              <a:xfrm>
                <a:off x="807147" y="2911027"/>
                <a:ext cx="4448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BA38638-2DA7-4E19-8F00-B78A07C759D9}"/>
                  </a:ext>
                </a:extLst>
              </p14:cNvPr>
              <p14:cNvContentPartPr/>
              <p14:nvPr/>
            </p14:nvContentPartPr>
            <p14:xfrm>
              <a:off x="675747" y="3676387"/>
              <a:ext cx="360" cy="360"/>
            </p14:xfrm>
          </p:contentPart>
        </mc:Choice>
        <mc:Fallback>
          <p:pic>
            <p:nvPicPr>
              <p:cNvPr id="10" name="Freihand 9">
                <a:extLst>
                  <a:ext uri="{FF2B5EF4-FFF2-40B4-BE49-F238E27FC236}">
                    <a16:creationId xmlns:a16="http://schemas.microsoft.com/office/drawing/2014/main" id="{BBA38638-2DA7-4E19-8F00-B78A07C759D9}"/>
                  </a:ext>
                </a:extLst>
              </p:cNvPr>
              <p:cNvPicPr/>
              <p:nvPr/>
            </p:nvPicPr>
            <p:blipFill>
              <a:blip r:embed="rId12"/>
              <a:stretch>
                <a:fillRect/>
              </a:stretch>
            </p:blipFill>
            <p:spPr>
              <a:xfrm>
                <a:off x="671427" y="3672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0CC18F7-A3A4-40AD-BBA4-EBD4A5E89C32}"/>
                  </a:ext>
                </a:extLst>
              </p14:cNvPr>
              <p14:cNvContentPartPr/>
              <p14:nvPr/>
            </p14:nvContentPartPr>
            <p14:xfrm>
              <a:off x="629667" y="3589987"/>
              <a:ext cx="5427720" cy="149760"/>
            </p14:xfrm>
          </p:contentPart>
        </mc:Choice>
        <mc:Fallback>
          <p:pic>
            <p:nvPicPr>
              <p:cNvPr id="11" name="Freihand 10">
                <a:extLst>
                  <a:ext uri="{FF2B5EF4-FFF2-40B4-BE49-F238E27FC236}">
                    <a16:creationId xmlns:a16="http://schemas.microsoft.com/office/drawing/2014/main" id="{F0CC18F7-A3A4-40AD-BBA4-EBD4A5E89C32}"/>
                  </a:ext>
                </a:extLst>
              </p:cNvPr>
              <p:cNvPicPr/>
              <p:nvPr/>
            </p:nvPicPr>
            <p:blipFill>
              <a:blip r:embed="rId14"/>
              <a:stretch>
                <a:fillRect/>
              </a:stretch>
            </p:blipFill>
            <p:spPr>
              <a:xfrm>
                <a:off x="625347" y="3585667"/>
                <a:ext cx="5436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0155D6B3-2FCF-4E48-AA34-0FC9633537E2}"/>
                  </a:ext>
                </a:extLst>
              </p14:cNvPr>
              <p14:cNvContentPartPr/>
              <p14:nvPr/>
            </p14:nvContentPartPr>
            <p14:xfrm>
              <a:off x="2436507" y="4041067"/>
              <a:ext cx="2928600" cy="58680"/>
            </p14:xfrm>
          </p:contentPart>
        </mc:Choice>
        <mc:Fallback>
          <p:pic>
            <p:nvPicPr>
              <p:cNvPr id="12" name="Freihand 11">
                <a:extLst>
                  <a:ext uri="{FF2B5EF4-FFF2-40B4-BE49-F238E27FC236}">
                    <a16:creationId xmlns:a16="http://schemas.microsoft.com/office/drawing/2014/main" id="{0155D6B3-2FCF-4E48-AA34-0FC9633537E2}"/>
                  </a:ext>
                </a:extLst>
              </p:cNvPr>
              <p:cNvPicPr/>
              <p:nvPr/>
            </p:nvPicPr>
            <p:blipFill>
              <a:blip r:embed="rId16"/>
              <a:stretch>
                <a:fillRect/>
              </a:stretch>
            </p:blipFill>
            <p:spPr>
              <a:xfrm>
                <a:off x="2432187" y="4036747"/>
                <a:ext cx="2937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229A70ED-CF56-461F-BE18-E874BFF43485}"/>
                  </a:ext>
                </a:extLst>
              </p14:cNvPr>
              <p14:cNvContentPartPr/>
              <p14:nvPr/>
            </p14:nvContentPartPr>
            <p14:xfrm>
              <a:off x="2799387" y="4801027"/>
              <a:ext cx="2894400" cy="37440"/>
            </p14:xfrm>
          </p:contentPart>
        </mc:Choice>
        <mc:Fallback>
          <p:pic>
            <p:nvPicPr>
              <p:cNvPr id="13" name="Freihand 12">
                <a:extLst>
                  <a:ext uri="{FF2B5EF4-FFF2-40B4-BE49-F238E27FC236}">
                    <a16:creationId xmlns:a16="http://schemas.microsoft.com/office/drawing/2014/main" id="{229A70ED-CF56-461F-BE18-E874BFF43485}"/>
                  </a:ext>
                </a:extLst>
              </p:cNvPr>
              <p:cNvPicPr/>
              <p:nvPr/>
            </p:nvPicPr>
            <p:blipFill>
              <a:blip r:embed="rId18"/>
              <a:stretch>
                <a:fillRect/>
              </a:stretch>
            </p:blipFill>
            <p:spPr>
              <a:xfrm>
                <a:off x="2795067" y="4796707"/>
                <a:ext cx="2903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CC2D692-2CAE-41CA-82F1-85ECBE09C2D4}"/>
                  </a:ext>
                </a:extLst>
              </p14:cNvPr>
              <p14:cNvContentPartPr/>
              <p14:nvPr/>
            </p14:nvContentPartPr>
            <p14:xfrm>
              <a:off x="2327787" y="5476747"/>
              <a:ext cx="3832920" cy="122040"/>
            </p14:xfrm>
          </p:contentPart>
        </mc:Choice>
        <mc:Fallback>
          <p:pic>
            <p:nvPicPr>
              <p:cNvPr id="14" name="Freihand 13">
                <a:extLst>
                  <a:ext uri="{FF2B5EF4-FFF2-40B4-BE49-F238E27FC236}">
                    <a16:creationId xmlns:a16="http://schemas.microsoft.com/office/drawing/2014/main" id="{CCC2D692-2CAE-41CA-82F1-85ECBE09C2D4}"/>
                  </a:ext>
                </a:extLst>
              </p:cNvPr>
              <p:cNvPicPr/>
              <p:nvPr/>
            </p:nvPicPr>
            <p:blipFill>
              <a:blip r:embed="rId20"/>
              <a:stretch>
                <a:fillRect/>
              </a:stretch>
            </p:blipFill>
            <p:spPr>
              <a:xfrm>
                <a:off x="2323467" y="5472427"/>
                <a:ext cx="3841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9E2942CF-F27C-4A3C-B735-80E1108CE23F}"/>
                  </a:ext>
                </a:extLst>
              </p14:cNvPr>
              <p14:cNvContentPartPr/>
              <p14:nvPr/>
            </p14:nvContentPartPr>
            <p14:xfrm>
              <a:off x="5277987" y="2506747"/>
              <a:ext cx="1147680" cy="43200"/>
            </p14:xfrm>
          </p:contentPart>
        </mc:Choice>
        <mc:Fallback>
          <p:pic>
            <p:nvPicPr>
              <p:cNvPr id="15" name="Freihand 14">
                <a:extLst>
                  <a:ext uri="{FF2B5EF4-FFF2-40B4-BE49-F238E27FC236}">
                    <a16:creationId xmlns:a16="http://schemas.microsoft.com/office/drawing/2014/main" id="{9E2942CF-F27C-4A3C-B735-80E1108CE23F}"/>
                  </a:ext>
                </a:extLst>
              </p:cNvPr>
              <p:cNvPicPr/>
              <p:nvPr/>
            </p:nvPicPr>
            <p:blipFill>
              <a:blip r:embed="rId22"/>
              <a:stretch>
                <a:fillRect/>
              </a:stretch>
            </p:blipFill>
            <p:spPr>
              <a:xfrm>
                <a:off x="5273667" y="2502427"/>
                <a:ext cx="1156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8E1D604-809C-4BD6-9053-49FB66D6D101}"/>
                  </a:ext>
                </a:extLst>
              </p14:cNvPr>
              <p14:cNvContentPartPr/>
              <p14:nvPr/>
            </p14:nvContentPartPr>
            <p14:xfrm>
              <a:off x="782667" y="2990587"/>
              <a:ext cx="4029840" cy="74880"/>
            </p14:xfrm>
          </p:contentPart>
        </mc:Choice>
        <mc:Fallback>
          <p:pic>
            <p:nvPicPr>
              <p:cNvPr id="16" name="Freihand 15">
                <a:extLst>
                  <a:ext uri="{FF2B5EF4-FFF2-40B4-BE49-F238E27FC236}">
                    <a16:creationId xmlns:a16="http://schemas.microsoft.com/office/drawing/2014/main" id="{48E1D604-809C-4BD6-9053-49FB66D6D101}"/>
                  </a:ext>
                </a:extLst>
              </p:cNvPr>
              <p:cNvPicPr/>
              <p:nvPr/>
            </p:nvPicPr>
            <p:blipFill>
              <a:blip r:embed="rId24"/>
              <a:stretch>
                <a:fillRect/>
              </a:stretch>
            </p:blipFill>
            <p:spPr>
              <a:xfrm>
                <a:off x="778347" y="2986267"/>
                <a:ext cx="4038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0102AAC-4509-4478-9E63-6841741F77F0}"/>
                  </a:ext>
                </a:extLst>
              </p14:cNvPr>
              <p14:cNvContentPartPr/>
              <p14:nvPr/>
            </p14:nvContentPartPr>
            <p14:xfrm>
              <a:off x="756747" y="6618307"/>
              <a:ext cx="3283200" cy="78840"/>
            </p14:xfrm>
          </p:contentPart>
        </mc:Choice>
        <mc:Fallback>
          <p:pic>
            <p:nvPicPr>
              <p:cNvPr id="17" name="Freihand 16">
                <a:extLst>
                  <a:ext uri="{FF2B5EF4-FFF2-40B4-BE49-F238E27FC236}">
                    <a16:creationId xmlns:a16="http://schemas.microsoft.com/office/drawing/2014/main" id="{C0102AAC-4509-4478-9E63-6841741F77F0}"/>
                  </a:ext>
                </a:extLst>
              </p:cNvPr>
              <p:cNvPicPr/>
              <p:nvPr/>
            </p:nvPicPr>
            <p:blipFill>
              <a:blip r:embed="rId26"/>
              <a:stretch>
                <a:fillRect/>
              </a:stretch>
            </p:blipFill>
            <p:spPr>
              <a:xfrm>
                <a:off x="752427" y="6613987"/>
                <a:ext cx="3291840" cy="87480"/>
              </a:xfrm>
              <a:prstGeom prst="rect">
                <a:avLst/>
              </a:prstGeom>
            </p:spPr>
          </p:pic>
        </mc:Fallback>
      </mc:AlternateContent>
      <p:grpSp>
        <p:nvGrpSpPr>
          <p:cNvPr id="28" name="Gruppieren 27">
            <a:extLst>
              <a:ext uri="{FF2B5EF4-FFF2-40B4-BE49-F238E27FC236}">
                <a16:creationId xmlns:a16="http://schemas.microsoft.com/office/drawing/2014/main" id="{FC2020B5-0773-4F40-A29B-06C4141C7E8C}"/>
              </a:ext>
            </a:extLst>
          </p:cNvPr>
          <p:cNvGrpSpPr/>
          <p:nvPr/>
        </p:nvGrpSpPr>
        <p:grpSpPr>
          <a:xfrm>
            <a:off x="6745347" y="5587267"/>
            <a:ext cx="885240" cy="543600"/>
            <a:chOff x="6745347" y="5587267"/>
            <a:chExt cx="885240" cy="543600"/>
          </a:xfrm>
        </p:grpSpPr>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9E28BAF6-39DE-4EBD-B477-ACD85614D297}"/>
                    </a:ext>
                  </a:extLst>
                </p14:cNvPr>
                <p14:cNvContentPartPr/>
                <p14:nvPr/>
              </p14:nvContentPartPr>
              <p14:xfrm>
                <a:off x="6745347" y="5860147"/>
                <a:ext cx="106200" cy="142560"/>
              </p14:xfrm>
            </p:contentPart>
          </mc:Choice>
          <mc:Fallback>
            <p:pic>
              <p:nvPicPr>
                <p:cNvPr id="18" name="Freihand 17">
                  <a:extLst>
                    <a:ext uri="{FF2B5EF4-FFF2-40B4-BE49-F238E27FC236}">
                      <a16:creationId xmlns:a16="http://schemas.microsoft.com/office/drawing/2014/main" id="{9E28BAF6-39DE-4EBD-B477-ACD85614D297}"/>
                    </a:ext>
                  </a:extLst>
                </p:cNvPr>
                <p:cNvPicPr/>
                <p:nvPr/>
              </p:nvPicPr>
              <p:blipFill>
                <a:blip r:embed="rId28"/>
                <a:stretch>
                  <a:fillRect/>
                </a:stretch>
              </p:blipFill>
              <p:spPr>
                <a:xfrm>
                  <a:off x="6741027" y="5855827"/>
                  <a:ext cx="114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7692C1A4-B864-4209-94A3-37373AC7378A}"/>
                    </a:ext>
                  </a:extLst>
                </p14:cNvPr>
                <p14:cNvContentPartPr/>
                <p14:nvPr/>
              </p14:nvContentPartPr>
              <p14:xfrm>
                <a:off x="6818067" y="5892187"/>
                <a:ext cx="77040" cy="238680"/>
              </p14:xfrm>
            </p:contentPart>
          </mc:Choice>
          <mc:Fallback>
            <p:pic>
              <p:nvPicPr>
                <p:cNvPr id="19" name="Freihand 18">
                  <a:extLst>
                    <a:ext uri="{FF2B5EF4-FFF2-40B4-BE49-F238E27FC236}">
                      <a16:creationId xmlns:a16="http://schemas.microsoft.com/office/drawing/2014/main" id="{7692C1A4-B864-4209-94A3-37373AC7378A}"/>
                    </a:ext>
                  </a:extLst>
                </p:cNvPr>
                <p:cNvPicPr/>
                <p:nvPr/>
              </p:nvPicPr>
              <p:blipFill>
                <a:blip r:embed="rId30"/>
                <a:stretch>
                  <a:fillRect/>
                </a:stretch>
              </p:blipFill>
              <p:spPr>
                <a:xfrm>
                  <a:off x="6813747" y="5887867"/>
                  <a:ext cx="85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AAE20B8-18FE-482F-96DB-296AC8E39985}"/>
                    </a:ext>
                  </a:extLst>
                </p14:cNvPr>
                <p14:cNvContentPartPr/>
                <p14:nvPr/>
              </p14:nvContentPartPr>
              <p14:xfrm>
                <a:off x="6918147" y="5733067"/>
                <a:ext cx="111240" cy="171360"/>
              </p14:xfrm>
            </p:contentPart>
          </mc:Choice>
          <mc:Fallback>
            <p:pic>
              <p:nvPicPr>
                <p:cNvPr id="20" name="Freihand 19">
                  <a:extLst>
                    <a:ext uri="{FF2B5EF4-FFF2-40B4-BE49-F238E27FC236}">
                      <a16:creationId xmlns:a16="http://schemas.microsoft.com/office/drawing/2014/main" id="{6AAE20B8-18FE-482F-96DB-296AC8E39985}"/>
                    </a:ext>
                  </a:extLst>
                </p:cNvPr>
                <p:cNvPicPr/>
                <p:nvPr/>
              </p:nvPicPr>
              <p:blipFill>
                <a:blip r:embed="rId32"/>
                <a:stretch>
                  <a:fillRect/>
                </a:stretch>
              </p:blipFill>
              <p:spPr>
                <a:xfrm>
                  <a:off x="6913827" y="5728747"/>
                  <a:ext cx="119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C7204D29-2B54-4946-AB2A-4CC8F9AB4C98}"/>
                    </a:ext>
                  </a:extLst>
                </p14:cNvPr>
                <p14:cNvContentPartPr/>
                <p14:nvPr/>
              </p14:nvContentPartPr>
              <p14:xfrm>
                <a:off x="7099947" y="5760787"/>
                <a:ext cx="126000" cy="274680"/>
              </p14:xfrm>
            </p:contentPart>
          </mc:Choice>
          <mc:Fallback>
            <p:pic>
              <p:nvPicPr>
                <p:cNvPr id="21" name="Freihand 20">
                  <a:extLst>
                    <a:ext uri="{FF2B5EF4-FFF2-40B4-BE49-F238E27FC236}">
                      <a16:creationId xmlns:a16="http://schemas.microsoft.com/office/drawing/2014/main" id="{C7204D29-2B54-4946-AB2A-4CC8F9AB4C98}"/>
                    </a:ext>
                  </a:extLst>
                </p:cNvPr>
                <p:cNvPicPr/>
                <p:nvPr/>
              </p:nvPicPr>
              <p:blipFill>
                <a:blip r:embed="rId34"/>
                <a:stretch>
                  <a:fillRect/>
                </a:stretch>
              </p:blipFill>
              <p:spPr>
                <a:xfrm>
                  <a:off x="7095627" y="5756467"/>
                  <a:ext cx="1346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7E459D12-13AE-40B1-A6B8-A9A2379A5EB6}"/>
                    </a:ext>
                  </a:extLst>
                </p14:cNvPr>
                <p14:cNvContentPartPr/>
                <p14:nvPr/>
              </p14:nvContentPartPr>
              <p14:xfrm>
                <a:off x="7308747" y="5866267"/>
                <a:ext cx="136440" cy="227160"/>
              </p14:xfrm>
            </p:contentPart>
          </mc:Choice>
          <mc:Fallback>
            <p:pic>
              <p:nvPicPr>
                <p:cNvPr id="22" name="Freihand 21">
                  <a:extLst>
                    <a:ext uri="{FF2B5EF4-FFF2-40B4-BE49-F238E27FC236}">
                      <a16:creationId xmlns:a16="http://schemas.microsoft.com/office/drawing/2014/main" id="{7E459D12-13AE-40B1-A6B8-A9A2379A5EB6}"/>
                    </a:ext>
                  </a:extLst>
                </p:cNvPr>
                <p:cNvPicPr/>
                <p:nvPr/>
              </p:nvPicPr>
              <p:blipFill>
                <a:blip r:embed="rId36"/>
                <a:stretch>
                  <a:fillRect/>
                </a:stretch>
              </p:blipFill>
              <p:spPr>
                <a:xfrm>
                  <a:off x="7304427" y="5861947"/>
                  <a:ext cx="145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8BBC1146-CDF6-4982-9721-FF24239312FB}"/>
                    </a:ext>
                  </a:extLst>
                </p14:cNvPr>
                <p14:cNvContentPartPr/>
                <p14:nvPr/>
              </p14:nvContentPartPr>
              <p14:xfrm>
                <a:off x="7456347" y="5761507"/>
                <a:ext cx="174240" cy="367560"/>
              </p14:xfrm>
            </p:contentPart>
          </mc:Choice>
          <mc:Fallback>
            <p:pic>
              <p:nvPicPr>
                <p:cNvPr id="23" name="Freihand 22">
                  <a:extLst>
                    <a:ext uri="{FF2B5EF4-FFF2-40B4-BE49-F238E27FC236}">
                      <a16:creationId xmlns:a16="http://schemas.microsoft.com/office/drawing/2014/main" id="{8BBC1146-CDF6-4982-9721-FF24239312FB}"/>
                    </a:ext>
                  </a:extLst>
                </p:cNvPr>
                <p:cNvPicPr/>
                <p:nvPr/>
              </p:nvPicPr>
              <p:blipFill>
                <a:blip r:embed="rId38"/>
                <a:stretch>
                  <a:fillRect/>
                </a:stretch>
              </p:blipFill>
              <p:spPr>
                <a:xfrm>
                  <a:off x="7452027" y="5757187"/>
                  <a:ext cx="1828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55394D54-8258-4480-8803-4602B6C511F9}"/>
                    </a:ext>
                  </a:extLst>
                </p14:cNvPr>
                <p14:cNvContentPartPr/>
                <p14:nvPr/>
              </p14:nvContentPartPr>
              <p14:xfrm>
                <a:off x="7386867" y="5616427"/>
                <a:ext cx="360" cy="18000"/>
              </p14:xfrm>
            </p:contentPart>
          </mc:Choice>
          <mc:Fallback>
            <p:pic>
              <p:nvPicPr>
                <p:cNvPr id="25" name="Freihand 24">
                  <a:extLst>
                    <a:ext uri="{FF2B5EF4-FFF2-40B4-BE49-F238E27FC236}">
                      <a16:creationId xmlns:a16="http://schemas.microsoft.com/office/drawing/2014/main" id="{55394D54-8258-4480-8803-4602B6C511F9}"/>
                    </a:ext>
                  </a:extLst>
                </p:cNvPr>
                <p:cNvPicPr/>
                <p:nvPr/>
              </p:nvPicPr>
              <p:blipFill>
                <a:blip r:embed="rId40"/>
                <a:stretch>
                  <a:fillRect/>
                </a:stretch>
              </p:blipFill>
              <p:spPr>
                <a:xfrm>
                  <a:off x="7382547" y="5612107"/>
                  <a:ext cx="9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C2409926-EA88-49C1-A154-2104FCF3A343}"/>
                    </a:ext>
                  </a:extLst>
                </p14:cNvPr>
                <p14:cNvContentPartPr/>
                <p14:nvPr/>
              </p14:nvContentPartPr>
              <p14:xfrm>
                <a:off x="7386867" y="5587267"/>
                <a:ext cx="16560" cy="128160"/>
              </p14:xfrm>
            </p:contentPart>
          </mc:Choice>
          <mc:Fallback>
            <p:pic>
              <p:nvPicPr>
                <p:cNvPr id="26" name="Freihand 25">
                  <a:extLst>
                    <a:ext uri="{FF2B5EF4-FFF2-40B4-BE49-F238E27FC236}">
                      <a16:creationId xmlns:a16="http://schemas.microsoft.com/office/drawing/2014/main" id="{C2409926-EA88-49C1-A154-2104FCF3A343}"/>
                    </a:ext>
                  </a:extLst>
                </p:cNvPr>
                <p:cNvPicPr/>
                <p:nvPr/>
              </p:nvPicPr>
              <p:blipFill>
                <a:blip r:embed="rId42"/>
                <a:stretch>
                  <a:fillRect/>
                </a:stretch>
              </p:blipFill>
              <p:spPr>
                <a:xfrm>
                  <a:off x="7382547" y="5582947"/>
                  <a:ext cx="25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5EA2988A-D891-45B6-8226-5B9D1C83EA1E}"/>
                    </a:ext>
                  </a:extLst>
                </p14:cNvPr>
                <p14:cNvContentPartPr/>
                <p14:nvPr/>
              </p14:nvContentPartPr>
              <p14:xfrm>
                <a:off x="7341507" y="5622187"/>
                <a:ext cx="149400" cy="29520"/>
              </p14:xfrm>
            </p:contentPart>
          </mc:Choice>
          <mc:Fallback>
            <p:pic>
              <p:nvPicPr>
                <p:cNvPr id="27" name="Freihand 26">
                  <a:extLst>
                    <a:ext uri="{FF2B5EF4-FFF2-40B4-BE49-F238E27FC236}">
                      <a16:creationId xmlns:a16="http://schemas.microsoft.com/office/drawing/2014/main" id="{5EA2988A-D891-45B6-8226-5B9D1C83EA1E}"/>
                    </a:ext>
                  </a:extLst>
                </p:cNvPr>
                <p:cNvPicPr/>
                <p:nvPr/>
              </p:nvPicPr>
              <p:blipFill>
                <a:blip r:embed="rId44"/>
                <a:stretch>
                  <a:fillRect/>
                </a:stretch>
              </p:blipFill>
              <p:spPr>
                <a:xfrm>
                  <a:off x="7337187" y="5617867"/>
                  <a:ext cx="158040" cy="381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093CBF4-9A70-40AD-9BE8-B66571DDE6CF}"/>
                  </a:ext>
                </a:extLst>
              </p14:cNvPr>
              <p14:cNvContentPartPr/>
              <p14:nvPr/>
            </p14:nvContentPartPr>
            <p14:xfrm>
              <a:off x="325467" y="1694040"/>
              <a:ext cx="2330640" cy="88920"/>
            </p14:xfrm>
          </p:contentPart>
        </mc:Choice>
        <mc:Fallback>
          <p:pic>
            <p:nvPicPr>
              <p:cNvPr id="2" name="Freihand 1">
                <a:extLst>
                  <a:ext uri="{FF2B5EF4-FFF2-40B4-BE49-F238E27FC236}">
                    <a16:creationId xmlns:a16="http://schemas.microsoft.com/office/drawing/2014/main" id="{3093CBF4-9A70-40AD-9BE8-B66571DDE6CF}"/>
                  </a:ext>
                </a:extLst>
              </p:cNvPr>
              <p:cNvPicPr/>
              <p:nvPr/>
            </p:nvPicPr>
            <p:blipFill>
              <a:blip r:embed="rId5"/>
              <a:stretch>
                <a:fillRect/>
              </a:stretch>
            </p:blipFill>
            <p:spPr>
              <a:xfrm>
                <a:off x="321147" y="1689720"/>
                <a:ext cx="2339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8C8E668-A1DC-48F0-B5B3-204E3E8114CB}"/>
                  </a:ext>
                </a:extLst>
              </p14:cNvPr>
              <p14:cNvContentPartPr/>
              <p14:nvPr/>
            </p14:nvContentPartPr>
            <p14:xfrm>
              <a:off x="296667" y="2473440"/>
              <a:ext cx="2523240" cy="66960"/>
            </p14:xfrm>
          </p:contentPart>
        </mc:Choice>
        <mc:Fallback>
          <p:pic>
            <p:nvPicPr>
              <p:cNvPr id="3" name="Freihand 2">
                <a:extLst>
                  <a:ext uri="{FF2B5EF4-FFF2-40B4-BE49-F238E27FC236}">
                    <a16:creationId xmlns:a16="http://schemas.microsoft.com/office/drawing/2014/main" id="{A8C8E668-A1DC-48F0-B5B3-204E3E8114CB}"/>
                  </a:ext>
                </a:extLst>
              </p:cNvPr>
              <p:cNvPicPr/>
              <p:nvPr/>
            </p:nvPicPr>
            <p:blipFill>
              <a:blip r:embed="rId7"/>
              <a:stretch>
                <a:fillRect/>
              </a:stretch>
            </p:blipFill>
            <p:spPr>
              <a:xfrm>
                <a:off x="292347" y="2469120"/>
                <a:ext cx="2531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00B748BE-041E-4487-BD1C-778651AB8DFF}"/>
                  </a:ext>
                </a:extLst>
              </p14:cNvPr>
              <p14:cNvContentPartPr/>
              <p14:nvPr/>
            </p14:nvContentPartPr>
            <p14:xfrm>
              <a:off x="799227" y="2270760"/>
              <a:ext cx="264960" cy="272880"/>
            </p14:xfrm>
          </p:contentPart>
        </mc:Choice>
        <mc:Fallback>
          <p:pic>
            <p:nvPicPr>
              <p:cNvPr id="4" name="Freihand 3">
                <a:extLst>
                  <a:ext uri="{FF2B5EF4-FFF2-40B4-BE49-F238E27FC236}">
                    <a16:creationId xmlns:a16="http://schemas.microsoft.com/office/drawing/2014/main" id="{00B748BE-041E-4487-BD1C-778651AB8DFF}"/>
                  </a:ext>
                </a:extLst>
              </p:cNvPr>
              <p:cNvPicPr/>
              <p:nvPr/>
            </p:nvPicPr>
            <p:blipFill>
              <a:blip r:embed="rId9"/>
              <a:stretch>
                <a:fillRect/>
              </a:stretch>
            </p:blipFill>
            <p:spPr>
              <a:xfrm>
                <a:off x="794907" y="2266440"/>
                <a:ext cx="273600" cy="281520"/>
              </a:xfrm>
              <a:prstGeom prst="rect">
                <a:avLst/>
              </a:prstGeom>
            </p:spPr>
          </p:pic>
        </mc:Fallback>
      </mc:AlternateContent>
      <p:grpSp>
        <p:nvGrpSpPr>
          <p:cNvPr id="9" name="Gruppieren 8">
            <a:extLst>
              <a:ext uri="{FF2B5EF4-FFF2-40B4-BE49-F238E27FC236}">
                <a16:creationId xmlns:a16="http://schemas.microsoft.com/office/drawing/2014/main" id="{1BAAB716-BE13-4537-8B1E-48BE83308B9C}"/>
              </a:ext>
            </a:extLst>
          </p:cNvPr>
          <p:cNvGrpSpPr/>
          <p:nvPr/>
        </p:nvGrpSpPr>
        <p:grpSpPr>
          <a:xfrm>
            <a:off x="7508547" y="3023160"/>
            <a:ext cx="126360" cy="305280"/>
            <a:chOff x="7508547" y="3023160"/>
            <a:chExt cx="126360" cy="30528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894CC533-0AD8-4EFB-9BDB-D33DB5D3D805}"/>
                    </a:ext>
                  </a:extLst>
                </p14:cNvPr>
                <p14:cNvContentPartPr/>
                <p14:nvPr/>
              </p14:nvContentPartPr>
              <p14:xfrm>
                <a:off x="7571187" y="3159240"/>
                <a:ext cx="14760" cy="169200"/>
              </p14:xfrm>
            </p:contentPart>
          </mc:Choice>
          <mc:Fallback>
            <p:pic>
              <p:nvPicPr>
                <p:cNvPr id="5" name="Freihand 4">
                  <a:extLst>
                    <a:ext uri="{FF2B5EF4-FFF2-40B4-BE49-F238E27FC236}">
                      <a16:creationId xmlns:a16="http://schemas.microsoft.com/office/drawing/2014/main" id="{894CC533-0AD8-4EFB-9BDB-D33DB5D3D805}"/>
                    </a:ext>
                  </a:extLst>
                </p:cNvPr>
                <p:cNvPicPr/>
                <p:nvPr/>
              </p:nvPicPr>
              <p:blipFill>
                <a:blip r:embed="rId11"/>
                <a:stretch>
                  <a:fillRect/>
                </a:stretch>
              </p:blipFill>
              <p:spPr>
                <a:xfrm>
                  <a:off x="7566867" y="3154920"/>
                  <a:ext cx="23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119ADF58-8A09-4A7A-AE48-950630A64733}"/>
                    </a:ext>
                  </a:extLst>
                </p14:cNvPr>
                <p14:cNvContentPartPr/>
                <p14:nvPr/>
              </p14:nvContentPartPr>
              <p14:xfrm>
                <a:off x="7508547" y="3023160"/>
                <a:ext cx="126360" cy="143640"/>
              </p14:xfrm>
            </p:contentPart>
          </mc:Choice>
          <mc:Fallback>
            <p:pic>
              <p:nvPicPr>
                <p:cNvPr id="8" name="Freihand 7">
                  <a:extLst>
                    <a:ext uri="{FF2B5EF4-FFF2-40B4-BE49-F238E27FC236}">
                      <a16:creationId xmlns:a16="http://schemas.microsoft.com/office/drawing/2014/main" id="{119ADF58-8A09-4A7A-AE48-950630A64733}"/>
                    </a:ext>
                  </a:extLst>
                </p:cNvPr>
                <p:cNvPicPr/>
                <p:nvPr/>
              </p:nvPicPr>
              <p:blipFill>
                <a:blip r:embed="rId13"/>
                <a:stretch>
                  <a:fillRect/>
                </a:stretch>
              </p:blipFill>
              <p:spPr>
                <a:xfrm>
                  <a:off x="7504227" y="3018840"/>
                  <a:ext cx="13500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8EB4C6EF-772E-4D02-9A1F-20EEE6F51F28}"/>
                  </a:ext>
                </a:extLst>
              </p14:cNvPr>
              <p14:cNvContentPartPr/>
              <p14:nvPr/>
            </p14:nvContentPartPr>
            <p14:xfrm>
              <a:off x="232947" y="1998600"/>
              <a:ext cx="415440" cy="506880"/>
            </p14:xfrm>
          </p:contentPart>
        </mc:Choice>
        <mc:Fallback>
          <p:pic>
            <p:nvPicPr>
              <p:cNvPr id="10" name="Freihand 9">
                <a:extLst>
                  <a:ext uri="{FF2B5EF4-FFF2-40B4-BE49-F238E27FC236}">
                    <a16:creationId xmlns:a16="http://schemas.microsoft.com/office/drawing/2014/main" id="{8EB4C6EF-772E-4D02-9A1F-20EEE6F51F28}"/>
                  </a:ext>
                </a:extLst>
              </p:cNvPr>
              <p:cNvPicPr/>
              <p:nvPr/>
            </p:nvPicPr>
            <p:blipFill>
              <a:blip r:embed="rId15"/>
              <a:stretch>
                <a:fillRect/>
              </a:stretch>
            </p:blipFill>
            <p:spPr>
              <a:xfrm>
                <a:off x="228627" y="1994280"/>
                <a:ext cx="4240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4725454-43B9-49EA-B0ED-AEA2A40A4C82}"/>
                  </a:ext>
                </a:extLst>
              </p14:cNvPr>
              <p14:cNvContentPartPr/>
              <p14:nvPr/>
            </p14:nvContentPartPr>
            <p14:xfrm>
              <a:off x="803907" y="2272560"/>
              <a:ext cx="238320" cy="261360"/>
            </p14:xfrm>
          </p:contentPart>
        </mc:Choice>
        <mc:Fallback>
          <p:pic>
            <p:nvPicPr>
              <p:cNvPr id="11" name="Freihand 10">
                <a:extLst>
                  <a:ext uri="{FF2B5EF4-FFF2-40B4-BE49-F238E27FC236}">
                    <a16:creationId xmlns:a16="http://schemas.microsoft.com/office/drawing/2014/main" id="{C4725454-43B9-49EA-B0ED-AEA2A40A4C82}"/>
                  </a:ext>
                </a:extLst>
              </p:cNvPr>
              <p:cNvPicPr/>
              <p:nvPr/>
            </p:nvPicPr>
            <p:blipFill>
              <a:blip r:embed="rId17"/>
              <a:stretch>
                <a:fillRect/>
              </a:stretch>
            </p:blipFill>
            <p:spPr>
              <a:xfrm>
                <a:off x="799587" y="2268240"/>
                <a:ext cx="246960" cy="270000"/>
              </a:xfrm>
              <a:prstGeom prst="rect">
                <a:avLst/>
              </a:prstGeom>
            </p:spPr>
          </p:pic>
        </mc:Fallback>
      </mc:AlternateContent>
      <p:grpSp>
        <p:nvGrpSpPr>
          <p:cNvPr id="14" name="Gruppieren 13">
            <a:extLst>
              <a:ext uri="{FF2B5EF4-FFF2-40B4-BE49-F238E27FC236}">
                <a16:creationId xmlns:a16="http://schemas.microsoft.com/office/drawing/2014/main" id="{A2DBE653-E898-4400-B470-54C50061ECBB}"/>
              </a:ext>
            </a:extLst>
          </p:cNvPr>
          <p:cNvGrpSpPr/>
          <p:nvPr/>
        </p:nvGrpSpPr>
        <p:grpSpPr>
          <a:xfrm>
            <a:off x="257787" y="1938120"/>
            <a:ext cx="834840" cy="474840"/>
            <a:chOff x="257787" y="1938120"/>
            <a:chExt cx="834840" cy="47484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E26272BA-CBA5-4A9D-93A3-E93A0519B164}"/>
                    </a:ext>
                  </a:extLst>
                </p14:cNvPr>
                <p14:cNvContentPartPr/>
                <p14:nvPr/>
              </p14:nvContentPartPr>
              <p14:xfrm>
                <a:off x="257787" y="2063040"/>
                <a:ext cx="348120" cy="349920"/>
              </p14:xfrm>
            </p:contentPart>
          </mc:Choice>
          <mc:Fallback>
            <p:pic>
              <p:nvPicPr>
                <p:cNvPr id="12" name="Freihand 11">
                  <a:extLst>
                    <a:ext uri="{FF2B5EF4-FFF2-40B4-BE49-F238E27FC236}">
                      <a16:creationId xmlns:a16="http://schemas.microsoft.com/office/drawing/2014/main" id="{E26272BA-CBA5-4A9D-93A3-E93A0519B164}"/>
                    </a:ext>
                  </a:extLst>
                </p:cNvPr>
                <p:cNvPicPr/>
                <p:nvPr/>
              </p:nvPicPr>
              <p:blipFill>
                <a:blip r:embed="rId19"/>
                <a:stretch>
                  <a:fillRect/>
                </a:stretch>
              </p:blipFill>
              <p:spPr>
                <a:xfrm>
                  <a:off x="253467" y="2058720"/>
                  <a:ext cx="3567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FCCD2AE4-156D-4B03-878F-23F7E9A2F450}"/>
                    </a:ext>
                  </a:extLst>
                </p14:cNvPr>
                <p14:cNvContentPartPr/>
                <p14:nvPr/>
              </p14:nvContentPartPr>
              <p14:xfrm>
                <a:off x="837387" y="1938120"/>
                <a:ext cx="255240" cy="294840"/>
              </p14:xfrm>
            </p:contentPart>
          </mc:Choice>
          <mc:Fallback>
            <p:pic>
              <p:nvPicPr>
                <p:cNvPr id="13" name="Freihand 12">
                  <a:extLst>
                    <a:ext uri="{FF2B5EF4-FFF2-40B4-BE49-F238E27FC236}">
                      <a16:creationId xmlns:a16="http://schemas.microsoft.com/office/drawing/2014/main" id="{FCCD2AE4-156D-4B03-878F-23F7E9A2F450}"/>
                    </a:ext>
                  </a:extLst>
                </p:cNvPr>
                <p:cNvPicPr/>
                <p:nvPr/>
              </p:nvPicPr>
              <p:blipFill>
                <a:blip r:embed="rId21"/>
                <a:stretch>
                  <a:fillRect/>
                </a:stretch>
              </p:blipFill>
              <p:spPr>
                <a:xfrm>
                  <a:off x="833067" y="1933800"/>
                  <a:ext cx="263880" cy="30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B9468399-859D-4DD7-9C84-3F4F0C77596A}"/>
                  </a:ext>
                </a:extLst>
              </p14:cNvPr>
              <p14:cNvContentPartPr/>
              <p14:nvPr/>
            </p14:nvContentPartPr>
            <p14:xfrm>
              <a:off x="2496627" y="3621480"/>
              <a:ext cx="1873800" cy="78480"/>
            </p14:xfrm>
          </p:contentPart>
        </mc:Choice>
        <mc:Fallback>
          <p:pic>
            <p:nvPicPr>
              <p:cNvPr id="15" name="Freihand 14">
                <a:extLst>
                  <a:ext uri="{FF2B5EF4-FFF2-40B4-BE49-F238E27FC236}">
                    <a16:creationId xmlns:a16="http://schemas.microsoft.com/office/drawing/2014/main" id="{B9468399-859D-4DD7-9C84-3F4F0C77596A}"/>
                  </a:ext>
                </a:extLst>
              </p:cNvPr>
              <p:cNvPicPr/>
              <p:nvPr/>
            </p:nvPicPr>
            <p:blipFill>
              <a:blip r:embed="rId23"/>
              <a:stretch>
                <a:fillRect/>
              </a:stretch>
            </p:blipFill>
            <p:spPr>
              <a:xfrm>
                <a:off x="2492307" y="3617160"/>
                <a:ext cx="1882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19A2C3D4-44EB-4629-A08A-A0C82AA38031}"/>
                  </a:ext>
                </a:extLst>
              </p14:cNvPr>
              <p14:cNvContentPartPr/>
              <p14:nvPr/>
            </p14:nvContentPartPr>
            <p14:xfrm>
              <a:off x="2759427" y="3962040"/>
              <a:ext cx="1826640" cy="60120"/>
            </p14:xfrm>
          </p:contentPart>
        </mc:Choice>
        <mc:Fallback>
          <p:pic>
            <p:nvPicPr>
              <p:cNvPr id="16" name="Freihand 15">
                <a:extLst>
                  <a:ext uri="{FF2B5EF4-FFF2-40B4-BE49-F238E27FC236}">
                    <a16:creationId xmlns:a16="http://schemas.microsoft.com/office/drawing/2014/main" id="{19A2C3D4-44EB-4629-A08A-A0C82AA38031}"/>
                  </a:ext>
                </a:extLst>
              </p:cNvPr>
              <p:cNvPicPr/>
              <p:nvPr/>
            </p:nvPicPr>
            <p:blipFill>
              <a:blip r:embed="rId25"/>
              <a:stretch>
                <a:fillRect/>
              </a:stretch>
            </p:blipFill>
            <p:spPr>
              <a:xfrm>
                <a:off x="2755107" y="3957720"/>
                <a:ext cx="1835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2E6340A1-CE22-46F2-A20F-7115BCB01C6A}"/>
                  </a:ext>
                </a:extLst>
              </p14:cNvPr>
              <p14:cNvContentPartPr/>
              <p14:nvPr/>
            </p14:nvContentPartPr>
            <p14:xfrm>
              <a:off x="6809067" y="4058880"/>
              <a:ext cx="831240" cy="45720"/>
            </p14:xfrm>
          </p:contentPart>
        </mc:Choice>
        <mc:Fallback>
          <p:pic>
            <p:nvPicPr>
              <p:cNvPr id="17" name="Freihand 16">
                <a:extLst>
                  <a:ext uri="{FF2B5EF4-FFF2-40B4-BE49-F238E27FC236}">
                    <a16:creationId xmlns:a16="http://schemas.microsoft.com/office/drawing/2014/main" id="{2E6340A1-CE22-46F2-A20F-7115BCB01C6A}"/>
                  </a:ext>
                </a:extLst>
              </p:cNvPr>
              <p:cNvPicPr/>
              <p:nvPr/>
            </p:nvPicPr>
            <p:blipFill>
              <a:blip r:embed="rId27"/>
              <a:stretch>
                <a:fillRect/>
              </a:stretch>
            </p:blipFill>
            <p:spPr>
              <a:xfrm>
                <a:off x="6804747" y="4054560"/>
                <a:ext cx="839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83F6524C-68D9-4A30-BBE7-F91022D463B8}"/>
                  </a:ext>
                </a:extLst>
              </p14:cNvPr>
              <p14:cNvContentPartPr/>
              <p14:nvPr/>
            </p14:nvContentPartPr>
            <p14:xfrm>
              <a:off x="7120827" y="5042760"/>
              <a:ext cx="1372680" cy="1018440"/>
            </p14:xfrm>
          </p:contentPart>
        </mc:Choice>
        <mc:Fallback>
          <p:pic>
            <p:nvPicPr>
              <p:cNvPr id="18" name="Freihand 17">
                <a:extLst>
                  <a:ext uri="{FF2B5EF4-FFF2-40B4-BE49-F238E27FC236}">
                    <a16:creationId xmlns:a16="http://schemas.microsoft.com/office/drawing/2014/main" id="{83F6524C-68D9-4A30-BBE7-F91022D463B8}"/>
                  </a:ext>
                </a:extLst>
              </p:cNvPr>
              <p:cNvPicPr/>
              <p:nvPr/>
            </p:nvPicPr>
            <p:blipFill>
              <a:blip r:embed="rId29"/>
              <a:stretch>
                <a:fillRect/>
              </a:stretch>
            </p:blipFill>
            <p:spPr>
              <a:xfrm>
                <a:off x="7116507" y="5038440"/>
                <a:ext cx="1381320" cy="102708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5" name="Freihand 24">
                <a:extLst>
                  <a:ext uri="{FF2B5EF4-FFF2-40B4-BE49-F238E27FC236}">
                    <a16:creationId xmlns:a16="http://schemas.microsoft.com/office/drawing/2014/main" id="{F5A01472-09E8-4492-84CF-36653F7DCE64}"/>
                  </a:ext>
                </a:extLst>
              </p14:cNvPr>
              <p14:cNvContentPartPr/>
              <p14:nvPr/>
            </p14:nvContentPartPr>
            <p14:xfrm>
              <a:off x="1766547" y="874680"/>
              <a:ext cx="95400" cy="14760"/>
            </p14:xfrm>
          </p:contentPart>
        </mc:Choice>
        <mc:Fallback>
          <p:pic>
            <p:nvPicPr>
              <p:cNvPr id="25" name="Freihand 24">
                <a:extLst>
                  <a:ext uri="{FF2B5EF4-FFF2-40B4-BE49-F238E27FC236}">
                    <a16:creationId xmlns:a16="http://schemas.microsoft.com/office/drawing/2014/main" id="{F5A01472-09E8-4492-84CF-36653F7DCE64}"/>
                  </a:ext>
                </a:extLst>
              </p:cNvPr>
              <p:cNvPicPr/>
              <p:nvPr/>
            </p:nvPicPr>
            <p:blipFill>
              <a:blip r:embed="rId4"/>
              <a:stretch>
                <a:fillRect/>
              </a:stretch>
            </p:blipFill>
            <p:spPr>
              <a:xfrm>
                <a:off x="1762227" y="870360"/>
                <a:ext cx="104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Freihand 25">
                <a:extLst>
                  <a:ext uri="{FF2B5EF4-FFF2-40B4-BE49-F238E27FC236}">
                    <a16:creationId xmlns:a16="http://schemas.microsoft.com/office/drawing/2014/main" id="{09131013-0226-4711-BDCB-AD931D00F545}"/>
                  </a:ext>
                </a:extLst>
              </p14:cNvPr>
              <p14:cNvContentPartPr/>
              <p14:nvPr/>
            </p14:nvContentPartPr>
            <p14:xfrm>
              <a:off x="5662827" y="3750360"/>
              <a:ext cx="159120" cy="14760"/>
            </p14:xfrm>
          </p:contentPart>
        </mc:Choice>
        <mc:Fallback>
          <p:pic>
            <p:nvPicPr>
              <p:cNvPr id="26" name="Freihand 25">
                <a:extLst>
                  <a:ext uri="{FF2B5EF4-FFF2-40B4-BE49-F238E27FC236}">
                    <a16:creationId xmlns:a16="http://schemas.microsoft.com/office/drawing/2014/main" id="{09131013-0226-4711-BDCB-AD931D00F545}"/>
                  </a:ext>
                </a:extLst>
              </p:cNvPr>
              <p:cNvPicPr/>
              <p:nvPr/>
            </p:nvPicPr>
            <p:blipFill>
              <a:blip r:embed="rId6"/>
              <a:stretch>
                <a:fillRect/>
              </a:stretch>
            </p:blipFill>
            <p:spPr>
              <a:xfrm>
                <a:off x="5658507" y="3746040"/>
                <a:ext cx="167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Freihand 26">
                <a:extLst>
                  <a:ext uri="{FF2B5EF4-FFF2-40B4-BE49-F238E27FC236}">
                    <a16:creationId xmlns:a16="http://schemas.microsoft.com/office/drawing/2014/main" id="{64742F80-D55B-45DF-8C2A-59BE8D7EDAA6}"/>
                  </a:ext>
                </a:extLst>
              </p14:cNvPr>
              <p14:cNvContentPartPr/>
              <p14:nvPr/>
            </p14:nvContentPartPr>
            <p14:xfrm>
              <a:off x="1782747" y="3759000"/>
              <a:ext cx="129960" cy="14040"/>
            </p14:xfrm>
          </p:contentPart>
        </mc:Choice>
        <mc:Fallback>
          <p:pic>
            <p:nvPicPr>
              <p:cNvPr id="27" name="Freihand 26">
                <a:extLst>
                  <a:ext uri="{FF2B5EF4-FFF2-40B4-BE49-F238E27FC236}">
                    <a16:creationId xmlns:a16="http://schemas.microsoft.com/office/drawing/2014/main" id="{64742F80-D55B-45DF-8C2A-59BE8D7EDAA6}"/>
                  </a:ext>
                </a:extLst>
              </p:cNvPr>
              <p:cNvPicPr/>
              <p:nvPr/>
            </p:nvPicPr>
            <p:blipFill>
              <a:blip r:embed="rId8"/>
              <a:stretch>
                <a:fillRect/>
              </a:stretch>
            </p:blipFill>
            <p:spPr>
              <a:xfrm>
                <a:off x="1778427" y="3754680"/>
                <a:ext cx="138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Freihand 27">
                <a:extLst>
                  <a:ext uri="{FF2B5EF4-FFF2-40B4-BE49-F238E27FC236}">
                    <a16:creationId xmlns:a16="http://schemas.microsoft.com/office/drawing/2014/main" id="{98CC0093-E718-4DD7-A810-112CC1E5DB3C}"/>
                  </a:ext>
                </a:extLst>
              </p14:cNvPr>
              <p14:cNvContentPartPr/>
              <p14:nvPr/>
            </p14:nvContentPartPr>
            <p14:xfrm>
              <a:off x="5732307" y="6652320"/>
              <a:ext cx="105120" cy="21960"/>
            </p14:xfrm>
          </p:contentPart>
        </mc:Choice>
        <mc:Fallback>
          <p:pic>
            <p:nvPicPr>
              <p:cNvPr id="28" name="Freihand 27">
                <a:extLst>
                  <a:ext uri="{FF2B5EF4-FFF2-40B4-BE49-F238E27FC236}">
                    <a16:creationId xmlns:a16="http://schemas.microsoft.com/office/drawing/2014/main" id="{98CC0093-E718-4DD7-A810-112CC1E5DB3C}"/>
                  </a:ext>
                </a:extLst>
              </p:cNvPr>
              <p:cNvPicPr/>
              <p:nvPr/>
            </p:nvPicPr>
            <p:blipFill>
              <a:blip r:embed="rId10"/>
              <a:stretch>
                <a:fillRect/>
              </a:stretch>
            </p:blipFill>
            <p:spPr>
              <a:xfrm>
                <a:off x="5727987" y="6648000"/>
                <a:ext cx="113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D1A150A6-4A5A-4BF7-896F-04562B535312}"/>
                  </a:ext>
                </a:extLst>
              </p14:cNvPr>
              <p14:cNvContentPartPr/>
              <p14:nvPr/>
            </p14:nvContentPartPr>
            <p14:xfrm>
              <a:off x="6297867" y="1104720"/>
              <a:ext cx="360" cy="360"/>
            </p14:xfrm>
          </p:contentPart>
        </mc:Choice>
        <mc:Fallback>
          <p:pic>
            <p:nvPicPr>
              <p:cNvPr id="39" name="Freihand 38">
                <a:extLst>
                  <a:ext uri="{FF2B5EF4-FFF2-40B4-BE49-F238E27FC236}">
                    <a16:creationId xmlns:a16="http://schemas.microsoft.com/office/drawing/2014/main" id="{D1A150A6-4A5A-4BF7-896F-04562B535312}"/>
                  </a:ext>
                </a:extLst>
              </p:cNvPr>
              <p:cNvPicPr/>
              <p:nvPr/>
            </p:nvPicPr>
            <p:blipFill>
              <a:blip r:embed="rId12"/>
              <a:stretch>
                <a:fillRect/>
              </a:stretch>
            </p:blipFill>
            <p:spPr>
              <a:xfrm>
                <a:off x="6293547" y="1100400"/>
                <a:ext cx="9000" cy="9000"/>
              </a:xfrm>
              <a:prstGeom prst="rect">
                <a:avLst/>
              </a:prstGeom>
            </p:spPr>
          </p:pic>
        </mc:Fallback>
      </mc:AlternateContent>
      <p:grpSp>
        <p:nvGrpSpPr>
          <p:cNvPr id="57" name="Gruppieren 56">
            <a:extLst>
              <a:ext uri="{FF2B5EF4-FFF2-40B4-BE49-F238E27FC236}">
                <a16:creationId xmlns:a16="http://schemas.microsoft.com/office/drawing/2014/main" id="{4F853CBA-216B-466A-983A-CCBA470E54FA}"/>
              </a:ext>
            </a:extLst>
          </p:cNvPr>
          <p:cNvGrpSpPr/>
          <p:nvPr/>
        </p:nvGrpSpPr>
        <p:grpSpPr>
          <a:xfrm>
            <a:off x="6132267" y="459960"/>
            <a:ext cx="1122840" cy="387360"/>
            <a:chOff x="6132267" y="459960"/>
            <a:chExt cx="1122840" cy="387360"/>
          </a:xfrm>
        </p:grpSpPr>
        <mc:AlternateContent xmlns:mc="http://schemas.openxmlformats.org/markup-compatibility/2006">
          <mc:Choice xmlns:p14="http://schemas.microsoft.com/office/powerpoint/2010/main" Requires="p14">
            <p:contentPart p14:bwMode="auto" r:id="rId13">
              <p14:nvContentPartPr>
                <p14:cNvPr id="41" name="Freihand 40">
                  <a:extLst>
                    <a:ext uri="{FF2B5EF4-FFF2-40B4-BE49-F238E27FC236}">
                      <a16:creationId xmlns:a16="http://schemas.microsoft.com/office/drawing/2014/main" id="{4220A758-9EFC-420F-9A28-5DBDDA27A43F}"/>
                    </a:ext>
                  </a:extLst>
                </p14:cNvPr>
                <p14:cNvContentPartPr/>
                <p14:nvPr/>
              </p14:nvContentPartPr>
              <p14:xfrm>
                <a:off x="6219027" y="459960"/>
                <a:ext cx="116280" cy="137520"/>
              </p14:xfrm>
            </p:contentPart>
          </mc:Choice>
          <mc:Fallback>
            <p:pic>
              <p:nvPicPr>
                <p:cNvPr id="41" name="Freihand 40">
                  <a:extLst>
                    <a:ext uri="{FF2B5EF4-FFF2-40B4-BE49-F238E27FC236}">
                      <a16:creationId xmlns:a16="http://schemas.microsoft.com/office/drawing/2014/main" id="{4220A758-9EFC-420F-9A28-5DBDDA27A43F}"/>
                    </a:ext>
                  </a:extLst>
                </p:cNvPr>
                <p:cNvPicPr/>
                <p:nvPr/>
              </p:nvPicPr>
              <p:blipFill>
                <a:blip r:embed="rId14"/>
                <a:stretch>
                  <a:fillRect/>
                </a:stretch>
              </p:blipFill>
              <p:spPr>
                <a:xfrm>
                  <a:off x="6214707" y="455640"/>
                  <a:ext cx="124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1EB3C7A9-A6EA-4186-A1C9-6C043FD01C3D}"/>
                    </a:ext>
                  </a:extLst>
                </p14:cNvPr>
                <p14:cNvContentPartPr/>
                <p14:nvPr/>
              </p14:nvContentPartPr>
              <p14:xfrm>
                <a:off x="6144507" y="618360"/>
                <a:ext cx="224640" cy="52200"/>
              </p14:xfrm>
            </p:contentPart>
          </mc:Choice>
          <mc:Fallback>
            <p:pic>
              <p:nvPicPr>
                <p:cNvPr id="42" name="Freihand 41">
                  <a:extLst>
                    <a:ext uri="{FF2B5EF4-FFF2-40B4-BE49-F238E27FC236}">
                      <a16:creationId xmlns:a16="http://schemas.microsoft.com/office/drawing/2014/main" id="{1EB3C7A9-A6EA-4186-A1C9-6C043FD01C3D}"/>
                    </a:ext>
                  </a:extLst>
                </p:cNvPr>
                <p:cNvPicPr/>
                <p:nvPr/>
              </p:nvPicPr>
              <p:blipFill>
                <a:blip r:embed="rId16"/>
                <a:stretch>
                  <a:fillRect/>
                </a:stretch>
              </p:blipFill>
              <p:spPr>
                <a:xfrm>
                  <a:off x="6140187" y="614040"/>
                  <a:ext cx="233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 name="Freihand 42">
                  <a:extLst>
                    <a:ext uri="{FF2B5EF4-FFF2-40B4-BE49-F238E27FC236}">
                      <a16:creationId xmlns:a16="http://schemas.microsoft.com/office/drawing/2014/main" id="{BC3F38A8-C6FA-46E4-A529-815E96ACCA4E}"/>
                    </a:ext>
                  </a:extLst>
                </p14:cNvPr>
                <p14:cNvContentPartPr/>
                <p14:nvPr/>
              </p14:nvContentPartPr>
              <p14:xfrm>
                <a:off x="6237387" y="726720"/>
                <a:ext cx="26640" cy="75240"/>
              </p14:xfrm>
            </p:contentPart>
          </mc:Choice>
          <mc:Fallback>
            <p:pic>
              <p:nvPicPr>
                <p:cNvPr id="43" name="Freihand 42">
                  <a:extLst>
                    <a:ext uri="{FF2B5EF4-FFF2-40B4-BE49-F238E27FC236}">
                      <a16:creationId xmlns:a16="http://schemas.microsoft.com/office/drawing/2014/main" id="{BC3F38A8-C6FA-46E4-A529-815E96ACCA4E}"/>
                    </a:ext>
                  </a:extLst>
                </p:cNvPr>
                <p:cNvPicPr/>
                <p:nvPr/>
              </p:nvPicPr>
              <p:blipFill>
                <a:blip r:embed="rId18"/>
                <a:stretch>
                  <a:fillRect/>
                </a:stretch>
              </p:blipFill>
              <p:spPr>
                <a:xfrm>
                  <a:off x="6233067" y="722400"/>
                  <a:ext cx="35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4" name="Freihand 43">
                  <a:extLst>
                    <a:ext uri="{FF2B5EF4-FFF2-40B4-BE49-F238E27FC236}">
                      <a16:creationId xmlns:a16="http://schemas.microsoft.com/office/drawing/2014/main" id="{1CAF2FA9-6100-47B3-9870-A2387194871E}"/>
                    </a:ext>
                  </a:extLst>
                </p14:cNvPr>
                <p14:cNvContentPartPr/>
                <p14:nvPr/>
              </p14:nvContentPartPr>
              <p14:xfrm>
                <a:off x="6195987" y="684960"/>
                <a:ext cx="132120" cy="72360"/>
              </p14:xfrm>
            </p:contentPart>
          </mc:Choice>
          <mc:Fallback>
            <p:pic>
              <p:nvPicPr>
                <p:cNvPr id="44" name="Freihand 43">
                  <a:extLst>
                    <a:ext uri="{FF2B5EF4-FFF2-40B4-BE49-F238E27FC236}">
                      <a16:creationId xmlns:a16="http://schemas.microsoft.com/office/drawing/2014/main" id="{1CAF2FA9-6100-47B3-9870-A2387194871E}"/>
                    </a:ext>
                  </a:extLst>
                </p:cNvPr>
                <p:cNvPicPr/>
                <p:nvPr/>
              </p:nvPicPr>
              <p:blipFill>
                <a:blip r:embed="rId20"/>
                <a:stretch>
                  <a:fillRect/>
                </a:stretch>
              </p:blipFill>
              <p:spPr>
                <a:xfrm>
                  <a:off x="6191667" y="680640"/>
                  <a:ext cx="140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 name="Freihand 44">
                  <a:extLst>
                    <a:ext uri="{FF2B5EF4-FFF2-40B4-BE49-F238E27FC236}">
                      <a16:creationId xmlns:a16="http://schemas.microsoft.com/office/drawing/2014/main" id="{7C5C84DF-B667-42E6-A0DE-7740FC5CA0D9}"/>
                    </a:ext>
                  </a:extLst>
                </p14:cNvPr>
                <p14:cNvContentPartPr/>
                <p14:nvPr/>
              </p14:nvContentPartPr>
              <p14:xfrm>
                <a:off x="6498387" y="615480"/>
                <a:ext cx="126720" cy="59760"/>
              </p14:xfrm>
            </p:contentPart>
          </mc:Choice>
          <mc:Fallback>
            <p:pic>
              <p:nvPicPr>
                <p:cNvPr id="45" name="Freihand 44">
                  <a:extLst>
                    <a:ext uri="{FF2B5EF4-FFF2-40B4-BE49-F238E27FC236}">
                      <a16:creationId xmlns:a16="http://schemas.microsoft.com/office/drawing/2014/main" id="{7C5C84DF-B667-42E6-A0DE-7740FC5CA0D9}"/>
                    </a:ext>
                  </a:extLst>
                </p:cNvPr>
                <p:cNvPicPr/>
                <p:nvPr/>
              </p:nvPicPr>
              <p:blipFill>
                <a:blip r:embed="rId22"/>
                <a:stretch>
                  <a:fillRect/>
                </a:stretch>
              </p:blipFill>
              <p:spPr>
                <a:xfrm>
                  <a:off x="6494067" y="611160"/>
                  <a:ext cx="135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6" name="Freihand 45">
                  <a:extLst>
                    <a:ext uri="{FF2B5EF4-FFF2-40B4-BE49-F238E27FC236}">
                      <a16:creationId xmlns:a16="http://schemas.microsoft.com/office/drawing/2014/main" id="{BED7945D-229E-4EA8-8C58-A6521E0823FD}"/>
                    </a:ext>
                  </a:extLst>
                </p14:cNvPr>
                <p14:cNvContentPartPr/>
                <p14:nvPr/>
              </p14:nvContentPartPr>
              <p14:xfrm>
                <a:off x="6685947" y="520440"/>
                <a:ext cx="91080" cy="144360"/>
              </p14:xfrm>
            </p:contentPart>
          </mc:Choice>
          <mc:Fallback>
            <p:pic>
              <p:nvPicPr>
                <p:cNvPr id="46" name="Freihand 45">
                  <a:extLst>
                    <a:ext uri="{FF2B5EF4-FFF2-40B4-BE49-F238E27FC236}">
                      <a16:creationId xmlns:a16="http://schemas.microsoft.com/office/drawing/2014/main" id="{BED7945D-229E-4EA8-8C58-A6521E0823FD}"/>
                    </a:ext>
                  </a:extLst>
                </p:cNvPr>
                <p:cNvPicPr/>
                <p:nvPr/>
              </p:nvPicPr>
              <p:blipFill>
                <a:blip r:embed="rId24"/>
                <a:stretch>
                  <a:fillRect/>
                </a:stretch>
              </p:blipFill>
              <p:spPr>
                <a:xfrm>
                  <a:off x="6681627" y="516120"/>
                  <a:ext cx="99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 name="Freihand 48">
                  <a:extLst>
                    <a:ext uri="{FF2B5EF4-FFF2-40B4-BE49-F238E27FC236}">
                      <a16:creationId xmlns:a16="http://schemas.microsoft.com/office/drawing/2014/main" id="{BA74A3FE-3AC9-4D9D-AE79-8A7FBA9FC140}"/>
                    </a:ext>
                  </a:extLst>
                </p14:cNvPr>
                <p14:cNvContentPartPr/>
                <p14:nvPr/>
              </p14:nvContentPartPr>
              <p14:xfrm>
                <a:off x="6833187" y="501720"/>
                <a:ext cx="48960" cy="130680"/>
              </p14:xfrm>
            </p:contentPart>
          </mc:Choice>
          <mc:Fallback>
            <p:pic>
              <p:nvPicPr>
                <p:cNvPr id="49" name="Freihand 48">
                  <a:extLst>
                    <a:ext uri="{FF2B5EF4-FFF2-40B4-BE49-F238E27FC236}">
                      <a16:creationId xmlns:a16="http://schemas.microsoft.com/office/drawing/2014/main" id="{BA74A3FE-3AC9-4D9D-AE79-8A7FBA9FC140}"/>
                    </a:ext>
                  </a:extLst>
                </p:cNvPr>
                <p:cNvPicPr/>
                <p:nvPr/>
              </p:nvPicPr>
              <p:blipFill>
                <a:blip r:embed="rId26"/>
                <a:stretch>
                  <a:fillRect/>
                </a:stretch>
              </p:blipFill>
              <p:spPr>
                <a:xfrm>
                  <a:off x="6828867" y="497400"/>
                  <a:ext cx="57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0" name="Freihand 49">
                  <a:extLst>
                    <a:ext uri="{FF2B5EF4-FFF2-40B4-BE49-F238E27FC236}">
                      <a16:creationId xmlns:a16="http://schemas.microsoft.com/office/drawing/2014/main" id="{638F1B62-3CB5-4059-B5AE-3D4104C98B1B}"/>
                    </a:ext>
                  </a:extLst>
                </p14:cNvPr>
                <p14:cNvContentPartPr/>
                <p14:nvPr/>
              </p14:nvContentPartPr>
              <p14:xfrm>
                <a:off x="6910587" y="559680"/>
                <a:ext cx="61200" cy="72000"/>
              </p14:xfrm>
            </p:contentPart>
          </mc:Choice>
          <mc:Fallback>
            <p:pic>
              <p:nvPicPr>
                <p:cNvPr id="50" name="Freihand 49">
                  <a:extLst>
                    <a:ext uri="{FF2B5EF4-FFF2-40B4-BE49-F238E27FC236}">
                      <a16:creationId xmlns:a16="http://schemas.microsoft.com/office/drawing/2014/main" id="{638F1B62-3CB5-4059-B5AE-3D4104C98B1B}"/>
                    </a:ext>
                  </a:extLst>
                </p:cNvPr>
                <p:cNvPicPr/>
                <p:nvPr/>
              </p:nvPicPr>
              <p:blipFill>
                <a:blip r:embed="rId28"/>
                <a:stretch>
                  <a:fillRect/>
                </a:stretch>
              </p:blipFill>
              <p:spPr>
                <a:xfrm>
                  <a:off x="6906267" y="555360"/>
                  <a:ext cx="69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1" name="Freihand 50">
                  <a:extLst>
                    <a:ext uri="{FF2B5EF4-FFF2-40B4-BE49-F238E27FC236}">
                      <a16:creationId xmlns:a16="http://schemas.microsoft.com/office/drawing/2014/main" id="{34879907-E20D-4E10-85F0-C936CBFF9B23}"/>
                    </a:ext>
                  </a:extLst>
                </p14:cNvPr>
                <p14:cNvContentPartPr/>
                <p14:nvPr/>
              </p14:nvContentPartPr>
              <p14:xfrm>
                <a:off x="6943707" y="499920"/>
                <a:ext cx="360" cy="360"/>
              </p14:xfrm>
            </p:contentPart>
          </mc:Choice>
          <mc:Fallback>
            <p:pic>
              <p:nvPicPr>
                <p:cNvPr id="51" name="Freihand 50">
                  <a:extLst>
                    <a:ext uri="{FF2B5EF4-FFF2-40B4-BE49-F238E27FC236}">
                      <a16:creationId xmlns:a16="http://schemas.microsoft.com/office/drawing/2014/main" id="{34879907-E20D-4E10-85F0-C936CBFF9B23}"/>
                    </a:ext>
                  </a:extLst>
                </p:cNvPr>
                <p:cNvPicPr/>
                <p:nvPr/>
              </p:nvPicPr>
              <p:blipFill>
                <a:blip r:embed="rId12"/>
                <a:stretch>
                  <a:fillRect/>
                </a:stretch>
              </p:blipFill>
              <p:spPr>
                <a:xfrm>
                  <a:off x="6939387" y="4956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Freihand 51">
                  <a:extLst>
                    <a:ext uri="{FF2B5EF4-FFF2-40B4-BE49-F238E27FC236}">
                      <a16:creationId xmlns:a16="http://schemas.microsoft.com/office/drawing/2014/main" id="{C81880CF-8C62-463B-A7C3-790136AB4098}"/>
                    </a:ext>
                  </a:extLst>
                </p14:cNvPr>
                <p14:cNvContentPartPr/>
                <p14:nvPr/>
              </p14:nvContentPartPr>
              <p14:xfrm>
                <a:off x="7020387" y="584160"/>
                <a:ext cx="6120" cy="66960"/>
              </p14:xfrm>
            </p:contentPart>
          </mc:Choice>
          <mc:Fallback>
            <p:pic>
              <p:nvPicPr>
                <p:cNvPr id="52" name="Freihand 51">
                  <a:extLst>
                    <a:ext uri="{FF2B5EF4-FFF2-40B4-BE49-F238E27FC236}">
                      <a16:creationId xmlns:a16="http://schemas.microsoft.com/office/drawing/2014/main" id="{C81880CF-8C62-463B-A7C3-790136AB4098}"/>
                    </a:ext>
                  </a:extLst>
                </p:cNvPr>
                <p:cNvPicPr/>
                <p:nvPr/>
              </p:nvPicPr>
              <p:blipFill>
                <a:blip r:embed="rId31"/>
                <a:stretch>
                  <a:fillRect/>
                </a:stretch>
              </p:blipFill>
              <p:spPr>
                <a:xfrm>
                  <a:off x="7016067" y="579840"/>
                  <a:ext cx="14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3" name="Freihand 52">
                  <a:extLst>
                    <a:ext uri="{FF2B5EF4-FFF2-40B4-BE49-F238E27FC236}">
                      <a16:creationId xmlns:a16="http://schemas.microsoft.com/office/drawing/2014/main" id="{3CAC2B6B-647E-451B-B76D-F657877D09F9}"/>
                    </a:ext>
                  </a:extLst>
                </p14:cNvPr>
                <p14:cNvContentPartPr/>
                <p14:nvPr/>
              </p14:nvContentPartPr>
              <p14:xfrm>
                <a:off x="7080507" y="475440"/>
                <a:ext cx="174600" cy="258120"/>
              </p14:xfrm>
            </p:contentPart>
          </mc:Choice>
          <mc:Fallback>
            <p:pic>
              <p:nvPicPr>
                <p:cNvPr id="53" name="Freihand 52">
                  <a:extLst>
                    <a:ext uri="{FF2B5EF4-FFF2-40B4-BE49-F238E27FC236}">
                      <a16:creationId xmlns:a16="http://schemas.microsoft.com/office/drawing/2014/main" id="{3CAC2B6B-647E-451B-B76D-F657877D09F9}"/>
                    </a:ext>
                  </a:extLst>
                </p:cNvPr>
                <p:cNvPicPr/>
                <p:nvPr/>
              </p:nvPicPr>
              <p:blipFill>
                <a:blip r:embed="rId33"/>
                <a:stretch>
                  <a:fillRect/>
                </a:stretch>
              </p:blipFill>
              <p:spPr>
                <a:xfrm>
                  <a:off x="7076187" y="471120"/>
                  <a:ext cx="1832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6" name="Freihand 55">
                  <a:extLst>
                    <a:ext uri="{FF2B5EF4-FFF2-40B4-BE49-F238E27FC236}">
                      <a16:creationId xmlns:a16="http://schemas.microsoft.com/office/drawing/2014/main" id="{0F699266-E71C-4381-AE48-3A2CFB56BB6F}"/>
                    </a:ext>
                  </a:extLst>
                </p14:cNvPr>
                <p14:cNvContentPartPr/>
                <p14:nvPr/>
              </p14:nvContentPartPr>
              <p14:xfrm>
                <a:off x="6132267" y="672000"/>
                <a:ext cx="252720" cy="175320"/>
              </p14:xfrm>
            </p:contentPart>
          </mc:Choice>
          <mc:Fallback>
            <p:pic>
              <p:nvPicPr>
                <p:cNvPr id="56" name="Freihand 55">
                  <a:extLst>
                    <a:ext uri="{FF2B5EF4-FFF2-40B4-BE49-F238E27FC236}">
                      <a16:creationId xmlns:a16="http://schemas.microsoft.com/office/drawing/2014/main" id="{0F699266-E71C-4381-AE48-3A2CFB56BB6F}"/>
                    </a:ext>
                  </a:extLst>
                </p:cNvPr>
                <p:cNvPicPr/>
                <p:nvPr/>
              </p:nvPicPr>
              <p:blipFill>
                <a:blip r:embed="rId35"/>
                <a:stretch>
                  <a:fillRect/>
                </a:stretch>
              </p:blipFill>
              <p:spPr>
                <a:xfrm>
                  <a:off x="6127947" y="667680"/>
                  <a:ext cx="261360" cy="18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58" name="Freihand 57">
                <a:extLst>
                  <a:ext uri="{FF2B5EF4-FFF2-40B4-BE49-F238E27FC236}">
                    <a16:creationId xmlns:a16="http://schemas.microsoft.com/office/drawing/2014/main" id="{E04D9B54-6A0F-4F9F-992C-28D63EFC01EA}"/>
                  </a:ext>
                </a:extLst>
              </p14:cNvPr>
              <p14:cNvContentPartPr/>
              <p14:nvPr/>
            </p14:nvContentPartPr>
            <p14:xfrm>
              <a:off x="6532947" y="788280"/>
              <a:ext cx="430560" cy="437760"/>
            </p14:xfrm>
          </p:contentPart>
        </mc:Choice>
        <mc:Fallback>
          <p:pic>
            <p:nvPicPr>
              <p:cNvPr id="58" name="Freihand 57">
                <a:extLst>
                  <a:ext uri="{FF2B5EF4-FFF2-40B4-BE49-F238E27FC236}">
                    <a16:creationId xmlns:a16="http://schemas.microsoft.com/office/drawing/2014/main" id="{E04D9B54-6A0F-4F9F-992C-28D63EFC01EA}"/>
                  </a:ext>
                </a:extLst>
              </p:cNvPr>
              <p:cNvPicPr/>
              <p:nvPr/>
            </p:nvPicPr>
            <p:blipFill>
              <a:blip r:embed="rId37"/>
              <a:stretch>
                <a:fillRect/>
              </a:stretch>
            </p:blipFill>
            <p:spPr>
              <a:xfrm>
                <a:off x="6528627" y="783960"/>
                <a:ext cx="439200" cy="446400"/>
              </a:xfrm>
              <a:prstGeom prst="rect">
                <a:avLst/>
              </a:prstGeom>
            </p:spPr>
          </p:pic>
        </mc:Fallback>
      </mc:AlternateContent>
      <p:grpSp>
        <p:nvGrpSpPr>
          <p:cNvPr id="70" name="Gruppieren 69">
            <a:extLst>
              <a:ext uri="{FF2B5EF4-FFF2-40B4-BE49-F238E27FC236}">
                <a16:creationId xmlns:a16="http://schemas.microsoft.com/office/drawing/2014/main" id="{E7C8D4E8-0604-48B5-BAEA-682E0B565A30}"/>
              </a:ext>
            </a:extLst>
          </p:cNvPr>
          <p:cNvGrpSpPr/>
          <p:nvPr/>
        </p:nvGrpSpPr>
        <p:grpSpPr>
          <a:xfrm>
            <a:off x="1878507" y="4641000"/>
            <a:ext cx="384480" cy="211320"/>
            <a:chOff x="1878507" y="4641000"/>
            <a:chExt cx="384480" cy="211320"/>
          </a:xfrm>
        </p:grpSpPr>
        <mc:AlternateContent xmlns:mc="http://schemas.openxmlformats.org/markup-compatibility/2006">
          <mc:Choice xmlns:p14="http://schemas.microsoft.com/office/powerpoint/2010/main" Requires="p14">
            <p:contentPart p14:bwMode="auto" r:id="rId38">
              <p14:nvContentPartPr>
                <p14:cNvPr id="67" name="Freihand 66">
                  <a:extLst>
                    <a:ext uri="{FF2B5EF4-FFF2-40B4-BE49-F238E27FC236}">
                      <a16:creationId xmlns:a16="http://schemas.microsoft.com/office/drawing/2014/main" id="{2A91209D-52CB-4BD4-B31C-5E89E388FFE5}"/>
                    </a:ext>
                  </a:extLst>
                </p14:cNvPr>
                <p14:cNvContentPartPr/>
                <p14:nvPr/>
              </p14:nvContentPartPr>
              <p14:xfrm>
                <a:off x="2109627" y="4691400"/>
                <a:ext cx="153360" cy="16560"/>
              </p14:xfrm>
            </p:contentPart>
          </mc:Choice>
          <mc:Fallback>
            <p:pic>
              <p:nvPicPr>
                <p:cNvPr id="67" name="Freihand 66">
                  <a:extLst>
                    <a:ext uri="{FF2B5EF4-FFF2-40B4-BE49-F238E27FC236}">
                      <a16:creationId xmlns:a16="http://schemas.microsoft.com/office/drawing/2014/main" id="{2A91209D-52CB-4BD4-B31C-5E89E388FFE5}"/>
                    </a:ext>
                  </a:extLst>
                </p:cNvPr>
                <p:cNvPicPr/>
                <p:nvPr/>
              </p:nvPicPr>
              <p:blipFill>
                <a:blip r:embed="rId39"/>
                <a:stretch>
                  <a:fillRect/>
                </a:stretch>
              </p:blipFill>
              <p:spPr>
                <a:xfrm>
                  <a:off x="2105307" y="4687080"/>
                  <a:ext cx="162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8" name="Freihand 67">
                  <a:extLst>
                    <a:ext uri="{FF2B5EF4-FFF2-40B4-BE49-F238E27FC236}">
                      <a16:creationId xmlns:a16="http://schemas.microsoft.com/office/drawing/2014/main" id="{C2873D94-B51B-4836-B181-20885372753C}"/>
                    </a:ext>
                  </a:extLst>
                </p14:cNvPr>
                <p14:cNvContentPartPr/>
                <p14:nvPr/>
              </p14:nvContentPartPr>
              <p14:xfrm>
                <a:off x="1878507" y="4641000"/>
                <a:ext cx="81720" cy="211320"/>
              </p14:xfrm>
            </p:contentPart>
          </mc:Choice>
          <mc:Fallback>
            <p:pic>
              <p:nvPicPr>
                <p:cNvPr id="68" name="Freihand 67">
                  <a:extLst>
                    <a:ext uri="{FF2B5EF4-FFF2-40B4-BE49-F238E27FC236}">
                      <a16:creationId xmlns:a16="http://schemas.microsoft.com/office/drawing/2014/main" id="{C2873D94-B51B-4836-B181-20885372753C}"/>
                    </a:ext>
                  </a:extLst>
                </p:cNvPr>
                <p:cNvPicPr/>
                <p:nvPr/>
              </p:nvPicPr>
              <p:blipFill>
                <a:blip r:embed="rId41"/>
                <a:stretch>
                  <a:fillRect/>
                </a:stretch>
              </p:blipFill>
              <p:spPr>
                <a:xfrm>
                  <a:off x="1874187" y="4636680"/>
                  <a:ext cx="903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9" name="Freihand 68">
                  <a:extLst>
                    <a:ext uri="{FF2B5EF4-FFF2-40B4-BE49-F238E27FC236}">
                      <a16:creationId xmlns:a16="http://schemas.microsoft.com/office/drawing/2014/main" id="{FE37315F-CA12-4A9E-A25F-04774CA55C8C}"/>
                    </a:ext>
                  </a:extLst>
                </p14:cNvPr>
                <p14:cNvContentPartPr/>
                <p14:nvPr/>
              </p14:nvContentPartPr>
              <p14:xfrm>
                <a:off x="1982547" y="4724520"/>
                <a:ext cx="56160" cy="76320"/>
              </p14:xfrm>
            </p:contentPart>
          </mc:Choice>
          <mc:Fallback>
            <p:pic>
              <p:nvPicPr>
                <p:cNvPr id="69" name="Freihand 68">
                  <a:extLst>
                    <a:ext uri="{FF2B5EF4-FFF2-40B4-BE49-F238E27FC236}">
                      <a16:creationId xmlns:a16="http://schemas.microsoft.com/office/drawing/2014/main" id="{FE37315F-CA12-4A9E-A25F-04774CA55C8C}"/>
                    </a:ext>
                  </a:extLst>
                </p:cNvPr>
                <p:cNvPicPr/>
                <p:nvPr/>
              </p:nvPicPr>
              <p:blipFill>
                <a:blip r:embed="rId43"/>
                <a:stretch>
                  <a:fillRect/>
                </a:stretch>
              </p:blipFill>
              <p:spPr>
                <a:xfrm>
                  <a:off x="1978227" y="4720200"/>
                  <a:ext cx="64800" cy="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71" name="Freihand 70">
                <a:extLst>
                  <a:ext uri="{FF2B5EF4-FFF2-40B4-BE49-F238E27FC236}">
                    <a16:creationId xmlns:a16="http://schemas.microsoft.com/office/drawing/2014/main" id="{11C92553-2DD6-4870-99BD-50820DE57451}"/>
                  </a:ext>
                </a:extLst>
              </p14:cNvPr>
              <p14:cNvContentPartPr/>
              <p14:nvPr/>
            </p14:nvContentPartPr>
            <p14:xfrm>
              <a:off x="4228227" y="4722720"/>
              <a:ext cx="60120" cy="91800"/>
            </p14:xfrm>
          </p:contentPart>
        </mc:Choice>
        <mc:Fallback>
          <p:pic>
            <p:nvPicPr>
              <p:cNvPr id="71" name="Freihand 70">
                <a:extLst>
                  <a:ext uri="{FF2B5EF4-FFF2-40B4-BE49-F238E27FC236}">
                    <a16:creationId xmlns:a16="http://schemas.microsoft.com/office/drawing/2014/main" id="{11C92553-2DD6-4870-99BD-50820DE57451}"/>
                  </a:ext>
                </a:extLst>
              </p:cNvPr>
              <p:cNvPicPr/>
              <p:nvPr/>
            </p:nvPicPr>
            <p:blipFill>
              <a:blip r:embed="rId45"/>
              <a:stretch>
                <a:fillRect/>
              </a:stretch>
            </p:blipFill>
            <p:spPr>
              <a:xfrm>
                <a:off x="4223907" y="4718400"/>
                <a:ext cx="68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3" name="Freihand 72">
                <a:extLst>
                  <a:ext uri="{FF2B5EF4-FFF2-40B4-BE49-F238E27FC236}">
                    <a16:creationId xmlns:a16="http://schemas.microsoft.com/office/drawing/2014/main" id="{EB6AA4B3-EC0F-43C9-B72C-7F21241BDFF4}"/>
                  </a:ext>
                </a:extLst>
              </p14:cNvPr>
              <p14:cNvContentPartPr/>
              <p14:nvPr/>
            </p14:nvContentPartPr>
            <p14:xfrm>
              <a:off x="5937147" y="1543560"/>
              <a:ext cx="212760" cy="57240"/>
            </p14:xfrm>
          </p:contentPart>
        </mc:Choice>
        <mc:Fallback>
          <p:pic>
            <p:nvPicPr>
              <p:cNvPr id="73" name="Freihand 72">
                <a:extLst>
                  <a:ext uri="{FF2B5EF4-FFF2-40B4-BE49-F238E27FC236}">
                    <a16:creationId xmlns:a16="http://schemas.microsoft.com/office/drawing/2014/main" id="{EB6AA4B3-EC0F-43C9-B72C-7F21241BDFF4}"/>
                  </a:ext>
                </a:extLst>
              </p:cNvPr>
              <p:cNvPicPr/>
              <p:nvPr/>
            </p:nvPicPr>
            <p:blipFill>
              <a:blip r:embed="rId47"/>
              <a:stretch>
                <a:fillRect/>
              </a:stretch>
            </p:blipFill>
            <p:spPr>
              <a:xfrm>
                <a:off x="5932827" y="1539240"/>
                <a:ext cx="221400" cy="65880"/>
              </a:xfrm>
              <a:prstGeom prst="rect">
                <a:avLst/>
              </a:prstGeom>
            </p:spPr>
          </p:pic>
        </mc:Fallback>
      </mc:AlternateContent>
      <p:grpSp>
        <p:nvGrpSpPr>
          <p:cNvPr id="77" name="Gruppieren 76">
            <a:extLst>
              <a:ext uri="{FF2B5EF4-FFF2-40B4-BE49-F238E27FC236}">
                <a16:creationId xmlns:a16="http://schemas.microsoft.com/office/drawing/2014/main" id="{E5D2D3FA-BD54-4847-BA61-C6FD1038E605}"/>
              </a:ext>
            </a:extLst>
          </p:cNvPr>
          <p:cNvGrpSpPr/>
          <p:nvPr/>
        </p:nvGrpSpPr>
        <p:grpSpPr>
          <a:xfrm>
            <a:off x="1837827" y="4152480"/>
            <a:ext cx="417960" cy="167040"/>
            <a:chOff x="1837827" y="4152480"/>
            <a:chExt cx="417960" cy="167040"/>
          </a:xfrm>
        </p:grpSpPr>
        <mc:AlternateContent xmlns:mc="http://schemas.openxmlformats.org/markup-compatibility/2006">
          <mc:Choice xmlns:p14="http://schemas.microsoft.com/office/powerpoint/2010/main" Requires="p14">
            <p:contentPart p14:bwMode="auto" r:id="rId48">
              <p14:nvContentPartPr>
                <p14:cNvPr id="74" name="Freihand 73">
                  <a:extLst>
                    <a:ext uri="{FF2B5EF4-FFF2-40B4-BE49-F238E27FC236}">
                      <a16:creationId xmlns:a16="http://schemas.microsoft.com/office/drawing/2014/main" id="{FA824D76-B51F-432B-9CD4-616FC3E7E76E}"/>
                    </a:ext>
                  </a:extLst>
                </p14:cNvPr>
                <p14:cNvContentPartPr/>
                <p14:nvPr/>
              </p14:nvContentPartPr>
              <p14:xfrm>
                <a:off x="2087667" y="4185600"/>
                <a:ext cx="168120" cy="41760"/>
              </p14:xfrm>
            </p:contentPart>
          </mc:Choice>
          <mc:Fallback>
            <p:pic>
              <p:nvPicPr>
                <p:cNvPr id="74" name="Freihand 73">
                  <a:extLst>
                    <a:ext uri="{FF2B5EF4-FFF2-40B4-BE49-F238E27FC236}">
                      <a16:creationId xmlns:a16="http://schemas.microsoft.com/office/drawing/2014/main" id="{FA824D76-B51F-432B-9CD4-616FC3E7E76E}"/>
                    </a:ext>
                  </a:extLst>
                </p:cNvPr>
                <p:cNvPicPr/>
                <p:nvPr/>
              </p:nvPicPr>
              <p:blipFill>
                <a:blip r:embed="rId49"/>
                <a:stretch>
                  <a:fillRect/>
                </a:stretch>
              </p:blipFill>
              <p:spPr>
                <a:xfrm>
                  <a:off x="2083347" y="4181280"/>
                  <a:ext cx="176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5" name="Freihand 74">
                  <a:extLst>
                    <a:ext uri="{FF2B5EF4-FFF2-40B4-BE49-F238E27FC236}">
                      <a16:creationId xmlns:a16="http://schemas.microsoft.com/office/drawing/2014/main" id="{35533A84-CA29-4CA1-8675-1D09E0FA759B}"/>
                    </a:ext>
                  </a:extLst>
                </p14:cNvPr>
                <p14:cNvContentPartPr/>
                <p14:nvPr/>
              </p14:nvContentPartPr>
              <p14:xfrm>
                <a:off x="1837827" y="4152480"/>
                <a:ext cx="68760" cy="167040"/>
              </p14:xfrm>
            </p:contentPart>
          </mc:Choice>
          <mc:Fallback>
            <p:pic>
              <p:nvPicPr>
                <p:cNvPr id="75" name="Freihand 74">
                  <a:extLst>
                    <a:ext uri="{FF2B5EF4-FFF2-40B4-BE49-F238E27FC236}">
                      <a16:creationId xmlns:a16="http://schemas.microsoft.com/office/drawing/2014/main" id="{35533A84-CA29-4CA1-8675-1D09E0FA759B}"/>
                    </a:ext>
                  </a:extLst>
                </p:cNvPr>
                <p:cNvPicPr/>
                <p:nvPr/>
              </p:nvPicPr>
              <p:blipFill>
                <a:blip r:embed="rId51"/>
                <a:stretch>
                  <a:fillRect/>
                </a:stretch>
              </p:blipFill>
              <p:spPr>
                <a:xfrm>
                  <a:off x="1833507" y="4148160"/>
                  <a:ext cx="77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6" name="Freihand 75">
                  <a:extLst>
                    <a:ext uri="{FF2B5EF4-FFF2-40B4-BE49-F238E27FC236}">
                      <a16:creationId xmlns:a16="http://schemas.microsoft.com/office/drawing/2014/main" id="{DCC37CA8-6D51-4D3C-ABE8-57896EEE5D79}"/>
                    </a:ext>
                  </a:extLst>
                </p14:cNvPr>
                <p14:cNvContentPartPr/>
                <p14:nvPr/>
              </p14:nvContentPartPr>
              <p14:xfrm>
                <a:off x="1968507" y="4184160"/>
                <a:ext cx="55440" cy="95040"/>
              </p14:xfrm>
            </p:contentPart>
          </mc:Choice>
          <mc:Fallback>
            <p:pic>
              <p:nvPicPr>
                <p:cNvPr id="76" name="Freihand 75">
                  <a:extLst>
                    <a:ext uri="{FF2B5EF4-FFF2-40B4-BE49-F238E27FC236}">
                      <a16:creationId xmlns:a16="http://schemas.microsoft.com/office/drawing/2014/main" id="{DCC37CA8-6D51-4D3C-ABE8-57896EEE5D79}"/>
                    </a:ext>
                  </a:extLst>
                </p:cNvPr>
                <p:cNvPicPr/>
                <p:nvPr/>
              </p:nvPicPr>
              <p:blipFill>
                <a:blip r:embed="rId53"/>
                <a:stretch>
                  <a:fillRect/>
                </a:stretch>
              </p:blipFill>
              <p:spPr>
                <a:xfrm>
                  <a:off x="1964187" y="4179840"/>
                  <a:ext cx="64080" cy="103680"/>
                </a:xfrm>
                <a:prstGeom prst="rect">
                  <a:avLst/>
                </a:prstGeom>
              </p:spPr>
            </p:pic>
          </mc:Fallback>
        </mc:AlternateContent>
      </p:grpSp>
      <p:grpSp>
        <p:nvGrpSpPr>
          <p:cNvPr id="89" name="Gruppieren 88">
            <a:extLst>
              <a:ext uri="{FF2B5EF4-FFF2-40B4-BE49-F238E27FC236}">
                <a16:creationId xmlns:a16="http://schemas.microsoft.com/office/drawing/2014/main" id="{0F45E4D6-791E-4300-B963-D83528114244}"/>
              </a:ext>
            </a:extLst>
          </p:cNvPr>
          <p:cNvGrpSpPr/>
          <p:nvPr/>
        </p:nvGrpSpPr>
        <p:grpSpPr>
          <a:xfrm>
            <a:off x="2720187" y="403440"/>
            <a:ext cx="2588040" cy="2943000"/>
            <a:chOff x="2720187" y="403440"/>
            <a:chExt cx="2588040" cy="2943000"/>
          </a:xfrm>
        </p:grpSpPr>
        <mc:AlternateContent xmlns:mc="http://schemas.openxmlformats.org/markup-compatibility/2006">
          <mc:Choice xmlns:p14="http://schemas.microsoft.com/office/powerpoint/2010/main" Requires="p14">
            <p:contentPart p14:bwMode="auto" r:id="rId54">
              <p14:nvContentPartPr>
                <p14:cNvPr id="2" name="Freihand 1">
                  <a:extLst>
                    <a:ext uri="{FF2B5EF4-FFF2-40B4-BE49-F238E27FC236}">
                      <a16:creationId xmlns:a16="http://schemas.microsoft.com/office/drawing/2014/main" id="{B2D737B2-7F2C-4035-8032-2B8E62C45ADD}"/>
                    </a:ext>
                  </a:extLst>
                </p14:cNvPr>
                <p14:cNvContentPartPr/>
                <p14:nvPr/>
              </p14:nvContentPartPr>
              <p14:xfrm>
                <a:off x="4320387" y="2062680"/>
                <a:ext cx="17280" cy="25920"/>
              </p14:xfrm>
            </p:contentPart>
          </mc:Choice>
          <mc:Fallback>
            <p:pic>
              <p:nvPicPr>
                <p:cNvPr id="2" name="Freihand 1">
                  <a:extLst>
                    <a:ext uri="{FF2B5EF4-FFF2-40B4-BE49-F238E27FC236}">
                      <a16:creationId xmlns:a16="http://schemas.microsoft.com/office/drawing/2014/main" id="{B2D737B2-7F2C-4035-8032-2B8E62C45ADD}"/>
                    </a:ext>
                  </a:extLst>
                </p:cNvPr>
                <p:cNvPicPr/>
                <p:nvPr/>
              </p:nvPicPr>
              <p:blipFill>
                <a:blip r:embed="rId55"/>
                <a:stretch>
                  <a:fillRect/>
                </a:stretch>
              </p:blipFill>
              <p:spPr>
                <a:xfrm>
                  <a:off x="4316067" y="2058360"/>
                  <a:ext cx="25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 name="Freihand 12">
                  <a:extLst>
                    <a:ext uri="{FF2B5EF4-FFF2-40B4-BE49-F238E27FC236}">
                      <a16:creationId xmlns:a16="http://schemas.microsoft.com/office/drawing/2014/main" id="{68FD7AED-DA0F-42F5-9041-200686FBDEE4}"/>
                    </a:ext>
                  </a:extLst>
                </p14:cNvPr>
                <p14:cNvContentPartPr/>
                <p14:nvPr/>
              </p14:nvContentPartPr>
              <p14:xfrm>
                <a:off x="4327227" y="2097240"/>
                <a:ext cx="7920" cy="99360"/>
              </p14:xfrm>
            </p:contentPart>
          </mc:Choice>
          <mc:Fallback>
            <p:pic>
              <p:nvPicPr>
                <p:cNvPr id="13" name="Freihand 12">
                  <a:extLst>
                    <a:ext uri="{FF2B5EF4-FFF2-40B4-BE49-F238E27FC236}">
                      <a16:creationId xmlns:a16="http://schemas.microsoft.com/office/drawing/2014/main" id="{68FD7AED-DA0F-42F5-9041-200686FBDEE4}"/>
                    </a:ext>
                  </a:extLst>
                </p:cNvPr>
                <p:cNvPicPr/>
                <p:nvPr/>
              </p:nvPicPr>
              <p:blipFill>
                <a:blip r:embed="rId57"/>
                <a:stretch>
                  <a:fillRect/>
                </a:stretch>
              </p:blipFill>
              <p:spPr>
                <a:xfrm>
                  <a:off x="4322907" y="2092920"/>
                  <a:ext cx="16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 name="Freihand 19">
                  <a:extLst>
                    <a:ext uri="{FF2B5EF4-FFF2-40B4-BE49-F238E27FC236}">
                      <a16:creationId xmlns:a16="http://schemas.microsoft.com/office/drawing/2014/main" id="{909C205D-1505-4B85-AA84-75915864C8E4}"/>
                    </a:ext>
                  </a:extLst>
                </p14:cNvPr>
                <p14:cNvContentPartPr/>
                <p14:nvPr/>
              </p14:nvContentPartPr>
              <p14:xfrm>
                <a:off x="4331907" y="2345640"/>
                <a:ext cx="3600" cy="138240"/>
              </p14:xfrm>
            </p:contentPart>
          </mc:Choice>
          <mc:Fallback>
            <p:pic>
              <p:nvPicPr>
                <p:cNvPr id="20" name="Freihand 19">
                  <a:extLst>
                    <a:ext uri="{FF2B5EF4-FFF2-40B4-BE49-F238E27FC236}">
                      <a16:creationId xmlns:a16="http://schemas.microsoft.com/office/drawing/2014/main" id="{909C205D-1505-4B85-AA84-75915864C8E4}"/>
                    </a:ext>
                  </a:extLst>
                </p:cNvPr>
                <p:cNvPicPr/>
                <p:nvPr/>
              </p:nvPicPr>
              <p:blipFill>
                <a:blip r:embed="rId59"/>
                <a:stretch>
                  <a:fillRect/>
                </a:stretch>
              </p:blipFill>
              <p:spPr>
                <a:xfrm>
                  <a:off x="4327587" y="2341320"/>
                  <a:ext cx="12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Freihand 20">
                  <a:extLst>
                    <a:ext uri="{FF2B5EF4-FFF2-40B4-BE49-F238E27FC236}">
                      <a16:creationId xmlns:a16="http://schemas.microsoft.com/office/drawing/2014/main" id="{346726AA-2E13-4A5A-8B20-2CF0D721AA27}"/>
                    </a:ext>
                  </a:extLst>
                </p14:cNvPr>
                <p14:cNvContentPartPr/>
                <p14:nvPr/>
              </p14:nvContentPartPr>
              <p14:xfrm>
                <a:off x="4331907" y="2599080"/>
                <a:ext cx="1800" cy="219960"/>
              </p14:xfrm>
            </p:contentPart>
          </mc:Choice>
          <mc:Fallback>
            <p:pic>
              <p:nvPicPr>
                <p:cNvPr id="21" name="Freihand 20">
                  <a:extLst>
                    <a:ext uri="{FF2B5EF4-FFF2-40B4-BE49-F238E27FC236}">
                      <a16:creationId xmlns:a16="http://schemas.microsoft.com/office/drawing/2014/main" id="{346726AA-2E13-4A5A-8B20-2CF0D721AA27}"/>
                    </a:ext>
                  </a:extLst>
                </p:cNvPr>
                <p:cNvPicPr/>
                <p:nvPr/>
              </p:nvPicPr>
              <p:blipFill>
                <a:blip r:embed="rId61"/>
                <a:stretch>
                  <a:fillRect/>
                </a:stretch>
              </p:blipFill>
              <p:spPr>
                <a:xfrm>
                  <a:off x="4327587" y="2594760"/>
                  <a:ext cx="10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 name="Freihand 21">
                  <a:extLst>
                    <a:ext uri="{FF2B5EF4-FFF2-40B4-BE49-F238E27FC236}">
                      <a16:creationId xmlns:a16="http://schemas.microsoft.com/office/drawing/2014/main" id="{AEEF5FDF-634F-45F3-89C4-5D2AE38C3F19}"/>
                    </a:ext>
                  </a:extLst>
                </p14:cNvPr>
                <p14:cNvContentPartPr/>
                <p14:nvPr/>
              </p14:nvContentPartPr>
              <p14:xfrm>
                <a:off x="4305627" y="2913360"/>
                <a:ext cx="29520" cy="433080"/>
              </p14:xfrm>
            </p:contentPart>
          </mc:Choice>
          <mc:Fallback>
            <p:pic>
              <p:nvPicPr>
                <p:cNvPr id="22" name="Freihand 21">
                  <a:extLst>
                    <a:ext uri="{FF2B5EF4-FFF2-40B4-BE49-F238E27FC236}">
                      <a16:creationId xmlns:a16="http://schemas.microsoft.com/office/drawing/2014/main" id="{AEEF5FDF-634F-45F3-89C4-5D2AE38C3F19}"/>
                    </a:ext>
                  </a:extLst>
                </p:cNvPr>
                <p:cNvPicPr/>
                <p:nvPr/>
              </p:nvPicPr>
              <p:blipFill>
                <a:blip r:embed="rId63"/>
                <a:stretch>
                  <a:fillRect/>
                </a:stretch>
              </p:blipFill>
              <p:spPr>
                <a:xfrm>
                  <a:off x="4301307" y="2909040"/>
                  <a:ext cx="3816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5326B9C0-3113-4537-9174-C99CB912452F}"/>
                    </a:ext>
                  </a:extLst>
                </p14:cNvPr>
                <p14:cNvContentPartPr/>
                <p14:nvPr/>
              </p14:nvContentPartPr>
              <p14:xfrm>
                <a:off x="5191587" y="1122720"/>
                <a:ext cx="360" cy="360"/>
              </p14:xfrm>
            </p:contentPart>
          </mc:Choice>
          <mc:Fallback>
            <p:pic>
              <p:nvPicPr>
                <p:cNvPr id="37" name="Freihand 36">
                  <a:extLst>
                    <a:ext uri="{FF2B5EF4-FFF2-40B4-BE49-F238E27FC236}">
                      <a16:creationId xmlns:a16="http://schemas.microsoft.com/office/drawing/2014/main" id="{5326B9C0-3113-4537-9174-C99CB912452F}"/>
                    </a:ext>
                  </a:extLst>
                </p:cNvPr>
                <p:cNvPicPr/>
                <p:nvPr/>
              </p:nvPicPr>
              <p:blipFill>
                <a:blip r:embed="rId12"/>
                <a:stretch>
                  <a:fillRect/>
                </a:stretch>
              </p:blipFill>
              <p:spPr>
                <a:xfrm>
                  <a:off x="5187267" y="1118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7758C9CA-B54F-4333-8EBF-C464DDD2F562}"/>
                    </a:ext>
                  </a:extLst>
                </p14:cNvPr>
                <p14:cNvContentPartPr/>
                <p14:nvPr/>
              </p14:nvContentPartPr>
              <p14:xfrm>
                <a:off x="5223627" y="1129200"/>
                <a:ext cx="48960" cy="1440"/>
              </p14:xfrm>
            </p:contentPart>
          </mc:Choice>
          <mc:Fallback>
            <p:pic>
              <p:nvPicPr>
                <p:cNvPr id="38" name="Freihand 37">
                  <a:extLst>
                    <a:ext uri="{FF2B5EF4-FFF2-40B4-BE49-F238E27FC236}">
                      <a16:creationId xmlns:a16="http://schemas.microsoft.com/office/drawing/2014/main" id="{7758C9CA-B54F-4333-8EBF-C464DDD2F562}"/>
                    </a:ext>
                  </a:extLst>
                </p:cNvPr>
                <p:cNvPicPr/>
                <p:nvPr/>
              </p:nvPicPr>
              <p:blipFill>
                <a:blip r:embed="rId66"/>
                <a:stretch>
                  <a:fillRect/>
                </a:stretch>
              </p:blipFill>
              <p:spPr>
                <a:xfrm>
                  <a:off x="5219307" y="1124880"/>
                  <a:ext cx="5760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8" name="Freihand 77">
                  <a:extLst>
                    <a:ext uri="{FF2B5EF4-FFF2-40B4-BE49-F238E27FC236}">
                      <a16:creationId xmlns:a16="http://schemas.microsoft.com/office/drawing/2014/main" id="{935779FA-B2D4-47AB-97FD-CAE46399AC33}"/>
                    </a:ext>
                  </a:extLst>
                </p14:cNvPr>
                <p14:cNvContentPartPr/>
                <p14:nvPr/>
              </p14:nvContentPartPr>
              <p14:xfrm>
                <a:off x="4880187" y="1350600"/>
                <a:ext cx="127440" cy="163440"/>
              </p14:xfrm>
            </p:contentPart>
          </mc:Choice>
          <mc:Fallback>
            <p:pic>
              <p:nvPicPr>
                <p:cNvPr id="78" name="Freihand 77">
                  <a:extLst>
                    <a:ext uri="{FF2B5EF4-FFF2-40B4-BE49-F238E27FC236}">
                      <a16:creationId xmlns:a16="http://schemas.microsoft.com/office/drawing/2014/main" id="{935779FA-B2D4-47AB-97FD-CAE46399AC33}"/>
                    </a:ext>
                  </a:extLst>
                </p:cNvPr>
                <p:cNvPicPr/>
                <p:nvPr/>
              </p:nvPicPr>
              <p:blipFill>
                <a:blip r:embed="rId68"/>
                <a:stretch>
                  <a:fillRect/>
                </a:stretch>
              </p:blipFill>
              <p:spPr>
                <a:xfrm>
                  <a:off x="4875867" y="1346280"/>
                  <a:ext cx="136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9" name="Freihand 78">
                  <a:extLst>
                    <a:ext uri="{FF2B5EF4-FFF2-40B4-BE49-F238E27FC236}">
                      <a16:creationId xmlns:a16="http://schemas.microsoft.com/office/drawing/2014/main" id="{F2E34F92-3FD5-4D8D-879A-7C8C53991748}"/>
                    </a:ext>
                  </a:extLst>
                </p14:cNvPr>
                <p14:cNvContentPartPr/>
                <p14:nvPr/>
              </p14:nvContentPartPr>
              <p14:xfrm>
                <a:off x="4815027" y="1213440"/>
                <a:ext cx="147240" cy="253800"/>
              </p14:xfrm>
            </p:contentPart>
          </mc:Choice>
          <mc:Fallback>
            <p:pic>
              <p:nvPicPr>
                <p:cNvPr id="79" name="Freihand 78">
                  <a:extLst>
                    <a:ext uri="{FF2B5EF4-FFF2-40B4-BE49-F238E27FC236}">
                      <a16:creationId xmlns:a16="http://schemas.microsoft.com/office/drawing/2014/main" id="{F2E34F92-3FD5-4D8D-879A-7C8C53991748}"/>
                    </a:ext>
                  </a:extLst>
                </p:cNvPr>
                <p:cNvPicPr/>
                <p:nvPr/>
              </p:nvPicPr>
              <p:blipFill>
                <a:blip r:embed="rId70"/>
                <a:stretch>
                  <a:fillRect/>
                </a:stretch>
              </p:blipFill>
              <p:spPr>
                <a:xfrm>
                  <a:off x="4810707" y="1209120"/>
                  <a:ext cx="1558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1" name="Freihand 80">
                  <a:extLst>
                    <a:ext uri="{FF2B5EF4-FFF2-40B4-BE49-F238E27FC236}">
                      <a16:creationId xmlns:a16="http://schemas.microsoft.com/office/drawing/2014/main" id="{34EFBB48-5EB1-4079-B017-620CE65ADA5D}"/>
                    </a:ext>
                  </a:extLst>
                </p14:cNvPr>
                <p14:cNvContentPartPr/>
                <p14:nvPr/>
              </p14:nvContentPartPr>
              <p14:xfrm>
                <a:off x="2720187" y="709800"/>
                <a:ext cx="2465280" cy="2031480"/>
              </p14:xfrm>
            </p:contentPart>
          </mc:Choice>
          <mc:Fallback>
            <p:pic>
              <p:nvPicPr>
                <p:cNvPr id="81" name="Freihand 80">
                  <a:extLst>
                    <a:ext uri="{FF2B5EF4-FFF2-40B4-BE49-F238E27FC236}">
                      <a16:creationId xmlns:a16="http://schemas.microsoft.com/office/drawing/2014/main" id="{34EFBB48-5EB1-4079-B017-620CE65ADA5D}"/>
                    </a:ext>
                  </a:extLst>
                </p:cNvPr>
                <p:cNvPicPr/>
                <p:nvPr/>
              </p:nvPicPr>
              <p:blipFill>
                <a:blip r:embed="rId72"/>
                <a:stretch>
                  <a:fillRect/>
                </a:stretch>
              </p:blipFill>
              <p:spPr>
                <a:xfrm>
                  <a:off x="2715867" y="705480"/>
                  <a:ext cx="2473920" cy="2040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2" name="Freihand 81">
                  <a:extLst>
                    <a:ext uri="{FF2B5EF4-FFF2-40B4-BE49-F238E27FC236}">
                      <a16:creationId xmlns:a16="http://schemas.microsoft.com/office/drawing/2014/main" id="{28B7DCAF-F9A1-4015-AA1D-7F34C9D77CC1}"/>
                    </a:ext>
                  </a:extLst>
                </p14:cNvPr>
                <p14:cNvContentPartPr/>
                <p14:nvPr/>
              </p14:nvContentPartPr>
              <p14:xfrm>
                <a:off x="4474827" y="575160"/>
                <a:ext cx="138960" cy="208800"/>
              </p14:xfrm>
            </p:contentPart>
          </mc:Choice>
          <mc:Fallback>
            <p:pic>
              <p:nvPicPr>
                <p:cNvPr id="82" name="Freihand 81">
                  <a:extLst>
                    <a:ext uri="{FF2B5EF4-FFF2-40B4-BE49-F238E27FC236}">
                      <a16:creationId xmlns:a16="http://schemas.microsoft.com/office/drawing/2014/main" id="{28B7DCAF-F9A1-4015-AA1D-7F34C9D77CC1}"/>
                    </a:ext>
                  </a:extLst>
                </p:cNvPr>
                <p:cNvPicPr/>
                <p:nvPr/>
              </p:nvPicPr>
              <p:blipFill>
                <a:blip r:embed="rId74"/>
                <a:stretch>
                  <a:fillRect/>
                </a:stretch>
              </p:blipFill>
              <p:spPr>
                <a:xfrm>
                  <a:off x="4470507" y="570840"/>
                  <a:ext cx="147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3" name="Freihand 82">
                  <a:extLst>
                    <a:ext uri="{FF2B5EF4-FFF2-40B4-BE49-F238E27FC236}">
                      <a16:creationId xmlns:a16="http://schemas.microsoft.com/office/drawing/2014/main" id="{285CFFF1-A61F-4DF0-90A3-D534AB4F94FA}"/>
                    </a:ext>
                  </a:extLst>
                </p14:cNvPr>
                <p14:cNvContentPartPr/>
                <p14:nvPr/>
              </p14:nvContentPartPr>
              <p14:xfrm>
                <a:off x="4675347" y="486240"/>
                <a:ext cx="126720" cy="182880"/>
              </p14:xfrm>
            </p:contentPart>
          </mc:Choice>
          <mc:Fallback>
            <p:pic>
              <p:nvPicPr>
                <p:cNvPr id="83" name="Freihand 82">
                  <a:extLst>
                    <a:ext uri="{FF2B5EF4-FFF2-40B4-BE49-F238E27FC236}">
                      <a16:creationId xmlns:a16="http://schemas.microsoft.com/office/drawing/2014/main" id="{285CFFF1-A61F-4DF0-90A3-D534AB4F94FA}"/>
                    </a:ext>
                  </a:extLst>
                </p:cNvPr>
                <p:cNvPicPr/>
                <p:nvPr/>
              </p:nvPicPr>
              <p:blipFill>
                <a:blip r:embed="rId76"/>
                <a:stretch>
                  <a:fillRect/>
                </a:stretch>
              </p:blipFill>
              <p:spPr>
                <a:xfrm>
                  <a:off x="4671027" y="481920"/>
                  <a:ext cx="135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5" name="Freihand 84">
                  <a:extLst>
                    <a:ext uri="{FF2B5EF4-FFF2-40B4-BE49-F238E27FC236}">
                      <a16:creationId xmlns:a16="http://schemas.microsoft.com/office/drawing/2014/main" id="{720185DE-EFA2-4BD6-9704-FB6B0B789C30}"/>
                    </a:ext>
                  </a:extLst>
                </p14:cNvPr>
                <p14:cNvContentPartPr/>
                <p14:nvPr/>
              </p14:nvContentPartPr>
              <p14:xfrm>
                <a:off x="4875147" y="403440"/>
                <a:ext cx="87120" cy="260280"/>
              </p14:xfrm>
            </p:contentPart>
          </mc:Choice>
          <mc:Fallback>
            <p:pic>
              <p:nvPicPr>
                <p:cNvPr id="85" name="Freihand 84">
                  <a:extLst>
                    <a:ext uri="{FF2B5EF4-FFF2-40B4-BE49-F238E27FC236}">
                      <a16:creationId xmlns:a16="http://schemas.microsoft.com/office/drawing/2014/main" id="{720185DE-EFA2-4BD6-9704-FB6B0B789C30}"/>
                    </a:ext>
                  </a:extLst>
                </p:cNvPr>
                <p:cNvPicPr/>
                <p:nvPr/>
              </p:nvPicPr>
              <p:blipFill>
                <a:blip r:embed="rId78"/>
                <a:stretch>
                  <a:fillRect/>
                </a:stretch>
              </p:blipFill>
              <p:spPr>
                <a:xfrm>
                  <a:off x="4870827" y="399120"/>
                  <a:ext cx="95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6" name="Freihand 85">
                  <a:extLst>
                    <a:ext uri="{FF2B5EF4-FFF2-40B4-BE49-F238E27FC236}">
                      <a16:creationId xmlns:a16="http://schemas.microsoft.com/office/drawing/2014/main" id="{1ABC8CAF-3893-4BBE-8946-233756E598FC}"/>
                    </a:ext>
                  </a:extLst>
                </p14:cNvPr>
                <p14:cNvContentPartPr/>
                <p14:nvPr/>
              </p14:nvContentPartPr>
              <p14:xfrm>
                <a:off x="5028867" y="497400"/>
                <a:ext cx="89640" cy="239760"/>
              </p14:xfrm>
            </p:contentPart>
          </mc:Choice>
          <mc:Fallback>
            <p:pic>
              <p:nvPicPr>
                <p:cNvPr id="86" name="Freihand 85">
                  <a:extLst>
                    <a:ext uri="{FF2B5EF4-FFF2-40B4-BE49-F238E27FC236}">
                      <a16:creationId xmlns:a16="http://schemas.microsoft.com/office/drawing/2014/main" id="{1ABC8CAF-3893-4BBE-8946-233756E598FC}"/>
                    </a:ext>
                  </a:extLst>
                </p:cNvPr>
                <p:cNvPicPr/>
                <p:nvPr/>
              </p:nvPicPr>
              <p:blipFill>
                <a:blip r:embed="rId80"/>
                <a:stretch>
                  <a:fillRect/>
                </a:stretch>
              </p:blipFill>
              <p:spPr>
                <a:xfrm>
                  <a:off x="5024547" y="493080"/>
                  <a:ext cx="982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7" name="Freihand 86">
                  <a:extLst>
                    <a:ext uri="{FF2B5EF4-FFF2-40B4-BE49-F238E27FC236}">
                      <a16:creationId xmlns:a16="http://schemas.microsoft.com/office/drawing/2014/main" id="{48790438-0BBF-41EB-A4B5-8B02638DADA8}"/>
                    </a:ext>
                  </a:extLst>
                </p14:cNvPr>
                <p14:cNvContentPartPr/>
                <p14:nvPr/>
              </p14:nvContentPartPr>
              <p14:xfrm>
                <a:off x="5132907" y="547440"/>
                <a:ext cx="99360" cy="83880"/>
              </p14:xfrm>
            </p:contentPart>
          </mc:Choice>
          <mc:Fallback>
            <p:pic>
              <p:nvPicPr>
                <p:cNvPr id="87" name="Freihand 86">
                  <a:extLst>
                    <a:ext uri="{FF2B5EF4-FFF2-40B4-BE49-F238E27FC236}">
                      <a16:creationId xmlns:a16="http://schemas.microsoft.com/office/drawing/2014/main" id="{48790438-0BBF-41EB-A4B5-8B02638DADA8}"/>
                    </a:ext>
                  </a:extLst>
                </p:cNvPr>
                <p:cNvPicPr/>
                <p:nvPr/>
              </p:nvPicPr>
              <p:blipFill>
                <a:blip r:embed="rId82"/>
                <a:stretch>
                  <a:fillRect/>
                </a:stretch>
              </p:blipFill>
              <p:spPr>
                <a:xfrm>
                  <a:off x="5128587" y="543120"/>
                  <a:ext cx="108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8" name="Freihand 87">
                  <a:extLst>
                    <a:ext uri="{FF2B5EF4-FFF2-40B4-BE49-F238E27FC236}">
                      <a16:creationId xmlns:a16="http://schemas.microsoft.com/office/drawing/2014/main" id="{E3B3D5AF-D9F0-45A8-A328-D0488004E13E}"/>
                    </a:ext>
                  </a:extLst>
                </p14:cNvPr>
                <p14:cNvContentPartPr/>
                <p14:nvPr/>
              </p14:nvContentPartPr>
              <p14:xfrm>
                <a:off x="5216427" y="418560"/>
                <a:ext cx="91800" cy="269280"/>
              </p14:xfrm>
            </p:contentPart>
          </mc:Choice>
          <mc:Fallback>
            <p:pic>
              <p:nvPicPr>
                <p:cNvPr id="88" name="Freihand 87">
                  <a:extLst>
                    <a:ext uri="{FF2B5EF4-FFF2-40B4-BE49-F238E27FC236}">
                      <a16:creationId xmlns:a16="http://schemas.microsoft.com/office/drawing/2014/main" id="{E3B3D5AF-D9F0-45A8-A328-D0488004E13E}"/>
                    </a:ext>
                  </a:extLst>
                </p:cNvPr>
                <p:cNvPicPr/>
                <p:nvPr/>
              </p:nvPicPr>
              <p:blipFill>
                <a:blip r:embed="rId84"/>
                <a:stretch>
                  <a:fillRect/>
                </a:stretch>
              </p:blipFill>
              <p:spPr>
                <a:xfrm>
                  <a:off x="5212107" y="414240"/>
                  <a:ext cx="100440" cy="277920"/>
                </a:xfrm>
                <a:prstGeom prst="rect">
                  <a:avLst/>
                </a:prstGeom>
              </p:spPr>
            </p:pic>
          </mc:Fallback>
        </mc:AlternateContent>
      </p:grpSp>
      <p:grpSp>
        <p:nvGrpSpPr>
          <p:cNvPr id="92" name="Gruppieren 91">
            <a:extLst>
              <a:ext uri="{FF2B5EF4-FFF2-40B4-BE49-F238E27FC236}">
                <a16:creationId xmlns:a16="http://schemas.microsoft.com/office/drawing/2014/main" id="{F36BEA97-15ED-4F22-9485-DD6550319E89}"/>
              </a:ext>
            </a:extLst>
          </p:cNvPr>
          <p:cNvGrpSpPr/>
          <p:nvPr/>
        </p:nvGrpSpPr>
        <p:grpSpPr>
          <a:xfrm>
            <a:off x="3776427" y="1854240"/>
            <a:ext cx="23040" cy="222120"/>
            <a:chOff x="3776427" y="1854240"/>
            <a:chExt cx="23040" cy="222120"/>
          </a:xfrm>
        </p:grpSpPr>
        <mc:AlternateContent xmlns:mc="http://schemas.openxmlformats.org/markup-compatibility/2006">
          <mc:Choice xmlns:p14="http://schemas.microsoft.com/office/powerpoint/2010/main" Requires="p14">
            <p:contentPart p14:bwMode="auto" r:id="rId85">
              <p14:nvContentPartPr>
                <p14:cNvPr id="90" name="Freihand 89">
                  <a:extLst>
                    <a:ext uri="{FF2B5EF4-FFF2-40B4-BE49-F238E27FC236}">
                      <a16:creationId xmlns:a16="http://schemas.microsoft.com/office/drawing/2014/main" id="{3C1828C9-43B1-4249-8F95-02301DEC44EC}"/>
                    </a:ext>
                  </a:extLst>
                </p14:cNvPr>
                <p14:cNvContentPartPr/>
                <p14:nvPr/>
              </p14:nvContentPartPr>
              <p14:xfrm>
                <a:off x="3776427" y="1854240"/>
                <a:ext cx="6120" cy="60480"/>
              </p14:xfrm>
            </p:contentPart>
          </mc:Choice>
          <mc:Fallback>
            <p:pic>
              <p:nvPicPr>
                <p:cNvPr id="90" name="Freihand 89">
                  <a:extLst>
                    <a:ext uri="{FF2B5EF4-FFF2-40B4-BE49-F238E27FC236}">
                      <a16:creationId xmlns:a16="http://schemas.microsoft.com/office/drawing/2014/main" id="{3C1828C9-43B1-4249-8F95-02301DEC44EC}"/>
                    </a:ext>
                  </a:extLst>
                </p:cNvPr>
                <p:cNvPicPr/>
                <p:nvPr/>
              </p:nvPicPr>
              <p:blipFill>
                <a:blip r:embed="rId86"/>
                <a:stretch>
                  <a:fillRect/>
                </a:stretch>
              </p:blipFill>
              <p:spPr>
                <a:xfrm>
                  <a:off x="3772107" y="1849920"/>
                  <a:ext cx="14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1" name="Freihand 90">
                  <a:extLst>
                    <a:ext uri="{FF2B5EF4-FFF2-40B4-BE49-F238E27FC236}">
                      <a16:creationId xmlns:a16="http://schemas.microsoft.com/office/drawing/2014/main" id="{55569D93-0CA5-4E08-BBDD-3D3EB940ED79}"/>
                    </a:ext>
                  </a:extLst>
                </p14:cNvPr>
                <p14:cNvContentPartPr/>
                <p14:nvPr/>
              </p14:nvContentPartPr>
              <p14:xfrm>
                <a:off x="3791547" y="1979880"/>
                <a:ext cx="7920" cy="96480"/>
              </p14:xfrm>
            </p:contentPart>
          </mc:Choice>
          <mc:Fallback>
            <p:pic>
              <p:nvPicPr>
                <p:cNvPr id="91" name="Freihand 90">
                  <a:extLst>
                    <a:ext uri="{FF2B5EF4-FFF2-40B4-BE49-F238E27FC236}">
                      <a16:creationId xmlns:a16="http://schemas.microsoft.com/office/drawing/2014/main" id="{55569D93-0CA5-4E08-BBDD-3D3EB940ED79}"/>
                    </a:ext>
                  </a:extLst>
                </p:cNvPr>
                <p:cNvPicPr/>
                <p:nvPr/>
              </p:nvPicPr>
              <p:blipFill>
                <a:blip r:embed="rId88"/>
                <a:stretch>
                  <a:fillRect/>
                </a:stretch>
              </p:blipFill>
              <p:spPr>
                <a:xfrm>
                  <a:off x="3787227" y="1975560"/>
                  <a:ext cx="16560" cy="105120"/>
                </a:xfrm>
                <a:prstGeom prst="rect">
                  <a:avLst/>
                </a:prstGeom>
              </p:spPr>
            </p:pic>
          </mc:Fallback>
        </mc:AlternateContent>
      </p:grpSp>
      <p:grpSp>
        <p:nvGrpSpPr>
          <p:cNvPr id="104" name="Gruppieren 103">
            <a:extLst>
              <a:ext uri="{FF2B5EF4-FFF2-40B4-BE49-F238E27FC236}">
                <a16:creationId xmlns:a16="http://schemas.microsoft.com/office/drawing/2014/main" id="{D0470C8D-F214-4A90-A62B-702CFD2AF107}"/>
              </a:ext>
            </a:extLst>
          </p:cNvPr>
          <p:cNvGrpSpPr/>
          <p:nvPr/>
        </p:nvGrpSpPr>
        <p:grpSpPr>
          <a:xfrm>
            <a:off x="3807747" y="2158080"/>
            <a:ext cx="8280" cy="754200"/>
            <a:chOff x="3807747" y="2158080"/>
            <a:chExt cx="8280" cy="754200"/>
          </a:xfrm>
        </p:grpSpPr>
        <mc:AlternateContent xmlns:mc="http://schemas.openxmlformats.org/markup-compatibility/2006">
          <mc:Choice xmlns:p14="http://schemas.microsoft.com/office/powerpoint/2010/main" Requires="p14">
            <p:contentPart p14:bwMode="auto" r:id="rId89">
              <p14:nvContentPartPr>
                <p14:cNvPr id="93" name="Freihand 92">
                  <a:extLst>
                    <a:ext uri="{FF2B5EF4-FFF2-40B4-BE49-F238E27FC236}">
                      <a16:creationId xmlns:a16="http://schemas.microsoft.com/office/drawing/2014/main" id="{68E430E0-F638-4037-AADF-08F51D61E9F4}"/>
                    </a:ext>
                  </a:extLst>
                </p14:cNvPr>
                <p14:cNvContentPartPr/>
                <p14:nvPr/>
              </p14:nvContentPartPr>
              <p14:xfrm>
                <a:off x="3807747" y="2158080"/>
                <a:ext cx="8280" cy="600120"/>
              </p14:xfrm>
            </p:contentPart>
          </mc:Choice>
          <mc:Fallback>
            <p:pic>
              <p:nvPicPr>
                <p:cNvPr id="93" name="Freihand 92">
                  <a:extLst>
                    <a:ext uri="{FF2B5EF4-FFF2-40B4-BE49-F238E27FC236}">
                      <a16:creationId xmlns:a16="http://schemas.microsoft.com/office/drawing/2014/main" id="{68E430E0-F638-4037-AADF-08F51D61E9F4}"/>
                    </a:ext>
                  </a:extLst>
                </p:cNvPr>
                <p:cNvPicPr/>
                <p:nvPr/>
              </p:nvPicPr>
              <p:blipFill>
                <a:blip r:embed="rId90"/>
                <a:stretch>
                  <a:fillRect/>
                </a:stretch>
              </p:blipFill>
              <p:spPr>
                <a:xfrm>
                  <a:off x="3803427" y="2153760"/>
                  <a:ext cx="1692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4" name="Freihand 93">
                  <a:extLst>
                    <a:ext uri="{FF2B5EF4-FFF2-40B4-BE49-F238E27FC236}">
                      <a16:creationId xmlns:a16="http://schemas.microsoft.com/office/drawing/2014/main" id="{ED78A15E-B424-4B61-9B2F-2589A81B27AC}"/>
                    </a:ext>
                  </a:extLst>
                </p14:cNvPr>
                <p14:cNvContentPartPr/>
                <p14:nvPr/>
              </p14:nvContentPartPr>
              <p14:xfrm>
                <a:off x="3808467" y="2811120"/>
                <a:ext cx="2520" cy="101160"/>
              </p14:xfrm>
            </p:contentPart>
          </mc:Choice>
          <mc:Fallback>
            <p:pic>
              <p:nvPicPr>
                <p:cNvPr id="94" name="Freihand 93">
                  <a:extLst>
                    <a:ext uri="{FF2B5EF4-FFF2-40B4-BE49-F238E27FC236}">
                      <a16:creationId xmlns:a16="http://schemas.microsoft.com/office/drawing/2014/main" id="{ED78A15E-B424-4B61-9B2F-2589A81B27AC}"/>
                    </a:ext>
                  </a:extLst>
                </p:cNvPr>
                <p:cNvPicPr/>
                <p:nvPr/>
              </p:nvPicPr>
              <p:blipFill>
                <a:blip r:embed="rId92"/>
                <a:stretch>
                  <a:fillRect/>
                </a:stretch>
              </p:blipFill>
              <p:spPr>
                <a:xfrm>
                  <a:off x="3804147" y="2806800"/>
                  <a:ext cx="1116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19" name="Freihand 118">
                <a:extLst>
                  <a:ext uri="{FF2B5EF4-FFF2-40B4-BE49-F238E27FC236}">
                    <a16:creationId xmlns:a16="http://schemas.microsoft.com/office/drawing/2014/main" id="{2C31FCD1-DA9A-46B3-86B6-21C565ED2AA6}"/>
                  </a:ext>
                </a:extLst>
              </p14:cNvPr>
              <p14:cNvContentPartPr/>
              <p14:nvPr/>
            </p14:nvContentPartPr>
            <p14:xfrm>
              <a:off x="2059587" y="5311320"/>
              <a:ext cx="229320" cy="38880"/>
            </p14:xfrm>
          </p:contentPart>
        </mc:Choice>
        <mc:Fallback>
          <p:pic>
            <p:nvPicPr>
              <p:cNvPr id="119" name="Freihand 118">
                <a:extLst>
                  <a:ext uri="{FF2B5EF4-FFF2-40B4-BE49-F238E27FC236}">
                    <a16:creationId xmlns:a16="http://schemas.microsoft.com/office/drawing/2014/main" id="{2C31FCD1-DA9A-46B3-86B6-21C565ED2AA6}"/>
                  </a:ext>
                </a:extLst>
              </p:cNvPr>
              <p:cNvPicPr/>
              <p:nvPr/>
            </p:nvPicPr>
            <p:blipFill>
              <a:blip r:embed="rId94"/>
              <a:stretch>
                <a:fillRect/>
              </a:stretch>
            </p:blipFill>
            <p:spPr>
              <a:xfrm>
                <a:off x="2055267" y="5307000"/>
                <a:ext cx="237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0" name="Freihand 119">
                <a:extLst>
                  <a:ext uri="{FF2B5EF4-FFF2-40B4-BE49-F238E27FC236}">
                    <a16:creationId xmlns:a16="http://schemas.microsoft.com/office/drawing/2014/main" id="{BC30D137-9937-495C-89E9-FA8C5F6A0F3F}"/>
                  </a:ext>
                </a:extLst>
              </p14:cNvPr>
              <p14:cNvContentPartPr/>
              <p14:nvPr/>
            </p14:nvContentPartPr>
            <p14:xfrm>
              <a:off x="4804587" y="5306280"/>
              <a:ext cx="56520" cy="85320"/>
            </p14:xfrm>
          </p:contentPart>
        </mc:Choice>
        <mc:Fallback>
          <p:pic>
            <p:nvPicPr>
              <p:cNvPr id="120" name="Freihand 119">
                <a:extLst>
                  <a:ext uri="{FF2B5EF4-FFF2-40B4-BE49-F238E27FC236}">
                    <a16:creationId xmlns:a16="http://schemas.microsoft.com/office/drawing/2014/main" id="{BC30D137-9937-495C-89E9-FA8C5F6A0F3F}"/>
                  </a:ext>
                </a:extLst>
              </p:cNvPr>
              <p:cNvPicPr/>
              <p:nvPr/>
            </p:nvPicPr>
            <p:blipFill>
              <a:blip r:embed="rId96"/>
              <a:stretch>
                <a:fillRect/>
              </a:stretch>
            </p:blipFill>
            <p:spPr>
              <a:xfrm>
                <a:off x="4800267" y="5301960"/>
                <a:ext cx="65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1" name="Freihand 120">
                <a:extLst>
                  <a:ext uri="{FF2B5EF4-FFF2-40B4-BE49-F238E27FC236}">
                    <a16:creationId xmlns:a16="http://schemas.microsoft.com/office/drawing/2014/main" id="{E16999E4-357F-4C2B-8FAF-501D67336016}"/>
                  </a:ext>
                </a:extLst>
              </p14:cNvPr>
              <p14:cNvContentPartPr/>
              <p14:nvPr/>
            </p14:nvContentPartPr>
            <p14:xfrm>
              <a:off x="3420747" y="3831360"/>
              <a:ext cx="25560" cy="44640"/>
            </p14:xfrm>
          </p:contentPart>
        </mc:Choice>
        <mc:Fallback>
          <p:pic>
            <p:nvPicPr>
              <p:cNvPr id="121" name="Freihand 120">
                <a:extLst>
                  <a:ext uri="{FF2B5EF4-FFF2-40B4-BE49-F238E27FC236}">
                    <a16:creationId xmlns:a16="http://schemas.microsoft.com/office/drawing/2014/main" id="{E16999E4-357F-4C2B-8FAF-501D67336016}"/>
                  </a:ext>
                </a:extLst>
              </p:cNvPr>
              <p:cNvPicPr/>
              <p:nvPr/>
            </p:nvPicPr>
            <p:blipFill>
              <a:blip r:embed="rId98"/>
              <a:stretch>
                <a:fillRect/>
              </a:stretch>
            </p:blipFill>
            <p:spPr>
              <a:xfrm>
                <a:off x="3416427" y="3827040"/>
                <a:ext cx="34200" cy="53280"/>
              </a:xfrm>
              <a:prstGeom prst="rect">
                <a:avLst/>
              </a:prstGeom>
            </p:spPr>
          </p:pic>
        </mc:Fallback>
      </mc:AlternateContent>
      <p:grpSp>
        <p:nvGrpSpPr>
          <p:cNvPr id="123" name="Gruppieren 122">
            <a:extLst>
              <a:ext uri="{FF2B5EF4-FFF2-40B4-BE49-F238E27FC236}">
                <a16:creationId xmlns:a16="http://schemas.microsoft.com/office/drawing/2014/main" id="{17BE6C87-3B2E-49F9-B35E-B244AA1595FF}"/>
              </a:ext>
            </a:extLst>
          </p:cNvPr>
          <p:cNvGrpSpPr/>
          <p:nvPr/>
        </p:nvGrpSpPr>
        <p:grpSpPr>
          <a:xfrm>
            <a:off x="3284667" y="3101640"/>
            <a:ext cx="1906200" cy="3556800"/>
            <a:chOff x="3284667" y="3101640"/>
            <a:chExt cx="1906200" cy="3556800"/>
          </a:xfrm>
        </p:grpSpPr>
        <mc:AlternateContent xmlns:mc="http://schemas.openxmlformats.org/markup-compatibility/2006">
          <mc:Choice xmlns:p14="http://schemas.microsoft.com/office/powerpoint/2010/main" Requires="p14">
            <p:contentPart p14:bwMode="auto" r:id="rId99">
              <p14:nvContentPartPr>
                <p14:cNvPr id="29" name="Freihand 28">
                  <a:extLst>
                    <a:ext uri="{FF2B5EF4-FFF2-40B4-BE49-F238E27FC236}">
                      <a16:creationId xmlns:a16="http://schemas.microsoft.com/office/drawing/2014/main" id="{C016948F-7D63-46B5-BEEC-89B429662CA6}"/>
                    </a:ext>
                  </a:extLst>
                </p14:cNvPr>
                <p14:cNvContentPartPr/>
                <p14:nvPr/>
              </p14:nvContentPartPr>
              <p14:xfrm>
                <a:off x="4300947" y="3406560"/>
                <a:ext cx="7560" cy="87480"/>
              </p14:xfrm>
            </p:contentPart>
          </mc:Choice>
          <mc:Fallback>
            <p:pic>
              <p:nvPicPr>
                <p:cNvPr id="29" name="Freihand 28">
                  <a:extLst>
                    <a:ext uri="{FF2B5EF4-FFF2-40B4-BE49-F238E27FC236}">
                      <a16:creationId xmlns:a16="http://schemas.microsoft.com/office/drawing/2014/main" id="{C016948F-7D63-46B5-BEEC-89B429662CA6}"/>
                    </a:ext>
                  </a:extLst>
                </p:cNvPr>
                <p:cNvPicPr/>
                <p:nvPr/>
              </p:nvPicPr>
              <p:blipFill>
                <a:blip r:embed="rId100"/>
                <a:stretch>
                  <a:fillRect/>
                </a:stretch>
              </p:blipFill>
              <p:spPr>
                <a:xfrm>
                  <a:off x="4296627" y="3402240"/>
                  <a:ext cx="16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0" name="Freihand 29">
                  <a:extLst>
                    <a:ext uri="{FF2B5EF4-FFF2-40B4-BE49-F238E27FC236}">
                      <a16:creationId xmlns:a16="http://schemas.microsoft.com/office/drawing/2014/main" id="{EC2ABBB0-A736-47B0-B24C-774A62B79688}"/>
                    </a:ext>
                  </a:extLst>
                </p14:cNvPr>
                <p14:cNvContentPartPr/>
                <p14:nvPr/>
              </p14:nvContentPartPr>
              <p14:xfrm>
                <a:off x="4276827" y="3739200"/>
                <a:ext cx="12240" cy="325440"/>
              </p14:xfrm>
            </p:contentPart>
          </mc:Choice>
          <mc:Fallback>
            <p:pic>
              <p:nvPicPr>
                <p:cNvPr id="30" name="Freihand 29">
                  <a:extLst>
                    <a:ext uri="{FF2B5EF4-FFF2-40B4-BE49-F238E27FC236}">
                      <a16:creationId xmlns:a16="http://schemas.microsoft.com/office/drawing/2014/main" id="{EC2ABBB0-A736-47B0-B24C-774A62B79688}"/>
                    </a:ext>
                  </a:extLst>
                </p:cNvPr>
                <p:cNvPicPr/>
                <p:nvPr/>
              </p:nvPicPr>
              <p:blipFill>
                <a:blip r:embed="rId102"/>
                <a:stretch>
                  <a:fillRect/>
                </a:stretch>
              </p:blipFill>
              <p:spPr>
                <a:xfrm>
                  <a:off x="4272507" y="3734880"/>
                  <a:ext cx="208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5" name="Freihand 94">
                  <a:extLst>
                    <a:ext uri="{FF2B5EF4-FFF2-40B4-BE49-F238E27FC236}">
                      <a16:creationId xmlns:a16="http://schemas.microsoft.com/office/drawing/2014/main" id="{E1F2937F-3E59-41FC-80B6-F3129D2F304B}"/>
                    </a:ext>
                  </a:extLst>
                </p14:cNvPr>
                <p14:cNvContentPartPr/>
                <p14:nvPr/>
              </p14:nvContentPartPr>
              <p14:xfrm>
                <a:off x="3802347" y="3101640"/>
                <a:ext cx="24840" cy="270720"/>
              </p14:xfrm>
            </p:contentPart>
          </mc:Choice>
          <mc:Fallback>
            <p:pic>
              <p:nvPicPr>
                <p:cNvPr id="95" name="Freihand 94">
                  <a:extLst>
                    <a:ext uri="{FF2B5EF4-FFF2-40B4-BE49-F238E27FC236}">
                      <a16:creationId xmlns:a16="http://schemas.microsoft.com/office/drawing/2014/main" id="{E1F2937F-3E59-41FC-80B6-F3129D2F304B}"/>
                    </a:ext>
                  </a:extLst>
                </p:cNvPr>
                <p:cNvPicPr/>
                <p:nvPr/>
              </p:nvPicPr>
              <p:blipFill>
                <a:blip r:embed="rId104"/>
                <a:stretch>
                  <a:fillRect/>
                </a:stretch>
              </p:blipFill>
              <p:spPr>
                <a:xfrm>
                  <a:off x="3798027" y="3097320"/>
                  <a:ext cx="334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6" name="Freihand 95">
                  <a:extLst>
                    <a:ext uri="{FF2B5EF4-FFF2-40B4-BE49-F238E27FC236}">
                      <a16:creationId xmlns:a16="http://schemas.microsoft.com/office/drawing/2014/main" id="{D1B730D5-F4E6-4DCF-9F1B-1050778BE79E}"/>
                    </a:ext>
                  </a:extLst>
                </p14:cNvPr>
                <p14:cNvContentPartPr/>
                <p14:nvPr/>
              </p14:nvContentPartPr>
              <p14:xfrm>
                <a:off x="3593547" y="3492600"/>
                <a:ext cx="96480" cy="107280"/>
              </p14:xfrm>
            </p:contentPart>
          </mc:Choice>
          <mc:Fallback>
            <p:pic>
              <p:nvPicPr>
                <p:cNvPr id="96" name="Freihand 95">
                  <a:extLst>
                    <a:ext uri="{FF2B5EF4-FFF2-40B4-BE49-F238E27FC236}">
                      <a16:creationId xmlns:a16="http://schemas.microsoft.com/office/drawing/2014/main" id="{D1B730D5-F4E6-4DCF-9F1B-1050778BE79E}"/>
                    </a:ext>
                  </a:extLst>
                </p:cNvPr>
                <p:cNvPicPr/>
                <p:nvPr/>
              </p:nvPicPr>
              <p:blipFill>
                <a:blip r:embed="rId106"/>
                <a:stretch>
                  <a:fillRect/>
                </a:stretch>
              </p:blipFill>
              <p:spPr>
                <a:xfrm>
                  <a:off x="3589227" y="3488280"/>
                  <a:ext cx="105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7" name="Freihand 96">
                  <a:extLst>
                    <a:ext uri="{FF2B5EF4-FFF2-40B4-BE49-F238E27FC236}">
                      <a16:creationId xmlns:a16="http://schemas.microsoft.com/office/drawing/2014/main" id="{21E1E994-9036-47AF-8BD5-098B2996A699}"/>
                    </a:ext>
                  </a:extLst>
                </p14:cNvPr>
                <p14:cNvContentPartPr/>
                <p14:nvPr/>
              </p14:nvContentPartPr>
              <p14:xfrm>
                <a:off x="3626307" y="3533280"/>
                <a:ext cx="70920" cy="185400"/>
              </p14:xfrm>
            </p:contentPart>
          </mc:Choice>
          <mc:Fallback>
            <p:pic>
              <p:nvPicPr>
                <p:cNvPr id="97" name="Freihand 96">
                  <a:extLst>
                    <a:ext uri="{FF2B5EF4-FFF2-40B4-BE49-F238E27FC236}">
                      <a16:creationId xmlns:a16="http://schemas.microsoft.com/office/drawing/2014/main" id="{21E1E994-9036-47AF-8BD5-098B2996A699}"/>
                    </a:ext>
                  </a:extLst>
                </p:cNvPr>
                <p:cNvPicPr/>
                <p:nvPr/>
              </p:nvPicPr>
              <p:blipFill>
                <a:blip r:embed="rId108"/>
                <a:stretch>
                  <a:fillRect/>
                </a:stretch>
              </p:blipFill>
              <p:spPr>
                <a:xfrm>
                  <a:off x="3621987" y="3528960"/>
                  <a:ext cx="79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8" name="Freihand 97">
                  <a:extLst>
                    <a:ext uri="{FF2B5EF4-FFF2-40B4-BE49-F238E27FC236}">
                      <a16:creationId xmlns:a16="http://schemas.microsoft.com/office/drawing/2014/main" id="{D85AEFD2-70A2-41A8-AD98-F820E60B6B66}"/>
                    </a:ext>
                  </a:extLst>
                </p14:cNvPr>
                <p14:cNvContentPartPr/>
                <p14:nvPr/>
              </p14:nvContentPartPr>
              <p14:xfrm>
                <a:off x="3706227" y="3437160"/>
                <a:ext cx="85680" cy="127080"/>
              </p14:xfrm>
            </p:contentPart>
          </mc:Choice>
          <mc:Fallback>
            <p:pic>
              <p:nvPicPr>
                <p:cNvPr id="98" name="Freihand 97">
                  <a:extLst>
                    <a:ext uri="{FF2B5EF4-FFF2-40B4-BE49-F238E27FC236}">
                      <a16:creationId xmlns:a16="http://schemas.microsoft.com/office/drawing/2014/main" id="{D85AEFD2-70A2-41A8-AD98-F820E60B6B66}"/>
                    </a:ext>
                  </a:extLst>
                </p:cNvPr>
                <p:cNvPicPr/>
                <p:nvPr/>
              </p:nvPicPr>
              <p:blipFill>
                <a:blip r:embed="rId110"/>
                <a:stretch>
                  <a:fillRect/>
                </a:stretch>
              </p:blipFill>
              <p:spPr>
                <a:xfrm>
                  <a:off x="3701907" y="3432840"/>
                  <a:ext cx="94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9" name="Freihand 98">
                  <a:extLst>
                    <a:ext uri="{FF2B5EF4-FFF2-40B4-BE49-F238E27FC236}">
                      <a16:creationId xmlns:a16="http://schemas.microsoft.com/office/drawing/2014/main" id="{617D7D32-3563-4650-A11B-BF4EAB19F2DA}"/>
                    </a:ext>
                  </a:extLst>
                </p14:cNvPr>
                <p14:cNvContentPartPr/>
                <p14:nvPr/>
              </p14:nvContentPartPr>
              <p14:xfrm>
                <a:off x="3767787" y="3463080"/>
                <a:ext cx="94680" cy="190440"/>
              </p14:xfrm>
            </p:contentPart>
          </mc:Choice>
          <mc:Fallback>
            <p:pic>
              <p:nvPicPr>
                <p:cNvPr id="99" name="Freihand 98">
                  <a:extLst>
                    <a:ext uri="{FF2B5EF4-FFF2-40B4-BE49-F238E27FC236}">
                      <a16:creationId xmlns:a16="http://schemas.microsoft.com/office/drawing/2014/main" id="{617D7D32-3563-4650-A11B-BF4EAB19F2DA}"/>
                    </a:ext>
                  </a:extLst>
                </p:cNvPr>
                <p:cNvPicPr/>
                <p:nvPr/>
              </p:nvPicPr>
              <p:blipFill>
                <a:blip r:embed="rId112"/>
                <a:stretch>
                  <a:fillRect/>
                </a:stretch>
              </p:blipFill>
              <p:spPr>
                <a:xfrm>
                  <a:off x="3763467" y="3458760"/>
                  <a:ext cx="103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0" name="Freihand 99">
                  <a:extLst>
                    <a:ext uri="{FF2B5EF4-FFF2-40B4-BE49-F238E27FC236}">
                      <a16:creationId xmlns:a16="http://schemas.microsoft.com/office/drawing/2014/main" id="{90B23039-EAC8-47B3-B826-DEEC585DA70C}"/>
                    </a:ext>
                  </a:extLst>
                </p14:cNvPr>
                <p14:cNvContentPartPr/>
                <p14:nvPr/>
              </p14:nvContentPartPr>
              <p14:xfrm>
                <a:off x="3864627" y="3518520"/>
                <a:ext cx="63360" cy="182880"/>
              </p14:xfrm>
            </p:contentPart>
          </mc:Choice>
          <mc:Fallback>
            <p:pic>
              <p:nvPicPr>
                <p:cNvPr id="100" name="Freihand 99">
                  <a:extLst>
                    <a:ext uri="{FF2B5EF4-FFF2-40B4-BE49-F238E27FC236}">
                      <a16:creationId xmlns:a16="http://schemas.microsoft.com/office/drawing/2014/main" id="{90B23039-EAC8-47B3-B826-DEEC585DA70C}"/>
                    </a:ext>
                  </a:extLst>
                </p:cNvPr>
                <p:cNvPicPr/>
                <p:nvPr/>
              </p:nvPicPr>
              <p:blipFill>
                <a:blip r:embed="rId114"/>
                <a:stretch>
                  <a:fillRect/>
                </a:stretch>
              </p:blipFill>
              <p:spPr>
                <a:xfrm>
                  <a:off x="3860307" y="3514200"/>
                  <a:ext cx="72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1" name="Freihand 100">
                  <a:extLst>
                    <a:ext uri="{FF2B5EF4-FFF2-40B4-BE49-F238E27FC236}">
                      <a16:creationId xmlns:a16="http://schemas.microsoft.com/office/drawing/2014/main" id="{6AB21AD8-ADEC-405D-A8F1-D70988DF03EB}"/>
                    </a:ext>
                  </a:extLst>
                </p14:cNvPr>
                <p14:cNvContentPartPr/>
                <p14:nvPr/>
              </p14:nvContentPartPr>
              <p14:xfrm>
                <a:off x="3938787" y="3572160"/>
                <a:ext cx="42120" cy="100080"/>
              </p14:xfrm>
            </p:contentPart>
          </mc:Choice>
          <mc:Fallback>
            <p:pic>
              <p:nvPicPr>
                <p:cNvPr id="101" name="Freihand 100">
                  <a:extLst>
                    <a:ext uri="{FF2B5EF4-FFF2-40B4-BE49-F238E27FC236}">
                      <a16:creationId xmlns:a16="http://schemas.microsoft.com/office/drawing/2014/main" id="{6AB21AD8-ADEC-405D-A8F1-D70988DF03EB}"/>
                    </a:ext>
                  </a:extLst>
                </p:cNvPr>
                <p:cNvPicPr/>
                <p:nvPr/>
              </p:nvPicPr>
              <p:blipFill>
                <a:blip r:embed="rId116"/>
                <a:stretch>
                  <a:fillRect/>
                </a:stretch>
              </p:blipFill>
              <p:spPr>
                <a:xfrm>
                  <a:off x="3934467" y="3567840"/>
                  <a:ext cx="50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2" name="Freihand 101">
                  <a:extLst>
                    <a:ext uri="{FF2B5EF4-FFF2-40B4-BE49-F238E27FC236}">
                      <a16:creationId xmlns:a16="http://schemas.microsoft.com/office/drawing/2014/main" id="{8A58C67F-5BE0-4D7D-AF88-B70D5CF64256}"/>
                    </a:ext>
                  </a:extLst>
                </p14:cNvPr>
                <p14:cNvContentPartPr/>
                <p14:nvPr/>
              </p14:nvContentPartPr>
              <p14:xfrm>
                <a:off x="3997827" y="3499440"/>
                <a:ext cx="32040" cy="218880"/>
              </p14:xfrm>
            </p:contentPart>
          </mc:Choice>
          <mc:Fallback>
            <p:pic>
              <p:nvPicPr>
                <p:cNvPr id="102" name="Freihand 101">
                  <a:extLst>
                    <a:ext uri="{FF2B5EF4-FFF2-40B4-BE49-F238E27FC236}">
                      <a16:creationId xmlns:a16="http://schemas.microsoft.com/office/drawing/2014/main" id="{8A58C67F-5BE0-4D7D-AF88-B70D5CF64256}"/>
                    </a:ext>
                  </a:extLst>
                </p:cNvPr>
                <p:cNvPicPr/>
                <p:nvPr/>
              </p:nvPicPr>
              <p:blipFill>
                <a:blip r:embed="rId118"/>
                <a:stretch>
                  <a:fillRect/>
                </a:stretch>
              </p:blipFill>
              <p:spPr>
                <a:xfrm>
                  <a:off x="3993507" y="3495120"/>
                  <a:ext cx="40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5" name="Freihand 104">
                  <a:extLst>
                    <a:ext uri="{FF2B5EF4-FFF2-40B4-BE49-F238E27FC236}">
                      <a16:creationId xmlns:a16="http://schemas.microsoft.com/office/drawing/2014/main" id="{F005D401-F263-4390-88FA-91E9868774DE}"/>
                    </a:ext>
                  </a:extLst>
                </p14:cNvPr>
                <p14:cNvContentPartPr/>
                <p14:nvPr/>
              </p14:nvContentPartPr>
              <p14:xfrm>
                <a:off x="3813507" y="3375960"/>
                <a:ext cx="15840" cy="252720"/>
              </p14:xfrm>
            </p:contentPart>
          </mc:Choice>
          <mc:Fallback>
            <p:pic>
              <p:nvPicPr>
                <p:cNvPr id="105" name="Freihand 104">
                  <a:extLst>
                    <a:ext uri="{FF2B5EF4-FFF2-40B4-BE49-F238E27FC236}">
                      <a16:creationId xmlns:a16="http://schemas.microsoft.com/office/drawing/2014/main" id="{F005D401-F263-4390-88FA-91E9868774DE}"/>
                    </a:ext>
                  </a:extLst>
                </p:cNvPr>
                <p:cNvPicPr/>
                <p:nvPr/>
              </p:nvPicPr>
              <p:blipFill>
                <a:blip r:embed="rId120"/>
                <a:stretch>
                  <a:fillRect/>
                </a:stretch>
              </p:blipFill>
              <p:spPr>
                <a:xfrm>
                  <a:off x="3809187" y="3371640"/>
                  <a:ext cx="24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6" name="Freihand 105">
                  <a:extLst>
                    <a:ext uri="{FF2B5EF4-FFF2-40B4-BE49-F238E27FC236}">
                      <a16:creationId xmlns:a16="http://schemas.microsoft.com/office/drawing/2014/main" id="{024EAF28-709A-46C4-BBC8-42A89A669F0B}"/>
                    </a:ext>
                  </a:extLst>
                </p14:cNvPr>
                <p14:cNvContentPartPr/>
                <p14:nvPr/>
              </p14:nvContentPartPr>
              <p14:xfrm>
                <a:off x="3795147" y="3933240"/>
                <a:ext cx="5760" cy="260640"/>
              </p14:xfrm>
            </p:contentPart>
          </mc:Choice>
          <mc:Fallback>
            <p:pic>
              <p:nvPicPr>
                <p:cNvPr id="106" name="Freihand 105">
                  <a:extLst>
                    <a:ext uri="{FF2B5EF4-FFF2-40B4-BE49-F238E27FC236}">
                      <a16:creationId xmlns:a16="http://schemas.microsoft.com/office/drawing/2014/main" id="{024EAF28-709A-46C4-BBC8-42A89A669F0B}"/>
                    </a:ext>
                  </a:extLst>
                </p:cNvPr>
                <p:cNvPicPr/>
                <p:nvPr/>
              </p:nvPicPr>
              <p:blipFill>
                <a:blip r:embed="rId122"/>
                <a:stretch>
                  <a:fillRect/>
                </a:stretch>
              </p:blipFill>
              <p:spPr>
                <a:xfrm>
                  <a:off x="3790827" y="3928920"/>
                  <a:ext cx="144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2" name="Freihand 31">
                  <a:extLst>
                    <a:ext uri="{FF2B5EF4-FFF2-40B4-BE49-F238E27FC236}">
                      <a16:creationId xmlns:a16="http://schemas.microsoft.com/office/drawing/2014/main" id="{0F4DB199-68E3-48FF-B317-1371F644546D}"/>
                    </a:ext>
                  </a:extLst>
                </p14:cNvPr>
                <p14:cNvContentPartPr/>
                <p14:nvPr/>
              </p14:nvContentPartPr>
              <p14:xfrm>
                <a:off x="4170627" y="5460000"/>
                <a:ext cx="19800" cy="288720"/>
              </p14:xfrm>
            </p:contentPart>
          </mc:Choice>
          <mc:Fallback>
            <p:pic>
              <p:nvPicPr>
                <p:cNvPr id="32" name="Freihand 31">
                  <a:extLst>
                    <a:ext uri="{FF2B5EF4-FFF2-40B4-BE49-F238E27FC236}">
                      <a16:creationId xmlns:a16="http://schemas.microsoft.com/office/drawing/2014/main" id="{0F4DB199-68E3-48FF-B317-1371F644546D}"/>
                    </a:ext>
                  </a:extLst>
                </p:cNvPr>
                <p:cNvPicPr/>
                <p:nvPr/>
              </p:nvPicPr>
              <p:blipFill>
                <a:blip r:embed="rId124"/>
                <a:stretch>
                  <a:fillRect/>
                </a:stretch>
              </p:blipFill>
              <p:spPr>
                <a:xfrm>
                  <a:off x="4166307" y="5455680"/>
                  <a:ext cx="284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3" name="Freihand 32">
                  <a:extLst>
                    <a:ext uri="{FF2B5EF4-FFF2-40B4-BE49-F238E27FC236}">
                      <a16:creationId xmlns:a16="http://schemas.microsoft.com/office/drawing/2014/main" id="{528875CB-467E-40D9-95F3-38EFC28CB22B}"/>
                    </a:ext>
                  </a:extLst>
                </p14:cNvPr>
                <p14:cNvContentPartPr/>
                <p14:nvPr/>
              </p14:nvContentPartPr>
              <p14:xfrm>
                <a:off x="4176747" y="5838360"/>
                <a:ext cx="30240" cy="529200"/>
              </p14:xfrm>
            </p:contentPart>
          </mc:Choice>
          <mc:Fallback>
            <p:pic>
              <p:nvPicPr>
                <p:cNvPr id="33" name="Freihand 32">
                  <a:extLst>
                    <a:ext uri="{FF2B5EF4-FFF2-40B4-BE49-F238E27FC236}">
                      <a16:creationId xmlns:a16="http://schemas.microsoft.com/office/drawing/2014/main" id="{528875CB-467E-40D9-95F3-38EFC28CB22B}"/>
                    </a:ext>
                  </a:extLst>
                </p:cNvPr>
                <p:cNvPicPr/>
                <p:nvPr/>
              </p:nvPicPr>
              <p:blipFill>
                <a:blip r:embed="rId126"/>
                <a:stretch>
                  <a:fillRect/>
                </a:stretch>
              </p:blipFill>
              <p:spPr>
                <a:xfrm>
                  <a:off x="4172427" y="5834040"/>
                  <a:ext cx="3888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9" name="Freihand 58">
                  <a:extLst>
                    <a:ext uri="{FF2B5EF4-FFF2-40B4-BE49-F238E27FC236}">
                      <a16:creationId xmlns:a16="http://schemas.microsoft.com/office/drawing/2014/main" id="{7CE6B5EE-4FF8-4719-B81C-90F609F62C33}"/>
                    </a:ext>
                  </a:extLst>
                </p14:cNvPr>
                <p14:cNvContentPartPr/>
                <p14:nvPr/>
              </p14:nvContentPartPr>
              <p14:xfrm>
                <a:off x="3940947" y="6465120"/>
                <a:ext cx="62640" cy="90000"/>
              </p14:xfrm>
            </p:contentPart>
          </mc:Choice>
          <mc:Fallback>
            <p:pic>
              <p:nvPicPr>
                <p:cNvPr id="59" name="Freihand 58">
                  <a:extLst>
                    <a:ext uri="{FF2B5EF4-FFF2-40B4-BE49-F238E27FC236}">
                      <a16:creationId xmlns:a16="http://schemas.microsoft.com/office/drawing/2014/main" id="{7CE6B5EE-4FF8-4719-B81C-90F609F62C33}"/>
                    </a:ext>
                  </a:extLst>
                </p:cNvPr>
                <p:cNvPicPr/>
                <p:nvPr/>
              </p:nvPicPr>
              <p:blipFill>
                <a:blip r:embed="rId128"/>
                <a:stretch>
                  <a:fillRect/>
                </a:stretch>
              </p:blipFill>
              <p:spPr>
                <a:xfrm>
                  <a:off x="3936627" y="6460800"/>
                  <a:ext cx="71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0" name="Freihand 59">
                  <a:extLst>
                    <a:ext uri="{FF2B5EF4-FFF2-40B4-BE49-F238E27FC236}">
                      <a16:creationId xmlns:a16="http://schemas.microsoft.com/office/drawing/2014/main" id="{23C2B6C3-87F1-4BD0-BE56-A350810ED2D2}"/>
                    </a:ext>
                  </a:extLst>
                </p14:cNvPr>
                <p14:cNvContentPartPr/>
                <p14:nvPr/>
              </p14:nvContentPartPr>
              <p14:xfrm>
                <a:off x="3952827" y="6461160"/>
                <a:ext cx="73440" cy="191160"/>
              </p14:xfrm>
            </p:contentPart>
          </mc:Choice>
          <mc:Fallback>
            <p:pic>
              <p:nvPicPr>
                <p:cNvPr id="60" name="Freihand 59">
                  <a:extLst>
                    <a:ext uri="{FF2B5EF4-FFF2-40B4-BE49-F238E27FC236}">
                      <a16:creationId xmlns:a16="http://schemas.microsoft.com/office/drawing/2014/main" id="{23C2B6C3-87F1-4BD0-BE56-A350810ED2D2}"/>
                    </a:ext>
                  </a:extLst>
                </p:cNvPr>
                <p:cNvPicPr/>
                <p:nvPr/>
              </p:nvPicPr>
              <p:blipFill>
                <a:blip r:embed="rId130"/>
                <a:stretch>
                  <a:fillRect/>
                </a:stretch>
              </p:blipFill>
              <p:spPr>
                <a:xfrm>
                  <a:off x="3948507" y="6456840"/>
                  <a:ext cx="82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1" name="Freihand 60">
                  <a:extLst>
                    <a:ext uri="{FF2B5EF4-FFF2-40B4-BE49-F238E27FC236}">
                      <a16:creationId xmlns:a16="http://schemas.microsoft.com/office/drawing/2014/main" id="{BD6E5BA7-2FD8-4693-905D-6CC1924DF21C}"/>
                    </a:ext>
                  </a:extLst>
                </p14:cNvPr>
                <p14:cNvContentPartPr/>
                <p14:nvPr/>
              </p14:nvContentPartPr>
              <p14:xfrm>
                <a:off x="4022307" y="6407160"/>
                <a:ext cx="98280" cy="89640"/>
              </p14:xfrm>
            </p:contentPart>
          </mc:Choice>
          <mc:Fallback>
            <p:pic>
              <p:nvPicPr>
                <p:cNvPr id="61" name="Freihand 60">
                  <a:extLst>
                    <a:ext uri="{FF2B5EF4-FFF2-40B4-BE49-F238E27FC236}">
                      <a16:creationId xmlns:a16="http://schemas.microsoft.com/office/drawing/2014/main" id="{BD6E5BA7-2FD8-4693-905D-6CC1924DF21C}"/>
                    </a:ext>
                  </a:extLst>
                </p:cNvPr>
                <p:cNvPicPr/>
                <p:nvPr/>
              </p:nvPicPr>
              <p:blipFill>
                <a:blip r:embed="rId132"/>
                <a:stretch>
                  <a:fillRect/>
                </a:stretch>
              </p:blipFill>
              <p:spPr>
                <a:xfrm>
                  <a:off x="4017987" y="6402840"/>
                  <a:ext cx="106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2" name="Freihand 61">
                  <a:extLst>
                    <a:ext uri="{FF2B5EF4-FFF2-40B4-BE49-F238E27FC236}">
                      <a16:creationId xmlns:a16="http://schemas.microsoft.com/office/drawing/2014/main" id="{6EB7B35D-5910-4A1D-B8EF-13563E927C5C}"/>
                    </a:ext>
                  </a:extLst>
                </p14:cNvPr>
                <p14:cNvContentPartPr/>
                <p14:nvPr/>
              </p14:nvContentPartPr>
              <p14:xfrm>
                <a:off x="4109427" y="6426960"/>
                <a:ext cx="71640" cy="176400"/>
              </p14:xfrm>
            </p:contentPart>
          </mc:Choice>
          <mc:Fallback>
            <p:pic>
              <p:nvPicPr>
                <p:cNvPr id="62" name="Freihand 61">
                  <a:extLst>
                    <a:ext uri="{FF2B5EF4-FFF2-40B4-BE49-F238E27FC236}">
                      <a16:creationId xmlns:a16="http://schemas.microsoft.com/office/drawing/2014/main" id="{6EB7B35D-5910-4A1D-B8EF-13563E927C5C}"/>
                    </a:ext>
                  </a:extLst>
                </p:cNvPr>
                <p:cNvPicPr/>
                <p:nvPr/>
              </p:nvPicPr>
              <p:blipFill>
                <a:blip r:embed="rId134"/>
                <a:stretch>
                  <a:fillRect/>
                </a:stretch>
              </p:blipFill>
              <p:spPr>
                <a:xfrm>
                  <a:off x="4105107" y="6422640"/>
                  <a:ext cx="80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3" name="Freihand 62">
                  <a:extLst>
                    <a:ext uri="{FF2B5EF4-FFF2-40B4-BE49-F238E27FC236}">
                      <a16:creationId xmlns:a16="http://schemas.microsoft.com/office/drawing/2014/main" id="{A63203AA-E371-4125-BA52-F9BD6C84EA31}"/>
                    </a:ext>
                  </a:extLst>
                </p14:cNvPr>
                <p14:cNvContentPartPr/>
                <p14:nvPr/>
              </p14:nvContentPartPr>
              <p14:xfrm>
                <a:off x="4212747" y="6478080"/>
                <a:ext cx="78120" cy="151200"/>
              </p14:xfrm>
            </p:contentPart>
          </mc:Choice>
          <mc:Fallback>
            <p:pic>
              <p:nvPicPr>
                <p:cNvPr id="63" name="Freihand 62">
                  <a:extLst>
                    <a:ext uri="{FF2B5EF4-FFF2-40B4-BE49-F238E27FC236}">
                      <a16:creationId xmlns:a16="http://schemas.microsoft.com/office/drawing/2014/main" id="{A63203AA-E371-4125-BA52-F9BD6C84EA31}"/>
                    </a:ext>
                  </a:extLst>
                </p:cNvPr>
                <p:cNvPicPr/>
                <p:nvPr/>
              </p:nvPicPr>
              <p:blipFill>
                <a:blip r:embed="rId136"/>
                <a:stretch>
                  <a:fillRect/>
                </a:stretch>
              </p:blipFill>
              <p:spPr>
                <a:xfrm>
                  <a:off x="4208427" y="6473760"/>
                  <a:ext cx="86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4" name="Freihand 63">
                  <a:extLst>
                    <a:ext uri="{FF2B5EF4-FFF2-40B4-BE49-F238E27FC236}">
                      <a16:creationId xmlns:a16="http://schemas.microsoft.com/office/drawing/2014/main" id="{9F6092AE-3A77-49CF-91BE-C2074BBD55BF}"/>
                    </a:ext>
                  </a:extLst>
                </p14:cNvPr>
                <p14:cNvContentPartPr/>
                <p14:nvPr/>
              </p14:nvContentPartPr>
              <p14:xfrm>
                <a:off x="4311027" y="6531720"/>
                <a:ext cx="59760" cy="51120"/>
              </p14:xfrm>
            </p:contentPart>
          </mc:Choice>
          <mc:Fallback>
            <p:pic>
              <p:nvPicPr>
                <p:cNvPr id="64" name="Freihand 63">
                  <a:extLst>
                    <a:ext uri="{FF2B5EF4-FFF2-40B4-BE49-F238E27FC236}">
                      <a16:creationId xmlns:a16="http://schemas.microsoft.com/office/drawing/2014/main" id="{9F6092AE-3A77-49CF-91BE-C2074BBD55BF}"/>
                    </a:ext>
                  </a:extLst>
                </p:cNvPr>
                <p:cNvPicPr/>
                <p:nvPr/>
              </p:nvPicPr>
              <p:blipFill>
                <a:blip r:embed="rId138"/>
                <a:stretch>
                  <a:fillRect/>
                </a:stretch>
              </p:blipFill>
              <p:spPr>
                <a:xfrm>
                  <a:off x="4306707" y="6527400"/>
                  <a:ext cx="68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5" name="Freihand 64">
                  <a:extLst>
                    <a:ext uri="{FF2B5EF4-FFF2-40B4-BE49-F238E27FC236}">
                      <a16:creationId xmlns:a16="http://schemas.microsoft.com/office/drawing/2014/main" id="{E7FE7E4D-3667-468F-AE27-A268B78CA29A}"/>
                    </a:ext>
                  </a:extLst>
                </p14:cNvPr>
                <p14:cNvContentPartPr/>
                <p14:nvPr/>
              </p14:nvContentPartPr>
              <p14:xfrm>
                <a:off x="4360707" y="6424800"/>
                <a:ext cx="74160" cy="233640"/>
              </p14:xfrm>
            </p:contentPart>
          </mc:Choice>
          <mc:Fallback>
            <p:pic>
              <p:nvPicPr>
                <p:cNvPr id="65" name="Freihand 64">
                  <a:extLst>
                    <a:ext uri="{FF2B5EF4-FFF2-40B4-BE49-F238E27FC236}">
                      <a16:creationId xmlns:a16="http://schemas.microsoft.com/office/drawing/2014/main" id="{E7FE7E4D-3667-468F-AE27-A268B78CA29A}"/>
                    </a:ext>
                  </a:extLst>
                </p:cNvPr>
                <p:cNvPicPr/>
                <p:nvPr/>
              </p:nvPicPr>
              <p:blipFill>
                <a:blip r:embed="rId140"/>
                <a:stretch>
                  <a:fillRect/>
                </a:stretch>
              </p:blipFill>
              <p:spPr>
                <a:xfrm>
                  <a:off x="4356387" y="6420480"/>
                  <a:ext cx="82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52E40B69-21F8-4065-8BFE-4FAB652ED5FC}"/>
                    </a:ext>
                  </a:extLst>
                </p14:cNvPr>
                <p14:cNvContentPartPr/>
                <p14:nvPr/>
              </p14:nvContentPartPr>
              <p14:xfrm>
                <a:off x="4236147" y="4428600"/>
                <a:ext cx="32040" cy="835560"/>
              </p14:xfrm>
            </p:contentPart>
          </mc:Choice>
          <mc:Fallback>
            <p:pic>
              <p:nvPicPr>
                <p:cNvPr id="31" name="Freihand 30">
                  <a:extLst>
                    <a:ext uri="{FF2B5EF4-FFF2-40B4-BE49-F238E27FC236}">
                      <a16:creationId xmlns:a16="http://schemas.microsoft.com/office/drawing/2014/main" id="{52E40B69-21F8-4065-8BFE-4FAB652ED5FC}"/>
                    </a:ext>
                  </a:extLst>
                </p:cNvPr>
                <p:cNvPicPr/>
                <p:nvPr/>
              </p:nvPicPr>
              <p:blipFill>
                <a:blip r:embed="rId142"/>
                <a:stretch>
                  <a:fillRect/>
                </a:stretch>
              </p:blipFill>
              <p:spPr>
                <a:xfrm>
                  <a:off x="4231827" y="4424280"/>
                  <a:ext cx="4068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7" name="Freihand 106">
                  <a:extLst>
                    <a:ext uri="{FF2B5EF4-FFF2-40B4-BE49-F238E27FC236}">
                      <a16:creationId xmlns:a16="http://schemas.microsoft.com/office/drawing/2014/main" id="{04FA0058-BB64-4738-A754-65E1EE08EE82}"/>
                    </a:ext>
                  </a:extLst>
                </p14:cNvPr>
                <p14:cNvContentPartPr/>
                <p14:nvPr/>
              </p14:nvContentPartPr>
              <p14:xfrm>
                <a:off x="3723147" y="4418520"/>
                <a:ext cx="47160" cy="689760"/>
              </p14:xfrm>
            </p:contentPart>
          </mc:Choice>
          <mc:Fallback>
            <p:pic>
              <p:nvPicPr>
                <p:cNvPr id="107" name="Freihand 106">
                  <a:extLst>
                    <a:ext uri="{FF2B5EF4-FFF2-40B4-BE49-F238E27FC236}">
                      <a16:creationId xmlns:a16="http://schemas.microsoft.com/office/drawing/2014/main" id="{04FA0058-BB64-4738-A754-65E1EE08EE82}"/>
                    </a:ext>
                  </a:extLst>
                </p:cNvPr>
                <p:cNvPicPr/>
                <p:nvPr/>
              </p:nvPicPr>
              <p:blipFill>
                <a:blip r:embed="rId144"/>
                <a:stretch>
                  <a:fillRect/>
                </a:stretch>
              </p:blipFill>
              <p:spPr>
                <a:xfrm>
                  <a:off x="3718827" y="4414200"/>
                  <a:ext cx="55800" cy="698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8" name="Freihand 107">
                  <a:extLst>
                    <a:ext uri="{FF2B5EF4-FFF2-40B4-BE49-F238E27FC236}">
                      <a16:creationId xmlns:a16="http://schemas.microsoft.com/office/drawing/2014/main" id="{10E03C6F-1AAB-4E95-ADB8-E492D8889528}"/>
                    </a:ext>
                  </a:extLst>
                </p14:cNvPr>
                <p14:cNvContentPartPr/>
                <p14:nvPr/>
              </p14:nvContentPartPr>
              <p14:xfrm>
                <a:off x="3707307" y="5363160"/>
                <a:ext cx="2520" cy="112320"/>
              </p14:xfrm>
            </p:contentPart>
          </mc:Choice>
          <mc:Fallback>
            <p:pic>
              <p:nvPicPr>
                <p:cNvPr id="108" name="Freihand 107">
                  <a:extLst>
                    <a:ext uri="{FF2B5EF4-FFF2-40B4-BE49-F238E27FC236}">
                      <a16:creationId xmlns:a16="http://schemas.microsoft.com/office/drawing/2014/main" id="{10E03C6F-1AAB-4E95-ADB8-E492D8889528}"/>
                    </a:ext>
                  </a:extLst>
                </p:cNvPr>
                <p:cNvPicPr/>
                <p:nvPr/>
              </p:nvPicPr>
              <p:blipFill>
                <a:blip r:embed="rId146"/>
                <a:stretch>
                  <a:fillRect/>
                </a:stretch>
              </p:blipFill>
              <p:spPr>
                <a:xfrm>
                  <a:off x="3702987" y="5358840"/>
                  <a:ext cx="11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9" name="Freihand 108">
                  <a:extLst>
                    <a:ext uri="{FF2B5EF4-FFF2-40B4-BE49-F238E27FC236}">
                      <a16:creationId xmlns:a16="http://schemas.microsoft.com/office/drawing/2014/main" id="{BEECD5C2-2F75-4BF9-BD28-F6B9A065414E}"/>
                    </a:ext>
                  </a:extLst>
                </p14:cNvPr>
                <p14:cNvContentPartPr/>
                <p14:nvPr/>
              </p14:nvContentPartPr>
              <p14:xfrm>
                <a:off x="3718827" y="5653320"/>
                <a:ext cx="37440" cy="686160"/>
              </p14:xfrm>
            </p:contentPart>
          </mc:Choice>
          <mc:Fallback>
            <p:pic>
              <p:nvPicPr>
                <p:cNvPr id="109" name="Freihand 108">
                  <a:extLst>
                    <a:ext uri="{FF2B5EF4-FFF2-40B4-BE49-F238E27FC236}">
                      <a16:creationId xmlns:a16="http://schemas.microsoft.com/office/drawing/2014/main" id="{BEECD5C2-2F75-4BF9-BD28-F6B9A065414E}"/>
                    </a:ext>
                  </a:extLst>
                </p:cNvPr>
                <p:cNvPicPr/>
                <p:nvPr/>
              </p:nvPicPr>
              <p:blipFill>
                <a:blip r:embed="rId148"/>
                <a:stretch>
                  <a:fillRect/>
                </a:stretch>
              </p:blipFill>
              <p:spPr>
                <a:xfrm>
                  <a:off x="3714507" y="5649000"/>
                  <a:ext cx="46080" cy="694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1" name="Freihand 110">
                  <a:extLst>
                    <a:ext uri="{FF2B5EF4-FFF2-40B4-BE49-F238E27FC236}">
                      <a16:creationId xmlns:a16="http://schemas.microsoft.com/office/drawing/2014/main" id="{6BE81F55-ED50-40A2-9A7C-2B4736F38D6B}"/>
                    </a:ext>
                  </a:extLst>
                </p14:cNvPr>
                <p14:cNvContentPartPr/>
                <p14:nvPr/>
              </p14:nvContentPartPr>
              <p14:xfrm>
                <a:off x="3476907" y="6452880"/>
                <a:ext cx="82080" cy="87480"/>
              </p14:xfrm>
            </p:contentPart>
          </mc:Choice>
          <mc:Fallback>
            <p:pic>
              <p:nvPicPr>
                <p:cNvPr id="111" name="Freihand 110">
                  <a:extLst>
                    <a:ext uri="{FF2B5EF4-FFF2-40B4-BE49-F238E27FC236}">
                      <a16:creationId xmlns:a16="http://schemas.microsoft.com/office/drawing/2014/main" id="{6BE81F55-ED50-40A2-9A7C-2B4736F38D6B}"/>
                    </a:ext>
                  </a:extLst>
                </p:cNvPr>
                <p:cNvPicPr/>
                <p:nvPr/>
              </p:nvPicPr>
              <p:blipFill>
                <a:blip r:embed="rId150"/>
                <a:stretch>
                  <a:fillRect/>
                </a:stretch>
              </p:blipFill>
              <p:spPr>
                <a:xfrm>
                  <a:off x="3472587" y="6448560"/>
                  <a:ext cx="90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2" name="Freihand 111">
                  <a:extLst>
                    <a:ext uri="{FF2B5EF4-FFF2-40B4-BE49-F238E27FC236}">
                      <a16:creationId xmlns:a16="http://schemas.microsoft.com/office/drawing/2014/main" id="{990BD5A9-1115-476C-85F4-AEE323B1C9B5}"/>
                    </a:ext>
                  </a:extLst>
                </p14:cNvPr>
                <p14:cNvContentPartPr/>
                <p14:nvPr/>
              </p14:nvContentPartPr>
              <p14:xfrm>
                <a:off x="3511467" y="6477360"/>
                <a:ext cx="70200" cy="163800"/>
              </p14:xfrm>
            </p:contentPart>
          </mc:Choice>
          <mc:Fallback>
            <p:pic>
              <p:nvPicPr>
                <p:cNvPr id="112" name="Freihand 111">
                  <a:extLst>
                    <a:ext uri="{FF2B5EF4-FFF2-40B4-BE49-F238E27FC236}">
                      <a16:creationId xmlns:a16="http://schemas.microsoft.com/office/drawing/2014/main" id="{990BD5A9-1115-476C-85F4-AEE323B1C9B5}"/>
                    </a:ext>
                  </a:extLst>
                </p:cNvPr>
                <p:cNvPicPr/>
                <p:nvPr/>
              </p:nvPicPr>
              <p:blipFill>
                <a:blip r:embed="rId152"/>
                <a:stretch>
                  <a:fillRect/>
                </a:stretch>
              </p:blipFill>
              <p:spPr>
                <a:xfrm>
                  <a:off x="3507147" y="6473040"/>
                  <a:ext cx="78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3" name="Freihand 112">
                  <a:extLst>
                    <a:ext uri="{FF2B5EF4-FFF2-40B4-BE49-F238E27FC236}">
                      <a16:creationId xmlns:a16="http://schemas.microsoft.com/office/drawing/2014/main" id="{590F9B8D-A803-4A93-8507-0A2BF5F0DEF2}"/>
                    </a:ext>
                  </a:extLst>
                </p14:cNvPr>
                <p14:cNvContentPartPr/>
                <p14:nvPr/>
              </p14:nvContentPartPr>
              <p14:xfrm>
                <a:off x="3564027" y="6386280"/>
                <a:ext cx="86760" cy="115920"/>
              </p14:xfrm>
            </p:contentPart>
          </mc:Choice>
          <mc:Fallback>
            <p:pic>
              <p:nvPicPr>
                <p:cNvPr id="113" name="Freihand 112">
                  <a:extLst>
                    <a:ext uri="{FF2B5EF4-FFF2-40B4-BE49-F238E27FC236}">
                      <a16:creationId xmlns:a16="http://schemas.microsoft.com/office/drawing/2014/main" id="{590F9B8D-A803-4A93-8507-0A2BF5F0DEF2}"/>
                    </a:ext>
                  </a:extLst>
                </p:cNvPr>
                <p:cNvPicPr/>
                <p:nvPr/>
              </p:nvPicPr>
              <p:blipFill>
                <a:blip r:embed="rId154"/>
                <a:stretch>
                  <a:fillRect/>
                </a:stretch>
              </p:blipFill>
              <p:spPr>
                <a:xfrm>
                  <a:off x="3559707" y="6381960"/>
                  <a:ext cx="954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4" name="Freihand 113">
                  <a:extLst>
                    <a:ext uri="{FF2B5EF4-FFF2-40B4-BE49-F238E27FC236}">
                      <a16:creationId xmlns:a16="http://schemas.microsoft.com/office/drawing/2014/main" id="{0410AE47-66C0-4BD7-BC72-9492E5ECAB5E}"/>
                    </a:ext>
                  </a:extLst>
                </p14:cNvPr>
                <p14:cNvContentPartPr/>
                <p14:nvPr/>
              </p14:nvContentPartPr>
              <p14:xfrm>
                <a:off x="3647907" y="6386280"/>
                <a:ext cx="82800" cy="185400"/>
              </p14:xfrm>
            </p:contentPart>
          </mc:Choice>
          <mc:Fallback>
            <p:pic>
              <p:nvPicPr>
                <p:cNvPr id="114" name="Freihand 113">
                  <a:extLst>
                    <a:ext uri="{FF2B5EF4-FFF2-40B4-BE49-F238E27FC236}">
                      <a16:creationId xmlns:a16="http://schemas.microsoft.com/office/drawing/2014/main" id="{0410AE47-66C0-4BD7-BC72-9492E5ECAB5E}"/>
                    </a:ext>
                  </a:extLst>
                </p:cNvPr>
                <p:cNvPicPr/>
                <p:nvPr/>
              </p:nvPicPr>
              <p:blipFill>
                <a:blip r:embed="rId156"/>
                <a:stretch>
                  <a:fillRect/>
                </a:stretch>
              </p:blipFill>
              <p:spPr>
                <a:xfrm>
                  <a:off x="3643587" y="6381960"/>
                  <a:ext cx="91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5" name="Freihand 114">
                  <a:extLst>
                    <a:ext uri="{FF2B5EF4-FFF2-40B4-BE49-F238E27FC236}">
                      <a16:creationId xmlns:a16="http://schemas.microsoft.com/office/drawing/2014/main" id="{7700BA6C-2469-46BE-82BA-AD4A012641EC}"/>
                    </a:ext>
                  </a:extLst>
                </p14:cNvPr>
                <p14:cNvContentPartPr/>
                <p14:nvPr/>
              </p14:nvContentPartPr>
              <p14:xfrm>
                <a:off x="3744747" y="6438120"/>
                <a:ext cx="64440" cy="187560"/>
              </p14:xfrm>
            </p:contentPart>
          </mc:Choice>
          <mc:Fallback>
            <p:pic>
              <p:nvPicPr>
                <p:cNvPr id="115" name="Freihand 114">
                  <a:extLst>
                    <a:ext uri="{FF2B5EF4-FFF2-40B4-BE49-F238E27FC236}">
                      <a16:creationId xmlns:a16="http://schemas.microsoft.com/office/drawing/2014/main" id="{7700BA6C-2469-46BE-82BA-AD4A012641EC}"/>
                    </a:ext>
                  </a:extLst>
                </p:cNvPr>
                <p:cNvPicPr/>
                <p:nvPr/>
              </p:nvPicPr>
              <p:blipFill>
                <a:blip r:embed="rId158"/>
                <a:stretch>
                  <a:fillRect/>
                </a:stretch>
              </p:blipFill>
              <p:spPr>
                <a:xfrm>
                  <a:off x="3740427" y="6433800"/>
                  <a:ext cx="73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6" name="Freihand 115">
                  <a:extLst>
                    <a:ext uri="{FF2B5EF4-FFF2-40B4-BE49-F238E27FC236}">
                      <a16:creationId xmlns:a16="http://schemas.microsoft.com/office/drawing/2014/main" id="{688A65F0-E7AE-4DA6-BFA5-08DE26775CE7}"/>
                    </a:ext>
                  </a:extLst>
                </p14:cNvPr>
                <p14:cNvContentPartPr/>
                <p14:nvPr/>
              </p14:nvContentPartPr>
              <p14:xfrm>
                <a:off x="3809547" y="6500400"/>
                <a:ext cx="42840" cy="106560"/>
              </p14:xfrm>
            </p:contentPart>
          </mc:Choice>
          <mc:Fallback>
            <p:pic>
              <p:nvPicPr>
                <p:cNvPr id="116" name="Freihand 115">
                  <a:extLst>
                    <a:ext uri="{FF2B5EF4-FFF2-40B4-BE49-F238E27FC236}">
                      <a16:creationId xmlns:a16="http://schemas.microsoft.com/office/drawing/2014/main" id="{688A65F0-E7AE-4DA6-BFA5-08DE26775CE7}"/>
                    </a:ext>
                  </a:extLst>
                </p:cNvPr>
                <p:cNvPicPr/>
                <p:nvPr/>
              </p:nvPicPr>
              <p:blipFill>
                <a:blip r:embed="rId160"/>
                <a:stretch>
                  <a:fillRect/>
                </a:stretch>
              </p:blipFill>
              <p:spPr>
                <a:xfrm>
                  <a:off x="3805227" y="6496080"/>
                  <a:ext cx="51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8" name="Freihand 117">
                  <a:extLst>
                    <a:ext uri="{FF2B5EF4-FFF2-40B4-BE49-F238E27FC236}">
                      <a16:creationId xmlns:a16="http://schemas.microsoft.com/office/drawing/2014/main" id="{19B23323-8C98-4A12-A9AB-F5020B5BA8F0}"/>
                    </a:ext>
                  </a:extLst>
                </p14:cNvPr>
                <p14:cNvContentPartPr/>
                <p14:nvPr/>
              </p14:nvContentPartPr>
              <p14:xfrm>
                <a:off x="3754827" y="4195320"/>
                <a:ext cx="45000" cy="111960"/>
              </p14:xfrm>
            </p:contentPart>
          </mc:Choice>
          <mc:Fallback>
            <p:pic>
              <p:nvPicPr>
                <p:cNvPr id="118" name="Freihand 117">
                  <a:extLst>
                    <a:ext uri="{FF2B5EF4-FFF2-40B4-BE49-F238E27FC236}">
                      <a16:creationId xmlns:a16="http://schemas.microsoft.com/office/drawing/2014/main" id="{19B23323-8C98-4A12-A9AB-F5020B5BA8F0}"/>
                    </a:ext>
                  </a:extLst>
                </p:cNvPr>
                <p:cNvPicPr/>
                <p:nvPr/>
              </p:nvPicPr>
              <p:blipFill>
                <a:blip r:embed="rId162"/>
                <a:stretch>
                  <a:fillRect/>
                </a:stretch>
              </p:blipFill>
              <p:spPr>
                <a:xfrm>
                  <a:off x="3750507" y="4191000"/>
                  <a:ext cx="53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2" name="Freihand 121">
                  <a:extLst>
                    <a:ext uri="{FF2B5EF4-FFF2-40B4-BE49-F238E27FC236}">
                      <a16:creationId xmlns:a16="http://schemas.microsoft.com/office/drawing/2014/main" id="{A8FF1359-DCF0-4E0D-8EF6-733F3EEA1FAD}"/>
                    </a:ext>
                  </a:extLst>
                </p14:cNvPr>
                <p14:cNvContentPartPr/>
                <p14:nvPr/>
              </p14:nvContentPartPr>
              <p14:xfrm>
                <a:off x="3284667" y="3722640"/>
                <a:ext cx="1906200" cy="1986120"/>
              </p14:xfrm>
            </p:contentPart>
          </mc:Choice>
          <mc:Fallback>
            <p:pic>
              <p:nvPicPr>
                <p:cNvPr id="122" name="Freihand 121">
                  <a:extLst>
                    <a:ext uri="{FF2B5EF4-FFF2-40B4-BE49-F238E27FC236}">
                      <a16:creationId xmlns:a16="http://schemas.microsoft.com/office/drawing/2014/main" id="{A8FF1359-DCF0-4E0D-8EF6-733F3EEA1FAD}"/>
                    </a:ext>
                  </a:extLst>
                </p:cNvPr>
                <p:cNvPicPr/>
                <p:nvPr/>
              </p:nvPicPr>
              <p:blipFill>
                <a:blip r:embed="rId164"/>
                <a:stretch>
                  <a:fillRect/>
                </a:stretch>
              </p:blipFill>
              <p:spPr>
                <a:xfrm>
                  <a:off x="3280347" y="3718320"/>
                  <a:ext cx="1914840" cy="1994760"/>
                </a:xfrm>
                <a:prstGeom prst="rect">
                  <a:avLst/>
                </a:prstGeom>
              </p:spPr>
            </p:pic>
          </mc:Fallback>
        </mc:AlternateContent>
      </p:grpSp>
      <p:grpSp>
        <p:nvGrpSpPr>
          <p:cNvPr id="128" name="Gruppieren 127">
            <a:extLst>
              <a:ext uri="{FF2B5EF4-FFF2-40B4-BE49-F238E27FC236}">
                <a16:creationId xmlns:a16="http://schemas.microsoft.com/office/drawing/2014/main" id="{F006625D-697C-4471-94BF-05621B6AC0F2}"/>
              </a:ext>
            </a:extLst>
          </p:cNvPr>
          <p:cNvGrpSpPr/>
          <p:nvPr/>
        </p:nvGrpSpPr>
        <p:grpSpPr>
          <a:xfrm>
            <a:off x="5458707" y="5527680"/>
            <a:ext cx="431640" cy="244080"/>
            <a:chOff x="5458707" y="5527680"/>
            <a:chExt cx="431640" cy="244080"/>
          </a:xfrm>
        </p:grpSpPr>
        <mc:AlternateContent xmlns:mc="http://schemas.openxmlformats.org/markup-compatibility/2006">
          <mc:Choice xmlns:p14="http://schemas.microsoft.com/office/powerpoint/2010/main" Requires="p14">
            <p:contentPart p14:bwMode="auto" r:id="rId165">
              <p14:nvContentPartPr>
                <p14:cNvPr id="124" name="Freihand 123">
                  <a:extLst>
                    <a:ext uri="{FF2B5EF4-FFF2-40B4-BE49-F238E27FC236}">
                      <a16:creationId xmlns:a16="http://schemas.microsoft.com/office/drawing/2014/main" id="{2CB52A5F-6D63-40F5-98D9-4842C07DA286}"/>
                    </a:ext>
                  </a:extLst>
                </p14:cNvPr>
                <p14:cNvContentPartPr/>
                <p14:nvPr/>
              </p14:nvContentPartPr>
              <p14:xfrm>
                <a:off x="5458707" y="5527680"/>
                <a:ext cx="173520" cy="244080"/>
              </p14:xfrm>
            </p:contentPart>
          </mc:Choice>
          <mc:Fallback>
            <p:pic>
              <p:nvPicPr>
                <p:cNvPr id="124" name="Freihand 123">
                  <a:extLst>
                    <a:ext uri="{FF2B5EF4-FFF2-40B4-BE49-F238E27FC236}">
                      <a16:creationId xmlns:a16="http://schemas.microsoft.com/office/drawing/2014/main" id="{2CB52A5F-6D63-40F5-98D9-4842C07DA286}"/>
                    </a:ext>
                  </a:extLst>
                </p:cNvPr>
                <p:cNvPicPr/>
                <p:nvPr/>
              </p:nvPicPr>
              <p:blipFill>
                <a:blip r:embed="rId166"/>
                <a:stretch>
                  <a:fillRect/>
                </a:stretch>
              </p:blipFill>
              <p:spPr>
                <a:xfrm>
                  <a:off x="5454387" y="5523360"/>
                  <a:ext cx="1821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5" name="Freihand 124">
                  <a:extLst>
                    <a:ext uri="{FF2B5EF4-FFF2-40B4-BE49-F238E27FC236}">
                      <a16:creationId xmlns:a16="http://schemas.microsoft.com/office/drawing/2014/main" id="{03AB44E8-47B6-4856-AC38-61E79A792611}"/>
                    </a:ext>
                  </a:extLst>
                </p14:cNvPr>
                <p14:cNvContentPartPr/>
                <p14:nvPr/>
              </p14:nvContentPartPr>
              <p14:xfrm>
                <a:off x="5512707" y="5644680"/>
                <a:ext cx="118440" cy="37440"/>
              </p14:xfrm>
            </p:contentPart>
          </mc:Choice>
          <mc:Fallback>
            <p:pic>
              <p:nvPicPr>
                <p:cNvPr id="125" name="Freihand 124">
                  <a:extLst>
                    <a:ext uri="{FF2B5EF4-FFF2-40B4-BE49-F238E27FC236}">
                      <a16:creationId xmlns:a16="http://schemas.microsoft.com/office/drawing/2014/main" id="{03AB44E8-47B6-4856-AC38-61E79A792611}"/>
                    </a:ext>
                  </a:extLst>
                </p:cNvPr>
                <p:cNvPicPr/>
                <p:nvPr/>
              </p:nvPicPr>
              <p:blipFill>
                <a:blip r:embed="rId168"/>
                <a:stretch>
                  <a:fillRect/>
                </a:stretch>
              </p:blipFill>
              <p:spPr>
                <a:xfrm>
                  <a:off x="5508387" y="5640360"/>
                  <a:ext cx="1270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6" name="Freihand 125">
                  <a:extLst>
                    <a:ext uri="{FF2B5EF4-FFF2-40B4-BE49-F238E27FC236}">
                      <a16:creationId xmlns:a16="http://schemas.microsoft.com/office/drawing/2014/main" id="{6278ED49-6EC2-404F-AA75-74658EC1C3E9}"/>
                    </a:ext>
                  </a:extLst>
                </p14:cNvPr>
                <p14:cNvContentPartPr/>
                <p14:nvPr/>
              </p14:nvContentPartPr>
              <p14:xfrm>
                <a:off x="5779827" y="5547480"/>
                <a:ext cx="8640" cy="180360"/>
              </p14:xfrm>
            </p:contentPart>
          </mc:Choice>
          <mc:Fallback>
            <p:pic>
              <p:nvPicPr>
                <p:cNvPr id="126" name="Freihand 125">
                  <a:extLst>
                    <a:ext uri="{FF2B5EF4-FFF2-40B4-BE49-F238E27FC236}">
                      <a16:creationId xmlns:a16="http://schemas.microsoft.com/office/drawing/2014/main" id="{6278ED49-6EC2-404F-AA75-74658EC1C3E9}"/>
                    </a:ext>
                  </a:extLst>
                </p:cNvPr>
                <p:cNvPicPr/>
                <p:nvPr/>
              </p:nvPicPr>
              <p:blipFill>
                <a:blip r:embed="rId170"/>
                <a:stretch>
                  <a:fillRect/>
                </a:stretch>
              </p:blipFill>
              <p:spPr>
                <a:xfrm>
                  <a:off x="5775507" y="5543160"/>
                  <a:ext cx="17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7" name="Freihand 126">
                  <a:extLst>
                    <a:ext uri="{FF2B5EF4-FFF2-40B4-BE49-F238E27FC236}">
                      <a16:creationId xmlns:a16="http://schemas.microsoft.com/office/drawing/2014/main" id="{9FB63F89-11FB-4278-8551-1E0B1794E2B4}"/>
                    </a:ext>
                  </a:extLst>
                </p14:cNvPr>
                <p14:cNvContentPartPr/>
                <p14:nvPr/>
              </p14:nvContentPartPr>
              <p14:xfrm>
                <a:off x="5640147" y="5540280"/>
                <a:ext cx="250200" cy="231480"/>
              </p14:xfrm>
            </p:contentPart>
          </mc:Choice>
          <mc:Fallback>
            <p:pic>
              <p:nvPicPr>
                <p:cNvPr id="127" name="Freihand 126">
                  <a:extLst>
                    <a:ext uri="{FF2B5EF4-FFF2-40B4-BE49-F238E27FC236}">
                      <a16:creationId xmlns:a16="http://schemas.microsoft.com/office/drawing/2014/main" id="{9FB63F89-11FB-4278-8551-1E0B1794E2B4}"/>
                    </a:ext>
                  </a:extLst>
                </p:cNvPr>
                <p:cNvPicPr/>
                <p:nvPr/>
              </p:nvPicPr>
              <p:blipFill>
                <a:blip r:embed="rId172"/>
                <a:stretch>
                  <a:fillRect/>
                </a:stretch>
              </p:blipFill>
              <p:spPr>
                <a:xfrm>
                  <a:off x="5635827" y="5535960"/>
                  <a:ext cx="258840" cy="24012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2A24990-3E43-4F7A-8B6A-AE3C4B907B99}"/>
                  </a:ext>
                </a:extLst>
              </p14:cNvPr>
              <p14:cNvContentPartPr/>
              <p14:nvPr/>
            </p14:nvContentPartPr>
            <p14:xfrm>
              <a:off x="5702067" y="1244400"/>
              <a:ext cx="39960" cy="528840"/>
            </p14:xfrm>
          </p:contentPart>
        </mc:Choice>
        <mc:Fallback>
          <p:pic>
            <p:nvPicPr>
              <p:cNvPr id="2" name="Freihand 1">
                <a:extLst>
                  <a:ext uri="{FF2B5EF4-FFF2-40B4-BE49-F238E27FC236}">
                    <a16:creationId xmlns:a16="http://schemas.microsoft.com/office/drawing/2014/main" id="{F2A24990-3E43-4F7A-8B6A-AE3C4B907B99}"/>
                  </a:ext>
                </a:extLst>
              </p:cNvPr>
              <p:cNvPicPr/>
              <p:nvPr/>
            </p:nvPicPr>
            <p:blipFill>
              <a:blip r:embed="rId4"/>
              <a:stretch>
                <a:fillRect/>
              </a:stretch>
            </p:blipFill>
            <p:spPr>
              <a:xfrm>
                <a:off x="5697747" y="1240080"/>
                <a:ext cx="4860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A78F1878-6BB4-408A-8705-C8D8248D2391}"/>
                  </a:ext>
                </a:extLst>
              </p14:cNvPr>
              <p14:cNvContentPartPr/>
              <p14:nvPr/>
            </p14:nvContentPartPr>
            <p14:xfrm>
              <a:off x="5640867" y="1572000"/>
              <a:ext cx="194760" cy="300240"/>
            </p14:xfrm>
          </p:contentPart>
        </mc:Choice>
        <mc:Fallback>
          <p:pic>
            <p:nvPicPr>
              <p:cNvPr id="18" name="Freihand 17">
                <a:extLst>
                  <a:ext uri="{FF2B5EF4-FFF2-40B4-BE49-F238E27FC236}">
                    <a16:creationId xmlns:a16="http://schemas.microsoft.com/office/drawing/2014/main" id="{A78F1878-6BB4-408A-8705-C8D8248D2391}"/>
                  </a:ext>
                </a:extLst>
              </p:cNvPr>
              <p:cNvPicPr/>
              <p:nvPr/>
            </p:nvPicPr>
            <p:blipFill>
              <a:blip r:embed="rId6"/>
              <a:stretch>
                <a:fillRect/>
              </a:stretch>
            </p:blipFill>
            <p:spPr>
              <a:xfrm>
                <a:off x="5636547" y="1567680"/>
                <a:ext cx="203400" cy="308880"/>
              </a:xfrm>
              <a:prstGeom prst="rect">
                <a:avLst/>
              </a:prstGeom>
            </p:spPr>
          </p:pic>
        </mc:Fallback>
      </mc:AlternateContent>
      <p:grpSp>
        <p:nvGrpSpPr>
          <p:cNvPr id="46" name="Gruppieren 45">
            <a:extLst>
              <a:ext uri="{FF2B5EF4-FFF2-40B4-BE49-F238E27FC236}">
                <a16:creationId xmlns:a16="http://schemas.microsoft.com/office/drawing/2014/main" id="{84297A63-90BC-4669-BFA7-62954132644E}"/>
              </a:ext>
            </a:extLst>
          </p:cNvPr>
          <p:cNvGrpSpPr/>
          <p:nvPr/>
        </p:nvGrpSpPr>
        <p:grpSpPr>
          <a:xfrm>
            <a:off x="5486787" y="471480"/>
            <a:ext cx="4008240" cy="665280"/>
            <a:chOff x="5486787" y="471480"/>
            <a:chExt cx="4008240" cy="665280"/>
          </a:xfrm>
        </p:grpSpPr>
        <mc:AlternateContent xmlns:mc="http://schemas.openxmlformats.org/markup-compatibility/2006">
          <mc:Choice xmlns:p14="http://schemas.microsoft.com/office/powerpoint/2010/main" Requires="p14">
            <p:contentPart p14:bwMode="auto" r:id="rId7">
              <p14:nvContentPartPr>
                <p14:cNvPr id="20" name="Freihand 19">
                  <a:extLst>
                    <a:ext uri="{FF2B5EF4-FFF2-40B4-BE49-F238E27FC236}">
                      <a16:creationId xmlns:a16="http://schemas.microsoft.com/office/drawing/2014/main" id="{9316E34A-3744-4C3B-9900-79F20467C5CB}"/>
                    </a:ext>
                  </a:extLst>
                </p14:cNvPr>
                <p14:cNvContentPartPr/>
                <p14:nvPr/>
              </p14:nvContentPartPr>
              <p14:xfrm>
                <a:off x="5486787" y="882240"/>
                <a:ext cx="88920" cy="254520"/>
              </p14:xfrm>
            </p:contentPart>
          </mc:Choice>
          <mc:Fallback>
            <p:pic>
              <p:nvPicPr>
                <p:cNvPr id="20" name="Freihand 19">
                  <a:extLst>
                    <a:ext uri="{FF2B5EF4-FFF2-40B4-BE49-F238E27FC236}">
                      <a16:creationId xmlns:a16="http://schemas.microsoft.com/office/drawing/2014/main" id="{9316E34A-3744-4C3B-9900-79F20467C5CB}"/>
                    </a:ext>
                  </a:extLst>
                </p:cNvPr>
                <p:cNvPicPr/>
                <p:nvPr/>
              </p:nvPicPr>
              <p:blipFill>
                <a:blip r:embed="rId8"/>
                <a:stretch>
                  <a:fillRect/>
                </a:stretch>
              </p:blipFill>
              <p:spPr>
                <a:xfrm>
                  <a:off x="5482467" y="877920"/>
                  <a:ext cx="975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FD57CB2C-398B-41A9-A71F-DDCE346918E4}"/>
                    </a:ext>
                  </a:extLst>
                </p14:cNvPr>
                <p14:cNvContentPartPr/>
                <p14:nvPr/>
              </p14:nvContentPartPr>
              <p14:xfrm>
                <a:off x="5635107" y="873240"/>
                <a:ext cx="58680" cy="84600"/>
              </p14:xfrm>
            </p:contentPart>
          </mc:Choice>
          <mc:Fallback>
            <p:pic>
              <p:nvPicPr>
                <p:cNvPr id="21" name="Freihand 20">
                  <a:extLst>
                    <a:ext uri="{FF2B5EF4-FFF2-40B4-BE49-F238E27FC236}">
                      <a16:creationId xmlns:a16="http://schemas.microsoft.com/office/drawing/2014/main" id="{FD57CB2C-398B-41A9-A71F-DDCE346918E4}"/>
                    </a:ext>
                  </a:extLst>
                </p:cNvPr>
                <p:cNvPicPr/>
                <p:nvPr/>
              </p:nvPicPr>
              <p:blipFill>
                <a:blip r:embed="rId10"/>
                <a:stretch>
                  <a:fillRect/>
                </a:stretch>
              </p:blipFill>
              <p:spPr>
                <a:xfrm>
                  <a:off x="5630787" y="868920"/>
                  <a:ext cx="67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E4A2A26A-5EE3-436E-823A-F398F8FAD992}"/>
                    </a:ext>
                  </a:extLst>
                </p14:cNvPr>
                <p14:cNvContentPartPr/>
                <p14:nvPr/>
              </p14:nvContentPartPr>
              <p14:xfrm>
                <a:off x="5617467" y="895560"/>
                <a:ext cx="70560" cy="57240"/>
              </p14:xfrm>
            </p:contentPart>
          </mc:Choice>
          <mc:Fallback>
            <p:pic>
              <p:nvPicPr>
                <p:cNvPr id="22" name="Freihand 21">
                  <a:extLst>
                    <a:ext uri="{FF2B5EF4-FFF2-40B4-BE49-F238E27FC236}">
                      <a16:creationId xmlns:a16="http://schemas.microsoft.com/office/drawing/2014/main" id="{E4A2A26A-5EE3-436E-823A-F398F8FAD992}"/>
                    </a:ext>
                  </a:extLst>
                </p:cNvPr>
                <p:cNvPicPr/>
                <p:nvPr/>
              </p:nvPicPr>
              <p:blipFill>
                <a:blip r:embed="rId12"/>
                <a:stretch>
                  <a:fillRect/>
                </a:stretch>
              </p:blipFill>
              <p:spPr>
                <a:xfrm>
                  <a:off x="5613147" y="891240"/>
                  <a:ext cx="79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FD7510BE-C3EB-4BF5-A479-280347E9EFE7}"/>
                    </a:ext>
                  </a:extLst>
                </p14:cNvPr>
                <p14:cNvContentPartPr/>
                <p14:nvPr/>
              </p14:nvContentPartPr>
              <p14:xfrm>
                <a:off x="5753907" y="860280"/>
                <a:ext cx="88200" cy="110880"/>
              </p14:xfrm>
            </p:contentPart>
          </mc:Choice>
          <mc:Fallback>
            <p:pic>
              <p:nvPicPr>
                <p:cNvPr id="24" name="Freihand 23">
                  <a:extLst>
                    <a:ext uri="{FF2B5EF4-FFF2-40B4-BE49-F238E27FC236}">
                      <a16:creationId xmlns:a16="http://schemas.microsoft.com/office/drawing/2014/main" id="{FD7510BE-C3EB-4BF5-A479-280347E9EFE7}"/>
                    </a:ext>
                  </a:extLst>
                </p:cNvPr>
                <p:cNvPicPr/>
                <p:nvPr/>
              </p:nvPicPr>
              <p:blipFill>
                <a:blip r:embed="rId14"/>
                <a:stretch>
                  <a:fillRect/>
                </a:stretch>
              </p:blipFill>
              <p:spPr>
                <a:xfrm>
                  <a:off x="5749587" y="855960"/>
                  <a:ext cx="96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1422D25A-517E-45B3-B6EA-072DE9253024}"/>
                    </a:ext>
                  </a:extLst>
                </p14:cNvPr>
                <p14:cNvContentPartPr/>
                <p14:nvPr/>
              </p14:nvContentPartPr>
              <p14:xfrm>
                <a:off x="5875947" y="847680"/>
                <a:ext cx="336240" cy="110160"/>
              </p14:xfrm>
            </p:contentPart>
          </mc:Choice>
          <mc:Fallback>
            <p:pic>
              <p:nvPicPr>
                <p:cNvPr id="25" name="Freihand 24">
                  <a:extLst>
                    <a:ext uri="{FF2B5EF4-FFF2-40B4-BE49-F238E27FC236}">
                      <a16:creationId xmlns:a16="http://schemas.microsoft.com/office/drawing/2014/main" id="{1422D25A-517E-45B3-B6EA-072DE9253024}"/>
                    </a:ext>
                  </a:extLst>
                </p:cNvPr>
                <p:cNvPicPr/>
                <p:nvPr/>
              </p:nvPicPr>
              <p:blipFill>
                <a:blip r:embed="rId16"/>
                <a:stretch>
                  <a:fillRect/>
                </a:stretch>
              </p:blipFill>
              <p:spPr>
                <a:xfrm>
                  <a:off x="5871627" y="843360"/>
                  <a:ext cx="344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0E6ED2A0-E7AC-4CF5-96EB-CA2A6DB45067}"/>
                    </a:ext>
                  </a:extLst>
                </p14:cNvPr>
                <p14:cNvContentPartPr/>
                <p14:nvPr/>
              </p14:nvContentPartPr>
              <p14:xfrm>
                <a:off x="6266907" y="739680"/>
                <a:ext cx="253080" cy="199080"/>
              </p14:xfrm>
            </p:contentPart>
          </mc:Choice>
          <mc:Fallback>
            <p:pic>
              <p:nvPicPr>
                <p:cNvPr id="26" name="Freihand 25">
                  <a:extLst>
                    <a:ext uri="{FF2B5EF4-FFF2-40B4-BE49-F238E27FC236}">
                      <a16:creationId xmlns:a16="http://schemas.microsoft.com/office/drawing/2014/main" id="{0E6ED2A0-E7AC-4CF5-96EB-CA2A6DB45067}"/>
                    </a:ext>
                  </a:extLst>
                </p:cNvPr>
                <p:cNvPicPr/>
                <p:nvPr/>
              </p:nvPicPr>
              <p:blipFill>
                <a:blip r:embed="rId18"/>
                <a:stretch>
                  <a:fillRect/>
                </a:stretch>
              </p:blipFill>
              <p:spPr>
                <a:xfrm>
                  <a:off x="6262587" y="735360"/>
                  <a:ext cx="261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FAB28444-A34F-4726-8D79-AAC6C7A30005}"/>
                    </a:ext>
                  </a:extLst>
                </p14:cNvPr>
                <p14:cNvContentPartPr/>
                <p14:nvPr/>
              </p14:nvContentPartPr>
              <p14:xfrm>
                <a:off x="6564627" y="798360"/>
                <a:ext cx="132840" cy="98640"/>
              </p14:xfrm>
            </p:contentPart>
          </mc:Choice>
          <mc:Fallback>
            <p:pic>
              <p:nvPicPr>
                <p:cNvPr id="27" name="Freihand 26">
                  <a:extLst>
                    <a:ext uri="{FF2B5EF4-FFF2-40B4-BE49-F238E27FC236}">
                      <a16:creationId xmlns:a16="http://schemas.microsoft.com/office/drawing/2014/main" id="{FAB28444-A34F-4726-8D79-AAC6C7A30005}"/>
                    </a:ext>
                  </a:extLst>
                </p:cNvPr>
                <p:cNvPicPr/>
                <p:nvPr/>
              </p:nvPicPr>
              <p:blipFill>
                <a:blip r:embed="rId20"/>
                <a:stretch>
                  <a:fillRect/>
                </a:stretch>
              </p:blipFill>
              <p:spPr>
                <a:xfrm>
                  <a:off x="6560307" y="794040"/>
                  <a:ext cx="141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C27E8880-A5EC-4FFF-8230-61DDC035F7EA}"/>
                    </a:ext>
                  </a:extLst>
                </p14:cNvPr>
                <p14:cNvContentPartPr/>
                <p14:nvPr/>
              </p14:nvContentPartPr>
              <p14:xfrm>
                <a:off x="6659307" y="683160"/>
                <a:ext cx="3240" cy="36000"/>
              </p14:xfrm>
            </p:contentPart>
          </mc:Choice>
          <mc:Fallback>
            <p:pic>
              <p:nvPicPr>
                <p:cNvPr id="28" name="Freihand 27">
                  <a:extLst>
                    <a:ext uri="{FF2B5EF4-FFF2-40B4-BE49-F238E27FC236}">
                      <a16:creationId xmlns:a16="http://schemas.microsoft.com/office/drawing/2014/main" id="{C27E8880-A5EC-4FFF-8230-61DDC035F7EA}"/>
                    </a:ext>
                  </a:extLst>
                </p:cNvPr>
                <p:cNvPicPr/>
                <p:nvPr/>
              </p:nvPicPr>
              <p:blipFill>
                <a:blip r:embed="rId22"/>
                <a:stretch>
                  <a:fillRect/>
                </a:stretch>
              </p:blipFill>
              <p:spPr>
                <a:xfrm>
                  <a:off x="6654987" y="678840"/>
                  <a:ext cx="11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601F94FF-6F71-44FF-8EF3-746B1F0E7042}"/>
                    </a:ext>
                  </a:extLst>
                </p14:cNvPr>
                <p14:cNvContentPartPr/>
                <p14:nvPr/>
              </p14:nvContentPartPr>
              <p14:xfrm>
                <a:off x="6710427" y="686040"/>
                <a:ext cx="82440" cy="198720"/>
              </p14:xfrm>
            </p:contentPart>
          </mc:Choice>
          <mc:Fallback>
            <p:pic>
              <p:nvPicPr>
                <p:cNvPr id="29" name="Freihand 28">
                  <a:extLst>
                    <a:ext uri="{FF2B5EF4-FFF2-40B4-BE49-F238E27FC236}">
                      <a16:creationId xmlns:a16="http://schemas.microsoft.com/office/drawing/2014/main" id="{601F94FF-6F71-44FF-8EF3-746B1F0E7042}"/>
                    </a:ext>
                  </a:extLst>
                </p:cNvPr>
                <p:cNvPicPr/>
                <p:nvPr/>
              </p:nvPicPr>
              <p:blipFill>
                <a:blip r:embed="rId24"/>
                <a:stretch>
                  <a:fillRect/>
                </a:stretch>
              </p:blipFill>
              <p:spPr>
                <a:xfrm>
                  <a:off x="6706107" y="681720"/>
                  <a:ext cx="91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80B0CCD3-042D-4E74-8289-C0E65A5E82FE}"/>
                    </a:ext>
                  </a:extLst>
                </p14:cNvPr>
                <p14:cNvContentPartPr/>
                <p14:nvPr/>
              </p14:nvContentPartPr>
              <p14:xfrm>
                <a:off x="6803667" y="786840"/>
                <a:ext cx="61560" cy="82440"/>
              </p14:xfrm>
            </p:contentPart>
          </mc:Choice>
          <mc:Fallback>
            <p:pic>
              <p:nvPicPr>
                <p:cNvPr id="30" name="Freihand 29">
                  <a:extLst>
                    <a:ext uri="{FF2B5EF4-FFF2-40B4-BE49-F238E27FC236}">
                      <a16:creationId xmlns:a16="http://schemas.microsoft.com/office/drawing/2014/main" id="{80B0CCD3-042D-4E74-8289-C0E65A5E82FE}"/>
                    </a:ext>
                  </a:extLst>
                </p:cNvPr>
                <p:cNvPicPr/>
                <p:nvPr/>
              </p:nvPicPr>
              <p:blipFill>
                <a:blip r:embed="rId26"/>
                <a:stretch>
                  <a:fillRect/>
                </a:stretch>
              </p:blipFill>
              <p:spPr>
                <a:xfrm>
                  <a:off x="6799347" y="782520"/>
                  <a:ext cx="70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DF105AFD-A990-44FB-A4B7-21D996D6B092}"/>
                    </a:ext>
                  </a:extLst>
                </p14:cNvPr>
                <p14:cNvContentPartPr/>
                <p14:nvPr/>
              </p14:nvContentPartPr>
              <p14:xfrm>
                <a:off x="6885027" y="679200"/>
                <a:ext cx="155160" cy="203760"/>
              </p14:xfrm>
            </p:contentPart>
          </mc:Choice>
          <mc:Fallback>
            <p:pic>
              <p:nvPicPr>
                <p:cNvPr id="31" name="Freihand 30">
                  <a:extLst>
                    <a:ext uri="{FF2B5EF4-FFF2-40B4-BE49-F238E27FC236}">
                      <a16:creationId xmlns:a16="http://schemas.microsoft.com/office/drawing/2014/main" id="{DF105AFD-A990-44FB-A4B7-21D996D6B092}"/>
                    </a:ext>
                  </a:extLst>
                </p:cNvPr>
                <p:cNvPicPr/>
                <p:nvPr/>
              </p:nvPicPr>
              <p:blipFill>
                <a:blip r:embed="rId28"/>
                <a:stretch>
                  <a:fillRect/>
                </a:stretch>
              </p:blipFill>
              <p:spPr>
                <a:xfrm>
                  <a:off x="6880707" y="674880"/>
                  <a:ext cx="163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A73E16CB-056A-4F6A-B020-7CD66AF0F854}"/>
                    </a:ext>
                  </a:extLst>
                </p14:cNvPr>
                <p14:cNvContentPartPr/>
                <p14:nvPr/>
              </p14:nvContentPartPr>
              <p14:xfrm>
                <a:off x="7071867" y="669120"/>
                <a:ext cx="447120" cy="260280"/>
              </p14:xfrm>
            </p:contentPart>
          </mc:Choice>
          <mc:Fallback>
            <p:pic>
              <p:nvPicPr>
                <p:cNvPr id="32" name="Freihand 31">
                  <a:extLst>
                    <a:ext uri="{FF2B5EF4-FFF2-40B4-BE49-F238E27FC236}">
                      <a16:creationId xmlns:a16="http://schemas.microsoft.com/office/drawing/2014/main" id="{A73E16CB-056A-4F6A-B020-7CD66AF0F854}"/>
                    </a:ext>
                  </a:extLst>
                </p:cNvPr>
                <p:cNvPicPr/>
                <p:nvPr/>
              </p:nvPicPr>
              <p:blipFill>
                <a:blip r:embed="rId30"/>
                <a:stretch>
                  <a:fillRect/>
                </a:stretch>
              </p:blipFill>
              <p:spPr>
                <a:xfrm>
                  <a:off x="7067547" y="664800"/>
                  <a:ext cx="455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35C919E2-F298-4FFC-8E99-E8A1A4A4FAF5}"/>
                    </a:ext>
                  </a:extLst>
                </p14:cNvPr>
                <p14:cNvContentPartPr/>
                <p14:nvPr/>
              </p14:nvContentPartPr>
              <p14:xfrm>
                <a:off x="7528347" y="663720"/>
                <a:ext cx="12960" cy="37440"/>
              </p14:xfrm>
            </p:contentPart>
          </mc:Choice>
          <mc:Fallback>
            <p:pic>
              <p:nvPicPr>
                <p:cNvPr id="33" name="Freihand 32">
                  <a:extLst>
                    <a:ext uri="{FF2B5EF4-FFF2-40B4-BE49-F238E27FC236}">
                      <a16:creationId xmlns:a16="http://schemas.microsoft.com/office/drawing/2014/main" id="{35C919E2-F298-4FFC-8E99-E8A1A4A4FAF5}"/>
                    </a:ext>
                  </a:extLst>
                </p:cNvPr>
                <p:cNvPicPr/>
                <p:nvPr/>
              </p:nvPicPr>
              <p:blipFill>
                <a:blip r:embed="rId32"/>
                <a:stretch>
                  <a:fillRect/>
                </a:stretch>
              </p:blipFill>
              <p:spPr>
                <a:xfrm>
                  <a:off x="7524027" y="659400"/>
                  <a:ext cx="21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60351642-7C61-426C-B475-D6A9E88C832B}"/>
                    </a:ext>
                  </a:extLst>
                </p14:cNvPr>
                <p14:cNvContentPartPr/>
                <p14:nvPr/>
              </p14:nvContentPartPr>
              <p14:xfrm>
                <a:off x="7535547" y="677040"/>
                <a:ext cx="201240" cy="167760"/>
              </p14:xfrm>
            </p:contentPart>
          </mc:Choice>
          <mc:Fallback>
            <p:pic>
              <p:nvPicPr>
                <p:cNvPr id="34" name="Freihand 33">
                  <a:extLst>
                    <a:ext uri="{FF2B5EF4-FFF2-40B4-BE49-F238E27FC236}">
                      <a16:creationId xmlns:a16="http://schemas.microsoft.com/office/drawing/2014/main" id="{60351642-7C61-426C-B475-D6A9E88C832B}"/>
                    </a:ext>
                  </a:extLst>
                </p:cNvPr>
                <p:cNvPicPr/>
                <p:nvPr/>
              </p:nvPicPr>
              <p:blipFill>
                <a:blip r:embed="rId34"/>
                <a:stretch>
                  <a:fillRect/>
                </a:stretch>
              </p:blipFill>
              <p:spPr>
                <a:xfrm>
                  <a:off x="7531227" y="672720"/>
                  <a:ext cx="209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96CF9ED8-0EE0-405B-9A9A-A0F901B14EF1}"/>
                    </a:ext>
                  </a:extLst>
                </p14:cNvPr>
                <p14:cNvContentPartPr/>
                <p14:nvPr/>
              </p14:nvContentPartPr>
              <p14:xfrm>
                <a:off x="7764867" y="747960"/>
                <a:ext cx="124200" cy="95760"/>
              </p14:xfrm>
            </p:contentPart>
          </mc:Choice>
          <mc:Fallback>
            <p:pic>
              <p:nvPicPr>
                <p:cNvPr id="35" name="Freihand 34">
                  <a:extLst>
                    <a:ext uri="{FF2B5EF4-FFF2-40B4-BE49-F238E27FC236}">
                      <a16:creationId xmlns:a16="http://schemas.microsoft.com/office/drawing/2014/main" id="{96CF9ED8-0EE0-405B-9A9A-A0F901B14EF1}"/>
                    </a:ext>
                  </a:extLst>
                </p:cNvPr>
                <p:cNvPicPr/>
                <p:nvPr/>
              </p:nvPicPr>
              <p:blipFill>
                <a:blip r:embed="rId36"/>
                <a:stretch>
                  <a:fillRect/>
                </a:stretch>
              </p:blipFill>
              <p:spPr>
                <a:xfrm>
                  <a:off x="7760547" y="743640"/>
                  <a:ext cx="132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FAFA99B5-9E2F-4F67-8B75-632A1C688DE2}"/>
                    </a:ext>
                  </a:extLst>
                </p14:cNvPr>
                <p14:cNvContentPartPr/>
                <p14:nvPr/>
              </p14:nvContentPartPr>
              <p14:xfrm>
                <a:off x="8032707" y="638160"/>
                <a:ext cx="152640" cy="241920"/>
              </p14:xfrm>
            </p:contentPart>
          </mc:Choice>
          <mc:Fallback>
            <p:pic>
              <p:nvPicPr>
                <p:cNvPr id="36" name="Freihand 35">
                  <a:extLst>
                    <a:ext uri="{FF2B5EF4-FFF2-40B4-BE49-F238E27FC236}">
                      <a16:creationId xmlns:a16="http://schemas.microsoft.com/office/drawing/2014/main" id="{FAFA99B5-9E2F-4F67-8B75-632A1C688DE2}"/>
                    </a:ext>
                  </a:extLst>
                </p:cNvPr>
                <p:cNvPicPr/>
                <p:nvPr/>
              </p:nvPicPr>
              <p:blipFill>
                <a:blip r:embed="rId38"/>
                <a:stretch>
                  <a:fillRect/>
                </a:stretch>
              </p:blipFill>
              <p:spPr>
                <a:xfrm>
                  <a:off x="8028387" y="633840"/>
                  <a:ext cx="1612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7" name="Freihand 36">
                  <a:extLst>
                    <a:ext uri="{FF2B5EF4-FFF2-40B4-BE49-F238E27FC236}">
                      <a16:creationId xmlns:a16="http://schemas.microsoft.com/office/drawing/2014/main" id="{4AE4A7E1-61C1-4543-BADA-A6045E14D9A6}"/>
                    </a:ext>
                  </a:extLst>
                </p14:cNvPr>
                <p14:cNvContentPartPr/>
                <p14:nvPr/>
              </p14:nvContentPartPr>
              <p14:xfrm>
                <a:off x="8205147" y="606840"/>
                <a:ext cx="66960" cy="243000"/>
              </p14:xfrm>
            </p:contentPart>
          </mc:Choice>
          <mc:Fallback>
            <p:pic>
              <p:nvPicPr>
                <p:cNvPr id="37" name="Freihand 36">
                  <a:extLst>
                    <a:ext uri="{FF2B5EF4-FFF2-40B4-BE49-F238E27FC236}">
                      <a16:creationId xmlns:a16="http://schemas.microsoft.com/office/drawing/2014/main" id="{4AE4A7E1-61C1-4543-BADA-A6045E14D9A6}"/>
                    </a:ext>
                  </a:extLst>
                </p:cNvPr>
                <p:cNvPicPr/>
                <p:nvPr/>
              </p:nvPicPr>
              <p:blipFill>
                <a:blip r:embed="rId40"/>
                <a:stretch>
                  <a:fillRect/>
                </a:stretch>
              </p:blipFill>
              <p:spPr>
                <a:xfrm>
                  <a:off x="8200827" y="602520"/>
                  <a:ext cx="75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 name="Freihand 37">
                  <a:extLst>
                    <a:ext uri="{FF2B5EF4-FFF2-40B4-BE49-F238E27FC236}">
                      <a16:creationId xmlns:a16="http://schemas.microsoft.com/office/drawing/2014/main" id="{46930364-B876-407D-8346-4C3FABF0B7CF}"/>
                    </a:ext>
                  </a:extLst>
                </p14:cNvPr>
                <p14:cNvContentPartPr/>
                <p14:nvPr/>
              </p14:nvContentPartPr>
              <p14:xfrm>
                <a:off x="8265267" y="710880"/>
                <a:ext cx="189720" cy="100080"/>
              </p14:xfrm>
            </p:contentPart>
          </mc:Choice>
          <mc:Fallback>
            <p:pic>
              <p:nvPicPr>
                <p:cNvPr id="38" name="Freihand 37">
                  <a:extLst>
                    <a:ext uri="{FF2B5EF4-FFF2-40B4-BE49-F238E27FC236}">
                      <a16:creationId xmlns:a16="http://schemas.microsoft.com/office/drawing/2014/main" id="{46930364-B876-407D-8346-4C3FABF0B7CF}"/>
                    </a:ext>
                  </a:extLst>
                </p:cNvPr>
                <p:cNvPicPr/>
                <p:nvPr/>
              </p:nvPicPr>
              <p:blipFill>
                <a:blip r:embed="rId42"/>
                <a:stretch>
                  <a:fillRect/>
                </a:stretch>
              </p:blipFill>
              <p:spPr>
                <a:xfrm>
                  <a:off x="8260947" y="706560"/>
                  <a:ext cx="198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5B29FFD5-E0B7-4709-A367-440BE41C117F}"/>
                    </a:ext>
                  </a:extLst>
                </p14:cNvPr>
                <p14:cNvContentPartPr/>
                <p14:nvPr/>
              </p14:nvContentPartPr>
              <p14:xfrm>
                <a:off x="8458947" y="655440"/>
                <a:ext cx="20880" cy="47520"/>
              </p14:xfrm>
            </p:contentPart>
          </mc:Choice>
          <mc:Fallback>
            <p:pic>
              <p:nvPicPr>
                <p:cNvPr id="39" name="Freihand 38">
                  <a:extLst>
                    <a:ext uri="{FF2B5EF4-FFF2-40B4-BE49-F238E27FC236}">
                      <a16:creationId xmlns:a16="http://schemas.microsoft.com/office/drawing/2014/main" id="{5B29FFD5-E0B7-4709-A367-440BE41C117F}"/>
                    </a:ext>
                  </a:extLst>
                </p:cNvPr>
                <p:cNvPicPr/>
                <p:nvPr/>
              </p:nvPicPr>
              <p:blipFill>
                <a:blip r:embed="rId44"/>
                <a:stretch>
                  <a:fillRect/>
                </a:stretch>
              </p:blipFill>
              <p:spPr>
                <a:xfrm>
                  <a:off x="8454627" y="651120"/>
                  <a:ext cx="29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0" name="Freihand 39">
                  <a:extLst>
                    <a:ext uri="{FF2B5EF4-FFF2-40B4-BE49-F238E27FC236}">
                      <a16:creationId xmlns:a16="http://schemas.microsoft.com/office/drawing/2014/main" id="{6B73C0C3-F2FE-475C-88CD-9F9AD28B60B8}"/>
                    </a:ext>
                  </a:extLst>
                </p14:cNvPr>
                <p14:cNvContentPartPr/>
                <p14:nvPr/>
              </p14:nvContentPartPr>
              <p14:xfrm>
                <a:off x="8484147" y="600000"/>
                <a:ext cx="161280" cy="201960"/>
              </p14:xfrm>
            </p:contentPart>
          </mc:Choice>
          <mc:Fallback>
            <p:pic>
              <p:nvPicPr>
                <p:cNvPr id="40" name="Freihand 39">
                  <a:extLst>
                    <a:ext uri="{FF2B5EF4-FFF2-40B4-BE49-F238E27FC236}">
                      <a16:creationId xmlns:a16="http://schemas.microsoft.com/office/drawing/2014/main" id="{6B73C0C3-F2FE-475C-88CD-9F9AD28B60B8}"/>
                    </a:ext>
                  </a:extLst>
                </p:cNvPr>
                <p:cNvPicPr/>
                <p:nvPr/>
              </p:nvPicPr>
              <p:blipFill>
                <a:blip r:embed="rId46"/>
                <a:stretch>
                  <a:fillRect/>
                </a:stretch>
              </p:blipFill>
              <p:spPr>
                <a:xfrm>
                  <a:off x="8479827" y="595680"/>
                  <a:ext cx="169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1" name="Freihand 40">
                  <a:extLst>
                    <a:ext uri="{FF2B5EF4-FFF2-40B4-BE49-F238E27FC236}">
                      <a16:creationId xmlns:a16="http://schemas.microsoft.com/office/drawing/2014/main" id="{F5414411-6A69-47AD-972B-A355D22BB3B7}"/>
                    </a:ext>
                  </a:extLst>
                </p14:cNvPr>
                <p14:cNvContentPartPr/>
                <p14:nvPr/>
              </p14:nvContentPartPr>
              <p14:xfrm>
                <a:off x="8604387" y="696840"/>
                <a:ext cx="490320" cy="393120"/>
              </p14:xfrm>
            </p:contentPart>
          </mc:Choice>
          <mc:Fallback>
            <p:pic>
              <p:nvPicPr>
                <p:cNvPr id="41" name="Freihand 40">
                  <a:extLst>
                    <a:ext uri="{FF2B5EF4-FFF2-40B4-BE49-F238E27FC236}">
                      <a16:creationId xmlns:a16="http://schemas.microsoft.com/office/drawing/2014/main" id="{F5414411-6A69-47AD-972B-A355D22BB3B7}"/>
                    </a:ext>
                  </a:extLst>
                </p:cNvPr>
                <p:cNvPicPr/>
                <p:nvPr/>
              </p:nvPicPr>
              <p:blipFill>
                <a:blip r:embed="rId48"/>
                <a:stretch>
                  <a:fillRect/>
                </a:stretch>
              </p:blipFill>
              <p:spPr>
                <a:xfrm>
                  <a:off x="8600067" y="692520"/>
                  <a:ext cx="49896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691A2DC0-5C39-4014-989B-D23153125F55}"/>
                    </a:ext>
                  </a:extLst>
                </p14:cNvPr>
                <p14:cNvContentPartPr/>
                <p14:nvPr/>
              </p14:nvContentPartPr>
              <p14:xfrm>
                <a:off x="9062307" y="606840"/>
                <a:ext cx="332280" cy="192960"/>
              </p14:xfrm>
            </p:contentPart>
          </mc:Choice>
          <mc:Fallback>
            <p:pic>
              <p:nvPicPr>
                <p:cNvPr id="43" name="Freihand 42">
                  <a:extLst>
                    <a:ext uri="{FF2B5EF4-FFF2-40B4-BE49-F238E27FC236}">
                      <a16:creationId xmlns:a16="http://schemas.microsoft.com/office/drawing/2014/main" id="{691A2DC0-5C39-4014-989B-D23153125F55}"/>
                    </a:ext>
                  </a:extLst>
                </p:cNvPr>
                <p:cNvPicPr/>
                <p:nvPr/>
              </p:nvPicPr>
              <p:blipFill>
                <a:blip r:embed="rId50"/>
                <a:stretch>
                  <a:fillRect/>
                </a:stretch>
              </p:blipFill>
              <p:spPr>
                <a:xfrm>
                  <a:off x="9057987" y="602520"/>
                  <a:ext cx="3409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FB044430-D606-45D8-ABA4-93B26FD3DE1D}"/>
                    </a:ext>
                  </a:extLst>
                </p14:cNvPr>
                <p14:cNvContentPartPr/>
                <p14:nvPr/>
              </p14:nvContentPartPr>
              <p14:xfrm>
                <a:off x="9102267" y="494520"/>
                <a:ext cx="38520" cy="15120"/>
              </p14:xfrm>
            </p:contentPart>
          </mc:Choice>
          <mc:Fallback>
            <p:pic>
              <p:nvPicPr>
                <p:cNvPr id="44" name="Freihand 43">
                  <a:extLst>
                    <a:ext uri="{FF2B5EF4-FFF2-40B4-BE49-F238E27FC236}">
                      <a16:creationId xmlns:a16="http://schemas.microsoft.com/office/drawing/2014/main" id="{FB044430-D606-45D8-ABA4-93B26FD3DE1D}"/>
                    </a:ext>
                  </a:extLst>
                </p:cNvPr>
                <p:cNvPicPr/>
                <p:nvPr/>
              </p:nvPicPr>
              <p:blipFill>
                <a:blip r:embed="rId52"/>
                <a:stretch>
                  <a:fillRect/>
                </a:stretch>
              </p:blipFill>
              <p:spPr>
                <a:xfrm>
                  <a:off x="9097947" y="490200"/>
                  <a:ext cx="47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Freihand 44">
                  <a:extLst>
                    <a:ext uri="{FF2B5EF4-FFF2-40B4-BE49-F238E27FC236}">
                      <a16:creationId xmlns:a16="http://schemas.microsoft.com/office/drawing/2014/main" id="{AD5EB93B-402E-4FCD-A412-D24A92FF37B3}"/>
                    </a:ext>
                  </a:extLst>
                </p14:cNvPr>
                <p14:cNvContentPartPr/>
                <p14:nvPr/>
              </p14:nvContentPartPr>
              <p14:xfrm>
                <a:off x="9442107" y="471480"/>
                <a:ext cx="52920" cy="379800"/>
              </p14:xfrm>
            </p:contentPart>
          </mc:Choice>
          <mc:Fallback>
            <p:pic>
              <p:nvPicPr>
                <p:cNvPr id="45" name="Freihand 44">
                  <a:extLst>
                    <a:ext uri="{FF2B5EF4-FFF2-40B4-BE49-F238E27FC236}">
                      <a16:creationId xmlns:a16="http://schemas.microsoft.com/office/drawing/2014/main" id="{AD5EB93B-402E-4FCD-A412-D24A92FF37B3}"/>
                    </a:ext>
                  </a:extLst>
                </p:cNvPr>
                <p:cNvPicPr/>
                <p:nvPr/>
              </p:nvPicPr>
              <p:blipFill>
                <a:blip r:embed="rId54"/>
                <a:stretch>
                  <a:fillRect/>
                </a:stretch>
              </p:blipFill>
              <p:spPr>
                <a:xfrm>
                  <a:off x="9437787" y="467160"/>
                  <a:ext cx="61560" cy="38844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B62EDA1-BE98-4239-8C42-97A5EBA483AE}"/>
                  </a:ext>
                </a:extLst>
              </p14:cNvPr>
              <p14:cNvContentPartPr/>
              <p14:nvPr/>
            </p14:nvContentPartPr>
            <p14:xfrm>
              <a:off x="1020627" y="4385947"/>
              <a:ext cx="3113280" cy="86040"/>
            </p14:xfrm>
          </p:contentPart>
        </mc:Choice>
        <mc:Fallback>
          <p:pic>
            <p:nvPicPr>
              <p:cNvPr id="2" name="Freihand 1">
                <a:extLst>
                  <a:ext uri="{FF2B5EF4-FFF2-40B4-BE49-F238E27FC236}">
                    <a16:creationId xmlns:a16="http://schemas.microsoft.com/office/drawing/2014/main" id="{CB62EDA1-BE98-4239-8C42-97A5EBA483AE}"/>
                  </a:ext>
                </a:extLst>
              </p:cNvPr>
              <p:cNvPicPr/>
              <p:nvPr/>
            </p:nvPicPr>
            <p:blipFill>
              <a:blip r:embed="rId4"/>
              <a:stretch>
                <a:fillRect/>
              </a:stretch>
            </p:blipFill>
            <p:spPr>
              <a:xfrm>
                <a:off x="1016307" y="4381627"/>
                <a:ext cx="3121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F4638574-1BC2-4114-86D9-46C2B86C1535}"/>
                  </a:ext>
                </a:extLst>
              </p14:cNvPr>
              <p14:cNvContentPartPr/>
              <p14:nvPr/>
            </p14:nvContentPartPr>
            <p14:xfrm>
              <a:off x="4116987" y="4987507"/>
              <a:ext cx="2323800" cy="94680"/>
            </p14:xfrm>
          </p:contentPart>
        </mc:Choice>
        <mc:Fallback>
          <p:pic>
            <p:nvPicPr>
              <p:cNvPr id="19" name="Freihand 18">
                <a:extLst>
                  <a:ext uri="{FF2B5EF4-FFF2-40B4-BE49-F238E27FC236}">
                    <a16:creationId xmlns:a16="http://schemas.microsoft.com/office/drawing/2014/main" id="{F4638574-1BC2-4114-86D9-46C2B86C1535}"/>
                  </a:ext>
                </a:extLst>
              </p:cNvPr>
              <p:cNvPicPr/>
              <p:nvPr/>
            </p:nvPicPr>
            <p:blipFill>
              <a:blip r:embed="rId6"/>
              <a:stretch>
                <a:fillRect/>
              </a:stretch>
            </p:blipFill>
            <p:spPr>
              <a:xfrm>
                <a:off x="4112667" y="4983187"/>
                <a:ext cx="2332440" cy="103320"/>
              </a:xfrm>
              <a:prstGeom prst="rect">
                <a:avLst/>
              </a:prstGeom>
            </p:spPr>
          </p:pic>
        </mc:Fallback>
      </mc:AlternateContent>
      <p:grpSp>
        <p:nvGrpSpPr>
          <p:cNvPr id="85" name="Gruppieren 84">
            <a:extLst>
              <a:ext uri="{FF2B5EF4-FFF2-40B4-BE49-F238E27FC236}">
                <a16:creationId xmlns:a16="http://schemas.microsoft.com/office/drawing/2014/main" id="{ED3DB13A-1396-473C-9F5B-7AD031041D94}"/>
              </a:ext>
            </a:extLst>
          </p:cNvPr>
          <p:cNvGrpSpPr/>
          <p:nvPr/>
        </p:nvGrpSpPr>
        <p:grpSpPr>
          <a:xfrm>
            <a:off x="2772387" y="5599507"/>
            <a:ext cx="4783680" cy="882360"/>
            <a:chOff x="2772387" y="5599507"/>
            <a:chExt cx="4783680" cy="882360"/>
          </a:xfrm>
        </p:grpSpPr>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3FEE3AD6-0A99-4634-A74C-5608B7972A8E}"/>
                    </a:ext>
                  </a:extLst>
                </p14:cNvPr>
                <p14:cNvContentPartPr/>
                <p14:nvPr/>
              </p14:nvContentPartPr>
              <p14:xfrm>
                <a:off x="3390867" y="5686627"/>
                <a:ext cx="156240" cy="200880"/>
              </p14:xfrm>
            </p:contentPart>
          </mc:Choice>
          <mc:Fallback>
            <p:pic>
              <p:nvPicPr>
                <p:cNvPr id="22" name="Freihand 21">
                  <a:extLst>
                    <a:ext uri="{FF2B5EF4-FFF2-40B4-BE49-F238E27FC236}">
                      <a16:creationId xmlns:a16="http://schemas.microsoft.com/office/drawing/2014/main" id="{3FEE3AD6-0A99-4634-A74C-5608B7972A8E}"/>
                    </a:ext>
                  </a:extLst>
                </p:cNvPr>
                <p:cNvPicPr/>
                <p:nvPr/>
              </p:nvPicPr>
              <p:blipFill>
                <a:blip r:embed="rId8"/>
                <a:stretch>
                  <a:fillRect/>
                </a:stretch>
              </p:blipFill>
              <p:spPr>
                <a:xfrm>
                  <a:off x="3386547" y="5682307"/>
                  <a:ext cx="164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00AD973A-88E5-4652-95A3-8333E0594B01}"/>
                    </a:ext>
                  </a:extLst>
                </p14:cNvPr>
                <p14:cNvContentPartPr/>
                <p14:nvPr/>
              </p14:nvContentPartPr>
              <p14:xfrm>
                <a:off x="3323547" y="5599507"/>
                <a:ext cx="172080" cy="163440"/>
              </p14:xfrm>
            </p:contentPart>
          </mc:Choice>
          <mc:Fallback>
            <p:pic>
              <p:nvPicPr>
                <p:cNvPr id="23" name="Freihand 22">
                  <a:extLst>
                    <a:ext uri="{FF2B5EF4-FFF2-40B4-BE49-F238E27FC236}">
                      <a16:creationId xmlns:a16="http://schemas.microsoft.com/office/drawing/2014/main" id="{00AD973A-88E5-4652-95A3-8333E0594B01}"/>
                    </a:ext>
                  </a:extLst>
                </p:cNvPr>
                <p:cNvPicPr/>
                <p:nvPr/>
              </p:nvPicPr>
              <p:blipFill>
                <a:blip r:embed="rId10"/>
                <a:stretch>
                  <a:fillRect/>
                </a:stretch>
              </p:blipFill>
              <p:spPr>
                <a:xfrm>
                  <a:off x="3319227" y="5595187"/>
                  <a:ext cx="180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Freihand 24">
                  <a:extLst>
                    <a:ext uri="{FF2B5EF4-FFF2-40B4-BE49-F238E27FC236}">
                      <a16:creationId xmlns:a16="http://schemas.microsoft.com/office/drawing/2014/main" id="{02B29426-4845-4EAC-8773-999BFDAC7FBF}"/>
                    </a:ext>
                  </a:extLst>
                </p14:cNvPr>
                <p14:cNvContentPartPr/>
                <p14:nvPr/>
              </p14:nvContentPartPr>
              <p14:xfrm>
                <a:off x="2856267" y="5951227"/>
                <a:ext cx="20520" cy="150480"/>
              </p14:xfrm>
            </p:contentPart>
          </mc:Choice>
          <mc:Fallback>
            <p:pic>
              <p:nvPicPr>
                <p:cNvPr id="25" name="Freihand 24">
                  <a:extLst>
                    <a:ext uri="{FF2B5EF4-FFF2-40B4-BE49-F238E27FC236}">
                      <a16:creationId xmlns:a16="http://schemas.microsoft.com/office/drawing/2014/main" id="{02B29426-4845-4EAC-8773-999BFDAC7FBF}"/>
                    </a:ext>
                  </a:extLst>
                </p:cNvPr>
                <p:cNvPicPr/>
                <p:nvPr/>
              </p:nvPicPr>
              <p:blipFill>
                <a:blip r:embed="rId12"/>
                <a:stretch>
                  <a:fillRect/>
                </a:stretch>
              </p:blipFill>
              <p:spPr>
                <a:xfrm>
                  <a:off x="2851947" y="5946907"/>
                  <a:ext cx="29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Freihand 25">
                  <a:extLst>
                    <a:ext uri="{FF2B5EF4-FFF2-40B4-BE49-F238E27FC236}">
                      <a16:creationId xmlns:a16="http://schemas.microsoft.com/office/drawing/2014/main" id="{A7F5CBC5-D0CF-423D-AFE6-5BBCBC4ECC1E}"/>
                    </a:ext>
                  </a:extLst>
                </p14:cNvPr>
                <p14:cNvContentPartPr/>
                <p14:nvPr/>
              </p14:nvContentPartPr>
              <p14:xfrm>
                <a:off x="2772387" y="5894707"/>
                <a:ext cx="222840" cy="168480"/>
              </p14:xfrm>
            </p:contentPart>
          </mc:Choice>
          <mc:Fallback>
            <p:pic>
              <p:nvPicPr>
                <p:cNvPr id="26" name="Freihand 25">
                  <a:extLst>
                    <a:ext uri="{FF2B5EF4-FFF2-40B4-BE49-F238E27FC236}">
                      <a16:creationId xmlns:a16="http://schemas.microsoft.com/office/drawing/2014/main" id="{A7F5CBC5-D0CF-423D-AFE6-5BBCBC4ECC1E}"/>
                    </a:ext>
                  </a:extLst>
                </p:cNvPr>
                <p:cNvPicPr/>
                <p:nvPr/>
              </p:nvPicPr>
              <p:blipFill>
                <a:blip r:embed="rId14"/>
                <a:stretch>
                  <a:fillRect/>
                </a:stretch>
              </p:blipFill>
              <p:spPr>
                <a:xfrm>
                  <a:off x="2768067" y="5890387"/>
                  <a:ext cx="231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7" name="Freihand 26">
                  <a:extLst>
                    <a:ext uri="{FF2B5EF4-FFF2-40B4-BE49-F238E27FC236}">
                      <a16:creationId xmlns:a16="http://schemas.microsoft.com/office/drawing/2014/main" id="{D4A2AF99-E52C-42E2-A6B4-E7A37887F422}"/>
                    </a:ext>
                  </a:extLst>
                </p14:cNvPr>
                <p14:cNvContentPartPr/>
                <p14:nvPr/>
              </p14:nvContentPartPr>
              <p14:xfrm>
                <a:off x="2991627" y="5987227"/>
                <a:ext cx="139320" cy="82080"/>
              </p14:xfrm>
            </p:contentPart>
          </mc:Choice>
          <mc:Fallback>
            <p:pic>
              <p:nvPicPr>
                <p:cNvPr id="27" name="Freihand 26">
                  <a:extLst>
                    <a:ext uri="{FF2B5EF4-FFF2-40B4-BE49-F238E27FC236}">
                      <a16:creationId xmlns:a16="http://schemas.microsoft.com/office/drawing/2014/main" id="{D4A2AF99-E52C-42E2-A6B4-E7A37887F422}"/>
                    </a:ext>
                  </a:extLst>
                </p:cNvPr>
                <p:cNvPicPr/>
                <p:nvPr/>
              </p:nvPicPr>
              <p:blipFill>
                <a:blip r:embed="rId16"/>
                <a:stretch>
                  <a:fillRect/>
                </a:stretch>
              </p:blipFill>
              <p:spPr>
                <a:xfrm>
                  <a:off x="2987307" y="5982907"/>
                  <a:ext cx="147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 name="Freihand 27">
                  <a:extLst>
                    <a:ext uri="{FF2B5EF4-FFF2-40B4-BE49-F238E27FC236}">
                      <a16:creationId xmlns:a16="http://schemas.microsoft.com/office/drawing/2014/main" id="{5C3602E3-F3C6-4118-AA73-5558AB230E44}"/>
                    </a:ext>
                  </a:extLst>
                </p14:cNvPr>
                <p14:cNvContentPartPr/>
                <p14:nvPr/>
              </p14:nvContentPartPr>
              <p14:xfrm>
                <a:off x="3125907" y="5914867"/>
                <a:ext cx="289080" cy="145800"/>
              </p14:xfrm>
            </p:contentPart>
          </mc:Choice>
          <mc:Fallback>
            <p:pic>
              <p:nvPicPr>
                <p:cNvPr id="28" name="Freihand 27">
                  <a:extLst>
                    <a:ext uri="{FF2B5EF4-FFF2-40B4-BE49-F238E27FC236}">
                      <a16:creationId xmlns:a16="http://schemas.microsoft.com/office/drawing/2014/main" id="{5C3602E3-F3C6-4118-AA73-5558AB230E44}"/>
                    </a:ext>
                  </a:extLst>
                </p:cNvPr>
                <p:cNvPicPr/>
                <p:nvPr/>
              </p:nvPicPr>
              <p:blipFill>
                <a:blip r:embed="rId18"/>
                <a:stretch>
                  <a:fillRect/>
                </a:stretch>
              </p:blipFill>
              <p:spPr>
                <a:xfrm>
                  <a:off x="3121587" y="5910547"/>
                  <a:ext cx="297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Freihand 28">
                  <a:extLst>
                    <a:ext uri="{FF2B5EF4-FFF2-40B4-BE49-F238E27FC236}">
                      <a16:creationId xmlns:a16="http://schemas.microsoft.com/office/drawing/2014/main" id="{8291EF04-00F7-4F8B-A4FF-A6886DFCD929}"/>
                    </a:ext>
                  </a:extLst>
                </p14:cNvPr>
                <p14:cNvContentPartPr/>
                <p14:nvPr/>
              </p14:nvContentPartPr>
              <p14:xfrm>
                <a:off x="3468267" y="5985427"/>
                <a:ext cx="217080" cy="86040"/>
              </p14:xfrm>
            </p:contentPart>
          </mc:Choice>
          <mc:Fallback>
            <p:pic>
              <p:nvPicPr>
                <p:cNvPr id="29" name="Freihand 28">
                  <a:extLst>
                    <a:ext uri="{FF2B5EF4-FFF2-40B4-BE49-F238E27FC236}">
                      <a16:creationId xmlns:a16="http://schemas.microsoft.com/office/drawing/2014/main" id="{8291EF04-00F7-4F8B-A4FF-A6886DFCD929}"/>
                    </a:ext>
                  </a:extLst>
                </p:cNvPr>
                <p:cNvPicPr/>
                <p:nvPr/>
              </p:nvPicPr>
              <p:blipFill>
                <a:blip r:embed="rId20"/>
                <a:stretch>
                  <a:fillRect/>
                </a:stretch>
              </p:blipFill>
              <p:spPr>
                <a:xfrm>
                  <a:off x="3463947" y="5981107"/>
                  <a:ext cx="225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Freihand 29">
                  <a:extLst>
                    <a:ext uri="{FF2B5EF4-FFF2-40B4-BE49-F238E27FC236}">
                      <a16:creationId xmlns:a16="http://schemas.microsoft.com/office/drawing/2014/main" id="{AED8BB94-C815-4A96-A13D-1E0544BEF50B}"/>
                    </a:ext>
                  </a:extLst>
                </p14:cNvPr>
                <p14:cNvContentPartPr/>
                <p14:nvPr/>
              </p14:nvContentPartPr>
              <p14:xfrm>
                <a:off x="3717387" y="5898667"/>
                <a:ext cx="88920" cy="164880"/>
              </p14:xfrm>
            </p:contentPart>
          </mc:Choice>
          <mc:Fallback>
            <p:pic>
              <p:nvPicPr>
                <p:cNvPr id="30" name="Freihand 29">
                  <a:extLst>
                    <a:ext uri="{FF2B5EF4-FFF2-40B4-BE49-F238E27FC236}">
                      <a16:creationId xmlns:a16="http://schemas.microsoft.com/office/drawing/2014/main" id="{AED8BB94-C815-4A96-A13D-1E0544BEF50B}"/>
                    </a:ext>
                  </a:extLst>
                </p:cNvPr>
                <p:cNvPicPr/>
                <p:nvPr/>
              </p:nvPicPr>
              <p:blipFill>
                <a:blip r:embed="rId22"/>
                <a:stretch>
                  <a:fillRect/>
                </a:stretch>
              </p:blipFill>
              <p:spPr>
                <a:xfrm>
                  <a:off x="3713067" y="5894347"/>
                  <a:ext cx="97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 name="Freihand 30">
                  <a:extLst>
                    <a:ext uri="{FF2B5EF4-FFF2-40B4-BE49-F238E27FC236}">
                      <a16:creationId xmlns:a16="http://schemas.microsoft.com/office/drawing/2014/main" id="{DE96295D-C3DA-45BA-87AA-E3AADB0D1F32}"/>
                    </a:ext>
                  </a:extLst>
                </p14:cNvPr>
                <p14:cNvContentPartPr/>
                <p14:nvPr/>
              </p14:nvContentPartPr>
              <p14:xfrm>
                <a:off x="3835467" y="5941147"/>
                <a:ext cx="72360" cy="94320"/>
              </p14:xfrm>
            </p:contentPart>
          </mc:Choice>
          <mc:Fallback>
            <p:pic>
              <p:nvPicPr>
                <p:cNvPr id="31" name="Freihand 30">
                  <a:extLst>
                    <a:ext uri="{FF2B5EF4-FFF2-40B4-BE49-F238E27FC236}">
                      <a16:creationId xmlns:a16="http://schemas.microsoft.com/office/drawing/2014/main" id="{DE96295D-C3DA-45BA-87AA-E3AADB0D1F32}"/>
                    </a:ext>
                  </a:extLst>
                </p:cNvPr>
                <p:cNvPicPr/>
                <p:nvPr/>
              </p:nvPicPr>
              <p:blipFill>
                <a:blip r:embed="rId24"/>
                <a:stretch>
                  <a:fillRect/>
                </a:stretch>
              </p:blipFill>
              <p:spPr>
                <a:xfrm>
                  <a:off x="3831147" y="5936827"/>
                  <a:ext cx="81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2" name="Freihand 31">
                  <a:extLst>
                    <a:ext uri="{FF2B5EF4-FFF2-40B4-BE49-F238E27FC236}">
                      <a16:creationId xmlns:a16="http://schemas.microsoft.com/office/drawing/2014/main" id="{DA2548E8-9998-4821-AD6D-3454B7102636}"/>
                    </a:ext>
                  </a:extLst>
                </p14:cNvPr>
                <p14:cNvContentPartPr/>
                <p14:nvPr/>
              </p14:nvContentPartPr>
              <p14:xfrm>
                <a:off x="3924747" y="5859067"/>
                <a:ext cx="114120" cy="161280"/>
              </p14:xfrm>
            </p:contentPart>
          </mc:Choice>
          <mc:Fallback>
            <p:pic>
              <p:nvPicPr>
                <p:cNvPr id="32" name="Freihand 31">
                  <a:extLst>
                    <a:ext uri="{FF2B5EF4-FFF2-40B4-BE49-F238E27FC236}">
                      <a16:creationId xmlns:a16="http://schemas.microsoft.com/office/drawing/2014/main" id="{DA2548E8-9998-4821-AD6D-3454B7102636}"/>
                    </a:ext>
                  </a:extLst>
                </p:cNvPr>
                <p:cNvPicPr/>
                <p:nvPr/>
              </p:nvPicPr>
              <p:blipFill>
                <a:blip r:embed="rId26"/>
                <a:stretch>
                  <a:fillRect/>
                </a:stretch>
              </p:blipFill>
              <p:spPr>
                <a:xfrm>
                  <a:off x="3920427" y="5854747"/>
                  <a:ext cx="122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3" name="Freihand 32">
                  <a:extLst>
                    <a:ext uri="{FF2B5EF4-FFF2-40B4-BE49-F238E27FC236}">
                      <a16:creationId xmlns:a16="http://schemas.microsoft.com/office/drawing/2014/main" id="{F8014F6A-597A-4AEC-9303-75FC594ECC24}"/>
                    </a:ext>
                  </a:extLst>
                </p14:cNvPr>
                <p14:cNvContentPartPr/>
                <p14:nvPr/>
              </p14:nvContentPartPr>
              <p14:xfrm>
                <a:off x="4082067" y="5966707"/>
                <a:ext cx="135000" cy="56520"/>
              </p14:xfrm>
            </p:contentPart>
          </mc:Choice>
          <mc:Fallback>
            <p:pic>
              <p:nvPicPr>
                <p:cNvPr id="33" name="Freihand 32">
                  <a:extLst>
                    <a:ext uri="{FF2B5EF4-FFF2-40B4-BE49-F238E27FC236}">
                      <a16:creationId xmlns:a16="http://schemas.microsoft.com/office/drawing/2014/main" id="{F8014F6A-597A-4AEC-9303-75FC594ECC24}"/>
                    </a:ext>
                  </a:extLst>
                </p:cNvPr>
                <p:cNvPicPr/>
                <p:nvPr/>
              </p:nvPicPr>
              <p:blipFill>
                <a:blip r:embed="rId28"/>
                <a:stretch>
                  <a:fillRect/>
                </a:stretch>
              </p:blipFill>
              <p:spPr>
                <a:xfrm>
                  <a:off x="4077747" y="5962387"/>
                  <a:ext cx="143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a:extLst>
                    <a:ext uri="{FF2B5EF4-FFF2-40B4-BE49-F238E27FC236}">
                      <a16:creationId xmlns:a16="http://schemas.microsoft.com/office/drawing/2014/main" id="{90C1E9C4-90A5-4E8A-881C-A1C8A41E3AD4}"/>
                    </a:ext>
                  </a:extLst>
                </p14:cNvPr>
                <p14:cNvContentPartPr/>
                <p14:nvPr/>
              </p14:nvContentPartPr>
              <p14:xfrm>
                <a:off x="4207707" y="5932147"/>
                <a:ext cx="22320" cy="8280"/>
              </p14:xfrm>
            </p:contentPart>
          </mc:Choice>
          <mc:Fallback>
            <p:pic>
              <p:nvPicPr>
                <p:cNvPr id="34" name="Freihand 33">
                  <a:extLst>
                    <a:ext uri="{FF2B5EF4-FFF2-40B4-BE49-F238E27FC236}">
                      <a16:creationId xmlns:a16="http://schemas.microsoft.com/office/drawing/2014/main" id="{90C1E9C4-90A5-4E8A-881C-A1C8A41E3AD4}"/>
                    </a:ext>
                  </a:extLst>
                </p:cNvPr>
                <p:cNvPicPr/>
                <p:nvPr/>
              </p:nvPicPr>
              <p:blipFill>
                <a:blip r:embed="rId30"/>
                <a:stretch>
                  <a:fillRect/>
                </a:stretch>
              </p:blipFill>
              <p:spPr>
                <a:xfrm>
                  <a:off x="4203387" y="5927827"/>
                  <a:ext cx="30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A9BB7B43-3AFA-467C-8DB6-1B5F79939E81}"/>
                    </a:ext>
                  </a:extLst>
                </p14:cNvPr>
                <p14:cNvContentPartPr/>
                <p14:nvPr/>
              </p14:nvContentPartPr>
              <p14:xfrm>
                <a:off x="4252707" y="5960227"/>
                <a:ext cx="294480" cy="199800"/>
              </p14:xfrm>
            </p:contentPart>
          </mc:Choice>
          <mc:Fallback>
            <p:pic>
              <p:nvPicPr>
                <p:cNvPr id="35" name="Freihand 34">
                  <a:extLst>
                    <a:ext uri="{FF2B5EF4-FFF2-40B4-BE49-F238E27FC236}">
                      <a16:creationId xmlns:a16="http://schemas.microsoft.com/office/drawing/2014/main" id="{A9BB7B43-3AFA-467C-8DB6-1B5F79939E81}"/>
                    </a:ext>
                  </a:extLst>
                </p:cNvPr>
                <p:cNvPicPr/>
                <p:nvPr/>
              </p:nvPicPr>
              <p:blipFill>
                <a:blip r:embed="rId32"/>
                <a:stretch>
                  <a:fillRect/>
                </a:stretch>
              </p:blipFill>
              <p:spPr>
                <a:xfrm>
                  <a:off x="4248387" y="5955907"/>
                  <a:ext cx="303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FF18A71F-57AE-42FA-8D63-C6F14A156700}"/>
                    </a:ext>
                  </a:extLst>
                </p14:cNvPr>
                <p14:cNvContentPartPr/>
                <p14:nvPr/>
              </p14:nvContentPartPr>
              <p14:xfrm>
                <a:off x="4643307" y="5953747"/>
                <a:ext cx="198720" cy="48240"/>
              </p14:xfrm>
            </p:contentPart>
          </mc:Choice>
          <mc:Fallback>
            <p:pic>
              <p:nvPicPr>
                <p:cNvPr id="36" name="Freihand 35">
                  <a:extLst>
                    <a:ext uri="{FF2B5EF4-FFF2-40B4-BE49-F238E27FC236}">
                      <a16:creationId xmlns:a16="http://schemas.microsoft.com/office/drawing/2014/main" id="{FF18A71F-57AE-42FA-8D63-C6F14A156700}"/>
                    </a:ext>
                  </a:extLst>
                </p:cNvPr>
                <p:cNvPicPr/>
                <p:nvPr/>
              </p:nvPicPr>
              <p:blipFill>
                <a:blip r:embed="rId34"/>
                <a:stretch>
                  <a:fillRect/>
                </a:stretch>
              </p:blipFill>
              <p:spPr>
                <a:xfrm>
                  <a:off x="4638987" y="5949427"/>
                  <a:ext cx="207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796CF804-79E4-4615-BE22-826D3F2A7501}"/>
                    </a:ext>
                  </a:extLst>
                </p14:cNvPr>
                <p14:cNvContentPartPr/>
                <p14:nvPr/>
              </p14:nvContentPartPr>
              <p14:xfrm>
                <a:off x="4811067" y="5869147"/>
                <a:ext cx="360" cy="360"/>
              </p14:xfrm>
            </p:contentPart>
          </mc:Choice>
          <mc:Fallback>
            <p:pic>
              <p:nvPicPr>
                <p:cNvPr id="37" name="Freihand 36">
                  <a:extLst>
                    <a:ext uri="{FF2B5EF4-FFF2-40B4-BE49-F238E27FC236}">
                      <a16:creationId xmlns:a16="http://schemas.microsoft.com/office/drawing/2014/main" id="{796CF804-79E4-4615-BE22-826D3F2A7501}"/>
                    </a:ext>
                  </a:extLst>
                </p:cNvPr>
                <p:cNvPicPr/>
                <p:nvPr/>
              </p:nvPicPr>
              <p:blipFill>
                <a:blip r:embed="rId36"/>
                <a:stretch>
                  <a:fillRect/>
                </a:stretch>
              </p:blipFill>
              <p:spPr>
                <a:xfrm>
                  <a:off x="4806747" y="5864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ABDA5259-29A1-4BBE-9424-5C567114FB46}"/>
                    </a:ext>
                  </a:extLst>
                </p14:cNvPr>
                <p14:cNvContentPartPr/>
                <p14:nvPr/>
              </p14:nvContentPartPr>
              <p14:xfrm>
                <a:off x="4979547" y="5859787"/>
                <a:ext cx="298080" cy="140400"/>
              </p14:xfrm>
            </p:contentPart>
          </mc:Choice>
          <mc:Fallback>
            <p:pic>
              <p:nvPicPr>
                <p:cNvPr id="38" name="Freihand 37">
                  <a:extLst>
                    <a:ext uri="{FF2B5EF4-FFF2-40B4-BE49-F238E27FC236}">
                      <a16:creationId xmlns:a16="http://schemas.microsoft.com/office/drawing/2014/main" id="{ABDA5259-29A1-4BBE-9424-5C567114FB46}"/>
                    </a:ext>
                  </a:extLst>
                </p:cNvPr>
                <p:cNvPicPr/>
                <p:nvPr/>
              </p:nvPicPr>
              <p:blipFill>
                <a:blip r:embed="rId38"/>
                <a:stretch>
                  <a:fillRect/>
                </a:stretch>
              </p:blipFill>
              <p:spPr>
                <a:xfrm>
                  <a:off x="4975227" y="5855467"/>
                  <a:ext cx="306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0DEAA3E2-DC60-4EA2-9E51-B56A7531DDC2}"/>
                    </a:ext>
                  </a:extLst>
                </p14:cNvPr>
                <p14:cNvContentPartPr/>
                <p14:nvPr/>
              </p14:nvContentPartPr>
              <p14:xfrm>
                <a:off x="5397867" y="5848627"/>
                <a:ext cx="126000" cy="151200"/>
              </p14:xfrm>
            </p:contentPart>
          </mc:Choice>
          <mc:Fallback>
            <p:pic>
              <p:nvPicPr>
                <p:cNvPr id="39" name="Freihand 38">
                  <a:extLst>
                    <a:ext uri="{FF2B5EF4-FFF2-40B4-BE49-F238E27FC236}">
                      <a16:creationId xmlns:a16="http://schemas.microsoft.com/office/drawing/2014/main" id="{0DEAA3E2-DC60-4EA2-9E51-B56A7531DDC2}"/>
                    </a:ext>
                  </a:extLst>
                </p:cNvPr>
                <p:cNvPicPr/>
                <p:nvPr/>
              </p:nvPicPr>
              <p:blipFill>
                <a:blip r:embed="rId40"/>
                <a:stretch>
                  <a:fillRect/>
                </a:stretch>
              </p:blipFill>
              <p:spPr>
                <a:xfrm>
                  <a:off x="5393547" y="5844307"/>
                  <a:ext cx="134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3015C93E-9912-4ABC-8608-F92AADE7484E}"/>
                    </a:ext>
                  </a:extLst>
                </p14:cNvPr>
                <p14:cNvContentPartPr/>
                <p14:nvPr/>
              </p14:nvContentPartPr>
              <p14:xfrm>
                <a:off x="5541147" y="5774827"/>
                <a:ext cx="259200" cy="198360"/>
              </p14:xfrm>
            </p:contentPart>
          </mc:Choice>
          <mc:Fallback>
            <p:pic>
              <p:nvPicPr>
                <p:cNvPr id="40" name="Freihand 39">
                  <a:extLst>
                    <a:ext uri="{FF2B5EF4-FFF2-40B4-BE49-F238E27FC236}">
                      <a16:creationId xmlns:a16="http://schemas.microsoft.com/office/drawing/2014/main" id="{3015C93E-9912-4ABC-8608-F92AADE7484E}"/>
                    </a:ext>
                  </a:extLst>
                </p:cNvPr>
                <p:cNvPicPr/>
                <p:nvPr/>
              </p:nvPicPr>
              <p:blipFill>
                <a:blip r:embed="rId42"/>
                <a:stretch>
                  <a:fillRect/>
                </a:stretch>
              </p:blipFill>
              <p:spPr>
                <a:xfrm>
                  <a:off x="5536827" y="5770507"/>
                  <a:ext cx="267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7E52A6EA-B68D-4251-B8E4-C6F91F78E753}"/>
                    </a:ext>
                  </a:extLst>
                </p14:cNvPr>
                <p14:cNvContentPartPr/>
                <p14:nvPr/>
              </p14:nvContentPartPr>
              <p14:xfrm>
                <a:off x="5838147" y="5775547"/>
                <a:ext cx="117360" cy="142560"/>
              </p14:xfrm>
            </p:contentPart>
          </mc:Choice>
          <mc:Fallback>
            <p:pic>
              <p:nvPicPr>
                <p:cNvPr id="41" name="Freihand 40">
                  <a:extLst>
                    <a:ext uri="{FF2B5EF4-FFF2-40B4-BE49-F238E27FC236}">
                      <a16:creationId xmlns:a16="http://schemas.microsoft.com/office/drawing/2014/main" id="{7E52A6EA-B68D-4251-B8E4-C6F91F78E753}"/>
                    </a:ext>
                  </a:extLst>
                </p:cNvPr>
                <p:cNvPicPr/>
                <p:nvPr/>
              </p:nvPicPr>
              <p:blipFill>
                <a:blip r:embed="rId44"/>
                <a:stretch>
                  <a:fillRect/>
                </a:stretch>
              </p:blipFill>
              <p:spPr>
                <a:xfrm>
                  <a:off x="5833827" y="5771227"/>
                  <a:ext cx="126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1814F60A-074D-4A3D-8A02-5CA0BCCD9FDA}"/>
                    </a:ext>
                  </a:extLst>
                </p14:cNvPr>
                <p14:cNvContentPartPr/>
                <p14:nvPr/>
              </p14:nvContentPartPr>
              <p14:xfrm>
                <a:off x="5901867" y="5901547"/>
                <a:ext cx="61560" cy="39960"/>
              </p14:xfrm>
            </p:contentPart>
          </mc:Choice>
          <mc:Fallback>
            <p:pic>
              <p:nvPicPr>
                <p:cNvPr id="42" name="Freihand 41">
                  <a:extLst>
                    <a:ext uri="{FF2B5EF4-FFF2-40B4-BE49-F238E27FC236}">
                      <a16:creationId xmlns:a16="http://schemas.microsoft.com/office/drawing/2014/main" id="{1814F60A-074D-4A3D-8A02-5CA0BCCD9FDA}"/>
                    </a:ext>
                  </a:extLst>
                </p:cNvPr>
                <p:cNvPicPr/>
                <p:nvPr/>
              </p:nvPicPr>
              <p:blipFill>
                <a:blip r:embed="rId46"/>
                <a:stretch>
                  <a:fillRect/>
                </a:stretch>
              </p:blipFill>
              <p:spPr>
                <a:xfrm>
                  <a:off x="5897547" y="5897227"/>
                  <a:ext cx="70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0537A79C-1D5D-4E34-A701-414B355CE829}"/>
                    </a:ext>
                  </a:extLst>
                </p14:cNvPr>
                <p14:cNvContentPartPr/>
                <p14:nvPr/>
              </p14:nvContentPartPr>
              <p14:xfrm>
                <a:off x="5945067" y="5853307"/>
                <a:ext cx="99720" cy="94320"/>
              </p14:xfrm>
            </p:contentPart>
          </mc:Choice>
          <mc:Fallback>
            <p:pic>
              <p:nvPicPr>
                <p:cNvPr id="43" name="Freihand 42">
                  <a:extLst>
                    <a:ext uri="{FF2B5EF4-FFF2-40B4-BE49-F238E27FC236}">
                      <a16:creationId xmlns:a16="http://schemas.microsoft.com/office/drawing/2014/main" id="{0537A79C-1D5D-4E34-A701-414B355CE829}"/>
                    </a:ext>
                  </a:extLst>
                </p:cNvPr>
                <p:cNvPicPr/>
                <p:nvPr/>
              </p:nvPicPr>
              <p:blipFill>
                <a:blip r:embed="rId48"/>
                <a:stretch>
                  <a:fillRect/>
                </a:stretch>
              </p:blipFill>
              <p:spPr>
                <a:xfrm>
                  <a:off x="5940747" y="5848987"/>
                  <a:ext cx="108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F23C3D94-4204-4D5E-9BCB-4993AE7E4175}"/>
                    </a:ext>
                  </a:extLst>
                </p14:cNvPr>
                <p14:cNvContentPartPr/>
                <p14:nvPr/>
              </p14:nvContentPartPr>
              <p14:xfrm>
                <a:off x="6086547" y="5879227"/>
                <a:ext cx="306720" cy="113760"/>
              </p14:xfrm>
            </p:contentPart>
          </mc:Choice>
          <mc:Fallback>
            <p:pic>
              <p:nvPicPr>
                <p:cNvPr id="45" name="Freihand 44">
                  <a:extLst>
                    <a:ext uri="{FF2B5EF4-FFF2-40B4-BE49-F238E27FC236}">
                      <a16:creationId xmlns:a16="http://schemas.microsoft.com/office/drawing/2014/main" id="{F23C3D94-4204-4D5E-9BCB-4993AE7E4175}"/>
                    </a:ext>
                  </a:extLst>
                </p:cNvPr>
                <p:cNvPicPr/>
                <p:nvPr/>
              </p:nvPicPr>
              <p:blipFill>
                <a:blip r:embed="rId50"/>
                <a:stretch>
                  <a:fillRect/>
                </a:stretch>
              </p:blipFill>
              <p:spPr>
                <a:xfrm>
                  <a:off x="6082227" y="5874907"/>
                  <a:ext cx="315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EE8944D0-736F-44D1-8957-6F35A5030BB8}"/>
                    </a:ext>
                  </a:extLst>
                </p14:cNvPr>
                <p14:cNvContentPartPr/>
                <p14:nvPr/>
              </p14:nvContentPartPr>
              <p14:xfrm>
                <a:off x="6382107" y="5794987"/>
                <a:ext cx="64080" cy="160560"/>
              </p14:xfrm>
            </p:contentPart>
          </mc:Choice>
          <mc:Fallback>
            <p:pic>
              <p:nvPicPr>
                <p:cNvPr id="46" name="Freihand 45">
                  <a:extLst>
                    <a:ext uri="{FF2B5EF4-FFF2-40B4-BE49-F238E27FC236}">
                      <a16:creationId xmlns:a16="http://schemas.microsoft.com/office/drawing/2014/main" id="{EE8944D0-736F-44D1-8957-6F35A5030BB8}"/>
                    </a:ext>
                  </a:extLst>
                </p:cNvPr>
                <p:cNvPicPr/>
                <p:nvPr/>
              </p:nvPicPr>
              <p:blipFill>
                <a:blip r:embed="rId52"/>
                <a:stretch>
                  <a:fillRect/>
                </a:stretch>
              </p:blipFill>
              <p:spPr>
                <a:xfrm>
                  <a:off x="6377787" y="5790667"/>
                  <a:ext cx="72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9EF2891B-CE67-4816-BD89-7E54494DD83D}"/>
                    </a:ext>
                  </a:extLst>
                </p14:cNvPr>
                <p14:cNvContentPartPr/>
                <p14:nvPr/>
              </p14:nvContentPartPr>
              <p14:xfrm>
                <a:off x="6342147" y="5801107"/>
                <a:ext cx="50400" cy="8280"/>
              </p14:xfrm>
            </p:contentPart>
          </mc:Choice>
          <mc:Fallback>
            <p:pic>
              <p:nvPicPr>
                <p:cNvPr id="47" name="Freihand 46">
                  <a:extLst>
                    <a:ext uri="{FF2B5EF4-FFF2-40B4-BE49-F238E27FC236}">
                      <a16:creationId xmlns:a16="http://schemas.microsoft.com/office/drawing/2014/main" id="{9EF2891B-CE67-4816-BD89-7E54494DD83D}"/>
                    </a:ext>
                  </a:extLst>
                </p:cNvPr>
                <p:cNvPicPr/>
                <p:nvPr/>
              </p:nvPicPr>
              <p:blipFill>
                <a:blip r:embed="rId54"/>
                <a:stretch>
                  <a:fillRect/>
                </a:stretch>
              </p:blipFill>
              <p:spPr>
                <a:xfrm>
                  <a:off x="6337827" y="5796787"/>
                  <a:ext cx="59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8" name="Freihand 47">
                  <a:extLst>
                    <a:ext uri="{FF2B5EF4-FFF2-40B4-BE49-F238E27FC236}">
                      <a16:creationId xmlns:a16="http://schemas.microsoft.com/office/drawing/2014/main" id="{141A2F43-31DD-4521-A14E-F227E25C58A8}"/>
                    </a:ext>
                  </a:extLst>
                </p14:cNvPr>
                <p14:cNvContentPartPr/>
                <p14:nvPr/>
              </p14:nvContentPartPr>
              <p14:xfrm>
                <a:off x="6436467" y="5848627"/>
                <a:ext cx="70920" cy="96120"/>
              </p14:xfrm>
            </p:contentPart>
          </mc:Choice>
          <mc:Fallback>
            <p:pic>
              <p:nvPicPr>
                <p:cNvPr id="48" name="Freihand 47">
                  <a:extLst>
                    <a:ext uri="{FF2B5EF4-FFF2-40B4-BE49-F238E27FC236}">
                      <a16:creationId xmlns:a16="http://schemas.microsoft.com/office/drawing/2014/main" id="{141A2F43-31DD-4521-A14E-F227E25C58A8}"/>
                    </a:ext>
                  </a:extLst>
                </p:cNvPr>
                <p:cNvPicPr/>
                <p:nvPr/>
              </p:nvPicPr>
              <p:blipFill>
                <a:blip r:embed="rId56"/>
                <a:stretch>
                  <a:fillRect/>
                </a:stretch>
              </p:blipFill>
              <p:spPr>
                <a:xfrm>
                  <a:off x="6432147" y="5844307"/>
                  <a:ext cx="79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F211F47E-DBAD-4A79-BF72-57267882D355}"/>
                    </a:ext>
                  </a:extLst>
                </p14:cNvPr>
                <p14:cNvContentPartPr/>
                <p14:nvPr/>
              </p14:nvContentPartPr>
              <p14:xfrm>
                <a:off x="6546267" y="5747107"/>
                <a:ext cx="142920" cy="217080"/>
              </p14:xfrm>
            </p:contentPart>
          </mc:Choice>
          <mc:Fallback>
            <p:pic>
              <p:nvPicPr>
                <p:cNvPr id="49" name="Freihand 48">
                  <a:extLst>
                    <a:ext uri="{FF2B5EF4-FFF2-40B4-BE49-F238E27FC236}">
                      <a16:creationId xmlns:a16="http://schemas.microsoft.com/office/drawing/2014/main" id="{F211F47E-DBAD-4A79-BF72-57267882D355}"/>
                    </a:ext>
                  </a:extLst>
                </p:cNvPr>
                <p:cNvPicPr/>
                <p:nvPr/>
              </p:nvPicPr>
              <p:blipFill>
                <a:blip r:embed="rId58"/>
                <a:stretch>
                  <a:fillRect/>
                </a:stretch>
              </p:blipFill>
              <p:spPr>
                <a:xfrm>
                  <a:off x="6541947" y="5742787"/>
                  <a:ext cx="151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4C8861CF-4BBD-45A9-88ED-41FFE05AD382}"/>
                    </a:ext>
                  </a:extLst>
                </p14:cNvPr>
                <p14:cNvContentPartPr/>
                <p14:nvPr/>
              </p14:nvContentPartPr>
              <p14:xfrm>
                <a:off x="6717987" y="5753947"/>
                <a:ext cx="302040" cy="198000"/>
              </p14:xfrm>
            </p:contentPart>
          </mc:Choice>
          <mc:Fallback>
            <p:pic>
              <p:nvPicPr>
                <p:cNvPr id="50" name="Freihand 49">
                  <a:extLst>
                    <a:ext uri="{FF2B5EF4-FFF2-40B4-BE49-F238E27FC236}">
                      <a16:creationId xmlns:a16="http://schemas.microsoft.com/office/drawing/2014/main" id="{4C8861CF-4BBD-45A9-88ED-41FFE05AD382}"/>
                    </a:ext>
                  </a:extLst>
                </p:cNvPr>
                <p:cNvPicPr/>
                <p:nvPr/>
              </p:nvPicPr>
              <p:blipFill>
                <a:blip r:embed="rId60"/>
                <a:stretch>
                  <a:fillRect/>
                </a:stretch>
              </p:blipFill>
              <p:spPr>
                <a:xfrm>
                  <a:off x="6713667" y="5749627"/>
                  <a:ext cx="310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C0550479-6339-419F-B653-BEEFD8239EF1}"/>
                    </a:ext>
                  </a:extLst>
                </p14:cNvPr>
                <p14:cNvContentPartPr/>
                <p14:nvPr/>
              </p14:nvContentPartPr>
              <p14:xfrm>
                <a:off x="3152547" y="6155347"/>
                <a:ext cx="116640" cy="258840"/>
              </p14:xfrm>
            </p:contentPart>
          </mc:Choice>
          <mc:Fallback>
            <p:pic>
              <p:nvPicPr>
                <p:cNvPr id="52" name="Freihand 51">
                  <a:extLst>
                    <a:ext uri="{FF2B5EF4-FFF2-40B4-BE49-F238E27FC236}">
                      <a16:creationId xmlns:a16="http://schemas.microsoft.com/office/drawing/2014/main" id="{C0550479-6339-419F-B653-BEEFD8239EF1}"/>
                    </a:ext>
                  </a:extLst>
                </p:cNvPr>
                <p:cNvPicPr/>
                <p:nvPr/>
              </p:nvPicPr>
              <p:blipFill>
                <a:blip r:embed="rId62"/>
                <a:stretch>
                  <a:fillRect/>
                </a:stretch>
              </p:blipFill>
              <p:spPr>
                <a:xfrm>
                  <a:off x="3148227" y="6151027"/>
                  <a:ext cx="1252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B502CA7A-9AFE-44C1-8CD0-B51285813645}"/>
                    </a:ext>
                  </a:extLst>
                </p14:cNvPr>
                <p14:cNvContentPartPr/>
                <p14:nvPr/>
              </p14:nvContentPartPr>
              <p14:xfrm>
                <a:off x="3381507" y="6239227"/>
                <a:ext cx="5040" cy="111960"/>
              </p14:xfrm>
            </p:contentPart>
          </mc:Choice>
          <mc:Fallback>
            <p:pic>
              <p:nvPicPr>
                <p:cNvPr id="53" name="Freihand 52">
                  <a:extLst>
                    <a:ext uri="{FF2B5EF4-FFF2-40B4-BE49-F238E27FC236}">
                      <a16:creationId xmlns:a16="http://schemas.microsoft.com/office/drawing/2014/main" id="{B502CA7A-9AFE-44C1-8CD0-B51285813645}"/>
                    </a:ext>
                  </a:extLst>
                </p:cNvPr>
                <p:cNvPicPr/>
                <p:nvPr/>
              </p:nvPicPr>
              <p:blipFill>
                <a:blip r:embed="rId64"/>
                <a:stretch>
                  <a:fillRect/>
                </a:stretch>
              </p:blipFill>
              <p:spPr>
                <a:xfrm>
                  <a:off x="3377187" y="6234907"/>
                  <a:ext cx="13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E856BD10-D0B7-4989-B93E-F4F0D70FC889}"/>
                    </a:ext>
                  </a:extLst>
                </p14:cNvPr>
                <p14:cNvContentPartPr/>
                <p14:nvPr/>
              </p14:nvContentPartPr>
              <p14:xfrm>
                <a:off x="3277467" y="6195307"/>
                <a:ext cx="189720" cy="181080"/>
              </p14:xfrm>
            </p:contentPart>
          </mc:Choice>
          <mc:Fallback>
            <p:pic>
              <p:nvPicPr>
                <p:cNvPr id="54" name="Freihand 53">
                  <a:extLst>
                    <a:ext uri="{FF2B5EF4-FFF2-40B4-BE49-F238E27FC236}">
                      <a16:creationId xmlns:a16="http://schemas.microsoft.com/office/drawing/2014/main" id="{E856BD10-D0B7-4989-B93E-F4F0D70FC889}"/>
                    </a:ext>
                  </a:extLst>
                </p:cNvPr>
                <p:cNvPicPr/>
                <p:nvPr/>
              </p:nvPicPr>
              <p:blipFill>
                <a:blip r:embed="rId66"/>
                <a:stretch>
                  <a:fillRect/>
                </a:stretch>
              </p:blipFill>
              <p:spPr>
                <a:xfrm>
                  <a:off x="3273147" y="6190987"/>
                  <a:ext cx="198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9E85814A-664F-43FB-935B-BC6DC297E329}"/>
                    </a:ext>
                  </a:extLst>
                </p14:cNvPr>
                <p14:cNvContentPartPr/>
                <p14:nvPr/>
              </p14:nvContentPartPr>
              <p14:xfrm>
                <a:off x="3524427" y="6295027"/>
                <a:ext cx="5760" cy="61200"/>
              </p14:xfrm>
            </p:contentPart>
          </mc:Choice>
          <mc:Fallback>
            <p:pic>
              <p:nvPicPr>
                <p:cNvPr id="55" name="Freihand 54">
                  <a:extLst>
                    <a:ext uri="{FF2B5EF4-FFF2-40B4-BE49-F238E27FC236}">
                      <a16:creationId xmlns:a16="http://schemas.microsoft.com/office/drawing/2014/main" id="{9E85814A-664F-43FB-935B-BC6DC297E329}"/>
                    </a:ext>
                  </a:extLst>
                </p:cNvPr>
                <p:cNvPicPr/>
                <p:nvPr/>
              </p:nvPicPr>
              <p:blipFill>
                <a:blip r:embed="rId68"/>
                <a:stretch>
                  <a:fillRect/>
                </a:stretch>
              </p:blipFill>
              <p:spPr>
                <a:xfrm>
                  <a:off x="3520107" y="6290707"/>
                  <a:ext cx="14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DF8DA4DF-7474-46C5-B794-206BAFB321AE}"/>
                    </a:ext>
                  </a:extLst>
                </p14:cNvPr>
                <p14:cNvContentPartPr/>
                <p14:nvPr/>
              </p14:nvContentPartPr>
              <p14:xfrm>
                <a:off x="3507507" y="6176587"/>
                <a:ext cx="90360" cy="195120"/>
              </p14:xfrm>
            </p:contentPart>
          </mc:Choice>
          <mc:Fallback>
            <p:pic>
              <p:nvPicPr>
                <p:cNvPr id="56" name="Freihand 55">
                  <a:extLst>
                    <a:ext uri="{FF2B5EF4-FFF2-40B4-BE49-F238E27FC236}">
                      <a16:creationId xmlns:a16="http://schemas.microsoft.com/office/drawing/2014/main" id="{DF8DA4DF-7474-46C5-B794-206BAFB321AE}"/>
                    </a:ext>
                  </a:extLst>
                </p:cNvPr>
                <p:cNvPicPr/>
                <p:nvPr/>
              </p:nvPicPr>
              <p:blipFill>
                <a:blip r:embed="rId70"/>
                <a:stretch>
                  <a:fillRect/>
                </a:stretch>
              </p:blipFill>
              <p:spPr>
                <a:xfrm>
                  <a:off x="3503187" y="6172267"/>
                  <a:ext cx="99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CB6D1FEA-A775-488E-AE3B-6C88D619EDE6}"/>
                    </a:ext>
                  </a:extLst>
                </p14:cNvPr>
                <p14:cNvContentPartPr/>
                <p14:nvPr/>
              </p14:nvContentPartPr>
              <p14:xfrm>
                <a:off x="3627387" y="6177667"/>
                <a:ext cx="142200" cy="169560"/>
              </p14:xfrm>
            </p:contentPart>
          </mc:Choice>
          <mc:Fallback>
            <p:pic>
              <p:nvPicPr>
                <p:cNvPr id="57" name="Freihand 56">
                  <a:extLst>
                    <a:ext uri="{FF2B5EF4-FFF2-40B4-BE49-F238E27FC236}">
                      <a16:creationId xmlns:a16="http://schemas.microsoft.com/office/drawing/2014/main" id="{CB6D1FEA-A775-488E-AE3B-6C88D619EDE6}"/>
                    </a:ext>
                  </a:extLst>
                </p:cNvPr>
                <p:cNvPicPr/>
                <p:nvPr/>
              </p:nvPicPr>
              <p:blipFill>
                <a:blip r:embed="rId72"/>
                <a:stretch>
                  <a:fillRect/>
                </a:stretch>
              </p:blipFill>
              <p:spPr>
                <a:xfrm>
                  <a:off x="3623067" y="6173347"/>
                  <a:ext cx="150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Freihand 58">
                  <a:extLst>
                    <a:ext uri="{FF2B5EF4-FFF2-40B4-BE49-F238E27FC236}">
                      <a16:creationId xmlns:a16="http://schemas.microsoft.com/office/drawing/2014/main" id="{ACD8D1ED-FC2D-45DB-B625-4251386B82E7}"/>
                    </a:ext>
                  </a:extLst>
                </p14:cNvPr>
                <p14:cNvContentPartPr/>
                <p14:nvPr/>
              </p14:nvContentPartPr>
              <p14:xfrm>
                <a:off x="3806307" y="6245347"/>
                <a:ext cx="286920" cy="88200"/>
              </p14:xfrm>
            </p:contentPart>
          </mc:Choice>
          <mc:Fallback>
            <p:pic>
              <p:nvPicPr>
                <p:cNvPr id="59" name="Freihand 58">
                  <a:extLst>
                    <a:ext uri="{FF2B5EF4-FFF2-40B4-BE49-F238E27FC236}">
                      <a16:creationId xmlns:a16="http://schemas.microsoft.com/office/drawing/2014/main" id="{ACD8D1ED-FC2D-45DB-B625-4251386B82E7}"/>
                    </a:ext>
                  </a:extLst>
                </p:cNvPr>
                <p:cNvPicPr/>
                <p:nvPr/>
              </p:nvPicPr>
              <p:blipFill>
                <a:blip r:embed="rId74"/>
                <a:stretch>
                  <a:fillRect/>
                </a:stretch>
              </p:blipFill>
              <p:spPr>
                <a:xfrm>
                  <a:off x="3801987" y="6241027"/>
                  <a:ext cx="295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E780A3D6-3F29-4138-AB80-4C006484455C}"/>
                    </a:ext>
                  </a:extLst>
                </p14:cNvPr>
                <p14:cNvContentPartPr/>
                <p14:nvPr/>
              </p14:nvContentPartPr>
              <p14:xfrm>
                <a:off x="4052547" y="6281347"/>
                <a:ext cx="112680" cy="200520"/>
              </p14:xfrm>
            </p:contentPart>
          </mc:Choice>
          <mc:Fallback>
            <p:pic>
              <p:nvPicPr>
                <p:cNvPr id="60" name="Freihand 59">
                  <a:extLst>
                    <a:ext uri="{FF2B5EF4-FFF2-40B4-BE49-F238E27FC236}">
                      <a16:creationId xmlns:a16="http://schemas.microsoft.com/office/drawing/2014/main" id="{E780A3D6-3F29-4138-AB80-4C006484455C}"/>
                    </a:ext>
                  </a:extLst>
                </p:cNvPr>
                <p:cNvPicPr/>
                <p:nvPr/>
              </p:nvPicPr>
              <p:blipFill>
                <a:blip r:embed="rId76"/>
                <a:stretch>
                  <a:fillRect/>
                </a:stretch>
              </p:blipFill>
              <p:spPr>
                <a:xfrm>
                  <a:off x="4048227" y="6277027"/>
                  <a:ext cx="121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0E005E4D-1EAD-4EAE-8BB6-60D22696E004}"/>
                    </a:ext>
                  </a:extLst>
                </p14:cNvPr>
                <p14:cNvContentPartPr/>
                <p14:nvPr/>
              </p14:nvContentPartPr>
              <p14:xfrm>
                <a:off x="4249467" y="6307627"/>
                <a:ext cx="19080" cy="98640"/>
              </p14:xfrm>
            </p:contentPart>
          </mc:Choice>
          <mc:Fallback>
            <p:pic>
              <p:nvPicPr>
                <p:cNvPr id="61" name="Freihand 60">
                  <a:extLst>
                    <a:ext uri="{FF2B5EF4-FFF2-40B4-BE49-F238E27FC236}">
                      <a16:creationId xmlns:a16="http://schemas.microsoft.com/office/drawing/2014/main" id="{0E005E4D-1EAD-4EAE-8BB6-60D22696E004}"/>
                    </a:ext>
                  </a:extLst>
                </p:cNvPr>
                <p:cNvPicPr/>
                <p:nvPr/>
              </p:nvPicPr>
              <p:blipFill>
                <a:blip r:embed="rId78"/>
                <a:stretch>
                  <a:fillRect/>
                </a:stretch>
              </p:blipFill>
              <p:spPr>
                <a:xfrm>
                  <a:off x="4245147" y="6303307"/>
                  <a:ext cx="27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576C0E26-615F-441B-AA59-89AD602C8C2B}"/>
                    </a:ext>
                  </a:extLst>
                </p14:cNvPr>
                <p14:cNvContentPartPr/>
                <p14:nvPr/>
              </p14:nvContentPartPr>
              <p14:xfrm>
                <a:off x="4487067" y="6201067"/>
                <a:ext cx="7920" cy="129600"/>
              </p14:xfrm>
            </p:contentPart>
          </mc:Choice>
          <mc:Fallback>
            <p:pic>
              <p:nvPicPr>
                <p:cNvPr id="63" name="Freihand 62">
                  <a:extLst>
                    <a:ext uri="{FF2B5EF4-FFF2-40B4-BE49-F238E27FC236}">
                      <a16:creationId xmlns:a16="http://schemas.microsoft.com/office/drawing/2014/main" id="{576C0E26-615F-441B-AA59-89AD602C8C2B}"/>
                    </a:ext>
                  </a:extLst>
                </p:cNvPr>
                <p:cNvPicPr/>
                <p:nvPr/>
              </p:nvPicPr>
              <p:blipFill>
                <a:blip r:embed="rId80"/>
                <a:stretch>
                  <a:fillRect/>
                </a:stretch>
              </p:blipFill>
              <p:spPr>
                <a:xfrm>
                  <a:off x="4482747" y="6196747"/>
                  <a:ext cx="16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7492A0F3-505A-4663-AFD8-3E1D6EDF24A5}"/>
                    </a:ext>
                  </a:extLst>
                </p14:cNvPr>
                <p14:cNvContentPartPr/>
                <p14:nvPr/>
              </p14:nvContentPartPr>
              <p14:xfrm>
                <a:off x="4394547" y="6305827"/>
                <a:ext cx="171720" cy="22680"/>
              </p14:xfrm>
            </p:contentPart>
          </mc:Choice>
          <mc:Fallback>
            <p:pic>
              <p:nvPicPr>
                <p:cNvPr id="64" name="Freihand 63">
                  <a:extLst>
                    <a:ext uri="{FF2B5EF4-FFF2-40B4-BE49-F238E27FC236}">
                      <a16:creationId xmlns:a16="http://schemas.microsoft.com/office/drawing/2014/main" id="{7492A0F3-505A-4663-AFD8-3E1D6EDF24A5}"/>
                    </a:ext>
                  </a:extLst>
                </p:cNvPr>
                <p:cNvPicPr/>
                <p:nvPr/>
              </p:nvPicPr>
              <p:blipFill>
                <a:blip r:embed="rId82"/>
                <a:stretch>
                  <a:fillRect/>
                </a:stretch>
              </p:blipFill>
              <p:spPr>
                <a:xfrm>
                  <a:off x="4390227" y="6301507"/>
                  <a:ext cx="180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71468EF0-7756-4E87-B95C-68ACC95CDD0B}"/>
                    </a:ext>
                  </a:extLst>
                </p14:cNvPr>
                <p14:cNvContentPartPr/>
                <p14:nvPr/>
              </p14:nvContentPartPr>
              <p14:xfrm>
                <a:off x="4396347" y="6165787"/>
                <a:ext cx="193320" cy="29160"/>
              </p14:xfrm>
            </p:contentPart>
          </mc:Choice>
          <mc:Fallback>
            <p:pic>
              <p:nvPicPr>
                <p:cNvPr id="65" name="Freihand 64">
                  <a:extLst>
                    <a:ext uri="{FF2B5EF4-FFF2-40B4-BE49-F238E27FC236}">
                      <a16:creationId xmlns:a16="http://schemas.microsoft.com/office/drawing/2014/main" id="{71468EF0-7756-4E87-B95C-68ACC95CDD0B}"/>
                    </a:ext>
                  </a:extLst>
                </p:cNvPr>
                <p:cNvPicPr/>
                <p:nvPr/>
              </p:nvPicPr>
              <p:blipFill>
                <a:blip r:embed="rId84"/>
                <a:stretch>
                  <a:fillRect/>
                </a:stretch>
              </p:blipFill>
              <p:spPr>
                <a:xfrm>
                  <a:off x="4392027" y="6161467"/>
                  <a:ext cx="201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FE39E40C-2459-4162-9942-2325D1E7B9E1}"/>
                    </a:ext>
                  </a:extLst>
                </p14:cNvPr>
                <p14:cNvContentPartPr/>
                <p14:nvPr/>
              </p14:nvContentPartPr>
              <p14:xfrm>
                <a:off x="4588227" y="6232747"/>
                <a:ext cx="119520" cy="84960"/>
              </p14:xfrm>
            </p:contentPart>
          </mc:Choice>
          <mc:Fallback>
            <p:pic>
              <p:nvPicPr>
                <p:cNvPr id="66" name="Freihand 65">
                  <a:extLst>
                    <a:ext uri="{FF2B5EF4-FFF2-40B4-BE49-F238E27FC236}">
                      <a16:creationId xmlns:a16="http://schemas.microsoft.com/office/drawing/2014/main" id="{FE39E40C-2459-4162-9942-2325D1E7B9E1}"/>
                    </a:ext>
                  </a:extLst>
                </p:cNvPr>
                <p:cNvPicPr/>
                <p:nvPr/>
              </p:nvPicPr>
              <p:blipFill>
                <a:blip r:embed="rId86"/>
                <a:stretch>
                  <a:fillRect/>
                </a:stretch>
              </p:blipFill>
              <p:spPr>
                <a:xfrm>
                  <a:off x="4583907" y="6228427"/>
                  <a:ext cx="128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4709BB7B-14C7-481C-AB41-95EFE1780F12}"/>
                    </a:ext>
                  </a:extLst>
                </p14:cNvPr>
                <p14:cNvContentPartPr/>
                <p14:nvPr/>
              </p14:nvContentPartPr>
              <p14:xfrm>
                <a:off x="4771827" y="6156427"/>
                <a:ext cx="220320" cy="216360"/>
              </p14:xfrm>
            </p:contentPart>
          </mc:Choice>
          <mc:Fallback>
            <p:pic>
              <p:nvPicPr>
                <p:cNvPr id="67" name="Freihand 66">
                  <a:extLst>
                    <a:ext uri="{FF2B5EF4-FFF2-40B4-BE49-F238E27FC236}">
                      <a16:creationId xmlns:a16="http://schemas.microsoft.com/office/drawing/2014/main" id="{4709BB7B-14C7-481C-AB41-95EFE1780F12}"/>
                    </a:ext>
                  </a:extLst>
                </p:cNvPr>
                <p:cNvPicPr/>
                <p:nvPr/>
              </p:nvPicPr>
              <p:blipFill>
                <a:blip r:embed="rId88"/>
                <a:stretch>
                  <a:fillRect/>
                </a:stretch>
              </p:blipFill>
              <p:spPr>
                <a:xfrm>
                  <a:off x="4767507" y="6152107"/>
                  <a:ext cx="228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B1794FEA-0859-481D-9F86-0A39591CF93A}"/>
                    </a:ext>
                  </a:extLst>
                </p14:cNvPr>
                <p14:cNvContentPartPr/>
                <p14:nvPr/>
              </p14:nvContentPartPr>
              <p14:xfrm>
                <a:off x="5006907" y="6243547"/>
                <a:ext cx="123840" cy="100440"/>
              </p14:xfrm>
            </p:contentPart>
          </mc:Choice>
          <mc:Fallback>
            <p:pic>
              <p:nvPicPr>
                <p:cNvPr id="68" name="Freihand 67">
                  <a:extLst>
                    <a:ext uri="{FF2B5EF4-FFF2-40B4-BE49-F238E27FC236}">
                      <a16:creationId xmlns:a16="http://schemas.microsoft.com/office/drawing/2014/main" id="{B1794FEA-0859-481D-9F86-0A39591CF93A}"/>
                    </a:ext>
                  </a:extLst>
                </p:cNvPr>
                <p:cNvPicPr/>
                <p:nvPr/>
              </p:nvPicPr>
              <p:blipFill>
                <a:blip r:embed="rId90"/>
                <a:stretch>
                  <a:fillRect/>
                </a:stretch>
              </p:blipFill>
              <p:spPr>
                <a:xfrm>
                  <a:off x="5002587" y="6239227"/>
                  <a:ext cx="132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7886599B-1D5A-4C8B-A4F0-E12E9EEA6664}"/>
                    </a:ext>
                  </a:extLst>
                </p14:cNvPr>
                <p14:cNvContentPartPr/>
                <p14:nvPr/>
              </p14:nvContentPartPr>
              <p14:xfrm>
                <a:off x="5126067" y="6146707"/>
                <a:ext cx="261360" cy="146880"/>
              </p14:xfrm>
            </p:contentPart>
          </mc:Choice>
          <mc:Fallback>
            <p:pic>
              <p:nvPicPr>
                <p:cNvPr id="69" name="Freihand 68">
                  <a:extLst>
                    <a:ext uri="{FF2B5EF4-FFF2-40B4-BE49-F238E27FC236}">
                      <a16:creationId xmlns:a16="http://schemas.microsoft.com/office/drawing/2014/main" id="{7886599B-1D5A-4C8B-A4F0-E12E9EEA6664}"/>
                    </a:ext>
                  </a:extLst>
                </p:cNvPr>
                <p:cNvPicPr/>
                <p:nvPr/>
              </p:nvPicPr>
              <p:blipFill>
                <a:blip r:embed="rId92"/>
                <a:stretch>
                  <a:fillRect/>
                </a:stretch>
              </p:blipFill>
              <p:spPr>
                <a:xfrm>
                  <a:off x="5121747" y="6142387"/>
                  <a:ext cx="270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F836400E-7A46-463B-A798-5EDA97DA8E5D}"/>
                    </a:ext>
                  </a:extLst>
                </p14:cNvPr>
                <p14:cNvContentPartPr/>
                <p14:nvPr/>
              </p14:nvContentPartPr>
              <p14:xfrm>
                <a:off x="5391387" y="6117907"/>
                <a:ext cx="116640" cy="153000"/>
              </p14:xfrm>
            </p:contentPart>
          </mc:Choice>
          <mc:Fallback>
            <p:pic>
              <p:nvPicPr>
                <p:cNvPr id="70" name="Freihand 69">
                  <a:extLst>
                    <a:ext uri="{FF2B5EF4-FFF2-40B4-BE49-F238E27FC236}">
                      <a16:creationId xmlns:a16="http://schemas.microsoft.com/office/drawing/2014/main" id="{F836400E-7A46-463B-A798-5EDA97DA8E5D}"/>
                    </a:ext>
                  </a:extLst>
                </p:cNvPr>
                <p:cNvPicPr/>
                <p:nvPr/>
              </p:nvPicPr>
              <p:blipFill>
                <a:blip r:embed="rId94"/>
                <a:stretch>
                  <a:fillRect/>
                </a:stretch>
              </p:blipFill>
              <p:spPr>
                <a:xfrm>
                  <a:off x="5387067" y="6113587"/>
                  <a:ext cx="125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874E7A84-1664-404C-9421-608512C73B4A}"/>
                    </a:ext>
                  </a:extLst>
                </p14:cNvPr>
                <p14:cNvContentPartPr/>
                <p14:nvPr/>
              </p14:nvContentPartPr>
              <p14:xfrm>
                <a:off x="5452227" y="6138787"/>
                <a:ext cx="366480" cy="149040"/>
              </p14:xfrm>
            </p:contentPart>
          </mc:Choice>
          <mc:Fallback>
            <p:pic>
              <p:nvPicPr>
                <p:cNvPr id="71" name="Freihand 70">
                  <a:extLst>
                    <a:ext uri="{FF2B5EF4-FFF2-40B4-BE49-F238E27FC236}">
                      <a16:creationId xmlns:a16="http://schemas.microsoft.com/office/drawing/2014/main" id="{874E7A84-1664-404C-9421-608512C73B4A}"/>
                    </a:ext>
                  </a:extLst>
                </p:cNvPr>
                <p:cNvPicPr/>
                <p:nvPr/>
              </p:nvPicPr>
              <p:blipFill>
                <a:blip r:embed="rId96"/>
                <a:stretch>
                  <a:fillRect/>
                </a:stretch>
              </p:blipFill>
              <p:spPr>
                <a:xfrm>
                  <a:off x="5447907" y="6134467"/>
                  <a:ext cx="375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Freihand 71">
                  <a:extLst>
                    <a:ext uri="{FF2B5EF4-FFF2-40B4-BE49-F238E27FC236}">
                      <a16:creationId xmlns:a16="http://schemas.microsoft.com/office/drawing/2014/main" id="{6AF9B5C7-312B-4B53-B52A-8E28879257EA}"/>
                    </a:ext>
                  </a:extLst>
                </p14:cNvPr>
                <p14:cNvContentPartPr/>
                <p14:nvPr/>
              </p14:nvContentPartPr>
              <p14:xfrm>
                <a:off x="5880267" y="6248227"/>
                <a:ext cx="14760" cy="93240"/>
              </p14:xfrm>
            </p:contentPart>
          </mc:Choice>
          <mc:Fallback>
            <p:pic>
              <p:nvPicPr>
                <p:cNvPr id="72" name="Freihand 71">
                  <a:extLst>
                    <a:ext uri="{FF2B5EF4-FFF2-40B4-BE49-F238E27FC236}">
                      <a16:creationId xmlns:a16="http://schemas.microsoft.com/office/drawing/2014/main" id="{6AF9B5C7-312B-4B53-B52A-8E28879257EA}"/>
                    </a:ext>
                  </a:extLst>
                </p:cNvPr>
                <p:cNvPicPr/>
                <p:nvPr/>
              </p:nvPicPr>
              <p:blipFill>
                <a:blip r:embed="rId98"/>
                <a:stretch>
                  <a:fillRect/>
                </a:stretch>
              </p:blipFill>
              <p:spPr>
                <a:xfrm>
                  <a:off x="5875947" y="6243907"/>
                  <a:ext cx="23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3" name="Freihand 72">
                  <a:extLst>
                    <a:ext uri="{FF2B5EF4-FFF2-40B4-BE49-F238E27FC236}">
                      <a16:creationId xmlns:a16="http://schemas.microsoft.com/office/drawing/2014/main" id="{E25E5F87-4AEB-44B1-8CF5-84107931E179}"/>
                    </a:ext>
                  </a:extLst>
                </p14:cNvPr>
                <p14:cNvContentPartPr/>
                <p14:nvPr/>
              </p14:nvContentPartPr>
              <p14:xfrm>
                <a:off x="5992227" y="6154627"/>
                <a:ext cx="8640" cy="158040"/>
              </p14:xfrm>
            </p:contentPart>
          </mc:Choice>
          <mc:Fallback>
            <p:pic>
              <p:nvPicPr>
                <p:cNvPr id="73" name="Freihand 72">
                  <a:extLst>
                    <a:ext uri="{FF2B5EF4-FFF2-40B4-BE49-F238E27FC236}">
                      <a16:creationId xmlns:a16="http://schemas.microsoft.com/office/drawing/2014/main" id="{E25E5F87-4AEB-44B1-8CF5-84107931E179}"/>
                    </a:ext>
                  </a:extLst>
                </p:cNvPr>
                <p:cNvPicPr/>
                <p:nvPr/>
              </p:nvPicPr>
              <p:blipFill>
                <a:blip r:embed="rId100"/>
                <a:stretch>
                  <a:fillRect/>
                </a:stretch>
              </p:blipFill>
              <p:spPr>
                <a:xfrm>
                  <a:off x="5987907" y="6150307"/>
                  <a:ext cx="17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4" name="Freihand 73">
                  <a:extLst>
                    <a:ext uri="{FF2B5EF4-FFF2-40B4-BE49-F238E27FC236}">
                      <a16:creationId xmlns:a16="http://schemas.microsoft.com/office/drawing/2014/main" id="{134C396A-420A-49D1-8261-746F2B6124E9}"/>
                    </a:ext>
                  </a:extLst>
                </p14:cNvPr>
                <p14:cNvContentPartPr/>
                <p14:nvPr/>
              </p14:nvContentPartPr>
              <p14:xfrm>
                <a:off x="5953707" y="6121867"/>
                <a:ext cx="156240" cy="142200"/>
              </p14:xfrm>
            </p:contentPart>
          </mc:Choice>
          <mc:Fallback>
            <p:pic>
              <p:nvPicPr>
                <p:cNvPr id="74" name="Freihand 73">
                  <a:extLst>
                    <a:ext uri="{FF2B5EF4-FFF2-40B4-BE49-F238E27FC236}">
                      <a16:creationId xmlns:a16="http://schemas.microsoft.com/office/drawing/2014/main" id="{134C396A-420A-49D1-8261-746F2B6124E9}"/>
                    </a:ext>
                  </a:extLst>
                </p:cNvPr>
                <p:cNvPicPr/>
                <p:nvPr/>
              </p:nvPicPr>
              <p:blipFill>
                <a:blip r:embed="rId102"/>
                <a:stretch>
                  <a:fillRect/>
                </a:stretch>
              </p:blipFill>
              <p:spPr>
                <a:xfrm>
                  <a:off x="5949387" y="6117547"/>
                  <a:ext cx="164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5" name="Freihand 74">
                  <a:extLst>
                    <a:ext uri="{FF2B5EF4-FFF2-40B4-BE49-F238E27FC236}">
                      <a16:creationId xmlns:a16="http://schemas.microsoft.com/office/drawing/2014/main" id="{3513DAF6-62B0-44FA-80FE-97F5B7862643}"/>
                    </a:ext>
                  </a:extLst>
                </p14:cNvPr>
                <p14:cNvContentPartPr/>
                <p14:nvPr/>
              </p14:nvContentPartPr>
              <p14:xfrm>
                <a:off x="6074307" y="6178747"/>
                <a:ext cx="118800" cy="96480"/>
              </p14:xfrm>
            </p:contentPart>
          </mc:Choice>
          <mc:Fallback>
            <p:pic>
              <p:nvPicPr>
                <p:cNvPr id="75" name="Freihand 74">
                  <a:extLst>
                    <a:ext uri="{FF2B5EF4-FFF2-40B4-BE49-F238E27FC236}">
                      <a16:creationId xmlns:a16="http://schemas.microsoft.com/office/drawing/2014/main" id="{3513DAF6-62B0-44FA-80FE-97F5B7862643}"/>
                    </a:ext>
                  </a:extLst>
                </p:cNvPr>
                <p:cNvPicPr/>
                <p:nvPr/>
              </p:nvPicPr>
              <p:blipFill>
                <a:blip r:embed="rId104"/>
                <a:stretch>
                  <a:fillRect/>
                </a:stretch>
              </p:blipFill>
              <p:spPr>
                <a:xfrm>
                  <a:off x="6069987" y="6174427"/>
                  <a:ext cx="127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6" name="Freihand 75">
                  <a:extLst>
                    <a:ext uri="{FF2B5EF4-FFF2-40B4-BE49-F238E27FC236}">
                      <a16:creationId xmlns:a16="http://schemas.microsoft.com/office/drawing/2014/main" id="{FEC89D62-87B4-43D5-9A45-43DCA50B0637}"/>
                    </a:ext>
                  </a:extLst>
                </p14:cNvPr>
                <p14:cNvContentPartPr/>
                <p14:nvPr/>
              </p14:nvContentPartPr>
              <p14:xfrm>
                <a:off x="6181587" y="6111067"/>
                <a:ext cx="85320" cy="167400"/>
              </p14:xfrm>
            </p:contentPart>
          </mc:Choice>
          <mc:Fallback>
            <p:pic>
              <p:nvPicPr>
                <p:cNvPr id="76" name="Freihand 75">
                  <a:extLst>
                    <a:ext uri="{FF2B5EF4-FFF2-40B4-BE49-F238E27FC236}">
                      <a16:creationId xmlns:a16="http://schemas.microsoft.com/office/drawing/2014/main" id="{FEC89D62-87B4-43D5-9A45-43DCA50B0637}"/>
                    </a:ext>
                  </a:extLst>
                </p:cNvPr>
                <p:cNvPicPr/>
                <p:nvPr/>
              </p:nvPicPr>
              <p:blipFill>
                <a:blip r:embed="rId106"/>
                <a:stretch>
                  <a:fillRect/>
                </a:stretch>
              </p:blipFill>
              <p:spPr>
                <a:xfrm>
                  <a:off x="6177267" y="6106747"/>
                  <a:ext cx="93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7" name="Freihand 76">
                  <a:extLst>
                    <a:ext uri="{FF2B5EF4-FFF2-40B4-BE49-F238E27FC236}">
                      <a16:creationId xmlns:a16="http://schemas.microsoft.com/office/drawing/2014/main" id="{DE9C450E-8528-4502-A6DD-F10919AD991A}"/>
                    </a:ext>
                  </a:extLst>
                </p14:cNvPr>
                <p14:cNvContentPartPr/>
                <p14:nvPr/>
              </p14:nvContentPartPr>
              <p14:xfrm>
                <a:off x="6256827" y="6185947"/>
                <a:ext cx="137160" cy="109440"/>
              </p14:xfrm>
            </p:contentPart>
          </mc:Choice>
          <mc:Fallback>
            <p:pic>
              <p:nvPicPr>
                <p:cNvPr id="77" name="Freihand 76">
                  <a:extLst>
                    <a:ext uri="{FF2B5EF4-FFF2-40B4-BE49-F238E27FC236}">
                      <a16:creationId xmlns:a16="http://schemas.microsoft.com/office/drawing/2014/main" id="{DE9C450E-8528-4502-A6DD-F10919AD991A}"/>
                    </a:ext>
                  </a:extLst>
                </p:cNvPr>
                <p:cNvPicPr/>
                <p:nvPr/>
              </p:nvPicPr>
              <p:blipFill>
                <a:blip r:embed="rId108"/>
                <a:stretch>
                  <a:fillRect/>
                </a:stretch>
              </p:blipFill>
              <p:spPr>
                <a:xfrm>
                  <a:off x="6252507" y="6181627"/>
                  <a:ext cx="145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8" name="Freihand 77">
                  <a:extLst>
                    <a:ext uri="{FF2B5EF4-FFF2-40B4-BE49-F238E27FC236}">
                      <a16:creationId xmlns:a16="http://schemas.microsoft.com/office/drawing/2014/main" id="{6A36991B-D970-465C-8B62-383B2E6B5926}"/>
                    </a:ext>
                  </a:extLst>
                </p14:cNvPr>
                <p14:cNvContentPartPr/>
                <p14:nvPr/>
              </p14:nvContentPartPr>
              <p14:xfrm>
                <a:off x="6405147" y="6112867"/>
                <a:ext cx="94680" cy="159480"/>
              </p14:xfrm>
            </p:contentPart>
          </mc:Choice>
          <mc:Fallback>
            <p:pic>
              <p:nvPicPr>
                <p:cNvPr id="78" name="Freihand 77">
                  <a:extLst>
                    <a:ext uri="{FF2B5EF4-FFF2-40B4-BE49-F238E27FC236}">
                      <a16:creationId xmlns:a16="http://schemas.microsoft.com/office/drawing/2014/main" id="{6A36991B-D970-465C-8B62-383B2E6B5926}"/>
                    </a:ext>
                  </a:extLst>
                </p:cNvPr>
                <p:cNvPicPr/>
                <p:nvPr/>
              </p:nvPicPr>
              <p:blipFill>
                <a:blip r:embed="rId110"/>
                <a:stretch>
                  <a:fillRect/>
                </a:stretch>
              </p:blipFill>
              <p:spPr>
                <a:xfrm>
                  <a:off x="6400827" y="6108547"/>
                  <a:ext cx="103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9" name="Freihand 78">
                  <a:extLst>
                    <a:ext uri="{FF2B5EF4-FFF2-40B4-BE49-F238E27FC236}">
                      <a16:creationId xmlns:a16="http://schemas.microsoft.com/office/drawing/2014/main" id="{DEDE95A8-058B-4AB2-BFE0-FAEA5982F710}"/>
                    </a:ext>
                  </a:extLst>
                </p14:cNvPr>
                <p14:cNvContentPartPr/>
                <p14:nvPr/>
              </p14:nvContentPartPr>
              <p14:xfrm>
                <a:off x="6478587" y="6165427"/>
                <a:ext cx="68760" cy="101880"/>
              </p14:xfrm>
            </p:contentPart>
          </mc:Choice>
          <mc:Fallback>
            <p:pic>
              <p:nvPicPr>
                <p:cNvPr id="79" name="Freihand 78">
                  <a:extLst>
                    <a:ext uri="{FF2B5EF4-FFF2-40B4-BE49-F238E27FC236}">
                      <a16:creationId xmlns:a16="http://schemas.microsoft.com/office/drawing/2014/main" id="{DEDE95A8-058B-4AB2-BFE0-FAEA5982F710}"/>
                    </a:ext>
                  </a:extLst>
                </p:cNvPr>
                <p:cNvPicPr/>
                <p:nvPr/>
              </p:nvPicPr>
              <p:blipFill>
                <a:blip r:embed="rId112"/>
                <a:stretch>
                  <a:fillRect/>
                </a:stretch>
              </p:blipFill>
              <p:spPr>
                <a:xfrm>
                  <a:off x="6474267" y="6161107"/>
                  <a:ext cx="77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0" name="Freihand 79">
                  <a:extLst>
                    <a:ext uri="{FF2B5EF4-FFF2-40B4-BE49-F238E27FC236}">
                      <a16:creationId xmlns:a16="http://schemas.microsoft.com/office/drawing/2014/main" id="{F8E2389C-D911-48B6-A098-218B08300657}"/>
                    </a:ext>
                  </a:extLst>
                </p14:cNvPr>
                <p14:cNvContentPartPr/>
                <p14:nvPr/>
              </p14:nvContentPartPr>
              <p14:xfrm>
                <a:off x="6585867" y="6068227"/>
                <a:ext cx="100440" cy="249480"/>
              </p14:xfrm>
            </p:contentPart>
          </mc:Choice>
          <mc:Fallback>
            <p:pic>
              <p:nvPicPr>
                <p:cNvPr id="80" name="Freihand 79">
                  <a:extLst>
                    <a:ext uri="{FF2B5EF4-FFF2-40B4-BE49-F238E27FC236}">
                      <a16:creationId xmlns:a16="http://schemas.microsoft.com/office/drawing/2014/main" id="{F8E2389C-D911-48B6-A098-218B08300657}"/>
                    </a:ext>
                  </a:extLst>
                </p:cNvPr>
                <p:cNvPicPr/>
                <p:nvPr/>
              </p:nvPicPr>
              <p:blipFill>
                <a:blip r:embed="rId114"/>
                <a:stretch>
                  <a:fillRect/>
                </a:stretch>
              </p:blipFill>
              <p:spPr>
                <a:xfrm>
                  <a:off x="6581547" y="6063907"/>
                  <a:ext cx="109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1" name="Freihand 80">
                  <a:extLst>
                    <a:ext uri="{FF2B5EF4-FFF2-40B4-BE49-F238E27FC236}">
                      <a16:creationId xmlns:a16="http://schemas.microsoft.com/office/drawing/2014/main" id="{43E7BF27-A1C2-4021-8E95-A005F906A992}"/>
                    </a:ext>
                  </a:extLst>
                </p14:cNvPr>
                <p14:cNvContentPartPr/>
                <p14:nvPr/>
              </p14:nvContentPartPr>
              <p14:xfrm>
                <a:off x="6742827" y="6218347"/>
                <a:ext cx="27720" cy="113400"/>
              </p14:xfrm>
            </p:contentPart>
          </mc:Choice>
          <mc:Fallback>
            <p:pic>
              <p:nvPicPr>
                <p:cNvPr id="81" name="Freihand 80">
                  <a:extLst>
                    <a:ext uri="{FF2B5EF4-FFF2-40B4-BE49-F238E27FC236}">
                      <a16:creationId xmlns:a16="http://schemas.microsoft.com/office/drawing/2014/main" id="{43E7BF27-A1C2-4021-8E95-A005F906A992}"/>
                    </a:ext>
                  </a:extLst>
                </p:cNvPr>
                <p:cNvPicPr/>
                <p:nvPr/>
              </p:nvPicPr>
              <p:blipFill>
                <a:blip r:embed="rId116"/>
                <a:stretch>
                  <a:fillRect/>
                </a:stretch>
              </p:blipFill>
              <p:spPr>
                <a:xfrm>
                  <a:off x="6738507" y="6214027"/>
                  <a:ext cx="36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 name="Freihand 81">
                  <a:extLst>
                    <a:ext uri="{FF2B5EF4-FFF2-40B4-BE49-F238E27FC236}">
                      <a16:creationId xmlns:a16="http://schemas.microsoft.com/office/drawing/2014/main" id="{21AC873A-4E30-4660-8E28-06AB492C055C}"/>
                    </a:ext>
                  </a:extLst>
                </p14:cNvPr>
                <p14:cNvContentPartPr/>
                <p14:nvPr/>
              </p14:nvContentPartPr>
              <p14:xfrm>
                <a:off x="6874587" y="6229507"/>
                <a:ext cx="66960" cy="8280"/>
              </p14:xfrm>
            </p:contentPart>
          </mc:Choice>
          <mc:Fallback>
            <p:pic>
              <p:nvPicPr>
                <p:cNvPr id="82" name="Freihand 81">
                  <a:extLst>
                    <a:ext uri="{FF2B5EF4-FFF2-40B4-BE49-F238E27FC236}">
                      <a16:creationId xmlns:a16="http://schemas.microsoft.com/office/drawing/2014/main" id="{21AC873A-4E30-4660-8E28-06AB492C055C}"/>
                    </a:ext>
                  </a:extLst>
                </p:cNvPr>
                <p:cNvPicPr/>
                <p:nvPr/>
              </p:nvPicPr>
              <p:blipFill>
                <a:blip r:embed="rId118"/>
                <a:stretch>
                  <a:fillRect/>
                </a:stretch>
              </p:blipFill>
              <p:spPr>
                <a:xfrm>
                  <a:off x="6870267" y="6225187"/>
                  <a:ext cx="75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3" name="Freihand 82">
                  <a:extLst>
                    <a:ext uri="{FF2B5EF4-FFF2-40B4-BE49-F238E27FC236}">
                      <a16:creationId xmlns:a16="http://schemas.microsoft.com/office/drawing/2014/main" id="{855030B7-F1F1-45AE-98B9-DEF9000B7C3F}"/>
                    </a:ext>
                  </a:extLst>
                </p14:cNvPr>
                <p14:cNvContentPartPr/>
                <p14:nvPr/>
              </p14:nvContentPartPr>
              <p14:xfrm>
                <a:off x="7027947" y="6204307"/>
                <a:ext cx="164520" cy="15120"/>
              </p14:xfrm>
            </p:contentPart>
          </mc:Choice>
          <mc:Fallback>
            <p:pic>
              <p:nvPicPr>
                <p:cNvPr id="83" name="Freihand 82">
                  <a:extLst>
                    <a:ext uri="{FF2B5EF4-FFF2-40B4-BE49-F238E27FC236}">
                      <a16:creationId xmlns:a16="http://schemas.microsoft.com/office/drawing/2014/main" id="{855030B7-F1F1-45AE-98B9-DEF9000B7C3F}"/>
                    </a:ext>
                  </a:extLst>
                </p:cNvPr>
                <p:cNvPicPr/>
                <p:nvPr/>
              </p:nvPicPr>
              <p:blipFill>
                <a:blip r:embed="rId120"/>
                <a:stretch>
                  <a:fillRect/>
                </a:stretch>
              </p:blipFill>
              <p:spPr>
                <a:xfrm>
                  <a:off x="7023627" y="6199987"/>
                  <a:ext cx="173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4" name="Freihand 83">
                  <a:extLst>
                    <a:ext uri="{FF2B5EF4-FFF2-40B4-BE49-F238E27FC236}">
                      <a16:creationId xmlns:a16="http://schemas.microsoft.com/office/drawing/2014/main" id="{14D01001-F4FF-439A-A96F-2B34EAB1A34E}"/>
                    </a:ext>
                  </a:extLst>
                </p14:cNvPr>
                <p14:cNvContentPartPr/>
                <p14:nvPr/>
              </p14:nvContentPartPr>
              <p14:xfrm>
                <a:off x="7341147" y="6010627"/>
                <a:ext cx="214920" cy="388800"/>
              </p14:xfrm>
            </p:contentPart>
          </mc:Choice>
          <mc:Fallback>
            <p:pic>
              <p:nvPicPr>
                <p:cNvPr id="84" name="Freihand 83">
                  <a:extLst>
                    <a:ext uri="{FF2B5EF4-FFF2-40B4-BE49-F238E27FC236}">
                      <a16:creationId xmlns:a16="http://schemas.microsoft.com/office/drawing/2014/main" id="{14D01001-F4FF-439A-A96F-2B34EAB1A34E}"/>
                    </a:ext>
                  </a:extLst>
                </p:cNvPr>
                <p:cNvPicPr/>
                <p:nvPr/>
              </p:nvPicPr>
              <p:blipFill>
                <a:blip r:embed="rId122"/>
                <a:stretch>
                  <a:fillRect/>
                </a:stretch>
              </p:blipFill>
              <p:spPr>
                <a:xfrm>
                  <a:off x="7336827" y="6006307"/>
                  <a:ext cx="223560" cy="397440"/>
                </a:xfrm>
                <a:prstGeom prst="rect">
                  <a:avLst/>
                </a:prstGeom>
              </p:spPr>
            </p:pic>
          </mc:Fallback>
        </mc:AlternateContent>
      </p:grpSp>
      <p:grpSp>
        <p:nvGrpSpPr>
          <p:cNvPr id="90" name="Gruppieren 89">
            <a:extLst>
              <a:ext uri="{FF2B5EF4-FFF2-40B4-BE49-F238E27FC236}">
                <a16:creationId xmlns:a16="http://schemas.microsoft.com/office/drawing/2014/main" id="{22B21B48-3A22-49F2-B6CA-9214DCAA4947}"/>
              </a:ext>
            </a:extLst>
          </p:cNvPr>
          <p:cNvGrpSpPr/>
          <p:nvPr/>
        </p:nvGrpSpPr>
        <p:grpSpPr>
          <a:xfrm>
            <a:off x="5623227" y="1247467"/>
            <a:ext cx="495360" cy="415800"/>
            <a:chOff x="5623227" y="1247467"/>
            <a:chExt cx="495360" cy="415800"/>
          </a:xfrm>
        </p:grpSpPr>
        <mc:AlternateContent xmlns:mc="http://schemas.openxmlformats.org/markup-compatibility/2006">
          <mc:Choice xmlns:p14="http://schemas.microsoft.com/office/powerpoint/2010/main" Requires="p14">
            <p:contentPart p14:bwMode="auto" r:id="rId123">
              <p14:nvContentPartPr>
                <p14:cNvPr id="86" name="Freihand 85">
                  <a:extLst>
                    <a:ext uri="{FF2B5EF4-FFF2-40B4-BE49-F238E27FC236}">
                      <a16:creationId xmlns:a16="http://schemas.microsoft.com/office/drawing/2014/main" id="{E4D47243-5D78-4D7A-8764-38CC72C46E6D}"/>
                    </a:ext>
                  </a:extLst>
                </p14:cNvPr>
                <p14:cNvContentPartPr/>
                <p14:nvPr/>
              </p14:nvContentPartPr>
              <p14:xfrm>
                <a:off x="6078627" y="1662907"/>
                <a:ext cx="360" cy="360"/>
              </p14:xfrm>
            </p:contentPart>
          </mc:Choice>
          <mc:Fallback>
            <p:pic>
              <p:nvPicPr>
                <p:cNvPr id="86" name="Freihand 85">
                  <a:extLst>
                    <a:ext uri="{FF2B5EF4-FFF2-40B4-BE49-F238E27FC236}">
                      <a16:creationId xmlns:a16="http://schemas.microsoft.com/office/drawing/2014/main" id="{E4D47243-5D78-4D7A-8764-38CC72C46E6D}"/>
                    </a:ext>
                  </a:extLst>
                </p:cNvPr>
                <p:cNvPicPr/>
                <p:nvPr/>
              </p:nvPicPr>
              <p:blipFill>
                <a:blip r:embed="rId36"/>
                <a:stretch>
                  <a:fillRect/>
                </a:stretch>
              </p:blipFill>
              <p:spPr>
                <a:xfrm>
                  <a:off x="6074307" y="1658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7" name="Freihand 86">
                  <a:extLst>
                    <a:ext uri="{FF2B5EF4-FFF2-40B4-BE49-F238E27FC236}">
                      <a16:creationId xmlns:a16="http://schemas.microsoft.com/office/drawing/2014/main" id="{C174EABA-C8B3-4B47-AD7E-F8754A6952F9}"/>
                    </a:ext>
                  </a:extLst>
                </p14:cNvPr>
                <p14:cNvContentPartPr/>
                <p14:nvPr/>
              </p14:nvContentPartPr>
              <p14:xfrm>
                <a:off x="6071427" y="1662907"/>
                <a:ext cx="19800" cy="360"/>
              </p14:xfrm>
            </p:contentPart>
          </mc:Choice>
          <mc:Fallback>
            <p:pic>
              <p:nvPicPr>
                <p:cNvPr id="87" name="Freihand 86">
                  <a:extLst>
                    <a:ext uri="{FF2B5EF4-FFF2-40B4-BE49-F238E27FC236}">
                      <a16:creationId xmlns:a16="http://schemas.microsoft.com/office/drawing/2014/main" id="{C174EABA-C8B3-4B47-AD7E-F8754A6952F9}"/>
                    </a:ext>
                  </a:extLst>
                </p:cNvPr>
                <p:cNvPicPr/>
                <p:nvPr/>
              </p:nvPicPr>
              <p:blipFill>
                <a:blip r:embed="rId125"/>
                <a:stretch>
                  <a:fillRect/>
                </a:stretch>
              </p:blipFill>
              <p:spPr>
                <a:xfrm>
                  <a:off x="6067107" y="1658587"/>
                  <a:ext cx="28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8" name="Freihand 87">
                  <a:extLst>
                    <a:ext uri="{FF2B5EF4-FFF2-40B4-BE49-F238E27FC236}">
                      <a16:creationId xmlns:a16="http://schemas.microsoft.com/office/drawing/2014/main" id="{E791C8C3-9EA3-4324-98E4-839E525150BC}"/>
                    </a:ext>
                  </a:extLst>
                </p14:cNvPr>
                <p14:cNvContentPartPr/>
                <p14:nvPr/>
              </p14:nvContentPartPr>
              <p14:xfrm>
                <a:off x="5746347" y="1344667"/>
                <a:ext cx="372240" cy="317160"/>
              </p14:xfrm>
            </p:contentPart>
          </mc:Choice>
          <mc:Fallback>
            <p:pic>
              <p:nvPicPr>
                <p:cNvPr id="88" name="Freihand 87">
                  <a:extLst>
                    <a:ext uri="{FF2B5EF4-FFF2-40B4-BE49-F238E27FC236}">
                      <a16:creationId xmlns:a16="http://schemas.microsoft.com/office/drawing/2014/main" id="{E791C8C3-9EA3-4324-98E4-839E525150BC}"/>
                    </a:ext>
                  </a:extLst>
                </p:cNvPr>
                <p:cNvPicPr/>
                <p:nvPr/>
              </p:nvPicPr>
              <p:blipFill>
                <a:blip r:embed="rId127"/>
                <a:stretch>
                  <a:fillRect/>
                </a:stretch>
              </p:blipFill>
              <p:spPr>
                <a:xfrm>
                  <a:off x="5742027" y="1340347"/>
                  <a:ext cx="3808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9" name="Freihand 88">
                  <a:extLst>
                    <a:ext uri="{FF2B5EF4-FFF2-40B4-BE49-F238E27FC236}">
                      <a16:creationId xmlns:a16="http://schemas.microsoft.com/office/drawing/2014/main" id="{350E43E3-79B5-440A-9F8E-C10F7014EBCE}"/>
                    </a:ext>
                  </a:extLst>
                </p14:cNvPr>
                <p14:cNvContentPartPr/>
                <p14:nvPr/>
              </p14:nvContentPartPr>
              <p14:xfrm>
                <a:off x="5623227" y="1247467"/>
                <a:ext cx="233640" cy="217440"/>
              </p14:xfrm>
            </p:contentPart>
          </mc:Choice>
          <mc:Fallback>
            <p:pic>
              <p:nvPicPr>
                <p:cNvPr id="89" name="Freihand 88">
                  <a:extLst>
                    <a:ext uri="{FF2B5EF4-FFF2-40B4-BE49-F238E27FC236}">
                      <a16:creationId xmlns:a16="http://schemas.microsoft.com/office/drawing/2014/main" id="{350E43E3-79B5-440A-9F8E-C10F7014EBCE}"/>
                    </a:ext>
                  </a:extLst>
                </p:cNvPr>
                <p:cNvPicPr/>
                <p:nvPr/>
              </p:nvPicPr>
              <p:blipFill>
                <a:blip r:embed="rId129"/>
                <a:stretch>
                  <a:fillRect/>
                </a:stretch>
              </p:blipFill>
              <p:spPr>
                <a:xfrm>
                  <a:off x="5618907" y="1243147"/>
                  <a:ext cx="242280" cy="22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BADE3105-316C-4606-9A6A-6819E3BDEF42}"/>
                  </a:ext>
                </a:extLst>
              </p14:cNvPr>
              <p14:cNvContentPartPr/>
              <p14:nvPr/>
            </p14:nvContentPartPr>
            <p14:xfrm>
              <a:off x="5144067" y="3719947"/>
              <a:ext cx="939960" cy="523440"/>
            </p14:xfrm>
          </p:contentPart>
        </mc:Choice>
        <mc:Fallback>
          <p:pic>
            <p:nvPicPr>
              <p:cNvPr id="91" name="Freihand 90">
                <a:extLst>
                  <a:ext uri="{FF2B5EF4-FFF2-40B4-BE49-F238E27FC236}">
                    <a16:creationId xmlns:a16="http://schemas.microsoft.com/office/drawing/2014/main" id="{BADE3105-316C-4606-9A6A-6819E3BDEF42}"/>
                  </a:ext>
                </a:extLst>
              </p:cNvPr>
              <p:cNvPicPr/>
              <p:nvPr/>
            </p:nvPicPr>
            <p:blipFill>
              <a:blip r:embed="rId131"/>
              <a:stretch>
                <a:fillRect/>
              </a:stretch>
            </p:blipFill>
            <p:spPr>
              <a:xfrm>
                <a:off x="5139747" y="3715627"/>
                <a:ext cx="94860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6C3CE81C-5494-447C-A8DF-0AF6AB8FF6D1}"/>
                  </a:ext>
                </a:extLst>
              </p14:cNvPr>
              <p14:cNvContentPartPr/>
              <p14:nvPr/>
            </p14:nvContentPartPr>
            <p14:xfrm>
              <a:off x="5695587" y="3841267"/>
              <a:ext cx="360" cy="360"/>
            </p14:xfrm>
          </p:contentPart>
        </mc:Choice>
        <mc:Fallback>
          <p:pic>
            <p:nvPicPr>
              <p:cNvPr id="92" name="Freihand 91">
                <a:extLst>
                  <a:ext uri="{FF2B5EF4-FFF2-40B4-BE49-F238E27FC236}">
                    <a16:creationId xmlns:a16="http://schemas.microsoft.com/office/drawing/2014/main" id="{6C3CE81C-5494-447C-A8DF-0AF6AB8FF6D1}"/>
                  </a:ext>
                </a:extLst>
              </p:cNvPr>
              <p:cNvPicPr/>
              <p:nvPr/>
            </p:nvPicPr>
            <p:blipFill>
              <a:blip r:embed="rId36"/>
              <a:stretch>
                <a:fillRect/>
              </a:stretch>
            </p:blipFill>
            <p:spPr>
              <a:xfrm>
                <a:off x="5691267" y="3836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3" name="Freihand 92">
                <a:extLst>
                  <a:ext uri="{FF2B5EF4-FFF2-40B4-BE49-F238E27FC236}">
                    <a16:creationId xmlns:a16="http://schemas.microsoft.com/office/drawing/2014/main" id="{356A2848-EECF-41FF-B7C4-106CAE0A3A03}"/>
                  </a:ext>
                </a:extLst>
              </p14:cNvPr>
              <p14:cNvContentPartPr/>
              <p14:nvPr/>
            </p14:nvContentPartPr>
            <p14:xfrm>
              <a:off x="7110027" y="3111547"/>
              <a:ext cx="1444320" cy="75960"/>
            </p14:xfrm>
          </p:contentPart>
        </mc:Choice>
        <mc:Fallback>
          <p:pic>
            <p:nvPicPr>
              <p:cNvPr id="93" name="Freihand 92">
                <a:extLst>
                  <a:ext uri="{FF2B5EF4-FFF2-40B4-BE49-F238E27FC236}">
                    <a16:creationId xmlns:a16="http://schemas.microsoft.com/office/drawing/2014/main" id="{356A2848-EECF-41FF-B7C4-106CAE0A3A03}"/>
                  </a:ext>
                </a:extLst>
              </p:cNvPr>
              <p:cNvPicPr/>
              <p:nvPr/>
            </p:nvPicPr>
            <p:blipFill>
              <a:blip r:embed="rId134"/>
              <a:stretch>
                <a:fillRect/>
              </a:stretch>
            </p:blipFill>
            <p:spPr>
              <a:xfrm>
                <a:off x="7105707" y="3107227"/>
                <a:ext cx="1452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3026F698-870A-4611-8EDD-AEAC1457C668}"/>
                  </a:ext>
                </a:extLst>
              </p14:cNvPr>
              <p14:cNvContentPartPr/>
              <p14:nvPr/>
            </p14:nvContentPartPr>
            <p14:xfrm>
              <a:off x="5173587" y="3747667"/>
              <a:ext cx="939240" cy="420120"/>
            </p14:xfrm>
          </p:contentPart>
        </mc:Choice>
        <mc:Fallback>
          <p:pic>
            <p:nvPicPr>
              <p:cNvPr id="94" name="Freihand 93">
                <a:extLst>
                  <a:ext uri="{FF2B5EF4-FFF2-40B4-BE49-F238E27FC236}">
                    <a16:creationId xmlns:a16="http://schemas.microsoft.com/office/drawing/2014/main" id="{3026F698-870A-4611-8EDD-AEAC1457C668}"/>
                  </a:ext>
                </a:extLst>
              </p:cNvPr>
              <p:cNvPicPr/>
              <p:nvPr/>
            </p:nvPicPr>
            <p:blipFill>
              <a:blip r:embed="rId136"/>
              <a:stretch>
                <a:fillRect/>
              </a:stretch>
            </p:blipFill>
            <p:spPr>
              <a:xfrm>
                <a:off x="5169267" y="3743347"/>
                <a:ext cx="94788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79678AA8-52B9-420A-A97E-BC19119333E9}"/>
                  </a:ext>
                </a:extLst>
              </p14:cNvPr>
              <p14:cNvContentPartPr/>
              <p14:nvPr/>
            </p14:nvContentPartPr>
            <p14:xfrm>
              <a:off x="5313627" y="4110907"/>
              <a:ext cx="578520" cy="102600"/>
            </p14:xfrm>
          </p:contentPart>
        </mc:Choice>
        <mc:Fallback>
          <p:pic>
            <p:nvPicPr>
              <p:cNvPr id="95" name="Freihand 94">
                <a:extLst>
                  <a:ext uri="{FF2B5EF4-FFF2-40B4-BE49-F238E27FC236}">
                    <a16:creationId xmlns:a16="http://schemas.microsoft.com/office/drawing/2014/main" id="{79678AA8-52B9-420A-A97E-BC19119333E9}"/>
                  </a:ext>
                </a:extLst>
              </p:cNvPr>
              <p:cNvPicPr/>
              <p:nvPr/>
            </p:nvPicPr>
            <p:blipFill>
              <a:blip r:embed="rId138"/>
              <a:stretch>
                <a:fillRect/>
              </a:stretch>
            </p:blipFill>
            <p:spPr>
              <a:xfrm>
                <a:off x="5309307" y="4106587"/>
                <a:ext cx="587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3BFD6297-7863-47B2-A795-B634BCA0BE9C}"/>
                  </a:ext>
                </a:extLst>
              </p14:cNvPr>
              <p14:cNvContentPartPr/>
              <p14:nvPr/>
            </p14:nvContentPartPr>
            <p14:xfrm>
              <a:off x="6379947" y="3241147"/>
              <a:ext cx="2299320" cy="732240"/>
            </p14:xfrm>
          </p:contentPart>
        </mc:Choice>
        <mc:Fallback>
          <p:pic>
            <p:nvPicPr>
              <p:cNvPr id="96" name="Freihand 95">
                <a:extLst>
                  <a:ext uri="{FF2B5EF4-FFF2-40B4-BE49-F238E27FC236}">
                    <a16:creationId xmlns:a16="http://schemas.microsoft.com/office/drawing/2014/main" id="{3BFD6297-7863-47B2-A795-B634BCA0BE9C}"/>
                  </a:ext>
                </a:extLst>
              </p:cNvPr>
              <p:cNvPicPr/>
              <p:nvPr/>
            </p:nvPicPr>
            <p:blipFill>
              <a:blip r:embed="rId140"/>
              <a:stretch>
                <a:fillRect/>
              </a:stretch>
            </p:blipFill>
            <p:spPr>
              <a:xfrm>
                <a:off x="6375627" y="3236827"/>
                <a:ext cx="2307960" cy="740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FE9E2187-E140-43E4-A3E8-8AC6647BD69A}"/>
                  </a:ext>
                </a:extLst>
              </p14:cNvPr>
              <p14:cNvContentPartPr/>
              <p14:nvPr/>
            </p14:nvContentPartPr>
            <p14:xfrm>
              <a:off x="6254667" y="3739387"/>
              <a:ext cx="471960" cy="256320"/>
            </p14:xfrm>
          </p:contentPart>
        </mc:Choice>
        <mc:Fallback>
          <p:pic>
            <p:nvPicPr>
              <p:cNvPr id="97" name="Freihand 96">
                <a:extLst>
                  <a:ext uri="{FF2B5EF4-FFF2-40B4-BE49-F238E27FC236}">
                    <a16:creationId xmlns:a16="http://schemas.microsoft.com/office/drawing/2014/main" id="{FE9E2187-E140-43E4-A3E8-8AC6647BD69A}"/>
                  </a:ext>
                </a:extLst>
              </p:cNvPr>
              <p:cNvPicPr/>
              <p:nvPr/>
            </p:nvPicPr>
            <p:blipFill>
              <a:blip r:embed="rId142"/>
              <a:stretch>
                <a:fillRect/>
              </a:stretch>
            </p:blipFill>
            <p:spPr>
              <a:xfrm>
                <a:off x="6250347" y="3735067"/>
                <a:ext cx="480600" cy="264960"/>
              </a:xfrm>
              <a:prstGeom prst="rect">
                <a:avLst/>
              </a:prstGeom>
            </p:spPr>
          </p:pic>
        </mc:Fallback>
      </mc:AlternateContent>
      <p:grpSp>
        <p:nvGrpSpPr>
          <p:cNvPr id="152" name="Gruppieren 151">
            <a:extLst>
              <a:ext uri="{FF2B5EF4-FFF2-40B4-BE49-F238E27FC236}">
                <a16:creationId xmlns:a16="http://schemas.microsoft.com/office/drawing/2014/main" id="{17471310-E750-48FC-BF96-44B74071137E}"/>
              </a:ext>
            </a:extLst>
          </p:cNvPr>
          <p:cNvGrpSpPr/>
          <p:nvPr/>
        </p:nvGrpSpPr>
        <p:grpSpPr>
          <a:xfrm>
            <a:off x="8889507" y="1643107"/>
            <a:ext cx="3011400" cy="2124000"/>
            <a:chOff x="8889507" y="1643107"/>
            <a:chExt cx="3011400" cy="2124000"/>
          </a:xfrm>
        </p:grpSpPr>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B5774ADB-3B7B-41F0-8452-005B3AD267D0}"/>
                    </a:ext>
                  </a:extLst>
                </p14:cNvPr>
                <p14:cNvContentPartPr/>
                <p14:nvPr/>
              </p14:nvContentPartPr>
              <p14:xfrm>
                <a:off x="8889507" y="2992747"/>
                <a:ext cx="145080" cy="335880"/>
              </p14:xfrm>
            </p:contentPart>
          </mc:Choice>
          <mc:Fallback>
            <p:pic>
              <p:nvPicPr>
                <p:cNvPr id="98" name="Freihand 97">
                  <a:extLst>
                    <a:ext uri="{FF2B5EF4-FFF2-40B4-BE49-F238E27FC236}">
                      <a16:creationId xmlns:a16="http://schemas.microsoft.com/office/drawing/2014/main" id="{B5774ADB-3B7B-41F0-8452-005B3AD267D0}"/>
                    </a:ext>
                  </a:extLst>
                </p:cNvPr>
                <p:cNvPicPr/>
                <p:nvPr/>
              </p:nvPicPr>
              <p:blipFill>
                <a:blip r:embed="rId144"/>
                <a:stretch>
                  <a:fillRect/>
                </a:stretch>
              </p:blipFill>
              <p:spPr>
                <a:xfrm>
                  <a:off x="8885187" y="2988427"/>
                  <a:ext cx="15372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9" name="Freihand 98">
                  <a:extLst>
                    <a:ext uri="{FF2B5EF4-FFF2-40B4-BE49-F238E27FC236}">
                      <a16:creationId xmlns:a16="http://schemas.microsoft.com/office/drawing/2014/main" id="{3F865679-9D4A-4956-892B-99F8ECA5DEA5}"/>
                    </a:ext>
                  </a:extLst>
                </p14:cNvPr>
                <p14:cNvContentPartPr/>
                <p14:nvPr/>
              </p14:nvContentPartPr>
              <p14:xfrm>
                <a:off x="8950707" y="2848387"/>
                <a:ext cx="28440" cy="20160"/>
              </p14:xfrm>
            </p:contentPart>
          </mc:Choice>
          <mc:Fallback>
            <p:pic>
              <p:nvPicPr>
                <p:cNvPr id="99" name="Freihand 98">
                  <a:extLst>
                    <a:ext uri="{FF2B5EF4-FFF2-40B4-BE49-F238E27FC236}">
                      <a16:creationId xmlns:a16="http://schemas.microsoft.com/office/drawing/2014/main" id="{3F865679-9D4A-4956-892B-99F8ECA5DEA5}"/>
                    </a:ext>
                  </a:extLst>
                </p:cNvPr>
                <p:cNvPicPr/>
                <p:nvPr/>
              </p:nvPicPr>
              <p:blipFill>
                <a:blip r:embed="rId146"/>
                <a:stretch>
                  <a:fillRect/>
                </a:stretch>
              </p:blipFill>
              <p:spPr>
                <a:xfrm>
                  <a:off x="8946387" y="2844067"/>
                  <a:ext cx="37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0" name="Freihand 99">
                  <a:extLst>
                    <a:ext uri="{FF2B5EF4-FFF2-40B4-BE49-F238E27FC236}">
                      <a16:creationId xmlns:a16="http://schemas.microsoft.com/office/drawing/2014/main" id="{FC039C72-08C7-453F-B9F8-99950C3CBAB6}"/>
                    </a:ext>
                  </a:extLst>
                </p14:cNvPr>
                <p14:cNvContentPartPr/>
                <p14:nvPr/>
              </p14:nvContentPartPr>
              <p14:xfrm>
                <a:off x="9034947" y="2920747"/>
                <a:ext cx="136080" cy="141840"/>
              </p14:xfrm>
            </p:contentPart>
          </mc:Choice>
          <mc:Fallback>
            <p:pic>
              <p:nvPicPr>
                <p:cNvPr id="100" name="Freihand 99">
                  <a:extLst>
                    <a:ext uri="{FF2B5EF4-FFF2-40B4-BE49-F238E27FC236}">
                      <a16:creationId xmlns:a16="http://schemas.microsoft.com/office/drawing/2014/main" id="{FC039C72-08C7-453F-B9F8-99950C3CBAB6}"/>
                    </a:ext>
                  </a:extLst>
                </p:cNvPr>
                <p:cNvPicPr/>
                <p:nvPr/>
              </p:nvPicPr>
              <p:blipFill>
                <a:blip r:embed="rId148"/>
                <a:stretch>
                  <a:fillRect/>
                </a:stretch>
              </p:blipFill>
              <p:spPr>
                <a:xfrm>
                  <a:off x="9030627" y="2916427"/>
                  <a:ext cx="144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1" name="Freihand 100">
                  <a:extLst>
                    <a:ext uri="{FF2B5EF4-FFF2-40B4-BE49-F238E27FC236}">
                      <a16:creationId xmlns:a16="http://schemas.microsoft.com/office/drawing/2014/main" id="{FE1F1F12-1E19-4834-9483-DC13F241C61E}"/>
                    </a:ext>
                  </a:extLst>
                </p14:cNvPr>
                <p14:cNvContentPartPr/>
                <p14:nvPr/>
              </p14:nvContentPartPr>
              <p14:xfrm>
                <a:off x="9167067" y="2757667"/>
                <a:ext cx="209160" cy="233640"/>
              </p14:xfrm>
            </p:contentPart>
          </mc:Choice>
          <mc:Fallback>
            <p:pic>
              <p:nvPicPr>
                <p:cNvPr id="101" name="Freihand 100">
                  <a:extLst>
                    <a:ext uri="{FF2B5EF4-FFF2-40B4-BE49-F238E27FC236}">
                      <a16:creationId xmlns:a16="http://schemas.microsoft.com/office/drawing/2014/main" id="{FE1F1F12-1E19-4834-9483-DC13F241C61E}"/>
                    </a:ext>
                  </a:extLst>
                </p:cNvPr>
                <p:cNvPicPr/>
                <p:nvPr/>
              </p:nvPicPr>
              <p:blipFill>
                <a:blip r:embed="rId150"/>
                <a:stretch>
                  <a:fillRect/>
                </a:stretch>
              </p:blipFill>
              <p:spPr>
                <a:xfrm>
                  <a:off x="9162747" y="2753347"/>
                  <a:ext cx="217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2" name="Freihand 101">
                  <a:extLst>
                    <a:ext uri="{FF2B5EF4-FFF2-40B4-BE49-F238E27FC236}">
                      <a16:creationId xmlns:a16="http://schemas.microsoft.com/office/drawing/2014/main" id="{34E48476-84E3-4451-A146-D476F65A93DE}"/>
                    </a:ext>
                  </a:extLst>
                </p14:cNvPr>
                <p14:cNvContentPartPr/>
                <p14:nvPr/>
              </p14:nvContentPartPr>
              <p14:xfrm>
                <a:off x="9525267" y="2573347"/>
                <a:ext cx="328320" cy="256680"/>
              </p14:xfrm>
            </p:contentPart>
          </mc:Choice>
          <mc:Fallback>
            <p:pic>
              <p:nvPicPr>
                <p:cNvPr id="102" name="Freihand 101">
                  <a:extLst>
                    <a:ext uri="{FF2B5EF4-FFF2-40B4-BE49-F238E27FC236}">
                      <a16:creationId xmlns:a16="http://schemas.microsoft.com/office/drawing/2014/main" id="{34E48476-84E3-4451-A146-D476F65A93DE}"/>
                    </a:ext>
                  </a:extLst>
                </p:cNvPr>
                <p:cNvPicPr/>
                <p:nvPr/>
              </p:nvPicPr>
              <p:blipFill>
                <a:blip r:embed="rId152"/>
                <a:stretch>
                  <a:fillRect/>
                </a:stretch>
              </p:blipFill>
              <p:spPr>
                <a:xfrm>
                  <a:off x="9520947" y="2569027"/>
                  <a:ext cx="3369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 name="Freihand 102">
                  <a:extLst>
                    <a:ext uri="{FF2B5EF4-FFF2-40B4-BE49-F238E27FC236}">
                      <a16:creationId xmlns:a16="http://schemas.microsoft.com/office/drawing/2014/main" id="{FB14D151-EEEC-43CE-A729-FBC67A601EEB}"/>
                    </a:ext>
                  </a:extLst>
                </p14:cNvPr>
                <p14:cNvContentPartPr/>
                <p14:nvPr/>
              </p14:nvContentPartPr>
              <p14:xfrm>
                <a:off x="9778707" y="2531587"/>
                <a:ext cx="88200" cy="9000"/>
              </p14:xfrm>
            </p:contentPart>
          </mc:Choice>
          <mc:Fallback>
            <p:pic>
              <p:nvPicPr>
                <p:cNvPr id="103" name="Freihand 102">
                  <a:extLst>
                    <a:ext uri="{FF2B5EF4-FFF2-40B4-BE49-F238E27FC236}">
                      <a16:creationId xmlns:a16="http://schemas.microsoft.com/office/drawing/2014/main" id="{FB14D151-EEEC-43CE-A729-FBC67A601EEB}"/>
                    </a:ext>
                  </a:extLst>
                </p:cNvPr>
                <p:cNvPicPr/>
                <p:nvPr/>
              </p:nvPicPr>
              <p:blipFill>
                <a:blip r:embed="rId154"/>
                <a:stretch>
                  <a:fillRect/>
                </a:stretch>
              </p:blipFill>
              <p:spPr>
                <a:xfrm>
                  <a:off x="9774387" y="2527267"/>
                  <a:ext cx="96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4" name="Freihand 103">
                  <a:extLst>
                    <a:ext uri="{FF2B5EF4-FFF2-40B4-BE49-F238E27FC236}">
                      <a16:creationId xmlns:a16="http://schemas.microsoft.com/office/drawing/2014/main" id="{45CBC6A7-735D-4A16-B17E-7C63405B22CE}"/>
                    </a:ext>
                  </a:extLst>
                </p14:cNvPr>
                <p14:cNvContentPartPr/>
                <p14:nvPr/>
              </p14:nvContentPartPr>
              <p14:xfrm>
                <a:off x="9907587" y="2359867"/>
                <a:ext cx="164160" cy="236160"/>
              </p14:xfrm>
            </p:contentPart>
          </mc:Choice>
          <mc:Fallback>
            <p:pic>
              <p:nvPicPr>
                <p:cNvPr id="104" name="Freihand 103">
                  <a:extLst>
                    <a:ext uri="{FF2B5EF4-FFF2-40B4-BE49-F238E27FC236}">
                      <a16:creationId xmlns:a16="http://schemas.microsoft.com/office/drawing/2014/main" id="{45CBC6A7-735D-4A16-B17E-7C63405B22CE}"/>
                    </a:ext>
                  </a:extLst>
                </p:cNvPr>
                <p:cNvPicPr/>
                <p:nvPr/>
              </p:nvPicPr>
              <p:blipFill>
                <a:blip r:embed="rId156"/>
                <a:stretch>
                  <a:fillRect/>
                </a:stretch>
              </p:blipFill>
              <p:spPr>
                <a:xfrm>
                  <a:off x="9903267" y="2355547"/>
                  <a:ext cx="172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83447F34-01C9-4386-8318-520FC5CDCDEC}"/>
                    </a:ext>
                  </a:extLst>
                </p14:cNvPr>
                <p14:cNvContentPartPr/>
                <p14:nvPr/>
              </p14:nvContentPartPr>
              <p14:xfrm>
                <a:off x="10293147" y="2230627"/>
                <a:ext cx="106200" cy="244080"/>
              </p14:xfrm>
            </p:contentPart>
          </mc:Choice>
          <mc:Fallback>
            <p:pic>
              <p:nvPicPr>
                <p:cNvPr id="106" name="Freihand 105">
                  <a:extLst>
                    <a:ext uri="{FF2B5EF4-FFF2-40B4-BE49-F238E27FC236}">
                      <a16:creationId xmlns:a16="http://schemas.microsoft.com/office/drawing/2014/main" id="{83447F34-01C9-4386-8318-520FC5CDCDEC}"/>
                    </a:ext>
                  </a:extLst>
                </p:cNvPr>
                <p:cNvPicPr/>
                <p:nvPr/>
              </p:nvPicPr>
              <p:blipFill>
                <a:blip r:embed="rId158"/>
                <a:stretch>
                  <a:fillRect/>
                </a:stretch>
              </p:blipFill>
              <p:spPr>
                <a:xfrm>
                  <a:off x="10288827" y="2226307"/>
                  <a:ext cx="114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034105F1-A132-4147-B9E0-CF787969F8E2}"/>
                    </a:ext>
                  </a:extLst>
                </p14:cNvPr>
                <p14:cNvContentPartPr/>
                <p14:nvPr/>
              </p14:nvContentPartPr>
              <p14:xfrm>
                <a:off x="10429587" y="2327827"/>
                <a:ext cx="89640" cy="83160"/>
              </p14:xfrm>
            </p:contentPart>
          </mc:Choice>
          <mc:Fallback>
            <p:pic>
              <p:nvPicPr>
                <p:cNvPr id="107" name="Freihand 106">
                  <a:extLst>
                    <a:ext uri="{FF2B5EF4-FFF2-40B4-BE49-F238E27FC236}">
                      <a16:creationId xmlns:a16="http://schemas.microsoft.com/office/drawing/2014/main" id="{034105F1-A132-4147-B9E0-CF787969F8E2}"/>
                    </a:ext>
                  </a:extLst>
                </p:cNvPr>
                <p:cNvPicPr/>
                <p:nvPr/>
              </p:nvPicPr>
              <p:blipFill>
                <a:blip r:embed="rId160"/>
                <a:stretch>
                  <a:fillRect/>
                </a:stretch>
              </p:blipFill>
              <p:spPr>
                <a:xfrm>
                  <a:off x="10425267" y="2323507"/>
                  <a:ext cx="98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C8CE2189-D693-40CE-8C32-00A8080D0D90}"/>
                    </a:ext>
                  </a:extLst>
                </p14:cNvPr>
                <p14:cNvContentPartPr/>
                <p14:nvPr/>
              </p14:nvContentPartPr>
              <p14:xfrm>
                <a:off x="10526427" y="2265187"/>
                <a:ext cx="80280" cy="135360"/>
              </p14:xfrm>
            </p:contentPart>
          </mc:Choice>
          <mc:Fallback>
            <p:pic>
              <p:nvPicPr>
                <p:cNvPr id="108" name="Freihand 107">
                  <a:extLst>
                    <a:ext uri="{FF2B5EF4-FFF2-40B4-BE49-F238E27FC236}">
                      <a16:creationId xmlns:a16="http://schemas.microsoft.com/office/drawing/2014/main" id="{C8CE2189-D693-40CE-8C32-00A8080D0D90}"/>
                    </a:ext>
                  </a:extLst>
                </p:cNvPr>
                <p:cNvPicPr/>
                <p:nvPr/>
              </p:nvPicPr>
              <p:blipFill>
                <a:blip r:embed="rId162"/>
                <a:stretch>
                  <a:fillRect/>
                </a:stretch>
              </p:blipFill>
              <p:spPr>
                <a:xfrm>
                  <a:off x="10522107" y="2260867"/>
                  <a:ext cx="88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982B72E2-C3E4-4E5D-B853-3E26256BEFC5}"/>
                    </a:ext>
                  </a:extLst>
                </p14:cNvPr>
                <p14:cNvContentPartPr/>
                <p14:nvPr/>
              </p14:nvContentPartPr>
              <p14:xfrm>
                <a:off x="10712187" y="2172307"/>
                <a:ext cx="119160" cy="328320"/>
              </p14:xfrm>
            </p:contentPart>
          </mc:Choice>
          <mc:Fallback>
            <p:pic>
              <p:nvPicPr>
                <p:cNvPr id="109" name="Freihand 108">
                  <a:extLst>
                    <a:ext uri="{FF2B5EF4-FFF2-40B4-BE49-F238E27FC236}">
                      <a16:creationId xmlns:a16="http://schemas.microsoft.com/office/drawing/2014/main" id="{982B72E2-C3E4-4E5D-B853-3E26256BEFC5}"/>
                    </a:ext>
                  </a:extLst>
                </p:cNvPr>
                <p:cNvPicPr/>
                <p:nvPr/>
              </p:nvPicPr>
              <p:blipFill>
                <a:blip r:embed="rId164"/>
                <a:stretch>
                  <a:fillRect/>
                </a:stretch>
              </p:blipFill>
              <p:spPr>
                <a:xfrm>
                  <a:off x="10707867" y="2167987"/>
                  <a:ext cx="12780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27A11593-87AF-4F46-8B69-15A6BBA50976}"/>
                    </a:ext>
                  </a:extLst>
                </p14:cNvPr>
                <p14:cNvContentPartPr/>
                <p14:nvPr/>
              </p14:nvContentPartPr>
              <p14:xfrm>
                <a:off x="10842147" y="2113987"/>
                <a:ext cx="101520" cy="136800"/>
              </p14:xfrm>
            </p:contentPart>
          </mc:Choice>
          <mc:Fallback>
            <p:pic>
              <p:nvPicPr>
                <p:cNvPr id="110" name="Freihand 109">
                  <a:extLst>
                    <a:ext uri="{FF2B5EF4-FFF2-40B4-BE49-F238E27FC236}">
                      <a16:creationId xmlns:a16="http://schemas.microsoft.com/office/drawing/2014/main" id="{27A11593-87AF-4F46-8B69-15A6BBA50976}"/>
                    </a:ext>
                  </a:extLst>
                </p:cNvPr>
                <p:cNvPicPr/>
                <p:nvPr/>
              </p:nvPicPr>
              <p:blipFill>
                <a:blip r:embed="rId166"/>
                <a:stretch>
                  <a:fillRect/>
                </a:stretch>
              </p:blipFill>
              <p:spPr>
                <a:xfrm>
                  <a:off x="10837827" y="2109667"/>
                  <a:ext cx="110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35129DCC-81B9-4FBA-95E1-15EB06204924}"/>
                    </a:ext>
                  </a:extLst>
                </p14:cNvPr>
                <p14:cNvContentPartPr/>
                <p14:nvPr/>
              </p14:nvContentPartPr>
              <p14:xfrm>
                <a:off x="10964187" y="2017867"/>
                <a:ext cx="228960" cy="154440"/>
              </p14:xfrm>
            </p:contentPart>
          </mc:Choice>
          <mc:Fallback>
            <p:pic>
              <p:nvPicPr>
                <p:cNvPr id="111" name="Freihand 110">
                  <a:extLst>
                    <a:ext uri="{FF2B5EF4-FFF2-40B4-BE49-F238E27FC236}">
                      <a16:creationId xmlns:a16="http://schemas.microsoft.com/office/drawing/2014/main" id="{35129DCC-81B9-4FBA-95E1-15EB06204924}"/>
                    </a:ext>
                  </a:extLst>
                </p:cNvPr>
                <p:cNvPicPr/>
                <p:nvPr/>
              </p:nvPicPr>
              <p:blipFill>
                <a:blip r:embed="rId168"/>
                <a:stretch>
                  <a:fillRect/>
                </a:stretch>
              </p:blipFill>
              <p:spPr>
                <a:xfrm>
                  <a:off x="10959867" y="2013547"/>
                  <a:ext cx="237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82A3FD8E-7CDF-428E-9D8F-45AAF1A851BF}"/>
                    </a:ext>
                  </a:extLst>
                </p14:cNvPr>
                <p14:cNvContentPartPr/>
                <p14:nvPr/>
              </p14:nvContentPartPr>
              <p14:xfrm>
                <a:off x="11208987" y="1822027"/>
                <a:ext cx="102600" cy="220320"/>
              </p14:xfrm>
            </p:contentPart>
          </mc:Choice>
          <mc:Fallback>
            <p:pic>
              <p:nvPicPr>
                <p:cNvPr id="112" name="Freihand 111">
                  <a:extLst>
                    <a:ext uri="{FF2B5EF4-FFF2-40B4-BE49-F238E27FC236}">
                      <a16:creationId xmlns:a16="http://schemas.microsoft.com/office/drawing/2014/main" id="{82A3FD8E-7CDF-428E-9D8F-45AAF1A851BF}"/>
                    </a:ext>
                  </a:extLst>
                </p:cNvPr>
                <p:cNvPicPr/>
                <p:nvPr/>
              </p:nvPicPr>
              <p:blipFill>
                <a:blip r:embed="rId170"/>
                <a:stretch>
                  <a:fillRect/>
                </a:stretch>
              </p:blipFill>
              <p:spPr>
                <a:xfrm>
                  <a:off x="11204667" y="1817707"/>
                  <a:ext cx="1112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4" name="Freihand 113">
                  <a:extLst>
                    <a:ext uri="{FF2B5EF4-FFF2-40B4-BE49-F238E27FC236}">
                      <a16:creationId xmlns:a16="http://schemas.microsoft.com/office/drawing/2014/main" id="{8CD87A35-1083-49BE-A707-3FD90F19EAC7}"/>
                    </a:ext>
                  </a:extLst>
                </p14:cNvPr>
                <p14:cNvContentPartPr/>
                <p14:nvPr/>
              </p14:nvContentPartPr>
              <p14:xfrm>
                <a:off x="11337507" y="1643107"/>
                <a:ext cx="235800" cy="312480"/>
              </p14:xfrm>
            </p:contentPart>
          </mc:Choice>
          <mc:Fallback>
            <p:pic>
              <p:nvPicPr>
                <p:cNvPr id="114" name="Freihand 113">
                  <a:extLst>
                    <a:ext uri="{FF2B5EF4-FFF2-40B4-BE49-F238E27FC236}">
                      <a16:creationId xmlns:a16="http://schemas.microsoft.com/office/drawing/2014/main" id="{8CD87A35-1083-49BE-A707-3FD90F19EAC7}"/>
                    </a:ext>
                  </a:extLst>
                </p:cNvPr>
                <p:cNvPicPr/>
                <p:nvPr/>
              </p:nvPicPr>
              <p:blipFill>
                <a:blip r:embed="rId172"/>
                <a:stretch>
                  <a:fillRect/>
                </a:stretch>
              </p:blipFill>
              <p:spPr>
                <a:xfrm>
                  <a:off x="11333187" y="1638787"/>
                  <a:ext cx="2444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5" name="Freihand 114">
                  <a:extLst>
                    <a:ext uri="{FF2B5EF4-FFF2-40B4-BE49-F238E27FC236}">
                      <a16:creationId xmlns:a16="http://schemas.microsoft.com/office/drawing/2014/main" id="{C5BE75E7-5612-442C-AB0D-8B194EB9B2C3}"/>
                    </a:ext>
                  </a:extLst>
                </p14:cNvPr>
                <p14:cNvContentPartPr/>
                <p14:nvPr/>
              </p14:nvContentPartPr>
              <p14:xfrm>
                <a:off x="11453427" y="1672987"/>
                <a:ext cx="293400" cy="54000"/>
              </p14:xfrm>
            </p:contentPart>
          </mc:Choice>
          <mc:Fallback>
            <p:pic>
              <p:nvPicPr>
                <p:cNvPr id="115" name="Freihand 114">
                  <a:extLst>
                    <a:ext uri="{FF2B5EF4-FFF2-40B4-BE49-F238E27FC236}">
                      <a16:creationId xmlns:a16="http://schemas.microsoft.com/office/drawing/2014/main" id="{C5BE75E7-5612-442C-AB0D-8B194EB9B2C3}"/>
                    </a:ext>
                  </a:extLst>
                </p:cNvPr>
                <p:cNvPicPr/>
                <p:nvPr/>
              </p:nvPicPr>
              <p:blipFill>
                <a:blip r:embed="rId174"/>
                <a:stretch>
                  <a:fillRect/>
                </a:stretch>
              </p:blipFill>
              <p:spPr>
                <a:xfrm>
                  <a:off x="11449107" y="1668667"/>
                  <a:ext cx="302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6" name="Freihand 115">
                  <a:extLst>
                    <a:ext uri="{FF2B5EF4-FFF2-40B4-BE49-F238E27FC236}">
                      <a16:creationId xmlns:a16="http://schemas.microsoft.com/office/drawing/2014/main" id="{AE1B385B-9542-4731-809D-EF0DAEE3CF0E}"/>
                    </a:ext>
                  </a:extLst>
                </p14:cNvPr>
                <p14:cNvContentPartPr/>
                <p14:nvPr/>
              </p14:nvContentPartPr>
              <p14:xfrm>
                <a:off x="9023787" y="3280387"/>
                <a:ext cx="84240" cy="220320"/>
              </p14:xfrm>
            </p:contentPart>
          </mc:Choice>
          <mc:Fallback>
            <p:pic>
              <p:nvPicPr>
                <p:cNvPr id="116" name="Freihand 115">
                  <a:extLst>
                    <a:ext uri="{FF2B5EF4-FFF2-40B4-BE49-F238E27FC236}">
                      <a16:creationId xmlns:a16="http://schemas.microsoft.com/office/drawing/2014/main" id="{AE1B385B-9542-4731-809D-EF0DAEE3CF0E}"/>
                    </a:ext>
                  </a:extLst>
                </p:cNvPr>
                <p:cNvPicPr/>
                <p:nvPr/>
              </p:nvPicPr>
              <p:blipFill>
                <a:blip r:embed="rId176"/>
                <a:stretch>
                  <a:fillRect/>
                </a:stretch>
              </p:blipFill>
              <p:spPr>
                <a:xfrm>
                  <a:off x="9019467" y="3276067"/>
                  <a:ext cx="92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7" name="Freihand 116">
                  <a:extLst>
                    <a:ext uri="{FF2B5EF4-FFF2-40B4-BE49-F238E27FC236}">
                      <a16:creationId xmlns:a16="http://schemas.microsoft.com/office/drawing/2014/main" id="{95F89A39-EBC7-43A3-A76B-E7A893F9FF48}"/>
                    </a:ext>
                  </a:extLst>
                </p14:cNvPr>
                <p14:cNvContentPartPr/>
                <p14:nvPr/>
              </p14:nvContentPartPr>
              <p14:xfrm>
                <a:off x="9150147" y="3161227"/>
                <a:ext cx="130320" cy="304200"/>
              </p14:xfrm>
            </p:contentPart>
          </mc:Choice>
          <mc:Fallback>
            <p:pic>
              <p:nvPicPr>
                <p:cNvPr id="117" name="Freihand 116">
                  <a:extLst>
                    <a:ext uri="{FF2B5EF4-FFF2-40B4-BE49-F238E27FC236}">
                      <a16:creationId xmlns:a16="http://schemas.microsoft.com/office/drawing/2014/main" id="{95F89A39-EBC7-43A3-A76B-E7A893F9FF48}"/>
                    </a:ext>
                  </a:extLst>
                </p:cNvPr>
                <p:cNvPicPr/>
                <p:nvPr/>
              </p:nvPicPr>
              <p:blipFill>
                <a:blip r:embed="rId178"/>
                <a:stretch>
                  <a:fillRect/>
                </a:stretch>
              </p:blipFill>
              <p:spPr>
                <a:xfrm>
                  <a:off x="9145827" y="3156907"/>
                  <a:ext cx="1389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8" name="Freihand 117">
                  <a:extLst>
                    <a:ext uri="{FF2B5EF4-FFF2-40B4-BE49-F238E27FC236}">
                      <a16:creationId xmlns:a16="http://schemas.microsoft.com/office/drawing/2014/main" id="{27CFD3B8-DE7F-47C3-91DA-1E7D07FC977F}"/>
                    </a:ext>
                  </a:extLst>
                </p14:cNvPr>
                <p14:cNvContentPartPr/>
                <p14:nvPr/>
              </p14:nvContentPartPr>
              <p14:xfrm>
                <a:off x="9318267" y="2983747"/>
                <a:ext cx="293400" cy="419040"/>
              </p14:xfrm>
            </p:contentPart>
          </mc:Choice>
          <mc:Fallback>
            <p:pic>
              <p:nvPicPr>
                <p:cNvPr id="118" name="Freihand 117">
                  <a:extLst>
                    <a:ext uri="{FF2B5EF4-FFF2-40B4-BE49-F238E27FC236}">
                      <a16:creationId xmlns:a16="http://schemas.microsoft.com/office/drawing/2014/main" id="{27CFD3B8-DE7F-47C3-91DA-1E7D07FC977F}"/>
                    </a:ext>
                  </a:extLst>
                </p:cNvPr>
                <p:cNvPicPr/>
                <p:nvPr/>
              </p:nvPicPr>
              <p:blipFill>
                <a:blip r:embed="rId180"/>
                <a:stretch>
                  <a:fillRect/>
                </a:stretch>
              </p:blipFill>
              <p:spPr>
                <a:xfrm>
                  <a:off x="9313947" y="2979427"/>
                  <a:ext cx="30204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332EFC26-64C5-47F3-B337-54EBEF10C599}"/>
                    </a:ext>
                  </a:extLst>
                </p14:cNvPr>
                <p14:cNvContentPartPr/>
                <p14:nvPr/>
              </p14:nvContentPartPr>
              <p14:xfrm>
                <a:off x="9586107" y="2960707"/>
                <a:ext cx="9360" cy="31320"/>
              </p14:xfrm>
            </p:contentPart>
          </mc:Choice>
          <mc:Fallback>
            <p:pic>
              <p:nvPicPr>
                <p:cNvPr id="119" name="Freihand 118">
                  <a:extLst>
                    <a:ext uri="{FF2B5EF4-FFF2-40B4-BE49-F238E27FC236}">
                      <a16:creationId xmlns:a16="http://schemas.microsoft.com/office/drawing/2014/main" id="{332EFC26-64C5-47F3-B337-54EBEF10C599}"/>
                    </a:ext>
                  </a:extLst>
                </p:cNvPr>
                <p:cNvPicPr/>
                <p:nvPr/>
              </p:nvPicPr>
              <p:blipFill>
                <a:blip r:embed="rId182"/>
                <a:stretch>
                  <a:fillRect/>
                </a:stretch>
              </p:blipFill>
              <p:spPr>
                <a:xfrm>
                  <a:off x="9581787" y="2956387"/>
                  <a:ext cx="18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0" name="Freihand 119">
                  <a:extLst>
                    <a:ext uri="{FF2B5EF4-FFF2-40B4-BE49-F238E27FC236}">
                      <a16:creationId xmlns:a16="http://schemas.microsoft.com/office/drawing/2014/main" id="{2C3EC76D-9575-4B67-A851-55B6404E5A30}"/>
                    </a:ext>
                  </a:extLst>
                </p14:cNvPr>
                <p14:cNvContentPartPr/>
                <p14:nvPr/>
              </p14:nvContentPartPr>
              <p14:xfrm>
                <a:off x="9628227" y="2900227"/>
                <a:ext cx="127800" cy="221040"/>
              </p14:xfrm>
            </p:contentPart>
          </mc:Choice>
          <mc:Fallback>
            <p:pic>
              <p:nvPicPr>
                <p:cNvPr id="120" name="Freihand 119">
                  <a:extLst>
                    <a:ext uri="{FF2B5EF4-FFF2-40B4-BE49-F238E27FC236}">
                      <a16:creationId xmlns:a16="http://schemas.microsoft.com/office/drawing/2014/main" id="{2C3EC76D-9575-4B67-A851-55B6404E5A30}"/>
                    </a:ext>
                  </a:extLst>
                </p:cNvPr>
                <p:cNvPicPr/>
                <p:nvPr/>
              </p:nvPicPr>
              <p:blipFill>
                <a:blip r:embed="rId184"/>
                <a:stretch>
                  <a:fillRect/>
                </a:stretch>
              </p:blipFill>
              <p:spPr>
                <a:xfrm>
                  <a:off x="9623907" y="2895907"/>
                  <a:ext cx="136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1" name="Freihand 120">
                  <a:extLst>
                    <a:ext uri="{FF2B5EF4-FFF2-40B4-BE49-F238E27FC236}">
                      <a16:creationId xmlns:a16="http://schemas.microsoft.com/office/drawing/2014/main" id="{22FD11F7-60E5-4419-92D9-FED0DFC2B3B7}"/>
                    </a:ext>
                  </a:extLst>
                </p14:cNvPr>
                <p14:cNvContentPartPr/>
                <p14:nvPr/>
              </p14:nvContentPartPr>
              <p14:xfrm>
                <a:off x="9789507" y="2944507"/>
                <a:ext cx="37080" cy="98640"/>
              </p14:xfrm>
            </p:contentPart>
          </mc:Choice>
          <mc:Fallback>
            <p:pic>
              <p:nvPicPr>
                <p:cNvPr id="121" name="Freihand 120">
                  <a:extLst>
                    <a:ext uri="{FF2B5EF4-FFF2-40B4-BE49-F238E27FC236}">
                      <a16:creationId xmlns:a16="http://schemas.microsoft.com/office/drawing/2014/main" id="{22FD11F7-60E5-4419-92D9-FED0DFC2B3B7}"/>
                    </a:ext>
                  </a:extLst>
                </p:cNvPr>
                <p:cNvPicPr/>
                <p:nvPr/>
              </p:nvPicPr>
              <p:blipFill>
                <a:blip r:embed="rId186"/>
                <a:stretch>
                  <a:fillRect/>
                </a:stretch>
              </p:blipFill>
              <p:spPr>
                <a:xfrm>
                  <a:off x="9785187" y="2940187"/>
                  <a:ext cx="45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2" name="Freihand 121">
                  <a:extLst>
                    <a:ext uri="{FF2B5EF4-FFF2-40B4-BE49-F238E27FC236}">
                      <a16:creationId xmlns:a16="http://schemas.microsoft.com/office/drawing/2014/main" id="{5A26F855-2F92-4BB7-830C-2B9E3BCCD586}"/>
                    </a:ext>
                  </a:extLst>
                </p14:cNvPr>
                <p14:cNvContentPartPr/>
                <p14:nvPr/>
              </p14:nvContentPartPr>
              <p14:xfrm>
                <a:off x="9981027" y="2733907"/>
                <a:ext cx="132120" cy="233640"/>
              </p14:xfrm>
            </p:contentPart>
          </mc:Choice>
          <mc:Fallback>
            <p:pic>
              <p:nvPicPr>
                <p:cNvPr id="122" name="Freihand 121">
                  <a:extLst>
                    <a:ext uri="{FF2B5EF4-FFF2-40B4-BE49-F238E27FC236}">
                      <a16:creationId xmlns:a16="http://schemas.microsoft.com/office/drawing/2014/main" id="{5A26F855-2F92-4BB7-830C-2B9E3BCCD586}"/>
                    </a:ext>
                  </a:extLst>
                </p:cNvPr>
                <p:cNvPicPr/>
                <p:nvPr/>
              </p:nvPicPr>
              <p:blipFill>
                <a:blip r:embed="rId188"/>
                <a:stretch>
                  <a:fillRect/>
                </a:stretch>
              </p:blipFill>
              <p:spPr>
                <a:xfrm>
                  <a:off x="9976707" y="2729587"/>
                  <a:ext cx="1407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3" name="Freihand 122">
                  <a:extLst>
                    <a:ext uri="{FF2B5EF4-FFF2-40B4-BE49-F238E27FC236}">
                      <a16:creationId xmlns:a16="http://schemas.microsoft.com/office/drawing/2014/main" id="{D8F7DCBC-8AC6-4BFE-838F-DA8B5B2696BB}"/>
                    </a:ext>
                  </a:extLst>
                </p14:cNvPr>
                <p14:cNvContentPartPr/>
                <p14:nvPr/>
              </p14:nvContentPartPr>
              <p14:xfrm>
                <a:off x="10137987" y="2706187"/>
                <a:ext cx="18720" cy="178560"/>
              </p14:xfrm>
            </p:contentPart>
          </mc:Choice>
          <mc:Fallback>
            <p:pic>
              <p:nvPicPr>
                <p:cNvPr id="123" name="Freihand 122">
                  <a:extLst>
                    <a:ext uri="{FF2B5EF4-FFF2-40B4-BE49-F238E27FC236}">
                      <a16:creationId xmlns:a16="http://schemas.microsoft.com/office/drawing/2014/main" id="{D8F7DCBC-8AC6-4BFE-838F-DA8B5B2696BB}"/>
                    </a:ext>
                  </a:extLst>
                </p:cNvPr>
                <p:cNvPicPr/>
                <p:nvPr/>
              </p:nvPicPr>
              <p:blipFill>
                <a:blip r:embed="rId190"/>
                <a:stretch>
                  <a:fillRect/>
                </a:stretch>
              </p:blipFill>
              <p:spPr>
                <a:xfrm>
                  <a:off x="10133667" y="2701867"/>
                  <a:ext cx="27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4" name="Freihand 123">
                  <a:extLst>
                    <a:ext uri="{FF2B5EF4-FFF2-40B4-BE49-F238E27FC236}">
                      <a16:creationId xmlns:a16="http://schemas.microsoft.com/office/drawing/2014/main" id="{BFE30091-2028-45B9-A228-1838755B9481}"/>
                    </a:ext>
                  </a:extLst>
                </p14:cNvPr>
                <p14:cNvContentPartPr/>
                <p14:nvPr/>
              </p14:nvContentPartPr>
              <p14:xfrm>
                <a:off x="10162107" y="2731027"/>
                <a:ext cx="144360" cy="128880"/>
              </p14:xfrm>
            </p:contentPart>
          </mc:Choice>
          <mc:Fallback>
            <p:pic>
              <p:nvPicPr>
                <p:cNvPr id="124" name="Freihand 123">
                  <a:extLst>
                    <a:ext uri="{FF2B5EF4-FFF2-40B4-BE49-F238E27FC236}">
                      <a16:creationId xmlns:a16="http://schemas.microsoft.com/office/drawing/2014/main" id="{BFE30091-2028-45B9-A228-1838755B9481}"/>
                    </a:ext>
                  </a:extLst>
                </p:cNvPr>
                <p:cNvPicPr/>
                <p:nvPr/>
              </p:nvPicPr>
              <p:blipFill>
                <a:blip r:embed="rId192"/>
                <a:stretch>
                  <a:fillRect/>
                </a:stretch>
              </p:blipFill>
              <p:spPr>
                <a:xfrm>
                  <a:off x="10157787" y="2726707"/>
                  <a:ext cx="153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5" name="Freihand 124">
                  <a:extLst>
                    <a:ext uri="{FF2B5EF4-FFF2-40B4-BE49-F238E27FC236}">
                      <a16:creationId xmlns:a16="http://schemas.microsoft.com/office/drawing/2014/main" id="{AEDC5E7C-3B25-485F-AE25-CDDBF9AB276C}"/>
                    </a:ext>
                  </a:extLst>
                </p14:cNvPr>
                <p14:cNvContentPartPr/>
                <p14:nvPr/>
              </p14:nvContentPartPr>
              <p14:xfrm>
                <a:off x="10270107" y="2628067"/>
                <a:ext cx="6480" cy="24120"/>
              </p14:xfrm>
            </p:contentPart>
          </mc:Choice>
          <mc:Fallback>
            <p:pic>
              <p:nvPicPr>
                <p:cNvPr id="125" name="Freihand 124">
                  <a:extLst>
                    <a:ext uri="{FF2B5EF4-FFF2-40B4-BE49-F238E27FC236}">
                      <a16:creationId xmlns:a16="http://schemas.microsoft.com/office/drawing/2014/main" id="{AEDC5E7C-3B25-485F-AE25-CDDBF9AB276C}"/>
                    </a:ext>
                  </a:extLst>
                </p:cNvPr>
                <p:cNvPicPr/>
                <p:nvPr/>
              </p:nvPicPr>
              <p:blipFill>
                <a:blip r:embed="rId194"/>
                <a:stretch>
                  <a:fillRect/>
                </a:stretch>
              </p:blipFill>
              <p:spPr>
                <a:xfrm>
                  <a:off x="10265787" y="2623747"/>
                  <a:ext cx="151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6" name="Freihand 125">
                  <a:extLst>
                    <a:ext uri="{FF2B5EF4-FFF2-40B4-BE49-F238E27FC236}">
                      <a16:creationId xmlns:a16="http://schemas.microsoft.com/office/drawing/2014/main" id="{CC8F3DF2-830F-4913-980C-A52AD8CCFB32}"/>
                    </a:ext>
                  </a:extLst>
                </p14:cNvPr>
                <p14:cNvContentPartPr/>
                <p14:nvPr/>
              </p14:nvContentPartPr>
              <p14:xfrm>
                <a:off x="10351827" y="2530867"/>
                <a:ext cx="127800" cy="263520"/>
              </p14:xfrm>
            </p:contentPart>
          </mc:Choice>
          <mc:Fallback>
            <p:pic>
              <p:nvPicPr>
                <p:cNvPr id="126" name="Freihand 125">
                  <a:extLst>
                    <a:ext uri="{FF2B5EF4-FFF2-40B4-BE49-F238E27FC236}">
                      <a16:creationId xmlns:a16="http://schemas.microsoft.com/office/drawing/2014/main" id="{CC8F3DF2-830F-4913-980C-A52AD8CCFB32}"/>
                    </a:ext>
                  </a:extLst>
                </p:cNvPr>
                <p:cNvPicPr/>
                <p:nvPr/>
              </p:nvPicPr>
              <p:blipFill>
                <a:blip r:embed="rId196"/>
                <a:stretch>
                  <a:fillRect/>
                </a:stretch>
              </p:blipFill>
              <p:spPr>
                <a:xfrm>
                  <a:off x="10347507" y="2526547"/>
                  <a:ext cx="1364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7" name="Freihand 126">
                  <a:extLst>
                    <a:ext uri="{FF2B5EF4-FFF2-40B4-BE49-F238E27FC236}">
                      <a16:creationId xmlns:a16="http://schemas.microsoft.com/office/drawing/2014/main" id="{6240A4B1-6923-4958-8925-BDA0B71A5E91}"/>
                    </a:ext>
                  </a:extLst>
                </p14:cNvPr>
                <p14:cNvContentPartPr/>
                <p14:nvPr/>
              </p14:nvContentPartPr>
              <p14:xfrm>
                <a:off x="10545507" y="2566507"/>
                <a:ext cx="104040" cy="348840"/>
              </p14:xfrm>
            </p:contentPart>
          </mc:Choice>
          <mc:Fallback>
            <p:pic>
              <p:nvPicPr>
                <p:cNvPr id="127" name="Freihand 126">
                  <a:extLst>
                    <a:ext uri="{FF2B5EF4-FFF2-40B4-BE49-F238E27FC236}">
                      <a16:creationId xmlns:a16="http://schemas.microsoft.com/office/drawing/2014/main" id="{6240A4B1-6923-4958-8925-BDA0B71A5E91}"/>
                    </a:ext>
                  </a:extLst>
                </p:cNvPr>
                <p:cNvPicPr/>
                <p:nvPr/>
              </p:nvPicPr>
              <p:blipFill>
                <a:blip r:embed="rId198"/>
                <a:stretch>
                  <a:fillRect/>
                </a:stretch>
              </p:blipFill>
              <p:spPr>
                <a:xfrm>
                  <a:off x="10541187" y="2562187"/>
                  <a:ext cx="1126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8" name="Freihand 127">
                  <a:extLst>
                    <a:ext uri="{FF2B5EF4-FFF2-40B4-BE49-F238E27FC236}">
                      <a16:creationId xmlns:a16="http://schemas.microsoft.com/office/drawing/2014/main" id="{A90B108D-EF49-41CD-9707-F0C52C2F37D4}"/>
                    </a:ext>
                  </a:extLst>
                </p14:cNvPr>
                <p14:cNvContentPartPr/>
                <p14:nvPr/>
              </p14:nvContentPartPr>
              <p14:xfrm>
                <a:off x="10647027" y="2453467"/>
                <a:ext cx="273600" cy="215640"/>
              </p14:xfrm>
            </p:contentPart>
          </mc:Choice>
          <mc:Fallback>
            <p:pic>
              <p:nvPicPr>
                <p:cNvPr id="128" name="Freihand 127">
                  <a:extLst>
                    <a:ext uri="{FF2B5EF4-FFF2-40B4-BE49-F238E27FC236}">
                      <a16:creationId xmlns:a16="http://schemas.microsoft.com/office/drawing/2014/main" id="{A90B108D-EF49-41CD-9707-F0C52C2F37D4}"/>
                    </a:ext>
                  </a:extLst>
                </p:cNvPr>
                <p:cNvPicPr/>
                <p:nvPr/>
              </p:nvPicPr>
              <p:blipFill>
                <a:blip r:embed="rId200"/>
                <a:stretch>
                  <a:fillRect/>
                </a:stretch>
              </p:blipFill>
              <p:spPr>
                <a:xfrm>
                  <a:off x="10642707" y="2449147"/>
                  <a:ext cx="282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9" name="Freihand 128">
                  <a:extLst>
                    <a:ext uri="{FF2B5EF4-FFF2-40B4-BE49-F238E27FC236}">
                      <a16:creationId xmlns:a16="http://schemas.microsoft.com/office/drawing/2014/main" id="{CE8DB6FD-0A1D-4D53-8B55-BBC6C96E9F10}"/>
                    </a:ext>
                  </a:extLst>
                </p14:cNvPr>
                <p14:cNvContentPartPr/>
                <p14:nvPr/>
              </p14:nvContentPartPr>
              <p14:xfrm>
                <a:off x="10877427" y="2383627"/>
                <a:ext cx="24840" cy="38880"/>
              </p14:xfrm>
            </p:contentPart>
          </mc:Choice>
          <mc:Fallback>
            <p:pic>
              <p:nvPicPr>
                <p:cNvPr id="129" name="Freihand 128">
                  <a:extLst>
                    <a:ext uri="{FF2B5EF4-FFF2-40B4-BE49-F238E27FC236}">
                      <a16:creationId xmlns:a16="http://schemas.microsoft.com/office/drawing/2014/main" id="{CE8DB6FD-0A1D-4D53-8B55-BBC6C96E9F10}"/>
                    </a:ext>
                  </a:extLst>
                </p:cNvPr>
                <p:cNvPicPr/>
                <p:nvPr/>
              </p:nvPicPr>
              <p:blipFill>
                <a:blip r:embed="rId202"/>
                <a:stretch>
                  <a:fillRect/>
                </a:stretch>
              </p:blipFill>
              <p:spPr>
                <a:xfrm>
                  <a:off x="10873107" y="2379307"/>
                  <a:ext cx="33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0" name="Freihand 129">
                  <a:extLst>
                    <a:ext uri="{FF2B5EF4-FFF2-40B4-BE49-F238E27FC236}">
                      <a16:creationId xmlns:a16="http://schemas.microsoft.com/office/drawing/2014/main" id="{A5F57C30-B319-4913-926D-2DB8BA2D9EA2}"/>
                    </a:ext>
                  </a:extLst>
                </p14:cNvPr>
                <p14:cNvContentPartPr/>
                <p14:nvPr/>
              </p14:nvContentPartPr>
              <p14:xfrm>
                <a:off x="10918827" y="2225587"/>
                <a:ext cx="248400" cy="281880"/>
              </p14:xfrm>
            </p:contentPart>
          </mc:Choice>
          <mc:Fallback>
            <p:pic>
              <p:nvPicPr>
                <p:cNvPr id="130" name="Freihand 129">
                  <a:extLst>
                    <a:ext uri="{FF2B5EF4-FFF2-40B4-BE49-F238E27FC236}">
                      <a16:creationId xmlns:a16="http://schemas.microsoft.com/office/drawing/2014/main" id="{A5F57C30-B319-4913-926D-2DB8BA2D9EA2}"/>
                    </a:ext>
                  </a:extLst>
                </p:cNvPr>
                <p:cNvPicPr/>
                <p:nvPr/>
              </p:nvPicPr>
              <p:blipFill>
                <a:blip r:embed="rId204"/>
                <a:stretch>
                  <a:fillRect/>
                </a:stretch>
              </p:blipFill>
              <p:spPr>
                <a:xfrm>
                  <a:off x="10914507" y="2221267"/>
                  <a:ext cx="2570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1" name="Freihand 130">
                  <a:extLst>
                    <a:ext uri="{FF2B5EF4-FFF2-40B4-BE49-F238E27FC236}">
                      <a16:creationId xmlns:a16="http://schemas.microsoft.com/office/drawing/2014/main" id="{31CE1E5D-8A0F-4EA6-A81E-F47001BCCD75}"/>
                    </a:ext>
                  </a:extLst>
                </p14:cNvPr>
                <p14:cNvContentPartPr/>
                <p14:nvPr/>
              </p14:nvContentPartPr>
              <p14:xfrm>
                <a:off x="11311587" y="2139907"/>
                <a:ext cx="148680" cy="164520"/>
              </p14:xfrm>
            </p:contentPart>
          </mc:Choice>
          <mc:Fallback>
            <p:pic>
              <p:nvPicPr>
                <p:cNvPr id="131" name="Freihand 130">
                  <a:extLst>
                    <a:ext uri="{FF2B5EF4-FFF2-40B4-BE49-F238E27FC236}">
                      <a16:creationId xmlns:a16="http://schemas.microsoft.com/office/drawing/2014/main" id="{31CE1E5D-8A0F-4EA6-A81E-F47001BCCD75}"/>
                    </a:ext>
                  </a:extLst>
                </p:cNvPr>
                <p:cNvPicPr/>
                <p:nvPr/>
              </p:nvPicPr>
              <p:blipFill>
                <a:blip r:embed="rId206"/>
                <a:stretch>
                  <a:fillRect/>
                </a:stretch>
              </p:blipFill>
              <p:spPr>
                <a:xfrm>
                  <a:off x="11307267" y="2135587"/>
                  <a:ext cx="157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2" name="Freihand 131">
                  <a:extLst>
                    <a:ext uri="{FF2B5EF4-FFF2-40B4-BE49-F238E27FC236}">
                      <a16:creationId xmlns:a16="http://schemas.microsoft.com/office/drawing/2014/main" id="{F7A81AB6-4F0D-4B36-9E2E-F9AEC30C1765}"/>
                    </a:ext>
                  </a:extLst>
                </p14:cNvPr>
                <p14:cNvContentPartPr/>
                <p14:nvPr/>
              </p14:nvContentPartPr>
              <p14:xfrm>
                <a:off x="11473947" y="2109307"/>
                <a:ext cx="203400" cy="103320"/>
              </p14:xfrm>
            </p:contentPart>
          </mc:Choice>
          <mc:Fallback>
            <p:pic>
              <p:nvPicPr>
                <p:cNvPr id="132" name="Freihand 131">
                  <a:extLst>
                    <a:ext uri="{FF2B5EF4-FFF2-40B4-BE49-F238E27FC236}">
                      <a16:creationId xmlns:a16="http://schemas.microsoft.com/office/drawing/2014/main" id="{F7A81AB6-4F0D-4B36-9E2E-F9AEC30C1765}"/>
                    </a:ext>
                  </a:extLst>
                </p:cNvPr>
                <p:cNvPicPr/>
                <p:nvPr/>
              </p:nvPicPr>
              <p:blipFill>
                <a:blip r:embed="rId208"/>
                <a:stretch>
                  <a:fillRect/>
                </a:stretch>
              </p:blipFill>
              <p:spPr>
                <a:xfrm>
                  <a:off x="11469627" y="2104987"/>
                  <a:ext cx="212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4" name="Freihand 133">
                  <a:extLst>
                    <a:ext uri="{FF2B5EF4-FFF2-40B4-BE49-F238E27FC236}">
                      <a16:creationId xmlns:a16="http://schemas.microsoft.com/office/drawing/2014/main" id="{2F20ED48-BC14-4CB0-812C-7D2D36227FDD}"/>
                    </a:ext>
                  </a:extLst>
                </p14:cNvPr>
                <p14:cNvContentPartPr/>
                <p14:nvPr/>
              </p14:nvContentPartPr>
              <p14:xfrm>
                <a:off x="9209187" y="3485947"/>
                <a:ext cx="331560" cy="281160"/>
              </p14:xfrm>
            </p:contentPart>
          </mc:Choice>
          <mc:Fallback>
            <p:pic>
              <p:nvPicPr>
                <p:cNvPr id="134" name="Freihand 133">
                  <a:extLst>
                    <a:ext uri="{FF2B5EF4-FFF2-40B4-BE49-F238E27FC236}">
                      <a16:creationId xmlns:a16="http://schemas.microsoft.com/office/drawing/2014/main" id="{2F20ED48-BC14-4CB0-812C-7D2D36227FDD}"/>
                    </a:ext>
                  </a:extLst>
                </p:cNvPr>
                <p:cNvPicPr/>
                <p:nvPr/>
              </p:nvPicPr>
              <p:blipFill>
                <a:blip r:embed="rId210"/>
                <a:stretch>
                  <a:fillRect/>
                </a:stretch>
              </p:blipFill>
              <p:spPr>
                <a:xfrm>
                  <a:off x="9204867" y="3481627"/>
                  <a:ext cx="3402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 name="Freihand 134">
                  <a:extLst>
                    <a:ext uri="{FF2B5EF4-FFF2-40B4-BE49-F238E27FC236}">
                      <a16:creationId xmlns:a16="http://schemas.microsoft.com/office/drawing/2014/main" id="{D757CA1E-CD58-408C-8FDE-19DCA887DD10}"/>
                    </a:ext>
                  </a:extLst>
                </p14:cNvPr>
                <p14:cNvContentPartPr/>
                <p14:nvPr/>
              </p14:nvContentPartPr>
              <p14:xfrm>
                <a:off x="9703827" y="3282187"/>
                <a:ext cx="266760" cy="240120"/>
              </p14:xfrm>
            </p:contentPart>
          </mc:Choice>
          <mc:Fallback>
            <p:pic>
              <p:nvPicPr>
                <p:cNvPr id="135" name="Freihand 134">
                  <a:extLst>
                    <a:ext uri="{FF2B5EF4-FFF2-40B4-BE49-F238E27FC236}">
                      <a16:creationId xmlns:a16="http://schemas.microsoft.com/office/drawing/2014/main" id="{D757CA1E-CD58-408C-8FDE-19DCA887DD10}"/>
                    </a:ext>
                  </a:extLst>
                </p:cNvPr>
                <p:cNvPicPr/>
                <p:nvPr/>
              </p:nvPicPr>
              <p:blipFill>
                <a:blip r:embed="rId212"/>
                <a:stretch>
                  <a:fillRect/>
                </a:stretch>
              </p:blipFill>
              <p:spPr>
                <a:xfrm>
                  <a:off x="9699507" y="3277867"/>
                  <a:ext cx="275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6" name="Freihand 135">
                  <a:extLst>
                    <a:ext uri="{FF2B5EF4-FFF2-40B4-BE49-F238E27FC236}">
                      <a16:creationId xmlns:a16="http://schemas.microsoft.com/office/drawing/2014/main" id="{1E1A0E61-4C95-496F-B0EB-CA5100F91CA6}"/>
                    </a:ext>
                  </a:extLst>
                </p14:cNvPr>
                <p14:cNvContentPartPr/>
                <p14:nvPr/>
              </p14:nvContentPartPr>
              <p14:xfrm>
                <a:off x="9957627" y="3231787"/>
                <a:ext cx="136080" cy="400320"/>
              </p14:xfrm>
            </p:contentPart>
          </mc:Choice>
          <mc:Fallback>
            <p:pic>
              <p:nvPicPr>
                <p:cNvPr id="136" name="Freihand 135">
                  <a:extLst>
                    <a:ext uri="{FF2B5EF4-FFF2-40B4-BE49-F238E27FC236}">
                      <a16:creationId xmlns:a16="http://schemas.microsoft.com/office/drawing/2014/main" id="{1E1A0E61-4C95-496F-B0EB-CA5100F91CA6}"/>
                    </a:ext>
                  </a:extLst>
                </p:cNvPr>
                <p:cNvPicPr/>
                <p:nvPr/>
              </p:nvPicPr>
              <p:blipFill>
                <a:blip r:embed="rId214"/>
                <a:stretch>
                  <a:fillRect/>
                </a:stretch>
              </p:blipFill>
              <p:spPr>
                <a:xfrm>
                  <a:off x="9953307" y="3227467"/>
                  <a:ext cx="14472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 name="Freihand 136">
                  <a:extLst>
                    <a:ext uri="{FF2B5EF4-FFF2-40B4-BE49-F238E27FC236}">
                      <a16:creationId xmlns:a16="http://schemas.microsoft.com/office/drawing/2014/main" id="{6C655145-232E-4C15-B73C-F76869C2ECD4}"/>
                    </a:ext>
                  </a:extLst>
                </p14:cNvPr>
                <p14:cNvContentPartPr/>
                <p14:nvPr/>
              </p14:nvContentPartPr>
              <p14:xfrm>
                <a:off x="10136547" y="3080947"/>
                <a:ext cx="100800" cy="227520"/>
              </p14:xfrm>
            </p:contentPart>
          </mc:Choice>
          <mc:Fallback>
            <p:pic>
              <p:nvPicPr>
                <p:cNvPr id="137" name="Freihand 136">
                  <a:extLst>
                    <a:ext uri="{FF2B5EF4-FFF2-40B4-BE49-F238E27FC236}">
                      <a16:creationId xmlns:a16="http://schemas.microsoft.com/office/drawing/2014/main" id="{6C655145-232E-4C15-B73C-F76869C2ECD4}"/>
                    </a:ext>
                  </a:extLst>
                </p:cNvPr>
                <p:cNvPicPr/>
                <p:nvPr/>
              </p:nvPicPr>
              <p:blipFill>
                <a:blip r:embed="rId216"/>
                <a:stretch>
                  <a:fillRect/>
                </a:stretch>
              </p:blipFill>
              <p:spPr>
                <a:xfrm>
                  <a:off x="10132227" y="3076627"/>
                  <a:ext cx="109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 name="Freihand 137">
                  <a:extLst>
                    <a:ext uri="{FF2B5EF4-FFF2-40B4-BE49-F238E27FC236}">
                      <a16:creationId xmlns:a16="http://schemas.microsoft.com/office/drawing/2014/main" id="{64226DC3-6761-4CF7-85CA-0B947ACD05BA}"/>
                    </a:ext>
                  </a:extLst>
                </p14:cNvPr>
                <p14:cNvContentPartPr/>
                <p14:nvPr/>
              </p14:nvContentPartPr>
              <p14:xfrm>
                <a:off x="10251027" y="3024427"/>
                <a:ext cx="115200" cy="220320"/>
              </p14:xfrm>
            </p:contentPart>
          </mc:Choice>
          <mc:Fallback>
            <p:pic>
              <p:nvPicPr>
                <p:cNvPr id="138" name="Freihand 137">
                  <a:extLst>
                    <a:ext uri="{FF2B5EF4-FFF2-40B4-BE49-F238E27FC236}">
                      <a16:creationId xmlns:a16="http://schemas.microsoft.com/office/drawing/2014/main" id="{64226DC3-6761-4CF7-85CA-0B947ACD05BA}"/>
                    </a:ext>
                  </a:extLst>
                </p:cNvPr>
                <p:cNvPicPr/>
                <p:nvPr/>
              </p:nvPicPr>
              <p:blipFill>
                <a:blip r:embed="rId218"/>
                <a:stretch>
                  <a:fillRect/>
                </a:stretch>
              </p:blipFill>
              <p:spPr>
                <a:xfrm>
                  <a:off x="10246707" y="3020107"/>
                  <a:ext cx="123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9" name="Freihand 138">
                  <a:extLst>
                    <a:ext uri="{FF2B5EF4-FFF2-40B4-BE49-F238E27FC236}">
                      <a16:creationId xmlns:a16="http://schemas.microsoft.com/office/drawing/2014/main" id="{B93A4327-A2E0-4F43-8F41-9BA119DB0C92}"/>
                    </a:ext>
                  </a:extLst>
                </p14:cNvPr>
                <p14:cNvContentPartPr/>
                <p14:nvPr/>
              </p14:nvContentPartPr>
              <p14:xfrm>
                <a:off x="10355067" y="3070867"/>
                <a:ext cx="124200" cy="147600"/>
              </p14:xfrm>
            </p:contentPart>
          </mc:Choice>
          <mc:Fallback>
            <p:pic>
              <p:nvPicPr>
                <p:cNvPr id="139" name="Freihand 138">
                  <a:extLst>
                    <a:ext uri="{FF2B5EF4-FFF2-40B4-BE49-F238E27FC236}">
                      <a16:creationId xmlns:a16="http://schemas.microsoft.com/office/drawing/2014/main" id="{B93A4327-A2E0-4F43-8F41-9BA119DB0C92}"/>
                    </a:ext>
                  </a:extLst>
                </p:cNvPr>
                <p:cNvPicPr/>
                <p:nvPr/>
              </p:nvPicPr>
              <p:blipFill>
                <a:blip r:embed="rId220"/>
                <a:stretch>
                  <a:fillRect/>
                </a:stretch>
              </p:blipFill>
              <p:spPr>
                <a:xfrm>
                  <a:off x="10350747" y="3066547"/>
                  <a:ext cx="132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1" name="Freihand 140">
                  <a:extLst>
                    <a:ext uri="{FF2B5EF4-FFF2-40B4-BE49-F238E27FC236}">
                      <a16:creationId xmlns:a16="http://schemas.microsoft.com/office/drawing/2014/main" id="{990A6507-E131-4D07-85DC-B5AB8BB36AA4}"/>
                    </a:ext>
                  </a:extLst>
                </p14:cNvPr>
                <p14:cNvContentPartPr/>
                <p14:nvPr/>
              </p14:nvContentPartPr>
              <p14:xfrm>
                <a:off x="10472427" y="2995627"/>
                <a:ext cx="102600" cy="164160"/>
              </p14:xfrm>
            </p:contentPart>
          </mc:Choice>
          <mc:Fallback>
            <p:pic>
              <p:nvPicPr>
                <p:cNvPr id="141" name="Freihand 140">
                  <a:extLst>
                    <a:ext uri="{FF2B5EF4-FFF2-40B4-BE49-F238E27FC236}">
                      <a16:creationId xmlns:a16="http://schemas.microsoft.com/office/drawing/2014/main" id="{990A6507-E131-4D07-85DC-B5AB8BB36AA4}"/>
                    </a:ext>
                  </a:extLst>
                </p:cNvPr>
                <p:cNvPicPr/>
                <p:nvPr/>
              </p:nvPicPr>
              <p:blipFill>
                <a:blip r:embed="rId222"/>
                <a:stretch>
                  <a:fillRect/>
                </a:stretch>
              </p:blipFill>
              <p:spPr>
                <a:xfrm>
                  <a:off x="10468107" y="2991307"/>
                  <a:ext cx="111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2" name="Freihand 141">
                  <a:extLst>
                    <a:ext uri="{FF2B5EF4-FFF2-40B4-BE49-F238E27FC236}">
                      <a16:creationId xmlns:a16="http://schemas.microsoft.com/office/drawing/2014/main" id="{D311F88A-126A-41B2-8B30-124301E138AC}"/>
                    </a:ext>
                  </a:extLst>
                </p14:cNvPr>
                <p14:cNvContentPartPr/>
                <p14:nvPr/>
              </p14:nvContentPartPr>
              <p14:xfrm>
                <a:off x="10577547" y="2779267"/>
                <a:ext cx="284400" cy="306360"/>
              </p14:xfrm>
            </p:contentPart>
          </mc:Choice>
          <mc:Fallback>
            <p:pic>
              <p:nvPicPr>
                <p:cNvPr id="142" name="Freihand 141">
                  <a:extLst>
                    <a:ext uri="{FF2B5EF4-FFF2-40B4-BE49-F238E27FC236}">
                      <a16:creationId xmlns:a16="http://schemas.microsoft.com/office/drawing/2014/main" id="{D311F88A-126A-41B2-8B30-124301E138AC}"/>
                    </a:ext>
                  </a:extLst>
                </p:cNvPr>
                <p:cNvPicPr/>
                <p:nvPr/>
              </p:nvPicPr>
              <p:blipFill>
                <a:blip r:embed="rId224"/>
                <a:stretch>
                  <a:fillRect/>
                </a:stretch>
              </p:blipFill>
              <p:spPr>
                <a:xfrm>
                  <a:off x="10573227" y="2774947"/>
                  <a:ext cx="2930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3" name="Freihand 142">
                  <a:extLst>
                    <a:ext uri="{FF2B5EF4-FFF2-40B4-BE49-F238E27FC236}">
                      <a16:creationId xmlns:a16="http://schemas.microsoft.com/office/drawing/2014/main" id="{750EF449-E0A5-412F-B853-41FCAB816207}"/>
                    </a:ext>
                  </a:extLst>
                </p14:cNvPr>
                <p14:cNvContentPartPr/>
                <p14:nvPr/>
              </p14:nvContentPartPr>
              <p14:xfrm>
                <a:off x="10652067" y="2774227"/>
                <a:ext cx="24120" cy="19080"/>
              </p14:xfrm>
            </p:contentPart>
          </mc:Choice>
          <mc:Fallback>
            <p:pic>
              <p:nvPicPr>
                <p:cNvPr id="143" name="Freihand 142">
                  <a:extLst>
                    <a:ext uri="{FF2B5EF4-FFF2-40B4-BE49-F238E27FC236}">
                      <a16:creationId xmlns:a16="http://schemas.microsoft.com/office/drawing/2014/main" id="{750EF449-E0A5-412F-B853-41FCAB816207}"/>
                    </a:ext>
                  </a:extLst>
                </p:cNvPr>
                <p:cNvPicPr/>
                <p:nvPr/>
              </p:nvPicPr>
              <p:blipFill>
                <a:blip r:embed="rId226"/>
                <a:stretch>
                  <a:fillRect/>
                </a:stretch>
              </p:blipFill>
              <p:spPr>
                <a:xfrm>
                  <a:off x="10647747" y="2769907"/>
                  <a:ext cx="32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4" name="Freihand 143">
                  <a:extLst>
                    <a:ext uri="{FF2B5EF4-FFF2-40B4-BE49-F238E27FC236}">
                      <a16:creationId xmlns:a16="http://schemas.microsoft.com/office/drawing/2014/main" id="{200C870F-C42C-494B-9F6B-F4F25C78EC38}"/>
                    </a:ext>
                  </a:extLst>
                </p14:cNvPr>
                <p14:cNvContentPartPr/>
                <p14:nvPr/>
              </p14:nvContentPartPr>
              <p14:xfrm>
                <a:off x="11020707" y="2576227"/>
                <a:ext cx="135360" cy="268200"/>
              </p14:xfrm>
            </p:contentPart>
          </mc:Choice>
          <mc:Fallback>
            <p:pic>
              <p:nvPicPr>
                <p:cNvPr id="144" name="Freihand 143">
                  <a:extLst>
                    <a:ext uri="{FF2B5EF4-FFF2-40B4-BE49-F238E27FC236}">
                      <a16:creationId xmlns:a16="http://schemas.microsoft.com/office/drawing/2014/main" id="{200C870F-C42C-494B-9F6B-F4F25C78EC38}"/>
                    </a:ext>
                  </a:extLst>
                </p:cNvPr>
                <p:cNvPicPr/>
                <p:nvPr/>
              </p:nvPicPr>
              <p:blipFill>
                <a:blip r:embed="rId228"/>
                <a:stretch>
                  <a:fillRect/>
                </a:stretch>
              </p:blipFill>
              <p:spPr>
                <a:xfrm>
                  <a:off x="11016387" y="2571907"/>
                  <a:ext cx="1440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5" name="Freihand 144">
                  <a:extLst>
                    <a:ext uri="{FF2B5EF4-FFF2-40B4-BE49-F238E27FC236}">
                      <a16:creationId xmlns:a16="http://schemas.microsoft.com/office/drawing/2014/main" id="{DE1EFAF0-54AE-411E-98BB-1C8896A5EDDF}"/>
                    </a:ext>
                  </a:extLst>
                </p14:cNvPr>
                <p14:cNvContentPartPr/>
                <p14:nvPr/>
              </p14:nvContentPartPr>
              <p14:xfrm>
                <a:off x="11154267" y="2628067"/>
                <a:ext cx="227160" cy="142560"/>
              </p14:xfrm>
            </p:contentPart>
          </mc:Choice>
          <mc:Fallback>
            <p:pic>
              <p:nvPicPr>
                <p:cNvPr id="145" name="Freihand 144">
                  <a:extLst>
                    <a:ext uri="{FF2B5EF4-FFF2-40B4-BE49-F238E27FC236}">
                      <a16:creationId xmlns:a16="http://schemas.microsoft.com/office/drawing/2014/main" id="{DE1EFAF0-54AE-411E-98BB-1C8896A5EDDF}"/>
                    </a:ext>
                  </a:extLst>
                </p:cNvPr>
                <p:cNvPicPr/>
                <p:nvPr/>
              </p:nvPicPr>
              <p:blipFill>
                <a:blip r:embed="rId230"/>
                <a:stretch>
                  <a:fillRect/>
                </a:stretch>
              </p:blipFill>
              <p:spPr>
                <a:xfrm>
                  <a:off x="11149947" y="2623747"/>
                  <a:ext cx="235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6" name="Freihand 145">
                  <a:extLst>
                    <a:ext uri="{FF2B5EF4-FFF2-40B4-BE49-F238E27FC236}">
                      <a16:creationId xmlns:a16="http://schemas.microsoft.com/office/drawing/2014/main" id="{D030609C-C7EF-4B1C-B23C-72BB7C46F654}"/>
                    </a:ext>
                  </a:extLst>
                </p14:cNvPr>
                <p14:cNvContentPartPr/>
                <p14:nvPr/>
              </p14:nvContentPartPr>
              <p14:xfrm>
                <a:off x="11435067" y="2596747"/>
                <a:ext cx="34920" cy="95040"/>
              </p14:xfrm>
            </p:contentPart>
          </mc:Choice>
          <mc:Fallback>
            <p:pic>
              <p:nvPicPr>
                <p:cNvPr id="146" name="Freihand 145">
                  <a:extLst>
                    <a:ext uri="{FF2B5EF4-FFF2-40B4-BE49-F238E27FC236}">
                      <a16:creationId xmlns:a16="http://schemas.microsoft.com/office/drawing/2014/main" id="{D030609C-C7EF-4B1C-B23C-72BB7C46F654}"/>
                    </a:ext>
                  </a:extLst>
                </p:cNvPr>
                <p:cNvPicPr/>
                <p:nvPr/>
              </p:nvPicPr>
              <p:blipFill>
                <a:blip r:embed="rId232"/>
                <a:stretch>
                  <a:fillRect/>
                </a:stretch>
              </p:blipFill>
              <p:spPr>
                <a:xfrm>
                  <a:off x="11430747" y="2592427"/>
                  <a:ext cx="43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7" name="Freihand 146">
                  <a:extLst>
                    <a:ext uri="{FF2B5EF4-FFF2-40B4-BE49-F238E27FC236}">
                      <a16:creationId xmlns:a16="http://schemas.microsoft.com/office/drawing/2014/main" id="{C217553B-BB25-4422-93AE-48529447F7A5}"/>
                    </a:ext>
                  </a:extLst>
                </p14:cNvPr>
                <p14:cNvContentPartPr/>
                <p14:nvPr/>
              </p14:nvContentPartPr>
              <p14:xfrm>
                <a:off x="11481507" y="2534107"/>
                <a:ext cx="118440" cy="87480"/>
              </p14:xfrm>
            </p:contentPart>
          </mc:Choice>
          <mc:Fallback>
            <p:pic>
              <p:nvPicPr>
                <p:cNvPr id="147" name="Freihand 146">
                  <a:extLst>
                    <a:ext uri="{FF2B5EF4-FFF2-40B4-BE49-F238E27FC236}">
                      <a16:creationId xmlns:a16="http://schemas.microsoft.com/office/drawing/2014/main" id="{C217553B-BB25-4422-93AE-48529447F7A5}"/>
                    </a:ext>
                  </a:extLst>
                </p:cNvPr>
                <p:cNvPicPr/>
                <p:nvPr/>
              </p:nvPicPr>
              <p:blipFill>
                <a:blip r:embed="rId234"/>
                <a:stretch>
                  <a:fillRect/>
                </a:stretch>
              </p:blipFill>
              <p:spPr>
                <a:xfrm>
                  <a:off x="11477187" y="2529787"/>
                  <a:ext cx="127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8" name="Freihand 147">
                  <a:extLst>
                    <a:ext uri="{FF2B5EF4-FFF2-40B4-BE49-F238E27FC236}">
                      <a16:creationId xmlns:a16="http://schemas.microsoft.com/office/drawing/2014/main" id="{202195AB-2D8A-4E25-9437-69481DC5D473}"/>
                    </a:ext>
                  </a:extLst>
                </p14:cNvPr>
                <p14:cNvContentPartPr/>
                <p14:nvPr/>
              </p14:nvContentPartPr>
              <p14:xfrm>
                <a:off x="11617947" y="2365627"/>
                <a:ext cx="170640" cy="204120"/>
              </p14:xfrm>
            </p:contentPart>
          </mc:Choice>
          <mc:Fallback>
            <p:pic>
              <p:nvPicPr>
                <p:cNvPr id="148" name="Freihand 147">
                  <a:extLst>
                    <a:ext uri="{FF2B5EF4-FFF2-40B4-BE49-F238E27FC236}">
                      <a16:creationId xmlns:a16="http://schemas.microsoft.com/office/drawing/2014/main" id="{202195AB-2D8A-4E25-9437-69481DC5D473}"/>
                    </a:ext>
                  </a:extLst>
                </p:cNvPr>
                <p:cNvPicPr/>
                <p:nvPr/>
              </p:nvPicPr>
              <p:blipFill>
                <a:blip r:embed="rId236"/>
                <a:stretch>
                  <a:fillRect/>
                </a:stretch>
              </p:blipFill>
              <p:spPr>
                <a:xfrm>
                  <a:off x="11613627" y="2361307"/>
                  <a:ext cx="179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 name="Freihand 148">
                  <a:extLst>
                    <a:ext uri="{FF2B5EF4-FFF2-40B4-BE49-F238E27FC236}">
                      <a16:creationId xmlns:a16="http://schemas.microsoft.com/office/drawing/2014/main" id="{2BA298D9-CA73-4525-9907-8E729AEE3AEC}"/>
                    </a:ext>
                  </a:extLst>
                </p14:cNvPr>
                <p14:cNvContentPartPr/>
                <p14:nvPr/>
              </p14:nvContentPartPr>
              <p14:xfrm>
                <a:off x="11593107" y="2344747"/>
                <a:ext cx="360" cy="360"/>
              </p14:xfrm>
            </p:contentPart>
          </mc:Choice>
          <mc:Fallback>
            <p:pic>
              <p:nvPicPr>
                <p:cNvPr id="149" name="Freihand 148">
                  <a:extLst>
                    <a:ext uri="{FF2B5EF4-FFF2-40B4-BE49-F238E27FC236}">
                      <a16:creationId xmlns:a16="http://schemas.microsoft.com/office/drawing/2014/main" id="{2BA298D9-CA73-4525-9907-8E729AEE3AEC}"/>
                    </a:ext>
                  </a:extLst>
                </p:cNvPr>
                <p:cNvPicPr/>
                <p:nvPr/>
              </p:nvPicPr>
              <p:blipFill>
                <a:blip r:embed="rId36"/>
                <a:stretch>
                  <a:fillRect/>
                </a:stretch>
              </p:blipFill>
              <p:spPr>
                <a:xfrm>
                  <a:off x="11588787" y="2340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0" name="Freihand 149">
                  <a:extLst>
                    <a:ext uri="{FF2B5EF4-FFF2-40B4-BE49-F238E27FC236}">
                      <a16:creationId xmlns:a16="http://schemas.microsoft.com/office/drawing/2014/main" id="{BAA27CED-F462-4814-BB9B-11264F6E2AB5}"/>
                    </a:ext>
                  </a:extLst>
                </p14:cNvPr>
                <p14:cNvContentPartPr/>
                <p14:nvPr/>
              </p14:nvContentPartPr>
              <p14:xfrm>
                <a:off x="11400147" y="2374987"/>
                <a:ext cx="5040" cy="19440"/>
              </p14:xfrm>
            </p:contentPart>
          </mc:Choice>
          <mc:Fallback>
            <p:pic>
              <p:nvPicPr>
                <p:cNvPr id="150" name="Freihand 149">
                  <a:extLst>
                    <a:ext uri="{FF2B5EF4-FFF2-40B4-BE49-F238E27FC236}">
                      <a16:creationId xmlns:a16="http://schemas.microsoft.com/office/drawing/2014/main" id="{BAA27CED-F462-4814-BB9B-11264F6E2AB5}"/>
                    </a:ext>
                  </a:extLst>
                </p:cNvPr>
                <p:cNvPicPr/>
                <p:nvPr/>
              </p:nvPicPr>
              <p:blipFill>
                <a:blip r:embed="rId239"/>
                <a:stretch>
                  <a:fillRect/>
                </a:stretch>
              </p:blipFill>
              <p:spPr>
                <a:xfrm>
                  <a:off x="11395827" y="2370667"/>
                  <a:ext cx="13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1" name="Freihand 150">
                  <a:extLst>
                    <a:ext uri="{FF2B5EF4-FFF2-40B4-BE49-F238E27FC236}">
                      <a16:creationId xmlns:a16="http://schemas.microsoft.com/office/drawing/2014/main" id="{2538D9D9-1728-42FF-9A18-F80C25E4C9E2}"/>
                    </a:ext>
                  </a:extLst>
                </p14:cNvPr>
                <p14:cNvContentPartPr/>
                <p14:nvPr/>
              </p14:nvContentPartPr>
              <p14:xfrm>
                <a:off x="11849787" y="2196787"/>
                <a:ext cx="51120" cy="348480"/>
              </p14:xfrm>
            </p:contentPart>
          </mc:Choice>
          <mc:Fallback>
            <p:pic>
              <p:nvPicPr>
                <p:cNvPr id="151" name="Freihand 150">
                  <a:extLst>
                    <a:ext uri="{FF2B5EF4-FFF2-40B4-BE49-F238E27FC236}">
                      <a16:creationId xmlns:a16="http://schemas.microsoft.com/office/drawing/2014/main" id="{2538D9D9-1728-42FF-9A18-F80C25E4C9E2}"/>
                    </a:ext>
                  </a:extLst>
                </p:cNvPr>
                <p:cNvPicPr/>
                <p:nvPr/>
              </p:nvPicPr>
              <p:blipFill>
                <a:blip r:embed="rId241"/>
                <a:stretch>
                  <a:fillRect/>
                </a:stretch>
              </p:blipFill>
              <p:spPr>
                <a:xfrm>
                  <a:off x="11845467" y="2192467"/>
                  <a:ext cx="59760" cy="35712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mc:Choice xmlns:p14="http://schemas.microsoft.com/office/powerpoint/2010/main" Requires="p14">
          <p:contentPart p14:bwMode="auto" r:id="rId2">
            <p14:nvContentPartPr>
              <p14:cNvPr id="10" name="Freihand 9">
                <a:extLst>
                  <a:ext uri="{FF2B5EF4-FFF2-40B4-BE49-F238E27FC236}">
                    <a16:creationId xmlns:a16="http://schemas.microsoft.com/office/drawing/2014/main" id="{4B97162F-985F-4C5B-B718-A6C09F507042}"/>
                  </a:ext>
                </a:extLst>
              </p14:cNvPr>
              <p14:cNvContentPartPr/>
              <p14:nvPr/>
            </p14:nvContentPartPr>
            <p14:xfrm>
              <a:off x="402507" y="319227"/>
              <a:ext cx="1180800" cy="55440"/>
            </p14:xfrm>
          </p:contentPart>
        </mc:Choice>
        <mc:Fallback>
          <p:pic>
            <p:nvPicPr>
              <p:cNvPr id="10" name="Freihand 9">
                <a:extLst>
                  <a:ext uri="{FF2B5EF4-FFF2-40B4-BE49-F238E27FC236}">
                    <a16:creationId xmlns:a16="http://schemas.microsoft.com/office/drawing/2014/main" id="{4B97162F-985F-4C5B-B718-A6C09F507042}"/>
                  </a:ext>
                </a:extLst>
              </p:cNvPr>
              <p:cNvPicPr/>
              <p:nvPr/>
            </p:nvPicPr>
            <p:blipFill>
              <a:blip r:embed="rId3"/>
              <a:stretch>
                <a:fillRect/>
              </a:stretch>
            </p:blipFill>
            <p:spPr>
              <a:xfrm>
                <a:off x="398187" y="314907"/>
                <a:ext cx="1189440" cy="64080"/>
              </a:xfrm>
              <a:prstGeom prst="rect">
                <a:avLst/>
              </a:prstGeom>
            </p:spPr>
          </p:pic>
        </mc:Fallback>
      </mc:AlternateContent>
      <p:grpSp>
        <p:nvGrpSpPr>
          <p:cNvPr id="25" name="Gruppieren 24">
            <a:extLst>
              <a:ext uri="{FF2B5EF4-FFF2-40B4-BE49-F238E27FC236}">
                <a16:creationId xmlns:a16="http://schemas.microsoft.com/office/drawing/2014/main" id="{20B176BB-B8B5-49A7-81DB-A2ABC7506251}"/>
              </a:ext>
            </a:extLst>
          </p:cNvPr>
          <p:cNvGrpSpPr/>
          <p:nvPr/>
        </p:nvGrpSpPr>
        <p:grpSpPr>
          <a:xfrm>
            <a:off x="5271867" y="156507"/>
            <a:ext cx="679680" cy="263520"/>
            <a:chOff x="5271867" y="156507"/>
            <a:chExt cx="679680" cy="263520"/>
          </a:xfrm>
        </p:grpSpPr>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C30A0AD3-D498-4E49-B551-B033C1AFF8D1}"/>
                    </a:ext>
                  </a:extLst>
                </p14:cNvPr>
                <p14:cNvContentPartPr/>
                <p14:nvPr/>
              </p14:nvContentPartPr>
              <p14:xfrm>
                <a:off x="5329827" y="209427"/>
                <a:ext cx="21240" cy="124920"/>
              </p14:xfrm>
            </p:contentPart>
          </mc:Choice>
          <mc:Fallback>
            <p:pic>
              <p:nvPicPr>
                <p:cNvPr id="11" name="Freihand 10">
                  <a:extLst>
                    <a:ext uri="{FF2B5EF4-FFF2-40B4-BE49-F238E27FC236}">
                      <a16:creationId xmlns:a16="http://schemas.microsoft.com/office/drawing/2014/main" id="{C30A0AD3-D498-4E49-B551-B033C1AFF8D1}"/>
                    </a:ext>
                  </a:extLst>
                </p:cNvPr>
                <p:cNvPicPr/>
                <p:nvPr/>
              </p:nvPicPr>
              <p:blipFill>
                <a:blip r:embed="rId5"/>
                <a:stretch>
                  <a:fillRect/>
                </a:stretch>
              </p:blipFill>
              <p:spPr>
                <a:xfrm>
                  <a:off x="5325507" y="205107"/>
                  <a:ext cx="29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Freihand 20">
                  <a:extLst>
                    <a:ext uri="{FF2B5EF4-FFF2-40B4-BE49-F238E27FC236}">
                      <a16:creationId xmlns:a16="http://schemas.microsoft.com/office/drawing/2014/main" id="{94B60E8E-B83A-4AC7-B7C1-DB94DCCFF354}"/>
                    </a:ext>
                  </a:extLst>
                </p14:cNvPr>
                <p14:cNvContentPartPr/>
                <p14:nvPr/>
              </p14:nvContentPartPr>
              <p14:xfrm>
                <a:off x="5271867" y="249747"/>
                <a:ext cx="141480" cy="30600"/>
              </p14:xfrm>
            </p:contentPart>
          </mc:Choice>
          <mc:Fallback>
            <p:pic>
              <p:nvPicPr>
                <p:cNvPr id="21" name="Freihand 20">
                  <a:extLst>
                    <a:ext uri="{FF2B5EF4-FFF2-40B4-BE49-F238E27FC236}">
                      <a16:creationId xmlns:a16="http://schemas.microsoft.com/office/drawing/2014/main" id="{94B60E8E-B83A-4AC7-B7C1-DB94DCCFF354}"/>
                    </a:ext>
                  </a:extLst>
                </p:cNvPr>
                <p:cNvPicPr/>
                <p:nvPr/>
              </p:nvPicPr>
              <p:blipFill>
                <a:blip r:embed="rId7"/>
                <a:stretch>
                  <a:fillRect/>
                </a:stretch>
              </p:blipFill>
              <p:spPr>
                <a:xfrm>
                  <a:off x="5267547" y="245427"/>
                  <a:ext cx="150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C7C2C07F-1945-4B0F-A660-49645C604E2C}"/>
                    </a:ext>
                  </a:extLst>
                </p14:cNvPr>
                <p14:cNvContentPartPr/>
                <p14:nvPr/>
              </p14:nvContentPartPr>
              <p14:xfrm>
                <a:off x="5537907" y="156507"/>
                <a:ext cx="175680" cy="194400"/>
              </p14:xfrm>
            </p:contentPart>
          </mc:Choice>
          <mc:Fallback>
            <p:pic>
              <p:nvPicPr>
                <p:cNvPr id="22" name="Freihand 21">
                  <a:extLst>
                    <a:ext uri="{FF2B5EF4-FFF2-40B4-BE49-F238E27FC236}">
                      <a16:creationId xmlns:a16="http://schemas.microsoft.com/office/drawing/2014/main" id="{C7C2C07F-1945-4B0F-A660-49645C604E2C}"/>
                    </a:ext>
                  </a:extLst>
                </p:cNvPr>
                <p:cNvPicPr/>
                <p:nvPr/>
              </p:nvPicPr>
              <p:blipFill>
                <a:blip r:embed="rId9"/>
                <a:stretch>
                  <a:fillRect/>
                </a:stretch>
              </p:blipFill>
              <p:spPr>
                <a:xfrm>
                  <a:off x="5533587" y="152187"/>
                  <a:ext cx="184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037CDD31-4311-444C-8E24-C491F565E668}"/>
                    </a:ext>
                  </a:extLst>
                </p14:cNvPr>
                <p14:cNvContentPartPr/>
                <p14:nvPr/>
              </p14:nvContentPartPr>
              <p14:xfrm>
                <a:off x="5535747" y="305187"/>
                <a:ext cx="198000" cy="56880"/>
              </p14:xfrm>
            </p:contentPart>
          </mc:Choice>
          <mc:Fallback>
            <p:pic>
              <p:nvPicPr>
                <p:cNvPr id="23" name="Freihand 22">
                  <a:extLst>
                    <a:ext uri="{FF2B5EF4-FFF2-40B4-BE49-F238E27FC236}">
                      <a16:creationId xmlns:a16="http://schemas.microsoft.com/office/drawing/2014/main" id="{037CDD31-4311-444C-8E24-C491F565E668}"/>
                    </a:ext>
                  </a:extLst>
                </p:cNvPr>
                <p:cNvPicPr/>
                <p:nvPr/>
              </p:nvPicPr>
              <p:blipFill>
                <a:blip r:embed="rId11"/>
                <a:stretch>
                  <a:fillRect/>
                </a:stretch>
              </p:blipFill>
              <p:spPr>
                <a:xfrm>
                  <a:off x="5531427" y="300867"/>
                  <a:ext cx="206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a:extLst>
                    <a:ext uri="{FF2B5EF4-FFF2-40B4-BE49-F238E27FC236}">
                      <a16:creationId xmlns:a16="http://schemas.microsoft.com/office/drawing/2014/main" id="{53553D92-3DD8-4096-BC46-5B7DFC11D37D}"/>
                    </a:ext>
                  </a:extLst>
                </p14:cNvPr>
                <p14:cNvContentPartPr/>
                <p14:nvPr/>
              </p14:nvContentPartPr>
              <p14:xfrm>
                <a:off x="5817987" y="158667"/>
                <a:ext cx="133560" cy="261360"/>
              </p14:xfrm>
            </p:contentPart>
          </mc:Choice>
          <mc:Fallback>
            <p:pic>
              <p:nvPicPr>
                <p:cNvPr id="24" name="Freihand 23">
                  <a:extLst>
                    <a:ext uri="{FF2B5EF4-FFF2-40B4-BE49-F238E27FC236}">
                      <a16:creationId xmlns:a16="http://schemas.microsoft.com/office/drawing/2014/main" id="{53553D92-3DD8-4096-BC46-5B7DFC11D37D}"/>
                    </a:ext>
                  </a:extLst>
                </p:cNvPr>
                <p:cNvPicPr/>
                <p:nvPr/>
              </p:nvPicPr>
              <p:blipFill>
                <a:blip r:embed="rId13"/>
                <a:stretch>
                  <a:fillRect/>
                </a:stretch>
              </p:blipFill>
              <p:spPr>
                <a:xfrm>
                  <a:off x="5813667" y="154347"/>
                  <a:ext cx="142200" cy="270000"/>
                </a:xfrm>
                <a:prstGeom prst="rect">
                  <a:avLst/>
                </a:prstGeom>
              </p:spPr>
            </p:pic>
          </mc:Fallback>
        </mc:AlternateContent>
      </p:grpSp>
      <p:grpSp>
        <p:nvGrpSpPr>
          <p:cNvPr id="29" name="Gruppieren 28">
            <a:extLst>
              <a:ext uri="{FF2B5EF4-FFF2-40B4-BE49-F238E27FC236}">
                <a16:creationId xmlns:a16="http://schemas.microsoft.com/office/drawing/2014/main" id="{DBF958E2-8260-421D-A28C-8190AF967C22}"/>
              </a:ext>
            </a:extLst>
          </p:cNvPr>
          <p:cNvGrpSpPr/>
          <p:nvPr/>
        </p:nvGrpSpPr>
        <p:grpSpPr>
          <a:xfrm>
            <a:off x="7396227" y="275307"/>
            <a:ext cx="240120" cy="362160"/>
            <a:chOff x="7396227" y="275307"/>
            <a:chExt cx="240120" cy="362160"/>
          </a:xfrm>
        </p:grpSpPr>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621E49F0-AD95-4981-B3E5-D54B19A84B12}"/>
                    </a:ext>
                  </a:extLst>
                </p14:cNvPr>
                <p14:cNvContentPartPr/>
                <p14:nvPr/>
              </p14:nvContentPartPr>
              <p14:xfrm>
                <a:off x="7396227" y="332907"/>
                <a:ext cx="150120" cy="171720"/>
              </p14:xfrm>
            </p:contentPart>
          </mc:Choice>
          <mc:Fallback>
            <p:pic>
              <p:nvPicPr>
                <p:cNvPr id="27" name="Freihand 26">
                  <a:extLst>
                    <a:ext uri="{FF2B5EF4-FFF2-40B4-BE49-F238E27FC236}">
                      <a16:creationId xmlns:a16="http://schemas.microsoft.com/office/drawing/2014/main" id="{621E49F0-AD95-4981-B3E5-D54B19A84B12}"/>
                    </a:ext>
                  </a:extLst>
                </p:cNvPr>
                <p:cNvPicPr/>
                <p:nvPr/>
              </p:nvPicPr>
              <p:blipFill>
                <a:blip r:embed="rId15"/>
                <a:stretch>
                  <a:fillRect/>
                </a:stretch>
              </p:blipFill>
              <p:spPr>
                <a:xfrm>
                  <a:off x="7391907" y="328587"/>
                  <a:ext cx="158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Freihand 27">
                  <a:extLst>
                    <a:ext uri="{FF2B5EF4-FFF2-40B4-BE49-F238E27FC236}">
                      <a16:creationId xmlns:a16="http://schemas.microsoft.com/office/drawing/2014/main" id="{91180196-64BF-4C4C-BE9E-65524D1C720D}"/>
                    </a:ext>
                  </a:extLst>
                </p14:cNvPr>
                <p14:cNvContentPartPr/>
                <p14:nvPr/>
              </p14:nvContentPartPr>
              <p14:xfrm>
                <a:off x="7512867" y="275307"/>
                <a:ext cx="123480" cy="362160"/>
              </p14:xfrm>
            </p:contentPart>
          </mc:Choice>
          <mc:Fallback>
            <p:pic>
              <p:nvPicPr>
                <p:cNvPr id="28" name="Freihand 27">
                  <a:extLst>
                    <a:ext uri="{FF2B5EF4-FFF2-40B4-BE49-F238E27FC236}">
                      <a16:creationId xmlns:a16="http://schemas.microsoft.com/office/drawing/2014/main" id="{91180196-64BF-4C4C-BE9E-65524D1C720D}"/>
                    </a:ext>
                  </a:extLst>
                </p:cNvPr>
                <p:cNvPicPr/>
                <p:nvPr/>
              </p:nvPicPr>
              <p:blipFill>
                <a:blip r:embed="rId17"/>
                <a:stretch>
                  <a:fillRect/>
                </a:stretch>
              </p:blipFill>
              <p:spPr>
                <a:xfrm>
                  <a:off x="7508547" y="270987"/>
                  <a:ext cx="132120" cy="37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30" name="Freihand 29">
                <a:extLst>
                  <a:ext uri="{FF2B5EF4-FFF2-40B4-BE49-F238E27FC236}">
                    <a16:creationId xmlns:a16="http://schemas.microsoft.com/office/drawing/2014/main" id="{A3FBC219-B369-4B45-B650-9EBAD5EFF5A7}"/>
                  </a:ext>
                </a:extLst>
              </p14:cNvPr>
              <p14:cNvContentPartPr/>
              <p14:nvPr/>
            </p14:nvContentPartPr>
            <p14:xfrm>
              <a:off x="344547" y="1101507"/>
              <a:ext cx="171000" cy="43560"/>
            </p14:xfrm>
          </p:contentPart>
        </mc:Choice>
        <mc:Fallback>
          <p:pic>
            <p:nvPicPr>
              <p:cNvPr id="30" name="Freihand 29">
                <a:extLst>
                  <a:ext uri="{FF2B5EF4-FFF2-40B4-BE49-F238E27FC236}">
                    <a16:creationId xmlns:a16="http://schemas.microsoft.com/office/drawing/2014/main" id="{A3FBC219-B369-4B45-B650-9EBAD5EFF5A7}"/>
                  </a:ext>
                </a:extLst>
              </p:cNvPr>
              <p:cNvPicPr/>
              <p:nvPr/>
            </p:nvPicPr>
            <p:blipFill>
              <a:blip r:embed="rId19"/>
              <a:stretch>
                <a:fillRect/>
              </a:stretch>
            </p:blipFill>
            <p:spPr>
              <a:xfrm>
                <a:off x="340227" y="1097187"/>
                <a:ext cx="179640" cy="52200"/>
              </a:xfrm>
              <a:prstGeom prst="rect">
                <a:avLst/>
              </a:prstGeom>
            </p:spPr>
          </p:pic>
        </mc:Fallback>
      </mc:AlternateContent>
      <p:grpSp>
        <p:nvGrpSpPr>
          <p:cNvPr id="97" name="Gruppieren 96">
            <a:extLst>
              <a:ext uri="{FF2B5EF4-FFF2-40B4-BE49-F238E27FC236}">
                <a16:creationId xmlns:a16="http://schemas.microsoft.com/office/drawing/2014/main" id="{26ABC47B-C832-4E3E-968E-CE115E74C1F0}"/>
              </a:ext>
            </a:extLst>
          </p:cNvPr>
          <p:cNvGrpSpPr/>
          <p:nvPr/>
        </p:nvGrpSpPr>
        <p:grpSpPr>
          <a:xfrm>
            <a:off x="7728507" y="175587"/>
            <a:ext cx="4299480" cy="721080"/>
            <a:chOff x="7728507" y="175587"/>
            <a:chExt cx="4299480" cy="721080"/>
          </a:xfrm>
        </p:grpSpPr>
        <mc:AlternateContent xmlns:mc="http://schemas.openxmlformats.org/markup-compatibility/2006">
          <mc:Choice xmlns:p14="http://schemas.microsoft.com/office/powerpoint/2010/main" Requires="p14">
            <p:contentPart p14:bwMode="auto" r:id="rId20">
              <p14:nvContentPartPr>
                <p14:cNvPr id="35" name="Freihand 34">
                  <a:extLst>
                    <a:ext uri="{FF2B5EF4-FFF2-40B4-BE49-F238E27FC236}">
                      <a16:creationId xmlns:a16="http://schemas.microsoft.com/office/drawing/2014/main" id="{F5409F8A-E527-426D-9EFD-58F0F4FB6358}"/>
                    </a:ext>
                  </a:extLst>
                </p14:cNvPr>
                <p14:cNvContentPartPr/>
                <p14:nvPr/>
              </p14:nvContentPartPr>
              <p14:xfrm>
                <a:off x="7818507" y="382227"/>
                <a:ext cx="6120" cy="88200"/>
              </p14:xfrm>
            </p:contentPart>
          </mc:Choice>
          <mc:Fallback>
            <p:pic>
              <p:nvPicPr>
                <p:cNvPr id="35" name="Freihand 34">
                  <a:extLst>
                    <a:ext uri="{FF2B5EF4-FFF2-40B4-BE49-F238E27FC236}">
                      <a16:creationId xmlns:a16="http://schemas.microsoft.com/office/drawing/2014/main" id="{F5409F8A-E527-426D-9EFD-58F0F4FB6358}"/>
                    </a:ext>
                  </a:extLst>
                </p:cNvPr>
                <p:cNvPicPr/>
                <p:nvPr/>
              </p:nvPicPr>
              <p:blipFill>
                <a:blip r:embed="rId21"/>
                <a:stretch>
                  <a:fillRect/>
                </a:stretch>
              </p:blipFill>
              <p:spPr>
                <a:xfrm>
                  <a:off x="7814187" y="377907"/>
                  <a:ext cx="14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Freihand 35">
                  <a:extLst>
                    <a:ext uri="{FF2B5EF4-FFF2-40B4-BE49-F238E27FC236}">
                      <a16:creationId xmlns:a16="http://schemas.microsoft.com/office/drawing/2014/main" id="{2979565E-4F52-4711-932F-AA2C4A44CBCE}"/>
                    </a:ext>
                  </a:extLst>
                </p14:cNvPr>
                <p14:cNvContentPartPr/>
                <p14:nvPr/>
              </p14:nvContentPartPr>
              <p14:xfrm>
                <a:off x="7728507" y="331467"/>
                <a:ext cx="144720" cy="154440"/>
              </p14:xfrm>
            </p:contentPart>
          </mc:Choice>
          <mc:Fallback>
            <p:pic>
              <p:nvPicPr>
                <p:cNvPr id="36" name="Freihand 35">
                  <a:extLst>
                    <a:ext uri="{FF2B5EF4-FFF2-40B4-BE49-F238E27FC236}">
                      <a16:creationId xmlns:a16="http://schemas.microsoft.com/office/drawing/2014/main" id="{2979565E-4F52-4711-932F-AA2C4A44CBCE}"/>
                    </a:ext>
                  </a:extLst>
                </p:cNvPr>
                <p:cNvPicPr/>
                <p:nvPr/>
              </p:nvPicPr>
              <p:blipFill>
                <a:blip r:embed="rId23"/>
                <a:stretch>
                  <a:fillRect/>
                </a:stretch>
              </p:blipFill>
              <p:spPr>
                <a:xfrm>
                  <a:off x="7724187" y="327147"/>
                  <a:ext cx="153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Freihand 36">
                  <a:extLst>
                    <a:ext uri="{FF2B5EF4-FFF2-40B4-BE49-F238E27FC236}">
                      <a16:creationId xmlns:a16="http://schemas.microsoft.com/office/drawing/2014/main" id="{A567101A-AC43-4502-802D-AD9B268542DD}"/>
                    </a:ext>
                  </a:extLst>
                </p14:cNvPr>
                <p14:cNvContentPartPr/>
                <p14:nvPr/>
              </p14:nvContentPartPr>
              <p14:xfrm>
                <a:off x="7903467" y="406707"/>
                <a:ext cx="182160" cy="80640"/>
              </p14:xfrm>
            </p:contentPart>
          </mc:Choice>
          <mc:Fallback>
            <p:pic>
              <p:nvPicPr>
                <p:cNvPr id="37" name="Freihand 36">
                  <a:extLst>
                    <a:ext uri="{FF2B5EF4-FFF2-40B4-BE49-F238E27FC236}">
                      <a16:creationId xmlns:a16="http://schemas.microsoft.com/office/drawing/2014/main" id="{A567101A-AC43-4502-802D-AD9B268542DD}"/>
                    </a:ext>
                  </a:extLst>
                </p:cNvPr>
                <p:cNvPicPr/>
                <p:nvPr/>
              </p:nvPicPr>
              <p:blipFill>
                <a:blip r:embed="rId25"/>
                <a:stretch>
                  <a:fillRect/>
                </a:stretch>
              </p:blipFill>
              <p:spPr>
                <a:xfrm>
                  <a:off x="7899147" y="402387"/>
                  <a:ext cx="190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Freihand 37">
                  <a:extLst>
                    <a:ext uri="{FF2B5EF4-FFF2-40B4-BE49-F238E27FC236}">
                      <a16:creationId xmlns:a16="http://schemas.microsoft.com/office/drawing/2014/main" id="{036B4595-6672-4767-9D47-86080983A887}"/>
                    </a:ext>
                  </a:extLst>
                </p14:cNvPr>
                <p14:cNvContentPartPr/>
                <p14:nvPr/>
              </p14:nvContentPartPr>
              <p14:xfrm>
                <a:off x="8098947" y="293667"/>
                <a:ext cx="116280" cy="175680"/>
              </p14:xfrm>
            </p:contentPart>
          </mc:Choice>
          <mc:Fallback>
            <p:pic>
              <p:nvPicPr>
                <p:cNvPr id="38" name="Freihand 37">
                  <a:extLst>
                    <a:ext uri="{FF2B5EF4-FFF2-40B4-BE49-F238E27FC236}">
                      <a16:creationId xmlns:a16="http://schemas.microsoft.com/office/drawing/2014/main" id="{036B4595-6672-4767-9D47-86080983A887}"/>
                    </a:ext>
                  </a:extLst>
                </p:cNvPr>
                <p:cNvPicPr/>
                <p:nvPr/>
              </p:nvPicPr>
              <p:blipFill>
                <a:blip r:embed="rId27"/>
                <a:stretch>
                  <a:fillRect/>
                </a:stretch>
              </p:blipFill>
              <p:spPr>
                <a:xfrm>
                  <a:off x="8094627" y="289347"/>
                  <a:ext cx="124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Freihand 38">
                  <a:extLst>
                    <a:ext uri="{FF2B5EF4-FFF2-40B4-BE49-F238E27FC236}">
                      <a16:creationId xmlns:a16="http://schemas.microsoft.com/office/drawing/2014/main" id="{2BAC9522-84DF-4F33-8B91-D845C310CA8A}"/>
                    </a:ext>
                  </a:extLst>
                </p14:cNvPr>
                <p14:cNvContentPartPr/>
                <p14:nvPr/>
              </p14:nvContentPartPr>
              <p14:xfrm>
                <a:off x="8422587" y="282147"/>
                <a:ext cx="129960" cy="168120"/>
              </p14:xfrm>
            </p:contentPart>
          </mc:Choice>
          <mc:Fallback>
            <p:pic>
              <p:nvPicPr>
                <p:cNvPr id="39" name="Freihand 38">
                  <a:extLst>
                    <a:ext uri="{FF2B5EF4-FFF2-40B4-BE49-F238E27FC236}">
                      <a16:creationId xmlns:a16="http://schemas.microsoft.com/office/drawing/2014/main" id="{2BAC9522-84DF-4F33-8B91-D845C310CA8A}"/>
                    </a:ext>
                  </a:extLst>
                </p:cNvPr>
                <p:cNvPicPr/>
                <p:nvPr/>
              </p:nvPicPr>
              <p:blipFill>
                <a:blip r:embed="rId29"/>
                <a:stretch>
                  <a:fillRect/>
                </a:stretch>
              </p:blipFill>
              <p:spPr>
                <a:xfrm>
                  <a:off x="8418267" y="277827"/>
                  <a:ext cx="138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Freihand 39">
                  <a:extLst>
                    <a:ext uri="{FF2B5EF4-FFF2-40B4-BE49-F238E27FC236}">
                      <a16:creationId xmlns:a16="http://schemas.microsoft.com/office/drawing/2014/main" id="{67E9B98A-DFAE-4140-B4EE-B30E1D911401}"/>
                    </a:ext>
                  </a:extLst>
                </p14:cNvPr>
                <p14:cNvContentPartPr/>
                <p14:nvPr/>
              </p14:nvContentPartPr>
              <p14:xfrm>
                <a:off x="8557947" y="365307"/>
                <a:ext cx="198720" cy="70200"/>
              </p14:xfrm>
            </p:contentPart>
          </mc:Choice>
          <mc:Fallback>
            <p:pic>
              <p:nvPicPr>
                <p:cNvPr id="40" name="Freihand 39">
                  <a:extLst>
                    <a:ext uri="{FF2B5EF4-FFF2-40B4-BE49-F238E27FC236}">
                      <a16:creationId xmlns:a16="http://schemas.microsoft.com/office/drawing/2014/main" id="{67E9B98A-DFAE-4140-B4EE-B30E1D911401}"/>
                    </a:ext>
                  </a:extLst>
                </p:cNvPr>
                <p:cNvPicPr/>
                <p:nvPr/>
              </p:nvPicPr>
              <p:blipFill>
                <a:blip r:embed="rId31"/>
                <a:stretch>
                  <a:fillRect/>
                </a:stretch>
              </p:blipFill>
              <p:spPr>
                <a:xfrm>
                  <a:off x="8553627" y="360987"/>
                  <a:ext cx="207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 name="Freihand 40">
                  <a:extLst>
                    <a:ext uri="{FF2B5EF4-FFF2-40B4-BE49-F238E27FC236}">
                      <a16:creationId xmlns:a16="http://schemas.microsoft.com/office/drawing/2014/main" id="{B30D7EE1-973A-4140-B2F4-C68CE984E2CB}"/>
                    </a:ext>
                  </a:extLst>
                </p14:cNvPr>
                <p14:cNvContentPartPr/>
                <p14:nvPr/>
              </p14:nvContentPartPr>
              <p14:xfrm>
                <a:off x="8948187" y="378267"/>
                <a:ext cx="96480" cy="217800"/>
              </p14:xfrm>
            </p:contentPart>
          </mc:Choice>
          <mc:Fallback>
            <p:pic>
              <p:nvPicPr>
                <p:cNvPr id="41" name="Freihand 40">
                  <a:extLst>
                    <a:ext uri="{FF2B5EF4-FFF2-40B4-BE49-F238E27FC236}">
                      <a16:creationId xmlns:a16="http://schemas.microsoft.com/office/drawing/2014/main" id="{B30D7EE1-973A-4140-B2F4-C68CE984E2CB}"/>
                    </a:ext>
                  </a:extLst>
                </p:cNvPr>
                <p:cNvPicPr/>
                <p:nvPr/>
              </p:nvPicPr>
              <p:blipFill>
                <a:blip r:embed="rId33"/>
                <a:stretch>
                  <a:fillRect/>
                </a:stretch>
              </p:blipFill>
              <p:spPr>
                <a:xfrm>
                  <a:off x="8943867" y="373947"/>
                  <a:ext cx="1051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Freihand 41">
                  <a:extLst>
                    <a:ext uri="{FF2B5EF4-FFF2-40B4-BE49-F238E27FC236}">
                      <a16:creationId xmlns:a16="http://schemas.microsoft.com/office/drawing/2014/main" id="{56D1BBCE-0404-4D14-9C12-64F0AE985CF9}"/>
                    </a:ext>
                  </a:extLst>
                </p14:cNvPr>
                <p14:cNvContentPartPr/>
                <p14:nvPr/>
              </p14:nvContentPartPr>
              <p14:xfrm>
                <a:off x="9090387" y="364587"/>
                <a:ext cx="81360" cy="63720"/>
              </p14:xfrm>
            </p:contentPart>
          </mc:Choice>
          <mc:Fallback>
            <p:pic>
              <p:nvPicPr>
                <p:cNvPr id="42" name="Freihand 41">
                  <a:extLst>
                    <a:ext uri="{FF2B5EF4-FFF2-40B4-BE49-F238E27FC236}">
                      <a16:creationId xmlns:a16="http://schemas.microsoft.com/office/drawing/2014/main" id="{56D1BBCE-0404-4D14-9C12-64F0AE985CF9}"/>
                    </a:ext>
                  </a:extLst>
                </p:cNvPr>
                <p:cNvPicPr/>
                <p:nvPr/>
              </p:nvPicPr>
              <p:blipFill>
                <a:blip r:embed="rId35"/>
                <a:stretch>
                  <a:fillRect/>
                </a:stretch>
              </p:blipFill>
              <p:spPr>
                <a:xfrm>
                  <a:off x="9086067" y="360267"/>
                  <a:ext cx="90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Freihand 42">
                  <a:extLst>
                    <a:ext uri="{FF2B5EF4-FFF2-40B4-BE49-F238E27FC236}">
                      <a16:creationId xmlns:a16="http://schemas.microsoft.com/office/drawing/2014/main" id="{7EC6AB66-8644-4DA4-A20D-050DCD6ADD69}"/>
                    </a:ext>
                  </a:extLst>
                </p14:cNvPr>
                <p14:cNvContentPartPr/>
                <p14:nvPr/>
              </p14:nvContentPartPr>
              <p14:xfrm>
                <a:off x="9192987" y="345507"/>
                <a:ext cx="90720" cy="97200"/>
              </p14:xfrm>
            </p:contentPart>
          </mc:Choice>
          <mc:Fallback>
            <p:pic>
              <p:nvPicPr>
                <p:cNvPr id="43" name="Freihand 42">
                  <a:extLst>
                    <a:ext uri="{FF2B5EF4-FFF2-40B4-BE49-F238E27FC236}">
                      <a16:creationId xmlns:a16="http://schemas.microsoft.com/office/drawing/2014/main" id="{7EC6AB66-8644-4DA4-A20D-050DCD6ADD69}"/>
                    </a:ext>
                  </a:extLst>
                </p:cNvPr>
                <p:cNvPicPr/>
                <p:nvPr/>
              </p:nvPicPr>
              <p:blipFill>
                <a:blip r:embed="rId37"/>
                <a:stretch>
                  <a:fillRect/>
                </a:stretch>
              </p:blipFill>
              <p:spPr>
                <a:xfrm>
                  <a:off x="9188667" y="341187"/>
                  <a:ext cx="99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Freihand 43">
                  <a:extLst>
                    <a:ext uri="{FF2B5EF4-FFF2-40B4-BE49-F238E27FC236}">
                      <a16:creationId xmlns:a16="http://schemas.microsoft.com/office/drawing/2014/main" id="{1534F20C-A890-44D9-A63E-3A9D9E71C557}"/>
                    </a:ext>
                  </a:extLst>
                </p14:cNvPr>
                <p14:cNvContentPartPr/>
                <p14:nvPr/>
              </p14:nvContentPartPr>
              <p14:xfrm>
                <a:off x="9302787" y="362787"/>
                <a:ext cx="271440" cy="87840"/>
              </p14:xfrm>
            </p:contentPart>
          </mc:Choice>
          <mc:Fallback>
            <p:pic>
              <p:nvPicPr>
                <p:cNvPr id="44" name="Freihand 43">
                  <a:extLst>
                    <a:ext uri="{FF2B5EF4-FFF2-40B4-BE49-F238E27FC236}">
                      <a16:creationId xmlns:a16="http://schemas.microsoft.com/office/drawing/2014/main" id="{1534F20C-A890-44D9-A63E-3A9D9E71C557}"/>
                    </a:ext>
                  </a:extLst>
                </p:cNvPr>
                <p:cNvPicPr/>
                <p:nvPr/>
              </p:nvPicPr>
              <p:blipFill>
                <a:blip r:embed="rId39"/>
                <a:stretch>
                  <a:fillRect/>
                </a:stretch>
              </p:blipFill>
              <p:spPr>
                <a:xfrm>
                  <a:off x="9298467" y="358467"/>
                  <a:ext cx="280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46057570-6905-447A-B9B7-A61AAF596621}"/>
                    </a:ext>
                  </a:extLst>
                </p14:cNvPr>
                <p14:cNvContentPartPr/>
                <p14:nvPr/>
              </p14:nvContentPartPr>
              <p14:xfrm>
                <a:off x="9589707" y="273867"/>
                <a:ext cx="65880" cy="149040"/>
              </p14:xfrm>
            </p:contentPart>
          </mc:Choice>
          <mc:Fallback>
            <p:pic>
              <p:nvPicPr>
                <p:cNvPr id="45" name="Freihand 44">
                  <a:extLst>
                    <a:ext uri="{FF2B5EF4-FFF2-40B4-BE49-F238E27FC236}">
                      <a16:creationId xmlns:a16="http://schemas.microsoft.com/office/drawing/2014/main" id="{46057570-6905-447A-B9B7-A61AAF596621}"/>
                    </a:ext>
                  </a:extLst>
                </p:cNvPr>
                <p:cNvPicPr/>
                <p:nvPr/>
              </p:nvPicPr>
              <p:blipFill>
                <a:blip r:embed="rId41"/>
                <a:stretch>
                  <a:fillRect/>
                </a:stretch>
              </p:blipFill>
              <p:spPr>
                <a:xfrm>
                  <a:off x="9585387" y="269547"/>
                  <a:ext cx="74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73923339-ABBD-4DA1-A6A9-4D24193D0C31}"/>
                    </a:ext>
                  </a:extLst>
                </p14:cNvPr>
                <p14:cNvContentPartPr/>
                <p14:nvPr/>
              </p14:nvContentPartPr>
              <p14:xfrm>
                <a:off x="9657027" y="232827"/>
                <a:ext cx="323280" cy="179280"/>
              </p14:xfrm>
            </p:contentPart>
          </mc:Choice>
          <mc:Fallback>
            <p:pic>
              <p:nvPicPr>
                <p:cNvPr id="46" name="Freihand 45">
                  <a:extLst>
                    <a:ext uri="{FF2B5EF4-FFF2-40B4-BE49-F238E27FC236}">
                      <a16:creationId xmlns:a16="http://schemas.microsoft.com/office/drawing/2014/main" id="{73923339-ABBD-4DA1-A6A9-4D24193D0C31}"/>
                    </a:ext>
                  </a:extLst>
                </p:cNvPr>
                <p:cNvPicPr/>
                <p:nvPr/>
              </p:nvPicPr>
              <p:blipFill>
                <a:blip r:embed="rId43"/>
                <a:stretch>
                  <a:fillRect/>
                </a:stretch>
              </p:blipFill>
              <p:spPr>
                <a:xfrm>
                  <a:off x="9652707" y="228507"/>
                  <a:ext cx="331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07E71F34-CE54-47FB-8F64-C4407A8168F7}"/>
                    </a:ext>
                  </a:extLst>
                </p14:cNvPr>
                <p14:cNvContentPartPr/>
                <p14:nvPr/>
              </p14:nvContentPartPr>
              <p14:xfrm>
                <a:off x="9922347" y="243267"/>
                <a:ext cx="38160" cy="7920"/>
              </p14:xfrm>
            </p:contentPart>
          </mc:Choice>
          <mc:Fallback>
            <p:pic>
              <p:nvPicPr>
                <p:cNvPr id="47" name="Freihand 46">
                  <a:extLst>
                    <a:ext uri="{FF2B5EF4-FFF2-40B4-BE49-F238E27FC236}">
                      <a16:creationId xmlns:a16="http://schemas.microsoft.com/office/drawing/2014/main" id="{07E71F34-CE54-47FB-8F64-C4407A8168F7}"/>
                    </a:ext>
                  </a:extLst>
                </p:cNvPr>
                <p:cNvPicPr/>
                <p:nvPr/>
              </p:nvPicPr>
              <p:blipFill>
                <a:blip r:embed="rId45"/>
                <a:stretch>
                  <a:fillRect/>
                </a:stretch>
              </p:blipFill>
              <p:spPr>
                <a:xfrm>
                  <a:off x="9918027" y="238947"/>
                  <a:ext cx="46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971E619D-0382-4EE0-B6FD-61C89FFD469E}"/>
                    </a:ext>
                  </a:extLst>
                </p14:cNvPr>
                <p14:cNvContentPartPr/>
                <p14:nvPr/>
              </p14:nvContentPartPr>
              <p14:xfrm>
                <a:off x="10008747" y="286467"/>
                <a:ext cx="82080" cy="77400"/>
              </p14:xfrm>
            </p:contentPart>
          </mc:Choice>
          <mc:Fallback>
            <p:pic>
              <p:nvPicPr>
                <p:cNvPr id="48" name="Freihand 47">
                  <a:extLst>
                    <a:ext uri="{FF2B5EF4-FFF2-40B4-BE49-F238E27FC236}">
                      <a16:creationId xmlns:a16="http://schemas.microsoft.com/office/drawing/2014/main" id="{971E619D-0382-4EE0-B6FD-61C89FFD469E}"/>
                    </a:ext>
                  </a:extLst>
                </p:cNvPr>
                <p:cNvPicPr/>
                <p:nvPr/>
              </p:nvPicPr>
              <p:blipFill>
                <a:blip r:embed="rId47"/>
                <a:stretch>
                  <a:fillRect/>
                </a:stretch>
              </p:blipFill>
              <p:spPr>
                <a:xfrm>
                  <a:off x="10004427" y="282147"/>
                  <a:ext cx="90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E3226441-45B8-4F72-A2DE-E7CB69D2F1F8}"/>
                    </a:ext>
                  </a:extLst>
                </p14:cNvPr>
                <p14:cNvContentPartPr/>
                <p14:nvPr/>
              </p14:nvContentPartPr>
              <p14:xfrm>
                <a:off x="10087587" y="214467"/>
                <a:ext cx="144720" cy="178920"/>
              </p14:xfrm>
            </p:contentPart>
          </mc:Choice>
          <mc:Fallback>
            <p:pic>
              <p:nvPicPr>
                <p:cNvPr id="49" name="Freihand 48">
                  <a:extLst>
                    <a:ext uri="{FF2B5EF4-FFF2-40B4-BE49-F238E27FC236}">
                      <a16:creationId xmlns:a16="http://schemas.microsoft.com/office/drawing/2014/main" id="{E3226441-45B8-4F72-A2DE-E7CB69D2F1F8}"/>
                    </a:ext>
                  </a:extLst>
                </p:cNvPr>
                <p:cNvPicPr/>
                <p:nvPr/>
              </p:nvPicPr>
              <p:blipFill>
                <a:blip r:embed="rId49"/>
                <a:stretch>
                  <a:fillRect/>
                </a:stretch>
              </p:blipFill>
              <p:spPr>
                <a:xfrm>
                  <a:off x="10083267" y="210147"/>
                  <a:ext cx="153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6F6FBD1C-6190-4846-A4EC-9B69C10EABA8}"/>
                    </a:ext>
                  </a:extLst>
                </p14:cNvPr>
                <p14:cNvContentPartPr/>
                <p14:nvPr/>
              </p14:nvContentPartPr>
              <p14:xfrm>
                <a:off x="10281627" y="175587"/>
                <a:ext cx="352080" cy="234720"/>
              </p14:xfrm>
            </p:contentPart>
          </mc:Choice>
          <mc:Fallback>
            <p:pic>
              <p:nvPicPr>
                <p:cNvPr id="50" name="Freihand 49">
                  <a:extLst>
                    <a:ext uri="{FF2B5EF4-FFF2-40B4-BE49-F238E27FC236}">
                      <a16:creationId xmlns:a16="http://schemas.microsoft.com/office/drawing/2014/main" id="{6F6FBD1C-6190-4846-A4EC-9B69C10EABA8}"/>
                    </a:ext>
                  </a:extLst>
                </p:cNvPr>
                <p:cNvPicPr/>
                <p:nvPr/>
              </p:nvPicPr>
              <p:blipFill>
                <a:blip r:embed="rId51"/>
                <a:stretch>
                  <a:fillRect/>
                </a:stretch>
              </p:blipFill>
              <p:spPr>
                <a:xfrm>
                  <a:off x="10277307" y="171267"/>
                  <a:ext cx="360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Freihand 51">
                  <a:extLst>
                    <a:ext uri="{FF2B5EF4-FFF2-40B4-BE49-F238E27FC236}">
                      <a16:creationId xmlns:a16="http://schemas.microsoft.com/office/drawing/2014/main" id="{7A444294-1FC6-4944-B571-C4FEC41C64F7}"/>
                    </a:ext>
                  </a:extLst>
                </p14:cNvPr>
                <p14:cNvContentPartPr/>
                <p14:nvPr/>
              </p14:nvContentPartPr>
              <p14:xfrm>
                <a:off x="10683387" y="237867"/>
                <a:ext cx="1440" cy="5760"/>
              </p14:xfrm>
            </p:contentPart>
          </mc:Choice>
          <mc:Fallback>
            <p:pic>
              <p:nvPicPr>
                <p:cNvPr id="52" name="Freihand 51">
                  <a:extLst>
                    <a:ext uri="{FF2B5EF4-FFF2-40B4-BE49-F238E27FC236}">
                      <a16:creationId xmlns:a16="http://schemas.microsoft.com/office/drawing/2014/main" id="{7A444294-1FC6-4944-B571-C4FEC41C64F7}"/>
                    </a:ext>
                  </a:extLst>
                </p:cNvPr>
                <p:cNvPicPr/>
                <p:nvPr/>
              </p:nvPicPr>
              <p:blipFill>
                <a:blip r:embed="rId53"/>
                <a:stretch>
                  <a:fillRect/>
                </a:stretch>
              </p:blipFill>
              <p:spPr>
                <a:xfrm>
                  <a:off x="10679067" y="233547"/>
                  <a:ext cx="100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Freihand 52">
                  <a:extLst>
                    <a:ext uri="{FF2B5EF4-FFF2-40B4-BE49-F238E27FC236}">
                      <a16:creationId xmlns:a16="http://schemas.microsoft.com/office/drawing/2014/main" id="{61441510-4B4E-4509-A706-6A6F7075BBA3}"/>
                    </a:ext>
                  </a:extLst>
                </p14:cNvPr>
                <p14:cNvContentPartPr/>
                <p14:nvPr/>
              </p14:nvContentPartPr>
              <p14:xfrm>
                <a:off x="10661787" y="199347"/>
                <a:ext cx="114480" cy="105840"/>
              </p14:xfrm>
            </p:contentPart>
          </mc:Choice>
          <mc:Fallback>
            <p:pic>
              <p:nvPicPr>
                <p:cNvPr id="53" name="Freihand 52">
                  <a:extLst>
                    <a:ext uri="{FF2B5EF4-FFF2-40B4-BE49-F238E27FC236}">
                      <a16:creationId xmlns:a16="http://schemas.microsoft.com/office/drawing/2014/main" id="{61441510-4B4E-4509-A706-6A6F7075BBA3}"/>
                    </a:ext>
                  </a:extLst>
                </p:cNvPr>
                <p:cNvPicPr/>
                <p:nvPr/>
              </p:nvPicPr>
              <p:blipFill>
                <a:blip r:embed="rId55"/>
                <a:stretch>
                  <a:fillRect/>
                </a:stretch>
              </p:blipFill>
              <p:spPr>
                <a:xfrm>
                  <a:off x="10657467" y="195027"/>
                  <a:ext cx="123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7" name="Freihand 56">
                  <a:extLst>
                    <a:ext uri="{FF2B5EF4-FFF2-40B4-BE49-F238E27FC236}">
                      <a16:creationId xmlns:a16="http://schemas.microsoft.com/office/drawing/2014/main" id="{44FCD790-2E53-4810-8B5F-C515C75CC4BD}"/>
                    </a:ext>
                  </a:extLst>
                </p14:cNvPr>
                <p14:cNvContentPartPr/>
                <p14:nvPr/>
              </p14:nvContentPartPr>
              <p14:xfrm>
                <a:off x="10768707" y="254427"/>
                <a:ext cx="255600" cy="114120"/>
              </p14:xfrm>
            </p:contentPart>
          </mc:Choice>
          <mc:Fallback>
            <p:pic>
              <p:nvPicPr>
                <p:cNvPr id="57" name="Freihand 56">
                  <a:extLst>
                    <a:ext uri="{FF2B5EF4-FFF2-40B4-BE49-F238E27FC236}">
                      <a16:creationId xmlns:a16="http://schemas.microsoft.com/office/drawing/2014/main" id="{44FCD790-2E53-4810-8B5F-C515C75CC4BD}"/>
                    </a:ext>
                  </a:extLst>
                </p:cNvPr>
                <p:cNvPicPr/>
                <p:nvPr/>
              </p:nvPicPr>
              <p:blipFill>
                <a:blip r:embed="rId57"/>
                <a:stretch>
                  <a:fillRect/>
                </a:stretch>
              </p:blipFill>
              <p:spPr>
                <a:xfrm>
                  <a:off x="10764387" y="250107"/>
                  <a:ext cx="264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9" name="Freihand 58">
                  <a:extLst>
                    <a:ext uri="{FF2B5EF4-FFF2-40B4-BE49-F238E27FC236}">
                      <a16:creationId xmlns:a16="http://schemas.microsoft.com/office/drawing/2014/main" id="{BDA9B880-BD30-4952-8D6D-93C9F930079C}"/>
                    </a:ext>
                  </a:extLst>
                </p14:cNvPr>
                <p14:cNvContentPartPr/>
                <p14:nvPr/>
              </p14:nvContentPartPr>
              <p14:xfrm>
                <a:off x="7840107" y="641787"/>
                <a:ext cx="27720" cy="200520"/>
              </p14:xfrm>
            </p:contentPart>
          </mc:Choice>
          <mc:Fallback>
            <p:pic>
              <p:nvPicPr>
                <p:cNvPr id="59" name="Freihand 58">
                  <a:extLst>
                    <a:ext uri="{FF2B5EF4-FFF2-40B4-BE49-F238E27FC236}">
                      <a16:creationId xmlns:a16="http://schemas.microsoft.com/office/drawing/2014/main" id="{BDA9B880-BD30-4952-8D6D-93C9F930079C}"/>
                    </a:ext>
                  </a:extLst>
                </p:cNvPr>
                <p:cNvPicPr/>
                <p:nvPr/>
              </p:nvPicPr>
              <p:blipFill>
                <a:blip r:embed="rId59"/>
                <a:stretch>
                  <a:fillRect/>
                </a:stretch>
              </p:blipFill>
              <p:spPr>
                <a:xfrm>
                  <a:off x="7835787" y="637467"/>
                  <a:ext cx="36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0" name="Freihand 59">
                  <a:extLst>
                    <a:ext uri="{FF2B5EF4-FFF2-40B4-BE49-F238E27FC236}">
                      <a16:creationId xmlns:a16="http://schemas.microsoft.com/office/drawing/2014/main" id="{F7FC0F2A-58B5-454F-9515-7F41BEF2AFFF}"/>
                    </a:ext>
                  </a:extLst>
                </p14:cNvPr>
                <p14:cNvContentPartPr/>
                <p14:nvPr/>
              </p14:nvContentPartPr>
              <p14:xfrm>
                <a:off x="7856307" y="653667"/>
                <a:ext cx="92520" cy="123840"/>
              </p14:xfrm>
            </p:contentPart>
          </mc:Choice>
          <mc:Fallback>
            <p:pic>
              <p:nvPicPr>
                <p:cNvPr id="60" name="Freihand 59">
                  <a:extLst>
                    <a:ext uri="{FF2B5EF4-FFF2-40B4-BE49-F238E27FC236}">
                      <a16:creationId xmlns:a16="http://schemas.microsoft.com/office/drawing/2014/main" id="{F7FC0F2A-58B5-454F-9515-7F41BEF2AFFF}"/>
                    </a:ext>
                  </a:extLst>
                </p:cNvPr>
                <p:cNvPicPr/>
                <p:nvPr/>
              </p:nvPicPr>
              <p:blipFill>
                <a:blip r:embed="rId61"/>
                <a:stretch>
                  <a:fillRect/>
                </a:stretch>
              </p:blipFill>
              <p:spPr>
                <a:xfrm>
                  <a:off x="7851987" y="649347"/>
                  <a:ext cx="101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0DB84A54-3312-4CA0-8D90-70182EA1F0E7}"/>
                    </a:ext>
                  </a:extLst>
                </p14:cNvPr>
                <p14:cNvContentPartPr/>
                <p14:nvPr/>
              </p14:nvContentPartPr>
              <p14:xfrm>
                <a:off x="7944147" y="683187"/>
                <a:ext cx="108360" cy="118800"/>
              </p14:xfrm>
            </p:contentPart>
          </mc:Choice>
          <mc:Fallback>
            <p:pic>
              <p:nvPicPr>
                <p:cNvPr id="61" name="Freihand 60">
                  <a:extLst>
                    <a:ext uri="{FF2B5EF4-FFF2-40B4-BE49-F238E27FC236}">
                      <a16:creationId xmlns:a16="http://schemas.microsoft.com/office/drawing/2014/main" id="{0DB84A54-3312-4CA0-8D90-70182EA1F0E7}"/>
                    </a:ext>
                  </a:extLst>
                </p:cNvPr>
                <p:cNvPicPr/>
                <p:nvPr/>
              </p:nvPicPr>
              <p:blipFill>
                <a:blip r:embed="rId63"/>
                <a:stretch>
                  <a:fillRect/>
                </a:stretch>
              </p:blipFill>
              <p:spPr>
                <a:xfrm>
                  <a:off x="7939827" y="678867"/>
                  <a:ext cx="117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2" name="Freihand 61">
                  <a:extLst>
                    <a:ext uri="{FF2B5EF4-FFF2-40B4-BE49-F238E27FC236}">
                      <a16:creationId xmlns:a16="http://schemas.microsoft.com/office/drawing/2014/main" id="{AE87E161-8A20-40FB-B1D8-4FD322E8BE03}"/>
                    </a:ext>
                  </a:extLst>
                </p14:cNvPr>
                <p14:cNvContentPartPr/>
                <p14:nvPr/>
              </p14:nvContentPartPr>
              <p14:xfrm>
                <a:off x="8080587" y="610467"/>
                <a:ext cx="141480" cy="190440"/>
              </p14:xfrm>
            </p:contentPart>
          </mc:Choice>
          <mc:Fallback>
            <p:pic>
              <p:nvPicPr>
                <p:cNvPr id="62" name="Freihand 61">
                  <a:extLst>
                    <a:ext uri="{FF2B5EF4-FFF2-40B4-BE49-F238E27FC236}">
                      <a16:creationId xmlns:a16="http://schemas.microsoft.com/office/drawing/2014/main" id="{AE87E161-8A20-40FB-B1D8-4FD322E8BE03}"/>
                    </a:ext>
                  </a:extLst>
                </p:cNvPr>
                <p:cNvPicPr/>
                <p:nvPr/>
              </p:nvPicPr>
              <p:blipFill>
                <a:blip r:embed="rId65"/>
                <a:stretch>
                  <a:fillRect/>
                </a:stretch>
              </p:blipFill>
              <p:spPr>
                <a:xfrm>
                  <a:off x="8076267" y="606147"/>
                  <a:ext cx="150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4" name="Freihand 63">
                  <a:extLst>
                    <a:ext uri="{FF2B5EF4-FFF2-40B4-BE49-F238E27FC236}">
                      <a16:creationId xmlns:a16="http://schemas.microsoft.com/office/drawing/2014/main" id="{2CCA1D99-3EEC-4632-A072-8D17CBF39961}"/>
                    </a:ext>
                  </a:extLst>
                </p14:cNvPr>
                <p14:cNvContentPartPr/>
                <p14:nvPr/>
              </p14:nvContentPartPr>
              <p14:xfrm>
                <a:off x="8274627" y="614067"/>
                <a:ext cx="149040" cy="249120"/>
              </p14:xfrm>
            </p:contentPart>
          </mc:Choice>
          <mc:Fallback>
            <p:pic>
              <p:nvPicPr>
                <p:cNvPr id="64" name="Freihand 63">
                  <a:extLst>
                    <a:ext uri="{FF2B5EF4-FFF2-40B4-BE49-F238E27FC236}">
                      <a16:creationId xmlns:a16="http://schemas.microsoft.com/office/drawing/2014/main" id="{2CCA1D99-3EEC-4632-A072-8D17CBF39961}"/>
                    </a:ext>
                  </a:extLst>
                </p:cNvPr>
                <p:cNvPicPr/>
                <p:nvPr/>
              </p:nvPicPr>
              <p:blipFill>
                <a:blip r:embed="rId67"/>
                <a:stretch>
                  <a:fillRect/>
                </a:stretch>
              </p:blipFill>
              <p:spPr>
                <a:xfrm>
                  <a:off x="8270307" y="609747"/>
                  <a:ext cx="157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5" name="Freihand 64">
                  <a:extLst>
                    <a:ext uri="{FF2B5EF4-FFF2-40B4-BE49-F238E27FC236}">
                      <a16:creationId xmlns:a16="http://schemas.microsoft.com/office/drawing/2014/main" id="{B2D0D52C-4C56-4EBC-937E-4B0D8B356FC2}"/>
                    </a:ext>
                  </a:extLst>
                </p14:cNvPr>
                <p14:cNvContentPartPr/>
                <p14:nvPr/>
              </p14:nvContentPartPr>
              <p14:xfrm>
                <a:off x="8407107" y="695427"/>
                <a:ext cx="61560" cy="51120"/>
              </p14:xfrm>
            </p:contentPart>
          </mc:Choice>
          <mc:Fallback>
            <p:pic>
              <p:nvPicPr>
                <p:cNvPr id="65" name="Freihand 64">
                  <a:extLst>
                    <a:ext uri="{FF2B5EF4-FFF2-40B4-BE49-F238E27FC236}">
                      <a16:creationId xmlns:a16="http://schemas.microsoft.com/office/drawing/2014/main" id="{B2D0D52C-4C56-4EBC-937E-4B0D8B356FC2}"/>
                    </a:ext>
                  </a:extLst>
                </p:cNvPr>
                <p:cNvPicPr/>
                <p:nvPr/>
              </p:nvPicPr>
              <p:blipFill>
                <a:blip r:embed="rId69"/>
                <a:stretch>
                  <a:fillRect/>
                </a:stretch>
              </p:blipFill>
              <p:spPr>
                <a:xfrm>
                  <a:off x="8402787" y="691107"/>
                  <a:ext cx="70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 name="Freihand 65">
                  <a:extLst>
                    <a:ext uri="{FF2B5EF4-FFF2-40B4-BE49-F238E27FC236}">
                      <a16:creationId xmlns:a16="http://schemas.microsoft.com/office/drawing/2014/main" id="{0FD2E65D-FCF5-4C4D-A25E-7F298808BF74}"/>
                    </a:ext>
                  </a:extLst>
                </p14:cNvPr>
                <p14:cNvContentPartPr/>
                <p14:nvPr/>
              </p14:nvContentPartPr>
              <p14:xfrm>
                <a:off x="8469747" y="681027"/>
                <a:ext cx="113400" cy="215640"/>
              </p14:xfrm>
            </p:contentPart>
          </mc:Choice>
          <mc:Fallback>
            <p:pic>
              <p:nvPicPr>
                <p:cNvPr id="66" name="Freihand 65">
                  <a:extLst>
                    <a:ext uri="{FF2B5EF4-FFF2-40B4-BE49-F238E27FC236}">
                      <a16:creationId xmlns:a16="http://schemas.microsoft.com/office/drawing/2014/main" id="{0FD2E65D-FCF5-4C4D-A25E-7F298808BF74}"/>
                    </a:ext>
                  </a:extLst>
                </p:cNvPr>
                <p:cNvPicPr/>
                <p:nvPr/>
              </p:nvPicPr>
              <p:blipFill>
                <a:blip r:embed="rId71"/>
                <a:stretch>
                  <a:fillRect/>
                </a:stretch>
              </p:blipFill>
              <p:spPr>
                <a:xfrm>
                  <a:off x="8465427" y="676707"/>
                  <a:ext cx="1220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7" name="Freihand 66">
                  <a:extLst>
                    <a:ext uri="{FF2B5EF4-FFF2-40B4-BE49-F238E27FC236}">
                      <a16:creationId xmlns:a16="http://schemas.microsoft.com/office/drawing/2014/main" id="{CA1DFF4D-FC44-466E-97EB-17B0B7463B8E}"/>
                    </a:ext>
                  </a:extLst>
                </p14:cNvPr>
                <p14:cNvContentPartPr/>
                <p14:nvPr/>
              </p14:nvContentPartPr>
              <p14:xfrm>
                <a:off x="8638227" y="702627"/>
                <a:ext cx="59760" cy="82440"/>
              </p14:xfrm>
            </p:contentPart>
          </mc:Choice>
          <mc:Fallback>
            <p:pic>
              <p:nvPicPr>
                <p:cNvPr id="67" name="Freihand 66">
                  <a:extLst>
                    <a:ext uri="{FF2B5EF4-FFF2-40B4-BE49-F238E27FC236}">
                      <a16:creationId xmlns:a16="http://schemas.microsoft.com/office/drawing/2014/main" id="{CA1DFF4D-FC44-466E-97EB-17B0B7463B8E}"/>
                    </a:ext>
                  </a:extLst>
                </p:cNvPr>
                <p:cNvPicPr/>
                <p:nvPr/>
              </p:nvPicPr>
              <p:blipFill>
                <a:blip r:embed="rId73"/>
                <a:stretch>
                  <a:fillRect/>
                </a:stretch>
              </p:blipFill>
              <p:spPr>
                <a:xfrm>
                  <a:off x="8633907" y="698307"/>
                  <a:ext cx="68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8" name="Freihand 67">
                  <a:extLst>
                    <a:ext uri="{FF2B5EF4-FFF2-40B4-BE49-F238E27FC236}">
                      <a16:creationId xmlns:a16="http://schemas.microsoft.com/office/drawing/2014/main" id="{A1BDC8DB-7D2A-453C-BD72-C0CE9975E353}"/>
                    </a:ext>
                  </a:extLst>
                </p14:cNvPr>
                <p14:cNvContentPartPr/>
                <p14:nvPr/>
              </p14:nvContentPartPr>
              <p14:xfrm>
                <a:off x="8740827" y="606147"/>
                <a:ext cx="138240" cy="202680"/>
              </p14:xfrm>
            </p:contentPart>
          </mc:Choice>
          <mc:Fallback>
            <p:pic>
              <p:nvPicPr>
                <p:cNvPr id="68" name="Freihand 67">
                  <a:extLst>
                    <a:ext uri="{FF2B5EF4-FFF2-40B4-BE49-F238E27FC236}">
                      <a16:creationId xmlns:a16="http://schemas.microsoft.com/office/drawing/2014/main" id="{A1BDC8DB-7D2A-453C-BD72-C0CE9975E353}"/>
                    </a:ext>
                  </a:extLst>
                </p:cNvPr>
                <p:cNvPicPr/>
                <p:nvPr/>
              </p:nvPicPr>
              <p:blipFill>
                <a:blip r:embed="rId75"/>
                <a:stretch>
                  <a:fillRect/>
                </a:stretch>
              </p:blipFill>
              <p:spPr>
                <a:xfrm>
                  <a:off x="8736507" y="601827"/>
                  <a:ext cx="146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3" name="Freihand 72">
                  <a:extLst>
                    <a:ext uri="{FF2B5EF4-FFF2-40B4-BE49-F238E27FC236}">
                      <a16:creationId xmlns:a16="http://schemas.microsoft.com/office/drawing/2014/main" id="{8CA176FF-E638-4337-B0FF-B0A2783A1611}"/>
                    </a:ext>
                  </a:extLst>
                </p14:cNvPr>
                <p14:cNvContentPartPr/>
                <p14:nvPr/>
              </p14:nvContentPartPr>
              <p14:xfrm>
                <a:off x="8903547" y="662667"/>
                <a:ext cx="113400" cy="121320"/>
              </p14:xfrm>
            </p:contentPart>
          </mc:Choice>
          <mc:Fallback>
            <p:pic>
              <p:nvPicPr>
                <p:cNvPr id="73" name="Freihand 72">
                  <a:extLst>
                    <a:ext uri="{FF2B5EF4-FFF2-40B4-BE49-F238E27FC236}">
                      <a16:creationId xmlns:a16="http://schemas.microsoft.com/office/drawing/2014/main" id="{8CA176FF-E638-4337-B0FF-B0A2783A1611}"/>
                    </a:ext>
                  </a:extLst>
                </p:cNvPr>
                <p:cNvPicPr/>
                <p:nvPr/>
              </p:nvPicPr>
              <p:blipFill>
                <a:blip r:embed="rId77"/>
                <a:stretch>
                  <a:fillRect/>
                </a:stretch>
              </p:blipFill>
              <p:spPr>
                <a:xfrm>
                  <a:off x="8899227" y="658347"/>
                  <a:ext cx="122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4" name="Freihand 73">
                  <a:extLst>
                    <a:ext uri="{FF2B5EF4-FFF2-40B4-BE49-F238E27FC236}">
                      <a16:creationId xmlns:a16="http://schemas.microsoft.com/office/drawing/2014/main" id="{0872D2A8-EAB4-4982-A59F-E18CBACDB7EF}"/>
                    </a:ext>
                  </a:extLst>
                </p14:cNvPr>
                <p14:cNvContentPartPr/>
                <p14:nvPr/>
              </p14:nvContentPartPr>
              <p14:xfrm>
                <a:off x="8977347" y="603267"/>
                <a:ext cx="107640" cy="163440"/>
              </p14:xfrm>
            </p:contentPart>
          </mc:Choice>
          <mc:Fallback>
            <p:pic>
              <p:nvPicPr>
                <p:cNvPr id="74" name="Freihand 73">
                  <a:extLst>
                    <a:ext uri="{FF2B5EF4-FFF2-40B4-BE49-F238E27FC236}">
                      <a16:creationId xmlns:a16="http://schemas.microsoft.com/office/drawing/2014/main" id="{0872D2A8-EAB4-4982-A59F-E18CBACDB7EF}"/>
                    </a:ext>
                  </a:extLst>
                </p:cNvPr>
                <p:cNvPicPr/>
                <p:nvPr/>
              </p:nvPicPr>
              <p:blipFill>
                <a:blip r:embed="rId79"/>
                <a:stretch>
                  <a:fillRect/>
                </a:stretch>
              </p:blipFill>
              <p:spPr>
                <a:xfrm>
                  <a:off x="8973027" y="598947"/>
                  <a:ext cx="116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5" name="Freihand 74">
                  <a:extLst>
                    <a:ext uri="{FF2B5EF4-FFF2-40B4-BE49-F238E27FC236}">
                      <a16:creationId xmlns:a16="http://schemas.microsoft.com/office/drawing/2014/main" id="{6F3C3FB1-A6D5-455C-B368-91E4CB6E4F6D}"/>
                    </a:ext>
                  </a:extLst>
                </p14:cNvPr>
                <p14:cNvContentPartPr/>
                <p14:nvPr/>
              </p14:nvContentPartPr>
              <p14:xfrm>
                <a:off x="9288387" y="647187"/>
                <a:ext cx="200160" cy="117720"/>
              </p14:xfrm>
            </p:contentPart>
          </mc:Choice>
          <mc:Fallback>
            <p:pic>
              <p:nvPicPr>
                <p:cNvPr id="75" name="Freihand 74">
                  <a:extLst>
                    <a:ext uri="{FF2B5EF4-FFF2-40B4-BE49-F238E27FC236}">
                      <a16:creationId xmlns:a16="http://schemas.microsoft.com/office/drawing/2014/main" id="{6F3C3FB1-A6D5-455C-B368-91E4CB6E4F6D}"/>
                    </a:ext>
                  </a:extLst>
                </p:cNvPr>
                <p:cNvPicPr/>
                <p:nvPr/>
              </p:nvPicPr>
              <p:blipFill>
                <a:blip r:embed="rId81"/>
                <a:stretch>
                  <a:fillRect/>
                </a:stretch>
              </p:blipFill>
              <p:spPr>
                <a:xfrm>
                  <a:off x="9284067" y="642867"/>
                  <a:ext cx="208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6" name="Freihand 75">
                  <a:extLst>
                    <a:ext uri="{FF2B5EF4-FFF2-40B4-BE49-F238E27FC236}">
                      <a16:creationId xmlns:a16="http://schemas.microsoft.com/office/drawing/2014/main" id="{51CBB224-0363-492C-9BA6-52335B2A475C}"/>
                    </a:ext>
                  </a:extLst>
                </p14:cNvPr>
                <p14:cNvContentPartPr/>
                <p14:nvPr/>
              </p14:nvContentPartPr>
              <p14:xfrm>
                <a:off x="9512307" y="641787"/>
                <a:ext cx="77040" cy="102960"/>
              </p14:xfrm>
            </p:contentPart>
          </mc:Choice>
          <mc:Fallback>
            <p:pic>
              <p:nvPicPr>
                <p:cNvPr id="76" name="Freihand 75">
                  <a:extLst>
                    <a:ext uri="{FF2B5EF4-FFF2-40B4-BE49-F238E27FC236}">
                      <a16:creationId xmlns:a16="http://schemas.microsoft.com/office/drawing/2014/main" id="{51CBB224-0363-492C-9BA6-52335B2A475C}"/>
                    </a:ext>
                  </a:extLst>
                </p:cNvPr>
                <p:cNvPicPr/>
                <p:nvPr/>
              </p:nvPicPr>
              <p:blipFill>
                <a:blip r:embed="rId83"/>
                <a:stretch>
                  <a:fillRect/>
                </a:stretch>
              </p:blipFill>
              <p:spPr>
                <a:xfrm>
                  <a:off x="9507987" y="637467"/>
                  <a:ext cx="85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7" name="Freihand 76">
                  <a:extLst>
                    <a:ext uri="{FF2B5EF4-FFF2-40B4-BE49-F238E27FC236}">
                      <a16:creationId xmlns:a16="http://schemas.microsoft.com/office/drawing/2014/main" id="{D1D32E83-8DD5-4246-A15A-12662E7933E8}"/>
                    </a:ext>
                  </a:extLst>
                </p14:cNvPr>
                <p14:cNvContentPartPr/>
                <p14:nvPr/>
              </p14:nvContentPartPr>
              <p14:xfrm>
                <a:off x="9612747" y="560787"/>
                <a:ext cx="127080" cy="180360"/>
              </p14:xfrm>
            </p:contentPart>
          </mc:Choice>
          <mc:Fallback>
            <p:pic>
              <p:nvPicPr>
                <p:cNvPr id="77" name="Freihand 76">
                  <a:extLst>
                    <a:ext uri="{FF2B5EF4-FFF2-40B4-BE49-F238E27FC236}">
                      <a16:creationId xmlns:a16="http://schemas.microsoft.com/office/drawing/2014/main" id="{D1D32E83-8DD5-4246-A15A-12662E7933E8}"/>
                    </a:ext>
                  </a:extLst>
                </p:cNvPr>
                <p:cNvPicPr/>
                <p:nvPr/>
              </p:nvPicPr>
              <p:blipFill>
                <a:blip r:embed="rId85"/>
                <a:stretch>
                  <a:fillRect/>
                </a:stretch>
              </p:blipFill>
              <p:spPr>
                <a:xfrm>
                  <a:off x="9608427" y="556467"/>
                  <a:ext cx="135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8" name="Freihand 77">
                  <a:extLst>
                    <a:ext uri="{FF2B5EF4-FFF2-40B4-BE49-F238E27FC236}">
                      <a16:creationId xmlns:a16="http://schemas.microsoft.com/office/drawing/2014/main" id="{60181305-B34D-409A-81EC-764771A1FDF0}"/>
                    </a:ext>
                  </a:extLst>
                </p14:cNvPr>
                <p14:cNvContentPartPr/>
                <p14:nvPr/>
              </p14:nvContentPartPr>
              <p14:xfrm>
                <a:off x="9761427" y="645747"/>
                <a:ext cx="29520" cy="68040"/>
              </p14:xfrm>
            </p:contentPart>
          </mc:Choice>
          <mc:Fallback>
            <p:pic>
              <p:nvPicPr>
                <p:cNvPr id="78" name="Freihand 77">
                  <a:extLst>
                    <a:ext uri="{FF2B5EF4-FFF2-40B4-BE49-F238E27FC236}">
                      <a16:creationId xmlns:a16="http://schemas.microsoft.com/office/drawing/2014/main" id="{60181305-B34D-409A-81EC-764771A1FDF0}"/>
                    </a:ext>
                  </a:extLst>
                </p:cNvPr>
                <p:cNvPicPr/>
                <p:nvPr/>
              </p:nvPicPr>
              <p:blipFill>
                <a:blip r:embed="rId87"/>
                <a:stretch>
                  <a:fillRect/>
                </a:stretch>
              </p:blipFill>
              <p:spPr>
                <a:xfrm>
                  <a:off x="9757107" y="641427"/>
                  <a:ext cx="38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9" name="Freihand 78">
                  <a:extLst>
                    <a:ext uri="{FF2B5EF4-FFF2-40B4-BE49-F238E27FC236}">
                      <a16:creationId xmlns:a16="http://schemas.microsoft.com/office/drawing/2014/main" id="{CA3A3D1C-F321-4E4F-B850-5CB168FBBCAE}"/>
                    </a:ext>
                  </a:extLst>
                </p14:cNvPr>
                <p14:cNvContentPartPr/>
                <p14:nvPr/>
              </p14:nvContentPartPr>
              <p14:xfrm>
                <a:off x="9814347" y="538107"/>
                <a:ext cx="99360" cy="173880"/>
              </p14:xfrm>
            </p:contentPart>
          </mc:Choice>
          <mc:Fallback>
            <p:pic>
              <p:nvPicPr>
                <p:cNvPr id="79" name="Freihand 78">
                  <a:extLst>
                    <a:ext uri="{FF2B5EF4-FFF2-40B4-BE49-F238E27FC236}">
                      <a16:creationId xmlns:a16="http://schemas.microsoft.com/office/drawing/2014/main" id="{CA3A3D1C-F321-4E4F-B850-5CB168FBBCAE}"/>
                    </a:ext>
                  </a:extLst>
                </p:cNvPr>
                <p:cNvPicPr/>
                <p:nvPr/>
              </p:nvPicPr>
              <p:blipFill>
                <a:blip r:embed="rId89"/>
                <a:stretch>
                  <a:fillRect/>
                </a:stretch>
              </p:blipFill>
              <p:spPr>
                <a:xfrm>
                  <a:off x="9810027" y="533787"/>
                  <a:ext cx="108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0" name="Freihand 79">
                  <a:extLst>
                    <a:ext uri="{FF2B5EF4-FFF2-40B4-BE49-F238E27FC236}">
                      <a16:creationId xmlns:a16="http://schemas.microsoft.com/office/drawing/2014/main" id="{CE1D91E0-BE77-4DBB-9A6A-9141DF4CE78A}"/>
                    </a:ext>
                  </a:extLst>
                </p14:cNvPr>
                <p14:cNvContentPartPr/>
                <p14:nvPr/>
              </p14:nvContentPartPr>
              <p14:xfrm>
                <a:off x="9874827" y="532347"/>
                <a:ext cx="106200" cy="186120"/>
              </p14:xfrm>
            </p:contentPart>
          </mc:Choice>
          <mc:Fallback>
            <p:pic>
              <p:nvPicPr>
                <p:cNvPr id="80" name="Freihand 79">
                  <a:extLst>
                    <a:ext uri="{FF2B5EF4-FFF2-40B4-BE49-F238E27FC236}">
                      <a16:creationId xmlns:a16="http://schemas.microsoft.com/office/drawing/2014/main" id="{CE1D91E0-BE77-4DBB-9A6A-9141DF4CE78A}"/>
                    </a:ext>
                  </a:extLst>
                </p:cNvPr>
                <p:cNvPicPr/>
                <p:nvPr/>
              </p:nvPicPr>
              <p:blipFill>
                <a:blip r:embed="rId91"/>
                <a:stretch>
                  <a:fillRect/>
                </a:stretch>
              </p:blipFill>
              <p:spPr>
                <a:xfrm>
                  <a:off x="9870507" y="528027"/>
                  <a:ext cx="114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1" name="Freihand 80">
                  <a:extLst>
                    <a:ext uri="{FF2B5EF4-FFF2-40B4-BE49-F238E27FC236}">
                      <a16:creationId xmlns:a16="http://schemas.microsoft.com/office/drawing/2014/main" id="{8310C021-8A65-4A30-8460-EC10B39584D7}"/>
                    </a:ext>
                  </a:extLst>
                </p14:cNvPr>
                <p14:cNvContentPartPr/>
                <p14:nvPr/>
              </p14:nvContentPartPr>
              <p14:xfrm>
                <a:off x="9999747" y="557907"/>
                <a:ext cx="73440" cy="159480"/>
              </p14:xfrm>
            </p:contentPart>
          </mc:Choice>
          <mc:Fallback>
            <p:pic>
              <p:nvPicPr>
                <p:cNvPr id="81" name="Freihand 80">
                  <a:extLst>
                    <a:ext uri="{FF2B5EF4-FFF2-40B4-BE49-F238E27FC236}">
                      <a16:creationId xmlns:a16="http://schemas.microsoft.com/office/drawing/2014/main" id="{8310C021-8A65-4A30-8460-EC10B39584D7}"/>
                    </a:ext>
                  </a:extLst>
                </p:cNvPr>
                <p:cNvPicPr/>
                <p:nvPr/>
              </p:nvPicPr>
              <p:blipFill>
                <a:blip r:embed="rId93"/>
                <a:stretch>
                  <a:fillRect/>
                </a:stretch>
              </p:blipFill>
              <p:spPr>
                <a:xfrm>
                  <a:off x="9995427" y="553587"/>
                  <a:ext cx="82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2" name="Freihand 81">
                  <a:extLst>
                    <a:ext uri="{FF2B5EF4-FFF2-40B4-BE49-F238E27FC236}">
                      <a16:creationId xmlns:a16="http://schemas.microsoft.com/office/drawing/2014/main" id="{C16B7A56-9757-4377-8A33-ECA884507345}"/>
                    </a:ext>
                  </a:extLst>
                </p14:cNvPr>
                <p14:cNvContentPartPr/>
                <p14:nvPr/>
              </p14:nvContentPartPr>
              <p14:xfrm>
                <a:off x="10136547" y="612627"/>
                <a:ext cx="105480" cy="102600"/>
              </p14:xfrm>
            </p:contentPart>
          </mc:Choice>
          <mc:Fallback>
            <p:pic>
              <p:nvPicPr>
                <p:cNvPr id="82" name="Freihand 81">
                  <a:extLst>
                    <a:ext uri="{FF2B5EF4-FFF2-40B4-BE49-F238E27FC236}">
                      <a16:creationId xmlns:a16="http://schemas.microsoft.com/office/drawing/2014/main" id="{C16B7A56-9757-4377-8A33-ECA884507345}"/>
                    </a:ext>
                  </a:extLst>
                </p:cNvPr>
                <p:cNvPicPr/>
                <p:nvPr/>
              </p:nvPicPr>
              <p:blipFill>
                <a:blip r:embed="rId95"/>
                <a:stretch>
                  <a:fillRect/>
                </a:stretch>
              </p:blipFill>
              <p:spPr>
                <a:xfrm>
                  <a:off x="10132227" y="608307"/>
                  <a:ext cx="114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3" name="Freihand 82">
                  <a:extLst>
                    <a:ext uri="{FF2B5EF4-FFF2-40B4-BE49-F238E27FC236}">
                      <a16:creationId xmlns:a16="http://schemas.microsoft.com/office/drawing/2014/main" id="{348C0C1F-E3A6-4C34-805B-750B70EC0751}"/>
                    </a:ext>
                  </a:extLst>
                </p14:cNvPr>
                <p14:cNvContentPartPr/>
                <p14:nvPr/>
              </p14:nvContentPartPr>
              <p14:xfrm>
                <a:off x="10280547" y="617307"/>
                <a:ext cx="34920" cy="93600"/>
              </p14:xfrm>
            </p:contentPart>
          </mc:Choice>
          <mc:Fallback>
            <p:pic>
              <p:nvPicPr>
                <p:cNvPr id="83" name="Freihand 82">
                  <a:extLst>
                    <a:ext uri="{FF2B5EF4-FFF2-40B4-BE49-F238E27FC236}">
                      <a16:creationId xmlns:a16="http://schemas.microsoft.com/office/drawing/2014/main" id="{348C0C1F-E3A6-4C34-805B-750B70EC0751}"/>
                    </a:ext>
                  </a:extLst>
                </p:cNvPr>
                <p:cNvPicPr/>
                <p:nvPr/>
              </p:nvPicPr>
              <p:blipFill>
                <a:blip r:embed="rId97"/>
                <a:stretch>
                  <a:fillRect/>
                </a:stretch>
              </p:blipFill>
              <p:spPr>
                <a:xfrm>
                  <a:off x="10276227" y="612987"/>
                  <a:ext cx="43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4" name="Freihand 83">
                  <a:extLst>
                    <a:ext uri="{FF2B5EF4-FFF2-40B4-BE49-F238E27FC236}">
                      <a16:creationId xmlns:a16="http://schemas.microsoft.com/office/drawing/2014/main" id="{63808E43-1106-4AE3-A80F-1EDCE68BED4F}"/>
                    </a:ext>
                  </a:extLst>
                </p14:cNvPr>
                <p14:cNvContentPartPr/>
                <p14:nvPr/>
              </p14:nvContentPartPr>
              <p14:xfrm>
                <a:off x="10299267" y="545307"/>
                <a:ext cx="23400" cy="46080"/>
              </p14:xfrm>
            </p:contentPart>
          </mc:Choice>
          <mc:Fallback>
            <p:pic>
              <p:nvPicPr>
                <p:cNvPr id="84" name="Freihand 83">
                  <a:extLst>
                    <a:ext uri="{FF2B5EF4-FFF2-40B4-BE49-F238E27FC236}">
                      <a16:creationId xmlns:a16="http://schemas.microsoft.com/office/drawing/2014/main" id="{63808E43-1106-4AE3-A80F-1EDCE68BED4F}"/>
                    </a:ext>
                  </a:extLst>
                </p:cNvPr>
                <p:cNvPicPr/>
                <p:nvPr/>
              </p:nvPicPr>
              <p:blipFill>
                <a:blip r:embed="rId99"/>
                <a:stretch>
                  <a:fillRect/>
                </a:stretch>
              </p:blipFill>
              <p:spPr>
                <a:xfrm>
                  <a:off x="10294947" y="540987"/>
                  <a:ext cx="32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5" name="Freihand 84">
                  <a:extLst>
                    <a:ext uri="{FF2B5EF4-FFF2-40B4-BE49-F238E27FC236}">
                      <a16:creationId xmlns:a16="http://schemas.microsoft.com/office/drawing/2014/main" id="{F1925298-743A-46A6-9854-4232F1BB3A43}"/>
                    </a:ext>
                  </a:extLst>
                </p14:cNvPr>
                <p14:cNvContentPartPr/>
                <p14:nvPr/>
              </p14:nvContentPartPr>
              <p14:xfrm>
                <a:off x="10346067" y="521907"/>
                <a:ext cx="123120" cy="184320"/>
              </p14:xfrm>
            </p:contentPart>
          </mc:Choice>
          <mc:Fallback>
            <p:pic>
              <p:nvPicPr>
                <p:cNvPr id="85" name="Freihand 84">
                  <a:extLst>
                    <a:ext uri="{FF2B5EF4-FFF2-40B4-BE49-F238E27FC236}">
                      <a16:creationId xmlns:a16="http://schemas.microsoft.com/office/drawing/2014/main" id="{F1925298-743A-46A6-9854-4232F1BB3A43}"/>
                    </a:ext>
                  </a:extLst>
                </p:cNvPr>
                <p:cNvPicPr/>
                <p:nvPr/>
              </p:nvPicPr>
              <p:blipFill>
                <a:blip r:embed="rId101"/>
                <a:stretch>
                  <a:fillRect/>
                </a:stretch>
              </p:blipFill>
              <p:spPr>
                <a:xfrm>
                  <a:off x="10341747" y="517587"/>
                  <a:ext cx="131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7" name="Freihand 86">
                  <a:extLst>
                    <a:ext uri="{FF2B5EF4-FFF2-40B4-BE49-F238E27FC236}">
                      <a16:creationId xmlns:a16="http://schemas.microsoft.com/office/drawing/2014/main" id="{3CC8180B-AC75-47BF-B6E0-D787C1001593}"/>
                    </a:ext>
                  </a:extLst>
                </p14:cNvPr>
                <p14:cNvContentPartPr/>
                <p14:nvPr/>
              </p14:nvContentPartPr>
              <p14:xfrm>
                <a:off x="10686267" y="585267"/>
                <a:ext cx="15120" cy="153000"/>
              </p14:xfrm>
            </p:contentPart>
          </mc:Choice>
          <mc:Fallback>
            <p:pic>
              <p:nvPicPr>
                <p:cNvPr id="87" name="Freihand 86">
                  <a:extLst>
                    <a:ext uri="{FF2B5EF4-FFF2-40B4-BE49-F238E27FC236}">
                      <a16:creationId xmlns:a16="http://schemas.microsoft.com/office/drawing/2014/main" id="{3CC8180B-AC75-47BF-B6E0-D787C1001593}"/>
                    </a:ext>
                  </a:extLst>
                </p:cNvPr>
                <p:cNvPicPr/>
                <p:nvPr/>
              </p:nvPicPr>
              <p:blipFill>
                <a:blip r:embed="rId103"/>
                <a:stretch>
                  <a:fillRect/>
                </a:stretch>
              </p:blipFill>
              <p:spPr>
                <a:xfrm>
                  <a:off x="10681947" y="580947"/>
                  <a:ext cx="23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8454A986-9BA8-4871-89A0-CC94DA12E3B3}"/>
                    </a:ext>
                  </a:extLst>
                </p14:cNvPr>
                <p14:cNvContentPartPr/>
                <p14:nvPr/>
              </p14:nvContentPartPr>
              <p14:xfrm>
                <a:off x="10581147" y="732867"/>
                <a:ext cx="180720" cy="15120"/>
              </p14:xfrm>
            </p:contentPart>
          </mc:Choice>
          <mc:Fallback>
            <p:pic>
              <p:nvPicPr>
                <p:cNvPr id="88" name="Freihand 87">
                  <a:extLst>
                    <a:ext uri="{FF2B5EF4-FFF2-40B4-BE49-F238E27FC236}">
                      <a16:creationId xmlns:a16="http://schemas.microsoft.com/office/drawing/2014/main" id="{8454A986-9BA8-4871-89A0-CC94DA12E3B3}"/>
                    </a:ext>
                  </a:extLst>
                </p:cNvPr>
                <p:cNvPicPr/>
                <p:nvPr/>
              </p:nvPicPr>
              <p:blipFill>
                <a:blip r:embed="rId105"/>
                <a:stretch>
                  <a:fillRect/>
                </a:stretch>
              </p:blipFill>
              <p:spPr>
                <a:xfrm>
                  <a:off x="10576827" y="728547"/>
                  <a:ext cx="189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96C7B07C-2C8B-4507-99EF-D309B53F1F0E}"/>
                    </a:ext>
                  </a:extLst>
                </p14:cNvPr>
                <p14:cNvContentPartPr/>
                <p14:nvPr/>
              </p14:nvContentPartPr>
              <p14:xfrm>
                <a:off x="10618947" y="575187"/>
                <a:ext cx="137880" cy="41760"/>
              </p14:xfrm>
            </p:contentPart>
          </mc:Choice>
          <mc:Fallback>
            <p:pic>
              <p:nvPicPr>
                <p:cNvPr id="89" name="Freihand 88">
                  <a:extLst>
                    <a:ext uri="{FF2B5EF4-FFF2-40B4-BE49-F238E27FC236}">
                      <a16:creationId xmlns:a16="http://schemas.microsoft.com/office/drawing/2014/main" id="{96C7B07C-2C8B-4507-99EF-D309B53F1F0E}"/>
                    </a:ext>
                  </a:extLst>
                </p:cNvPr>
                <p:cNvPicPr/>
                <p:nvPr/>
              </p:nvPicPr>
              <p:blipFill>
                <a:blip r:embed="rId107"/>
                <a:stretch>
                  <a:fillRect/>
                </a:stretch>
              </p:blipFill>
              <p:spPr>
                <a:xfrm>
                  <a:off x="10614627" y="570867"/>
                  <a:ext cx="146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0" name="Freihand 89">
                  <a:extLst>
                    <a:ext uri="{FF2B5EF4-FFF2-40B4-BE49-F238E27FC236}">
                      <a16:creationId xmlns:a16="http://schemas.microsoft.com/office/drawing/2014/main" id="{93485896-6ACF-4702-9AFE-ACA277A1BB28}"/>
                    </a:ext>
                  </a:extLst>
                </p14:cNvPr>
                <p14:cNvContentPartPr/>
                <p14:nvPr/>
              </p14:nvContentPartPr>
              <p14:xfrm>
                <a:off x="10793187" y="556467"/>
                <a:ext cx="123120" cy="165240"/>
              </p14:xfrm>
            </p:contentPart>
          </mc:Choice>
          <mc:Fallback>
            <p:pic>
              <p:nvPicPr>
                <p:cNvPr id="90" name="Freihand 89">
                  <a:extLst>
                    <a:ext uri="{FF2B5EF4-FFF2-40B4-BE49-F238E27FC236}">
                      <a16:creationId xmlns:a16="http://schemas.microsoft.com/office/drawing/2014/main" id="{93485896-6ACF-4702-9AFE-ACA277A1BB28}"/>
                    </a:ext>
                  </a:extLst>
                </p:cNvPr>
                <p:cNvPicPr/>
                <p:nvPr/>
              </p:nvPicPr>
              <p:blipFill>
                <a:blip r:embed="rId109"/>
                <a:stretch>
                  <a:fillRect/>
                </a:stretch>
              </p:blipFill>
              <p:spPr>
                <a:xfrm>
                  <a:off x="10788867" y="552147"/>
                  <a:ext cx="131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1" name="Freihand 90">
                  <a:extLst>
                    <a:ext uri="{FF2B5EF4-FFF2-40B4-BE49-F238E27FC236}">
                      <a16:creationId xmlns:a16="http://schemas.microsoft.com/office/drawing/2014/main" id="{CFA63723-8B5A-4B7A-BE35-43A6A8F9E31B}"/>
                    </a:ext>
                  </a:extLst>
                </p14:cNvPr>
                <p14:cNvContentPartPr/>
                <p14:nvPr/>
              </p14:nvContentPartPr>
              <p14:xfrm>
                <a:off x="11067507" y="620187"/>
                <a:ext cx="97920" cy="69840"/>
              </p14:xfrm>
            </p:contentPart>
          </mc:Choice>
          <mc:Fallback>
            <p:pic>
              <p:nvPicPr>
                <p:cNvPr id="91" name="Freihand 90">
                  <a:extLst>
                    <a:ext uri="{FF2B5EF4-FFF2-40B4-BE49-F238E27FC236}">
                      <a16:creationId xmlns:a16="http://schemas.microsoft.com/office/drawing/2014/main" id="{CFA63723-8B5A-4B7A-BE35-43A6A8F9E31B}"/>
                    </a:ext>
                  </a:extLst>
                </p:cNvPr>
                <p:cNvPicPr/>
                <p:nvPr/>
              </p:nvPicPr>
              <p:blipFill>
                <a:blip r:embed="rId111"/>
                <a:stretch>
                  <a:fillRect/>
                </a:stretch>
              </p:blipFill>
              <p:spPr>
                <a:xfrm>
                  <a:off x="11063187" y="615867"/>
                  <a:ext cx="106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Freihand 91">
                  <a:extLst>
                    <a:ext uri="{FF2B5EF4-FFF2-40B4-BE49-F238E27FC236}">
                      <a16:creationId xmlns:a16="http://schemas.microsoft.com/office/drawing/2014/main" id="{483EF755-DB0C-4008-AAEF-795FF6365043}"/>
                    </a:ext>
                  </a:extLst>
                </p14:cNvPr>
                <p14:cNvContentPartPr/>
                <p14:nvPr/>
              </p14:nvContentPartPr>
              <p14:xfrm>
                <a:off x="11163987" y="607587"/>
                <a:ext cx="69120" cy="72720"/>
              </p14:xfrm>
            </p:contentPart>
          </mc:Choice>
          <mc:Fallback>
            <p:pic>
              <p:nvPicPr>
                <p:cNvPr id="92" name="Freihand 91">
                  <a:extLst>
                    <a:ext uri="{FF2B5EF4-FFF2-40B4-BE49-F238E27FC236}">
                      <a16:creationId xmlns:a16="http://schemas.microsoft.com/office/drawing/2014/main" id="{483EF755-DB0C-4008-AAEF-795FF6365043}"/>
                    </a:ext>
                  </a:extLst>
                </p:cNvPr>
                <p:cNvPicPr/>
                <p:nvPr/>
              </p:nvPicPr>
              <p:blipFill>
                <a:blip r:embed="rId113"/>
                <a:stretch>
                  <a:fillRect/>
                </a:stretch>
              </p:blipFill>
              <p:spPr>
                <a:xfrm>
                  <a:off x="11159667" y="603267"/>
                  <a:ext cx="77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3" name="Freihand 92">
                  <a:extLst>
                    <a:ext uri="{FF2B5EF4-FFF2-40B4-BE49-F238E27FC236}">
                      <a16:creationId xmlns:a16="http://schemas.microsoft.com/office/drawing/2014/main" id="{02CC69D5-AD92-4698-862E-4651557E7491}"/>
                    </a:ext>
                  </a:extLst>
                </p14:cNvPr>
                <p14:cNvContentPartPr/>
                <p14:nvPr/>
              </p14:nvContentPartPr>
              <p14:xfrm>
                <a:off x="11252547" y="502107"/>
                <a:ext cx="134280" cy="173160"/>
              </p14:xfrm>
            </p:contentPart>
          </mc:Choice>
          <mc:Fallback>
            <p:pic>
              <p:nvPicPr>
                <p:cNvPr id="93" name="Freihand 92">
                  <a:extLst>
                    <a:ext uri="{FF2B5EF4-FFF2-40B4-BE49-F238E27FC236}">
                      <a16:creationId xmlns:a16="http://schemas.microsoft.com/office/drawing/2014/main" id="{02CC69D5-AD92-4698-862E-4651557E7491}"/>
                    </a:ext>
                  </a:extLst>
                </p:cNvPr>
                <p:cNvPicPr/>
                <p:nvPr/>
              </p:nvPicPr>
              <p:blipFill>
                <a:blip r:embed="rId115"/>
                <a:stretch>
                  <a:fillRect/>
                </a:stretch>
              </p:blipFill>
              <p:spPr>
                <a:xfrm>
                  <a:off x="11248227" y="497787"/>
                  <a:ext cx="142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4" name="Freihand 93">
                  <a:extLst>
                    <a:ext uri="{FF2B5EF4-FFF2-40B4-BE49-F238E27FC236}">
                      <a16:creationId xmlns:a16="http://schemas.microsoft.com/office/drawing/2014/main" id="{183458D3-A597-4D8C-AE22-F717D7E923FD}"/>
                    </a:ext>
                  </a:extLst>
                </p14:cNvPr>
                <p14:cNvContentPartPr/>
                <p14:nvPr/>
              </p14:nvContentPartPr>
              <p14:xfrm>
                <a:off x="11476467" y="570507"/>
                <a:ext cx="219600" cy="108000"/>
              </p14:xfrm>
            </p:contentPart>
          </mc:Choice>
          <mc:Fallback>
            <p:pic>
              <p:nvPicPr>
                <p:cNvPr id="94" name="Freihand 93">
                  <a:extLst>
                    <a:ext uri="{FF2B5EF4-FFF2-40B4-BE49-F238E27FC236}">
                      <a16:creationId xmlns:a16="http://schemas.microsoft.com/office/drawing/2014/main" id="{183458D3-A597-4D8C-AE22-F717D7E923FD}"/>
                    </a:ext>
                  </a:extLst>
                </p:cNvPr>
                <p:cNvPicPr/>
                <p:nvPr/>
              </p:nvPicPr>
              <p:blipFill>
                <a:blip r:embed="rId117"/>
                <a:stretch>
                  <a:fillRect/>
                </a:stretch>
              </p:blipFill>
              <p:spPr>
                <a:xfrm>
                  <a:off x="11472147" y="566187"/>
                  <a:ext cx="228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5" name="Freihand 94">
                  <a:extLst>
                    <a:ext uri="{FF2B5EF4-FFF2-40B4-BE49-F238E27FC236}">
                      <a16:creationId xmlns:a16="http://schemas.microsoft.com/office/drawing/2014/main" id="{C8308D9A-BD0D-4BE9-9392-91C7788D26C6}"/>
                    </a:ext>
                  </a:extLst>
                </p14:cNvPr>
                <p14:cNvContentPartPr/>
                <p14:nvPr/>
              </p14:nvContentPartPr>
              <p14:xfrm>
                <a:off x="11622987" y="483747"/>
                <a:ext cx="207360" cy="317880"/>
              </p14:xfrm>
            </p:contentPart>
          </mc:Choice>
          <mc:Fallback>
            <p:pic>
              <p:nvPicPr>
                <p:cNvPr id="95" name="Freihand 94">
                  <a:extLst>
                    <a:ext uri="{FF2B5EF4-FFF2-40B4-BE49-F238E27FC236}">
                      <a16:creationId xmlns:a16="http://schemas.microsoft.com/office/drawing/2014/main" id="{C8308D9A-BD0D-4BE9-9392-91C7788D26C6}"/>
                    </a:ext>
                  </a:extLst>
                </p:cNvPr>
                <p:cNvPicPr/>
                <p:nvPr/>
              </p:nvPicPr>
              <p:blipFill>
                <a:blip r:embed="rId119"/>
                <a:stretch>
                  <a:fillRect/>
                </a:stretch>
              </p:blipFill>
              <p:spPr>
                <a:xfrm>
                  <a:off x="11618667" y="479427"/>
                  <a:ext cx="2160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6" name="Freihand 95">
                  <a:extLst>
                    <a:ext uri="{FF2B5EF4-FFF2-40B4-BE49-F238E27FC236}">
                      <a16:creationId xmlns:a16="http://schemas.microsoft.com/office/drawing/2014/main" id="{67AA2026-9E94-4BCD-B4D8-6114204A84FC}"/>
                    </a:ext>
                  </a:extLst>
                </p14:cNvPr>
                <p14:cNvContentPartPr/>
                <p14:nvPr/>
              </p14:nvContentPartPr>
              <p14:xfrm>
                <a:off x="11836467" y="570867"/>
                <a:ext cx="191520" cy="146160"/>
              </p14:xfrm>
            </p:contentPart>
          </mc:Choice>
          <mc:Fallback>
            <p:pic>
              <p:nvPicPr>
                <p:cNvPr id="96" name="Freihand 95">
                  <a:extLst>
                    <a:ext uri="{FF2B5EF4-FFF2-40B4-BE49-F238E27FC236}">
                      <a16:creationId xmlns:a16="http://schemas.microsoft.com/office/drawing/2014/main" id="{67AA2026-9E94-4BCD-B4D8-6114204A84FC}"/>
                    </a:ext>
                  </a:extLst>
                </p:cNvPr>
                <p:cNvPicPr/>
                <p:nvPr/>
              </p:nvPicPr>
              <p:blipFill>
                <a:blip r:embed="rId121"/>
                <a:stretch>
                  <a:fillRect/>
                </a:stretch>
              </p:blipFill>
              <p:spPr>
                <a:xfrm>
                  <a:off x="11832147" y="566547"/>
                  <a:ext cx="200160" cy="15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111" name="Freihand 110">
                <a:extLst>
                  <a:ext uri="{FF2B5EF4-FFF2-40B4-BE49-F238E27FC236}">
                    <a16:creationId xmlns:a16="http://schemas.microsoft.com/office/drawing/2014/main" id="{2E88155F-AB0B-4B47-9AF9-34B703133B2B}"/>
                  </a:ext>
                </a:extLst>
              </p14:cNvPr>
              <p14:cNvContentPartPr/>
              <p14:nvPr/>
            </p14:nvContentPartPr>
            <p14:xfrm>
              <a:off x="2074707" y="1862187"/>
              <a:ext cx="56520" cy="97920"/>
            </p14:xfrm>
          </p:contentPart>
        </mc:Choice>
        <mc:Fallback>
          <p:pic>
            <p:nvPicPr>
              <p:cNvPr id="111" name="Freihand 110">
                <a:extLst>
                  <a:ext uri="{FF2B5EF4-FFF2-40B4-BE49-F238E27FC236}">
                    <a16:creationId xmlns:a16="http://schemas.microsoft.com/office/drawing/2014/main" id="{2E88155F-AB0B-4B47-9AF9-34B703133B2B}"/>
                  </a:ext>
                </a:extLst>
              </p:cNvPr>
              <p:cNvPicPr/>
              <p:nvPr/>
            </p:nvPicPr>
            <p:blipFill>
              <a:blip r:embed="rId123"/>
              <a:stretch>
                <a:fillRect/>
              </a:stretch>
            </p:blipFill>
            <p:spPr>
              <a:xfrm>
                <a:off x="2070387" y="1857867"/>
                <a:ext cx="65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2" name="Freihand 111">
                <a:extLst>
                  <a:ext uri="{FF2B5EF4-FFF2-40B4-BE49-F238E27FC236}">
                    <a16:creationId xmlns:a16="http://schemas.microsoft.com/office/drawing/2014/main" id="{01393389-7482-4DBC-AA94-61C50387D6C1}"/>
                  </a:ext>
                </a:extLst>
              </p14:cNvPr>
              <p14:cNvContentPartPr/>
              <p14:nvPr/>
            </p14:nvContentPartPr>
            <p14:xfrm>
              <a:off x="728667" y="4944507"/>
              <a:ext cx="20880" cy="46440"/>
            </p14:xfrm>
          </p:contentPart>
        </mc:Choice>
        <mc:Fallback>
          <p:pic>
            <p:nvPicPr>
              <p:cNvPr id="112" name="Freihand 111">
                <a:extLst>
                  <a:ext uri="{FF2B5EF4-FFF2-40B4-BE49-F238E27FC236}">
                    <a16:creationId xmlns:a16="http://schemas.microsoft.com/office/drawing/2014/main" id="{01393389-7482-4DBC-AA94-61C50387D6C1}"/>
                  </a:ext>
                </a:extLst>
              </p:cNvPr>
              <p:cNvPicPr/>
              <p:nvPr/>
            </p:nvPicPr>
            <p:blipFill>
              <a:blip r:embed="rId125"/>
              <a:stretch>
                <a:fillRect/>
              </a:stretch>
            </p:blipFill>
            <p:spPr>
              <a:xfrm>
                <a:off x="724347" y="4940187"/>
                <a:ext cx="29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9" name="Freihand 128">
                <a:extLst>
                  <a:ext uri="{FF2B5EF4-FFF2-40B4-BE49-F238E27FC236}">
                    <a16:creationId xmlns:a16="http://schemas.microsoft.com/office/drawing/2014/main" id="{8D973B69-8E51-4044-A87A-E54BA469B579}"/>
                  </a:ext>
                </a:extLst>
              </p14:cNvPr>
              <p14:cNvContentPartPr/>
              <p14:nvPr/>
            </p14:nvContentPartPr>
            <p14:xfrm>
              <a:off x="719307" y="4949187"/>
              <a:ext cx="26280" cy="69120"/>
            </p14:xfrm>
          </p:contentPart>
        </mc:Choice>
        <mc:Fallback>
          <p:pic>
            <p:nvPicPr>
              <p:cNvPr id="129" name="Freihand 128">
                <a:extLst>
                  <a:ext uri="{FF2B5EF4-FFF2-40B4-BE49-F238E27FC236}">
                    <a16:creationId xmlns:a16="http://schemas.microsoft.com/office/drawing/2014/main" id="{8D973B69-8E51-4044-A87A-E54BA469B579}"/>
                  </a:ext>
                </a:extLst>
              </p:cNvPr>
              <p:cNvPicPr/>
              <p:nvPr/>
            </p:nvPicPr>
            <p:blipFill>
              <a:blip r:embed="rId127"/>
              <a:stretch>
                <a:fillRect/>
              </a:stretch>
            </p:blipFill>
            <p:spPr>
              <a:xfrm>
                <a:off x="714987" y="4944867"/>
                <a:ext cx="34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0" name="Freihand 129">
                <a:extLst>
                  <a:ext uri="{FF2B5EF4-FFF2-40B4-BE49-F238E27FC236}">
                    <a16:creationId xmlns:a16="http://schemas.microsoft.com/office/drawing/2014/main" id="{1B549A41-4ECB-4431-963B-00308B32E4C9}"/>
                  </a:ext>
                </a:extLst>
              </p14:cNvPr>
              <p14:cNvContentPartPr/>
              <p14:nvPr/>
            </p14:nvContentPartPr>
            <p14:xfrm>
              <a:off x="2772387" y="1379787"/>
              <a:ext cx="24840" cy="64800"/>
            </p14:xfrm>
          </p:contentPart>
        </mc:Choice>
        <mc:Fallback>
          <p:pic>
            <p:nvPicPr>
              <p:cNvPr id="130" name="Freihand 129">
                <a:extLst>
                  <a:ext uri="{FF2B5EF4-FFF2-40B4-BE49-F238E27FC236}">
                    <a16:creationId xmlns:a16="http://schemas.microsoft.com/office/drawing/2014/main" id="{1B549A41-4ECB-4431-963B-00308B32E4C9}"/>
                  </a:ext>
                </a:extLst>
              </p:cNvPr>
              <p:cNvPicPr/>
              <p:nvPr/>
            </p:nvPicPr>
            <p:blipFill>
              <a:blip r:embed="rId129"/>
              <a:stretch>
                <a:fillRect/>
              </a:stretch>
            </p:blipFill>
            <p:spPr>
              <a:xfrm>
                <a:off x="2768067" y="1375467"/>
                <a:ext cx="33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0" name="Freihand 209">
                <a:extLst>
                  <a:ext uri="{FF2B5EF4-FFF2-40B4-BE49-F238E27FC236}">
                    <a16:creationId xmlns:a16="http://schemas.microsoft.com/office/drawing/2014/main" id="{4C6F42E2-AF88-40CA-B896-20D498E5074C}"/>
                  </a:ext>
                </a:extLst>
              </p14:cNvPr>
              <p14:cNvContentPartPr/>
              <p14:nvPr/>
            </p14:nvContentPartPr>
            <p14:xfrm>
              <a:off x="2562507" y="4711587"/>
              <a:ext cx="59760" cy="56520"/>
            </p14:xfrm>
          </p:contentPart>
        </mc:Choice>
        <mc:Fallback>
          <p:pic>
            <p:nvPicPr>
              <p:cNvPr id="210" name="Freihand 209">
                <a:extLst>
                  <a:ext uri="{FF2B5EF4-FFF2-40B4-BE49-F238E27FC236}">
                    <a16:creationId xmlns:a16="http://schemas.microsoft.com/office/drawing/2014/main" id="{4C6F42E2-AF88-40CA-B896-20D498E5074C}"/>
                  </a:ext>
                </a:extLst>
              </p:cNvPr>
              <p:cNvPicPr/>
              <p:nvPr/>
            </p:nvPicPr>
            <p:blipFill>
              <a:blip r:embed="rId131"/>
              <a:stretch>
                <a:fillRect/>
              </a:stretch>
            </p:blipFill>
            <p:spPr>
              <a:xfrm>
                <a:off x="2558187" y="4707267"/>
                <a:ext cx="68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71" name="Freihand 270">
                <a:extLst>
                  <a:ext uri="{FF2B5EF4-FFF2-40B4-BE49-F238E27FC236}">
                    <a16:creationId xmlns:a16="http://schemas.microsoft.com/office/drawing/2014/main" id="{5554286A-EBEE-4F4E-B387-88209C311280}"/>
                  </a:ext>
                </a:extLst>
              </p14:cNvPr>
              <p14:cNvContentPartPr/>
              <p14:nvPr/>
            </p14:nvContentPartPr>
            <p14:xfrm>
              <a:off x="3475827" y="530187"/>
              <a:ext cx="628920" cy="478800"/>
            </p14:xfrm>
          </p:contentPart>
        </mc:Choice>
        <mc:Fallback>
          <p:pic>
            <p:nvPicPr>
              <p:cNvPr id="271" name="Freihand 270">
                <a:extLst>
                  <a:ext uri="{FF2B5EF4-FFF2-40B4-BE49-F238E27FC236}">
                    <a16:creationId xmlns:a16="http://schemas.microsoft.com/office/drawing/2014/main" id="{5554286A-EBEE-4F4E-B387-88209C311280}"/>
                  </a:ext>
                </a:extLst>
              </p:cNvPr>
              <p:cNvPicPr/>
              <p:nvPr/>
            </p:nvPicPr>
            <p:blipFill>
              <a:blip r:embed="rId133"/>
              <a:stretch>
                <a:fillRect/>
              </a:stretch>
            </p:blipFill>
            <p:spPr>
              <a:xfrm>
                <a:off x="3471507" y="525867"/>
                <a:ext cx="63756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73" name="Freihand 272">
                <a:extLst>
                  <a:ext uri="{FF2B5EF4-FFF2-40B4-BE49-F238E27FC236}">
                    <a16:creationId xmlns:a16="http://schemas.microsoft.com/office/drawing/2014/main" id="{F3F0C709-D9E6-4564-A6AC-D7D9C674EC69}"/>
                  </a:ext>
                </a:extLst>
              </p14:cNvPr>
              <p14:cNvContentPartPr/>
              <p14:nvPr/>
            </p14:nvContentPartPr>
            <p14:xfrm>
              <a:off x="367227" y="4891587"/>
              <a:ext cx="6120" cy="30240"/>
            </p14:xfrm>
          </p:contentPart>
        </mc:Choice>
        <mc:Fallback>
          <p:pic>
            <p:nvPicPr>
              <p:cNvPr id="273" name="Freihand 272">
                <a:extLst>
                  <a:ext uri="{FF2B5EF4-FFF2-40B4-BE49-F238E27FC236}">
                    <a16:creationId xmlns:a16="http://schemas.microsoft.com/office/drawing/2014/main" id="{F3F0C709-D9E6-4564-A6AC-D7D9C674EC69}"/>
                  </a:ext>
                </a:extLst>
              </p:cNvPr>
              <p:cNvPicPr/>
              <p:nvPr/>
            </p:nvPicPr>
            <p:blipFill>
              <a:blip r:embed="rId135"/>
              <a:stretch>
                <a:fillRect/>
              </a:stretch>
            </p:blipFill>
            <p:spPr>
              <a:xfrm>
                <a:off x="362907" y="4887267"/>
                <a:ext cx="14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6" name="Freihand 115">
                <a:extLst>
                  <a:ext uri="{FF2B5EF4-FFF2-40B4-BE49-F238E27FC236}">
                    <a16:creationId xmlns:a16="http://schemas.microsoft.com/office/drawing/2014/main" id="{03DA36F9-0C0F-4821-9A18-D3D9ADB23FEC}"/>
                  </a:ext>
                </a:extLst>
              </p14:cNvPr>
              <p14:cNvContentPartPr/>
              <p14:nvPr/>
            </p14:nvContentPartPr>
            <p14:xfrm>
              <a:off x="2859147" y="2307507"/>
              <a:ext cx="14400" cy="198360"/>
            </p14:xfrm>
          </p:contentPart>
        </mc:Choice>
        <mc:Fallback>
          <p:pic>
            <p:nvPicPr>
              <p:cNvPr id="116" name="Freihand 115">
                <a:extLst>
                  <a:ext uri="{FF2B5EF4-FFF2-40B4-BE49-F238E27FC236}">
                    <a16:creationId xmlns:a16="http://schemas.microsoft.com/office/drawing/2014/main" id="{03DA36F9-0C0F-4821-9A18-D3D9ADB23FEC}"/>
                  </a:ext>
                </a:extLst>
              </p:cNvPr>
              <p:cNvPicPr/>
              <p:nvPr/>
            </p:nvPicPr>
            <p:blipFill>
              <a:blip r:embed="rId137"/>
              <a:stretch>
                <a:fillRect/>
              </a:stretch>
            </p:blipFill>
            <p:spPr>
              <a:xfrm>
                <a:off x="2854827" y="2303187"/>
                <a:ext cx="23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2671D559-3542-4074-A173-5176BDE210BF}"/>
                  </a:ext>
                </a:extLst>
              </p14:cNvPr>
              <p14:cNvContentPartPr/>
              <p14:nvPr/>
            </p14:nvContentPartPr>
            <p14:xfrm>
              <a:off x="1609587" y="938787"/>
              <a:ext cx="360" cy="360"/>
            </p14:xfrm>
          </p:contentPart>
        </mc:Choice>
        <mc:Fallback>
          <p:pic>
            <p:nvPicPr>
              <p:cNvPr id="98" name="Freihand 97">
                <a:extLst>
                  <a:ext uri="{FF2B5EF4-FFF2-40B4-BE49-F238E27FC236}">
                    <a16:creationId xmlns:a16="http://schemas.microsoft.com/office/drawing/2014/main" id="{2671D559-3542-4074-A173-5176BDE210BF}"/>
                  </a:ext>
                </a:extLst>
              </p:cNvPr>
              <p:cNvPicPr/>
              <p:nvPr/>
            </p:nvPicPr>
            <p:blipFill>
              <a:blip r:embed="rId139"/>
              <a:stretch>
                <a:fillRect/>
              </a:stretch>
            </p:blipFill>
            <p:spPr>
              <a:xfrm>
                <a:off x="1605267" y="93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Freihand 98">
                <a:extLst>
                  <a:ext uri="{FF2B5EF4-FFF2-40B4-BE49-F238E27FC236}">
                    <a16:creationId xmlns:a16="http://schemas.microsoft.com/office/drawing/2014/main" id="{A9004F67-B4D6-4981-AB8B-0E08F4E66250}"/>
                  </a:ext>
                </a:extLst>
              </p14:cNvPr>
              <p14:cNvContentPartPr/>
              <p14:nvPr/>
            </p14:nvContentPartPr>
            <p14:xfrm>
              <a:off x="1476387" y="886227"/>
              <a:ext cx="117000" cy="22680"/>
            </p14:xfrm>
          </p:contentPart>
        </mc:Choice>
        <mc:Fallback>
          <p:pic>
            <p:nvPicPr>
              <p:cNvPr id="99" name="Freihand 98">
                <a:extLst>
                  <a:ext uri="{FF2B5EF4-FFF2-40B4-BE49-F238E27FC236}">
                    <a16:creationId xmlns:a16="http://schemas.microsoft.com/office/drawing/2014/main" id="{A9004F67-B4D6-4981-AB8B-0E08F4E66250}"/>
                  </a:ext>
                </a:extLst>
              </p:cNvPr>
              <p:cNvPicPr/>
              <p:nvPr/>
            </p:nvPicPr>
            <p:blipFill>
              <a:blip r:embed="rId141"/>
              <a:stretch>
                <a:fillRect/>
              </a:stretch>
            </p:blipFill>
            <p:spPr>
              <a:xfrm>
                <a:off x="1472067" y="881907"/>
                <a:ext cx="125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0" name="Freihand 99">
                <a:extLst>
                  <a:ext uri="{FF2B5EF4-FFF2-40B4-BE49-F238E27FC236}">
                    <a16:creationId xmlns:a16="http://schemas.microsoft.com/office/drawing/2014/main" id="{B3233826-6F3C-4012-989E-9761F9403502}"/>
                  </a:ext>
                </a:extLst>
              </p14:cNvPr>
              <p14:cNvContentPartPr/>
              <p14:nvPr/>
            </p14:nvContentPartPr>
            <p14:xfrm>
              <a:off x="1474947" y="882267"/>
              <a:ext cx="2680200" cy="1091880"/>
            </p14:xfrm>
          </p:contentPart>
        </mc:Choice>
        <mc:Fallback>
          <p:pic>
            <p:nvPicPr>
              <p:cNvPr id="100" name="Freihand 99">
                <a:extLst>
                  <a:ext uri="{FF2B5EF4-FFF2-40B4-BE49-F238E27FC236}">
                    <a16:creationId xmlns:a16="http://schemas.microsoft.com/office/drawing/2014/main" id="{B3233826-6F3C-4012-989E-9761F9403502}"/>
                  </a:ext>
                </a:extLst>
              </p:cNvPr>
              <p:cNvPicPr/>
              <p:nvPr/>
            </p:nvPicPr>
            <p:blipFill>
              <a:blip r:embed="rId143"/>
              <a:stretch>
                <a:fillRect/>
              </a:stretch>
            </p:blipFill>
            <p:spPr>
              <a:xfrm>
                <a:off x="1470627" y="877947"/>
                <a:ext cx="2688840" cy="110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Freihand 100">
                <a:extLst>
                  <a:ext uri="{FF2B5EF4-FFF2-40B4-BE49-F238E27FC236}">
                    <a16:creationId xmlns:a16="http://schemas.microsoft.com/office/drawing/2014/main" id="{BDA64E02-91F2-4E83-91E8-5AFB08BC94F6}"/>
                  </a:ext>
                </a:extLst>
              </p14:cNvPr>
              <p14:cNvContentPartPr/>
              <p14:nvPr/>
            </p14:nvContentPartPr>
            <p14:xfrm>
              <a:off x="4326507" y="1819707"/>
              <a:ext cx="133560" cy="214560"/>
            </p14:xfrm>
          </p:contentPart>
        </mc:Choice>
        <mc:Fallback>
          <p:pic>
            <p:nvPicPr>
              <p:cNvPr id="101" name="Freihand 100">
                <a:extLst>
                  <a:ext uri="{FF2B5EF4-FFF2-40B4-BE49-F238E27FC236}">
                    <a16:creationId xmlns:a16="http://schemas.microsoft.com/office/drawing/2014/main" id="{BDA64E02-91F2-4E83-91E8-5AFB08BC94F6}"/>
                  </a:ext>
                </a:extLst>
              </p:cNvPr>
              <p:cNvPicPr/>
              <p:nvPr/>
            </p:nvPicPr>
            <p:blipFill>
              <a:blip r:embed="rId145"/>
              <a:stretch>
                <a:fillRect/>
              </a:stretch>
            </p:blipFill>
            <p:spPr>
              <a:xfrm>
                <a:off x="4322187" y="1815387"/>
                <a:ext cx="142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Freihand 101">
                <a:extLst>
                  <a:ext uri="{FF2B5EF4-FFF2-40B4-BE49-F238E27FC236}">
                    <a16:creationId xmlns:a16="http://schemas.microsoft.com/office/drawing/2014/main" id="{FA77A386-A173-4CA7-B1F2-4FEA92A48CB0}"/>
                  </a:ext>
                </a:extLst>
              </p14:cNvPr>
              <p14:cNvContentPartPr/>
              <p14:nvPr/>
            </p14:nvContentPartPr>
            <p14:xfrm>
              <a:off x="4245147" y="1822587"/>
              <a:ext cx="38520" cy="239040"/>
            </p14:xfrm>
          </p:contentPart>
        </mc:Choice>
        <mc:Fallback>
          <p:pic>
            <p:nvPicPr>
              <p:cNvPr id="102" name="Freihand 101">
                <a:extLst>
                  <a:ext uri="{FF2B5EF4-FFF2-40B4-BE49-F238E27FC236}">
                    <a16:creationId xmlns:a16="http://schemas.microsoft.com/office/drawing/2014/main" id="{FA77A386-A173-4CA7-B1F2-4FEA92A48CB0}"/>
                  </a:ext>
                </a:extLst>
              </p:cNvPr>
              <p:cNvPicPr/>
              <p:nvPr/>
            </p:nvPicPr>
            <p:blipFill>
              <a:blip r:embed="rId147"/>
              <a:stretch>
                <a:fillRect/>
              </a:stretch>
            </p:blipFill>
            <p:spPr>
              <a:xfrm>
                <a:off x="4240827" y="1818267"/>
                <a:ext cx="471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Freihand 103">
                <a:extLst>
                  <a:ext uri="{FF2B5EF4-FFF2-40B4-BE49-F238E27FC236}">
                    <a16:creationId xmlns:a16="http://schemas.microsoft.com/office/drawing/2014/main" id="{55CF6E16-A159-4468-B145-52E5619012D0}"/>
                  </a:ext>
                </a:extLst>
              </p14:cNvPr>
              <p14:cNvContentPartPr/>
              <p14:nvPr/>
            </p14:nvContentPartPr>
            <p14:xfrm>
              <a:off x="4514067" y="1693347"/>
              <a:ext cx="137160" cy="315000"/>
            </p14:xfrm>
          </p:contentPart>
        </mc:Choice>
        <mc:Fallback>
          <p:pic>
            <p:nvPicPr>
              <p:cNvPr id="104" name="Freihand 103">
                <a:extLst>
                  <a:ext uri="{FF2B5EF4-FFF2-40B4-BE49-F238E27FC236}">
                    <a16:creationId xmlns:a16="http://schemas.microsoft.com/office/drawing/2014/main" id="{55CF6E16-A159-4468-B145-52E5619012D0}"/>
                  </a:ext>
                </a:extLst>
              </p:cNvPr>
              <p:cNvPicPr/>
              <p:nvPr/>
            </p:nvPicPr>
            <p:blipFill>
              <a:blip r:embed="rId149"/>
              <a:stretch>
                <a:fillRect/>
              </a:stretch>
            </p:blipFill>
            <p:spPr>
              <a:xfrm>
                <a:off x="4509747" y="1689027"/>
                <a:ext cx="1458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Freihand 104">
                <a:extLst>
                  <a:ext uri="{FF2B5EF4-FFF2-40B4-BE49-F238E27FC236}">
                    <a16:creationId xmlns:a16="http://schemas.microsoft.com/office/drawing/2014/main" id="{5372A815-8E8D-4564-8F46-E322331B767E}"/>
                  </a:ext>
                </a:extLst>
              </p14:cNvPr>
              <p14:cNvContentPartPr/>
              <p14:nvPr/>
            </p14:nvContentPartPr>
            <p14:xfrm>
              <a:off x="4659507" y="1743747"/>
              <a:ext cx="165960" cy="207000"/>
            </p14:xfrm>
          </p:contentPart>
        </mc:Choice>
        <mc:Fallback>
          <p:pic>
            <p:nvPicPr>
              <p:cNvPr id="105" name="Freihand 104">
                <a:extLst>
                  <a:ext uri="{FF2B5EF4-FFF2-40B4-BE49-F238E27FC236}">
                    <a16:creationId xmlns:a16="http://schemas.microsoft.com/office/drawing/2014/main" id="{5372A815-8E8D-4564-8F46-E322331B767E}"/>
                  </a:ext>
                </a:extLst>
              </p:cNvPr>
              <p:cNvPicPr/>
              <p:nvPr/>
            </p:nvPicPr>
            <p:blipFill>
              <a:blip r:embed="rId151"/>
              <a:stretch>
                <a:fillRect/>
              </a:stretch>
            </p:blipFill>
            <p:spPr>
              <a:xfrm>
                <a:off x="4655187" y="1739427"/>
                <a:ext cx="174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DD2B8E44-4990-4FF3-B761-362A0F806F8B}"/>
                  </a:ext>
                </a:extLst>
              </p14:cNvPr>
              <p14:cNvContentPartPr/>
              <p14:nvPr/>
            </p14:nvContentPartPr>
            <p14:xfrm>
              <a:off x="4512627" y="1745187"/>
              <a:ext cx="130320" cy="225360"/>
            </p14:xfrm>
          </p:contentPart>
        </mc:Choice>
        <mc:Fallback>
          <p:pic>
            <p:nvPicPr>
              <p:cNvPr id="107" name="Freihand 106">
                <a:extLst>
                  <a:ext uri="{FF2B5EF4-FFF2-40B4-BE49-F238E27FC236}">
                    <a16:creationId xmlns:a16="http://schemas.microsoft.com/office/drawing/2014/main" id="{DD2B8E44-4990-4FF3-B761-362A0F806F8B}"/>
                  </a:ext>
                </a:extLst>
              </p:cNvPr>
              <p:cNvPicPr/>
              <p:nvPr/>
            </p:nvPicPr>
            <p:blipFill>
              <a:blip r:embed="rId153"/>
              <a:stretch>
                <a:fillRect/>
              </a:stretch>
            </p:blipFill>
            <p:spPr>
              <a:xfrm>
                <a:off x="4508307" y="1740867"/>
                <a:ext cx="1389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Freihand 107">
                <a:extLst>
                  <a:ext uri="{FF2B5EF4-FFF2-40B4-BE49-F238E27FC236}">
                    <a16:creationId xmlns:a16="http://schemas.microsoft.com/office/drawing/2014/main" id="{64469B67-C221-4880-B991-471778FA6FB6}"/>
                  </a:ext>
                </a:extLst>
              </p14:cNvPr>
              <p14:cNvContentPartPr/>
              <p14:nvPr/>
            </p14:nvContentPartPr>
            <p14:xfrm>
              <a:off x="4521267" y="1923747"/>
              <a:ext cx="129600" cy="16560"/>
            </p14:xfrm>
          </p:contentPart>
        </mc:Choice>
        <mc:Fallback>
          <p:pic>
            <p:nvPicPr>
              <p:cNvPr id="108" name="Freihand 107">
                <a:extLst>
                  <a:ext uri="{FF2B5EF4-FFF2-40B4-BE49-F238E27FC236}">
                    <a16:creationId xmlns:a16="http://schemas.microsoft.com/office/drawing/2014/main" id="{64469B67-C221-4880-B991-471778FA6FB6}"/>
                  </a:ext>
                </a:extLst>
              </p:cNvPr>
              <p:cNvPicPr/>
              <p:nvPr/>
            </p:nvPicPr>
            <p:blipFill>
              <a:blip r:embed="rId155"/>
              <a:stretch>
                <a:fillRect/>
              </a:stretch>
            </p:blipFill>
            <p:spPr>
              <a:xfrm>
                <a:off x="4516947" y="1919427"/>
                <a:ext cx="138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Freihand 108">
                <a:extLst>
                  <a:ext uri="{FF2B5EF4-FFF2-40B4-BE49-F238E27FC236}">
                    <a16:creationId xmlns:a16="http://schemas.microsoft.com/office/drawing/2014/main" id="{A0BD58AA-E115-4CE7-94FA-EF691FBEB489}"/>
                  </a:ext>
                </a:extLst>
              </p14:cNvPr>
              <p14:cNvContentPartPr/>
              <p14:nvPr/>
            </p14:nvContentPartPr>
            <p14:xfrm>
              <a:off x="4815747" y="1676427"/>
              <a:ext cx="145080" cy="382320"/>
            </p14:xfrm>
          </p:contentPart>
        </mc:Choice>
        <mc:Fallback>
          <p:pic>
            <p:nvPicPr>
              <p:cNvPr id="109" name="Freihand 108">
                <a:extLst>
                  <a:ext uri="{FF2B5EF4-FFF2-40B4-BE49-F238E27FC236}">
                    <a16:creationId xmlns:a16="http://schemas.microsoft.com/office/drawing/2014/main" id="{A0BD58AA-E115-4CE7-94FA-EF691FBEB489}"/>
                  </a:ext>
                </a:extLst>
              </p:cNvPr>
              <p:cNvPicPr/>
              <p:nvPr/>
            </p:nvPicPr>
            <p:blipFill>
              <a:blip r:embed="rId157"/>
              <a:stretch>
                <a:fillRect/>
              </a:stretch>
            </p:blipFill>
            <p:spPr>
              <a:xfrm>
                <a:off x="4811427" y="1672107"/>
                <a:ext cx="15372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3" name="Freihand 112">
                <a:extLst>
                  <a:ext uri="{FF2B5EF4-FFF2-40B4-BE49-F238E27FC236}">
                    <a16:creationId xmlns:a16="http://schemas.microsoft.com/office/drawing/2014/main" id="{35819A1A-3F57-4E2B-89AA-CD14C144F9AD}"/>
                  </a:ext>
                </a:extLst>
              </p14:cNvPr>
              <p14:cNvContentPartPr/>
              <p14:nvPr/>
            </p14:nvContentPartPr>
            <p14:xfrm>
              <a:off x="2810187" y="1422627"/>
              <a:ext cx="8280" cy="98640"/>
            </p14:xfrm>
          </p:contentPart>
        </mc:Choice>
        <mc:Fallback>
          <p:pic>
            <p:nvPicPr>
              <p:cNvPr id="113" name="Freihand 112">
                <a:extLst>
                  <a:ext uri="{FF2B5EF4-FFF2-40B4-BE49-F238E27FC236}">
                    <a16:creationId xmlns:a16="http://schemas.microsoft.com/office/drawing/2014/main" id="{35819A1A-3F57-4E2B-89AA-CD14C144F9AD}"/>
                  </a:ext>
                </a:extLst>
              </p:cNvPr>
              <p:cNvPicPr/>
              <p:nvPr/>
            </p:nvPicPr>
            <p:blipFill>
              <a:blip r:embed="rId159"/>
              <a:stretch>
                <a:fillRect/>
              </a:stretch>
            </p:blipFill>
            <p:spPr>
              <a:xfrm>
                <a:off x="2805867" y="1418307"/>
                <a:ext cx="16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4" name="Freihand 113">
                <a:extLst>
                  <a:ext uri="{FF2B5EF4-FFF2-40B4-BE49-F238E27FC236}">
                    <a16:creationId xmlns:a16="http://schemas.microsoft.com/office/drawing/2014/main" id="{ED7E4CF3-CB06-43EC-B429-F65161BA79B9}"/>
                  </a:ext>
                </a:extLst>
              </p14:cNvPr>
              <p14:cNvContentPartPr/>
              <p14:nvPr/>
            </p14:nvContentPartPr>
            <p14:xfrm>
              <a:off x="2820987" y="1551867"/>
              <a:ext cx="2520" cy="85320"/>
            </p14:xfrm>
          </p:contentPart>
        </mc:Choice>
        <mc:Fallback>
          <p:pic>
            <p:nvPicPr>
              <p:cNvPr id="114" name="Freihand 113">
                <a:extLst>
                  <a:ext uri="{FF2B5EF4-FFF2-40B4-BE49-F238E27FC236}">
                    <a16:creationId xmlns:a16="http://schemas.microsoft.com/office/drawing/2014/main" id="{ED7E4CF3-CB06-43EC-B429-F65161BA79B9}"/>
                  </a:ext>
                </a:extLst>
              </p:cNvPr>
              <p:cNvPicPr/>
              <p:nvPr/>
            </p:nvPicPr>
            <p:blipFill>
              <a:blip r:embed="rId161"/>
              <a:stretch>
                <a:fillRect/>
              </a:stretch>
            </p:blipFill>
            <p:spPr>
              <a:xfrm>
                <a:off x="2816667" y="1547547"/>
                <a:ext cx="11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5" name="Freihand 114">
                <a:extLst>
                  <a:ext uri="{FF2B5EF4-FFF2-40B4-BE49-F238E27FC236}">
                    <a16:creationId xmlns:a16="http://schemas.microsoft.com/office/drawing/2014/main" id="{2A77D9E2-C943-4F4D-A3D7-B877D95AEE8C}"/>
                  </a:ext>
                </a:extLst>
              </p14:cNvPr>
              <p14:cNvContentPartPr/>
              <p14:nvPr/>
            </p14:nvContentPartPr>
            <p14:xfrm>
              <a:off x="2812347" y="1701627"/>
              <a:ext cx="16560" cy="381960"/>
            </p14:xfrm>
          </p:contentPart>
        </mc:Choice>
        <mc:Fallback>
          <p:pic>
            <p:nvPicPr>
              <p:cNvPr id="115" name="Freihand 114">
                <a:extLst>
                  <a:ext uri="{FF2B5EF4-FFF2-40B4-BE49-F238E27FC236}">
                    <a16:creationId xmlns:a16="http://schemas.microsoft.com/office/drawing/2014/main" id="{2A77D9E2-C943-4F4D-A3D7-B877D95AEE8C}"/>
                  </a:ext>
                </a:extLst>
              </p:cNvPr>
              <p:cNvPicPr/>
              <p:nvPr/>
            </p:nvPicPr>
            <p:blipFill>
              <a:blip r:embed="rId163"/>
              <a:stretch>
                <a:fillRect/>
              </a:stretch>
            </p:blipFill>
            <p:spPr>
              <a:xfrm>
                <a:off x="2808027" y="1697307"/>
                <a:ext cx="2520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2" name="Freihand 151">
                <a:extLst>
                  <a:ext uri="{FF2B5EF4-FFF2-40B4-BE49-F238E27FC236}">
                    <a16:creationId xmlns:a16="http://schemas.microsoft.com/office/drawing/2014/main" id="{7F19B8C1-324F-41D8-BCFD-182411CE4128}"/>
                  </a:ext>
                </a:extLst>
              </p14:cNvPr>
              <p14:cNvContentPartPr/>
              <p14:nvPr/>
            </p14:nvContentPartPr>
            <p14:xfrm>
              <a:off x="4132467" y="1931307"/>
              <a:ext cx="18000" cy="48240"/>
            </p14:xfrm>
          </p:contentPart>
        </mc:Choice>
        <mc:Fallback>
          <p:pic>
            <p:nvPicPr>
              <p:cNvPr id="152" name="Freihand 151">
                <a:extLst>
                  <a:ext uri="{FF2B5EF4-FFF2-40B4-BE49-F238E27FC236}">
                    <a16:creationId xmlns:a16="http://schemas.microsoft.com/office/drawing/2014/main" id="{7F19B8C1-324F-41D8-BCFD-182411CE4128}"/>
                  </a:ext>
                </a:extLst>
              </p:cNvPr>
              <p:cNvPicPr/>
              <p:nvPr/>
            </p:nvPicPr>
            <p:blipFill>
              <a:blip r:embed="rId165"/>
              <a:stretch>
                <a:fillRect/>
              </a:stretch>
            </p:blipFill>
            <p:spPr>
              <a:xfrm>
                <a:off x="4128147" y="1926987"/>
                <a:ext cx="26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07" name="Freihand 306">
                <a:extLst>
                  <a:ext uri="{FF2B5EF4-FFF2-40B4-BE49-F238E27FC236}">
                    <a16:creationId xmlns:a16="http://schemas.microsoft.com/office/drawing/2014/main" id="{822E95D0-9AF0-41A0-87C2-2C3D4B9E4D2D}"/>
                  </a:ext>
                </a:extLst>
              </p14:cNvPr>
              <p14:cNvContentPartPr/>
              <p14:nvPr/>
            </p14:nvContentPartPr>
            <p14:xfrm>
              <a:off x="3089187" y="974427"/>
              <a:ext cx="95760" cy="76680"/>
            </p14:xfrm>
          </p:contentPart>
        </mc:Choice>
        <mc:Fallback>
          <p:pic>
            <p:nvPicPr>
              <p:cNvPr id="307" name="Freihand 306">
                <a:extLst>
                  <a:ext uri="{FF2B5EF4-FFF2-40B4-BE49-F238E27FC236}">
                    <a16:creationId xmlns:a16="http://schemas.microsoft.com/office/drawing/2014/main" id="{822E95D0-9AF0-41A0-87C2-2C3D4B9E4D2D}"/>
                  </a:ext>
                </a:extLst>
              </p:cNvPr>
              <p:cNvPicPr/>
              <p:nvPr/>
            </p:nvPicPr>
            <p:blipFill>
              <a:blip r:embed="rId167"/>
              <a:stretch>
                <a:fillRect/>
              </a:stretch>
            </p:blipFill>
            <p:spPr>
              <a:xfrm>
                <a:off x="3084867" y="970107"/>
                <a:ext cx="104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08" name="Freihand 307">
                <a:extLst>
                  <a:ext uri="{FF2B5EF4-FFF2-40B4-BE49-F238E27FC236}">
                    <a16:creationId xmlns:a16="http://schemas.microsoft.com/office/drawing/2014/main" id="{AB5BFB5A-B93D-4806-9598-F87C9FC10A7C}"/>
                  </a:ext>
                </a:extLst>
              </p14:cNvPr>
              <p14:cNvContentPartPr/>
              <p14:nvPr/>
            </p14:nvContentPartPr>
            <p14:xfrm>
              <a:off x="3033387" y="934827"/>
              <a:ext cx="126000" cy="104400"/>
            </p14:xfrm>
          </p:contentPart>
        </mc:Choice>
        <mc:Fallback>
          <p:pic>
            <p:nvPicPr>
              <p:cNvPr id="308" name="Freihand 307">
                <a:extLst>
                  <a:ext uri="{FF2B5EF4-FFF2-40B4-BE49-F238E27FC236}">
                    <a16:creationId xmlns:a16="http://schemas.microsoft.com/office/drawing/2014/main" id="{AB5BFB5A-B93D-4806-9598-F87C9FC10A7C}"/>
                  </a:ext>
                </a:extLst>
              </p:cNvPr>
              <p:cNvPicPr/>
              <p:nvPr/>
            </p:nvPicPr>
            <p:blipFill>
              <a:blip r:embed="rId169"/>
              <a:stretch>
                <a:fillRect/>
              </a:stretch>
            </p:blipFill>
            <p:spPr>
              <a:xfrm>
                <a:off x="3029067" y="930507"/>
                <a:ext cx="134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83" name="Freihand 282">
                <a:extLst>
                  <a:ext uri="{FF2B5EF4-FFF2-40B4-BE49-F238E27FC236}">
                    <a16:creationId xmlns:a16="http://schemas.microsoft.com/office/drawing/2014/main" id="{C852DB26-2165-4778-ADD4-0A7AB859B2C9}"/>
                  </a:ext>
                </a:extLst>
              </p14:cNvPr>
              <p14:cNvContentPartPr/>
              <p14:nvPr/>
            </p14:nvContentPartPr>
            <p14:xfrm>
              <a:off x="2575827" y="2299587"/>
              <a:ext cx="15120" cy="214920"/>
            </p14:xfrm>
          </p:contentPart>
        </mc:Choice>
        <mc:Fallback>
          <p:pic>
            <p:nvPicPr>
              <p:cNvPr id="283" name="Freihand 282">
                <a:extLst>
                  <a:ext uri="{FF2B5EF4-FFF2-40B4-BE49-F238E27FC236}">
                    <a16:creationId xmlns:a16="http://schemas.microsoft.com/office/drawing/2014/main" id="{C852DB26-2165-4778-ADD4-0A7AB859B2C9}"/>
                  </a:ext>
                </a:extLst>
              </p:cNvPr>
              <p:cNvPicPr/>
              <p:nvPr/>
            </p:nvPicPr>
            <p:blipFill>
              <a:blip r:embed="rId171"/>
              <a:stretch>
                <a:fillRect/>
              </a:stretch>
            </p:blipFill>
            <p:spPr>
              <a:xfrm>
                <a:off x="2571507" y="2295267"/>
                <a:ext cx="237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84" name="Freihand 283">
                <a:extLst>
                  <a:ext uri="{FF2B5EF4-FFF2-40B4-BE49-F238E27FC236}">
                    <a16:creationId xmlns:a16="http://schemas.microsoft.com/office/drawing/2014/main" id="{C998DFEF-E9EB-49B4-8FE9-372E2F7149FE}"/>
                  </a:ext>
                </a:extLst>
              </p14:cNvPr>
              <p14:cNvContentPartPr/>
              <p14:nvPr/>
            </p14:nvContentPartPr>
            <p14:xfrm>
              <a:off x="2567547" y="2069547"/>
              <a:ext cx="1440" cy="90720"/>
            </p14:xfrm>
          </p:contentPart>
        </mc:Choice>
        <mc:Fallback>
          <p:pic>
            <p:nvPicPr>
              <p:cNvPr id="284" name="Freihand 283">
                <a:extLst>
                  <a:ext uri="{FF2B5EF4-FFF2-40B4-BE49-F238E27FC236}">
                    <a16:creationId xmlns:a16="http://schemas.microsoft.com/office/drawing/2014/main" id="{C998DFEF-E9EB-49B4-8FE9-372E2F7149FE}"/>
                  </a:ext>
                </a:extLst>
              </p:cNvPr>
              <p:cNvPicPr/>
              <p:nvPr/>
            </p:nvPicPr>
            <p:blipFill>
              <a:blip r:embed="rId173"/>
              <a:stretch>
                <a:fillRect/>
              </a:stretch>
            </p:blipFill>
            <p:spPr>
              <a:xfrm>
                <a:off x="2563227" y="2065227"/>
                <a:ext cx="10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85" name="Freihand 284">
                <a:extLst>
                  <a:ext uri="{FF2B5EF4-FFF2-40B4-BE49-F238E27FC236}">
                    <a16:creationId xmlns:a16="http://schemas.microsoft.com/office/drawing/2014/main" id="{32AF9869-371A-4BD7-8430-4358E83CDD3C}"/>
                  </a:ext>
                </a:extLst>
              </p14:cNvPr>
              <p14:cNvContentPartPr/>
              <p14:nvPr/>
            </p14:nvContentPartPr>
            <p14:xfrm>
              <a:off x="2572227" y="1727547"/>
              <a:ext cx="15120" cy="193320"/>
            </p14:xfrm>
          </p:contentPart>
        </mc:Choice>
        <mc:Fallback>
          <p:pic>
            <p:nvPicPr>
              <p:cNvPr id="285" name="Freihand 284">
                <a:extLst>
                  <a:ext uri="{FF2B5EF4-FFF2-40B4-BE49-F238E27FC236}">
                    <a16:creationId xmlns:a16="http://schemas.microsoft.com/office/drawing/2014/main" id="{32AF9869-371A-4BD7-8430-4358E83CDD3C}"/>
                  </a:ext>
                </a:extLst>
              </p:cNvPr>
              <p:cNvPicPr/>
              <p:nvPr/>
            </p:nvPicPr>
            <p:blipFill>
              <a:blip r:embed="rId175"/>
              <a:stretch>
                <a:fillRect/>
              </a:stretch>
            </p:blipFill>
            <p:spPr>
              <a:xfrm>
                <a:off x="2567907" y="1723227"/>
                <a:ext cx="23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86" name="Freihand 285">
                <a:extLst>
                  <a:ext uri="{FF2B5EF4-FFF2-40B4-BE49-F238E27FC236}">
                    <a16:creationId xmlns:a16="http://schemas.microsoft.com/office/drawing/2014/main" id="{A55F362E-6B59-4F13-9718-BB58CAB3D25F}"/>
                  </a:ext>
                </a:extLst>
              </p14:cNvPr>
              <p14:cNvContentPartPr/>
              <p14:nvPr/>
            </p14:nvContentPartPr>
            <p14:xfrm>
              <a:off x="2590947" y="1498227"/>
              <a:ext cx="12600" cy="132840"/>
            </p14:xfrm>
          </p:contentPart>
        </mc:Choice>
        <mc:Fallback>
          <p:pic>
            <p:nvPicPr>
              <p:cNvPr id="286" name="Freihand 285">
                <a:extLst>
                  <a:ext uri="{FF2B5EF4-FFF2-40B4-BE49-F238E27FC236}">
                    <a16:creationId xmlns:a16="http://schemas.microsoft.com/office/drawing/2014/main" id="{A55F362E-6B59-4F13-9718-BB58CAB3D25F}"/>
                  </a:ext>
                </a:extLst>
              </p:cNvPr>
              <p:cNvPicPr/>
              <p:nvPr/>
            </p:nvPicPr>
            <p:blipFill>
              <a:blip r:embed="rId177"/>
              <a:stretch>
                <a:fillRect/>
              </a:stretch>
            </p:blipFill>
            <p:spPr>
              <a:xfrm>
                <a:off x="2586627" y="1493907"/>
                <a:ext cx="21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89" name="Freihand 288">
                <a:extLst>
                  <a:ext uri="{FF2B5EF4-FFF2-40B4-BE49-F238E27FC236}">
                    <a16:creationId xmlns:a16="http://schemas.microsoft.com/office/drawing/2014/main" id="{A7E90CF2-F221-4A47-8B38-494AF5C1D2C2}"/>
                  </a:ext>
                </a:extLst>
              </p14:cNvPr>
              <p14:cNvContentPartPr/>
              <p14:nvPr/>
            </p14:nvContentPartPr>
            <p14:xfrm>
              <a:off x="2579787" y="1239387"/>
              <a:ext cx="14400" cy="212400"/>
            </p14:xfrm>
          </p:contentPart>
        </mc:Choice>
        <mc:Fallback>
          <p:pic>
            <p:nvPicPr>
              <p:cNvPr id="289" name="Freihand 288">
                <a:extLst>
                  <a:ext uri="{FF2B5EF4-FFF2-40B4-BE49-F238E27FC236}">
                    <a16:creationId xmlns:a16="http://schemas.microsoft.com/office/drawing/2014/main" id="{A7E90CF2-F221-4A47-8B38-494AF5C1D2C2}"/>
                  </a:ext>
                </a:extLst>
              </p:cNvPr>
              <p:cNvPicPr/>
              <p:nvPr/>
            </p:nvPicPr>
            <p:blipFill>
              <a:blip r:embed="rId179"/>
              <a:stretch>
                <a:fillRect/>
              </a:stretch>
            </p:blipFill>
            <p:spPr>
              <a:xfrm>
                <a:off x="2575467" y="1235067"/>
                <a:ext cx="23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13" name="Freihand 312">
                <a:extLst>
                  <a:ext uri="{FF2B5EF4-FFF2-40B4-BE49-F238E27FC236}">
                    <a16:creationId xmlns:a16="http://schemas.microsoft.com/office/drawing/2014/main" id="{507457D0-5710-4FA6-82B6-622A0B2E0FAF}"/>
                  </a:ext>
                </a:extLst>
              </p14:cNvPr>
              <p14:cNvContentPartPr/>
              <p14:nvPr/>
            </p14:nvContentPartPr>
            <p14:xfrm>
              <a:off x="944667" y="1255227"/>
              <a:ext cx="1651320" cy="1272600"/>
            </p14:xfrm>
          </p:contentPart>
        </mc:Choice>
        <mc:Fallback>
          <p:pic>
            <p:nvPicPr>
              <p:cNvPr id="313" name="Freihand 312">
                <a:extLst>
                  <a:ext uri="{FF2B5EF4-FFF2-40B4-BE49-F238E27FC236}">
                    <a16:creationId xmlns:a16="http://schemas.microsoft.com/office/drawing/2014/main" id="{507457D0-5710-4FA6-82B6-622A0B2E0FAF}"/>
                  </a:ext>
                </a:extLst>
              </p:cNvPr>
              <p:cNvPicPr/>
              <p:nvPr/>
            </p:nvPicPr>
            <p:blipFill>
              <a:blip r:embed="rId181"/>
              <a:stretch>
                <a:fillRect/>
              </a:stretch>
            </p:blipFill>
            <p:spPr>
              <a:xfrm>
                <a:off x="940347" y="1250907"/>
                <a:ext cx="1659960" cy="1281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15" name="Freihand 314">
                <a:extLst>
                  <a:ext uri="{FF2B5EF4-FFF2-40B4-BE49-F238E27FC236}">
                    <a16:creationId xmlns:a16="http://schemas.microsoft.com/office/drawing/2014/main" id="{FC30251B-6A4B-4BD9-AF0B-E2AD52A2156C}"/>
                  </a:ext>
                </a:extLst>
              </p14:cNvPr>
              <p14:cNvContentPartPr/>
              <p14:nvPr/>
            </p14:nvContentPartPr>
            <p14:xfrm>
              <a:off x="2530827" y="537747"/>
              <a:ext cx="841680" cy="730080"/>
            </p14:xfrm>
          </p:contentPart>
        </mc:Choice>
        <mc:Fallback>
          <p:pic>
            <p:nvPicPr>
              <p:cNvPr id="315" name="Freihand 314">
                <a:extLst>
                  <a:ext uri="{FF2B5EF4-FFF2-40B4-BE49-F238E27FC236}">
                    <a16:creationId xmlns:a16="http://schemas.microsoft.com/office/drawing/2014/main" id="{FC30251B-6A4B-4BD9-AF0B-E2AD52A2156C}"/>
                  </a:ext>
                </a:extLst>
              </p:cNvPr>
              <p:cNvPicPr/>
              <p:nvPr/>
            </p:nvPicPr>
            <p:blipFill>
              <a:blip r:embed="rId183"/>
              <a:stretch>
                <a:fillRect/>
              </a:stretch>
            </p:blipFill>
            <p:spPr>
              <a:xfrm>
                <a:off x="2526507" y="533427"/>
                <a:ext cx="850320" cy="738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16" name="Freihand 315">
                <a:extLst>
                  <a:ext uri="{FF2B5EF4-FFF2-40B4-BE49-F238E27FC236}">
                    <a16:creationId xmlns:a16="http://schemas.microsoft.com/office/drawing/2014/main" id="{B33057DF-B185-4129-8BE1-A417CA5076F8}"/>
                  </a:ext>
                </a:extLst>
              </p14:cNvPr>
              <p14:cNvContentPartPr/>
              <p14:nvPr/>
            </p14:nvContentPartPr>
            <p14:xfrm>
              <a:off x="3446307" y="248307"/>
              <a:ext cx="142200" cy="177480"/>
            </p14:xfrm>
          </p:contentPart>
        </mc:Choice>
        <mc:Fallback>
          <p:pic>
            <p:nvPicPr>
              <p:cNvPr id="316" name="Freihand 315">
                <a:extLst>
                  <a:ext uri="{FF2B5EF4-FFF2-40B4-BE49-F238E27FC236}">
                    <a16:creationId xmlns:a16="http://schemas.microsoft.com/office/drawing/2014/main" id="{B33057DF-B185-4129-8BE1-A417CA5076F8}"/>
                  </a:ext>
                </a:extLst>
              </p:cNvPr>
              <p:cNvPicPr/>
              <p:nvPr/>
            </p:nvPicPr>
            <p:blipFill>
              <a:blip r:embed="rId185"/>
              <a:stretch>
                <a:fillRect/>
              </a:stretch>
            </p:blipFill>
            <p:spPr>
              <a:xfrm>
                <a:off x="3441987" y="243987"/>
                <a:ext cx="150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17" name="Freihand 316">
                <a:extLst>
                  <a:ext uri="{FF2B5EF4-FFF2-40B4-BE49-F238E27FC236}">
                    <a16:creationId xmlns:a16="http://schemas.microsoft.com/office/drawing/2014/main" id="{D928807A-4457-421D-853E-B4D0055C3349}"/>
                  </a:ext>
                </a:extLst>
              </p14:cNvPr>
              <p14:cNvContentPartPr/>
              <p14:nvPr/>
            </p14:nvContentPartPr>
            <p14:xfrm>
              <a:off x="3619467" y="229227"/>
              <a:ext cx="131760" cy="162360"/>
            </p14:xfrm>
          </p:contentPart>
        </mc:Choice>
        <mc:Fallback>
          <p:pic>
            <p:nvPicPr>
              <p:cNvPr id="317" name="Freihand 316">
                <a:extLst>
                  <a:ext uri="{FF2B5EF4-FFF2-40B4-BE49-F238E27FC236}">
                    <a16:creationId xmlns:a16="http://schemas.microsoft.com/office/drawing/2014/main" id="{D928807A-4457-421D-853E-B4D0055C3349}"/>
                  </a:ext>
                </a:extLst>
              </p:cNvPr>
              <p:cNvPicPr/>
              <p:nvPr/>
            </p:nvPicPr>
            <p:blipFill>
              <a:blip r:embed="rId187"/>
              <a:stretch>
                <a:fillRect/>
              </a:stretch>
            </p:blipFill>
            <p:spPr>
              <a:xfrm>
                <a:off x="3615147" y="224907"/>
                <a:ext cx="140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18" name="Freihand 317">
                <a:extLst>
                  <a:ext uri="{FF2B5EF4-FFF2-40B4-BE49-F238E27FC236}">
                    <a16:creationId xmlns:a16="http://schemas.microsoft.com/office/drawing/2014/main" id="{A69698FF-722D-4043-A9BC-97BCA6AE747E}"/>
                  </a:ext>
                </a:extLst>
              </p14:cNvPr>
              <p14:cNvContentPartPr/>
              <p14:nvPr/>
            </p14:nvContentPartPr>
            <p14:xfrm>
              <a:off x="3804507" y="180987"/>
              <a:ext cx="89280" cy="192240"/>
            </p14:xfrm>
          </p:contentPart>
        </mc:Choice>
        <mc:Fallback>
          <p:pic>
            <p:nvPicPr>
              <p:cNvPr id="318" name="Freihand 317">
                <a:extLst>
                  <a:ext uri="{FF2B5EF4-FFF2-40B4-BE49-F238E27FC236}">
                    <a16:creationId xmlns:a16="http://schemas.microsoft.com/office/drawing/2014/main" id="{A69698FF-722D-4043-A9BC-97BCA6AE747E}"/>
                  </a:ext>
                </a:extLst>
              </p:cNvPr>
              <p:cNvPicPr/>
              <p:nvPr/>
            </p:nvPicPr>
            <p:blipFill>
              <a:blip r:embed="rId189"/>
              <a:stretch>
                <a:fillRect/>
              </a:stretch>
            </p:blipFill>
            <p:spPr>
              <a:xfrm>
                <a:off x="3800187" y="176667"/>
                <a:ext cx="97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19" name="Freihand 318">
                <a:extLst>
                  <a:ext uri="{FF2B5EF4-FFF2-40B4-BE49-F238E27FC236}">
                    <a16:creationId xmlns:a16="http://schemas.microsoft.com/office/drawing/2014/main" id="{4B2B1CD9-4897-4245-B75D-51998062167D}"/>
                  </a:ext>
                </a:extLst>
              </p14:cNvPr>
              <p14:cNvContentPartPr/>
              <p14:nvPr/>
            </p14:nvContentPartPr>
            <p14:xfrm>
              <a:off x="3941667" y="225627"/>
              <a:ext cx="99000" cy="174600"/>
            </p14:xfrm>
          </p:contentPart>
        </mc:Choice>
        <mc:Fallback>
          <p:pic>
            <p:nvPicPr>
              <p:cNvPr id="319" name="Freihand 318">
                <a:extLst>
                  <a:ext uri="{FF2B5EF4-FFF2-40B4-BE49-F238E27FC236}">
                    <a16:creationId xmlns:a16="http://schemas.microsoft.com/office/drawing/2014/main" id="{4B2B1CD9-4897-4245-B75D-51998062167D}"/>
                  </a:ext>
                </a:extLst>
              </p:cNvPr>
              <p:cNvPicPr/>
              <p:nvPr/>
            </p:nvPicPr>
            <p:blipFill>
              <a:blip r:embed="rId191"/>
              <a:stretch>
                <a:fillRect/>
              </a:stretch>
            </p:blipFill>
            <p:spPr>
              <a:xfrm>
                <a:off x="3937347" y="221307"/>
                <a:ext cx="107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20" name="Freihand 319">
                <a:extLst>
                  <a:ext uri="{FF2B5EF4-FFF2-40B4-BE49-F238E27FC236}">
                    <a16:creationId xmlns:a16="http://schemas.microsoft.com/office/drawing/2014/main" id="{8D6BD398-FDFC-4C54-B800-051D4C953167}"/>
                  </a:ext>
                </a:extLst>
              </p14:cNvPr>
              <p14:cNvContentPartPr/>
              <p14:nvPr/>
            </p14:nvContentPartPr>
            <p14:xfrm>
              <a:off x="4043907" y="262347"/>
              <a:ext cx="70560" cy="109080"/>
            </p14:xfrm>
          </p:contentPart>
        </mc:Choice>
        <mc:Fallback>
          <p:pic>
            <p:nvPicPr>
              <p:cNvPr id="320" name="Freihand 319">
                <a:extLst>
                  <a:ext uri="{FF2B5EF4-FFF2-40B4-BE49-F238E27FC236}">
                    <a16:creationId xmlns:a16="http://schemas.microsoft.com/office/drawing/2014/main" id="{8D6BD398-FDFC-4C54-B800-051D4C953167}"/>
                  </a:ext>
                </a:extLst>
              </p:cNvPr>
              <p:cNvPicPr/>
              <p:nvPr/>
            </p:nvPicPr>
            <p:blipFill>
              <a:blip r:embed="rId193"/>
              <a:stretch>
                <a:fillRect/>
              </a:stretch>
            </p:blipFill>
            <p:spPr>
              <a:xfrm>
                <a:off x="4039587" y="258027"/>
                <a:ext cx="79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21" name="Freihand 320">
                <a:extLst>
                  <a:ext uri="{FF2B5EF4-FFF2-40B4-BE49-F238E27FC236}">
                    <a16:creationId xmlns:a16="http://schemas.microsoft.com/office/drawing/2014/main" id="{E35B9909-080A-4988-90B9-6B485BB4D334}"/>
                  </a:ext>
                </a:extLst>
              </p14:cNvPr>
              <p14:cNvContentPartPr/>
              <p14:nvPr/>
            </p14:nvContentPartPr>
            <p14:xfrm>
              <a:off x="4141107" y="144627"/>
              <a:ext cx="43200" cy="223920"/>
            </p14:xfrm>
          </p:contentPart>
        </mc:Choice>
        <mc:Fallback>
          <p:pic>
            <p:nvPicPr>
              <p:cNvPr id="321" name="Freihand 320">
                <a:extLst>
                  <a:ext uri="{FF2B5EF4-FFF2-40B4-BE49-F238E27FC236}">
                    <a16:creationId xmlns:a16="http://schemas.microsoft.com/office/drawing/2014/main" id="{E35B9909-080A-4988-90B9-6B485BB4D334}"/>
                  </a:ext>
                </a:extLst>
              </p:cNvPr>
              <p:cNvPicPr/>
              <p:nvPr/>
            </p:nvPicPr>
            <p:blipFill>
              <a:blip r:embed="rId195"/>
              <a:stretch>
                <a:fillRect/>
              </a:stretch>
            </p:blipFill>
            <p:spPr>
              <a:xfrm>
                <a:off x="4136787" y="140307"/>
                <a:ext cx="51840" cy="232560"/>
              </a:xfrm>
              <a:prstGeom prst="rect">
                <a:avLst/>
              </a:prstGeom>
            </p:spPr>
          </p:pic>
        </mc:Fallback>
      </mc:AlternateContent>
      <p:grpSp>
        <p:nvGrpSpPr>
          <p:cNvPr id="327" name="Gruppieren 326">
            <a:extLst>
              <a:ext uri="{FF2B5EF4-FFF2-40B4-BE49-F238E27FC236}">
                <a16:creationId xmlns:a16="http://schemas.microsoft.com/office/drawing/2014/main" id="{C4ADB7A3-5F9D-4B04-BD27-3F54A92A8713}"/>
              </a:ext>
            </a:extLst>
          </p:cNvPr>
          <p:cNvGrpSpPr/>
          <p:nvPr/>
        </p:nvGrpSpPr>
        <p:grpSpPr>
          <a:xfrm>
            <a:off x="3857067" y="653667"/>
            <a:ext cx="502200" cy="284040"/>
            <a:chOff x="3857067" y="653667"/>
            <a:chExt cx="502200" cy="284040"/>
          </a:xfrm>
        </p:grpSpPr>
        <mc:AlternateContent xmlns:mc="http://schemas.openxmlformats.org/markup-compatibility/2006">
          <mc:Choice xmlns:p14="http://schemas.microsoft.com/office/powerpoint/2010/main" Requires="p14">
            <p:contentPart p14:bwMode="auto" r:id="rId196">
              <p14:nvContentPartPr>
                <p14:cNvPr id="154" name="Freihand 153">
                  <a:extLst>
                    <a:ext uri="{FF2B5EF4-FFF2-40B4-BE49-F238E27FC236}">
                      <a16:creationId xmlns:a16="http://schemas.microsoft.com/office/drawing/2014/main" id="{BED72CC0-C917-4797-A5EB-1E340BB03BDE}"/>
                    </a:ext>
                  </a:extLst>
                </p14:cNvPr>
                <p14:cNvContentPartPr/>
                <p14:nvPr/>
              </p14:nvContentPartPr>
              <p14:xfrm>
                <a:off x="3857067" y="781467"/>
                <a:ext cx="360" cy="360"/>
              </p14:xfrm>
            </p:contentPart>
          </mc:Choice>
          <mc:Fallback>
            <p:pic>
              <p:nvPicPr>
                <p:cNvPr id="154" name="Freihand 153">
                  <a:extLst>
                    <a:ext uri="{FF2B5EF4-FFF2-40B4-BE49-F238E27FC236}">
                      <a16:creationId xmlns:a16="http://schemas.microsoft.com/office/drawing/2014/main" id="{BED72CC0-C917-4797-A5EB-1E340BB03BDE}"/>
                    </a:ext>
                  </a:extLst>
                </p:cNvPr>
                <p:cNvPicPr/>
                <p:nvPr/>
              </p:nvPicPr>
              <p:blipFill>
                <a:blip r:embed="rId139"/>
                <a:stretch>
                  <a:fillRect/>
                </a:stretch>
              </p:blipFill>
              <p:spPr>
                <a:xfrm>
                  <a:off x="3852747" y="777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5" name="Freihand 154">
                  <a:extLst>
                    <a:ext uri="{FF2B5EF4-FFF2-40B4-BE49-F238E27FC236}">
                      <a16:creationId xmlns:a16="http://schemas.microsoft.com/office/drawing/2014/main" id="{942DF9BA-7FD8-4AC3-8CE7-83149DC32C52}"/>
                    </a:ext>
                  </a:extLst>
                </p14:cNvPr>
                <p14:cNvContentPartPr/>
                <p14:nvPr/>
              </p14:nvContentPartPr>
              <p14:xfrm>
                <a:off x="3857067" y="781467"/>
                <a:ext cx="30240" cy="8640"/>
              </p14:xfrm>
            </p:contentPart>
          </mc:Choice>
          <mc:Fallback>
            <p:pic>
              <p:nvPicPr>
                <p:cNvPr id="155" name="Freihand 154">
                  <a:extLst>
                    <a:ext uri="{FF2B5EF4-FFF2-40B4-BE49-F238E27FC236}">
                      <a16:creationId xmlns:a16="http://schemas.microsoft.com/office/drawing/2014/main" id="{942DF9BA-7FD8-4AC3-8CE7-83149DC32C52}"/>
                    </a:ext>
                  </a:extLst>
                </p:cNvPr>
                <p:cNvPicPr/>
                <p:nvPr/>
              </p:nvPicPr>
              <p:blipFill>
                <a:blip r:embed="rId198"/>
                <a:stretch>
                  <a:fillRect/>
                </a:stretch>
              </p:blipFill>
              <p:spPr>
                <a:xfrm>
                  <a:off x="3852747" y="777147"/>
                  <a:ext cx="38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6" name="Freihand 155">
                  <a:extLst>
                    <a:ext uri="{FF2B5EF4-FFF2-40B4-BE49-F238E27FC236}">
                      <a16:creationId xmlns:a16="http://schemas.microsoft.com/office/drawing/2014/main" id="{81D63939-53A0-49DA-818C-E82116C2988D}"/>
                    </a:ext>
                  </a:extLst>
                </p14:cNvPr>
                <p14:cNvContentPartPr/>
                <p14:nvPr/>
              </p14:nvContentPartPr>
              <p14:xfrm>
                <a:off x="3880827" y="803067"/>
                <a:ext cx="7560" cy="6480"/>
              </p14:xfrm>
            </p:contentPart>
          </mc:Choice>
          <mc:Fallback>
            <p:pic>
              <p:nvPicPr>
                <p:cNvPr id="156" name="Freihand 155">
                  <a:extLst>
                    <a:ext uri="{FF2B5EF4-FFF2-40B4-BE49-F238E27FC236}">
                      <a16:creationId xmlns:a16="http://schemas.microsoft.com/office/drawing/2014/main" id="{81D63939-53A0-49DA-818C-E82116C2988D}"/>
                    </a:ext>
                  </a:extLst>
                </p:cNvPr>
                <p:cNvPicPr/>
                <p:nvPr/>
              </p:nvPicPr>
              <p:blipFill>
                <a:blip r:embed="rId200"/>
                <a:stretch>
                  <a:fillRect/>
                </a:stretch>
              </p:blipFill>
              <p:spPr>
                <a:xfrm>
                  <a:off x="3876507" y="798747"/>
                  <a:ext cx="16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23" name="Freihand 322">
                  <a:extLst>
                    <a:ext uri="{FF2B5EF4-FFF2-40B4-BE49-F238E27FC236}">
                      <a16:creationId xmlns:a16="http://schemas.microsoft.com/office/drawing/2014/main" id="{1755791A-CC7C-4524-9170-224701D2A6D0}"/>
                    </a:ext>
                  </a:extLst>
                </p14:cNvPr>
                <p14:cNvContentPartPr/>
                <p14:nvPr/>
              </p14:nvContentPartPr>
              <p14:xfrm>
                <a:off x="3993867" y="677787"/>
                <a:ext cx="80280" cy="187200"/>
              </p14:xfrm>
            </p:contentPart>
          </mc:Choice>
          <mc:Fallback>
            <p:pic>
              <p:nvPicPr>
                <p:cNvPr id="323" name="Freihand 322">
                  <a:extLst>
                    <a:ext uri="{FF2B5EF4-FFF2-40B4-BE49-F238E27FC236}">
                      <a16:creationId xmlns:a16="http://schemas.microsoft.com/office/drawing/2014/main" id="{1755791A-CC7C-4524-9170-224701D2A6D0}"/>
                    </a:ext>
                  </a:extLst>
                </p:cNvPr>
                <p:cNvPicPr/>
                <p:nvPr/>
              </p:nvPicPr>
              <p:blipFill>
                <a:blip r:embed="rId202"/>
                <a:stretch>
                  <a:fillRect/>
                </a:stretch>
              </p:blipFill>
              <p:spPr>
                <a:xfrm>
                  <a:off x="3989547" y="673467"/>
                  <a:ext cx="88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24" name="Freihand 323">
                  <a:extLst>
                    <a:ext uri="{FF2B5EF4-FFF2-40B4-BE49-F238E27FC236}">
                      <a16:creationId xmlns:a16="http://schemas.microsoft.com/office/drawing/2014/main" id="{372931FB-CC65-45B3-BEC6-10BF55B6BAAC}"/>
                    </a:ext>
                  </a:extLst>
                </p14:cNvPr>
                <p14:cNvContentPartPr/>
                <p14:nvPr/>
              </p14:nvContentPartPr>
              <p14:xfrm>
                <a:off x="4128507" y="727827"/>
                <a:ext cx="106920" cy="209880"/>
              </p14:xfrm>
            </p:contentPart>
          </mc:Choice>
          <mc:Fallback>
            <p:pic>
              <p:nvPicPr>
                <p:cNvPr id="324" name="Freihand 323">
                  <a:extLst>
                    <a:ext uri="{FF2B5EF4-FFF2-40B4-BE49-F238E27FC236}">
                      <a16:creationId xmlns:a16="http://schemas.microsoft.com/office/drawing/2014/main" id="{372931FB-CC65-45B3-BEC6-10BF55B6BAAC}"/>
                    </a:ext>
                  </a:extLst>
                </p:cNvPr>
                <p:cNvPicPr/>
                <p:nvPr/>
              </p:nvPicPr>
              <p:blipFill>
                <a:blip r:embed="rId204"/>
                <a:stretch>
                  <a:fillRect/>
                </a:stretch>
              </p:blipFill>
              <p:spPr>
                <a:xfrm>
                  <a:off x="4124187" y="723507"/>
                  <a:ext cx="115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25" name="Freihand 324">
                  <a:extLst>
                    <a:ext uri="{FF2B5EF4-FFF2-40B4-BE49-F238E27FC236}">
                      <a16:creationId xmlns:a16="http://schemas.microsoft.com/office/drawing/2014/main" id="{3253441E-8DB0-4455-BA84-C10FBB26FE30}"/>
                    </a:ext>
                  </a:extLst>
                </p14:cNvPr>
                <p14:cNvContentPartPr/>
                <p14:nvPr/>
              </p14:nvContentPartPr>
              <p14:xfrm>
                <a:off x="4235787" y="790107"/>
                <a:ext cx="56880" cy="75240"/>
              </p14:xfrm>
            </p:contentPart>
          </mc:Choice>
          <mc:Fallback>
            <p:pic>
              <p:nvPicPr>
                <p:cNvPr id="325" name="Freihand 324">
                  <a:extLst>
                    <a:ext uri="{FF2B5EF4-FFF2-40B4-BE49-F238E27FC236}">
                      <a16:creationId xmlns:a16="http://schemas.microsoft.com/office/drawing/2014/main" id="{3253441E-8DB0-4455-BA84-C10FBB26FE30}"/>
                    </a:ext>
                  </a:extLst>
                </p:cNvPr>
                <p:cNvPicPr/>
                <p:nvPr/>
              </p:nvPicPr>
              <p:blipFill>
                <a:blip r:embed="rId206"/>
                <a:stretch>
                  <a:fillRect/>
                </a:stretch>
              </p:blipFill>
              <p:spPr>
                <a:xfrm>
                  <a:off x="4231467" y="785787"/>
                  <a:ext cx="65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26" name="Freihand 325">
                  <a:extLst>
                    <a:ext uri="{FF2B5EF4-FFF2-40B4-BE49-F238E27FC236}">
                      <a16:creationId xmlns:a16="http://schemas.microsoft.com/office/drawing/2014/main" id="{2FA59F5A-26FF-4401-8C39-642B4701E2E4}"/>
                    </a:ext>
                  </a:extLst>
                </p14:cNvPr>
                <p14:cNvContentPartPr/>
                <p14:nvPr/>
              </p14:nvContentPartPr>
              <p14:xfrm>
                <a:off x="4305267" y="653667"/>
                <a:ext cx="54000" cy="255240"/>
              </p14:xfrm>
            </p:contentPart>
          </mc:Choice>
          <mc:Fallback>
            <p:pic>
              <p:nvPicPr>
                <p:cNvPr id="326" name="Freihand 325">
                  <a:extLst>
                    <a:ext uri="{FF2B5EF4-FFF2-40B4-BE49-F238E27FC236}">
                      <a16:creationId xmlns:a16="http://schemas.microsoft.com/office/drawing/2014/main" id="{2FA59F5A-26FF-4401-8C39-642B4701E2E4}"/>
                    </a:ext>
                  </a:extLst>
                </p:cNvPr>
                <p:cNvPicPr/>
                <p:nvPr/>
              </p:nvPicPr>
              <p:blipFill>
                <a:blip r:embed="rId208"/>
                <a:stretch>
                  <a:fillRect/>
                </a:stretch>
              </p:blipFill>
              <p:spPr>
                <a:xfrm>
                  <a:off x="4300947" y="649347"/>
                  <a:ext cx="62640" cy="26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482" name="Freihand 481">
                <a:extLst>
                  <a:ext uri="{FF2B5EF4-FFF2-40B4-BE49-F238E27FC236}">
                    <a16:creationId xmlns:a16="http://schemas.microsoft.com/office/drawing/2014/main" id="{9604D0A1-8F92-4F3B-905E-5794821F46A0}"/>
                  </a:ext>
                </a:extLst>
              </p14:cNvPr>
              <p14:cNvContentPartPr/>
              <p14:nvPr/>
            </p14:nvContentPartPr>
            <p14:xfrm>
              <a:off x="1904427" y="6484947"/>
              <a:ext cx="421920" cy="407880"/>
            </p14:xfrm>
          </p:contentPart>
        </mc:Choice>
        <mc:Fallback>
          <p:pic>
            <p:nvPicPr>
              <p:cNvPr id="482" name="Freihand 481">
                <a:extLst>
                  <a:ext uri="{FF2B5EF4-FFF2-40B4-BE49-F238E27FC236}">
                    <a16:creationId xmlns:a16="http://schemas.microsoft.com/office/drawing/2014/main" id="{9604D0A1-8F92-4F3B-905E-5794821F46A0}"/>
                  </a:ext>
                </a:extLst>
              </p:cNvPr>
              <p:cNvPicPr/>
              <p:nvPr/>
            </p:nvPicPr>
            <p:blipFill>
              <a:blip r:embed="rId210"/>
              <a:stretch>
                <a:fillRect/>
              </a:stretch>
            </p:blipFill>
            <p:spPr>
              <a:xfrm>
                <a:off x="1900107" y="6480627"/>
                <a:ext cx="43056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3" name="Freihand 32">
                <a:extLst>
                  <a:ext uri="{FF2B5EF4-FFF2-40B4-BE49-F238E27FC236}">
                    <a16:creationId xmlns:a16="http://schemas.microsoft.com/office/drawing/2014/main" id="{2CA55602-FC97-4A40-AF11-BE192DCA8D19}"/>
                  </a:ext>
                </a:extLst>
              </p14:cNvPr>
              <p14:cNvContentPartPr/>
              <p14:nvPr/>
            </p14:nvContentPartPr>
            <p14:xfrm>
              <a:off x="302067" y="3914907"/>
              <a:ext cx="162000" cy="43200"/>
            </p14:xfrm>
          </p:contentPart>
        </mc:Choice>
        <mc:Fallback>
          <p:pic>
            <p:nvPicPr>
              <p:cNvPr id="33" name="Freihand 32">
                <a:extLst>
                  <a:ext uri="{FF2B5EF4-FFF2-40B4-BE49-F238E27FC236}">
                    <a16:creationId xmlns:a16="http://schemas.microsoft.com/office/drawing/2014/main" id="{2CA55602-FC97-4A40-AF11-BE192DCA8D19}"/>
                  </a:ext>
                </a:extLst>
              </p:cNvPr>
              <p:cNvPicPr/>
              <p:nvPr/>
            </p:nvPicPr>
            <p:blipFill>
              <a:blip r:embed="rId212"/>
              <a:stretch>
                <a:fillRect/>
              </a:stretch>
            </p:blipFill>
            <p:spPr>
              <a:xfrm>
                <a:off x="297747" y="3910587"/>
                <a:ext cx="170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9" name="Freihand 218">
                <a:extLst>
                  <a:ext uri="{FF2B5EF4-FFF2-40B4-BE49-F238E27FC236}">
                    <a16:creationId xmlns:a16="http://schemas.microsoft.com/office/drawing/2014/main" id="{04F0685F-4EEC-4ADB-80C1-DAAF587BE66A}"/>
                  </a:ext>
                </a:extLst>
              </p14:cNvPr>
              <p14:cNvContentPartPr/>
              <p14:nvPr/>
            </p14:nvContentPartPr>
            <p14:xfrm>
              <a:off x="479907" y="4691067"/>
              <a:ext cx="81720" cy="162360"/>
            </p14:xfrm>
          </p:contentPart>
        </mc:Choice>
        <mc:Fallback>
          <p:pic>
            <p:nvPicPr>
              <p:cNvPr id="219" name="Freihand 218">
                <a:extLst>
                  <a:ext uri="{FF2B5EF4-FFF2-40B4-BE49-F238E27FC236}">
                    <a16:creationId xmlns:a16="http://schemas.microsoft.com/office/drawing/2014/main" id="{04F0685F-4EEC-4ADB-80C1-DAAF587BE66A}"/>
                  </a:ext>
                </a:extLst>
              </p:cNvPr>
              <p:cNvPicPr/>
              <p:nvPr/>
            </p:nvPicPr>
            <p:blipFill>
              <a:blip r:embed="rId214"/>
              <a:stretch>
                <a:fillRect/>
              </a:stretch>
            </p:blipFill>
            <p:spPr>
              <a:xfrm>
                <a:off x="475587" y="4686747"/>
                <a:ext cx="90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20" name="Freihand 219">
                <a:extLst>
                  <a:ext uri="{FF2B5EF4-FFF2-40B4-BE49-F238E27FC236}">
                    <a16:creationId xmlns:a16="http://schemas.microsoft.com/office/drawing/2014/main" id="{B5DAC428-B73D-49D8-96A4-5C794610E5D2}"/>
                  </a:ext>
                </a:extLst>
              </p14:cNvPr>
              <p14:cNvContentPartPr/>
              <p14:nvPr/>
            </p14:nvContentPartPr>
            <p14:xfrm>
              <a:off x="576387" y="4738227"/>
              <a:ext cx="53640" cy="100080"/>
            </p14:xfrm>
          </p:contentPart>
        </mc:Choice>
        <mc:Fallback>
          <p:pic>
            <p:nvPicPr>
              <p:cNvPr id="220" name="Freihand 219">
                <a:extLst>
                  <a:ext uri="{FF2B5EF4-FFF2-40B4-BE49-F238E27FC236}">
                    <a16:creationId xmlns:a16="http://schemas.microsoft.com/office/drawing/2014/main" id="{B5DAC428-B73D-49D8-96A4-5C794610E5D2}"/>
                  </a:ext>
                </a:extLst>
              </p:cNvPr>
              <p:cNvPicPr/>
              <p:nvPr/>
            </p:nvPicPr>
            <p:blipFill>
              <a:blip r:embed="rId216"/>
              <a:stretch>
                <a:fillRect/>
              </a:stretch>
            </p:blipFill>
            <p:spPr>
              <a:xfrm>
                <a:off x="572067" y="4733907"/>
                <a:ext cx="62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22" name="Freihand 221">
                <a:extLst>
                  <a:ext uri="{FF2B5EF4-FFF2-40B4-BE49-F238E27FC236}">
                    <a16:creationId xmlns:a16="http://schemas.microsoft.com/office/drawing/2014/main" id="{8069E27D-B934-4FC4-9D76-3D247BEF0FAC}"/>
                  </a:ext>
                </a:extLst>
              </p14:cNvPr>
              <p14:cNvContentPartPr/>
              <p14:nvPr/>
            </p14:nvContentPartPr>
            <p14:xfrm>
              <a:off x="390627" y="4807707"/>
              <a:ext cx="11160" cy="121680"/>
            </p14:xfrm>
          </p:contentPart>
        </mc:Choice>
        <mc:Fallback>
          <p:pic>
            <p:nvPicPr>
              <p:cNvPr id="222" name="Freihand 221">
                <a:extLst>
                  <a:ext uri="{FF2B5EF4-FFF2-40B4-BE49-F238E27FC236}">
                    <a16:creationId xmlns:a16="http://schemas.microsoft.com/office/drawing/2014/main" id="{8069E27D-B934-4FC4-9D76-3D247BEF0FAC}"/>
                  </a:ext>
                </a:extLst>
              </p:cNvPr>
              <p:cNvPicPr/>
              <p:nvPr/>
            </p:nvPicPr>
            <p:blipFill>
              <a:blip r:embed="rId218"/>
              <a:stretch>
                <a:fillRect/>
              </a:stretch>
            </p:blipFill>
            <p:spPr>
              <a:xfrm>
                <a:off x="386307" y="4803387"/>
                <a:ext cx="19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23" name="Freihand 222">
                <a:extLst>
                  <a:ext uri="{FF2B5EF4-FFF2-40B4-BE49-F238E27FC236}">
                    <a16:creationId xmlns:a16="http://schemas.microsoft.com/office/drawing/2014/main" id="{16EA86FE-63DE-416F-93BF-6D2A43E69B0B}"/>
                  </a:ext>
                </a:extLst>
              </p14:cNvPr>
              <p14:cNvContentPartPr/>
              <p14:nvPr/>
            </p14:nvContentPartPr>
            <p14:xfrm>
              <a:off x="315747" y="4705467"/>
              <a:ext cx="120600" cy="144360"/>
            </p14:xfrm>
          </p:contentPart>
        </mc:Choice>
        <mc:Fallback>
          <p:pic>
            <p:nvPicPr>
              <p:cNvPr id="223" name="Freihand 222">
                <a:extLst>
                  <a:ext uri="{FF2B5EF4-FFF2-40B4-BE49-F238E27FC236}">
                    <a16:creationId xmlns:a16="http://schemas.microsoft.com/office/drawing/2014/main" id="{16EA86FE-63DE-416F-93BF-6D2A43E69B0B}"/>
                  </a:ext>
                </a:extLst>
              </p:cNvPr>
              <p:cNvPicPr/>
              <p:nvPr/>
            </p:nvPicPr>
            <p:blipFill>
              <a:blip r:embed="rId220"/>
              <a:stretch>
                <a:fillRect/>
              </a:stretch>
            </p:blipFill>
            <p:spPr>
              <a:xfrm>
                <a:off x="311427" y="4701147"/>
                <a:ext cx="129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1" name="Freihand 30">
                <a:extLst>
                  <a:ext uri="{FF2B5EF4-FFF2-40B4-BE49-F238E27FC236}">
                    <a16:creationId xmlns:a16="http://schemas.microsoft.com/office/drawing/2014/main" id="{9AAFC19B-CE9D-40BB-9A92-ED0A15BF5F30}"/>
                  </a:ext>
                </a:extLst>
              </p14:cNvPr>
              <p14:cNvContentPartPr/>
              <p14:nvPr/>
            </p14:nvContentPartPr>
            <p14:xfrm>
              <a:off x="4289787" y="3903027"/>
              <a:ext cx="140400" cy="18000"/>
            </p14:xfrm>
          </p:contentPart>
        </mc:Choice>
        <mc:Fallback>
          <p:pic>
            <p:nvPicPr>
              <p:cNvPr id="31" name="Freihand 30">
                <a:extLst>
                  <a:ext uri="{FF2B5EF4-FFF2-40B4-BE49-F238E27FC236}">
                    <a16:creationId xmlns:a16="http://schemas.microsoft.com/office/drawing/2014/main" id="{9AAFC19B-CE9D-40BB-9A92-ED0A15BF5F30}"/>
                  </a:ext>
                </a:extLst>
              </p:cNvPr>
              <p:cNvPicPr/>
              <p:nvPr/>
            </p:nvPicPr>
            <p:blipFill>
              <a:blip r:embed="rId222"/>
              <a:stretch>
                <a:fillRect/>
              </a:stretch>
            </p:blipFill>
            <p:spPr>
              <a:xfrm>
                <a:off x="4285467" y="3898707"/>
                <a:ext cx="149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4" name="Freihand 33">
                <a:extLst>
                  <a:ext uri="{FF2B5EF4-FFF2-40B4-BE49-F238E27FC236}">
                    <a16:creationId xmlns:a16="http://schemas.microsoft.com/office/drawing/2014/main" id="{7F5B55EC-810E-4B63-9F29-0851C22E54E4}"/>
                  </a:ext>
                </a:extLst>
              </p14:cNvPr>
              <p14:cNvContentPartPr/>
              <p14:nvPr/>
            </p14:nvContentPartPr>
            <p14:xfrm>
              <a:off x="4269267" y="6730827"/>
              <a:ext cx="133200" cy="66960"/>
            </p14:xfrm>
          </p:contentPart>
        </mc:Choice>
        <mc:Fallback>
          <p:pic>
            <p:nvPicPr>
              <p:cNvPr id="34" name="Freihand 33">
                <a:extLst>
                  <a:ext uri="{FF2B5EF4-FFF2-40B4-BE49-F238E27FC236}">
                    <a16:creationId xmlns:a16="http://schemas.microsoft.com/office/drawing/2014/main" id="{7F5B55EC-810E-4B63-9F29-0851C22E54E4}"/>
                  </a:ext>
                </a:extLst>
              </p:cNvPr>
              <p:cNvPicPr/>
              <p:nvPr/>
            </p:nvPicPr>
            <p:blipFill>
              <a:blip r:embed="rId224"/>
              <a:stretch>
                <a:fillRect/>
              </a:stretch>
            </p:blipFill>
            <p:spPr>
              <a:xfrm>
                <a:off x="4264947" y="6726507"/>
                <a:ext cx="141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3" name="Freihand 162">
                <a:extLst>
                  <a:ext uri="{FF2B5EF4-FFF2-40B4-BE49-F238E27FC236}">
                    <a16:creationId xmlns:a16="http://schemas.microsoft.com/office/drawing/2014/main" id="{9D44AE97-F18D-4D8B-BC1D-832E5DDAB869}"/>
                  </a:ext>
                </a:extLst>
              </p14:cNvPr>
              <p14:cNvContentPartPr/>
              <p14:nvPr/>
            </p14:nvContentPartPr>
            <p14:xfrm>
              <a:off x="1447227" y="4097427"/>
              <a:ext cx="2545560" cy="1476000"/>
            </p14:xfrm>
          </p:contentPart>
        </mc:Choice>
        <mc:Fallback>
          <p:pic>
            <p:nvPicPr>
              <p:cNvPr id="163" name="Freihand 162">
                <a:extLst>
                  <a:ext uri="{FF2B5EF4-FFF2-40B4-BE49-F238E27FC236}">
                    <a16:creationId xmlns:a16="http://schemas.microsoft.com/office/drawing/2014/main" id="{9D44AE97-F18D-4D8B-BC1D-832E5DDAB869}"/>
                  </a:ext>
                </a:extLst>
              </p:cNvPr>
              <p:cNvPicPr/>
              <p:nvPr/>
            </p:nvPicPr>
            <p:blipFill>
              <a:blip r:embed="rId226"/>
              <a:stretch>
                <a:fillRect/>
              </a:stretch>
            </p:blipFill>
            <p:spPr>
              <a:xfrm>
                <a:off x="1442907" y="4093107"/>
                <a:ext cx="2554200" cy="1484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4" name="Freihand 163">
                <a:extLst>
                  <a:ext uri="{FF2B5EF4-FFF2-40B4-BE49-F238E27FC236}">
                    <a16:creationId xmlns:a16="http://schemas.microsoft.com/office/drawing/2014/main" id="{598DFF32-E494-4CBF-8097-6B8978437749}"/>
                  </a:ext>
                </a:extLst>
              </p14:cNvPr>
              <p14:cNvContentPartPr/>
              <p14:nvPr/>
            </p14:nvContentPartPr>
            <p14:xfrm>
              <a:off x="4199427" y="5371467"/>
              <a:ext cx="156240" cy="220320"/>
            </p14:xfrm>
          </p:contentPart>
        </mc:Choice>
        <mc:Fallback>
          <p:pic>
            <p:nvPicPr>
              <p:cNvPr id="164" name="Freihand 163">
                <a:extLst>
                  <a:ext uri="{FF2B5EF4-FFF2-40B4-BE49-F238E27FC236}">
                    <a16:creationId xmlns:a16="http://schemas.microsoft.com/office/drawing/2014/main" id="{598DFF32-E494-4CBF-8097-6B8978437749}"/>
                  </a:ext>
                </a:extLst>
              </p:cNvPr>
              <p:cNvPicPr/>
              <p:nvPr/>
            </p:nvPicPr>
            <p:blipFill>
              <a:blip r:embed="rId228"/>
              <a:stretch>
                <a:fillRect/>
              </a:stretch>
            </p:blipFill>
            <p:spPr>
              <a:xfrm>
                <a:off x="4195107" y="5367147"/>
                <a:ext cx="164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5" name="Freihand 164">
                <a:extLst>
                  <a:ext uri="{FF2B5EF4-FFF2-40B4-BE49-F238E27FC236}">
                    <a16:creationId xmlns:a16="http://schemas.microsoft.com/office/drawing/2014/main" id="{B948DE5D-0D6F-4D55-9720-D66AA9B77F59}"/>
                  </a:ext>
                </a:extLst>
              </p14:cNvPr>
              <p14:cNvContentPartPr/>
              <p14:nvPr/>
            </p14:nvContentPartPr>
            <p14:xfrm>
              <a:off x="4253067" y="5494227"/>
              <a:ext cx="76680" cy="17280"/>
            </p14:xfrm>
          </p:contentPart>
        </mc:Choice>
        <mc:Fallback>
          <p:pic>
            <p:nvPicPr>
              <p:cNvPr id="165" name="Freihand 164">
                <a:extLst>
                  <a:ext uri="{FF2B5EF4-FFF2-40B4-BE49-F238E27FC236}">
                    <a16:creationId xmlns:a16="http://schemas.microsoft.com/office/drawing/2014/main" id="{B948DE5D-0D6F-4D55-9720-D66AA9B77F59}"/>
                  </a:ext>
                </a:extLst>
              </p:cNvPr>
              <p:cNvPicPr/>
              <p:nvPr/>
            </p:nvPicPr>
            <p:blipFill>
              <a:blip r:embed="rId230"/>
              <a:stretch>
                <a:fillRect/>
              </a:stretch>
            </p:blipFill>
            <p:spPr>
              <a:xfrm>
                <a:off x="4248747" y="5489907"/>
                <a:ext cx="85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6" name="Freihand 165">
                <a:extLst>
                  <a:ext uri="{FF2B5EF4-FFF2-40B4-BE49-F238E27FC236}">
                    <a16:creationId xmlns:a16="http://schemas.microsoft.com/office/drawing/2014/main" id="{9D6B17D8-FBB8-4B57-B9BD-7D193E5AA8A2}"/>
                  </a:ext>
                </a:extLst>
              </p14:cNvPr>
              <p14:cNvContentPartPr/>
              <p14:nvPr/>
            </p14:nvContentPartPr>
            <p14:xfrm>
              <a:off x="4417227" y="5379747"/>
              <a:ext cx="30240" cy="145080"/>
            </p14:xfrm>
          </p:contentPart>
        </mc:Choice>
        <mc:Fallback>
          <p:pic>
            <p:nvPicPr>
              <p:cNvPr id="166" name="Freihand 165">
                <a:extLst>
                  <a:ext uri="{FF2B5EF4-FFF2-40B4-BE49-F238E27FC236}">
                    <a16:creationId xmlns:a16="http://schemas.microsoft.com/office/drawing/2014/main" id="{9D6B17D8-FBB8-4B57-B9BD-7D193E5AA8A2}"/>
                  </a:ext>
                </a:extLst>
              </p:cNvPr>
              <p:cNvPicPr/>
              <p:nvPr/>
            </p:nvPicPr>
            <p:blipFill>
              <a:blip r:embed="rId232"/>
              <a:stretch>
                <a:fillRect/>
              </a:stretch>
            </p:blipFill>
            <p:spPr>
              <a:xfrm>
                <a:off x="4412907" y="5375427"/>
                <a:ext cx="38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7" name="Freihand 166">
                <a:extLst>
                  <a:ext uri="{FF2B5EF4-FFF2-40B4-BE49-F238E27FC236}">
                    <a16:creationId xmlns:a16="http://schemas.microsoft.com/office/drawing/2014/main" id="{B5DC3216-FC87-4841-A10A-882F27F87C99}"/>
                  </a:ext>
                </a:extLst>
              </p14:cNvPr>
              <p14:cNvContentPartPr/>
              <p14:nvPr/>
            </p14:nvContentPartPr>
            <p14:xfrm>
              <a:off x="4336587" y="5366427"/>
              <a:ext cx="177120" cy="178560"/>
            </p14:xfrm>
          </p:contentPart>
        </mc:Choice>
        <mc:Fallback>
          <p:pic>
            <p:nvPicPr>
              <p:cNvPr id="167" name="Freihand 166">
                <a:extLst>
                  <a:ext uri="{FF2B5EF4-FFF2-40B4-BE49-F238E27FC236}">
                    <a16:creationId xmlns:a16="http://schemas.microsoft.com/office/drawing/2014/main" id="{B5DC3216-FC87-4841-A10A-882F27F87C99}"/>
                  </a:ext>
                </a:extLst>
              </p:cNvPr>
              <p:cNvPicPr/>
              <p:nvPr/>
            </p:nvPicPr>
            <p:blipFill>
              <a:blip r:embed="rId234"/>
              <a:stretch>
                <a:fillRect/>
              </a:stretch>
            </p:blipFill>
            <p:spPr>
              <a:xfrm>
                <a:off x="4332267" y="5362107"/>
                <a:ext cx="185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8" name="Freihand 167">
                <a:extLst>
                  <a:ext uri="{FF2B5EF4-FFF2-40B4-BE49-F238E27FC236}">
                    <a16:creationId xmlns:a16="http://schemas.microsoft.com/office/drawing/2014/main" id="{CBDFB57C-5609-4E88-BFD1-F9A177178C0D}"/>
                  </a:ext>
                </a:extLst>
              </p14:cNvPr>
              <p14:cNvContentPartPr/>
              <p14:nvPr/>
            </p14:nvContentPartPr>
            <p14:xfrm>
              <a:off x="4510467" y="5314227"/>
              <a:ext cx="90360" cy="239040"/>
            </p14:xfrm>
          </p:contentPart>
        </mc:Choice>
        <mc:Fallback>
          <p:pic>
            <p:nvPicPr>
              <p:cNvPr id="168" name="Freihand 167">
                <a:extLst>
                  <a:ext uri="{FF2B5EF4-FFF2-40B4-BE49-F238E27FC236}">
                    <a16:creationId xmlns:a16="http://schemas.microsoft.com/office/drawing/2014/main" id="{CBDFB57C-5609-4E88-BFD1-F9A177178C0D}"/>
                  </a:ext>
                </a:extLst>
              </p:cNvPr>
              <p:cNvPicPr/>
              <p:nvPr/>
            </p:nvPicPr>
            <p:blipFill>
              <a:blip r:embed="rId236"/>
              <a:stretch>
                <a:fillRect/>
              </a:stretch>
            </p:blipFill>
            <p:spPr>
              <a:xfrm>
                <a:off x="4506147" y="5309907"/>
                <a:ext cx="990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1" name="Freihand 170">
                <a:extLst>
                  <a:ext uri="{FF2B5EF4-FFF2-40B4-BE49-F238E27FC236}">
                    <a16:creationId xmlns:a16="http://schemas.microsoft.com/office/drawing/2014/main" id="{9B4B77A7-B692-4C78-9C66-C6E2F214B355}"/>
                  </a:ext>
                </a:extLst>
              </p14:cNvPr>
              <p14:cNvContentPartPr/>
              <p14:nvPr/>
            </p14:nvContentPartPr>
            <p14:xfrm>
              <a:off x="4640067" y="5322867"/>
              <a:ext cx="137880" cy="193320"/>
            </p14:xfrm>
          </p:contentPart>
        </mc:Choice>
        <mc:Fallback>
          <p:pic>
            <p:nvPicPr>
              <p:cNvPr id="171" name="Freihand 170">
                <a:extLst>
                  <a:ext uri="{FF2B5EF4-FFF2-40B4-BE49-F238E27FC236}">
                    <a16:creationId xmlns:a16="http://schemas.microsoft.com/office/drawing/2014/main" id="{9B4B77A7-B692-4C78-9C66-C6E2F214B355}"/>
                  </a:ext>
                </a:extLst>
              </p:cNvPr>
              <p:cNvPicPr/>
              <p:nvPr/>
            </p:nvPicPr>
            <p:blipFill>
              <a:blip r:embed="rId238"/>
              <a:stretch>
                <a:fillRect/>
              </a:stretch>
            </p:blipFill>
            <p:spPr>
              <a:xfrm>
                <a:off x="4635747" y="5318547"/>
                <a:ext cx="146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2" name="Freihand 171">
                <a:extLst>
                  <a:ext uri="{FF2B5EF4-FFF2-40B4-BE49-F238E27FC236}">
                    <a16:creationId xmlns:a16="http://schemas.microsoft.com/office/drawing/2014/main" id="{149035E4-E796-44B4-8458-D599E4BE9E92}"/>
                  </a:ext>
                </a:extLst>
              </p14:cNvPr>
              <p14:cNvContentPartPr/>
              <p14:nvPr/>
            </p14:nvContentPartPr>
            <p14:xfrm>
              <a:off x="4663467" y="5492787"/>
              <a:ext cx="103320" cy="9000"/>
            </p14:xfrm>
          </p:contentPart>
        </mc:Choice>
        <mc:Fallback>
          <p:pic>
            <p:nvPicPr>
              <p:cNvPr id="172" name="Freihand 171">
                <a:extLst>
                  <a:ext uri="{FF2B5EF4-FFF2-40B4-BE49-F238E27FC236}">
                    <a16:creationId xmlns:a16="http://schemas.microsoft.com/office/drawing/2014/main" id="{149035E4-E796-44B4-8458-D599E4BE9E92}"/>
                  </a:ext>
                </a:extLst>
              </p:cNvPr>
              <p:cNvPicPr/>
              <p:nvPr/>
            </p:nvPicPr>
            <p:blipFill>
              <a:blip r:embed="rId240"/>
              <a:stretch>
                <a:fillRect/>
              </a:stretch>
            </p:blipFill>
            <p:spPr>
              <a:xfrm>
                <a:off x="4659147" y="5488467"/>
                <a:ext cx="111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3" name="Freihand 172">
                <a:extLst>
                  <a:ext uri="{FF2B5EF4-FFF2-40B4-BE49-F238E27FC236}">
                    <a16:creationId xmlns:a16="http://schemas.microsoft.com/office/drawing/2014/main" id="{445E8899-BA07-4E92-A8F5-ECA7CEA4E671}"/>
                  </a:ext>
                </a:extLst>
              </p14:cNvPr>
              <p14:cNvContentPartPr/>
              <p14:nvPr/>
            </p14:nvContentPartPr>
            <p14:xfrm>
              <a:off x="4805307" y="5352747"/>
              <a:ext cx="118080" cy="165600"/>
            </p14:xfrm>
          </p:contentPart>
        </mc:Choice>
        <mc:Fallback>
          <p:pic>
            <p:nvPicPr>
              <p:cNvPr id="173" name="Freihand 172">
                <a:extLst>
                  <a:ext uri="{FF2B5EF4-FFF2-40B4-BE49-F238E27FC236}">
                    <a16:creationId xmlns:a16="http://schemas.microsoft.com/office/drawing/2014/main" id="{445E8899-BA07-4E92-A8F5-ECA7CEA4E671}"/>
                  </a:ext>
                </a:extLst>
              </p:cNvPr>
              <p:cNvPicPr/>
              <p:nvPr/>
            </p:nvPicPr>
            <p:blipFill>
              <a:blip r:embed="rId242"/>
              <a:stretch>
                <a:fillRect/>
              </a:stretch>
            </p:blipFill>
            <p:spPr>
              <a:xfrm>
                <a:off x="4800987" y="5348427"/>
                <a:ext cx="126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4" name="Freihand 173">
                <a:extLst>
                  <a:ext uri="{FF2B5EF4-FFF2-40B4-BE49-F238E27FC236}">
                    <a16:creationId xmlns:a16="http://schemas.microsoft.com/office/drawing/2014/main" id="{22B310C0-EBA8-48E3-BDC7-FA2BB2950917}"/>
                  </a:ext>
                </a:extLst>
              </p14:cNvPr>
              <p14:cNvContentPartPr/>
              <p14:nvPr/>
            </p14:nvContentPartPr>
            <p14:xfrm>
              <a:off x="4950387" y="5305947"/>
              <a:ext cx="74160" cy="331200"/>
            </p14:xfrm>
          </p:contentPart>
        </mc:Choice>
        <mc:Fallback>
          <p:pic>
            <p:nvPicPr>
              <p:cNvPr id="174" name="Freihand 173">
                <a:extLst>
                  <a:ext uri="{FF2B5EF4-FFF2-40B4-BE49-F238E27FC236}">
                    <a16:creationId xmlns:a16="http://schemas.microsoft.com/office/drawing/2014/main" id="{22B310C0-EBA8-48E3-BDC7-FA2BB2950917}"/>
                  </a:ext>
                </a:extLst>
              </p:cNvPr>
              <p:cNvPicPr/>
              <p:nvPr/>
            </p:nvPicPr>
            <p:blipFill>
              <a:blip r:embed="rId244"/>
              <a:stretch>
                <a:fillRect/>
              </a:stretch>
            </p:blipFill>
            <p:spPr>
              <a:xfrm>
                <a:off x="4946067" y="5301627"/>
                <a:ext cx="828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2" name="Freihand 211">
                <a:extLst>
                  <a:ext uri="{FF2B5EF4-FFF2-40B4-BE49-F238E27FC236}">
                    <a16:creationId xmlns:a16="http://schemas.microsoft.com/office/drawing/2014/main" id="{E9AC7CFD-E28B-4032-972A-F817BDAB65A9}"/>
                  </a:ext>
                </a:extLst>
              </p14:cNvPr>
              <p14:cNvContentPartPr/>
              <p14:nvPr/>
            </p14:nvContentPartPr>
            <p14:xfrm>
              <a:off x="4231467" y="5616267"/>
              <a:ext cx="800280" cy="27360"/>
            </p14:xfrm>
          </p:contentPart>
        </mc:Choice>
        <mc:Fallback>
          <p:pic>
            <p:nvPicPr>
              <p:cNvPr id="212" name="Freihand 211">
                <a:extLst>
                  <a:ext uri="{FF2B5EF4-FFF2-40B4-BE49-F238E27FC236}">
                    <a16:creationId xmlns:a16="http://schemas.microsoft.com/office/drawing/2014/main" id="{E9AC7CFD-E28B-4032-972A-F817BDAB65A9}"/>
                  </a:ext>
                </a:extLst>
              </p:cNvPr>
              <p:cNvPicPr/>
              <p:nvPr/>
            </p:nvPicPr>
            <p:blipFill>
              <a:blip r:embed="rId246"/>
              <a:stretch>
                <a:fillRect/>
              </a:stretch>
            </p:blipFill>
            <p:spPr>
              <a:xfrm>
                <a:off x="4227147" y="5611947"/>
                <a:ext cx="808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7" name="Freihand 116">
                <a:extLst>
                  <a:ext uri="{FF2B5EF4-FFF2-40B4-BE49-F238E27FC236}">
                    <a16:creationId xmlns:a16="http://schemas.microsoft.com/office/drawing/2014/main" id="{9F5E4F09-F8D8-4698-B07B-7F5D26EE3ACE}"/>
                  </a:ext>
                </a:extLst>
              </p14:cNvPr>
              <p14:cNvContentPartPr/>
              <p14:nvPr/>
            </p14:nvContentPartPr>
            <p14:xfrm>
              <a:off x="2881107" y="2690547"/>
              <a:ext cx="360" cy="21960"/>
            </p14:xfrm>
          </p:contentPart>
        </mc:Choice>
        <mc:Fallback>
          <p:pic>
            <p:nvPicPr>
              <p:cNvPr id="117" name="Freihand 116">
                <a:extLst>
                  <a:ext uri="{FF2B5EF4-FFF2-40B4-BE49-F238E27FC236}">
                    <a16:creationId xmlns:a16="http://schemas.microsoft.com/office/drawing/2014/main" id="{9F5E4F09-F8D8-4698-B07B-7F5D26EE3ACE}"/>
                  </a:ext>
                </a:extLst>
              </p:cNvPr>
              <p:cNvPicPr/>
              <p:nvPr/>
            </p:nvPicPr>
            <p:blipFill>
              <a:blip r:embed="rId248"/>
              <a:stretch>
                <a:fillRect/>
              </a:stretch>
            </p:blipFill>
            <p:spPr>
              <a:xfrm>
                <a:off x="2876787" y="2686227"/>
                <a:ext cx="9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8" name="Freihand 117">
                <a:extLst>
                  <a:ext uri="{FF2B5EF4-FFF2-40B4-BE49-F238E27FC236}">
                    <a16:creationId xmlns:a16="http://schemas.microsoft.com/office/drawing/2014/main" id="{BE1B4FA8-74CC-45E9-97A2-C7CC0831B6E3}"/>
                  </a:ext>
                </a:extLst>
              </p14:cNvPr>
              <p14:cNvContentPartPr/>
              <p14:nvPr/>
            </p14:nvContentPartPr>
            <p14:xfrm>
              <a:off x="2882187" y="2860827"/>
              <a:ext cx="25560" cy="338400"/>
            </p14:xfrm>
          </p:contentPart>
        </mc:Choice>
        <mc:Fallback>
          <p:pic>
            <p:nvPicPr>
              <p:cNvPr id="118" name="Freihand 117">
                <a:extLst>
                  <a:ext uri="{FF2B5EF4-FFF2-40B4-BE49-F238E27FC236}">
                    <a16:creationId xmlns:a16="http://schemas.microsoft.com/office/drawing/2014/main" id="{BE1B4FA8-74CC-45E9-97A2-C7CC0831B6E3}"/>
                  </a:ext>
                </a:extLst>
              </p:cNvPr>
              <p:cNvPicPr/>
              <p:nvPr/>
            </p:nvPicPr>
            <p:blipFill>
              <a:blip r:embed="rId250"/>
              <a:stretch>
                <a:fillRect/>
              </a:stretch>
            </p:blipFill>
            <p:spPr>
              <a:xfrm>
                <a:off x="2877867" y="2856507"/>
                <a:ext cx="3420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81" name="Freihand 280">
                <a:extLst>
                  <a:ext uri="{FF2B5EF4-FFF2-40B4-BE49-F238E27FC236}">
                    <a16:creationId xmlns:a16="http://schemas.microsoft.com/office/drawing/2014/main" id="{36933602-9872-4979-9E2B-F736F3390B1F}"/>
                  </a:ext>
                </a:extLst>
              </p14:cNvPr>
              <p14:cNvContentPartPr/>
              <p14:nvPr/>
            </p14:nvContentPartPr>
            <p14:xfrm>
              <a:off x="2539467" y="3107787"/>
              <a:ext cx="17280" cy="138600"/>
            </p14:xfrm>
          </p:contentPart>
        </mc:Choice>
        <mc:Fallback>
          <p:pic>
            <p:nvPicPr>
              <p:cNvPr id="281" name="Freihand 280">
                <a:extLst>
                  <a:ext uri="{FF2B5EF4-FFF2-40B4-BE49-F238E27FC236}">
                    <a16:creationId xmlns:a16="http://schemas.microsoft.com/office/drawing/2014/main" id="{36933602-9872-4979-9E2B-F736F3390B1F}"/>
                  </a:ext>
                </a:extLst>
              </p:cNvPr>
              <p:cNvPicPr/>
              <p:nvPr/>
            </p:nvPicPr>
            <p:blipFill>
              <a:blip r:embed="rId252"/>
              <a:stretch>
                <a:fillRect/>
              </a:stretch>
            </p:blipFill>
            <p:spPr>
              <a:xfrm>
                <a:off x="2535147" y="3103467"/>
                <a:ext cx="25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82" name="Freihand 281">
                <a:extLst>
                  <a:ext uri="{FF2B5EF4-FFF2-40B4-BE49-F238E27FC236}">
                    <a16:creationId xmlns:a16="http://schemas.microsoft.com/office/drawing/2014/main" id="{AF1859A6-C51A-4FA5-802D-4A27B7D14C6E}"/>
                  </a:ext>
                </a:extLst>
              </p14:cNvPr>
              <p14:cNvContentPartPr/>
              <p14:nvPr/>
            </p14:nvContentPartPr>
            <p14:xfrm>
              <a:off x="2550987" y="2761107"/>
              <a:ext cx="9000" cy="198360"/>
            </p14:xfrm>
          </p:contentPart>
        </mc:Choice>
        <mc:Fallback>
          <p:pic>
            <p:nvPicPr>
              <p:cNvPr id="282" name="Freihand 281">
                <a:extLst>
                  <a:ext uri="{FF2B5EF4-FFF2-40B4-BE49-F238E27FC236}">
                    <a16:creationId xmlns:a16="http://schemas.microsoft.com/office/drawing/2014/main" id="{AF1859A6-C51A-4FA5-802D-4A27B7D14C6E}"/>
                  </a:ext>
                </a:extLst>
              </p:cNvPr>
              <p:cNvPicPr/>
              <p:nvPr/>
            </p:nvPicPr>
            <p:blipFill>
              <a:blip r:embed="rId254"/>
              <a:stretch>
                <a:fillRect/>
              </a:stretch>
            </p:blipFill>
            <p:spPr>
              <a:xfrm>
                <a:off x="2546667" y="2756787"/>
                <a:ext cx="17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5" name="Freihand 124">
                <a:extLst>
                  <a:ext uri="{FF2B5EF4-FFF2-40B4-BE49-F238E27FC236}">
                    <a16:creationId xmlns:a16="http://schemas.microsoft.com/office/drawing/2014/main" id="{34880495-622B-4BF8-8C26-27E349783142}"/>
                  </a:ext>
                </a:extLst>
              </p14:cNvPr>
              <p14:cNvContentPartPr/>
              <p14:nvPr/>
            </p14:nvContentPartPr>
            <p14:xfrm>
              <a:off x="2878947" y="5937027"/>
              <a:ext cx="50400" cy="536040"/>
            </p14:xfrm>
          </p:contentPart>
        </mc:Choice>
        <mc:Fallback>
          <p:pic>
            <p:nvPicPr>
              <p:cNvPr id="125" name="Freihand 124">
                <a:extLst>
                  <a:ext uri="{FF2B5EF4-FFF2-40B4-BE49-F238E27FC236}">
                    <a16:creationId xmlns:a16="http://schemas.microsoft.com/office/drawing/2014/main" id="{34880495-622B-4BF8-8C26-27E349783142}"/>
                  </a:ext>
                </a:extLst>
              </p:cNvPr>
              <p:cNvPicPr/>
              <p:nvPr/>
            </p:nvPicPr>
            <p:blipFill>
              <a:blip r:embed="rId256"/>
              <a:stretch>
                <a:fillRect/>
              </a:stretch>
            </p:blipFill>
            <p:spPr>
              <a:xfrm>
                <a:off x="2874627" y="5932707"/>
                <a:ext cx="5904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9" name="Freihand 118">
                <a:extLst>
                  <a:ext uri="{FF2B5EF4-FFF2-40B4-BE49-F238E27FC236}">
                    <a16:creationId xmlns:a16="http://schemas.microsoft.com/office/drawing/2014/main" id="{F36F1E17-9AFB-432E-B936-3BC6A2BF10B9}"/>
                  </a:ext>
                </a:extLst>
              </p14:cNvPr>
              <p14:cNvContentPartPr/>
              <p14:nvPr/>
            </p14:nvContentPartPr>
            <p14:xfrm>
              <a:off x="2967507" y="3651387"/>
              <a:ext cx="21960" cy="189360"/>
            </p14:xfrm>
          </p:contentPart>
        </mc:Choice>
        <mc:Fallback>
          <p:pic>
            <p:nvPicPr>
              <p:cNvPr id="119" name="Freihand 118">
                <a:extLst>
                  <a:ext uri="{FF2B5EF4-FFF2-40B4-BE49-F238E27FC236}">
                    <a16:creationId xmlns:a16="http://schemas.microsoft.com/office/drawing/2014/main" id="{F36F1E17-9AFB-432E-B936-3BC6A2BF10B9}"/>
                  </a:ext>
                </a:extLst>
              </p:cNvPr>
              <p:cNvPicPr/>
              <p:nvPr/>
            </p:nvPicPr>
            <p:blipFill>
              <a:blip r:embed="rId258"/>
              <a:stretch>
                <a:fillRect/>
              </a:stretch>
            </p:blipFill>
            <p:spPr>
              <a:xfrm>
                <a:off x="2963187" y="3647067"/>
                <a:ext cx="306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0" name="Freihand 119">
                <a:extLst>
                  <a:ext uri="{FF2B5EF4-FFF2-40B4-BE49-F238E27FC236}">
                    <a16:creationId xmlns:a16="http://schemas.microsoft.com/office/drawing/2014/main" id="{34F28500-209B-4C22-AA4B-191A194735A7}"/>
                  </a:ext>
                </a:extLst>
              </p14:cNvPr>
              <p14:cNvContentPartPr/>
              <p14:nvPr/>
            </p14:nvContentPartPr>
            <p14:xfrm>
              <a:off x="2968947" y="3928947"/>
              <a:ext cx="16200" cy="235080"/>
            </p14:xfrm>
          </p:contentPart>
        </mc:Choice>
        <mc:Fallback>
          <p:pic>
            <p:nvPicPr>
              <p:cNvPr id="120" name="Freihand 119">
                <a:extLst>
                  <a:ext uri="{FF2B5EF4-FFF2-40B4-BE49-F238E27FC236}">
                    <a16:creationId xmlns:a16="http://schemas.microsoft.com/office/drawing/2014/main" id="{34F28500-209B-4C22-AA4B-191A194735A7}"/>
                  </a:ext>
                </a:extLst>
              </p:cNvPr>
              <p:cNvPicPr/>
              <p:nvPr/>
            </p:nvPicPr>
            <p:blipFill>
              <a:blip r:embed="rId260"/>
              <a:stretch>
                <a:fillRect/>
              </a:stretch>
            </p:blipFill>
            <p:spPr>
              <a:xfrm>
                <a:off x="2964627" y="3924627"/>
                <a:ext cx="24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1" name="Freihand 120">
                <a:extLst>
                  <a:ext uri="{FF2B5EF4-FFF2-40B4-BE49-F238E27FC236}">
                    <a16:creationId xmlns:a16="http://schemas.microsoft.com/office/drawing/2014/main" id="{84517AC8-1CF8-4CDF-8EBC-F3D4448E74C1}"/>
                  </a:ext>
                </a:extLst>
              </p14:cNvPr>
              <p14:cNvContentPartPr/>
              <p14:nvPr/>
            </p14:nvContentPartPr>
            <p14:xfrm>
              <a:off x="2929347" y="4188507"/>
              <a:ext cx="43920" cy="443160"/>
            </p14:xfrm>
          </p:contentPart>
        </mc:Choice>
        <mc:Fallback>
          <p:pic>
            <p:nvPicPr>
              <p:cNvPr id="121" name="Freihand 120">
                <a:extLst>
                  <a:ext uri="{FF2B5EF4-FFF2-40B4-BE49-F238E27FC236}">
                    <a16:creationId xmlns:a16="http://schemas.microsoft.com/office/drawing/2014/main" id="{84517AC8-1CF8-4CDF-8EBC-F3D4448E74C1}"/>
                  </a:ext>
                </a:extLst>
              </p:cNvPr>
              <p:cNvPicPr/>
              <p:nvPr/>
            </p:nvPicPr>
            <p:blipFill>
              <a:blip r:embed="rId262"/>
              <a:stretch>
                <a:fillRect/>
              </a:stretch>
            </p:blipFill>
            <p:spPr>
              <a:xfrm>
                <a:off x="2925027" y="4184187"/>
                <a:ext cx="525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2" name="Freihand 121">
                <a:extLst>
                  <a:ext uri="{FF2B5EF4-FFF2-40B4-BE49-F238E27FC236}">
                    <a16:creationId xmlns:a16="http://schemas.microsoft.com/office/drawing/2014/main" id="{A91D4661-D9E9-4A84-A770-8C25C0A52255}"/>
                  </a:ext>
                </a:extLst>
              </p14:cNvPr>
              <p14:cNvContentPartPr/>
              <p14:nvPr/>
            </p14:nvContentPartPr>
            <p14:xfrm>
              <a:off x="2932227" y="5093187"/>
              <a:ext cx="23040" cy="122400"/>
            </p14:xfrm>
          </p:contentPart>
        </mc:Choice>
        <mc:Fallback>
          <p:pic>
            <p:nvPicPr>
              <p:cNvPr id="122" name="Freihand 121">
                <a:extLst>
                  <a:ext uri="{FF2B5EF4-FFF2-40B4-BE49-F238E27FC236}">
                    <a16:creationId xmlns:a16="http://schemas.microsoft.com/office/drawing/2014/main" id="{A91D4661-D9E9-4A84-A770-8C25C0A52255}"/>
                  </a:ext>
                </a:extLst>
              </p:cNvPr>
              <p:cNvPicPr/>
              <p:nvPr/>
            </p:nvPicPr>
            <p:blipFill>
              <a:blip r:embed="rId264"/>
              <a:stretch>
                <a:fillRect/>
              </a:stretch>
            </p:blipFill>
            <p:spPr>
              <a:xfrm>
                <a:off x="2927907" y="5088867"/>
                <a:ext cx="31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3" name="Freihand 122">
                <a:extLst>
                  <a:ext uri="{FF2B5EF4-FFF2-40B4-BE49-F238E27FC236}">
                    <a16:creationId xmlns:a16="http://schemas.microsoft.com/office/drawing/2014/main" id="{0854CB9C-29B0-44DA-8CC7-481A6EA21828}"/>
                  </a:ext>
                </a:extLst>
              </p14:cNvPr>
              <p14:cNvContentPartPr/>
              <p14:nvPr/>
            </p14:nvContentPartPr>
            <p14:xfrm>
              <a:off x="2962107" y="5287947"/>
              <a:ext cx="20880" cy="351720"/>
            </p14:xfrm>
          </p:contentPart>
        </mc:Choice>
        <mc:Fallback>
          <p:pic>
            <p:nvPicPr>
              <p:cNvPr id="123" name="Freihand 122">
                <a:extLst>
                  <a:ext uri="{FF2B5EF4-FFF2-40B4-BE49-F238E27FC236}">
                    <a16:creationId xmlns:a16="http://schemas.microsoft.com/office/drawing/2014/main" id="{0854CB9C-29B0-44DA-8CC7-481A6EA21828}"/>
                  </a:ext>
                </a:extLst>
              </p:cNvPr>
              <p:cNvPicPr/>
              <p:nvPr/>
            </p:nvPicPr>
            <p:blipFill>
              <a:blip r:embed="rId266"/>
              <a:stretch>
                <a:fillRect/>
              </a:stretch>
            </p:blipFill>
            <p:spPr>
              <a:xfrm>
                <a:off x="2957787" y="5283627"/>
                <a:ext cx="2952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4" name="Freihand 123">
                <a:extLst>
                  <a:ext uri="{FF2B5EF4-FFF2-40B4-BE49-F238E27FC236}">
                    <a16:creationId xmlns:a16="http://schemas.microsoft.com/office/drawing/2014/main" id="{16BDE2CD-1D48-4D07-AFBE-779C93CECD0D}"/>
                  </a:ext>
                </a:extLst>
              </p14:cNvPr>
              <p14:cNvContentPartPr/>
              <p14:nvPr/>
            </p14:nvContentPartPr>
            <p14:xfrm>
              <a:off x="2942307" y="5711307"/>
              <a:ext cx="27720" cy="92880"/>
            </p14:xfrm>
          </p:contentPart>
        </mc:Choice>
        <mc:Fallback>
          <p:pic>
            <p:nvPicPr>
              <p:cNvPr id="124" name="Freihand 123">
                <a:extLst>
                  <a:ext uri="{FF2B5EF4-FFF2-40B4-BE49-F238E27FC236}">
                    <a16:creationId xmlns:a16="http://schemas.microsoft.com/office/drawing/2014/main" id="{16BDE2CD-1D48-4D07-AFBE-779C93CECD0D}"/>
                  </a:ext>
                </a:extLst>
              </p:cNvPr>
              <p:cNvPicPr/>
              <p:nvPr/>
            </p:nvPicPr>
            <p:blipFill>
              <a:blip r:embed="rId268"/>
              <a:stretch>
                <a:fillRect/>
              </a:stretch>
            </p:blipFill>
            <p:spPr>
              <a:xfrm>
                <a:off x="2937987" y="5706987"/>
                <a:ext cx="36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1" name="Freihand 160">
                <a:extLst>
                  <a:ext uri="{FF2B5EF4-FFF2-40B4-BE49-F238E27FC236}">
                    <a16:creationId xmlns:a16="http://schemas.microsoft.com/office/drawing/2014/main" id="{298F9B74-EA83-4232-820A-11F6715F6432}"/>
                  </a:ext>
                </a:extLst>
              </p14:cNvPr>
              <p14:cNvContentPartPr/>
              <p14:nvPr/>
            </p14:nvContentPartPr>
            <p14:xfrm>
              <a:off x="1483947" y="4459227"/>
              <a:ext cx="488160" cy="26280"/>
            </p14:xfrm>
          </p:contentPart>
        </mc:Choice>
        <mc:Fallback>
          <p:pic>
            <p:nvPicPr>
              <p:cNvPr id="161" name="Freihand 160">
                <a:extLst>
                  <a:ext uri="{FF2B5EF4-FFF2-40B4-BE49-F238E27FC236}">
                    <a16:creationId xmlns:a16="http://schemas.microsoft.com/office/drawing/2014/main" id="{298F9B74-EA83-4232-820A-11F6715F6432}"/>
                  </a:ext>
                </a:extLst>
              </p:cNvPr>
              <p:cNvPicPr/>
              <p:nvPr/>
            </p:nvPicPr>
            <p:blipFill>
              <a:blip r:embed="rId270"/>
              <a:stretch>
                <a:fillRect/>
              </a:stretch>
            </p:blipFill>
            <p:spPr>
              <a:xfrm>
                <a:off x="1479627" y="4454907"/>
                <a:ext cx="496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2" name="Freihand 161">
                <a:extLst>
                  <a:ext uri="{FF2B5EF4-FFF2-40B4-BE49-F238E27FC236}">
                    <a16:creationId xmlns:a16="http://schemas.microsoft.com/office/drawing/2014/main" id="{C6AE5074-4824-4810-86F0-3FDABFB39216}"/>
                  </a:ext>
                </a:extLst>
              </p14:cNvPr>
              <p14:cNvContentPartPr/>
              <p14:nvPr/>
            </p14:nvContentPartPr>
            <p14:xfrm>
              <a:off x="3267747" y="5487747"/>
              <a:ext cx="439920" cy="30960"/>
            </p14:xfrm>
          </p:contentPart>
        </mc:Choice>
        <mc:Fallback>
          <p:pic>
            <p:nvPicPr>
              <p:cNvPr id="162" name="Freihand 161">
                <a:extLst>
                  <a:ext uri="{FF2B5EF4-FFF2-40B4-BE49-F238E27FC236}">
                    <a16:creationId xmlns:a16="http://schemas.microsoft.com/office/drawing/2014/main" id="{C6AE5074-4824-4810-86F0-3FDABFB39216}"/>
                  </a:ext>
                </a:extLst>
              </p:cNvPr>
              <p:cNvPicPr/>
              <p:nvPr/>
            </p:nvPicPr>
            <p:blipFill>
              <a:blip r:embed="rId272"/>
              <a:stretch>
                <a:fillRect/>
              </a:stretch>
            </p:blipFill>
            <p:spPr>
              <a:xfrm>
                <a:off x="3263427" y="5483427"/>
                <a:ext cx="448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7" name="Freihand 146">
                <a:extLst>
                  <a:ext uri="{FF2B5EF4-FFF2-40B4-BE49-F238E27FC236}">
                    <a16:creationId xmlns:a16="http://schemas.microsoft.com/office/drawing/2014/main" id="{3512844B-035D-4C2D-B4A8-C8146F094417}"/>
                  </a:ext>
                </a:extLst>
              </p14:cNvPr>
              <p14:cNvContentPartPr/>
              <p14:nvPr/>
            </p14:nvContentPartPr>
            <p14:xfrm>
              <a:off x="2365947" y="4957107"/>
              <a:ext cx="307440" cy="8280"/>
            </p14:xfrm>
          </p:contentPart>
        </mc:Choice>
        <mc:Fallback>
          <p:pic>
            <p:nvPicPr>
              <p:cNvPr id="147" name="Freihand 146">
                <a:extLst>
                  <a:ext uri="{FF2B5EF4-FFF2-40B4-BE49-F238E27FC236}">
                    <a16:creationId xmlns:a16="http://schemas.microsoft.com/office/drawing/2014/main" id="{3512844B-035D-4C2D-B4A8-C8146F094417}"/>
                  </a:ext>
                </a:extLst>
              </p:cNvPr>
              <p:cNvPicPr/>
              <p:nvPr/>
            </p:nvPicPr>
            <p:blipFill>
              <a:blip r:embed="rId274"/>
              <a:stretch>
                <a:fillRect/>
              </a:stretch>
            </p:blipFill>
            <p:spPr>
              <a:xfrm>
                <a:off x="2361627" y="4952787"/>
                <a:ext cx="316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8" name="Freihand 147">
                <a:extLst>
                  <a:ext uri="{FF2B5EF4-FFF2-40B4-BE49-F238E27FC236}">
                    <a16:creationId xmlns:a16="http://schemas.microsoft.com/office/drawing/2014/main" id="{6490DD45-3E76-4778-B314-0E5594FF0EE9}"/>
                  </a:ext>
                </a:extLst>
              </p14:cNvPr>
              <p14:cNvContentPartPr/>
              <p14:nvPr/>
            </p14:nvContentPartPr>
            <p14:xfrm>
              <a:off x="2758347" y="4963947"/>
              <a:ext cx="149760" cy="9360"/>
            </p14:xfrm>
          </p:contentPart>
        </mc:Choice>
        <mc:Fallback>
          <p:pic>
            <p:nvPicPr>
              <p:cNvPr id="148" name="Freihand 147">
                <a:extLst>
                  <a:ext uri="{FF2B5EF4-FFF2-40B4-BE49-F238E27FC236}">
                    <a16:creationId xmlns:a16="http://schemas.microsoft.com/office/drawing/2014/main" id="{6490DD45-3E76-4778-B314-0E5594FF0EE9}"/>
                  </a:ext>
                </a:extLst>
              </p:cNvPr>
              <p:cNvPicPr/>
              <p:nvPr/>
            </p:nvPicPr>
            <p:blipFill>
              <a:blip r:embed="rId276"/>
              <a:stretch>
                <a:fillRect/>
              </a:stretch>
            </p:blipFill>
            <p:spPr>
              <a:xfrm>
                <a:off x="2754027" y="4959627"/>
                <a:ext cx="158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 name="Freihand 148">
                <a:extLst>
                  <a:ext uri="{FF2B5EF4-FFF2-40B4-BE49-F238E27FC236}">
                    <a16:creationId xmlns:a16="http://schemas.microsoft.com/office/drawing/2014/main" id="{7535C143-1F14-4206-BF8B-ADDD3C207560}"/>
                  </a:ext>
                </a:extLst>
              </p14:cNvPr>
              <p14:cNvContentPartPr/>
              <p14:nvPr/>
            </p14:nvContentPartPr>
            <p14:xfrm>
              <a:off x="2900907" y="4944147"/>
              <a:ext cx="63720" cy="54360"/>
            </p14:xfrm>
          </p:contentPart>
        </mc:Choice>
        <mc:Fallback>
          <p:pic>
            <p:nvPicPr>
              <p:cNvPr id="149" name="Freihand 148">
                <a:extLst>
                  <a:ext uri="{FF2B5EF4-FFF2-40B4-BE49-F238E27FC236}">
                    <a16:creationId xmlns:a16="http://schemas.microsoft.com/office/drawing/2014/main" id="{7535C143-1F14-4206-BF8B-ADDD3C207560}"/>
                  </a:ext>
                </a:extLst>
              </p:cNvPr>
              <p:cNvPicPr/>
              <p:nvPr/>
            </p:nvPicPr>
            <p:blipFill>
              <a:blip r:embed="rId278"/>
              <a:stretch>
                <a:fillRect/>
              </a:stretch>
            </p:blipFill>
            <p:spPr>
              <a:xfrm>
                <a:off x="2896587" y="4939827"/>
                <a:ext cx="72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5" name="Freihand 144">
                <a:extLst>
                  <a:ext uri="{FF2B5EF4-FFF2-40B4-BE49-F238E27FC236}">
                    <a16:creationId xmlns:a16="http://schemas.microsoft.com/office/drawing/2014/main" id="{4B6DF27A-F71C-4969-86B5-4BC6656F3291}"/>
                  </a:ext>
                </a:extLst>
              </p14:cNvPr>
              <p14:cNvContentPartPr/>
              <p14:nvPr/>
            </p14:nvContentPartPr>
            <p14:xfrm>
              <a:off x="2082987" y="4912827"/>
              <a:ext cx="54000" cy="84600"/>
            </p14:xfrm>
          </p:contentPart>
        </mc:Choice>
        <mc:Fallback>
          <p:pic>
            <p:nvPicPr>
              <p:cNvPr id="145" name="Freihand 144">
                <a:extLst>
                  <a:ext uri="{FF2B5EF4-FFF2-40B4-BE49-F238E27FC236}">
                    <a16:creationId xmlns:a16="http://schemas.microsoft.com/office/drawing/2014/main" id="{4B6DF27A-F71C-4969-86B5-4BC6656F3291}"/>
                  </a:ext>
                </a:extLst>
              </p:cNvPr>
              <p:cNvPicPr/>
              <p:nvPr/>
            </p:nvPicPr>
            <p:blipFill>
              <a:blip r:embed="rId280"/>
              <a:stretch>
                <a:fillRect/>
              </a:stretch>
            </p:blipFill>
            <p:spPr>
              <a:xfrm>
                <a:off x="2078667" y="4908507"/>
                <a:ext cx="62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6" name="Freihand 145">
                <a:extLst>
                  <a:ext uri="{FF2B5EF4-FFF2-40B4-BE49-F238E27FC236}">
                    <a16:creationId xmlns:a16="http://schemas.microsoft.com/office/drawing/2014/main" id="{3FB7626C-16D1-4684-8C57-F147E139B1C4}"/>
                  </a:ext>
                </a:extLst>
              </p14:cNvPr>
              <p14:cNvContentPartPr/>
              <p14:nvPr/>
            </p14:nvContentPartPr>
            <p14:xfrm>
              <a:off x="2161827" y="4958907"/>
              <a:ext cx="75960" cy="8280"/>
            </p14:xfrm>
          </p:contentPart>
        </mc:Choice>
        <mc:Fallback>
          <p:pic>
            <p:nvPicPr>
              <p:cNvPr id="146" name="Freihand 145">
                <a:extLst>
                  <a:ext uri="{FF2B5EF4-FFF2-40B4-BE49-F238E27FC236}">
                    <a16:creationId xmlns:a16="http://schemas.microsoft.com/office/drawing/2014/main" id="{3FB7626C-16D1-4684-8C57-F147E139B1C4}"/>
                  </a:ext>
                </a:extLst>
              </p:cNvPr>
              <p:cNvPicPr/>
              <p:nvPr/>
            </p:nvPicPr>
            <p:blipFill>
              <a:blip r:embed="rId282"/>
              <a:stretch>
                <a:fillRect/>
              </a:stretch>
            </p:blipFill>
            <p:spPr>
              <a:xfrm>
                <a:off x="2157507" y="4954587"/>
                <a:ext cx="84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8" name="Freihand 157">
                <a:extLst>
                  <a:ext uri="{FF2B5EF4-FFF2-40B4-BE49-F238E27FC236}">
                    <a16:creationId xmlns:a16="http://schemas.microsoft.com/office/drawing/2014/main" id="{BD1EA572-50CB-4FF9-BC03-FC00A911FBF6}"/>
                  </a:ext>
                </a:extLst>
              </p14:cNvPr>
              <p14:cNvContentPartPr/>
              <p14:nvPr/>
            </p14:nvContentPartPr>
            <p14:xfrm>
              <a:off x="2093427" y="4894827"/>
              <a:ext cx="32400" cy="25200"/>
            </p14:xfrm>
          </p:contentPart>
        </mc:Choice>
        <mc:Fallback>
          <p:pic>
            <p:nvPicPr>
              <p:cNvPr id="158" name="Freihand 157">
                <a:extLst>
                  <a:ext uri="{FF2B5EF4-FFF2-40B4-BE49-F238E27FC236}">
                    <a16:creationId xmlns:a16="http://schemas.microsoft.com/office/drawing/2014/main" id="{BD1EA572-50CB-4FF9-BC03-FC00A911FBF6}"/>
                  </a:ext>
                </a:extLst>
              </p:cNvPr>
              <p:cNvPicPr/>
              <p:nvPr/>
            </p:nvPicPr>
            <p:blipFill>
              <a:blip r:embed="rId284"/>
              <a:stretch>
                <a:fillRect/>
              </a:stretch>
            </p:blipFill>
            <p:spPr>
              <a:xfrm>
                <a:off x="2089107" y="4890507"/>
                <a:ext cx="41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9" name="Freihand 158">
                <a:extLst>
                  <a:ext uri="{FF2B5EF4-FFF2-40B4-BE49-F238E27FC236}">
                    <a16:creationId xmlns:a16="http://schemas.microsoft.com/office/drawing/2014/main" id="{39EAD30C-3CA4-4CB9-9489-E27BC540A3B6}"/>
                  </a:ext>
                </a:extLst>
              </p14:cNvPr>
              <p14:cNvContentPartPr/>
              <p14:nvPr/>
            </p14:nvContentPartPr>
            <p14:xfrm>
              <a:off x="2919267" y="4933707"/>
              <a:ext cx="1440" cy="11880"/>
            </p14:xfrm>
          </p:contentPart>
        </mc:Choice>
        <mc:Fallback>
          <p:pic>
            <p:nvPicPr>
              <p:cNvPr id="159" name="Freihand 158">
                <a:extLst>
                  <a:ext uri="{FF2B5EF4-FFF2-40B4-BE49-F238E27FC236}">
                    <a16:creationId xmlns:a16="http://schemas.microsoft.com/office/drawing/2014/main" id="{39EAD30C-3CA4-4CB9-9489-E27BC540A3B6}"/>
                  </a:ext>
                </a:extLst>
              </p:cNvPr>
              <p:cNvPicPr/>
              <p:nvPr/>
            </p:nvPicPr>
            <p:blipFill>
              <a:blip r:embed="rId286"/>
              <a:stretch>
                <a:fillRect/>
              </a:stretch>
            </p:blipFill>
            <p:spPr>
              <a:xfrm>
                <a:off x="2914947" y="4929387"/>
                <a:ext cx="10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7" name="Freihand 206">
                <a:extLst>
                  <a:ext uri="{FF2B5EF4-FFF2-40B4-BE49-F238E27FC236}">
                    <a16:creationId xmlns:a16="http://schemas.microsoft.com/office/drawing/2014/main" id="{D3C65302-0FE3-474F-B9C6-774D5637AD46}"/>
                  </a:ext>
                </a:extLst>
              </p14:cNvPr>
              <p14:cNvContentPartPr/>
              <p14:nvPr/>
            </p14:nvContentPartPr>
            <p14:xfrm>
              <a:off x="2131587" y="4776027"/>
              <a:ext cx="352440" cy="142560"/>
            </p14:xfrm>
          </p:contentPart>
        </mc:Choice>
        <mc:Fallback>
          <p:pic>
            <p:nvPicPr>
              <p:cNvPr id="207" name="Freihand 206">
                <a:extLst>
                  <a:ext uri="{FF2B5EF4-FFF2-40B4-BE49-F238E27FC236}">
                    <a16:creationId xmlns:a16="http://schemas.microsoft.com/office/drawing/2014/main" id="{D3C65302-0FE3-474F-B9C6-774D5637AD46}"/>
                  </a:ext>
                </a:extLst>
              </p:cNvPr>
              <p:cNvPicPr/>
              <p:nvPr/>
            </p:nvPicPr>
            <p:blipFill>
              <a:blip r:embed="rId288"/>
              <a:stretch>
                <a:fillRect/>
              </a:stretch>
            </p:blipFill>
            <p:spPr>
              <a:xfrm>
                <a:off x="2127267" y="4771707"/>
                <a:ext cx="361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8" name="Freihand 207">
                <a:extLst>
                  <a:ext uri="{FF2B5EF4-FFF2-40B4-BE49-F238E27FC236}">
                    <a16:creationId xmlns:a16="http://schemas.microsoft.com/office/drawing/2014/main" id="{27CE5080-1A71-4D57-8D7D-16EB9C731E02}"/>
                  </a:ext>
                </a:extLst>
              </p14:cNvPr>
              <p14:cNvContentPartPr/>
              <p14:nvPr/>
            </p14:nvContentPartPr>
            <p14:xfrm>
              <a:off x="2418507" y="4735707"/>
              <a:ext cx="102600" cy="135360"/>
            </p14:xfrm>
          </p:contentPart>
        </mc:Choice>
        <mc:Fallback>
          <p:pic>
            <p:nvPicPr>
              <p:cNvPr id="208" name="Freihand 207">
                <a:extLst>
                  <a:ext uri="{FF2B5EF4-FFF2-40B4-BE49-F238E27FC236}">
                    <a16:creationId xmlns:a16="http://schemas.microsoft.com/office/drawing/2014/main" id="{27CE5080-1A71-4D57-8D7D-16EB9C731E02}"/>
                  </a:ext>
                </a:extLst>
              </p:cNvPr>
              <p:cNvPicPr/>
              <p:nvPr/>
            </p:nvPicPr>
            <p:blipFill>
              <a:blip r:embed="rId290"/>
              <a:stretch>
                <a:fillRect/>
              </a:stretch>
            </p:blipFill>
            <p:spPr>
              <a:xfrm>
                <a:off x="2414187" y="4731387"/>
                <a:ext cx="111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4" name="Freihand 213">
                <a:extLst>
                  <a:ext uri="{FF2B5EF4-FFF2-40B4-BE49-F238E27FC236}">
                    <a16:creationId xmlns:a16="http://schemas.microsoft.com/office/drawing/2014/main" id="{5CA43B82-828A-49B8-96CF-1E63EF72D325}"/>
                  </a:ext>
                </a:extLst>
              </p14:cNvPr>
              <p14:cNvContentPartPr/>
              <p14:nvPr/>
            </p14:nvContentPartPr>
            <p14:xfrm>
              <a:off x="2550267" y="4728507"/>
              <a:ext cx="63000" cy="18000"/>
            </p14:xfrm>
          </p:contentPart>
        </mc:Choice>
        <mc:Fallback>
          <p:pic>
            <p:nvPicPr>
              <p:cNvPr id="214" name="Freihand 213">
                <a:extLst>
                  <a:ext uri="{FF2B5EF4-FFF2-40B4-BE49-F238E27FC236}">
                    <a16:creationId xmlns:a16="http://schemas.microsoft.com/office/drawing/2014/main" id="{5CA43B82-828A-49B8-96CF-1E63EF72D325}"/>
                  </a:ext>
                </a:extLst>
              </p:cNvPr>
              <p:cNvPicPr/>
              <p:nvPr/>
            </p:nvPicPr>
            <p:blipFill>
              <a:blip r:embed="rId292"/>
              <a:stretch>
                <a:fillRect/>
              </a:stretch>
            </p:blipFill>
            <p:spPr>
              <a:xfrm>
                <a:off x="2545947" y="4724187"/>
                <a:ext cx="71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6" name="Freihand 215">
                <a:extLst>
                  <a:ext uri="{FF2B5EF4-FFF2-40B4-BE49-F238E27FC236}">
                    <a16:creationId xmlns:a16="http://schemas.microsoft.com/office/drawing/2014/main" id="{33734A8B-5167-4369-B43B-19EB59D1F79A}"/>
                  </a:ext>
                </a:extLst>
              </p14:cNvPr>
              <p14:cNvContentPartPr/>
              <p14:nvPr/>
            </p14:nvContentPartPr>
            <p14:xfrm>
              <a:off x="786627" y="4755147"/>
              <a:ext cx="388800" cy="16920"/>
            </p14:xfrm>
          </p:contentPart>
        </mc:Choice>
        <mc:Fallback>
          <p:pic>
            <p:nvPicPr>
              <p:cNvPr id="216" name="Freihand 215">
                <a:extLst>
                  <a:ext uri="{FF2B5EF4-FFF2-40B4-BE49-F238E27FC236}">
                    <a16:creationId xmlns:a16="http://schemas.microsoft.com/office/drawing/2014/main" id="{33734A8B-5167-4369-B43B-19EB59D1F79A}"/>
                  </a:ext>
                </a:extLst>
              </p:cNvPr>
              <p:cNvPicPr/>
              <p:nvPr/>
            </p:nvPicPr>
            <p:blipFill>
              <a:blip r:embed="rId294"/>
              <a:stretch>
                <a:fillRect/>
              </a:stretch>
            </p:blipFill>
            <p:spPr>
              <a:xfrm>
                <a:off x="782307" y="4750827"/>
                <a:ext cx="397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7" name="Freihand 216">
                <a:extLst>
                  <a:ext uri="{FF2B5EF4-FFF2-40B4-BE49-F238E27FC236}">
                    <a16:creationId xmlns:a16="http://schemas.microsoft.com/office/drawing/2014/main" id="{4D6C55D1-8BE8-4E00-B2FE-C860A34B14DE}"/>
                  </a:ext>
                </a:extLst>
              </p14:cNvPr>
              <p14:cNvContentPartPr/>
              <p14:nvPr/>
            </p14:nvContentPartPr>
            <p14:xfrm>
              <a:off x="1292427" y="4745787"/>
              <a:ext cx="417600" cy="12600"/>
            </p14:xfrm>
          </p:contentPart>
        </mc:Choice>
        <mc:Fallback>
          <p:pic>
            <p:nvPicPr>
              <p:cNvPr id="217" name="Freihand 216">
                <a:extLst>
                  <a:ext uri="{FF2B5EF4-FFF2-40B4-BE49-F238E27FC236}">
                    <a16:creationId xmlns:a16="http://schemas.microsoft.com/office/drawing/2014/main" id="{4D6C55D1-8BE8-4E00-B2FE-C860A34B14DE}"/>
                  </a:ext>
                </a:extLst>
              </p:cNvPr>
              <p:cNvPicPr/>
              <p:nvPr/>
            </p:nvPicPr>
            <p:blipFill>
              <a:blip r:embed="rId296"/>
              <a:stretch>
                <a:fillRect/>
              </a:stretch>
            </p:blipFill>
            <p:spPr>
              <a:xfrm>
                <a:off x="1288107" y="4741467"/>
                <a:ext cx="426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8" name="Freihand 217">
                <a:extLst>
                  <a:ext uri="{FF2B5EF4-FFF2-40B4-BE49-F238E27FC236}">
                    <a16:creationId xmlns:a16="http://schemas.microsoft.com/office/drawing/2014/main" id="{57424E44-9124-4EAB-B7E5-F6DA97FED831}"/>
                  </a:ext>
                </a:extLst>
              </p14:cNvPr>
              <p14:cNvContentPartPr/>
              <p14:nvPr/>
            </p14:nvContentPartPr>
            <p14:xfrm>
              <a:off x="1880307" y="4726347"/>
              <a:ext cx="625320" cy="39960"/>
            </p14:xfrm>
          </p:contentPart>
        </mc:Choice>
        <mc:Fallback>
          <p:pic>
            <p:nvPicPr>
              <p:cNvPr id="218" name="Freihand 217">
                <a:extLst>
                  <a:ext uri="{FF2B5EF4-FFF2-40B4-BE49-F238E27FC236}">
                    <a16:creationId xmlns:a16="http://schemas.microsoft.com/office/drawing/2014/main" id="{57424E44-9124-4EAB-B7E5-F6DA97FED831}"/>
                  </a:ext>
                </a:extLst>
              </p:cNvPr>
              <p:cNvPicPr/>
              <p:nvPr/>
            </p:nvPicPr>
            <p:blipFill>
              <a:blip r:embed="rId298"/>
              <a:stretch>
                <a:fillRect/>
              </a:stretch>
            </p:blipFill>
            <p:spPr>
              <a:xfrm>
                <a:off x="1875987" y="4722027"/>
                <a:ext cx="633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75" name="Freihand 274">
                <a:extLst>
                  <a:ext uri="{FF2B5EF4-FFF2-40B4-BE49-F238E27FC236}">
                    <a16:creationId xmlns:a16="http://schemas.microsoft.com/office/drawing/2014/main" id="{852D64F2-23EC-4DB7-B148-BE7E57E3ECDE}"/>
                  </a:ext>
                </a:extLst>
              </p14:cNvPr>
              <p14:cNvContentPartPr/>
              <p14:nvPr/>
            </p14:nvContentPartPr>
            <p14:xfrm>
              <a:off x="2515707" y="6376587"/>
              <a:ext cx="19080" cy="67680"/>
            </p14:xfrm>
          </p:contentPart>
        </mc:Choice>
        <mc:Fallback>
          <p:pic>
            <p:nvPicPr>
              <p:cNvPr id="275" name="Freihand 274">
                <a:extLst>
                  <a:ext uri="{FF2B5EF4-FFF2-40B4-BE49-F238E27FC236}">
                    <a16:creationId xmlns:a16="http://schemas.microsoft.com/office/drawing/2014/main" id="{852D64F2-23EC-4DB7-B148-BE7E57E3ECDE}"/>
                  </a:ext>
                </a:extLst>
              </p:cNvPr>
              <p:cNvPicPr/>
              <p:nvPr/>
            </p:nvPicPr>
            <p:blipFill>
              <a:blip r:embed="rId300"/>
              <a:stretch>
                <a:fillRect/>
              </a:stretch>
            </p:blipFill>
            <p:spPr>
              <a:xfrm>
                <a:off x="2511387" y="6372267"/>
                <a:ext cx="27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76" name="Freihand 275">
                <a:extLst>
                  <a:ext uri="{FF2B5EF4-FFF2-40B4-BE49-F238E27FC236}">
                    <a16:creationId xmlns:a16="http://schemas.microsoft.com/office/drawing/2014/main" id="{1AC0198D-AE7B-407A-A412-04D5D30735E8}"/>
                  </a:ext>
                </a:extLst>
              </p14:cNvPr>
              <p14:cNvContentPartPr/>
              <p14:nvPr/>
            </p14:nvContentPartPr>
            <p14:xfrm>
              <a:off x="2538747" y="5802387"/>
              <a:ext cx="6840" cy="424440"/>
            </p14:xfrm>
          </p:contentPart>
        </mc:Choice>
        <mc:Fallback>
          <p:pic>
            <p:nvPicPr>
              <p:cNvPr id="276" name="Freihand 275">
                <a:extLst>
                  <a:ext uri="{FF2B5EF4-FFF2-40B4-BE49-F238E27FC236}">
                    <a16:creationId xmlns:a16="http://schemas.microsoft.com/office/drawing/2014/main" id="{1AC0198D-AE7B-407A-A412-04D5D30735E8}"/>
                  </a:ext>
                </a:extLst>
              </p:cNvPr>
              <p:cNvPicPr/>
              <p:nvPr/>
            </p:nvPicPr>
            <p:blipFill>
              <a:blip r:embed="rId302"/>
              <a:stretch>
                <a:fillRect/>
              </a:stretch>
            </p:blipFill>
            <p:spPr>
              <a:xfrm>
                <a:off x="2534427" y="5798067"/>
                <a:ext cx="154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77" name="Freihand 276">
                <a:extLst>
                  <a:ext uri="{FF2B5EF4-FFF2-40B4-BE49-F238E27FC236}">
                    <a16:creationId xmlns:a16="http://schemas.microsoft.com/office/drawing/2014/main" id="{4391AABC-D6D0-498E-8E1A-1D65E8552C25}"/>
                  </a:ext>
                </a:extLst>
              </p14:cNvPr>
              <p14:cNvContentPartPr/>
              <p14:nvPr/>
            </p14:nvContentPartPr>
            <p14:xfrm>
              <a:off x="2534067" y="4884027"/>
              <a:ext cx="30960" cy="558360"/>
            </p14:xfrm>
          </p:contentPart>
        </mc:Choice>
        <mc:Fallback>
          <p:pic>
            <p:nvPicPr>
              <p:cNvPr id="277" name="Freihand 276">
                <a:extLst>
                  <a:ext uri="{FF2B5EF4-FFF2-40B4-BE49-F238E27FC236}">
                    <a16:creationId xmlns:a16="http://schemas.microsoft.com/office/drawing/2014/main" id="{4391AABC-D6D0-498E-8E1A-1D65E8552C25}"/>
                  </a:ext>
                </a:extLst>
              </p:cNvPr>
              <p:cNvPicPr/>
              <p:nvPr/>
            </p:nvPicPr>
            <p:blipFill>
              <a:blip r:embed="rId304"/>
              <a:stretch>
                <a:fillRect/>
              </a:stretch>
            </p:blipFill>
            <p:spPr>
              <a:xfrm>
                <a:off x="2529747" y="4879707"/>
                <a:ext cx="3960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78" name="Freihand 277">
                <a:extLst>
                  <a:ext uri="{FF2B5EF4-FFF2-40B4-BE49-F238E27FC236}">
                    <a16:creationId xmlns:a16="http://schemas.microsoft.com/office/drawing/2014/main" id="{D7AF2856-F50C-41B2-BC5E-7409A5EC1E36}"/>
                  </a:ext>
                </a:extLst>
              </p14:cNvPr>
              <p14:cNvContentPartPr/>
              <p14:nvPr/>
            </p14:nvContentPartPr>
            <p14:xfrm>
              <a:off x="2568627" y="4194267"/>
              <a:ext cx="17640" cy="531000"/>
            </p14:xfrm>
          </p:contentPart>
        </mc:Choice>
        <mc:Fallback>
          <p:pic>
            <p:nvPicPr>
              <p:cNvPr id="278" name="Freihand 277">
                <a:extLst>
                  <a:ext uri="{FF2B5EF4-FFF2-40B4-BE49-F238E27FC236}">
                    <a16:creationId xmlns:a16="http://schemas.microsoft.com/office/drawing/2014/main" id="{D7AF2856-F50C-41B2-BC5E-7409A5EC1E36}"/>
                  </a:ext>
                </a:extLst>
              </p:cNvPr>
              <p:cNvPicPr/>
              <p:nvPr/>
            </p:nvPicPr>
            <p:blipFill>
              <a:blip r:embed="rId306"/>
              <a:stretch>
                <a:fillRect/>
              </a:stretch>
            </p:blipFill>
            <p:spPr>
              <a:xfrm>
                <a:off x="2564307" y="4189947"/>
                <a:ext cx="2628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79" name="Freihand 278">
                <a:extLst>
                  <a:ext uri="{FF2B5EF4-FFF2-40B4-BE49-F238E27FC236}">
                    <a16:creationId xmlns:a16="http://schemas.microsoft.com/office/drawing/2014/main" id="{4A45FE61-E215-4DBB-B052-8E8CC122E409}"/>
                  </a:ext>
                </a:extLst>
              </p14:cNvPr>
              <p14:cNvContentPartPr/>
              <p14:nvPr/>
            </p14:nvContentPartPr>
            <p14:xfrm>
              <a:off x="2563947" y="3998787"/>
              <a:ext cx="9360" cy="66240"/>
            </p14:xfrm>
          </p:contentPart>
        </mc:Choice>
        <mc:Fallback>
          <p:pic>
            <p:nvPicPr>
              <p:cNvPr id="279" name="Freihand 278">
                <a:extLst>
                  <a:ext uri="{FF2B5EF4-FFF2-40B4-BE49-F238E27FC236}">
                    <a16:creationId xmlns:a16="http://schemas.microsoft.com/office/drawing/2014/main" id="{4A45FE61-E215-4DBB-B052-8E8CC122E409}"/>
                  </a:ext>
                </a:extLst>
              </p:cNvPr>
              <p:cNvPicPr/>
              <p:nvPr/>
            </p:nvPicPr>
            <p:blipFill>
              <a:blip r:embed="rId308"/>
              <a:stretch>
                <a:fillRect/>
              </a:stretch>
            </p:blipFill>
            <p:spPr>
              <a:xfrm>
                <a:off x="2559627" y="3994467"/>
                <a:ext cx="18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80" name="Freihand 279">
                <a:extLst>
                  <a:ext uri="{FF2B5EF4-FFF2-40B4-BE49-F238E27FC236}">
                    <a16:creationId xmlns:a16="http://schemas.microsoft.com/office/drawing/2014/main" id="{0F43952B-6AF5-498D-9D7F-D587BC5FFB73}"/>
                  </a:ext>
                </a:extLst>
              </p14:cNvPr>
              <p14:cNvContentPartPr/>
              <p14:nvPr/>
            </p14:nvContentPartPr>
            <p14:xfrm>
              <a:off x="2551707" y="3526107"/>
              <a:ext cx="11880" cy="241560"/>
            </p14:xfrm>
          </p:contentPart>
        </mc:Choice>
        <mc:Fallback>
          <p:pic>
            <p:nvPicPr>
              <p:cNvPr id="280" name="Freihand 279">
                <a:extLst>
                  <a:ext uri="{FF2B5EF4-FFF2-40B4-BE49-F238E27FC236}">
                    <a16:creationId xmlns:a16="http://schemas.microsoft.com/office/drawing/2014/main" id="{0F43952B-6AF5-498D-9D7F-D587BC5FFB73}"/>
                  </a:ext>
                </a:extLst>
              </p:cNvPr>
              <p:cNvPicPr/>
              <p:nvPr/>
            </p:nvPicPr>
            <p:blipFill>
              <a:blip r:embed="rId310"/>
              <a:stretch>
                <a:fillRect/>
              </a:stretch>
            </p:blipFill>
            <p:spPr>
              <a:xfrm>
                <a:off x="2547387" y="3521787"/>
                <a:ext cx="20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91" name="Freihand 290">
                <a:extLst>
                  <a:ext uri="{FF2B5EF4-FFF2-40B4-BE49-F238E27FC236}">
                    <a16:creationId xmlns:a16="http://schemas.microsoft.com/office/drawing/2014/main" id="{DB7F4273-9CDC-45E0-BD6D-B446BB025127}"/>
                  </a:ext>
                </a:extLst>
              </p14:cNvPr>
              <p14:cNvContentPartPr/>
              <p14:nvPr/>
            </p14:nvContentPartPr>
            <p14:xfrm>
              <a:off x="2362347" y="6618507"/>
              <a:ext cx="82800" cy="108360"/>
            </p14:xfrm>
          </p:contentPart>
        </mc:Choice>
        <mc:Fallback>
          <p:pic>
            <p:nvPicPr>
              <p:cNvPr id="291" name="Freihand 290">
                <a:extLst>
                  <a:ext uri="{FF2B5EF4-FFF2-40B4-BE49-F238E27FC236}">
                    <a16:creationId xmlns:a16="http://schemas.microsoft.com/office/drawing/2014/main" id="{DB7F4273-9CDC-45E0-BD6D-B446BB025127}"/>
                  </a:ext>
                </a:extLst>
              </p:cNvPr>
              <p:cNvPicPr/>
              <p:nvPr/>
            </p:nvPicPr>
            <p:blipFill>
              <a:blip r:embed="rId312"/>
              <a:stretch>
                <a:fillRect/>
              </a:stretch>
            </p:blipFill>
            <p:spPr>
              <a:xfrm>
                <a:off x="2358027" y="6614187"/>
                <a:ext cx="914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92" name="Freihand 291">
                <a:extLst>
                  <a:ext uri="{FF2B5EF4-FFF2-40B4-BE49-F238E27FC236}">
                    <a16:creationId xmlns:a16="http://schemas.microsoft.com/office/drawing/2014/main" id="{157A65EE-F9DE-4ADF-804A-3610D4E2B6F0}"/>
                  </a:ext>
                </a:extLst>
              </p14:cNvPr>
              <p14:cNvContentPartPr/>
              <p14:nvPr/>
            </p14:nvContentPartPr>
            <p14:xfrm>
              <a:off x="2387547" y="6604467"/>
              <a:ext cx="103320" cy="215640"/>
            </p14:xfrm>
          </p:contentPart>
        </mc:Choice>
        <mc:Fallback>
          <p:pic>
            <p:nvPicPr>
              <p:cNvPr id="292" name="Freihand 291">
                <a:extLst>
                  <a:ext uri="{FF2B5EF4-FFF2-40B4-BE49-F238E27FC236}">
                    <a16:creationId xmlns:a16="http://schemas.microsoft.com/office/drawing/2014/main" id="{157A65EE-F9DE-4ADF-804A-3610D4E2B6F0}"/>
                  </a:ext>
                </a:extLst>
              </p:cNvPr>
              <p:cNvPicPr/>
              <p:nvPr/>
            </p:nvPicPr>
            <p:blipFill>
              <a:blip r:embed="rId314"/>
              <a:stretch>
                <a:fillRect/>
              </a:stretch>
            </p:blipFill>
            <p:spPr>
              <a:xfrm>
                <a:off x="2383227" y="6600147"/>
                <a:ext cx="111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94" name="Freihand 293">
                <a:extLst>
                  <a:ext uri="{FF2B5EF4-FFF2-40B4-BE49-F238E27FC236}">
                    <a16:creationId xmlns:a16="http://schemas.microsoft.com/office/drawing/2014/main" id="{FFEF3D98-2F3E-4D2F-868C-7C621AA9A6BA}"/>
                  </a:ext>
                </a:extLst>
              </p14:cNvPr>
              <p14:cNvContentPartPr/>
              <p14:nvPr/>
            </p14:nvContentPartPr>
            <p14:xfrm>
              <a:off x="2482587" y="6533547"/>
              <a:ext cx="92520" cy="129240"/>
            </p14:xfrm>
          </p:contentPart>
        </mc:Choice>
        <mc:Fallback>
          <p:pic>
            <p:nvPicPr>
              <p:cNvPr id="294" name="Freihand 293">
                <a:extLst>
                  <a:ext uri="{FF2B5EF4-FFF2-40B4-BE49-F238E27FC236}">
                    <a16:creationId xmlns:a16="http://schemas.microsoft.com/office/drawing/2014/main" id="{FFEF3D98-2F3E-4D2F-868C-7C621AA9A6BA}"/>
                  </a:ext>
                </a:extLst>
              </p:cNvPr>
              <p:cNvPicPr/>
              <p:nvPr/>
            </p:nvPicPr>
            <p:blipFill>
              <a:blip r:embed="rId316"/>
              <a:stretch>
                <a:fillRect/>
              </a:stretch>
            </p:blipFill>
            <p:spPr>
              <a:xfrm>
                <a:off x="2478267" y="6529227"/>
                <a:ext cx="101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96" name="Freihand 295">
                <a:extLst>
                  <a:ext uri="{FF2B5EF4-FFF2-40B4-BE49-F238E27FC236}">
                    <a16:creationId xmlns:a16="http://schemas.microsoft.com/office/drawing/2014/main" id="{A463DB2D-68CC-404D-AD46-C81D81DA6682}"/>
                  </a:ext>
                </a:extLst>
              </p14:cNvPr>
              <p14:cNvContentPartPr/>
              <p14:nvPr/>
            </p14:nvContentPartPr>
            <p14:xfrm>
              <a:off x="2536227" y="6548667"/>
              <a:ext cx="84960" cy="198000"/>
            </p14:xfrm>
          </p:contentPart>
        </mc:Choice>
        <mc:Fallback>
          <p:pic>
            <p:nvPicPr>
              <p:cNvPr id="296" name="Freihand 295">
                <a:extLst>
                  <a:ext uri="{FF2B5EF4-FFF2-40B4-BE49-F238E27FC236}">
                    <a16:creationId xmlns:a16="http://schemas.microsoft.com/office/drawing/2014/main" id="{A463DB2D-68CC-404D-AD46-C81D81DA6682}"/>
                  </a:ext>
                </a:extLst>
              </p:cNvPr>
              <p:cNvPicPr/>
              <p:nvPr/>
            </p:nvPicPr>
            <p:blipFill>
              <a:blip r:embed="rId318"/>
              <a:stretch>
                <a:fillRect/>
              </a:stretch>
            </p:blipFill>
            <p:spPr>
              <a:xfrm>
                <a:off x="2531907" y="6544347"/>
                <a:ext cx="93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98" name="Freihand 297">
                <a:extLst>
                  <a:ext uri="{FF2B5EF4-FFF2-40B4-BE49-F238E27FC236}">
                    <a16:creationId xmlns:a16="http://schemas.microsoft.com/office/drawing/2014/main" id="{C9AA31A2-8217-4C66-AA55-70DD8A917334}"/>
                  </a:ext>
                </a:extLst>
              </p14:cNvPr>
              <p14:cNvContentPartPr/>
              <p14:nvPr/>
            </p14:nvContentPartPr>
            <p14:xfrm>
              <a:off x="2615427" y="6575307"/>
              <a:ext cx="83160" cy="118080"/>
            </p14:xfrm>
          </p:contentPart>
        </mc:Choice>
        <mc:Fallback>
          <p:pic>
            <p:nvPicPr>
              <p:cNvPr id="298" name="Freihand 297">
                <a:extLst>
                  <a:ext uri="{FF2B5EF4-FFF2-40B4-BE49-F238E27FC236}">
                    <a16:creationId xmlns:a16="http://schemas.microsoft.com/office/drawing/2014/main" id="{C9AA31A2-8217-4C66-AA55-70DD8A917334}"/>
                  </a:ext>
                </a:extLst>
              </p:cNvPr>
              <p:cNvPicPr/>
              <p:nvPr/>
            </p:nvPicPr>
            <p:blipFill>
              <a:blip r:embed="rId320"/>
              <a:stretch>
                <a:fillRect/>
              </a:stretch>
            </p:blipFill>
            <p:spPr>
              <a:xfrm>
                <a:off x="2611107" y="6570987"/>
                <a:ext cx="91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99" name="Freihand 298">
                <a:extLst>
                  <a:ext uri="{FF2B5EF4-FFF2-40B4-BE49-F238E27FC236}">
                    <a16:creationId xmlns:a16="http://schemas.microsoft.com/office/drawing/2014/main" id="{D1C9F275-C1E9-4D8C-8785-C2F25308A058}"/>
                  </a:ext>
                </a:extLst>
              </p14:cNvPr>
              <p14:cNvContentPartPr/>
              <p14:nvPr/>
            </p14:nvContentPartPr>
            <p14:xfrm>
              <a:off x="2667627" y="6586107"/>
              <a:ext cx="20880" cy="108360"/>
            </p14:xfrm>
          </p:contentPart>
        </mc:Choice>
        <mc:Fallback>
          <p:pic>
            <p:nvPicPr>
              <p:cNvPr id="299" name="Freihand 298">
                <a:extLst>
                  <a:ext uri="{FF2B5EF4-FFF2-40B4-BE49-F238E27FC236}">
                    <a16:creationId xmlns:a16="http://schemas.microsoft.com/office/drawing/2014/main" id="{D1C9F275-C1E9-4D8C-8785-C2F25308A058}"/>
                  </a:ext>
                </a:extLst>
              </p:cNvPr>
              <p:cNvPicPr/>
              <p:nvPr/>
            </p:nvPicPr>
            <p:blipFill>
              <a:blip r:embed="rId322"/>
              <a:stretch>
                <a:fillRect/>
              </a:stretch>
            </p:blipFill>
            <p:spPr>
              <a:xfrm>
                <a:off x="2663307" y="6581787"/>
                <a:ext cx="29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00" name="Freihand 299">
                <a:extLst>
                  <a:ext uri="{FF2B5EF4-FFF2-40B4-BE49-F238E27FC236}">
                    <a16:creationId xmlns:a16="http://schemas.microsoft.com/office/drawing/2014/main" id="{25D0A919-C991-44FE-9CE1-DD8B9B3EB28E}"/>
                  </a:ext>
                </a:extLst>
              </p14:cNvPr>
              <p14:cNvContentPartPr/>
              <p14:nvPr/>
            </p14:nvContentPartPr>
            <p14:xfrm>
              <a:off x="2608227" y="6678267"/>
              <a:ext cx="96480" cy="16200"/>
            </p14:xfrm>
          </p:contentPart>
        </mc:Choice>
        <mc:Fallback>
          <p:pic>
            <p:nvPicPr>
              <p:cNvPr id="300" name="Freihand 299">
                <a:extLst>
                  <a:ext uri="{FF2B5EF4-FFF2-40B4-BE49-F238E27FC236}">
                    <a16:creationId xmlns:a16="http://schemas.microsoft.com/office/drawing/2014/main" id="{25D0A919-C991-44FE-9CE1-DD8B9B3EB28E}"/>
                  </a:ext>
                </a:extLst>
              </p:cNvPr>
              <p:cNvPicPr/>
              <p:nvPr/>
            </p:nvPicPr>
            <p:blipFill>
              <a:blip r:embed="rId324"/>
              <a:stretch>
                <a:fillRect/>
              </a:stretch>
            </p:blipFill>
            <p:spPr>
              <a:xfrm>
                <a:off x="2603907" y="6673947"/>
                <a:ext cx="105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01" name="Freihand 300">
                <a:extLst>
                  <a:ext uri="{FF2B5EF4-FFF2-40B4-BE49-F238E27FC236}">
                    <a16:creationId xmlns:a16="http://schemas.microsoft.com/office/drawing/2014/main" id="{9FD29A80-C031-49FC-979C-E1A4C58ABDDD}"/>
                  </a:ext>
                </a:extLst>
              </p14:cNvPr>
              <p14:cNvContentPartPr/>
              <p14:nvPr/>
            </p14:nvContentPartPr>
            <p14:xfrm>
              <a:off x="2732067" y="6586467"/>
              <a:ext cx="94320" cy="144360"/>
            </p14:xfrm>
          </p:contentPart>
        </mc:Choice>
        <mc:Fallback>
          <p:pic>
            <p:nvPicPr>
              <p:cNvPr id="301" name="Freihand 300">
                <a:extLst>
                  <a:ext uri="{FF2B5EF4-FFF2-40B4-BE49-F238E27FC236}">
                    <a16:creationId xmlns:a16="http://schemas.microsoft.com/office/drawing/2014/main" id="{9FD29A80-C031-49FC-979C-E1A4C58ABDDD}"/>
                  </a:ext>
                </a:extLst>
              </p:cNvPr>
              <p:cNvPicPr/>
              <p:nvPr/>
            </p:nvPicPr>
            <p:blipFill>
              <a:blip r:embed="rId326"/>
              <a:stretch>
                <a:fillRect/>
              </a:stretch>
            </p:blipFill>
            <p:spPr>
              <a:xfrm>
                <a:off x="2727747" y="6582147"/>
                <a:ext cx="102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02" name="Freihand 301">
                <a:extLst>
                  <a:ext uri="{FF2B5EF4-FFF2-40B4-BE49-F238E27FC236}">
                    <a16:creationId xmlns:a16="http://schemas.microsoft.com/office/drawing/2014/main" id="{193B5BCA-F9CE-48C7-B399-BC7B19535C78}"/>
                  </a:ext>
                </a:extLst>
              </p14:cNvPr>
              <p14:cNvContentPartPr/>
              <p14:nvPr/>
            </p14:nvContentPartPr>
            <p14:xfrm>
              <a:off x="2834307" y="6707787"/>
              <a:ext cx="22320" cy="48960"/>
            </p14:xfrm>
          </p:contentPart>
        </mc:Choice>
        <mc:Fallback>
          <p:pic>
            <p:nvPicPr>
              <p:cNvPr id="302" name="Freihand 301">
                <a:extLst>
                  <a:ext uri="{FF2B5EF4-FFF2-40B4-BE49-F238E27FC236}">
                    <a16:creationId xmlns:a16="http://schemas.microsoft.com/office/drawing/2014/main" id="{193B5BCA-F9CE-48C7-B399-BC7B19535C78}"/>
                  </a:ext>
                </a:extLst>
              </p:cNvPr>
              <p:cNvPicPr/>
              <p:nvPr/>
            </p:nvPicPr>
            <p:blipFill>
              <a:blip r:embed="rId328"/>
              <a:stretch>
                <a:fillRect/>
              </a:stretch>
            </p:blipFill>
            <p:spPr>
              <a:xfrm>
                <a:off x="2829987" y="6703467"/>
                <a:ext cx="30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03" name="Freihand 302">
                <a:extLst>
                  <a:ext uri="{FF2B5EF4-FFF2-40B4-BE49-F238E27FC236}">
                    <a16:creationId xmlns:a16="http://schemas.microsoft.com/office/drawing/2014/main" id="{95F28265-B011-4A8C-9E5F-1B6DCEC4B988}"/>
                  </a:ext>
                </a:extLst>
              </p14:cNvPr>
              <p14:cNvContentPartPr/>
              <p14:nvPr/>
            </p14:nvContentPartPr>
            <p14:xfrm>
              <a:off x="2876427" y="6624627"/>
              <a:ext cx="71280" cy="173160"/>
            </p14:xfrm>
          </p:contentPart>
        </mc:Choice>
        <mc:Fallback>
          <p:pic>
            <p:nvPicPr>
              <p:cNvPr id="303" name="Freihand 302">
                <a:extLst>
                  <a:ext uri="{FF2B5EF4-FFF2-40B4-BE49-F238E27FC236}">
                    <a16:creationId xmlns:a16="http://schemas.microsoft.com/office/drawing/2014/main" id="{95F28265-B011-4A8C-9E5F-1B6DCEC4B988}"/>
                  </a:ext>
                </a:extLst>
              </p:cNvPr>
              <p:cNvPicPr/>
              <p:nvPr/>
            </p:nvPicPr>
            <p:blipFill>
              <a:blip r:embed="rId330"/>
              <a:stretch>
                <a:fillRect/>
              </a:stretch>
            </p:blipFill>
            <p:spPr>
              <a:xfrm>
                <a:off x="2872107" y="6620307"/>
                <a:ext cx="79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04" name="Freihand 303">
                <a:extLst>
                  <a:ext uri="{FF2B5EF4-FFF2-40B4-BE49-F238E27FC236}">
                    <a16:creationId xmlns:a16="http://schemas.microsoft.com/office/drawing/2014/main" id="{74C4785B-4C36-4239-B14A-62235E5CE84B}"/>
                  </a:ext>
                </a:extLst>
              </p14:cNvPr>
              <p14:cNvContentPartPr/>
              <p14:nvPr/>
            </p14:nvContentPartPr>
            <p14:xfrm>
              <a:off x="2965347" y="6669627"/>
              <a:ext cx="57600" cy="80640"/>
            </p14:xfrm>
          </p:contentPart>
        </mc:Choice>
        <mc:Fallback>
          <p:pic>
            <p:nvPicPr>
              <p:cNvPr id="304" name="Freihand 303">
                <a:extLst>
                  <a:ext uri="{FF2B5EF4-FFF2-40B4-BE49-F238E27FC236}">
                    <a16:creationId xmlns:a16="http://schemas.microsoft.com/office/drawing/2014/main" id="{74C4785B-4C36-4239-B14A-62235E5CE84B}"/>
                  </a:ext>
                </a:extLst>
              </p:cNvPr>
              <p:cNvPicPr/>
              <p:nvPr/>
            </p:nvPicPr>
            <p:blipFill>
              <a:blip r:embed="rId332"/>
              <a:stretch>
                <a:fillRect/>
              </a:stretch>
            </p:blipFill>
            <p:spPr>
              <a:xfrm>
                <a:off x="2961027" y="6665307"/>
                <a:ext cx="66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05" name="Freihand 304">
                <a:extLst>
                  <a:ext uri="{FF2B5EF4-FFF2-40B4-BE49-F238E27FC236}">
                    <a16:creationId xmlns:a16="http://schemas.microsoft.com/office/drawing/2014/main" id="{749627DB-FCB0-48C2-A3B1-8015423BBB56}"/>
                  </a:ext>
                </a:extLst>
              </p14:cNvPr>
              <p14:cNvContentPartPr/>
              <p14:nvPr/>
            </p14:nvContentPartPr>
            <p14:xfrm>
              <a:off x="3037347" y="6577467"/>
              <a:ext cx="60840" cy="255240"/>
            </p14:xfrm>
          </p:contentPart>
        </mc:Choice>
        <mc:Fallback>
          <p:pic>
            <p:nvPicPr>
              <p:cNvPr id="305" name="Freihand 304">
                <a:extLst>
                  <a:ext uri="{FF2B5EF4-FFF2-40B4-BE49-F238E27FC236}">
                    <a16:creationId xmlns:a16="http://schemas.microsoft.com/office/drawing/2014/main" id="{749627DB-FCB0-48C2-A3B1-8015423BBB56}"/>
                  </a:ext>
                </a:extLst>
              </p:cNvPr>
              <p:cNvPicPr/>
              <p:nvPr/>
            </p:nvPicPr>
            <p:blipFill>
              <a:blip r:embed="rId334"/>
              <a:stretch>
                <a:fillRect/>
              </a:stretch>
            </p:blipFill>
            <p:spPr>
              <a:xfrm>
                <a:off x="3033027" y="6573147"/>
                <a:ext cx="694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72" name="Freihand 371">
                <a:extLst>
                  <a:ext uri="{FF2B5EF4-FFF2-40B4-BE49-F238E27FC236}">
                    <a16:creationId xmlns:a16="http://schemas.microsoft.com/office/drawing/2014/main" id="{31AC0D7E-7DBA-474A-9889-F7F670474C08}"/>
                  </a:ext>
                </a:extLst>
              </p14:cNvPr>
              <p14:cNvContentPartPr/>
              <p14:nvPr/>
            </p14:nvContentPartPr>
            <p14:xfrm>
              <a:off x="2104947" y="6380187"/>
              <a:ext cx="47520" cy="202680"/>
            </p14:xfrm>
          </p:contentPart>
        </mc:Choice>
        <mc:Fallback>
          <p:pic>
            <p:nvPicPr>
              <p:cNvPr id="372" name="Freihand 371">
                <a:extLst>
                  <a:ext uri="{FF2B5EF4-FFF2-40B4-BE49-F238E27FC236}">
                    <a16:creationId xmlns:a16="http://schemas.microsoft.com/office/drawing/2014/main" id="{31AC0D7E-7DBA-474A-9889-F7F670474C08}"/>
                  </a:ext>
                </a:extLst>
              </p:cNvPr>
              <p:cNvPicPr/>
              <p:nvPr/>
            </p:nvPicPr>
            <p:blipFill>
              <a:blip r:embed="rId336"/>
              <a:stretch>
                <a:fillRect/>
              </a:stretch>
            </p:blipFill>
            <p:spPr>
              <a:xfrm>
                <a:off x="2100627" y="6375867"/>
                <a:ext cx="56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73" name="Freihand 372">
                <a:extLst>
                  <a:ext uri="{FF2B5EF4-FFF2-40B4-BE49-F238E27FC236}">
                    <a16:creationId xmlns:a16="http://schemas.microsoft.com/office/drawing/2014/main" id="{1B765413-795E-4C12-A6E0-270B0430B2CA}"/>
                  </a:ext>
                </a:extLst>
              </p14:cNvPr>
              <p14:cNvContentPartPr/>
              <p14:nvPr/>
            </p14:nvContentPartPr>
            <p14:xfrm>
              <a:off x="2865627" y="6344907"/>
              <a:ext cx="47520" cy="246600"/>
            </p14:xfrm>
          </p:contentPart>
        </mc:Choice>
        <mc:Fallback>
          <p:pic>
            <p:nvPicPr>
              <p:cNvPr id="373" name="Freihand 372">
                <a:extLst>
                  <a:ext uri="{FF2B5EF4-FFF2-40B4-BE49-F238E27FC236}">
                    <a16:creationId xmlns:a16="http://schemas.microsoft.com/office/drawing/2014/main" id="{1B765413-795E-4C12-A6E0-270B0430B2CA}"/>
                  </a:ext>
                </a:extLst>
              </p:cNvPr>
              <p:cNvPicPr/>
              <p:nvPr/>
            </p:nvPicPr>
            <p:blipFill>
              <a:blip r:embed="rId338"/>
              <a:stretch>
                <a:fillRect/>
              </a:stretch>
            </p:blipFill>
            <p:spPr>
              <a:xfrm>
                <a:off x="2861307" y="6340587"/>
                <a:ext cx="56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75" name="Freihand 374">
                <a:extLst>
                  <a:ext uri="{FF2B5EF4-FFF2-40B4-BE49-F238E27FC236}">
                    <a16:creationId xmlns:a16="http://schemas.microsoft.com/office/drawing/2014/main" id="{4AAEEAC2-81DD-406B-93E5-2C4D8FCEB590}"/>
                  </a:ext>
                </a:extLst>
              </p14:cNvPr>
              <p14:cNvContentPartPr/>
              <p14:nvPr/>
            </p14:nvContentPartPr>
            <p14:xfrm>
              <a:off x="2135187" y="3459147"/>
              <a:ext cx="36720" cy="215640"/>
            </p14:xfrm>
          </p:contentPart>
        </mc:Choice>
        <mc:Fallback>
          <p:pic>
            <p:nvPicPr>
              <p:cNvPr id="375" name="Freihand 374">
                <a:extLst>
                  <a:ext uri="{FF2B5EF4-FFF2-40B4-BE49-F238E27FC236}">
                    <a16:creationId xmlns:a16="http://schemas.microsoft.com/office/drawing/2014/main" id="{4AAEEAC2-81DD-406B-93E5-2C4D8FCEB590}"/>
                  </a:ext>
                </a:extLst>
              </p:cNvPr>
              <p:cNvPicPr/>
              <p:nvPr/>
            </p:nvPicPr>
            <p:blipFill>
              <a:blip r:embed="rId340"/>
              <a:stretch>
                <a:fillRect/>
              </a:stretch>
            </p:blipFill>
            <p:spPr>
              <a:xfrm>
                <a:off x="2130867" y="3454827"/>
                <a:ext cx="45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1" name="Freihand 130">
                <a:extLst>
                  <a:ext uri="{FF2B5EF4-FFF2-40B4-BE49-F238E27FC236}">
                    <a16:creationId xmlns:a16="http://schemas.microsoft.com/office/drawing/2014/main" id="{5D209632-C4D2-48AB-A243-A01ACF4960FB}"/>
                  </a:ext>
                </a:extLst>
              </p14:cNvPr>
              <p14:cNvContentPartPr/>
              <p14:nvPr/>
            </p14:nvContentPartPr>
            <p14:xfrm>
              <a:off x="2709387" y="3618267"/>
              <a:ext cx="87480" cy="65880"/>
            </p14:xfrm>
          </p:contentPart>
        </mc:Choice>
        <mc:Fallback>
          <p:pic>
            <p:nvPicPr>
              <p:cNvPr id="131" name="Freihand 130">
                <a:extLst>
                  <a:ext uri="{FF2B5EF4-FFF2-40B4-BE49-F238E27FC236}">
                    <a16:creationId xmlns:a16="http://schemas.microsoft.com/office/drawing/2014/main" id="{5D209632-C4D2-48AB-A243-A01ACF4960FB}"/>
                  </a:ext>
                </a:extLst>
              </p:cNvPr>
              <p:cNvPicPr/>
              <p:nvPr/>
            </p:nvPicPr>
            <p:blipFill>
              <a:blip r:embed="rId342"/>
              <a:stretch>
                <a:fillRect/>
              </a:stretch>
            </p:blipFill>
            <p:spPr>
              <a:xfrm>
                <a:off x="2705067" y="3613947"/>
                <a:ext cx="96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2" name="Freihand 131">
                <a:extLst>
                  <a:ext uri="{FF2B5EF4-FFF2-40B4-BE49-F238E27FC236}">
                    <a16:creationId xmlns:a16="http://schemas.microsoft.com/office/drawing/2014/main" id="{594DD36F-2AC4-4752-AEB6-A8828613C96A}"/>
                  </a:ext>
                </a:extLst>
              </p14:cNvPr>
              <p14:cNvContentPartPr/>
              <p14:nvPr/>
            </p14:nvContentPartPr>
            <p14:xfrm>
              <a:off x="2755107" y="3634827"/>
              <a:ext cx="54000" cy="120240"/>
            </p14:xfrm>
          </p:contentPart>
        </mc:Choice>
        <mc:Fallback>
          <p:pic>
            <p:nvPicPr>
              <p:cNvPr id="132" name="Freihand 131">
                <a:extLst>
                  <a:ext uri="{FF2B5EF4-FFF2-40B4-BE49-F238E27FC236}">
                    <a16:creationId xmlns:a16="http://schemas.microsoft.com/office/drawing/2014/main" id="{594DD36F-2AC4-4752-AEB6-A8828613C96A}"/>
                  </a:ext>
                </a:extLst>
              </p:cNvPr>
              <p:cNvPicPr/>
              <p:nvPr/>
            </p:nvPicPr>
            <p:blipFill>
              <a:blip r:embed="rId344"/>
              <a:stretch>
                <a:fillRect/>
              </a:stretch>
            </p:blipFill>
            <p:spPr>
              <a:xfrm>
                <a:off x="2750787" y="3630507"/>
                <a:ext cx="62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4" name="Freihand 133">
                <a:extLst>
                  <a:ext uri="{FF2B5EF4-FFF2-40B4-BE49-F238E27FC236}">
                    <a16:creationId xmlns:a16="http://schemas.microsoft.com/office/drawing/2014/main" id="{D179C506-35AB-455A-BD3D-1A74D43C7359}"/>
                  </a:ext>
                </a:extLst>
              </p14:cNvPr>
              <p14:cNvContentPartPr/>
              <p14:nvPr/>
            </p14:nvContentPartPr>
            <p14:xfrm>
              <a:off x="2791467" y="3581547"/>
              <a:ext cx="96840" cy="70560"/>
            </p14:xfrm>
          </p:contentPart>
        </mc:Choice>
        <mc:Fallback>
          <p:pic>
            <p:nvPicPr>
              <p:cNvPr id="134" name="Freihand 133">
                <a:extLst>
                  <a:ext uri="{FF2B5EF4-FFF2-40B4-BE49-F238E27FC236}">
                    <a16:creationId xmlns:a16="http://schemas.microsoft.com/office/drawing/2014/main" id="{D179C506-35AB-455A-BD3D-1A74D43C7359}"/>
                  </a:ext>
                </a:extLst>
              </p:cNvPr>
              <p:cNvPicPr/>
              <p:nvPr/>
            </p:nvPicPr>
            <p:blipFill>
              <a:blip r:embed="rId346"/>
              <a:stretch>
                <a:fillRect/>
              </a:stretch>
            </p:blipFill>
            <p:spPr>
              <a:xfrm>
                <a:off x="2787147" y="3577227"/>
                <a:ext cx="105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5" name="Freihand 134">
                <a:extLst>
                  <a:ext uri="{FF2B5EF4-FFF2-40B4-BE49-F238E27FC236}">
                    <a16:creationId xmlns:a16="http://schemas.microsoft.com/office/drawing/2014/main" id="{6E4BFE1A-BD69-436A-867C-F02C2304A885}"/>
                  </a:ext>
                </a:extLst>
              </p14:cNvPr>
              <p14:cNvContentPartPr/>
              <p14:nvPr/>
            </p14:nvContentPartPr>
            <p14:xfrm>
              <a:off x="2862027" y="3570387"/>
              <a:ext cx="85680" cy="147240"/>
            </p14:xfrm>
          </p:contentPart>
        </mc:Choice>
        <mc:Fallback>
          <p:pic>
            <p:nvPicPr>
              <p:cNvPr id="135" name="Freihand 134">
                <a:extLst>
                  <a:ext uri="{FF2B5EF4-FFF2-40B4-BE49-F238E27FC236}">
                    <a16:creationId xmlns:a16="http://schemas.microsoft.com/office/drawing/2014/main" id="{6E4BFE1A-BD69-436A-867C-F02C2304A885}"/>
                  </a:ext>
                </a:extLst>
              </p:cNvPr>
              <p:cNvPicPr/>
              <p:nvPr/>
            </p:nvPicPr>
            <p:blipFill>
              <a:blip r:embed="rId348"/>
              <a:stretch>
                <a:fillRect/>
              </a:stretch>
            </p:blipFill>
            <p:spPr>
              <a:xfrm>
                <a:off x="2857707" y="3566067"/>
                <a:ext cx="94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36" name="Freihand 135">
                <a:extLst>
                  <a:ext uri="{FF2B5EF4-FFF2-40B4-BE49-F238E27FC236}">
                    <a16:creationId xmlns:a16="http://schemas.microsoft.com/office/drawing/2014/main" id="{F16FF265-6A06-4C8D-9F0C-F1C60A95C8C3}"/>
                  </a:ext>
                </a:extLst>
              </p14:cNvPr>
              <p14:cNvContentPartPr/>
              <p14:nvPr/>
            </p14:nvContentPartPr>
            <p14:xfrm>
              <a:off x="2945187" y="3597747"/>
              <a:ext cx="79200" cy="105840"/>
            </p14:xfrm>
          </p:contentPart>
        </mc:Choice>
        <mc:Fallback>
          <p:pic>
            <p:nvPicPr>
              <p:cNvPr id="136" name="Freihand 135">
                <a:extLst>
                  <a:ext uri="{FF2B5EF4-FFF2-40B4-BE49-F238E27FC236}">
                    <a16:creationId xmlns:a16="http://schemas.microsoft.com/office/drawing/2014/main" id="{F16FF265-6A06-4C8D-9F0C-F1C60A95C8C3}"/>
                  </a:ext>
                </a:extLst>
              </p:cNvPr>
              <p:cNvPicPr/>
              <p:nvPr/>
            </p:nvPicPr>
            <p:blipFill>
              <a:blip r:embed="rId350"/>
              <a:stretch>
                <a:fillRect/>
              </a:stretch>
            </p:blipFill>
            <p:spPr>
              <a:xfrm>
                <a:off x="2940867" y="3593427"/>
                <a:ext cx="87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37" name="Freihand 136">
                <a:extLst>
                  <a:ext uri="{FF2B5EF4-FFF2-40B4-BE49-F238E27FC236}">
                    <a16:creationId xmlns:a16="http://schemas.microsoft.com/office/drawing/2014/main" id="{D72EFA50-5140-4794-AB26-CA2D09905508}"/>
                  </a:ext>
                </a:extLst>
              </p14:cNvPr>
              <p14:cNvContentPartPr/>
              <p14:nvPr/>
            </p14:nvContentPartPr>
            <p14:xfrm>
              <a:off x="2937987" y="3694587"/>
              <a:ext cx="86760" cy="13320"/>
            </p14:xfrm>
          </p:contentPart>
        </mc:Choice>
        <mc:Fallback>
          <p:pic>
            <p:nvPicPr>
              <p:cNvPr id="137" name="Freihand 136">
                <a:extLst>
                  <a:ext uri="{FF2B5EF4-FFF2-40B4-BE49-F238E27FC236}">
                    <a16:creationId xmlns:a16="http://schemas.microsoft.com/office/drawing/2014/main" id="{D72EFA50-5140-4794-AB26-CA2D09905508}"/>
                  </a:ext>
                </a:extLst>
              </p:cNvPr>
              <p:cNvPicPr/>
              <p:nvPr/>
            </p:nvPicPr>
            <p:blipFill>
              <a:blip r:embed="rId352"/>
              <a:stretch>
                <a:fillRect/>
              </a:stretch>
            </p:blipFill>
            <p:spPr>
              <a:xfrm>
                <a:off x="2933667" y="3690267"/>
                <a:ext cx="95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38" name="Freihand 137">
                <a:extLst>
                  <a:ext uri="{FF2B5EF4-FFF2-40B4-BE49-F238E27FC236}">
                    <a16:creationId xmlns:a16="http://schemas.microsoft.com/office/drawing/2014/main" id="{4A15C775-CBC7-4F88-9B95-FC9E5449C640}"/>
                  </a:ext>
                </a:extLst>
              </p14:cNvPr>
              <p14:cNvContentPartPr/>
              <p14:nvPr/>
            </p14:nvContentPartPr>
            <p14:xfrm>
              <a:off x="3035547" y="3594147"/>
              <a:ext cx="87120" cy="126360"/>
            </p14:xfrm>
          </p:contentPart>
        </mc:Choice>
        <mc:Fallback>
          <p:pic>
            <p:nvPicPr>
              <p:cNvPr id="138" name="Freihand 137">
                <a:extLst>
                  <a:ext uri="{FF2B5EF4-FFF2-40B4-BE49-F238E27FC236}">
                    <a16:creationId xmlns:a16="http://schemas.microsoft.com/office/drawing/2014/main" id="{4A15C775-CBC7-4F88-9B95-FC9E5449C640}"/>
                  </a:ext>
                </a:extLst>
              </p:cNvPr>
              <p:cNvPicPr/>
              <p:nvPr/>
            </p:nvPicPr>
            <p:blipFill>
              <a:blip r:embed="rId354"/>
              <a:stretch>
                <a:fillRect/>
              </a:stretch>
            </p:blipFill>
            <p:spPr>
              <a:xfrm>
                <a:off x="3031227" y="3589827"/>
                <a:ext cx="95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39" name="Freihand 138">
                <a:extLst>
                  <a:ext uri="{FF2B5EF4-FFF2-40B4-BE49-F238E27FC236}">
                    <a16:creationId xmlns:a16="http://schemas.microsoft.com/office/drawing/2014/main" id="{3DFEDC0E-2EF2-4549-983A-89166CF03F0E}"/>
                  </a:ext>
                </a:extLst>
              </p14:cNvPr>
              <p14:cNvContentPartPr/>
              <p14:nvPr/>
            </p14:nvContentPartPr>
            <p14:xfrm>
              <a:off x="3148947" y="3672267"/>
              <a:ext cx="9000" cy="65160"/>
            </p14:xfrm>
          </p:contentPart>
        </mc:Choice>
        <mc:Fallback>
          <p:pic>
            <p:nvPicPr>
              <p:cNvPr id="139" name="Freihand 138">
                <a:extLst>
                  <a:ext uri="{FF2B5EF4-FFF2-40B4-BE49-F238E27FC236}">
                    <a16:creationId xmlns:a16="http://schemas.microsoft.com/office/drawing/2014/main" id="{3DFEDC0E-2EF2-4549-983A-89166CF03F0E}"/>
                  </a:ext>
                </a:extLst>
              </p:cNvPr>
              <p:cNvPicPr/>
              <p:nvPr/>
            </p:nvPicPr>
            <p:blipFill>
              <a:blip r:embed="rId356"/>
              <a:stretch>
                <a:fillRect/>
              </a:stretch>
            </p:blipFill>
            <p:spPr>
              <a:xfrm>
                <a:off x="3144627" y="3667947"/>
                <a:ext cx="17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41" name="Freihand 140">
                <a:extLst>
                  <a:ext uri="{FF2B5EF4-FFF2-40B4-BE49-F238E27FC236}">
                    <a16:creationId xmlns:a16="http://schemas.microsoft.com/office/drawing/2014/main" id="{E140C456-D0BA-48D2-B904-F318AB743479}"/>
                  </a:ext>
                </a:extLst>
              </p14:cNvPr>
              <p14:cNvContentPartPr/>
              <p14:nvPr/>
            </p14:nvContentPartPr>
            <p14:xfrm>
              <a:off x="3178467" y="3623667"/>
              <a:ext cx="65880" cy="117000"/>
            </p14:xfrm>
          </p:contentPart>
        </mc:Choice>
        <mc:Fallback>
          <p:pic>
            <p:nvPicPr>
              <p:cNvPr id="141" name="Freihand 140">
                <a:extLst>
                  <a:ext uri="{FF2B5EF4-FFF2-40B4-BE49-F238E27FC236}">
                    <a16:creationId xmlns:a16="http://schemas.microsoft.com/office/drawing/2014/main" id="{E140C456-D0BA-48D2-B904-F318AB743479}"/>
                  </a:ext>
                </a:extLst>
              </p:cNvPr>
              <p:cNvPicPr/>
              <p:nvPr/>
            </p:nvPicPr>
            <p:blipFill>
              <a:blip r:embed="rId358"/>
              <a:stretch>
                <a:fillRect/>
              </a:stretch>
            </p:blipFill>
            <p:spPr>
              <a:xfrm>
                <a:off x="3174147" y="3619347"/>
                <a:ext cx="74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42" name="Freihand 141">
                <a:extLst>
                  <a:ext uri="{FF2B5EF4-FFF2-40B4-BE49-F238E27FC236}">
                    <a16:creationId xmlns:a16="http://schemas.microsoft.com/office/drawing/2014/main" id="{058A24FF-EA85-4F0C-806C-DA4B2865890F}"/>
                  </a:ext>
                </a:extLst>
              </p14:cNvPr>
              <p14:cNvContentPartPr/>
              <p14:nvPr/>
            </p14:nvContentPartPr>
            <p14:xfrm>
              <a:off x="3245427" y="3665067"/>
              <a:ext cx="39600" cy="28080"/>
            </p14:xfrm>
          </p:contentPart>
        </mc:Choice>
        <mc:Fallback>
          <p:pic>
            <p:nvPicPr>
              <p:cNvPr id="142" name="Freihand 141">
                <a:extLst>
                  <a:ext uri="{FF2B5EF4-FFF2-40B4-BE49-F238E27FC236}">
                    <a16:creationId xmlns:a16="http://schemas.microsoft.com/office/drawing/2014/main" id="{058A24FF-EA85-4F0C-806C-DA4B2865890F}"/>
                  </a:ext>
                </a:extLst>
              </p:cNvPr>
              <p:cNvPicPr/>
              <p:nvPr/>
            </p:nvPicPr>
            <p:blipFill>
              <a:blip r:embed="rId360"/>
              <a:stretch>
                <a:fillRect/>
              </a:stretch>
            </p:blipFill>
            <p:spPr>
              <a:xfrm>
                <a:off x="3241107" y="3660747"/>
                <a:ext cx="48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3" name="Freihand 142">
                <a:extLst>
                  <a:ext uri="{FF2B5EF4-FFF2-40B4-BE49-F238E27FC236}">
                    <a16:creationId xmlns:a16="http://schemas.microsoft.com/office/drawing/2014/main" id="{14D79296-0537-458F-AB37-DBECF1857FCD}"/>
                  </a:ext>
                </a:extLst>
              </p14:cNvPr>
              <p14:cNvContentPartPr/>
              <p14:nvPr/>
            </p14:nvContentPartPr>
            <p14:xfrm>
              <a:off x="3283947" y="3580107"/>
              <a:ext cx="65160" cy="169200"/>
            </p14:xfrm>
          </p:contentPart>
        </mc:Choice>
        <mc:Fallback>
          <p:pic>
            <p:nvPicPr>
              <p:cNvPr id="143" name="Freihand 142">
                <a:extLst>
                  <a:ext uri="{FF2B5EF4-FFF2-40B4-BE49-F238E27FC236}">
                    <a16:creationId xmlns:a16="http://schemas.microsoft.com/office/drawing/2014/main" id="{14D79296-0537-458F-AB37-DBECF1857FCD}"/>
                  </a:ext>
                </a:extLst>
              </p:cNvPr>
              <p:cNvPicPr/>
              <p:nvPr/>
            </p:nvPicPr>
            <p:blipFill>
              <a:blip r:embed="rId362"/>
              <a:stretch>
                <a:fillRect/>
              </a:stretch>
            </p:blipFill>
            <p:spPr>
              <a:xfrm>
                <a:off x="3279627" y="3575787"/>
                <a:ext cx="73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76" name="Freihand 375">
                <a:extLst>
                  <a:ext uri="{FF2B5EF4-FFF2-40B4-BE49-F238E27FC236}">
                    <a16:creationId xmlns:a16="http://schemas.microsoft.com/office/drawing/2014/main" id="{11753774-01E8-420B-801B-A049A1603D49}"/>
                  </a:ext>
                </a:extLst>
              </p14:cNvPr>
              <p14:cNvContentPartPr/>
              <p14:nvPr/>
            </p14:nvContentPartPr>
            <p14:xfrm>
              <a:off x="2927187" y="3402987"/>
              <a:ext cx="37440" cy="236880"/>
            </p14:xfrm>
          </p:contentPart>
        </mc:Choice>
        <mc:Fallback>
          <p:pic>
            <p:nvPicPr>
              <p:cNvPr id="376" name="Freihand 375">
                <a:extLst>
                  <a:ext uri="{FF2B5EF4-FFF2-40B4-BE49-F238E27FC236}">
                    <a16:creationId xmlns:a16="http://schemas.microsoft.com/office/drawing/2014/main" id="{11753774-01E8-420B-801B-A049A1603D49}"/>
                  </a:ext>
                </a:extLst>
              </p:cNvPr>
              <p:cNvPicPr/>
              <p:nvPr/>
            </p:nvPicPr>
            <p:blipFill>
              <a:blip r:embed="rId364"/>
              <a:stretch>
                <a:fillRect/>
              </a:stretch>
            </p:blipFill>
            <p:spPr>
              <a:xfrm>
                <a:off x="2922867" y="3398667"/>
                <a:ext cx="460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78" name="Freihand 377">
                <a:extLst>
                  <a:ext uri="{FF2B5EF4-FFF2-40B4-BE49-F238E27FC236}">
                    <a16:creationId xmlns:a16="http://schemas.microsoft.com/office/drawing/2014/main" id="{7921E74C-108E-41C4-958B-788625E5C0EF}"/>
                  </a:ext>
                </a:extLst>
              </p14:cNvPr>
              <p14:cNvContentPartPr/>
              <p14:nvPr/>
            </p14:nvContentPartPr>
            <p14:xfrm>
              <a:off x="2185947" y="3404427"/>
              <a:ext cx="397440" cy="94680"/>
            </p14:xfrm>
          </p:contentPart>
        </mc:Choice>
        <mc:Fallback>
          <p:pic>
            <p:nvPicPr>
              <p:cNvPr id="378" name="Freihand 377">
                <a:extLst>
                  <a:ext uri="{FF2B5EF4-FFF2-40B4-BE49-F238E27FC236}">
                    <a16:creationId xmlns:a16="http://schemas.microsoft.com/office/drawing/2014/main" id="{7921E74C-108E-41C4-958B-788625E5C0EF}"/>
                  </a:ext>
                </a:extLst>
              </p:cNvPr>
              <p:cNvPicPr/>
              <p:nvPr/>
            </p:nvPicPr>
            <p:blipFill>
              <a:blip r:embed="rId366"/>
              <a:stretch>
                <a:fillRect/>
              </a:stretch>
            </p:blipFill>
            <p:spPr>
              <a:xfrm>
                <a:off x="2181627" y="3400107"/>
                <a:ext cx="40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79" name="Freihand 378">
                <a:extLst>
                  <a:ext uri="{FF2B5EF4-FFF2-40B4-BE49-F238E27FC236}">
                    <a16:creationId xmlns:a16="http://schemas.microsoft.com/office/drawing/2014/main" id="{DFE28CC9-23BC-40F9-8014-2E0B248DC975}"/>
                  </a:ext>
                </a:extLst>
              </p14:cNvPr>
              <p14:cNvContentPartPr/>
              <p14:nvPr/>
            </p14:nvContentPartPr>
            <p14:xfrm>
              <a:off x="2569347" y="3397947"/>
              <a:ext cx="256320" cy="75960"/>
            </p14:xfrm>
          </p:contentPart>
        </mc:Choice>
        <mc:Fallback>
          <p:pic>
            <p:nvPicPr>
              <p:cNvPr id="379" name="Freihand 378">
                <a:extLst>
                  <a:ext uri="{FF2B5EF4-FFF2-40B4-BE49-F238E27FC236}">
                    <a16:creationId xmlns:a16="http://schemas.microsoft.com/office/drawing/2014/main" id="{DFE28CC9-23BC-40F9-8014-2E0B248DC975}"/>
                  </a:ext>
                </a:extLst>
              </p:cNvPr>
              <p:cNvPicPr/>
              <p:nvPr/>
            </p:nvPicPr>
            <p:blipFill>
              <a:blip r:embed="rId368"/>
              <a:stretch>
                <a:fillRect/>
              </a:stretch>
            </p:blipFill>
            <p:spPr>
              <a:xfrm>
                <a:off x="2565027" y="3393627"/>
                <a:ext cx="264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80" name="Freihand 379">
                <a:extLst>
                  <a:ext uri="{FF2B5EF4-FFF2-40B4-BE49-F238E27FC236}">
                    <a16:creationId xmlns:a16="http://schemas.microsoft.com/office/drawing/2014/main" id="{2DC7B2B7-1331-4687-A27D-95B22B0D4F6F}"/>
                  </a:ext>
                </a:extLst>
              </p14:cNvPr>
              <p14:cNvContentPartPr/>
              <p14:nvPr/>
            </p14:nvContentPartPr>
            <p14:xfrm>
              <a:off x="2618307" y="3147747"/>
              <a:ext cx="986760" cy="208440"/>
            </p14:xfrm>
          </p:contentPart>
        </mc:Choice>
        <mc:Fallback>
          <p:pic>
            <p:nvPicPr>
              <p:cNvPr id="380" name="Freihand 379">
                <a:extLst>
                  <a:ext uri="{FF2B5EF4-FFF2-40B4-BE49-F238E27FC236}">
                    <a16:creationId xmlns:a16="http://schemas.microsoft.com/office/drawing/2014/main" id="{2DC7B2B7-1331-4687-A27D-95B22B0D4F6F}"/>
                  </a:ext>
                </a:extLst>
              </p:cNvPr>
              <p:cNvPicPr/>
              <p:nvPr/>
            </p:nvPicPr>
            <p:blipFill>
              <a:blip r:embed="rId370"/>
              <a:stretch>
                <a:fillRect/>
              </a:stretch>
            </p:blipFill>
            <p:spPr>
              <a:xfrm>
                <a:off x="2613987" y="3143427"/>
                <a:ext cx="9954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82" name="Freihand 381">
                <a:extLst>
                  <a:ext uri="{FF2B5EF4-FFF2-40B4-BE49-F238E27FC236}">
                    <a16:creationId xmlns:a16="http://schemas.microsoft.com/office/drawing/2014/main" id="{01889B36-1D83-4B67-8415-0A6D379BF401}"/>
                  </a:ext>
                </a:extLst>
              </p14:cNvPr>
              <p14:cNvContentPartPr/>
              <p14:nvPr/>
            </p14:nvContentPartPr>
            <p14:xfrm>
              <a:off x="3937707" y="3060987"/>
              <a:ext cx="360" cy="360"/>
            </p14:xfrm>
          </p:contentPart>
        </mc:Choice>
        <mc:Fallback>
          <p:pic>
            <p:nvPicPr>
              <p:cNvPr id="382" name="Freihand 381">
                <a:extLst>
                  <a:ext uri="{FF2B5EF4-FFF2-40B4-BE49-F238E27FC236}">
                    <a16:creationId xmlns:a16="http://schemas.microsoft.com/office/drawing/2014/main" id="{01889B36-1D83-4B67-8415-0A6D379BF401}"/>
                  </a:ext>
                </a:extLst>
              </p:cNvPr>
              <p:cNvPicPr/>
              <p:nvPr/>
            </p:nvPicPr>
            <p:blipFill>
              <a:blip r:embed="rId139"/>
              <a:stretch>
                <a:fillRect/>
              </a:stretch>
            </p:blipFill>
            <p:spPr>
              <a:xfrm>
                <a:off x="3933387" y="3056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83" name="Freihand 382">
                <a:extLst>
                  <a:ext uri="{FF2B5EF4-FFF2-40B4-BE49-F238E27FC236}">
                    <a16:creationId xmlns:a16="http://schemas.microsoft.com/office/drawing/2014/main" id="{C427EBDB-1972-46CB-ABE3-8DEC4E371784}"/>
                  </a:ext>
                </a:extLst>
              </p14:cNvPr>
              <p14:cNvContentPartPr/>
              <p14:nvPr/>
            </p14:nvContentPartPr>
            <p14:xfrm>
              <a:off x="3922587" y="3037947"/>
              <a:ext cx="30600" cy="31320"/>
            </p14:xfrm>
          </p:contentPart>
        </mc:Choice>
        <mc:Fallback>
          <p:pic>
            <p:nvPicPr>
              <p:cNvPr id="383" name="Freihand 382">
                <a:extLst>
                  <a:ext uri="{FF2B5EF4-FFF2-40B4-BE49-F238E27FC236}">
                    <a16:creationId xmlns:a16="http://schemas.microsoft.com/office/drawing/2014/main" id="{C427EBDB-1972-46CB-ABE3-8DEC4E371784}"/>
                  </a:ext>
                </a:extLst>
              </p:cNvPr>
              <p:cNvPicPr/>
              <p:nvPr/>
            </p:nvPicPr>
            <p:blipFill>
              <a:blip r:embed="rId373"/>
              <a:stretch>
                <a:fillRect/>
              </a:stretch>
            </p:blipFill>
            <p:spPr>
              <a:xfrm>
                <a:off x="3918267" y="3033627"/>
                <a:ext cx="39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84" name="Freihand 383">
                <a:extLst>
                  <a:ext uri="{FF2B5EF4-FFF2-40B4-BE49-F238E27FC236}">
                    <a16:creationId xmlns:a16="http://schemas.microsoft.com/office/drawing/2014/main" id="{F62E2014-D8DF-4639-BC73-E6AD073C0669}"/>
                  </a:ext>
                </a:extLst>
              </p14:cNvPr>
              <p14:cNvContentPartPr/>
              <p14:nvPr/>
            </p14:nvContentPartPr>
            <p14:xfrm>
              <a:off x="3821787" y="3089067"/>
              <a:ext cx="142920" cy="123120"/>
            </p14:xfrm>
          </p:contentPart>
        </mc:Choice>
        <mc:Fallback>
          <p:pic>
            <p:nvPicPr>
              <p:cNvPr id="384" name="Freihand 383">
                <a:extLst>
                  <a:ext uri="{FF2B5EF4-FFF2-40B4-BE49-F238E27FC236}">
                    <a16:creationId xmlns:a16="http://schemas.microsoft.com/office/drawing/2014/main" id="{F62E2014-D8DF-4639-BC73-E6AD073C0669}"/>
                  </a:ext>
                </a:extLst>
              </p:cNvPr>
              <p:cNvPicPr/>
              <p:nvPr/>
            </p:nvPicPr>
            <p:blipFill>
              <a:blip r:embed="rId375"/>
              <a:stretch>
                <a:fillRect/>
              </a:stretch>
            </p:blipFill>
            <p:spPr>
              <a:xfrm>
                <a:off x="3817467" y="3084747"/>
                <a:ext cx="151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85" name="Freihand 384">
                <a:extLst>
                  <a:ext uri="{FF2B5EF4-FFF2-40B4-BE49-F238E27FC236}">
                    <a16:creationId xmlns:a16="http://schemas.microsoft.com/office/drawing/2014/main" id="{7D29A5E0-6A2C-46AD-B273-A2287EEE346F}"/>
                  </a:ext>
                </a:extLst>
              </p14:cNvPr>
              <p14:cNvContentPartPr/>
              <p14:nvPr/>
            </p14:nvContentPartPr>
            <p14:xfrm>
              <a:off x="3955347" y="3057387"/>
              <a:ext cx="118800" cy="166320"/>
            </p14:xfrm>
          </p:contentPart>
        </mc:Choice>
        <mc:Fallback>
          <p:pic>
            <p:nvPicPr>
              <p:cNvPr id="385" name="Freihand 384">
                <a:extLst>
                  <a:ext uri="{FF2B5EF4-FFF2-40B4-BE49-F238E27FC236}">
                    <a16:creationId xmlns:a16="http://schemas.microsoft.com/office/drawing/2014/main" id="{7D29A5E0-6A2C-46AD-B273-A2287EEE346F}"/>
                  </a:ext>
                </a:extLst>
              </p:cNvPr>
              <p:cNvPicPr/>
              <p:nvPr/>
            </p:nvPicPr>
            <p:blipFill>
              <a:blip r:embed="rId377"/>
              <a:stretch>
                <a:fillRect/>
              </a:stretch>
            </p:blipFill>
            <p:spPr>
              <a:xfrm>
                <a:off x="3951027" y="3053067"/>
                <a:ext cx="127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86" name="Freihand 385">
                <a:extLst>
                  <a:ext uri="{FF2B5EF4-FFF2-40B4-BE49-F238E27FC236}">
                    <a16:creationId xmlns:a16="http://schemas.microsoft.com/office/drawing/2014/main" id="{DEF31A18-8E77-4F66-AD6A-F6F7C5DB7239}"/>
                  </a:ext>
                </a:extLst>
              </p14:cNvPr>
              <p14:cNvContentPartPr/>
              <p14:nvPr/>
            </p14:nvContentPartPr>
            <p14:xfrm>
              <a:off x="3984147" y="3094467"/>
              <a:ext cx="103320" cy="57960"/>
            </p14:xfrm>
          </p:contentPart>
        </mc:Choice>
        <mc:Fallback>
          <p:pic>
            <p:nvPicPr>
              <p:cNvPr id="386" name="Freihand 385">
                <a:extLst>
                  <a:ext uri="{FF2B5EF4-FFF2-40B4-BE49-F238E27FC236}">
                    <a16:creationId xmlns:a16="http://schemas.microsoft.com/office/drawing/2014/main" id="{DEF31A18-8E77-4F66-AD6A-F6F7C5DB7239}"/>
                  </a:ext>
                </a:extLst>
              </p:cNvPr>
              <p:cNvPicPr/>
              <p:nvPr/>
            </p:nvPicPr>
            <p:blipFill>
              <a:blip r:embed="rId379"/>
              <a:stretch>
                <a:fillRect/>
              </a:stretch>
            </p:blipFill>
            <p:spPr>
              <a:xfrm>
                <a:off x="3979827" y="3090147"/>
                <a:ext cx="111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87" name="Freihand 386">
                <a:extLst>
                  <a:ext uri="{FF2B5EF4-FFF2-40B4-BE49-F238E27FC236}">
                    <a16:creationId xmlns:a16="http://schemas.microsoft.com/office/drawing/2014/main" id="{7CBFF9C7-4F59-4A6A-AECC-5373834F31E2}"/>
                  </a:ext>
                </a:extLst>
              </p14:cNvPr>
              <p14:cNvContentPartPr/>
              <p14:nvPr/>
            </p14:nvContentPartPr>
            <p14:xfrm>
              <a:off x="4091067" y="3084747"/>
              <a:ext cx="91080" cy="192240"/>
            </p14:xfrm>
          </p:contentPart>
        </mc:Choice>
        <mc:Fallback>
          <p:pic>
            <p:nvPicPr>
              <p:cNvPr id="387" name="Freihand 386">
                <a:extLst>
                  <a:ext uri="{FF2B5EF4-FFF2-40B4-BE49-F238E27FC236}">
                    <a16:creationId xmlns:a16="http://schemas.microsoft.com/office/drawing/2014/main" id="{7CBFF9C7-4F59-4A6A-AECC-5373834F31E2}"/>
                  </a:ext>
                </a:extLst>
              </p:cNvPr>
              <p:cNvPicPr/>
              <p:nvPr/>
            </p:nvPicPr>
            <p:blipFill>
              <a:blip r:embed="rId381"/>
              <a:stretch>
                <a:fillRect/>
              </a:stretch>
            </p:blipFill>
            <p:spPr>
              <a:xfrm>
                <a:off x="4086747" y="3080427"/>
                <a:ext cx="997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88" name="Freihand 387">
                <a:extLst>
                  <a:ext uri="{FF2B5EF4-FFF2-40B4-BE49-F238E27FC236}">
                    <a16:creationId xmlns:a16="http://schemas.microsoft.com/office/drawing/2014/main" id="{743947A5-AAC0-462C-8113-46E7F7CC28EC}"/>
                  </a:ext>
                </a:extLst>
              </p14:cNvPr>
              <p14:cNvContentPartPr/>
              <p14:nvPr/>
            </p14:nvContentPartPr>
            <p14:xfrm>
              <a:off x="4201587" y="3083667"/>
              <a:ext cx="247680" cy="59760"/>
            </p14:xfrm>
          </p:contentPart>
        </mc:Choice>
        <mc:Fallback>
          <p:pic>
            <p:nvPicPr>
              <p:cNvPr id="388" name="Freihand 387">
                <a:extLst>
                  <a:ext uri="{FF2B5EF4-FFF2-40B4-BE49-F238E27FC236}">
                    <a16:creationId xmlns:a16="http://schemas.microsoft.com/office/drawing/2014/main" id="{743947A5-AAC0-462C-8113-46E7F7CC28EC}"/>
                  </a:ext>
                </a:extLst>
              </p:cNvPr>
              <p:cNvPicPr/>
              <p:nvPr/>
            </p:nvPicPr>
            <p:blipFill>
              <a:blip r:embed="rId383"/>
              <a:stretch>
                <a:fillRect/>
              </a:stretch>
            </p:blipFill>
            <p:spPr>
              <a:xfrm>
                <a:off x="4197267" y="3079347"/>
                <a:ext cx="256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89" name="Freihand 388">
                <a:extLst>
                  <a:ext uri="{FF2B5EF4-FFF2-40B4-BE49-F238E27FC236}">
                    <a16:creationId xmlns:a16="http://schemas.microsoft.com/office/drawing/2014/main" id="{18C63692-06A6-4548-8529-BEBA270DA3B4}"/>
                  </a:ext>
                </a:extLst>
              </p14:cNvPr>
              <p14:cNvContentPartPr/>
              <p14:nvPr/>
            </p14:nvContentPartPr>
            <p14:xfrm>
              <a:off x="4458627" y="3049827"/>
              <a:ext cx="76320" cy="99720"/>
            </p14:xfrm>
          </p:contentPart>
        </mc:Choice>
        <mc:Fallback>
          <p:pic>
            <p:nvPicPr>
              <p:cNvPr id="389" name="Freihand 388">
                <a:extLst>
                  <a:ext uri="{FF2B5EF4-FFF2-40B4-BE49-F238E27FC236}">
                    <a16:creationId xmlns:a16="http://schemas.microsoft.com/office/drawing/2014/main" id="{18C63692-06A6-4548-8529-BEBA270DA3B4}"/>
                  </a:ext>
                </a:extLst>
              </p:cNvPr>
              <p:cNvPicPr/>
              <p:nvPr/>
            </p:nvPicPr>
            <p:blipFill>
              <a:blip r:embed="rId385"/>
              <a:stretch>
                <a:fillRect/>
              </a:stretch>
            </p:blipFill>
            <p:spPr>
              <a:xfrm>
                <a:off x="4454307" y="3045507"/>
                <a:ext cx="84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90" name="Freihand 389">
                <a:extLst>
                  <a:ext uri="{FF2B5EF4-FFF2-40B4-BE49-F238E27FC236}">
                    <a16:creationId xmlns:a16="http://schemas.microsoft.com/office/drawing/2014/main" id="{DC1551E6-FD4E-47DE-9019-67A6745FA816}"/>
                  </a:ext>
                </a:extLst>
              </p14:cNvPr>
              <p14:cNvContentPartPr/>
              <p14:nvPr/>
            </p14:nvContentPartPr>
            <p14:xfrm>
              <a:off x="4566627" y="2992947"/>
              <a:ext cx="42840" cy="144720"/>
            </p14:xfrm>
          </p:contentPart>
        </mc:Choice>
        <mc:Fallback>
          <p:pic>
            <p:nvPicPr>
              <p:cNvPr id="390" name="Freihand 389">
                <a:extLst>
                  <a:ext uri="{FF2B5EF4-FFF2-40B4-BE49-F238E27FC236}">
                    <a16:creationId xmlns:a16="http://schemas.microsoft.com/office/drawing/2014/main" id="{DC1551E6-FD4E-47DE-9019-67A6745FA816}"/>
                  </a:ext>
                </a:extLst>
              </p:cNvPr>
              <p:cNvPicPr/>
              <p:nvPr/>
            </p:nvPicPr>
            <p:blipFill>
              <a:blip r:embed="rId387"/>
              <a:stretch>
                <a:fillRect/>
              </a:stretch>
            </p:blipFill>
            <p:spPr>
              <a:xfrm>
                <a:off x="4562307" y="2988627"/>
                <a:ext cx="51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91" name="Freihand 390">
                <a:extLst>
                  <a:ext uri="{FF2B5EF4-FFF2-40B4-BE49-F238E27FC236}">
                    <a16:creationId xmlns:a16="http://schemas.microsoft.com/office/drawing/2014/main" id="{F8A1F97A-234E-47D6-83A2-DB5FDF2E4824}"/>
                  </a:ext>
                </a:extLst>
              </p14:cNvPr>
              <p14:cNvContentPartPr/>
              <p14:nvPr/>
            </p14:nvContentPartPr>
            <p14:xfrm>
              <a:off x="4648707" y="3028227"/>
              <a:ext cx="222480" cy="114840"/>
            </p14:xfrm>
          </p:contentPart>
        </mc:Choice>
        <mc:Fallback>
          <p:pic>
            <p:nvPicPr>
              <p:cNvPr id="391" name="Freihand 390">
                <a:extLst>
                  <a:ext uri="{FF2B5EF4-FFF2-40B4-BE49-F238E27FC236}">
                    <a16:creationId xmlns:a16="http://schemas.microsoft.com/office/drawing/2014/main" id="{F8A1F97A-234E-47D6-83A2-DB5FDF2E4824}"/>
                  </a:ext>
                </a:extLst>
              </p:cNvPr>
              <p:cNvPicPr/>
              <p:nvPr/>
            </p:nvPicPr>
            <p:blipFill>
              <a:blip r:embed="rId389"/>
              <a:stretch>
                <a:fillRect/>
              </a:stretch>
            </p:blipFill>
            <p:spPr>
              <a:xfrm>
                <a:off x="4644387" y="3023907"/>
                <a:ext cx="231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93" name="Freihand 392">
                <a:extLst>
                  <a:ext uri="{FF2B5EF4-FFF2-40B4-BE49-F238E27FC236}">
                    <a16:creationId xmlns:a16="http://schemas.microsoft.com/office/drawing/2014/main" id="{B7C9FCD9-BC1B-4A71-A978-249A676A3910}"/>
                  </a:ext>
                </a:extLst>
              </p14:cNvPr>
              <p14:cNvContentPartPr/>
              <p14:nvPr/>
            </p14:nvContentPartPr>
            <p14:xfrm>
              <a:off x="4989987" y="2940027"/>
              <a:ext cx="230040" cy="142920"/>
            </p14:xfrm>
          </p:contentPart>
        </mc:Choice>
        <mc:Fallback>
          <p:pic>
            <p:nvPicPr>
              <p:cNvPr id="393" name="Freihand 392">
                <a:extLst>
                  <a:ext uri="{FF2B5EF4-FFF2-40B4-BE49-F238E27FC236}">
                    <a16:creationId xmlns:a16="http://schemas.microsoft.com/office/drawing/2014/main" id="{B7C9FCD9-BC1B-4A71-A978-249A676A3910}"/>
                  </a:ext>
                </a:extLst>
              </p:cNvPr>
              <p:cNvPicPr/>
              <p:nvPr/>
            </p:nvPicPr>
            <p:blipFill>
              <a:blip r:embed="rId391"/>
              <a:stretch>
                <a:fillRect/>
              </a:stretch>
            </p:blipFill>
            <p:spPr>
              <a:xfrm>
                <a:off x="4985667" y="2935707"/>
                <a:ext cx="238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94" name="Freihand 393">
                <a:extLst>
                  <a:ext uri="{FF2B5EF4-FFF2-40B4-BE49-F238E27FC236}">
                    <a16:creationId xmlns:a16="http://schemas.microsoft.com/office/drawing/2014/main" id="{B52A711B-8451-4D7C-97BD-AF64FAAA4BE3}"/>
                  </a:ext>
                </a:extLst>
              </p14:cNvPr>
              <p14:cNvContentPartPr/>
              <p14:nvPr/>
            </p14:nvContentPartPr>
            <p14:xfrm>
              <a:off x="5223627" y="2855427"/>
              <a:ext cx="298800" cy="200160"/>
            </p14:xfrm>
          </p:contentPart>
        </mc:Choice>
        <mc:Fallback>
          <p:pic>
            <p:nvPicPr>
              <p:cNvPr id="394" name="Freihand 393">
                <a:extLst>
                  <a:ext uri="{FF2B5EF4-FFF2-40B4-BE49-F238E27FC236}">
                    <a16:creationId xmlns:a16="http://schemas.microsoft.com/office/drawing/2014/main" id="{B52A711B-8451-4D7C-97BD-AF64FAAA4BE3}"/>
                  </a:ext>
                </a:extLst>
              </p:cNvPr>
              <p:cNvPicPr/>
              <p:nvPr/>
            </p:nvPicPr>
            <p:blipFill>
              <a:blip r:embed="rId393"/>
              <a:stretch>
                <a:fillRect/>
              </a:stretch>
            </p:blipFill>
            <p:spPr>
              <a:xfrm>
                <a:off x="5219307" y="2851107"/>
                <a:ext cx="307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95" name="Freihand 394">
                <a:extLst>
                  <a:ext uri="{FF2B5EF4-FFF2-40B4-BE49-F238E27FC236}">
                    <a16:creationId xmlns:a16="http://schemas.microsoft.com/office/drawing/2014/main" id="{403D329A-AF71-4998-A336-9A30E0906EFC}"/>
                  </a:ext>
                </a:extLst>
              </p14:cNvPr>
              <p14:cNvContentPartPr/>
              <p14:nvPr/>
            </p14:nvContentPartPr>
            <p14:xfrm>
              <a:off x="5457267" y="2937867"/>
              <a:ext cx="274320" cy="246600"/>
            </p14:xfrm>
          </p:contentPart>
        </mc:Choice>
        <mc:Fallback>
          <p:pic>
            <p:nvPicPr>
              <p:cNvPr id="395" name="Freihand 394">
                <a:extLst>
                  <a:ext uri="{FF2B5EF4-FFF2-40B4-BE49-F238E27FC236}">
                    <a16:creationId xmlns:a16="http://schemas.microsoft.com/office/drawing/2014/main" id="{403D329A-AF71-4998-A336-9A30E0906EFC}"/>
                  </a:ext>
                </a:extLst>
              </p:cNvPr>
              <p:cNvPicPr/>
              <p:nvPr/>
            </p:nvPicPr>
            <p:blipFill>
              <a:blip r:embed="rId395"/>
              <a:stretch>
                <a:fillRect/>
              </a:stretch>
            </p:blipFill>
            <p:spPr>
              <a:xfrm>
                <a:off x="5452947" y="2933547"/>
                <a:ext cx="2829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97" name="Freihand 396">
                <a:extLst>
                  <a:ext uri="{FF2B5EF4-FFF2-40B4-BE49-F238E27FC236}">
                    <a16:creationId xmlns:a16="http://schemas.microsoft.com/office/drawing/2014/main" id="{61A95508-DEB7-4E2A-A142-AA615F17DC24}"/>
                  </a:ext>
                </a:extLst>
              </p14:cNvPr>
              <p14:cNvContentPartPr/>
              <p14:nvPr/>
            </p14:nvContentPartPr>
            <p14:xfrm>
              <a:off x="5782707" y="2914107"/>
              <a:ext cx="240840" cy="93600"/>
            </p14:xfrm>
          </p:contentPart>
        </mc:Choice>
        <mc:Fallback>
          <p:pic>
            <p:nvPicPr>
              <p:cNvPr id="397" name="Freihand 396">
                <a:extLst>
                  <a:ext uri="{FF2B5EF4-FFF2-40B4-BE49-F238E27FC236}">
                    <a16:creationId xmlns:a16="http://schemas.microsoft.com/office/drawing/2014/main" id="{61A95508-DEB7-4E2A-A142-AA615F17DC24}"/>
                  </a:ext>
                </a:extLst>
              </p:cNvPr>
              <p:cNvPicPr/>
              <p:nvPr/>
            </p:nvPicPr>
            <p:blipFill>
              <a:blip r:embed="rId397"/>
              <a:stretch>
                <a:fillRect/>
              </a:stretch>
            </p:blipFill>
            <p:spPr>
              <a:xfrm>
                <a:off x="5778387" y="2909787"/>
                <a:ext cx="249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98" name="Freihand 397">
                <a:extLst>
                  <a:ext uri="{FF2B5EF4-FFF2-40B4-BE49-F238E27FC236}">
                    <a16:creationId xmlns:a16="http://schemas.microsoft.com/office/drawing/2014/main" id="{E3B37DD0-971E-4ECC-8FC8-7AE0B64B7216}"/>
                  </a:ext>
                </a:extLst>
              </p14:cNvPr>
              <p14:cNvContentPartPr/>
              <p14:nvPr/>
            </p14:nvContentPartPr>
            <p14:xfrm>
              <a:off x="6060627" y="2897907"/>
              <a:ext cx="90720" cy="105480"/>
            </p14:xfrm>
          </p:contentPart>
        </mc:Choice>
        <mc:Fallback>
          <p:pic>
            <p:nvPicPr>
              <p:cNvPr id="398" name="Freihand 397">
                <a:extLst>
                  <a:ext uri="{FF2B5EF4-FFF2-40B4-BE49-F238E27FC236}">
                    <a16:creationId xmlns:a16="http://schemas.microsoft.com/office/drawing/2014/main" id="{E3B37DD0-971E-4ECC-8FC8-7AE0B64B7216}"/>
                  </a:ext>
                </a:extLst>
              </p:cNvPr>
              <p:cNvPicPr/>
              <p:nvPr/>
            </p:nvPicPr>
            <p:blipFill>
              <a:blip r:embed="rId399"/>
              <a:stretch>
                <a:fillRect/>
              </a:stretch>
            </p:blipFill>
            <p:spPr>
              <a:xfrm>
                <a:off x="6056307" y="2893587"/>
                <a:ext cx="99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99" name="Freihand 398">
                <a:extLst>
                  <a:ext uri="{FF2B5EF4-FFF2-40B4-BE49-F238E27FC236}">
                    <a16:creationId xmlns:a16="http://schemas.microsoft.com/office/drawing/2014/main" id="{A28E0EF0-0830-4817-AF22-6A092209BDC5}"/>
                  </a:ext>
                </a:extLst>
              </p14:cNvPr>
              <p14:cNvContentPartPr/>
              <p14:nvPr/>
            </p14:nvContentPartPr>
            <p14:xfrm>
              <a:off x="6330627" y="2845347"/>
              <a:ext cx="22680" cy="152640"/>
            </p14:xfrm>
          </p:contentPart>
        </mc:Choice>
        <mc:Fallback>
          <p:pic>
            <p:nvPicPr>
              <p:cNvPr id="399" name="Freihand 398">
                <a:extLst>
                  <a:ext uri="{FF2B5EF4-FFF2-40B4-BE49-F238E27FC236}">
                    <a16:creationId xmlns:a16="http://schemas.microsoft.com/office/drawing/2014/main" id="{A28E0EF0-0830-4817-AF22-6A092209BDC5}"/>
                  </a:ext>
                </a:extLst>
              </p:cNvPr>
              <p:cNvPicPr/>
              <p:nvPr/>
            </p:nvPicPr>
            <p:blipFill>
              <a:blip r:embed="rId401"/>
              <a:stretch>
                <a:fillRect/>
              </a:stretch>
            </p:blipFill>
            <p:spPr>
              <a:xfrm>
                <a:off x="6326307" y="2841027"/>
                <a:ext cx="31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00" name="Freihand 399">
                <a:extLst>
                  <a:ext uri="{FF2B5EF4-FFF2-40B4-BE49-F238E27FC236}">
                    <a16:creationId xmlns:a16="http://schemas.microsoft.com/office/drawing/2014/main" id="{C8ABA479-97E5-4098-847A-F3CB28354961}"/>
                  </a:ext>
                </a:extLst>
              </p14:cNvPr>
              <p14:cNvContentPartPr/>
              <p14:nvPr/>
            </p14:nvContentPartPr>
            <p14:xfrm>
              <a:off x="6240627" y="2816187"/>
              <a:ext cx="179640" cy="174600"/>
            </p14:xfrm>
          </p:contentPart>
        </mc:Choice>
        <mc:Fallback>
          <p:pic>
            <p:nvPicPr>
              <p:cNvPr id="400" name="Freihand 399">
                <a:extLst>
                  <a:ext uri="{FF2B5EF4-FFF2-40B4-BE49-F238E27FC236}">
                    <a16:creationId xmlns:a16="http://schemas.microsoft.com/office/drawing/2014/main" id="{C8ABA479-97E5-4098-847A-F3CB28354961}"/>
                  </a:ext>
                </a:extLst>
              </p:cNvPr>
              <p:cNvPicPr/>
              <p:nvPr/>
            </p:nvPicPr>
            <p:blipFill>
              <a:blip r:embed="rId403"/>
              <a:stretch>
                <a:fillRect/>
              </a:stretch>
            </p:blipFill>
            <p:spPr>
              <a:xfrm>
                <a:off x="6236307" y="2811867"/>
                <a:ext cx="188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01" name="Freihand 400">
                <a:extLst>
                  <a:ext uri="{FF2B5EF4-FFF2-40B4-BE49-F238E27FC236}">
                    <a16:creationId xmlns:a16="http://schemas.microsoft.com/office/drawing/2014/main" id="{5B4DFDD1-2E2B-4AB6-A14A-088EC21D75D8}"/>
                  </a:ext>
                </a:extLst>
              </p14:cNvPr>
              <p14:cNvContentPartPr/>
              <p14:nvPr/>
            </p14:nvContentPartPr>
            <p14:xfrm>
              <a:off x="6441867" y="2830587"/>
              <a:ext cx="91080" cy="129600"/>
            </p14:xfrm>
          </p:contentPart>
        </mc:Choice>
        <mc:Fallback>
          <p:pic>
            <p:nvPicPr>
              <p:cNvPr id="401" name="Freihand 400">
                <a:extLst>
                  <a:ext uri="{FF2B5EF4-FFF2-40B4-BE49-F238E27FC236}">
                    <a16:creationId xmlns:a16="http://schemas.microsoft.com/office/drawing/2014/main" id="{5B4DFDD1-2E2B-4AB6-A14A-088EC21D75D8}"/>
                  </a:ext>
                </a:extLst>
              </p:cNvPr>
              <p:cNvPicPr/>
              <p:nvPr/>
            </p:nvPicPr>
            <p:blipFill>
              <a:blip r:embed="rId405"/>
              <a:stretch>
                <a:fillRect/>
              </a:stretch>
            </p:blipFill>
            <p:spPr>
              <a:xfrm>
                <a:off x="6437547" y="2826267"/>
                <a:ext cx="99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02" name="Freihand 401">
                <a:extLst>
                  <a:ext uri="{FF2B5EF4-FFF2-40B4-BE49-F238E27FC236}">
                    <a16:creationId xmlns:a16="http://schemas.microsoft.com/office/drawing/2014/main" id="{D8E80B9B-3D26-46AF-A9E4-BC84F9D07A82}"/>
                  </a:ext>
                </a:extLst>
              </p14:cNvPr>
              <p14:cNvContentPartPr/>
              <p14:nvPr/>
            </p14:nvContentPartPr>
            <p14:xfrm>
              <a:off x="6557427" y="2884227"/>
              <a:ext cx="90720" cy="16560"/>
            </p14:xfrm>
          </p:contentPart>
        </mc:Choice>
        <mc:Fallback>
          <p:pic>
            <p:nvPicPr>
              <p:cNvPr id="402" name="Freihand 401">
                <a:extLst>
                  <a:ext uri="{FF2B5EF4-FFF2-40B4-BE49-F238E27FC236}">
                    <a16:creationId xmlns:a16="http://schemas.microsoft.com/office/drawing/2014/main" id="{D8E80B9B-3D26-46AF-A9E4-BC84F9D07A82}"/>
                  </a:ext>
                </a:extLst>
              </p:cNvPr>
              <p:cNvPicPr/>
              <p:nvPr/>
            </p:nvPicPr>
            <p:blipFill>
              <a:blip r:embed="rId407"/>
              <a:stretch>
                <a:fillRect/>
              </a:stretch>
            </p:blipFill>
            <p:spPr>
              <a:xfrm>
                <a:off x="6553107" y="2879907"/>
                <a:ext cx="99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03" name="Freihand 402">
                <a:extLst>
                  <a:ext uri="{FF2B5EF4-FFF2-40B4-BE49-F238E27FC236}">
                    <a16:creationId xmlns:a16="http://schemas.microsoft.com/office/drawing/2014/main" id="{C20B4750-E8CE-4A52-BEE2-2C8846B03796}"/>
                  </a:ext>
                </a:extLst>
              </p14:cNvPr>
              <p14:cNvContentPartPr/>
              <p14:nvPr/>
            </p14:nvContentPartPr>
            <p14:xfrm>
              <a:off x="6677667" y="2813667"/>
              <a:ext cx="138600" cy="123840"/>
            </p14:xfrm>
          </p:contentPart>
        </mc:Choice>
        <mc:Fallback>
          <p:pic>
            <p:nvPicPr>
              <p:cNvPr id="403" name="Freihand 402">
                <a:extLst>
                  <a:ext uri="{FF2B5EF4-FFF2-40B4-BE49-F238E27FC236}">
                    <a16:creationId xmlns:a16="http://schemas.microsoft.com/office/drawing/2014/main" id="{C20B4750-E8CE-4A52-BEE2-2C8846B03796}"/>
                  </a:ext>
                </a:extLst>
              </p:cNvPr>
              <p:cNvPicPr/>
              <p:nvPr/>
            </p:nvPicPr>
            <p:blipFill>
              <a:blip r:embed="rId409"/>
              <a:stretch>
                <a:fillRect/>
              </a:stretch>
            </p:blipFill>
            <p:spPr>
              <a:xfrm>
                <a:off x="6673347" y="2809347"/>
                <a:ext cx="147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04" name="Freihand 403">
                <a:extLst>
                  <a:ext uri="{FF2B5EF4-FFF2-40B4-BE49-F238E27FC236}">
                    <a16:creationId xmlns:a16="http://schemas.microsoft.com/office/drawing/2014/main" id="{58CE7ED6-16CE-4351-972B-44B4090E1478}"/>
                  </a:ext>
                </a:extLst>
              </p14:cNvPr>
              <p14:cNvContentPartPr/>
              <p14:nvPr/>
            </p14:nvContentPartPr>
            <p14:xfrm>
              <a:off x="6820947" y="2788107"/>
              <a:ext cx="115920" cy="151200"/>
            </p14:xfrm>
          </p:contentPart>
        </mc:Choice>
        <mc:Fallback>
          <p:pic>
            <p:nvPicPr>
              <p:cNvPr id="404" name="Freihand 403">
                <a:extLst>
                  <a:ext uri="{FF2B5EF4-FFF2-40B4-BE49-F238E27FC236}">
                    <a16:creationId xmlns:a16="http://schemas.microsoft.com/office/drawing/2014/main" id="{58CE7ED6-16CE-4351-972B-44B4090E1478}"/>
                  </a:ext>
                </a:extLst>
              </p:cNvPr>
              <p:cNvPicPr/>
              <p:nvPr/>
            </p:nvPicPr>
            <p:blipFill>
              <a:blip r:embed="rId411"/>
              <a:stretch>
                <a:fillRect/>
              </a:stretch>
            </p:blipFill>
            <p:spPr>
              <a:xfrm>
                <a:off x="6816627" y="2783787"/>
                <a:ext cx="124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06" name="Freihand 405">
                <a:extLst>
                  <a:ext uri="{FF2B5EF4-FFF2-40B4-BE49-F238E27FC236}">
                    <a16:creationId xmlns:a16="http://schemas.microsoft.com/office/drawing/2014/main" id="{05D231E5-ACF4-4C09-AF60-ADF22D1CB778}"/>
                  </a:ext>
                </a:extLst>
              </p14:cNvPr>
              <p14:cNvContentPartPr/>
              <p14:nvPr/>
            </p14:nvContentPartPr>
            <p14:xfrm>
              <a:off x="2134827" y="6329787"/>
              <a:ext cx="180000" cy="145080"/>
            </p14:xfrm>
          </p:contentPart>
        </mc:Choice>
        <mc:Fallback>
          <p:pic>
            <p:nvPicPr>
              <p:cNvPr id="406" name="Freihand 405">
                <a:extLst>
                  <a:ext uri="{FF2B5EF4-FFF2-40B4-BE49-F238E27FC236}">
                    <a16:creationId xmlns:a16="http://schemas.microsoft.com/office/drawing/2014/main" id="{05D231E5-ACF4-4C09-AF60-ADF22D1CB778}"/>
                  </a:ext>
                </a:extLst>
              </p:cNvPr>
              <p:cNvPicPr/>
              <p:nvPr/>
            </p:nvPicPr>
            <p:blipFill>
              <a:blip r:embed="rId413"/>
              <a:stretch>
                <a:fillRect/>
              </a:stretch>
            </p:blipFill>
            <p:spPr>
              <a:xfrm>
                <a:off x="2130507" y="6325467"/>
                <a:ext cx="188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07" name="Freihand 406">
                <a:extLst>
                  <a:ext uri="{FF2B5EF4-FFF2-40B4-BE49-F238E27FC236}">
                    <a16:creationId xmlns:a16="http://schemas.microsoft.com/office/drawing/2014/main" id="{C3E4D8C1-5A53-4966-8FD0-AC5B0ED1D80B}"/>
                  </a:ext>
                </a:extLst>
              </p14:cNvPr>
              <p14:cNvContentPartPr/>
              <p14:nvPr/>
            </p14:nvContentPartPr>
            <p14:xfrm>
              <a:off x="2307267" y="6325467"/>
              <a:ext cx="169560" cy="120240"/>
            </p14:xfrm>
          </p:contentPart>
        </mc:Choice>
        <mc:Fallback>
          <p:pic>
            <p:nvPicPr>
              <p:cNvPr id="407" name="Freihand 406">
                <a:extLst>
                  <a:ext uri="{FF2B5EF4-FFF2-40B4-BE49-F238E27FC236}">
                    <a16:creationId xmlns:a16="http://schemas.microsoft.com/office/drawing/2014/main" id="{C3E4D8C1-5A53-4966-8FD0-AC5B0ED1D80B}"/>
                  </a:ext>
                </a:extLst>
              </p:cNvPr>
              <p:cNvPicPr/>
              <p:nvPr/>
            </p:nvPicPr>
            <p:blipFill>
              <a:blip r:embed="rId415"/>
              <a:stretch>
                <a:fillRect/>
              </a:stretch>
            </p:blipFill>
            <p:spPr>
              <a:xfrm>
                <a:off x="2302947" y="6321147"/>
                <a:ext cx="178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08" name="Freihand 407">
                <a:extLst>
                  <a:ext uri="{FF2B5EF4-FFF2-40B4-BE49-F238E27FC236}">
                    <a16:creationId xmlns:a16="http://schemas.microsoft.com/office/drawing/2014/main" id="{F409B315-659D-430D-8EFB-CA8ECD5DE3AC}"/>
                  </a:ext>
                </a:extLst>
              </p14:cNvPr>
              <p14:cNvContentPartPr/>
              <p14:nvPr/>
            </p14:nvContentPartPr>
            <p14:xfrm>
              <a:off x="2409507" y="5143227"/>
              <a:ext cx="1721880" cy="1105920"/>
            </p14:xfrm>
          </p:contentPart>
        </mc:Choice>
        <mc:Fallback>
          <p:pic>
            <p:nvPicPr>
              <p:cNvPr id="408" name="Freihand 407">
                <a:extLst>
                  <a:ext uri="{FF2B5EF4-FFF2-40B4-BE49-F238E27FC236}">
                    <a16:creationId xmlns:a16="http://schemas.microsoft.com/office/drawing/2014/main" id="{F409B315-659D-430D-8EFB-CA8ECD5DE3AC}"/>
                  </a:ext>
                </a:extLst>
              </p:cNvPr>
              <p:cNvPicPr/>
              <p:nvPr/>
            </p:nvPicPr>
            <p:blipFill>
              <a:blip r:embed="rId417"/>
              <a:stretch>
                <a:fillRect/>
              </a:stretch>
            </p:blipFill>
            <p:spPr>
              <a:xfrm>
                <a:off x="2405187" y="5138907"/>
                <a:ext cx="1730520" cy="11145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09" name="Freihand 408">
                <a:extLst>
                  <a:ext uri="{FF2B5EF4-FFF2-40B4-BE49-F238E27FC236}">
                    <a16:creationId xmlns:a16="http://schemas.microsoft.com/office/drawing/2014/main" id="{18459B90-A959-4138-BAA0-55499BDA5949}"/>
                  </a:ext>
                </a:extLst>
              </p14:cNvPr>
              <p14:cNvContentPartPr/>
              <p14:nvPr/>
            </p14:nvContentPartPr>
            <p14:xfrm>
              <a:off x="2383587" y="6071667"/>
              <a:ext cx="193320" cy="200520"/>
            </p14:xfrm>
          </p:contentPart>
        </mc:Choice>
        <mc:Fallback>
          <p:pic>
            <p:nvPicPr>
              <p:cNvPr id="409" name="Freihand 408">
                <a:extLst>
                  <a:ext uri="{FF2B5EF4-FFF2-40B4-BE49-F238E27FC236}">
                    <a16:creationId xmlns:a16="http://schemas.microsoft.com/office/drawing/2014/main" id="{18459B90-A959-4138-BAA0-55499BDA5949}"/>
                  </a:ext>
                </a:extLst>
              </p:cNvPr>
              <p:cNvPicPr/>
              <p:nvPr/>
            </p:nvPicPr>
            <p:blipFill>
              <a:blip r:embed="rId419"/>
              <a:stretch>
                <a:fillRect/>
              </a:stretch>
            </p:blipFill>
            <p:spPr>
              <a:xfrm>
                <a:off x="2379267" y="6067347"/>
                <a:ext cx="2019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11" name="Freihand 410">
                <a:extLst>
                  <a:ext uri="{FF2B5EF4-FFF2-40B4-BE49-F238E27FC236}">
                    <a16:creationId xmlns:a16="http://schemas.microsoft.com/office/drawing/2014/main" id="{FDD612F4-E59E-439C-AED2-97B2D1AFEF39}"/>
                  </a:ext>
                </a:extLst>
              </p14:cNvPr>
              <p14:cNvContentPartPr/>
              <p14:nvPr/>
            </p14:nvContentPartPr>
            <p14:xfrm>
              <a:off x="4103667" y="5051427"/>
              <a:ext cx="200160" cy="108360"/>
            </p14:xfrm>
          </p:contentPart>
        </mc:Choice>
        <mc:Fallback>
          <p:pic>
            <p:nvPicPr>
              <p:cNvPr id="411" name="Freihand 410">
                <a:extLst>
                  <a:ext uri="{FF2B5EF4-FFF2-40B4-BE49-F238E27FC236}">
                    <a16:creationId xmlns:a16="http://schemas.microsoft.com/office/drawing/2014/main" id="{FDD612F4-E59E-439C-AED2-97B2D1AFEF39}"/>
                  </a:ext>
                </a:extLst>
              </p:cNvPr>
              <p:cNvPicPr/>
              <p:nvPr/>
            </p:nvPicPr>
            <p:blipFill>
              <a:blip r:embed="rId421"/>
              <a:stretch>
                <a:fillRect/>
              </a:stretch>
            </p:blipFill>
            <p:spPr>
              <a:xfrm>
                <a:off x="4099347" y="5047107"/>
                <a:ext cx="208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12" name="Freihand 411">
                <a:extLst>
                  <a:ext uri="{FF2B5EF4-FFF2-40B4-BE49-F238E27FC236}">
                    <a16:creationId xmlns:a16="http://schemas.microsoft.com/office/drawing/2014/main" id="{8873C957-891C-4554-AC46-04A77791AE48}"/>
                  </a:ext>
                </a:extLst>
              </p14:cNvPr>
              <p14:cNvContentPartPr/>
              <p14:nvPr/>
            </p14:nvContentPartPr>
            <p14:xfrm>
              <a:off x="4411827" y="4886547"/>
              <a:ext cx="117000" cy="162720"/>
            </p14:xfrm>
          </p:contentPart>
        </mc:Choice>
        <mc:Fallback>
          <p:pic>
            <p:nvPicPr>
              <p:cNvPr id="412" name="Freihand 411">
                <a:extLst>
                  <a:ext uri="{FF2B5EF4-FFF2-40B4-BE49-F238E27FC236}">
                    <a16:creationId xmlns:a16="http://schemas.microsoft.com/office/drawing/2014/main" id="{8873C957-891C-4554-AC46-04A77791AE48}"/>
                  </a:ext>
                </a:extLst>
              </p:cNvPr>
              <p:cNvPicPr/>
              <p:nvPr/>
            </p:nvPicPr>
            <p:blipFill>
              <a:blip r:embed="rId423"/>
              <a:stretch>
                <a:fillRect/>
              </a:stretch>
            </p:blipFill>
            <p:spPr>
              <a:xfrm>
                <a:off x="4407507" y="4882227"/>
                <a:ext cx="125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13" name="Freihand 412">
                <a:extLst>
                  <a:ext uri="{FF2B5EF4-FFF2-40B4-BE49-F238E27FC236}">
                    <a16:creationId xmlns:a16="http://schemas.microsoft.com/office/drawing/2014/main" id="{D6F31397-2F65-4289-A219-4D288AB331D0}"/>
                  </a:ext>
                </a:extLst>
              </p14:cNvPr>
              <p14:cNvContentPartPr/>
              <p14:nvPr/>
            </p14:nvContentPartPr>
            <p14:xfrm>
              <a:off x="4531707" y="4847667"/>
              <a:ext cx="102600" cy="166680"/>
            </p14:xfrm>
          </p:contentPart>
        </mc:Choice>
        <mc:Fallback>
          <p:pic>
            <p:nvPicPr>
              <p:cNvPr id="413" name="Freihand 412">
                <a:extLst>
                  <a:ext uri="{FF2B5EF4-FFF2-40B4-BE49-F238E27FC236}">
                    <a16:creationId xmlns:a16="http://schemas.microsoft.com/office/drawing/2014/main" id="{D6F31397-2F65-4289-A219-4D288AB331D0}"/>
                  </a:ext>
                </a:extLst>
              </p:cNvPr>
              <p:cNvPicPr/>
              <p:nvPr/>
            </p:nvPicPr>
            <p:blipFill>
              <a:blip r:embed="rId425"/>
              <a:stretch>
                <a:fillRect/>
              </a:stretch>
            </p:blipFill>
            <p:spPr>
              <a:xfrm>
                <a:off x="4527387" y="4843347"/>
                <a:ext cx="1112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14" name="Freihand 413">
                <a:extLst>
                  <a:ext uri="{FF2B5EF4-FFF2-40B4-BE49-F238E27FC236}">
                    <a16:creationId xmlns:a16="http://schemas.microsoft.com/office/drawing/2014/main" id="{F3C27EC4-C867-466A-8FD9-06C41773E8B3}"/>
                  </a:ext>
                </a:extLst>
              </p14:cNvPr>
              <p14:cNvContentPartPr/>
              <p14:nvPr/>
            </p14:nvContentPartPr>
            <p14:xfrm>
              <a:off x="4675707" y="4820307"/>
              <a:ext cx="103680" cy="208800"/>
            </p14:xfrm>
          </p:contentPart>
        </mc:Choice>
        <mc:Fallback>
          <p:pic>
            <p:nvPicPr>
              <p:cNvPr id="414" name="Freihand 413">
                <a:extLst>
                  <a:ext uri="{FF2B5EF4-FFF2-40B4-BE49-F238E27FC236}">
                    <a16:creationId xmlns:a16="http://schemas.microsoft.com/office/drawing/2014/main" id="{F3C27EC4-C867-466A-8FD9-06C41773E8B3}"/>
                  </a:ext>
                </a:extLst>
              </p:cNvPr>
              <p:cNvPicPr/>
              <p:nvPr/>
            </p:nvPicPr>
            <p:blipFill>
              <a:blip r:embed="rId427"/>
              <a:stretch>
                <a:fillRect/>
              </a:stretch>
            </p:blipFill>
            <p:spPr>
              <a:xfrm>
                <a:off x="4671387" y="4815987"/>
                <a:ext cx="112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15" name="Freihand 414">
                <a:extLst>
                  <a:ext uri="{FF2B5EF4-FFF2-40B4-BE49-F238E27FC236}">
                    <a16:creationId xmlns:a16="http://schemas.microsoft.com/office/drawing/2014/main" id="{510FBDC6-65E8-46F2-8D50-44BBF3F3B522}"/>
                  </a:ext>
                </a:extLst>
              </p14:cNvPr>
              <p14:cNvContentPartPr/>
              <p14:nvPr/>
            </p14:nvContentPartPr>
            <p14:xfrm>
              <a:off x="4795227" y="4757307"/>
              <a:ext cx="203760" cy="102960"/>
            </p14:xfrm>
          </p:contentPart>
        </mc:Choice>
        <mc:Fallback>
          <p:pic>
            <p:nvPicPr>
              <p:cNvPr id="415" name="Freihand 414">
                <a:extLst>
                  <a:ext uri="{FF2B5EF4-FFF2-40B4-BE49-F238E27FC236}">
                    <a16:creationId xmlns:a16="http://schemas.microsoft.com/office/drawing/2014/main" id="{510FBDC6-65E8-46F2-8D50-44BBF3F3B522}"/>
                  </a:ext>
                </a:extLst>
              </p:cNvPr>
              <p:cNvPicPr/>
              <p:nvPr/>
            </p:nvPicPr>
            <p:blipFill>
              <a:blip r:embed="rId429"/>
              <a:stretch>
                <a:fillRect/>
              </a:stretch>
            </p:blipFill>
            <p:spPr>
              <a:xfrm>
                <a:off x="4790907" y="4752987"/>
                <a:ext cx="212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16" name="Freihand 415">
                <a:extLst>
                  <a:ext uri="{FF2B5EF4-FFF2-40B4-BE49-F238E27FC236}">
                    <a16:creationId xmlns:a16="http://schemas.microsoft.com/office/drawing/2014/main" id="{99DB58F2-87DB-4581-AD02-8C64F0F52F42}"/>
                  </a:ext>
                </a:extLst>
              </p14:cNvPr>
              <p14:cNvContentPartPr/>
              <p14:nvPr/>
            </p14:nvContentPartPr>
            <p14:xfrm>
              <a:off x="5002947" y="4704027"/>
              <a:ext cx="74520" cy="100440"/>
            </p14:xfrm>
          </p:contentPart>
        </mc:Choice>
        <mc:Fallback>
          <p:pic>
            <p:nvPicPr>
              <p:cNvPr id="416" name="Freihand 415">
                <a:extLst>
                  <a:ext uri="{FF2B5EF4-FFF2-40B4-BE49-F238E27FC236}">
                    <a16:creationId xmlns:a16="http://schemas.microsoft.com/office/drawing/2014/main" id="{99DB58F2-87DB-4581-AD02-8C64F0F52F42}"/>
                  </a:ext>
                </a:extLst>
              </p:cNvPr>
              <p:cNvPicPr/>
              <p:nvPr/>
            </p:nvPicPr>
            <p:blipFill>
              <a:blip r:embed="rId431"/>
              <a:stretch>
                <a:fillRect/>
              </a:stretch>
            </p:blipFill>
            <p:spPr>
              <a:xfrm>
                <a:off x="4998627" y="4699707"/>
                <a:ext cx="83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17" name="Freihand 416">
                <a:extLst>
                  <a:ext uri="{FF2B5EF4-FFF2-40B4-BE49-F238E27FC236}">
                    <a16:creationId xmlns:a16="http://schemas.microsoft.com/office/drawing/2014/main" id="{9FDFF285-50FE-4264-AAA2-1F4E5CFBC538}"/>
                  </a:ext>
                </a:extLst>
              </p14:cNvPr>
              <p14:cNvContentPartPr/>
              <p14:nvPr/>
            </p14:nvContentPartPr>
            <p14:xfrm>
              <a:off x="5161707" y="4695747"/>
              <a:ext cx="17280" cy="83520"/>
            </p14:xfrm>
          </p:contentPart>
        </mc:Choice>
        <mc:Fallback>
          <p:pic>
            <p:nvPicPr>
              <p:cNvPr id="417" name="Freihand 416">
                <a:extLst>
                  <a:ext uri="{FF2B5EF4-FFF2-40B4-BE49-F238E27FC236}">
                    <a16:creationId xmlns:a16="http://schemas.microsoft.com/office/drawing/2014/main" id="{9FDFF285-50FE-4264-AAA2-1F4E5CFBC538}"/>
                  </a:ext>
                </a:extLst>
              </p:cNvPr>
              <p:cNvPicPr/>
              <p:nvPr/>
            </p:nvPicPr>
            <p:blipFill>
              <a:blip r:embed="rId433"/>
              <a:stretch>
                <a:fillRect/>
              </a:stretch>
            </p:blipFill>
            <p:spPr>
              <a:xfrm>
                <a:off x="5157387" y="4691427"/>
                <a:ext cx="25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418" name="Freihand 417">
                <a:extLst>
                  <a:ext uri="{FF2B5EF4-FFF2-40B4-BE49-F238E27FC236}">
                    <a16:creationId xmlns:a16="http://schemas.microsoft.com/office/drawing/2014/main" id="{964666AB-5632-4425-B436-0B2DE25DEA27}"/>
                  </a:ext>
                </a:extLst>
              </p14:cNvPr>
              <p14:cNvContentPartPr/>
              <p14:nvPr/>
            </p14:nvContentPartPr>
            <p14:xfrm>
              <a:off x="5126067" y="4648587"/>
              <a:ext cx="23040" cy="2160"/>
            </p14:xfrm>
          </p:contentPart>
        </mc:Choice>
        <mc:Fallback>
          <p:pic>
            <p:nvPicPr>
              <p:cNvPr id="418" name="Freihand 417">
                <a:extLst>
                  <a:ext uri="{FF2B5EF4-FFF2-40B4-BE49-F238E27FC236}">
                    <a16:creationId xmlns:a16="http://schemas.microsoft.com/office/drawing/2014/main" id="{964666AB-5632-4425-B436-0B2DE25DEA27}"/>
                  </a:ext>
                </a:extLst>
              </p:cNvPr>
              <p:cNvPicPr/>
              <p:nvPr/>
            </p:nvPicPr>
            <p:blipFill>
              <a:blip r:embed="rId435"/>
              <a:stretch>
                <a:fillRect/>
              </a:stretch>
            </p:blipFill>
            <p:spPr>
              <a:xfrm>
                <a:off x="5121747" y="4644267"/>
                <a:ext cx="31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419" name="Freihand 418">
                <a:extLst>
                  <a:ext uri="{FF2B5EF4-FFF2-40B4-BE49-F238E27FC236}">
                    <a16:creationId xmlns:a16="http://schemas.microsoft.com/office/drawing/2014/main" id="{2DF3CF45-CF23-4469-9208-F60C1F9D48E8}"/>
                  </a:ext>
                </a:extLst>
              </p14:cNvPr>
              <p14:cNvContentPartPr/>
              <p14:nvPr/>
            </p14:nvContentPartPr>
            <p14:xfrm>
              <a:off x="5189427" y="4581627"/>
              <a:ext cx="215280" cy="145080"/>
            </p14:xfrm>
          </p:contentPart>
        </mc:Choice>
        <mc:Fallback>
          <p:pic>
            <p:nvPicPr>
              <p:cNvPr id="419" name="Freihand 418">
                <a:extLst>
                  <a:ext uri="{FF2B5EF4-FFF2-40B4-BE49-F238E27FC236}">
                    <a16:creationId xmlns:a16="http://schemas.microsoft.com/office/drawing/2014/main" id="{2DF3CF45-CF23-4469-9208-F60C1F9D48E8}"/>
                  </a:ext>
                </a:extLst>
              </p:cNvPr>
              <p:cNvPicPr/>
              <p:nvPr/>
            </p:nvPicPr>
            <p:blipFill>
              <a:blip r:embed="rId437"/>
              <a:stretch>
                <a:fillRect/>
              </a:stretch>
            </p:blipFill>
            <p:spPr>
              <a:xfrm>
                <a:off x="5185107" y="4577307"/>
                <a:ext cx="223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20" name="Freihand 419">
                <a:extLst>
                  <a:ext uri="{FF2B5EF4-FFF2-40B4-BE49-F238E27FC236}">
                    <a16:creationId xmlns:a16="http://schemas.microsoft.com/office/drawing/2014/main" id="{E85AFB79-B2F6-4B6C-B82F-610C0ED272D4}"/>
                  </a:ext>
                </a:extLst>
              </p14:cNvPr>
              <p14:cNvContentPartPr/>
              <p14:nvPr/>
            </p14:nvContentPartPr>
            <p14:xfrm>
              <a:off x="5547987" y="4371747"/>
              <a:ext cx="176040" cy="214200"/>
            </p14:xfrm>
          </p:contentPart>
        </mc:Choice>
        <mc:Fallback>
          <p:pic>
            <p:nvPicPr>
              <p:cNvPr id="420" name="Freihand 419">
                <a:extLst>
                  <a:ext uri="{FF2B5EF4-FFF2-40B4-BE49-F238E27FC236}">
                    <a16:creationId xmlns:a16="http://schemas.microsoft.com/office/drawing/2014/main" id="{E85AFB79-B2F6-4B6C-B82F-610C0ED272D4}"/>
                  </a:ext>
                </a:extLst>
              </p:cNvPr>
              <p:cNvPicPr/>
              <p:nvPr/>
            </p:nvPicPr>
            <p:blipFill>
              <a:blip r:embed="rId439"/>
              <a:stretch>
                <a:fillRect/>
              </a:stretch>
            </p:blipFill>
            <p:spPr>
              <a:xfrm>
                <a:off x="5543667" y="4367427"/>
                <a:ext cx="184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21" name="Freihand 420">
                <a:extLst>
                  <a:ext uri="{FF2B5EF4-FFF2-40B4-BE49-F238E27FC236}">
                    <a16:creationId xmlns:a16="http://schemas.microsoft.com/office/drawing/2014/main" id="{4071E955-8E70-441B-A8E9-8B72C08BFA46}"/>
                  </a:ext>
                </a:extLst>
              </p14:cNvPr>
              <p14:cNvContentPartPr/>
              <p14:nvPr/>
            </p14:nvContentPartPr>
            <p14:xfrm>
              <a:off x="5725827" y="4400547"/>
              <a:ext cx="104040" cy="105480"/>
            </p14:xfrm>
          </p:contentPart>
        </mc:Choice>
        <mc:Fallback>
          <p:pic>
            <p:nvPicPr>
              <p:cNvPr id="421" name="Freihand 420">
                <a:extLst>
                  <a:ext uri="{FF2B5EF4-FFF2-40B4-BE49-F238E27FC236}">
                    <a16:creationId xmlns:a16="http://schemas.microsoft.com/office/drawing/2014/main" id="{4071E955-8E70-441B-A8E9-8B72C08BFA46}"/>
                  </a:ext>
                </a:extLst>
              </p:cNvPr>
              <p:cNvPicPr/>
              <p:nvPr/>
            </p:nvPicPr>
            <p:blipFill>
              <a:blip r:embed="rId441"/>
              <a:stretch>
                <a:fillRect/>
              </a:stretch>
            </p:blipFill>
            <p:spPr>
              <a:xfrm>
                <a:off x="5721507" y="4396227"/>
                <a:ext cx="112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23" name="Freihand 422">
                <a:extLst>
                  <a:ext uri="{FF2B5EF4-FFF2-40B4-BE49-F238E27FC236}">
                    <a16:creationId xmlns:a16="http://schemas.microsoft.com/office/drawing/2014/main" id="{7EB76986-5251-4B21-936A-C2FC55943A28}"/>
                  </a:ext>
                </a:extLst>
              </p14:cNvPr>
              <p14:cNvContentPartPr/>
              <p14:nvPr/>
            </p14:nvContentPartPr>
            <p14:xfrm>
              <a:off x="5809347" y="4405227"/>
              <a:ext cx="21600" cy="70200"/>
            </p14:xfrm>
          </p:contentPart>
        </mc:Choice>
        <mc:Fallback>
          <p:pic>
            <p:nvPicPr>
              <p:cNvPr id="423" name="Freihand 422">
                <a:extLst>
                  <a:ext uri="{FF2B5EF4-FFF2-40B4-BE49-F238E27FC236}">
                    <a16:creationId xmlns:a16="http://schemas.microsoft.com/office/drawing/2014/main" id="{7EB76986-5251-4B21-936A-C2FC55943A28}"/>
                  </a:ext>
                </a:extLst>
              </p:cNvPr>
              <p:cNvPicPr/>
              <p:nvPr/>
            </p:nvPicPr>
            <p:blipFill>
              <a:blip r:embed="rId443"/>
              <a:stretch>
                <a:fillRect/>
              </a:stretch>
            </p:blipFill>
            <p:spPr>
              <a:xfrm>
                <a:off x="5805027" y="4400907"/>
                <a:ext cx="30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24" name="Freihand 423">
                <a:extLst>
                  <a:ext uri="{FF2B5EF4-FFF2-40B4-BE49-F238E27FC236}">
                    <a16:creationId xmlns:a16="http://schemas.microsoft.com/office/drawing/2014/main" id="{7E4A12BD-8B52-419B-A1FB-548E19D3FE7D}"/>
                  </a:ext>
                </a:extLst>
              </p14:cNvPr>
              <p14:cNvContentPartPr/>
              <p14:nvPr/>
            </p14:nvContentPartPr>
            <p14:xfrm>
              <a:off x="5820507" y="4287507"/>
              <a:ext cx="94320" cy="141120"/>
            </p14:xfrm>
          </p:contentPart>
        </mc:Choice>
        <mc:Fallback>
          <p:pic>
            <p:nvPicPr>
              <p:cNvPr id="424" name="Freihand 423">
                <a:extLst>
                  <a:ext uri="{FF2B5EF4-FFF2-40B4-BE49-F238E27FC236}">
                    <a16:creationId xmlns:a16="http://schemas.microsoft.com/office/drawing/2014/main" id="{7E4A12BD-8B52-419B-A1FB-548E19D3FE7D}"/>
                  </a:ext>
                </a:extLst>
              </p:cNvPr>
              <p:cNvPicPr/>
              <p:nvPr/>
            </p:nvPicPr>
            <p:blipFill>
              <a:blip r:embed="rId445"/>
              <a:stretch>
                <a:fillRect/>
              </a:stretch>
            </p:blipFill>
            <p:spPr>
              <a:xfrm>
                <a:off x="5816187" y="4283187"/>
                <a:ext cx="102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25" name="Freihand 424">
                <a:extLst>
                  <a:ext uri="{FF2B5EF4-FFF2-40B4-BE49-F238E27FC236}">
                    <a16:creationId xmlns:a16="http://schemas.microsoft.com/office/drawing/2014/main" id="{4282FE13-791B-4D26-8466-C5D079B2559E}"/>
                  </a:ext>
                </a:extLst>
              </p14:cNvPr>
              <p14:cNvContentPartPr/>
              <p14:nvPr/>
            </p14:nvContentPartPr>
            <p14:xfrm>
              <a:off x="5913027" y="4334307"/>
              <a:ext cx="151560" cy="222120"/>
            </p14:xfrm>
          </p:contentPart>
        </mc:Choice>
        <mc:Fallback>
          <p:pic>
            <p:nvPicPr>
              <p:cNvPr id="425" name="Freihand 424">
                <a:extLst>
                  <a:ext uri="{FF2B5EF4-FFF2-40B4-BE49-F238E27FC236}">
                    <a16:creationId xmlns:a16="http://schemas.microsoft.com/office/drawing/2014/main" id="{4282FE13-791B-4D26-8466-C5D079B2559E}"/>
                  </a:ext>
                </a:extLst>
              </p:cNvPr>
              <p:cNvPicPr/>
              <p:nvPr/>
            </p:nvPicPr>
            <p:blipFill>
              <a:blip r:embed="rId447"/>
              <a:stretch>
                <a:fillRect/>
              </a:stretch>
            </p:blipFill>
            <p:spPr>
              <a:xfrm>
                <a:off x="5908707" y="4329987"/>
                <a:ext cx="160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26" name="Freihand 425">
                <a:extLst>
                  <a:ext uri="{FF2B5EF4-FFF2-40B4-BE49-F238E27FC236}">
                    <a16:creationId xmlns:a16="http://schemas.microsoft.com/office/drawing/2014/main" id="{97DF4A53-377F-46BC-AD2C-B5D2A2220A83}"/>
                  </a:ext>
                </a:extLst>
              </p14:cNvPr>
              <p14:cNvContentPartPr/>
              <p14:nvPr/>
            </p14:nvContentPartPr>
            <p14:xfrm>
              <a:off x="6127227" y="4228827"/>
              <a:ext cx="186480" cy="122400"/>
            </p14:xfrm>
          </p:contentPart>
        </mc:Choice>
        <mc:Fallback>
          <p:pic>
            <p:nvPicPr>
              <p:cNvPr id="426" name="Freihand 425">
                <a:extLst>
                  <a:ext uri="{FF2B5EF4-FFF2-40B4-BE49-F238E27FC236}">
                    <a16:creationId xmlns:a16="http://schemas.microsoft.com/office/drawing/2014/main" id="{97DF4A53-377F-46BC-AD2C-B5D2A2220A83}"/>
                  </a:ext>
                </a:extLst>
              </p:cNvPr>
              <p:cNvPicPr/>
              <p:nvPr/>
            </p:nvPicPr>
            <p:blipFill>
              <a:blip r:embed="rId449"/>
              <a:stretch>
                <a:fillRect/>
              </a:stretch>
            </p:blipFill>
            <p:spPr>
              <a:xfrm>
                <a:off x="6122907" y="4224507"/>
                <a:ext cx="195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27" name="Freihand 426">
                <a:extLst>
                  <a:ext uri="{FF2B5EF4-FFF2-40B4-BE49-F238E27FC236}">
                    <a16:creationId xmlns:a16="http://schemas.microsoft.com/office/drawing/2014/main" id="{EF73BE59-0739-48AC-9C66-4011B35AFAC4}"/>
                  </a:ext>
                </a:extLst>
              </p14:cNvPr>
              <p14:cNvContentPartPr/>
              <p14:nvPr/>
            </p14:nvContentPartPr>
            <p14:xfrm>
              <a:off x="6335667" y="4203267"/>
              <a:ext cx="90720" cy="70920"/>
            </p14:xfrm>
          </p:contentPart>
        </mc:Choice>
        <mc:Fallback>
          <p:pic>
            <p:nvPicPr>
              <p:cNvPr id="427" name="Freihand 426">
                <a:extLst>
                  <a:ext uri="{FF2B5EF4-FFF2-40B4-BE49-F238E27FC236}">
                    <a16:creationId xmlns:a16="http://schemas.microsoft.com/office/drawing/2014/main" id="{EF73BE59-0739-48AC-9C66-4011B35AFAC4}"/>
                  </a:ext>
                </a:extLst>
              </p:cNvPr>
              <p:cNvPicPr/>
              <p:nvPr/>
            </p:nvPicPr>
            <p:blipFill>
              <a:blip r:embed="rId451"/>
              <a:stretch>
                <a:fillRect/>
              </a:stretch>
            </p:blipFill>
            <p:spPr>
              <a:xfrm>
                <a:off x="6331347" y="4198947"/>
                <a:ext cx="99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29" name="Freihand 428">
                <a:extLst>
                  <a:ext uri="{FF2B5EF4-FFF2-40B4-BE49-F238E27FC236}">
                    <a16:creationId xmlns:a16="http://schemas.microsoft.com/office/drawing/2014/main" id="{7E66AB9E-AC4B-450A-B2EA-11176D196062}"/>
                  </a:ext>
                </a:extLst>
              </p14:cNvPr>
              <p14:cNvContentPartPr/>
              <p14:nvPr/>
            </p14:nvContentPartPr>
            <p14:xfrm>
              <a:off x="6560307" y="4019667"/>
              <a:ext cx="57240" cy="163440"/>
            </p14:xfrm>
          </p:contentPart>
        </mc:Choice>
        <mc:Fallback>
          <p:pic>
            <p:nvPicPr>
              <p:cNvPr id="429" name="Freihand 428">
                <a:extLst>
                  <a:ext uri="{FF2B5EF4-FFF2-40B4-BE49-F238E27FC236}">
                    <a16:creationId xmlns:a16="http://schemas.microsoft.com/office/drawing/2014/main" id="{7E66AB9E-AC4B-450A-B2EA-11176D196062}"/>
                  </a:ext>
                </a:extLst>
              </p:cNvPr>
              <p:cNvPicPr/>
              <p:nvPr/>
            </p:nvPicPr>
            <p:blipFill>
              <a:blip r:embed="rId453"/>
              <a:stretch>
                <a:fillRect/>
              </a:stretch>
            </p:blipFill>
            <p:spPr>
              <a:xfrm>
                <a:off x="6555987" y="4015347"/>
                <a:ext cx="65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30" name="Freihand 429">
                <a:extLst>
                  <a:ext uri="{FF2B5EF4-FFF2-40B4-BE49-F238E27FC236}">
                    <a16:creationId xmlns:a16="http://schemas.microsoft.com/office/drawing/2014/main" id="{68B6DE00-E3A0-4939-AFAC-A066E295053D}"/>
                  </a:ext>
                </a:extLst>
              </p14:cNvPr>
              <p14:cNvContentPartPr/>
              <p14:nvPr/>
            </p14:nvContentPartPr>
            <p14:xfrm>
              <a:off x="6559587" y="4088067"/>
              <a:ext cx="78480" cy="39960"/>
            </p14:xfrm>
          </p:contentPart>
        </mc:Choice>
        <mc:Fallback>
          <p:pic>
            <p:nvPicPr>
              <p:cNvPr id="430" name="Freihand 429">
                <a:extLst>
                  <a:ext uri="{FF2B5EF4-FFF2-40B4-BE49-F238E27FC236}">
                    <a16:creationId xmlns:a16="http://schemas.microsoft.com/office/drawing/2014/main" id="{68B6DE00-E3A0-4939-AFAC-A066E295053D}"/>
                  </a:ext>
                </a:extLst>
              </p:cNvPr>
              <p:cNvPicPr/>
              <p:nvPr/>
            </p:nvPicPr>
            <p:blipFill>
              <a:blip r:embed="rId455"/>
              <a:stretch>
                <a:fillRect/>
              </a:stretch>
            </p:blipFill>
            <p:spPr>
              <a:xfrm>
                <a:off x="6555267" y="4083747"/>
                <a:ext cx="87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31" name="Freihand 430">
                <a:extLst>
                  <a:ext uri="{FF2B5EF4-FFF2-40B4-BE49-F238E27FC236}">
                    <a16:creationId xmlns:a16="http://schemas.microsoft.com/office/drawing/2014/main" id="{B2E0FFF6-AD3A-430F-8663-DD7F49100534}"/>
                  </a:ext>
                </a:extLst>
              </p14:cNvPr>
              <p14:cNvContentPartPr/>
              <p14:nvPr/>
            </p14:nvContentPartPr>
            <p14:xfrm>
              <a:off x="6624387" y="3987267"/>
              <a:ext cx="142920" cy="156960"/>
            </p14:xfrm>
          </p:contentPart>
        </mc:Choice>
        <mc:Fallback>
          <p:pic>
            <p:nvPicPr>
              <p:cNvPr id="431" name="Freihand 430">
                <a:extLst>
                  <a:ext uri="{FF2B5EF4-FFF2-40B4-BE49-F238E27FC236}">
                    <a16:creationId xmlns:a16="http://schemas.microsoft.com/office/drawing/2014/main" id="{B2E0FFF6-AD3A-430F-8663-DD7F49100534}"/>
                  </a:ext>
                </a:extLst>
              </p:cNvPr>
              <p:cNvPicPr/>
              <p:nvPr/>
            </p:nvPicPr>
            <p:blipFill>
              <a:blip r:embed="rId457"/>
              <a:stretch>
                <a:fillRect/>
              </a:stretch>
            </p:blipFill>
            <p:spPr>
              <a:xfrm>
                <a:off x="6620067" y="3982947"/>
                <a:ext cx="151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32" name="Freihand 431">
                <a:extLst>
                  <a:ext uri="{FF2B5EF4-FFF2-40B4-BE49-F238E27FC236}">
                    <a16:creationId xmlns:a16="http://schemas.microsoft.com/office/drawing/2014/main" id="{28666A28-525A-4631-BD56-F75B91D5C2F8}"/>
                  </a:ext>
                </a:extLst>
              </p14:cNvPr>
              <p14:cNvContentPartPr/>
              <p14:nvPr/>
            </p14:nvContentPartPr>
            <p14:xfrm>
              <a:off x="6761187" y="3976107"/>
              <a:ext cx="64800" cy="61200"/>
            </p14:xfrm>
          </p:contentPart>
        </mc:Choice>
        <mc:Fallback>
          <p:pic>
            <p:nvPicPr>
              <p:cNvPr id="432" name="Freihand 431">
                <a:extLst>
                  <a:ext uri="{FF2B5EF4-FFF2-40B4-BE49-F238E27FC236}">
                    <a16:creationId xmlns:a16="http://schemas.microsoft.com/office/drawing/2014/main" id="{28666A28-525A-4631-BD56-F75B91D5C2F8}"/>
                  </a:ext>
                </a:extLst>
              </p:cNvPr>
              <p:cNvPicPr/>
              <p:nvPr/>
            </p:nvPicPr>
            <p:blipFill>
              <a:blip r:embed="rId459"/>
              <a:stretch>
                <a:fillRect/>
              </a:stretch>
            </p:blipFill>
            <p:spPr>
              <a:xfrm>
                <a:off x="6756867" y="3971787"/>
                <a:ext cx="73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33" name="Freihand 432">
                <a:extLst>
                  <a:ext uri="{FF2B5EF4-FFF2-40B4-BE49-F238E27FC236}">
                    <a16:creationId xmlns:a16="http://schemas.microsoft.com/office/drawing/2014/main" id="{1191DA32-915A-4967-913B-11C40658F02E}"/>
                  </a:ext>
                </a:extLst>
              </p14:cNvPr>
              <p14:cNvContentPartPr/>
              <p14:nvPr/>
            </p14:nvContentPartPr>
            <p14:xfrm>
              <a:off x="6851187" y="3888267"/>
              <a:ext cx="49680" cy="170280"/>
            </p14:xfrm>
          </p:contentPart>
        </mc:Choice>
        <mc:Fallback>
          <p:pic>
            <p:nvPicPr>
              <p:cNvPr id="433" name="Freihand 432">
                <a:extLst>
                  <a:ext uri="{FF2B5EF4-FFF2-40B4-BE49-F238E27FC236}">
                    <a16:creationId xmlns:a16="http://schemas.microsoft.com/office/drawing/2014/main" id="{1191DA32-915A-4967-913B-11C40658F02E}"/>
                  </a:ext>
                </a:extLst>
              </p:cNvPr>
              <p:cNvPicPr/>
              <p:nvPr/>
            </p:nvPicPr>
            <p:blipFill>
              <a:blip r:embed="rId461"/>
              <a:stretch>
                <a:fillRect/>
              </a:stretch>
            </p:blipFill>
            <p:spPr>
              <a:xfrm>
                <a:off x="6846867" y="3883947"/>
                <a:ext cx="58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34" name="Freihand 433">
                <a:extLst>
                  <a:ext uri="{FF2B5EF4-FFF2-40B4-BE49-F238E27FC236}">
                    <a16:creationId xmlns:a16="http://schemas.microsoft.com/office/drawing/2014/main" id="{B7F7DAA0-FA49-466E-8666-75C28B0D76D8}"/>
                  </a:ext>
                </a:extLst>
              </p14:cNvPr>
              <p14:cNvContentPartPr/>
              <p14:nvPr/>
            </p14:nvContentPartPr>
            <p14:xfrm>
              <a:off x="6849387" y="3905187"/>
              <a:ext cx="92880" cy="108720"/>
            </p14:xfrm>
          </p:contentPart>
        </mc:Choice>
        <mc:Fallback>
          <p:pic>
            <p:nvPicPr>
              <p:cNvPr id="434" name="Freihand 433">
                <a:extLst>
                  <a:ext uri="{FF2B5EF4-FFF2-40B4-BE49-F238E27FC236}">
                    <a16:creationId xmlns:a16="http://schemas.microsoft.com/office/drawing/2014/main" id="{B7F7DAA0-FA49-466E-8666-75C28B0D76D8}"/>
                  </a:ext>
                </a:extLst>
              </p:cNvPr>
              <p:cNvPicPr/>
              <p:nvPr/>
            </p:nvPicPr>
            <p:blipFill>
              <a:blip r:embed="rId463"/>
              <a:stretch>
                <a:fillRect/>
              </a:stretch>
            </p:blipFill>
            <p:spPr>
              <a:xfrm>
                <a:off x="6845067" y="3900867"/>
                <a:ext cx="101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35" name="Freihand 434">
                <a:extLst>
                  <a:ext uri="{FF2B5EF4-FFF2-40B4-BE49-F238E27FC236}">
                    <a16:creationId xmlns:a16="http://schemas.microsoft.com/office/drawing/2014/main" id="{AE73089E-CC17-40DF-A7C8-C152FC195DA9}"/>
                  </a:ext>
                </a:extLst>
              </p14:cNvPr>
              <p14:cNvContentPartPr/>
              <p14:nvPr/>
            </p14:nvContentPartPr>
            <p14:xfrm>
              <a:off x="6971067" y="3843627"/>
              <a:ext cx="52200" cy="129600"/>
            </p14:xfrm>
          </p:contentPart>
        </mc:Choice>
        <mc:Fallback>
          <p:pic>
            <p:nvPicPr>
              <p:cNvPr id="435" name="Freihand 434">
                <a:extLst>
                  <a:ext uri="{FF2B5EF4-FFF2-40B4-BE49-F238E27FC236}">
                    <a16:creationId xmlns:a16="http://schemas.microsoft.com/office/drawing/2014/main" id="{AE73089E-CC17-40DF-A7C8-C152FC195DA9}"/>
                  </a:ext>
                </a:extLst>
              </p:cNvPr>
              <p:cNvPicPr/>
              <p:nvPr/>
            </p:nvPicPr>
            <p:blipFill>
              <a:blip r:embed="rId465"/>
              <a:stretch>
                <a:fillRect/>
              </a:stretch>
            </p:blipFill>
            <p:spPr>
              <a:xfrm>
                <a:off x="6966747" y="3839307"/>
                <a:ext cx="60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36" name="Freihand 435">
                <a:extLst>
                  <a:ext uri="{FF2B5EF4-FFF2-40B4-BE49-F238E27FC236}">
                    <a16:creationId xmlns:a16="http://schemas.microsoft.com/office/drawing/2014/main" id="{A377C17F-D234-43EA-82F8-76AAADDB6EF4}"/>
                  </a:ext>
                </a:extLst>
              </p14:cNvPr>
              <p14:cNvContentPartPr/>
              <p14:nvPr/>
            </p14:nvContentPartPr>
            <p14:xfrm>
              <a:off x="6894027" y="3816987"/>
              <a:ext cx="212040" cy="169560"/>
            </p14:xfrm>
          </p:contentPart>
        </mc:Choice>
        <mc:Fallback>
          <p:pic>
            <p:nvPicPr>
              <p:cNvPr id="436" name="Freihand 435">
                <a:extLst>
                  <a:ext uri="{FF2B5EF4-FFF2-40B4-BE49-F238E27FC236}">
                    <a16:creationId xmlns:a16="http://schemas.microsoft.com/office/drawing/2014/main" id="{A377C17F-D234-43EA-82F8-76AAADDB6EF4}"/>
                  </a:ext>
                </a:extLst>
              </p:cNvPr>
              <p:cNvPicPr/>
              <p:nvPr/>
            </p:nvPicPr>
            <p:blipFill>
              <a:blip r:embed="rId467"/>
              <a:stretch>
                <a:fillRect/>
              </a:stretch>
            </p:blipFill>
            <p:spPr>
              <a:xfrm>
                <a:off x="6889707" y="3812667"/>
                <a:ext cx="220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38" name="Freihand 437">
                <a:extLst>
                  <a:ext uri="{FF2B5EF4-FFF2-40B4-BE49-F238E27FC236}">
                    <a16:creationId xmlns:a16="http://schemas.microsoft.com/office/drawing/2014/main" id="{B7FF300F-5CD5-45CF-B6A4-0F13CEEF3C82}"/>
                  </a:ext>
                </a:extLst>
              </p14:cNvPr>
              <p14:cNvContentPartPr/>
              <p14:nvPr/>
            </p14:nvContentPartPr>
            <p14:xfrm>
              <a:off x="5219307" y="4926147"/>
              <a:ext cx="86040" cy="165600"/>
            </p14:xfrm>
          </p:contentPart>
        </mc:Choice>
        <mc:Fallback>
          <p:pic>
            <p:nvPicPr>
              <p:cNvPr id="438" name="Freihand 437">
                <a:extLst>
                  <a:ext uri="{FF2B5EF4-FFF2-40B4-BE49-F238E27FC236}">
                    <a16:creationId xmlns:a16="http://schemas.microsoft.com/office/drawing/2014/main" id="{B7FF300F-5CD5-45CF-B6A4-0F13CEEF3C82}"/>
                  </a:ext>
                </a:extLst>
              </p:cNvPr>
              <p:cNvPicPr/>
              <p:nvPr/>
            </p:nvPicPr>
            <p:blipFill>
              <a:blip r:embed="rId469"/>
              <a:stretch>
                <a:fillRect/>
              </a:stretch>
            </p:blipFill>
            <p:spPr>
              <a:xfrm>
                <a:off x="5214987" y="4921827"/>
                <a:ext cx="94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39" name="Freihand 438">
                <a:extLst>
                  <a:ext uri="{FF2B5EF4-FFF2-40B4-BE49-F238E27FC236}">
                    <a16:creationId xmlns:a16="http://schemas.microsoft.com/office/drawing/2014/main" id="{805BAE0D-FCAF-4F86-9141-3ACE93A89FC0}"/>
                  </a:ext>
                </a:extLst>
              </p14:cNvPr>
              <p14:cNvContentPartPr/>
              <p14:nvPr/>
            </p14:nvContentPartPr>
            <p14:xfrm>
              <a:off x="5200587" y="4973307"/>
              <a:ext cx="114840" cy="50760"/>
            </p14:xfrm>
          </p:contentPart>
        </mc:Choice>
        <mc:Fallback>
          <p:pic>
            <p:nvPicPr>
              <p:cNvPr id="439" name="Freihand 438">
                <a:extLst>
                  <a:ext uri="{FF2B5EF4-FFF2-40B4-BE49-F238E27FC236}">
                    <a16:creationId xmlns:a16="http://schemas.microsoft.com/office/drawing/2014/main" id="{805BAE0D-FCAF-4F86-9141-3ACE93A89FC0}"/>
                  </a:ext>
                </a:extLst>
              </p:cNvPr>
              <p:cNvPicPr/>
              <p:nvPr/>
            </p:nvPicPr>
            <p:blipFill>
              <a:blip r:embed="rId471"/>
              <a:stretch>
                <a:fillRect/>
              </a:stretch>
            </p:blipFill>
            <p:spPr>
              <a:xfrm>
                <a:off x="5196267" y="4968987"/>
                <a:ext cx="1234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40" name="Freihand 439">
                <a:extLst>
                  <a:ext uri="{FF2B5EF4-FFF2-40B4-BE49-F238E27FC236}">
                    <a16:creationId xmlns:a16="http://schemas.microsoft.com/office/drawing/2014/main" id="{22A7C3DD-399C-4CDB-A750-45335B9552B7}"/>
                  </a:ext>
                </a:extLst>
              </p14:cNvPr>
              <p14:cNvContentPartPr/>
              <p14:nvPr/>
            </p14:nvContentPartPr>
            <p14:xfrm>
              <a:off x="5338827" y="4909947"/>
              <a:ext cx="163800" cy="101160"/>
            </p14:xfrm>
          </p:contentPart>
        </mc:Choice>
        <mc:Fallback>
          <p:pic>
            <p:nvPicPr>
              <p:cNvPr id="440" name="Freihand 439">
                <a:extLst>
                  <a:ext uri="{FF2B5EF4-FFF2-40B4-BE49-F238E27FC236}">
                    <a16:creationId xmlns:a16="http://schemas.microsoft.com/office/drawing/2014/main" id="{22A7C3DD-399C-4CDB-A750-45335B9552B7}"/>
                  </a:ext>
                </a:extLst>
              </p:cNvPr>
              <p:cNvPicPr/>
              <p:nvPr/>
            </p:nvPicPr>
            <p:blipFill>
              <a:blip r:embed="rId473"/>
              <a:stretch>
                <a:fillRect/>
              </a:stretch>
            </p:blipFill>
            <p:spPr>
              <a:xfrm>
                <a:off x="5334507" y="4905627"/>
                <a:ext cx="172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41" name="Freihand 440">
                <a:extLst>
                  <a:ext uri="{FF2B5EF4-FFF2-40B4-BE49-F238E27FC236}">
                    <a16:creationId xmlns:a16="http://schemas.microsoft.com/office/drawing/2014/main" id="{A3A44E24-4377-4906-A41F-876A7F9E7009}"/>
                  </a:ext>
                </a:extLst>
              </p14:cNvPr>
              <p14:cNvContentPartPr/>
              <p14:nvPr/>
            </p14:nvContentPartPr>
            <p14:xfrm>
              <a:off x="5407947" y="4806627"/>
              <a:ext cx="31680" cy="2880"/>
            </p14:xfrm>
          </p:contentPart>
        </mc:Choice>
        <mc:Fallback>
          <p:pic>
            <p:nvPicPr>
              <p:cNvPr id="441" name="Freihand 440">
                <a:extLst>
                  <a:ext uri="{FF2B5EF4-FFF2-40B4-BE49-F238E27FC236}">
                    <a16:creationId xmlns:a16="http://schemas.microsoft.com/office/drawing/2014/main" id="{A3A44E24-4377-4906-A41F-876A7F9E7009}"/>
                  </a:ext>
                </a:extLst>
              </p:cNvPr>
              <p:cNvPicPr/>
              <p:nvPr/>
            </p:nvPicPr>
            <p:blipFill>
              <a:blip r:embed="rId475"/>
              <a:stretch>
                <a:fillRect/>
              </a:stretch>
            </p:blipFill>
            <p:spPr>
              <a:xfrm>
                <a:off x="5403627" y="4802307"/>
                <a:ext cx="40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42" name="Freihand 441">
                <a:extLst>
                  <a:ext uri="{FF2B5EF4-FFF2-40B4-BE49-F238E27FC236}">
                    <a16:creationId xmlns:a16="http://schemas.microsoft.com/office/drawing/2014/main" id="{6C1DA8D6-3144-43F6-9EFC-3E8618C32628}"/>
                  </a:ext>
                </a:extLst>
              </p14:cNvPr>
              <p14:cNvContentPartPr/>
              <p14:nvPr/>
            </p14:nvContentPartPr>
            <p14:xfrm>
              <a:off x="5459067" y="4767387"/>
              <a:ext cx="97920" cy="216000"/>
            </p14:xfrm>
          </p:contentPart>
        </mc:Choice>
        <mc:Fallback>
          <p:pic>
            <p:nvPicPr>
              <p:cNvPr id="442" name="Freihand 441">
                <a:extLst>
                  <a:ext uri="{FF2B5EF4-FFF2-40B4-BE49-F238E27FC236}">
                    <a16:creationId xmlns:a16="http://schemas.microsoft.com/office/drawing/2014/main" id="{6C1DA8D6-3144-43F6-9EFC-3E8618C32628}"/>
                  </a:ext>
                </a:extLst>
              </p:cNvPr>
              <p:cNvPicPr/>
              <p:nvPr/>
            </p:nvPicPr>
            <p:blipFill>
              <a:blip r:embed="rId477"/>
              <a:stretch>
                <a:fillRect/>
              </a:stretch>
            </p:blipFill>
            <p:spPr>
              <a:xfrm>
                <a:off x="5454747" y="4763067"/>
                <a:ext cx="106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43" name="Freihand 442">
                <a:extLst>
                  <a:ext uri="{FF2B5EF4-FFF2-40B4-BE49-F238E27FC236}">
                    <a16:creationId xmlns:a16="http://schemas.microsoft.com/office/drawing/2014/main" id="{9F6DC56D-E97A-4234-8762-1F5A174E16FF}"/>
                  </a:ext>
                </a:extLst>
              </p14:cNvPr>
              <p14:cNvContentPartPr/>
              <p14:nvPr/>
            </p14:nvContentPartPr>
            <p14:xfrm>
              <a:off x="5566707" y="4769907"/>
              <a:ext cx="209160" cy="167400"/>
            </p14:xfrm>
          </p:contentPart>
        </mc:Choice>
        <mc:Fallback>
          <p:pic>
            <p:nvPicPr>
              <p:cNvPr id="443" name="Freihand 442">
                <a:extLst>
                  <a:ext uri="{FF2B5EF4-FFF2-40B4-BE49-F238E27FC236}">
                    <a16:creationId xmlns:a16="http://schemas.microsoft.com/office/drawing/2014/main" id="{9F6DC56D-E97A-4234-8762-1F5A174E16FF}"/>
                  </a:ext>
                </a:extLst>
              </p:cNvPr>
              <p:cNvPicPr/>
              <p:nvPr/>
            </p:nvPicPr>
            <p:blipFill>
              <a:blip r:embed="rId479"/>
              <a:stretch>
                <a:fillRect/>
              </a:stretch>
            </p:blipFill>
            <p:spPr>
              <a:xfrm>
                <a:off x="5562387" y="4765587"/>
                <a:ext cx="217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45" name="Freihand 444">
                <a:extLst>
                  <a:ext uri="{FF2B5EF4-FFF2-40B4-BE49-F238E27FC236}">
                    <a16:creationId xmlns:a16="http://schemas.microsoft.com/office/drawing/2014/main" id="{AB590989-4C85-4D70-8709-8C7697F1FFDD}"/>
                  </a:ext>
                </a:extLst>
              </p14:cNvPr>
              <p14:cNvContentPartPr/>
              <p14:nvPr/>
            </p14:nvContentPartPr>
            <p14:xfrm>
              <a:off x="5819787" y="4701867"/>
              <a:ext cx="133920" cy="118080"/>
            </p14:xfrm>
          </p:contentPart>
        </mc:Choice>
        <mc:Fallback>
          <p:pic>
            <p:nvPicPr>
              <p:cNvPr id="445" name="Freihand 444">
                <a:extLst>
                  <a:ext uri="{FF2B5EF4-FFF2-40B4-BE49-F238E27FC236}">
                    <a16:creationId xmlns:a16="http://schemas.microsoft.com/office/drawing/2014/main" id="{AB590989-4C85-4D70-8709-8C7697F1FFDD}"/>
                  </a:ext>
                </a:extLst>
              </p:cNvPr>
              <p:cNvPicPr/>
              <p:nvPr/>
            </p:nvPicPr>
            <p:blipFill>
              <a:blip r:embed="rId481"/>
              <a:stretch>
                <a:fillRect/>
              </a:stretch>
            </p:blipFill>
            <p:spPr>
              <a:xfrm>
                <a:off x="5815467" y="4697547"/>
                <a:ext cx="142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46" name="Freihand 445">
                <a:extLst>
                  <a:ext uri="{FF2B5EF4-FFF2-40B4-BE49-F238E27FC236}">
                    <a16:creationId xmlns:a16="http://schemas.microsoft.com/office/drawing/2014/main" id="{3A0CEDD1-592F-4CED-8F0A-75D9AD660F81}"/>
                  </a:ext>
                </a:extLst>
              </p14:cNvPr>
              <p14:cNvContentPartPr/>
              <p14:nvPr/>
            </p14:nvContentPartPr>
            <p14:xfrm>
              <a:off x="5906547" y="4635627"/>
              <a:ext cx="19800" cy="15120"/>
            </p14:xfrm>
          </p:contentPart>
        </mc:Choice>
        <mc:Fallback>
          <p:pic>
            <p:nvPicPr>
              <p:cNvPr id="446" name="Freihand 445">
                <a:extLst>
                  <a:ext uri="{FF2B5EF4-FFF2-40B4-BE49-F238E27FC236}">
                    <a16:creationId xmlns:a16="http://schemas.microsoft.com/office/drawing/2014/main" id="{3A0CEDD1-592F-4CED-8F0A-75D9AD660F81}"/>
                  </a:ext>
                </a:extLst>
              </p:cNvPr>
              <p:cNvPicPr/>
              <p:nvPr/>
            </p:nvPicPr>
            <p:blipFill>
              <a:blip r:embed="rId483"/>
              <a:stretch>
                <a:fillRect/>
              </a:stretch>
            </p:blipFill>
            <p:spPr>
              <a:xfrm>
                <a:off x="5902227" y="4631307"/>
                <a:ext cx="28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47" name="Freihand 446">
                <a:extLst>
                  <a:ext uri="{FF2B5EF4-FFF2-40B4-BE49-F238E27FC236}">
                    <a16:creationId xmlns:a16="http://schemas.microsoft.com/office/drawing/2014/main" id="{E9DCF75B-2A8F-403C-8435-DC189813E8FA}"/>
                  </a:ext>
                </a:extLst>
              </p14:cNvPr>
              <p14:cNvContentPartPr/>
              <p14:nvPr/>
            </p14:nvContentPartPr>
            <p14:xfrm>
              <a:off x="5952627" y="4642827"/>
              <a:ext cx="86760" cy="125640"/>
            </p14:xfrm>
          </p:contentPart>
        </mc:Choice>
        <mc:Fallback>
          <p:pic>
            <p:nvPicPr>
              <p:cNvPr id="447" name="Freihand 446">
                <a:extLst>
                  <a:ext uri="{FF2B5EF4-FFF2-40B4-BE49-F238E27FC236}">
                    <a16:creationId xmlns:a16="http://schemas.microsoft.com/office/drawing/2014/main" id="{E9DCF75B-2A8F-403C-8435-DC189813E8FA}"/>
                  </a:ext>
                </a:extLst>
              </p:cNvPr>
              <p:cNvPicPr/>
              <p:nvPr/>
            </p:nvPicPr>
            <p:blipFill>
              <a:blip r:embed="rId485"/>
              <a:stretch>
                <a:fillRect/>
              </a:stretch>
            </p:blipFill>
            <p:spPr>
              <a:xfrm>
                <a:off x="5948307" y="4638507"/>
                <a:ext cx="95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48" name="Freihand 447">
                <a:extLst>
                  <a:ext uri="{FF2B5EF4-FFF2-40B4-BE49-F238E27FC236}">
                    <a16:creationId xmlns:a16="http://schemas.microsoft.com/office/drawing/2014/main" id="{72E41A76-BF97-41CC-84D9-C6079251B2C0}"/>
                  </a:ext>
                </a:extLst>
              </p14:cNvPr>
              <p14:cNvContentPartPr/>
              <p14:nvPr/>
            </p14:nvContentPartPr>
            <p14:xfrm>
              <a:off x="6044427" y="4590267"/>
              <a:ext cx="91440" cy="103320"/>
            </p14:xfrm>
          </p:contentPart>
        </mc:Choice>
        <mc:Fallback>
          <p:pic>
            <p:nvPicPr>
              <p:cNvPr id="448" name="Freihand 447">
                <a:extLst>
                  <a:ext uri="{FF2B5EF4-FFF2-40B4-BE49-F238E27FC236}">
                    <a16:creationId xmlns:a16="http://schemas.microsoft.com/office/drawing/2014/main" id="{72E41A76-BF97-41CC-84D9-C6079251B2C0}"/>
                  </a:ext>
                </a:extLst>
              </p:cNvPr>
              <p:cNvPicPr/>
              <p:nvPr/>
            </p:nvPicPr>
            <p:blipFill>
              <a:blip r:embed="rId487"/>
              <a:stretch>
                <a:fillRect/>
              </a:stretch>
            </p:blipFill>
            <p:spPr>
              <a:xfrm>
                <a:off x="6040107" y="4585947"/>
                <a:ext cx="100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49" name="Freihand 448">
                <a:extLst>
                  <a:ext uri="{FF2B5EF4-FFF2-40B4-BE49-F238E27FC236}">
                    <a16:creationId xmlns:a16="http://schemas.microsoft.com/office/drawing/2014/main" id="{30A321BB-B6C8-4896-9B0D-55EF2AF30283}"/>
                  </a:ext>
                </a:extLst>
              </p14:cNvPr>
              <p14:cNvContentPartPr/>
              <p14:nvPr/>
            </p14:nvContentPartPr>
            <p14:xfrm>
              <a:off x="4987467" y="5084547"/>
              <a:ext cx="72360" cy="41760"/>
            </p14:xfrm>
          </p:contentPart>
        </mc:Choice>
        <mc:Fallback>
          <p:pic>
            <p:nvPicPr>
              <p:cNvPr id="449" name="Freihand 448">
                <a:extLst>
                  <a:ext uri="{FF2B5EF4-FFF2-40B4-BE49-F238E27FC236}">
                    <a16:creationId xmlns:a16="http://schemas.microsoft.com/office/drawing/2014/main" id="{30A321BB-B6C8-4896-9B0D-55EF2AF30283}"/>
                  </a:ext>
                </a:extLst>
              </p:cNvPr>
              <p:cNvPicPr/>
              <p:nvPr/>
            </p:nvPicPr>
            <p:blipFill>
              <a:blip r:embed="rId489"/>
              <a:stretch>
                <a:fillRect/>
              </a:stretch>
            </p:blipFill>
            <p:spPr>
              <a:xfrm>
                <a:off x="4983147" y="5080227"/>
                <a:ext cx="81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50" name="Freihand 449">
                <a:extLst>
                  <a:ext uri="{FF2B5EF4-FFF2-40B4-BE49-F238E27FC236}">
                    <a16:creationId xmlns:a16="http://schemas.microsoft.com/office/drawing/2014/main" id="{B149C358-63F6-47FB-BE69-7C9E6ACC33F0}"/>
                  </a:ext>
                </a:extLst>
              </p14:cNvPr>
              <p14:cNvContentPartPr/>
              <p14:nvPr/>
            </p14:nvContentPartPr>
            <p14:xfrm>
              <a:off x="5029947" y="5022267"/>
              <a:ext cx="98640" cy="113040"/>
            </p14:xfrm>
          </p:contentPart>
        </mc:Choice>
        <mc:Fallback>
          <p:pic>
            <p:nvPicPr>
              <p:cNvPr id="450" name="Freihand 449">
                <a:extLst>
                  <a:ext uri="{FF2B5EF4-FFF2-40B4-BE49-F238E27FC236}">
                    <a16:creationId xmlns:a16="http://schemas.microsoft.com/office/drawing/2014/main" id="{B149C358-63F6-47FB-BE69-7C9E6ACC33F0}"/>
                  </a:ext>
                </a:extLst>
              </p:cNvPr>
              <p:cNvPicPr/>
              <p:nvPr/>
            </p:nvPicPr>
            <p:blipFill>
              <a:blip r:embed="rId491"/>
              <a:stretch>
                <a:fillRect/>
              </a:stretch>
            </p:blipFill>
            <p:spPr>
              <a:xfrm>
                <a:off x="5025627" y="5017947"/>
                <a:ext cx="107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51" name="Freihand 450">
                <a:extLst>
                  <a:ext uri="{FF2B5EF4-FFF2-40B4-BE49-F238E27FC236}">
                    <a16:creationId xmlns:a16="http://schemas.microsoft.com/office/drawing/2014/main" id="{718AD4C1-7310-4DD3-B530-914C6B3D63DD}"/>
                  </a:ext>
                </a:extLst>
              </p14:cNvPr>
              <p14:cNvContentPartPr/>
              <p14:nvPr/>
            </p14:nvContentPartPr>
            <p14:xfrm>
              <a:off x="6286707" y="4444827"/>
              <a:ext cx="215640" cy="178560"/>
            </p14:xfrm>
          </p:contentPart>
        </mc:Choice>
        <mc:Fallback>
          <p:pic>
            <p:nvPicPr>
              <p:cNvPr id="451" name="Freihand 450">
                <a:extLst>
                  <a:ext uri="{FF2B5EF4-FFF2-40B4-BE49-F238E27FC236}">
                    <a16:creationId xmlns:a16="http://schemas.microsoft.com/office/drawing/2014/main" id="{718AD4C1-7310-4DD3-B530-914C6B3D63DD}"/>
                  </a:ext>
                </a:extLst>
              </p:cNvPr>
              <p:cNvPicPr/>
              <p:nvPr/>
            </p:nvPicPr>
            <p:blipFill>
              <a:blip r:embed="rId493"/>
              <a:stretch>
                <a:fillRect/>
              </a:stretch>
            </p:blipFill>
            <p:spPr>
              <a:xfrm>
                <a:off x="6282387" y="4440507"/>
                <a:ext cx="224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52" name="Freihand 451">
                <a:extLst>
                  <a:ext uri="{FF2B5EF4-FFF2-40B4-BE49-F238E27FC236}">
                    <a16:creationId xmlns:a16="http://schemas.microsoft.com/office/drawing/2014/main" id="{8C10372D-4D17-4809-B88E-E22B10FCC33D}"/>
                  </a:ext>
                </a:extLst>
              </p14:cNvPr>
              <p14:cNvContentPartPr/>
              <p14:nvPr/>
            </p14:nvContentPartPr>
            <p14:xfrm>
              <a:off x="6453747" y="4394427"/>
              <a:ext cx="6120" cy="12960"/>
            </p14:xfrm>
          </p:contentPart>
        </mc:Choice>
        <mc:Fallback>
          <p:pic>
            <p:nvPicPr>
              <p:cNvPr id="452" name="Freihand 451">
                <a:extLst>
                  <a:ext uri="{FF2B5EF4-FFF2-40B4-BE49-F238E27FC236}">
                    <a16:creationId xmlns:a16="http://schemas.microsoft.com/office/drawing/2014/main" id="{8C10372D-4D17-4809-B88E-E22B10FCC33D}"/>
                  </a:ext>
                </a:extLst>
              </p:cNvPr>
              <p:cNvPicPr/>
              <p:nvPr/>
            </p:nvPicPr>
            <p:blipFill>
              <a:blip r:embed="rId495"/>
              <a:stretch>
                <a:fillRect/>
              </a:stretch>
            </p:blipFill>
            <p:spPr>
              <a:xfrm>
                <a:off x="6449427" y="4390107"/>
                <a:ext cx="14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53" name="Freihand 452">
                <a:extLst>
                  <a:ext uri="{FF2B5EF4-FFF2-40B4-BE49-F238E27FC236}">
                    <a16:creationId xmlns:a16="http://schemas.microsoft.com/office/drawing/2014/main" id="{33BF92E1-3D75-47C6-B553-E8241129227C}"/>
                  </a:ext>
                </a:extLst>
              </p14:cNvPr>
              <p14:cNvContentPartPr/>
              <p14:nvPr/>
            </p14:nvContentPartPr>
            <p14:xfrm>
              <a:off x="6535827" y="4298667"/>
              <a:ext cx="147960" cy="159480"/>
            </p14:xfrm>
          </p:contentPart>
        </mc:Choice>
        <mc:Fallback>
          <p:pic>
            <p:nvPicPr>
              <p:cNvPr id="453" name="Freihand 452">
                <a:extLst>
                  <a:ext uri="{FF2B5EF4-FFF2-40B4-BE49-F238E27FC236}">
                    <a16:creationId xmlns:a16="http://schemas.microsoft.com/office/drawing/2014/main" id="{33BF92E1-3D75-47C6-B553-E8241129227C}"/>
                  </a:ext>
                </a:extLst>
              </p:cNvPr>
              <p:cNvPicPr/>
              <p:nvPr/>
            </p:nvPicPr>
            <p:blipFill>
              <a:blip r:embed="rId497"/>
              <a:stretch>
                <a:fillRect/>
              </a:stretch>
            </p:blipFill>
            <p:spPr>
              <a:xfrm>
                <a:off x="6531507" y="4294347"/>
                <a:ext cx="156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54" name="Freihand 453">
                <a:extLst>
                  <a:ext uri="{FF2B5EF4-FFF2-40B4-BE49-F238E27FC236}">
                    <a16:creationId xmlns:a16="http://schemas.microsoft.com/office/drawing/2014/main" id="{9E7549BA-D677-4C13-8EAC-DEFE28D87EB6}"/>
                  </a:ext>
                </a:extLst>
              </p14:cNvPr>
              <p14:cNvContentPartPr/>
              <p14:nvPr/>
            </p14:nvContentPartPr>
            <p14:xfrm>
              <a:off x="6714747" y="4199307"/>
              <a:ext cx="256680" cy="186480"/>
            </p14:xfrm>
          </p:contentPart>
        </mc:Choice>
        <mc:Fallback>
          <p:pic>
            <p:nvPicPr>
              <p:cNvPr id="454" name="Freihand 453">
                <a:extLst>
                  <a:ext uri="{FF2B5EF4-FFF2-40B4-BE49-F238E27FC236}">
                    <a16:creationId xmlns:a16="http://schemas.microsoft.com/office/drawing/2014/main" id="{9E7549BA-D677-4C13-8EAC-DEFE28D87EB6}"/>
                  </a:ext>
                </a:extLst>
              </p:cNvPr>
              <p:cNvPicPr/>
              <p:nvPr/>
            </p:nvPicPr>
            <p:blipFill>
              <a:blip r:embed="rId499"/>
              <a:stretch>
                <a:fillRect/>
              </a:stretch>
            </p:blipFill>
            <p:spPr>
              <a:xfrm>
                <a:off x="6710427" y="4194987"/>
                <a:ext cx="265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55" name="Freihand 454">
                <a:extLst>
                  <a:ext uri="{FF2B5EF4-FFF2-40B4-BE49-F238E27FC236}">
                    <a16:creationId xmlns:a16="http://schemas.microsoft.com/office/drawing/2014/main" id="{D3BEE138-EB98-4C32-B0C3-979366214A26}"/>
                  </a:ext>
                </a:extLst>
              </p14:cNvPr>
              <p14:cNvContentPartPr/>
              <p14:nvPr/>
            </p14:nvContentPartPr>
            <p14:xfrm>
              <a:off x="5504067" y="5188587"/>
              <a:ext cx="69480" cy="147960"/>
            </p14:xfrm>
          </p:contentPart>
        </mc:Choice>
        <mc:Fallback>
          <p:pic>
            <p:nvPicPr>
              <p:cNvPr id="455" name="Freihand 454">
                <a:extLst>
                  <a:ext uri="{FF2B5EF4-FFF2-40B4-BE49-F238E27FC236}">
                    <a16:creationId xmlns:a16="http://schemas.microsoft.com/office/drawing/2014/main" id="{D3BEE138-EB98-4C32-B0C3-979366214A26}"/>
                  </a:ext>
                </a:extLst>
              </p:cNvPr>
              <p:cNvPicPr/>
              <p:nvPr/>
            </p:nvPicPr>
            <p:blipFill>
              <a:blip r:embed="rId501"/>
              <a:stretch>
                <a:fillRect/>
              </a:stretch>
            </p:blipFill>
            <p:spPr>
              <a:xfrm>
                <a:off x="5499747" y="5184267"/>
                <a:ext cx="78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56" name="Freihand 455">
                <a:extLst>
                  <a:ext uri="{FF2B5EF4-FFF2-40B4-BE49-F238E27FC236}">
                    <a16:creationId xmlns:a16="http://schemas.microsoft.com/office/drawing/2014/main" id="{DD4D49EB-B646-4FC3-BDFE-E2A9CEFE2D40}"/>
                  </a:ext>
                </a:extLst>
              </p14:cNvPr>
              <p14:cNvContentPartPr/>
              <p14:nvPr/>
            </p14:nvContentPartPr>
            <p14:xfrm>
              <a:off x="5474907" y="5280027"/>
              <a:ext cx="167760" cy="109800"/>
            </p14:xfrm>
          </p:contentPart>
        </mc:Choice>
        <mc:Fallback>
          <p:pic>
            <p:nvPicPr>
              <p:cNvPr id="456" name="Freihand 455">
                <a:extLst>
                  <a:ext uri="{FF2B5EF4-FFF2-40B4-BE49-F238E27FC236}">
                    <a16:creationId xmlns:a16="http://schemas.microsoft.com/office/drawing/2014/main" id="{DD4D49EB-B646-4FC3-BDFE-E2A9CEFE2D40}"/>
                  </a:ext>
                </a:extLst>
              </p:cNvPr>
              <p:cNvPicPr/>
              <p:nvPr/>
            </p:nvPicPr>
            <p:blipFill>
              <a:blip r:embed="rId503"/>
              <a:stretch>
                <a:fillRect/>
              </a:stretch>
            </p:blipFill>
            <p:spPr>
              <a:xfrm>
                <a:off x="5470587" y="5275707"/>
                <a:ext cx="176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57" name="Freihand 456">
                <a:extLst>
                  <a:ext uri="{FF2B5EF4-FFF2-40B4-BE49-F238E27FC236}">
                    <a16:creationId xmlns:a16="http://schemas.microsoft.com/office/drawing/2014/main" id="{8D1AC3A3-B3AF-4004-A4EF-72AB81C6C899}"/>
                  </a:ext>
                </a:extLst>
              </p14:cNvPr>
              <p14:cNvContentPartPr/>
              <p14:nvPr/>
            </p14:nvContentPartPr>
            <p14:xfrm>
              <a:off x="5389587" y="5101107"/>
              <a:ext cx="194760" cy="119160"/>
            </p14:xfrm>
          </p:contentPart>
        </mc:Choice>
        <mc:Fallback>
          <p:pic>
            <p:nvPicPr>
              <p:cNvPr id="457" name="Freihand 456">
                <a:extLst>
                  <a:ext uri="{FF2B5EF4-FFF2-40B4-BE49-F238E27FC236}">
                    <a16:creationId xmlns:a16="http://schemas.microsoft.com/office/drawing/2014/main" id="{8D1AC3A3-B3AF-4004-A4EF-72AB81C6C899}"/>
                  </a:ext>
                </a:extLst>
              </p:cNvPr>
              <p:cNvPicPr/>
              <p:nvPr/>
            </p:nvPicPr>
            <p:blipFill>
              <a:blip r:embed="rId505"/>
              <a:stretch>
                <a:fillRect/>
              </a:stretch>
            </p:blipFill>
            <p:spPr>
              <a:xfrm>
                <a:off x="5385267" y="5096787"/>
                <a:ext cx="203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58" name="Freihand 457">
                <a:extLst>
                  <a:ext uri="{FF2B5EF4-FFF2-40B4-BE49-F238E27FC236}">
                    <a16:creationId xmlns:a16="http://schemas.microsoft.com/office/drawing/2014/main" id="{DFE4F7B6-22FD-41DB-91DF-E98E54E12D10}"/>
                  </a:ext>
                </a:extLst>
              </p14:cNvPr>
              <p14:cNvContentPartPr/>
              <p14:nvPr/>
            </p14:nvContentPartPr>
            <p14:xfrm>
              <a:off x="5629347" y="5124147"/>
              <a:ext cx="217440" cy="116640"/>
            </p14:xfrm>
          </p:contentPart>
        </mc:Choice>
        <mc:Fallback>
          <p:pic>
            <p:nvPicPr>
              <p:cNvPr id="458" name="Freihand 457">
                <a:extLst>
                  <a:ext uri="{FF2B5EF4-FFF2-40B4-BE49-F238E27FC236}">
                    <a16:creationId xmlns:a16="http://schemas.microsoft.com/office/drawing/2014/main" id="{DFE4F7B6-22FD-41DB-91DF-E98E54E12D10}"/>
                  </a:ext>
                </a:extLst>
              </p:cNvPr>
              <p:cNvPicPr/>
              <p:nvPr/>
            </p:nvPicPr>
            <p:blipFill>
              <a:blip r:embed="rId507"/>
              <a:stretch>
                <a:fillRect/>
              </a:stretch>
            </p:blipFill>
            <p:spPr>
              <a:xfrm>
                <a:off x="5625027" y="5119827"/>
                <a:ext cx="226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59" name="Freihand 458">
                <a:extLst>
                  <a:ext uri="{FF2B5EF4-FFF2-40B4-BE49-F238E27FC236}">
                    <a16:creationId xmlns:a16="http://schemas.microsoft.com/office/drawing/2014/main" id="{8174AAE9-3A61-4130-9D8F-CE9889034E8C}"/>
                  </a:ext>
                </a:extLst>
              </p14:cNvPr>
              <p14:cNvContentPartPr/>
              <p14:nvPr/>
            </p14:nvContentPartPr>
            <p14:xfrm>
              <a:off x="5860107" y="5058267"/>
              <a:ext cx="71640" cy="219960"/>
            </p14:xfrm>
          </p:contentPart>
        </mc:Choice>
        <mc:Fallback>
          <p:pic>
            <p:nvPicPr>
              <p:cNvPr id="459" name="Freihand 458">
                <a:extLst>
                  <a:ext uri="{FF2B5EF4-FFF2-40B4-BE49-F238E27FC236}">
                    <a16:creationId xmlns:a16="http://schemas.microsoft.com/office/drawing/2014/main" id="{8174AAE9-3A61-4130-9D8F-CE9889034E8C}"/>
                  </a:ext>
                </a:extLst>
              </p:cNvPr>
              <p:cNvPicPr/>
              <p:nvPr/>
            </p:nvPicPr>
            <p:blipFill>
              <a:blip r:embed="rId509"/>
              <a:stretch>
                <a:fillRect/>
              </a:stretch>
            </p:blipFill>
            <p:spPr>
              <a:xfrm>
                <a:off x="5855787" y="5053947"/>
                <a:ext cx="80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60" name="Freihand 459">
                <a:extLst>
                  <a:ext uri="{FF2B5EF4-FFF2-40B4-BE49-F238E27FC236}">
                    <a16:creationId xmlns:a16="http://schemas.microsoft.com/office/drawing/2014/main" id="{8E50BC21-F58C-4CE2-AFBC-4E8A101D6848}"/>
                  </a:ext>
                </a:extLst>
              </p14:cNvPr>
              <p14:cNvContentPartPr/>
              <p14:nvPr/>
            </p14:nvContentPartPr>
            <p14:xfrm>
              <a:off x="5953707" y="4896627"/>
              <a:ext cx="169200" cy="204840"/>
            </p14:xfrm>
          </p:contentPart>
        </mc:Choice>
        <mc:Fallback>
          <p:pic>
            <p:nvPicPr>
              <p:cNvPr id="460" name="Freihand 459">
                <a:extLst>
                  <a:ext uri="{FF2B5EF4-FFF2-40B4-BE49-F238E27FC236}">
                    <a16:creationId xmlns:a16="http://schemas.microsoft.com/office/drawing/2014/main" id="{8E50BC21-F58C-4CE2-AFBC-4E8A101D6848}"/>
                  </a:ext>
                </a:extLst>
              </p:cNvPr>
              <p:cNvPicPr/>
              <p:nvPr/>
            </p:nvPicPr>
            <p:blipFill>
              <a:blip r:embed="rId511"/>
              <a:stretch>
                <a:fillRect/>
              </a:stretch>
            </p:blipFill>
            <p:spPr>
              <a:xfrm>
                <a:off x="5949387" y="4892307"/>
                <a:ext cx="177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61" name="Freihand 460">
                <a:extLst>
                  <a:ext uri="{FF2B5EF4-FFF2-40B4-BE49-F238E27FC236}">
                    <a16:creationId xmlns:a16="http://schemas.microsoft.com/office/drawing/2014/main" id="{F9BDD2F5-D743-44EB-B641-F3A89BCFE9F5}"/>
                  </a:ext>
                </a:extLst>
              </p14:cNvPr>
              <p14:cNvContentPartPr/>
              <p14:nvPr/>
            </p14:nvContentPartPr>
            <p14:xfrm>
              <a:off x="6110307" y="4935507"/>
              <a:ext cx="99720" cy="90720"/>
            </p14:xfrm>
          </p:contentPart>
        </mc:Choice>
        <mc:Fallback>
          <p:pic>
            <p:nvPicPr>
              <p:cNvPr id="461" name="Freihand 460">
                <a:extLst>
                  <a:ext uri="{FF2B5EF4-FFF2-40B4-BE49-F238E27FC236}">
                    <a16:creationId xmlns:a16="http://schemas.microsoft.com/office/drawing/2014/main" id="{F9BDD2F5-D743-44EB-B641-F3A89BCFE9F5}"/>
                  </a:ext>
                </a:extLst>
              </p:cNvPr>
              <p:cNvPicPr/>
              <p:nvPr/>
            </p:nvPicPr>
            <p:blipFill>
              <a:blip r:embed="rId513"/>
              <a:stretch>
                <a:fillRect/>
              </a:stretch>
            </p:blipFill>
            <p:spPr>
              <a:xfrm>
                <a:off x="6105987" y="4931187"/>
                <a:ext cx="108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62" name="Freihand 461">
                <a:extLst>
                  <a:ext uri="{FF2B5EF4-FFF2-40B4-BE49-F238E27FC236}">
                    <a16:creationId xmlns:a16="http://schemas.microsoft.com/office/drawing/2014/main" id="{95F7688F-CCAD-4E64-BAC1-172552142795}"/>
                  </a:ext>
                </a:extLst>
              </p14:cNvPr>
              <p14:cNvContentPartPr/>
              <p14:nvPr/>
            </p14:nvContentPartPr>
            <p14:xfrm>
              <a:off x="6356547" y="4702587"/>
              <a:ext cx="297720" cy="197280"/>
            </p14:xfrm>
          </p:contentPart>
        </mc:Choice>
        <mc:Fallback>
          <p:pic>
            <p:nvPicPr>
              <p:cNvPr id="462" name="Freihand 461">
                <a:extLst>
                  <a:ext uri="{FF2B5EF4-FFF2-40B4-BE49-F238E27FC236}">
                    <a16:creationId xmlns:a16="http://schemas.microsoft.com/office/drawing/2014/main" id="{95F7688F-CCAD-4E64-BAC1-172552142795}"/>
                  </a:ext>
                </a:extLst>
              </p:cNvPr>
              <p:cNvPicPr/>
              <p:nvPr/>
            </p:nvPicPr>
            <p:blipFill>
              <a:blip r:embed="rId515"/>
              <a:stretch>
                <a:fillRect/>
              </a:stretch>
            </p:blipFill>
            <p:spPr>
              <a:xfrm>
                <a:off x="6352227" y="4698267"/>
                <a:ext cx="3063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63" name="Freihand 462">
                <a:extLst>
                  <a:ext uri="{FF2B5EF4-FFF2-40B4-BE49-F238E27FC236}">
                    <a16:creationId xmlns:a16="http://schemas.microsoft.com/office/drawing/2014/main" id="{7680652F-F8F4-495C-8EC7-5A6A0A1193F8}"/>
                  </a:ext>
                </a:extLst>
              </p14:cNvPr>
              <p14:cNvContentPartPr/>
              <p14:nvPr/>
            </p14:nvContentPartPr>
            <p14:xfrm>
              <a:off x="6684867" y="4524747"/>
              <a:ext cx="141120" cy="194760"/>
            </p14:xfrm>
          </p:contentPart>
        </mc:Choice>
        <mc:Fallback>
          <p:pic>
            <p:nvPicPr>
              <p:cNvPr id="463" name="Freihand 462">
                <a:extLst>
                  <a:ext uri="{FF2B5EF4-FFF2-40B4-BE49-F238E27FC236}">
                    <a16:creationId xmlns:a16="http://schemas.microsoft.com/office/drawing/2014/main" id="{7680652F-F8F4-495C-8EC7-5A6A0A1193F8}"/>
                  </a:ext>
                </a:extLst>
              </p:cNvPr>
              <p:cNvPicPr/>
              <p:nvPr/>
            </p:nvPicPr>
            <p:blipFill>
              <a:blip r:embed="rId517"/>
              <a:stretch>
                <a:fillRect/>
              </a:stretch>
            </p:blipFill>
            <p:spPr>
              <a:xfrm>
                <a:off x="6680547" y="4520427"/>
                <a:ext cx="149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65" name="Freihand 464">
                <a:extLst>
                  <a:ext uri="{FF2B5EF4-FFF2-40B4-BE49-F238E27FC236}">
                    <a16:creationId xmlns:a16="http://schemas.microsoft.com/office/drawing/2014/main" id="{6CD2F23F-18EF-495A-88A7-4FA1E07E8F9E}"/>
                  </a:ext>
                </a:extLst>
              </p14:cNvPr>
              <p14:cNvContentPartPr/>
              <p14:nvPr/>
            </p14:nvContentPartPr>
            <p14:xfrm>
              <a:off x="5671467" y="5454987"/>
              <a:ext cx="83520" cy="272520"/>
            </p14:xfrm>
          </p:contentPart>
        </mc:Choice>
        <mc:Fallback>
          <p:pic>
            <p:nvPicPr>
              <p:cNvPr id="465" name="Freihand 464">
                <a:extLst>
                  <a:ext uri="{FF2B5EF4-FFF2-40B4-BE49-F238E27FC236}">
                    <a16:creationId xmlns:a16="http://schemas.microsoft.com/office/drawing/2014/main" id="{6CD2F23F-18EF-495A-88A7-4FA1E07E8F9E}"/>
                  </a:ext>
                </a:extLst>
              </p:cNvPr>
              <p:cNvPicPr/>
              <p:nvPr/>
            </p:nvPicPr>
            <p:blipFill>
              <a:blip r:embed="rId519"/>
              <a:stretch>
                <a:fillRect/>
              </a:stretch>
            </p:blipFill>
            <p:spPr>
              <a:xfrm>
                <a:off x="5667147" y="5450667"/>
                <a:ext cx="92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66" name="Freihand 465">
                <a:extLst>
                  <a:ext uri="{FF2B5EF4-FFF2-40B4-BE49-F238E27FC236}">
                    <a16:creationId xmlns:a16="http://schemas.microsoft.com/office/drawing/2014/main" id="{D78FBE0A-C2F5-4E9B-BDDE-B690665FD0DA}"/>
                  </a:ext>
                </a:extLst>
              </p14:cNvPr>
              <p14:cNvContentPartPr/>
              <p14:nvPr/>
            </p14:nvContentPartPr>
            <p14:xfrm>
              <a:off x="5775507" y="5416827"/>
              <a:ext cx="171720" cy="210240"/>
            </p14:xfrm>
          </p:contentPart>
        </mc:Choice>
        <mc:Fallback>
          <p:pic>
            <p:nvPicPr>
              <p:cNvPr id="466" name="Freihand 465">
                <a:extLst>
                  <a:ext uri="{FF2B5EF4-FFF2-40B4-BE49-F238E27FC236}">
                    <a16:creationId xmlns:a16="http://schemas.microsoft.com/office/drawing/2014/main" id="{D78FBE0A-C2F5-4E9B-BDDE-B690665FD0DA}"/>
                  </a:ext>
                </a:extLst>
              </p:cNvPr>
              <p:cNvPicPr/>
              <p:nvPr/>
            </p:nvPicPr>
            <p:blipFill>
              <a:blip r:embed="rId521"/>
              <a:stretch>
                <a:fillRect/>
              </a:stretch>
            </p:blipFill>
            <p:spPr>
              <a:xfrm>
                <a:off x="5771187" y="5412507"/>
                <a:ext cx="180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67" name="Freihand 466">
                <a:extLst>
                  <a:ext uri="{FF2B5EF4-FFF2-40B4-BE49-F238E27FC236}">
                    <a16:creationId xmlns:a16="http://schemas.microsoft.com/office/drawing/2014/main" id="{DB55C180-982A-47CF-A8C8-0B93535C4A8C}"/>
                  </a:ext>
                </a:extLst>
              </p14:cNvPr>
              <p14:cNvContentPartPr/>
              <p14:nvPr/>
            </p14:nvContentPartPr>
            <p14:xfrm>
              <a:off x="5916987" y="5332947"/>
              <a:ext cx="145080" cy="171000"/>
            </p14:xfrm>
          </p:contentPart>
        </mc:Choice>
        <mc:Fallback>
          <p:pic>
            <p:nvPicPr>
              <p:cNvPr id="467" name="Freihand 466">
                <a:extLst>
                  <a:ext uri="{FF2B5EF4-FFF2-40B4-BE49-F238E27FC236}">
                    <a16:creationId xmlns:a16="http://schemas.microsoft.com/office/drawing/2014/main" id="{DB55C180-982A-47CF-A8C8-0B93535C4A8C}"/>
                  </a:ext>
                </a:extLst>
              </p:cNvPr>
              <p:cNvPicPr/>
              <p:nvPr/>
            </p:nvPicPr>
            <p:blipFill>
              <a:blip r:embed="rId523"/>
              <a:stretch>
                <a:fillRect/>
              </a:stretch>
            </p:blipFill>
            <p:spPr>
              <a:xfrm>
                <a:off x="5912667" y="5328627"/>
                <a:ext cx="153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468" name="Freihand 467">
                <a:extLst>
                  <a:ext uri="{FF2B5EF4-FFF2-40B4-BE49-F238E27FC236}">
                    <a16:creationId xmlns:a16="http://schemas.microsoft.com/office/drawing/2014/main" id="{FF30C5AA-568B-42D5-A19D-846212E8061B}"/>
                  </a:ext>
                </a:extLst>
              </p14:cNvPr>
              <p14:cNvContentPartPr/>
              <p14:nvPr/>
            </p14:nvContentPartPr>
            <p14:xfrm>
              <a:off x="6086547" y="5263467"/>
              <a:ext cx="123840" cy="147960"/>
            </p14:xfrm>
          </p:contentPart>
        </mc:Choice>
        <mc:Fallback>
          <p:pic>
            <p:nvPicPr>
              <p:cNvPr id="468" name="Freihand 467">
                <a:extLst>
                  <a:ext uri="{FF2B5EF4-FFF2-40B4-BE49-F238E27FC236}">
                    <a16:creationId xmlns:a16="http://schemas.microsoft.com/office/drawing/2014/main" id="{FF30C5AA-568B-42D5-A19D-846212E8061B}"/>
                  </a:ext>
                </a:extLst>
              </p:cNvPr>
              <p:cNvPicPr/>
              <p:nvPr/>
            </p:nvPicPr>
            <p:blipFill>
              <a:blip r:embed="rId525"/>
              <a:stretch>
                <a:fillRect/>
              </a:stretch>
            </p:blipFill>
            <p:spPr>
              <a:xfrm>
                <a:off x="6082227" y="5259147"/>
                <a:ext cx="132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469" name="Freihand 468">
                <a:extLst>
                  <a:ext uri="{FF2B5EF4-FFF2-40B4-BE49-F238E27FC236}">
                    <a16:creationId xmlns:a16="http://schemas.microsoft.com/office/drawing/2014/main" id="{E0641D58-1FD6-4EA4-A250-8D9F8652F66E}"/>
                  </a:ext>
                </a:extLst>
              </p14:cNvPr>
              <p14:cNvContentPartPr/>
              <p14:nvPr/>
            </p14:nvContentPartPr>
            <p14:xfrm>
              <a:off x="6196707" y="5131707"/>
              <a:ext cx="127080" cy="199800"/>
            </p14:xfrm>
          </p:contentPart>
        </mc:Choice>
        <mc:Fallback>
          <p:pic>
            <p:nvPicPr>
              <p:cNvPr id="469" name="Freihand 468">
                <a:extLst>
                  <a:ext uri="{FF2B5EF4-FFF2-40B4-BE49-F238E27FC236}">
                    <a16:creationId xmlns:a16="http://schemas.microsoft.com/office/drawing/2014/main" id="{E0641D58-1FD6-4EA4-A250-8D9F8652F66E}"/>
                  </a:ext>
                </a:extLst>
              </p:cNvPr>
              <p:cNvPicPr/>
              <p:nvPr/>
            </p:nvPicPr>
            <p:blipFill>
              <a:blip r:embed="rId527"/>
              <a:stretch>
                <a:fillRect/>
              </a:stretch>
            </p:blipFill>
            <p:spPr>
              <a:xfrm>
                <a:off x="6192387" y="5127387"/>
                <a:ext cx="135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470" name="Freihand 469">
                <a:extLst>
                  <a:ext uri="{FF2B5EF4-FFF2-40B4-BE49-F238E27FC236}">
                    <a16:creationId xmlns:a16="http://schemas.microsoft.com/office/drawing/2014/main" id="{D53CD902-8B0C-4962-A40A-E9542EFBCFC7}"/>
                  </a:ext>
                </a:extLst>
              </p14:cNvPr>
              <p14:cNvContentPartPr/>
              <p14:nvPr/>
            </p14:nvContentPartPr>
            <p14:xfrm>
              <a:off x="6326667" y="5155107"/>
              <a:ext cx="73080" cy="144360"/>
            </p14:xfrm>
          </p:contentPart>
        </mc:Choice>
        <mc:Fallback>
          <p:pic>
            <p:nvPicPr>
              <p:cNvPr id="470" name="Freihand 469">
                <a:extLst>
                  <a:ext uri="{FF2B5EF4-FFF2-40B4-BE49-F238E27FC236}">
                    <a16:creationId xmlns:a16="http://schemas.microsoft.com/office/drawing/2014/main" id="{D53CD902-8B0C-4962-A40A-E9542EFBCFC7}"/>
                  </a:ext>
                </a:extLst>
              </p:cNvPr>
              <p:cNvPicPr/>
              <p:nvPr/>
            </p:nvPicPr>
            <p:blipFill>
              <a:blip r:embed="rId529"/>
              <a:stretch>
                <a:fillRect/>
              </a:stretch>
            </p:blipFill>
            <p:spPr>
              <a:xfrm>
                <a:off x="6322347" y="5150787"/>
                <a:ext cx="81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71" name="Freihand 470">
                <a:extLst>
                  <a:ext uri="{FF2B5EF4-FFF2-40B4-BE49-F238E27FC236}">
                    <a16:creationId xmlns:a16="http://schemas.microsoft.com/office/drawing/2014/main" id="{93616AC0-B144-4392-8EA0-79E6C687936B}"/>
                  </a:ext>
                </a:extLst>
              </p14:cNvPr>
              <p14:cNvContentPartPr/>
              <p14:nvPr/>
            </p14:nvContentPartPr>
            <p14:xfrm>
              <a:off x="6396147" y="5017227"/>
              <a:ext cx="347400" cy="285840"/>
            </p14:xfrm>
          </p:contentPart>
        </mc:Choice>
        <mc:Fallback>
          <p:pic>
            <p:nvPicPr>
              <p:cNvPr id="471" name="Freihand 470">
                <a:extLst>
                  <a:ext uri="{FF2B5EF4-FFF2-40B4-BE49-F238E27FC236}">
                    <a16:creationId xmlns:a16="http://schemas.microsoft.com/office/drawing/2014/main" id="{93616AC0-B144-4392-8EA0-79E6C687936B}"/>
                  </a:ext>
                </a:extLst>
              </p:cNvPr>
              <p:cNvPicPr/>
              <p:nvPr/>
            </p:nvPicPr>
            <p:blipFill>
              <a:blip r:embed="rId531"/>
              <a:stretch>
                <a:fillRect/>
              </a:stretch>
            </p:blipFill>
            <p:spPr>
              <a:xfrm>
                <a:off x="6391827" y="5012907"/>
                <a:ext cx="3560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473" name="Freihand 472">
                <a:extLst>
                  <a:ext uri="{FF2B5EF4-FFF2-40B4-BE49-F238E27FC236}">
                    <a16:creationId xmlns:a16="http://schemas.microsoft.com/office/drawing/2014/main" id="{DDF9341F-EAFE-4E71-B3E1-4AACAFE62AF7}"/>
                  </a:ext>
                </a:extLst>
              </p14:cNvPr>
              <p14:cNvContentPartPr/>
              <p14:nvPr/>
            </p14:nvContentPartPr>
            <p14:xfrm>
              <a:off x="6832107" y="4815627"/>
              <a:ext cx="122040" cy="172440"/>
            </p14:xfrm>
          </p:contentPart>
        </mc:Choice>
        <mc:Fallback>
          <p:pic>
            <p:nvPicPr>
              <p:cNvPr id="473" name="Freihand 472">
                <a:extLst>
                  <a:ext uri="{FF2B5EF4-FFF2-40B4-BE49-F238E27FC236}">
                    <a16:creationId xmlns:a16="http://schemas.microsoft.com/office/drawing/2014/main" id="{DDF9341F-EAFE-4E71-B3E1-4AACAFE62AF7}"/>
                  </a:ext>
                </a:extLst>
              </p:cNvPr>
              <p:cNvPicPr/>
              <p:nvPr/>
            </p:nvPicPr>
            <p:blipFill>
              <a:blip r:embed="rId533"/>
              <a:stretch>
                <a:fillRect/>
              </a:stretch>
            </p:blipFill>
            <p:spPr>
              <a:xfrm>
                <a:off x="6827787" y="4811307"/>
                <a:ext cx="130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74" name="Freihand 473">
                <a:extLst>
                  <a:ext uri="{FF2B5EF4-FFF2-40B4-BE49-F238E27FC236}">
                    <a16:creationId xmlns:a16="http://schemas.microsoft.com/office/drawing/2014/main" id="{0BA77918-5C33-4CDD-A929-1A8AE6EBC30D}"/>
                  </a:ext>
                </a:extLst>
              </p14:cNvPr>
              <p14:cNvContentPartPr/>
              <p14:nvPr/>
            </p14:nvContentPartPr>
            <p14:xfrm>
              <a:off x="6946227" y="4744707"/>
              <a:ext cx="79560" cy="167760"/>
            </p14:xfrm>
          </p:contentPart>
        </mc:Choice>
        <mc:Fallback>
          <p:pic>
            <p:nvPicPr>
              <p:cNvPr id="474" name="Freihand 473">
                <a:extLst>
                  <a:ext uri="{FF2B5EF4-FFF2-40B4-BE49-F238E27FC236}">
                    <a16:creationId xmlns:a16="http://schemas.microsoft.com/office/drawing/2014/main" id="{0BA77918-5C33-4CDD-A929-1A8AE6EBC30D}"/>
                  </a:ext>
                </a:extLst>
              </p:cNvPr>
              <p:cNvPicPr/>
              <p:nvPr/>
            </p:nvPicPr>
            <p:blipFill>
              <a:blip r:embed="rId535"/>
              <a:stretch>
                <a:fillRect/>
              </a:stretch>
            </p:blipFill>
            <p:spPr>
              <a:xfrm>
                <a:off x="6941907" y="4740387"/>
                <a:ext cx="88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75" name="Freihand 474">
                <a:extLst>
                  <a:ext uri="{FF2B5EF4-FFF2-40B4-BE49-F238E27FC236}">
                    <a16:creationId xmlns:a16="http://schemas.microsoft.com/office/drawing/2014/main" id="{C3F6E535-01C6-4700-9FA8-4C77E3BB41E4}"/>
                  </a:ext>
                </a:extLst>
              </p14:cNvPr>
              <p14:cNvContentPartPr/>
              <p14:nvPr/>
            </p14:nvContentPartPr>
            <p14:xfrm>
              <a:off x="7022187" y="4741827"/>
              <a:ext cx="94320" cy="129240"/>
            </p14:xfrm>
          </p:contentPart>
        </mc:Choice>
        <mc:Fallback>
          <p:pic>
            <p:nvPicPr>
              <p:cNvPr id="475" name="Freihand 474">
                <a:extLst>
                  <a:ext uri="{FF2B5EF4-FFF2-40B4-BE49-F238E27FC236}">
                    <a16:creationId xmlns:a16="http://schemas.microsoft.com/office/drawing/2014/main" id="{C3F6E535-01C6-4700-9FA8-4C77E3BB41E4}"/>
                  </a:ext>
                </a:extLst>
              </p:cNvPr>
              <p:cNvPicPr/>
              <p:nvPr/>
            </p:nvPicPr>
            <p:blipFill>
              <a:blip r:embed="rId537"/>
              <a:stretch>
                <a:fillRect/>
              </a:stretch>
            </p:blipFill>
            <p:spPr>
              <a:xfrm>
                <a:off x="7017867" y="4737507"/>
                <a:ext cx="102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76" name="Freihand 475">
                <a:extLst>
                  <a:ext uri="{FF2B5EF4-FFF2-40B4-BE49-F238E27FC236}">
                    <a16:creationId xmlns:a16="http://schemas.microsoft.com/office/drawing/2014/main" id="{A9AD0F7E-DCE9-4F3F-A1EC-2BEBDBB03E23}"/>
                  </a:ext>
                </a:extLst>
              </p14:cNvPr>
              <p14:cNvContentPartPr/>
              <p14:nvPr/>
            </p14:nvContentPartPr>
            <p14:xfrm>
              <a:off x="7093467" y="4512867"/>
              <a:ext cx="185040" cy="273240"/>
            </p14:xfrm>
          </p:contentPart>
        </mc:Choice>
        <mc:Fallback>
          <p:pic>
            <p:nvPicPr>
              <p:cNvPr id="476" name="Freihand 475">
                <a:extLst>
                  <a:ext uri="{FF2B5EF4-FFF2-40B4-BE49-F238E27FC236}">
                    <a16:creationId xmlns:a16="http://schemas.microsoft.com/office/drawing/2014/main" id="{A9AD0F7E-DCE9-4F3F-A1EC-2BEBDBB03E23}"/>
                  </a:ext>
                </a:extLst>
              </p:cNvPr>
              <p:cNvPicPr/>
              <p:nvPr/>
            </p:nvPicPr>
            <p:blipFill>
              <a:blip r:embed="rId539"/>
              <a:stretch>
                <a:fillRect/>
              </a:stretch>
            </p:blipFill>
            <p:spPr>
              <a:xfrm>
                <a:off x="7089147" y="4508547"/>
                <a:ext cx="1936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77" name="Freihand 476">
                <a:extLst>
                  <a:ext uri="{FF2B5EF4-FFF2-40B4-BE49-F238E27FC236}">
                    <a16:creationId xmlns:a16="http://schemas.microsoft.com/office/drawing/2014/main" id="{653FCE13-9665-442B-888B-F2FDD5CFFE33}"/>
                  </a:ext>
                </a:extLst>
              </p14:cNvPr>
              <p14:cNvContentPartPr/>
              <p14:nvPr/>
            </p14:nvContentPartPr>
            <p14:xfrm>
              <a:off x="7281387" y="4391547"/>
              <a:ext cx="258840" cy="275400"/>
            </p14:xfrm>
          </p:contentPart>
        </mc:Choice>
        <mc:Fallback>
          <p:pic>
            <p:nvPicPr>
              <p:cNvPr id="477" name="Freihand 476">
                <a:extLst>
                  <a:ext uri="{FF2B5EF4-FFF2-40B4-BE49-F238E27FC236}">
                    <a16:creationId xmlns:a16="http://schemas.microsoft.com/office/drawing/2014/main" id="{653FCE13-9665-442B-888B-F2FDD5CFFE33}"/>
                  </a:ext>
                </a:extLst>
              </p:cNvPr>
              <p:cNvPicPr/>
              <p:nvPr/>
            </p:nvPicPr>
            <p:blipFill>
              <a:blip r:embed="rId541"/>
              <a:stretch>
                <a:fillRect/>
              </a:stretch>
            </p:blipFill>
            <p:spPr>
              <a:xfrm>
                <a:off x="7277067" y="4387227"/>
                <a:ext cx="2674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84" name="Freihand 483">
                <a:extLst>
                  <a:ext uri="{FF2B5EF4-FFF2-40B4-BE49-F238E27FC236}">
                    <a16:creationId xmlns:a16="http://schemas.microsoft.com/office/drawing/2014/main" id="{EE761415-2204-4F34-83F1-42ED26511B3B}"/>
                  </a:ext>
                </a:extLst>
              </p14:cNvPr>
              <p14:cNvContentPartPr/>
              <p14:nvPr/>
            </p14:nvContentPartPr>
            <p14:xfrm>
              <a:off x="2209347" y="4489107"/>
              <a:ext cx="277920" cy="161280"/>
            </p14:xfrm>
          </p:contentPart>
        </mc:Choice>
        <mc:Fallback>
          <p:pic>
            <p:nvPicPr>
              <p:cNvPr id="484" name="Freihand 483">
                <a:extLst>
                  <a:ext uri="{FF2B5EF4-FFF2-40B4-BE49-F238E27FC236}">
                    <a16:creationId xmlns:a16="http://schemas.microsoft.com/office/drawing/2014/main" id="{EE761415-2204-4F34-83F1-42ED26511B3B}"/>
                  </a:ext>
                </a:extLst>
              </p:cNvPr>
              <p:cNvPicPr/>
              <p:nvPr/>
            </p:nvPicPr>
            <p:blipFill>
              <a:blip r:embed="rId543"/>
              <a:stretch>
                <a:fillRect/>
              </a:stretch>
            </p:blipFill>
            <p:spPr>
              <a:xfrm>
                <a:off x="2205027" y="4484787"/>
                <a:ext cx="286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85" name="Freihand 484">
                <a:extLst>
                  <a:ext uri="{FF2B5EF4-FFF2-40B4-BE49-F238E27FC236}">
                    <a16:creationId xmlns:a16="http://schemas.microsoft.com/office/drawing/2014/main" id="{130DF156-C617-4744-BFEB-05AF9FC1AF7F}"/>
                  </a:ext>
                </a:extLst>
              </p14:cNvPr>
              <p14:cNvContentPartPr/>
              <p14:nvPr/>
            </p14:nvContentPartPr>
            <p14:xfrm>
              <a:off x="2160747" y="4446987"/>
              <a:ext cx="185040" cy="184680"/>
            </p14:xfrm>
          </p:contentPart>
        </mc:Choice>
        <mc:Fallback>
          <p:pic>
            <p:nvPicPr>
              <p:cNvPr id="485" name="Freihand 484">
                <a:extLst>
                  <a:ext uri="{FF2B5EF4-FFF2-40B4-BE49-F238E27FC236}">
                    <a16:creationId xmlns:a16="http://schemas.microsoft.com/office/drawing/2014/main" id="{130DF156-C617-4744-BFEB-05AF9FC1AF7F}"/>
                  </a:ext>
                </a:extLst>
              </p:cNvPr>
              <p:cNvPicPr/>
              <p:nvPr/>
            </p:nvPicPr>
            <p:blipFill>
              <a:blip r:embed="rId545"/>
              <a:stretch>
                <a:fillRect/>
              </a:stretch>
            </p:blipFill>
            <p:spPr>
              <a:xfrm>
                <a:off x="2156427" y="4442667"/>
                <a:ext cx="193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487" name="Freihand 486">
                <a:extLst>
                  <a:ext uri="{FF2B5EF4-FFF2-40B4-BE49-F238E27FC236}">
                    <a16:creationId xmlns:a16="http://schemas.microsoft.com/office/drawing/2014/main" id="{F708AD0A-7150-4E2B-B0BC-0AC2B1CB97B0}"/>
                  </a:ext>
                </a:extLst>
              </p14:cNvPr>
              <p14:cNvContentPartPr/>
              <p14:nvPr/>
            </p14:nvContentPartPr>
            <p14:xfrm>
              <a:off x="1014507" y="3975747"/>
              <a:ext cx="2019960" cy="1188000"/>
            </p14:xfrm>
          </p:contentPart>
        </mc:Choice>
        <mc:Fallback>
          <p:pic>
            <p:nvPicPr>
              <p:cNvPr id="487" name="Freihand 486">
                <a:extLst>
                  <a:ext uri="{FF2B5EF4-FFF2-40B4-BE49-F238E27FC236}">
                    <a16:creationId xmlns:a16="http://schemas.microsoft.com/office/drawing/2014/main" id="{F708AD0A-7150-4E2B-B0BC-0AC2B1CB97B0}"/>
                  </a:ext>
                </a:extLst>
              </p:cNvPr>
              <p:cNvPicPr/>
              <p:nvPr/>
            </p:nvPicPr>
            <p:blipFill>
              <a:blip r:embed="rId547"/>
              <a:stretch>
                <a:fillRect/>
              </a:stretch>
            </p:blipFill>
            <p:spPr>
              <a:xfrm>
                <a:off x="1010187" y="3971427"/>
                <a:ext cx="2028600" cy="1196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88" name="Freihand 487">
                <a:extLst>
                  <a:ext uri="{FF2B5EF4-FFF2-40B4-BE49-F238E27FC236}">
                    <a16:creationId xmlns:a16="http://schemas.microsoft.com/office/drawing/2014/main" id="{2706B31D-6765-4470-B7D5-1230DD9B6DB9}"/>
                  </a:ext>
                </a:extLst>
              </p14:cNvPr>
              <p14:cNvContentPartPr/>
              <p14:nvPr/>
            </p14:nvContentPartPr>
            <p14:xfrm>
              <a:off x="3144267" y="3864867"/>
              <a:ext cx="72000" cy="154440"/>
            </p14:xfrm>
          </p:contentPart>
        </mc:Choice>
        <mc:Fallback>
          <p:pic>
            <p:nvPicPr>
              <p:cNvPr id="488" name="Freihand 487">
                <a:extLst>
                  <a:ext uri="{FF2B5EF4-FFF2-40B4-BE49-F238E27FC236}">
                    <a16:creationId xmlns:a16="http://schemas.microsoft.com/office/drawing/2014/main" id="{2706B31D-6765-4470-B7D5-1230DD9B6DB9}"/>
                  </a:ext>
                </a:extLst>
              </p:cNvPr>
              <p:cNvPicPr/>
              <p:nvPr/>
            </p:nvPicPr>
            <p:blipFill>
              <a:blip r:embed="rId549"/>
              <a:stretch>
                <a:fillRect/>
              </a:stretch>
            </p:blipFill>
            <p:spPr>
              <a:xfrm>
                <a:off x="3139947" y="3860547"/>
                <a:ext cx="80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89" name="Freihand 488">
                <a:extLst>
                  <a:ext uri="{FF2B5EF4-FFF2-40B4-BE49-F238E27FC236}">
                    <a16:creationId xmlns:a16="http://schemas.microsoft.com/office/drawing/2014/main" id="{570220DD-CECC-42E1-A6BA-DBD0695ECE6E}"/>
                  </a:ext>
                </a:extLst>
              </p14:cNvPr>
              <p14:cNvContentPartPr/>
              <p14:nvPr/>
            </p14:nvContentPartPr>
            <p14:xfrm>
              <a:off x="3197907" y="3873507"/>
              <a:ext cx="43560" cy="117360"/>
            </p14:xfrm>
          </p:contentPart>
        </mc:Choice>
        <mc:Fallback>
          <p:pic>
            <p:nvPicPr>
              <p:cNvPr id="489" name="Freihand 488">
                <a:extLst>
                  <a:ext uri="{FF2B5EF4-FFF2-40B4-BE49-F238E27FC236}">
                    <a16:creationId xmlns:a16="http://schemas.microsoft.com/office/drawing/2014/main" id="{570220DD-CECC-42E1-A6BA-DBD0695ECE6E}"/>
                  </a:ext>
                </a:extLst>
              </p:cNvPr>
              <p:cNvPicPr/>
              <p:nvPr/>
            </p:nvPicPr>
            <p:blipFill>
              <a:blip r:embed="rId551"/>
              <a:stretch>
                <a:fillRect/>
              </a:stretch>
            </p:blipFill>
            <p:spPr>
              <a:xfrm>
                <a:off x="3193587" y="3869187"/>
                <a:ext cx="52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90" name="Freihand 489">
                <a:extLst>
                  <a:ext uri="{FF2B5EF4-FFF2-40B4-BE49-F238E27FC236}">
                    <a16:creationId xmlns:a16="http://schemas.microsoft.com/office/drawing/2014/main" id="{BE8AC428-391A-4503-9502-940CCE319DB5}"/>
                  </a:ext>
                </a:extLst>
              </p14:cNvPr>
              <p14:cNvContentPartPr/>
              <p14:nvPr/>
            </p14:nvContentPartPr>
            <p14:xfrm>
              <a:off x="3153627" y="3926787"/>
              <a:ext cx="66960" cy="35640"/>
            </p14:xfrm>
          </p:contentPart>
        </mc:Choice>
        <mc:Fallback>
          <p:pic>
            <p:nvPicPr>
              <p:cNvPr id="490" name="Freihand 489">
                <a:extLst>
                  <a:ext uri="{FF2B5EF4-FFF2-40B4-BE49-F238E27FC236}">
                    <a16:creationId xmlns:a16="http://schemas.microsoft.com/office/drawing/2014/main" id="{BE8AC428-391A-4503-9502-940CCE319DB5}"/>
                  </a:ext>
                </a:extLst>
              </p:cNvPr>
              <p:cNvPicPr/>
              <p:nvPr/>
            </p:nvPicPr>
            <p:blipFill>
              <a:blip r:embed="rId553"/>
              <a:stretch>
                <a:fillRect/>
              </a:stretch>
            </p:blipFill>
            <p:spPr>
              <a:xfrm>
                <a:off x="3149307" y="3922467"/>
                <a:ext cx="75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91" name="Freihand 490">
                <a:extLst>
                  <a:ext uri="{FF2B5EF4-FFF2-40B4-BE49-F238E27FC236}">
                    <a16:creationId xmlns:a16="http://schemas.microsoft.com/office/drawing/2014/main" id="{924A9CFD-AB59-49EC-9274-79869A9673C5}"/>
                  </a:ext>
                </a:extLst>
              </p14:cNvPr>
              <p14:cNvContentPartPr/>
              <p14:nvPr/>
            </p14:nvContentPartPr>
            <p14:xfrm>
              <a:off x="3251187" y="3839307"/>
              <a:ext cx="85680" cy="144360"/>
            </p14:xfrm>
          </p:contentPart>
        </mc:Choice>
        <mc:Fallback>
          <p:pic>
            <p:nvPicPr>
              <p:cNvPr id="491" name="Freihand 490">
                <a:extLst>
                  <a:ext uri="{FF2B5EF4-FFF2-40B4-BE49-F238E27FC236}">
                    <a16:creationId xmlns:a16="http://schemas.microsoft.com/office/drawing/2014/main" id="{924A9CFD-AB59-49EC-9274-79869A9673C5}"/>
                  </a:ext>
                </a:extLst>
              </p:cNvPr>
              <p:cNvPicPr/>
              <p:nvPr/>
            </p:nvPicPr>
            <p:blipFill>
              <a:blip r:embed="rId555"/>
              <a:stretch>
                <a:fillRect/>
              </a:stretch>
            </p:blipFill>
            <p:spPr>
              <a:xfrm>
                <a:off x="3246867" y="3834987"/>
                <a:ext cx="94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93" name="Freihand 492">
                <a:extLst>
                  <a:ext uri="{FF2B5EF4-FFF2-40B4-BE49-F238E27FC236}">
                    <a16:creationId xmlns:a16="http://schemas.microsoft.com/office/drawing/2014/main" id="{9C829D7B-A04E-4279-8C29-D0D3D6A92E70}"/>
                  </a:ext>
                </a:extLst>
              </p14:cNvPr>
              <p14:cNvContentPartPr/>
              <p14:nvPr/>
            </p14:nvContentPartPr>
            <p14:xfrm>
              <a:off x="3381507" y="3751827"/>
              <a:ext cx="22320" cy="97920"/>
            </p14:xfrm>
          </p:contentPart>
        </mc:Choice>
        <mc:Fallback>
          <p:pic>
            <p:nvPicPr>
              <p:cNvPr id="493" name="Freihand 492">
                <a:extLst>
                  <a:ext uri="{FF2B5EF4-FFF2-40B4-BE49-F238E27FC236}">
                    <a16:creationId xmlns:a16="http://schemas.microsoft.com/office/drawing/2014/main" id="{9C829D7B-A04E-4279-8C29-D0D3D6A92E70}"/>
                  </a:ext>
                </a:extLst>
              </p:cNvPr>
              <p:cNvPicPr/>
              <p:nvPr/>
            </p:nvPicPr>
            <p:blipFill>
              <a:blip r:embed="rId557"/>
              <a:stretch>
                <a:fillRect/>
              </a:stretch>
            </p:blipFill>
            <p:spPr>
              <a:xfrm>
                <a:off x="3377187" y="3747507"/>
                <a:ext cx="30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95" name="Freihand 494">
                <a:extLst>
                  <a:ext uri="{FF2B5EF4-FFF2-40B4-BE49-F238E27FC236}">
                    <a16:creationId xmlns:a16="http://schemas.microsoft.com/office/drawing/2014/main" id="{EDEA6C9F-2B99-4AF5-BEBC-EDF60FC182E2}"/>
                  </a:ext>
                </a:extLst>
              </p14:cNvPr>
              <p14:cNvContentPartPr/>
              <p14:nvPr/>
            </p14:nvContentPartPr>
            <p14:xfrm>
              <a:off x="2953467" y="4225587"/>
              <a:ext cx="95400" cy="194760"/>
            </p14:xfrm>
          </p:contentPart>
        </mc:Choice>
        <mc:Fallback>
          <p:pic>
            <p:nvPicPr>
              <p:cNvPr id="495" name="Freihand 494">
                <a:extLst>
                  <a:ext uri="{FF2B5EF4-FFF2-40B4-BE49-F238E27FC236}">
                    <a16:creationId xmlns:a16="http://schemas.microsoft.com/office/drawing/2014/main" id="{EDEA6C9F-2B99-4AF5-BEBC-EDF60FC182E2}"/>
                  </a:ext>
                </a:extLst>
              </p:cNvPr>
              <p:cNvPicPr/>
              <p:nvPr/>
            </p:nvPicPr>
            <p:blipFill>
              <a:blip r:embed="rId559"/>
              <a:stretch>
                <a:fillRect/>
              </a:stretch>
            </p:blipFill>
            <p:spPr>
              <a:xfrm>
                <a:off x="2949147" y="4221267"/>
                <a:ext cx="104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96" name="Freihand 495">
                <a:extLst>
                  <a:ext uri="{FF2B5EF4-FFF2-40B4-BE49-F238E27FC236}">
                    <a16:creationId xmlns:a16="http://schemas.microsoft.com/office/drawing/2014/main" id="{5D7C018A-6962-4B68-9607-DA5FDBA7DA8A}"/>
                  </a:ext>
                </a:extLst>
              </p14:cNvPr>
              <p14:cNvContentPartPr/>
              <p14:nvPr/>
            </p14:nvContentPartPr>
            <p14:xfrm>
              <a:off x="2887947" y="4143147"/>
              <a:ext cx="166320" cy="196200"/>
            </p14:xfrm>
          </p:contentPart>
        </mc:Choice>
        <mc:Fallback>
          <p:pic>
            <p:nvPicPr>
              <p:cNvPr id="496" name="Freihand 495">
                <a:extLst>
                  <a:ext uri="{FF2B5EF4-FFF2-40B4-BE49-F238E27FC236}">
                    <a16:creationId xmlns:a16="http://schemas.microsoft.com/office/drawing/2014/main" id="{5D7C018A-6962-4B68-9607-DA5FDBA7DA8A}"/>
                  </a:ext>
                </a:extLst>
              </p:cNvPr>
              <p:cNvPicPr/>
              <p:nvPr/>
            </p:nvPicPr>
            <p:blipFill>
              <a:blip r:embed="rId561"/>
              <a:stretch>
                <a:fillRect/>
              </a:stretch>
            </p:blipFill>
            <p:spPr>
              <a:xfrm>
                <a:off x="2883627" y="4138827"/>
                <a:ext cx="174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00" name="Freihand 499">
                <a:extLst>
                  <a:ext uri="{FF2B5EF4-FFF2-40B4-BE49-F238E27FC236}">
                    <a16:creationId xmlns:a16="http://schemas.microsoft.com/office/drawing/2014/main" id="{85C442E9-AB8E-4151-87E1-215C7083950E}"/>
                  </a:ext>
                </a:extLst>
              </p14:cNvPr>
              <p14:cNvContentPartPr/>
              <p14:nvPr/>
            </p14:nvContentPartPr>
            <p14:xfrm>
              <a:off x="1878867" y="4428627"/>
              <a:ext cx="167760" cy="11520"/>
            </p14:xfrm>
          </p:contentPart>
        </mc:Choice>
        <mc:Fallback>
          <p:pic>
            <p:nvPicPr>
              <p:cNvPr id="500" name="Freihand 499">
                <a:extLst>
                  <a:ext uri="{FF2B5EF4-FFF2-40B4-BE49-F238E27FC236}">
                    <a16:creationId xmlns:a16="http://schemas.microsoft.com/office/drawing/2014/main" id="{85C442E9-AB8E-4151-87E1-215C7083950E}"/>
                  </a:ext>
                </a:extLst>
              </p:cNvPr>
              <p:cNvPicPr/>
              <p:nvPr/>
            </p:nvPicPr>
            <p:blipFill>
              <a:blip r:embed="rId563"/>
              <a:stretch>
                <a:fillRect/>
              </a:stretch>
            </p:blipFill>
            <p:spPr>
              <a:xfrm>
                <a:off x="1874547" y="4424307"/>
                <a:ext cx="176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98" name="Freihand 497">
                <a:extLst>
                  <a:ext uri="{FF2B5EF4-FFF2-40B4-BE49-F238E27FC236}">
                    <a16:creationId xmlns:a16="http://schemas.microsoft.com/office/drawing/2014/main" id="{818B024C-9CBB-427F-9EDF-7EFA19B8B12C}"/>
                  </a:ext>
                </a:extLst>
              </p14:cNvPr>
              <p14:cNvContentPartPr/>
              <p14:nvPr/>
            </p14:nvContentPartPr>
            <p14:xfrm>
              <a:off x="800307" y="4436547"/>
              <a:ext cx="204120" cy="24120"/>
            </p14:xfrm>
          </p:contentPart>
        </mc:Choice>
        <mc:Fallback>
          <p:pic>
            <p:nvPicPr>
              <p:cNvPr id="498" name="Freihand 497">
                <a:extLst>
                  <a:ext uri="{FF2B5EF4-FFF2-40B4-BE49-F238E27FC236}">
                    <a16:creationId xmlns:a16="http://schemas.microsoft.com/office/drawing/2014/main" id="{818B024C-9CBB-427F-9EDF-7EFA19B8B12C}"/>
                  </a:ext>
                </a:extLst>
              </p:cNvPr>
              <p:cNvPicPr/>
              <p:nvPr/>
            </p:nvPicPr>
            <p:blipFill>
              <a:blip r:embed="rId565"/>
              <a:stretch>
                <a:fillRect/>
              </a:stretch>
            </p:blipFill>
            <p:spPr>
              <a:xfrm>
                <a:off x="795987" y="4432227"/>
                <a:ext cx="212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99" name="Freihand 498">
                <a:extLst>
                  <a:ext uri="{FF2B5EF4-FFF2-40B4-BE49-F238E27FC236}">
                    <a16:creationId xmlns:a16="http://schemas.microsoft.com/office/drawing/2014/main" id="{61030718-048C-49A0-A1BB-9ED97AF892D0}"/>
                  </a:ext>
                </a:extLst>
              </p14:cNvPr>
              <p14:cNvContentPartPr/>
              <p14:nvPr/>
            </p14:nvContentPartPr>
            <p14:xfrm>
              <a:off x="1134027" y="4441227"/>
              <a:ext cx="489960" cy="13680"/>
            </p14:xfrm>
          </p:contentPart>
        </mc:Choice>
        <mc:Fallback>
          <p:pic>
            <p:nvPicPr>
              <p:cNvPr id="499" name="Freihand 498">
                <a:extLst>
                  <a:ext uri="{FF2B5EF4-FFF2-40B4-BE49-F238E27FC236}">
                    <a16:creationId xmlns:a16="http://schemas.microsoft.com/office/drawing/2014/main" id="{61030718-048C-49A0-A1BB-9ED97AF892D0}"/>
                  </a:ext>
                </a:extLst>
              </p:cNvPr>
              <p:cNvPicPr/>
              <p:nvPr/>
            </p:nvPicPr>
            <p:blipFill>
              <a:blip r:embed="rId567"/>
              <a:stretch>
                <a:fillRect/>
              </a:stretch>
            </p:blipFill>
            <p:spPr>
              <a:xfrm>
                <a:off x="1129707" y="4436907"/>
                <a:ext cx="498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01" name="Freihand 500">
                <a:extLst>
                  <a:ext uri="{FF2B5EF4-FFF2-40B4-BE49-F238E27FC236}">
                    <a16:creationId xmlns:a16="http://schemas.microsoft.com/office/drawing/2014/main" id="{FDFABB42-E47B-4FA8-83EC-93122FF0EAE2}"/>
                  </a:ext>
                </a:extLst>
              </p14:cNvPr>
              <p14:cNvContentPartPr/>
              <p14:nvPr/>
            </p14:nvContentPartPr>
            <p14:xfrm>
              <a:off x="376227" y="4334667"/>
              <a:ext cx="79200" cy="213480"/>
            </p14:xfrm>
          </p:contentPart>
        </mc:Choice>
        <mc:Fallback>
          <p:pic>
            <p:nvPicPr>
              <p:cNvPr id="501" name="Freihand 500">
                <a:extLst>
                  <a:ext uri="{FF2B5EF4-FFF2-40B4-BE49-F238E27FC236}">
                    <a16:creationId xmlns:a16="http://schemas.microsoft.com/office/drawing/2014/main" id="{FDFABB42-E47B-4FA8-83EC-93122FF0EAE2}"/>
                  </a:ext>
                </a:extLst>
              </p:cNvPr>
              <p:cNvPicPr/>
              <p:nvPr/>
            </p:nvPicPr>
            <p:blipFill>
              <a:blip r:embed="rId569"/>
              <a:stretch>
                <a:fillRect/>
              </a:stretch>
            </p:blipFill>
            <p:spPr>
              <a:xfrm>
                <a:off x="371907" y="4330347"/>
                <a:ext cx="878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502" name="Freihand 501">
                <a:extLst>
                  <a:ext uri="{FF2B5EF4-FFF2-40B4-BE49-F238E27FC236}">
                    <a16:creationId xmlns:a16="http://schemas.microsoft.com/office/drawing/2014/main" id="{25B97EAE-C6B7-4641-91D4-3AF26C211BB8}"/>
                  </a:ext>
                </a:extLst>
              </p14:cNvPr>
              <p14:cNvContentPartPr/>
              <p14:nvPr/>
            </p14:nvContentPartPr>
            <p14:xfrm>
              <a:off x="480627" y="4416747"/>
              <a:ext cx="116280" cy="104400"/>
            </p14:xfrm>
          </p:contentPart>
        </mc:Choice>
        <mc:Fallback>
          <p:pic>
            <p:nvPicPr>
              <p:cNvPr id="502" name="Freihand 501">
                <a:extLst>
                  <a:ext uri="{FF2B5EF4-FFF2-40B4-BE49-F238E27FC236}">
                    <a16:creationId xmlns:a16="http://schemas.microsoft.com/office/drawing/2014/main" id="{25B97EAE-C6B7-4641-91D4-3AF26C211BB8}"/>
                  </a:ext>
                </a:extLst>
              </p:cNvPr>
              <p:cNvPicPr/>
              <p:nvPr/>
            </p:nvPicPr>
            <p:blipFill>
              <a:blip r:embed="rId571"/>
              <a:stretch>
                <a:fillRect/>
              </a:stretch>
            </p:blipFill>
            <p:spPr>
              <a:xfrm>
                <a:off x="476307" y="4412427"/>
                <a:ext cx="12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505" name="Freihand 504">
                <a:extLst>
                  <a:ext uri="{FF2B5EF4-FFF2-40B4-BE49-F238E27FC236}">
                    <a16:creationId xmlns:a16="http://schemas.microsoft.com/office/drawing/2014/main" id="{D747C612-03FD-4C1D-80C9-B6EF5DB4A940}"/>
                  </a:ext>
                </a:extLst>
              </p14:cNvPr>
              <p14:cNvContentPartPr/>
              <p14:nvPr/>
            </p14:nvContentPartPr>
            <p14:xfrm>
              <a:off x="1927467" y="6468027"/>
              <a:ext cx="445320" cy="412560"/>
            </p14:xfrm>
          </p:contentPart>
        </mc:Choice>
        <mc:Fallback>
          <p:pic>
            <p:nvPicPr>
              <p:cNvPr id="505" name="Freihand 504">
                <a:extLst>
                  <a:ext uri="{FF2B5EF4-FFF2-40B4-BE49-F238E27FC236}">
                    <a16:creationId xmlns:a16="http://schemas.microsoft.com/office/drawing/2014/main" id="{D747C612-03FD-4C1D-80C9-B6EF5DB4A940}"/>
                  </a:ext>
                </a:extLst>
              </p:cNvPr>
              <p:cNvPicPr/>
              <p:nvPr/>
            </p:nvPicPr>
            <p:blipFill>
              <a:blip r:embed="rId573"/>
              <a:stretch>
                <a:fillRect/>
              </a:stretch>
            </p:blipFill>
            <p:spPr>
              <a:xfrm>
                <a:off x="1923147" y="6463707"/>
                <a:ext cx="453960" cy="421200"/>
              </a:xfrm>
              <a:prstGeom prst="rect">
                <a:avLst/>
              </a:prstGeom>
            </p:spPr>
          </p:pic>
        </mc:Fallback>
      </mc:AlternateContent>
      <p:grpSp>
        <p:nvGrpSpPr>
          <p:cNvPr id="624" name="Gruppieren 623">
            <a:extLst>
              <a:ext uri="{FF2B5EF4-FFF2-40B4-BE49-F238E27FC236}">
                <a16:creationId xmlns:a16="http://schemas.microsoft.com/office/drawing/2014/main" id="{BB3A859E-FD57-4815-BFB9-DAA8CF0A03C3}"/>
              </a:ext>
            </a:extLst>
          </p:cNvPr>
          <p:cNvGrpSpPr/>
          <p:nvPr/>
        </p:nvGrpSpPr>
        <p:grpSpPr>
          <a:xfrm>
            <a:off x="7486587" y="960387"/>
            <a:ext cx="4497480" cy="3711600"/>
            <a:chOff x="7486587" y="960387"/>
            <a:chExt cx="4497480" cy="3711600"/>
          </a:xfrm>
        </p:grpSpPr>
        <mc:AlternateContent xmlns:mc="http://schemas.openxmlformats.org/markup-compatibility/2006">
          <mc:Choice xmlns:p14="http://schemas.microsoft.com/office/powerpoint/2010/main" Requires="p14">
            <p:contentPart p14:bwMode="auto" r:id="rId574">
              <p14:nvContentPartPr>
                <p14:cNvPr id="176" name="Freihand 175">
                  <a:extLst>
                    <a:ext uri="{FF2B5EF4-FFF2-40B4-BE49-F238E27FC236}">
                      <a16:creationId xmlns:a16="http://schemas.microsoft.com/office/drawing/2014/main" id="{82BF66A6-4C6D-4862-8369-6B82F00E914F}"/>
                    </a:ext>
                  </a:extLst>
                </p14:cNvPr>
                <p14:cNvContentPartPr/>
                <p14:nvPr/>
              </p14:nvContentPartPr>
              <p14:xfrm>
                <a:off x="7486587" y="1173147"/>
                <a:ext cx="147960" cy="181800"/>
              </p14:xfrm>
            </p:contentPart>
          </mc:Choice>
          <mc:Fallback>
            <p:pic>
              <p:nvPicPr>
                <p:cNvPr id="176" name="Freihand 175">
                  <a:extLst>
                    <a:ext uri="{FF2B5EF4-FFF2-40B4-BE49-F238E27FC236}">
                      <a16:creationId xmlns:a16="http://schemas.microsoft.com/office/drawing/2014/main" id="{82BF66A6-4C6D-4862-8369-6B82F00E914F}"/>
                    </a:ext>
                  </a:extLst>
                </p:cNvPr>
                <p:cNvPicPr/>
                <p:nvPr/>
              </p:nvPicPr>
              <p:blipFill>
                <a:blip r:embed="rId575"/>
                <a:stretch>
                  <a:fillRect/>
                </a:stretch>
              </p:blipFill>
              <p:spPr>
                <a:xfrm>
                  <a:off x="7482267" y="1168827"/>
                  <a:ext cx="156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77" name="Freihand 176">
                  <a:extLst>
                    <a:ext uri="{FF2B5EF4-FFF2-40B4-BE49-F238E27FC236}">
                      <a16:creationId xmlns:a16="http://schemas.microsoft.com/office/drawing/2014/main" id="{3E8E46FE-C710-45A7-B61C-E889C377D927}"/>
                    </a:ext>
                  </a:extLst>
                </p14:cNvPr>
                <p14:cNvContentPartPr/>
                <p14:nvPr/>
              </p14:nvContentPartPr>
              <p14:xfrm>
                <a:off x="7596027" y="1110507"/>
                <a:ext cx="150480" cy="342360"/>
              </p14:xfrm>
            </p:contentPart>
          </mc:Choice>
          <mc:Fallback>
            <p:pic>
              <p:nvPicPr>
                <p:cNvPr id="177" name="Freihand 176">
                  <a:extLst>
                    <a:ext uri="{FF2B5EF4-FFF2-40B4-BE49-F238E27FC236}">
                      <a16:creationId xmlns:a16="http://schemas.microsoft.com/office/drawing/2014/main" id="{3E8E46FE-C710-45A7-B61C-E889C377D927}"/>
                    </a:ext>
                  </a:extLst>
                </p:cNvPr>
                <p:cNvPicPr/>
                <p:nvPr/>
              </p:nvPicPr>
              <p:blipFill>
                <a:blip r:embed="rId577"/>
                <a:stretch>
                  <a:fillRect/>
                </a:stretch>
              </p:blipFill>
              <p:spPr>
                <a:xfrm>
                  <a:off x="7591707" y="1106187"/>
                  <a:ext cx="15912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79" name="Freihand 178">
                  <a:extLst>
                    <a:ext uri="{FF2B5EF4-FFF2-40B4-BE49-F238E27FC236}">
                      <a16:creationId xmlns:a16="http://schemas.microsoft.com/office/drawing/2014/main" id="{CC9D6492-1B01-4E5C-99CD-8904860C121F}"/>
                    </a:ext>
                  </a:extLst>
                </p14:cNvPr>
                <p14:cNvContentPartPr/>
                <p14:nvPr/>
              </p14:nvContentPartPr>
              <p14:xfrm>
                <a:off x="7882227" y="1125987"/>
                <a:ext cx="121680" cy="167760"/>
              </p14:xfrm>
            </p:contentPart>
          </mc:Choice>
          <mc:Fallback>
            <p:pic>
              <p:nvPicPr>
                <p:cNvPr id="179" name="Freihand 178">
                  <a:extLst>
                    <a:ext uri="{FF2B5EF4-FFF2-40B4-BE49-F238E27FC236}">
                      <a16:creationId xmlns:a16="http://schemas.microsoft.com/office/drawing/2014/main" id="{CC9D6492-1B01-4E5C-99CD-8904860C121F}"/>
                    </a:ext>
                  </a:extLst>
                </p:cNvPr>
                <p:cNvPicPr/>
                <p:nvPr/>
              </p:nvPicPr>
              <p:blipFill>
                <a:blip r:embed="rId579"/>
                <a:stretch>
                  <a:fillRect/>
                </a:stretch>
              </p:blipFill>
              <p:spPr>
                <a:xfrm>
                  <a:off x="7877907" y="1121667"/>
                  <a:ext cx="130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80" name="Freihand 179">
                  <a:extLst>
                    <a:ext uri="{FF2B5EF4-FFF2-40B4-BE49-F238E27FC236}">
                      <a16:creationId xmlns:a16="http://schemas.microsoft.com/office/drawing/2014/main" id="{27C38BD4-4B1F-43BE-AEE7-02BF3612A3E8}"/>
                    </a:ext>
                  </a:extLst>
                </p14:cNvPr>
                <p14:cNvContentPartPr/>
                <p14:nvPr/>
              </p14:nvContentPartPr>
              <p14:xfrm>
                <a:off x="7968267" y="1200867"/>
                <a:ext cx="144720" cy="97920"/>
              </p14:xfrm>
            </p:contentPart>
          </mc:Choice>
          <mc:Fallback>
            <p:pic>
              <p:nvPicPr>
                <p:cNvPr id="180" name="Freihand 179">
                  <a:extLst>
                    <a:ext uri="{FF2B5EF4-FFF2-40B4-BE49-F238E27FC236}">
                      <a16:creationId xmlns:a16="http://schemas.microsoft.com/office/drawing/2014/main" id="{27C38BD4-4B1F-43BE-AEE7-02BF3612A3E8}"/>
                    </a:ext>
                  </a:extLst>
                </p:cNvPr>
                <p:cNvPicPr/>
                <p:nvPr/>
              </p:nvPicPr>
              <p:blipFill>
                <a:blip r:embed="rId581"/>
                <a:stretch>
                  <a:fillRect/>
                </a:stretch>
              </p:blipFill>
              <p:spPr>
                <a:xfrm>
                  <a:off x="7963947" y="1196547"/>
                  <a:ext cx="153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81" name="Freihand 180">
                  <a:extLst>
                    <a:ext uri="{FF2B5EF4-FFF2-40B4-BE49-F238E27FC236}">
                      <a16:creationId xmlns:a16="http://schemas.microsoft.com/office/drawing/2014/main" id="{E56FE9DC-7DEF-4ACF-B1E3-C5A4AFE61E5E}"/>
                    </a:ext>
                  </a:extLst>
                </p14:cNvPr>
                <p14:cNvContentPartPr/>
                <p14:nvPr/>
              </p14:nvContentPartPr>
              <p14:xfrm>
                <a:off x="8114067" y="1197267"/>
                <a:ext cx="86400" cy="96120"/>
              </p14:xfrm>
            </p:contentPart>
          </mc:Choice>
          <mc:Fallback>
            <p:pic>
              <p:nvPicPr>
                <p:cNvPr id="181" name="Freihand 180">
                  <a:extLst>
                    <a:ext uri="{FF2B5EF4-FFF2-40B4-BE49-F238E27FC236}">
                      <a16:creationId xmlns:a16="http://schemas.microsoft.com/office/drawing/2014/main" id="{E56FE9DC-7DEF-4ACF-B1E3-C5A4AFE61E5E}"/>
                    </a:ext>
                  </a:extLst>
                </p:cNvPr>
                <p:cNvPicPr/>
                <p:nvPr/>
              </p:nvPicPr>
              <p:blipFill>
                <a:blip r:embed="rId583"/>
                <a:stretch>
                  <a:fillRect/>
                </a:stretch>
              </p:blipFill>
              <p:spPr>
                <a:xfrm>
                  <a:off x="8109747" y="1192947"/>
                  <a:ext cx="95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82" name="Freihand 181">
                  <a:extLst>
                    <a:ext uri="{FF2B5EF4-FFF2-40B4-BE49-F238E27FC236}">
                      <a16:creationId xmlns:a16="http://schemas.microsoft.com/office/drawing/2014/main" id="{09F58690-135B-4FEF-AD7D-B83CD0DBE25D}"/>
                    </a:ext>
                  </a:extLst>
                </p14:cNvPr>
                <p14:cNvContentPartPr/>
                <p14:nvPr/>
              </p14:nvContentPartPr>
              <p14:xfrm>
                <a:off x="8209467" y="1136787"/>
                <a:ext cx="119160" cy="163080"/>
              </p14:xfrm>
            </p:contentPart>
          </mc:Choice>
          <mc:Fallback>
            <p:pic>
              <p:nvPicPr>
                <p:cNvPr id="182" name="Freihand 181">
                  <a:extLst>
                    <a:ext uri="{FF2B5EF4-FFF2-40B4-BE49-F238E27FC236}">
                      <a16:creationId xmlns:a16="http://schemas.microsoft.com/office/drawing/2014/main" id="{09F58690-135B-4FEF-AD7D-B83CD0DBE25D}"/>
                    </a:ext>
                  </a:extLst>
                </p:cNvPr>
                <p:cNvPicPr/>
                <p:nvPr/>
              </p:nvPicPr>
              <p:blipFill>
                <a:blip r:embed="rId585"/>
                <a:stretch>
                  <a:fillRect/>
                </a:stretch>
              </p:blipFill>
              <p:spPr>
                <a:xfrm>
                  <a:off x="8205147" y="1132467"/>
                  <a:ext cx="127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83" name="Freihand 182">
                  <a:extLst>
                    <a:ext uri="{FF2B5EF4-FFF2-40B4-BE49-F238E27FC236}">
                      <a16:creationId xmlns:a16="http://schemas.microsoft.com/office/drawing/2014/main" id="{F1A6BEC5-DC85-4E4A-B911-C3762E59B74F}"/>
                    </a:ext>
                  </a:extLst>
                </p14:cNvPr>
                <p14:cNvContentPartPr/>
                <p14:nvPr/>
              </p14:nvContentPartPr>
              <p14:xfrm>
                <a:off x="8360307" y="1203747"/>
                <a:ext cx="39960" cy="84600"/>
              </p14:xfrm>
            </p:contentPart>
          </mc:Choice>
          <mc:Fallback>
            <p:pic>
              <p:nvPicPr>
                <p:cNvPr id="183" name="Freihand 182">
                  <a:extLst>
                    <a:ext uri="{FF2B5EF4-FFF2-40B4-BE49-F238E27FC236}">
                      <a16:creationId xmlns:a16="http://schemas.microsoft.com/office/drawing/2014/main" id="{F1A6BEC5-DC85-4E4A-B911-C3762E59B74F}"/>
                    </a:ext>
                  </a:extLst>
                </p:cNvPr>
                <p:cNvPicPr/>
                <p:nvPr/>
              </p:nvPicPr>
              <p:blipFill>
                <a:blip r:embed="rId587"/>
                <a:stretch>
                  <a:fillRect/>
                </a:stretch>
              </p:blipFill>
              <p:spPr>
                <a:xfrm>
                  <a:off x="8355987" y="1199427"/>
                  <a:ext cx="48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84" name="Freihand 183">
                  <a:extLst>
                    <a:ext uri="{FF2B5EF4-FFF2-40B4-BE49-F238E27FC236}">
                      <a16:creationId xmlns:a16="http://schemas.microsoft.com/office/drawing/2014/main" id="{91D99167-2708-4863-B76F-A2770D7B30F0}"/>
                    </a:ext>
                  </a:extLst>
                </p14:cNvPr>
                <p14:cNvContentPartPr/>
                <p14:nvPr/>
              </p14:nvContentPartPr>
              <p14:xfrm>
                <a:off x="8411067" y="1083147"/>
                <a:ext cx="91080" cy="192960"/>
              </p14:xfrm>
            </p:contentPart>
          </mc:Choice>
          <mc:Fallback>
            <p:pic>
              <p:nvPicPr>
                <p:cNvPr id="184" name="Freihand 183">
                  <a:extLst>
                    <a:ext uri="{FF2B5EF4-FFF2-40B4-BE49-F238E27FC236}">
                      <a16:creationId xmlns:a16="http://schemas.microsoft.com/office/drawing/2014/main" id="{91D99167-2708-4863-B76F-A2770D7B30F0}"/>
                    </a:ext>
                  </a:extLst>
                </p:cNvPr>
                <p:cNvPicPr/>
                <p:nvPr/>
              </p:nvPicPr>
              <p:blipFill>
                <a:blip r:embed="rId589"/>
                <a:stretch>
                  <a:fillRect/>
                </a:stretch>
              </p:blipFill>
              <p:spPr>
                <a:xfrm>
                  <a:off x="8406747" y="1078827"/>
                  <a:ext cx="99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85" name="Freihand 184">
                  <a:extLst>
                    <a:ext uri="{FF2B5EF4-FFF2-40B4-BE49-F238E27FC236}">
                      <a16:creationId xmlns:a16="http://schemas.microsoft.com/office/drawing/2014/main" id="{3E0FB279-AF8A-4C53-A9E6-4C8FAE62948F}"/>
                    </a:ext>
                  </a:extLst>
                </p14:cNvPr>
                <p14:cNvContentPartPr/>
                <p14:nvPr/>
              </p14:nvContentPartPr>
              <p14:xfrm>
                <a:off x="8503227" y="1101507"/>
                <a:ext cx="84240" cy="164520"/>
              </p14:xfrm>
            </p:contentPart>
          </mc:Choice>
          <mc:Fallback>
            <p:pic>
              <p:nvPicPr>
                <p:cNvPr id="185" name="Freihand 184">
                  <a:extLst>
                    <a:ext uri="{FF2B5EF4-FFF2-40B4-BE49-F238E27FC236}">
                      <a16:creationId xmlns:a16="http://schemas.microsoft.com/office/drawing/2014/main" id="{3E0FB279-AF8A-4C53-A9E6-4C8FAE62948F}"/>
                    </a:ext>
                  </a:extLst>
                </p:cNvPr>
                <p:cNvPicPr/>
                <p:nvPr/>
              </p:nvPicPr>
              <p:blipFill>
                <a:blip r:embed="rId591"/>
                <a:stretch>
                  <a:fillRect/>
                </a:stretch>
              </p:blipFill>
              <p:spPr>
                <a:xfrm>
                  <a:off x="8498907" y="1097187"/>
                  <a:ext cx="92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86" name="Freihand 185">
                  <a:extLst>
                    <a:ext uri="{FF2B5EF4-FFF2-40B4-BE49-F238E27FC236}">
                      <a16:creationId xmlns:a16="http://schemas.microsoft.com/office/drawing/2014/main" id="{F6440C6D-6104-4E00-9E15-B7F20F50EC1A}"/>
                    </a:ext>
                  </a:extLst>
                </p14:cNvPr>
                <p14:cNvContentPartPr/>
                <p14:nvPr/>
              </p14:nvContentPartPr>
              <p14:xfrm>
                <a:off x="8620227" y="1190427"/>
                <a:ext cx="219240" cy="266040"/>
              </p14:xfrm>
            </p:contentPart>
          </mc:Choice>
          <mc:Fallback>
            <p:pic>
              <p:nvPicPr>
                <p:cNvPr id="186" name="Freihand 185">
                  <a:extLst>
                    <a:ext uri="{FF2B5EF4-FFF2-40B4-BE49-F238E27FC236}">
                      <a16:creationId xmlns:a16="http://schemas.microsoft.com/office/drawing/2014/main" id="{F6440C6D-6104-4E00-9E15-B7F20F50EC1A}"/>
                    </a:ext>
                  </a:extLst>
                </p:cNvPr>
                <p:cNvPicPr/>
                <p:nvPr/>
              </p:nvPicPr>
              <p:blipFill>
                <a:blip r:embed="rId593"/>
                <a:stretch>
                  <a:fillRect/>
                </a:stretch>
              </p:blipFill>
              <p:spPr>
                <a:xfrm>
                  <a:off x="8615907" y="1186107"/>
                  <a:ext cx="2278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87" name="Freihand 186">
                  <a:extLst>
                    <a:ext uri="{FF2B5EF4-FFF2-40B4-BE49-F238E27FC236}">
                      <a16:creationId xmlns:a16="http://schemas.microsoft.com/office/drawing/2014/main" id="{AF365CCA-C4C5-4D74-8ECA-5953C3E60D73}"/>
                    </a:ext>
                  </a:extLst>
                </p14:cNvPr>
                <p14:cNvContentPartPr/>
                <p14:nvPr/>
              </p14:nvContentPartPr>
              <p14:xfrm>
                <a:off x="9009747" y="1121307"/>
                <a:ext cx="279360" cy="123480"/>
              </p14:xfrm>
            </p:contentPart>
          </mc:Choice>
          <mc:Fallback>
            <p:pic>
              <p:nvPicPr>
                <p:cNvPr id="187" name="Freihand 186">
                  <a:extLst>
                    <a:ext uri="{FF2B5EF4-FFF2-40B4-BE49-F238E27FC236}">
                      <a16:creationId xmlns:a16="http://schemas.microsoft.com/office/drawing/2014/main" id="{AF365CCA-C4C5-4D74-8ECA-5953C3E60D73}"/>
                    </a:ext>
                  </a:extLst>
                </p:cNvPr>
                <p:cNvPicPr/>
                <p:nvPr/>
              </p:nvPicPr>
              <p:blipFill>
                <a:blip r:embed="rId595"/>
                <a:stretch>
                  <a:fillRect/>
                </a:stretch>
              </p:blipFill>
              <p:spPr>
                <a:xfrm>
                  <a:off x="9005427" y="1116987"/>
                  <a:ext cx="288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88" name="Freihand 187">
                  <a:extLst>
                    <a:ext uri="{FF2B5EF4-FFF2-40B4-BE49-F238E27FC236}">
                      <a16:creationId xmlns:a16="http://schemas.microsoft.com/office/drawing/2014/main" id="{45D98BC3-DD0B-4104-86D9-D30BEEF7CF45}"/>
                    </a:ext>
                  </a:extLst>
                </p14:cNvPr>
                <p14:cNvContentPartPr/>
                <p14:nvPr/>
              </p14:nvContentPartPr>
              <p14:xfrm>
                <a:off x="9434547" y="1050027"/>
                <a:ext cx="177480" cy="231480"/>
              </p14:xfrm>
            </p:contentPart>
          </mc:Choice>
          <mc:Fallback>
            <p:pic>
              <p:nvPicPr>
                <p:cNvPr id="188" name="Freihand 187">
                  <a:extLst>
                    <a:ext uri="{FF2B5EF4-FFF2-40B4-BE49-F238E27FC236}">
                      <a16:creationId xmlns:a16="http://schemas.microsoft.com/office/drawing/2014/main" id="{45D98BC3-DD0B-4104-86D9-D30BEEF7CF45}"/>
                    </a:ext>
                  </a:extLst>
                </p:cNvPr>
                <p:cNvPicPr/>
                <p:nvPr/>
              </p:nvPicPr>
              <p:blipFill>
                <a:blip r:embed="rId597"/>
                <a:stretch>
                  <a:fillRect/>
                </a:stretch>
              </p:blipFill>
              <p:spPr>
                <a:xfrm>
                  <a:off x="9430227" y="1045707"/>
                  <a:ext cx="1861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89" name="Freihand 188">
                  <a:extLst>
                    <a:ext uri="{FF2B5EF4-FFF2-40B4-BE49-F238E27FC236}">
                      <a16:creationId xmlns:a16="http://schemas.microsoft.com/office/drawing/2014/main" id="{36F6FBA9-482B-4769-9B78-FCDBEA8FE82D}"/>
                    </a:ext>
                  </a:extLst>
                </p14:cNvPr>
                <p14:cNvContentPartPr/>
                <p14:nvPr/>
              </p14:nvContentPartPr>
              <p14:xfrm>
                <a:off x="9507267" y="1069827"/>
                <a:ext cx="236520" cy="170640"/>
              </p14:xfrm>
            </p:contentPart>
          </mc:Choice>
          <mc:Fallback>
            <p:pic>
              <p:nvPicPr>
                <p:cNvPr id="189" name="Freihand 188">
                  <a:extLst>
                    <a:ext uri="{FF2B5EF4-FFF2-40B4-BE49-F238E27FC236}">
                      <a16:creationId xmlns:a16="http://schemas.microsoft.com/office/drawing/2014/main" id="{36F6FBA9-482B-4769-9B78-FCDBEA8FE82D}"/>
                    </a:ext>
                  </a:extLst>
                </p:cNvPr>
                <p:cNvPicPr/>
                <p:nvPr/>
              </p:nvPicPr>
              <p:blipFill>
                <a:blip r:embed="rId599"/>
                <a:stretch>
                  <a:fillRect/>
                </a:stretch>
              </p:blipFill>
              <p:spPr>
                <a:xfrm>
                  <a:off x="9502947" y="1065507"/>
                  <a:ext cx="245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90" name="Freihand 189">
                  <a:extLst>
                    <a:ext uri="{FF2B5EF4-FFF2-40B4-BE49-F238E27FC236}">
                      <a16:creationId xmlns:a16="http://schemas.microsoft.com/office/drawing/2014/main" id="{C1CE87DF-4995-40F3-B90E-D11B62E236F8}"/>
                    </a:ext>
                  </a:extLst>
                </p14:cNvPr>
                <p14:cNvContentPartPr/>
                <p14:nvPr/>
              </p14:nvContentPartPr>
              <p14:xfrm>
                <a:off x="9632907" y="1081347"/>
                <a:ext cx="187200" cy="152640"/>
              </p14:xfrm>
            </p:contentPart>
          </mc:Choice>
          <mc:Fallback>
            <p:pic>
              <p:nvPicPr>
                <p:cNvPr id="190" name="Freihand 189">
                  <a:extLst>
                    <a:ext uri="{FF2B5EF4-FFF2-40B4-BE49-F238E27FC236}">
                      <a16:creationId xmlns:a16="http://schemas.microsoft.com/office/drawing/2014/main" id="{C1CE87DF-4995-40F3-B90E-D11B62E236F8}"/>
                    </a:ext>
                  </a:extLst>
                </p:cNvPr>
                <p:cNvPicPr/>
                <p:nvPr/>
              </p:nvPicPr>
              <p:blipFill>
                <a:blip r:embed="rId601"/>
                <a:stretch>
                  <a:fillRect/>
                </a:stretch>
              </p:blipFill>
              <p:spPr>
                <a:xfrm>
                  <a:off x="9628587" y="1077027"/>
                  <a:ext cx="195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91" name="Freihand 190">
                  <a:extLst>
                    <a:ext uri="{FF2B5EF4-FFF2-40B4-BE49-F238E27FC236}">
                      <a16:creationId xmlns:a16="http://schemas.microsoft.com/office/drawing/2014/main" id="{ED637DBE-0378-4630-B0B4-3F11A7446488}"/>
                    </a:ext>
                  </a:extLst>
                </p14:cNvPr>
                <p14:cNvContentPartPr/>
                <p14:nvPr/>
              </p14:nvContentPartPr>
              <p14:xfrm>
                <a:off x="9855387" y="1154787"/>
                <a:ext cx="171000" cy="34560"/>
              </p14:xfrm>
            </p:contentPart>
          </mc:Choice>
          <mc:Fallback>
            <p:pic>
              <p:nvPicPr>
                <p:cNvPr id="191" name="Freihand 190">
                  <a:extLst>
                    <a:ext uri="{FF2B5EF4-FFF2-40B4-BE49-F238E27FC236}">
                      <a16:creationId xmlns:a16="http://schemas.microsoft.com/office/drawing/2014/main" id="{ED637DBE-0378-4630-B0B4-3F11A7446488}"/>
                    </a:ext>
                  </a:extLst>
                </p:cNvPr>
                <p:cNvPicPr/>
                <p:nvPr/>
              </p:nvPicPr>
              <p:blipFill>
                <a:blip r:embed="rId603"/>
                <a:stretch>
                  <a:fillRect/>
                </a:stretch>
              </p:blipFill>
              <p:spPr>
                <a:xfrm>
                  <a:off x="9851067" y="1150467"/>
                  <a:ext cx="179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92" name="Freihand 191">
                  <a:extLst>
                    <a:ext uri="{FF2B5EF4-FFF2-40B4-BE49-F238E27FC236}">
                      <a16:creationId xmlns:a16="http://schemas.microsoft.com/office/drawing/2014/main" id="{482B4DEA-E026-4328-8DDD-880E425A3B09}"/>
                    </a:ext>
                  </a:extLst>
                </p14:cNvPr>
                <p14:cNvContentPartPr/>
                <p14:nvPr/>
              </p14:nvContentPartPr>
              <p14:xfrm>
                <a:off x="10090467" y="1046787"/>
                <a:ext cx="150480" cy="145080"/>
              </p14:xfrm>
            </p:contentPart>
          </mc:Choice>
          <mc:Fallback>
            <p:pic>
              <p:nvPicPr>
                <p:cNvPr id="192" name="Freihand 191">
                  <a:extLst>
                    <a:ext uri="{FF2B5EF4-FFF2-40B4-BE49-F238E27FC236}">
                      <a16:creationId xmlns:a16="http://schemas.microsoft.com/office/drawing/2014/main" id="{482B4DEA-E026-4328-8DDD-880E425A3B09}"/>
                    </a:ext>
                  </a:extLst>
                </p:cNvPr>
                <p:cNvPicPr/>
                <p:nvPr/>
              </p:nvPicPr>
              <p:blipFill>
                <a:blip r:embed="rId605"/>
                <a:stretch>
                  <a:fillRect/>
                </a:stretch>
              </p:blipFill>
              <p:spPr>
                <a:xfrm>
                  <a:off x="10086147" y="1042467"/>
                  <a:ext cx="159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93" name="Freihand 192">
                  <a:extLst>
                    <a:ext uri="{FF2B5EF4-FFF2-40B4-BE49-F238E27FC236}">
                      <a16:creationId xmlns:a16="http://schemas.microsoft.com/office/drawing/2014/main" id="{DE63D826-D198-4D04-AF46-47272941C2E9}"/>
                    </a:ext>
                  </a:extLst>
                </p14:cNvPr>
                <p14:cNvContentPartPr/>
                <p14:nvPr/>
              </p14:nvContentPartPr>
              <p14:xfrm>
                <a:off x="10157427" y="1122747"/>
                <a:ext cx="308520" cy="79560"/>
              </p14:xfrm>
            </p:contentPart>
          </mc:Choice>
          <mc:Fallback>
            <p:pic>
              <p:nvPicPr>
                <p:cNvPr id="193" name="Freihand 192">
                  <a:extLst>
                    <a:ext uri="{FF2B5EF4-FFF2-40B4-BE49-F238E27FC236}">
                      <a16:creationId xmlns:a16="http://schemas.microsoft.com/office/drawing/2014/main" id="{DE63D826-D198-4D04-AF46-47272941C2E9}"/>
                    </a:ext>
                  </a:extLst>
                </p:cNvPr>
                <p:cNvPicPr/>
                <p:nvPr/>
              </p:nvPicPr>
              <p:blipFill>
                <a:blip r:embed="rId607"/>
                <a:stretch>
                  <a:fillRect/>
                </a:stretch>
              </p:blipFill>
              <p:spPr>
                <a:xfrm>
                  <a:off x="10153107" y="1118427"/>
                  <a:ext cx="317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97" name="Freihand 196">
                  <a:extLst>
                    <a:ext uri="{FF2B5EF4-FFF2-40B4-BE49-F238E27FC236}">
                      <a16:creationId xmlns:a16="http://schemas.microsoft.com/office/drawing/2014/main" id="{AA8194A7-4FB6-4EDC-8FBE-F5A1A5C7FC53}"/>
                    </a:ext>
                  </a:extLst>
                </p14:cNvPr>
                <p14:cNvContentPartPr/>
                <p14:nvPr/>
              </p14:nvContentPartPr>
              <p14:xfrm>
                <a:off x="10483587" y="1071987"/>
                <a:ext cx="86040" cy="118800"/>
              </p14:xfrm>
            </p:contentPart>
          </mc:Choice>
          <mc:Fallback>
            <p:pic>
              <p:nvPicPr>
                <p:cNvPr id="197" name="Freihand 196">
                  <a:extLst>
                    <a:ext uri="{FF2B5EF4-FFF2-40B4-BE49-F238E27FC236}">
                      <a16:creationId xmlns:a16="http://schemas.microsoft.com/office/drawing/2014/main" id="{AA8194A7-4FB6-4EDC-8FBE-F5A1A5C7FC53}"/>
                    </a:ext>
                  </a:extLst>
                </p:cNvPr>
                <p:cNvPicPr/>
                <p:nvPr/>
              </p:nvPicPr>
              <p:blipFill>
                <a:blip r:embed="rId609"/>
                <a:stretch>
                  <a:fillRect/>
                </a:stretch>
              </p:blipFill>
              <p:spPr>
                <a:xfrm>
                  <a:off x="10479267" y="1067667"/>
                  <a:ext cx="94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98" name="Freihand 197">
                  <a:extLst>
                    <a:ext uri="{FF2B5EF4-FFF2-40B4-BE49-F238E27FC236}">
                      <a16:creationId xmlns:a16="http://schemas.microsoft.com/office/drawing/2014/main" id="{A128D22C-6C80-48C2-8262-2104F3C6C4AE}"/>
                    </a:ext>
                  </a:extLst>
                </p14:cNvPr>
                <p14:cNvContentPartPr/>
                <p14:nvPr/>
              </p14:nvContentPartPr>
              <p14:xfrm>
                <a:off x="10599507" y="1076307"/>
                <a:ext cx="81720" cy="99360"/>
              </p14:xfrm>
            </p:contentPart>
          </mc:Choice>
          <mc:Fallback>
            <p:pic>
              <p:nvPicPr>
                <p:cNvPr id="198" name="Freihand 197">
                  <a:extLst>
                    <a:ext uri="{FF2B5EF4-FFF2-40B4-BE49-F238E27FC236}">
                      <a16:creationId xmlns:a16="http://schemas.microsoft.com/office/drawing/2014/main" id="{A128D22C-6C80-48C2-8262-2104F3C6C4AE}"/>
                    </a:ext>
                  </a:extLst>
                </p:cNvPr>
                <p:cNvPicPr/>
                <p:nvPr/>
              </p:nvPicPr>
              <p:blipFill>
                <a:blip r:embed="rId611"/>
                <a:stretch>
                  <a:fillRect/>
                </a:stretch>
              </p:blipFill>
              <p:spPr>
                <a:xfrm>
                  <a:off x="10595187" y="1071987"/>
                  <a:ext cx="90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99" name="Freihand 198">
                  <a:extLst>
                    <a:ext uri="{FF2B5EF4-FFF2-40B4-BE49-F238E27FC236}">
                      <a16:creationId xmlns:a16="http://schemas.microsoft.com/office/drawing/2014/main" id="{48ECB896-9631-4708-876E-C135B578AD11}"/>
                    </a:ext>
                  </a:extLst>
                </p14:cNvPr>
                <p14:cNvContentPartPr/>
                <p14:nvPr/>
              </p14:nvContentPartPr>
              <p14:xfrm>
                <a:off x="10897947" y="1074147"/>
                <a:ext cx="111600" cy="92880"/>
              </p14:xfrm>
            </p:contentPart>
          </mc:Choice>
          <mc:Fallback>
            <p:pic>
              <p:nvPicPr>
                <p:cNvPr id="199" name="Freihand 198">
                  <a:extLst>
                    <a:ext uri="{FF2B5EF4-FFF2-40B4-BE49-F238E27FC236}">
                      <a16:creationId xmlns:a16="http://schemas.microsoft.com/office/drawing/2014/main" id="{48ECB896-9631-4708-876E-C135B578AD11}"/>
                    </a:ext>
                  </a:extLst>
                </p:cNvPr>
                <p:cNvPicPr/>
                <p:nvPr/>
              </p:nvPicPr>
              <p:blipFill>
                <a:blip r:embed="rId613"/>
                <a:stretch>
                  <a:fillRect/>
                </a:stretch>
              </p:blipFill>
              <p:spPr>
                <a:xfrm>
                  <a:off x="10893627" y="1069827"/>
                  <a:ext cx="120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00" name="Freihand 199">
                  <a:extLst>
                    <a:ext uri="{FF2B5EF4-FFF2-40B4-BE49-F238E27FC236}">
                      <a16:creationId xmlns:a16="http://schemas.microsoft.com/office/drawing/2014/main" id="{DB4B237A-2BD2-49EC-8A9E-791EAD648A3E}"/>
                    </a:ext>
                  </a:extLst>
                </p14:cNvPr>
                <p14:cNvContentPartPr/>
                <p14:nvPr/>
              </p14:nvContentPartPr>
              <p14:xfrm>
                <a:off x="11037627" y="1076307"/>
                <a:ext cx="65160" cy="75960"/>
              </p14:xfrm>
            </p:contentPart>
          </mc:Choice>
          <mc:Fallback>
            <p:pic>
              <p:nvPicPr>
                <p:cNvPr id="200" name="Freihand 199">
                  <a:extLst>
                    <a:ext uri="{FF2B5EF4-FFF2-40B4-BE49-F238E27FC236}">
                      <a16:creationId xmlns:a16="http://schemas.microsoft.com/office/drawing/2014/main" id="{DB4B237A-2BD2-49EC-8A9E-791EAD648A3E}"/>
                    </a:ext>
                  </a:extLst>
                </p:cNvPr>
                <p:cNvPicPr/>
                <p:nvPr/>
              </p:nvPicPr>
              <p:blipFill>
                <a:blip r:embed="rId615"/>
                <a:stretch>
                  <a:fillRect/>
                </a:stretch>
              </p:blipFill>
              <p:spPr>
                <a:xfrm>
                  <a:off x="11033307" y="1071987"/>
                  <a:ext cx="73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01" name="Freihand 200">
                  <a:extLst>
                    <a:ext uri="{FF2B5EF4-FFF2-40B4-BE49-F238E27FC236}">
                      <a16:creationId xmlns:a16="http://schemas.microsoft.com/office/drawing/2014/main" id="{36D03344-2CFC-4D32-889E-3C9E0A3AE9F2}"/>
                    </a:ext>
                  </a:extLst>
                </p14:cNvPr>
                <p14:cNvContentPartPr/>
                <p14:nvPr/>
              </p14:nvContentPartPr>
              <p14:xfrm>
                <a:off x="11127267" y="965067"/>
                <a:ext cx="141480" cy="190080"/>
              </p14:xfrm>
            </p:contentPart>
          </mc:Choice>
          <mc:Fallback>
            <p:pic>
              <p:nvPicPr>
                <p:cNvPr id="201" name="Freihand 200">
                  <a:extLst>
                    <a:ext uri="{FF2B5EF4-FFF2-40B4-BE49-F238E27FC236}">
                      <a16:creationId xmlns:a16="http://schemas.microsoft.com/office/drawing/2014/main" id="{36D03344-2CFC-4D32-889E-3C9E0A3AE9F2}"/>
                    </a:ext>
                  </a:extLst>
                </p:cNvPr>
                <p:cNvPicPr/>
                <p:nvPr/>
              </p:nvPicPr>
              <p:blipFill>
                <a:blip r:embed="rId617"/>
                <a:stretch>
                  <a:fillRect/>
                </a:stretch>
              </p:blipFill>
              <p:spPr>
                <a:xfrm>
                  <a:off x="11122947" y="960747"/>
                  <a:ext cx="150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02" name="Freihand 201">
                  <a:extLst>
                    <a:ext uri="{FF2B5EF4-FFF2-40B4-BE49-F238E27FC236}">
                      <a16:creationId xmlns:a16="http://schemas.microsoft.com/office/drawing/2014/main" id="{EBD89887-F42F-46D5-8D76-1D0A9C6AC489}"/>
                    </a:ext>
                  </a:extLst>
                </p14:cNvPr>
                <p14:cNvContentPartPr/>
                <p14:nvPr/>
              </p14:nvContentPartPr>
              <p14:xfrm>
                <a:off x="11431827" y="1037427"/>
                <a:ext cx="201600" cy="114840"/>
              </p14:xfrm>
            </p:contentPart>
          </mc:Choice>
          <mc:Fallback>
            <p:pic>
              <p:nvPicPr>
                <p:cNvPr id="202" name="Freihand 201">
                  <a:extLst>
                    <a:ext uri="{FF2B5EF4-FFF2-40B4-BE49-F238E27FC236}">
                      <a16:creationId xmlns:a16="http://schemas.microsoft.com/office/drawing/2014/main" id="{EBD89887-F42F-46D5-8D76-1D0A9C6AC489}"/>
                    </a:ext>
                  </a:extLst>
                </p:cNvPr>
                <p:cNvPicPr/>
                <p:nvPr/>
              </p:nvPicPr>
              <p:blipFill>
                <a:blip r:embed="rId619"/>
                <a:stretch>
                  <a:fillRect/>
                </a:stretch>
              </p:blipFill>
              <p:spPr>
                <a:xfrm>
                  <a:off x="11427507" y="1033107"/>
                  <a:ext cx="210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03" name="Freihand 202">
                  <a:extLst>
                    <a:ext uri="{FF2B5EF4-FFF2-40B4-BE49-F238E27FC236}">
                      <a16:creationId xmlns:a16="http://schemas.microsoft.com/office/drawing/2014/main" id="{111E3AE4-26B6-478D-823C-110B515A8FD3}"/>
                    </a:ext>
                  </a:extLst>
                </p14:cNvPr>
                <p14:cNvContentPartPr/>
                <p14:nvPr/>
              </p14:nvContentPartPr>
              <p14:xfrm>
                <a:off x="11592747" y="960387"/>
                <a:ext cx="219240" cy="293760"/>
              </p14:xfrm>
            </p:contentPart>
          </mc:Choice>
          <mc:Fallback>
            <p:pic>
              <p:nvPicPr>
                <p:cNvPr id="203" name="Freihand 202">
                  <a:extLst>
                    <a:ext uri="{FF2B5EF4-FFF2-40B4-BE49-F238E27FC236}">
                      <a16:creationId xmlns:a16="http://schemas.microsoft.com/office/drawing/2014/main" id="{111E3AE4-26B6-478D-823C-110B515A8FD3}"/>
                    </a:ext>
                  </a:extLst>
                </p:cNvPr>
                <p:cNvPicPr/>
                <p:nvPr/>
              </p:nvPicPr>
              <p:blipFill>
                <a:blip r:embed="rId621"/>
                <a:stretch>
                  <a:fillRect/>
                </a:stretch>
              </p:blipFill>
              <p:spPr>
                <a:xfrm>
                  <a:off x="11588427" y="956067"/>
                  <a:ext cx="22788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04" name="Freihand 203">
                  <a:extLst>
                    <a:ext uri="{FF2B5EF4-FFF2-40B4-BE49-F238E27FC236}">
                      <a16:creationId xmlns:a16="http://schemas.microsoft.com/office/drawing/2014/main" id="{AEF3B128-BD0C-454C-B4D1-161EEFE427BF}"/>
                    </a:ext>
                  </a:extLst>
                </p14:cNvPr>
                <p14:cNvContentPartPr/>
                <p14:nvPr/>
              </p14:nvContentPartPr>
              <p14:xfrm>
                <a:off x="11809827" y="1021587"/>
                <a:ext cx="174240" cy="136800"/>
              </p14:xfrm>
            </p:contentPart>
          </mc:Choice>
          <mc:Fallback>
            <p:pic>
              <p:nvPicPr>
                <p:cNvPr id="204" name="Freihand 203">
                  <a:extLst>
                    <a:ext uri="{FF2B5EF4-FFF2-40B4-BE49-F238E27FC236}">
                      <a16:creationId xmlns:a16="http://schemas.microsoft.com/office/drawing/2014/main" id="{AEF3B128-BD0C-454C-B4D1-161EEFE427BF}"/>
                    </a:ext>
                  </a:extLst>
                </p:cNvPr>
                <p:cNvPicPr/>
                <p:nvPr/>
              </p:nvPicPr>
              <p:blipFill>
                <a:blip r:embed="rId623"/>
                <a:stretch>
                  <a:fillRect/>
                </a:stretch>
              </p:blipFill>
              <p:spPr>
                <a:xfrm>
                  <a:off x="11805507" y="1017267"/>
                  <a:ext cx="182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25" name="Freihand 224">
                  <a:extLst>
                    <a:ext uri="{FF2B5EF4-FFF2-40B4-BE49-F238E27FC236}">
                      <a16:creationId xmlns:a16="http://schemas.microsoft.com/office/drawing/2014/main" id="{92AE2323-5A23-407E-A8CD-A456E26C5684}"/>
                    </a:ext>
                  </a:extLst>
                </p14:cNvPr>
                <p14:cNvContentPartPr/>
                <p14:nvPr/>
              </p14:nvContentPartPr>
              <p14:xfrm>
                <a:off x="7512147" y="1635027"/>
                <a:ext cx="115200" cy="176040"/>
              </p14:xfrm>
            </p:contentPart>
          </mc:Choice>
          <mc:Fallback>
            <p:pic>
              <p:nvPicPr>
                <p:cNvPr id="225" name="Freihand 224">
                  <a:extLst>
                    <a:ext uri="{FF2B5EF4-FFF2-40B4-BE49-F238E27FC236}">
                      <a16:creationId xmlns:a16="http://schemas.microsoft.com/office/drawing/2014/main" id="{92AE2323-5A23-407E-A8CD-A456E26C5684}"/>
                    </a:ext>
                  </a:extLst>
                </p:cNvPr>
                <p:cNvPicPr/>
                <p:nvPr/>
              </p:nvPicPr>
              <p:blipFill>
                <a:blip r:embed="rId625"/>
                <a:stretch>
                  <a:fillRect/>
                </a:stretch>
              </p:blipFill>
              <p:spPr>
                <a:xfrm>
                  <a:off x="7507827" y="1630707"/>
                  <a:ext cx="123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26" name="Freihand 225">
                  <a:extLst>
                    <a:ext uri="{FF2B5EF4-FFF2-40B4-BE49-F238E27FC236}">
                      <a16:creationId xmlns:a16="http://schemas.microsoft.com/office/drawing/2014/main" id="{B15C10D9-6EBB-4FA4-AA66-A00E3017466B}"/>
                    </a:ext>
                  </a:extLst>
                </p14:cNvPr>
                <p14:cNvContentPartPr/>
                <p14:nvPr/>
              </p14:nvContentPartPr>
              <p14:xfrm>
                <a:off x="7615467" y="1594707"/>
                <a:ext cx="92520" cy="263880"/>
              </p14:xfrm>
            </p:contentPart>
          </mc:Choice>
          <mc:Fallback>
            <p:pic>
              <p:nvPicPr>
                <p:cNvPr id="226" name="Freihand 225">
                  <a:extLst>
                    <a:ext uri="{FF2B5EF4-FFF2-40B4-BE49-F238E27FC236}">
                      <a16:creationId xmlns:a16="http://schemas.microsoft.com/office/drawing/2014/main" id="{B15C10D9-6EBB-4FA4-AA66-A00E3017466B}"/>
                    </a:ext>
                  </a:extLst>
                </p:cNvPr>
                <p:cNvPicPr/>
                <p:nvPr/>
              </p:nvPicPr>
              <p:blipFill>
                <a:blip r:embed="rId627"/>
                <a:stretch>
                  <a:fillRect/>
                </a:stretch>
              </p:blipFill>
              <p:spPr>
                <a:xfrm>
                  <a:off x="7611147" y="1590387"/>
                  <a:ext cx="101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28" name="Freihand 227">
                  <a:extLst>
                    <a:ext uri="{FF2B5EF4-FFF2-40B4-BE49-F238E27FC236}">
                      <a16:creationId xmlns:a16="http://schemas.microsoft.com/office/drawing/2014/main" id="{D4DB4646-6367-49CE-B588-F01A62CCF57D}"/>
                    </a:ext>
                  </a:extLst>
                </p14:cNvPr>
                <p14:cNvContentPartPr/>
                <p14:nvPr/>
              </p14:nvContentPartPr>
              <p14:xfrm>
                <a:off x="7881507" y="1673187"/>
                <a:ext cx="11880" cy="105840"/>
              </p14:xfrm>
            </p:contentPart>
          </mc:Choice>
          <mc:Fallback>
            <p:pic>
              <p:nvPicPr>
                <p:cNvPr id="228" name="Freihand 227">
                  <a:extLst>
                    <a:ext uri="{FF2B5EF4-FFF2-40B4-BE49-F238E27FC236}">
                      <a16:creationId xmlns:a16="http://schemas.microsoft.com/office/drawing/2014/main" id="{D4DB4646-6367-49CE-B588-F01A62CCF57D}"/>
                    </a:ext>
                  </a:extLst>
                </p:cNvPr>
                <p:cNvPicPr/>
                <p:nvPr/>
              </p:nvPicPr>
              <p:blipFill>
                <a:blip r:embed="rId629"/>
                <a:stretch>
                  <a:fillRect/>
                </a:stretch>
              </p:blipFill>
              <p:spPr>
                <a:xfrm>
                  <a:off x="7877187" y="1668867"/>
                  <a:ext cx="20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29" name="Freihand 228">
                  <a:extLst>
                    <a:ext uri="{FF2B5EF4-FFF2-40B4-BE49-F238E27FC236}">
                      <a16:creationId xmlns:a16="http://schemas.microsoft.com/office/drawing/2014/main" id="{B84F90F8-D8B8-41AD-9AF1-1692D56C62D9}"/>
                    </a:ext>
                  </a:extLst>
                </p14:cNvPr>
                <p14:cNvContentPartPr/>
                <p14:nvPr/>
              </p14:nvContentPartPr>
              <p14:xfrm>
                <a:off x="7819587" y="1627107"/>
                <a:ext cx="147600" cy="141840"/>
              </p14:xfrm>
            </p:contentPart>
          </mc:Choice>
          <mc:Fallback>
            <p:pic>
              <p:nvPicPr>
                <p:cNvPr id="229" name="Freihand 228">
                  <a:extLst>
                    <a:ext uri="{FF2B5EF4-FFF2-40B4-BE49-F238E27FC236}">
                      <a16:creationId xmlns:a16="http://schemas.microsoft.com/office/drawing/2014/main" id="{B84F90F8-D8B8-41AD-9AF1-1692D56C62D9}"/>
                    </a:ext>
                  </a:extLst>
                </p:cNvPr>
                <p:cNvPicPr/>
                <p:nvPr/>
              </p:nvPicPr>
              <p:blipFill>
                <a:blip r:embed="rId631"/>
                <a:stretch>
                  <a:fillRect/>
                </a:stretch>
              </p:blipFill>
              <p:spPr>
                <a:xfrm>
                  <a:off x="7815267" y="1622787"/>
                  <a:ext cx="156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30" name="Freihand 229">
                  <a:extLst>
                    <a:ext uri="{FF2B5EF4-FFF2-40B4-BE49-F238E27FC236}">
                      <a16:creationId xmlns:a16="http://schemas.microsoft.com/office/drawing/2014/main" id="{6650983F-3B89-426F-A29F-ACFEF68E4EFC}"/>
                    </a:ext>
                  </a:extLst>
                </p14:cNvPr>
                <p14:cNvContentPartPr/>
                <p14:nvPr/>
              </p14:nvContentPartPr>
              <p14:xfrm>
                <a:off x="7991667" y="1687587"/>
                <a:ext cx="284040" cy="82800"/>
              </p14:xfrm>
            </p:contentPart>
          </mc:Choice>
          <mc:Fallback>
            <p:pic>
              <p:nvPicPr>
                <p:cNvPr id="230" name="Freihand 229">
                  <a:extLst>
                    <a:ext uri="{FF2B5EF4-FFF2-40B4-BE49-F238E27FC236}">
                      <a16:creationId xmlns:a16="http://schemas.microsoft.com/office/drawing/2014/main" id="{6650983F-3B89-426F-A29F-ACFEF68E4EFC}"/>
                    </a:ext>
                  </a:extLst>
                </p:cNvPr>
                <p:cNvPicPr/>
                <p:nvPr/>
              </p:nvPicPr>
              <p:blipFill>
                <a:blip r:embed="rId633"/>
                <a:stretch>
                  <a:fillRect/>
                </a:stretch>
              </p:blipFill>
              <p:spPr>
                <a:xfrm>
                  <a:off x="7987347" y="1683267"/>
                  <a:ext cx="292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31" name="Freihand 230">
                  <a:extLst>
                    <a:ext uri="{FF2B5EF4-FFF2-40B4-BE49-F238E27FC236}">
                      <a16:creationId xmlns:a16="http://schemas.microsoft.com/office/drawing/2014/main" id="{38B87A69-FDD7-4646-A926-7979E9000086}"/>
                    </a:ext>
                  </a:extLst>
                </p14:cNvPr>
                <p14:cNvContentPartPr/>
                <p14:nvPr/>
              </p14:nvContentPartPr>
              <p14:xfrm>
                <a:off x="8301987" y="1593267"/>
                <a:ext cx="143280" cy="178200"/>
              </p14:xfrm>
            </p:contentPart>
          </mc:Choice>
          <mc:Fallback>
            <p:pic>
              <p:nvPicPr>
                <p:cNvPr id="231" name="Freihand 230">
                  <a:extLst>
                    <a:ext uri="{FF2B5EF4-FFF2-40B4-BE49-F238E27FC236}">
                      <a16:creationId xmlns:a16="http://schemas.microsoft.com/office/drawing/2014/main" id="{38B87A69-FDD7-4646-A926-7979E9000086}"/>
                    </a:ext>
                  </a:extLst>
                </p:cNvPr>
                <p:cNvPicPr/>
                <p:nvPr/>
              </p:nvPicPr>
              <p:blipFill>
                <a:blip r:embed="rId635"/>
                <a:stretch>
                  <a:fillRect/>
                </a:stretch>
              </p:blipFill>
              <p:spPr>
                <a:xfrm>
                  <a:off x="8297667" y="1588947"/>
                  <a:ext cx="151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32" name="Freihand 231">
                  <a:extLst>
                    <a:ext uri="{FF2B5EF4-FFF2-40B4-BE49-F238E27FC236}">
                      <a16:creationId xmlns:a16="http://schemas.microsoft.com/office/drawing/2014/main" id="{289FF779-BD53-43FB-8F57-17C7A1896532}"/>
                    </a:ext>
                  </a:extLst>
                </p14:cNvPr>
                <p14:cNvContentPartPr/>
                <p14:nvPr/>
              </p14:nvContentPartPr>
              <p14:xfrm>
                <a:off x="8314227" y="1581387"/>
                <a:ext cx="29880" cy="19440"/>
              </p14:xfrm>
            </p:contentPart>
          </mc:Choice>
          <mc:Fallback>
            <p:pic>
              <p:nvPicPr>
                <p:cNvPr id="232" name="Freihand 231">
                  <a:extLst>
                    <a:ext uri="{FF2B5EF4-FFF2-40B4-BE49-F238E27FC236}">
                      <a16:creationId xmlns:a16="http://schemas.microsoft.com/office/drawing/2014/main" id="{289FF779-BD53-43FB-8F57-17C7A1896532}"/>
                    </a:ext>
                  </a:extLst>
                </p:cNvPr>
                <p:cNvPicPr/>
                <p:nvPr/>
              </p:nvPicPr>
              <p:blipFill>
                <a:blip r:embed="rId637"/>
                <a:stretch>
                  <a:fillRect/>
                </a:stretch>
              </p:blipFill>
              <p:spPr>
                <a:xfrm>
                  <a:off x="8309907" y="1577067"/>
                  <a:ext cx="38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33" name="Freihand 232">
                  <a:extLst>
                    <a:ext uri="{FF2B5EF4-FFF2-40B4-BE49-F238E27FC236}">
                      <a16:creationId xmlns:a16="http://schemas.microsoft.com/office/drawing/2014/main" id="{22BBD759-809D-44EC-B09F-DA59CF6D3004}"/>
                    </a:ext>
                  </a:extLst>
                </p14:cNvPr>
                <p14:cNvContentPartPr/>
                <p14:nvPr/>
              </p14:nvContentPartPr>
              <p14:xfrm>
                <a:off x="8511147" y="1624587"/>
                <a:ext cx="162360" cy="98280"/>
              </p14:xfrm>
            </p:contentPart>
          </mc:Choice>
          <mc:Fallback>
            <p:pic>
              <p:nvPicPr>
                <p:cNvPr id="233" name="Freihand 232">
                  <a:extLst>
                    <a:ext uri="{FF2B5EF4-FFF2-40B4-BE49-F238E27FC236}">
                      <a16:creationId xmlns:a16="http://schemas.microsoft.com/office/drawing/2014/main" id="{22BBD759-809D-44EC-B09F-DA59CF6D3004}"/>
                    </a:ext>
                  </a:extLst>
                </p:cNvPr>
                <p:cNvPicPr/>
                <p:nvPr/>
              </p:nvPicPr>
              <p:blipFill>
                <a:blip r:embed="rId639"/>
                <a:stretch>
                  <a:fillRect/>
                </a:stretch>
              </p:blipFill>
              <p:spPr>
                <a:xfrm>
                  <a:off x="8506827" y="1620267"/>
                  <a:ext cx="171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34" name="Freihand 233">
                  <a:extLst>
                    <a:ext uri="{FF2B5EF4-FFF2-40B4-BE49-F238E27FC236}">
                      <a16:creationId xmlns:a16="http://schemas.microsoft.com/office/drawing/2014/main" id="{3A57D61A-0AA2-4F29-8525-E6D80D0C2906}"/>
                    </a:ext>
                  </a:extLst>
                </p14:cNvPr>
                <p14:cNvContentPartPr/>
                <p14:nvPr/>
              </p14:nvContentPartPr>
              <p14:xfrm>
                <a:off x="8698347" y="1628547"/>
                <a:ext cx="164880" cy="230760"/>
              </p14:xfrm>
            </p:contentPart>
          </mc:Choice>
          <mc:Fallback>
            <p:pic>
              <p:nvPicPr>
                <p:cNvPr id="234" name="Freihand 233">
                  <a:extLst>
                    <a:ext uri="{FF2B5EF4-FFF2-40B4-BE49-F238E27FC236}">
                      <a16:creationId xmlns:a16="http://schemas.microsoft.com/office/drawing/2014/main" id="{3A57D61A-0AA2-4F29-8525-E6D80D0C2906}"/>
                    </a:ext>
                  </a:extLst>
                </p:cNvPr>
                <p:cNvPicPr/>
                <p:nvPr/>
              </p:nvPicPr>
              <p:blipFill>
                <a:blip r:embed="rId641"/>
                <a:stretch>
                  <a:fillRect/>
                </a:stretch>
              </p:blipFill>
              <p:spPr>
                <a:xfrm>
                  <a:off x="8694027" y="1624227"/>
                  <a:ext cx="1735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35" name="Freihand 234">
                  <a:extLst>
                    <a:ext uri="{FF2B5EF4-FFF2-40B4-BE49-F238E27FC236}">
                      <a16:creationId xmlns:a16="http://schemas.microsoft.com/office/drawing/2014/main" id="{C434E8B6-1B25-46C2-BCD4-88796C3E9976}"/>
                    </a:ext>
                  </a:extLst>
                </p14:cNvPr>
                <p14:cNvContentPartPr/>
                <p14:nvPr/>
              </p14:nvContentPartPr>
              <p14:xfrm>
                <a:off x="8872587" y="1552587"/>
                <a:ext cx="67680" cy="164160"/>
              </p14:xfrm>
            </p:contentPart>
          </mc:Choice>
          <mc:Fallback>
            <p:pic>
              <p:nvPicPr>
                <p:cNvPr id="235" name="Freihand 234">
                  <a:extLst>
                    <a:ext uri="{FF2B5EF4-FFF2-40B4-BE49-F238E27FC236}">
                      <a16:creationId xmlns:a16="http://schemas.microsoft.com/office/drawing/2014/main" id="{C434E8B6-1B25-46C2-BCD4-88796C3E9976}"/>
                    </a:ext>
                  </a:extLst>
                </p:cNvPr>
                <p:cNvPicPr/>
                <p:nvPr/>
              </p:nvPicPr>
              <p:blipFill>
                <a:blip r:embed="rId643"/>
                <a:stretch>
                  <a:fillRect/>
                </a:stretch>
              </p:blipFill>
              <p:spPr>
                <a:xfrm>
                  <a:off x="8868267" y="1548267"/>
                  <a:ext cx="76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36" name="Freihand 235">
                  <a:extLst>
                    <a:ext uri="{FF2B5EF4-FFF2-40B4-BE49-F238E27FC236}">
                      <a16:creationId xmlns:a16="http://schemas.microsoft.com/office/drawing/2014/main" id="{D7682158-5E7F-418D-AC17-2BE0F30097C8}"/>
                    </a:ext>
                  </a:extLst>
                </p14:cNvPr>
                <p14:cNvContentPartPr/>
                <p14:nvPr/>
              </p14:nvContentPartPr>
              <p14:xfrm>
                <a:off x="8939187" y="1528107"/>
                <a:ext cx="96120" cy="153360"/>
              </p14:xfrm>
            </p:contentPart>
          </mc:Choice>
          <mc:Fallback>
            <p:pic>
              <p:nvPicPr>
                <p:cNvPr id="236" name="Freihand 235">
                  <a:extLst>
                    <a:ext uri="{FF2B5EF4-FFF2-40B4-BE49-F238E27FC236}">
                      <a16:creationId xmlns:a16="http://schemas.microsoft.com/office/drawing/2014/main" id="{D7682158-5E7F-418D-AC17-2BE0F30097C8}"/>
                    </a:ext>
                  </a:extLst>
                </p:cNvPr>
                <p:cNvPicPr/>
                <p:nvPr/>
              </p:nvPicPr>
              <p:blipFill>
                <a:blip r:embed="rId645"/>
                <a:stretch>
                  <a:fillRect/>
                </a:stretch>
              </p:blipFill>
              <p:spPr>
                <a:xfrm>
                  <a:off x="8934867" y="1523787"/>
                  <a:ext cx="104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37" name="Freihand 236">
                  <a:extLst>
                    <a:ext uri="{FF2B5EF4-FFF2-40B4-BE49-F238E27FC236}">
                      <a16:creationId xmlns:a16="http://schemas.microsoft.com/office/drawing/2014/main" id="{EE0834F4-C94A-499B-9A0E-76F6F5F1CE23}"/>
                    </a:ext>
                  </a:extLst>
                </p14:cNvPr>
                <p14:cNvContentPartPr/>
                <p14:nvPr/>
              </p14:nvContentPartPr>
              <p14:xfrm>
                <a:off x="8840187" y="1483827"/>
                <a:ext cx="39240" cy="7560"/>
              </p14:xfrm>
            </p:contentPart>
          </mc:Choice>
          <mc:Fallback>
            <p:pic>
              <p:nvPicPr>
                <p:cNvPr id="237" name="Freihand 236">
                  <a:extLst>
                    <a:ext uri="{FF2B5EF4-FFF2-40B4-BE49-F238E27FC236}">
                      <a16:creationId xmlns:a16="http://schemas.microsoft.com/office/drawing/2014/main" id="{EE0834F4-C94A-499B-9A0E-76F6F5F1CE23}"/>
                    </a:ext>
                  </a:extLst>
                </p:cNvPr>
                <p:cNvPicPr/>
                <p:nvPr/>
              </p:nvPicPr>
              <p:blipFill>
                <a:blip r:embed="rId647"/>
                <a:stretch>
                  <a:fillRect/>
                </a:stretch>
              </p:blipFill>
              <p:spPr>
                <a:xfrm>
                  <a:off x="8835867" y="1479507"/>
                  <a:ext cx="478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38" name="Freihand 237">
                  <a:extLst>
                    <a:ext uri="{FF2B5EF4-FFF2-40B4-BE49-F238E27FC236}">
                      <a16:creationId xmlns:a16="http://schemas.microsoft.com/office/drawing/2014/main" id="{35458A35-753E-40B7-B0BF-9995E8DDC05A}"/>
                    </a:ext>
                  </a:extLst>
                </p14:cNvPr>
                <p14:cNvContentPartPr/>
                <p14:nvPr/>
              </p14:nvContentPartPr>
              <p14:xfrm>
                <a:off x="9199467" y="1589307"/>
                <a:ext cx="107640" cy="115920"/>
              </p14:xfrm>
            </p:contentPart>
          </mc:Choice>
          <mc:Fallback>
            <p:pic>
              <p:nvPicPr>
                <p:cNvPr id="238" name="Freihand 237">
                  <a:extLst>
                    <a:ext uri="{FF2B5EF4-FFF2-40B4-BE49-F238E27FC236}">
                      <a16:creationId xmlns:a16="http://schemas.microsoft.com/office/drawing/2014/main" id="{35458A35-753E-40B7-B0BF-9995E8DDC05A}"/>
                    </a:ext>
                  </a:extLst>
                </p:cNvPr>
                <p:cNvPicPr/>
                <p:nvPr/>
              </p:nvPicPr>
              <p:blipFill>
                <a:blip r:embed="rId649"/>
                <a:stretch>
                  <a:fillRect/>
                </a:stretch>
              </p:blipFill>
              <p:spPr>
                <a:xfrm>
                  <a:off x="9195147" y="1584987"/>
                  <a:ext cx="116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39" name="Freihand 238">
                  <a:extLst>
                    <a:ext uri="{FF2B5EF4-FFF2-40B4-BE49-F238E27FC236}">
                      <a16:creationId xmlns:a16="http://schemas.microsoft.com/office/drawing/2014/main" id="{EAC88AAA-23EF-4CC3-8314-F4A7476D24BA}"/>
                    </a:ext>
                  </a:extLst>
                </p14:cNvPr>
                <p14:cNvContentPartPr/>
                <p14:nvPr/>
              </p14:nvContentPartPr>
              <p14:xfrm>
                <a:off x="9339507" y="1577787"/>
                <a:ext cx="37800" cy="79560"/>
              </p14:xfrm>
            </p:contentPart>
          </mc:Choice>
          <mc:Fallback>
            <p:pic>
              <p:nvPicPr>
                <p:cNvPr id="239" name="Freihand 238">
                  <a:extLst>
                    <a:ext uri="{FF2B5EF4-FFF2-40B4-BE49-F238E27FC236}">
                      <a16:creationId xmlns:a16="http://schemas.microsoft.com/office/drawing/2014/main" id="{EAC88AAA-23EF-4CC3-8314-F4A7476D24BA}"/>
                    </a:ext>
                  </a:extLst>
                </p:cNvPr>
                <p:cNvPicPr/>
                <p:nvPr/>
              </p:nvPicPr>
              <p:blipFill>
                <a:blip r:embed="rId651"/>
                <a:stretch>
                  <a:fillRect/>
                </a:stretch>
              </p:blipFill>
              <p:spPr>
                <a:xfrm>
                  <a:off x="9335187" y="1573467"/>
                  <a:ext cx="46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40" name="Freihand 239">
                  <a:extLst>
                    <a:ext uri="{FF2B5EF4-FFF2-40B4-BE49-F238E27FC236}">
                      <a16:creationId xmlns:a16="http://schemas.microsoft.com/office/drawing/2014/main" id="{29F497BA-DED9-4345-95A7-DD7F9D0EF1F2}"/>
                    </a:ext>
                  </a:extLst>
                </p14:cNvPr>
                <p14:cNvContentPartPr/>
                <p14:nvPr/>
              </p14:nvContentPartPr>
              <p14:xfrm>
                <a:off x="9360747" y="1514427"/>
                <a:ext cx="38520" cy="33480"/>
              </p14:xfrm>
            </p:contentPart>
          </mc:Choice>
          <mc:Fallback>
            <p:pic>
              <p:nvPicPr>
                <p:cNvPr id="240" name="Freihand 239">
                  <a:extLst>
                    <a:ext uri="{FF2B5EF4-FFF2-40B4-BE49-F238E27FC236}">
                      <a16:creationId xmlns:a16="http://schemas.microsoft.com/office/drawing/2014/main" id="{29F497BA-DED9-4345-95A7-DD7F9D0EF1F2}"/>
                    </a:ext>
                  </a:extLst>
                </p:cNvPr>
                <p:cNvPicPr/>
                <p:nvPr/>
              </p:nvPicPr>
              <p:blipFill>
                <a:blip r:embed="rId653"/>
                <a:stretch>
                  <a:fillRect/>
                </a:stretch>
              </p:blipFill>
              <p:spPr>
                <a:xfrm>
                  <a:off x="9356427" y="1510107"/>
                  <a:ext cx="47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41" name="Freihand 240">
                  <a:extLst>
                    <a:ext uri="{FF2B5EF4-FFF2-40B4-BE49-F238E27FC236}">
                      <a16:creationId xmlns:a16="http://schemas.microsoft.com/office/drawing/2014/main" id="{A8F368A0-9CA7-41A8-940B-4B64AE0FD5D1}"/>
                    </a:ext>
                  </a:extLst>
                </p14:cNvPr>
                <p14:cNvContentPartPr/>
                <p14:nvPr/>
              </p14:nvContentPartPr>
              <p14:xfrm>
                <a:off x="9428067" y="1492107"/>
                <a:ext cx="113760" cy="187560"/>
              </p14:xfrm>
            </p:contentPart>
          </mc:Choice>
          <mc:Fallback>
            <p:pic>
              <p:nvPicPr>
                <p:cNvPr id="241" name="Freihand 240">
                  <a:extLst>
                    <a:ext uri="{FF2B5EF4-FFF2-40B4-BE49-F238E27FC236}">
                      <a16:creationId xmlns:a16="http://schemas.microsoft.com/office/drawing/2014/main" id="{A8F368A0-9CA7-41A8-940B-4B64AE0FD5D1}"/>
                    </a:ext>
                  </a:extLst>
                </p:cNvPr>
                <p:cNvPicPr/>
                <p:nvPr/>
              </p:nvPicPr>
              <p:blipFill>
                <a:blip r:embed="rId655"/>
                <a:stretch>
                  <a:fillRect/>
                </a:stretch>
              </p:blipFill>
              <p:spPr>
                <a:xfrm>
                  <a:off x="9423747" y="1487787"/>
                  <a:ext cx="122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42" name="Freihand 241">
                  <a:extLst>
                    <a:ext uri="{FF2B5EF4-FFF2-40B4-BE49-F238E27FC236}">
                      <a16:creationId xmlns:a16="http://schemas.microsoft.com/office/drawing/2014/main" id="{336F3552-7473-4DCD-9FC6-105CD7CF92BC}"/>
                    </a:ext>
                  </a:extLst>
                </p14:cNvPr>
                <p14:cNvContentPartPr/>
                <p14:nvPr/>
              </p14:nvContentPartPr>
              <p14:xfrm>
                <a:off x="9700227" y="1523787"/>
                <a:ext cx="280080" cy="131400"/>
              </p14:xfrm>
            </p:contentPart>
          </mc:Choice>
          <mc:Fallback>
            <p:pic>
              <p:nvPicPr>
                <p:cNvPr id="242" name="Freihand 241">
                  <a:extLst>
                    <a:ext uri="{FF2B5EF4-FFF2-40B4-BE49-F238E27FC236}">
                      <a16:creationId xmlns:a16="http://schemas.microsoft.com/office/drawing/2014/main" id="{336F3552-7473-4DCD-9FC6-105CD7CF92BC}"/>
                    </a:ext>
                  </a:extLst>
                </p:cNvPr>
                <p:cNvPicPr/>
                <p:nvPr/>
              </p:nvPicPr>
              <p:blipFill>
                <a:blip r:embed="rId657"/>
                <a:stretch>
                  <a:fillRect/>
                </a:stretch>
              </p:blipFill>
              <p:spPr>
                <a:xfrm>
                  <a:off x="9695907" y="1519467"/>
                  <a:ext cx="288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43" name="Freihand 242">
                  <a:extLst>
                    <a:ext uri="{FF2B5EF4-FFF2-40B4-BE49-F238E27FC236}">
                      <a16:creationId xmlns:a16="http://schemas.microsoft.com/office/drawing/2014/main" id="{B6878B64-2477-4304-B3BD-8432E2BBEA24}"/>
                    </a:ext>
                  </a:extLst>
                </p14:cNvPr>
                <p14:cNvContentPartPr/>
                <p14:nvPr/>
              </p14:nvContentPartPr>
              <p14:xfrm>
                <a:off x="9974187" y="1458267"/>
                <a:ext cx="360" cy="360"/>
              </p14:xfrm>
            </p:contentPart>
          </mc:Choice>
          <mc:Fallback>
            <p:pic>
              <p:nvPicPr>
                <p:cNvPr id="243" name="Freihand 242">
                  <a:extLst>
                    <a:ext uri="{FF2B5EF4-FFF2-40B4-BE49-F238E27FC236}">
                      <a16:creationId xmlns:a16="http://schemas.microsoft.com/office/drawing/2014/main" id="{B6878B64-2477-4304-B3BD-8432E2BBEA24}"/>
                    </a:ext>
                  </a:extLst>
                </p:cNvPr>
                <p:cNvPicPr/>
                <p:nvPr/>
              </p:nvPicPr>
              <p:blipFill>
                <a:blip r:embed="rId139"/>
                <a:stretch>
                  <a:fillRect/>
                </a:stretch>
              </p:blipFill>
              <p:spPr>
                <a:xfrm>
                  <a:off x="9969867" y="1453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244" name="Freihand 243">
                  <a:extLst>
                    <a:ext uri="{FF2B5EF4-FFF2-40B4-BE49-F238E27FC236}">
                      <a16:creationId xmlns:a16="http://schemas.microsoft.com/office/drawing/2014/main" id="{BFD46C25-E729-4138-A928-D2BDEE0DDF25}"/>
                    </a:ext>
                  </a:extLst>
                </p14:cNvPr>
                <p14:cNvContentPartPr/>
                <p14:nvPr/>
              </p14:nvContentPartPr>
              <p14:xfrm>
                <a:off x="10249947" y="1477707"/>
                <a:ext cx="31680" cy="192960"/>
              </p14:xfrm>
            </p:contentPart>
          </mc:Choice>
          <mc:Fallback>
            <p:pic>
              <p:nvPicPr>
                <p:cNvPr id="244" name="Freihand 243">
                  <a:extLst>
                    <a:ext uri="{FF2B5EF4-FFF2-40B4-BE49-F238E27FC236}">
                      <a16:creationId xmlns:a16="http://schemas.microsoft.com/office/drawing/2014/main" id="{BFD46C25-E729-4138-A928-D2BDEE0DDF25}"/>
                    </a:ext>
                  </a:extLst>
                </p:cNvPr>
                <p:cNvPicPr/>
                <p:nvPr/>
              </p:nvPicPr>
              <p:blipFill>
                <a:blip r:embed="rId660"/>
                <a:stretch>
                  <a:fillRect/>
                </a:stretch>
              </p:blipFill>
              <p:spPr>
                <a:xfrm>
                  <a:off x="10245627" y="1473387"/>
                  <a:ext cx="403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245" name="Freihand 244">
                  <a:extLst>
                    <a:ext uri="{FF2B5EF4-FFF2-40B4-BE49-F238E27FC236}">
                      <a16:creationId xmlns:a16="http://schemas.microsoft.com/office/drawing/2014/main" id="{99AA1787-5C7A-4586-8712-01106A2ED3B9}"/>
                    </a:ext>
                  </a:extLst>
                </p14:cNvPr>
                <p14:cNvContentPartPr/>
                <p14:nvPr/>
              </p14:nvContentPartPr>
              <p14:xfrm>
                <a:off x="10162107" y="1409307"/>
                <a:ext cx="171000" cy="109440"/>
              </p14:xfrm>
            </p:contentPart>
          </mc:Choice>
          <mc:Fallback>
            <p:pic>
              <p:nvPicPr>
                <p:cNvPr id="245" name="Freihand 244">
                  <a:extLst>
                    <a:ext uri="{FF2B5EF4-FFF2-40B4-BE49-F238E27FC236}">
                      <a16:creationId xmlns:a16="http://schemas.microsoft.com/office/drawing/2014/main" id="{99AA1787-5C7A-4586-8712-01106A2ED3B9}"/>
                    </a:ext>
                  </a:extLst>
                </p:cNvPr>
                <p:cNvPicPr/>
                <p:nvPr/>
              </p:nvPicPr>
              <p:blipFill>
                <a:blip r:embed="rId662"/>
                <a:stretch>
                  <a:fillRect/>
                </a:stretch>
              </p:blipFill>
              <p:spPr>
                <a:xfrm>
                  <a:off x="10157787" y="1404987"/>
                  <a:ext cx="179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246" name="Freihand 245">
                  <a:extLst>
                    <a:ext uri="{FF2B5EF4-FFF2-40B4-BE49-F238E27FC236}">
                      <a16:creationId xmlns:a16="http://schemas.microsoft.com/office/drawing/2014/main" id="{1F7D7A94-BF2B-4585-8E69-C28E00360201}"/>
                    </a:ext>
                  </a:extLst>
                </p14:cNvPr>
                <p14:cNvContentPartPr/>
                <p14:nvPr/>
              </p14:nvContentPartPr>
              <p14:xfrm>
                <a:off x="10298187" y="1494987"/>
                <a:ext cx="169200" cy="127800"/>
              </p14:xfrm>
            </p:contentPart>
          </mc:Choice>
          <mc:Fallback>
            <p:pic>
              <p:nvPicPr>
                <p:cNvPr id="246" name="Freihand 245">
                  <a:extLst>
                    <a:ext uri="{FF2B5EF4-FFF2-40B4-BE49-F238E27FC236}">
                      <a16:creationId xmlns:a16="http://schemas.microsoft.com/office/drawing/2014/main" id="{1F7D7A94-BF2B-4585-8E69-C28E00360201}"/>
                    </a:ext>
                  </a:extLst>
                </p:cNvPr>
                <p:cNvPicPr/>
                <p:nvPr/>
              </p:nvPicPr>
              <p:blipFill>
                <a:blip r:embed="rId664"/>
                <a:stretch>
                  <a:fillRect/>
                </a:stretch>
              </p:blipFill>
              <p:spPr>
                <a:xfrm>
                  <a:off x="10293867" y="1490667"/>
                  <a:ext cx="177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247" name="Freihand 246">
                  <a:extLst>
                    <a:ext uri="{FF2B5EF4-FFF2-40B4-BE49-F238E27FC236}">
                      <a16:creationId xmlns:a16="http://schemas.microsoft.com/office/drawing/2014/main" id="{7177225E-D5B1-41BA-8AEF-9A3697F0A609}"/>
                    </a:ext>
                  </a:extLst>
                </p14:cNvPr>
                <p14:cNvContentPartPr/>
                <p14:nvPr/>
              </p14:nvContentPartPr>
              <p14:xfrm>
                <a:off x="10454427" y="1467987"/>
                <a:ext cx="43560" cy="29520"/>
              </p14:xfrm>
            </p:contentPart>
          </mc:Choice>
          <mc:Fallback>
            <p:pic>
              <p:nvPicPr>
                <p:cNvPr id="247" name="Freihand 246">
                  <a:extLst>
                    <a:ext uri="{FF2B5EF4-FFF2-40B4-BE49-F238E27FC236}">
                      <a16:creationId xmlns:a16="http://schemas.microsoft.com/office/drawing/2014/main" id="{7177225E-D5B1-41BA-8AEF-9A3697F0A609}"/>
                    </a:ext>
                  </a:extLst>
                </p:cNvPr>
                <p:cNvPicPr/>
                <p:nvPr/>
              </p:nvPicPr>
              <p:blipFill>
                <a:blip r:embed="rId666"/>
                <a:stretch>
                  <a:fillRect/>
                </a:stretch>
              </p:blipFill>
              <p:spPr>
                <a:xfrm>
                  <a:off x="10450107" y="1463667"/>
                  <a:ext cx="52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48" name="Freihand 247">
                  <a:extLst>
                    <a:ext uri="{FF2B5EF4-FFF2-40B4-BE49-F238E27FC236}">
                      <a16:creationId xmlns:a16="http://schemas.microsoft.com/office/drawing/2014/main" id="{3E6AF876-38B0-41E6-8F6E-CE83548DDBD5}"/>
                    </a:ext>
                  </a:extLst>
                </p14:cNvPr>
                <p14:cNvContentPartPr/>
                <p14:nvPr/>
              </p14:nvContentPartPr>
              <p14:xfrm>
                <a:off x="10469907" y="1498947"/>
                <a:ext cx="71280" cy="104040"/>
              </p14:xfrm>
            </p:contentPart>
          </mc:Choice>
          <mc:Fallback>
            <p:pic>
              <p:nvPicPr>
                <p:cNvPr id="248" name="Freihand 247">
                  <a:extLst>
                    <a:ext uri="{FF2B5EF4-FFF2-40B4-BE49-F238E27FC236}">
                      <a16:creationId xmlns:a16="http://schemas.microsoft.com/office/drawing/2014/main" id="{3E6AF876-38B0-41E6-8F6E-CE83548DDBD5}"/>
                    </a:ext>
                  </a:extLst>
                </p:cNvPr>
                <p:cNvPicPr/>
                <p:nvPr/>
              </p:nvPicPr>
              <p:blipFill>
                <a:blip r:embed="rId668"/>
                <a:stretch>
                  <a:fillRect/>
                </a:stretch>
              </p:blipFill>
              <p:spPr>
                <a:xfrm>
                  <a:off x="10465587" y="1494627"/>
                  <a:ext cx="79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49" name="Freihand 248">
                  <a:extLst>
                    <a:ext uri="{FF2B5EF4-FFF2-40B4-BE49-F238E27FC236}">
                      <a16:creationId xmlns:a16="http://schemas.microsoft.com/office/drawing/2014/main" id="{92B5D61B-9F6D-4383-98EB-50EFA56F7F80}"/>
                    </a:ext>
                  </a:extLst>
                </p14:cNvPr>
                <p14:cNvContentPartPr/>
                <p14:nvPr/>
              </p14:nvContentPartPr>
              <p14:xfrm>
                <a:off x="10543707" y="1524867"/>
                <a:ext cx="205200" cy="73080"/>
              </p14:xfrm>
            </p:contentPart>
          </mc:Choice>
          <mc:Fallback>
            <p:pic>
              <p:nvPicPr>
                <p:cNvPr id="249" name="Freihand 248">
                  <a:extLst>
                    <a:ext uri="{FF2B5EF4-FFF2-40B4-BE49-F238E27FC236}">
                      <a16:creationId xmlns:a16="http://schemas.microsoft.com/office/drawing/2014/main" id="{92B5D61B-9F6D-4383-98EB-50EFA56F7F80}"/>
                    </a:ext>
                  </a:extLst>
                </p:cNvPr>
                <p:cNvPicPr/>
                <p:nvPr/>
              </p:nvPicPr>
              <p:blipFill>
                <a:blip r:embed="rId670"/>
                <a:stretch>
                  <a:fillRect/>
                </a:stretch>
              </p:blipFill>
              <p:spPr>
                <a:xfrm>
                  <a:off x="10539387" y="1520547"/>
                  <a:ext cx="213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50" name="Freihand 249">
                  <a:extLst>
                    <a:ext uri="{FF2B5EF4-FFF2-40B4-BE49-F238E27FC236}">
                      <a16:creationId xmlns:a16="http://schemas.microsoft.com/office/drawing/2014/main" id="{987D2617-7483-44D4-B8FB-7277DD3E991B}"/>
                    </a:ext>
                  </a:extLst>
                </p14:cNvPr>
                <p14:cNvContentPartPr/>
                <p14:nvPr/>
              </p14:nvContentPartPr>
              <p14:xfrm>
                <a:off x="10728387" y="1460787"/>
                <a:ext cx="141840" cy="138960"/>
              </p14:xfrm>
            </p:contentPart>
          </mc:Choice>
          <mc:Fallback>
            <p:pic>
              <p:nvPicPr>
                <p:cNvPr id="250" name="Freihand 249">
                  <a:extLst>
                    <a:ext uri="{FF2B5EF4-FFF2-40B4-BE49-F238E27FC236}">
                      <a16:creationId xmlns:a16="http://schemas.microsoft.com/office/drawing/2014/main" id="{987D2617-7483-44D4-B8FB-7277DD3E991B}"/>
                    </a:ext>
                  </a:extLst>
                </p:cNvPr>
                <p:cNvPicPr/>
                <p:nvPr/>
              </p:nvPicPr>
              <p:blipFill>
                <a:blip r:embed="rId672"/>
                <a:stretch>
                  <a:fillRect/>
                </a:stretch>
              </p:blipFill>
              <p:spPr>
                <a:xfrm>
                  <a:off x="10724067" y="1456467"/>
                  <a:ext cx="150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51" name="Freihand 250">
                  <a:extLst>
                    <a:ext uri="{FF2B5EF4-FFF2-40B4-BE49-F238E27FC236}">
                      <a16:creationId xmlns:a16="http://schemas.microsoft.com/office/drawing/2014/main" id="{AD52760B-F0B2-410E-B3B6-2828394EAB4C}"/>
                    </a:ext>
                  </a:extLst>
                </p14:cNvPr>
                <p14:cNvContentPartPr/>
                <p14:nvPr/>
              </p14:nvContentPartPr>
              <p14:xfrm>
                <a:off x="10850427" y="1413627"/>
                <a:ext cx="193680" cy="170640"/>
              </p14:xfrm>
            </p:contentPart>
          </mc:Choice>
          <mc:Fallback>
            <p:pic>
              <p:nvPicPr>
                <p:cNvPr id="251" name="Freihand 250">
                  <a:extLst>
                    <a:ext uri="{FF2B5EF4-FFF2-40B4-BE49-F238E27FC236}">
                      <a16:creationId xmlns:a16="http://schemas.microsoft.com/office/drawing/2014/main" id="{AD52760B-F0B2-410E-B3B6-2828394EAB4C}"/>
                    </a:ext>
                  </a:extLst>
                </p:cNvPr>
                <p:cNvPicPr/>
                <p:nvPr/>
              </p:nvPicPr>
              <p:blipFill>
                <a:blip r:embed="rId674"/>
                <a:stretch>
                  <a:fillRect/>
                </a:stretch>
              </p:blipFill>
              <p:spPr>
                <a:xfrm>
                  <a:off x="10846107" y="1409307"/>
                  <a:ext cx="202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52" name="Freihand 251">
                  <a:extLst>
                    <a:ext uri="{FF2B5EF4-FFF2-40B4-BE49-F238E27FC236}">
                      <a16:creationId xmlns:a16="http://schemas.microsoft.com/office/drawing/2014/main" id="{2F6401D1-978F-4DFE-865E-FE5A0D036E28}"/>
                    </a:ext>
                  </a:extLst>
                </p14:cNvPr>
                <p14:cNvContentPartPr/>
                <p14:nvPr/>
              </p14:nvContentPartPr>
              <p14:xfrm>
                <a:off x="11037267" y="1440267"/>
                <a:ext cx="19080" cy="42120"/>
              </p14:xfrm>
            </p:contentPart>
          </mc:Choice>
          <mc:Fallback>
            <p:pic>
              <p:nvPicPr>
                <p:cNvPr id="252" name="Freihand 251">
                  <a:extLst>
                    <a:ext uri="{FF2B5EF4-FFF2-40B4-BE49-F238E27FC236}">
                      <a16:creationId xmlns:a16="http://schemas.microsoft.com/office/drawing/2014/main" id="{2F6401D1-978F-4DFE-865E-FE5A0D036E28}"/>
                    </a:ext>
                  </a:extLst>
                </p:cNvPr>
                <p:cNvPicPr/>
                <p:nvPr/>
              </p:nvPicPr>
              <p:blipFill>
                <a:blip r:embed="rId676"/>
                <a:stretch>
                  <a:fillRect/>
                </a:stretch>
              </p:blipFill>
              <p:spPr>
                <a:xfrm>
                  <a:off x="11032947" y="1435947"/>
                  <a:ext cx="27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53" name="Freihand 252">
                  <a:extLst>
                    <a:ext uri="{FF2B5EF4-FFF2-40B4-BE49-F238E27FC236}">
                      <a16:creationId xmlns:a16="http://schemas.microsoft.com/office/drawing/2014/main" id="{12FDDF3C-B702-46A1-BEA6-C7E124D54652}"/>
                    </a:ext>
                  </a:extLst>
                </p14:cNvPr>
                <p14:cNvContentPartPr/>
                <p14:nvPr/>
              </p14:nvContentPartPr>
              <p14:xfrm>
                <a:off x="10996587" y="1493547"/>
                <a:ext cx="127800" cy="225720"/>
              </p14:xfrm>
            </p:contentPart>
          </mc:Choice>
          <mc:Fallback>
            <p:pic>
              <p:nvPicPr>
                <p:cNvPr id="253" name="Freihand 252">
                  <a:extLst>
                    <a:ext uri="{FF2B5EF4-FFF2-40B4-BE49-F238E27FC236}">
                      <a16:creationId xmlns:a16="http://schemas.microsoft.com/office/drawing/2014/main" id="{12FDDF3C-B702-46A1-BEA6-C7E124D54652}"/>
                    </a:ext>
                  </a:extLst>
                </p:cNvPr>
                <p:cNvPicPr/>
                <p:nvPr/>
              </p:nvPicPr>
              <p:blipFill>
                <a:blip r:embed="rId678"/>
                <a:stretch>
                  <a:fillRect/>
                </a:stretch>
              </p:blipFill>
              <p:spPr>
                <a:xfrm>
                  <a:off x="10992267" y="1489227"/>
                  <a:ext cx="136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54" name="Freihand 253">
                  <a:extLst>
                    <a:ext uri="{FF2B5EF4-FFF2-40B4-BE49-F238E27FC236}">
                      <a16:creationId xmlns:a16="http://schemas.microsoft.com/office/drawing/2014/main" id="{D4872086-7896-49DF-972A-930F5F5F06DD}"/>
                    </a:ext>
                  </a:extLst>
                </p14:cNvPr>
                <p14:cNvContentPartPr/>
                <p14:nvPr/>
              </p14:nvContentPartPr>
              <p14:xfrm>
                <a:off x="11235627" y="1404267"/>
                <a:ext cx="302040" cy="288720"/>
              </p14:xfrm>
            </p:contentPart>
          </mc:Choice>
          <mc:Fallback>
            <p:pic>
              <p:nvPicPr>
                <p:cNvPr id="254" name="Freihand 253">
                  <a:extLst>
                    <a:ext uri="{FF2B5EF4-FFF2-40B4-BE49-F238E27FC236}">
                      <a16:creationId xmlns:a16="http://schemas.microsoft.com/office/drawing/2014/main" id="{D4872086-7896-49DF-972A-930F5F5F06DD}"/>
                    </a:ext>
                  </a:extLst>
                </p:cNvPr>
                <p:cNvPicPr/>
                <p:nvPr/>
              </p:nvPicPr>
              <p:blipFill>
                <a:blip r:embed="rId680"/>
                <a:stretch>
                  <a:fillRect/>
                </a:stretch>
              </p:blipFill>
              <p:spPr>
                <a:xfrm>
                  <a:off x="11231307" y="1399947"/>
                  <a:ext cx="3106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55" name="Freihand 254">
                  <a:extLst>
                    <a:ext uri="{FF2B5EF4-FFF2-40B4-BE49-F238E27FC236}">
                      <a16:creationId xmlns:a16="http://schemas.microsoft.com/office/drawing/2014/main" id="{91060A59-737F-4E68-A752-AB58DE139259}"/>
                    </a:ext>
                  </a:extLst>
                </p14:cNvPr>
                <p14:cNvContentPartPr/>
                <p14:nvPr/>
              </p14:nvContentPartPr>
              <p14:xfrm>
                <a:off x="11636667" y="1436667"/>
                <a:ext cx="146880" cy="218520"/>
              </p14:xfrm>
            </p:contentPart>
          </mc:Choice>
          <mc:Fallback>
            <p:pic>
              <p:nvPicPr>
                <p:cNvPr id="255" name="Freihand 254">
                  <a:extLst>
                    <a:ext uri="{FF2B5EF4-FFF2-40B4-BE49-F238E27FC236}">
                      <a16:creationId xmlns:a16="http://schemas.microsoft.com/office/drawing/2014/main" id="{91060A59-737F-4E68-A752-AB58DE139259}"/>
                    </a:ext>
                  </a:extLst>
                </p:cNvPr>
                <p:cNvPicPr/>
                <p:nvPr/>
              </p:nvPicPr>
              <p:blipFill>
                <a:blip r:embed="rId682"/>
                <a:stretch>
                  <a:fillRect/>
                </a:stretch>
              </p:blipFill>
              <p:spPr>
                <a:xfrm>
                  <a:off x="11632347" y="1432347"/>
                  <a:ext cx="155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56" name="Freihand 255">
                  <a:extLst>
                    <a:ext uri="{FF2B5EF4-FFF2-40B4-BE49-F238E27FC236}">
                      <a16:creationId xmlns:a16="http://schemas.microsoft.com/office/drawing/2014/main" id="{208213A4-5575-4555-9B74-835FB8489214}"/>
                    </a:ext>
                  </a:extLst>
                </p14:cNvPr>
                <p14:cNvContentPartPr/>
                <p14:nvPr/>
              </p14:nvContentPartPr>
              <p14:xfrm>
                <a:off x="11784267" y="1489947"/>
                <a:ext cx="108360" cy="132480"/>
              </p14:xfrm>
            </p:contentPart>
          </mc:Choice>
          <mc:Fallback>
            <p:pic>
              <p:nvPicPr>
                <p:cNvPr id="256" name="Freihand 255">
                  <a:extLst>
                    <a:ext uri="{FF2B5EF4-FFF2-40B4-BE49-F238E27FC236}">
                      <a16:creationId xmlns:a16="http://schemas.microsoft.com/office/drawing/2014/main" id="{208213A4-5575-4555-9B74-835FB8489214}"/>
                    </a:ext>
                  </a:extLst>
                </p:cNvPr>
                <p:cNvPicPr/>
                <p:nvPr/>
              </p:nvPicPr>
              <p:blipFill>
                <a:blip r:embed="rId684"/>
                <a:stretch>
                  <a:fillRect/>
                </a:stretch>
              </p:blipFill>
              <p:spPr>
                <a:xfrm>
                  <a:off x="11779947" y="1485627"/>
                  <a:ext cx="117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61" name="Freihand 260">
                  <a:extLst>
                    <a:ext uri="{FF2B5EF4-FFF2-40B4-BE49-F238E27FC236}">
                      <a16:creationId xmlns:a16="http://schemas.microsoft.com/office/drawing/2014/main" id="{9559C002-8834-4438-9715-23EED0B60309}"/>
                    </a:ext>
                  </a:extLst>
                </p14:cNvPr>
                <p14:cNvContentPartPr/>
                <p14:nvPr/>
              </p14:nvContentPartPr>
              <p14:xfrm>
                <a:off x="7848747" y="1884147"/>
                <a:ext cx="426960" cy="217080"/>
              </p14:xfrm>
            </p:contentPart>
          </mc:Choice>
          <mc:Fallback>
            <p:pic>
              <p:nvPicPr>
                <p:cNvPr id="261" name="Freihand 260">
                  <a:extLst>
                    <a:ext uri="{FF2B5EF4-FFF2-40B4-BE49-F238E27FC236}">
                      <a16:creationId xmlns:a16="http://schemas.microsoft.com/office/drawing/2014/main" id="{9559C002-8834-4438-9715-23EED0B60309}"/>
                    </a:ext>
                  </a:extLst>
                </p:cNvPr>
                <p:cNvPicPr/>
                <p:nvPr/>
              </p:nvPicPr>
              <p:blipFill>
                <a:blip r:embed="rId686"/>
                <a:stretch>
                  <a:fillRect/>
                </a:stretch>
              </p:blipFill>
              <p:spPr>
                <a:xfrm>
                  <a:off x="7844427" y="1879827"/>
                  <a:ext cx="4356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62" name="Freihand 261">
                  <a:extLst>
                    <a:ext uri="{FF2B5EF4-FFF2-40B4-BE49-F238E27FC236}">
                      <a16:creationId xmlns:a16="http://schemas.microsoft.com/office/drawing/2014/main" id="{DCFFFDC3-E0ED-4FA0-98F8-34E80D266EDD}"/>
                    </a:ext>
                  </a:extLst>
                </p14:cNvPr>
                <p14:cNvContentPartPr/>
                <p14:nvPr/>
              </p14:nvContentPartPr>
              <p14:xfrm>
                <a:off x="8245827" y="2000067"/>
                <a:ext cx="273600" cy="226080"/>
              </p14:xfrm>
            </p:contentPart>
          </mc:Choice>
          <mc:Fallback>
            <p:pic>
              <p:nvPicPr>
                <p:cNvPr id="262" name="Freihand 261">
                  <a:extLst>
                    <a:ext uri="{FF2B5EF4-FFF2-40B4-BE49-F238E27FC236}">
                      <a16:creationId xmlns:a16="http://schemas.microsoft.com/office/drawing/2014/main" id="{DCFFFDC3-E0ED-4FA0-98F8-34E80D266EDD}"/>
                    </a:ext>
                  </a:extLst>
                </p:cNvPr>
                <p:cNvPicPr/>
                <p:nvPr/>
              </p:nvPicPr>
              <p:blipFill>
                <a:blip r:embed="rId688"/>
                <a:stretch>
                  <a:fillRect/>
                </a:stretch>
              </p:blipFill>
              <p:spPr>
                <a:xfrm>
                  <a:off x="8241507" y="1995747"/>
                  <a:ext cx="2822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64" name="Freihand 263">
                  <a:extLst>
                    <a:ext uri="{FF2B5EF4-FFF2-40B4-BE49-F238E27FC236}">
                      <a16:creationId xmlns:a16="http://schemas.microsoft.com/office/drawing/2014/main" id="{0A2A79D4-3C3E-4CF1-9301-1232E1EBAB82}"/>
                    </a:ext>
                  </a:extLst>
                </p14:cNvPr>
                <p14:cNvContentPartPr/>
                <p14:nvPr/>
              </p14:nvContentPartPr>
              <p14:xfrm>
                <a:off x="8677107" y="1899627"/>
                <a:ext cx="287280" cy="145080"/>
              </p14:xfrm>
            </p:contentPart>
          </mc:Choice>
          <mc:Fallback>
            <p:pic>
              <p:nvPicPr>
                <p:cNvPr id="264" name="Freihand 263">
                  <a:extLst>
                    <a:ext uri="{FF2B5EF4-FFF2-40B4-BE49-F238E27FC236}">
                      <a16:creationId xmlns:a16="http://schemas.microsoft.com/office/drawing/2014/main" id="{0A2A79D4-3C3E-4CF1-9301-1232E1EBAB82}"/>
                    </a:ext>
                  </a:extLst>
                </p:cNvPr>
                <p:cNvPicPr/>
                <p:nvPr/>
              </p:nvPicPr>
              <p:blipFill>
                <a:blip r:embed="rId690"/>
                <a:stretch>
                  <a:fillRect/>
                </a:stretch>
              </p:blipFill>
              <p:spPr>
                <a:xfrm>
                  <a:off x="8672787" y="1895307"/>
                  <a:ext cx="295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65" name="Freihand 264">
                  <a:extLst>
                    <a:ext uri="{FF2B5EF4-FFF2-40B4-BE49-F238E27FC236}">
                      <a16:creationId xmlns:a16="http://schemas.microsoft.com/office/drawing/2014/main" id="{F56BF313-4EB2-4F2F-AC17-A62A9DEE7026}"/>
                    </a:ext>
                  </a:extLst>
                </p14:cNvPr>
                <p14:cNvContentPartPr/>
                <p14:nvPr/>
              </p14:nvContentPartPr>
              <p14:xfrm>
                <a:off x="9084267" y="1848147"/>
                <a:ext cx="213840" cy="195840"/>
              </p14:xfrm>
            </p:contentPart>
          </mc:Choice>
          <mc:Fallback>
            <p:pic>
              <p:nvPicPr>
                <p:cNvPr id="265" name="Freihand 264">
                  <a:extLst>
                    <a:ext uri="{FF2B5EF4-FFF2-40B4-BE49-F238E27FC236}">
                      <a16:creationId xmlns:a16="http://schemas.microsoft.com/office/drawing/2014/main" id="{F56BF313-4EB2-4F2F-AC17-A62A9DEE7026}"/>
                    </a:ext>
                  </a:extLst>
                </p:cNvPr>
                <p:cNvPicPr/>
                <p:nvPr/>
              </p:nvPicPr>
              <p:blipFill>
                <a:blip r:embed="rId692"/>
                <a:stretch>
                  <a:fillRect/>
                </a:stretch>
              </p:blipFill>
              <p:spPr>
                <a:xfrm>
                  <a:off x="9079947" y="1843827"/>
                  <a:ext cx="222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266" name="Freihand 265">
                  <a:extLst>
                    <a:ext uri="{FF2B5EF4-FFF2-40B4-BE49-F238E27FC236}">
                      <a16:creationId xmlns:a16="http://schemas.microsoft.com/office/drawing/2014/main" id="{64C52260-2C52-4762-AE1B-01358ED0BFAD}"/>
                    </a:ext>
                  </a:extLst>
                </p14:cNvPr>
                <p14:cNvContentPartPr/>
                <p14:nvPr/>
              </p14:nvContentPartPr>
              <p14:xfrm>
                <a:off x="9323667" y="1835907"/>
                <a:ext cx="129600" cy="187560"/>
              </p14:xfrm>
            </p:contentPart>
          </mc:Choice>
          <mc:Fallback>
            <p:pic>
              <p:nvPicPr>
                <p:cNvPr id="266" name="Freihand 265">
                  <a:extLst>
                    <a:ext uri="{FF2B5EF4-FFF2-40B4-BE49-F238E27FC236}">
                      <a16:creationId xmlns:a16="http://schemas.microsoft.com/office/drawing/2014/main" id="{64C52260-2C52-4762-AE1B-01358ED0BFAD}"/>
                    </a:ext>
                  </a:extLst>
                </p:cNvPr>
                <p:cNvPicPr/>
                <p:nvPr/>
              </p:nvPicPr>
              <p:blipFill>
                <a:blip r:embed="rId694"/>
                <a:stretch>
                  <a:fillRect/>
                </a:stretch>
              </p:blipFill>
              <p:spPr>
                <a:xfrm>
                  <a:off x="9319347" y="1831587"/>
                  <a:ext cx="1382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267" name="Freihand 266">
                  <a:extLst>
                    <a:ext uri="{FF2B5EF4-FFF2-40B4-BE49-F238E27FC236}">
                      <a16:creationId xmlns:a16="http://schemas.microsoft.com/office/drawing/2014/main" id="{439DA398-D8AB-40EF-993E-3C6C2BC984AE}"/>
                    </a:ext>
                  </a:extLst>
                </p14:cNvPr>
                <p14:cNvContentPartPr/>
                <p14:nvPr/>
              </p14:nvContentPartPr>
              <p14:xfrm>
                <a:off x="9466947" y="1934187"/>
                <a:ext cx="144360" cy="39960"/>
              </p14:xfrm>
            </p:contentPart>
          </mc:Choice>
          <mc:Fallback>
            <p:pic>
              <p:nvPicPr>
                <p:cNvPr id="267" name="Freihand 266">
                  <a:extLst>
                    <a:ext uri="{FF2B5EF4-FFF2-40B4-BE49-F238E27FC236}">
                      <a16:creationId xmlns:a16="http://schemas.microsoft.com/office/drawing/2014/main" id="{439DA398-D8AB-40EF-993E-3C6C2BC984AE}"/>
                    </a:ext>
                  </a:extLst>
                </p:cNvPr>
                <p:cNvPicPr/>
                <p:nvPr/>
              </p:nvPicPr>
              <p:blipFill>
                <a:blip r:embed="rId696"/>
                <a:stretch>
                  <a:fillRect/>
                </a:stretch>
              </p:blipFill>
              <p:spPr>
                <a:xfrm>
                  <a:off x="9462627" y="1929867"/>
                  <a:ext cx="153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268" name="Freihand 267">
                  <a:extLst>
                    <a:ext uri="{FF2B5EF4-FFF2-40B4-BE49-F238E27FC236}">
                      <a16:creationId xmlns:a16="http://schemas.microsoft.com/office/drawing/2014/main" id="{DFA0052B-472F-4B86-AE5D-3D1C449D5C7A}"/>
                    </a:ext>
                  </a:extLst>
                </p14:cNvPr>
                <p14:cNvContentPartPr/>
                <p14:nvPr/>
              </p14:nvContentPartPr>
              <p14:xfrm>
                <a:off x="9693027" y="1824387"/>
                <a:ext cx="165960" cy="157680"/>
              </p14:xfrm>
            </p:contentPart>
          </mc:Choice>
          <mc:Fallback>
            <p:pic>
              <p:nvPicPr>
                <p:cNvPr id="268" name="Freihand 267">
                  <a:extLst>
                    <a:ext uri="{FF2B5EF4-FFF2-40B4-BE49-F238E27FC236}">
                      <a16:creationId xmlns:a16="http://schemas.microsoft.com/office/drawing/2014/main" id="{DFA0052B-472F-4B86-AE5D-3D1C449D5C7A}"/>
                    </a:ext>
                  </a:extLst>
                </p:cNvPr>
                <p:cNvPicPr/>
                <p:nvPr/>
              </p:nvPicPr>
              <p:blipFill>
                <a:blip r:embed="rId698"/>
                <a:stretch>
                  <a:fillRect/>
                </a:stretch>
              </p:blipFill>
              <p:spPr>
                <a:xfrm>
                  <a:off x="9688707" y="1820067"/>
                  <a:ext cx="174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269" name="Freihand 268">
                  <a:extLst>
                    <a:ext uri="{FF2B5EF4-FFF2-40B4-BE49-F238E27FC236}">
                      <a16:creationId xmlns:a16="http://schemas.microsoft.com/office/drawing/2014/main" id="{9A06FC8E-7B6A-459A-9E57-5A63FDD7C432}"/>
                    </a:ext>
                  </a:extLst>
                </p14:cNvPr>
                <p14:cNvContentPartPr/>
                <p14:nvPr/>
              </p14:nvContentPartPr>
              <p14:xfrm>
                <a:off x="9743067" y="1860387"/>
                <a:ext cx="538200" cy="129960"/>
              </p14:xfrm>
            </p:contentPart>
          </mc:Choice>
          <mc:Fallback>
            <p:pic>
              <p:nvPicPr>
                <p:cNvPr id="269" name="Freihand 268">
                  <a:extLst>
                    <a:ext uri="{FF2B5EF4-FFF2-40B4-BE49-F238E27FC236}">
                      <a16:creationId xmlns:a16="http://schemas.microsoft.com/office/drawing/2014/main" id="{9A06FC8E-7B6A-459A-9E57-5A63FDD7C432}"/>
                    </a:ext>
                  </a:extLst>
                </p:cNvPr>
                <p:cNvPicPr/>
                <p:nvPr/>
              </p:nvPicPr>
              <p:blipFill>
                <a:blip r:embed="rId700"/>
                <a:stretch>
                  <a:fillRect/>
                </a:stretch>
              </p:blipFill>
              <p:spPr>
                <a:xfrm>
                  <a:off x="9738747" y="1856067"/>
                  <a:ext cx="546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28" name="Freihand 327">
                  <a:extLst>
                    <a:ext uri="{FF2B5EF4-FFF2-40B4-BE49-F238E27FC236}">
                      <a16:creationId xmlns:a16="http://schemas.microsoft.com/office/drawing/2014/main" id="{E3685D14-A64E-45AD-A6DB-B712BF20620F}"/>
                    </a:ext>
                  </a:extLst>
                </p14:cNvPr>
                <p14:cNvContentPartPr/>
                <p14:nvPr/>
              </p14:nvContentPartPr>
              <p14:xfrm>
                <a:off x="7538427" y="2326587"/>
                <a:ext cx="149040" cy="143280"/>
              </p14:xfrm>
            </p:contentPart>
          </mc:Choice>
          <mc:Fallback>
            <p:pic>
              <p:nvPicPr>
                <p:cNvPr id="328" name="Freihand 327">
                  <a:extLst>
                    <a:ext uri="{FF2B5EF4-FFF2-40B4-BE49-F238E27FC236}">
                      <a16:creationId xmlns:a16="http://schemas.microsoft.com/office/drawing/2014/main" id="{E3685D14-A64E-45AD-A6DB-B712BF20620F}"/>
                    </a:ext>
                  </a:extLst>
                </p:cNvPr>
                <p:cNvPicPr/>
                <p:nvPr/>
              </p:nvPicPr>
              <p:blipFill>
                <a:blip r:embed="rId702"/>
                <a:stretch>
                  <a:fillRect/>
                </a:stretch>
              </p:blipFill>
              <p:spPr>
                <a:xfrm>
                  <a:off x="7534107" y="2322267"/>
                  <a:ext cx="157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29" name="Freihand 328">
                  <a:extLst>
                    <a:ext uri="{FF2B5EF4-FFF2-40B4-BE49-F238E27FC236}">
                      <a16:creationId xmlns:a16="http://schemas.microsoft.com/office/drawing/2014/main" id="{22FADFD5-6B35-48F3-9567-24DA3B675DAE}"/>
                    </a:ext>
                  </a:extLst>
                </p14:cNvPr>
                <p14:cNvContentPartPr/>
                <p14:nvPr/>
              </p14:nvContentPartPr>
              <p14:xfrm>
                <a:off x="7625547" y="2393907"/>
                <a:ext cx="25200" cy="171360"/>
              </p14:xfrm>
            </p:contentPart>
          </mc:Choice>
          <mc:Fallback>
            <p:pic>
              <p:nvPicPr>
                <p:cNvPr id="329" name="Freihand 328">
                  <a:extLst>
                    <a:ext uri="{FF2B5EF4-FFF2-40B4-BE49-F238E27FC236}">
                      <a16:creationId xmlns:a16="http://schemas.microsoft.com/office/drawing/2014/main" id="{22FADFD5-6B35-48F3-9567-24DA3B675DAE}"/>
                    </a:ext>
                  </a:extLst>
                </p:cNvPr>
                <p:cNvPicPr/>
                <p:nvPr/>
              </p:nvPicPr>
              <p:blipFill>
                <a:blip r:embed="rId704"/>
                <a:stretch>
                  <a:fillRect/>
                </a:stretch>
              </p:blipFill>
              <p:spPr>
                <a:xfrm>
                  <a:off x="7621227" y="2389587"/>
                  <a:ext cx="33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31" name="Freihand 330">
                  <a:extLst>
                    <a:ext uri="{FF2B5EF4-FFF2-40B4-BE49-F238E27FC236}">
                      <a16:creationId xmlns:a16="http://schemas.microsoft.com/office/drawing/2014/main" id="{B3C9DB7C-E423-4BF4-B5F9-D1B54C5E9229}"/>
                    </a:ext>
                  </a:extLst>
                </p14:cNvPr>
                <p14:cNvContentPartPr/>
                <p14:nvPr/>
              </p14:nvContentPartPr>
              <p14:xfrm>
                <a:off x="7676307" y="2306067"/>
                <a:ext cx="128520" cy="340200"/>
              </p14:xfrm>
            </p:contentPart>
          </mc:Choice>
          <mc:Fallback>
            <p:pic>
              <p:nvPicPr>
                <p:cNvPr id="331" name="Freihand 330">
                  <a:extLst>
                    <a:ext uri="{FF2B5EF4-FFF2-40B4-BE49-F238E27FC236}">
                      <a16:creationId xmlns:a16="http://schemas.microsoft.com/office/drawing/2014/main" id="{B3C9DB7C-E423-4BF4-B5F9-D1B54C5E9229}"/>
                    </a:ext>
                  </a:extLst>
                </p:cNvPr>
                <p:cNvPicPr/>
                <p:nvPr/>
              </p:nvPicPr>
              <p:blipFill>
                <a:blip r:embed="rId706"/>
                <a:stretch>
                  <a:fillRect/>
                </a:stretch>
              </p:blipFill>
              <p:spPr>
                <a:xfrm>
                  <a:off x="7671987" y="2301747"/>
                  <a:ext cx="1371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33" name="Freihand 332">
                  <a:extLst>
                    <a:ext uri="{FF2B5EF4-FFF2-40B4-BE49-F238E27FC236}">
                      <a16:creationId xmlns:a16="http://schemas.microsoft.com/office/drawing/2014/main" id="{46A18F23-224A-4A39-A39F-0788A10C5BE2}"/>
                    </a:ext>
                  </a:extLst>
                </p14:cNvPr>
                <p14:cNvContentPartPr/>
                <p14:nvPr/>
              </p14:nvContentPartPr>
              <p14:xfrm>
                <a:off x="7971147" y="2403987"/>
                <a:ext cx="24120" cy="110520"/>
              </p14:xfrm>
            </p:contentPart>
          </mc:Choice>
          <mc:Fallback>
            <p:pic>
              <p:nvPicPr>
                <p:cNvPr id="333" name="Freihand 332">
                  <a:extLst>
                    <a:ext uri="{FF2B5EF4-FFF2-40B4-BE49-F238E27FC236}">
                      <a16:creationId xmlns:a16="http://schemas.microsoft.com/office/drawing/2014/main" id="{46A18F23-224A-4A39-A39F-0788A10C5BE2}"/>
                    </a:ext>
                  </a:extLst>
                </p:cNvPr>
                <p:cNvPicPr/>
                <p:nvPr/>
              </p:nvPicPr>
              <p:blipFill>
                <a:blip r:embed="rId708"/>
                <a:stretch>
                  <a:fillRect/>
                </a:stretch>
              </p:blipFill>
              <p:spPr>
                <a:xfrm>
                  <a:off x="7966827" y="2399667"/>
                  <a:ext cx="32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34" name="Freihand 333">
                  <a:extLst>
                    <a:ext uri="{FF2B5EF4-FFF2-40B4-BE49-F238E27FC236}">
                      <a16:creationId xmlns:a16="http://schemas.microsoft.com/office/drawing/2014/main" id="{30528725-D775-4D18-979C-4C2BD4C1BFF7}"/>
                    </a:ext>
                  </a:extLst>
                </p14:cNvPr>
                <p14:cNvContentPartPr/>
                <p14:nvPr/>
              </p14:nvContentPartPr>
              <p14:xfrm>
                <a:off x="7859547" y="2367627"/>
                <a:ext cx="200880" cy="148320"/>
              </p14:xfrm>
            </p:contentPart>
          </mc:Choice>
          <mc:Fallback>
            <p:pic>
              <p:nvPicPr>
                <p:cNvPr id="334" name="Freihand 333">
                  <a:extLst>
                    <a:ext uri="{FF2B5EF4-FFF2-40B4-BE49-F238E27FC236}">
                      <a16:creationId xmlns:a16="http://schemas.microsoft.com/office/drawing/2014/main" id="{30528725-D775-4D18-979C-4C2BD4C1BFF7}"/>
                    </a:ext>
                  </a:extLst>
                </p:cNvPr>
                <p:cNvPicPr/>
                <p:nvPr/>
              </p:nvPicPr>
              <p:blipFill>
                <a:blip r:embed="rId710"/>
                <a:stretch>
                  <a:fillRect/>
                </a:stretch>
              </p:blipFill>
              <p:spPr>
                <a:xfrm>
                  <a:off x="7855227" y="2363307"/>
                  <a:ext cx="209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35" name="Freihand 334">
                  <a:extLst>
                    <a:ext uri="{FF2B5EF4-FFF2-40B4-BE49-F238E27FC236}">
                      <a16:creationId xmlns:a16="http://schemas.microsoft.com/office/drawing/2014/main" id="{4C3DDF76-40E5-45FE-985A-9AE4BE0E7817}"/>
                    </a:ext>
                  </a:extLst>
                </p14:cNvPr>
                <p14:cNvContentPartPr/>
                <p14:nvPr/>
              </p14:nvContentPartPr>
              <p14:xfrm>
                <a:off x="8094627" y="2408667"/>
                <a:ext cx="297360" cy="95400"/>
              </p14:xfrm>
            </p:contentPart>
          </mc:Choice>
          <mc:Fallback>
            <p:pic>
              <p:nvPicPr>
                <p:cNvPr id="335" name="Freihand 334">
                  <a:extLst>
                    <a:ext uri="{FF2B5EF4-FFF2-40B4-BE49-F238E27FC236}">
                      <a16:creationId xmlns:a16="http://schemas.microsoft.com/office/drawing/2014/main" id="{4C3DDF76-40E5-45FE-985A-9AE4BE0E7817}"/>
                    </a:ext>
                  </a:extLst>
                </p:cNvPr>
                <p:cNvPicPr/>
                <p:nvPr/>
              </p:nvPicPr>
              <p:blipFill>
                <a:blip r:embed="rId712"/>
                <a:stretch>
                  <a:fillRect/>
                </a:stretch>
              </p:blipFill>
              <p:spPr>
                <a:xfrm>
                  <a:off x="8090307" y="2404347"/>
                  <a:ext cx="306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36" name="Freihand 335">
                  <a:extLst>
                    <a:ext uri="{FF2B5EF4-FFF2-40B4-BE49-F238E27FC236}">
                      <a16:creationId xmlns:a16="http://schemas.microsoft.com/office/drawing/2014/main" id="{4227B601-655B-47B5-9F86-89C8629AD04C}"/>
                    </a:ext>
                  </a:extLst>
                </p14:cNvPr>
                <p14:cNvContentPartPr/>
                <p14:nvPr/>
              </p14:nvContentPartPr>
              <p14:xfrm>
                <a:off x="8426907" y="2341347"/>
                <a:ext cx="32760" cy="105480"/>
              </p14:xfrm>
            </p:contentPart>
          </mc:Choice>
          <mc:Fallback>
            <p:pic>
              <p:nvPicPr>
                <p:cNvPr id="336" name="Freihand 335">
                  <a:extLst>
                    <a:ext uri="{FF2B5EF4-FFF2-40B4-BE49-F238E27FC236}">
                      <a16:creationId xmlns:a16="http://schemas.microsoft.com/office/drawing/2014/main" id="{4227B601-655B-47B5-9F86-89C8629AD04C}"/>
                    </a:ext>
                  </a:extLst>
                </p:cNvPr>
                <p:cNvPicPr/>
                <p:nvPr/>
              </p:nvPicPr>
              <p:blipFill>
                <a:blip r:embed="rId714"/>
                <a:stretch>
                  <a:fillRect/>
                </a:stretch>
              </p:blipFill>
              <p:spPr>
                <a:xfrm>
                  <a:off x="8422587" y="2337027"/>
                  <a:ext cx="41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37" name="Freihand 336">
                  <a:extLst>
                    <a:ext uri="{FF2B5EF4-FFF2-40B4-BE49-F238E27FC236}">
                      <a16:creationId xmlns:a16="http://schemas.microsoft.com/office/drawing/2014/main" id="{52C8CD32-4CA0-4549-A380-AE49ED9EF664}"/>
                    </a:ext>
                  </a:extLst>
                </p14:cNvPr>
                <p14:cNvContentPartPr/>
                <p14:nvPr/>
              </p14:nvContentPartPr>
              <p14:xfrm>
                <a:off x="8403867" y="2272227"/>
                <a:ext cx="161280" cy="213840"/>
              </p14:xfrm>
            </p:contentPart>
          </mc:Choice>
          <mc:Fallback>
            <p:pic>
              <p:nvPicPr>
                <p:cNvPr id="337" name="Freihand 336">
                  <a:extLst>
                    <a:ext uri="{FF2B5EF4-FFF2-40B4-BE49-F238E27FC236}">
                      <a16:creationId xmlns:a16="http://schemas.microsoft.com/office/drawing/2014/main" id="{52C8CD32-4CA0-4549-A380-AE49ED9EF664}"/>
                    </a:ext>
                  </a:extLst>
                </p:cNvPr>
                <p:cNvPicPr/>
                <p:nvPr/>
              </p:nvPicPr>
              <p:blipFill>
                <a:blip r:embed="rId716"/>
                <a:stretch>
                  <a:fillRect/>
                </a:stretch>
              </p:blipFill>
              <p:spPr>
                <a:xfrm>
                  <a:off x="8399547" y="2267907"/>
                  <a:ext cx="169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38" name="Freihand 337">
                  <a:extLst>
                    <a:ext uri="{FF2B5EF4-FFF2-40B4-BE49-F238E27FC236}">
                      <a16:creationId xmlns:a16="http://schemas.microsoft.com/office/drawing/2014/main" id="{E4A7A0A6-8CD4-41DB-99F8-94594A5C28D6}"/>
                    </a:ext>
                  </a:extLst>
                </p14:cNvPr>
                <p14:cNvContentPartPr/>
                <p14:nvPr/>
              </p14:nvContentPartPr>
              <p14:xfrm>
                <a:off x="8468307" y="2220747"/>
                <a:ext cx="20880" cy="18720"/>
              </p14:xfrm>
            </p:contentPart>
          </mc:Choice>
          <mc:Fallback>
            <p:pic>
              <p:nvPicPr>
                <p:cNvPr id="338" name="Freihand 337">
                  <a:extLst>
                    <a:ext uri="{FF2B5EF4-FFF2-40B4-BE49-F238E27FC236}">
                      <a16:creationId xmlns:a16="http://schemas.microsoft.com/office/drawing/2014/main" id="{E4A7A0A6-8CD4-41DB-99F8-94594A5C28D6}"/>
                    </a:ext>
                  </a:extLst>
                </p:cNvPr>
                <p:cNvPicPr/>
                <p:nvPr/>
              </p:nvPicPr>
              <p:blipFill>
                <a:blip r:embed="rId718"/>
                <a:stretch>
                  <a:fillRect/>
                </a:stretch>
              </p:blipFill>
              <p:spPr>
                <a:xfrm>
                  <a:off x="8463987" y="2216427"/>
                  <a:ext cx="2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39" name="Freihand 338">
                  <a:extLst>
                    <a:ext uri="{FF2B5EF4-FFF2-40B4-BE49-F238E27FC236}">
                      <a16:creationId xmlns:a16="http://schemas.microsoft.com/office/drawing/2014/main" id="{DA5DBC7E-4F45-4D45-AC47-2947823B9BB0}"/>
                    </a:ext>
                  </a:extLst>
                </p14:cNvPr>
                <p14:cNvContentPartPr/>
                <p14:nvPr/>
              </p14:nvContentPartPr>
              <p14:xfrm>
                <a:off x="8710947" y="2333427"/>
                <a:ext cx="282600" cy="122400"/>
              </p14:xfrm>
            </p:contentPart>
          </mc:Choice>
          <mc:Fallback>
            <p:pic>
              <p:nvPicPr>
                <p:cNvPr id="339" name="Freihand 338">
                  <a:extLst>
                    <a:ext uri="{FF2B5EF4-FFF2-40B4-BE49-F238E27FC236}">
                      <a16:creationId xmlns:a16="http://schemas.microsoft.com/office/drawing/2014/main" id="{DA5DBC7E-4F45-4D45-AC47-2947823B9BB0}"/>
                    </a:ext>
                  </a:extLst>
                </p:cNvPr>
                <p:cNvPicPr/>
                <p:nvPr/>
              </p:nvPicPr>
              <p:blipFill>
                <a:blip r:embed="rId720"/>
                <a:stretch>
                  <a:fillRect/>
                </a:stretch>
              </p:blipFill>
              <p:spPr>
                <a:xfrm>
                  <a:off x="8706627" y="2329107"/>
                  <a:ext cx="291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40" name="Freihand 339">
                  <a:extLst>
                    <a:ext uri="{FF2B5EF4-FFF2-40B4-BE49-F238E27FC236}">
                      <a16:creationId xmlns:a16="http://schemas.microsoft.com/office/drawing/2014/main" id="{6B0C2207-58B9-46CB-AEEA-D669767E9B29}"/>
                    </a:ext>
                  </a:extLst>
                </p14:cNvPr>
                <p14:cNvContentPartPr/>
                <p14:nvPr/>
              </p14:nvContentPartPr>
              <p14:xfrm>
                <a:off x="8999307" y="2331267"/>
                <a:ext cx="91440" cy="105480"/>
              </p14:xfrm>
            </p:contentPart>
          </mc:Choice>
          <mc:Fallback>
            <p:pic>
              <p:nvPicPr>
                <p:cNvPr id="340" name="Freihand 339">
                  <a:extLst>
                    <a:ext uri="{FF2B5EF4-FFF2-40B4-BE49-F238E27FC236}">
                      <a16:creationId xmlns:a16="http://schemas.microsoft.com/office/drawing/2014/main" id="{6B0C2207-58B9-46CB-AEEA-D669767E9B29}"/>
                    </a:ext>
                  </a:extLst>
                </p:cNvPr>
                <p:cNvPicPr/>
                <p:nvPr/>
              </p:nvPicPr>
              <p:blipFill>
                <a:blip r:embed="rId722"/>
                <a:stretch>
                  <a:fillRect/>
                </a:stretch>
              </p:blipFill>
              <p:spPr>
                <a:xfrm>
                  <a:off x="8994987" y="2326947"/>
                  <a:ext cx="100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341" name="Freihand 340">
                  <a:extLst>
                    <a:ext uri="{FF2B5EF4-FFF2-40B4-BE49-F238E27FC236}">
                      <a16:creationId xmlns:a16="http://schemas.microsoft.com/office/drawing/2014/main" id="{DDC3D39C-826F-466D-AB55-23C667975CC0}"/>
                    </a:ext>
                  </a:extLst>
                </p14:cNvPr>
                <p14:cNvContentPartPr/>
                <p14:nvPr/>
              </p14:nvContentPartPr>
              <p14:xfrm>
                <a:off x="9094707" y="2253147"/>
                <a:ext cx="151920" cy="179640"/>
              </p14:xfrm>
            </p:contentPart>
          </mc:Choice>
          <mc:Fallback>
            <p:pic>
              <p:nvPicPr>
                <p:cNvPr id="341" name="Freihand 340">
                  <a:extLst>
                    <a:ext uri="{FF2B5EF4-FFF2-40B4-BE49-F238E27FC236}">
                      <a16:creationId xmlns:a16="http://schemas.microsoft.com/office/drawing/2014/main" id="{DDC3D39C-826F-466D-AB55-23C667975CC0}"/>
                    </a:ext>
                  </a:extLst>
                </p:cNvPr>
                <p:cNvPicPr/>
                <p:nvPr/>
              </p:nvPicPr>
              <p:blipFill>
                <a:blip r:embed="rId724"/>
                <a:stretch>
                  <a:fillRect/>
                </a:stretch>
              </p:blipFill>
              <p:spPr>
                <a:xfrm>
                  <a:off x="9090387" y="2248827"/>
                  <a:ext cx="160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42" name="Freihand 341">
                  <a:extLst>
                    <a:ext uri="{FF2B5EF4-FFF2-40B4-BE49-F238E27FC236}">
                      <a16:creationId xmlns:a16="http://schemas.microsoft.com/office/drawing/2014/main" id="{A8DCC762-938F-4DB0-B39A-3D0DE52E6B42}"/>
                    </a:ext>
                  </a:extLst>
                </p14:cNvPr>
                <p14:cNvContentPartPr/>
                <p14:nvPr/>
              </p14:nvContentPartPr>
              <p14:xfrm>
                <a:off x="9284427" y="2341347"/>
                <a:ext cx="26640" cy="77040"/>
              </p14:xfrm>
            </p:contentPart>
          </mc:Choice>
          <mc:Fallback>
            <p:pic>
              <p:nvPicPr>
                <p:cNvPr id="342" name="Freihand 341">
                  <a:extLst>
                    <a:ext uri="{FF2B5EF4-FFF2-40B4-BE49-F238E27FC236}">
                      <a16:creationId xmlns:a16="http://schemas.microsoft.com/office/drawing/2014/main" id="{A8DCC762-938F-4DB0-B39A-3D0DE52E6B42}"/>
                    </a:ext>
                  </a:extLst>
                </p:cNvPr>
                <p:cNvPicPr/>
                <p:nvPr/>
              </p:nvPicPr>
              <p:blipFill>
                <a:blip r:embed="rId726"/>
                <a:stretch>
                  <a:fillRect/>
                </a:stretch>
              </p:blipFill>
              <p:spPr>
                <a:xfrm>
                  <a:off x="9280107" y="2337027"/>
                  <a:ext cx="35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43" name="Freihand 342">
                  <a:extLst>
                    <a:ext uri="{FF2B5EF4-FFF2-40B4-BE49-F238E27FC236}">
                      <a16:creationId xmlns:a16="http://schemas.microsoft.com/office/drawing/2014/main" id="{FE817635-777B-4F6E-AAD6-D3F56040F977}"/>
                    </a:ext>
                  </a:extLst>
                </p14:cNvPr>
                <p14:cNvContentPartPr/>
                <p14:nvPr/>
              </p14:nvContentPartPr>
              <p14:xfrm>
                <a:off x="9327267" y="2229027"/>
                <a:ext cx="92880" cy="187920"/>
              </p14:xfrm>
            </p:contentPart>
          </mc:Choice>
          <mc:Fallback>
            <p:pic>
              <p:nvPicPr>
                <p:cNvPr id="343" name="Freihand 342">
                  <a:extLst>
                    <a:ext uri="{FF2B5EF4-FFF2-40B4-BE49-F238E27FC236}">
                      <a16:creationId xmlns:a16="http://schemas.microsoft.com/office/drawing/2014/main" id="{FE817635-777B-4F6E-AAD6-D3F56040F977}"/>
                    </a:ext>
                  </a:extLst>
                </p:cNvPr>
                <p:cNvPicPr/>
                <p:nvPr/>
              </p:nvPicPr>
              <p:blipFill>
                <a:blip r:embed="rId728"/>
                <a:stretch>
                  <a:fillRect/>
                </a:stretch>
              </p:blipFill>
              <p:spPr>
                <a:xfrm>
                  <a:off x="9322947" y="2224707"/>
                  <a:ext cx="1015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44" name="Freihand 343">
                  <a:extLst>
                    <a:ext uri="{FF2B5EF4-FFF2-40B4-BE49-F238E27FC236}">
                      <a16:creationId xmlns:a16="http://schemas.microsoft.com/office/drawing/2014/main" id="{C1A17DDC-6A49-49DE-82D4-5241E1465255}"/>
                    </a:ext>
                  </a:extLst>
                </p14:cNvPr>
                <p14:cNvContentPartPr/>
                <p14:nvPr/>
              </p14:nvContentPartPr>
              <p14:xfrm>
                <a:off x="9410067" y="2261067"/>
                <a:ext cx="91440" cy="138240"/>
              </p14:xfrm>
            </p:contentPart>
          </mc:Choice>
          <mc:Fallback>
            <p:pic>
              <p:nvPicPr>
                <p:cNvPr id="344" name="Freihand 343">
                  <a:extLst>
                    <a:ext uri="{FF2B5EF4-FFF2-40B4-BE49-F238E27FC236}">
                      <a16:creationId xmlns:a16="http://schemas.microsoft.com/office/drawing/2014/main" id="{C1A17DDC-6A49-49DE-82D4-5241E1465255}"/>
                    </a:ext>
                  </a:extLst>
                </p:cNvPr>
                <p:cNvPicPr/>
                <p:nvPr/>
              </p:nvPicPr>
              <p:blipFill>
                <a:blip r:embed="rId730"/>
                <a:stretch>
                  <a:fillRect/>
                </a:stretch>
              </p:blipFill>
              <p:spPr>
                <a:xfrm>
                  <a:off x="9405747" y="2256747"/>
                  <a:ext cx="100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45" name="Freihand 344">
                  <a:extLst>
                    <a:ext uri="{FF2B5EF4-FFF2-40B4-BE49-F238E27FC236}">
                      <a16:creationId xmlns:a16="http://schemas.microsoft.com/office/drawing/2014/main" id="{55BC5D17-2453-4575-A20B-3B1B87D77174}"/>
                    </a:ext>
                  </a:extLst>
                </p14:cNvPr>
                <p14:cNvContentPartPr/>
                <p14:nvPr/>
              </p14:nvContentPartPr>
              <p14:xfrm>
                <a:off x="9492507" y="2227947"/>
                <a:ext cx="87480" cy="177120"/>
              </p14:xfrm>
            </p:contentPart>
          </mc:Choice>
          <mc:Fallback>
            <p:pic>
              <p:nvPicPr>
                <p:cNvPr id="345" name="Freihand 344">
                  <a:extLst>
                    <a:ext uri="{FF2B5EF4-FFF2-40B4-BE49-F238E27FC236}">
                      <a16:creationId xmlns:a16="http://schemas.microsoft.com/office/drawing/2014/main" id="{55BC5D17-2453-4575-A20B-3B1B87D77174}"/>
                    </a:ext>
                  </a:extLst>
                </p:cNvPr>
                <p:cNvPicPr/>
                <p:nvPr/>
              </p:nvPicPr>
              <p:blipFill>
                <a:blip r:embed="rId732"/>
                <a:stretch>
                  <a:fillRect/>
                </a:stretch>
              </p:blipFill>
              <p:spPr>
                <a:xfrm>
                  <a:off x="9488187" y="2223627"/>
                  <a:ext cx="96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46" name="Freihand 345">
                  <a:extLst>
                    <a:ext uri="{FF2B5EF4-FFF2-40B4-BE49-F238E27FC236}">
                      <a16:creationId xmlns:a16="http://schemas.microsoft.com/office/drawing/2014/main" id="{3FDF4E9E-56C7-4B4F-B22F-75361C8D066C}"/>
                    </a:ext>
                  </a:extLst>
                </p14:cNvPr>
                <p14:cNvContentPartPr/>
                <p14:nvPr/>
              </p14:nvContentPartPr>
              <p14:xfrm>
                <a:off x="9757107" y="2291307"/>
                <a:ext cx="200520" cy="108000"/>
              </p14:xfrm>
            </p:contentPart>
          </mc:Choice>
          <mc:Fallback>
            <p:pic>
              <p:nvPicPr>
                <p:cNvPr id="346" name="Freihand 345">
                  <a:extLst>
                    <a:ext uri="{FF2B5EF4-FFF2-40B4-BE49-F238E27FC236}">
                      <a16:creationId xmlns:a16="http://schemas.microsoft.com/office/drawing/2014/main" id="{3FDF4E9E-56C7-4B4F-B22F-75361C8D066C}"/>
                    </a:ext>
                  </a:extLst>
                </p:cNvPr>
                <p:cNvPicPr/>
                <p:nvPr/>
              </p:nvPicPr>
              <p:blipFill>
                <a:blip r:embed="rId734"/>
                <a:stretch>
                  <a:fillRect/>
                </a:stretch>
              </p:blipFill>
              <p:spPr>
                <a:xfrm>
                  <a:off x="9752787" y="2286987"/>
                  <a:ext cx="209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47" name="Freihand 346">
                  <a:extLst>
                    <a:ext uri="{FF2B5EF4-FFF2-40B4-BE49-F238E27FC236}">
                      <a16:creationId xmlns:a16="http://schemas.microsoft.com/office/drawing/2014/main" id="{06A05EC1-ED9B-4A99-97DB-31CAC2D2569B}"/>
                    </a:ext>
                  </a:extLst>
                </p14:cNvPr>
                <p14:cNvContentPartPr/>
                <p14:nvPr/>
              </p14:nvContentPartPr>
              <p14:xfrm>
                <a:off x="9945387" y="2218947"/>
                <a:ext cx="13320" cy="31320"/>
              </p14:xfrm>
            </p:contentPart>
          </mc:Choice>
          <mc:Fallback>
            <p:pic>
              <p:nvPicPr>
                <p:cNvPr id="347" name="Freihand 346">
                  <a:extLst>
                    <a:ext uri="{FF2B5EF4-FFF2-40B4-BE49-F238E27FC236}">
                      <a16:creationId xmlns:a16="http://schemas.microsoft.com/office/drawing/2014/main" id="{06A05EC1-ED9B-4A99-97DB-31CAC2D2569B}"/>
                    </a:ext>
                  </a:extLst>
                </p:cNvPr>
                <p:cNvPicPr/>
                <p:nvPr/>
              </p:nvPicPr>
              <p:blipFill>
                <a:blip r:embed="rId736"/>
                <a:stretch>
                  <a:fillRect/>
                </a:stretch>
              </p:blipFill>
              <p:spPr>
                <a:xfrm>
                  <a:off x="9941067" y="2214627"/>
                  <a:ext cx="21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48" name="Freihand 347">
                  <a:extLst>
                    <a:ext uri="{FF2B5EF4-FFF2-40B4-BE49-F238E27FC236}">
                      <a16:creationId xmlns:a16="http://schemas.microsoft.com/office/drawing/2014/main" id="{A05E26FA-BB78-4F9C-A628-65A652CA8056}"/>
                    </a:ext>
                  </a:extLst>
                </p14:cNvPr>
                <p14:cNvContentPartPr/>
                <p14:nvPr/>
              </p14:nvContentPartPr>
              <p14:xfrm>
                <a:off x="9991107" y="2177187"/>
                <a:ext cx="166320" cy="214920"/>
              </p14:xfrm>
            </p:contentPart>
          </mc:Choice>
          <mc:Fallback>
            <p:pic>
              <p:nvPicPr>
                <p:cNvPr id="348" name="Freihand 347">
                  <a:extLst>
                    <a:ext uri="{FF2B5EF4-FFF2-40B4-BE49-F238E27FC236}">
                      <a16:creationId xmlns:a16="http://schemas.microsoft.com/office/drawing/2014/main" id="{A05E26FA-BB78-4F9C-A628-65A652CA8056}"/>
                    </a:ext>
                  </a:extLst>
                </p:cNvPr>
                <p:cNvPicPr/>
                <p:nvPr/>
              </p:nvPicPr>
              <p:blipFill>
                <a:blip r:embed="rId738"/>
                <a:stretch>
                  <a:fillRect/>
                </a:stretch>
              </p:blipFill>
              <p:spPr>
                <a:xfrm>
                  <a:off x="9986787" y="2172867"/>
                  <a:ext cx="174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49" name="Freihand 348">
                  <a:extLst>
                    <a:ext uri="{FF2B5EF4-FFF2-40B4-BE49-F238E27FC236}">
                      <a16:creationId xmlns:a16="http://schemas.microsoft.com/office/drawing/2014/main" id="{3DDD91CC-885B-46B6-BBB0-71A76492E894}"/>
                    </a:ext>
                  </a:extLst>
                </p14:cNvPr>
                <p14:cNvContentPartPr/>
                <p14:nvPr/>
              </p14:nvContentPartPr>
              <p14:xfrm>
                <a:off x="10318347" y="2266467"/>
                <a:ext cx="117360" cy="108360"/>
              </p14:xfrm>
            </p:contentPart>
          </mc:Choice>
          <mc:Fallback>
            <p:pic>
              <p:nvPicPr>
                <p:cNvPr id="349" name="Freihand 348">
                  <a:extLst>
                    <a:ext uri="{FF2B5EF4-FFF2-40B4-BE49-F238E27FC236}">
                      <a16:creationId xmlns:a16="http://schemas.microsoft.com/office/drawing/2014/main" id="{3DDD91CC-885B-46B6-BBB0-71A76492E894}"/>
                    </a:ext>
                  </a:extLst>
                </p:cNvPr>
                <p:cNvPicPr/>
                <p:nvPr/>
              </p:nvPicPr>
              <p:blipFill>
                <a:blip r:embed="rId740"/>
                <a:stretch>
                  <a:fillRect/>
                </a:stretch>
              </p:blipFill>
              <p:spPr>
                <a:xfrm>
                  <a:off x="10314027" y="2262147"/>
                  <a:ext cx="126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50" name="Freihand 349">
                  <a:extLst>
                    <a:ext uri="{FF2B5EF4-FFF2-40B4-BE49-F238E27FC236}">
                      <a16:creationId xmlns:a16="http://schemas.microsoft.com/office/drawing/2014/main" id="{B2D272FB-ADE8-471E-8247-59A9EE783A9A}"/>
                    </a:ext>
                  </a:extLst>
                </p14:cNvPr>
                <p14:cNvContentPartPr/>
                <p14:nvPr/>
              </p14:nvContentPartPr>
              <p14:xfrm>
                <a:off x="10444347" y="2172147"/>
                <a:ext cx="112680" cy="191160"/>
              </p14:xfrm>
            </p:contentPart>
          </mc:Choice>
          <mc:Fallback>
            <p:pic>
              <p:nvPicPr>
                <p:cNvPr id="350" name="Freihand 349">
                  <a:extLst>
                    <a:ext uri="{FF2B5EF4-FFF2-40B4-BE49-F238E27FC236}">
                      <a16:creationId xmlns:a16="http://schemas.microsoft.com/office/drawing/2014/main" id="{B2D272FB-ADE8-471E-8247-59A9EE783A9A}"/>
                    </a:ext>
                  </a:extLst>
                </p:cNvPr>
                <p:cNvPicPr/>
                <p:nvPr/>
              </p:nvPicPr>
              <p:blipFill>
                <a:blip r:embed="rId742"/>
                <a:stretch>
                  <a:fillRect/>
                </a:stretch>
              </p:blipFill>
              <p:spPr>
                <a:xfrm>
                  <a:off x="10440027" y="2167827"/>
                  <a:ext cx="121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51" name="Freihand 350">
                  <a:extLst>
                    <a:ext uri="{FF2B5EF4-FFF2-40B4-BE49-F238E27FC236}">
                      <a16:creationId xmlns:a16="http://schemas.microsoft.com/office/drawing/2014/main" id="{F26F7D9B-7FE8-4566-8FAD-5E3AE4214AF7}"/>
                    </a:ext>
                  </a:extLst>
                </p14:cNvPr>
                <p14:cNvContentPartPr/>
                <p14:nvPr/>
              </p14:nvContentPartPr>
              <p14:xfrm>
                <a:off x="10561347" y="2237667"/>
                <a:ext cx="138600" cy="83880"/>
              </p14:xfrm>
            </p:contentPart>
          </mc:Choice>
          <mc:Fallback>
            <p:pic>
              <p:nvPicPr>
                <p:cNvPr id="351" name="Freihand 350">
                  <a:extLst>
                    <a:ext uri="{FF2B5EF4-FFF2-40B4-BE49-F238E27FC236}">
                      <a16:creationId xmlns:a16="http://schemas.microsoft.com/office/drawing/2014/main" id="{F26F7D9B-7FE8-4566-8FAD-5E3AE4214AF7}"/>
                    </a:ext>
                  </a:extLst>
                </p:cNvPr>
                <p:cNvPicPr/>
                <p:nvPr/>
              </p:nvPicPr>
              <p:blipFill>
                <a:blip r:embed="rId744"/>
                <a:stretch>
                  <a:fillRect/>
                </a:stretch>
              </p:blipFill>
              <p:spPr>
                <a:xfrm>
                  <a:off x="10557027" y="2233347"/>
                  <a:ext cx="147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52" name="Freihand 351">
                  <a:extLst>
                    <a:ext uri="{FF2B5EF4-FFF2-40B4-BE49-F238E27FC236}">
                      <a16:creationId xmlns:a16="http://schemas.microsoft.com/office/drawing/2014/main" id="{5BB86ADA-1065-4892-81A6-B7147E9387A5}"/>
                    </a:ext>
                  </a:extLst>
                </p14:cNvPr>
                <p14:cNvContentPartPr/>
                <p14:nvPr/>
              </p14:nvContentPartPr>
              <p14:xfrm>
                <a:off x="10884987" y="2223987"/>
                <a:ext cx="296640" cy="108360"/>
              </p14:xfrm>
            </p:contentPart>
          </mc:Choice>
          <mc:Fallback>
            <p:pic>
              <p:nvPicPr>
                <p:cNvPr id="352" name="Freihand 351">
                  <a:extLst>
                    <a:ext uri="{FF2B5EF4-FFF2-40B4-BE49-F238E27FC236}">
                      <a16:creationId xmlns:a16="http://schemas.microsoft.com/office/drawing/2014/main" id="{5BB86ADA-1065-4892-81A6-B7147E9387A5}"/>
                    </a:ext>
                  </a:extLst>
                </p:cNvPr>
                <p:cNvPicPr/>
                <p:nvPr/>
              </p:nvPicPr>
              <p:blipFill>
                <a:blip r:embed="rId746"/>
                <a:stretch>
                  <a:fillRect/>
                </a:stretch>
              </p:blipFill>
              <p:spPr>
                <a:xfrm>
                  <a:off x="10880667" y="2219667"/>
                  <a:ext cx="305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53" name="Freihand 352">
                  <a:extLst>
                    <a:ext uri="{FF2B5EF4-FFF2-40B4-BE49-F238E27FC236}">
                      <a16:creationId xmlns:a16="http://schemas.microsoft.com/office/drawing/2014/main" id="{3D364385-E08B-4FF3-9BE3-18EFE00DB5CC}"/>
                    </a:ext>
                  </a:extLst>
                </p14:cNvPr>
                <p14:cNvContentPartPr/>
                <p14:nvPr/>
              </p14:nvContentPartPr>
              <p14:xfrm>
                <a:off x="11186667" y="2104107"/>
                <a:ext cx="172800" cy="208800"/>
              </p14:xfrm>
            </p:contentPart>
          </mc:Choice>
          <mc:Fallback>
            <p:pic>
              <p:nvPicPr>
                <p:cNvPr id="353" name="Freihand 352">
                  <a:extLst>
                    <a:ext uri="{FF2B5EF4-FFF2-40B4-BE49-F238E27FC236}">
                      <a16:creationId xmlns:a16="http://schemas.microsoft.com/office/drawing/2014/main" id="{3D364385-E08B-4FF3-9BE3-18EFE00DB5CC}"/>
                    </a:ext>
                  </a:extLst>
                </p:cNvPr>
                <p:cNvPicPr/>
                <p:nvPr/>
              </p:nvPicPr>
              <p:blipFill>
                <a:blip r:embed="rId748"/>
                <a:stretch>
                  <a:fillRect/>
                </a:stretch>
              </p:blipFill>
              <p:spPr>
                <a:xfrm>
                  <a:off x="11182347" y="2099787"/>
                  <a:ext cx="181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57" name="Freihand 356">
                  <a:extLst>
                    <a:ext uri="{FF2B5EF4-FFF2-40B4-BE49-F238E27FC236}">
                      <a16:creationId xmlns:a16="http://schemas.microsoft.com/office/drawing/2014/main" id="{443028D7-55C5-4FB6-9431-7AF3EC2C4C37}"/>
                    </a:ext>
                  </a:extLst>
                </p14:cNvPr>
                <p14:cNvContentPartPr/>
                <p14:nvPr/>
              </p14:nvContentPartPr>
              <p14:xfrm>
                <a:off x="7950267" y="2678307"/>
                <a:ext cx="154800" cy="178920"/>
              </p14:xfrm>
            </p:contentPart>
          </mc:Choice>
          <mc:Fallback>
            <p:pic>
              <p:nvPicPr>
                <p:cNvPr id="357" name="Freihand 356">
                  <a:extLst>
                    <a:ext uri="{FF2B5EF4-FFF2-40B4-BE49-F238E27FC236}">
                      <a16:creationId xmlns:a16="http://schemas.microsoft.com/office/drawing/2014/main" id="{443028D7-55C5-4FB6-9431-7AF3EC2C4C37}"/>
                    </a:ext>
                  </a:extLst>
                </p:cNvPr>
                <p:cNvPicPr/>
                <p:nvPr/>
              </p:nvPicPr>
              <p:blipFill>
                <a:blip r:embed="rId750"/>
                <a:stretch>
                  <a:fillRect/>
                </a:stretch>
              </p:blipFill>
              <p:spPr>
                <a:xfrm>
                  <a:off x="7945947" y="2673987"/>
                  <a:ext cx="163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58" name="Freihand 357">
                  <a:extLst>
                    <a:ext uri="{FF2B5EF4-FFF2-40B4-BE49-F238E27FC236}">
                      <a16:creationId xmlns:a16="http://schemas.microsoft.com/office/drawing/2014/main" id="{D1E9A1EF-6F13-4CE3-A5D7-E5A9B3F2AC5B}"/>
                    </a:ext>
                  </a:extLst>
                </p14:cNvPr>
                <p14:cNvContentPartPr/>
                <p14:nvPr/>
              </p14:nvContentPartPr>
              <p14:xfrm>
                <a:off x="8131347" y="2694147"/>
                <a:ext cx="138240" cy="142920"/>
              </p14:xfrm>
            </p:contentPart>
          </mc:Choice>
          <mc:Fallback>
            <p:pic>
              <p:nvPicPr>
                <p:cNvPr id="358" name="Freihand 357">
                  <a:extLst>
                    <a:ext uri="{FF2B5EF4-FFF2-40B4-BE49-F238E27FC236}">
                      <a16:creationId xmlns:a16="http://schemas.microsoft.com/office/drawing/2014/main" id="{D1E9A1EF-6F13-4CE3-A5D7-E5A9B3F2AC5B}"/>
                    </a:ext>
                  </a:extLst>
                </p:cNvPr>
                <p:cNvPicPr/>
                <p:nvPr/>
              </p:nvPicPr>
              <p:blipFill>
                <a:blip r:embed="rId752"/>
                <a:stretch>
                  <a:fillRect/>
                </a:stretch>
              </p:blipFill>
              <p:spPr>
                <a:xfrm>
                  <a:off x="8127027" y="2689827"/>
                  <a:ext cx="146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59" name="Freihand 358">
                  <a:extLst>
                    <a:ext uri="{FF2B5EF4-FFF2-40B4-BE49-F238E27FC236}">
                      <a16:creationId xmlns:a16="http://schemas.microsoft.com/office/drawing/2014/main" id="{AB0B0FE1-0300-4DB8-B215-A1B433A766B4}"/>
                    </a:ext>
                  </a:extLst>
                </p14:cNvPr>
                <p14:cNvContentPartPr/>
                <p14:nvPr/>
              </p14:nvContentPartPr>
              <p14:xfrm>
                <a:off x="8463627" y="2730867"/>
                <a:ext cx="168840" cy="91080"/>
              </p14:xfrm>
            </p:contentPart>
          </mc:Choice>
          <mc:Fallback>
            <p:pic>
              <p:nvPicPr>
                <p:cNvPr id="359" name="Freihand 358">
                  <a:extLst>
                    <a:ext uri="{FF2B5EF4-FFF2-40B4-BE49-F238E27FC236}">
                      <a16:creationId xmlns:a16="http://schemas.microsoft.com/office/drawing/2014/main" id="{AB0B0FE1-0300-4DB8-B215-A1B433A766B4}"/>
                    </a:ext>
                  </a:extLst>
                </p:cNvPr>
                <p:cNvPicPr/>
                <p:nvPr/>
              </p:nvPicPr>
              <p:blipFill>
                <a:blip r:embed="rId754"/>
                <a:stretch>
                  <a:fillRect/>
                </a:stretch>
              </p:blipFill>
              <p:spPr>
                <a:xfrm>
                  <a:off x="8459307" y="2726547"/>
                  <a:ext cx="177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60" name="Freihand 359">
                  <a:extLst>
                    <a:ext uri="{FF2B5EF4-FFF2-40B4-BE49-F238E27FC236}">
                      <a16:creationId xmlns:a16="http://schemas.microsoft.com/office/drawing/2014/main" id="{0B751739-542E-43F1-9336-1A428297B61D}"/>
                    </a:ext>
                  </a:extLst>
                </p14:cNvPr>
                <p14:cNvContentPartPr/>
                <p14:nvPr/>
              </p14:nvContentPartPr>
              <p14:xfrm>
                <a:off x="8634267" y="2719347"/>
                <a:ext cx="124920" cy="100440"/>
              </p14:xfrm>
            </p:contentPart>
          </mc:Choice>
          <mc:Fallback>
            <p:pic>
              <p:nvPicPr>
                <p:cNvPr id="360" name="Freihand 359">
                  <a:extLst>
                    <a:ext uri="{FF2B5EF4-FFF2-40B4-BE49-F238E27FC236}">
                      <a16:creationId xmlns:a16="http://schemas.microsoft.com/office/drawing/2014/main" id="{0B751739-542E-43F1-9336-1A428297B61D}"/>
                    </a:ext>
                  </a:extLst>
                </p:cNvPr>
                <p:cNvPicPr/>
                <p:nvPr/>
              </p:nvPicPr>
              <p:blipFill>
                <a:blip r:embed="rId756"/>
                <a:stretch>
                  <a:fillRect/>
                </a:stretch>
              </p:blipFill>
              <p:spPr>
                <a:xfrm>
                  <a:off x="8629947" y="2715027"/>
                  <a:ext cx="133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61" name="Freihand 360">
                  <a:extLst>
                    <a:ext uri="{FF2B5EF4-FFF2-40B4-BE49-F238E27FC236}">
                      <a16:creationId xmlns:a16="http://schemas.microsoft.com/office/drawing/2014/main" id="{837710AE-C945-4974-BAAF-DC66BB2C4E39}"/>
                    </a:ext>
                  </a:extLst>
                </p14:cNvPr>
                <p14:cNvContentPartPr/>
                <p14:nvPr/>
              </p14:nvContentPartPr>
              <p14:xfrm>
                <a:off x="8773947" y="2608467"/>
                <a:ext cx="137520" cy="186120"/>
              </p14:xfrm>
            </p:contentPart>
          </mc:Choice>
          <mc:Fallback>
            <p:pic>
              <p:nvPicPr>
                <p:cNvPr id="361" name="Freihand 360">
                  <a:extLst>
                    <a:ext uri="{FF2B5EF4-FFF2-40B4-BE49-F238E27FC236}">
                      <a16:creationId xmlns:a16="http://schemas.microsoft.com/office/drawing/2014/main" id="{837710AE-C945-4974-BAAF-DC66BB2C4E39}"/>
                    </a:ext>
                  </a:extLst>
                </p:cNvPr>
                <p:cNvPicPr/>
                <p:nvPr/>
              </p:nvPicPr>
              <p:blipFill>
                <a:blip r:embed="rId758"/>
                <a:stretch>
                  <a:fillRect/>
                </a:stretch>
              </p:blipFill>
              <p:spPr>
                <a:xfrm>
                  <a:off x="8769627" y="2604147"/>
                  <a:ext cx="1461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62" name="Freihand 361">
                  <a:extLst>
                    <a:ext uri="{FF2B5EF4-FFF2-40B4-BE49-F238E27FC236}">
                      <a16:creationId xmlns:a16="http://schemas.microsoft.com/office/drawing/2014/main" id="{E0BC78DC-DBE9-4B08-B222-07EA554BC7EC}"/>
                    </a:ext>
                  </a:extLst>
                </p14:cNvPr>
                <p14:cNvContentPartPr/>
                <p14:nvPr/>
              </p14:nvContentPartPr>
              <p14:xfrm>
                <a:off x="9078507" y="2648787"/>
                <a:ext cx="272520" cy="138600"/>
              </p14:xfrm>
            </p:contentPart>
          </mc:Choice>
          <mc:Fallback>
            <p:pic>
              <p:nvPicPr>
                <p:cNvPr id="362" name="Freihand 361">
                  <a:extLst>
                    <a:ext uri="{FF2B5EF4-FFF2-40B4-BE49-F238E27FC236}">
                      <a16:creationId xmlns:a16="http://schemas.microsoft.com/office/drawing/2014/main" id="{E0BC78DC-DBE9-4B08-B222-07EA554BC7EC}"/>
                    </a:ext>
                  </a:extLst>
                </p:cNvPr>
                <p:cNvPicPr/>
                <p:nvPr/>
              </p:nvPicPr>
              <p:blipFill>
                <a:blip r:embed="rId760"/>
                <a:stretch>
                  <a:fillRect/>
                </a:stretch>
              </p:blipFill>
              <p:spPr>
                <a:xfrm>
                  <a:off x="9074187" y="2644467"/>
                  <a:ext cx="281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63" name="Freihand 362">
                  <a:extLst>
                    <a:ext uri="{FF2B5EF4-FFF2-40B4-BE49-F238E27FC236}">
                      <a16:creationId xmlns:a16="http://schemas.microsoft.com/office/drawing/2014/main" id="{96DC32DD-26A3-4A2E-9D5E-3413E30ABFF0}"/>
                    </a:ext>
                  </a:extLst>
                </p14:cNvPr>
                <p14:cNvContentPartPr/>
                <p14:nvPr/>
              </p14:nvContentPartPr>
              <p14:xfrm>
                <a:off x="9356427" y="2645907"/>
                <a:ext cx="17640" cy="4680"/>
              </p14:xfrm>
            </p:contentPart>
          </mc:Choice>
          <mc:Fallback>
            <p:pic>
              <p:nvPicPr>
                <p:cNvPr id="363" name="Freihand 362">
                  <a:extLst>
                    <a:ext uri="{FF2B5EF4-FFF2-40B4-BE49-F238E27FC236}">
                      <a16:creationId xmlns:a16="http://schemas.microsoft.com/office/drawing/2014/main" id="{96DC32DD-26A3-4A2E-9D5E-3413E30ABFF0}"/>
                    </a:ext>
                  </a:extLst>
                </p:cNvPr>
                <p:cNvPicPr/>
                <p:nvPr/>
              </p:nvPicPr>
              <p:blipFill>
                <a:blip r:embed="rId762"/>
                <a:stretch>
                  <a:fillRect/>
                </a:stretch>
              </p:blipFill>
              <p:spPr>
                <a:xfrm>
                  <a:off x="9352107" y="2641587"/>
                  <a:ext cx="262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64" name="Freihand 363">
                  <a:extLst>
                    <a:ext uri="{FF2B5EF4-FFF2-40B4-BE49-F238E27FC236}">
                      <a16:creationId xmlns:a16="http://schemas.microsoft.com/office/drawing/2014/main" id="{3A55EAA0-B26C-4A77-8FB8-CD1CB60B36DF}"/>
                    </a:ext>
                  </a:extLst>
                </p14:cNvPr>
                <p14:cNvContentPartPr/>
                <p14:nvPr/>
              </p14:nvContentPartPr>
              <p14:xfrm>
                <a:off x="9372987" y="2635467"/>
                <a:ext cx="135720" cy="146160"/>
              </p14:xfrm>
            </p:contentPart>
          </mc:Choice>
          <mc:Fallback>
            <p:pic>
              <p:nvPicPr>
                <p:cNvPr id="364" name="Freihand 363">
                  <a:extLst>
                    <a:ext uri="{FF2B5EF4-FFF2-40B4-BE49-F238E27FC236}">
                      <a16:creationId xmlns:a16="http://schemas.microsoft.com/office/drawing/2014/main" id="{3A55EAA0-B26C-4A77-8FB8-CD1CB60B36DF}"/>
                    </a:ext>
                  </a:extLst>
                </p:cNvPr>
                <p:cNvPicPr/>
                <p:nvPr/>
              </p:nvPicPr>
              <p:blipFill>
                <a:blip r:embed="rId764"/>
                <a:stretch>
                  <a:fillRect/>
                </a:stretch>
              </p:blipFill>
              <p:spPr>
                <a:xfrm>
                  <a:off x="9368667" y="2631147"/>
                  <a:ext cx="144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65" name="Freihand 364">
                  <a:extLst>
                    <a:ext uri="{FF2B5EF4-FFF2-40B4-BE49-F238E27FC236}">
                      <a16:creationId xmlns:a16="http://schemas.microsoft.com/office/drawing/2014/main" id="{41953939-9BBA-47E9-ACEF-55A3E8DCE0C8}"/>
                    </a:ext>
                  </a:extLst>
                </p14:cNvPr>
                <p14:cNvContentPartPr/>
                <p14:nvPr/>
              </p14:nvContentPartPr>
              <p14:xfrm>
                <a:off x="9524907" y="2694147"/>
                <a:ext cx="81360" cy="86400"/>
              </p14:xfrm>
            </p:contentPart>
          </mc:Choice>
          <mc:Fallback>
            <p:pic>
              <p:nvPicPr>
                <p:cNvPr id="365" name="Freihand 364">
                  <a:extLst>
                    <a:ext uri="{FF2B5EF4-FFF2-40B4-BE49-F238E27FC236}">
                      <a16:creationId xmlns:a16="http://schemas.microsoft.com/office/drawing/2014/main" id="{41953939-9BBA-47E9-ACEF-55A3E8DCE0C8}"/>
                    </a:ext>
                  </a:extLst>
                </p:cNvPr>
                <p:cNvPicPr/>
                <p:nvPr/>
              </p:nvPicPr>
              <p:blipFill>
                <a:blip r:embed="rId766"/>
                <a:stretch>
                  <a:fillRect/>
                </a:stretch>
              </p:blipFill>
              <p:spPr>
                <a:xfrm>
                  <a:off x="9520587" y="2689827"/>
                  <a:ext cx="90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366" name="Freihand 365">
                  <a:extLst>
                    <a:ext uri="{FF2B5EF4-FFF2-40B4-BE49-F238E27FC236}">
                      <a16:creationId xmlns:a16="http://schemas.microsoft.com/office/drawing/2014/main" id="{0AD6D589-4E1A-4FC1-8B4D-7548A01D8D7A}"/>
                    </a:ext>
                  </a:extLst>
                </p14:cNvPr>
                <p14:cNvContentPartPr/>
                <p14:nvPr/>
              </p14:nvContentPartPr>
              <p14:xfrm>
                <a:off x="9761787" y="2670027"/>
                <a:ext cx="106560" cy="109080"/>
              </p14:xfrm>
            </p:contentPart>
          </mc:Choice>
          <mc:Fallback>
            <p:pic>
              <p:nvPicPr>
                <p:cNvPr id="366" name="Freihand 365">
                  <a:extLst>
                    <a:ext uri="{FF2B5EF4-FFF2-40B4-BE49-F238E27FC236}">
                      <a16:creationId xmlns:a16="http://schemas.microsoft.com/office/drawing/2014/main" id="{0AD6D589-4E1A-4FC1-8B4D-7548A01D8D7A}"/>
                    </a:ext>
                  </a:extLst>
                </p:cNvPr>
                <p:cNvPicPr/>
                <p:nvPr/>
              </p:nvPicPr>
              <p:blipFill>
                <a:blip r:embed="rId768"/>
                <a:stretch>
                  <a:fillRect/>
                </a:stretch>
              </p:blipFill>
              <p:spPr>
                <a:xfrm>
                  <a:off x="9757467" y="2665707"/>
                  <a:ext cx="115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367" name="Freihand 366">
                  <a:extLst>
                    <a:ext uri="{FF2B5EF4-FFF2-40B4-BE49-F238E27FC236}">
                      <a16:creationId xmlns:a16="http://schemas.microsoft.com/office/drawing/2014/main" id="{F0310C27-DEAA-465D-A2B1-F8EDE006255A}"/>
                    </a:ext>
                  </a:extLst>
                </p14:cNvPr>
                <p14:cNvContentPartPr/>
                <p14:nvPr/>
              </p14:nvContentPartPr>
              <p14:xfrm>
                <a:off x="9870507" y="2596947"/>
                <a:ext cx="125640" cy="190080"/>
              </p14:xfrm>
            </p:contentPart>
          </mc:Choice>
          <mc:Fallback>
            <p:pic>
              <p:nvPicPr>
                <p:cNvPr id="367" name="Freihand 366">
                  <a:extLst>
                    <a:ext uri="{FF2B5EF4-FFF2-40B4-BE49-F238E27FC236}">
                      <a16:creationId xmlns:a16="http://schemas.microsoft.com/office/drawing/2014/main" id="{F0310C27-DEAA-465D-A2B1-F8EDE006255A}"/>
                    </a:ext>
                  </a:extLst>
                </p:cNvPr>
                <p:cNvPicPr/>
                <p:nvPr/>
              </p:nvPicPr>
              <p:blipFill>
                <a:blip r:embed="rId770"/>
                <a:stretch>
                  <a:fillRect/>
                </a:stretch>
              </p:blipFill>
              <p:spPr>
                <a:xfrm>
                  <a:off x="9866187" y="2592627"/>
                  <a:ext cx="134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368" name="Freihand 367">
                  <a:extLst>
                    <a:ext uri="{FF2B5EF4-FFF2-40B4-BE49-F238E27FC236}">
                      <a16:creationId xmlns:a16="http://schemas.microsoft.com/office/drawing/2014/main" id="{D6DBF362-7BB2-4CEC-A085-362E9C5DA2B3}"/>
                    </a:ext>
                  </a:extLst>
                </p14:cNvPr>
                <p14:cNvContentPartPr/>
                <p14:nvPr/>
              </p14:nvContentPartPr>
              <p14:xfrm>
                <a:off x="10029627" y="2653467"/>
                <a:ext cx="244080" cy="121680"/>
              </p14:xfrm>
            </p:contentPart>
          </mc:Choice>
          <mc:Fallback>
            <p:pic>
              <p:nvPicPr>
                <p:cNvPr id="368" name="Freihand 367">
                  <a:extLst>
                    <a:ext uri="{FF2B5EF4-FFF2-40B4-BE49-F238E27FC236}">
                      <a16:creationId xmlns:a16="http://schemas.microsoft.com/office/drawing/2014/main" id="{D6DBF362-7BB2-4CEC-A085-362E9C5DA2B3}"/>
                    </a:ext>
                  </a:extLst>
                </p:cNvPr>
                <p:cNvPicPr/>
                <p:nvPr/>
              </p:nvPicPr>
              <p:blipFill>
                <a:blip r:embed="rId772"/>
                <a:stretch>
                  <a:fillRect/>
                </a:stretch>
              </p:blipFill>
              <p:spPr>
                <a:xfrm>
                  <a:off x="10025307" y="2649147"/>
                  <a:ext cx="252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24" name="Freihand 523">
                  <a:extLst>
                    <a:ext uri="{FF2B5EF4-FFF2-40B4-BE49-F238E27FC236}">
                      <a16:creationId xmlns:a16="http://schemas.microsoft.com/office/drawing/2014/main" id="{10D22FEC-3143-47AF-A3D3-600060D884BE}"/>
                    </a:ext>
                  </a:extLst>
                </p14:cNvPr>
                <p14:cNvContentPartPr/>
                <p14:nvPr/>
              </p14:nvContentPartPr>
              <p14:xfrm>
                <a:off x="10719387" y="2958387"/>
                <a:ext cx="314640" cy="157680"/>
              </p14:xfrm>
            </p:contentPart>
          </mc:Choice>
          <mc:Fallback>
            <p:pic>
              <p:nvPicPr>
                <p:cNvPr id="524" name="Freihand 523">
                  <a:extLst>
                    <a:ext uri="{FF2B5EF4-FFF2-40B4-BE49-F238E27FC236}">
                      <a16:creationId xmlns:a16="http://schemas.microsoft.com/office/drawing/2014/main" id="{10D22FEC-3143-47AF-A3D3-600060D884BE}"/>
                    </a:ext>
                  </a:extLst>
                </p:cNvPr>
                <p:cNvPicPr/>
                <p:nvPr/>
              </p:nvPicPr>
              <p:blipFill>
                <a:blip r:embed="rId774"/>
                <a:stretch>
                  <a:fillRect/>
                </a:stretch>
              </p:blipFill>
              <p:spPr>
                <a:xfrm>
                  <a:off x="10715067" y="2954067"/>
                  <a:ext cx="323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25" name="Freihand 524">
                  <a:extLst>
                    <a:ext uri="{FF2B5EF4-FFF2-40B4-BE49-F238E27FC236}">
                      <a16:creationId xmlns:a16="http://schemas.microsoft.com/office/drawing/2014/main" id="{7C0EF840-8643-4651-B867-F3634E68E71F}"/>
                    </a:ext>
                  </a:extLst>
                </p14:cNvPr>
                <p14:cNvContentPartPr/>
                <p14:nvPr/>
              </p14:nvContentPartPr>
              <p14:xfrm>
                <a:off x="10973187" y="2921307"/>
                <a:ext cx="29880" cy="3600"/>
              </p14:xfrm>
            </p:contentPart>
          </mc:Choice>
          <mc:Fallback>
            <p:pic>
              <p:nvPicPr>
                <p:cNvPr id="525" name="Freihand 524">
                  <a:extLst>
                    <a:ext uri="{FF2B5EF4-FFF2-40B4-BE49-F238E27FC236}">
                      <a16:creationId xmlns:a16="http://schemas.microsoft.com/office/drawing/2014/main" id="{7C0EF840-8643-4651-B867-F3634E68E71F}"/>
                    </a:ext>
                  </a:extLst>
                </p:cNvPr>
                <p:cNvPicPr/>
                <p:nvPr/>
              </p:nvPicPr>
              <p:blipFill>
                <a:blip r:embed="rId776"/>
                <a:stretch>
                  <a:fillRect/>
                </a:stretch>
              </p:blipFill>
              <p:spPr>
                <a:xfrm>
                  <a:off x="10968867" y="2916987"/>
                  <a:ext cx="38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26" name="Freihand 525">
                  <a:extLst>
                    <a:ext uri="{FF2B5EF4-FFF2-40B4-BE49-F238E27FC236}">
                      <a16:creationId xmlns:a16="http://schemas.microsoft.com/office/drawing/2014/main" id="{D3FC84A7-30E7-4B49-8C67-4107C5A292F3}"/>
                    </a:ext>
                  </a:extLst>
                </p14:cNvPr>
                <p14:cNvContentPartPr/>
                <p14:nvPr/>
              </p14:nvContentPartPr>
              <p14:xfrm>
                <a:off x="11214747" y="2914827"/>
                <a:ext cx="10440" cy="154080"/>
              </p14:xfrm>
            </p:contentPart>
          </mc:Choice>
          <mc:Fallback>
            <p:pic>
              <p:nvPicPr>
                <p:cNvPr id="526" name="Freihand 525">
                  <a:extLst>
                    <a:ext uri="{FF2B5EF4-FFF2-40B4-BE49-F238E27FC236}">
                      <a16:creationId xmlns:a16="http://schemas.microsoft.com/office/drawing/2014/main" id="{D3FC84A7-30E7-4B49-8C67-4107C5A292F3}"/>
                    </a:ext>
                  </a:extLst>
                </p:cNvPr>
                <p:cNvPicPr/>
                <p:nvPr/>
              </p:nvPicPr>
              <p:blipFill>
                <a:blip r:embed="rId778"/>
                <a:stretch>
                  <a:fillRect/>
                </a:stretch>
              </p:blipFill>
              <p:spPr>
                <a:xfrm>
                  <a:off x="11210427" y="2910507"/>
                  <a:ext cx="19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27" name="Freihand 526">
                  <a:extLst>
                    <a:ext uri="{FF2B5EF4-FFF2-40B4-BE49-F238E27FC236}">
                      <a16:creationId xmlns:a16="http://schemas.microsoft.com/office/drawing/2014/main" id="{A5C94884-EC5D-49C8-9210-6CA8B25F8E35}"/>
                    </a:ext>
                  </a:extLst>
                </p14:cNvPr>
                <p14:cNvContentPartPr/>
                <p14:nvPr/>
              </p14:nvContentPartPr>
              <p14:xfrm>
                <a:off x="11131947" y="2859387"/>
                <a:ext cx="170280" cy="142560"/>
              </p14:xfrm>
            </p:contentPart>
          </mc:Choice>
          <mc:Fallback>
            <p:pic>
              <p:nvPicPr>
                <p:cNvPr id="527" name="Freihand 526">
                  <a:extLst>
                    <a:ext uri="{FF2B5EF4-FFF2-40B4-BE49-F238E27FC236}">
                      <a16:creationId xmlns:a16="http://schemas.microsoft.com/office/drawing/2014/main" id="{A5C94884-EC5D-49C8-9210-6CA8B25F8E35}"/>
                    </a:ext>
                  </a:extLst>
                </p:cNvPr>
                <p:cNvPicPr/>
                <p:nvPr/>
              </p:nvPicPr>
              <p:blipFill>
                <a:blip r:embed="rId780"/>
                <a:stretch>
                  <a:fillRect/>
                </a:stretch>
              </p:blipFill>
              <p:spPr>
                <a:xfrm>
                  <a:off x="11127627" y="2855067"/>
                  <a:ext cx="178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28" name="Freihand 527">
                  <a:extLst>
                    <a:ext uri="{FF2B5EF4-FFF2-40B4-BE49-F238E27FC236}">
                      <a16:creationId xmlns:a16="http://schemas.microsoft.com/office/drawing/2014/main" id="{477D1F7A-6832-40E1-BB3E-4D230D460CD0}"/>
                    </a:ext>
                  </a:extLst>
                </p14:cNvPr>
                <p14:cNvContentPartPr/>
                <p14:nvPr/>
              </p14:nvContentPartPr>
              <p14:xfrm>
                <a:off x="11266227" y="2907627"/>
                <a:ext cx="222480" cy="126000"/>
              </p14:xfrm>
            </p:contentPart>
          </mc:Choice>
          <mc:Fallback>
            <p:pic>
              <p:nvPicPr>
                <p:cNvPr id="528" name="Freihand 527">
                  <a:extLst>
                    <a:ext uri="{FF2B5EF4-FFF2-40B4-BE49-F238E27FC236}">
                      <a16:creationId xmlns:a16="http://schemas.microsoft.com/office/drawing/2014/main" id="{477D1F7A-6832-40E1-BB3E-4D230D460CD0}"/>
                    </a:ext>
                  </a:extLst>
                </p:cNvPr>
                <p:cNvPicPr/>
                <p:nvPr/>
              </p:nvPicPr>
              <p:blipFill>
                <a:blip r:embed="rId782"/>
                <a:stretch>
                  <a:fillRect/>
                </a:stretch>
              </p:blipFill>
              <p:spPr>
                <a:xfrm>
                  <a:off x="11261907" y="2903307"/>
                  <a:ext cx="231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29" name="Freihand 528">
                  <a:extLst>
                    <a:ext uri="{FF2B5EF4-FFF2-40B4-BE49-F238E27FC236}">
                      <a16:creationId xmlns:a16="http://schemas.microsoft.com/office/drawing/2014/main" id="{ED93EC1F-4B0B-49E7-AC8E-9AC8E619116E}"/>
                    </a:ext>
                  </a:extLst>
                </p14:cNvPr>
                <p14:cNvContentPartPr/>
                <p14:nvPr/>
              </p14:nvContentPartPr>
              <p14:xfrm>
                <a:off x="11491947" y="2832027"/>
                <a:ext cx="63360" cy="182160"/>
              </p14:xfrm>
            </p:contentPart>
          </mc:Choice>
          <mc:Fallback>
            <p:pic>
              <p:nvPicPr>
                <p:cNvPr id="529" name="Freihand 528">
                  <a:extLst>
                    <a:ext uri="{FF2B5EF4-FFF2-40B4-BE49-F238E27FC236}">
                      <a16:creationId xmlns:a16="http://schemas.microsoft.com/office/drawing/2014/main" id="{ED93EC1F-4B0B-49E7-AC8E-9AC8E619116E}"/>
                    </a:ext>
                  </a:extLst>
                </p:cNvPr>
                <p:cNvPicPr/>
                <p:nvPr/>
              </p:nvPicPr>
              <p:blipFill>
                <a:blip r:embed="rId784"/>
                <a:stretch>
                  <a:fillRect/>
                </a:stretch>
              </p:blipFill>
              <p:spPr>
                <a:xfrm>
                  <a:off x="11487627" y="2827707"/>
                  <a:ext cx="72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79" name="Freihand 478">
                  <a:extLst>
                    <a:ext uri="{FF2B5EF4-FFF2-40B4-BE49-F238E27FC236}">
                      <a16:creationId xmlns:a16="http://schemas.microsoft.com/office/drawing/2014/main" id="{EB18648E-3FFD-47F8-9F50-EA1A4BD693A6}"/>
                    </a:ext>
                  </a:extLst>
                </p14:cNvPr>
                <p14:cNvContentPartPr/>
                <p14:nvPr/>
              </p14:nvContentPartPr>
              <p14:xfrm>
                <a:off x="7550307" y="3105987"/>
                <a:ext cx="171000" cy="296640"/>
              </p14:xfrm>
            </p:contentPart>
          </mc:Choice>
          <mc:Fallback>
            <p:pic>
              <p:nvPicPr>
                <p:cNvPr id="479" name="Freihand 478">
                  <a:extLst>
                    <a:ext uri="{FF2B5EF4-FFF2-40B4-BE49-F238E27FC236}">
                      <a16:creationId xmlns:a16="http://schemas.microsoft.com/office/drawing/2014/main" id="{EB18648E-3FFD-47F8-9F50-EA1A4BD693A6}"/>
                    </a:ext>
                  </a:extLst>
                </p:cNvPr>
                <p:cNvPicPr/>
                <p:nvPr/>
              </p:nvPicPr>
              <p:blipFill>
                <a:blip r:embed="rId786"/>
                <a:stretch>
                  <a:fillRect/>
                </a:stretch>
              </p:blipFill>
              <p:spPr>
                <a:xfrm>
                  <a:off x="7545987" y="3101667"/>
                  <a:ext cx="1796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80" name="Freihand 479">
                  <a:extLst>
                    <a:ext uri="{FF2B5EF4-FFF2-40B4-BE49-F238E27FC236}">
                      <a16:creationId xmlns:a16="http://schemas.microsoft.com/office/drawing/2014/main" id="{E01D5595-BD32-4EDC-A42C-737E5ECFF02C}"/>
                    </a:ext>
                  </a:extLst>
                </p14:cNvPr>
                <p14:cNvContentPartPr/>
                <p14:nvPr/>
              </p14:nvContentPartPr>
              <p14:xfrm>
                <a:off x="7605747" y="3057387"/>
                <a:ext cx="195120" cy="54000"/>
              </p14:xfrm>
            </p:contentPart>
          </mc:Choice>
          <mc:Fallback>
            <p:pic>
              <p:nvPicPr>
                <p:cNvPr id="480" name="Freihand 479">
                  <a:extLst>
                    <a:ext uri="{FF2B5EF4-FFF2-40B4-BE49-F238E27FC236}">
                      <a16:creationId xmlns:a16="http://schemas.microsoft.com/office/drawing/2014/main" id="{E01D5595-BD32-4EDC-A42C-737E5ECFF02C}"/>
                    </a:ext>
                  </a:extLst>
                </p:cNvPr>
                <p:cNvPicPr/>
                <p:nvPr/>
              </p:nvPicPr>
              <p:blipFill>
                <a:blip r:embed="rId788"/>
                <a:stretch>
                  <a:fillRect/>
                </a:stretch>
              </p:blipFill>
              <p:spPr>
                <a:xfrm>
                  <a:off x="7601427" y="3053067"/>
                  <a:ext cx="203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07" name="Freihand 506">
                  <a:extLst>
                    <a:ext uri="{FF2B5EF4-FFF2-40B4-BE49-F238E27FC236}">
                      <a16:creationId xmlns:a16="http://schemas.microsoft.com/office/drawing/2014/main" id="{CB1BB4D0-1F60-4525-BB3B-9E8926635553}"/>
                    </a:ext>
                  </a:extLst>
                </p14:cNvPr>
                <p14:cNvContentPartPr/>
                <p14:nvPr/>
              </p14:nvContentPartPr>
              <p14:xfrm>
                <a:off x="7722747" y="2999427"/>
                <a:ext cx="173520" cy="482040"/>
              </p14:xfrm>
            </p:contentPart>
          </mc:Choice>
          <mc:Fallback>
            <p:pic>
              <p:nvPicPr>
                <p:cNvPr id="507" name="Freihand 506">
                  <a:extLst>
                    <a:ext uri="{FF2B5EF4-FFF2-40B4-BE49-F238E27FC236}">
                      <a16:creationId xmlns:a16="http://schemas.microsoft.com/office/drawing/2014/main" id="{CB1BB4D0-1F60-4525-BB3B-9E8926635553}"/>
                    </a:ext>
                  </a:extLst>
                </p:cNvPr>
                <p:cNvPicPr/>
                <p:nvPr/>
              </p:nvPicPr>
              <p:blipFill>
                <a:blip r:embed="rId790"/>
                <a:stretch>
                  <a:fillRect/>
                </a:stretch>
              </p:blipFill>
              <p:spPr>
                <a:xfrm>
                  <a:off x="7718427" y="2995107"/>
                  <a:ext cx="18216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09" name="Freihand 508">
                  <a:extLst>
                    <a:ext uri="{FF2B5EF4-FFF2-40B4-BE49-F238E27FC236}">
                      <a16:creationId xmlns:a16="http://schemas.microsoft.com/office/drawing/2014/main" id="{CF026BA6-7E83-4439-90D4-333E5A089B84}"/>
                    </a:ext>
                  </a:extLst>
                </p14:cNvPr>
                <p14:cNvContentPartPr/>
                <p14:nvPr/>
              </p14:nvContentPartPr>
              <p14:xfrm>
                <a:off x="8136027" y="3138747"/>
                <a:ext cx="10440" cy="172080"/>
              </p14:xfrm>
            </p:contentPart>
          </mc:Choice>
          <mc:Fallback>
            <p:pic>
              <p:nvPicPr>
                <p:cNvPr id="509" name="Freihand 508">
                  <a:extLst>
                    <a:ext uri="{FF2B5EF4-FFF2-40B4-BE49-F238E27FC236}">
                      <a16:creationId xmlns:a16="http://schemas.microsoft.com/office/drawing/2014/main" id="{CF026BA6-7E83-4439-90D4-333E5A089B84}"/>
                    </a:ext>
                  </a:extLst>
                </p:cNvPr>
                <p:cNvPicPr/>
                <p:nvPr/>
              </p:nvPicPr>
              <p:blipFill>
                <a:blip r:embed="rId792"/>
                <a:stretch>
                  <a:fillRect/>
                </a:stretch>
              </p:blipFill>
              <p:spPr>
                <a:xfrm>
                  <a:off x="8131707" y="3134427"/>
                  <a:ext cx="19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10" name="Freihand 509">
                  <a:extLst>
                    <a:ext uri="{FF2B5EF4-FFF2-40B4-BE49-F238E27FC236}">
                      <a16:creationId xmlns:a16="http://schemas.microsoft.com/office/drawing/2014/main" id="{715EDBB7-A54B-4A19-813A-870862AA2955}"/>
                    </a:ext>
                  </a:extLst>
                </p14:cNvPr>
                <p14:cNvContentPartPr/>
                <p14:nvPr/>
              </p14:nvContentPartPr>
              <p14:xfrm>
                <a:off x="8031627" y="3275187"/>
                <a:ext cx="185760" cy="45000"/>
              </p14:xfrm>
            </p:contentPart>
          </mc:Choice>
          <mc:Fallback>
            <p:pic>
              <p:nvPicPr>
                <p:cNvPr id="510" name="Freihand 509">
                  <a:extLst>
                    <a:ext uri="{FF2B5EF4-FFF2-40B4-BE49-F238E27FC236}">
                      <a16:creationId xmlns:a16="http://schemas.microsoft.com/office/drawing/2014/main" id="{715EDBB7-A54B-4A19-813A-870862AA2955}"/>
                    </a:ext>
                  </a:extLst>
                </p:cNvPr>
                <p:cNvPicPr/>
                <p:nvPr/>
              </p:nvPicPr>
              <p:blipFill>
                <a:blip r:embed="rId794"/>
                <a:stretch>
                  <a:fillRect/>
                </a:stretch>
              </p:blipFill>
              <p:spPr>
                <a:xfrm>
                  <a:off x="8027307" y="3270867"/>
                  <a:ext cx="194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11" name="Freihand 510">
                  <a:extLst>
                    <a:ext uri="{FF2B5EF4-FFF2-40B4-BE49-F238E27FC236}">
                      <a16:creationId xmlns:a16="http://schemas.microsoft.com/office/drawing/2014/main" id="{F076DC41-608D-4BC2-9C92-F74A96F50486}"/>
                    </a:ext>
                  </a:extLst>
                </p14:cNvPr>
                <p14:cNvContentPartPr/>
                <p14:nvPr/>
              </p14:nvContentPartPr>
              <p14:xfrm>
                <a:off x="8034867" y="3121827"/>
                <a:ext cx="156600" cy="37800"/>
              </p14:xfrm>
            </p:contentPart>
          </mc:Choice>
          <mc:Fallback>
            <p:pic>
              <p:nvPicPr>
                <p:cNvPr id="511" name="Freihand 510">
                  <a:extLst>
                    <a:ext uri="{FF2B5EF4-FFF2-40B4-BE49-F238E27FC236}">
                      <a16:creationId xmlns:a16="http://schemas.microsoft.com/office/drawing/2014/main" id="{F076DC41-608D-4BC2-9C92-F74A96F50486}"/>
                    </a:ext>
                  </a:extLst>
                </p:cNvPr>
                <p:cNvPicPr/>
                <p:nvPr/>
              </p:nvPicPr>
              <p:blipFill>
                <a:blip r:embed="rId796"/>
                <a:stretch>
                  <a:fillRect/>
                </a:stretch>
              </p:blipFill>
              <p:spPr>
                <a:xfrm>
                  <a:off x="8030547" y="3117507"/>
                  <a:ext cx="165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12" name="Freihand 511">
                  <a:extLst>
                    <a:ext uri="{FF2B5EF4-FFF2-40B4-BE49-F238E27FC236}">
                      <a16:creationId xmlns:a16="http://schemas.microsoft.com/office/drawing/2014/main" id="{EA5C5A1C-63CC-45B3-A946-84CD4931B5B0}"/>
                    </a:ext>
                  </a:extLst>
                </p14:cNvPr>
                <p14:cNvContentPartPr/>
                <p14:nvPr/>
              </p14:nvContentPartPr>
              <p14:xfrm>
                <a:off x="8197227" y="3192027"/>
                <a:ext cx="130680" cy="89640"/>
              </p14:xfrm>
            </p:contentPart>
          </mc:Choice>
          <mc:Fallback>
            <p:pic>
              <p:nvPicPr>
                <p:cNvPr id="512" name="Freihand 511">
                  <a:extLst>
                    <a:ext uri="{FF2B5EF4-FFF2-40B4-BE49-F238E27FC236}">
                      <a16:creationId xmlns:a16="http://schemas.microsoft.com/office/drawing/2014/main" id="{EA5C5A1C-63CC-45B3-A946-84CD4931B5B0}"/>
                    </a:ext>
                  </a:extLst>
                </p:cNvPr>
                <p:cNvPicPr/>
                <p:nvPr/>
              </p:nvPicPr>
              <p:blipFill>
                <a:blip r:embed="rId798"/>
                <a:stretch>
                  <a:fillRect/>
                </a:stretch>
              </p:blipFill>
              <p:spPr>
                <a:xfrm>
                  <a:off x="8192907" y="3187707"/>
                  <a:ext cx="139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13" name="Freihand 512">
                  <a:extLst>
                    <a:ext uri="{FF2B5EF4-FFF2-40B4-BE49-F238E27FC236}">
                      <a16:creationId xmlns:a16="http://schemas.microsoft.com/office/drawing/2014/main" id="{60B145FB-EA1F-4D76-B055-159012FB043D}"/>
                    </a:ext>
                  </a:extLst>
                </p14:cNvPr>
                <p14:cNvContentPartPr/>
                <p14:nvPr/>
              </p14:nvContentPartPr>
              <p14:xfrm>
                <a:off x="8512587" y="3105987"/>
                <a:ext cx="277200" cy="166320"/>
              </p14:xfrm>
            </p:contentPart>
          </mc:Choice>
          <mc:Fallback>
            <p:pic>
              <p:nvPicPr>
                <p:cNvPr id="513" name="Freihand 512">
                  <a:extLst>
                    <a:ext uri="{FF2B5EF4-FFF2-40B4-BE49-F238E27FC236}">
                      <a16:creationId xmlns:a16="http://schemas.microsoft.com/office/drawing/2014/main" id="{60B145FB-EA1F-4D76-B055-159012FB043D}"/>
                    </a:ext>
                  </a:extLst>
                </p:cNvPr>
                <p:cNvPicPr/>
                <p:nvPr/>
              </p:nvPicPr>
              <p:blipFill>
                <a:blip r:embed="rId800"/>
                <a:stretch>
                  <a:fillRect/>
                </a:stretch>
              </p:blipFill>
              <p:spPr>
                <a:xfrm>
                  <a:off x="8508267" y="3101667"/>
                  <a:ext cx="285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14" name="Freihand 513">
                  <a:extLst>
                    <a:ext uri="{FF2B5EF4-FFF2-40B4-BE49-F238E27FC236}">
                      <a16:creationId xmlns:a16="http://schemas.microsoft.com/office/drawing/2014/main" id="{523D2395-9A79-4E7B-8C54-41A8877CDD02}"/>
                    </a:ext>
                  </a:extLst>
                </p14:cNvPr>
                <p14:cNvContentPartPr/>
                <p14:nvPr/>
              </p14:nvContentPartPr>
              <p14:xfrm>
                <a:off x="8944947" y="3079707"/>
                <a:ext cx="77040" cy="145800"/>
              </p14:xfrm>
            </p:contentPart>
          </mc:Choice>
          <mc:Fallback>
            <p:pic>
              <p:nvPicPr>
                <p:cNvPr id="514" name="Freihand 513">
                  <a:extLst>
                    <a:ext uri="{FF2B5EF4-FFF2-40B4-BE49-F238E27FC236}">
                      <a16:creationId xmlns:a16="http://schemas.microsoft.com/office/drawing/2014/main" id="{523D2395-9A79-4E7B-8C54-41A8877CDD02}"/>
                    </a:ext>
                  </a:extLst>
                </p:cNvPr>
                <p:cNvPicPr/>
                <p:nvPr/>
              </p:nvPicPr>
              <p:blipFill>
                <a:blip r:embed="rId802"/>
                <a:stretch>
                  <a:fillRect/>
                </a:stretch>
              </p:blipFill>
              <p:spPr>
                <a:xfrm>
                  <a:off x="8940627" y="3075387"/>
                  <a:ext cx="85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15" name="Freihand 514">
                  <a:extLst>
                    <a:ext uri="{FF2B5EF4-FFF2-40B4-BE49-F238E27FC236}">
                      <a16:creationId xmlns:a16="http://schemas.microsoft.com/office/drawing/2014/main" id="{4AFD8372-AF67-4A9F-9C31-792DA44708F0}"/>
                    </a:ext>
                  </a:extLst>
                </p14:cNvPr>
                <p14:cNvContentPartPr/>
                <p14:nvPr/>
              </p14:nvContentPartPr>
              <p14:xfrm>
                <a:off x="8986347" y="3147387"/>
                <a:ext cx="403200" cy="206640"/>
              </p14:xfrm>
            </p:contentPart>
          </mc:Choice>
          <mc:Fallback>
            <p:pic>
              <p:nvPicPr>
                <p:cNvPr id="515" name="Freihand 514">
                  <a:extLst>
                    <a:ext uri="{FF2B5EF4-FFF2-40B4-BE49-F238E27FC236}">
                      <a16:creationId xmlns:a16="http://schemas.microsoft.com/office/drawing/2014/main" id="{4AFD8372-AF67-4A9F-9C31-792DA44708F0}"/>
                    </a:ext>
                  </a:extLst>
                </p:cNvPr>
                <p:cNvPicPr/>
                <p:nvPr/>
              </p:nvPicPr>
              <p:blipFill>
                <a:blip r:embed="rId804"/>
                <a:stretch>
                  <a:fillRect/>
                </a:stretch>
              </p:blipFill>
              <p:spPr>
                <a:xfrm>
                  <a:off x="8982027" y="3143067"/>
                  <a:ext cx="411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16" name="Freihand 515">
                  <a:extLst>
                    <a:ext uri="{FF2B5EF4-FFF2-40B4-BE49-F238E27FC236}">
                      <a16:creationId xmlns:a16="http://schemas.microsoft.com/office/drawing/2014/main" id="{3E1BD5B9-B2E0-4CFC-926B-45F468CEACE1}"/>
                    </a:ext>
                  </a:extLst>
                </p14:cNvPr>
                <p14:cNvContentPartPr/>
                <p14:nvPr/>
              </p14:nvContentPartPr>
              <p14:xfrm>
                <a:off x="9537147" y="3052707"/>
                <a:ext cx="185400" cy="217080"/>
              </p14:xfrm>
            </p:contentPart>
          </mc:Choice>
          <mc:Fallback>
            <p:pic>
              <p:nvPicPr>
                <p:cNvPr id="516" name="Freihand 515">
                  <a:extLst>
                    <a:ext uri="{FF2B5EF4-FFF2-40B4-BE49-F238E27FC236}">
                      <a16:creationId xmlns:a16="http://schemas.microsoft.com/office/drawing/2014/main" id="{3E1BD5B9-B2E0-4CFC-926B-45F468CEACE1}"/>
                    </a:ext>
                  </a:extLst>
                </p:cNvPr>
                <p:cNvPicPr/>
                <p:nvPr/>
              </p:nvPicPr>
              <p:blipFill>
                <a:blip r:embed="rId806"/>
                <a:stretch>
                  <a:fillRect/>
                </a:stretch>
              </p:blipFill>
              <p:spPr>
                <a:xfrm>
                  <a:off x="9532827" y="3048387"/>
                  <a:ext cx="1940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17" name="Freihand 516">
                  <a:extLst>
                    <a:ext uri="{FF2B5EF4-FFF2-40B4-BE49-F238E27FC236}">
                      <a16:creationId xmlns:a16="http://schemas.microsoft.com/office/drawing/2014/main" id="{8566C9E8-2EF6-4304-AB3B-C8DB18C9CC76}"/>
                    </a:ext>
                  </a:extLst>
                </p14:cNvPr>
                <p14:cNvContentPartPr/>
                <p14:nvPr/>
              </p14:nvContentPartPr>
              <p14:xfrm>
                <a:off x="9700587" y="3072507"/>
                <a:ext cx="45360" cy="12960"/>
              </p14:xfrm>
            </p:contentPart>
          </mc:Choice>
          <mc:Fallback>
            <p:pic>
              <p:nvPicPr>
                <p:cNvPr id="517" name="Freihand 516">
                  <a:extLst>
                    <a:ext uri="{FF2B5EF4-FFF2-40B4-BE49-F238E27FC236}">
                      <a16:creationId xmlns:a16="http://schemas.microsoft.com/office/drawing/2014/main" id="{8566C9E8-2EF6-4304-AB3B-C8DB18C9CC76}"/>
                    </a:ext>
                  </a:extLst>
                </p:cNvPr>
                <p:cNvPicPr/>
                <p:nvPr/>
              </p:nvPicPr>
              <p:blipFill>
                <a:blip r:embed="rId808"/>
                <a:stretch>
                  <a:fillRect/>
                </a:stretch>
              </p:blipFill>
              <p:spPr>
                <a:xfrm>
                  <a:off x="9696267" y="3068187"/>
                  <a:ext cx="54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18" name="Freihand 517">
                  <a:extLst>
                    <a:ext uri="{FF2B5EF4-FFF2-40B4-BE49-F238E27FC236}">
                      <a16:creationId xmlns:a16="http://schemas.microsoft.com/office/drawing/2014/main" id="{14F6CF7F-51F3-43DF-8C78-AC84A442D2AB}"/>
                    </a:ext>
                  </a:extLst>
                </p14:cNvPr>
                <p14:cNvContentPartPr/>
                <p14:nvPr/>
              </p14:nvContentPartPr>
              <p14:xfrm>
                <a:off x="9735147" y="3097347"/>
                <a:ext cx="87840" cy="109800"/>
              </p14:xfrm>
            </p:contentPart>
          </mc:Choice>
          <mc:Fallback>
            <p:pic>
              <p:nvPicPr>
                <p:cNvPr id="518" name="Freihand 517">
                  <a:extLst>
                    <a:ext uri="{FF2B5EF4-FFF2-40B4-BE49-F238E27FC236}">
                      <a16:creationId xmlns:a16="http://schemas.microsoft.com/office/drawing/2014/main" id="{14F6CF7F-51F3-43DF-8C78-AC84A442D2AB}"/>
                    </a:ext>
                  </a:extLst>
                </p:cNvPr>
                <p:cNvPicPr/>
                <p:nvPr/>
              </p:nvPicPr>
              <p:blipFill>
                <a:blip r:embed="rId810"/>
                <a:stretch>
                  <a:fillRect/>
                </a:stretch>
              </p:blipFill>
              <p:spPr>
                <a:xfrm>
                  <a:off x="9730827" y="3093027"/>
                  <a:ext cx="96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19" name="Freihand 518">
                  <a:extLst>
                    <a:ext uri="{FF2B5EF4-FFF2-40B4-BE49-F238E27FC236}">
                      <a16:creationId xmlns:a16="http://schemas.microsoft.com/office/drawing/2014/main" id="{BA725855-7E87-4739-B4D6-91EC406A13A5}"/>
                    </a:ext>
                  </a:extLst>
                </p14:cNvPr>
                <p14:cNvContentPartPr/>
                <p14:nvPr/>
              </p14:nvContentPartPr>
              <p14:xfrm>
                <a:off x="9796347" y="3029667"/>
                <a:ext cx="61560" cy="134640"/>
              </p14:xfrm>
            </p:contentPart>
          </mc:Choice>
          <mc:Fallback>
            <p:pic>
              <p:nvPicPr>
                <p:cNvPr id="519" name="Freihand 518">
                  <a:extLst>
                    <a:ext uri="{FF2B5EF4-FFF2-40B4-BE49-F238E27FC236}">
                      <a16:creationId xmlns:a16="http://schemas.microsoft.com/office/drawing/2014/main" id="{BA725855-7E87-4739-B4D6-91EC406A13A5}"/>
                    </a:ext>
                  </a:extLst>
                </p:cNvPr>
                <p:cNvPicPr/>
                <p:nvPr/>
              </p:nvPicPr>
              <p:blipFill>
                <a:blip r:embed="rId812"/>
                <a:stretch>
                  <a:fillRect/>
                </a:stretch>
              </p:blipFill>
              <p:spPr>
                <a:xfrm>
                  <a:off x="9792027" y="3025347"/>
                  <a:ext cx="70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20" name="Freihand 519">
                  <a:extLst>
                    <a:ext uri="{FF2B5EF4-FFF2-40B4-BE49-F238E27FC236}">
                      <a16:creationId xmlns:a16="http://schemas.microsoft.com/office/drawing/2014/main" id="{C0A910CD-8FF9-4151-AAB1-4380A266B354}"/>
                    </a:ext>
                  </a:extLst>
                </p14:cNvPr>
                <p14:cNvContentPartPr/>
                <p14:nvPr/>
              </p14:nvContentPartPr>
              <p14:xfrm>
                <a:off x="9408627" y="3022827"/>
                <a:ext cx="237960" cy="135720"/>
              </p14:xfrm>
            </p:contentPart>
          </mc:Choice>
          <mc:Fallback>
            <p:pic>
              <p:nvPicPr>
                <p:cNvPr id="520" name="Freihand 519">
                  <a:extLst>
                    <a:ext uri="{FF2B5EF4-FFF2-40B4-BE49-F238E27FC236}">
                      <a16:creationId xmlns:a16="http://schemas.microsoft.com/office/drawing/2014/main" id="{C0A910CD-8FF9-4151-AAB1-4380A266B354}"/>
                    </a:ext>
                  </a:extLst>
                </p:cNvPr>
                <p:cNvPicPr/>
                <p:nvPr/>
              </p:nvPicPr>
              <p:blipFill>
                <a:blip r:embed="rId814"/>
                <a:stretch>
                  <a:fillRect/>
                </a:stretch>
              </p:blipFill>
              <p:spPr>
                <a:xfrm>
                  <a:off x="9404307" y="3018507"/>
                  <a:ext cx="246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21" name="Freihand 520">
                  <a:extLst>
                    <a:ext uri="{FF2B5EF4-FFF2-40B4-BE49-F238E27FC236}">
                      <a16:creationId xmlns:a16="http://schemas.microsoft.com/office/drawing/2014/main" id="{3359A24C-4515-4DB5-8965-425F120220EF}"/>
                    </a:ext>
                  </a:extLst>
                </p14:cNvPr>
                <p14:cNvContentPartPr/>
                <p14:nvPr/>
              </p14:nvContentPartPr>
              <p14:xfrm>
                <a:off x="10018107" y="3066027"/>
                <a:ext cx="131040" cy="142560"/>
              </p14:xfrm>
            </p:contentPart>
          </mc:Choice>
          <mc:Fallback>
            <p:pic>
              <p:nvPicPr>
                <p:cNvPr id="521" name="Freihand 520">
                  <a:extLst>
                    <a:ext uri="{FF2B5EF4-FFF2-40B4-BE49-F238E27FC236}">
                      <a16:creationId xmlns:a16="http://schemas.microsoft.com/office/drawing/2014/main" id="{3359A24C-4515-4DB5-8965-425F120220EF}"/>
                    </a:ext>
                  </a:extLst>
                </p:cNvPr>
                <p:cNvPicPr/>
                <p:nvPr/>
              </p:nvPicPr>
              <p:blipFill>
                <a:blip r:embed="rId816"/>
                <a:stretch>
                  <a:fillRect/>
                </a:stretch>
              </p:blipFill>
              <p:spPr>
                <a:xfrm>
                  <a:off x="10013787" y="3061707"/>
                  <a:ext cx="139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22" name="Freihand 521">
                  <a:extLst>
                    <a:ext uri="{FF2B5EF4-FFF2-40B4-BE49-F238E27FC236}">
                      <a16:creationId xmlns:a16="http://schemas.microsoft.com/office/drawing/2014/main" id="{E9218FF9-387F-4C71-9E32-F23B8EFDD589}"/>
                    </a:ext>
                  </a:extLst>
                </p14:cNvPr>
                <p14:cNvContentPartPr/>
                <p14:nvPr/>
              </p14:nvContentPartPr>
              <p14:xfrm>
                <a:off x="10148067" y="3095187"/>
                <a:ext cx="157320" cy="83880"/>
              </p14:xfrm>
            </p:contentPart>
          </mc:Choice>
          <mc:Fallback>
            <p:pic>
              <p:nvPicPr>
                <p:cNvPr id="522" name="Freihand 521">
                  <a:extLst>
                    <a:ext uri="{FF2B5EF4-FFF2-40B4-BE49-F238E27FC236}">
                      <a16:creationId xmlns:a16="http://schemas.microsoft.com/office/drawing/2014/main" id="{E9218FF9-387F-4C71-9E32-F23B8EFDD589}"/>
                    </a:ext>
                  </a:extLst>
                </p:cNvPr>
                <p:cNvPicPr/>
                <p:nvPr/>
              </p:nvPicPr>
              <p:blipFill>
                <a:blip r:embed="rId818"/>
                <a:stretch>
                  <a:fillRect/>
                </a:stretch>
              </p:blipFill>
              <p:spPr>
                <a:xfrm>
                  <a:off x="10143747" y="3090867"/>
                  <a:ext cx="165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23" name="Freihand 522">
                  <a:extLst>
                    <a:ext uri="{FF2B5EF4-FFF2-40B4-BE49-F238E27FC236}">
                      <a16:creationId xmlns:a16="http://schemas.microsoft.com/office/drawing/2014/main" id="{B3E64869-092F-4E69-B43A-D3A52986F1DD}"/>
                    </a:ext>
                  </a:extLst>
                </p14:cNvPr>
                <p14:cNvContentPartPr/>
                <p14:nvPr/>
              </p14:nvContentPartPr>
              <p14:xfrm>
                <a:off x="10292067" y="2995107"/>
                <a:ext cx="162720" cy="155520"/>
              </p14:xfrm>
            </p:contentPart>
          </mc:Choice>
          <mc:Fallback>
            <p:pic>
              <p:nvPicPr>
                <p:cNvPr id="523" name="Freihand 522">
                  <a:extLst>
                    <a:ext uri="{FF2B5EF4-FFF2-40B4-BE49-F238E27FC236}">
                      <a16:creationId xmlns:a16="http://schemas.microsoft.com/office/drawing/2014/main" id="{B3E64869-092F-4E69-B43A-D3A52986F1DD}"/>
                    </a:ext>
                  </a:extLst>
                </p:cNvPr>
                <p:cNvPicPr/>
                <p:nvPr/>
              </p:nvPicPr>
              <p:blipFill>
                <a:blip r:embed="rId820"/>
                <a:stretch>
                  <a:fillRect/>
                </a:stretch>
              </p:blipFill>
              <p:spPr>
                <a:xfrm>
                  <a:off x="10287747" y="2990787"/>
                  <a:ext cx="1713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33" name="Freihand 532">
                  <a:extLst>
                    <a:ext uri="{FF2B5EF4-FFF2-40B4-BE49-F238E27FC236}">
                      <a16:creationId xmlns:a16="http://schemas.microsoft.com/office/drawing/2014/main" id="{2B9DED09-EBAD-4F3D-B558-92BDCAD683F3}"/>
                    </a:ext>
                  </a:extLst>
                </p14:cNvPr>
                <p14:cNvContentPartPr/>
                <p14:nvPr/>
              </p14:nvContentPartPr>
              <p14:xfrm>
                <a:off x="8123787" y="3522867"/>
                <a:ext cx="360" cy="360"/>
              </p14:xfrm>
            </p:contentPart>
          </mc:Choice>
          <mc:Fallback>
            <p:pic>
              <p:nvPicPr>
                <p:cNvPr id="533" name="Freihand 532">
                  <a:extLst>
                    <a:ext uri="{FF2B5EF4-FFF2-40B4-BE49-F238E27FC236}">
                      <a16:creationId xmlns:a16="http://schemas.microsoft.com/office/drawing/2014/main" id="{2B9DED09-EBAD-4F3D-B558-92BDCAD683F3}"/>
                    </a:ext>
                  </a:extLst>
                </p:cNvPr>
                <p:cNvPicPr/>
                <p:nvPr/>
              </p:nvPicPr>
              <p:blipFill>
                <a:blip r:embed="rId139"/>
                <a:stretch>
                  <a:fillRect/>
                </a:stretch>
              </p:blipFill>
              <p:spPr>
                <a:xfrm>
                  <a:off x="8119467" y="3518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34" name="Freihand 533">
                  <a:extLst>
                    <a:ext uri="{FF2B5EF4-FFF2-40B4-BE49-F238E27FC236}">
                      <a16:creationId xmlns:a16="http://schemas.microsoft.com/office/drawing/2014/main" id="{00ACFEB2-E88A-4BDD-AEFC-29E17C07B31E}"/>
                    </a:ext>
                  </a:extLst>
                </p14:cNvPr>
                <p14:cNvContentPartPr/>
                <p14:nvPr/>
              </p14:nvContentPartPr>
              <p14:xfrm>
                <a:off x="8073027" y="3475707"/>
                <a:ext cx="227160" cy="164880"/>
              </p14:xfrm>
            </p:contentPart>
          </mc:Choice>
          <mc:Fallback>
            <p:pic>
              <p:nvPicPr>
                <p:cNvPr id="534" name="Freihand 533">
                  <a:extLst>
                    <a:ext uri="{FF2B5EF4-FFF2-40B4-BE49-F238E27FC236}">
                      <a16:creationId xmlns:a16="http://schemas.microsoft.com/office/drawing/2014/main" id="{00ACFEB2-E88A-4BDD-AEFC-29E17C07B31E}"/>
                    </a:ext>
                  </a:extLst>
                </p:cNvPr>
                <p:cNvPicPr/>
                <p:nvPr/>
              </p:nvPicPr>
              <p:blipFill>
                <a:blip r:embed="rId823"/>
                <a:stretch>
                  <a:fillRect/>
                </a:stretch>
              </p:blipFill>
              <p:spPr>
                <a:xfrm>
                  <a:off x="8068707" y="3471387"/>
                  <a:ext cx="235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35" name="Freihand 534">
                  <a:extLst>
                    <a:ext uri="{FF2B5EF4-FFF2-40B4-BE49-F238E27FC236}">
                      <a16:creationId xmlns:a16="http://schemas.microsoft.com/office/drawing/2014/main" id="{AD8271B7-EF39-4E3E-A112-A91923318535}"/>
                    </a:ext>
                  </a:extLst>
                </p14:cNvPr>
                <p14:cNvContentPartPr/>
                <p14:nvPr/>
              </p14:nvContentPartPr>
              <p14:xfrm>
                <a:off x="8300547" y="3478227"/>
                <a:ext cx="99360" cy="120600"/>
              </p14:xfrm>
            </p:contentPart>
          </mc:Choice>
          <mc:Fallback>
            <p:pic>
              <p:nvPicPr>
                <p:cNvPr id="535" name="Freihand 534">
                  <a:extLst>
                    <a:ext uri="{FF2B5EF4-FFF2-40B4-BE49-F238E27FC236}">
                      <a16:creationId xmlns:a16="http://schemas.microsoft.com/office/drawing/2014/main" id="{AD8271B7-EF39-4E3E-A112-A91923318535}"/>
                    </a:ext>
                  </a:extLst>
                </p:cNvPr>
                <p:cNvPicPr/>
                <p:nvPr/>
              </p:nvPicPr>
              <p:blipFill>
                <a:blip r:embed="rId825"/>
                <a:stretch>
                  <a:fillRect/>
                </a:stretch>
              </p:blipFill>
              <p:spPr>
                <a:xfrm>
                  <a:off x="8296227" y="3473907"/>
                  <a:ext cx="108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36" name="Freihand 535">
                  <a:extLst>
                    <a:ext uri="{FF2B5EF4-FFF2-40B4-BE49-F238E27FC236}">
                      <a16:creationId xmlns:a16="http://schemas.microsoft.com/office/drawing/2014/main" id="{57139F8E-B750-4989-BFD0-5DCD1F1E3E87}"/>
                    </a:ext>
                  </a:extLst>
                </p14:cNvPr>
                <p14:cNvContentPartPr/>
                <p14:nvPr/>
              </p14:nvContentPartPr>
              <p14:xfrm>
                <a:off x="8458227" y="3398667"/>
                <a:ext cx="148320" cy="162000"/>
              </p14:xfrm>
            </p:contentPart>
          </mc:Choice>
          <mc:Fallback>
            <p:pic>
              <p:nvPicPr>
                <p:cNvPr id="536" name="Freihand 535">
                  <a:extLst>
                    <a:ext uri="{FF2B5EF4-FFF2-40B4-BE49-F238E27FC236}">
                      <a16:creationId xmlns:a16="http://schemas.microsoft.com/office/drawing/2014/main" id="{57139F8E-B750-4989-BFD0-5DCD1F1E3E87}"/>
                    </a:ext>
                  </a:extLst>
                </p:cNvPr>
                <p:cNvPicPr/>
                <p:nvPr/>
              </p:nvPicPr>
              <p:blipFill>
                <a:blip r:embed="rId827"/>
                <a:stretch>
                  <a:fillRect/>
                </a:stretch>
              </p:blipFill>
              <p:spPr>
                <a:xfrm>
                  <a:off x="8453907" y="3394347"/>
                  <a:ext cx="156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37" name="Freihand 536">
                  <a:extLst>
                    <a:ext uri="{FF2B5EF4-FFF2-40B4-BE49-F238E27FC236}">
                      <a16:creationId xmlns:a16="http://schemas.microsoft.com/office/drawing/2014/main" id="{49275F6D-A037-49CC-9F42-1AB21BB0F088}"/>
                    </a:ext>
                  </a:extLst>
                </p14:cNvPr>
                <p14:cNvContentPartPr/>
                <p14:nvPr/>
              </p14:nvContentPartPr>
              <p14:xfrm>
                <a:off x="8616267" y="3379227"/>
                <a:ext cx="126360" cy="194400"/>
              </p14:xfrm>
            </p:contentPart>
          </mc:Choice>
          <mc:Fallback>
            <p:pic>
              <p:nvPicPr>
                <p:cNvPr id="537" name="Freihand 536">
                  <a:extLst>
                    <a:ext uri="{FF2B5EF4-FFF2-40B4-BE49-F238E27FC236}">
                      <a16:creationId xmlns:a16="http://schemas.microsoft.com/office/drawing/2014/main" id="{49275F6D-A037-49CC-9F42-1AB21BB0F088}"/>
                    </a:ext>
                  </a:extLst>
                </p:cNvPr>
                <p:cNvPicPr/>
                <p:nvPr/>
              </p:nvPicPr>
              <p:blipFill>
                <a:blip r:embed="rId829"/>
                <a:stretch>
                  <a:fillRect/>
                </a:stretch>
              </p:blipFill>
              <p:spPr>
                <a:xfrm>
                  <a:off x="8611947" y="3374907"/>
                  <a:ext cx="135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38" name="Freihand 537">
                  <a:extLst>
                    <a:ext uri="{FF2B5EF4-FFF2-40B4-BE49-F238E27FC236}">
                      <a16:creationId xmlns:a16="http://schemas.microsoft.com/office/drawing/2014/main" id="{6F8FA382-D30A-4F93-BEAF-415F98C0AA3E}"/>
                    </a:ext>
                  </a:extLst>
                </p14:cNvPr>
                <p14:cNvContentPartPr/>
                <p14:nvPr/>
              </p14:nvContentPartPr>
              <p14:xfrm>
                <a:off x="8696187" y="3492267"/>
                <a:ext cx="50400" cy="61560"/>
              </p14:xfrm>
            </p:contentPart>
          </mc:Choice>
          <mc:Fallback>
            <p:pic>
              <p:nvPicPr>
                <p:cNvPr id="538" name="Freihand 537">
                  <a:extLst>
                    <a:ext uri="{FF2B5EF4-FFF2-40B4-BE49-F238E27FC236}">
                      <a16:creationId xmlns:a16="http://schemas.microsoft.com/office/drawing/2014/main" id="{6F8FA382-D30A-4F93-BEAF-415F98C0AA3E}"/>
                    </a:ext>
                  </a:extLst>
                </p:cNvPr>
                <p:cNvPicPr/>
                <p:nvPr/>
              </p:nvPicPr>
              <p:blipFill>
                <a:blip r:embed="rId831"/>
                <a:stretch>
                  <a:fillRect/>
                </a:stretch>
              </p:blipFill>
              <p:spPr>
                <a:xfrm>
                  <a:off x="8691867" y="3487947"/>
                  <a:ext cx="59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39" name="Freihand 538">
                  <a:extLst>
                    <a:ext uri="{FF2B5EF4-FFF2-40B4-BE49-F238E27FC236}">
                      <a16:creationId xmlns:a16="http://schemas.microsoft.com/office/drawing/2014/main" id="{5A4D1512-9E72-4BCA-8DCF-9866302DAAD8}"/>
                    </a:ext>
                  </a:extLst>
                </p14:cNvPr>
                <p14:cNvContentPartPr/>
                <p14:nvPr/>
              </p14:nvContentPartPr>
              <p14:xfrm>
                <a:off x="8857467" y="3552387"/>
                <a:ext cx="3600" cy="18360"/>
              </p14:xfrm>
            </p:contentPart>
          </mc:Choice>
          <mc:Fallback>
            <p:pic>
              <p:nvPicPr>
                <p:cNvPr id="539" name="Freihand 538">
                  <a:extLst>
                    <a:ext uri="{FF2B5EF4-FFF2-40B4-BE49-F238E27FC236}">
                      <a16:creationId xmlns:a16="http://schemas.microsoft.com/office/drawing/2014/main" id="{5A4D1512-9E72-4BCA-8DCF-9866302DAAD8}"/>
                    </a:ext>
                  </a:extLst>
                </p:cNvPr>
                <p:cNvPicPr/>
                <p:nvPr/>
              </p:nvPicPr>
              <p:blipFill>
                <a:blip r:embed="rId833"/>
                <a:stretch>
                  <a:fillRect/>
                </a:stretch>
              </p:blipFill>
              <p:spPr>
                <a:xfrm>
                  <a:off x="8853147" y="3548067"/>
                  <a:ext cx="12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40" name="Freihand 539">
                  <a:extLst>
                    <a:ext uri="{FF2B5EF4-FFF2-40B4-BE49-F238E27FC236}">
                      <a16:creationId xmlns:a16="http://schemas.microsoft.com/office/drawing/2014/main" id="{F177D205-22EC-401C-ABF4-48B306640B63}"/>
                    </a:ext>
                  </a:extLst>
                </p14:cNvPr>
                <p14:cNvContentPartPr/>
                <p14:nvPr/>
              </p14:nvContentPartPr>
              <p14:xfrm>
                <a:off x="9054027" y="3353307"/>
                <a:ext cx="275400" cy="293040"/>
              </p14:xfrm>
            </p:contentPart>
          </mc:Choice>
          <mc:Fallback>
            <p:pic>
              <p:nvPicPr>
                <p:cNvPr id="540" name="Freihand 539">
                  <a:extLst>
                    <a:ext uri="{FF2B5EF4-FFF2-40B4-BE49-F238E27FC236}">
                      <a16:creationId xmlns:a16="http://schemas.microsoft.com/office/drawing/2014/main" id="{F177D205-22EC-401C-ABF4-48B306640B63}"/>
                    </a:ext>
                  </a:extLst>
                </p:cNvPr>
                <p:cNvPicPr/>
                <p:nvPr/>
              </p:nvPicPr>
              <p:blipFill>
                <a:blip r:embed="rId835"/>
                <a:stretch>
                  <a:fillRect/>
                </a:stretch>
              </p:blipFill>
              <p:spPr>
                <a:xfrm>
                  <a:off x="9049707" y="3348987"/>
                  <a:ext cx="284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41" name="Freihand 540">
                  <a:extLst>
                    <a:ext uri="{FF2B5EF4-FFF2-40B4-BE49-F238E27FC236}">
                      <a16:creationId xmlns:a16="http://schemas.microsoft.com/office/drawing/2014/main" id="{536D901D-4F1B-457D-A3E5-0FA92C2037CC}"/>
                    </a:ext>
                  </a:extLst>
                </p14:cNvPr>
                <p14:cNvContentPartPr/>
                <p14:nvPr/>
              </p14:nvContentPartPr>
              <p14:xfrm>
                <a:off x="9349947" y="3443667"/>
                <a:ext cx="94320" cy="98640"/>
              </p14:xfrm>
            </p:contentPart>
          </mc:Choice>
          <mc:Fallback>
            <p:pic>
              <p:nvPicPr>
                <p:cNvPr id="541" name="Freihand 540">
                  <a:extLst>
                    <a:ext uri="{FF2B5EF4-FFF2-40B4-BE49-F238E27FC236}">
                      <a16:creationId xmlns:a16="http://schemas.microsoft.com/office/drawing/2014/main" id="{536D901D-4F1B-457D-A3E5-0FA92C2037CC}"/>
                    </a:ext>
                  </a:extLst>
                </p:cNvPr>
                <p:cNvPicPr/>
                <p:nvPr/>
              </p:nvPicPr>
              <p:blipFill>
                <a:blip r:embed="rId837"/>
                <a:stretch>
                  <a:fillRect/>
                </a:stretch>
              </p:blipFill>
              <p:spPr>
                <a:xfrm>
                  <a:off x="9345627" y="3439347"/>
                  <a:ext cx="102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42" name="Freihand 541">
                  <a:extLst>
                    <a:ext uri="{FF2B5EF4-FFF2-40B4-BE49-F238E27FC236}">
                      <a16:creationId xmlns:a16="http://schemas.microsoft.com/office/drawing/2014/main" id="{19ED1A0D-6164-4FC7-8889-832E5D107B92}"/>
                    </a:ext>
                  </a:extLst>
                </p14:cNvPr>
                <p14:cNvContentPartPr/>
                <p14:nvPr/>
              </p14:nvContentPartPr>
              <p14:xfrm>
                <a:off x="9367947" y="3355467"/>
                <a:ext cx="155880" cy="165600"/>
              </p14:xfrm>
            </p:contentPart>
          </mc:Choice>
          <mc:Fallback>
            <p:pic>
              <p:nvPicPr>
                <p:cNvPr id="542" name="Freihand 541">
                  <a:extLst>
                    <a:ext uri="{FF2B5EF4-FFF2-40B4-BE49-F238E27FC236}">
                      <a16:creationId xmlns:a16="http://schemas.microsoft.com/office/drawing/2014/main" id="{19ED1A0D-6164-4FC7-8889-832E5D107B92}"/>
                    </a:ext>
                  </a:extLst>
                </p:cNvPr>
                <p:cNvPicPr/>
                <p:nvPr/>
              </p:nvPicPr>
              <p:blipFill>
                <a:blip r:embed="rId839"/>
                <a:stretch>
                  <a:fillRect/>
                </a:stretch>
              </p:blipFill>
              <p:spPr>
                <a:xfrm>
                  <a:off x="9363627" y="3351147"/>
                  <a:ext cx="164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43" name="Freihand 542">
                  <a:extLst>
                    <a:ext uri="{FF2B5EF4-FFF2-40B4-BE49-F238E27FC236}">
                      <a16:creationId xmlns:a16="http://schemas.microsoft.com/office/drawing/2014/main" id="{D4C14BF7-1DB4-48BF-B092-215A26040DB5}"/>
                    </a:ext>
                  </a:extLst>
                </p14:cNvPr>
                <p14:cNvContentPartPr/>
                <p14:nvPr/>
              </p14:nvContentPartPr>
              <p14:xfrm>
                <a:off x="9526707" y="3344667"/>
                <a:ext cx="74520" cy="171360"/>
              </p14:xfrm>
            </p:contentPart>
          </mc:Choice>
          <mc:Fallback>
            <p:pic>
              <p:nvPicPr>
                <p:cNvPr id="543" name="Freihand 542">
                  <a:extLst>
                    <a:ext uri="{FF2B5EF4-FFF2-40B4-BE49-F238E27FC236}">
                      <a16:creationId xmlns:a16="http://schemas.microsoft.com/office/drawing/2014/main" id="{D4C14BF7-1DB4-48BF-B092-215A26040DB5}"/>
                    </a:ext>
                  </a:extLst>
                </p:cNvPr>
                <p:cNvPicPr/>
                <p:nvPr/>
              </p:nvPicPr>
              <p:blipFill>
                <a:blip r:embed="rId841"/>
                <a:stretch>
                  <a:fillRect/>
                </a:stretch>
              </p:blipFill>
              <p:spPr>
                <a:xfrm>
                  <a:off x="9522387" y="3340347"/>
                  <a:ext cx="83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44" name="Freihand 543">
                  <a:extLst>
                    <a:ext uri="{FF2B5EF4-FFF2-40B4-BE49-F238E27FC236}">
                      <a16:creationId xmlns:a16="http://schemas.microsoft.com/office/drawing/2014/main" id="{EF371F66-34A8-4F16-B780-113C105A792D}"/>
                    </a:ext>
                  </a:extLst>
                </p14:cNvPr>
                <p14:cNvContentPartPr/>
                <p14:nvPr/>
              </p14:nvContentPartPr>
              <p14:xfrm>
                <a:off x="9650547" y="3330987"/>
                <a:ext cx="248760" cy="176760"/>
              </p14:xfrm>
            </p:contentPart>
          </mc:Choice>
          <mc:Fallback>
            <p:pic>
              <p:nvPicPr>
                <p:cNvPr id="544" name="Freihand 543">
                  <a:extLst>
                    <a:ext uri="{FF2B5EF4-FFF2-40B4-BE49-F238E27FC236}">
                      <a16:creationId xmlns:a16="http://schemas.microsoft.com/office/drawing/2014/main" id="{EF371F66-34A8-4F16-B780-113C105A792D}"/>
                    </a:ext>
                  </a:extLst>
                </p:cNvPr>
                <p:cNvPicPr/>
                <p:nvPr/>
              </p:nvPicPr>
              <p:blipFill>
                <a:blip r:embed="rId843"/>
                <a:stretch>
                  <a:fillRect/>
                </a:stretch>
              </p:blipFill>
              <p:spPr>
                <a:xfrm>
                  <a:off x="9646227" y="3326667"/>
                  <a:ext cx="257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46" name="Freihand 545">
                  <a:extLst>
                    <a:ext uri="{FF2B5EF4-FFF2-40B4-BE49-F238E27FC236}">
                      <a16:creationId xmlns:a16="http://schemas.microsoft.com/office/drawing/2014/main" id="{7BDC3AA6-8F0D-4738-9801-21A8925DA9A2}"/>
                    </a:ext>
                  </a:extLst>
                </p14:cNvPr>
                <p14:cNvContentPartPr/>
                <p14:nvPr/>
              </p14:nvContentPartPr>
              <p14:xfrm>
                <a:off x="10013067" y="3417747"/>
                <a:ext cx="155880" cy="34200"/>
              </p14:xfrm>
            </p:contentPart>
          </mc:Choice>
          <mc:Fallback>
            <p:pic>
              <p:nvPicPr>
                <p:cNvPr id="546" name="Freihand 545">
                  <a:extLst>
                    <a:ext uri="{FF2B5EF4-FFF2-40B4-BE49-F238E27FC236}">
                      <a16:creationId xmlns:a16="http://schemas.microsoft.com/office/drawing/2014/main" id="{7BDC3AA6-8F0D-4738-9801-21A8925DA9A2}"/>
                    </a:ext>
                  </a:extLst>
                </p:cNvPr>
                <p:cNvPicPr/>
                <p:nvPr/>
              </p:nvPicPr>
              <p:blipFill>
                <a:blip r:embed="rId845"/>
                <a:stretch>
                  <a:fillRect/>
                </a:stretch>
              </p:blipFill>
              <p:spPr>
                <a:xfrm>
                  <a:off x="10008747" y="3413427"/>
                  <a:ext cx="164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47" name="Freihand 546">
                  <a:extLst>
                    <a:ext uri="{FF2B5EF4-FFF2-40B4-BE49-F238E27FC236}">
                      <a16:creationId xmlns:a16="http://schemas.microsoft.com/office/drawing/2014/main" id="{A0188C18-98AD-4443-A35E-97269F7A38FD}"/>
                    </a:ext>
                  </a:extLst>
                </p14:cNvPr>
                <p14:cNvContentPartPr/>
                <p14:nvPr/>
              </p14:nvContentPartPr>
              <p14:xfrm>
                <a:off x="10122147" y="3368787"/>
                <a:ext cx="108360" cy="105840"/>
              </p14:xfrm>
            </p:contentPart>
          </mc:Choice>
          <mc:Fallback>
            <p:pic>
              <p:nvPicPr>
                <p:cNvPr id="547" name="Freihand 546">
                  <a:extLst>
                    <a:ext uri="{FF2B5EF4-FFF2-40B4-BE49-F238E27FC236}">
                      <a16:creationId xmlns:a16="http://schemas.microsoft.com/office/drawing/2014/main" id="{A0188C18-98AD-4443-A35E-97269F7A38FD}"/>
                    </a:ext>
                  </a:extLst>
                </p:cNvPr>
                <p:cNvPicPr/>
                <p:nvPr/>
              </p:nvPicPr>
              <p:blipFill>
                <a:blip r:embed="rId847"/>
                <a:stretch>
                  <a:fillRect/>
                </a:stretch>
              </p:blipFill>
              <p:spPr>
                <a:xfrm>
                  <a:off x="10117827" y="3364467"/>
                  <a:ext cx="117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48" name="Freihand 547">
                  <a:extLst>
                    <a:ext uri="{FF2B5EF4-FFF2-40B4-BE49-F238E27FC236}">
                      <a16:creationId xmlns:a16="http://schemas.microsoft.com/office/drawing/2014/main" id="{A041082F-3450-49E7-8083-C88AD289D9E2}"/>
                    </a:ext>
                  </a:extLst>
                </p14:cNvPr>
                <p14:cNvContentPartPr/>
                <p14:nvPr/>
              </p14:nvContentPartPr>
              <p14:xfrm>
                <a:off x="10402587" y="3236307"/>
                <a:ext cx="336240" cy="345600"/>
              </p14:xfrm>
            </p:contentPart>
          </mc:Choice>
          <mc:Fallback>
            <p:pic>
              <p:nvPicPr>
                <p:cNvPr id="548" name="Freihand 547">
                  <a:extLst>
                    <a:ext uri="{FF2B5EF4-FFF2-40B4-BE49-F238E27FC236}">
                      <a16:creationId xmlns:a16="http://schemas.microsoft.com/office/drawing/2014/main" id="{A041082F-3450-49E7-8083-C88AD289D9E2}"/>
                    </a:ext>
                  </a:extLst>
                </p:cNvPr>
                <p:cNvPicPr/>
                <p:nvPr/>
              </p:nvPicPr>
              <p:blipFill>
                <a:blip r:embed="rId849"/>
                <a:stretch>
                  <a:fillRect/>
                </a:stretch>
              </p:blipFill>
              <p:spPr>
                <a:xfrm>
                  <a:off x="10398267" y="3231987"/>
                  <a:ext cx="3448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49" name="Freihand 548">
                  <a:extLst>
                    <a:ext uri="{FF2B5EF4-FFF2-40B4-BE49-F238E27FC236}">
                      <a16:creationId xmlns:a16="http://schemas.microsoft.com/office/drawing/2014/main" id="{27B7D49F-E285-4DDD-AE5E-B8293391E66E}"/>
                    </a:ext>
                  </a:extLst>
                </p14:cNvPr>
                <p14:cNvContentPartPr/>
                <p14:nvPr/>
              </p14:nvContentPartPr>
              <p14:xfrm>
                <a:off x="10554867" y="3222267"/>
                <a:ext cx="33480" cy="5400"/>
              </p14:xfrm>
            </p:contentPart>
          </mc:Choice>
          <mc:Fallback>
            <p:pic>
              <p:nvPicPr>
                <p:cNvPr id="549" name="Freihand 548">
                  <a:extLst>
                    <a:ext uri="{FF2B5EF4-FFF2-40B4-BE49-F238E27FC236}">
                      <a16:creationId xmlns:a16="http://schemas.microsoft.com/office/drawing/2014/main" id="{27B7D49F-E285-4DDD-AE5E-B8293391E66E}"/>
                    </a:ext>
                  </a:extLst>
                </p:cNvPr>
                <p:cNvPicPr/>
                <p:nvPr/>
              </p:nvPicPr>
              <p:blipFill>
                <a:blip r:embed="rId851"/>
                <a:stretch>
                  <a:fillRect/>
                </a:stretch>
              </p:blipFill>
              <p:spPr>
                <a:xfrm>
                  <a:off x="10550547" y="3217947"/>
                  <a:ext cx="42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51" name="Freihand 550">
                  <a:extLst>
                    <a:ext uri="{FF2B5EF4-FFF2-40B4-BE49-F238E27FC236}">
                      <a16:creationId xmlns:a16="http://schemas.microsoft.com/office/drawing/2014/main" id="{772E016E-4B6F-46C5-808E-0183A4B77702}"/>
                    </a:ext>
                  </a:extLst>
                </p14:cNvPr>
                <p14:cNvContentPartPr/>
                <p14:nvPr/>
              </p14:nvContentPartPr>
              <p14:xfrm>
                <a:off x="10938267" y="3244587"/>
                <a:ext cx="113400" cy="173520"/>
              </p14:xfrm>
            </p:contentPart>
          </mc:Choice>
          <mc:Fallback>
            <p:pic>
              <p:nvPicPr>
                <p:cNvPr id="551" name="Freihand 550">
                  <a:extLst>
                    <a:ext uri="{FF2B5EF4-FFF2-40B4-BE49-F238E27FC236}">
                      <a16:creationId xmlns:a16="http://schemas.microsoft.com/office/drawing/2014/main" id="{772E016E-4B6F-46C5-808E-0183A4B77702}"/>
                    </a:ext>
                  </a:extLst>
                </p:cNvPr>
                <p:cNvPicPr/>
                <p:nvPr/>
              </p:nvPicPr>
              <p:blipFill>
                <a:blip r:embed="rId853"/>
                <a:stretch>
                  <a:fillRect/>
                </a:stretch>
              </p:blipFill>
              <p:spPr>
                <a:xfrm>
                  <a:off x="10933947" y="3240267"/>
                  <a:ext cx="122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52" name="Freihand 551">
                  <a:extLst>
                    <a:ext uri="{FF2B5EF4-FFF2-40B4-BE49-F238E27FC236}">
                      <a16:creationId xmlns:a16="http://schemas.microsoft.com/office/drawing/2014/main" id="{3977769F-F351-4D4B-871F-1B78816448C0}"/>
                    </a:ext>
                  </a:extLst>
                </p14:cNvPr>
                <p14:cNvContentPartPr/>
                <p14:nvPr/>
              </p14:nvContentPartPr>
              <p14:xfrm>
                <a:off x="10962027" y="3321627"/>
                <a:ext cx="135000" cy="23040"/>
              </p14:xfrm>
            </p:contentPart>
          </mc:Choice>
          <mc:Fallback>
            <p:pic>
              <p:nvPicPr>
                <p:cNvPr id="552" name="Freihand 551">
                  <a:extLst>
                    <a:ext uri="{FF2B5EF4-FFF2-40B4-BE49-F238E27FC236}">
                      <a16:creationId xmlns:a16="http://schemas.microsoft.com/office/drawing/2014/main" id="{3977769F-F351-4D4B-871F-1B78816448C0}"/>
                    </a:ext>
                  </a:extLst>
                </p:cNvPr>
                <p:cNvPicPr/>
                <p:nvPr/>
              </p:nvPicPr>
              <p:blipFill>
                <a:blip r:embed="rId855"/>
                <a:stretch>
                  <a:fillRect/>
                </a:stretch>
              </p:blipFill>
              <p:spPr>
                <a:xfrm>
                  <a:off x="10957707" y="3317307"/>
                  <a:ext cx="143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53" name="Freihand 552">
                  <a:extLst>
                    <a:ext uri="{FF2B5EF4-FFF2-40B4-BE49-F238E27FC236}">
                      <a16:creationId xmlns:a16="http://schemas.microsoft.com/office/drawing/2014/main" id="{BA717FC0-3EB4-4B22-AB23-4309B8139C59}"/>
                    </a:ext>
                  </a:extLst>
                </p14:cNvPr>
                <p14:cNvContentPartPr/>
                <p14:nvPr/>
              </p14:nvContentPartPr>
              <p14:xfrm>
                <a:off x="11078667" y="3249987"/>
                <a:ext cx="104760" cy="154800"/>
              </p14:xfrm>
            </p:contentPart>
          </mc:Choice>
          <mc:Fallback>
            <p:pic>
              <p:nvPicPr>
                <p:cNvPr id="553" name="Freihand 552">
                  <a:extLst>
                    <a:ext uri="{FF2B5EF4-FFF2-40B4-BE49-F238E27FC236}">
                      <a16:creationId xmlns:a16="http://schemas.microsoft.com/office/drawing/2014/main" id="{BA717FC0-3EB4-4B22-AB23-4309B8139C59}"/>
                    </a:ext>
                  </a:extLst>
                </p:cNvPr>
                <p:cNvPicPr/>
                <p:nvPr/>
              </p:nvPicPr>
              <p:blipFill>
                <a:blip r:embed="rId857"/>
                <a:stretch>
                  <a:fillRect/>
                </a:stretch>
              </p:blipFill>
              <p:spPr>
                <a:xfrm>
                  <a:off x="11074347" y="3245667"/>
                  <a:ext cx="113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54" name="Freihand 553">
                  <a:extLst>
                    <a:ext uri="{FF2B5EF4-FFF2-40B4-BE49-F238E27FC236}">
                      <a16:creationId xmlns:a16="http://schemas.microsoft.com/office/drawing/2014/main" id="{CE6152A3-F79C-4E55-87F6-256CBD557B09}"/>
                    </a:ext>
                  </a:extLst>
                </p14:cNvPr>
                <p14:cNvContentPartPr/>
                <p14:nvPr/>
              </p14:nvContentPartPr>
              <p14:xfrm>
                <a:off x="11191707" y="3340707"/>
                <a:ext cx="104400" cy="107640"/>
              </p14:xfrm>
            </p:contentPart>
          </mc:Choice>
          <mc:Fallback>
            <p:pic>
              <p:nvPicPr>
                <p:cNvPr id="554" name="Freihand 553">
                  <a:extLst>
                    <a:ext uri="{FF2B5EF4-FFF2-40B4-BE49-F238E27FC236}">
                      <a16:creationId xmlns:a16="http://schemas.microsoft.com/office/drawing/2014/main" id="{CE6152A3-F79C-4E55-87F6-256CBD557B09}"/>
                    </a:ext>
                  </a:extLst>
                </p:cNvPr>
                <p:cNvPicPr/>
                <p:nvPr/>
              </p:nvPicPr>
              <p:blipFill>
                <a:blip r:embed="rId859"/>
                <a:stretch>
                  <a:fillRect/>
                </a:stretch>
              </p:blipFill>
              <p:spPr>
                <a:xfrm>
                  <a:off x="11187387" y="3336387"/>
                  <a:ext cx="113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55" name="Freihand 554">
                  <a:extLst>
                    <a:ext uri="{FF2B5EF4-FFF2-40B4-BE49-F238E27FC236}">
                      <a16:creationId xmlns:a16="http://schemas.microsoft.com/office/drawing/2014/main" id="{940D7E65-2AD8-45AC-BBFD-F8200626310A}"/>
                    </a:ext>
                  </a:extLst>
                </p14:cNvPr>
                <p14:cNvContentPartPr/>
                <p14:nvPr/>
              </p14:nvContentPartPr>
              <p14:xfrm>
                <a:off x="11286027" y="3392547"/>
                <a:ext cx="169200" cy="58680"/>
              </p14:xfrm>
            </p:contentPart>
          </mc:Choice>
          <mc:Fallback>
            <p:pic>
              <p:nvPicPr>
                <p:cNvPr id="555" name="Freihand 554">
                  <a:extLst>
                    <a:ext uri="{FF2B5EF4-FFF2-40B4-BE49-F238E27FC236}">
                      <a16:creationId xmlns:a16="http://schemas.microsoft.com/office/drawing/2014/main" id="{940D7E65-2AD8-45AC-BBFD-F8200626310A}"/>
                    </a:ext>
                  </a:extLst>
                </p:cNvPr>
                <p:cNvPicPr/>
                <p:nvPr/>
              </p:nvPicPr>
              <p:blipFill>
                <a:blip r:embed="rId861"/>
                <a:stretch>
                  <a:fillRect/>
                </a:stretch>
              </p:blipFill>
              <p:spPr>
                <a:xfrm>
                  <a:off x="11281707" y="3388227"/>
                  <a:ext cx="177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56" name="Freihand 555">
                  <a:extLst>
                    <a:ext uri="{FF2B5EF4-FFF2-40B4-BE49-F238E27FC236}">
                      <a16:creationId xmlns:a16="http://schemas.microsoft.com/office/drawing/2014/main" id="{9BA64D73-6F9C-4997-8E33-29345CF8B673}"/>
                    </a:ext>
                  </a:extLst>
                </p14:cNvPr>
                <p14:cNvContentPartPr/>
                <p14:nvPr/>
              </p14:nvContentPartPr>
              <p14:xfrm>
                <a:off x="11455227" y="3384627"/>
                <a:ext cx="149040" cy="203400"/>
              </p14:xfrm>
            </p:contentPart>
          </mc:Choice>
          <mc:Fallback>
            <p:pic>
              <p:nvPicPr>
                <p:cNvPr id="556" name="Freihand 555">
                  <a:extLst>
                    <a:ext uri="{FF2B5EF4-FFF2-40B4-BE49-F238E27FC236}">
                      <a16:creationId xmlns:a16="http://schemas.microsoft.com/office/drawing/2014/main" id="{9BA64D73-6F9C-4997-8E33-29345CF8B673}"/>
                    </a:ext>
                  </a:extLst>
                </p:cNvPr>
                <p:cNvPicPr/>
                <p:nvPr/>
              </p:nvPicPr>
              <p:blipFill>
                <a:blip r:embed="rId863"/>
                <a:stretch>
                  <a:fillRect/>
                </a:stretch>
              </p:blipFill>
              <p:spPr>
                <a:xfrm>
                  <a:off x="11450907" y="3380307"/>
                  <a:ext cx="157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58" name="Freihand 557">
                  <a:extLst>
                    <a:ext uri="{FF2B5EF4-FFF2-40B4-BE49-F238E27FC236}">
                      <a16:creationId xmlns:a16="http://schemas.microsoft.com/office/drawing/2014/main" id="{B2F19D0D-467F-4869-8483-8B25AC81E1B2}"/>
                    </a:ext>
                  </a:extLst>
                </p14:cNvPr>
                <p14:cNvContentPartPr/>
                <p14:nvPr/>
              </p14:nvContentPartPr>
              <p14:xfrm>
                <a:off x="8219547" y="3824907"/>
                <a:ext cx="207360" cy="76320"/>
              </p14:xfrm>
            </p:contentPart>
          </mc:Choice>
          <mc:Fallback>
            <p:pic>
              <p:nvPicPr>
                <p:cNvPr id="558" name="Freihand 557">
                  <a:extLst>
                    <a:ext uri="{FF2B5EF4-FFF2-40B4-BE49-F238E27FC236}">
                      <a16:creationId xmlns:a16="http://schemas.microsoft.com/office/drawing/2014/main" id="{B2F19D0D-467F-4869-8483-8B25AC81E1B2}"/>
                    </a:ext>
                  </a:extLst>
                </p:cNvPr>
                <p:cNvPicPr/>
                <p:nvPr/>
              </p:nvPicPr>
              <p:blipFill>
                <a:blip r:embed="rId865"/>
                <a:stretch>
                  <a:fillRect/>
                </a:stretch>
              </p:blipFill>
              <p:spPr>
                <a:xfrm>
                  <a:off x="8215227" y="3820587"/>
                  <a:ext cx="216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59" name="Freihand 558">
                  <a:extLst>
                    <a:ext uri="{FF2B5EF4-FFF2-40B4-BE49-F238E27FC236}">
                      <a16:creationId xmlns:a16="http://schemas.microsoft.com/office/drawing/2014/main" id="{BE0D93CC-504C-435C-814D-15789CC19DDB}"/>
                    </a:ext>
                  </a:extLst>
                </p14:cNvPr>
                <p14:cNvContentPartPr/>
                <p14:nvPr/>
              </p14:nvContentPartPr>
              <p14:xfrm>
                <a:off x="8447067" y="3787107"/>
                <a:ext cx="135000" cy="127800"/>
              </p14:xfrm>
            </p:contentPart>
          </mc:Choice>
          <mc:Fallback>
            <p:pic>
              <p:nvPicPr>
                <p:cNvPr id="559" name="Freihand 558">
                  <a:extLst>
                    <a:ext uri="{FF2B5EF4-FFF2-40B4-BE49-F238E27FC236}">
                      <a16:creationId xmlns:a16="http://schemas.microsoft.com/office/drawing/2014/main" id="{BE0D93CC-504C-435C-814D-15789CC19DDB}"/>
                    </a:ext>
                  </a:extLst>
                </p:cNvPr>
                <p:cNvPicPr/>
                <p:nvPr/>
              </p:nvPicPr>
              <p:blipFill>
                <a:blip r:embed="rId867"/>
                <a:stretch>
                  <a:fillRect/>
                </a:stretch>
              </p:blipFill>
              <p:spPr>
                <a:xfrm>
                  <a:off x="8442747" y="3782787"/>
                  <a:ext cx="143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61" name="Freihand 560">
                  <a:extLst>
                    <a:ext uri="{FF2B5EF4-FFF2-40B4-BE49-F238E27FC236}">
                      <a16:creationId xmlns:a16="http://schemas.microsoft.com/office/drawing/2014/main" id="{A554BD44-01FF-4F66-A8AF-15A1625F2400}"/>
                    </a:ext>
                  </a:extLst>
                </p14:cNvPr>
                <p14:cNvContentPartPr/>
                <p14:nvPr/>
              </p14:nvContentPartPr>
              <p14:xfrm>
                <a:off x="8751267" y="3791787"/>
                <a:ext cx="268560" cy="124200"/>
              </p14:xfrm>
            </p:contentPart>
          </mc:Choice>
          <mc:Fallback>
            <p:pic>
              <p:nvPicPr>
                <p:cNvPr id="561" name="Freihand 560">
                  <a:extLst>
                    <a:ext uri="{FF2B5EF4-FFF2-40B4-BE49-F238E27FC236}">
                      <a16:creationId xmlns:a16="http://schemas.microsoft.com/office/drawing/2014/main" id="{A554BD44-01FF-4F66-A8AF-15A1625F2400}"/>
                    </a:ext>
                  </a:extLst>
                </p:cNvPr>
                <p:cNvPicPr/>
                <p:nvPr/>
              </p:nvPicPr>
              <p:blipFill>
                <a:blip r:embed="rId869"/>
                <a:stretch>
                  <a:fillRect/>
                </a:stretch>
              </p:blipFill>
              <p:spPr>
                <a:xfrm>
                  <a:off x="8746947" y="3787467"/>
                  <a:ext cx="277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62" name="Freihand 561">
                  <a:extLst>
                    <a:ext uri="{FF2B5EF4-FFF2-40B4-BE49-F238E27FC236}">
                      <a16:creationId xmlns:a16="http://schemas.microsoft.com/office/drawing/2014/main" id="{8E6B511B-994B-4E05-966E-AC85F3A25177}"/>
                    </a:ext>
                  </a:extLst>
                </p14:cNvPr>
                <p14:cNvContentPartPr/>
                <p14:nvPr/>
              </p14:nvContentPartPr>
              <p14:xfrm>
                <a:off x="8985987" y="3712947"/>
                <a:ext cx="19080" cy="7200"/>
              </p14:xfrm>
            </p:contentPart>
          </mc:Choice>
          <mc:Fallback>
            <p:pic>
              <p:nvPicPr>
                <p:cNvPr id="562" name="Freihand 561">
                  <a:extLst>
                    <a:ext uri="{FF2B5EF4-FFF2-40B4-BE49-F238E27FC236}">
                      <a16:creationId xmlns:a16="http://schemas.microsoft.com/office/drawing/2014/main" id="{8E6B511B-994B-4E05-966E-AC85F3A25177}"/>
                    </a:ext>
                  </a:extLst>
                </p:cNvPr>
                <p:cNvPicPr/>
                <p:nvPr/>
              </p:nvPicPr>
              <p:blipFill>
                <a:blip r:embed="rId871"/>
                <a:stretch>
                  <a:fillRect/>
                </a:stretch>
              </p:blipFill>
              <p:spPr>
                <a:xfrm>
                  <a:off x="8981667" y="3708627"/>
                  <a:ext cx="27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63" name="Freihand 562">
                  <a:extLst>
                    <a:ext uri="{FF2B5EF4-FFF2-40B4-BE49-F238E27FC236}">
                      <a16:creationId xmlns:a16="http://schemas.microsoft.com/office/drawing/2014/main" id="{1FF779E4-8DFA-4140-ACF5-4B434D2F0EC4}"/>
                    </a:ext>
                  </a:extLst>
                </p14:cNvPr>
                <p14:cNvContentPartPr/>
                <p14:nvPr/>
              </p14:nvContentPartPr>
              <p14:xfrm>
                <a:off x="9263187" y="3752907"/>
                <a:ext cx="13320" cy="168840"/>
              </p14:xfrm>
            </p:contentPart>
          </mc:Choice>
          <mc:Fallback>
            <p:pic>
              <p:nvPicPr>
                <p:cNvPr id="563" name="Freihand 562">
                  <a:extLst>
                    <a:ext uri="{FF2B5EF4-FFF2-40B4-BE49-F238E27FC236}">
                      <a16:creationId xmlns:a16="http://schemas.microsoft.com/office/drawing/2014/main" id="{1FF779E4-8DFA-4140-ACF5-4B434D2F0EC4}"/>
                    </a:ext>
                  </a:extLst>
                </p:cNvPr>
                <p:cNvPicPr/>
                <p:nvPr/>
              </p:nvPicPr>
              <p:blipFill>
                <a:blip r:embed="rId873"/>
                <a:stretch>
                  <a:fillRect/>
                </a:stretch>
              </p:blipFill>
              <p:spPr>
                <a:xfrm>
                  <a:off x="9258867" y="3748587"/>
                  <a:ext cx="21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64" name="Freihand 563">
                  <a:extLst>
                    <a:ext uri="{FF2B5EF4-FFF2-40B4-BE49-F238E27FC236}">
                      <a16:creationId xmlns:a16="http://schemas.microsoft.com/office/drawing/2014/main" id="{13717DDC-1CF1-4812-A5FF-270B5A1FF802}"/>
                    </a:ext>
                  </a:extLst>
                </p14:cNvPr>
                <p14:cNvContentPartPr/>
                <p14:nvPr/>
              </p14:nvContentPartPr>
              <p14:xfrm>
                <a:off x="9194067" y="3701787"/>
                <a:ext cx="150120" cy="100080"/>
              </p14:xfrm>
            </p:contentPart>
          </mc:Choice>
          <mc:Fallback>
            <p:pic>
              <p:nvPicPr>
                <p:cNvPr id="564" name="Freihand 563">
                  <a:extLst>
                    <a:ext uri="{FF2B5EF4-FFF2-40B4-BE49-F238E27FC236}">
                      <a16:creationId xmlns:a16="http://schemas.microsoft.com/office/drawing/2014/main" id="{13717DDC-1CF1-4812-A5FF-270B5A1FF802}"/>
                    </a:ext>
                  </a:extLst>
                </p:cNvPr>
                <p:cNvPicPr/>
                <p:nvPr/>
              </p:nvPicPr>
              <p:blipFill>
                <a:blip r:embed="rId875"/>
                <a:stretch>
                  <a:fillRect/>
                </a:stretch>
              </p:blipFill>
              <p:spPr>
                <a:xfrm>
                  <a:off x="9189747" y="3697467"/>
                  <a:ext cx="158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65" name="Freihand 564">
                  <a:extLst>
                    <a:ext uri="{FF2B5EF4-FFF2-40B4-BE49-F238E27FC236}">
                      <a16:creationId xmlns:a16="http://schemas.microsoft.com/office/drawing/2014/main" id="{EAD4F0B1-B76B-4543-B278-61C08210D085}"/>
                    </a:ext>
                  </a:extLst>
                </p14:cNvPr>
                <p14:cNvContentPartPr/>
                <p14:nvPr/>
              </p14:nvContentPartPr>
              <p14:xfrm>
                <a:off x="9355707" y="3741027"/>
                <a:ext cx="181440" cy="106920"/>
              </p14:xfrm>
            </p:contentPart>
          </mc:Choice>
          <mc:Fallback>
            <p:pic>
              <p:nvPicPr>
                <p:cNvPr id="565" name="Freihand 564">
                  <a:extLst>
                    <a:ext uri="{FF2B5EF4-FFF2-40B4-BE49-F238E27FC236}">
                      <a16:creationId xmlns:a16="http://schemas.microsoft.com/office/drawing/2014/main" id="{EAD4F0B1-B76B-4543-B278-61C08210D085}"/>
                    </a:ext>
                  </a:extLst>
                </p:cNvPr>
                <p:cNvPicPr/>
                <p:nvPr/>
              </p:nvPicPr>
              <p:blipFill>
                <a:blip r:embed="rId877"/>
                <a:stretch>
                  <a:fillRect/>
                </a:stretch>
              </p:blipFill>
              <p:spPr>
                <a:xfrm>
                  <a:off x="9351387" y="3736707"/>
                  <a:ext cx="190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66" name="Freihand 565">
                  <a:extLst>
                    <a:ext uri="{FF2B5EF4-FFF2-40B4-BE49-F238E27FC236}">
                      <a16:creationId xmlns:a16="http://schemas.microsoft.com/office/drawing/2014/main" id="{73A6996C-12C4-4A95-B2F5-9C97B82D0215}"/>
                    </a:ext>
                  </a:extLst>
                </p14:cNvPr>
                <p14:cNvContentPartPr/>
                <p14:nvPr/>
              </p14:nvContentPartPr>
              <p14:xfrm>
                <a:off x="9557307" y="3720147"/>
                <a:ext cx="84240" cy="132480"/>
              </p14:xfrm>
            </p:contentPart>
          </mc:Choice>
          <mc:Fallback>
            <p:pic>
              <p:nvPicPr>
                <p:cNvPr id="566" name="Freihand 565">
                  <a:extLst>
                    <a:ext uri="{FF2B5EF4-FFF2-40B4-BE49-F238E27FC236}">
                      <a16:creationId xmlns:a16="http://schemas.microsoft.com/office/drawing/2014/main" id="{73A6996C-12C4-4A95-B2F5-9C97B82D0215}"/>
                    </a:ext>
                  </a:extLst>
                </p:cNvPr>
                <p:cNvPicPr/>
                <p:nvPr/>
              </p:nvPicPr>
              <p:blipFill>
                <a:blip r:embed="rId879"/>
                <a:stretch>
                  <a:fillRect/>
                </a:stretch>
              </p:blipFill>
              <p:spPr>
                <a:xfrm>
                  <a:off x="9552987" y="3715827"/>
                  <a:ext cx="92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67" name="Freihand 566">
                  <a:extLst>
                    <a:ext uri="{FF2B5EF4-FFF2-40B4-BE49-F238E27FC236}">
                      <a16:creationId xmlns:a16="http://schemas.microsoft.com/office/drawing/2014/main" id="{9D0D4B1A-F8F0-412E-8E8C-A6A6CBF96576}"/>
                    </a:ext>
                  </a:extLst>
                </p14:cNvPr>
                <p14:cNvContentPartPr/>
                <p14:nvPr/>
              </p14:nvContentPartPr>
              <p14:xfrm>
                <a:off x="9671067" y="3731667"/>
                <a:ext cx="74160" cy="91080"/>
              </p14:xfrm>
            </p:contentPart>
          </mc:Choice>
          <mc:Fallback>
            <p:pic>
              <p:nvPicPr>
                <p:cNvPr id="567" name="Freihand 566">
                  <a:extLst>
                    <a:ext uri="{FF2B5EF4-FFF2-40B4-BE49-F238E27FC236}">
                      <a16:creationId xmlns:a16="http://schemas.microsoft.com/office/drawing/2014/main" id="{9D0D4B1A-F8F0-412E-8E8C-A6A6CBF96576}"/>
                    </a:ext>
                  </a:extLst>
                </p:cNvPr>
                <p:cNvPicPr/>
                <p:nvPr/>
              </p:nvPicPr>
              <p:blipFill>
                <a:blip r:embed="rId881"/>
                <a:stretch>
                  <a:fillRect/>
                </a:stretch>
              </p:blipFill>
              <p:spPr>
                <a:xfrm>
                  <a:off x="9666747" y="3727347"/>
                  <a:ext cx="82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68" name="Freihand 567">
                  <a:extLst>
                    <a:ext uri="{FF2B5EF4-FFF2-40B4-BE49-F238E27FC236}">
                      <a16:creationId xmlns:a16="http://schemas.microsoft.com/office/drawing/2014/main" id="{CF9223B7-6EE6-4DD1-B98B-60FF6A0FBC88}"/>
                    </a:ext>
                  </a:extLst>
                </p14:cNvPr>
                <p14:cNvContentPartPr/>
                <p14:nvPr/>
              </p14:nvContentPartPr>
              <p14:xfrm>
                <a:off x="9870147" y="3704307"/>
                <a:ext cx="138600" cy="153000"/>
              </p14:xfrm>
            </p:contentPart>
          </mc:Choice>
          <mc:Fallback>
            <p:pic>
              <p:nvPicPr>
                <p:cNvPr id="568" name="Freihand 567">
                  <a:extLst>
                    <a:ext uri="{FF2B5EF4-FFF2-40B4-BE49-F238E27FC236}">
                      <a16:creationId xmlns:a16="http://schemas.microsoft.com/office/drawing/2014/main" id="{CF9223B7-6EE6-4DD1-B98B-60FF6A0FBC88}"/>
                    </a:ext>
                  </a:extLst>
                </p:cNvPr>
                <p:cNvPicPr/>
                <p:nvPr/>
              </p:nvPicPr>
              <p:blipFill>
                <a:blip r:embed="rId883"/>
                <a:stretch>
                  <a:fillRect/>
                </a:stretch>
              </p:blipFill>
              <p:spPr>
                <a:xfrm>
                  <a:off x="9865827" y="3699987"/>
                  <a:ext cx="147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69" name="Freihand 568">
                  <a:extLst>
                    <a:ext uri="{FF2B5EF4-FFF2-40B4-BE49-F238E27FC236}">
                      <a16:creationId xmlns:a16="http://schemas.microsoft.com/office/drawing/2014/main" id="{44EFBB77-74DC-4B38-91A8-A460B6CCA2A1}"/>
                    </a:ext>
                  </a:extLst>
                </p14:cNvPr>
                <p14:cNvContentPartPr/>
                <p14:nvPr/>
              </p14:nvContentPartPr>
              <p14:xfrm>
                <a:off x="10014507" y="3631587"/>
                <a:ext cx="239760" cy="181800"/>
              </p14:xfrm>
            </p:contentPart>
          </mc:Choice>
          <mc:Fallback>
            <p:pic>
              <p:nvPicPr>
                <p:cNvPr id="569" name="Freihand 568">
                  <a:extLst>
                    <a:ext uri="{FF2B5EF4-FFF2-40B4-BE49-F238E27FC236}">
                      <a16:creationId xmlns:a16="http://schemas.microsoft.com/office/drawing/2014/main" id="{44EFBB77-74DC-4B38-91A8-A460B6CCA2A1}"/>
                    </a:ext>
                  </a:extLst>
                </p:cNvPr>
                <p:cNvPicPr/>
                <p:nvPr/>
              </p:nvPicPr>
              <p:blipFill>
                <a:blip r:embed="rId885"/>
                <a:stretch>
                  <a:fillRect/>
                </a:stretch>
              </p:blipFill>
              <p:spPr>
                <a:xfrm>
                  <a:off x="10010187" y="3627267"/>
                  <a:ext cx="248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70" name="Freihand 569">
                  <a:extLst>
                    <a:ext uri="{FF2B5EF4-FFF2-40B4-BE49-F238E27FC236}">
                      <a16:creationId xmlns:a16="http://schemas.microsoft.com/office/drawing/2014/main" id="{A9F11331-3BC9-4FA1-9295-152BB29B4043}"/>
                    </a:ext>
                  </a:extLst>
                </p14:cNvPr>
                <p14:cNvContentPartPr/>
                <p14:nvPr/>
              </p14:nvContentPartPr>
              <p14:xfrm>
                <a:off x="10216107" y="3643467"/>
                <a:ext cx="5040" cy="24480"/>
              </p14:xfrm>
            </p:contentPart>
          </mc:Choice>
          <mc:Fallback>
            <p:pic>
              <p:nvPicPr>
                <p:cNvPr id="570" name="Freihand 569">
                  <a:extLst>
                    <a:ext uri="{FF2B5EF4-FFF2-40B4-BE49-F238E27FC236}">
                      <a16:creationId xmlns:a16="http://schemas.microsoft.com/office/drawing/2014/main" id="{A9F11331-3BC9-4FA1-9295-152BB29B4043}"/>
                    </a:ext>
                  </a:extLst>
                </p:cNvPr>
                <p:cNvPicPr/>
                <p:nvPr/>
              </p:nvPicPr>
              <p:blipFill>
                <a:blip r:embed="rId887"/>
                <a:stretch>
                  <a:fillRect/>
                </a:stretch>
              </p:blipFill>
              <p:spPr>
                <a:xfrm>
                  <a:off x="10211787" y="3639147"/>
                  <a:ext cx="13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71" name="Freihand 570">
                  <a:extLst>
                    <a:ext uri="{FF2B5EF4-FFF2-40B4-BE49-F238E27FC236}">
                      <a16:creationId xmlns:a16="http://schemas.microsoft.com/office/drawing/2014/main" id="{CD3618D6-87DC-46C9-83CE-F3926860AA35}"/>
                    </a:ext>
                  </a:extLst>
                </p14:cNvPr>
                <p14:cNvContentPartPr/>
                <p14:nvPr/>
              </p14:nvContentPartPr>
              <p14:xfrm>
                <a:off x="10234467" y="3711507"/>
                <a:ext cx="228240" cy="186480"/>
              </p14:xfrm>
            </p:contentPart>
          </mc:Choice>
          <mc:Fallback>
            <p:pic>
              <p:nvPicPr>
                <p:cNvPr id="571" name="Freihand 570">
                  <a:extLst>
                    <a:ext uri="{FF2B5EF4-FFF2-40B4-BE49-F238E27FC236}">
                      <a16:creationId xmlns:a16="http://schemas.microsoft.com/office/drawing/2014/main" id="{CD3618D6-87DC-46C9-83CE-F3926860AA35}"/>
                    </a:ext>
                  </a:extLst>
                </p:cNvPr>
                <p:cNvPicPr/>
                <p:nvPr/>
              </p:nvPicPr>
              <p:blipFill>
                <a:blip r:embed="rId889"/>
                <a:stretch>
                  <a:fillRect/>
                </a:stretch>
              </p:blipFill>
              <p:spPr>
                <a:xfrm>
                  <a:off x="10230147" y="3707187"/>
                  <a:ext cx="236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74" name="Freihand 573">
                  <a:extLst>
                    <a:ext uri="{FF2B5EF4-FFF2-40B4-BE49-F238E27FC236}">
                      <a16:creationId xmlns:a16="http://schemas.microsoft.com/office/drawing/2014/main" id="{10F20108-9EA5-4741-9601-7BD1AD3C0AFD}"/>
                    </a:ext>
                  </a:extLst>
                </p14:cNvPr>
                <p14:cNvContentPartPr/>
                <p14:nvPr/>
              </p14:nvContentPartPr>
              <p14:xfrm>
                <a:off x="10609947" y="3667587"/>
                <a:ext cx="228600" cy="125640"/>
              </p14:xfrm>
            </p:contentPart>
          </mc:Choice>
          <mc:Fallback>
            <p:pic>
              <p:nvPicPr>
                <p:cNvPr id="574" name="Freihand 573">
                  <a:extLst>
                    <a:ext uri="{FF2B5EF4-FFF2-40B4-BE49-F238E27FC236}">
                      <a16:creationId xmlns:a16="http://schemas.microsoft.com/office/drawing/2014/main" id="{10F20108-9EA5-4741-9601-7BD1AD3C0AFD}"/>
                    </a:ext>
                  </a:extLst>
                </p:cNvPr>
                <p:cNvPicPr/>
                <p:nvPr/>
              </p:nvPicPr>
              <p:blipFill>
                <a:blip r:embed="rId891"/>
                <a:stretch>
                  <a:fillRect/>
                </a:stretch>
              </p:blipFill>
              <p:spPr>
                <a:xfrm>
                  <a:off x="10605627" y="3663267"/>
                  <a:ext cx="237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75" name="Freihand 574">
                  <a:extLst>
                    <a:ext uri="{FF2B5EF4-FFF2-40B4-BE49-F238E27FC236}">
                      <a16:creationId xmlns:a16="http://schemas.microsoft.com/office/drawing/2014/main" id="{BFA0B4CC-95C2-4FE6-88A5-384850ABF8D5}"/>
                    </a:ext>
                  </a:extLst>
                </p14:cNvPr>
                <p14:cNvContentPartPr/>
                <p14:nvPr/>
              </p14:nvContentPartPr>
              <p14:xfrm>
                <a:off x="10812627" y="3582267"/>
                <a:ext cx="124200" cy="273600"/>
              </p14:xfrm>
            </p:contentPart>
          </mc:Choice>
          <mc:Fallback>
            <p:pic>
              <p:nvPicPr>
                <p:cNvPr id="575" name="Freihand 574">
                  <a:extLst>
                    <a:ext uri="{FF2B5EF4-FFF2-40B4-BE49-F238E27FC236}">
                      <a16:creationId xmlns:a16="http://schemas.microsoft.com/office/drawing/2014/main" id="{BFA0B4CC-95C2-4FE6-88A5-384850ABF8D5}"/>
                    </a:ext>
                  </a:extLst>
                </p:cNvPr>
                <p:cNvPicPr/>
                <p:nvPr/>
              </p:nvPicPr>
              <p:blipFill>
                <a:blip r:embed="rId893"/>
                <a:stretch>
                  <a:fillRect/>
                </a:stretch>
              </p:blipFill>
              <p:spPr>
                <a:xfrm>
                  <a:off x="10808307" y="3577947"/>
                  <a:ext cx="1328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76" name="Freihand 575">
                  <a:extLst>
                    <a:ext uri="{FF2B5EF4-FFF2-40B4-BE49-F238E27FC236}">
                      <a16:creationId xmlns:a16="http://schemas.microsoft.com/office/drawing/2014/main" id="{12DDA28B-2C36-476E-8C5E-4E07F00C206A}"/>
                    </a:ext>
                  </a:extLst>
                </p14:cNvPr>
                <p14:cNvContentPartPr/>
                <p14:nvPr/>
              </p14:nvContentPartPr>
              <p14:xfrm>
                <a:off x="11108907" y="3628347"/>
                <a:ext cx="144720" cy="214560"/>
              </p14:xfrm>
            </p:contentPart>
          </mc:Choice>
          <mc:Fallback>
            <p:pic>
              <p:nvPicPr>
                <p:cNvPr id="576" name="Freihand 575">
                  <a:extLst>
                    <a:ext uri="{FF2B5EF4-FFF2-40B4-BE49-F238E27FC236}">
                      <a16:creationId xmlns:a16="http://schemas.microsoft.com/office/drawing/2014/main" id="{12DDA28B-2C36-476E-8C5E-4E07F00C206A}"/>
                    </a:ext>
                  </a:extLst>
                </p:cNvPr>
                <p:cNvPicPr/>
                <p:nvPr/>
              </p:nvPicPr>
              <p:blipFill>
                <a:blip r:embed="rId895"/>
                <a:stretch>
                  <a:fillRect/>
                </a:stretch>
              </p:blipFill>
              <p:spPr>
                <a:xfrm>
                  <a:off x="11104587" y="3624027"/>
                  <a:ext cx="153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77" name="Freihand 576">
                  <a:extLst>
                    <a:ext uri="{FF2B5EF4-FFF2-40B4-BE49-F238E27FC236}">
                      <a16:creationId xmlns:a16="http://schemas.microsoft.com/office/drawing/2014/main" id="{6608E85E-9ACE-4AFB-9A4E-1E0A87534E8B}"/>
                    </a:ext>
                  </a:extLst>
                </p14:cNvPr>
                <p14:cNvContentPartPr/>
                <p14:nvPr/>
              </p14:nvContentPartPr>
              <p14:xfrm>
                <a:off x="11269107" y="3728427"/>
                <a:ext cx="130320" cy="77040"/>
              </p14:xfrm>
            </p:contentPart>
          </mc:Choice>
          <mc:Fallback>
            <p:pic>
              <p:nvPicPr>
                <p:cNvPr id="577" name="Freihand 576">
                  <a:extLst>
                    <a:ext uri="{FF2B5EF4-FFF2-40B4-BE49-F238E27FC236}">
                      <a16:creationId xmlns:a16="http://schemas.microsoft.com/office/drawing/2014/main" id="{6608E85E-9ACE-4AFB-9A4E-1E0A87534E8B}"/>
                    </a:ext>
                  </a:extLst>
                </p:cNvPr>
                <p:cNvPicPr/>
                <p:nvPr/>
              </p:nvPicPr>
              <p:blipFill>
                <a:blip r:embed="rId897"/>
                <a:stretch>
                  <a:fillRect/>
                </a:stretch>
              </p:blipFill>
              <p:spPr>
                <a:xfrm>
                  <a:off x="11264787" y="3724107"/>
                  <a:ext cx="138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80" name="Freihand 579">
                  <a:extLst>
                    <a:ext uri="{FF2B5EF4-FFF2-40B4-BE49-F238E27FC236}">
                      <a16:creationId xmlns:a16="http://schemas.microsoft.com/office/drawing/2014/main" id="{AD8E9DB6-3264-41B9-BE6F-9419AA845750}"/>
                    </a:ext>
                  </a:extLst>
                </p14:cNvPr>
                <p14:cNvContentPartPr/>
                <p14:nvPr/>
              </p14:nvContentPartPr>
              <p14:xfrm>
                <a:off x="11541987" y="3644907"/>
                <a:ext cx="192600" cy="92160"/>
              </p14:xfrm>
            </p:contentPart>
          </mc:Choice>
          <mc:Fallback>
            <p:pic>
              <p:nvPicPr>
                <p:cNvPr id="580" name="Freihand 579">
                  <a:extLst>
                    <a:ext uri="{FF2B5EF4-FFF2-40B4-BE49-F238E27FC236}">
                      <a16:creationId xmlns:a16="http://schemas.microsoft.com/office/drawing/2014/main" id="{AD8E9DB6-3264-41B9-BE6F-9419AA845750}"/>
                    </a:ext>
                  </a:extLst>
                </p:cNvPr>
                <p:cNvPicPr/>
                <p:nvPr/>
              </p:nvPicPr>
              <p:blipFill>
                <a:blip r:embed="rId899"/>
                <a:stretch>
                  <a:fillRect/>
                </a:stretch>
              </p:blipFill>
              <p:spPr>
                <a:xfrm>
                  <a:off x="11537667" y="3640587"/>
                  <a:ext cx="201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81" name="Freihand 580">
                  <a:extLst>
                    <a:ext uri="{FF2B5EF4-FFF2-40B4-BE49-F238E27FC236}">
                      <a16:creationId xmlns:a16="http://schemas.microsoft.com/office/drawing/2014/main" id="{68155637-068B-4C2B-B61C-FC8DD3ADFB3C}"/>
                    </a:ext>
                  </a:extLst>
                </p14:cNvPr>
                <p14:cNvContentPartPr/>
                <p14:nvPr/>
              </p14:nvContentPartPr>
              <p14:xfrm>
                <a:off x="11780667" y="3587307"/>
                <a:ext cx="150480" cy="141480"/>
              </p14:xfrm>
            </p:contentPart>
          </mc:Choice>
          <mc:Fallback>
            <p:pic>
              <p:nvPicPr>
                <p:cNvPr id="581" name="Freihand 580">
                  <a:extLst>
                    <a:ext uri="{FF2B5EF4-FFF2-40B4-BE49-F238E27FC236}">
                      <a16:creationId xmlns:a16="http://schemas.microsoft.com/office/drawing/2014/main" id="{68155637-068B-4C2B-B61C-FC8DD3ADFB3C}"/>
                    </a:ext>
                  </a:extLst>
                </p:cNvPr>
                <p:cNvPicPr/>
                <p:nvPr/>
              </p:nvPicPr>
              <p:blipFill>
                <a:blip r:embed="rId901"/>
                <a:stretch>
                  <a:fillRect/>
                </a:stretch>
              </p:blipFill>
              <p:spPr>
                <a:xfrm>
                  <a:off x="11776347" y="3582987"/>
                  <a:ext cx="159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83" name="Freihand 582">
                  <a:extLst>
                    <a:ext uri="{FF2B5EF4-FFF2-40B4-BE49-F238E27FC236}">
                      <a16:creationId xmlns:a16="http://schemas.microsoft.com/office/drawing/2014/main" id="{F32B5A7B-A138-4F45-AD1C-7EA5E1E77B93}"/>
                    </a:ext>
                  </a:extLst>
                </p14:cNvPr>
                <p14:cNvContentPartPr/>
                <p14:nvPr/>
              </p14:nvContentPartPr>
              <p14:xfrm>
                <a:off x="8307747" y="4022907"/>
                <a:ext cx="288000" cy="168840"/>
              </p14:xfrm>
            </p:contentPart>
          </mc:Choice>
          <mc:Fallback>
            <p:pic>
              <p:nvPicPr>
                <p:cNvPr id="583" name="Freihand 582">
                  <a:extLst>
                    <a:ext uri="{FF2B5EF4-FFF2-40B4-BE49-F238E27FC236}">
                      <a16:creationId xmlns:a16="http://schemas.microsoft.com/office/drawing/2014/main" id="{F32B5A7B-A138-4F45-AD1C-7EA5E1E77B93}"/>
                    </a:ext>
                  </a:extLst>
                </p:cNvPr>
                <p:cNvPicPr/>
                <p:nvPr/>
              </p:nvPicPr>
              <p:blipFill>
                <a:blip r:embed="rId903"/>
                <a:stretch>
                  <a:fillRect/>
                </a:stretch>
              </p:blipFill>
              <p:spPr>
                <a:xfrm>
                  <a:off x="8303427" y="4018587"/>
                  <a:ext cx="296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84" name="Freihand 583">
                  <a:extLst>
                    <a:ext uri="{FF2B5EF4-FFF2-40B4-BE49-F238E27FC236}">
                      <a16:creationId xmlns:a16="http://schemas.microsoft.com/office/drawing/2014/main" id="{FF7BF9B3-136C-408A-8AF9-E3CC165F5248}"/>
                    </a:ext>
                  </a:extLst>
                </p14:cNvPr>
                <p14:cNvContentPartPr/>
                <p14:nvPr/>
              </p14:nvContentPartPr>
              <p14:xfrm>
                <a:off x="8573427" y="4017867"/>
                <a:ext cx="158400" cy="169200"/>
              </p14:xfrm>
            </p:contentPart>
          </mc:Choice>
          <mc:Fallback>
            <p:pic>
              <p:nvPicPr>
                <p:cNvPr id="584" name="Freihand 583">
                  <a:extLst>
                    <a:ext uri="{FF2B5EF4-FFF2-40B4-BE49-F238E27FC236}">
                      <a16:creationId xmlns:a16="http://schemas.microsoft.com/office/drawing/2014/main" id="{FF7BF9B3-136C-408A-8AF9-E3CC165F5248}"/>
                    </a:ext>
                  </a:extLst>
                </p:cNvPr>
                <p:cNvPicPr/>
                <p:nvPr/>
              </p:nvPicPr>
              <p:blipFill>
                <a:blip r:embed="rId905"/>
                <a:stretch>
                  <a:fillRect/>
                </a:stretch>
              </p:blipFill>
              <p:spPr>
                <a:xfrm>
                  <a:off x="8569107" y="4013547"/>
                  <a:ext cx="167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85" name="Freihand 584">
                  <a:extLst>
                    <a:ext uri="{FF2B5EF4-FFF2-40B4-BE49-F238E27FC236}">
                      <a16:creationId xmlns:a16="http://schemas.microsoft.com/office/drawing/2014/main" id="{0BB740C1-BAA4-4FF9-A119-543029AF8682}"/>
                    </a:ext>
                  </a:extLst>
                </p14:cNvPr>
                <p14:cNvContentPartPr/>
                <p14:nvPr/>
              </p14:nvContentPartPr>
              <p14:xfrm>
                <a:off x="8630667" y="4024707"/>
                <a:ext cx="120960" cy="95400"/>
              </p14:xfrm>
            </p:contentPart>
          </mc:Choice>
          <mc:Fallback>
            <p:pic>
              <p:nvPicPr>
                <p:cNvPr id="585" name="Freihand 584">
                  <a:extLst>
                    <a:ext uri="{FF2B5EF4-FFF2-40B4-BE49-F238E27FC236}">
                      <a16:creationId xmlns:a16="http://schemas.microsoft.com/office/drawing/2014/main" id="{0BB740C1-BAA4-4FF9-A119-543029AF8682}"/>
                    </a:ext>
                  </a:extLst>
                </p:cNvPr>
                <p:cNvPicPr/>
                <p:nvPr/>
              </p:nvPicPr>
              <p:blipFill>
                <a:blip r:embed="rId907"/>
                <a:stretch>
                  <a:fillRect/>
                </a:stretch>
              </p:blipFill>
              <p:spPr>
                <a:xfrm>
                  <a:off x="8626347" y="4020387"/>
                  <a:ext cx="129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86" name="Freihand 585">
                  <a:extLst>
                    <a:ext uri="{FF2B5EF4-FFF2-40B4-BE49-F238E27FC236}">
                      <a16:creationId xmlns:a16="http://schemas.microsoft.com/office/drawing/2014/main" id="{92D61818-8B5F-41DE-A21C-D622281EB02E}"/>
                    </a:ext>
                  </a:extLst>
                </p14:cNvPr>
                <p14:cNvContentPartPr/>
                <p14:nvPr/>
              </p14:nvContentPartPr>
              <p14:xfrm>
                <a:off x="8745147" y="4099587"/>
                <a:ext cx="92520" cy="98640"/>
              </p14:xfrm>
            </p:contentPart>
          </mc:Choice>
          <mc:Fallback>
            <p:pic>
              <p:nvPicPr>
                <p:cNvPr id="586" name="Freihand 585">
                  <a:extLst>
                    <a:ext uri="{FF2B5EF4-FFF2-40B4-BE49-F238E27FC236}">
                      <a16:creationId xmlns:a16="http://schemas.microsoft.com/office/drawing/2014/main" id="{92D61818-8B5F-41DE-A21C-D622281EB02E}"/>
                    </a:ext>
                  </a:extLst>
                </p:cNvPr>
                <p:cNvPicPr/>
                <p:nvPr/>
              </p:nvPicPr>
              <p:blipFill>
                <a:blip r:embed="rId909"/>
                <a:stretch>
                  <a:fillRect/>
                </a:stretch>
              </p:blipFill>
              <p:spPr>
                <a:xfrm>
                  <a:off x="8740827" y="4095267"/>
                  <a:ext cx="101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87" name="Freihand 586">
                  <a:extLst>
                    <a:ext uri="{FF2B5EF4-FFF2-40B4-BE49-F238E27FC236}">
                      <a16:creationId xmlns:a16="http://schemas.microsoft.com/office/drawing/2014/main" id="{0B02B43B-EA3C-470C-A49E-5BC2A9E28E78}"/>
                    </a:ext>
                  </a:extLst>
                </p14:cNvPr>
                <p14:cNvContentPartPr/>
                <p14:nvPr/>
              </p14:nvContentPartPr>
              <p14:xfrm>
                <a:off x="8823267" y="4109307"/>
                <a:ext cx="113040" cy="75960"/>
              </p14:xfrm>
            </p:contentPart>
          </mc:Choice>
          <mc:Fallback>
            <p:pic>
              <p:nvPicPr>
                <p:cNvPr id="587" name="Freihand 586">
                  <a:extLst>
                    <a:ext uri="{FF2B5EF4-FFF2-40B4-BE49-F238E27FC236}">
                      <a16:creationId xmlns:a16="http://schemas.microsoft.com/office/drawing/2014/main" id="{0B02B43B-EA3C-470C-A49E-5BC2A9E28E78}"/>
                    </a:ext>
                  </a:extLst>
                </p:cNvPr>
                <p:cNvPicPr/>
                <p:nvPr/>
              </p:nvPicPr>
              <p:blipFill>
                <a:blip r:embed="rId911"/>
                <a:stretch>
                  <a:fillRect/>
                </a:stretch>
              </p:blipFill>
              <p:spPr>
                <a:xfrm>
                  <a:off x="8818947" y="4104987"/>
                  <a:ext cx="121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88" name="Freihand 587">
                  <a:extLst>
                    <a:ext uri="{FF2B5EF4-FFF2-40B4-BE49-F238E27FC236}">
                      <a16:creationId xmlns:a16="http://schemas.microsoft.com/office/drawing/2014/main" id="{5D2371C7-0F91-43B7-9E71-A1963AEBD969}"/>
                    </a:ext>
                  </a:extLst>
                </p14:cNvPr>
                <p14:cNvContentPartPr/>
                <p14:nvPr/>
              </p14:nvContentPartPr>
              <p14:xfrm>
                <a:off x="8935947" y="4052427"/>
                <a:ext cx="279360" cy="138240"/>
              </p14:xfrm>
            </p:contentPart>
          </mc:Choice>
          <mc:Fallback>
            <p:pic>
              <p:nvPicPr>
                <p:cNvPr id="588" name="Freihand 587">
                  <a:extLst>
                    <a:ext uri="{FF2B5EF4-FFF2-40B4-BE49-F238E27FC236}">
                      <a16:creationId xmlns:a16="http://schemas.microsoft.com/office/drawing/2014/main" id="{5D2371C7-0F91-43B7-9E71-A1963AEBD969}"/>
                    </a:ext>
                  </a:extLst>
                </p:cNvPr>
                <p:cNvPicPr/>
                <p:nvPr/>
              </p:nvPicPr>
              <p:blipFill>
                <a:blip r:embed="rId913"/>
                <a:stretch>
                  <a:fillRect/>
                </a:stretch>
              </p:blipFill>
              <p:spPr>
                <a:xfrm>
                  <a:off x="8931627" y="4048107"/>
                  <a:ext cx="288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89" name="Freihand 588">
                  <a:extLst>
                    <a:ext uri="{FF2B5EF4-FFF2-40B4-BE49-F238E27FC236}">
                      <a16:creationId xmlns:a16="http://schemas.microsoft.com/office/drawing/2014/main" id="{B24CB539-2EE2-4653-91B6-8C36855353DA}"/>
                    </a:ext>
                  </a:extLst>
                </p14:cNvPr>
                <p14:cNvContentPartPr/>
                <p14:nvPr/>
              </p14:nvContentPartPr>
              <p14:xfrm>
                <a:off x="9251307" y="4005267"/>
                <a:ext cx="116280" cy="175680"/>
              </p14:xfrm>
            </p:contentPart>
          </mc:Choice>
          <mc:Fallback>
            <p:pic>
              <p:nvPicPr>
                <p:cNvPr id="589" name="Freihand 588">
                  <a:extLst>
                    <a:ext uri="{FF2B5EF4-FFF2-40B4-BE49-F238E27FC236}">
                      <a16:creationId xmlns:a16="http://schemas.microsoft.com/office/drawing/2014/main" id="{B24CB539-2EE2-4653-91B6-8C36855353DA}"/>
                    </a:ext>
                  </a:extLst>
                </p:cNvPr>
                <p:cNvPicPr/>
                <p:nvPr/>
              </p:nvPicPr>
              <p:blipFill>
                <a:blip r:embed="rId915"/>
                <a:stretch>
                  <a:fillRect/>
                </a:stretch>
              </p:blipFill>
              <p:spPr>
                <a:xfrm>
                  <a:off x="9246987" y="4000947"/>
                  <a:ext cx="124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90" name="Freihand 589">
                  <a:extLst>
                    <a:ext uri="{FF2B5EF4-FFF2-40B4-BE49-F238E27FC236}">
                      <a16:creationId xmlns:a16="http://schemas.microsoft.com/office/drawing/2014/main" id="{10ECDE45-2552-4FD2-A179-66EAF698215F}"/>
                    </a:ext>
                  </a:extLst>
                </p14:cNvPr>
                <p14:cNvContentPartPr/>
                <p14:nvPr/>
              </p14:nvContentPartPr>
              <p14:xfrm>
                <a:off x="9317547" y="4095267"/>
                <a:ext cx="73080" cy="84240"/>
              </p14:xfrm>
            </p:contentPart>
          </mc:Choice>
          <mc:Fallback>
            <p:pic>
              <p:nvPicPr>
                <p:cNvPr id="590" name="Freihand 589">
                  <a:extLst>
                    <a:ext uri="{FF2B5EF4-FFF2-40B4-BE49-F238E27FC236}">
                      <a16:creationId xmlns:a16="http://schemas.microsoft.com/office/drawing/2014/main" id="{10ECDE45-2552-4FD2-A179-66EAF698215F}"/>
                    </a:ext>
                  </a:extLst>
                </p:cNvPr>
                <p:cNvPicPr/>
                <p:nvPr/>
              </p:nvPicPr>
              <p:blipFill>
                <a:blip r:embed="rId917"/>
                <a:stretch>
                  <a:fillRect/>
                </a:stretch>
              </p:blipFill>
              <p:spPr>
                <a:xfrm>
                  <a:off x="9313227" y="4090947"/>
                  <a:ext cx="81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91" name="Freihand 590">
                  <a:extLst>
                    <a:ext uri="{FF2B5EF4-FFF2-40B4-BE49-F238E27FC236}">
                      <a16:creationId xmlns:a16="http://schemas.microsoft.com/office/drawing/2014/main" id="{A88E5BC6-97C7-4973-B468-1C609E722147}"/>
                    </a:ext>
                  </a:extLst>
                </p14:cNvPr>
                <p14:cNvContentPartPr/>
                <p14:nvPr/>
              </p14:nvContentPartPr>
              <p14:xfrm>
                <a:off x="9402507" y="4027947"/>
                <a:ext cx="151560" cy="158040"/>
              </p14:xfrm>
            </p:contentPart>
          </mc:Choice>
          <mc:Fallback>
            <p:pic>
              <p:nvPicPr>
                <p:cNvPr id="591" name="Freihand 590">
                  <a:extLst>
                    <a:ext uri="{FF2B5EF4-FFF2-40B4-BE49-F238E27FC236}">
                      <a16:creationId xmlns:a16="http://schemas.microsoft.com/office/drawing/2014/main" id="{A88E5BC6-97C7-4973-B468-1C609E722147}"/>
                    </a:ext>
                  </a:extLst>
                </p:cNvPr>
                <p:cNvPicPr/>
                <p:nvPr/>
              </p:nvPicPr>
              <p:blipFill>
                <a:blip r:embed="rId919"/>
                <a:stretch>
                  <a:fillRect/>
                </a:stretch>
              </p:blipFill>
              <p:spPr>
                <a:xfrm>
                  <a:off x="9398187" y="4023627"/>
                  <a:ext cx="160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92" name="Freihand 591">
                  <a:extLst>
                    <a:ext uri="{FF2B5EF4-FFF2-40B4-BE49-F238E27FC236}">
                      <a16:creationId xmlns:a16="http://schemas.microsoft.com/office/drawing/2014/main" id="{5AEB4A05-0D7D-4275-8A18-868E429021F0}"/>
                    </a:ext>
                  </a:extLst>
                </p14:cNvPr>
                <p14:cNvContentPartPr/>
                <p14:nvPr/>
              </p14:nvContentPartPr>
              <p14:xfrm>
                <a:off x="9542547" y="4000227"/>
                <a:ext cx="27360" cy="51480"/>
              </p14:xfrm>
            </p:contentPart>
          </mc:Choice>
          <mc:Fallback>
            <p:pic>
              <p:nvPicPr>
                <p:cNvPr id="592" name="Freihand 591">
                  <a:extLst>
                    <a:ext uri="{FF2B5EF4-FFF2-40B4-BE49-F238E27FC236}">
                      <a16:creationId xmlns:a16="http://schemas.microsoft.com/office/drawing/2014/main" id="{5AEB4A05-0D7D-4275-8A18-868E429021F0}"/>
                    </a:ext>
                  </a:extLst>
                </p:cNvPr>
                <p:cNvPicPr/>
                <p:nvPr/>
              </p:nvPicPr>
              <p:blipFill>
                <a:blip r:embed="rId921"/>
                <a:stretch>
                  <a:fillRect/>
                </a:stretch>
              </p:blipFill>
              <p:spPr>
                <a:xfrm>
                  <a:off x="9538227" y="3995907"/>
                  <a:ext cx="36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93" name="Freihand 592">
                  <a:extLst>
                    <a:ext uri="{FF2B5EF4-FFF2-40B4-BE49-F238E27FC236}">
                      <a16:creationId xmlns:a16="http://schemas.microsoft.com/office/drawing/2014/main" id="{C1688865-2A3B-4562-A211-75074451732E}"/>
                    </a:ext>
                  </a:extLst>
                </p14:cNvPr>
                <p14:cNvContentPartPr/>
                <p14:nvPr/>
              </p14:nvContentPartPr>
              <p14:xfrm>
                <a:off x="9591507" y="4057467"/>
                <a:ext cx="178200" cy="107280"/>
              </p14:xfrm>
            </p:contentPart>
          </mc:Choice>
          <mc:Fallback>
            <p:pic>
              <p:nvPicPr>
                <p:cNvPr id="593" name="Freihand 592">
                  <a:extLst>
                    <a:ext uri="{FF2B5EF4-FFF2-40B4-BE49-F238E27FC236}">
                      <a16:creationId xmlns:a16="http://schemas.microsoft.com/office/drawing/2014/main" id="{C1688865-2A3B-4562-A211-75074451732E}"/>
                    </a:ext>
                  </a:extLst>
                </p:cNvPr>
                <p:cNvPicPr/>
                <p:nvPr/>
              </p:nvPicPr>
              <p:blipFill>
                <a:blip r:embed="rId923"/>
                <a:stretch>
                  <a:fillRect/>
                </a:stretch>
              </p:blipFill>
              <p:spPr>
                <a:xfrm>
                  <a:off x="9587187" y="4053147"/>
                  <a:ext cx="186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95" name="Freihand 594">
                  <a:extLst>
                    <a:ext uri="{FF2B5EF4-FFF2-40B4-BE49-F238E27FC236}">
                      <a16:creationId xmlns:a16="http://schemas.microsoft.com/office/drawing/2014/main" id="{4C49FD85-859B-4963-B845-485DA86CB02B}"/>
                    </a:ext>
                  </a:extLst>
                </p14:cNvPr>
                <p14:cNvContentPartPr/>
                <p14:nvPr/>
              </p14:nvContentPartPr>
              <p14:xfrm>
                <a:off x="9913707" y="4073667"/>
                <a:ext cx="104760" cy="209520"/>
              </p14:xfrm>
            </p:contentPart>
          </mc:Choice>
          <mc:Fallback>
            <p:pic>
              <p:nvPicPr>
                <p:cNvPr id="595" name="Freihand 594">
                  <a:extLst>
                    <a:ext uri="{FF2B5EF4-FFF2-40B4-BE49-F238E27FC236}">
                      <a16:creationId xmlns:a16="http://schemas.microsoft.com/office/drawing/2014/main" id="{4C49FD85-859B-4963-B845-485DA86CB02B}"/>
                    </a:ext>
                  </a:extLst>
                </p:cNvPr>
                <p:cNvPicPr/>
                <p:nvPr/>
              </p:nvPicPr>
              <p:blipFill>
                <a:blip r:embed="rId925"/>
                <a:stretch>
                  <a:fillRect/>
                </a:stretch>
              </p:blipFill>
              <p:spPr>
                <a:xfrm>
                  <a:off x="9909387" y="4069347"/>
                  <a:ext cx="1134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96" name="Freihand 595">
                  <a:extLst>
                    <a:ext uri="{FF2B5EF4-FFF2-40B4-BE49-F238E27FC236}">
                      <a16:creationId xmlns:a16="http://schemas.microsoft.com/office/drawing/2014/main" id="{5825F370-7ADC-4FE8-BCEB-78D19804F6D7}"/>
                    </a:ext>
                  </a:extLst>
                </p14:cNvPr>
                <p14:cNvContentPartPr/>
                <p14:nvPr/>
              </p14:nvContentPartPr>
              <p14:xfrm>
                <a:off x="10017747" y="4052427"/>
                <a:ext cx="163800" cy="118440"/>
              </p14:xfrm>
            </p:contentPart>
          </mc:Choice>
          <mc:Fallback>
            <p:pic>
              <p:nvPicPr>
                <p:cNvPr id="596" name="Freihand 595">
                  <a:extLst>
                    <a:ext uri="{FF2B5EF4-FFF2-40B4-BE49-F238E27FC236}">
                      <a16:creationId xmlns:a16="http://schemas.microsoft.com/office/drawing/2014/main" id="{5825F370-7ADC-4FE8-BCEB-78D19804F6D7}"/>
                    </a:ext>
                  </a:extLst>
                </p:cNvPr>
                <p:cNvPicPr/>
                <p:nvPr/>
              </p:nvPicPr>
              <p:blipFill>
                <a:blip r:embed="rId927"/>
                <a:stretch>
                  <a:fillRect/>
                </a:stretch>
              </p:blipFill>
              <p:spPr>
                <a:xfrm>
                  <a:off x="10013427" y="4048107"/>
                  <a:ext cx="172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97" name="Freihand 596">
                  <a:extLst>
                    <a:ext uri="{FF2B5EF4-FFF2-40B4-BE49-F238E27FC236}">
                      <a16:creationId xmlns:a16="http://schemas.microsoft.com/office/drawing/2014/main" id="{11AC868F-F0FD-4DD0-87B7-9AB9DC2F2711}"/>
                    </a:ext>
                  </a:extLst>
                </p14:cNvPr>
                <p14:cNvContentPartPr/>
                <p14:nvPr/>
              </p14:nvContentPartPr>
              <p14:xfrm>
                <a:off x="10140147" y="3970347"/>
                <a:ext cx="190440" cy="199800"/>
              </p14:xfrm>
            </p:contentPart>
          </mc:Choice>
          <mc:Fallback>
            <p:pic>
              <p:nvPicPr>
                <p:cNvPr id="597" name="Freihand 596">
                  <a:extLst>
                    <a:ext uri="{FF2B5EF4-FFF2-40B4-BE49-F238E27FC236}">
                      <a16:creationId xmlns:a16="http://schemas.microsoft.com/office/drawing/2014/main" id="{11AC868F-F0FD-4DD0-87B7-9AB9DC2F2711}"/>
                    </a:ext>
                  </a:extLst>
                </p:cNvPr>
                <p:cNvPicPr/>
                <p:nvPr/>
              </p:nvPicPr>
              <p:blipFill>
                <a:blip r:embed="rId929"/>
                <a:stretch>
                  <a:fillRect/>
                </a:stretch>
              </p:blipFill>
              <p:spPr>
                <a:xfrm>
                  <a:off x="10135827" y="3966027"/>
                  <a:ext cx="199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98" name="Freihand 597">
                  <a:extLst>
                    <a:ext uri="{FF2B5EF4-FFF2-40B4-BE49-F238E27FC236}">
                      <a16:creationId xmlns:a16="http://schemas.microsoft.com/office/drawing/2014/main" id="{B11B8AD7-A6E8-4C1C-8F93-6857E852AE4D}"/>
                    </a:ext>
                  </a:extLst>
                </p14:cNvPr>
                <p14:cNvContentPartPr/>
                <p14:nvPr/>
              </p14:nvContentPartPr>
              <p14:xfrm>
                <a:off x="10394307" y="3995187"/>
                <a:ext cx="306720" cy="297720"/>
              </p14:xfrm>
            </p:contentPart>
          </mc:Choice>
          <mc:Fallback>
            <p:pic>
              <p:nvPicPr>
                <p:cNvPr id="598" name="Freihand 597">
                  <a:extLst>
                    <a:ext uri="{FF2B5EF4-FFF2-40B4-BE49-F238E27FC236}">
                      <a16:creationId xmlns:a16="http://schemas.microsoft.com/office/drawing/2014/main" id="{B11B8AD7-A6E8-4C1C-8F93-6857E852AE4D}"/>
                    </a:ext>
                  </a:extLst>
                </p:cNvPr>
                <p:cNvPicPr/>
                <p:nvPr/>
              </p:nvPicPr>
              <p:blipFill>
                <a:blip r:embed="rId931"/>
                <a:stretch>
                  <a:fillRect/>
                </a:stretch>
              </p:blipFill>
              <p:spPr>
                <a:xfrm>
                  <a:off x="10389987" y="3990867"/>
                  <a:ext cx="3153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99" name="Freihand 598">
                  <a:extLst>
                    <a:ext uri="{FF2B5EF4-FFF2-40B4-BE49-F238E27FC236}">
                      <a16:creationId xmlns:a16="http://schemas.microsoft.com/office/drawing/2014/main" id="{BCE40533-CDC6-40D5-9F7E-D3008B40D17A}"/>
                    </a:ext>
                  </a:extLst>
                </p14:cNvPr>
                <p14:cNvContentPartPr/>
                <p14:nvPr/>
              </p14:nvContentPartPr>
              <p14:xfrm>
                <a:off x="10830267" y="3994107"/>
                <a:ext cx="127080" cy="154440"/>
              </p14:xfrm>
            </p:contentPart>
          </mc:Choice>
          <mc:Fallback>
            <p:pic>
              <p:nvPicPr>
                <p:cNvPr id="599" name="Freihand 598">
                  <a:extLst>
                    <a:ext uri="{FF2B5EF4-FFF2-40B4-BE49-F238E27FC236}">
                      <a16:creationId xmlns:a16="http://schemas.microsoft.com/office/drawing/2014/main" id="{BCE40533-CDC6-40D5-9F7E-D3008B40D17A}"/>
                    </a:ext>
                  </a:extLst>
                </p:cNvPr>
                <p:cNvPicPr/>
                <p:nvPr/>
              </p:nvPicPr>
              <p:blipFill>
                <a:blip r:embed="rId933"/>
                <a:stretch>
                  <a:fillRect/>
                </a:stretch>
              </p:blipFill>
              <p:spPr>
                <a:xfrm>
                  <a:off x="10825947" y="3989787"/>
                  <a:ext cx="135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600" name="Freihand 599">
                  <a:extLst>
                    <a:ext uri="{FF2B5EF4-FFF2-40B4-BE49-F238E27FC236}">
                      <a16:creationId xmlns:a16="http://schemas.microsoft.com/office/drawing/2014/main" id="{147EB14D-5323-452A-938D-8183109B236A}"/>
                    </a:ext>
                  </a:extLst>
                </p14:cNvPr>
                <p14:cNvContentPartPr/>
                <p14:nvPr/>
              </p14:nvContentPartPr>
              <p14:xfrm>
                <a:off x="10962747" y="4066827"/>
                <a:ext cx="56160" cy="97560"/>
              </p14:xfrm>
            </p:contentPart>
          </mc:Choice>
          <mc:Fallback>
            <p:pic>
              <p:nvPicPr>
                <p:cNvPr id="600" name="Freihand 599">
                  <a:extLst>
                    <a:ext uri="{FF2B5EF4-FFF2-40B4-BE49-F238E27FC236}">
                      <a16:creationId xmlns:a16="http://schemas.microsoft.com/office/drawing/2014/main" id="{147EB14D-5323-452A-938D-8183109B236A}"/>
                    </a:ext>
                  </a:extLst>
                </p:cNvPr>
                <p:cNvPicPr/>
                <p:nvPr/>
              </p:nvPicPr>
              <p:blipFill>
                <a:blip r:embed="rId935"/>
                <a:stretch>
                  <a:fillRect/>
                </a:stretch>
              </p:blipFill>
              <p:spPr>
                <a:xfrm>
                  <a:off x="10958427" y="4062507"/>
                  <a:ext cx="64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601" name="Freihand 600">
                  <a:extLst>
                    <a:ext uri="{FF2B5EF4-FFF2-40B4-BE49-F238E27FC236}">
                      <a16:creationId xmlns:a16="http://schemas.microsoft.com/office/drawing/2014/main" id="{C6B85C8C-DADF-455F-A3A5-932988647322}"/>
                    </a:ext>
                  </a:extLst>
                </p14:cNvPr>
                <p14:cNvContentPartPr/>
                <p14:nvPr/>
              </p14:nvContentPartPr>
              <p14:xfrm>
                <a:off x="11058147" y="4054587"/>
                <a:ext cx="69480" cy="113760"/>
              </p14:xfrm>
            </p:contentPart>
          </mc:Choice>
          <mc:Fallback>
            <p:pic>
              <p:nvPicPr>
                <p:cNvPr id="601" name="Freihand 600">
                  <a:extLst>
                    <a:ext uri="{FF2B5EF4-FFF2-40B4-BE49-F238E27FC236}">
                      <a16:creationId xmlns:a16="http://schemas.microsoft.com/office/drawing/2014/main" id="{C6B85C8C-DADF-455F-A3A5-932988647322}"/>
                    </a:ext>
                  </a:extLst>
                </p:cNvPr>
                <p:cNvPicPr/>
                <p:nvPr/>
              </p:nvPicPr>
              <p:blipFill>
                <a:blip r:embed="rId937"/>
                <a:stretch>
                  <a:fillRect/>
                </a:stretch>
              </p:blipFill>
              <p:spPr>
                <a:xfrm>
                  <a:off x="11053827" y="4050267"/>
                  <a:ext cx="78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602" name="Freihand 601">
                  <a:extLst>
                    <a:ext uri="{FF2B5EF4-FFF2-40B4-BE49-F238E27FC236}">
                      <a16:creationId xmlns:a16="http://schemas.microsoft.com/office/drawing/2014/main" id="{A589FD67-6FC6-4882-B107-1564F0BEE8B2}"/>
                    </a:ext>
                  </a:extLst>
                </p14:cNvPr>
                <p14:cNvContentPartPr/>
                <p14:nvPr/>
              </p14:nvContentPartPr>
              <p14:xfrm>
                <a:off x="8483067" y="4397667"/>
                <a:ext cx="131040" cy="140400"/>
              </p14:xfrm>
            </p:contentPart>
          </mc:Choice>
          <mc:Fallback>
            <p:pic>
              <p:nvPicPr>
                <p:cNvPr id="602" name="Freihand 601">
                  <a:extLst>
                    <a:ext uri="{FF2B5EF4-FFF2-40B4-BE49-F238E27FC236}">
                      <a16:creationId xmlns:a16="http://schemas.microsoft.com/office/drawing/2014/main" id="{A589FD67-6FC6-4882-B107-1564F0BEE8B2}"/>
                    </a:ext>
                  </a:extLst>
                </p:cNvPr>
                <p:cNvPicPr/>
                <p:nvPr/>
              </p:nvPicPr>
              <p:blipFill>
                <a:blip r:embed="rId939"/>
                <a:stretch>
                  <a:fillRect/>
                </a:stretch>
              </p:blipFill>
              <p:spPr>
                <a:xfrm>
                  <a:off x="8478747" y="4393347"/>
                  <a:ext cx="139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603" name="Freihand 602">
                  <a:extLst>
                    <a:ext uri="{FF2B5EF4-FFF2-40B4-BE49-F238E27FC236}">
                      <a16:creationId xmlns:a16="http://schemas.microsoft.com/office/drawing/2014/main" id="{47453A37-6F37-4713-8880-2B4A5D8656FD}"/>
                    </a:ext>
                  </a:extLst>
                </p14:cNvPr>
                <p14:cNvContentPartPr/>
                <p14:nvPr/>
              </p14:nvContentPartPr>
              <p14:xfrm>
                <a:off x="8636067" y="4335387"/>
                <a:ext cx="367920" cy="201240"/>
              </p14:xfrm>
            </p:contentPart>
          </mc:Choice>
          <mc:Fallback>
            <p:pic>
              <p:nvPicPr>
                <p:cNvPr id="603" name="Freihand 602">
                  <a:extLst>
                    <a:ext uri="{FF2B5EF4-FFF2-40B4-BE49-F238E27FC236}">
                      <a16:creationId xmlns:a16="http://schemas.microsoft.com/office/drawing/2014/main" id="{47453A37-6F37-4713-8880-2B4A5D8656FD}"/>
                    </a:ext>
                  </a:extLst>
                </p:cNvPr>
                <p:cNvPicPr/>
                <p:nvPr/>
              </p:nvPicPr>
              <p:blipFill>
                <a:blip r:embed="rId941"/>
                <a:stretch>
                  <a:fillRect/>
                </a:stretch>
              </p:blipFill>
              <p:spPr>
                <a:xfrm>
                  <a:off x="8631747" y="4331067"/>
                  <a:ext cx="376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604" name="Freihand 603">
                  <a:extLst>
                    <a:ext uri="{FF2B5EF4-FFF2-40B4-BE49-F238E27FC236}">
                      <a16:creationId xmlns:a16="http://schemas.microsoft.com/office/drawing/2014/main" id="{21A928EF-BC72-48A7-A860-1EBC1B46A258}"/>
                    </a:ext>
                  </a:extLst>
                </p14:cNvPr>
                <p14:cNvContentPartPr/>
                <p14:nvPr/>
              </p14:nvContentPartPr>
              <p14:xfrm>
                <a:off x="8909667" y="4331067"/>
                <a:ext cx="62640" cy="2520"/>
              </p14:xfrm>
            </p:contentPart>
          </mc:Choice>
          <mc:Fallback>
            <p:pic>
              <p:nvPicPr>
                <p:cNvPr id="604" name="Freihand 603">
                  <a:extLst>
                    <a:ext uri="{FF2B5EF4-FFF2-40B4-BE49-F238E27FC236}">
                      <a16:creationId xmlns:a16="http://schemas.microsoft.com/office/drawing/2014/main" id="{21A928EF-BC72-48A7-A860-1EBC1B46A258}"/>
                    </a:ext>
                  </a:extLst>
                </p:cNvPr>
                <p:cNvPicPr/>
                <p:nvPr/>
              </p:nvPicPr>
              <p:blipFill>
                <a:blip r:embed="rId943"/>
                <a:stretch>
                  <a:fillRect/>
                </a:stretch>
              </p:blipFill>
              <p:spPr>
                <a:xfrm>
                  <a:off x="8905347" y="4326747"/>
                  <a:ext cx="712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605" name="Freihand 604">
                  <a:extLst>
                    <a:ext uri="{FF2B5EF4-FFF2-40B4-BE49-F238E27FC236}">
                      <a16:creationId xmlns:a16="http://schemas.microsoft.com/office/drawing/2014/main" id="{72DA867A-BFA1-4256-8311-1BF7E6A1672A}"/>
                    </a:ext>
                  </a:extLst>
                </p14:cNvPr>
                <p14:cNvContentPartPr/>
                <p14:nvPr/>
              </p14:nvContentPartPr>
              <p14:xfrm>
                <a:off x="9055107" y="4372467"/>
                <a:ext cx="155880" cy="151920"/>
              </p14:xfrm>
            </p:contentPart>
          </mc:Choice>
          <mc:Fallback>
            <p:pic>
              <p:nvPicPr>
                <p:cNvPr id="605" name="Freihand 604">
                  <a:extLst>
                    <a:ext uri="{FF2B5EF4-FFF2-40B4-BE49-F238E27FC236}">
                      <a16:creationId xmlns:a16="http://schemas.microsoft.com/office/drawing/2014/main" id="{72DA867A-BFA1-4256-8311-1BF7E6A1672A}"/>
                    </a:ext>
                  </a:extLst>
                </p:cNvPr>
                <p:cNvPicPr/>
                <p:nvPr/>
              </p:nvPicPr>
              <p:blipFill>
                <a:blip r:embed="rId945"/>
                <a:stretch>
                  <a:fillRect/>
                </a:stretch>
              </p:blipFill>
              <p:spPr>
                <a:xfrm>
                  <a:off x="9050787" y="4368147"/>
                  <a:ext cx="164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06" name="Freihand 605">
                  <a:extLst>
                    <a:ext uri="{FF2B5EF4-FFF2-40B4-BE49-F238E27FC236}">
                      <a16:creationId xmlns:a16="http://schemas.microsoft.com/office/drawing/2014/main" id="{FF2CD959-3152-474E-880D-B9B1B019E466}"/>
                    </a:ext>
                  </a:extLst>
                </p14:cNvPr>
                <p14:cNvContentPartPr/>
                <p14:nvPr/>
              </p14:nvContentPartPr>
              <p14:xfrm>
                <a:off x="9145827" y="4332147"/>
                <a:ext cx="57240" cy="39240"/>
              </p14:xfrm>
            </p:contentPart>
          </mc:Choice>
          <mc:Fallback>
            <p:pic>
              <p:nvPicPr>
                <p:cNvPr id="606" name="Freihand 605">
                  <a:extLst>
                    <a:ext uri="{FF2B5EF4-FFF2-40B4-BE49-F238E27FC236}">
                      <a16:creationId xmlns:a16="http://schemas.microsoft.com/office/drawing/2014/main" id="{FF2CD959-3152-474E-880D-B9B1B019E466}"/>
                    </a:ext>
                  </a:extLst>
                </p:cNvPr>
                <p:cNvPicPr/>
                <p:nvPr/>
              </p:nvPicPr>
              <p:blipFill>
                <a:blip r:embed="rId947"/>
                <a:stretch>
                  <a:fillRect/>
                </a:stretch>
              </p:blipFill>
              <p:spPr>
                <a:xfrm>
                  <a:off x="9141507" y="4327827"/>
                  <a:ext cx="65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07" name="Freihand 606">
                  <a:extLst>
                    <a:ext uri="{FF2B5EF4-FFF2-40B4-BE49-F238E27FC236}">
                      <a16:creationId xmlns:a16="http://schemas.microsoft.com/office/drawing/2014/main" id="{4D40EF84-B3F8-419D-B446-40E27D778E2B}"/>
                    </a:ext>
                  </a:extLst>
                </p14:cNvPr>
                <p14:cNvContentPartPr/>
                <p14:nvPr/>
              </p14:nvContentPartPr>
              <p14:xfrm>
                <a:off x="9243387" y="4351947"/>
                <a:ext cx="216000" cy="150120"/>
              </p14:xfrm>
            </p:contentPart>
          </mc:Choice>
          <mc:Fallback>
            <p:pic>
              <p:nvPicPr>
                <p:cNvPr id="607" name="Freihand 606">
                  <a:extLst>
                    <a:ext uri="{FF2B5EF4-FFF2-40B4-BE49-F238E27FC236}">
                      <a16:creationId xmlns:a16="http://schemas.microsoft.com/office/drawing/2014/main" id="{4D40EF84-B3F8-419D-B446-40E27D778E2B}"/>
                    </a:ext>
                  </a:extLst>
                </p:cNvPr>
                <p:cNvPicPr/>
                <p:nvPr/>
              </p:nvPicPr>
              <p:blipFill>
                <a:blip r:embed="rId949"/>
                <a:stretch>
                  <a:fillRect/>
                </a:stretch>
              </p:blipFill>
              <p:spPr>
                <a:xfrm>
                  <a:off x="9239067" y="4347627"/>
                  <a:ext cx="224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10" name="Freihand 609">
                  <a:extLst>
                    <a:ext uri="{FF2B5EF4-FFF2-40B4-BE49-F238E27FC236}">
                      <a16:creationId xmlns:a16="http://schemas.microsoft.com/office/drawing/2014/main" id="{58FA8B47-47D0-4347-A228-1105BA659114}"/>
                    </a:ext>
                  </a:extLst>
                </p14:cNvPr>
                <p14:cNvContentPartPr/>
                <p14:nvPr/>
              </p14:nvContentPartPr>
              <p14:xfrm>
                <a:off x="9622107" y="4353387"/>
                <a:ext cx="386640" cy="180720"/>
              </p14:xfrm>
            </p:contentPart>
          </mc:Choice>
          <mc:Fallback>
            <p:pic>
              <p:nvPicPr>
                <p:cNvPr id="610" name="Freihand 609">
                  <a:extLst>
                    <a:ext uri="{FF2B5EF4-FFF2-40B4-BE49-F238E27FC236}">
                      <a16:creationId xmlns:a16="http://schemas.microsoft.com/office/drawing/2014/main" id="{58FA8B47-47D0-4347-A228-1105BA659114}"/>
                    </a:ext>
                  </a:extLst>
                </p:cNvPr>
                <p:cNvPicPr/>
                <p:nvPr/>
              </p:nvPicPr>
              <p:blipFill>
                <a:blip r:embed="rId951"/>
                <a:stretch>
                  <a:fillRect/>
                </a:stretch>
              </p:blipFill>
              <p:spPr>
                <a:xfrm>
                  <a:off x="9617787" y="4349067"/>
                  <a:ext cx="3952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11" name="Freihand 610">
                  <a:extLst>
                    <a:ext uri="{FF2B5EF4-FFF2-40B4-BE49-F238E27FC236}">
                      <a16:creationId xmlns:a16="http://schemas.microsoft.com/office/drawing/2014/main" id="{E7B16953-5630-4AF0-A75C-9041C0AED84A}"/>
                    </a:ext>
                  </a:extLst>
                </p14:cNvPr>
                <p14:cNvContentPartPr/>
                <p14:nvPr/>
              </p14:nvContentPartPr>
              <p14:xfrm>
                <a:off x="9993987" y="4423227"/>
                <a:ext cx="159480" cy="248760"/>
              </p14:xfrm>
            </p:contentPart>
          </mc:Choice>
          <mc:Fallback>
            <p:pic>
              <p:nvPicPr>
                <p:cNvPr id="611" name="Freihand 610">
                  <a:extLst>
                    <a:ext uri="{FF2B5EF4-FFF2-40B4-BE49-F238E27FC236}">
                      <a16:creationId xmlns:a16="http://schemas.microsoft.com/office/drawing/2014/main" id="{E7B16953-5630-4AF0-A75C-9041C0AED84A}"/>
                    </a:ext>
                  </a:extLst>
                </p:cNvPr>
                <p:cNvPicPr/>
                <p:nvPr/>
              </p:nvPicPr>
              <p:blipFill>
                <a:blip r:embed="rId953"/>
                <a:stretch>
                  <a:fillRect/>
                </a:stretch>
              </p:blipFill>
              <p:spPr>
                <a:xfrm>
                  <a:off x="9989667" y="4418907"/>
                  <a:ext cx="1681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12" name="Freihand 611">
                  <a:extLst>
                    <a:ext uri="{FF2B5EF4-FFF2-40B4-BE49-F238E27FC236}">
                      <a16:creationId xmlns:a16="http://schemas.microsoft.com/office/drawing/2014/main" id="{B36C060B-DA93-4E97-BFC2-94B34526DF6D}"/>
                    </a:ext>
                  </a:extLst>
                </p14:cNvPr>
                <p14:cNvContentPartPr/>
                <p14:nvPr/>
              </p14:nvContentPartPr>
              <p14:xfrm>
                <a:off x="10140507" y="4440507"/>
                <a:ext cx="246960" cy="215640"/>
              </p14:xfrm>
            </p:contentPart>
          </mc:Choice>
          <mc:Fallback>
            <p:pic>
              <p:nvPicPr>
                <p:cNvPr id="612" name="Freihand 611">
                  <a:extLst>
                    <a:ext uri="{FF2B5EF4-FFF2-40B4-BE49-F238E27FC236}">
                      <a16:creationId xmlns:a16="http://schemas.microsoft.com/office/drawing/2014/main" id="{B36C060B-DA93-4E97-BFC2-94B34526DF6D}"/>
                    </a:ext>
                  </a:extLst>
                </p:cNvPr>
                <p:cNvPicPr/>
                <p:nvPr/>
              </p:nvPicPr>
              <p:blipFill>
                <a:blip r:embed="rId955"/>
                <a:stretch>
                  <a:fillRect/>
                </a:stretch>
              </p:blipFill>
              <p:spPr>
                <a:xfrm>
                  <a:off x="10136187" y="4436187"/>
                  <a:ext cx="2556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13" name="Freihand 612">
                  <a:extLst>
                    <a:ext uri="{FF2B5EF4-FFF2-40B4-BE49-F238E27FC236}">
                      <a16:creationId xmlns:a16="http://schemas.microsoft.com/office/drawing/2014/main" id="{3A0DF0FF-D5FB-4587-BEE0-5C6C79A1AEBC}"/>
                    </a:ext>
                  </a:extLst>
                </p14:cNvPr>
                <p14:cNvContentPartPr/>
                <p14:nvPr/>
              </p14:nvContentPartPr>
              <p14:xfrm>
                <a:off x="10402227" y="4415667"/>
                <a:ext cx="83160" cy="108000"/>
              </p14:xfrm>
            </p:contentPart>
          </mc:Choice>
          <mc:Fallback>
            <p:pic>
              <p:nvPicPr>
                <p:cNvPr id="613" name="Freihand 612">
                  <a:extLst>
                    <a:ext uri="{FF2B5EF4-FFF2-40B4-BE49-F238E27FC236}">
                      <a16:creationId xmlns:a16="http://schemas.microsoft.com/office/drawing/2014/main" id="{3A0DF0FF-D5FB-4587-BEE0-5C6C79A1AEBC}"/>
                    </a:ext>
                  </a:extLst>
                </p:cNvPr>
                <p:cNvPicPr/>
                <p:nvPr/>
              </p:nvPicPr>
              <p:blipFill>
                <a:blip r:embed="rId957"/>
                <a:stretch>
                  <a:fillRect/>
                </a:stretch>
              </p:blipFill>
              <p:spPr>
                <a:xfrm>
                  <a:off x="10397907" y="4411347"/>
                  <a:ext cx="91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14" name="Freihand 613">
                  <a:extLst>
                    <a:ext uri="{FF2B5EF4-FFF2-40B4-BE49-F238E27FC236}">
                      <a16:creationId xmlns:a16="http://schemas.microsoft.com/office/drawing/2014/main" id="{F7A25B07-B78F-4274-AC40-1875CDDD8C3D}"/>
                    </a:ext>
                  </a:extLst>
                </p14:cNvPr>
                <p14:cNvContentPartPr/>
                <p14:nvPr/>
              </p14:nvContentPartPr>
              <p14:xfrm>
                <a:off x="10515987" y="4420707"/>
                <a:ext cx="138240" cy="117360"/>
              </p14:xfrm>
            </p:contentPart>
          </mc:Choice>
          <mc:Fallback>
            <p:pic>
              <p:nvPicPr>
                <p:cNvPr id="614" name="Freihand 613">
                  <a:extLst>
                    <a:ext uri="{FF2B5EF4-FFF2-40B4-BE49-F238E27FC236}">
                      <a16:creationId xmlns:a16="http://schemas.microsoft.com/office/drawing/2014/main" id="{F7A25B07-B78F-4274-AC40-1875CDDD8C3D}"/>
                    </a:ext>
                  </a:extLst>
                </p:cNvPr>
                <p:cNvPicPr/>
                <p:nvPr/>
              </p:nvPicPr>
              <p:blipFill>
                <a:blip r:embed="rId959"/>
                <a:stretch>
                  <a:fillRect/>
                </a:stretch>
              </p:blipFill>
              <p:spPr>
                <a:xfrm>
                  <a:off x="10511667" y="4416387"/>
                  <a:ext cx="146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16" name="Freihand 615">
                  <a:extLst>
                    <a:ext uri="{FF2B5EF4-FFF2-40B4-BE49-F238E27FC236}">
                      <a16:creationId xmlns:a16="http://schemas.microsoft.com/office/drawing/2014/main" id="{790CD385-EFEF-45F5-B32A-8C4B53CDD936}"/>
                    </a:ext>
                  </a:extLst>
                </p14:cNvPr>
                <p14:cNvContentPartPr/>
                <p14:nvPr/>
              </p14:nvContentPartPr>
              <p14:xfrm>
                <a:off x="10679427" y="4409187"/>
                <a:ext cx="189000" cy="110880"/>
              </p14:xfrm>
            </p:contentPart>
          </mc:Choice>
          <mc:Fallback>
            <p:pic>
              <p:nvPicPr>
                <p:cNvPr id="616" name="Freihand 615">
                  <a:extLst>
                    <a:ext uri="{FF2B5EF4-FFF2-40B4-BE49-F238E27FC236}">
                      <a16:creationId xmlns:a16="http://schemas.microsoft.com/office/drawing/2014/main" id="{790CD385-EFEF-45F5-B32A-8C4B53CDD936}"/>
                    </a:ext>
                  </a:extLst>
                </p:cNvPr>
                <p:cNvPicPr/>
                <p:nvPr/>
              </p:nvPicPr>
              <p:blipFill>
                <a:blip r:embed="rId961"/>
                <a:stretch>
                  <a:fillRect/>
                </a:stretch>
              </p:blipFill>
              <p:spPr>
                <a:xfrm>
                  <a:off x="10675107" y="4404867"/>
                  <a:ext cx="197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17" name="Freihand 616">
                  <a:extLst>
                    <a:ext uri="{FF2B5EF4-FFF2-40B4-BE49-F238E27FC236}">
                      <a16:creationId xmlns:a16="http://schemas.microsoft.com/office/drawing/2014/main" id="{103A48EB-6899-42F7-82BF-8D718CBED419}"/>
                    </a:ext>
                  </a:extLst>
                </p14:cNvPr>
                <p14:cNvContentPartPr/>
                <p14:nvPr/>
              </p14:nvContentPartPr>
              <p14:xfrm>
                <a:off x="10856187" y="4426827"/>
                <a:ext cx="187920" cy="104760"/>
              </p14:xfrm>
            </p:contentPart>
          </mc:Choice>
          <mc:Fallback>
            <p:pic>
              <p:nvPicPr>
                <p:cNvPr id="617" name="Freihand 616">
                  <a:extLst>
                    <a:ext uri="{FF2B5EF4-FFF2-40B4-BE49-F238E27FC236}">
                      <a16:creationId xmlns:a16="http://schemas.microsoft.com/office/drawing/2014/main" id="{103A48EB-6899-42F7-82BF-8D718CBED419}"/>
                    </a:ext>
                  </a:extLst>
                </p:cNvPr>
                <p:cNvPicPr/>
                <p:nvPr/>
              </p:nvPicPr>
              <p:blipFill>
                <a:blip r:embed="rId963"/>
                <a:stretch>
                  <a:fillRect/>
                </a:stretch>
              </p:blipFill>
              <p:spPr>
                <a:xfrm>
                  <a:off x="10851867" y="4422507"/>
                  <a:ext cx="196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18" name="Freihand 617">
                  <a:extLst>
                    <a:ext uri="{FF2B5EF4-FFF2-40B4-BE49-F238E27FC236}">
                      <a16:creationId xmlns:a16="http://schemas.microsoft.com/office/drawing/2014/main" id="{27281E06-E7D4-47A6-89E6-B307FC1A3E87}"/>
                    </a:ext>
                  </a:extLst>
                </p14:cNvPr>
                <p14:cNvContentPartPr/>
                <p14:nvPr/>
              </p14:nvContentPartPr>
              <p14:xfrm>
                <a:off x="10989747" y="4410627"/>
                <a:ext cx="54720" cy="124920"/>
              </p14:xfrm>
            </p:contentPart>
          </mc:Choice>
          <mc:Fallback>
            <p:pic>
              <p:nvPicPr>
                <p:cNvPr id="618" name="Freihand 617">
                  <a:extLst>
                    <a:ext uri="{FF2B5EF4-FFF2-40B4-BE49-F238E27FC236}">
                      <a16:creationId xmlns:a16="http://schemas.microsoft.com/office/drawing/2014/main" id="{27281E06-E7D4-47A6-89E6-B307FC1A3E87}"/>
                    </a:ext>
                  </a:extLst>
                </p:cNvPr>
                <p:cNvPicPr/>
                <p:nvPr/>
              </p:nvPicPr>
              <p:blipFill>
                <a:blip r:embed="rId965"/>
                <a:stretch>
                  <a:fillRect/>
                </a:stretch>
              </p:blipFill>
              <p:spPr>
                <a:xfrm>
                  <a:off x="10985427" y="4406307"/>
                  <a:ext cx="63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19" name="Freihand 618">
                  <a:extLst>
                    <a:ext uri="{FF2B5EF4-FFF2-40B4-BE49-F238E27FC236}">
                      <a16:creationId xmlns:a16="http://schemas.microsoft.com/office/drawing/2014/main" id="{35B5066E-13BA-4E5F-8680-BC17122292F1}"/>
                    </a:ext>
                  </a:extLst>
                </p14:cNvPr>
                <p14:cNvContentPartPr/>
                <p14:nvPr/>
              </p14:nvContentPartPr>
              <p14:xfrm>
                <a:off x="10691667" y="4340427"/>
                <a:ext cx="360" cy="360"/>
              </p14:xfrm>
            </p:contentPart>
          </mc:Choice>
          <mc:Fallback>
            <p:pic>
              <p:nvPicPr>
                <p:cNvPr id="619" name="Freihand 618">
                  <a:extLst>
                    <a:ext uri="{FF2B5EF4-FFF2-40B4-BE49-F238E27FC236}">
                      <a16:creationId xmlns:a16="http://schemas.microsoft.com/office/drawing/2014/main" id="{35B5066E-13BA-4E5F-8680-BC17122292F1}"/>
                    </a:ext>
                  </a:extLst>
                </p:cNvPr>
                <p:cNvPicPr/>
                <p:nvPr/>
              </p:nvPicPr>
              <p:blipFill>
                <a:blip r:embed="rId139"/>
                <a:stretch>
                  <a:fillRect/>
                </a:stretch>
              </p:blipFill>
              <p:spPr>
                <a:xfrm>
                  <a:off x="10687347" y="4336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20" name="Freihand 619">
                  <a:extLst>
                    <a:ext uri="{FF2B5EF4-FFF2-40B4-BE49-F238E27FC236}">
                      <a16:creationId xmlns:a16="http://schemas.microsoft.com/office/drawing/2014/main" id="{3FE7EC56-02DE-4CF4-8D29-41B6105C58AD}"/>
                    </a:ext>
                  </a:extLst>
                </p14:cNvPr>
                <p14:cNvContentPartPr/>
                <p14:nvPr/>
              </p14:nvContentPartPr>
              <p14:xfrm>
                <a:off x="11159307" y="4400547"/>
                <a:ext cx="452160" cy="127080"/>
              </p14:xfrm>
            </p:contentPart>
          </mc:Choice>
          <mc:Fallback>
            <p:pic>
              <p:nvPicPr>
                <p:cNvPr id="620" name="Freihand 619">
                  <a:extLst>
                    <a:ext uri="{FF2B5EF4-FFF2-40B4-BE49-F238E27FC236}">
                      <a16:creationId xmlns:a16="http://schemas.microsoft.com/office/drawing/2014/main" id="{3FE7EC56-02DE-4CF4-8D29-41B6105C58AD}"/>
                    </a:ext>
                  </a:extLst>
                </p:cNvPr>
                <p:cNvPicPr/>
                <p:nvPr/>
              </p:nvPicPr>
              <p:blipFill>
                <a:blip r:embed="rId968"/>
                <a:stretch>
                  <a:fillRect/>
                </a:stretch>
              </p:blipFill>
              <p:spPr>
                <a:xfrm>
                  <a:off x="11154987" y="4396227"/>
                  <a:ext cx="460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21" name="Freihand 620">
                  <a:extLst>
                    <a:ext uri="{FF2B5EF4-FFF2-40B4-BE49-F238E27FC236}">
                      <a16:creationId xmlns:a16="http://schemas.microsoft.com/office/drawing/2014/main" id="{D3987183-8040-48BC-AA9B-4CE4A1CE7FDF}"/>
                    </a:ext>
                  </a:extLst>
                </p14:cNvPr>
                <p14:cNvContentPartPr/>
                <p14:nvPr/>
              </p14:nvContentPartPr>
              <p14:xfrm>
                <a:off x="11656107" y="4318827"/>
                <a:ext cx="149400" cy="186840"/>
              </p14:xfrm>
            </p:contentPart>
          </mc:Choice>
          <mc:Fallback>
            <p:pic>
              <p:nvPicPr>
                <p:cNvPr id="621" name="Freihand 620">
                  <a:extLst>
                    <a:ext uri="{FF2B5EF4-FFF2-40B4-BE49-F238E27FC236}">
                      <a16:creationId xmlns:a16="http://schemas.microsoft.com/office/drawing/2014/main" id="{D3987183-8040-48BC-AA9B-4CE4A1CE7FDF}"/>
                    </a:ext>
                  </a:extLst>
                </p:cNvPr>
                <p:cNvPicPr/>
                <p:nvPr/>
              </p:nvPicPr>
              <p:blipFill>
                <a:blip r:embed="rId970"/>
                <a:stretch>
                  <a:fillRect/>
                </a:stretch>
              </p:blipFill>
              <p:spPr>
                <a:xfrm>
                  <a:off x="11651787" y="4314507"/>
                  <a:ext cx="158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22" name="Freihand 621">
                  <a:extLst>
                    <a:ext uri="{FF2B5EF4-FFF2-40B4-BE49-F238E27FC236}">
                      <a16:creationId xmlns:a16="http://schemas.microsoft.com/office/drawing/2014/main" id="{13DE9DEB-E5CD-490F-A16D-E9657FEAFCDB}"/>
                    </a:ext>
                  </a:extLst>
                </p14:cNvPr>
                <p14:cNvContentPartPr/>
                <p14:nvPr/>
              </p14:nvContentPartPr>
              <p14:xfrm>
                <a:off x="11532267" y="4288587"/>
                <a:ext cx="193320" cy="16920"/>
              </p14:xfrm>
            </p:contentPart>
          </mc:Choice>
          <mc:Fallback>
            <p:pic>
              <p:nvPicPr>
                <p:cNvPr id="622" name="Freihand 621">
                  <a:extLst>
                    <a:ext uri="{FF2B5EF4-FFF2-40B4-BE49-F238E27FC236}">
                      <a16:creationId xmlns:a16="http://schemas.microsoft.com/office/drawing/2014/main" id="{13DE9DEB-E5CD-490F-A16D-E9657FEAFCDB}"/>
                    </a:ext>
                  </a:extLst>
                </p:cNvPr>
                <p:cNvPicPr/>
                <p:nvPr/>
              </p:nvPicPr>
              <p:blipFill>
                <a:blip r:embed="rId972"/>
                <a:stretch>
                  <a:fillRect/>
                </a:stretch>
              </p:blipFill>
              <p:spPr>
                <a:xfrm>
                  <a:off x="11527947" y="4284267"/>
                  <a:ext cx="201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23" name="Freihand 622">
                  <a:extLst>
                    <a:ext uri="{FF2B5EF4-FFF2-40B4-BE49-F238E27FC236}">
                      <a16:creationId xmlns:a16="http://schemas.microsoft.com/office/drawing/2014/main" id="{B3573C76-5E24-4C63-A7FB-2A30F9A8FB73}"/>
                    </a:ext>
                  </a:extLst>
                </p14:cNvPr>
                <p14:cNvContentPartPr/>
                <p14:nvPr/>
              </p14:nvContentPartPr>
              <p14:xfrm>
                <a:off x="11895507" y="4201467"/>
                <a:ext cx="32400" cy="290520"/>
              </p14:xfrm>
            </p:contentPart>
          </mc:Choice>
          <mc:Fallback>
            <p:pic>
              <p:nvPicPr>
                <p:cNvPr id="623" name="Freihand 622">
                  <a:extLst>
                    <a:ext uri="{FF2B5EF4-FFF2-40B4-BE49-F238E27FC236}">
                      <a16:creationId xmlns:a16="http://schemas.microsoft.com/office/drawing/2014/main" id="{B3573C76-5E24-4C63-A7FB-2A30F9A8FB73}"/>
                    </a:ext>
                  </a:extLst>
                </p:cNvPr>
                <p:cNvPicPr/>
                <p:nvPr/>
              </p:nvPicPr>
              <p:blipFill>
                <a:blip r:embed="rId974"/>
                <a:stretch>
                  <a:fillRect/>
                </a:stretch>
              </p:blipFill>
              <p:spPr>
                <a:xfrm>
                  <a:off x="11891187" y="4197147"/>
                  <a:ext cx="41040" cy="29916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1F9CB89-6F9D-414C-A619-E8D50A94D622}"/>
                  </a:ext>
                </a:extLst>
              </p14:cNvPr>
              <p14:cNvContentPartPr/>
              <p14:nvPr/>
            </p14:nvContentPartPr>
            <p14:xfrm>
              <a:off x="3271720" y="1539804"/>
              <a:ext cx="220320" cy="37800"/>
            </p14:xfrm>
          </p:contentPart>
        </mc:Choice>
        <mc:Fallback xmlns="">
          <p:pic>
            <p:nvPicPr>
              <p:cNvPr id="2" name="Freihand 1">
                <a:extLst>
                  <a:ext uri="{FF2B5EF4-FFF2-40B4-BE49-F238E27FC236}">
                    <a16:creationId xmlns:a16="http://schemas.microsoft.com/office/drawing/2014/main" id="{81F9CB89-6F9D-414C-A619-E8D50A94D622}"/>
                  </a:ext>
                </a:extLst>
              </p:cNvPr>
              <p:cNvPicPr/>
              <p:nvPr/>
            </p:nvPicPr>
            <p:blipFill>
              <a:blip r:embed="rId6"/>
              <a:stretch>
                <a:fillRect/>
              </a:stretch>
            </p:blipFill>
            <p:spPr>
              <a:xfrm>
                <a:off x="3267400" y="1535484"/>
                <a:ext cx="228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F29948B-960D-4C3C-99CE-CB3A6FD1C9AB}"/>
                  </a:ext>
                </a:extLst>
              </p14:cNvPr>
              <p14:cNvContentPartPr/>
              <p14:nvPr/>
            </p14:nvContentPartPr>
            <p14:xfrm>
              <a:off x="3552520" y="1136604"/>
              <a:ext cx="325080" cy="444960"/>
            </p14:xfrm>
          </p:contentPart>
        </mc:Choice>
        <mc:Fallback xmlns="">
          <p:pic>
            <p:nvPicPr>
              <p:cNvPr id="3" name="Freihand 2">
                <a:extLst>
                  <a:ext uri="{FF2B5EF4-FFF2-40B4-BE49-F238E27FC236}">
                    <a16:creationId xmlns:a16="http://schemas.microsoft.com/office/drawing/2014/main" id="{EF29948B-960D-4C3C-99CE-CB3A6FD1C9AB}"/>
                  </a:ext>
                </a:extLst>
              </p:cNvPr>
              <p:cNvPicPr/>
              <p:nvPr/>
            </p:nvPicPr>
            <p:blipFill>
              <a:blip r:embed="rId8"/>
              <a:stretch>
                <a:fillRect/>
              </a:stretch>
            </p:blipFill>
            <p:spPr>
              <a:xfrm>
                <a:off x="3548200" y="1132284"/>
                <a:ext cx="3337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A7062C4A-FAD3-40D6-A0B4-25984C4C6B4F}"/>
                  </a:ext>
                </a:extLst>
              </p14:cNvPr>
              <p14:cNvContentPartPr/>
              <p14:nvPr/>
            </p14:nvContentPartPr>
            <p14:xfrm>
              <a:off x="4236880" y="1051284"/>
              <a:ext cx="602280" cy="596160"/>
            </p14:xfrm>
          </p:contentPart>
        </mc:Choice>
        <mc:Fallback xmlns="">
          <p:pic>
            <p:nvPicPr>
              <p:cNvPr id="4" name="Freihand 3">
                <a:extLst>
                  <a:ext uri="{FF2B5EF4-FFF2-40B4-BE49-F238E27FC236}">
                    <a16:creationId xmlns:a16="http://schemas.microsoft.com/office/drawing/2014/main" id="{A7062C4A-FAD3-40D6-A0B4-25984C4C6B4F}"/>
                  </a:ext>
                </a:extLst>
              </p:cNvPr>
              <p:cNvPicPr/>
              <p:nvPr/>
            </p:nvPicPr>
            <p:blipFill>
              <a:blip r:embed="rId10"/>
              <a:stretch>
                <a:fillRect/>
              </a:stretch>
            </p:blipFill>
            <p:spPr>
              <a:xfrm>
                <a:off x="4232560" y="1046964"/>
                <a:ext cx="61092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a:extLst>
                  <a:ext uri="{FF2B5EF4-FFF2-40B4-BE49-F238E27FC236}">
                    <a16:creationId xmlns:a16="http://schemas.microsoft.com/office/drawing/2014/main" id="{C7782206-A70A-4BE7-B18B-70F048222079}"/>
                  </a:ext>
                </a:extLst>
              </p14:cNvPr>
              <p14:cNvContentPartPr/>
              <p14:nvPr/>
            </p14:nvContentPartPr>
            <p14:xfrm>
              <a:off x="1278040" y="5535084"/>
              <a:ext cx="5644080" cy="733680"/>
            </p14:xfrm>
          </p:contentPart>
        </mc:Choice>
        <mc:Fallback xmlns="">
          <p:pic>
            <p:nvPicPr>
              <p:cNvPr id="26" name="Freihand 25">
                <a:extLst>
                  <a:ext uri="{FF2B5EF4-FFF2-40B4-BE49-F238E27FC236}">
                    <a16:creationId xmlns:a16="http://schemas.microsoft.com/office/drawing/2014/main" id="{C7782206-A70A-4BE7-B18B-70F048222079}"/>
                  </a:ext>
                </a:extLst>
              </p:cNvPr>
              <p:cNvPicPr/>
              <p:nvPr/>
            </p:nvPicPr>
            <p:blipFill>
              <a:blip r:embed="rId12"/>
              <a:stretch>
                <a:fillRect/>
              </a:stretch>
            </p:blipFill>
            <p:spPr>
              <a:xfrm>
                <a:off x="1273720" y="5530764"/>
                <a:ext cx="565272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F38BCEA3-0D36-4AC8-B51B-35751E09970A}"/>
                  </a:ext>
                </a:extLst>
              </p14:cNvPr>
              <p14:cNvContentPartPr/>
              <p14:nvPr/>
            </p14:nvContentPartPr>
            <p14:xfrm>
              <a:off x="203440" y="3502164"/>
              <a:ext cx="368280" cy="563760"/>
            </p14:xfrm>
          </p:contentPart>
        </mc:Choice>
        <mc:Fallback xmlns="">
          <p:pic>
            <p:nvPicPr>
              <p:cNvPr id="27" name="Freihand 26">
                <a:extLst>
                  <a:ext uri="{FF2B5EF4-FFF2-40B4-BE49-F238E27FC236}">
                    <a16:creationId xmlns:a16="http://schemas.microsoft.com/office/drawing/2014/main" id="{F38BCEA3-0D36-4AC8-B51B-35751E09970A}"/>
                  </a:ext>
                </a:extLst>
              </p:cNvPr>
              <p:cNvPicPr/>
              <p:nvPr/>
            </p:nvPicPr>
            <p:blipFill>
              <a:blip r:embed="rId14"/>
              <a:stretch>
                <a:fillRect/>
              </a:stretch>
            </p:blipFill>
            <p:spPr>
              <a:xfrm>
                <a:off x="199120" y="3497844"/>
                <a:ext cx="3769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A296A700-F4D2-4834-9AA7-BFBFEDE1DEFB}"/>
                  </a:ext>
                </a:extLst>
              </p14:cNvPr>
              <p14:cNvContentPartPr/>
              <p14:nvPr/>
            </p14:nvContentPartPr>
            <p14:xfrm>
              <a:off x="748840" y="3440604"/>
              <a:ext cx="321480" cy="360720"/>
            </p14:xfrm>
          </p:contentPart>
        </mc:Choice>
        <mc:Fallback xmlns="">
          <p:pic>
            <p:nvPicPr>
              <p:cNvPr id="28" name="Freihand 27">
                <a:extLst>
                  <a:ext uri="{FF2B5EF4-FFF2-40B4-BE49-F238E27FC236}">
                    <a16:creationId xmlns:a16="http://schemas.microsoft.com/office/drawing/2014/main" id="{A296A700-F4D2-4834-9AA7-BFBFEDE1DEFB}"/>
                  </a:ext>
                </a:extLst>
              </p:cNvPr>
              <p:cNvPicPr/>
              <p:nvPr/>
            </p:nvPicPr>
            <p:blipFill>
              <a:blip r:embed="rId16"/>
              <a:stretch>
                <a:fillRect/>
              </a:stretch>
            </p:blipFill>
            <p:spPr>
              <a:xfrm>
                <a:off x="744520" y="3436284"/>
                <a:ext cx="3301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356777E1-84D2-421F-BC4F-CFEB50164BD5}"/>
                  </a:ext>
                </a:extLst>
              </p14:cNvPr>
              <p14:cNvContentPartPr/>
              <p14:nvPr/>
            </p14:nvContentPartPr>
            <p14:xfrm>
              <a:off x="1507720" y="3489924"/>
              <a:ext cx="337680" cy="316800"/>
            </p14:xfrm>
          </p:contentPart>
        </mc:Choice>
        <mc:Fallback xmlns="">
          <p:pic>
            <p:nvPicPr>
              <p:cNvPr id="29" name="Freihand 28">
                <a:extLst>
                  <a:ext uri="{FF2B5EF4-FFF2-40B4-BE49-F238E27FC236}">
                    <a16:creationId xmlns:a16="http://schemas.microsoft.com/office/drawing/2014/main" id="{356777E1-84D2-421F-BC4F-CFEB50164BD5}"/>
                  </a:ext>
                </a:extLst>
              </p:cNvPr>
              <p:cNvPicPr/>
              <p:nvPr/>
            </p:nvPicPr>
            <p:blipFill>
              <a:blip r:embed="rId18"/>
              <a:stretch>
                <a:fillRect/>
              </a:stretch>
            </p:blipFill>
            <p:spPr>
              <a:xfrm>
                <a:off x="1503400" y="3485604"/>
                <a:ext cx="3463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14BC7733-043E-4F6B-8505-7B570E03DAAD}"/>
                  </a:ext>
                </a:extLst>
              </p14:cNvPr>
              <p14:cNvContentPartPr/>
              <p14:nvPr/>
            </p14:nvContentPartPr>
            <p14:xfrm>
              <a:off x="2430760" y="3448884"/>
              <a:ext cx="337680" cy="357840"/>
            </p14:xfrm>
          </p:contentPart>
        </mc:Choice>
        <mc:Fallback xmlns="">
          <p:pic>
            <p:nvPicPr>
              <p:cNvPr id="30" name="Freihand 29">
                <a:extLst>
                  <a:ext uri="{FF2B5EF4-FFF2-40B4-BE49-F238E27FC236}">
                    <a16:creationId xmlns:a16="http://schemas.microsoft.com/office/drawing/2014/main" id="{14BC7733-043E-4F6B-8505-7B570E03DAAD}"/>
                  </a:ext>
                </a:extLst>
              </p:cNvPr>
              <p:cNvPicPr/>
              <p:nvPr/>
            </p:nvPicPr>
            <p:blipFill>
              <a:blip r:embed="rId20"/>
              <a:stretch>
                <a:fillRect/>
              </a:stretch>
            </p:blipFill>
            <p:spPr>
              <a:xfrm>
                <a:off x="2426440" y="3444564"/>
                <a:ext cx="3463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8" name="Freihand 97">
                <a:extLst>
                  <a:ext uri="{FF2B5EF4-FFF2-40B4-BE49-F238E27FC236}">
                    <a16:creationId xmlns:a16="http://schemas.microsoft.com/office/drawing/2014/main" id="{E3710EFA-30A2-4C36-9AAA-0A29263B2254}"/>
                  </a:ext>
                </a:extLst>
              </p14:cNvPr>
              <p14:cNvContentPartPr/>
              <p14:nvPr/>
            </p14:nvContentPartPr>
            <p14:xfrm>
              <a:off x="7556440" y="2679924"/>
              <a:ext cx="474480" cy="529200"/>
            </p14:xfrm>
          </p:contentPart>
        </mc:Choice>
        <mc:Fallback xmlns="">
          <p:pic>
            <p:nvPicPr>
              <p:cNvPr id="98" name="Freihand 97">
                <a:extLst>
                  <a:ext uri="{FF2B5EF4-FFF2-40B4-BE49-F238E27FC236}">
                    <a16:creationId xmlns:a16="http://schemas.microsoft.com/office/drawing/2014/main" id="{E3710EFA-30A2-4C36-9AAA-0A29263B2254}"/>
                  </a:ext>
                </a:extLst>
              </p:cNvPr>
              <p:cNvPicPr/>
              <p:nvPr/>
            </p:nvPicPr>
            <p:blipFill>
              <a:blip r:embed="rId22"/>
              <a:stretch>
                <a:fillRect/>
              </a:stretch>
            </p:blipFill>
            <p:spPr>
              <a:xfrm>
                <a:off x="7552120" y="2675604"/>
                <a:ext cx="48312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0" name="Freihand 99">
                <a:extLst>
                  <a:ext uri="{FF2B5EF4-FFF2-40B4-BE49-F238E27FC236}">
                    <a16:creationId xmlns:a16="http://schemas.microsoft.com/office/drawing/2014/main" id="{F7E93478-A074-4D3E-A7F0-53D5DB03AE15}"/>
                  </a:ext>
                </a:extLst>
              </p14:cNvPr>
              <p14:cNvContentPartPr/>
              <p14:nvPr/>
            </p14:nvContentPartPr>
            <p14:xfrm>
              <a:off x="5998000" y="4564164"/>
              <a:ext cx="157320" cy="23040"/>
            </p14:xfrm>
          </p:contentPart>
        </mc:Choice>
        <mc:Fallback xmlns="">
          <p:pic>
            <p:nvPicPr>
              <p:cNvPr id="100" name="Freihand 99">
                <a:extLst>
                  <a:ext uri="{FF2B5EF4-FFF2-40B4-BE49-F238E27FC236}">
                    <a16:creationId xmlns:a16="http://schemas.microsoft.com/office/drawing/2014/main" id="{F7E93478-A074-4D3E-A7F0-53D5DB03AE15}"/>
                  </a:ext>
                </a:extLst>
              </p:cNvPr>
              <p:cNvPicPr/>
              <p:nvPr/>
            </p:nvPicPr>
            <p:blipFill>
              <a:blip r:embed="rId24"/>
              <a:stretch>
                <a:fillRect/>
              </a:stretch>
            </p:blipFill>
            <p:spPr>
              <a:xfrm>
                <a:off x="5993680" y="4559844"/>
                <a:ext cx="165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1" name="Freihand 100">
                <a:extLst>
                  <a:ext uri="{FF2B5EF4-FFF2-40B4-BE49-F238E27FC236}">
                    <a16:creationId xmlns:a16="http://schemas.microsoft.com/office/drawing/2014/main" id="{01862230-A5C4-487A-9132-C2DECE9F1BB2}"/>
                  </a:ext>
                </a:extLst>
              </p14:cNvPr>
              <p14:cNvContentPartPr/>
              <p14:nvPr/>
            </p14:nvContentPartPr>
            <p14:xfrm>
              <a:off x="5915560" y="4132884"/>
              <a:ext cx="584280" cy="536040"/>
            </p14:xfrm>
          </p:contentPart>
        </mc:Choice>
        <mc:Fallback xmlns="">
          <p:pic>
            <p:nvPicPr>
              <p:cNvPr id="101" name="Freihand 100">
                <a:extLst>
                  <a:ext uri="{FF2B5EF4-FFF2-40B4-BE49-F238E27FC236}">
                    <a16:creationId xmlns:a16="http://schemas.microsoft.com/office/drawing/2014/main" id="{01862230-A5C4-487A-9132-C2DECE9F1BB2}"/>
                  </a:ext>
                </a:extLst>
              </p:cNvPr>
              <p:cNvPicPr/>
              <p:nvPr/>
            </p:nvPicPr>
            <p:blipFill>
              <a:blip r:embed="rId26"/>
              <a:stretch>
                <a:fillRect/>
              </a:stretch>
            </p:blipFill>
            <p:spPr>
              <a:xfrm>
                <a:off x="5911240" y="4128564"/>
                <a:ext cx="59292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 name="Freihand 101">
                <a:extLst>
                  <a:ext uri="{FF2B5EF4-FFF2-40B4-BE49-F238E27FC236}">
                    <a16:creationId xmlns:a16="http://schemas.microsoft.com/office/drawing/2014/main" id="{A2CBEB57-650B-4A09-946E-B0DC8ECCC4D3}"/>
                  </a:ext>
                </a:extLst>
              </p14:cNvPr>
              <p14:cNvContentPartPr/>
              <p14:nvPr/>
            </p14:nvContentPartPr>
            <p14:xfrm>
              <a:off x="6228040" y="4245204"/>
              <a:ext cx="262440" cy="326880"/>
            </p14:xfrm>
          </p:contentPart>
        </mc:Choice>
        <mc:Fallback xmlns="">
          <p:pic>
            <p:nvPicPr>
              <p:cNvPr id="102" name="Freihand 101">
                <a:extLst>
                  <a:ext uri="{FF2B5EF4-FFF2-40B4-BE49-F238E27FC236}">
                    <a16:creationId xmlns:a16="http://schemas.microsoft.com/office/drawing/2014/main" id="{A2CBEB57-650B-4A09-946E-B0DC8ECCC4D3}"/>
                  </a:ext>
                </a:extLst>
              </p:cNvPr>
              <p:cNvPicPr/>
              <p:nvPr/>
            </p:nvPicPr>
            <p:blipFill>
              <a:blip r:embed="rId28"/>
              <a:stretch>
                <a:fillRect/>
              </a:stretch>
            </p:blipFill>
            <p:spPr>
              <a:xfrm>
                <a:off x="6223720" y="4240884"/>
                <a:ext cx="2710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3" name="Freihand 102">
                <a:extLst>
                  <a:ext uri="{FF2B5EF4-FFF2-40B4-BE49-F238E27FC236}">
                    <a16:creationId xmlns:a16="http://schemas.microsoft.com/office/drawing/2014/main" id="{025DF9CC-FEAA-41AB-91A5-0EA9F6EC4643}"/>
                  </a:ext>
                </a:extLst>
              </p14:cNvPr>
              <p14:cNvContentPartPr/>
              <p14:nvPr/>
            </p14:nvContentPartPr>
            <p14:xfrm>
              <a:off x="3930160" y="5483964"/>
              <a:ext cx="2605320" cy="810360"/>
            </p14:xfrm>
          </p:contentPart>
        </mc:Choice>
        <mc:Fallback xmlns="">
          <p:pic>
            <p:nvPicPr>
              <p:cNvPr id="103" name="Freihand 102">
                <a:extLst>
                  <a:ext uri="{FF2B5EF4-FFF2-40B4-BE49-F238E27FC236}">
                    <a16:creationId xmlns:a16="http://schemas.microsoft.com/office/drawing/2014/main" id="{025DF9CC-FEAA-41AB-91A5-0EA9F6EC4643}"/>
                  </a:ext>
                </a:extLst>
              </p:cNvPr>
              <p:cNvPicPr/>
              <p:nvPr/>
            </p:nvPicPr>
            <p:blipFill>
              <a:blip r:embed="rId30"/>
              <a:stretch>
                <a:fillRect/>
              </a:stretch>
            </p:blipFill>
            <p:spPr>
              <a:xfrm>
                <a:off x="3925840" y="5479644"/>
                <a:ext cx="261396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4" name="Freihand 103">
                <a:extLst>
                  <a:ext uri="{FF2B5EF4-FFF2-40B4-BE49-F238E27FC236}">
                    <a16:creationId xmlns:a16="http://schemas.microsoft.com/office/drawing/2014/main" id="{F12DBA00-9B2B-43AC-BF27-15EE64AFADFC}"/>
                  </a:ext>
                </a:extLst>
              </p14:cNvPr>
              <p14:cNvContentPartPr/>
              <p14:nvPr/>
            </p14:nvContentPartPr>
            <p14:xfrm>
              <a:off x="6207160" y="4240524"/>
              <a:ext cx="294120" cy="334800"/>
            </p14:xfrm>
          </p:contentPart>
        </mc:Choice>
        <mc:Fallback xmlns="">
          <p:pic>
            <p:nvPicPr>
              <p:cNvPr id="104" name="Freihand 103">
                <a:extLst>
                  <a:ext uri="{FF2B5EF4-FFF2-40B4-BE49-F238E27FC236}">
                    <a16:creationId xmlns:a16="http://schemas.microsoft.com/office/drawing/2014/main" id="{F12DBA00-9B2B-43AC-BF27-15EE64AFADFC}"/>
                  </a:ext>
                </a:extLst>
              </p:cNvPr>
              <p:cNvPicPr/>
              <p:nvPr/>
            </p:nvPicPr>
            <p:blipFill>
              <a:blip r:embed="rId32"/>
              <a:stretch>
                <a:fillRect/>
              </a:stretch>
            </p:blipFill>
            <p:spPr>
              <a:xfrm>
                <a:off x="6202840" y="4236204"/>
                <a:ext cx="3027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5" name="Freihand 104">
                <a:extLst>
                  <a:ext uri="{FF2B5EF4-FFF2-40B4-BE49-F238E27FC236}">
                    <a16:creationId xmlns:a16="http://schemas.microsoft.com/office/drawing/2014/main" id="{F7D009D2-D9C9-4817-9AC8-99FDC5417576}"/>
                  </a:ext>
                </a:extLst>
              </p14:cNvPr>
              <p14:cNvContentPartPr/>
              <p14:nvPr/>
            </p14:nvContentPartPr>
            <p14:xfrm>
              <a:off x="6221560" y="4537164"/>
              <a:ext cx="289440" cy="68040"/>
            </p14:xfrm>
          </p:contentPart>
        </mc:Choice>
        <mc:Fallback xmlns="">
          <p:pic>
            <p:nvPicPr>
              <p:cNvPr id="105" name="Freihand 104">
                <a:extLst>
                  <a:ext uri="{FF2B5EF4-FFF2-40B4-BE49-F238E27FC236}">
                    <a16:creationId xmlns:a16="http://schemas.microsoft.com/office/drawing/2014/main" id="{F7D009D2-D9C9-4817-9AC8-99FDC5417576}"/>
                  </a:ext>
                </a:extLst>
              </p:cNvPr>
              <p:cNvPicPr/>
              <p:nvPr/>
            </p:nvPicPr>
            <p:blipFill>
              <a:blip r:embed="rId34"/>
              <a:stretch>
                <a:fillRect/>
              </a:stretch>
            </p:blipFill>
            <p:spPr>
              <a:xfrm>
                <a:off x="6217240" y="4532844"/>
                <a:ext cx="29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6" name="Freihand 105">
                <a:extLst>
                  <a:ext uri="{FF2B5EF4-FFF2-40B4-BE49-F238E27FC236}">
                    <a16:creationId xmlns:a16="http://schemas.microsoft.com/office/drawing/2014/main" id="{62BF2E04-37F9-400A-8445-71D00CF9CC1F}"/>
                  </a:ext>
                </a:extLst>
              </p14:cNvPr>
              <p14:cNvContentPartPr/>
              <p14:nvPr/>
            </p14:nvContentPartPr>
            <p14:xfrm>
              <a:off x="1234840" y="2399844"/>
              <a:ext cx="2527200" cy="785160"/>
            </p14:xfrm>
          </p:contentPart>
        </mc:Choice>
        <mc:Fallback xmlns="">
          <p:pic>
            <p:nvPicPr>
              <p:cNvPr id="106" name="Freihand 105">
                <a:extLst>
                  <a:ext uri="{FF2B5EF4-FFF2-40B4-BE49-F238E27FC236}">
                    <a16:creationId xmlns:a16="http://schemas.microsoft.com/office/drawing/2014/main" id="{62BF2E04-37F9-400A-8445-71D00CF9CC1F}"/>
                  </a:ext>
                </a:extLst>
              </p:cNvPr>
              <p:cNvPicPr/>
              <p:nvPr/>
            </p:nvPicPr>
            <p:blipFill>
              <a:blip r:embed="rId36"/>
              <a:stretch>
                <a:fillRect/>
              </a:stretch>
            </p:blipFill>
            <p:spPr>
              <a:xfrm>
                <a:off x="1230520" y="2395524"/>
                <a:ext cx="253584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7" name="Freihand 106">
                <a:extLst>
                  <a:ext uri="{FF2B5EF4-FFF2-40B4-BE49-F238E27FC236}">
                    <a16:creationId xmlns:a16="http://schemas.microsoft.com/office/drawing/2014/main" id="{5DA22B77-B34E-48AC-92D2-B85D2383D7BA}"/>
                  </a:ext>
                </a:extLst>
              </p14:cNvPr>
              <p14:cNvContentPartPr/>
              <p14:nvPr/>
            </p14:nvContentPartPr>
            <p14:xfrm>
              <a:off x="1546240" y="2538444"/>
              <a:ext cx="3584160" cy="85680"/>
            </p14:xfrm>
          </p:contentPart>
        </mc:Choice>
        <mc:Fallback xmlns="">
          <p:pic>
            <p:nvPicPr>
              <p:cNvPr id="107" name="Freihand 106">
                <a:extLst>
                  <a:ext uri="{FF2B5EF4-FFF2-40B4-BE49-F238E27FC236}">
                    <a16:creationId xmlns:a16="http://schemas.microsoft.com/office/drawing/2014/main" id="{5DA22B77-B34E-48AC-92D2-B85D2383D7BA}"/>
                  </a:ext>
                </a:extLst>
              </p:cNvPr>
              <p:cNvPicPr/>
              <p:nvPr/>
            </p:nvPicPr>
            <p:blipFill>
              <a:blip r:embed="rId38"/>
              <a:stretch>
                <a:fillRect/>
              </a:stretch>
            </p:blipFill>
            <p:spPr>
              <a:xfrm>
                <a:off x="1541920" y="2534124"/>
                <a:ext cx="3592800" cy="94320"/>
              </a:xfrm>
              <a:prstGeom prst="rect">
                <a:avLst/>
              </a:prstGeom>
            </p:spPr>
          </p:pic>
        </mc:Fallback>
      </mc:AlternateContent>
      <p:grpSp>
        <p:nvGrpSpPr>
          <p:cNvPr id="109" name="Gruppieren 108">
            <a:extLst>
              <a:ext uri="{FF2B5EF4-FFF2-40B4-BE49-F238E27FC236}">
                <a16:creationId xmlns:a16="http://schemas.microsoft.com/office/drawing/2014/main" id="{0CED1CD3-032D-467B-ACC1-47563176EB55}"/>
              </a:ext>
            </a:extLst>
          </p:cNvPr>
          <p:cNvGrpSpPr/>
          <p:nvPr/>
        </p:nvGrpSpPr>
        <p:grpSpPr>
          <a:xfrm>
            <a:off x="3328240" y="589764"/>
            <a:ext cx="8443080" cy="3224520"/>
            <a:chOff x="3328240" y="589764"/>
            <a:chExt cx="8443080" cy="3224520"/>
          </a:xfrm>
        </p:grpSpPr>
        <mc:AlternateContent xmlns:mc="http://schemas.openxmlformats.org/markup-compatibility/2006" xmlns:p14="http://schemas.microsoft.com/office/powerpoint/2010/main">
          <mc:Choice Requires="p14">
            <p:contentPart p14:bwMode="auto" r:id="rId39">
              <p14:nvContentPartPr>
                <p14:cNvPr id="5" name="Freihand 4">
                  <a:extLst>
                    <a:ext uri="{FF2B5EF4-FFF2-40B4-BE49-F238E27FC236}">
                      <a16:creationId xmlns:a16="http://schemas.microsoft.com/office/drawing/2014/main" id="{74434BCF-5F5F-48AF-8451-A7372B0CE5B1}"/>
                    </a:ext>
                  </a:extLst>
                </p14:cNvPr>
                <p14:cNvContentPartPr/>
                <p14:nvPr/>
              </p14:nvContentPartPr>
              <p14:xfrm>
                <a:off x="3328240" y="973164"/>
                <a:ext cx="317880" cy="105120"/>
              </p14:xfrm>
            </p:contentPart>
          </mc:Choice>
          <mc:Fallback xmlns="">
            <p:pic>
              <p:nvPicPr>
                <p:cNvPr id="5" name="Freihand 4">
                  <a:extLst>
                    <a:ext uri="{FF2B5EF4-FFF2-40B4-BE49-F238E27FC236}">
                      <a16:creationId xmlns:a16="http://schemas.microsoft.com/office/drawing/2014/main" id="{74434BCF-5F5F-48AF-8451-A7372B0CE5B1}"/>
                    </a:ext>
                  </a:extLst>
                </p:cNvPr>
                <p:cNvPicPr/>
                <p:nvPr/>
              </p:nvPicPr>
              <p:blipFill>
                <a:blip r:embed="rId40"/>
                <a:stretch>
                  <a:fillRect/>
                </a:stretch>
              </p:blipFill>
              <p:spPr>
                <a:xfrm>
                  <a:off x="3323920" y="968844"/>
                  <a:ext cx="326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Freihand 7">
                  <a:extLst>
                    <a:ext uri="{FF2B5EF4-FFF2-40B4-BE49-F238E27FC236}">
                      <a16:creationId xmlns:a16="http://schemas.microsoft.com/office/drawing/2014/main" id="{16303F78-C04F-443B-99E2-2C8FC272AB93}"/>
                    </a:ext>
                  </a:extLst>
                </p14:cNvPr>
                <p14:cNvContentPartPr/>
                <p14:nvPr/>
              </p14:nvContentPartPr>
              <p14:xfrm>
                <a:off x="3685720" y="973884"/>
                <a:ext cx="342360" cy="60480"/>
              </p14:xfrm>
            </p:contentPart>
          </mc:Choice>
          <mc:Fallback xmlns="">
            <p:pic>
              <p:nvPicPr>
                <p:cNvPr id="8" name="Freihand 7">
                  <a:extLst>
                    <a:ext uri="{FF2B5EF4-FFF2-40B4-BE49-F238E27FC236}">
                      <a16:creationId xmlns:a16="http://schemas.microsoft.com/office/drawing/2014/main" id="{16303F78-C04F-443B-99E2-2C8FC272AB93}"/>
                    </a:ext>
                  </a:extLst>
                </p:cNvPr>
                <p:cNvPicPr/>
                <p:nvPr/>
              </p:nvPicPr>
              <p:blipFill>
                <a:blip r:embed="rId42"/>
                <a:stretch>
                  <a:fillRect/>
                </a:stretch>
              </p:blipFill>
              <p:spPr>
                <a:xfrm>
                  <a:off x="3681400" y="969564"/>
                  <a:ext cx="35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 name="Freihand 9">
                  <a:extLst>
                    <a:ext uri="{FF2B5EF4-FFF2-40B4-BE49-F238E27FC236}">
                      <a16:creationId xmlns:a16="http://schemas.microsoft.com/office/drawing/2014/main" id="{5AF4BDAF-7B8A-4122-8DB7-3860F993A3F6}"/>
                    </a:ext>
                  </a:extLst>
                </p14:cNvPr>
                <p14:cNvContentPartPr/>
                <p14:nvPr/>
              </p14:nvContentPartPr>
              <p14:xfrm>
                <a:off x="3682120" y="745644"/>
                <a:ext cx="304560" cy="200160"/>
              </p14:xfrm>
            </p:contentPart>
          </mc:Choice>
          <mc:Fallback xmlns="">
            <p:pic>
              <p:nvPicPr>
                <p:cNvPr id="10" name="Freihand 9">
                  <a:extLst>
                    <a:ext uri="{FF2B5EF4-FFF2-40B4-BE49-F238E27FC236}">
                      <a16:creationId xmlns:a16="http://schemas.microsoft.com/office/drawing/2014/main" id="{5AF4BDAF-7B8A-4122-8DB7-3860F993A3F6}"/>
                    </a:ext>
                  </a:extLst>
                </p:cNvPr>
                <p:cNvPicPr/>
                <p:nvPr/>
              </p:nvPicPr>
              <p:blipFill>
                <a:blip r:embed="rId44"/>
                <a:stretch>
                  <a:fillRect/>
                </a:stretch>
              </p:blipFill>
              <p:spPr>
                <a:xfrm>
                  <a:off x="3677800" y="741324"/>
                  <a:ext cx="313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 name="Freihand 10">
                  <a:extLst>
                    <a:ext uri="{FF2B5EF4-FFF2-40B4-BE49-F238E27FC236}">
                      <a16:creationId xmlns:a16="http://schemas.microsoft.com/office/drawing/2014/main" id="{7DA0760D-33E7-435D-95D1-0A631BDF71FB}"/>
                    </a:ext>
                  </a:extLst>
                </p14:cNvPr>
                <p14:cNvContentPartPr/>
                <p14:nvPr/>
              </p14:nvContentPartPr>
              <p14:xfrm>
                <a:off x="3969400" y="721524"/>
                <a:ext cx="135720" cy="181080"/>
              </p14:xfrm>
            </p:contentPart>
          </mc:Choice>
          <mc:Fallback xmlns="">
            <p:pic>
              <p:nvPicPr>
                <p:cNvPr id="11" name="Freihand 10">
                  <a:extLst>
                    <a:ext uri="{FF2B5EF4-FFF2-40B4-BE49-F238E27FC236}">
                      <a16:creationId xmlns:a16="http://schemas.microsoft.com/office/drawing/2014/main" id="{7DA0760D-33E7-435D-95D1-0A631BDF71FB}"/>
                    </a:ext>
                  </a:extLst>
                </p:cNvPr>
                <p:cNvPicPr/>
                <p:nvPr/>
              </p:nvPicPr>
              <p:blipFill>
                <a:blip r:embed="rId46"/>
                <a:stretch>
                  <a:fillRect/>
                </a:stretch>
              </p:blipFill>
              <p:spPr>
                <a:xfrm>
                  <a:off x="3965080" y="717204"/>
                  <a:ext cx="144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 name="Freihand 11">
                  <a:extLst>
                    <a:ext uri="{FF2B5EF4-FFF2-40B4-BE49-F238E27FC236}">
                      <a16:creationId xmlns:a16="http://schemas.microsoft.com/office/drawing/2014/main" id="{7B703EFC-083A-4CD5-9EEB-1421CDA5747C}"/>
                    </a:ext>
                  </a:extLst>
                </p14:cNvPr>
                <p14:cNvContentPartPr/>
                <p14:nvPr/>
              </p14:nvContentPartPr>
              <p14:xfrm>
                <a:off x="4095400" y="805764"/>
                <a:ext cx="292680" cy="82440"/>
              </p14:xfrm>
            </p:contentPart>
          </mc:Choice>
          <mc:Fallback xmlns="">
            <p:pic>
              <p:nvPicPr>
                <p:cNvPr id="12" name="Freihand 11">
                  <a:extLst>
                    <a:ext uri="{FF2B5EF4-FFF2-40B4-BE49-F238E27FC236}">
                      <a16:creationId xmlns:a16="http://schemas.microsoft.com/office/drawing/2014/main" id="{7B703EFC-083A-4CD5-9EEB-1421CDA5747C}"/>
                    </a:ext>
                  </a:extLst>
                </p:cNvPr>
                <p:cNvPicPr/>
                <p:nvPr/>
              </p:nvPicPr>
              <p:blipFill>
                <a:blip r:embed="rId48"/>
                <a:stretch>
                  <a:fillRect/>
                </a:stretch>
              </p:blipFill>
              <p:spPr>
                <a:xfrm>
                  <a:off x="4091080" y="801444"/>
                  <a:ext cx="301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Freihand 13">
                  <a:extLst>
                    <a:ext uri="{FF2B5EF4-FFF2-40B4-BE49-F238E27FC236}">
                      <a16:creationId xmlns:a16="http://schemas.microsoft.com/office/drawing/2014/main" id="{655F8892-BD04-4560-9CA8-1FBDB3BD7462}"/>
                    </a:ext>
                  </a:extLst>
                </p14:cNvPr>
                <p14:cNvContentPartPr/>
                <p14:nvPr/>
              </p14:nvContentPartPr>
              <p14:xfrm>
                <a:off x="4402840" y="760044"/>
                <a:ext cx="152640" cy="101520"/>
              </p14:xfrm>
            </p:contentPart>
          </mc:Choice>
          <mc:Fallback xmlns="">
            <p:pic>
              <p:nvPicPr>
                <p:cNvPr id="14" name="Freihand 13">
                  <a:extLst>
                    <a:ext uri="{FF2B5EF4-FFF2-40B4-BE49-F238E27FC236}">
                      <a16:creationId xmlns:a16="http://schemas.microsoft.com/office/drawing/2014/main" id="{655F8892-BD04-4560-9CA8-1FBDB3BD7462}"/>
                    </a:ext>
                  </a:extLst>
                </p:cNvPr>
                <p:cNvPicPr/>
                <p:nvPr/>
              </p:nvPicPr>
              <p:blipFill>
                <a:blip r:embed="rId50"/>
                <a:stretch>
                  <a:fillRect/>
                </a:stretch>
              </p:blipFill>
              <p:spPr>
                <a:xfrm>
                  <a:off x="4398520" y="755724"/>
                  <a:ext cx="161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Freihand 14">
                  <a:extLst>
                    <a:ext uri="{FF2B5EF4-FFF2-40B4-BE49-F238E27FC236}">
                      <a16:creationId xmlns:a16="http://schemas.microsoft.com/office/drawing/2014/main" id="{AB5DBC01-E442-4F4F-9A0D-A2C598F65783}"/>
                    </a:ext>
                  </a:extLst>
                </p14:cNvPr>
                <p14:cNvContentPartPr/>
                <p14:nvPr/>
              </p14:nvContentPartPr>
              <p14:xfrm>
                <a:off x="4673920" y="790284"/>
                <a:ext cx="320760" cy="35640"/>
              </p14:xfrm>
            </p:contentPart>
          </mc:Choice>
          <mc:Fallback xmlns="">
            <p:pic>
              <p:nvPicPr>
                <p:cNvPr id="15" name="Freihand 14">
                  <a:extLst>
                    <a:ext uri="{FF2B5EF4-FFF2-40B4-BE49-F238E27FC236}">
                      <a16:creationId xmlns:a16="http://schemas.microsoft.com/office/drawing/2014/main" id="{AB5DBC01-E442-4F4F-9A0D-A2C598F65783}"/>
                    </a:ext>
                  </a:extLst>
                </p:cNvPr>
                <p:cNvPicPr/>
                <p:nvPr/>
              </p:nvPicPr>
              <p:blipFill>
                <a:blip r:embed="rId52"/>
                <a:stretch>
                  <a:fillRect/>
                </a:stretch>
              </p:blipFill>
              <p:spPr>
                <a:xfrm>
                  <a:off x="4669600" y="785964"/>
                  <a:ext cx="329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Freihand 15">
                  <a:extLst>
                    <a:ext uri="{FF2B5EF4-FFF2-40B4-BE49-F238E27FC236}">
                      <a16:creationId xmlns:a16="http://schemas.microsoft.com/office/drawing/2014/main" id="{0B12CCBB-64AB-4C33-A51B-879624303617}"/>
                    </a:ext>
                  </a:extLst>
                </p14:cNvPr>
                <p14:cNvContentPartPr/>
                <p14:nvPr/>
              </p14:nvContentPartPr>
              <p14:xfrm>
                <a:off x="4990360" y="706044"/>
                <a:ext cx="360" cy="360"/>
              </p14:xfrm>
            </p:contentPart>
          </mc:Choice>
          <mc:Fallback xmlns="">
            <p:pic>
              <p:nvPicPr>
                <p:cNvPr id="16" name="Freihand 15">
                  <a:extLst>
                    <a:ext uri="{FF2B5EF4-FFF2-40B4-BE49-F238E27FC236}">
                      <a16:creationId xmlns:a16="http://schemas.microsoft.com/office/drawing/2014/main" id="{0B12CCBB-64AB-4C33-A51B-879624303617}"/>
                    </a:ext>
                  </a:extLst>
                </p:cNvPr>
                <p:cNvPicPr/>
                <p:nvPr/>
              </p:nvPicPr>
              <p:blipFill>
                <a:blip r:embed="rId54"/>
                <a:stretch>
                  <a:fillRect/>
                </a:stretch>
              </p:blipFill>
              <p:spPr>
                <a:xfrm>
                  <a:off x="4986040" y="701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Freihand 16">
                  <a:extLst>
                    <a:ext uri="{FF2B5EF4-FFF2-40B4-BE49-F238E27FC236}">
                      <a16:creationId xmlns:a16="http://schemas.microsoft.com/office/drawing/2014/main" id="{5E730957-89D8-48D1-9687-DD46E039844A}"/>
                    </a:ext>
                  </a:extLst>
                </p14:cNvPr>
                <p14:cNvContentPartPr/>
                <p14:nvPr/>
              </p14:nvContentPartPr>
              <p14:xfrm>
                <a:off x="5193040" y="629724"/>
                <a:ext cx="176040" cy="192600"/>
              </p14:xfrm>
            </p:contentPart>
          </mc:Choice>
          <mc:Fallback xmlns="">
            <p:pic>
              <p:nvPicPr>
                <p:cNvPr id="17" name="Freihand 16">
                  <a:extLst>
                    <a:ext uri="{FF2B5EF4-FFF2-40B4-BE49-F238E27FC236}">
                      <a16:creationId xmlns:a16="http://schemas.microsoft.com/office/drawing/2014/main" id="{5E730957-89D8-48D1-9687-DD46E039844A}"/>
                    </a:ext>
                  </a:extLst>
                </p:cNvPr>
                <p:cNvPicPr/>
                <p:nvPr/>
              </p:nvPicPr>
              <p:blipFill>
                <a:blip r:embed="rId56"/>
                <a:stretch>
                  <a:fillRect/>
                </a:stretch>
              </p:blipFill>
              <p:spPr>
                <a:xfrm>
                  <a:off x="5188720" y="625404"/>
                  <a:ext cx="184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 name="Freihand 17">
                  <a:extLst>
                    <a:ext uri="{FF2B5EF4-FFF2-40B4-BE49-F238E27FC236}">
                      <a16:creationId xmlns:a16="http://schemas.microsoft.com/office/drawing/2014/main" id="{589B1AD3-7BAC-4977-AB25-64D203B071FA}"/>
                    </a:ext>
                  </a:extLst>
                </p14:cNvPr>
                <p14:cNvContentPartPr/>
                <p14:nvPr/>
              </p14:nvContentPartPr>
              <p14:xfrm>
                <a:off x="5251000" y="740244"/>
                <a:ext cx="365760" cy="57960"/>
              </p14:xfrm>
            </p:contentPart>
          </mc:Choice>
          <mc:Fallback xmlns="">
            <p:pic>
              <p:nvPicPr>
                <p:cNvPr id="18" name="Freihand 17">
                  <a:extLst>
                    <a:ext uri="{FF2B5EF4-FFF2-40B4-BE49-F238E27FC236}">
                      <a16:creationId xmlns:a16="http://schemas.microsoft.com/office/drawing/2014/main" id="{589B1AD3-7BAC-4977-AB25-64D203B071FA}"/>
                    </a:ext>
                  </a:extLst>
                </p:cNvPr>
                <p:cNvPicPr/>
                <p:nvPr/>
              </p:nvPicPr>
              <p:blipFill>
                <a:blip r:embed="rId58"/>
                <a:stretch>
                  <a:fillRect/>
                </a:stretch>
              </p:blipFill>
              <p:spPr>
                <a:xfrm>
                  <a:off x="5246680" y="735924"/>
                  <a:ext cx="37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 name="Freihand 18">
                  <a:extLst>
                    <a:ext uri="{FF2B5EF4-FFF2-40B4-BE49-F238E27FC236}">
                      <a16:creationId xmlns:a16="http://schemas.microsoft.com/office/drawing/2014/main" id="{FEA69A29-3D67-44F7-8422-BEF6AB6A9CEA}"/>
                    </a:ext>
                  </a:extLst>
                </p14:cNvPr>
                <p14:cNvContentPartPr/>
                <p14:nvPr/>
              </p14:nvContentPartPr>
              <p14:xfrm>
                <a:off x="5634400" y="698844"/>
                <a:ext cx="96480" cy="119520"/>
              </p14:xfrm>
            </p:contentPart>
          </mc:Choice>
          <mc:Fallback xmlns="">
            <p:pic>
              <p:nvPicPr>
                <p:cNvPr id="19" name="Freihand 18">
                  <a:extLst>
                    <a:ext uri="{FF2B5EF4-FFF2-40B4-BE49-F238E27FC236}">
                      <a16:creationId xmlns:a16="http://schemas.microsoft.com/office/drawing/2014/main" id="{FEA69A29-3D67-44F7-8422-BEF6AB6A9CEA}"/>
                    </a:ext>
                  </a:extLst>
                </p:cNvPr>
                <p:cNvPicPr/>
                <p:nvPr/>
              </p:nvPicPr>
              <p:blipFill>
                <a:blip r:embed="rId60"/>
                <a:stretch>
                  <a:fillRect/>
                </a:stretch>
              </p:blipFill>
              <p:spPr>
                <a:xfrm>
                  <a:off x="5630080" y="694524"/>
                  <a:ext cx="105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 name="Freihand 19">
                  <a:extLst>
                    <a:ext uri="{FF2B5EF4-FFF2-40B4-BE49-F238E27FC236}">
                      <a16:creationId xmlns:a16="http://schemas.microsoft.com/office/drawing/2014/main" id="{154033FE-CC77-4454-A09E-6E549E23F2F5}"/>
                    </a:ext>
                  </a:extLst>
                </p14:cNvPr>
                <p14:cNvContentPartPr/>
                <p14:nvPr/>
              </p14:nvContentPartPr>
              <p14:xfrm>
                <a:off x="5744920" y="728004"/>
                <a:ext cx="91440" cy="79200"/>
              </p14:xfrm>
            </p:contentPart>
          </mc:Choice>
          <mc:Fallback xmlns="">
            <p:pic>
              <p:nvPicPr>
                <p:cNvPr id="20" name="Freihand 19">
                  <a:extLst>
                    <a:ext uri="{FF2B5EF4-FFF2-40B4-BE49-F238E27FC236}">
                      <a16:creationId xmlns:a16="http://schemas.microsoft.com/office/drawing/2014/main" id="{154033FE-CC77-4454-A09E-6E549E23F2F5}"/>
                    </a:ext>
                  </a:extLst>
                </p:cNvPr>
                <p:cNvPicPr/>
                <p:nvPr/>
              </p:nvPicPr>
              <p:blipFill>
                <a:blip r:embed="rId62"/>
                <a:stretch>
                  <a:fillRect/>
                </a:stretch>
              </p:blipFill>
              <p:spPr>
                <a:xfrm>
                  <a:off x="5740600" y="723684"/>
                  <a:ext cx="100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 name="Freihand 20">
                  <a:extLst>
                    <a:ext uri="{FF2B5EF4-FFF2-40B4-BE49-F238E27FC236}">
                      <a16:creationId xmlns:a16="http://schemas.microsoft.com/office/drawing/2014/main" id="{7F7CEFB4-AA93-41DE-94F7-C2CF5CC58B13}"/>
                    </a:ext>
                  </a:extLst>
                </p14:cNvPr>
                <p14:cNvContentPartPr/>
                <p14:nvPr/>
              </p14:nvContentPartPr>
              <p14:xfrm>
                <a:off x="5840680" y="643404"/>
                <a:ext cx="362160" cy="149400"/>
              </p14:xfrm>
            </p:contentPart>
          </mc:Choice>
          <mc:Fallback xmlns="">
            <p:pic>
              <p:nvPicPr>
                <p:cNvPr id="21" name="Freihand 20">
                  <a:extLst>
                    <a:ext uri="{FF2B5EF4-FFF2-40B4-BE49-F238E27FC236}">
                      <a16:creationId xmlns:a16="http://schemas.microsoft.com/office/drawing/2014/main" id="{7F7CEFB4-AA93-41DE-94F7-C2CF5CC58B13}"/>
                    </a:ext>
                  </a:extLst>
                </p:cNvPr>
                <p:cNvPicPr/>
                <p:nvPr/>
              </p:nvPicPr>
              <p:blipFill>
                <a:blip r:embed="rId64"/>
                <a:stretch>
                  <a:fillRect/>
                </a:stretch>
              </p:blipFill>
              <p:spPr>
                <a:xfrm>
                  <a:off x="5836360" y="639084"/>
                  <a:ext cx="370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2" name="Freihand 21">
                  <a:extLst>
                    <a:ext uri="{FF2B5EF4-FFF2-40B4-BE49-F238E27FC236}">
                      <a16:creationId xmlns:a16="http://schemas.microsoft.com/office/drawing/2014/main" id="{8BD90158-632E-43FB-8517-C5D5ACC664F6}"/>
                    </a:ext>
                  </a:extLst>
                </p14:cNvPr>
                <p14:cNvContentPartPr/>
                <p14:nvPr/>
              </p14:nvContentPartPr>
              <p14:xfrm>
                <a:off x="5987200" y="673644"/>
                <a:ext cx="169920" cy="8640"/>
              </p14:xfrm>
            </p:contentPart>
          </mc:Choice>
          <mc:Fallback xmlns="">
            <p:pic>
              <p:nvPicPr>
                <p:cNvPr id="22" name="Freihand 21">
                  <a:extLst>
                    <a:ext uri="{FF2B5EF4-FFF2-40B4-BE49-F238E27FC236}">
                      <a16:creationId xmlns:a16="http://schemas.microsoft.com/office/drawing/2014/main" id="{8BD90158-632E-43FB-8517-C5D5ACC664F6}"/>
                    </a:ext>
                  </a:extLst>
                </p:cNvPr>
                <p:cNvPicPr/>
                <p:nvPr/>
              </p:nvPicPr>
              <p:blipFill>
                <a:blip r:embed="rId66"/>
                <a:stretch>
                  <a:fillRect/>
                </a:stretch>
              </p:blipFill>
              <p:spPr>
                <a:xfrm>
                  <a:off x="5982880" y="669324"/>
                  <a:ext cx="178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3" name="Freihand 22">
                  <a:extLst>
                    <a:ext uri="{FF2B5EF4-FFF2-40B4-BE49-F238E27FC236}">
                      <a16:creationId xmlns:a16="http://schemas.microsoft.com/office/drawing/2014/main" id="{D92C8381-43D5-48C8-B4CC-2C42BBEB4E04}"/>
                    </a:ext>
                  </a:extLst>
                </p14:cNvPr>
                <p14:cNvContentPartPr/>
                <p14:nvPr/>
              </p14:nvContentPartPr>
              <p14:xfrm>
                <a:off x="6378520" y="589764"/>
                <a:ext cx="14040" cy="100800"/>
              </p14:xfrm>
            </p:contentPart>
          </mc:Choice>
          <mc:Fallback xmlns="">
            <p:pic>
              <p:nvPicPr>
                <p:cNvPr id="23" name="Freihand 22">
                  <a:extLst>
                    <a:ext uri="{FF2B5EF4-FFF2-40B4-BE49-F238E27FC236}">
                      <a16:creationId xmlns:a16="http://schemas.microsoft.com/office/drawing/2014/main" id="{D92C8381-43D5-48C8-B4CC-2C42BBEB4E04}"/>
                    </a:ext>
                  </a:extLst>
                </p:cNvPr>
                <p:cNvPicPr/>
                <p:nvPr/>
              </p:nvPicPr>
              <p:blipFill>
                <a:blip r:embed="rId68"/>
                <a:stretch>
                  <a:fillRect/>
                </a:stretch>
              </p:blipFill>
              <p:spPr>
                <a:xfrm>
                  <a:off x="6374200" y="585444"/>
                  <a:ext cx="22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4" name="Freihand 23">
                  <a:extLst>
                    <a:ext uri="{FF2B5EF4-FFF2-40B4-BE49-F238E27FC236}">
                      <a16:creationId xmlns:a16="http://schemas.microsoft.com/office/drawing/2014/main" id="{D784E4DE-253A-4D3B-85F3-CD162530C641}"/>
                    </a:ext>
                  </a:extLst>
                </p14:cNvPr>
                <p14:cNvContentPartPr/>
                <p14:nvPr/>
              </p14:nvContentPartPr>
              <p14:xfrm>
                <a:off x="6361240" y="857604"/>
                <a:ext cx="360" cy="360"/>
              </p14:xfrm>
            </p:contentPart>
          </mc:Choice>
          <mc:Fallback xmlns="">
            <p:pic>
              <p:nvPicPr>
                <p:cNvPr id="24" name="Freihand 23">
                  <a:extLst>
                    <a:ext uri="{FF2B5EF4-FFF2-40B4-BE49-F238E27FC236}">
                      <a16:creationId xmlns:a16="http://schemas.microsoft.com/office/drawing/2014/main" id="{D784E4DE-253A-4D3B-85F3-CD162530C641}"/>
                    </a:ext>
                  </a:extLst>
                </p:cNvPr>
                <p:cNvPicPr/>
                <p:nvPr/>
              </p:nvPicPr>
              <p:blipFill>
                <a:blip r:embed="rId54"/>
                <a:stretch>
                  <a:fillRect/>
                </a:stretch>
              </p:blipFill>
              <p:spPr>
                <a:xfrm>
                  <a:off x="6356920" y="853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 name="Freihand 30">
                  <a:extLst>
                    <a:ext uri="{FF2B5EF4-FFF2-40B4-BE49-F238E27FC236}">
                      <a16:creationId xmlns:a16="http://schemas.microsoft.com/office/drawing/2014/main" id="{8DECDB7F-438A-4D48-ABAA-2D269AD54254}"/>
                    </a:ext>
                  </a:extLst>
                </p14:cNvPr>
                <p14:cNvContentPartPr/>
                <p14:nvPr/>
              </p14:nvContentPartPr>
              <p14:xfrm>
                <a:off x="3468640" y="3650484"/>
                <a:ext cx="270000" cy="45720"/>
              </p14:xfrm>
            </p:contentPart>
          </mc:Choice>
          <mc:Fallback xmlns="">
            <p:pic>
              <p:nvPicPr>
                <p:cNvPr id="31" name="Freihand 30">
                  <a:extLst>
                    <a:ext uri="{FF2B5EF4-FFF2-40B4-BE49-F238E27FC236}">
                      <a16:creationId xmlns:a16="http://schemas.microsoft.com/office/drawing/2014/main" id="{8DECDB7F-438A-4D48-ABAA-2D269AD54254}"/>
                    </a:ext>
                  </a:extLst>
                </p:cNvPr>
                <p:cNvPicPr/>
                <p:nvPr/>
              </p:nvPicPr>
              <p:blipFill>
                <a:blip r:embed="rId71"/>
                <a:stretch>
                  <a:fillRect/>
                </a:stretch>
              </p:blipFill>
              <p:spPr>
                <a:xfrm>
                  <a:off x="3464320" y="3646164"/>
                  <a:ext cx="278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 name="Freihand 31">
                  <a:extLst>
                    <a:ext uri="{FF2B5EF4-FFF2-40B4-BE49-F238E27FC236}">
                      <a16:creationId xmlns:a16="http://schemas.microsoft.com/office/drawing/2014/main" id="{54313A21-8487-4219-9C2D-5AAA31635459}"/>
                    </a:ext>
                  </a:extLst>
                </p14:cNvPr>
                <p14:cNvContentPartPr/>
                <p14:nvPr/>
              </p14:nvContentPartPr>
              <p14:xfrm>
                <a:off x="3632440" y="3578124"/>
                <a:ext cx="236520" cy="236160"/>
              </p14:xfrm>
            </p:contentPart>
          </mc:Choice>
          <mc:Fallback xmlns="">
            <p:pic>
              <p:nvPicPr>
                <p:cNvPr id="32" name="Freihand 31">
                  <a:extLst>
                    <a:ext uri="{FF2B5EF4-FFF2-40B4-BE49-F238E27FC236}">
                      <a16:creationId xmlns:a16="http://schemas.microsoft.com/office/drawing/2014/main" id="{54313A21-8487-4219-9C2D-5AAA31635459}"/>
                    </a:ext>
                  </a:extLst>
                </p:cNvPr>
                <p:cNvPicPr/>
                <p:nvPr/>
              </p:nvPicPr>
              <p:blipFill>
                <a:blip r:embed="rId73"/>
                <a:stretch>
                  <a:fillRect/>
                </a:stretch>
              </p:blipFill>
              <p:spPr>
                <a:xfrm>
                  <a:off x="3628120" y="3573804"/>
                  <a:ext cx="245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 name="Freihand 33">
                  <a:extLst>
                    <a:ext uri="{FF2B5EF4-FFF2-40B4-BE49-F238E27FC236}">
                      <a16:creationId xmlns:a16="http://schemas.microsoft.com/office/drawing/2014/main" id="{3AB5E2B2-B97B-4854-9AFE-5D421F8CD737}"/>
                    </a:ext>
                  </a:extLst>
                </p14:cNvPr>
                <p14:cNvContentPartPr/>
                <p14:nvPr/>
              </p14:nvContentPartPr>
              <p14:xfrm>
                <a:off x="4089280" y="3479124"/>
                <a:ext cx="222120" cy="159480"/>
              </p14:xfrm>
            </p:contentPart>
          </mc:Choice>
          <mc:Fallback xmlns="">
            <p:pic>
              <p:nvPicPr>
                <p:cNvPr id="34" name="Freihand 33">
                  <a:extLst>
                    <a:ext uri="{FF2B5EF4-FFF2-40B4-BE49-F238E27FC236}">
                      <a16:creationId xmlns:a16="http://schemas.microsoft.com/office/drawing/2014/main" id="{3AB5E2B2-B97B-4854-9AFE-5D421F8CD737}"/>
                    </a:ext>
                  </a:extLst>
                </p:cNvPr>
                <p:cNvPicPr/>
                <p:nvPr/>
              </p:nvPicPr>
              <p:blipFill>
                <a:blip r:embed="rId75"/>
                <a:stretch>
                  <a:fillRect/>
                </a:stretch>
              </p:blipFill>
              <p:spPr>
                <a:xfrm>
                  <a:off x="4084960" y="3474804"/>
                  <a:ext cx="230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5" name="Freihand 34">
                  <a:extLst>
                    <a:ext uri="{FF2B5EF4-FFF2-40B4-BE49-F238E27FC236}">
                      <a16:creationId xmlns:a16="http://schemas.microsoft.com/office/drawing/2014/main" id="{AD8633C0-E2B2-4CD2-A8F4-159CB54B98D2}"/>
                    </a:ext>
                  </a:extLst>
                </p14:cNvPr>
                <p14:cNvContentPartPr/>
                <p14:nvPr/>
              </p14:nvContentPartPr>
              <p14:xfrm>
                <a:off x="4333360" y="3463284"/>
                <a:ext cx="271080" cy="98280"/>
              </p14:xfrm>
            </p:contentPart>
          </mc:Choice>
          <mc:Fallback xmlns="">
            <p:pic>
              <p:nvPicPr>
                <p:cNvPr id="35" name="Freihand 34">
                  <a:extLst>
                    <a:ext uri="{FF2B5EF4-FFF2-40B4-BE49-F238E27FC236}">
                      <a16:creationId xmlns:a16="http://schemas.microsoft.com/office/drawing/2014/main" id="{AD8633C0-E2B2-4CD2-A8F4-159CB54B98D2}"/>
                    </a:ext>
                  </a:extLst>
                </p:cNvPr>
                <p:cNvPicPr/>
                <p:nvPr/>
              </p:nvPicPr>
              <p:blipFill>
                <a:blip r:embed="rId77"/>
                <a:stretch>
                  <a:fillRect/>
                </a:stretch>
              </p:blipFill>
              <p:spPr>
                <a:xfrm>
                  <a:off x="4329040" y="3458964"/>
                  <a:ext cx="27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 name="Freihand 35">
                  <a:extLst>
                    <a:ext uri="{FF2B5EF4-FFF2-40B4-BE49-F238E27FC236}">
                      <a16:creationId xmlns:a16="http://schemas.microsoft.com/office/drawing/2014/main" id="{E29654B2-3F64-4AFF-8729-E2494BAB50F0}"/>
                    </a:ext>
                  </a:extLst>
                </p14:cNvPr>
                <p14:cNvContentPartPr/>
                <p14:nvPr/>
              </p14:nvContentPartPr>
              <p14:xfrm>
                <a:off x="4068400" y="3466164"/>
                <a:ext cx="542160" cy="112680"/>
              </p14:xfrm>
            </p:contentPart>
          </mc:Choice>
          <mc:Fallback xmlns="">
            <p:pic>
              <p:nvPicPr>
                <p:cNvPr id="36" name="Freihand 35">
                  <a:extLst>
                    <a:ext uri="{FF2B5EF4-FFF2-40B4-BE49-F238E27FC236}">
                      <a16:creationId xmlns:a16="http://schemas.microsoft.com/office/drawing/2014/main" id="{E29654B2-3F64-4AFF-8729-E2494BAB50F0}"/>
                    </a:ext>
                  </a:extLst>
                </p:cNvPr>
                <p:cNvPicPr/>
                <p:nvPr/>
              </p:nvPicPr>
              <p:blipFill>
                <a:blip r:embed="rId79"/>
                <a:stretch>
                  <a:fillRect/>
                </a:stretch>
              </p:blipFill>
              <p:spPr>
                <a:xfrm>
                  <a:off x="4064080" y="3461844"/>
                  <a:ext cx="550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 name="Freihand 37">
                  <a:extLst>
                    <a:ext uri="{FF2B5EF4-FFF2-40B4-BE49-F238E27FC236}">
                      <a16:creationId xmlns:a16="http://schemas.microsoft.com/office/drawing/2014/main" id="{62538F37-BB21-4FD4-8E35-5D107935C7A3}"/>
                    </a:ext>
                  </a:extLst>
                </p14:cNvPr>
                <p14:cNvContentPartPr/>
                <p14:nvPr/>
              </p14:nvContentPartPr>
              <p14:xfrm>
                <a:off x="4746640" y="3233244"/>
                <a:ext cx="279360" cy="293760"/>
              </p14:xfrm>
            </p:contentPart>
          </mc:Choice>
          <mc:Fallback xmlns="">
            <p:pic>
              <p:nvPicPr>
                <p:cNvPr id="38" name="Freihand 37">
                  <a:extLst>
                    <a:ext uri="{FF2B5EF4-FFF2-40B4-BE49-F238E27FC236}">
                      <a16:creationId xmlns:a16="http://schemas.microsoft.com/office/drawing/2014/main" id="{62538F37-BB21-4FD4-8E35-5D107935C7A3}"/>
                    </a:ext>
                  </a:extLst>
                </p:cNvPr>
                <p:cNvPicPr/>
                <p:nvPr/>
              </p:nvPicPr>
              <p:blipFill>
                <a:blip r:embed="rId81"/>
                <a:stretch>
                  <a:fillRect/>
                </a:stretch>
              </p:blipFill>
              <p:spPr>
                <a:xfrm>
                  <a:off x="4742320" y="3228924"/>
                  <a:ext cx="2880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Freihand 38">
                  <a:extLst>
                    <a:ext uri="{FF2B5EF4-FFF2-40B4-BE49-F238E27FC236}">
                      <a16:creationId xmlns:a16="http://schemas.microsoft.com/office/drawing/2014/main" id="{626EF4E8-B812-4439-B2FD-FF5D38C1D469}"/>
                    </a:ext>
                  </a:extLst>
                </p14:cNvPr>
                <p14:cNvContentPartPr/>
                <p14:nvPr/>
              </p14:nvContentPartPr>
              <p14:xfrm>
                <a:off x="4913320" y="3197964"/>
                <a:ext cx="61200" cy="42120"/>
              </p14:xfrm>
            </p:contentPart>
          </mc:Choice>
          <mc:Fallback xmlns="">
            <p:pic>
              <p:nvPicPr>
                <p:cNvPr id="39" name="Freihand 38">
                  <a:extLst>
                    <a:ext uri="{FF2B5EF4-FFF2-40B4-BE49-F238E27FC236}">
                      <a16:creationId xmlns:a16="http://schemas.microsoft.com/office/drawing/2014/main" id="{626EF4E8-B812-4439-B2FD-FF5D38C1D469}"/>
                    </a:ext>
                  </a:extLst>
                </p:cNvPr>
                <p:cNvPicPr/>
                <p:nvPr/>
              </p:nvPicPr>
              <p:blipFill>
                <a:blip r:embed="rId83"/>
                <a:stretch>
                  <a:fillRect/>
                </a:stretch>
              </p:blipFill>
              <p:spPr>
                <a:xfrm>
                  <a:off x="4909000" y="3193644"/>
                  <a:ext cx="69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 name="Freihand 40">
                  <a:extLst>
                    <a:ext uri="{FF2B5EF4-FFF2-40B4-BE49-F238E27FC236}">
                      <a16:creationId xmlns:a16="http://schemas.microsoft.com/office/drawing/2014/main" id="{B5C230B9-E92D-4847-AA08-4B2559C66360}"/>
                    </a:ext>
                  </a:extLst>
                </p14:cNvPr>
                <p14:cNvContentPartPr/>
                <p14:nvPr/>
              </p14:nvContentPartPr>
              <p14:xfrm>
                <a:off x="5195560" y="3045324"/>
                <a:ext cx="426600" cy="293040"/>
              </p14:xfrm>
            </p:contentPart>
          </mc:Choice>
          <mc:Fallback xmlns="">
            <p:pic>
              <p:nvPicPr>
                <p:cNvPr id="41" name="Freihand 40">
                  <a:extLst>
                    <a:ext uri="{FF2B5EF4-FFF2-40B4-BE49-F238E27FC236}">
                      <a16:creationId xmlns:a16="http://schemas.microsoft.com/office/drawing/2014/main" id="{B5C230B9-E92D-4847-AA08-4B2559C66360}"/>
                    </a:ext>
                  </a:extLst>
                </p:cNvPr>
                <p:cNvPicPr/>
                <p:nvPr/>
              </p:nvPicPr>
              <p:blipFill>
                <a:blip r:embed="rId85"/>
                <a:stretch>
                  <a:fillRect/>
                </a:stretch>
              </p:blipFill>
              <p:spPr>
                <a:xfrm>
                  <a:off x="5191240" y="3041004"/>
                  <a:ext cx="4352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 name="Freihand 41">
                  <a:extLst>
                    <a:ext uri="{FF2B5EF4-FFF2-40B4-BE49-F238E27FC236}">
                      <a16:creationId xmlns:a16="http://schemas.microsoft.com/office/drawing/2014/main" id="{E23CCDD0-363E-4BF5-8BDC-597A773E2772}"/>
                    </a:ext>
                  </a:extLst>
                </p14:cNvPr>
                <p14:cNvContentPartPr/>
                <p14:nvPr/>
              </p14:nvContentPartPr>
              <p14:xfrm>
                <a:off x="5628640" y="2984844"/>
                <a:ext cx="235080" cy="212040"/>
              </p14:xfrm>
            </p:contentPart>
          </mc:Choice>
          <mc:Fallback xmlns="">
            <p:pic>
              <p:nvPicPr>
                <p:cNvPr id="42" name="Freihand 41">
                  <a:extLst>
                    <a:ext uri="{FF2B5EF4-FFF2-40B4-BE49-F238E27FC236}">
                      <a16:creationId xmlns:a16="http://schemas.microsoft.com/office/drawing/2014/main" id="{E23CCDD0-363E-4BF5-8BDC-597A773E2772}"/>
                    </a:ext>
                  </a:extLst>
                </p:cNvPr>
                <p:cNvPicPr/>
                <p:nvPr/>
              </p:nvPicPr>
              <p:blipFill>
                <a:blip r:embed="rId87"/>
                <a:stretch>
                  <a:fillRect/>
                </a:stretch>
              </p:blipFill>
              <p:spPr>
                <a:xfrm>
                  <a:off x="5624320" y="2980524"/>
                  <a:ext cx="243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3" name="Freihand 42">
                  <a:extLst>
                    <a:ext uri="{FF2B5EF4-FFF2-40B4-BE49-F238E27FC236}">
                      <a16:creationId xmlns:a16="http://schemas.microsoft.com/office/drawing/2014/main" id="{78B5A1A6-0FE8-44D3-99CF-3B559B4B54B5}"/>
                    </a:ext>
                  </a:extLst>
                </p14:cNvPr>
                <p14:cNvContentPartPr/>
                <p14:nvPr/>
              </p14:nvContentPartPr>
              <p14:xfrm>
                <a:off x="5866960" y="3018684"/>
                <a:ext cx="226800" cy="84240"/>
              </p14:xfrm>
            </p:contentPart>
          </mc:Choice>
          <mc:Fallback xmlns="">
            <p:pic>
              <p:nvPicPr>
                <p:cNvPr id="43" name="Freihand 42">
                  <a:extLst>
                    <a:ext uri="{FF2B5EF4-FFF2-40B4-BE49-F238E27FC236}">
                      <a16:creationId xmlns:a16="http://schemas.microsoft.com/office/drawing/2014/main" id="{78B5A1A6-0FE8-44D3-99CF-3B559B4B54B5}"/>
                    </a:ext>
                  </a:extLst>
                </p:cNvPr>
                <p:cNvPicPr/>
                <p:nvPr/>
              </p:nvPicPr>
              <p:blipFill>
                <a:blip r:embed="rId89"/>
                <a:stretch>
                  <a:fillRect/>
                </a:stretch>
              </p:blipFill>
              <p:spPr>
                <a:xfrm>
                  <a:off x="5862640" y="3014364"/>
                  <a:ext cx="235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4" name="Freihand 43">
                  <a:extLst>
                    <a:ext uri="{FF2B5EF4-FFF2-40B4-BE49-F238E27FC236}">
                      <a16:creationId xmlns:a16="http://schemas.microsoft.com/office/drawing/2014/main" id="{50F90A7D-188B-4762-BE39-3ECFEAFC54CA}"/>
                    </a:ext>
                  </a:extLst>
                </p14:cNvPr>
                <p14:cNvContentPartPr/>
                <p14:nvPr/>
              </p14:nvContentPartPr>
              <p14:xfrm>
                <a:off x="6274480" y="2825724"/>
                <a:ext cx="154080" cy="178200"/>
              </p14:xfrm>
            </p:contentPart>
          </mc:Choice>
          <mc:Fallback xmlns="">
            <p:pic>
              <p:nvPicPr>
                <p:cNvPr id="44" name="Freihand 43">
                  <a:extLst>
                    <a:ext uri="{FF2B5EF4-FFF2-40B4-BE49-F238E27FC236}">
                      <a16:creationId xmlns:a16="http://schemas.microsoft.com/office/drawing/2014/main" id="{50F90A7D-188B-4762-BE39-3ECFEAFC54CA}"/>
                    </a:ext>
                  </a:extLst>
                </p:cNvPr>
                <p:cNvPicPr/>
                <p:nvPr/>
              </p:nvPicPr>
              <p:blipFill>
                <a:blip r:embed="rId91"/>
                <a:stretch>
                  <a:fillRect/>
                </a:stretch>
              </p:blipFill>
              <p:spPr>
                <a:xfrm>
                  <a:off x="6270160" y="2821404"/>
                  <a:ext cx="162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5" name="Freihand 44">
                  <a:extLst>
                    <a:ext uri="{FF2B5EF4-FFF2-40B4-BE49-F238E27FC236}">
                      <a16:creationId xmlns:a16="http://schemas.microsoft.com/office/drawing/2014/main" id="{6C61E4FF-F549-4EAD-BB04-1DFFDA72A06D}"/>
                    </a:ext>
                  </a:extLst>
                </p14:cNvPr>
                <p14:cNvContentPartPr/>
                <p14:nvPr/>
              </p14:nvContentPartPr>
              <p14:xfrm>
                <a:off x="6266560" y="2879004"/>
                <a:ext cx="138240" cy="21240"/>
              </p14:xfrm>
            </p:contentPart>
          </mc:Choice>
          <mc:Fallback xmlns="">
            <p:pic>
              <p:nvPicPr>
                <p:cNvPr id="45" name="Freihand 44">
                  <a:extLst>
                    <a:ext uri="{FF2B5EF4-FFF2-40B4-BE49-F238E27FC236}">
                      <a16:creationId xmlns:a16="http://schemas.microsoft.com/office/drawing/2014/main" id="{6C61E4FF-F549-4EAD-BB04-1DFFDA72A06D}"/>
                    </a:ext>
                  </a:extLst>
                </p:cNvPr>
                <p:cNvPicPr/>
                <p:nvPr/>
              </p:nvPicPr>
              <p:blipFill>
                <a:blip r:embed="rId93"/>
                <a:stretch>
                  <a:fillRect/>
                </a:stretch>
              </p:blipFill>
              <p:spPr>
                <a:xfrm>
                  <a:off x="6262240" y="2874684"/>
                  <a:ext cx="146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6" name="Freihand 45">
                  <a:extLst>
                    <a:ext uri="{FF2B5EF4-FFF2-40B4-BE49-F238E27FC236}">
                      <a16:creationId xmlns:a16="http://schemas.microsoft.com/office/drawing/2014/main" id="{8F897ACC-573F-4F28-B980-A06083580569}"/>
                    </a:ext>
                  </a:extLst>
                </p14:cNvPr>
                <p14:cNvContentPartPr/>
                <p14:nvPr/>
              </p14:nvContentPartPr>
              <p14:xfrm>
                <a:off x="6422080" y="2862084"/>
                <a:ext cx="156240" cy="51840"/>
              </p14:xfrm>
            </p:contentPart>
          </mc:Choice>
          <mc:Fallback xmlns="">
            <p:pic>
              <p:nvPicPr>
                <p:cNvPr id="46" name="Freihand 45">
                  <a:extLst>
                    <a:ext uri="{FF2B5EF4-FFF2-40B4-BE49-F238E27FC236}">
                      <a16:creationId xmlns:a16="http://schemas.microsoft.com/office/drawing/2014/main" id="{8F897ACC-573F-4F28-B980-A06083580569}"/>
                    </a:ext>
                  </a:extLst>
                </p:cNvPr>
                <p:cNvPicPr/>
                <p:nvPr/>
              </p:nvPicPr>
              <p:blipFill>
                <a:blip r:embed="rId95"/>
                <a:stretch>
                  <a:fillRect/>
                </a:stretch>
              </p:blipFill>
              <p:spPr>
                <a:xfrm>
                  <a:off x="6417760" y="2857764"/>
                  <a:ext cx="164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7" name="Freihand 46">
                  <a:extLst>
                    <a:ext uri="{FF2B5EF4-FFF2-40B4-BE49-F238E27FC236}">
                      <a16:creationId xmlns:a16="http://schemas.microsoft.com/office/drawing/2014/main" id="{318D51F3-1335-495C-B003-FD1BCE7A4A63}"/>
                    </a:ext>
                  </a:extLst>
                </p14:cNvPr>
                <p14:cNvContentPartPr/>
                <p14:nvPr/>
              </p14:nvContentPartPr>
              <p14:xfrm>
                <a:off x="6554920" y="2771364"/>
                <a:ext cx="149760" cy="124200"/>
              </p14:xfrm>
            </p:contentPart>
          </mc:Choice>
          <mc:Fallback xmlns="">
            <p:pic>
              <p:nvPicPr>
                <p:cNvPr id="47" name="Freihand 46">
                  <a:extLst>
                    <a:ext uri="{FF2B5EF4-FFF2-40B4-BE49-F238E27FC236}">
                      <a16:creationId xmlns:a16="http://schemas.microsoft.com/office/drawing/2014/main" id="{318D51F3-1335-495C-B003-FD1BCE7A4A63}"/>
                    </a:ext>
                  </a:extLst>
                </p:cNvPr>
                <p:cNvPicPr/>
                <p:nvPr/>
              </p:nvPicPr>
              <p:blipFill>
                <a:blip r:embed="rId97"/>
                <a:stretch>
                  <a:fillRect/>
                </a:stretch>
              </p:blipFill>
              <p:spPr>
                <a:xfrm>
                  <a:off x="6550600" y="2767044"/>
                  <a:ext cx="158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8" name="Freihand 47">
                  <a:extLst>
                    <a:ext uri="{FF2B5EF4-FFF2-40B4-BE49-F238E27FC236}">
                      <a16:creationId xmlns:a16="http://schemas.microsoft.com/office/drawing/2014/main" id="{78131CE0-8DB7-4052-8B0C-BCECC9F3379D}"/>
                    </a:ext>
                  </a:extLst>
                </p14:cNvPr>
                <p14:cNvContentPartPr/>
                <p14:nvPr/>
              </p14:nvContentPartPr>
              <p14:xfrm>
                <a:off x="6684880" y="2727084"/>
                <a:ext cx="89280" cy="137160"/>
              </p14:xfrm>
            </p:contentPart>
          </mc:Choice>
          <mc:Fallback xmlns="">
            <p:pic>
              <p:nvPicPr>
                <p:cNvPr id="48" name="Freihand 47">
                  <a:extLst>
                    <a:ext uri="{FF2B5EF4-FFF2-40B4-BE49-F238E27FC236}">
                      <a16:creationId xmlns:a16="http://schemas.microsoft.com/office/drawing/2014/main" id="{78131CE0-8DB7-4052-8B0C-BCECC9F3379D}"/>
                    </a:ext>
                  </a:extLst>
                </p:cNvPr>
                <p:cNvPicPr/>
                <p:nvPr/>
              </p:nvPicPr>
              <p:blipFill>
                <a:blip r:embed="rId99"/>
                <a:stretch>
                  <a:fillRect/>
                </a:stretch>
              </p:blipFill>
              <p:spPr>
                <a:xfrm>
                  <a:off x="6680560" y="2722764"/>
                  <a:ext cx="97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9" name="Freihand 48">
                  <a:extLst>
                    <a:ext uri="{FF2B5EF4-FFF2-40B4-BE49-F238E27FC236}">
                      <a16:creationId xmlns:a16="http://schemas.microsoft.com/office/drawing/2014/main" id="{B234C301-B30B-4D22-BED4-5EFCD199547D}"/>
                    </a:ext>
                  </a:extLst>
                </p14:cNvPr>
                <p14:cNvContentPartPr/>
                <p14:nvPr/>
              </p14:nvContentPartPr>
              <p14:xfrm>
                <a:off x="6826360" y="2578764"/>
                <a:ext cx="300240" cy="230760"/>
              </p14:xfrm>
            </p:contentPart>
          </mc:Choice>
          <mc:Fallback xmlns="">
            <p:pic>
              <p:nvPicPr>
                <p:cNvPr id="49" name="Freihand 48">
                  <a:extLst>
                    <a:ext uri="{FF2B5EF4-FFF2-40B4-BE49-F238E27FC236}">
                      <a16:creationId xmlns:a16="http://schemas.microsoft.com/office/drawing/2014/main" id="{B234C301-B30B-4D22-BED4-5EFCD199547D}"/>
                    </a:ext>
                  </a:extLst>
                </p:cNvPr>
                <p:cNvPicPr/>
                <p:nvPr/>
              </p:nvPicPr>
              <p:blipFill>
                <a:blip r:embed="rId101"/>
                <a:stretch>
                  <a:fillRect/>
                </a:stretch>
              </p:blipFill>
              <p:spPr>
                <a:xfrm>
                  <a:off x="6822040" y="2574444"/>
                  <a:ext cx="308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0" name="Freihand 49">
                  <a:extLst>
                    <a:ext uri="{FF2B5EF4-FFF2-40B4-BE49-F238E27FC236}">
                      <a16:creationId xmlns:a16="http://schemas.microsoft.com/office/drawing/2014/main" id="{8C2C1856-D9E6-4DF1-8C01-5654E8532F44}"/>
                    </a:ext>
                  </a:extLst>
                </p14:cNvPr>
                <p14:cNvContentPartPr/>
                <p14:nvPr/>
              </p14:nvContentPartPr>
              <p14:xfrm>
                <a:off x="6894760" y="2601084"/>
                <a:ext cx="198720" cy="47520"/>
              </p14:xfrm>
            </p:contentPart>
          </mc:Choice>
          <mc:Fallback xmlns="">
            <p:pic>
              <p:nvPicPr>
                <p:cNvPr id="50" name="Freihand 49">
                  <a:extLst>
                    <a:ext uri="{FF2B5EF4-FFF2-40B4-BE49-F238E27FC236}">
                      <a16:creationId xmlns:a16="http://schemas.microsoft.com/office/drawing/2014/main" id="{8C2C1856-D9E6-4DF1-8C01-5654E8532F44}"/>
                    </a:ext>
                  </a:extLst>
                </p:cNvPr>
                <p:cNvPicPr/>
                <p:nvPr/>
              </p:nvPicPr>
              <p:blipFill>
                <a:blip r:embed="rId103"/>
                <a:stretch>
                  <a:fillRect/>
                </a:stretch>
              </p:blipFill>
              <p:spPr>
                <a:xfrm>
                  <a:off x="6890440" y="2596764"/>
                  <a:ext cx="207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2" name="Freihand 51">
                  <a:extLst>
                    <a:ext uri="{FF2B5EF4-FFF2-40B4-BE49-F238E27FC236}">
                      <a16:creationId xmlns:a16="http://schemas.microsoft.com/office/drawing/2014/main" id="{A2C34063-C946-4AAB-9F73-1AA2F6B3719D}"/>
                    </a:ext>
                  </a:extLst>
                </p14:cNvPr>
                <p14:cNvContentPartPr/>
                <p14:nvPr/>
              </p14:nvContentPartPr>
              <p14:xfrm>
                <a:off x="7331800" y="2528724"/>
                <a:ext cx="136440" cy="267480"/>
              </p14:xfrm>
            </p:contentPart>
          </mc:Choice>
          <mc:Fallback xmlns="">
            <p:pic>
              <p:nvPicPr>
                <p:cNvPr id="52" name="Freihand 51">
                  <a:extLst>
                    <a:ext uri="{FF2B5EF4-FFF2-40B4-BE49-F238E27FC236}">
                      <a16:creationId xmlns:a16="http://schemas.microsoft.com/office/drawing/2014/main" id="{A2C34063-C946-4AAB-9F73-1AA2F6B3719D}"/>
                    </a:ext>
                  </a:extLst>
                </p:cNvPr>
                <p:cNvPicPr/>
                <p:nvPr/>
              </p:nvPicPr>
              <p:blipFill>
                <a:blip r:embed="rId105"/>
                <a:stretch>
                  <a:fillRect/>
                </a:stretch>
              </p:blipFill>
              <p:spPr>
                <a:xfrm>
                  <a:off x="7327480" y="2524404"/>
                  <a:ext cx="145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3" name="Freihand 52">
                  <a:extLst>
                    <a:ext uri="{FF2B5EF4-FFF2-40B4-BE49-F238E27FC236}">
                      <a16:creationId xmlns:a16="http://schemas.microsoft.com/office/drawing/2014/main" id="{DD5E738A-B121-4B69-A472-7BB84E62E9E4}"/>
                    </a:ext>
                  </a:extLst>
                </p14:cNvPr>
                <p14:cNvContentPartPr/>
                <p14:nvPr/>
              </p14:nvContentPartPr>
              <p14:xfrm>
                <a:off x="7498840" y="2480844"/>
                <a:ext cx="360" cy="360"/>
              </p14:xfrm>
            </p:contentPart>
          </mc:Choice>
          <mc:Fallback xmlns="">
            <p:pic>
              <p:nvPicPr>
                <p:cNvPr id="53" name="Freihand 52">
                  <a:extLst>
                    <a:ext uri="{FF2B5EF4-FFF2-40B4-BE49-F238E27FC236}">
                      <a16:creationId xmlns:a16="http://schemas.microsoft.com/office/drawing/2014/main" id="{DD5E738A-B121-4B69-A472-7BB84E62E9E4}"/>
                    </a:ext>
                  </a:extLst>
                </p:cNvPr>
                <p:cNvPicPr/>
                <p:nvPr/>
              </p:nvPicPr>
              <p:blipFill>
                <a:blip r:embed="rId54"/>
                <a:stretch>
                  <a:fillRect/>
                </a:stretch>
              </p:blipFill>
              <p:spPr>
                <a:xfrm>
                  <a:off x="7494520" y="24765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6CDCB8A6-67CE-4830-86EA-1515EA6F49EE}"/>
                    </a:ext>
                  </a:extLst>
                </p14:cNvPr>
                <p14:cNvContentPartPr/>
                <p14:nvPr/>
              </p14:nvContentPartPr>
              <p14:xfrm>
                <a:off x="7474720" y="2340084"/>
                <a:ext cx="200160" cy="249480"/>
              </p14:xfrm>
            </p:contentPart>
          </mc:Choice>
          <mc:Fallback xmlns="">
            <p:pic>
              <p:nvPicPr>
                <p:cNvPr id="54" name="Freihand 53">
                  <a:extLst>
                    <a:ext uri="{FF2B5EF4-FFF2-40B4-BE49-F238E27FC236}">
                      <a16:creationId xmlns:a16="http://schemas.microsoft.com/office/drawing/2014/main" id="{6CDCB8A6-67CE-4830-86EA-1515EA6F49EE}"/>
                    </a:ext>
                  </a:extLst>
                </p:cNvPr>
                <p:cNvPicPr/>
                <p:nvPr/>
              </p:nvPicPr>
              <p:blipFill>
                <a:blip r:embed="rId108"/>
                <a:stretch>
                  <a:fillRect/>
                </a:stretch>
              </p:blipFill>
              <p:spPr>
                <a:xfrm>
                  <a:off x="7470400" y="2335764"/>
                  <a:ext cx="2088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 name="Freihand 54">
                  <a:extLst>
                    <a:ext uri="{FF2B5EF4-FFF2-40B4-BE49-F238E27FC236}">
                      <a16:creationId xmlns:a16="http://schemas.microsoft.com/office/drawing/2014/main" id="{A7F07105-3FFF-4713-A38F-63441F1A7F3E}"/>
                    </a:ext>
                  </a:extLst>
                </p14:cNvPr>
                <p14:cNvContentPartPr/>
                <p14:nvPr/>
              </p14:nvContentPartPr>
              <p14:xfrm>
                <a:off x="7430800" y="2346924"/>
                <a:ext cx="6840" cy="13680"/>
              </p14:xfrm>
            </p:contentPart>
          </mc:Choice>
          <mc:Fallback xmlns="">
            <p:pic>
              <p:nvPicPr>
                <p:cNvPr id="55" name="Freihand 54">
                  <a:extLst>
                    <a:ext uri="{FF2B5EF4-FFF2-40B4-BE49-F238E27FC236}">
                      <a16:creationId xmlns:a16="http://schemas.microsoft.com/office/drawing/2014/main" id="{A7F07105-3FFF-4713-A38F-63441F1A7F3E}"/>
                    </a:ext>
                  </a:extLst>
                </p:cNvPr>
                <p:cNvPicPr/>
                <p:nvPr/>
              </p:nvPicPr>
              <p:blipFill>
                <a:blip r:embed="rId110"/>
                <a:stretch>
                  <a:fillRect/>
                </a:stretch>
              </p:blipFill>
              <p:spPr>
                <a:xfrm>
                  <a:off x="7426480" y="2342604"/>
                  <a:ext cx="15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CE1D4D9C-4CE6-45D6-BA5D-E24D857B674E}"/>
                    </a:ext>
                  </a:extLst>
                </p14:cNvPr>
                <p14:cNvContentPartPr/>
                <p14:nvPr/>
              </p14:nvContentPartPr>
              <p14:xfrm>
                <a:off x="7881160" y="2216244"/>
                <a:ext cx="169200" cy="278280"/>
              </p14:xfrm>
            </p:contentPart>
          </mc:Choice>
          <mc:Fallback xmlns="">
            <p:pic>
              <p:nvPicPr>
                <p:cNvPr id="57" name="Freihand 56">
                  <a:extLst>
                    <a:ext uri="{FF2B5EF4-FFF2-40B4-BE49-F238E27FC236}">
                      <a16:creationId xmlns:a16="http://schemas.microsoft.com/office/drawing/2014/main" id="{CE1D4D9C-4CE6-45D6-BA5D-E24D857B674E}"/>
                    </a:ext>
                  </a:extLst>
                </p:cNvPr>
                <p:cNvPicPr/>
                <p:nvPr/>
              </p:nvPicPr>
              <p:blipFill>
                <a:blip r:embed="rId112"/>
                <a:stretch>
                  <a:fillRect/>
                </a:stretch>
              </p:blipFill>
              <p:spPr>
                <a:xfrm>
                  <a:off x="7876840" y="2211924"/>
                  <a:ext cx="1778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70D5A61F-D6EC-4A09-A582-645558E79AB8}"/>
                    </a:ext>
                  </a:extLst>
                </p14:cNvPr>
                <p14:cNvContentPartPr/>
                <p14:nvPr/>
              </p14:nvContentPartPr>
              <p14:xfrm>
                <a:off x="7961080" y="2349804"/>
                <a:ext cx="132480" cy="36720"/>
              </p14:xfrm>
            </p:contentPart>
          </mc:Choice>
          <mc:Fallback xmlns="">
            <p:pic>
              <p:nvPicPr>
                <p:cNvPr id="58" name="Freihand 57">
                  <a:extLst>
                    <a:ext uri="{FF2B5EF4-FFF2-40B4-BE49-F238E27FC236}">
                      <a16:creationId xmlns:a16="http://schemas.microsoft.com/office/drawing/2014/main" id="{70D5A61F-D6EC-4A09-A582-645558E79AB8}"/>
                    </a:ext>
                  </a:extLst>
                </p:cNvPr>
                <p:cNvPicPr/>
                <p:nvPr/>
              </p:nvPicPr>
              <p:blipFill>
                <a:blip r:embed="rId114"/>
                <a:stretch>
                  <a:fillRect/>
                </a:stretch>
              </p:blipFill>
              <p:spPr>
                <a:xfrm>
                  <a:off x="7956760" y="2345484"/>
                  <a:ext cx="141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F68B08DE-627C-4C66-8294-168BAC6DA29A}"/>
                    </a:ext>
                  </a:extLst>
                </p14:cNvPr>
                <p14:cNvContentPartPr/>
                <p14:nvPr/>
              </p14:nvContentPartPr>
              <p14:xfrm>
                <a:off x="8164120" y="2286804"/>
                <a:ext cx="148320" cy="75600"/>
              </p14:xfrm>
            </p:contentPart>
          </mc:Choice>
          <mc:Fallback xmlns="">
            <p:pic>
              <p:nvPicPr>
                <p:cNvPr id="59" name="Freihand 58">
                  <a:extLst>
                    <a:ext uri="{FF2B5EF4-FFF2-40B4-BE49-F238E27FC236}">
                      <a16:creationId xmlns:a16="http://schemas.microsoft.com/office/drawing/2014/main" id="{F68B08DE-627C-4C66-8294-168BAC6DA29A}"/>
                    </a:ext>
                  </a:extLst>
                </p:cNvPr>
                <p:cNvPicPr/>
                <p:nvPr/>
              </p:nvPicPr>
              <p:blipFill>
                <a:blip r:embed="rId116"/>
                <a:stretch>
                  <a:fillRect/>
                </a:stretch>
              </p:blipFill>
              <p:spPr>
                <a:xfrm>
                  <a:off x="8159800" y="2282484"/>
                  <a:ext cx="156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Freihand 59">
                  <a:extLst>
                    <a:ext uri="{FF2B5EF4-FFF2-40B4-BE49-F238E27FC236}">
                      <a16:creationId xmlns:a16="http://schemas.microsoft.com/office/drawing/2014/main" id="{0D18D32A-0C02-461D-8294-445A0A6862CD}"/>
                    </a:ext>
                  </a:extLst>
                </p14:cNvPr>
                <p14:cNvContentPartPr/>
                <p14:nvPr/>
              </p14:nvContentPartPr>
              <p14:xfrm>
                <a:off x="8493160" y="2159364"/>
                <a:ext cx="146520" cy="151200"/>
              </p14:xfrm>
            </p:contentPart>
          </mc:Choice>
          <mc:Fallback xmlns="">
            <p:pic>
              <p:nvPicPr>
                <p:cNvPr id="60" name="Freihand 59">
                  <a:extLst>
                    <a:ext uri="{FF2B5EF4-FFF2-40B4-BE49-F238E27FC236}">
                      <a16:creationId xmlns:a16="http://schemas.microsoft.com/office/drawing/2014/main" id="{0D18D32A-0C02-461D-8294-445A0A6862CD}"/>
                    </a:ext>
                  </a:extLst>
                </p:cNvPr>
                <p:cNvPicPr/>
                <p:nvPr/>
              </p:nvPicPr>
              <p:blipFill>
                <a:blip r:embed="rId118"/>
                <a:stretch>
                  <a:fillRect/>
                </a:stretch>
              </p:blipFill>
              <p:spPr>
                <a:xfrm>
                  <a:off x="8488840" y="2155044"/>
                  <a:ext cx="155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1" name="Freihand 60">
                  <a:extLst>
                    <a:ext uri="{FF2B5EF4-FFF2-40B4-BE49-F238E27FC236}">
                      <a16:creationId xmlns:a16="http://schemas.microsoft.com/office/drawing/2014/main" id="{E155812E-C8E8-408B-86E6-CACECD9E19F7}"/>
                    </a:ext>
                  </a:extLst>
                </p14:cNvPr>
                <p14:cNvContentPartPr/>
                <p14:nvPr/>
              </p14:nvContentPartPr>
              <p14:xfrm>
                <a:off x="8652280" y="2049564"/>
                <a:ext cx="112320" cy="205200"/>
              </p14:xfrm>
            </p:contentPart>
          </mc:Choice>
          <mc:Fallback xmlns="">
            <p:pic>
              <p:nvPicPr>
                <p:cNvPr id="61" name="Freihand 60">
                  <a:extLst>
                    <a:ext uri="{FF2B5EF4-FFF2-40B4-BE49-F238E27FC236}">
                      <a16:creationId xmlns:a16="http://schemas.microsoft.com/office/drawing/2014/main" id="{E155812E-C8E8-408B-86E6-CACECD9E19F7}"/>
                    </a:ext>
                  </a:extLst>
                </p:cNvPr>
                <p:cNvPicPr/>
                <p:nvPr/>
              </p:nvPicPr>
              <p:blipFill>
                <a:blip r:embed="rId120"/>
                <a:stretch>
                  <a:fillRect/>
                </a:stretch>
              </p:blipFill>
              <p:spPr>
                <a:xfrm>
                  <a:off x="8647960" y="2045244"/>
                  <a:ext cx="120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2" name="Freihand 61">
                  <a:extLst>
                    <a:ext uri="{FF2B5EF4-FFF2-40B4-BE49-F238E27FC236}">
                      <a16:creationId xmlns:a16="http://schemas.microsoft.com/office/drawing/2014/main" id="{F8C5F359-C99A-4769-BEB8-1C9CA82DEBC7}"/>
                    </a:ext>
                  </a:extLst>
                </p14:cNvPr>
                <p14:cNvContentPartPr/>
                <p14:nvPr/>
              </p14:nvContentPartPr>
              <p14:xfrm>
                <a:off x="8769640" y="2089164"/>
                <a:ext cx="202680" cy="255240"/>
              </p14:xfrm>
            </p:contentPart>
          </mc:Choice>
          <mc:Fallback xmlns="">
            <p:pic>
              <p:nvPicPr>
                <p:cNvPr id="62" name="Freihand 61">
                  <a:extLst>
                    <a:ext uri="{FF2B5EF4-FFF2-40B4-BE49-F238E27FC236}">
                      <a16:creationId xmlns:a16="http://schemas.microsoft.com/office/drawing/2014/main" id="{F8C5F359-C99A-4769-BEB8-1C9CA82DEBC7}"/>
                    </a:ext>
                  </a:extLst>
                </p:cNvPr>
                <p:cNvPicPr/>
                <p:nvPr/>
              </p:nvPicPr>
              <p:blipFill>
                <a:blip r:embed="rId122"/>
                <a:stretch>
                  <a:fillRect/>
                </a:stretch>
              </p:blipFill>
              <p:spPr>
                <a:xfrm>
                  <a:off x="8765320" y="2084844"/>
                  <a:ext cx="211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3" name="Freihand 62">
                  <a:extLst>
                    <a:ext uri="{FF2B5EF4-FFF2-40B4-BE49-F238E27FC236}">
                      <a16:creationId xmlns:a16="http://schemas.microsoft.com/office/drawing/2014/main" id="{6B27DB1C-AB4F-4E2D-B0F4-2612324E7AF3}"/>
                    </a:ext>
                  </a:extLst>
                </p14:cNvPr>
                <p14:cNvContentPartPr/>
                <p14:nvPr/>
              </p14:nvContentPartPr>
              <p14:xfrm>
                <a:off x="8986000" y="2044884"/>
                <a:ext cx="142560" cy="137160"/>
              </p14:xfrm>
            </p:contentPart>
          </mc:Choice>
          <mc:Fallback xmlns="">
            <p:pic>
              <p:nvPicPr>
                <p:cNvPr id="63" name="Freihand 62">
                  <a:extLst>
                    <a:ext uri="{FF2B5EF4-FFF2-40B4-BE49-F238E27FC236}">
                      <a16:creationId xmlns:a16="http://schemas.microsoft.com/office/drawing/2014/main" id="{6B27DB1C-AB4F-4E2D-B0F4-2612324E7AF3}"/>
                    </a:ext>
                  </a:extLst>
                </p:cNvPr>
                <p:cNvPicPr/>
                <p:nvPr/>
              </p:nvPicPr>
              <p:blipFill>
                <a:blip r:embed="rId124"/>
                <a:stretch>
                  <a:fillRect/>
                </a:stretch>
              </p:blipFill>
              <p:spPr>
                <a:xfrm>
                  <a:off x="8981680" y="2040564"/>
                  <a:ext cx="151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4" name="Freihand 63">
                  <a:extLst>
                    <a:ext uri="{FF2B5EF4-FFF2-40B4-BE49-F238E27FC236}">
                      <a16:creationId xmlns:a16="http://schemas.microsoft.com/office/drawing/2014/main" id="{688F9707-7332-41A0-A044-3677CF3B218D}"/>
                    </a:ext>
                  </a:extLst>
                </p14:cNvPr>
                <p14:cNvContentPartPr/>
                <p14:nvPr/>
              </p14:nvContentPartPr>
              <p14:xfrm>
                <a:off x="8990320" y="2016084"/>
                <a:ext cx="284040" cy="93240"/>
              </p14:xfrm>
            </p:contentPart>
          </mc:Choice>
          <mc:Fallback xmlns="">
            <p:pic>
              <p:nvPicPr>
                <p:cNvPr id="64" name="Freihand 63">
                  <a:extLst>
                    <a:ext uri="{FF2B5EF4-FFF2-40B4-BE49-F238E27FC236}">
                      <a16:creationId xmlns:a16="http://schemas.microsoft.com/office/drawing/2014/main" id="{688F9707-7332-41A0-A044-3677CF3B218D}"/>
                    </a:ext>
                  </a:extLst>
                </p:cNvPr>
                <p:cNvPicPr/>
                <p:nvPr/>
              </p:nvPicPr>
              <p:blipFill>
                <a:blip r:embed="rId126"/>
                <a:stretch>
                  <a:fillRect/>
                </a:stretch>
              </p:blipFill>
              <p:spPr>
                <a:xfrm>
                  <a:off x="8986000" y="2011764"/>
                  <a:ext cx="292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5" name="Freihand 64">
                  <a:extLst>
                    <a:ext uri="{FF2B5EF4-FFF2-40B4-BE49-F238E27FC236}">
                      <a16:creationId xmlns:a16="http://schemas.microsoft.com/office/drawing/2014/main" id="{2B541F52-479D-475E-8D98-89CBF92DA03B}"/>
                    </a:ext>
                  </a:extLst>
                </p14:cNvPr>
                <p14:cNvContentPartPr/>
                <p14:nvPr/>
              </p14:nvContentPartPr>
              <p14:xfrm>
                <a:off x="9248440" y="1941204"/>
                <a:ext cx="141120" cy="131400"/>
              </p14:xfrm>
            </p:contentPart>
          </mc:Choice>
          <mc:Fallback xmlns="">
            <p:pic>
              <p:nvPicPr>
                <p:cNvPr id="65" name="Freihand 64">
                  <a:extLst>
                    <a:ext uri="{FF2B5EF4-FFF2-40B4-BE49-F238E27FC236}">
                      <a16:creationId xmlns:a16="http://schemas.microsoft.com/office/drawing/2014/main" id="{2B541F52-479D-475E-8D98-89CBF92DA03B}"/>
                    </a:ext>
                  </a:extLst>
                </p:cNvPr>
                <p:cNvPicPr/>
                <p:nvPr/>
              </p:nvPicPr>
              <p:blipFill>
                <a:blip r:embed="rId128"/>
                <a:stretch>
                  <a:fillRect/>
                </a:stretch>
              </p:blipFill>
              <p:spPr>
                <a:xfrm>
                  <a:off x="9244120" y="1936884"/>
                  <a:ext cx="149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6" name="Freihand 65">
                  <a:extLst>
                    <a:ext uri="{FF2B5EF4-FFF2-40B4-BE49-F238E27FC236}">
                      <a16:creationId xmlns:a16="http://schemas.microsoft.com/office/drawing/2014/main" id="{965B0A30-20FE-4001-97E7-64F248591A1A}"/>
                    </a:ext>
                  </a:extLst>
                </p14:cNvPr>
                <p14:cNvContentPartPr/>
                <p14:nvPr/>
              </p14:nvContentPartPr>
              <p14:xfrm>
                <a:off x="9381280" y="1860924"/>
                <a:ext cx="194040" cy="141840"/>
              </p14:xfrm>
            </p:contentPart>
          </mc:Choice>
          <mc:Fallback xmlns="">
            <p:pic>
              <p:nvPicPr>
                <p:cNvPr id="66" name="Freihand 65">
                  <a:extLst>
                    <a:ext uri="{FF2B5EF4-FFF2-40B4-BE49-F238E27FC236}">
                      <a16:creationId xmlns:a16="http://schemas.microsoft.com/office/drawing/2014/main" id="{965B0A30-20FE-4001-97E7-64F248591A1A}"/>
                    </a:ext>
                  </a:extLst>
                </p:cNvPr>
                <p:cNvPicPr/>
                <p:nvPr/>
              </p:nvPicPr>
              <p:blipFill>
                <a:blip r:embed="rId130"/>
                <a:stretch>
                  <a:fillRect/>
                </a:stretch>
              </p:blipFill>
              <p:spPr>
                <a:xfrm>
                  <a:off x="9376960" y="1856604"/>
                  <a:ext cx="202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8DDF2A1C-823F-4FB8-889D-C8378FC25AC7}"/>
                    </a:ext>
                  </a:extLst>
                </p14:cNvPr>
                <p14:cNvContentPartPr/>
                <p14:nvPr/>
              </p14:nvContentPartPr>
              <p14:xfrm>
                <a:off x="9698440" y="1728444"/>
                <a:ext cx="244080" cy="201600"/>
              </p14:xfrm>
            </p:contentPart>
          </mc:Choice>
          <mc:Fallback xmlns="">
            <p:pic>
              <p:nvPicPr>
                <p:cNvPr id="69" name="Freihand 68">
                  <a:extLst>
                    <a:ext uri="{FF2B5EF4-FFF2-40B4-BE49-F238E27FC236}">
                      <a16:creationId xmlns:a16="http://schemas.microsoft.com/office/drawing/2014/main" id="{8DDF2A1C-823F-4FB8-889D-C8378FC25AC7}"/>
                    </a:ext>
                  </a:extLst>
                </p:cNvPr>
                <p:cNvPicPr/>
                <p:nvPr/>
              </p:nvPicPr>
              <p:blipFill>
                <a:blip r:embed="rId132"/>
                <a:stretch>
                  <a:fillRect/>
                </a:stretch>
              </p:blipFill>
              <p:spPr>
                <a:xfrm>
                  <a:off x="9694120" y="1724124"/>
                  <a:ext cx="252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AB6C257A-9300-4A2D-AD98-8A8DDB31178D}"/>
                    </a:ext>
                  </a:extLst>
                </p14:cNvPr>
                <p14:cNvContentPartPr/>
                <p14:nvPr/>
              </p14:nvContentPartPr>
              <p14:xfrm>
                <a:off x="9928840" y="1723764"/>
                <a:ext cx="102600" cy="98280"/>
              </p14:xfrm>
            </p:contentPart>
          </mc:Choice>
          <mc:Fallback xmlns="">
            <p:pic>
              <p:nvPicPr>
                <p:cNvPr id="70" name="Freihand 69">
                  <a:extLst>
                    <a:ext uri="{FF2B5EF4-FFF2-40B4-BE49-F238E27FC236}">
                      <a16:creationId xmlns:a16="http://schemas.microsoft.com/office/drawing/2014/main" id="{AB6C257A-9300-4A2D-AD98-8A8DDB31178D}"/>
                    </a:ext>
                  </a:extLst>
                </p:cNvPr>
                <p:cNvPicPr/>
                <p:nvPr/>
              </p:nvPicPr>
              <p:blipFill>
                <a:blip r:embed="rId134"/>
                <a:stretch>
                  <a:fillRect/>
                </a:stretch>
              </p:blipFill>
              <p:spPr>
                <a:xfrm>
                  <a:off x="9924520" y="1719444"/>
                  <a:ext cx="111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F9BB3D99-72AC-425B-BBF5-37184C877DB5}"/>
                    </a:ext>
                  </a:extLst>
                </p14:cNvPr>
                <p14:cNvContentPartPr/>
                <p14:nvPr/>
              </p14:nvContentPartPr>
              <p14:xfrm>
                <a:off x="10024600" y="1664004"/>
                <a:ext cx="82800" cy="126360"/>
              </p14:xfrm>
            </p:contentPart>
          </mc:Choice>
          <mc:Fallback xmlns="">
            <p:pic>
              <p:nvPicPr>
                <p:cNvPr id="72" name="Freihand 71">
                  <a:extLst>
                    <a:ext uri="{FF2B5EF4-FFF2-40B4-BE49-F238E27FC236}">
                      <a16:creationId xmlns:a16="http://schemas.microsoft.com/office/drawing/2014/main" id="{F9BB3D99-72AC-425B-BBF5-37184C877DB5}"/>
                    </a:ext>
                  </a:extLst>
                </p:cNvPr>
                <p:cNvPicPr/>
                <p:nvPr/>
              </p:nvPicPr>
              <p:blipFill>
                <a:blip r:embed="rId136"/>
                <a:stretch>
                  <a:fillRect/>
                </a:stretch>
              </p:blipFill>
              <p:spPr>
                <a:xfrm>
                  <a:off x="10020280" y="1659684"/>
                  <a:ext cx="91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540653B8-FA9F-45E2-B496-E3C016FD54D2}"/>
                    </a:ext>
                  </a:extLst>
                </p14:cNvPr>
                <p14:cNvContentPartPr/>
                <p14:nvPr/>
              </p14:nvContentPartPr>
              <p14:xfrm>
                <a:off x="10126120" y="1535124"/>
                <a:ext cx="243000" cy="211320"/>
              </p14:xfrm>
            </p:contentPart>
          </mc:Choice>
          <mc:Fallback xmlns="">
            <p:pic>
              <p:nvPicPr>
                <p:cNvPr id="73" name="Freihand 72">
                  <a:extLst>
                    <a:ext uri="{FF2B5EF4-FFF2-40B4-BE49-F238E27FC236}">
                      <a16:creationId xmlns:a16="http://schemas.microsoft.com/office/drawing/2014/main" id="{540653B8-FA9F-45E2-B496-E3C016FD54D2}"/>
                    </a:ext>
                  </a:extLst>
                </p:cNvPr>
                <p:cNvPicPr/>
                <p:nvPr/>
              </p:nvPicPr>
              <p:blipFill>
                <a:blip r:embed="rId138"/>
                <a:stretch>
                  <a:fillRect/>
                </a:stretch>
              </p:blipFill>
              <p:spPr>
                <a:xfrm>
                  <a:off x="10121800" y="1530804"/>
                  <a:ext cx="251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4BB8A036-FEB0-4B54-A3E2-9FD0D1611E69}"/>
                    </a:ext>
                  </a:extLst>
                </p14:cNvPr>
                <p14:cNvContentPartPr/>
                <p14:nvPr/>
              </p14:nvContentPartPr>
              <p14:xfrm>
                <a:off x="10393960" y="1385364"/>
                <a:ext cx="356400" cy="281520"/>
              </p14:xfrm>
            </p:contentPart>
          </mc:Choice>
          <mc:Fallback xmlns="">
            <p:pic>
              <p:nvPicPr>
                <p:cNvPr id="74" name="Freihand 73">
                  <a:extLst>
                    <a:ext uri="{FF2B5EF4-FFF2-40B4-BE49-F238E27FC236}">
                      <a16:creationId xmlns:a16="http://schemas.microsoft.com/office/drawing/2014/main" id="{4BB8A036-FEB0-4B54-A3E2-9FD0D1611E69}"/>
                    </a:ext>
                  </a:extLst>
                </p:cNvPr>
                <p:cNvPicPr/>
                <p:nvPr/>
              </p:nvPicPr>
              <p:blipFill>
                <a:blip r:embed="rId140"/>
                <a:stretch>
                  <a:fillRect/>
                </a:stretch>
              </p:blipFill>
              <p:spPr>
                <a:xfrm>
                  <a:off x="10389640" y="1381044"/>
                  <a:ext cx="3650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754F6A41-BEE2-43EC-889D-9E9CDC69F2D8}"/>
                    </a:ext>
                  </a:extLst>
                </p14:cNvPr>
                <p14:cNvContentPartPr/>
                <p14:nvPr/>
              </p14:nvContentPartPr>
              <p14:xfrm>
                <a:off x="10314400" y="1313724"/>
                <a:ext cx="42840" cy="15840"/>
              </p14:xfrm>
            </p:contentPart>
          </mc:Choice>
          <mc:Fallback xmlns="">
            <p:pic>
              <p:nvPicPr>
                <p:cNvPr id="75" name="Freihand 74">
                  <a:extLst>
                    <a:ext uri="{FF2B5EF4-FFF2-40B4-BE49-F238E27FC236}">
                      <a16:creationId xmlns:a16="http://schemas.microsoft.com/office/drawing/2014/main" id="{754F6A41-BEE2-43EC-889D-9E9CDC69F2D8}"/>
                    </a:ext>
                  </a:extLst>
                </p:cNvPr>
                <p:cNvPicPr/>
                <p:nvPr/>
              </p:nvPicPr>
              <p:blipFill>
                <a:blip r:embed="rId142"/>
                <a:stretch>
                  <a:fillRect/>
                </a:stretch>
              </p:blipFill>
              <p:spPr>
                <a:xfrm>
                  <a:off x="10310080" y="1309404"/>
                  <a:ext cx="51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619B18A3-6672-4D5A-BEEF-E2CE4A48AD4D}"/>
                    </a:ext>
                  </a:extLst>
                </p14:cNvPr>
                <p14:cNvContentPartPr/>
                <p14:nvPr/>
              </p14:nvContentPartPr>
              <p14:xfrm>
                <a:off x="10900840" y="1303644"/>
                <a:ext cx="44640" cy="94320"/>
              </p14:xfrm>
            </p:contentPart>
          </mc:Choice>
          <mc:Fallback xmlns="">
            <p:pic>
              <p:nvPicPr>
                <p:cNvPr id="76" name="Freihand 75">
                  <a:extLst>
                    <a:ext uri="{FF2B5EF4-FFF2-40B4-BE49-F238E27FC236}">
                      <a16:creationId xmlns:a16="http://schemas.microsoft.com/office/drawing/2014/main" id="{619B18A3-6672-4D5A-BEEF-E2CE4A48AD4D}"/>
                    </a:ext>
                  </a:extLst>
                </p:cNvPr>
                <p:cNvPicPr/>
                <p:nvPr/>
              </p:nvPicPr>
              <p:blipFill>
                <a:blip r:embed="rId144"/>
                <a:stretch>
                  <a:fillRect/>
                </a:stretch>
              </p:blipFill>
              <p:spPr>
                <a:xfrm>
                  <a:off x="10896520" y="1299324"/>
                  <a:ext cx="53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7D83871D-F305-4139-95CB-2A1E0A083A4A}"/>
                    </a:ext>
                  </a:extLst>
                </p14:cNvPr>
                <p14:cNvContentPartPr/>
                <p14:nvPr/>
              </p14:nvContentPartPr>
              <p14:xfrm>
                <a:off x="10907320" y="1217604"/>
                <a:ext cx="120600" cy="48600"/>
              </p14:xfrm>
            </p:contentPart>
          </mc:Choice>
          <mc:Fallback xmlns="">
            <p:pic>
              <p:nvPicPr>
                <p:cNvPr id="77" name="Freihand 76">
                  <a:extLst>
                    <a:ext uri="{FF2B5EF4-FFF2-40B4-BE49-F238E27FC236}">
                      <a16:creationId xmlns:a16="http://schemas.microsoft.com/office/drawing/2014/main" id="{7D83871D-F305-4139-95CB-2A1E0A083A4A}"/>
                    </a:ext>
                  </a:extLst>
                </p:cNvPr>
                <p:cNvPicPr/>
                <p:nvPr/>
              </p:nvPicPr>
              <p:blipFill>
                <a:blip r:embed="rId146"/>
                <a:stretch>
                  <a:fillRect/>
                </a:stretch>
              </p:blipFill>
              <p:spPr>
                <a:xfrm>
                  <a:off x="10903000" y="1213284"/>
                  <a:ext cx="129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83DB6896-5AD3-46A4-A6B0-96F91C0AC18F}"/>
                    </a:ext>
                  </a:extLst>
                </p14:cNvPr>
                <p14:cNvContentPartPr/>
                <p14:nvPr/>
              </p14:nvContentPartPr>
              <p14:xfrm>
                <a:off x="10915240" y="1271604"/>
                <a:ext cx="123840" cy="131040"/>
              </p14:xfrm>
            </p:contentPart>
          </mc:Choice>
          <mc:Fallback xmlns="">
            <p:pic>
              <p:nvPicPr>
                <p:cNvPr id="78" name="Freihand 77">
                  <a:extLst>
                    <a:ext uri="{FF2B5EF4-FFF2-40B4-BE49-F238E27FC236}">
                      <a16:creationId xmlns:a16="http://schemas.microsoft.com/office/drawing/2014/main" id="{83DB6896-5AD3-46A4-A6B0-96F91C0AC18F}"/>
                    </a:ext>
                  </a:extLst>
                </p:cNvPr>
                <p:cNvPicPr/>
                <p:nvPr/>
              </p:nvPicPr>
              <p:blipFill>
                <a:blip r:embed="rId148"/>
                <a:stretch>
                  <a:fillRect/>
                </a:stretch>
              </p:blipFill>
              <p:spPr>
                <a:xfrm>
                  <a:off x="10910920" y="1267284"/>
                  <a:ext cx="13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0FAC3979-9E79-419F-B22B-030288B09CB0}"/>
                    </a:ext>
                  </a:extLst>
                </p14:cNvPr>
                <p14:cNvContentPartPr/>
                <p14:nvPr/>
              </p14:nvContentPartPr>
              <p14:xfrm>
                <a:off x="11032600" y="1316604"/>
                <a:ext cx="87120" cy="112680"/>
              </p14:xfrm>
            </p:contentPart>
          </mc:Choice>
          <mc:Fallback xmlns="">
            <p:pic>
              <p:nvPicPr>
                <p:cNvPr id="79" name="Freihand 78">
                  <a:extLst>
                    <a:ext uri="{FF2B5EF4-FFF2-40B4-BE49-F238E27FC236}">
                      <a16:creationId xmlns:a16="http://schemas.microsoft.com/office/drawing/2014/main" id="{0FAC3979-9E79-419F-B22B-030288B09CB0}"/>
                    </a:ext>
                  </a:extLst>
                </p:cNvPr>
                <p:cNvPicPr/>
                <p:nvPr/>
              </p:nvPicPr>
              <p:blipFill>
                <a:blip r:embed="rId150"/>
                <a:stretch>
                  <a:fillRect/>
                </a:stretch>
              </p:blipFill>
              <p:spPr>
                <a:xfrm>
                  <a:off x="11028280" y="1312284"/>
                  <a:ext cx="95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8379B409-D6EF-4B48-BA81-12CFDC385B5B}"/>
                    </a:ext>
                  </a:extLst>
                </p14:cNvPr>
                <p14:cNvContentPartPr/>
                <p14:nvPr/>
              </p14:nvContentPartPr>
              <p14:xfrm>
                <a:off x="11167960" y="1178364"/>
                <a:ext cx="43560" cy="128520"/>
              </p14:xfrm>
            </p:contentPart>
          </mc:Choice>
          <mc:Fallback xmlns="">
            <p:pic>
              <p:nvPicPr>
                <p:cNvPr id="80" name="Freihand 79">
                  <a:extLst>
                    <a:ext uri="{FF2B5EF4-FFF2-40B4-BE49-F238E27FC236}">
                      <a16:creationId xmlns:a16="http://schemas.microsoft.com/office/drawing/2014/main" id="{8379B409-D6EF-4B48-BA81-12CFDC385B5B}"/>
                    </a:ext>
                  </a:extLst>
                </p:cNvPr>
                <p:cNvPicPr/>
                <p:nvPr/>
              </p:nvPicPr>
              <p:blipFill>
                <a:blip r:embed="rId152"/>
                <a:stretch>
                  <a:fillRect/>
                </a:stretch>
              </p:blipFill>
              <p:spPr>
                <a:xfrm>
                  <a:off x="11163640" y="1174044"/>
                  <a:ext cx="5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 name="Freihand 80">
                  <a:extLst>
                    <a:ext uri="{FF2B5EF4-FFF2-40B4-BE49-F238E27FC236}">
                      <a16:creationId xmlns:a16="http://schemas.microsoft.com/office/drawing/2014/main" id="{50754BC0-AE90-4D0D-8F06-E03B3516264A}"/>
                    </a:ext>
                  </a:extLst>
                </p14:cNvPr>
                <p14:cNvContentPartPr/>
                <p14:nvPr/>
              </p14:nvContentPartPr>
              <p14:xfrm>
                <a:off x="11170120" y="1131564"/>
                <a:ext cx="96120" cy="31680"/>
              </p14:xfrm>
            </p:contentPart>
          </mc:Choice>
          <mc:Fallback xmlns="">
            <p:pic>
              <p:nvPicPr>
                <p:cNvPr id="81" name="Freihand 80">
                  <a:extLst>
                    <a:ext uri="{FF2B5EF4-FFF2-40B4-BE49-F238E27FC236}">
                      <a16:creationId xmlns:a16="http://schemas.microsoft.com/office/drawing/2014/main" id="{50754BC0-AE90-4D0D-8F06-E03B3516264A}"/>
                    </a:ext>
                  </a:extLst>
                </p:cNvPr>
                <p:cNvPicPr/>
                <p:nvPr/>
              </p:nvPicPr>
              <p:blipFill>
                <a:blip r:embed="rId154"/>
                <a:stretch>
                  <a:fillRect/>
                </a:stretch>
              </p:blipFill>
              <p:spPr>
                <a:xfrm>
                  <a:off x="11165800" y="1127244"/>
                  <a:ext cx="104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2" name="Freihand 81">
                  <a:extLst>
                    <a:ext uri="{FF2B5EF4-FFF2-40B4-BE49-F238E27FC236}">
                      <a16:creationId xmlns:a16="http://schemas.microsoft.com/office/drawing/2014/main" id="{D03CEDB7-30C9-4513-AAD1-2D0D5E479678}"/>
                    </a:ext>
                  </a:extLst>
                </p14:cNvPr>
                <p14:cNvContentPartPr/>
                <p14:nvPr/>
              </p14:nvContentPartPr>
              <p14:xfrm>
                <a:off x="11186680" y="1165404"/>
                <a:ext cx="106920" cy="139320"/>
              </p14:xfrm>
            </p:contentPart>
          </mc:Choice>
          <mc:Fallback xmlns="">
            <p:pic>
              <p:nvPicPr>
                <p:cNvPr id="82" name="Freihand 81">
                  <a:extLst>
                    <a:ext uri="{FF2B5EF4-FFF2-40B4-BE49-F238E27FC236}">
                      <a16:creationId xmlns:a16="http://schemas.microsoft.com/office/drawing/2014/main" id="{D03CEDB7-30C9-4513-AAD1-2D0D5E479678}"/>
                    </a:ext>
                  </a:extLst>
                </p:cNvPr>
                <p:cNvPicPr/>
                <p:nvPr/>
              </p:nvPicPr>
              <p:blipFill>
                <a:blip r:embed="rId156"/>
                <a:stretch>
                  <a:fillRect/>
                </a:stretch>
              </p:blipFill>
              <p:spPr>
                <a:xfrm>
                  <a:off x="11182360" y="1161084"/>
                  <a:ext cx="115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3" name="Freihand 82">
                  <a:extLst>
                    <a:ext uri="{FF2B5EF4-FFF2-40B4-BE49-F238E27FC236}">
                      <a16:creationId xmlns:a16="http://schemas.microsoft.com/office/drawing/2014/main" id="{66DCAEEF-BCCC-410B-BE9C-6BC047EEDBC9}"/>
                    </a:ext>
                  </a:extLst>
                </p14:cNvPr>
                <p14:cNvContentPartPr/>
                <p14:nvPr/>
              </p14:nvContentPartPr>
              <p14:xfrm>
                <a:off x="11266240" y="1238844"/>
                <a:ext cx="116280" cy="82440"/>
              </p14:xfrm>
            </p:contentPart>
          </mc:Choice>
          <mc:Fallback xmlns="">
            <p:pic>
              <p:nvPicPr>
                <p:cNvPr id="83" name="Freihand 82">
                  <a:extLst>
                    <a:ext uri="{FF2B5EF4-FFF2-40B4-BE49-F238E27FC236}">
                      <a16:creationId xmlns:a16="http://schemas.microsoft.com/office/drawing/2014/main" id="{66DCAEEF-BCCC-410B-BE9C-6BC047EEDBC9}"/>
                    </a:ext>
                  </a:extLst>
                </p:cNvPr>
                <p:cNvPicPr/>
                <p:nvPr/>
              </p:nvPicPr>
              <p:blipFill>
                <a:blip r:embed="rId158"/>
                <a:stretch>
                  <a:fillRect/>
                </a:stretch>
              </p:blipFill>
              <p:spPr>
                <a:xfrm>
                  <a:off x="11261920" y="1234524"/>
                  <a:ext cx="124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4" name="Freihand 83">
                  <a:extLst>
                    <a:ext uri="{FF2B5EF4-FFF2-40B4-BE49-F238E27FC236}">
                      <a16:creationId xmlns:a16="http://schemas.microsoft.com/office/drawing/2014/main" id="{614AEA1B-332A-4529-8FCB-CD745F78418D}"/>
                    </a:ext>
                  </a:extLst>
                </p14:cNvPr>
                <p14:cNvContentPartPr/>
                <p14:nvPr/>
              </p14:nvContentPartPr>
              <p14:xfrm>
                <a:off x="11094520" y="1309404"/>
                <a:ext cx="48600" cy="88920"/>
              </p14:xfrm>
            </p:contentPart>
          </mc:Choice>
          <mc:Fallback xmlns="">
            <p:pic>
              <p:nvPicPr>
                <p:cNvPr id="84" name="Freihand 83">
                  <a:extLst>
                    <a:ext uri="{FF2B5EF4-FFF2-40B4-BE49-F238E27FC236}">
                      <a16:creationId xmlns:a16="http://schemas.microsoft.com/office/drawing/2014/main" id="{614AEA1B-332A-4529-8FCB-CD745F78418D}"/>
                    </a:ext>
                  </a:extLst>
                </p:cNvPr>
                <p:cNvPicPr/>
                <p:nvPr/>
              </p:nvPicPr>
              <p:blipFill>
                <a:blip r:embed="rId160"/>
                <a:stretch>
                  <a:fillRect/>
                </a:stretch>
              </p:blipFill>
              <p:spPr>
                <a:xfrm>
                  <a:off x="11090200" y="1305084"/>
                  <a:ext cx="57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5" name="Freihand 84">
                  <a:extLst>
                    <a:ext uri="{FF2B5EF4-FFF2-40B4-BE49-F238E27FC236}">
                      <a16:creationId xmlns:a16="http://schemas.microsoft.com/office/drawing/2014/main" id="{9595C0E8-4978-4067-A3CA-FB4445E5D2F5}"/>
                    </a:ext>
                  </a:extLst>
                </p14:cNvPr>
                <p14:cNvContentPartPr/>
                <p14:nvPr/>
              </p14:nvContentPartPr>
              <p14:xfrm>
                <a:off x="11417800" y="1230564"/>
                <a:ext cx="45360" cy="70920"/>
              </p14:xfrm>
            </p:contentPart>
          </mc:Choice>
          <mc:Fallback xmlns="">
            <p:pic>
              <p:nvPicPr>
                <p:cNvPr id="85" name="Freihand 84">
                  <a:extLst>
                    <a:ext uri="{FF2B5EF4-FFF2-40B4-BE49-F238E27FC236}">
                      <a16:creationId xmlns:a16="http://schemas.microsoft.com/office/drawing/2014/main" id="{9595C0E8-4978-4067-A3CA-FB4445E5D2F5}"/>
                    </a:ext>
                  </a:extLst>
                </p:cNvPr>
                <p:cNvPicPr/>
                <p:nvPr/>
              </p:nvPicPr>
              <p:blipFill>
                <a:blip r:embed="rId162"/>
                <a:stretch>
                  <a:fillRect/>
                </a:stretch>
              </p:blipFill>
              <p:spPr>
                <a:xfrm>
                  <a:off x="11413480" y="1226244"/>
                  <a:ext cx="54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6" name="Freihand 85">
                  <a:extLst>
                    <a:ext uri="{FF2B5EF4-FFF2-40B4-BE49-F238E27FC236}">
                      <a16:creationId xmlns:a16="http://schemas.microsoft.com/office/drawing/2014/main" id="{0B0CDB27-4969-40C9-B730-BE4669F7E9B7}"/>
                    </a:ext>
                  </a:extLst>
                </p14:cNvPr>
                <p14:cNvContentPartPr/>
                <p14:nvPr/>
              </p14:nvContentPartPr>
              <p14:xfrm>
                <a:off x="11481880" y="1240644"/>
                <a:ext cx="3960" cy="42480"/>
              </p14:xfrm>
            </p:contentPart>
          </mc:Choice>
          <mc:Fallback xmlns="">
            <p:pic>
              <p:nvPicPr>
                <p:cNvPr id="86" name="Freihand 85">
                  <a:extLst>
                    <a:ext uri="{FF2B5EF4-FFF2-40B4-BE49-F238E27FC236}">
                      <a16:creationId xmlns:a16="http://schemas.microsoft.com/office/drawing/2014/main" id="{0B0CDB27-4969-40C9-B730-BE4669F7E9B7}"/>
                    </a:ext>
                  </a:extLst>
                </p:cNvPr>
                <p:cNvPicPr/>
                <p:nvPr/>
              </p:nvPicPr>
              <p:blipFill>
                <a:blip r:embed="rId164"/>
                <a:stretch>
                  <a:fillRect/>
                </a:stretch>
              </p:blipFill>
              <p:spPr>
                <a:xfrm>
                  <a:off x="11477560" y="1236324"/>
                  <a:ext cx="12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7" name="Freihand 86">
                  <a:extLst>
                    <a:ext uri="{FF2B5EF4-FFF2-40B4-BE49-F238E27FC236}">
                      <a16:creationId xmlns:a16="http://schemas.microsoft.com/office/drawing/2014/main" id="{5514ABAE-5C9D-496C-AAAA-3887AA8B518B}"/>
                    </a:ext>
                  </a:extLst>
                </p14:cNvPr>
                <p14:cNvContentPartPr/>
                <p14:nvPr/>
              </p14:nvContentPartPr>
              <p14:xfrm>
                <a:off x="11528320" y="1139124"/>
                <a:ext cx="52920" cy="34560"/>
              </p14:xfrm>
            </p:contentPart>
          </mc:Choice>
          <mc:Fallback xmlns="">
            <p:pic>
              <p:nvPicPr>
                <p:cNvPr id="87" name="Freihand 86">
                  <a:extLst>
                    <a:ext uri="{FF2B5EF4-FFF2-40B4-BE49-F238E27FC236}">
                      <a16:creationId xmlns:a16="http://schemas.microsoft.com/office/drawing/2014/main" id="{5514ABAE-5C9D-496C-AAAA-3887AA8B518B}"/>
                    </a:ext>
                  </a:extLst>
                </p:cNvPr>
                <p:cNvPicPr/>
                <p:nvPr/>
              </p:nvPicPr>
              <p:blipFill>
                <a:blip r:embed="rId166"/>
                <a:stretch>
                  <a:fillRect/>
                </a:stretch>
              </p:blipFill>
              <p:spPr>
                <a:xfrm>
                  <a:off x="11524000" y="1134804"/>
                  <a:ext cx="61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8" name="Freihand 87">
                  <a:extLst>
                    <a:ext uri="{FF2B5EF4-FFF2-40B4-BE49-F238E27FC236}">
                      <a16:creationId xmlns:a16="http://schemas.microsoft.com/office/drawing/2014/main" id="{3E66343B-671F-478E-B894-C8849F7C462D}"/>
                    </a:ext>
                  </a:extLst>
                </p14:cNvPr>
                <p14:cNvContentPartPr/>
                <p14:nvPr/>
              </p14:nvContentPartPr>
              <p14:xfrm>
                <a:off x="11657200" y="1080084"/>
                <a:ext cx="114120" cy="37080"/>
              </p14:xfrm>
            </p:contentPart>
          </mc:Choice>
          <mc:Fallback xmlns="">
            <p:pic>
              <p:nvPicPr>
                <p:cNvPr id="88" name="Freihand 87">
                  <a:extLst>
                    <a:ext uri="{FF2B5EF4-FFF2-40B4-BE49-F238E27FC236}">
                      <a16:creationId xmlns:a16="http://schemas.microsoft.com/office/drawing/2014/main" id="{3E66343B-671F-478E-B894-C8849F7C462D}"/>
                    </a:ext>
                  </a:extLst>
                </p:cNvPr>
                <p:cNvPicPr/>
                <p:nvPr/>
              </p:nvPicPr>
              <p:blipFill>
                <a:blip r:embed="rId168"/>
                <a:stretch>
                  <a:fillRect/>
                </a:stretch>
              </p:blipFill>
              <p:spPr>
                <a:xfrm>
                  <a:off x="11652880" y="1075764"/>
                  <a:ext cx="122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0" name="Freihand 89">
                  <a:extLst>
                    <a:ext uri="{FF2B5EF4-FFF2-40B4-BE49-F238E27FC236}">
                      <a16:creationId xmlns:a16="http://schemas.microsoft.com/office/drawing/2014/main" id="{AB1BC7D7-A6AD-43A5-A2B7-FA7624B6414B}"/>
                    </a:ext>
                  </a:extLst>
                </p14:cNvPr>
                <p14:cNvContentPartPr/>
                <p14:nvPr/>
              </p14:nvContentPartPr>
              <p14:xfrm>
                <a:off x="7022920" y="3115164"/>
                <a:ext cx="203760" cy="54360"/>
              </p14:xfrm>
            </p:contentPart>
          </mc:Choice>
          <mc:Fallback xmlns="">
            <p:pic>
              <p:nvPicPr>
                <p:cNvPr id="90" name="Freihand 89">
                  <a:extLst>
                    <a:ext uri="{FF2B5EF4-FFF2-40B4-BE49-F238E27FC236}">
                      <a16:creationId xmlns:a16="http://schemas.microsoft.com/office/drawing/2014/main" id="{AB1BC7D7-A6AD-43A5-A2B7-FA7624B6414B}"/>
                    </a:ext>
                  </a:extLst>
                </p:cNvPr>
                <p:cNvPicPr/>
                <p:nvPr/>
              </p:nvPicPr>
              <p:blipFill>
                <a:blip r:embed="rId170"/>
                <a:stretch>
                  <a:fillRect/>
                </a:stretch>
              </p:blipFill>
              <p:spPr>
                <a:xfrm>
                  <a:off x="7018600" y="3110844"/>
                  <a:ext cx="212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1" name="Freihand 90">
                  <a:extLst>
                    <a:ext uri="{FF2B5EF4-FFF2-40B4-BE49-F238E27FC236}">
                      <a16:creationId xmlns:a16="http://schemas.microsoft.com/office/drawing/2014/main" id="{87AEA5DB-C32C-4353-8739-73482288BDD4}"/>
                    </a:ext>
                  </a:extLst>
                </p14:cNvPr>
                <p14:cNvContentPartPr/>
                <p14:nvPr/>
              </p14:nvContentPartPr>
              <p14:xfrm>
                <a:off x="7013200" y="3156924"/>
                <a:ext cx="198360" cy="58680"/>
              </p14:xfrm>
            </p:contentPart>
          </mc:Choice>
          <mc:Fallback xmlns="">
            <p:pic>
              <p:nvPicPr>
                <p:cNvPr id="91" name="Freihand 90">
                  <a:extLst>
                    <a:ext uri="{FF2B5EF4-FFF2-40B4-BE49-F238E27FC236}">
                      <a16:creationId xmlns:a16="http://schemas.microsoft.com/office/drawing/2014/main" id="{87AEA5DB-C32C-4353-8739-73482288BDD4}"/>
                    </a:ext>
                  </a:extLst>
                </p:cNvPr>
                <p:cNvPicPr/>
                <p:nvPr/>
              </p:nvPicPr>
              <p:blipFill>
                <a:blip r:embed="rId172"/>
                <a:stretch>
                  <a:fillRect/>
                </a:stretch>
              </p:blipFill>
              <p:spPr>
                <a:xfrm>
                  <a:off x="7008880" y="3152604"/>
                  <a:ext cx="207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2" name="Freihand 91">
                  <a:extLst>
                    <a:ext uri="{FF2B5EF4-FFF2-40B4-BE49-F238E27FC236}">
                      <a16:creationId xmlns:a16="http://schemas.microsoft.com/office/drawing/2014/main" id="{1DF63252-2733-4673-A4D3-061CC755C64F}"/>
                    </a:ext>
                  </a:extLst>
                </p14:cNvPr>
                <p14:cNvContentPartPr/>
                <p14:nvPr/>
              </p14:nvContentPartPr>
              <p14:xfrm>
                <a:off x="7232440" y="3030924"/>
                <a:ext cx="141480" cy="177840"/>
              </p14:xfrm>
            </p:contentPart>
          </mc:Choice>
          <mc:Fallback xmlns="">
            <p:pic>
              <p:nvPicPr>
                <p:cNvPr id="92" name="Freihand 91">
                  <a:extLst>
                    <a:ext uri="{FF2B5EF4-FFF2-40B4-BE49-F238E27FC236}">
                      <a16:creationId xmlns:a16="http://schemas.microsoft.com/office/drawing/2014/main" id="{1DF63252-2733-4673-A4D3-061CC755C64F}"/>
                    </a:ext>
                  </a:extLst>
                </p:cNvPr>
                <p:cNvPicPr/>
                <p:nvPr/>
              </p:nvPicPr>
              <p:blipFill>
                <a:blip r:embed="rId174"/>
                <a:stretch>
                  <a:fillRect/>
                </a:stretch>
              </p:blipFill>
              <p:spPr>
                <a:xfrm>
                  <a:off x="7228120" y="3026604"/>
                  <a:ext cx="150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3" name="Freihand 92">
                  <a:extLst>
                    <a:ext uri="{FF2B5EF4-FFF2-40B4-BE49-F238E27FC236}">
                      <a16:creationId xmlns:a16="http://schemas.microsoft.com/office/drawing/2014/main" id="{304AA236-84A3-42CF-A668-25A555801FEB}"/>
                    </a:ext>
                  </a:extLst>
                </p14:cNvPr>
                <p14:cNvContentPartPr/>
                <p14:nvPr/>
              </p14:nvContentPartPr>
              <p14:xfrm>
                <a:off x="7689280" y="2943084"/>
                <a:ext cx="111240" cy="149760"/>
              </p14:xfrm>
            </p:contentPart>
          </mc:Choice>
          <mc:Fallback xmlns="">
            <p:pic>
              <p:nvPicPr>
                <p:cNvPr id="93" name="Freihand 92">
                  <a:extLst>
                    <a:ext uri="{FF2B5EF4-FFF2-40B4-BE49-F238E27FC236}">
                      <a16:creationId xmlns:a16="http://schemas.microsoft.com/office/drawing/2014/main" id="{304AA236-84A3-42CF-A668-25A555801FEB}"/>
                    </a:ext>
                  </a:extLst>
                </p:cNvPr>
                <p:cNvPicPr/>
                <p:nvPr/>
              </p:nvPicPr>
              <p:blipFill>
                <a:blip r:embed="rId176"/>
                <a:stretch>
                  <a:fillRect/>
                </a:stretch>
              </p:blipFill>
              <p:spPr>
                <a:xfrm>
                  <a:off x="7684960" y="2938764"/>
                  <a:ext cx="11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4" name="Freihand 93">
                  <a:extLst>
                    <a:ext uri="{FF2B5EF4-FFF2-40B4-BE49-F238E27FC236}">
                      <a16:creationId xmlns:a16="http://schemas.microsoft.com/office/drawing/2014/main" id="{7709FDE4-B20E-4534-8984-F8E4D946E139}"/>
                    </a:ext>
                  </a:extLst>
                </p14:cNvPr>
                <p14:cNvContentPartPr/>
                <p14:nvPr/>
              </p14:nvContentPartPr>
              <p14:xfrm>
                <a:off x="7717000" y="2805564"/>
                <a:ext cx="23760" cy="20160"/>
              </p14:xfrm>
            </p:contentPart>
          </mc:Choice>
          <mc:Fallback xmlns="">
            <p:pic>
              <p:nvPicPr>
                <p:cNvPr id="94" name="Freihand 93">
                  <a:extLst>
                    <a:ext uri="{FF2B5EF4-FFF2-40B4-BE49-F238E27FC236}">
                      <a16:creationId xmlns:a16="http://schemas.microsoft.com/office/drawing/2014/main" id="{7709FDE4-B20E-4534-8984-F8E4D946E139}"/>
                    </a:ext>
                  </a:extLst>
                </p:cNvPr>
                <p:cNvPicPr/>
                <p:nvPr/>
              </p:nvPicPr>
              <p:blipFill>
                <a:blip r:embed="rId178"/>
                <a:stretch>
                  <a:fillRect/>
                </a:stretch>
              </p:blipFill>
              <p:spPr>
                <a:xfrm>
                  <a:off x="7712680" y="2801244"/>
                  <a:ext cx="32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5" name="Freihand 94">
                  <a:extLst>
                    <a:ext uri="{FF2B5EF4-FFF2-40B4-BE49-F238E27FC236}">
                      <a16:creationId xmlns:a16="http://schemas.microsoft.com/office/drawing/2014/main" id="{2BFD5614-2F43-4AB0-BA0D-851C691A7CE0}"/>
                    </a:ext>
                  </a:extLst>
                </p14:cNvPr>
                <p14:cNvContentPartPr/>
                <p14:nvPr/>
              </p14:nvContentPartPr>
              <p14:xfrm>
                <a:off x="7846960" y="2778924"/>
                <a:ext cx="153000" cy="131760"/>
              </p14:xfrm>
            </p:contentPart>
          </mc:Choice>
          <mc:Fallback xmlns="">
            <p:pic>
              <p:nvPicPr>
                <p:cNvPr id="95" name="Freihand 94">
                  <a:extLst>
                    <a:ext uri="{FF2B5EF4-FFF2-40B4-BE49-F238E27FC236}">
                      <a16:creationId xmlns:a16="http://schemas.microsoft.com/office/drawing/2014/main" id="{2BFD5614-2F43-4AB0-BA0D-851C691A7CE0}"/>
                    </a:ext>
                  </a:extLst>
                </p:cNvPr>
                <p:cNvPicPr/>
                <p:nvPr/>
              </p:nvPicPr>
              <p:blipFill>
                <a:blip r:embed="rId180"/>
                <a:stretch>
                  <a:fillRect/>
                </a:stretch>
              </p:blipFill>
              <p:spPr>
                <a:xfrm>
                  <a:off x="7842640" y="2774604"/>
                  <a:ext cx="161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E4BDF7B7-325C-4C17-BDEA-B304B55EC49A}"/>
                    </a:ext>
                  </a:extLst>
                </p14:cNvPr>
                <p14:cNvContentPartPr/>
                <p14:nvPr/>
              </p14:nvContentPartPr>
              <p14:xfrm>
                <a:off x="7445200" y="2673444"/>
                <a:ext cx="602280" cy="596880"/>
              </p14:xfrm>
            </p:contentPart>
          </mc:Choice>
          <mc:Fallback xmlns="">
            <p:pic>
              <p:nvPicPr>
                <p:cNvPr id="108" name="Freihand 107">
                  <a:extLst>
                    <a:ext uri="{FF2B5EF4-FFF2-40B4-BE49-F238E27FC236}">
                      <a16:creationId xmlns:a16="http://schemas.microsoft.com/office/drawing/2014/main" id="{E4BDF7B7-325C-4C17-BDEA-B304B55EC49A}"/>
                    </a:ext>
                  </a:extLst>
                </p:cNvPr>
                <p:cNvPicPr/>
                <p:nvPr/>
              </p:nvPicPr>
              <p:blipFill>
                <a:blip r:embed="rId182"/>
                <a:stretch>
                  <a:fillRect/>
                </a:stretch>
              </p:blipFill>
              <p:spPr>
                <a:xfrm>
                  <a:off x="7440880" y="2669124"/>
                  <a:ext cx="610920" cy="60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25" name="Freihand 24">
                <a:extLst>
                  <a:ext uri="{FF2B5EF4-FFF2-40B4-BE49-F238E27FC236}">
                    <a16:creationId xmlns:a16="http://schemas.microsoft.com/office/drawing/2014/main" id="{C43B7A76-1015-48AD-ACEF-B491AC6B8346}"/>
                  </a:ext>
                </a:extLst>
              </p14:cNvPr>
              <p14:cNvContentPartPr/>
              <p14:nvPr/>
            </p14:nvContentPartPr>
            <p14:xfrm>
              <a:off x="4053280" y="5530764"/>
              <a:ext cx="2471400" cy="663120"/>
            </p14:xfrm>
          </p:contentPart>
        </mc:Choice>
        <mc:Fallback xmlns="">
          <p:pic>
            <p:nvPicPr>
              <p:cNvPr id="25" name="Freihand 24">
                <a:extLst>
                  <a:ext uri="{FF2B5EF4-FFF2-40B4-BE49-F238E27FC236}">
                    <a16:creationId xmlns:a16="http://schemas.microsoft.com/office/drawing/2014/main" id="{C43B7A76-1015-48AD-ACEF-B491AC6B8346}"/>
                  </a:ext>
                </a:extLst>
              </p:cNvPr>
              <p:cNvPicPr/>
              <p:nvPr/>
            </p:nvPicPr>
            <p:blipFill>
              <a:blip r:embed="rId184"/>
              <a:stretch>
                <a:fillRect/>
              </a:stretch>
            </p:blipFill>
            <p:spPr>
              <a:xfrm>
                <a:off x="4048960" y="5526444"/>
                <a:ext cx="248004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3" name="Freihand 32">
                <a:extLst>
                  <a:ext uri="{FF2B5EF4-FFF2-40B4-BE49-F238E27FC236}">
                    <a16:creationId xmlns:a16="http://schemas.microsoft.com/office/drawing/2014/main" id="{A4C58095-91E0-41BF-81A2-581FFD64AEF4}"/>
                  </a:ext>
                </a:extLst>
              </p14:cNvPr>
              <p14:cNvContentPartPr/>
              <p14:nvPr/>
            </p14:nvContentPartPr>
            <p14:xfrm>
              <a:off x="260680" y="3926244"/>
              <a:ext cx="259920" cy="43560"/>
            </p14:xfrm>
          </p:contentPart>
        </mc:Choice>
        <mc:Fallback xmlns="">
          <p:pic>
            <p:nvPicPr>
              <p:cNvPr id="33" name="Freihand 32">
                <a:extLst>
                  <a:ext uri="{FF2B5EF4-FFF2-40B4-BE49-F238E27FC236}">
                    <a16:creationId xmlns:a16="http://schemas.microsoft.com/office/drawing/2014/main" id="{A4C58095-91E0-41BF-81A2-581FFD64AEF4}"/>
                  </a:ext>
                </a:extLst>
              </p:cNvPr>
              <p:cNvPicPr/>
              <p:nvPr/>
            </p:nvPicPr>
            <p:blipFill>
              <a:blip r:embed="rId186"/>
              <a:stretch>
                <a:fillRect/>
              </a:stretch>
            </p:blipFill>
            <p:spPr>
              <a:xfrm>
                <a:off x="256360" y="3921924"/>
                <a:ext cx="268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7" name="Freihand 36">
                <a:extLst>
                  <a:ext uri="{FF2B5EF4-FFF2-40B4-BE49-F238E27FC236}">
                    <a16:creationId xmlns:a16="http://schemas.microsoft.com/office/drawing/2014/main" id="{6523AA1C-2DD0-4372-9FC2-6AC839C6A26A}"/>
                  </a:ext>
                </a:extLst>
              </p14:cNvPr>
              <p14:cNvContentPartPr/>
              <p14:nvPr/>
            </p14:nvContentPartPr>
            <p14:xfrm>
              <a:off x="792040" y="3474804"/>
              <a:ext cx="282600" cy="322560"/>
            </p14:xfrm>
          </p:contentPart>
        </mc:Choice>
        <mc:Fallback xmlns="">
          <p:pic>
            <p:nvPicPr>
              <p:cNvPr id="37" name="Freihand 36">
                <a:extLst>
                  <a:ext uri="{FF2B5EF4-FFF2-40B4-BE49-F238E27FC236}">
                    <a16:creationId xmlns:a16="http://schemas.microsoft.com/office/drawing/2014/main" id="{6523AA1C-2DD0-4372-9FC2-6AC839C6A26A}"/>
                  </a:ext>
                </a:extLst>
              </p:cNvPr>
              <p:cNvPicPr/>
              <p:nvPr/>
            </p:nvPicPr>
            <p:blipFill>
              <a:blip r:embed="rId188"/>
              <a:stretch>
                <a:fillRect/>
              </a:stretch>
            </p:blipFill>
            <p:spPr>
              <a:xfrm>
                <a:off x="787720" y="3470484"/>
                <a:ext cx="2912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0" name="Freihand 39">
                <a:extLst>
                  <a:ext uri="{FF2B5EF4-FFF2-40B4-BE49-F238E27FC236}">
                    <a16:creationId xmlns:a16="http://schemas.microsoft.com/office/drawing/2014/main" id="{8FE8C93E-2496-4410-A403-4F9D7105FF14}"/>
                  </a:ext>
                </a:extLst>
              </p14:cNvPr>
              <p14:cNvContentPartPr/>
              <p14:nvPr/>
            </p14:nvContentPartPr>
            <p14:xfrm>
              <a:off x="1574320" y="3465084"/>
              <a:ext cx="310320" cy="344880"/>
            </p14:xfrm>
          </p:contentPart>
        </mc:Choice>
        <mc:Fallback xmlns="">
          <p:pic>
            <p:nvPicPr>
              <p:cNvPr id="40" name="Freihand 39">
                <a:extLst>
                  <a:ext uri="{FF2B5EF4-FFF2-40B4-BE49-F238E27FC236}">
                    <a16:creationId xmlns:a16="http://schemas.microsoft.com/office/drawing/2014/main" id="{8FE8C93E-2496-4410-A403-4F9D7105FF14}"/>
                  </a:ext>
                </a:extLst>
              </p:cNvPr>
              <p:cNvPicPr/>
              <p:nvPr/>
            </p:nvPicPr>
            <p:blipFill>
              <a:blip r:embed="rId190"/>
              <a:stretch>
                <a:fillRect/>
              </a:stretch>
            </p:blipFill>
            <p:spPr>
              <a:xfrm>
                <a:off x="1570000" y="3460764"/>
                <a:ext cx="3189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 name="Freihand 50">
                <a:extLst>
                  <a:ext uri="{FF2B5EF4-FFF2-40B4-BE49-F238E27FC236}">
                    <a16:creationId xmlns:a16="http://schemas.microsoft.com/office/drawing/2014/main" id="{937AE660-E007-4732-BDC7-2C6569D64457}"/>
                  </a:ext>
                </a:extLst>
              </p14:cNvPr>
              <p14:cNvContentPartPr/>
              <p14:nvPr/>
            </p14:nvContentPartPr>
            <p14:xfrm>
              <a:off x="2434720" y="3480204"/>
              <a:ext cx="343080" cy="324720"/>
            </p14:xfrm>
          </p:contentPart>
        </mc:Choice>
        <mc:Fallback xmlns="">
          <p:pic>
            <p:nvPicPr>
              <p:cNvPr id="51" name="Freihand 50">
                <a:extLst>
                  <a:ext uri="{FF2B5EF4-FFF2-40B4-BE49-F238E27FC236}">
                    <a16:creationId xmlns:a16="http://schemas.microsoft.com/office/drawing/2014/main" id="{937AE660-E007-4732-BDC7-2C6569D64457}"/>
                  </a:ext>
                </a:extLst>
              </p:cNvPr>
              <p:cNvPicPr/>
              <p:nvPr/>
            </p:nvPicPr>
            <p:blipFill>
              <a:blip r:embed="rId192"/>
              <a:stretch>
                <a:fillRect/>
              </a:stretch>
            </p:blipFill>
            <p:spPr>
              <a:xfrm>
                <a:off x="2430400" y="3475884"/>
                <a:ext cx="3517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6" name="Freihand 55">
                <a:extLst>
                  <a:ext uri="{FF2B5EF4-FFF2-40B4-BE49-F238E27FC236}">
                    <a16:creationId xmlns:a16="http://schemas.microsoft.com/office/drawing/2014/main" id="{E8EB8C3D-6DDF-477F-BD1B-D80421E95389}"/>
                  </a:ext>
                </a:extLst>
              </p14:cNvPr>
              <p14:cNvContentPartPr/>
              <p14:nvPr/>
            </p14:nvContentPartPr>
            <p14:xfrm>
              <a:off x="205600" y="3521964"/>
              <a:ext cx="349560" cy="506520"/>
            </p14:xfrm>
          </p:contentPart>
        </mc:Choice>
        <mc:Fallback xmlns="">
          <p:pic>
            <p:nvPicPr>
              <p:cNvPr id="56" name="Freihand 55">
                <a:extLst>
                  <a:ext uri="{FF2B5EF4-FFF2-40B4-BE49-F238E27FC236}">
                    <a16:creationId xmlns:a16="http://schemas.microsoft.com/office/drawing/2014/main" id="{E8EB8C3D-6DDF-477F-BD1B-D80421E95389}"/>
                  </a:ext>
                </a:extLst>
              </p:cNvPr>
              <p:cNvPicPr/>
              <p:nvPr/>
            </p:nvPicPr>
            <p:blipFill>
              <a:blip r:embed="rId194"/>
              <a:stretch>
                <a:fillRect/>
              </a:stretch>
            </p:blipFill>
            <p:spPr>
              <a:xfrm>
                <a:off x="201280" y="3517644"/>
                <a:ext cx="35820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67" name="Freihand 66">
                <a:extLst>
                  <a:ext uri="{FF2B5EF4-FFF2-40B4-BE49-F238E27FC236}">
                    <a16:creationId xmlns:a16="http://schemas.microsoft.com/office/drawing/2014/main" id="{07AAF82C-6A4E-41AE-ACC2-BDFA30B86F08}"/>
                  </a:ext>
                </a:extLst>
              </p14:cNvPr>
              <p14:cNvContentPartPr/>
              <p14:nvPr/>
            </p14:nvContentPartPr>
            <p14:xfrm>
              <a:off x="1576120" y="3500724"/>
              <a:ext cx="294120" cy="300240"/>
            </p14:xfrm>
          </p:contentPart>
        </mc:Choice>
        <mc:Fallback xmlns="">
          <p:pic>
            <p:nvPicPr>
              <p:cNvPr id="67" name="Freihand 66">
                <a:extLst>
                  <a:ext uri="{FF2B5EF4-FFF2-40B4-BE49-F238E27FC236}">
                    <a16:creationId xmlns:a16="http://schemas.microsoft.com/office/drawing/2014/main" id="{07AAF82C-6A4E-41AE-ACC2-BDFA30B86F08}"/>
                  </a:ext>
                </a:extLst>
              </p:cNvPr>
              <p:cNvPicPr/>
              <p:nvPr/>
            </p:nvPicPr>
            <p:blipFill>
              <a:blip r:embed="rId196"/>
              <a:stretch>
                <a:fillRect/>
              </a:stretch>
            </p:blipFill>
            <p:spPr>
              <a:xfrm>
                <a:off x="1571800" y="3496404"/>
                <a:ext cx="3027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68" name="Freihand 67">
                <a:extLst>
                  <a:ext uri="{FF2B5EF4-FFF2-40B4-BE49-F238E27FC236}">
                    <a16:creationId xmlns:a16="http://schemas.microsoft.com/office/drawing/2014/main" id="{ACDBD200-7C86-4965-949D-B8161160C95E}"/>
                  </a:ext>
                </a:extLst>
              </p14:cNvPr>
              <p14:cNvContentPartPr/>
              <p14:nvPr/>
            </p14:nvContentPartPr>
            <p14:xfrm>
              <a:off x="815800" y="3547524"/>
              <a:ext cx="159840" cy="293040"/>
            </p14:xfrm>
          </p:contentPart>
        </mc:Choice>
        <mc:Fallback xmlns="">
          <p:pic>
            <p:nvPicPr>
              <p:cNvPr id="68" name="Freihand 67">
                <a:extLst>
                  <a:ext uri="{FF2B5EF4-FFF2-40B4-BE49-F238E27FC236}">
                    <a16:creationId xmlns:a16="http://schemas.microsoft.com/office/drawing/2014/main" id="{ACDBD200-7C86-4965-949D-B8161160C95E}"/>
                  </a:ext>
                </a:extLst>
              </p:cNvPr>
              <p:cNvPicPr/>
              <p:nvPr/>
            </p:nvPicPr>
            <p:blipFill>
              <a:blip r:embed="rId198"/>
              <a:stretch>
                <a:fillRect/>
              </a:stretch>
            </p:blipFill>
            <p:spPr>
              <a:xfrm>
                <a:off x="811480" y="3543204"/>
                <a:ext cx="168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1" name="Freihand 70">
                <a:extLst>
                  <a:ext uri="{FF2B5EF4-FFF2-40B4-BE49-F238E27FC236}">
                    <a16:creationId xmlns:a16="http://schemas.microsoft.com/office/drawing/2014/main" id="{77A06665-82CF-4918-92A8-49E43FD5B47A}"/>
                  </a:ext>
                </a:extLst>
              </p14:cNvPr>
              <p14:cNvContentPartPr/>
              <p14:nvPr/>
            </p14:nvContentPartPr>
            <p14:xfrm>
              <a:off x="1592320" y="3444564"/>
              <a:ext cx="394560" cy="378360"/>
            </p14:xfrm>
          </p:contentPart>
        </mc:Choice>
        <mc:Fallback xmlns="">
          <p:pic>
            <p:nvPicPr>
              <p:cNvPr id="71" name="Freihand 70">
                <a:extLst>
                  <a:ext uri="{FF2B5EF4-FFF2-40B4-BE49-F238E27FC236}">
                    <a16:creationId xmlns:a16="http://schemas.microsoft.com/office/drawing/2014/main" id="{77A06665-82CF-4918-92A8-49E43FD5B47A}"/>
                  </a:ext>
                </a:extLst>
              </p:cNvPr>
              <p:cNvPicPr/>
              <p:nvPr/>
            </p:nvPicPr>
            <p:blipFill>
              <a:blip r:embed="rId200"/>
              <a:stretch>
                <a:fillRect/>
              </a:stretch>
            </p:blipFill>
            <p:spPr>
              <a:xfrm>
                <a:off x="1588000" y="3440244"/>
                <a:ext cx="4032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9" name="Freihand 88">
                <a:extLst>
                  <a:ext uri="{FF2B5EF4-FFF2-40B4-BE49-F238E27FC236}">
                    <a16:creationId xmlns:a16="http://schemas.microsoft.com/office/drawing/2014/main" id="{7A796462-1504-4418-91A0-06E1D8534548}"/>
                  </a:ext>
                </a:extLst>
              </p14:cNvPr>
              <p14:cNvContentPartPr/>
              <p14:nvPr/>
            </p14:nvContentPartPr>
            <p14:xfrm>
              <a:off x="3014320" y="3867564"/>
              <a:ext cx="135360" cy="29880"/>
            </p14:xfrm>
          </p:contentPart>
        </mc:Choice>
        <mc:Fallback xmlns="">
          <p:pic>
            <p:nvPicPr>
              <p:cNvPr id="89" name="Freihand 88">
                <a:extLst>
                  <a:ext uri="{FF2B5EF4-FFF2-40B4-BE49-F238E27FC236}">
                    <a16:creationId xmlns:a16="http://schemas.microsoft.com/office/drawing/2014/main" id="{7A796462-1504-4418-91A0-06E1D8534548}"/>
                  </a:ext>
                </a:extLst>
              </p:cNvPr>
              <p:cNvPicPr/>
              <p:nvPr/>
            </p:nvPicPr>
            <p:blipFill>
              <a:blip r:embed="rId202"/>
              <a:stretch>
                <a:fillRect/>
              </a:stretch>
            </p:blipFill>
            <p:spPr>
              <a:xfrm>
                <a:off x="3010000" y="3863244"/>
                <a:ext cx="144000" cy="38520"/>
              </a:xfrm>
              <a:prstGeom prst="rect">
                <a:avLst/>
              </a:prstGeom>
            </p:spPr>
          </p:pic>
        </mc:Fallback>
      </mc:AlternateContent>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DE3475F8-B003-CB2E-501C-E40E64954D30}"/>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DE3475F8-B003-CB2E-501C-E40E64954D30}"/>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6EE4349C-F23F-2DB6-0C40-A2C423FC826F}"/>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5" name="Textfeld 4">
            <a:extLst>
              <a:ext uri="{FF2B5EF4-FFF2-40B4-BE49-F238E27FC236}">
                <a16:creationId xmlns:a16="http://schemas.microsoft.com/office/drawing/2014/main" id="{87BF937E-CDDC-A148-90AE-2227F623A90C}"/>
              </a:ext>
            </a:extLst>
          </p:cNvPr>
          <p:cNvSpPr txBox="1"/>
          <p:nvPr/>
        </p:nvSpPr>
        <p:spPr>
          <a:xfrm>
            <a:off x="457200" y="1976423"/>
            <a:ext cx="1542602" cy="369332"/>
          </a:xfrm>
          <a:prstGeom prst="rect">
            <a:avLst/>
          </a:prstGeom>
          <a:noFill/>
        </p:spPr>
        <p:txBody>
          <a:bodyPr wrap="none" rtlCol="0">
            <a:spAutoFit/>
          </a:bodyPr>
          <a:lstStyle/>
          <a:p>
            <a:r>
              <a:rPr lang="de-DE" dirty="0"/>
              <a:t>Eulertheorem:</a:t>
            </a:r>
          </a:p>
        </p:txBody>
      </p:sp>
      <p:sp>
        <p:nvSpPr>
          <p:cNvPr id="7" name="Textfeld 6">
            <a:extLst>
              <a:ext uri="{FF2B5EF4-FFF2-40B4-BE49-F238E27FC236}">
                <a16:creationId xmlns:a16="http://schemas.microsoft.com/office/drawing/2014/main" id="{A5835990-203D-8629-14CD-72A1E937B81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p:spTree>
    <p:extLst>
      <p:ext uri="{BB962C8B-B14F-4D97-AF65-F5344CB8AC3E}">
        <p14:creationId xmlns:p14="http://schemas.microsoft.com/office/powerpoint/2010/main" val="3079055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6502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2A00-15B8-3159-A3CE-F8CD967346A4}"/>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C429A1B1-3A43-343A-89EA-EC56948C65F6}"/>
              </a:ext>
            </a:extLst>
          </p:cNvPr>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E1B4096-F515-A8D3-88C4-1F3D6F01E2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40457BB-EFA4-105C-BF32-5920B17F871D}"/>
                  </a:ext>
                </a:extLst>
              </p:cNvPr>
              <p:cNvSpPr txBox="1"/>
              <p:nvPr/>
            </p:nvSpPr>
            <p:spPr>
              <a:xfrm>
                <a:off x="457200" y="584791"/>
                <a:ext cx="3820918" cy="369332"/>
              </a:xfrm>
              <a:prstGeom prst="rect">
                <a:avLst/>
              </a:prstGeom>
              <a:noFill/>
            </p:spPr>
            <p:txBody>
              <a:bodyPr wrap="none" rtlCol="0">
                <a:spAutoFit/>
              </a:bodyPr>
              <a:lstStyle/>
              <a:p>
                <a:r>
                  <a:rPr lang="de-DE" dirty="0"/>
                  <a:t>Gewinn: </a:t>
                </a:r>
                <a14:m>
                  <m:oMath xmlns:m="http://schemas.openxmlformats.org/officeDocument/2006/math">
                    <m:r>
                      <a:rPr lang="de-DE"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𝑝𝑦</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𝐿</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𝑖𝐾</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𝑤𝐿</m:t>
                    </m:r>
                    <m:r>
                      <a:rPr lang="de-DE" b="0" i="1" smtClean="0">
                        <a:latin typeface="Cambria Math" panose="02040503050406030204" pitchFamily="18" charset="0"/>
                        <a:ea typeface="Cambria Math" panose="02040503050406030204" pitchFamily="18" charset="0"/>
                      </a:rPr>
                      <m:t>)</m:t>
                    </m:r>
                  </m:oMath>
                </a14:m>
                <a:endParaRPr lang="de-DE" dirty="0"/>
              </a:p>
            </p:txBody>
          </p:sp>
        </mc:Choice>
        <mc:Fallback xmlns="">
          <p:sp>
            <p:nvSpPr>
              <p:cNvPr id="2" name="Textfeld 1">
                <a:extLst>
                  <a:ext uri="{FF2B5EF4-FFF2-40B4-BE49-F238E27FC236}">
                    <a16:creationId xmlns:a16="http://schemas.microsoft.com/office/drawing/2014/main" id="{740457BB-EFA4-105C-BF32-5920B17F871D}"/>
                  </a:ext>
                </a:extLst>
              </p:cNvPr>
              <p:cNvSpPr txBox="1">
                <a:spLocks noRot="1" noChangeAspect="1" noMove="1" noResize="1" noEditPoints="1" noAdjustHandles="1" noChangeArrowheads="1" noChangeShapeType="1" noTextEdit="1"/>
              </p:cNvSpPr>
              <p:nvPr/>
            </p:nvSpPr>
            <p:spPr>
              <a:xfrm>
                <a:off x="457200" y="584791"/>
                <a:ext cx="3820918" cy="369332"/>
              </a:xfrm>
              <a:prstGeom prst="rect">
                <a:avLst/>
              </a:prstGeom>
              <a:blipFill>
                <a:blip r:embed="rId3"/>
                <a:stretch>
                  <a:fillRect l="-1276" t="-9836" b="-24590"/>
                </a:stretch>
              </a:blipFill>
            </p:spPr>
            <p:txBody>
              <a:bodyPr/>
              <a:lstStyle/>
              <a:p>
                <a:r>
                  <a:rPr lang="de-DE">
                    <a:noFill/>
                  </a:rPr>
                  <a:t> </a:t>
                </a:r>
              </a:p>
            </p:txBody>
          </p:sp>
        </mc:Fallback>
      </mc:AlternateContent>
      <p:sp>
        <p:nvSpPr>
          <p:cNvPr id="4" name="Textfeld 3">
            <a:extLst>
              <a:ext uri="{FF2B5EF4-FFF2-40B4-BE49-F238E27FC236}">
                <a16:creationId xmlns:a16="http://schemas.microsoft.com/office/drawing/2014/main" id="{86763DF1-FB06-2F60-6A55-AE6CEBC37FB4}"/>
              </a:ext>
            </a:extLst>
          </p:cNvPr>
          <p:cNvSpPr txBox="1"/>
          <p:nvPr/>
        </p:nvSpPr>
        <p:spPr>
          <a:xfrm>
            <a:off x="457200" y="1295757"/>
            <a:ext cx="1993431" cy="369332"/>
          </a:xfrm>
          <a:prstGeom prst="rect">
            <a:avLst/>
          </a:prstGeom>
          <a:noFill/>
        </p:spPr>
        <p:txBody>
          <a:bodyPr wrap="none" rtlCol="0">
            <a:spAutoFit/>
          </a:bodyPr>
          <a:lstStyle/>
          <a:p>
            <a:r>
              <a:rPr lang="de-DE" dirty="0" err="1"/>
              <a:t>Optimalbedingung</a:t>
            </a:r>
            <a:r>
              <a:rPr lang="de-DE" dirty="0"/>
              <a:t>:</a:t>
            </a:r>
          </a:p>
        </p:txBody>
      </p:sp>
      <p:sp>
        <p:nvSpPr>
          <p:cNvPr id="5" name="Textfeld 4">
            <a:extLst>
              <a:ext uri="{FF2B5EF4-FFF2-40B4-BE49-F238E27FC236}">
                <a16:creationId xmlns:a16="http://schemas.microsoft.com/office/drawing/2014/main" id="{0DE1C936-63C3-39D2-92B4-C26711773917}"/>
              </a:ext>
            </a:extLst>
          </p:cNvPr>
          <p:cNvSpPr txBox="1"/>
          <p:nvPr/>
        </p:nvSpPr>
        <p:spPr>
          <a:xfrm>
            <a:off x="457200" y="1976423"/>
            <a:ext cx="1542602" cy="369332"/>
          </a:xfrm>
          <a:prstGeom prst="rect">
            <a:avLst/>
          </a:prstGeom>
          <a:noFill/>
        </p:spPr>
        <p:txBody>
          <a:bodyPr wrap="none" rtlCol="0">
            <a:spAutoFit/>
          </a:bodyPr>
          <a:lstStyle/>
          <a:p>
            <a:r>
              <a:rPr lang="de-DE" dirty="0"/>
              <a:t>Eulertheorem:</a:t>
            </a:r>
          </a:p>
        </p:txBody>
      </p:sp>
      <p:sp>
        <p:nvSpPr>
          <p:cNvPr id="7" name="Textfeld 6">
            <a:extLst>
              <a:ext uri="{FF2B5EF4-FFF2-40B4-BE49-F238E27FC236}">
                <a16:creationId xmlns:a16="http://schemas.microsoft.com/office/drawing/2014/main" id="{E4B5455D-38A7-60B9-AFB0-EDE32A243341}"/>
              </a:ext>
            </a:extLst>
          </p:cNvPr>
          <p:cNvSpPr txBox="1"/>
          <p:nvPr/>
        </p:nvSpPr>
        <p:spPr>
          <a:xfrm>
            <a:off x="457200" y="2904999"/>
            <a:ext cx="3321743" cy="369332"/>
          </a:xfrm>
          <a:prstGeom prst="rect">
            <a:avLst/>
          </a:prstGeom>
          <a:noFill/>
        </p:spPr>
        <p:txBody>
          <a:bodyPr wrap="none" rtlCol="0">
            <a:spAutoFit/>
          </a:bodyPr>
          <a:lstStyle/>
          <a:p>
            <a:r>
              <a:rPr lang="de-DE" dirty="0"/>
              <a:t>Ableitung der Nachfragefunktion:</a:t>
            </a:r>
          </a:p>
        </p:txBody>
      </p:sp>
    </p:spTree>
    <p:extLst>
      <p:ext uri="{BB962C8B-B14F-4D97-AF65-F5344CB8AC3E}">
        <p14:creationId xmlns:p14="http://schemas.microsoft.com/office/powerpoint/2010/main" val="37106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13792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8292819" y="1127051"/>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11456241" y="3747379"/>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35484" cy="369332"/>
          </a:xfrm>
          <a:prstGeom prst="rect">
            <a:avLst/>
          </a:prstGeom>
        </p:spPr>
        <p:txBody>
          <a:bodyPr wrap="none">
            <a:spAutoFit/>
          </a:bodyPr>
          <a:lstStyle/>
          <a:p>
            <a:r>
              <a:rPr lang="de-DE" dirty="0"/>
              <a:t>Nutzenfunktion: u(</a:t>
            </a:r>
            <a:r>
              <a:rPr lang="de-DE" dirty="0" err="1"/>
              <a:t>f,c</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5" name="Grafik 54">
            <a:extLst>
              <a:ext uri="{FF2B5EF4-FFF2-40B4-BE49-F238E27FC236}">
                <a16:creationId xmlns:a16="http://schemas.microsoft.com/office/drawing/2014/main" id="{292DA125-E147-4043-9BEC-0E4C48D9D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154" y="728812"/>
            <a:ext cx="4315427" cy="409632"/>
          </a:xfrm>
          <a:prstGeom prst="rect">
            <a:avLst/>
          </a:prstGeom>
        </p:spPr>
      </p:pic>
      <p:grpSp>
        <p:nvGrpSpPr>
          <p:cNvPr id="56" name="Gruppieren 55">
            <a:extLst>
              <a:ext uri="{FF2B5EF4-FFF2-40B4-BE49-F238E27FC236}">
                <a16:creationId xmlns:a16="http://schemas.microsoft.com/office/drawing/2014/main" id="{17322E6B-121E-48D9-B14D-F1E6A5E1641E}"/>
              </a:ext>
            </a:extLst>
          </p:cNvPr>
          <p:cNvGrpSpPr/>
          <p:nvPr/>
        </p:nvGrpSpPr>
        <p:grpSpPr>
          <a:xfrm>
            <a:off x="8265247" y="408324"/>
            <a:ext cx="3350160" cy="425520"/>
            <a:chOff x="8265247" y="408324"/>
            <a:chExt cx="3350160" cy="425520"/>
          </a:xfrm>
        </p:grpSpPr>
        <mc:AlternateContent xmlns:mc="http://schemas.openxmlformats.org/markup-compatibility/2006" xmlns:p14="http://schemas.microsoft.com/office/powerpoint/2010/main">
          <mc:Choice Requires="p14">
            <p:contentPart p14:bwMode="auto" r:id="rId4">
              <p14:nvContentPartPr>
                <p14:cNvPr id="57" name="Freihand 56">
                  <a:extLst>
                    <a:ext uri="{FF2B5EF4-FFF2-40B4-BE49-F238E27FC236}">
                      <a16:creationId xmlns:a16="http://schemas.microsoft.com/office/drawing/2014/main" id="{0C61A8CE-F0CD-4262-840D-82DC260BB86F}"/>
                    </a:ext>
                  </a:extLst>
                </p14:cNvPr>
                <p14:cNvContentPartPr/>
                <p14:nvPr/>
              </p14:nvContentPartPr>
              <p14:xfrm>
                <a:off x="8764207" y="451524"/>
                <a:ext cx="154800" cy="211320"/>
              </p14:xfrm>
            </p:contentPart>
          </mc:Choice>
          <mc:Fallback xmlns="">
            <p:pic>
              <p:nvPicPr>
                <p:cNvPr id="57" name="Freihand 56">
                  <a:extLst>
                    <a:ext uri="{FF2B5EF4-FFF2-40B4-BE49-F238E27FC236}">
                      <a16:creationId xmlns:a16="http://schemas.microsoft.com/office/drawing/2014/main" id="{0C61A8CE-F0CD-4262-840D-82DC260BB86F}"/>
                    </a:ext>
                  </a:extLst>
                </p:cNvPr>
                <p:cNvPicPr/>
                <p:nvPr/>
              </p:nvPicPr>
              <p:blipFill>
                <a:blip r:embed="rId5"/>
                <a:stretch>
                  <a:fillRect/>
                </a:stretch>
              </p:blipFill>
              <p:spPr>
                <a:xfrm>
                  <a:off x="8759887" y="447204"/>
                  <a:ext cx="1634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Freihand 57">
                  <a:extLst>
                    <a:ext uri="{FF2B5EF4-FFF2-40B4-BE49-F238E27FC236}">
                      <a16:creationId xmlns:a16="http://schemas.microsoft.com/office/drawing/2014/main" id="{94A49237-4600-48E6-A094-D8DCFD132937}"/>
                    </a:ext>
                  </a:extLst>
                </p14:cNvPr>
                <p14:cNvContentPartPr/>
                <p14:nvPr/>
              </p14:nvContentPartPr>
              <p14:xfrm>
                <a:off x="8976247" y="477444"/>
                <a:ext cx="109800" cy="216360"/>
              </p14:xfrm>
            </p:contentPart>
          </mc:Choice>
          <mc:Fallback xmlns="">
            <p:pic>
              <p:nvPicPr>
                <p:cNvPr id="58" name="Freihand 57">
                  <a:extLst>
                    <a:ext uri="{FF2B5EF4-FFF2-40B4-BE49-F238E27FC236}">
                      <a16:creationId xmlns:a16="http://schemas.microsoft.com/office/drawing/2014/main" id="{94A49237-4600-48E6-A094-D8DCFD132937}"/>
                    </a:ext>
                  </a:extLst>
                </p:cNvPr>
                <p:cNvPicPr/>
                <p:nvPr/>
              </p:nvPicPr>
              <p:blipFill>
                <a:blip r:embed="rId7"/>
                <a:stretch>
                  <a:fillRect/>
                </a:stretch>
              </p:blipFill>
              <p:spPr>
                <a:xfrm>
                  <a:off x="8971927" y="473124"/>
                  <a:ext cx="118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9" name="Freihand 58">
                  <a:extLst>
                    <a:ext uri="{FF2B5EF4-FFF2-40B4-BE49-F238E27FC236}">
                      <a16:creationId xmlns:a16="http://schemas.microsoft.com/office/drawing/2014/main" id="{67CDF96A-7473-4BC8-9855-05638DDD7A86}"/>
                    </a:ext>
                  </a:extLst>
                </p14:cNvPr>
                <p14:cNvContentPartPr/>
                <p14:nvPr/>
              </p14:nvContentPartPr>
              <p14:xfrm>
                <a:off x="9184327" y="634044"/>
                <a:ext cx="21960" cy="720"/>
              </p14:xfrm>
            </p:contentPart>
          </mc:Choice>
          <mc:Fallback xmlns="">
            <p:pic>
              <p:nvPicPr>
                <p:cNvPr id="59" name="Freihand 58">
                  <a:extLst>
                    <a:ext uri="{FF2B5EF4-FFF2-40B4-BE49-F238E27FC236}">
                      <a16:creationId xmlns:a16="http://schemas.microsoft.com/office/drawing/2014/main" id="{67CDF96A-7473-4BC8-9855-05638DDD7A86}"/>
                    </a:ext>
                  </a:extLst>
                </p:cNvPr>
                <p:cNvPicPr/>
                <p:nvPr/>
              </p:nvPicPr>
              <p:blipFill>
                <a:blip r:embed="rId9"/>
                <a:stretch>
                  <a:fillRect/>
                </a:stretch>
              </p:blipFill>
              <p:spPr>
                <a:xfrm>
                  <a:off x="9180007" y="629724"/>
                  <a:ext cx="30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0" name="Freihand 59">
                  <a:extLst>
                    <a:ext uri="{FF2B5EF4-FFF2-40B4-BE49-F238E27FC236}">
                      <a16:creationId xmlns:a16="http://schemas.microsoft.com/office/drawing/2014/main" id="{2AEAFFCD-EC70-4C99-BEA5-04D7F5C2F77F}"/>
                    </a:ext>
                  </a:extLst>
                </p14:cNvPr>
                <p14:cNvContentPartPr/>
                <p14:nvPr/>
              </p14:nvContentPartPr>
              <p14:xfrm>
                <a:off x="9295927" y="436044"/>
                <a:ext cx="167400" cy="213480"/>
              </p14:xfrm>
            </p:contentPart>
          </mc:Choice>
          <mc:Fallback xmlns="">
            <p:pic>
              <p:nvPicPr>
                <p:cNvPr id="60" name="Freihand 59">
                  <a:extLst>
                    <a:ext uri="{FF2B5EF4-FFF2-40B4-BE49-F238E27FC236}">
                      <a16:creationId xmlns:a16="http://schemas.microsoft.com/office/drawing/2014/main" id="{2AEAFFCD-EC70-4C99-BEA5-04D7F5C2F77F}"/>
                    </a:ext>
                  </a:extLst>
                </p:cNvPr>
                <p:cNvPicPr/>
                <p:nvPr/>
              </p:nvPicPr>
              <p:blipFill>
                <a:blip r:embed="rId11"/>
                <a:stretch>
                  <a:fillRect/>
                </a:stretch>
              </p:blipFill>
              <p:spPr>
                <a:xfrm>
                  <a:off x="9291607" y="431724"/>
                  <a:ext cx="176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Freihand 60">
                  <a:extLst>
                    <a:ext uri="{FF2B5EF4-FFF2-40B4-BE49-F238E27FC236}">
                      <a16:creationId xmlns:a16="http://schemas.microsoft.com/office/drawing/2014/main" id="{5DBC62F4-D9C2-4A8D-9E68-F4CDDBB65270}"/>
                    </a:ext>
                  </a:extLst>
                </p14:cNvPr>
                <p14:cNvContentPartPr/>
                <p14:nvPr/>
              </p14:nvContentPartPr>
              <p14:xfrm>
                <a:off x="9493927" y="424524"/>
                <a:ext cx="173160" cy="176040"/>
              </p14:xfrm>
            </p:contentPart>
          </mc:Choice>
          <mc:Fallback xmlns="">
            <p:pic>
              <p:nvPicPr>
                <p:cNvPr id="61" name="Freihand 60">
                  <a:extLst>
                    <a:ext uri="{FF2B5EF4-FFF2-40B4-BE49-F238E27FC236}">
                      <a16:creationId xmlns:a16="http://schemas.microsoft.com/office/drawing/2014/main" id="{5DBC62F4-D9C2-4A8D-9E68-F4CDDBB65270}"/>
                    </a:ext>
                  </a:extLst>
                </p:cNvPr>
                <p:cNvPicPr/>
                <p:nvPr/>
              </p:nvPicPr>
              <p:blipFill>
                <a:blip r:embed="rId13"/>
                <a:stretch>
                  <a:fillRect/>
                </a:stretch>
              </p:blipFill>
              <p:spPr>
                <a:xfrm>
                  <a:off x="9489607" y="420204"/>
                  <a:ext cx="181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Freihand 64">
                  <a:extLst>
                    <a:ext uri="{FF2B5EF4-FFF2-40B4-BE49-F238E27FC236}">
                      <a16:creationId xmlns:a16="http://schemas.microsoft.com/office/drawing/2014/main" id="{085A1B43-7440-4556-9C44-28FEE4F3D5EA}"/>
                    </a:ext>
                  </a:extLst>
                </p14:cNvPr>
                <p14:cNvContentPartPr/>
                <p14:nvPr/>
              </p14:nvContentPartPr>
              <p14:xfrm>
                <a:off x="9748087" y="649164"/>
                <a:ext cx="16920" cy="15480"/>
              </p14:xfrm>
            </p:contentPart>
          </mc:Choice>
          <mc:Fallback xmlns="">
            <p:pic>
              <p:nvPicPr>
                <p:cNvPr id="65" name="Freihand 64">
                  <a:extLst>
                    <a:ext uri="{FF2B5EF4-FFF2-40B4-BE49-F238E27FC236}">
                      <a16:creationId xmlns:a16="http://schemas.microsoft.com/office/drawing/2014/main" id="{085A1B43-7440-4556-9C44-28FEE4F3D5EA}"/>
                    </a:ext>
                  </a:extLst>
                </p:cNvPr>
                <p:cNvPicPr/>
                <p:nvPr/>
              </p:nvPicPr>
              <p:blipFill>
                <a:blip r:embed="rId15"/>
                <a:stretch>
                  <a:fillRect/>
                </a:stretch>
              </p:blipFill>
              <p:spPr>
                <a:xfrm>
                  <a:off x="9743767" y="644844"/>
                  <a:ext cx="25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Freihand 65">
                  <a:extLst>
                    <a:ext uri="{FF2B5EF4-FFF2-40B4-BE49-F238E27FC236}">
                      <a16:creationId xmlns:a16="http://schemas.microsoft.com/office/drawing/2014/main" id="{E2D5B6AF-BAF2-4963-BED0-AEEBD19A68F5}"/>
                    </a:ext>
                  </a:extLst>
                </p14:cNvPr>
                <p14:cNvContentPartPr/>
                <p14:nvPr/>
              </p14:nvContentPartPr>
              <p14:xfrm>
                <a:off x="9938167" y="456924"/>
                <a:ext cx="179280" cy="151200"/>
              </p14:xfrm>
            </p:contentPart>
          </mc:Choice>
          <mc:Fallback xmlns="">
            <p:pic>
              <p:nvPicPr>
                <p:cNvPr id="66" name="Freihand 65">
                  <a:extLst>
                    <a:ext uri="{FF2B5EF4-FFF2-40B4-BE49-F238E27FC236}">
                      <a16:creationId xmlns:a16="http://schemas.microsoft.com/office/drawing/2014/main" id="{E2D5B6AF-BAF2-4963-BED0-AEEBD19A68F5}"/>
                    </a:ext>
                  </a:extLst>
                </p:cNvPr>
                <p:cNvPicPr/>
                <p:nvPr/>
              </p:nvPicPr>
              <p:blipFill>
                <a:blip r:embed="rId17"/>
                <a:stretch>
                  <a:fillRect/>
                </a:stretch>
              </p:blipFill>
              <p:spPr>
                <a:xfrm>
                  <a:off x="9933847" y="452604"/>
                  <a:ext cx="187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9" name="Freihand 68">
                  <a:extLst>
                    <a:ext uri="{FF2B5EF4-FFF2-40B4-BE49-F238E27FC236}">
                      <a16:creationId xmlns:a16="http://schemas.microsoft.com/office/drawing/2014/main" id="{1A1F7C41-C3CF-49E5-AEB3-08534804E5C9}"/>
                    </a:ext>
                  </a:extLst>
                </p14:cNvPr>
                <p14:cNvContentPartPr/>
                <p14:nvPr/>
              </p14:nvContentPartPr>
              <p14:xfrm>
                <a:off x="10164607" y="473124"/>
                <a:ext cx="122400" cy="119520"/>
              </p14:xfrm>
            </p:contentPart>
          </mc:Choice>
          <mc:Fallback xmlns="">
            <p:pic>
              <p:nvPicPr>
                <p:cNvPr id="69" name="Freihand 68">
                  <a:extLst>
                    <a:ext uri="{FF2B5EF4-FFF2-40B4-BE49-F238E27FC236}">
                      <a16:creationId xmlns:a16="http://schemas.microsoft.com/office/drawing/2014/main" id="{1A1F7C41-C3CF-49E5-AEB3-08534804E5C9}"/>
                    </a:ext>
                  </a:extLst>
                </p:cNvPr>
                <p:cNvPicPr/>
                <p:nvPr/>
              </p:nvPicPr>
              <p:blipFill>
                <a:blip r:embed="rId19"/>
                <a:stretch>
                  <a:fillRect/>
                </a:stretch>
              </p:blipFill>
              <p:spPr>
                <a:xfrm>
                  <a:off x="10160287" y="468804"/>
                  <a:ext cx="131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 name="Freihand 69">
                  <a:extLst>
                    <a:ext uri="{FF2B5EF4-FFF2-40B4-BE49-F238E27FC236}">
                      <a16:creationId xmlns:a16="http://schemas.microsoft.com/office/drawing/2014/main" id="{1CAC8FBA-606B-4EDB-9AA6-535771223D96}"/>
                    </a:ext>
                  </a:extLst>
                </p14:cNvPr>
                <p14:cNvContentPartPr/>
                <p14:nvPr/>
              </p14:nvContentPartPr>
              <p14:xfrm>
                <a:off x="10341727" y="445764"/>
                <a:ext cx="140400" cy="135720"/>
              </p14:xfrm>
            </p:contentPart>
          </mc:Choice>
          <mc:Fallback xmlns="">
            <p:pic>
              <p:nvPicPr>
                <p:cNvPr id="70" name="Freihand 69">
                  <a:extLst>
                    <a:ext uri="{FF2B5EF4-FFF2-40B4-BE49-F238E27FC236}">
                      <a16:creationId xmlns:a16="http://schemas.microsoft.com/office/drawing/2014/main" id="{1CAC8FBA-606B-4EDB-9AA6-535771223D96}"/>
                    </a:ext>
                  </a:extLst>
                </p:cNvPr>
                <p:cNvPicPr/>
                <p:nvPr/>
              </p:nvPicPr>
              <p:blipFill>
                <a:blip r:embed="rId21"/>
                <a:stretch>
                  <a:fillRect/>
                </a:stretch>
              </p:blipFill>
              <p:spPr>
                <a:xfrm>
                  <a:off x="10337407" y="441444"/>
                  <a:ext cx="149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 name="Freihand 70">
                  <a:extLst>
                    <a:ext uri="{FF2B5EF4-FFF2-40B4-BE49-F238E27FC236}">
                      <a16:creationId xmlns:a16="http://schemas.microsoft.com/office/drawing/2014/main" id="{603A8F4A-EDFB-49EA-8861-621080ADF1F5}"/>
                    </a:ext>
                  </a:extLst>
                </p14:cNvPr>
                <p14:cNvContentPartPr/>
                <p14:nvPr/>
              </p14:nvContentPartPr>
              <p14:xfrm>
                <a:off x="10500487" y="455124"/>
                <a:ext cx="171360" cy="156240"/>
              </p14:xfrm>
            </p:contentPart>
          </mc:Choice>
          <mc:Fallback xmlns="">
            <p:pic>
              <p:nvPicPr>
                <p:cNvPr id="71" name="Freihand 70">
                  <a:extLst>
                    <a:ext uri="{FF2B5EF4-FFF2-40B4-BE49-F238E27FC236}">
                      <a16:creationId xmlns:a16="http://schemas.microsoft.com/office/drawing/2014/main" id="{603A8F4A-EDFB-49EA-8861-621080ADF1F5}"/>
                    </a:ext>
                  </a:extLst>
                </p:cNvPr>
                <p:cNvPicPr/>
                <p:nvPr/>
              </p:nvPicPr>
              <p:blipFill>
                <a:blip r:embed="rId23"/>
                <a:stretch>
                  <a:fillRect/>
                </a:stretch>
              </p:blipFill>
              <p:spPr>
                <a:xfrm>
                  <a:off x="10496167" y="450804"/>
                  <a:ext cx="180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 name="Freihand 71">
                  <a:extLst>
                    <a:ext uri="{FF2B5EF4-FFF2-40B4-BE49-F238E27FC236}">
                      <a16:creationId xmlns:a16="http://schemas.microsoft.com/office/drawing/2014/main" id="{6836549B-036D-4637-ACAF-6AC4039220BA}"/>
                    </a:ext>
                  </a:extLst>
                </p14:cNvPr>
                <p14:cNvContentPartPr/>
                <p14:nvPr/>
              </p14:nvContentPartPr>
              <p14:xfrm>
                <a:off x="10587247" y="408324"/>
                <a:ext cx="209880" cy="33480"/>
              </p14:xfrm>
            </p:contentPart>
          </mc:Choice>
          <mc:Fallback xmlns="">
            <p:pic>
              <p:nvPicPr>
                <p:cNvPr id="72" name="Freihand 71">
                  <a:extLst>
                    <a:ext uri="{FF2B5EF4-FFF2-40B4-BE49-F238E27FC236}">
                      <a16:creationId xmlns:a16="http://schemas.microsoft.com/office/drawing/2014/main" id="{6836549B-036D-4637-ACAF-6AC4039220BA}"/>
                    </a:ext>
                  </a:extLst>
                </p:cNvPr>
                <p:cNvPicPr/>
                <p:nvPr/>
              </p:nvPicPr>
              <p:blipFill>
                <a:blip r:embed="rId25"/>
                <a:stretch>
                  <a:fillRect/>
                </a:stretch>
              </p:blipFill>
              <p:spPr>
                <a:xfrm>
                  <a:off x="10582927" y="404004"/>
                  <a:ext cx="218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9" name="Freihand 78">
                  <a:extLst>
                    <a:ext uri="{FF2B5EF4-FFF2-40B4-BE49-F238E27FC236}">
                      <a16:creationId xmlns:a16="http://schemas.microsoft.com/office/drawing/2014/main" id="{316839A8-16FB-4470-9F84-F2555BBB5CBC}"/>
                    </a:ext>
                  </a:extLst>
                </p14:cNvPr>
                <p14:cNvContentPartPr/>
                <p14:nvPr/>
              </p14:nvContentPartPr>
              <p14:xfrm>
                <a:off x="8265247" y="739524"/>
                <a:ext cx="3350160" cy="94320"/>
              </p14:xfrm>
            </p:contentPart>
          </mc:Choice>
          <mc:Fallback xmlns="">
            <p:pic>
              <p:nvPicPr>
                <p:cNvPr id="79" name="Freihand 78">
                  <a:extLst>
                    <a:ext uri="{FF2B5EF4-FFF2-40B4-BE49-F238E27FC236}">
                      <a16:creationId xmlns:a16="http://schemas.microsoft.com/office/drawing/2014/main" id="{316839A8-16FB-4470-9F84-F2555BBB5CBC}"/>
                    </a:ext>
                  </a:extLst>
                </p:cNvPr>
                <p:cNvPicPr/>
                <p:nvPr/>
              </p:nvPicPr>
              <p:blipFill>
                <a:blip r:embed="rId27"/>
                <a:stretch>
                  <a:fillRect/>
                </a:stretch>
              </p:blipFill>
              <p:spPr>
                <a:xfrm>
                  <a:off x="8260927" y="735204"/>
                  <a:ext cx="335880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7" name="Freihand 6">
                <a:extLst>
                  <a:ext uri="{FF2B5EF4-FFF2-40B4-BE49-F238E27FC236}">
                    <a16:creationId xmlns:a16="http://schemas.microsoft.com/office/drawing/2014/main" id="{3BD4EEA4-1542-416A-A7D0-E824D43B4557}"/>
                  </a:ext>
                </a:extLst>
              </p14:cNvPr>
              <p14:cNvContentPartPr/>
              <p14:nvPr/>
            </p14:nvContentPartPr>
            <p14:xfrm>
              <a:off x="5010847" y="536545"/>
              <a:ext cx="1478520" cy="77040"/>
            </p14:xfrm>
          </p:contentPart>
        </mc:Choice>
        <mc:Fallback xmlns="">
          <p:pic>
            <p:nvPicPr>
              <p:cNvPr id="7" name="Freihand 6">
                <a:extLst>
                  <a:ext uri="{FF2B5EF4-FFF2-40B4-BE49-F238E27FC236}">
                    <a16:creationId xmlns:a16="http://schemas.microsoft.com/office/drawing/2014/main" id="{3BD4EEA4-1542-416A-A7D0-E824D43B4557}"/>
                  </a:ext>
                </a:extLst>
              </p:cNvPr>
              <p:cNvPicPr/>
              <p:nvPr/>
            </p:nvPicPr>
            <p:blipFill>
              <a:blip r:embed="rId29"/>
              <a:stretch>
                <a:fillRect/>
              </a:stretch>
            </p:blipFill>
            <p:spPr>
              <a:xfrm>
                <a:off x="5006527" y="532225"/>
                <a:ext cx="1487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C0BFC64D-9A93-4BFD-B645-25040DED69A5}"/>
                  </a:ext>
                </a:extLst>
              </p14:cNvPr>
              <p14:cNvContentPartPr/>
              <p14:nvPr/>
            </p14:nvContentPartPr>
            <p14:xfrm>
              <a:off x="674287" y="970705"/>
              <a:ext cx="115200" cy="19080"/>
            </p14:xfrm>
          </p:contentPart>
        </mc:Choice>
        <mc:Fallback xmlns="">
          <p:pic>
            <p:nvPicPr>
              <p:cNvPr id="19" name="Freihand 18">
                <a:extLst>
                  <a:ext uri="{FF2B5EF4-FFF2-40B4-BE49-F238E27FC236}">
                    <a16:creationId xmlns:a16="http://schemas.microsoft.com/office/drawing/2014/main" id="{C0BFC64D-9A93-4BFD-B645-25040DED69A5}"/>
                  </a:ext>
                </a:extLst>
              </p:cNvPr>
              <p:cNvPicPr/>
              <p:nvPr/>
            </p:nvPicPr>
            <p:blipFill>
              <a:blip r:embed="rId31"/>
              <a:stretch>
                <a:fillRect/>
              </a:stretch>
            </p:blipFill>
            <p:spPr>
              <a:xfrm>
                <a:off x="669967" y="966385"/>
                <a:ext cx="123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44E6C9CF-E108-4075-8147-91F0CC9412A8}"/>
                  </a:ext>
                </a:extLst>
              </p14:cNvPr>
              <p14:cNvContentPartPr/>
              <p14:nvPr/>
            </p14:nvContentPartPr>
            <p14:xfrm>
              <a:off x="4436287" y="3631105"/>
              <a:ext cx="150120" cy="26280"/>
            </p14:xfrm>
          </p:contentPart>
        </mc:Choice>
        <mc:Fallback xmlns="">
          <p:pic>
            <p:nvPicPr>
              <p:cNvPr id="45" name="Freihand 44">
                <a:extLst>
                  <a:ext uri="{FF2B5EF4-FFF2-40B4-BE49-F238E27FC236}">
                    <a16:creationId xmlns:a16="http://schemas.microsoft.com/office/drawing/2014/main" id="{44E6C9CF-E108-4075-8147-91F0CC9412A8}"/>
                  </a:ext>
                </a:extLst>
              </p:cNvPr>
              <p:cNvPicPr/>
              <p:nvPr/>
            </p:nvPicPr>
            <p:blipFill>
              <a:blip r:embed="rId33"/>
              <a:stretch>
                <a:fillRect/>
              </a:stretch>
            </p:blipFill>
            <p:spPr>
              <a:xfrm>
                <a:off x="4431967" y="3626785"/>
                <a:ext cx="158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9" name="Freihand 108">
                <a:extLst>
                  <a:ext uri="{FF2B5EF4-FFF2-40B4-BE49-F238E27FC236}">
                    <a16:creationId xmlns:a16="http://schemas.microsoft.com/office/drawing/2014/main" id="{4B7C8624-091B-4388-8210-EF4D47E888CB}"/>
                  </a:ext>
                </a:extLst>
              </p14:cNvPr>
              <p14:cNvContentPartPr/>
              <p14:nvPr/>
            </p14:nvContentPartPr>
            <p14:xfrm>
              <a:off x="5062687" y="1634545"/>
              <a:ext cx="366120" cy="11160"/>
            </p14:xfrm>
          </p:contentPart>
        </mc:Choice>
        <mc:Fallback xmlns="">
          <p:pic>
            <p:nvPicPr>
              <p:cNvPr id="109" name="Freihand 108">
                <a:extLst>
                  <a:ext uri="{FF2B5EF4-FFF2-40B4-BE49-F238E27FC236}">
                    <a16:creationId xmlns:a16="http://schemas.microsoft.com/office/drawing/2014/main" id="{4B7C8624-091B-4388-8210-EF4D47E888CB}"/>
                  </a:ext>
                </a:extLst>
              </p:cNvPr>
              <p:cNvPicPr/>
              <p:nvPr/>
            </p:nvPicPr>
            <p:blipFill>
              <a:blip r:embed="rId35"/>
              <a:stretch>
                <a:fillRect/>
              </a:stretch>
            </p:blipFill>
            <p:spPr>
              <a:xfrm>
                <a:off x="5058367" y="1630225"/>
                <a:ext cx="374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0" name="Freihand 109">
                <a:extLst>
                  <a:ext uri="{FF2B5EF4-FFF2-40B4-BE49-F238E27FC236}">
                    <a16:creationId xmlns:a16="http://schemas.microsoft.com/office/drawing/2014/main" id="{8C55DF77-35C6-45B0-AF5D-06F3E0AD15ED}"/>
                  </a:ext>
                </a:extLst>
              </p14:cNvPr>
              <p14:cNvContentPartPr/>
              <p14:nvPr/>
            </p14:nvContentPartPr>
            <p14:xfrm>
              <a:off x="700207" y="2585305"/>
              <a:ext cx="174240" cy="551160"/>
            </p14:xfrm>
          </p:contentPart>
        </mc:Choice>
        <mc:Fallback xmlns="">
          <p:pic>
            <p:nvPicPr>
              <p:cNvPr id="110" name="Freihand 109">
                <a:extLst>
                  <a:ext uri="{FF2B5EF4-FFF2-40B4-BE49-F238E27FC236}">
                    <a16:creationId xmlns:a16="http://schemas.microsoft.com/office/drawing/2014/main" id="{8C55DF77-35C6-45B0-AF5D-06F3E0AD15ED}"/>
                  </a:ext>
                </a:extLst>
              </p:cNvPr>
              <p:cNvPicPr/>
              <p:nvPr/>
            </p:nvPicPr>
            <p:blipFill>
              <a:blip r:embed="rId37"/>
              <a:stretch>
                <a:fillRect/>
              </a:stretch>
            </p:blipFill>
            <p:spPr>
              <a:xfrm>
                <a:off x="695887" y="2580985"/>
                <a:ext cx="18288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Freihand 129">
                <a:extLst>
                  <a:ext uri="{FF2B5EF4-FFF2-40B4-BE49-F238E27FC236}">
                    <a16:creationId xmlns:a16="http://schemas.microsoft.com/office/drawing/2014/main" id="{ECC0853F-026F-4A9B-926C-E67C0E751CEE}"/>
                  </a:ext>
                </a:extLst>
              </p14:cNvPr>
              <p14:cNvContentPartPr/>
              <p14:nvPr/>
            </p14:nvContentPartPr>
            <p14:xfrm>
              <a:off x="5255647" y="1567225"/>
              <a:ext cx="86760" cy="31320"/>
            </p14:xfrm>
          </p:contentPart>
        </mc:Choice>
        <mc:Fallback xmlns="">
          <p:pic>
            <p:nvPicPr>
              <p:cNvPr id="130" name="Freihand 129">
                <a:extLst>
                  <a:ext uri="{FF2B5EF4-FFF2-40B4-BE49-F238E27FC236}">
                    <a16:creationId xmlns:a16="http://schemas.microsoft.com/office/drawing/2014/main" id="{ECC0853F-026F-4A9B-926C-E67C0E751CEE}"/>
                  </a:ext>
                </a:extLst>
              </p:cNvPr>
              <p:cNvPicPr/>
              <p:nvPr/>
            </p:nvPicPr>
            <p:blipFill>
              <a:blip r:embed="rId39"/>
              <a:stretch>
                <a:fillRect/>
              </a:stretch>
            </p:blipFill>
            <p:spPr>
              <a:xfrm>
                <a:off x="5251327" y="1562905"/>
                <a:ext cx="95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0" name="Freihand 139">
                <a:extLst>
                  <a:ext uri="{FF2B5EF4-FFF2-40B4-BE49-F238E27FC236}">
                    <a16:creationId xmlns:a16="http://schemas.microsoft.com/office/drawing/2014/main" id="{46902DBF-5E7B-416B-BB98-BB17BF5257A6}"/>
                  </a:ext>
                </a:extLst>
              </p14:cNvPr>
              <p14:cNvContentPartPr/>
              <p14:nvPr/>
            </p14:nvContentPartPr>
            <p14:xfrm>
              <a:off x="704527" y="4039345"/>
              <a:ext cx="123840" cy="26640"/>
            </p14:xfrm>
          </p:contentPart>
        </mc:Choice>
        <mc:Fallback xmlns="">
          <p:pic>
            <p:nvPicPr>
              <p:cNvPr id="140" name="Freihand 139">
                <a:extLst>
                  <a:ext uri="{FF2B5EF4-FFF2-40B4-BE49-F238E27FC236}">
                    <a16:creationId xmlns:a16="http://schemas.microsoft.com/office/drawing/2014/main" id="{46902DBF-5E7B-416B-BB98-BB17BF5257A6}"/>
                  </a:ext>
                </a:extLst>
              </p:cNvPr>
              <p:cNvPicPr/>
              <p:nvPr/>
            </p:nvPicPr>
            <p:blipFill>
              <a:blip r:embed="rId41"/>
              <a:stretch>
                <a:fillRect/>
              </a:stretch>
            </p:blipFill>
            <p:spPr>
              <a:xfrm>
                <a:off x="700207" y="4035025"/>
                <a:ext cx="132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1" name="Freihand 140">
                <a:extLst>
                  <a:ext uri="{FF2B5EF4-FFF2-40B4-BE49-F238E27FC236}">
                    <a16:creationId xmlns:a16="http://schemas.microsoft.com/office/drawing/2014/main" id="{6963FFC0-EAEE-4AC9-9AF7-53F111C4BB19}"/>
                  </a:ext>
                </a:extLst>
              </p14:cNvPr>
              <p14:cNvContentPartPr/>
              <p14:nvPr/>
            </p14:nvContentPartPr>
            <p14:xfrm>
              <a:off x="4469407" y="6652585"/>
              <a:ext cx="120600" cy="21240"/>
            </p14:xfrm>
          </p:contentPart>
        </mc:Choice>
        <mc:Fallback xmlns="">
          <p:pic>
            <p:nvPicPr>
              <p:cNvPr id="141" name="Freihand 140">
                <a:extLst>
                  <a:ext uri="{FF2B5EF4-FFF2-40B4-BE49-F238E27FC236}">
                    <a16:creationId xmlns:a16="http://schemas.microsoft.com/office/drawing/2014/main" id="{6963FFC0-EAEE-4AC9-9AF7-53F111C4BB19}"/>
                  </a:ext>
                </a:extLst>
              </p:cNvPr>
              <p:cNvPicPr/>
              <p:nvPr/>
            </p:nvPicPr>
            <p:blipFill>
              <a:blip r:embed="rId43"/>
              <a:stretch>
                <a:fillRect/>
              </a:stretch>
            </p:blipFill>
            <p:spPr>
              <a:xfrm>
                <a:off x="4465087" y="6648265"/>
                <a:ext cx="12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2" name="Freihand 141">
                <a:extLst>
                  <a:ext uri="{FF2B5EF4-FFF2-40B4-BE49-F238E27FC236}">
                    <a16:creationId xmlns:a16="http://schemas.microsoft.com/office/drawing/2014/main" id="{AF429798-4809-48BE-AB5B-597CB93DA82A}"/>
                  </a:ext>
                </a:extLst>
              </p14:cNvPr>
              <p14:cNvContentPartPr/>
              <p14:nvPr/>
            </p14:nvContentPartPr>
            <p14:xfrm>
              <a:off x="2222647" y="3260665"/>
              <a:ext cx="10800" cy="75960"/>
            </p14:xfrm>
          </p:contentPart>
        </mc:Choice>
        <mc:Fallback xmlns="">
          <p:pic>
            <p:nvPicPr>
              <p:cNvPr id="142" name="Freihand 141">
                <a:extLst>
                  <a:ext uri="{FF2B5EF4-FFF2-40B4-BE49-F238E27FC236}">
                    <a16:creationId xmlns:a16="http://schemas.microsoft.com/office/drawing/2014/main" id="{AF429798-4809-48BE-AB5B-597CB93DA82A}"/>
                  </a:ext>
                </a:extLst>
              </p:cNvPr>
              <p:cNvPicPr/>
              <p:nvPr/>
            </p:nvPicPr>
            <p:blipFill>
              <a:blip r:embed="rId45"/>
              <a:stretch>
                <a:fillRect/>
              </a:stretch>
            </p:blipFill>
            <p:spPr>
              <a:xfrm>
                <a:off x="2218327" y="3256345"/>
                <a:ext cx="19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4" name="Freihand 143">
                <a:extLst>
                  <a:ext uri="{FF2B5EF4-FFF2-40B4-BE49-F238E27FC236}">
                    <a16:creationId xmlns:a16="http://schemas.microsoft.com/office/drawing/2014/main" id="{CD3E1498-3F5C-420C-924E-69603B9B8396}"/>
                  </a:ext>
                </a:extLst>
              </p14:cNvPr>
              <p14:cNvContentPartPr/>
              <p14:nvPr/>
            </p14:nvContentPartPr>
            <p14:xfrm>
              <a:off x="4430887" y="6678865"/>
              <a:ext cx="135360" cy="30600"/>
            </p14:xfrm>
          </p:contentPart>
        </mc:Choice>
        <mc:Fallback xmlns="">
          <p:pic>
            <p:nvPicPr>
              <p:cNvPr id="144" name="Freihand 143">
                <a:extLst>
                  <a:ext uri="{FF2B5EF4-FFF2-40B4-BE49-F238E27FC236}">
                    <a16:creationId xmlns:a16="http://schemas.microsoft.com/office/drawing/2014/main" id="{CD3E1498-3F5C-420C-924E-69603B9B8396}"/>
                  </a:ext>
                </a:extLst>
              </p:cNvPr>
              <p:cNvPicPr/>
              <p:nvPr/>
            </p:nvPicPr>
            <p:blipFill>
              <a:blip r:embed="rId47"/>
              <a:stretch>
                <a:fillRect/>
              </a:stretch>
            </p:blipFill>
            <p:spPr>
              <a:xfrm>
                <a:off x="4426567" y="6674545"/>
                <a:ext cx="144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5" name="Freihand 144">
                <a:extLst>
                  <a:ext uri="{FF2B5EF4-FFF2-40B4-BE49-F238E27FC236}">
                    <a16:creationId xmlns:a16="http://schemas.microsoft.com/office/drawing/2014/main" id="{D5846C03-EC00-46AF-A267-318FA4A5BBD5}"/>
                  </a:ext>
                </a:extLst>
              </p14:cNvPr>
              <p14:cNvContentPartPr/>
              <p14:nvPr/>
            </p14:nvContentPartPr>
            <p14:xfrm>
              <a:off x="2208967" y="3666025"/>
              <a:ext cx="2160" cy="81720"/>
            </p14:xfrm>
          </p:contentPart>
        </mc:Choice>
        <mc:Fallback xmlns="">
          <p:pic>
            <p:nvPicPr>
              <p:cNvPr id="145" name="Freihand 144">
                <a:extLst>
                  <a:ext uri="{FF2B5EF4-FFF2-40B4-BE49-F238E27FC236}">
                    <a16:creationId xmlns:a16="http://schemas.microsoft.com/office/drawing/2014/main" id="{D5846C03-EC00-46AF-A267-318FA4A5BBD5}"/>
                  </a:ext>
                </a:extLst>
              </p:cNvPr>
              <p:cNvPicPr/>
              <p:nvPr/>
            </p:nvPicPr>
            <p:blipFill>
              <a:blip r:embed="rId49"/>
              <a:stretch>
                <a:fillRect/>
              </a:stretch>
            </p:blipFill>
            <p:spPr>
              <a:xfrm>
                <a:off x="2204647" y="3661705"/>
                <a:ext cx="10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6" name="Freihand 145">
                <a:extLst>
                  <a:ext uri="{FF2B5EF4-FFF2-40B4-BE49-F238E27FC236}">
                    <a16:creationId xmlns:a16="http://schemas.microsoft.com/office/drawing/2014/main" id="{BCCDE410-C2AC-42A2-95D8-6703F1D486A4}"/>
                  </a:ext>
                </a:extLst>
              </p14:cNvPr>
              <p14:cNvContentPartPr/>
              <p14:nvPr/>
            </p14:nvContentPartPr>
            <p14:xfrm>
              <a:off x="2205367" y="3892105"/>
              <a:ext cx="1440" cy="102240"/>
            </p14:xfrm>
          </p:contentPart>
        </mc:Choice>
        <mc:Fallback xmlns="">
          <p:pic>
            <p:nvPicPr>
              <p:cNvPr id="146" name="Freihand 145">
                <a:extLst>
                  <a:ext uri="{FF2B5EF4-FFF2-40B4-BE49-F238E27FC236}">
                    <a16:creationId xmlns:a16="http://schemas.microsoft.com/office/drawing/2014/main" id="{BCCDE410-C2AC-42A2-95D8-6703F1D486A4}"/>
                  </a:ext>
                </a:extLst>
              </p:cNvPr>
              <p:cNvPicPr/>
              <p:nvPr/>
            </p:nvPicPr>
            <p:blipFill>
              <a:blip r:embed="rId51"/>
              <a:stretch>
                <a:fillRect/>
              </a:stretch>
            </p:blipFill>
            <p:spPr>
              <a:xfrm>
                <a:off x="2201047" y="3887785"/>
                <a:ext cx="10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3" name="Freihand 162">
                <a:extLst>
                  <a:ext uri="{FF2B5EF4-FFF2-40B4-BE49-F238E27FC236}">
                    <a16:creationId xmlns:a16="http://schemas.microsoft.com/office/drawing/2014/main" id="{2BF366D7-FD92-4B68-A0B2-940513A7F81C}"/>
                  </a:ext>
                </a:extLst>
              </p14:cNvPr>
              <p14:cNvContentPartPr/>
              <p14:nvPr/>
            </p14:nvContentPartPr>
            <p14:xfrm>
              <a:off x="819007" y="4999465"/>
              <a:ext cx="174960" cy="23040"/>
            </p14:xfrm>
          </p:contentPart>
        </mc:Choice>
        <mc:Fallback xmlns="">
          <p:pic>
            <p:nvPicPr>
              <p:cNvPr id="163" name="Freihand 162">
                <a:extLst>
                  <a:ext uri="{FF2B5EF4-FFF2-40B4-BE49-F238E27FC236}">
                    <a16:creationId xmlns:a16="http://schemas.microsoft.com/office/drawing/2014/main" id="{2BF366D7-FD92-4B68-A0B2-940513A7F81C}"/>
                  </a:ext>
                </a:extLst>
              </p:cNvPr>
              <p:cNvPicPr/>
              <p:nvPr/>
            </p:nvPicPr>
            <p:blipFill>
              <a:blip r:embed="rId53"/>
              <a:stretch>
                <a:fillRect/>
              </a:stretch>
            </p:blipFill>
            <p:spPr>
              <a:xfrm>
                <a:off x="814687" y="4995145"/>
                <a:ext cx="183600" cy="31680"/>
              </a:xfrm>
              <a:prstGeom prst="rect">
                <a:avLst/>
              </a:prstGeom>
            </p:spPr>
          </p:pic>
        </mc:Fallback>
      </mc:AlternateContent>
      <p:grpSp>
        <p:nvGrpSpPr>
          <p:cNvPr id="167" name="Gruppieren 166">
            <a:extLst>
              <a:ext uri="{FF2B5EF4-FFF2-40B4-BE49-F238E27FC236}">
                <a16:creationId xmlns:a16="http://schemas.microsoft.com/office/drawing/2014/main" id="{1747BC21-106D-4D9B-BEB1-B36ECAF481D4}"/>
              </a:ext>
            </a:extLst>
          </p:cNvPr>
          <p:cNvGrpSpPr/>
          <p:nvPr/>
        </p:nvGrpSpPr>
        <p:grpSpPr>
          <a:xfrm>
            <a:off x="586807" y="4902625"/>
            <a:ext cx="141120" cy="243360"/>
            <a:chOff x="586807" y="4902625"/>
            <a:chExt cx="141120" cy="243360"/>
          </a:xfrm>
        </p:grpSpPr>
        <mc:AlternateContent xmlns:mc="http://schemas.openxmlformats.org/markup-compatibility/2006" xmlns:p14="http://schemas.microsoft.com/office/powerpoint/2010/main">
          <mc:Choice Requires="p14">
            <p:contentPart p14:bwMode="auto" r:id="rId54">
              <p14:nvContentPartPr>
                <p14:cNvPr id="164" name="Freihand 163">
                  <a:extLst>
                    <a:ext uri="{FF2B5EF4-FFF2-40B4-BE49-F238E27FC236}">
                      <a16:creationId xmlns:a16="http://schemas.microsoft.com/office/drawing/2014/main" id="{974858C4-AF28-48C5-9231-DB1C31C7BB5C}"/>
                    </a:ext>
                  </a:extLst>
                </p14:cNvPr>
                <p14:cNvContentPartPr/>
                <p14:nvPr/>
              </p14:nvContentPartPr>
              <p14:xfrm>
                <a:off x="586807" y="4963105"/>
                <a:ext cx="55440" cy="149040"/>
              </p14:xfrm>
            </p:contentPart>
          </mc:Choice>
          <mc:Fallback xmlns="">
            <p:pic>
              <p:nvPicPr>
                <p:cNvPr id="164" name="Freihand 163">
                  <a:extLst>
                    <a:ext uri="{FF2B5EF4-FFF2-40B4-BE49-F238E27FC236}">
                      <a16:creationId xmlns:a16="http://schemas.microsoft.com/office/drawing/2014/main" id="{974858C4-AF28-48C5-9231-DB1C31C7BB5C}"/>
                    </a:ext>
                  </a:extLst>
                </p:cNvPr>
                <p:cNvPicPr/>
                <p:nvPr/>
              </p:nvPicPr>
              <p:blipFill>
                <a:blip r:embed="rId55"/>
                <a:stretch>
                  <a:fillRect/>
                </a:stretch>
              </p:blipFill>
              <p:spPr>
                <a:xfrm>
                  <a:off x="582487" y="4958785"/>
                  <a:ext cx="64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5" name="Freihand 164">
                  <a:extLst>
                    <a:ext uri="{FF2B5EF4-FFF2-40B4-BE49-F238E27FC236}">
                      <a16:creationId xmlns:a16="http://schemas.microsoft.com/office/drawing/2014/main" id="{8602AADD-EE14-4D14-B6E7-37D05DEAB6D0}"/>
                    </a:ext>
                  </a:extLst>
                </p14:cNvPr>
                <p14:cNvContentPartPr/>
                <p14:nvPr/>
              </p14:nvContentPartPr>
              <p14:xfrm>
                <a:off x="589687" y="4902625"/>
                <a:ext cx="7200" cy="6480"/>
              </p14:xfrm>
            </p:contentPart>
          </mc:Choice>
          <mc:Fallback xmlns="">
            <p:pic>
              <p:nvPicPr>
                <p:cNvPr id="165" name="Freihand 164">
                  <a:extLst>
                    <a:ext uri="{FF2B5EF4-FFF2-40B4-BE49-F238E27FC236}">
                      <a16:creationId xmlns:a16="http://schemas.microsoft.com/office/drawing/2014/main" id="{8602AADD-EE14-4D14-B6E7-37D05DEAB6D0}"/>
                    </a:ext>
                  </a:extLst>
                </p:cNvPr>
                <p:cNvPicPr/>
                <p:nvPr/>
              </p:nvPicPr>
              <p:blipFill>
                <a:blip r:embed="rId57"/>
                <a:stretch>
                  <a:fillRect/>
                </a:stretch>
              </p:blipFill>
              <p:spPr>
                <a:xfrm>
                  <a:off x="585367" y="4898305"/>
                  <a:ext cx="1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6" name="Freihand 165">
                  <a:extLst>
                    <a:ext uri="{FF2B5EF4-FFF2-40B4-BE49-F238E27FC236}">
                      <a16:creationId xmlns:a16="http://schemas.microsoft.com/office/drawing/2014/main" id="{A302B791-8FAD-4A95-8F18-79F6AC7AC4A7}"/>
                    </a:ext>
                  </a:extLst>
                </p14:cNvPr>
                <p14:cNvContentPartPr/>
                <p14:nvPr/>
              </p14:nvContentPartPr>
              <p14:xfrm>
                <a:off x="670687" y="5061025"/>
                <a:ext cx="57240" cy="84960"/>
              </p14:xfrm>
            </p:contentPart>
          </mc:Choice>
          <mc:Fallback xmlns="">
            <p:pic>
              <p:nvPicPr>
                <p:cNvPr id="166" name="Freihand 165">
                  <a:extLst>
                    <a:ext uri="{FF2B5EF4-FFF2-40B4-BE49-F238E27FC236}">
                      <a16:creationId xmlns:a16="http://schemas.microsoft.com/office/drawing/2014/main" id="{A302B791-8FAD-4A95-8F18-79F6AC7AC4A7}"/>
                    </a:ext>
                  </a:extLst>
                </p:cNvPr>
                <p:cNvPicPr/>
                <p:nvPr/>
              </p:nvPicPr>
              <p:blipFill>
                <a:blip r:embed="rId59"/>
                <a:stretch>
                  <a:fillRect/>
                </a:stretch>
              </p:blipFill>
              <p:spPr>
                <a:xfrm>
                  <a:off x="666367" y="5056705"/>
                  <a:ext cx="6588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168" name="Freihand 167">
                <a:extLst>
                  <a:ext uri="{FF2B5EF4-FFF2-40B4-BE49-F238E27FC236}">
                    <a16:creationId xmlns:a16="http://schemas.microsoft.com/office/drawing/2014/main" id="{7674B6CD-9FF1-49EC-9E19-1D79A6797426}"/>
                  </a:ext>
                </a:extLst>
              </p14:cNvPr>
              <p14:cNvContentPartPr/>
              <p14:nvPr/>
            </p14:nvContentPartPr>
            <p14:xfrm>
              <a:off x="2277727" y="2090665"/>
              <a:ext cx="32040" cy="60840"/>
            </p14:xfrm>
          </p:contentPart>
        </mc:Choice>
        <mc:Fallback xmlns="">
          <p:pic>
            <p:nvPicPr>
              <p:cNvPr id="168" name="Freihand 167">
                <a:extLst>
                  <a:ext uri="{FF2B5EF4-FFF2-40B4-BE49-F238E27FC236}">
                    <a16:creationId xmlns:a16="http://schemas.microsoft.com/office/drawing/2014/main" id="{7674B6CD-9FF1-49EC-9E19-1D79A6797426}"/>
                  </a:ext>
                </a:extLst>
              </p:cNvPr>
              <p:cNvPicPr/>
              <p:nvPr/>
            </p:nvPicPr>
            <p:blipFill>
              <a:blip r:embed="rId61"/>
              <a:stretch>
                <a:fillRect/>
              </a:stretch>
            </p:blipFill>
            <p:spPr>
              <a:xfrm>
                <a:off x="2273407" y="2086345"/>
                <a:ext cx="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9" name="Freihand 168">
                <a:extLst>
                  <a:ext uri="{FF2B5EF4-FFF2-40B4-BE49-F238E27FC236}">
                    <a16:creationId xmlns:a16="http://schemas.microsoft.com/office/drawing/2014/main" id="{90F2F273-2DE8-4652-97EB-2072AC6F7060}"/>
                  </a:ext>
                </a:extLst>
              </p14:cNvPr>
              <p14:cNvContentPartPr/>
              <p14:nvPr/>
            </p14:nvContentPartPr>
            <p14:xfrm>
              <a:off x="2169367" y="5023225"/>
              <a:ext cx="32040" cy="78480"/>
            </p14:xfrm>
          </p:contentPart>
        </mc:Choice>
        <mc:Fallback xmlns="">
          <p:pic>
            <p:nvPicPr>
              <p:cNvPr id="169" name="Freihand 168">
                <a:extLst>
                  <a:ext uri="{FF2B5EF4-FFF2-40B4-BE49-F238E27FC236}">
                    <a16:creationId xmlns:a16="http://schemas.microsoft.com/office/drawing/2014/main" id="{90F2F273-2DE8-4652-97EB-2072AC6F7060}"/>
                  </a:ext>
                </a:extLst>
              </p:cNvPr>
              <p:cNvPicPr/>
              <p:nvPr/>
            </p:nvPicPr>
            <p:blipFill>
              <a:blip r:embed="rId63"/>
              <a:stretch>
                <a:fillRect/>
              </a:stretch>
            </p:blipFill>
            <p:spPr>
              <a:xfrm>
                <a:off x="2165047" y="5018905"/>
                <a:ext cx="40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2" name="Freihand 181">
                <a:extLst>
                  <a:ext uri="{FF2B5EF4-FFF2-40B4-BE49-F238E27FC236}">
                    <a16:creationId xmlns:a16="http://schemas.microsoft.com/office/drawing/2014/main" id="{264ACAD1-7CB4-4209-841A-029A5CC47C4A}"/>
                  </a:ext>
                </a:extLst>
              </p14:cNvPr>
              <p14:cNvContentPartPr/>
              <p14:nvPr/>
            </p14:nvContentPartPr>
            <p14:xfrm>
              <a:off x="4617367" y="1670545"/>
              <a:ext cx="1427040" cy="41400"/>
            </p14:xfrm>
          </p:contentPart>
        </mc:Choice>
        <mc:Fallback xmlns="">
          <p:pic>
            <p:nvPicPr>
              <p:cNvPr id="182" name="Freihand 181">
                <a:extLst>
                  <a:ext uri="{FF2B5EF4-FFF2-40B4-BE49-F238E27FC236}">
                    <a16:creationId xmlns:a16="http://schemas.microsoft.com/office/drawing/2014/main" id="{264ACAD1-7CB4-4209-841A-029A5CC47C4A}"/>
                  </a:ext>
                </a:extLst>
              </p:cNvPr>
              <p:cNvPicPr/>
              <p:nvPr/>
            </p:nvPicPr>
            <p:blipFill>
              <a:blip r:embed="rId65"/>
              <a:stretch>
                <a:fillRect/>
              </a:stretch>
            </p:blipFill>
            <p:spPr>
              <a:xfrm>
                <a:off x="4613047" y="1666225"/>
                <a:ext cx="1435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3" name="Freihand 182">
                <a:extLst>
                  <a:ext uri="{FF2B5EF4-FFF2-40B4-BE49-F238E27FC236}">
                    <a16:creationId xmlns:a16="http://schemas.microsoft.com/office/drawing/2014/main" id="{55083857-0967-4EF6-A72C-1C4E2459CE47}"/>
                  </a:ext>
                </a:extLst>
              </p14:cNvPr>
              <p14:cNvContentPartPr/>
              <p14:nvPr/>
            </p14:nvContentPartPr>
            <p14:xfrm>
              <a:off x="4975207" y="1138465"/>
              <a:ext cx="524880" cy="728640"/>
            </p14:xfrm>
          </p:contentPart>
        </mc:Choice>
        <mc:Fallback xmlns="">
          <p:pic>
            <p:nvPicPr>
              <p:cNvPr id="183" name="Freihand 182">
                <a:extLst>
                  <a:ext uri="{FF2B5EF4-FFF2-40B4-BE49-F238E27FC236}">
                    <a16:creationId xmlns:a16="http://schemas.microsoft.com/office/drawing/2014/main" id="{55083857-0967-4EF6-A72C-1C4E2459CE47}"/>
                  </a:ext>
                </a:extLst>
              </p:cNvPr>
              <p:cNvPicPr/>
              <p:nvPr/>
            </p:nvPicPr>
            <p:blipFill>
              <a:blip r:embed="rId67"/>
              <a:stretch>
                <a:fillRect/>
              </a:stretch>
            </p:blipFill>
            <p:spPr>
              <a:xfrm>
                <a:off x="4970887" y="1134145"/>
                <a:ext cx="53352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4" name="Freihand 193">
                <a:extLst>
                  <a:ext uri="{FF2B5EF4-FFF2-40B4-BE49-F238E27FC236}">
                    <a16:creationId xmlns:a16="http://schemas.microsoft.com/office/drawing/2014/main" id="{32888E49-54FB-4F17-8BDF-556702B307FA}"/>
                  </a:ext>
                </a:extLst>
              </p14:cNvPr>
              <p14:cNvContentPartPr/>
              <p14:nvPr/>
            </p14:nvContentPartPr>
            <p14:xfrm>
              <a:off x="5004727" y="1185625"/>
              <a:ext cx="478800" cy="708840"/>
            </p14:xfrm>
          </p:contentPart>
        </mc:Choice>
        <mc:Fallback xmlns="">
          <p:pic>
            <p:nvPicPr>
              <p:cNvPr id="194" name="Freihand 193">
                <a:extLst>
                  <a:ext uri="{FF2B5EF4-FFF2-40B4-BE49-F238E27FC236}">
                    <a16:creationId xmlns:a16="http://schemas.microsoft.com/office/drawing/2014/main" id="{32888E49-54FB-4F17-8BDF-556702B307FA}"/>
                  </a:ext>
                </a:extLst>
              </p:cNvPr>
              <p:cNvPicPr/>
              <p:nvPr/>
            </p:nvPicPr>
            <p:blipFill>
              <a:blip r:embed="rId69"/>
              <a:stretch>
                <a:fillRect/>
              </a:stretch>
            </p:blipFill>
            <p:spPr>
              <a:xfrm>
                <a:off x="5000407" y="1181305"/>
                <a:ext cx="487440" cy="717480"/>
              </a:xfrm>
              <a:prstGeom prst="rect">
                <a:avLst/>
              </a:prstGeom>
            </p:spPr>
          </p:pic>
        </mc:Fallback>
      </mc:AlternateContent>
      <p:grpSp>
        <p:nvGrpSpPr>
          <p:cNvPr id="198" name="Gruppieren 197">
            <a:extLst>
              <a:ext uri="{FF2B5EF4-FFF2-40B4-BE49-F238E27FC236}">
                <a16:creationId xmlns:a16="http://schemas.microsoft.com/office/drawing/2014/main" id="{27151BC9-A42F-4FA4-8D46-35A1B019E668}"/>
              </a:ext>
            </a:extLst>
          </p:cNvPr>
          <p:cNvGrpSpPr/>
          <p:nvPr/>
        </p:nvGrpSpPr>
        <p:grpSpPr>
          <a:xfrm>
            <a:off x="2058847" y="3374785"/>
            <a:ext cx="387720" cy="248040"/>
            <a:chOff x="2058847" y="3374785"/>
            <a:chExt cx="387720" cy="248040"/>
          </a:xfrm>
        </p:grpSpPr>
        <mc:AlternateContent xmlns:mc="http://schemas.openxmlformats.org/markup-compatibility/2006" xmlns:p14="http://schemas.microsoft.com/office/powerpoint/2010/main">
          <mc:Choice Requires="p14">
            <p:contentPart p14:bwMode="auto" r:id="rId70">
              <p14:nvContentPartPr>
                <p14:cNvPr id="132" name="Freihand 131">
                  <a:extLst>
                    <a:ext uri="{FF2B5EF4-FFF2-40B4-BE49-F238E27FC236}">
                      <a16:creationId xmlns:a16="http://schemas.microsoft.com/office/drawing/2014/main" id="{F2028801-5C0B-408A-9931-8A7CD9265D24}"/>
                    </a:ext>
                  </a:extLst>
                </p14:cNvPr>
                <p14:cNvContentPartPr/>
                <p14:nvPr/>
              </p14:nvContentPartPr>
              <p14:xfrm>
                <a:off x="2058847" y="3425545"/>
                <a:ext cx="70560" cy="162000"/>
              </p14:xfrm>
            </p:contentPart>
          </mc:Choice>
          <mc:Fallback xmlns="">
            <p:pic>
              <p:nvPicPr>
                <p:cNvPr id="132" name="Freihand 131">
                  <a:extLst>
                    <a:ext uri="{FF2B5EF4-FFF2-40B4-BE49-F238E27FC236}">
                      <a16:creationId xmlns:a16="http://schemas.microsoft.com/office/drawing/2014/main" id="{F2028801-5C0B-408A-9931-8A7CD9265D24}"/>
                    </a:ext>
                  </a:extLst>
                </p:cNvPr>
                <p:cNvPicPr/>
                <p:nvPr/>
              </p:nvPicPr>
              <p:blipFill>
                <a:blip r:embed="rId71"/>
                <a:stretch>
                  <a:fillRect/>
                </a:stretch>
              </p:blipFill>
              <p:spPr>
                <a:xfrm>
                  <a:off x="2054527" y="3421225"/>
                  <a:ext cx="79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3" name="Freihand 132">
                  <a:extLst>
                    <a:ext uri="{FF2B5EF4-FFF2-40B4-BE49-F238E27FC236}">
                      <a16:creationId xmlns:a16="http://schemas.microsoft.com/office/drawing/2014/main" id="{D0BE6C58-6A66-4DE9-95B2-D5BDB34976E4}"/>
                    </a:ext>
                  </a:extLst>
                </p14:cNvPr>
                <p14:cNvContentPartPr/>
                <p14:nvPr/>
              </p14:nvContentPartPr>
              <p14:xfrm>
                <a:off x="2141647" y="3386305"/>
                <a:ext cx="55080" cy="109440"/>
              </p14:xfrm>
            </p:contentPart>
          </mc:Choice>
          <mc:Fallback xmlns="">
            <p:pic>
              <p:nvPicPr>
                <p:cNvPr id="133" name="Freihand 132">
                  <a:extLst>
                    <a:ext uri="{FF2B5EF4-FFF2-40B4-BE49-F238E27FC236}">
                      <a16:creationId xmlns:a16="http://schemas.microsoft.com/office/drawing/2014/main" id="{D0BE6C58-6A66-4DE9-95B2-D5BDB34976E4}"/>
                    </a:ext>
                  </a:extLst>
                </p:cNvPr>
                <p:cNvPicPr/>
                <p:nvPr/>
              </p:nvPicPr>
              <p:blipFill>
                <a:blip r:embed="rId73"/>
                <a:stretch>
                  <a:fillRect/>
                </a:stretch>
              </p:blipFill>
              <p:spPr>
                <a:xfrm>
                  <a:off x="2137327" y="3381985"/>
                  <a:ext cx="63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4" name="Freihand 133">
                  <a:extLst>
                    <a:ext uri="{FF2B5EF4-FFF2-40B4-BE49-F238E27FC236}">
                      <a16:creationId xmlns:a16="http://schemas.microsoft.com/office/drawing/2014/main" id="{F42C7B41-46BD-49B1-9A14-57B2ACD12156}"/>
                    </a:ext>
                  </a:extLst>
                </p14:cNvPr>
                <p14:cNvContentPartPr/>
                <p14:nvPr/>
              </p14:nvContentPartPr>
              <p14:xfrm>
                <a:off x="2197447" y="3407545"/>
                <a:ext cx="68040" cy="143280"/>
              </p14:xfrm>
            </p:contentPart>
          </mc:Choice>
          <mc:Fallback xmlns="">
            <p:pic>
              <p:nvPicPr>
                <p:cNvPr id="134" name="Freihand 133">
                  <a:extLst>
                    <a:ext uri="{FF2B5EF4-FFF2-40B4-BE49-F238E27FC236}">
                      <a16:creationId xmlns:a16="http://schemas.microsoft.com/office/drawing/2014/main" id="{F42C7B41-46BD-49B1-9A14-57B2ACD12156}"/>
                    </a:ext>
                  </a:extLst>
                </p:cNvPr>
                <p:cNvPicPr/>
                <p:nvPr/>
              </p:nvPicPr>
              <p:blipFill>
                <a:blip r:embed="rId75"/>
                <a:stretch>
                  <a:fillRect/>
                </a:stretch>
              </p:blipFill>
              <p:spPr>
                <a:xfrm>
                  <a:off x="2193127" y="3403225"/>
                  <a:ext cx="76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5" name="Freihand 134">
                  <a:extLst>
                    <a:ext uri="{FF2B5EF4-FFF2-40B4-BE49-F238E27FC236}">
                      <a16:creationId xmlns:a16="http://schemas.microsoft.com/office/drawing/2014/main" id="{20693E8E-21E1-4681-A50A-3AFC0DB7672D}"/>
                    </a:ext>
                  </a:extLst>
                </p14:cNvPr>
                <p14:cNvContentPartPr/>
                <p14:nvPr/>
              </p14:nvContentPartPr>
              <p14:xfrm>
                <a:off x="2275567" y="3437065"/>
                <a:ext cx="35280" cy="80280"/>
              </p14:xfrm>
            </p:contentPart>
          </mc:Choice>
          <mc:Fallback xmlns="">
            <p:pic>
              <p:nvPicPr>
                <p:cNvPr id="135" name="Freihand 134">
                  <a:extLst>
                    <a:ext uri="{FF2B5EF4-FFF2-40B4-BE49-F238E27FC236}">
                      <a16:creationId xmlns:a16="http://schemas.microsoft.com/office/drawing/2014/main" id="{20693E8E-21E1-4681-A50A-3AFC0DB7672D}"/>
                    </a:ext>
                  </a:extLst>
                </p:cNvPr>
                <p:cNvPicPr/>
                <p:nvPr/>
              </p:nvPicPr>
              <p:blipFill>
                <a:blip r:embed="rId77"/>
                <a:stretch>
                  <a:fillRect/>
                </a:stretch>
              </p:blipFill>
              <p:spPr>
                <a:xfrm>
                  <a:off x="2271247" y="3432745"/>
                  <a:ext cx="43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6" name="Freihand 135">
                  <a:extLst>
                    <a:ext uri="{FF2B5EF4-FFF2-40B4-BE49-F238E27FC236}">
                      <a16:creationId xmlns:a16="http://schemas.microsoft.com/office/drawing/2014/main" id="{8D677C65-FA0E-41D3-90D0-A7AAEF0D6BE3}"/>
                    </a:ext>
                  </a:extLst>
                </p14:cNvPr>
                <p14:cNvContentPartPr/>
                <p14:nvPr/>
              </p14:nvContentPartPr>
              <p14:xfrm>
                <a:off x="2301847" y="3374785"/>
                <a:ext cx="21960" cy="16200"/>
              </p14:xfrm>
            </p:contentPart>
          </mc:Choice>
          <mc:Fallback xmlns="">
            <p:pic>
              <p:nvPicPr>
                <p:cNvPr id="136" name="Freihand 135">
                  <a:extLst>
                    <a:ext uri="{FF2B5EF4-FFF2-40B4-BE49-F238E27FC236}">
                      <a16:creationId xmlns:a16="http://schemas.microsoft.com/office/drawing/2014/main" id="{8D677C65-FA0E-41D3-90D0-A7AAEF0D6BE3}"/>
                    </a:ext>
                  </a:extLst>
                </p:cNvPr>
                <p:cNvPicPr/>
                <p:nvPr/>
              </p:nvPicPr>
              <p:blipFill>
                <a:blip r:embed="rId79"/>
                <a:stretch>
                  <a:fillRect/>
                </a:stretch>
              </p:blipFill>
              <p:spPr>
                <a:xfrm>
                  <a:off x="2297527" y="3370465"/>
                  <a:ext cx="30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7" name="Freihand 136">
                  <a:extLst>
                    <a:ext uri="{FF2B5EF4-FFF2-40B4-BE49-F238E27FC236}">
                      <a16:creationId xmlns:a16="http://schemas.microsoft.com/office/drawing/2014/main" id="{6527FEDC-558C-45F0-B66D-2857B4DC362E}"/>
                    </a:ext>
                  </a:extLst>
                </p14:cNvPr>
                <p14:cNvContentPartPr/>
                <p14:nvPr/>
              </p14:nvContentPartPr>
              <p14:xfrm>
                <a:off x="2315527" y="3483145"/>
                <a:ext cx="53640" cy="90000"/>
              </p14:xfrm>
            </p:contentPart>
          </mc:Choice>
          <mc:Fallback xmlns="">
            <p:pic>
              <p:nvPicPr>
                <p:cNvPr id="137" name="Freihand 136">
                  <a:extLst>
                    <a:ext uri="{FF2B5EF4-FFF2-40B4-BE49-F238E27FC236}">
                      <a16:creationId xmlns:a16="http://schemas.microsoft.com/office/drawing/2014/main" id="{6527FEDC-558C-45F0-B66D-2857B4DC362E}"/>
                    </a:ext>
                  </a:extLst>
                </p:cNvPr>
                <p:cNvPicPr/>
                <p:nvPr/>
              </p:nvPicPr>
              <p:blipFill>
                <a:blip r:embed="rId81"/>
                <a:stretch>
                  <a:fillRect/>
                </a:stretch>
              </p:blipFill>
              <p:spPr>
                <a:xfrm>
                  <a:off x="2311207" y="3478825"/>
                  <a:ext cx="62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8" name="Freihand 137">
                  <a:extLst>
                    <a:ext uri="{FF2B5EF4-FFF2-40B4-BE49-F238E27FC236}">
                      <a16:creationId xmlns:a16="http://schemas.microsoft.com/office/drawing/2014/main" id="{4198C981-A5B4-4320-A8AA-BC92B9AD6363}"/>
                    </a:ext>
                  </a:extLst>
                </p14:cNvPr>
                <p14:cNvContentPartPr/>
                <p14:nvPr/>
              </p14:nvContentPartPr>
              <p14:xfrm>
                <a:off x="2387167" y="3390625"/>
                <a:ext cx="59400" cy="203760"/>
              </p14:xfrm>
            </p:contentPart>
          </mc:Choice>
          <mc:Fallback xmlns="">
            <p:pic>
              <p:nvPicPr>
                <p:cNvPr id="138" name="Freihand 137">
                  <a:extLst>
                    <a:ext uri="{FF2B5EF4-FFF2-40B4-BE49-F238E27FC236}">
                      <a16:creationId xmlns:a16="http://schemas.microsoft.com/office/drawing/2014/main" id="{4198C981-A5B4-4320-A8AA-BC92B9AD6363}"/>
                    </a:ext>
                  </a:extLst>
                </p:cNvPr>
                <p:cNvPicPr/>
                <p:nvPr/>
              </p:nvPicPr>
              <p:blipFill>
                <a:blip r:embed="rId83"/>
                <a:stretch>
                  <a:fillRect/>
                </a:stretch>
              </p:blipFill>
              <p:spPr>
                <a:xfrm>
                  <a:off x="2382847" y="3386305"/>
                  <a:ext cx="68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6" name="Freihand 195">
                  <a:extLst>
                    <a:ext uri="{FF2B5EF4-FFF2-40B4-BE49-F238E27FC236}">
                      <a16:creationId xmlns:a16="http://schemas.microsoft.com/office/drawing/2014/main" id="{4E7B4E50-4E88-49DF-B731-8188288504B2}"/>
                    </a:ext>
                  </a:extLst>
                </p14:cNvPr>
                <p14:cNvContentPartPr/>
                <p14:nvPr/>
              </p14:nvContentPartPr>
              <p14:xfrm>
                <a:off x="2257207" y="3585385"/>
                <a:ext cx="360" cy="360"/>
              </p14:xfrm>
            </p:contentPart>
          </mc:Choice>
          <mc:Fallback xmlns="">
            <p:pic>
              <p:nvPicPr>
                <p:cNvPr id="196" name="Freihand 195">
                  <a:extLst>
                    <a:ext uri="{FF2B5EF4-FFF2-40B4-BE49-F238E27FC236}">
                      <a16:creationId xmlns:a16="http://schemas.microsoft.com/office/drawing/2014/main" id="{4E7B4E50-4E88-49DF-B731-8188288504B2}"/>
                    </a:ext>
                  </a:extLst>
                </p:cNvPr>
                <p:cNvPicPr/>
                <p:nvPr/>
              </p:nvPicPr>
              <p:blipFill>
                <a:blip r:embed="rId85"/>
                <a:stretch>
                  <a:fillRect/>
                </a:stretch>
              </p:blipFill>
              <p:spPr>
                <a:xfrm>
                  <a:off x="2252887" y="3581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7" name="Freihand 196">
                  <a:extLst>
                    <a:ext uri="{FF2B5EF4-FFF2-40B4-BE49-F238E27FC236}">
                      <a16:creationId xmlns:a16="http://schemas.microsoft.com/office/drawing/2014/main" id="{683C9503-FEC8-49B6-9DBF-AF2C01874EC4}"/>
                    </a:ext>
                  </a:extLst>
                </p14:cNvPr>
                <p14:cNvContentPartPr/>
                <p14:nvPr/>
              </p14:nvContentPartPr>
              <p14:xfrm>
                <a:off x="2257207" y="3585385"/>
                <a:ext cx="64440" cy="37440"/>
              </p14:xfrm>
            </p:contentPart>
          </mc:Choice>
          <mc:Fallback xmlns="">
            <p:pic>
              <p:nvPicPr>
                <p:cNvPr id="197" name="Freihand 196">
                  <a:extLst>
                    <a:ext uri="{FF2B5EF4-FFF2-40B4-BE49-F238E27FC236}">
                      <a16:creationId xmlns:a16="http://schemas.microsoft.com/office/drawing/2014/main" id="{683C9503-FEC8-49B6-9DBF-AF2C01874EC4}"/>
                    </a:ext>
                  </a:extLst>
                </p:cNvPr>
                <p:cNvPicPr/>
                <p:nvPr/>
              </p:nvPicPr>
              <p:blipFill>
                <a:blip r:embed="rId87"/>
                <a:stretch>
                  <a:fillRect/>
                </a:stretch>
              </p:blipFill>
              <p:spPr>
                <a:xfrm>
                  <a:off x="2252887" y="3581065"/>
                  <a:ext cx="73080" cy="4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221" name="Freihand 220">
                <a:extLst>
                  <a:ext uri="{FF2B5EF4-FFF2-40B4-BE49-F238E27FC236}">
                    <a16:creationId xmlns:a16="http://schemas.microsoft.com/office/drawing/2014/main" id="{EC22920F-56EF-4200-A83A-AF1EB1AE58DF}"/>
                  </a:ext>
                </a:extLst>
              </p14:cNvPr>
              <p14:cNvContentPartPr/>
              <p14:nvPr/>
            </p14:nvContentPartPr>
            <p14:xfrm>
              <a:off x="247687" y="2735785"/>
              <a:ext cx="237960" cy="281880"/>
            </p14:xfrm>
          </p:contentPart>
        </mc:Choice>
        <mc:Fallback xmlns="">
          <p:pic>
            <p:nvPicPr>
              <p:cNvPr id="221" name="Freihand 220">
                <a:extLst>
                  <a:ext uri="{FF2B5EF4-FFF2-40B4-BE49-F238E27FC236}">
                    <a16:creationId xmlns:a16="http://schemas.microsoft.com/office/drawing/2014/main" id="{EC22920F-56EF-4200-A83A-AF1EB1AE58DF}"/>
                  </a:ext>
                </a:extLst>
              </p:cNvPr>
              <p:cNvPicPr/>
              <p:nvPr/>
            </p:nvPicPr>
            <p:blipFill>
              <a:blip r:embed="rId89"/>
              <a:stretch>
                <a:fillRect/>
              </a:stretch>
            </p:blipFill>
            <p:spPr>
              <a:xfrm>
                <a:off x="243367" y="2731465"/>
                <a:ext cx="246600" cy="290520"/>
              </a:xfrm>
              <a:prstGeom prst="rect">
                <a:avLst/>
              </a:prstGeom>
            </p:spPr>
          </p:pic>
        </mc:Fallback>
      </mc:AlternateContent>
      <p:grpSp>
        <p:nvGrpSpPr>
          <p:cNvPr id="255" name="Gruppieren 254">
            <a:extLst>
              <a:ext uri="{FF2B5EF4-FFF2-40B4-BE49-F238E27FC236}">
                <a16:creationId xmlns:a16="http://schemas.microsoft.com/office/drawing/2014/main" id="{D1FC5F77-B2E1-4666-AC7F-39C4FF13D611}"/>
              </a:ext>
            </a:extLst>
          </p:cNvPr>
          <p:cNvGrpSpPr/>
          <p:nvPr/>
        </p:nvGrpSpPr>
        <p:grpSpPr>
          <a:xfrm>
            <a:off x="897127" y="2151865"/>
            <a:ext cx="2719800" cy="834480"/>
            <a:chOff x="897127" y="2151865"/>
            <a:chExt cx="2719800" cy="834480"/>
          </a:xfrm>
        </p:grpSpPr>
        <mc:AlternateContent xmlns:mc="http://schemas.openxmlformats.org/markup-compatibility/2006" xmlns:p14="http://schemas.microsoft.com/office/powerpoint/2010/main">
          <mc:Choice Requires="p14">
            <p:contentPart p14:bwMode="auto" r:id="rId90">
              <p14:nvContentPartPr>
                <p14:cNvPr id="241" name="Freihand 240">
                  <a:extLst>
                    <a:ext uri="{FF2B5EF4-FFF2-40B4-BE49-F238E27FC236}">
                      <a16:creationId xmlns:a16="http://schemas.microsoft.com/office/drawing/2014/main" id="{012ED140-B42C-4171-8796-84C7DBEA95FF}"/>
                    </a:ext>
                  </a:extLst>
                </p14:cNvPr>
                <p14:cNvContentPartPr/>
                <p14:nvPr/>
              </p14:nvContentPartPr>
              <p14:xfrm>
                <a:off x="951127" y="2956105"/>
                <a:ext cx="21600" cy="16200"/>
              </p14:xfrm>
            </p:contentPart>
          </mc:Choice>
          <mc:Fallback xmlns="">
            <p:pic>
              <p:nvPicPr>
                <p:cNvPr id="241" name="Freihand 240">
                  <a:extLst>
                    <a:ext uri="{FF2B5EF4-FFF2-40B4-BE49-F238E27FC236}">
                      <a16:creationId xmlns:a16="http://schemas.microsoft.com/office/drawing/2014/main" id="{012ED140-B42C-4171-8796-84C7DBEA95FF}"/>
                    </a:ext>
                  </a:extLst>
                </p:cNvPr>
                <p:cNvPicPr/>
                <p:nvPr/>
              </p:nvPicPr>
              <p:blipFill>
                <a:blip r:embed="rId91"/>
                <a:stretch>
                  <a:fillRect/>
                </a:stretch>
              </p:blipFill>
              <p:spPr>
                <a:xfrm>
                  <a:off x="946807" y="2951785"/>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42" name="Freihand 241">
                  <a:extLst>
                    <a:ext uri="{FF2B5EF4-FFF2-40B4-BE49-F238E27FC236}">
                      <a16:creationId xmlns:a16="http://schemas.microsoft.com/office/drawing/2014/main" id="{5AEAA99E-4D7F-4640-882A-6C3C1663CCB8}"/>
                    </a:ext>
                  </a:extLst>
                </p14:cNvPr>
                <p14:cNvContentPartPr/>
                <p14:nvPr/>
              </p14:nvContentPartPr>
              <p14:xfrm>
                <a:off x="897127" y="2151865"/>
                <a:ext cx="2719800" cy="834480"/>
              </p14:xfrm>
            </p:contentPart>
          </mc:Choice>
          <mc:Fallback xmlns="">
            <p:pic>
              <p:nvPicPr>
                <p:cNvPr id="242" name="Freihand 241">
                  <a:extLst>
                    <a:ext uri="{FF2B5EF4-FFF2-40B4-BE49-F238E27FC236}">
                      <a16:creationId xmlns:a16="http://schemas.microsoft.com/office/drawing/2014/main" id="{5AEAA99E-4D7F-4640-882A-6C3C1663CCB8}"/>
                    </a:ext>
                  </a:extLst>
                </p:cNvPr>
                <p:cNvPicPr/>
                <p:nvPr/>
              </p:nvPicPr>
              <p:blipFill>
                <a:blip r:embed="rId93"/>
                <a:stretch>
                  <a:fillRect/>
                </a:stretch>
              </p:blipFill>
              <p:spPr>
                <a:xfrm>
                  <a:off x="892807" y="2147545"/>
                  <a:ext cx="2728440" cy="84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274" name="Freihand 273">
                <a:extLst>
                  <a:ext uri="{FF2B5EF4-FFF2-40B4-BE49-F238E27FC236}">
                    <a16:creationId xmlns:a16="http://schemas.microsoft.com/office/drawing/2014/main" id="{27C0F3AB-8415-4A04-B659-218C9602AF83}"/>
                  </a:ext>
                </a:extLst>
              </p14:cNvPr>
              <p14:cNvContentPartPr/>
              <p14:nvPr/>
            </p14:nvContentPartPr>
            <p14:xfrm>
              <a:off x="1550167" y="2788705"/>
              <a:ext cx="2880" cy="93600"/>
            </p14:xfrm>
          </p:contentPart>
        </mc:Choice>
        <mc:Fallback xmlns="">
          <p:pic>
            <p:nvPicPr>
              <p:cNvPr id="274" name="Freihand 273">
                <a:extLst>
                  <a:ext uri="{FF2B5EF4-FFF2-40B4-BE49-F238E27FC236}">
                    <a16:creationId xmlns:a16="http://schemas.microsoft.com/office/drawing/2014/main" id="{27C0F3AB-8415-4A04-B659-218C9602AF83}"/>
                  </a:ext>
                </a:extLst>
              </p:cNvPr>
              <p:cNvPicPr/>
              <p:nvPr/>
            </p:nvPicPr>
            <p:blipFill>
              <a:blip r:embed="rId95"/>
              <a:stretch>
                <a:fillRect/>
              </a:stretch>
            </p:blipFill>
            <p:spPr>
              <a:xfrm>
                <a:off x="1545847" y="2784385"/>
                <a:ext cx="11520" cy="102240"/>
              </a:xfrm>
              <a:prstGeom prst="rect">
                <a:avLst/>
              </a:prstGeom>
            </p:spPr>
          </p:pic>
        </mc:Fallback>
      </mc:AlternateContent>
      <p:grpSp>
        <p:nvGrpSpPr>
          <p:cNvPr id="277" name="Gruppieren 276">
            <a:extLst>
              <a:ext uri="{FF2B5EF4-FFF2-40B4-BE49-F238E27FC236}">
                <a16:creationId xmlns:a16="http://schemas.microsoft.com/office/drawing/2014/main" id="{E1C51C4F-379B-43E9-A63E-EC046572E72E}"/>
              </a:ext>
            </a:extLst>
          </p:cNvPr>
          <p:cNvGrpSpPr/>
          <p:nvPr/>
        </p:nvGrpSpPr>
        <p:grpSpPr>
          <a:xfrm>
            <a:off x="1531447" y="2979865"/>
            <a:ext cx="17280" cy="293400"/>
            <a:chOff x="1531447" y="2979865"/>
            <a:chExt cx="17280" cy="293400"/>
          </a:xfrm>
        </p:grpSpPr>
        <mc:AlternateContent xmlns:mc="http://schemas.openxmlformats.org/markup-compatibility/2006" xmlns:p14="http://schemas.microsoft.com/office/powerpoint/2010/main">
          <mc:Choice Requires="p14">
            <p:contentPart p14:bwMode="auto" r:id="rId96">
              <p14:nvContentPartPr>
                <p14:cNvPr id="275" name="Freihand 274">
                  <a:extLst>
                    <a:ext uri="{FF2B5EF4-FFF2-40B4-BE49-F238E27FC236}">
                      <a16:creationId xmlns:a16="http://schemas.microsoft.com/office/drawing/2014/main" id="{4F2D9EEE-8397-44BD-B962-E5B34B7D10D6}"/>
                    </a:ext>
                  </a:extLst>
                </p14:cNvPr>
                <p14:cNvContentPartPr/>
                <p14:nvPr/>
              </p14:nvContentPartPr>
              <p14:xfrm>
                <a:off x="1537927" y="2979865"/>
                <a:ext cx="10800" cy="100080"/>
              </p14:xfrm>
            </p:contentPart>
          </mc:Choice>
          <mc:Fallback xmlns="">
            <p:pic>
              <p:nvPicPr>
                <p:cNvPr id="275" name="Freihand 274">
                  <a:extLst>
                    <a:ext uri="{FF2B5EF4-FFF2-40B4-BE49-F238E27FC236}">
                      <a16:creationId xmlns:a16="http://schemas.microsoft.com/office/drawing/2014/main" id="{4F2D9EEE-8397-44BD-B962-E5B34B7D10D6}"/>
                    </a:ext>
                  </a:extLst>
                </p:cNvPr>
                <p:cNvPicPr/>
                <p:nvPr/>
              </p:nvPicPr>
              <p:blipFill>
                <a:blip r:embed="rId97"/>
                <a:stretch>
                  <a:fillRect/>
                </a:stretch>
              </p:blipFill>
              <p:spPr>
                <a:xfrm>
                  <a:off x="1533607" y="2975545"/>
                  <a:ext cx="19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76" name="Freihand 275">
                  <a:extLst>
                    <a:ext uri="{FF2B5EF4-FFF2-40B4-BE49-F238E27FC236}">
                      <a16:creationId xmlns:a16="http://schemas.microsoft.com/office/drawing/2014/main" id="{B855A2F5-8BB8-4EC6-AEA5-518A19ED508E}"/>
                    </a:ext>
                  </a:extLst>
                </p14:cNvPr>
                <p14:cNvContentPartPr/>
                <p14:nvPr/>
              </p14:nvContentPartPr>
              <p14:xfrm>
                <a:off x="1531447" y="3117385"/>
                <a:ext cx="16200" cy="155880"/>
              </p14:xfrm>
            </p:contentPart>
          </mc:Choice>
          <mc:Fallback xmlns="">
            <p:pic>
              <p:nvPicPr>
                <p:cNvPr id="276" name="Freihand 275">
                  <a:extLst>
                    <a:ext uri="{FF2B5EF4-FFF2-40B4-BE49-F238E27FC236}">
                      <a16:creationId xmlns:a16="http://schemas.microsoft.com/office/drawing/2014/main" id="{B855A2F5-8BB8-4EC6-AEA5-518A19ED508E}"/>
                    </a:ext>
                  </a:extLst>
                </p:cNvPr>
                <p:cNvPicPr/>
                <p:nvPr/>
              </p:nvPicPr>
              <p:blipFill>
                <a:blip r:embed="rId99"/>
                <a:stretch>
                  <a:fillRect/>
                </a:stretch>
              </p:blipFill>
              <p:spPr>
                <a:xfrm>
                  <a:off x="1527127" y="3113065"/>
                  <a:ext cx="24840" cy="164520"/>
                </a:xfrm>
                <a:prstGeom prst="rect">
                  <a:avLst/>
                </a:prstGeom>
              </p:spPr>
            </p:pic>
          </mc:Fallback>
        </mc:AlternateContent>
      </p:grpSp>
      <p:grpSp>
        <p:nvGrpSpPr>
          <p:cNvPr id="285" name="Gruppieren 284">
            <a:extLst>
              <a:ext uri="{FF2B5EF4-FFF2-40B4-BE49-F238E27FC236}">
                <a16:creationId xmlns:a16="http://schemas.microsoft.com/office/drawing/2014/main" id="{BFFBEB07-A358-4457-9186-21157982AE83}"/>
              </a:ext>
            </a:extLst>
          </p:cNvPr>
          <p:cNvGrpSpPr/>
          <p:nvPr/>
        </p:nvGrpSpPr>
        <p:grpSpPr>
          <a:xfrm>
            <a:off x="1306807" y="3402505"/>
            <a:ext cx="462600" cy="247320"/>
            <a:chOff x="1306807" y="3402505"/>
            <a:chExt cx="462600" cy="247320"/>
          </a:xfrm>
        </p:grpSpPr>
        <mc:AlternateContent xmlns:mc="http://schemas.openxmlformats.org/markup-compatibility/2006" xmlns:p14="http://schemas.microsoft.com/office/powerpoint/2010/main">
          <mc:Choice Requires="p14">
            <p:contentPart p14:bwMode="auto" r:id="rId100">
              <p14:nvContentPartPr>
                <p14:cNvPr id="278" name="Freihand 277">
                  <a:extLst>
                    <a:ext uri="{FF2B5EF4-FFF2-40B4-BE49-F238E27FC236}">
                      <a16:creationId xmlns:a16="http://schemas.microsoft.com/office/drawing/2014/main" id="{3CCE7DB5-74DB-41B4-B4B2-406562A0F582}"/>
                    </a:ext>
                  </a:extLst>
                </p14:cNvPr>
                <p14:cNvContentPartPr/>
                <p14:nvPr/>
              </p14:nvContentPartPr>
              <p14:xfrm>
                <a:off x="1306807" y="3479185"/>
                <a:ext cx="84960" cy="56520"/>
              </p14:xfrm>
            </p:contentPart>
          </mc:Choice>
          <mc:Fallback xmlns="">
            <p:pic>
              <p:nvPicPr>
                <p:cNvPr id="278" name="Freihand 277">
                  <a:extLst>
                    <a:ext uri="{FF2B5EF4-FFF2-40B4-BE49-F238E27FC236}">
                      <a16:creationId xmlns:a16="http://schemas.microsoft.com/office/drawing/2014/main" id="{3CCE7DB5-74DB-41B4-B4B2-406562A0F582}"/>
                    </a:ext>
                  </a:extLst>
                </p:cNvPr>
                <p:cNvPicPr/>
                <p:nvPr/>
              </p:nvPicPr>
              <p:blipFill>
                <a:blip r:embed="rId101"/>
                <a:stretch>
                  <a:fillRect/>
                </a:stretch>
              </p:blipFill>
              <p:spPr>
                <a:xfrm>
                  <a:off x="1302487" y="3474865"/>
                  <a:ext cx="93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79" name="Freihand 278">
                  <a:extLst>
                    <a:ext uri="{FF2B5EF4-FFF2-40B4-BE49-F238E27FC236}">
                      <a16:creationId xmlns:a16="http://schemas.microsoft.com/office/drawing/2014/main" id="{297165E1-BF99-40F7-AE32-5A5E6653C3E3}"/>
                    </a:ext>
                  </a:extLst>
                </p14:cNvPr>
                <p14:cNvContentPartPr/>
                <p14:nvPr/>
              </p14:nvContentPartPr>
              <p14:xfrm>
                <a:off x="1333807" y="3481345"/>
                <a:ext cx="72000" cy="129600"/>
              </p14:xfrm>
            </p:contentPart>
          </mc:Choice>
          <mc:Fallback xmlns="">
            <p:pic>
              <p:nvPicPr>
                <p:cNvPr id="279" name="Freihand 278">
                  <a:extLst>
                    <a:ext uri="{FF2B5EF4-FFF2-40B4-BE49-F238E27FC236}">
                      <a16:creationId xmlns:a16="http://schemas.microsoft.com/office/drawing/2014/main" id="{297165E1-BF99-40F7-AE32-5A5E6653C3E3}"/>
                    </a:ext>
                  </a:extLst>
                </p:cNvPr>
                <p:cNvPicPr/>
                <p:nvPr/>
              </p:nvPicPr>
              <p:blipFill>
                <a:blip r:embed="rId103"/>
                <a:stretch>
                  <a:fillRect/>
                </a:stretch>
              </p:blipFill>
              <p:spPr>
                <a:xfrm>
                  <a:off x="1329487" y="3477025"/>
                  <a:ext cx="80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0" name="Freihand 279">
                  <a:extLst>
                    <a:ext uri="{FF2B5EF4-FFF2-40B4-BE49-F238E27FC236}">
                      <a16:creationId xmlns:a16="http://schemas.microsoft.com/office/drawing/2014/main" id="{F68F8F2E-70FA-4EFC-AA4D-285C29C11C61}"/>
                    </a:ext>
                  </a:extLst>
                </p14:cNvPr>
                <p14:cNvContentPartPr/>
                <p14:nvPr/>
              </p14:nvContentPartPr>
              <p14:xfrm>
                <a:off x="1419847" y="3413665"/>
                <a:ext cx="73440" cy="118080"/>
              </p14:xfrm>
            </p:contentPart>
          </mc:Choice>
          <mc:Fallback xmlns="">
            <p:pic>
              <p:nvPicPr>
                <p:cNvPr id="280" name="Freihand 279">
                  <a:extLst>
                    <a:ext uri="{FF2B5EF4-FFF2-40B4-BE49-F238E27FC236}">
                      <a16:creationId xmlns:a16="http://schemas.microsoft.com/office/drawing/2014/main" id="{F68F8F2E-70FA-4EFC-AA4D-285C29C11C61}"/>
                    </a:ext>
                  </a:extLst>
                </p:cNvPr>
                <p:cNvPicPr/>
                <p:nvPr/>
              </p:nvPicPr>
              <p:blipFill>
                <a:blip r:embed="rId105"/>
                <a:stretch>
                  <a:fillRect/>
                </a:stretch>
              </p:blipFill>
              <p:spPr>
                <a:xfrm>
                  <a:off x="1415527" y="3409345"/>
                  <a:ext cx="82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81" name="Freihand 280">
                  <a:extLst>
                    <a:ext uri="{FF2B5EF4-FFF2-40B4-BE49-F238E27FC236}">
                      <a16:creationId xmlns:a16="http://schemas.microsoft.com/office/drawing/2014/main" id="{71944F31-5C66-469A-9CFC-179B12674F6E}"/>
                    </a:ext>
                  </a:extLst>
                </p14:cNvPr>
                <p14:cNvContentPartPr/>
                <p14:nvPr/>
              </p14:nvContentPartPr>
              <p14:xfrm>
                <a:off x="1500127" y="3415465"/>
                <a:ext cx="67680" cy="147960"/>
              </p14:xfrm>
            </p:contentPart>
          </mc:Choice>
          <mc:Fallback xmlns="">
            <p:pic>
              <p:nvPicPr>
                <p:cNvPr id="281" name="Freihand 280">
                  <a:extLst>
                    <a:ext uri="{FF2B5EF4-FFF2-40B4-BE49-F238E27FC236}">
                      <a16:creationId xmlns:a16="http://schemas.microsoft.com/office/drawing/2014/main" id="{71944F31-5C66-469A-9CFC-179B12674F6E}"/>
                    </a:ext>
                  </a:extLst>
                </p:cNvPr>
                <p:cNvPicPr/>
                <p:nvPr/>
              </p:nvPicPr>
              <p:blipFill>
                <a:blip r:embed="rId107"/>
                <a:stretch>
                  <a:fillRect/>
                </a:stretch>
              </p:blipFill>
              <p:spPr>
                <a:xfrm>
                  <a:off x="1495807" y="3411145"/>
                  <a:ext cx="76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82" name="Freihand 281">
                  <a:extLst>
                    <a:ext uri="{FF2B5EF4-FFF2-40B4-BE49-F238E27FC236}">
                      <a16:creationId xmlns:a16="http://schemas.microsoft.com/office/drawing/2014/main" id="{57B564CF-3AC2-4161-B812-AA281A2D4279}"/>
                    </a:ext>
                  </a:extLst>
                </p14:cNvPr>
                <p14:cNvContentPartPr/>
                <p14:nvPr/>
              </p14:nvContentPartPr>
              <p14:xfrm>
                <a:off x="1600207" y="3474145"/>
                <a:ext cx="45000" cy="65880"/>
              </p14:xfrm>
            </p:contentPart>
          </mc:Choice>
          <mc:Fallback xmlns="">
            <p:pic>
              <p:nvPicPr>
                <p:cNvPr id="282" name="Freihand 281">
                  <a:extLst>
                    <a:ext uri="{FF2B5EF4-FFF2-40B4-BE49-F238E27FC236}">
                      <a16:creationId xmlns:a16="http://schemas.microsoft.com/office/drawing/2014/main" id="{57B564CF-3AC2-4161-B812-AA281A2D4279}"/>
                    </a:ext>
                  </a:extLst>
                </p:cNvPr>
                <p:cNvPicPr/>
                <p:nvPr/>
              </p:nvPicPr>
              <p:blipFill>
                <a:blip r:embed="rId109"/>
                <a:stretch>
                  <a:fillRect/>
                </a:stretch>
              </p:blipFill>
              <p:spPr>
                <a:xfrm>
                  <a:off x="1595887" y="3469825"/>
                  <a:ext cx="53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83" name="Freihand 282">
                  <a:extLst>
                    <a:ext uri="{FF2B5EF4-FFF2-40B4-BE49-F238E27FC236}">
                      <a16:creationId xmlns:a16="http://schemas.microsoft.com/office/drawing/2014/main" id="{31096EF2-F1DE-415C-98E4-67DC94835073}"/>
                    </a:ext>
                  </a:extLst>
                </p14:cNvPr>
                <p14:cNvContentPartPr/>
                <p14:nvPr/>
              </p14:nvContentPartPr>
              <p14:xfrm>
                <a:off x="1613527" y="3402505"/>
                <a:ext cx="18720" cy="16560"/>
              </p14:xfrm>
            </p:contentPart>
          </mc:Choice>
          <mc:Fallback xmlns="">
            <p:pic>
              <p:nvPicPr>
                <p:cNvPr id="283" name="Freihand 282">
                  <a:extLst>
                    <a:ext uri="{FF2B5EF4-FFF2-40B4-BE49-F238E27FC236}">
                      <a16:creationId xmlns:a16="http://schemas.microsoft.com/office/drawing/2014/main" id="{31096EF2-F1DE-415C-98E4-67DC94835073}"/>
                    </a:ext>
                  </a:extLst>
                </p:cNvPr>
                <p:cNvPicPr/>
                <p:nvPr/>
              </p:nvPicPr>
              <p:blipFill>
                <a:blip r:embed="rId111"/>
                <a:stretch>
                  <a:fillRect/>
                </a:stretch>
              </p:blipFill>
              <p:spPr>
                <a:xfrm>
                  <a:off x="1609207" y="3398185"/>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84" name="Freihand 283">
                  <a:extLst>
                    <a:ext uri="{FF2B5EF4-FFF2-40B4-BE49-F238E27FC236}">
                      <a16:creationId xmlns:a16="http://schemas.microsoft.com/office/drawing/2014/main" id="{DD948BA8-2093-450E-A662-4C91D28B3D03}"/>
                    </a:ext>
                  </a:extLst>
                </p14:cNvPr>
                <p14:cNvContentPartPr/>
                <p14:nvPr/>
              </p14:nvContentPartPr>
              <p14:xfrm>
                <a:off x="1658167" y="3402505"/>
                <a:ext cx="111240" cy="247320"/>
              </p14:xfrm>
            </p:contentPart>
          </mc:Choice>
          <mc:Fallback xmlns="">
            <p:pic>
              <p:nvPicPr>
                <p:cNvPr id="284" name="Freihand 283">
                  <a:extLst>
                    <a:ext uri="{FF2B5EF4-FFF2-40B4-BE49-F238E27FC236}">
                      <a16:creationId xmlns:a16="http://schemas.microsoft.com/office/drawing/2014/main" id="{DD948BA8-2093-450E-A662-4C91D28B3D03}"/>
                    </a:ext>
                  </a:extLst>
                </p:cNvPr>
                <p:cNvPicPr/>
                <p:nvPr/>
              </p:nvPicPr>
              <p:blipFill>
                <a:blip r:embed="rId113"/>
                <a:stretch>
                  <a:fillRect/>
                </a:stretch>
              </p:blipFill>
              <p:spPr>
                <a:xfrm>
                  <a:off x="1653847" y="3398185"/>
                  <a:ext cx="119880" cy="25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286" name="Freihand 285">
                <a:extLst>
                  <a:ext uri="{FF2B5EF4-FFF2-40B4-BE49-F238E27FC236}">
                    <a16:creationId xmlns:a16="http://schemas.microsoft.com/office/drawing/2014/main" id="{4676017D-F7F4-40BA-A79A-C09759A4C1AE}"/>
                  </a:ext>
                </a:extLst>
              </p14:cNvPr>
              <p14:cNvContentPartPr/>
              <p14:nvPr/>
            </p14:nvContentPartPr>
            <p14:xfrm>
              <a:off x="1522087" y="3777265"/>
              <a:ext cx="7920" cy="167040"/>
            </p14:xfrm>
          </p:contentPart>
        </mc:Choice>
        <mc:Fallback xmlns="">
          <p:pic>
            <p:nvPicPr>
              <p:cNvPr id="286" name="Freihand 285">
                <a:extLst>
                  <a:ext uri="{FF2B5EF4-FFF2-40B4-BE49-F238E27FC236}">
                    <a16:creationId xmlns:a16="http://schemas.microsoft.com/office/drawing/2014/main" id="{4676017D-F7F4-40BA-A79A-C09759A4C1AE}"/>
                  </a:ext>
                </a:extLst>
              </p:cNvPr>
              <p:cNvPicPr/>
              <p:nvPr/>
            </p:nvPicPr>
            <p:blipFill>
              <a:blip r:embed="rId115"/>
              <a:stretch>
                <a:fillRect/>
              </a:stretch>
            </p:blipFill>
            <p:spPr>
              <a:xfrm>
                <a:off x="1517767" y="3772945"/>
                <a:ext cx="1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87" name="Freihand 286">
                <a:extLst>
                  <a:ext uri="{FF2B5EF4-FFF2-40B4-BE49-F238E27FC236}">
                    <a16:creationId xmlns:a16="http://schemas.microsoft.com/office/drawing/2014/main" id="{53099099-2856-416D-B2D7-68EE79525BE0}"/>
                  </a:ext>
                </a:extLst>
              </p14:cNvPr>
              <p14:cNvContentPartPr/>
              <p14:nvPr/>
            </p14:nvContentPartPr>
            <p14:xfrm>
              <a:off x="1523887" y="4075345"/>
              <a:ext cx="14400" cy="394200"/>
            </p14:xfrm>
          </p:contentPart>
        </mc:Choice>
        <mc:Fallback xmlns="">
          <p:pic>
            <p:nvPicPr>
              <p:cNvPr id="287" name="Freihand 286">
                <a:extLst>
                  <a:ext uri="{FF2B5EF4-FFF2-40B4-BE49-F238E27FC236}">
                    <a16:creationId xmlns:a16="http://schemas.microsoft.com/office/drawing/2014/main" id="{53099099-2856-416D-B2D7-68EE79525BE0}"/>
                  </a:ext>
                </a:extLst>
              </p:cNvPr>
              <p:cNvPicPr/>
              <p:nvPr/>
            </p:nvPicPr>
            <p:blipFill>
              <a:blip r:embed="rId117"/>
              <a:stretch>
                <a:fillRect/>
              </a:stretch>
            </p:blipFill>
            <p:spPr>
              <a:xfrm>
                <a:off x="1519567" y="4071025"/>
                <a:ext cx="230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88" name="Freihand 287">
                <a:extLst>
                  <a:ext uri="{FF2B5EF4-FFF2-40B4-BE49-F238E27FC236}">
                    <a16:creationId xmlns:a16="http://schemas.microsoft.com/office/drawing/2014/main" id="{C43420CB-D4D8-4EDB-9E45-E4F46151C5F0}"/>
                  </a:ext>
                </a:extLst>
              </p14:cNvPr>
              <p14:cNvContentPartPr/>
              <p14:nvPr/>
            </p14:nvContentPartPr>
            <p14:xfrm>
              <a:off x="1496887" y="4885345"/>
              <a:ext cx="34920" cy="540720"/>
            </p14:xfrm>
          </p:contentPart>
        </mc:Choice>
        <mc:Fallback xmlns="">
          <p:pic>
            <p:nvPicPr>
              <p:cNvPr id="288" name="Freihand 287">
                <a:extLst>
                  <a:ext uri="{FF2B5EF4-FFF2-40B4-BE49-F238E27FC236}">
                    <a16:creationId xmlns:a16="http://schemas.microsoft.com/office/drawing/2014/main" id="{C43420CB-D4D8-4EDB-9E45-E4F46151C5F0}"/>
                  </a:ext>
                </a:extLst>
              </p:cNvPr>
              <p:cNvPicPr/>
              <p:nvPr/>
            </p:nvPicPr>
            <p:blipFill>
              <a:blip r:embed="rId119"/>
              <a:stretch>
                <a:fillRect/>
              </a:stretch>
            </p:blipFill>
            <p:spPr>
              <a:xfrm>
                <a:off x="1492567" y="4881025"/>
                <a:ext cx="4356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89" name="Freihand 288">
                <a:extLst>
                  <a:ext uri="{FF2B5EF4-FFF2-40B4-BE49-F238E27FC236}">
                    <a16:creationId xmlns:a16="http://schemas.microsoft.com/office/drawing/2014/main" id="{7CE5076E-47CC-4175-B41D-AE8A37736DCE}"/>
                  </a:ext>
                </a:extLst>
              </p14:cNvPr>
              <p14:cNvContentPartPr/>
              <p14:nvPr/>
            </p14:nvContentPartPr>
            <p14:xfrm>
              <a:off x="1484287" y="5694625"/>
              <a:ext cx="6840" cy="151200"/>
            </p14:xfrm>
          </p:contentPart>
        </mc:Choice>
        <mc:Fallback xmlns="">
          <p:pic>
            <p:nvPicPr>
              <p:cNvPr id="289" name="Freihand 288">
                <a:extLst>
                  <a:ext uri="{FF2B5EF4-FFF2-40B4-BE49-F238E27FC236}">
                    <a16:creationId xmlns:a16="http://schemas.microsoft.com/office/drawing/2014/main" id="{7CE5076E-47CC-4175-B41D-AE8A37736DCE}"/>
                  </a:ext>
                </a:extLst>
              </p:cNvPr>
              <p:cNvPicPr/>
              <p:nvPr/>
            </p:nvPicPr>
            <p:blipFill>
              <a:blip r:embed="rId121"/>
              <a:stretch>
                <a:fillRect/>
              </a:stretch>
            </p:blipFill>
            <p:spPr>
              <a:xfrm>
                <a:off x="1479967" y="5690305"/>
                <a:ext cx="15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0" name="Freihand 289">
                <a:extLst>
                  <a:ext uri="{FF2B5EF4-FFF2-40B4-BE49-F238E27FC236}">
                    <a16:creationId xmlns:a16="http://schemas.microsoft.com/office/drawing/2014/main" id="{32DA540E-75D5-413C-B67F-122539E5D87D}"/>
                  </a:ext>
                </a:extLst>
              </p14:cNvPr>
              <p14:cNvContentPartPr/>
              <p14:nvPr/>
            </p14:nvContentPartPr>
            <p14:xfrm>
              <a:off x="1508407" y="6030145"/>
              <a:ext cx="13320" cy="239040"/>
            </p14:xfrm>
          </p:contentPart>
        </mc:Choice>
        <mc:Fallback xmlns="">
          <p:pic>
            <p:nvPicPr>
              <p:cNvPr id="290" name="Freihand 289">
                <a:extLst>
                  <a:ext uri="{FF2B5EF4-FFF2-40B4-BE49-F238E27FC236}">
                    <a16:creationId xmlns:a16="http://schemas.microsoft.com/office/drawing/2014/main" id="{32DA540E-75D5-413C-B67F-122539E5D87D}"/>
                  </a:ext>
                </a:extLst>
              </p:cNvPr>
              <p:cNvPicPr/>
              <p:nvPr/>
            </p:nvPicPr>
            <p:blipFill>
              <a:blip r:embed="rId123"/>
              <a:stretch>
                <a:fillRect/>
              </a:stretch>
            </p:blipFill>
            <p:spPr>
              <a:xfrm>
                <a:off x="1504087" y="6025825"/>
                <a:ext cx="21960" cy="247680"/>
              </a:xfrm>
              <a:prstGeom prst="rect">
                <a:avLst/>
              </a:prstGeom>
            </p:spPr>
          </p:pic>
        </mc:Fallback>
      </mc:AlternateContent>
      <p:grpSp>
        <p:nvGrpSpPr>
          <p:cNvPr id="298" name="Gruppieren 297">
            <a:extLst>
              <a:ext uri="{FF2B5EF4-FFF2-40B4-BE49-F238E27FC236}">
                <a16:creationId xmlns:a16="http://schemas.microsoft.com/office/drawing/2014/main" id="{3B4597EA-E540-4241-916B-DE06232B909B}"/>
              </a:ext>
            </a:extLst>
          </p:cNvPr>
          <p:cNvGrpSpPr/>
          <p:nvPr/>
        </p:nvGrpSpPr>
        <p:grpSpPr>
          <a:xfrm>
            <a:off x="1290247" y="6378265"/>
            <a:ext cx="391320" cy="294120"/>
            <a:chOff x="1290247" y="6378265"/>
            <a:chExt cx="391320" cy="294120"/>
          </a:xfrm>
        </p:grpSpPr>
        <mc:AlternateContent xmlns:mc="http://schemas.openxmlformats.org/markup-compatibility/2006" xmlns:p14="http://schemas.microsoft.com/office/powerpoint/2010/main">
          <mc:Choice Requires="p14">
            <p:contentPart p14:bwMode="auto" r:id="rId124">
              <p14:nvContentPartPr>
                <p14:cNvPr id="291" name="Freihand 290">
                  <a:extLst>
                    <a:ext uri="{FF2B5EF4-FFF2-40B4-BE49-F238E27FC236}">
                      <a16:creationId xmlns:a16="http://schemas.microsoft.com/office/drawing/2014/main" id="{B5D0DC56-767C-4005-8263-23F56D2CA709}"/>
                    </a:ext>
                  </a:extLst>
                </p14:cNvPr>
                <p14:cNvContentPartPr/>
                <p14:nvPr/>
              </p14:nvContentPartPr>
              <p14:xfrm>
                <a:off x="1290247" y="6480505"/>
                <a:ext cx="54720" cy="89640"/>
              </p14:xfrm>
            </p:contentPart>
          </mc:Choice>
          <mc:Fallback xmlns="">
            <p:pic>
              <p:nvPicPr>
                <p:cNvPr id="291" name="Freihand 290">
                  <a:extLst>
                    <a:ext uri="{FF2B5EF4-FFF2-40B4-BE49-F238E27FC236}">
                      <a16:creationId xmlns:a16="http://schemas.microsoft.com/office/drawing/2014/main" id="{B5D0DC56-767C-4005-8263-23F56D2CA709}"/>
                    </a:ext>
                  </a:extLst>
                </p:cNvPr>
                <p:cNvPicPr/>
                <p:nvPr/>
              </p:nvPicPr>
              <p:blipFill>
                <a:blip r:embed="rId125"/>
                <a:stretch>
                  <a:fillRect/>
                </a:stretch>
              </p:blipFill>
              <p:spPr>
                <a:xfrm>
                  <a:off x="1285927" y="6476185"/>
                  <a:ext cx="63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92" name="Freihand 291">
                  <a:extLst>
                    <a:ext uri="{FF2B5EF4-FFF2-40B4-BE49-F238E27FC236}">
                      <a16:creationId xmlns:a16="http://schemas.microsoft.com/office/drawing/2014/main" id="{C3C83A60-F0F0-41AF-9FFC-7DDF8C5EB6E4}"/>
                    </a:ext>
                  </a:extLst>
                </p14:cNvPr>
                <p14:cNvContentPartPr/>
                <p14:nvPr/>
              </p14:nvContentPartPr>
              <p14:xfrm>
                <a:off x="1312207" y="6505345"/>
                <a:ext cx="65160" cy="159120"/>
              </p14:xfrm>
            </p:contentPart>
          </mc:Choice>
          <mc:Fallback xmlns="">
            <p:pic>
              <p:nvPicPr>
                <p:cNvPr id="292" name="Freihand 291">
                  <a:extLst>
                    <a:ext uri="{FF2B5EF4-FFF2-40B4-BE49-F238E27FC236}">
                      <a16:creationId xmlns:a16="http://schemas.microsoft.com/office/drawing/2014/main" id="{C3C83A60-F0F0-41AF-9FFC-7DDF8C5EB6E4}"/>
                    </a:ext>
                  </a:extLst>
                </p:cNvPr>
                <p:cNvPicPr/>
                <p:nvPr/>
              </p:nvPicPr>
              <p:blipFill>
                <a:blip r:embed="rId127"/>
                <a:stretch>
                  <a:fillRect/>
                </a:stretch>
              </p:blipFill>
              <p:spPr>
                <a:xfrm>
                  <a:off x="1307887" y="6501025"/>
                  <a:ext cx="73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93" name="Freihand 292">
                  <a:extLst>
                    <a:ext uri="{FF2B5EF4-FFF2-40B4-BE49-F238E27FC236}">
                      <a16:creationId xmlns:a16="http://schemas.microsoft.com/office/drawing/2014/main" id="{46B02EFE-568B-42FE-8942-A8C2960055FD}"/>
                    </a:ext>
                  </a:extLst>
                </p14:cNvPr>
                <p14:cNvContentPartPr/>
                <p14:nvPr/>
              </p14:nvContentPartPr>
              <p14:xfrm>
                <a:off x="1403287" y="6378265"/>
                <a:ext cx="80280" cy="145440"/>
              </p14:xfrm>
            </p:contentPart>
          </mc:Choice>
          <mc:Fallback xmlns="">
            <p:pic>
              <p:nvPicPr>
                <p:cNvPr id="293" name="Freihand 292">
                  <a:extLst>
                    <a:ext uri="{FF2B5EF4-FFF2-40B4-BE49-F238E27FC236}">
                      <a16:creationId xmlns:a16="http://schemas.microsoft.com/office/drawing/2014/main" id="{46B02EFE-568B-42FE-8942-A8C2960055FD}"/>
                    </a:ext>
                  </a:extLst>
                </p:cNvPr>
                <p:cNvPicPr/>
                <p:nvPr/>
              </p:nvPicPr>
              <p:blipFill>
                <a:blip r:embed="rId129"/>
                <a:stretch>
                  <a:fillRect/>
                </a:stretch>
              </p:blipFill>
              <p:spPr>
                <a:xfrm>
                  <a:off x="1398967" y="6373945"/>
                  <a:ext cx="88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94" name="Freihand 293">
                  <a:extLst>
                    <a:ext uri="{FF2B5EF4-FFF2-40B4-BE49-F238E27FC236}">
                      <a16:creationId xmlns:a16="http://schemas.microsoft.com/office/drawing/2014/main" id="{60B920BD-1FEE-4925-BB40-06D2DE1B0570}"/>
                    </a:ext>
                  </a:extLst>
                </p14:cNvPr>
                <p14:cNvContentPartPr/>
                <p14:nvPr/>
              </p14:nvContentPartPr>
              <p14:xfrm>
                <a:off x="1478887" y="6459625"/>
                <a:ext cx="45360" cy="162720"/>
              </p14:xfrm>
            </p:contentPart>
          </mc:Choice>
          <mc:Fallback xmlns="">
            <p:pic>
              <p:nvPicPr>
                <p:cNvPr id="294" name="Freihand 293">
                  <a:extLst>
                    <a:ext uri="{FF2B5EF4-FFF2-40B4-BE49-F238E27FC236}">
                      <a16:creationId xmlns:a16="http://schemas.microsoft.com/office/drawing/2014/main" id="{60B920BD-1FEE-4925-BB40-06D2DE1B0570}"/>
                    </a:ext>
                  </a:extLst>
                </p:cNvPr>
                <p:cNvPicPr/>
                <p:nvPr/>
              </p:nvPicPr>
              <p:blipFill>
                <a:blip r:embed="rId131"/>
                <a:stretch>
                  <a:fillRect/>
                </a:stretch>
              </p:blipFill>
              <p:spPr>
                <a:xfrm>
                  <a:off x="1474567" y="6455305"/>
                  <a:ext cx="54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95" name="Freihand 294">
                  <a:extLst>
                    <a:ext uri="{FF2B5EF4-FFF2-40B4-BE49-F238E27FC236}">
                      <a16:creationId xmlns:a16="http://schemas.microsoft.com/office/drawing/2014/main" id="{6C3254C4-D2D4-4BCC-8BF0-B415C6CAE41D}"/>
                    </a:ext>
                  </a:extLst>
                </p14:cNvPr>
                <p14:cNvContentPartPr/>
                <p14:nvPr/>
              </p14:nvContentPartPr>
              <p14:xfrm>
                <a:off x="1562767" y="6529825"/>
                <a:ext cx="17640" cy="59400"/>
              </p14:xfrm>
            </p:contentPart>
          </mc:Choice>
          <mc:Fallback xmlns="">
            <p:pic>
              <p:nvPicPr>
                <p:cNvPr id="295" name="Freihand 294">
                  <a:extLst>
                    <a:ext uri="{FF2B5EF4-FFF2-40B4-BE49-F238E27FC236}">
                      <a16:creationId xmlns:a16="http://schemas.microsoft.com/office/drawing/2014/main" id="{6C3254C4-D2D4-4BCC-8BF0-B415C6CAE41D}"/>
                    </a:ext>
                  </a:extLst>
                </p:cNvPr>
                <p:cNvPicPr/>
                <p:nvPr/>
              </p:nvPicPr>
              <p:blipFill>
                <a:blip r:embed="rId133"/>
                <a:stretch>
                  <a:fillRect/>
                </a:stretch>
              </p:blipFill>
              <p:spPr>
                <a:xfrm>
                  <a:off x="1558447" y="6525505"/>
                  <a:ext cx="26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96" name="Freihand 295">
                  <a:extLst>
                    <a:ext uri="{FF2B5EF4-FFF2-40B4-BE49-F238E27FC236}">
                      <a16:creationId xmlns:a16="http://schemas.microsoft.com/office/drawing/2014/main" id="{C971E490-B3DD-456D-8D46-82706FF62B37}"/>
                    </a:ext>
                  </a:extLst>
                </p14:cNvPr>
                <p14:cNvContentPartPr/>
                <p14:nvPr/>
              </p14:nvContentPartPr>
              <p14:xfrm>
                <a:off x="1560967" y="6456025"/>
                <a:ext cx="90000" cy="190800"/>
              </p14:xfrm>
            </p:contentPart>
          </mc:Choice>
          <mc:Fallback xmlns="">
            <p:pic>
              <p:nvPicPr>
                <p:cNvPr id="296" name="Freihand 295">
                  <a:extLst>
                    <a:ext uri="{FF2B5EF4-FFF2-40B4-BE49-F238E27FC236}">
                      <a16:creationId xmlns:a16="http://schemas.microsoft.com/office/drawing/2014/main" id="{C971E490-B3DD-456D-8D46-82706FF62B37}"/>
                    </a:ext>
                  </a:extLst>
                </p:cNvPr>
                <p:cNvPicPr/>
                <p:nvPr/>
              </p:nvPicPr>
              <p:blipFill>
                <a:blip r:embed="rId135"/>
                <a:stretch>
                  <a:fillRect/>
                </a:stretch>
              </p:blipFill>
              <p:spPr>
                <a:xfrm>
                  <a:off x="1556647" y="6451705"/>
                  <a:ext cx="98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97" name="Freihand 296">
                  <a:extLst>
                    <a:ext uri="{FF2B5EF4-FFF2-40B4-BE49-F238E27FC236}">
                      <a16:creationId xmlns:a16="http://schemas.microsoft.com/office/drawing/2014/main" id="{696EDD67-C331-49F3-99D6-2A961CA7F926}"/>
                    </a:ext>
                  </a:extLst>
                </p14:cNvPr>
                <p14:cNvContentPartPr/>
                <p14:nvPr/>
              </p14:nvContentPartPr>
              <p14:xfrm>
                <a:off x="1645927" y="6489145"/>
                <a:ext cx="35640" cy="183240"/>
              </p14:xfrm>
            </p:contentPart>
          </mc:Choice>
          <mc:Fallback xmlns="">
            <p:pic>
              <p:nvPicPr>
                <p:cNvPr id="297" name="Freihand 296">
                  <a:extLst>
                    <a:ext uri="{FF2B5EF4-FFF2-40B4-BE49-F238E27FC236}">
                      <a16:creationId xmlns:a16="http://schemas.microsoft.com/office/drawing/2014/main" id="{696EDD67-C331-49F3-99D6-2A961CA7F926}"/>
                    </a:ext>
                  </a:extLst>
                </p:cNvPr>
                <p:cNvPicPr/>
                <p:nvPr/>
              </p:nvPicPr>
              <p:blipFill>
                <a:blip r:embed="rId137"/>
                <a:stretch>
                  <a:fillRect/>
                </a:stretch>
              </p:blipFill>
              <p:spPr>
                <a:xfrm>
                  <a:off x="1641607" y="6484825"/>
                  <a:ext cx="44280" cy="191880"/>
                </a:xfrm>
                <a:prstGeom prst="rect">
                  <a:avLst/>
                </a:prstGeom>
              </p:spPr>
            </p:pic>
          </mc:Fallback>
        </mc:AlternateContent>
      </p:grpSp>
      <p:grpSp>
        <p:nvGrpSpPr>
          <p:cNvPr id="300" name="Gruppieren 299">
            <a:extLst>
              <a:ext uri="{FF2B5EF4-FFF2-40B4-BE49-F238E27FC236}">
                <a16:creationId xmlns:a16="http://schemas.microsoft.com/office/drawing/2014/main" id="{D3258E44-BBCC-4380-922E-ABBAFEAAF577}"/>
              </a:ext>
            </a:extLst>
          </p:cNvPr>
          <p:cNvGrpSpPr/>
          <p:nvPr/>
        </p:nvGrpSpPr>
        <p:grpSpPr>
          <a:xfrm>
            <a:off x="3661207" y="2272825"/>
            <a:ext cx="1806120" cy="301680"/>
            <a:chOff x="3661207" y="2272825"/>
            <a:chExt cx="1806120" cy="301680"/>
          </a:xfrm>
        </p:grpSpPr>
        <mc:AlternateContent xmlns:mc="http://schemas.openxmlformats.org/markup-compatibility/2006" xmlns:p14="http://schemas.microsoft.com/office/powerpoint/2010/main">
          <mc:Choice Requires="p14">
            <p:contentPart p14:bwMode="auto" r:id="rId138">
              <p14:nvContentPartPr>
                <p14:cNvPr id="256" name="Freihand 255">
                  <a:extLst>
                    <a:ext uri="{FF2B5EF4-FFF2-40B4-BE49-F238E27FC236}">
                      <a16:creationId xmlns:a16="http://schemas.microsoft.com/office/drawing/2014/main" id="{C5DF5A3C-B0ED-4DB8-91AD-2A578A593565}"/>
                    </a:ext>
                  </a:extLst>
                </p14:cNvPr>
                <p14:cNvContentPartPr/>
                <p14:nvPr/>
              </p14:nvContentPartPr>
              <p14:xfrm>
                <a:off x="3661207" y="2326825"/>
                <a:ext cx="87480" cy="54360"/>
              </p14:xfrm>
            </p:contentPart>
          </mc:Choice>
          <mc:Fallback xmlns="">
            <p:pic>
              <p:nvPicPr>
                <p:cNvPr id="256" name="Freihand 255">
                  <a:extLst>
                    <a:ext uri="{FF2B5EF4-FFF2-40B4-BE49-F238E27FC236}">
                      <a16:creationId xmlns:a16="http://schemas.microsoft.com/office/drawing/2014/main" id="{C5DF5A3C-B0ED-4DB8-91AD-2A578A593565}"/>
                    </a:ext>
                  </a:extLst>
                </p:cNvPr>
                <p:cNvPicPr/>
                <p:nvPr/>
              </p:nvPicPr>
              <p:blipFill>
                <a:blip r:embed="rId139"/>
                <a:stretch>
                  <a:fillRect/>
                </a:stretch>
              </p:blipFill>
              <p:spPr>
                <a:xfrm>
                  <a:off x="3656887" y="2322505"/>
                  <a:ext cx="96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57" name="Freihand 256">
                  <a:extLst>
                    <a:ext uri="{FF2B5EF4-FFF2-40B4-BE49-F238E27FC236}">
                      <a16:creationId xmlns:a16="http://schemas.microsoft.com/office/drawing/2014/main" id="{CCF3E584-D762-4D3A-8461-762C04E394DD}"/>
                    </a:ext>
                  </a:extLst>
                </p14:cNvPr>
                <p14:cNvContentPartPr/>
                <p14:nvPr/>
              </p14:nvContentPartPr>
              <p14:xfrm>
                <a:off x="3695767" y="2355625"/>
                <a:ext cx="70200" cy="164520"/>
              </p14:xfrm>
            </p:contentPart>
          </mc:Choice>
          <mc:Fallback xmlns="">
            <p:pic>
              <p:nvPicPr>
                <p:cNvPr id="257" name="Freihand 256">
                  <a:extLst>
                    <a:ext uri="{FF2B5EF4-FFF2-40B4-BE49-F238E27FC236}">
                      <a16:creationId xmlns:a16="http://schemas.microsoft.com/office/drawing/2014/main" id="{CCF3E584-D762-4D3A-8461-762C04E394DD}"/>
                    </a:ext>
                  </a:extLst>
                </p:cNvPr>
                <p:cNvPicPr/>
                <p:nvPr/>
              </p:nvPicPr>
              <p:blipFill>
                <a:blip r:embed="rId141"/>
                <a:stretch>
                  <a:fillRect/>
                </a:stretch>
              </p:blipFill>
              <p:spPr>
                <a:xfrm>
                  <a:off x="3691447" y="2351305"/>
                  <a:ext cx="78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58" name="Freihand 257">
                  <a:extLst>
                    <a:ext uri="{FF2B5EF4-FFF2-40B4-BE49-F238E27FC236}">
                      <a16:creationId xmlns:a16="http://schemas.microsoft.com/office/drawing/2014/main" id="{75587C8C-CD49-4247-A7E3-5F3AD9A23DDD}"/>
                    </a:ext>
                  </a:extLst>
                </p14:cNvPr>
                <p14:cNvContentPartPr/>
                <p14:nvPr/>
              </p14:nvContentPartPr>
              <p14:xfrm>
                <a:off x="3851647" y="2321065"/>
                <a:ext cx="31320" cy="108000"/>
              </p14:xfrm>
            </p:contentPart>
          </mc:Choice>
          <mc:Fallback xmlns="">
            <p:pic>
              <p:nvPicPr>
                <p:cNvPr id="258" name="Freihand 257">
                  <a:extLst>
                    <a:ext uri="{FF2B5EF4-FFF2-40B4-BE49-F238E27FC236}">
                      <a16:creationId xmlns:a16="http://schemas.microsoft.com/office/drawing/2014/main" id="{75587C8C-CD49-4247-A7E3-5F3AD9A23DDD}"/>
                    </a:ext>
                  </a:extLst>
                </p:cNvPr>
                <p:cNvPicPr/>
                <p:nvPr/>
              </p:nvPicPr>
              <p:blipFill>
                <a:blip r:embed="rId143"/>
                <a:stretch>
                  <a:fillRect/>
                </a:stretch>
              </p:blipFill>
              <p:spPr>
                <a:xfrm>
                  <a:off x="3847327" y="2316745"/>
                  <a:ext cx="39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59" name="Freihand 258">
                  <a:extLst>
                    <a:ext uri="{FF2B5EF4-FFF2-40B4-BE49-F238E27FC236}">
                      <a16:creationId xmlns:a16="http://schemas.microsoft.com/office/drawing/2014/main" id="{2AE6A128-B8DF-47D7-A96C-E968B5F8C729}"/>
                    </a:ext>
                  </a:extLst>
                </p14:cNvPr>
                <p14:cNvContentPartPr/>
                <p14:nvPr/>
              </p14:nvContentPartPr>
              <p14:xfrm>
                <a:off x="3827527" y="2311705"/>
                <a:ext cx="111240" cy="96840"/>
              </p14:xfrm>
            </p:contentPart>
          </mc:Choice>
          <mc:Fallback xmlns="">
            <p:pic>
              <p:nvPicPr>
                <p:cNvPr id="259" name="Freihand 258">
                  <a:extLst>
                    <a:ext uri="{FF2B5EF4-FFF2-40B4-BE49-F238E27FC236}">
                      <a16:creationId xmlns:a16="http://schemas.microsoft.com/office/drawing/2014/main" id="{2AE6A128-B8DF-47D7-A96C-E968B5F8C729}"/>
                    </a:ext>
                  </a:extLst>
                </p:cNvPr>
                <p:cNvPicPr/>
                <p:nvPr/>
              </p:nvPicPr>
              <p:blipFill>
                <a:blip r:embed="rId145"/>
                <a:stretch>
                  <a:fillRect/>
                </a:stretch>
              </p:blipFill>
              <p:spPr>
                <a:xfrm>
                  <a:off x="3823207" y="2307385"/>
                  <a:ext cx="119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0" name="Freihand 259">
                  <a:extLst>
                    <a:ext uri="{FF2B5EF4-FFF2-40B4-BE49-F238E27FC236}">
                      <a16:creationId xmlns:a16="http://schemas.microsoft.com/office/drawing/2014/main" id="{AF56FD57-1CE3-4F78-BB33-2950FDEA11BA}"/>
                    </a:ext>
                  </a:extLst>
                </p14:cNvPr>
                <p14:cNvContentPartPr/>
                <p14:nvPr/>
              </p14:nvContentPartPr>
              <p14:xfrm>
                <a:off x="3966127" y="2428345"/>
                <a:ext cx="122760" cy="54720"/>
              </p14:xfrm>
            </p:contentPart>
          </mc:Choice>
          <mc:Fallback xmlns="">
            <p:pic>
              <p:nvPicPr>
                <p:cNvPr id="260" name="Freihand 259">
                  <a:extLst>
                    <a:ext uri="{FF2B5EF4-FFF2-40B4-BE49-F238E27FC236}">
                      <a16:creationId xmlns:a16="http://schemas.microsoft.com/office/drawing/2014/main" id="{AF56FD57-1CE3-4F78-BB33-2950FDEA11BA}"/>
                    </a:ext>
                  </a:extLst>
                </p:cNvPr>
                <p:cNvPicPr/>
                <p:nvPr/>
              </p:nvPicPr>
              <p:blipFill>
                <a:blip r:embed="rId147"/>
                <a:stretch>
                  <a:fillRect/>
                </a:stretch>
              </p:blipFill>
              <p:spPr>
                <a:xfrm>
                  <a:off x="3961807" y="2424025"/>
                  <a:ext cx="131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1" name="Freihand 260">
                  <a:extLst>
                    <a:ext uri="{FF2B5EF4-FFF2-40B4-BE49-F238E27FC236}">
                      <a16:creationId xmlns:a16="http://schemas.microsoft.com/office/drawing/2014/main" id="{EE016621-DB5E-49AF-AD3C-6236BA301FFB}"/>
                    </a:ext>
                  </a:extLst>
                </p14:cNvPr>
                <p14:cNvContentPartPr/>
                <p14:nvPr/>
              </p14:nvContentPartPr>
              <p14:xfrm>
                <a:off x="4211287" y="2385865"/>
                <a:ext cx="95400" cy="120600"/>
              </p14:xfrm>
            </p:contentPart>
          </mc:Choice>
          <mc:Fallback xmlns="">
            <p:pic>
              <p:nvPicPr>
                <p:cNvPr id="261" name="Freihand 260">
                  <a:extLst>
                    <a:ext uri="{FF2B5EF4-FFF2-40B4-BE49-F238E27FC236}">
                      <a16:creationId xmlns:a16="http://schemas.microsoft.com/office/drawing/2014/main" id="{EE016621-DB5E-49AF-AD3C-6236BA301FFB}"/>
                    </a:ext>
                  </a:extLst>
                </p:cNvPr>
                <p:cNvPicPr/>
                <p:nvPr/>
              </p:nvPicPr>
              <p:blipFill>
                <a:blip r:embed="rId149"/>
                <a:stretch>
                  <a:fillRect/>
                </a:stretch>
              </p:blipFill>
              <p:spPr>
                <a:xfrm>
                  <a:off x="4206967" y="2381545"/>
                  <a:ext cx="104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2" name="Freihand 261">
                  <a:extLst>
                    <a:ext uri="{FF2B5EF4-FFF2-40B4-BE49-F238E27FC236}">
                      <a16:creationId xmlns:a16="http://schemas.microsoft.com/office/drawing/2014/main" id="{49D98CCF-61D6-48DF-9C23-EB406CBBAB8F}"/>
                    </a:ext>
                  </a:extLst>
                </p14:cNvPr>
                <p14:cNvContentPartPr/>
                <p14:nvPr/>
              </p14:nvContentPartPr>
              <p14:xfrm>
                <a:off x="4450687" y="2431585"/>
                <a:ext cx="6480" cy="81360"/>
              </p14:xfrm>
            </p:contentPart>
          </mc:Choice>
          <mc:Fallback xmlns="">
            <p:pic>
              <p:nvPicPr>
                <p:cNvPr id="262" name="Freihand 261">
                  <a:extLst>
                    <a:ext uri="{FF2B5EF4-FFF2-40B4-BE49-F238E27FC236}">
                      <a16:creationId xmlns:a16="http://schemas.microsoft.com/office/drawing/2014/main" id="{49D98CCF-61D6-48DF-9C23-EB406CBBAB8F}"/>
                    </a:ext>
                  </a:extLst>
                </p:cNvPr>
                <p:cNvPicPr/>
                <p:nvPr/>
              </p:nvPicPr>
              <p:blipFill>
                <a:blip r:embed="rId151"/>
                <a:stretch>
                  <a:fillRect/>
                </a:stretch>
              </p:blipFill>
              <p:spPr>
                <a:xfrm>
                  <a:off x="4446367" y="2427265"/>
                  <a:ext cx="15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63" name="Freihand 262">
                  <a:extLst>
                    <a:ext uri="{FF2B5EF4-FFF2-40B4-BE49-F238E27FC236}">
                      <a16:creationId xmlns:a16="http://schemas.microsoft.com/office/drawing/2014/main" id="{1156A46E-25BD-4A03-AB8F-A639DC5924C6}"/>
                    </a:ext>
                  </a:extLst>
                </p14:cNvPr>
                <p14:cNvContentPartPr/>
                <p14:nvPr/>
              </p14:nvContentPartPr>
              <p14:xfrm>
                <a:off x="4422607" y="2454985"/>
                <a:ext cx="111960" cy="4680"/>
              </p14:xfrm>
            </p:contentPart>
          </mc:Choice>
          <mc:Fallback xmlns="">
            <p:pic>
              <p:nvPicPr>
                <p:cNvPr id="263" name="Freihand 262">
                  <a:extLst>
                    <a:ext uri="{FF2B5EF4-FFF2-40B4-BE49-F238E27FC236}">
                      <a16:creationId xmlns:a16="http://schemas.microsoft.com/office/drawing/2014/main" id="{1156A46E-25BD-4A03-AB8F-A639DC5924C6}"/>
                    </a:ext>
                  </a:extLst>
                </p:cNvPr>
                <p:cNvPicPr/>
                <p:nvPr/>
              </p:nvPicPr>
              <p:blipFill>
                <a:blip r:embed="rId153"/>
                <a:stretch>
                  <a:fillRect/>
                </a:stretch>
              </p:blipFill>
              <p:spPr>
                <a:xfrm>
                  <a:off x="4418287" y="2450665"/>
                  <a:ext cx="120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64" name="Freihand 263">
                  <a:extLst>
                    <a:ext uri="{FF2B5EF4-FFF2-40B4-BE49-F238E27FC236}">
                      <a16:creationId xmlns:a16="http://schemas.microsoft.com/office/drawing/2014/main" id="{B3348EBB-FEED-4322-80F0-E05215939B16}"/>
                    </a:ext>
                  </a:extLst>
                </p14:cNvPr>
                <p14:cNvContentPartPr/>
                <p14:nvPr/>
              </p14:nvContentPartPr>
              <p14:xfrm>
                <a:off x="4560487" y="2409985"/>
                <a:ext cx="101880" cy="104040"/>
              </p14:xfrm>
            </p:contentPart>
          </mc:Choice>
          <mc:Fallback xmlns="">
            <p:pic>
              <p:nvPicPr>
                <p:cNvPr id="264" name="Freihand 263">
                  <a:extLst>
                    <a:ext uri="{FF2B5EF4-FFF2-40B4-BE49-F238E27FC236}">
                      <a16:creationId xmlns:a16="http://schemas.microsoft.com/office/drawing/2014/main" id="{B3348EBB-FEED-4322-80F0-E05215939B16}"/>
                    </a:ext>
                  </a:extLst>
                </p:cNvPr>
                <p:cNvPicPr/>
                <p:nvPr/>
              </p:nvPicPr>
              <p:blipFill>
                <a:blip r:embed="rId155"/>
                <a:stretch>
                  <a:fillRect/>
                </a:stretch>
              </p:blipFill>
              <p:spPr>
                <a:xfrm>
                  <a:off x="4556167" y="2405665"/>
                  <a:ext cx="110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65" name="Freihand 264">
                  <a:extLst>
                    <a:ext uri="{FF2B5EF4-FFF2-40B4-BE49-F238E27FC236}">
                      <a16:creationId xmlns:a16="http://schemas.microsoft.com/office/drawing/2014/main" id="{9BCDCC28-DC47-4D90-A54A-5C9FFCD84295}"/>
                    </a:ext>
                  </a:extLst>
                </p14:cNvPr>
                <p14:cNvContentPartPr/>
                <p14:nvPr/>
              </p14:nvContentPartPr>
              <p14:xfrm>
                <a:off x="4569847" y="2391985"/>
                <a:ext cx="124920" cy="21960"/>
              </p14:xfrm>
            </p:contentPart>
          </mc:Choice>
          <mc:Fallback xmlns="">
            <p:pic>
              <p:nvPicPr>
                <p:cNvPr id="265" name="Freihand 264">
                  <a:extLst>
                    <a:ext uri="{FF2B5EF4-FFF2-40B4-BE49-F238E27FC236}">
                      <a16:creationId xmlns:a16="http://schemas.microsoft.com/office/drawing/2014/main" id="{9BCDCC28-DC47-4D90-A54A-5C9FFCD84295}"/>
                    </a:ext>
                  </a:extLst>
                </p:cNvPr>
                <p:cNvPicPr/>
                <p:nvPr/>
              </p:nvPicPr>
              <p:blipFill>
                <a:blip r:embed="rId157"/>
                <a:stretch>
                  <a:fillRect/>
                </a:stretch>
              </p:blipFill>
              <p:spPr>
                <a:xfrm>
                  <a:off x="4565527" y="2387665"/>
                  <a:ext cx="133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66" name="Freihand 265">
                  <a:extLst>
                    <a:ext uri="{FF2B5EF4-FFF2-40B4-BE49-F238E27FC236}">
                      <a16:creationId xmlns:a16="http://schemas.microsoft.com/office/drawing/2014/main" id="{96AF2066-5FF4-459D-88F1-7CB765B59D40}"/>
                    </a:ext>
                  </a:extLst>
                </p14:cNvPr>
                <p14:cNvContentPartPr/>
                <p14:nvPr/>
              </p14:nvContentPartPr>
              <p14:xfrm>
                <a:off x="4725007" y="2350225"/>
                <a:ext cx="119520" cy="167400"/>
              </p14:xfrm>
            </p:contentPart>
          </mc:Choice>
          <mc:Fallback xmlns="">
            <p:pic>
              <p:nvPicPr>
                <p:cNvPr id="266" name="Freihand 265">
                  <a:extLst>
                    <a:ext uri="{FF2B5EF4-FFF2-40B4-BE49-F238E27FC236}">
                      <a16:creationId xmlns:a16="http://schemas.microsoft.com/office/drawing/2014/main" id="{96AF2066-5FF4-459D-88F1-7CB765B59D40}"/>
                    </a:ext>
                  </a:extLst>
                </p:cNvPr>
                <p:cNvPicPr/>
                <p:nvPr/>
              </p:nvPicPr>
              <p:blipFill>
                <a:blip r:embed="rId159"/>
                <a:stretch>
                  <a:fillRect/>
                </a:stretch>
              </p:blipFill>
              <p:spPr>
                <a:xfrm>
                  <a:off x="4720687" y="2345905"/>
                  <a:ext cx="128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67" name="Freihand 266">
                  <a:extLst>
                    <a:ext uri="{FF2B5EF4-FFF2-40B4-BE49-F238E27FC236}">
                      <a16:creationId xmlns:a16="http://schemas.microsoft.com/office/drawing/2014/main" id="{52EF7572-07C2-4F43-A46D-E962275568A8}"/>
                    </a:ext>
                  </a:extLst>
                </p14:cNvPr>
                <p14:cNvContentPartPr/>
                <p14:nvPr/>
              </p14:nvContentPartPr>
              <p14:xfrm>
                <a:off x="4884487" y="2406745"/>
                <a:ext cx="42120" cy="91080"/>
              </p14:xfrm>
            </p:contentPart>
          </mc:Choice>
          <mc:Fallback xmlns="">
            <p:pic>
              <p:nvPicPr>
                <p:cNvPr id="267" name="Freihand 266">
                  <a:extLst>
                    <a:ext uri="{FF2B5EF4-FFF2-40B4-BE49-F238E27FC236}">
                      <a16:creationId xmlns:a16="http://schemas.microsoft.com/office/drawing/2014/main" id="{52EF7572-07C2-4F43-A46D-E962275568A8}"/>
                    </a:ext>
                  </a:extLst>
                </p:cNvPr>
                <p:cNvPicPr/>
                <p:nvPr/>
              </p:nvPicPr>
              <p:blipFill>
                <a:blip r:embed="rId161"/>
                <a:stretch>
                  <a:fillRect/>
                </a:stretch>
              </p:blipFill>
              <p:spPr>
                <a:xfrm>
                  <a:off x="4880167" y="2402425"/>
                  <a:ext cx="5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68" name="Freihand 267">
                  <a:extLst>
                    <a:ext uri="{FF2B5EF4-FFF2-40B4-BE49-F238E27FC236}">
                      <a16:creationId xmlns:a16="http://schemas.microsoft.com/office/drawing/2014/main" id="{C2461883-5DE7-42F6-98A4-1195AA1B461D}"/>
                    </a:ext>
                  </a:extLst>
                </p14:cNvPr>
                <p14:cNvContentPartPr/>
                <p14:nvPr/>
              </p14:nvContentPartPr>
              <p14:xfrm>
                <a:off x="4900687" y="2350225"/>
                <a:ext cx="14400" cy="18000"/>
              </p14:xfrm>
            </p:contentPart>
          </mc:Choice>
          <mc:Fallback xmlns="">
            <p:pic>
              <p:nvPicPr>
                <p:cNvPr id="268" name="Freihand 267">
                  <a:extLst>
                    <a:ext uri="{FF2B5EF4-FFF2-40B4-BE49-F238E27FC236}">
                      <a16:creationId xmlns:a16="http://schemas.microsoft.com/office/drawing/2014/main" id="{C2461883-5DE7-42F6-98A4-1195AA1B461D}"/>
                    </a:ext>
                  </a:extLst>
                </p:cNvPr>
                <p:cNvPicPr/>
                <p:nvPr/>
              </p:nvPicPr>
              <p:blipFill>
                <a:blip r:embed="rId163"/>
                <a:stretch>
                  <a:fillRect/>
                </a:stretch>
              </p:blipFill>
              <p:spPr>
                <a:xfrm>
                  <a:off x="4896367" y="2345905"/>
                  <a:ext cx="23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9" name="Freihand 268">
                  <a:extLst>
                    <a:ext uri="{FF2B5EF4-FFF2-40B4-BE49-F238E27FC236}">
                      <a16:creationId xmlns:a16="http://schemas.microsoft.com/office/drawing/2014/main" id="{D719CA3C-672E-47BA-81C3-99F72AD4F584}"/>
                    </a:ext>
                  </a:extLst>
                </p14:cNvPr>
                <p14:cNvContentPartPr/>
                <p14:nvPr/>
              </p14:nvContentPartPr>
              <p14:xfrm>
                <a:off x="4960447" y="2385145"/>
                <a:ext cx="168120" cy="172440"/>
              </p14:xfrm>
            </p:contentPart>
          </mc:Choice>
          <mc:Fallback xmlns="">
            <p:pic>
              <p:nvPicPr>
                <p:cNvPr id="269" name="Freihand 268">
                  <a:extLst>
                    <a:ext uri="{FF2B5EF4-FFF2-40B4-BE49-F238E27FC236}">
                      <a16:creationId xmlns:a16="http://schemas.microsoft.com/office/drawing/2014/main" id="{D719CA3C-672E-47BA-81C3-99F72AD4F584}"/>
                    </a:ext>
                  </a:extLst>
                </p:cNvPr>
                <p:cNvPicPr/>
                <p:nvPr/>
              </p:nvPicPr>
              <p:blipFill>
                <a:blip r:embed="rId165"/>
                <a:stretch>
                  <a:fillRect/>
                </a:stretch>
              </p:blipFill>
              <p:spPr>
                <a:xfrm>
                  <a:off x="4956127" y="2380825"/>
                  <a:ext cx="176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70" name="Freihand 269">
                  <a:extLst>
                    <a:ext uri="{FF2B5EF4-FFF2-40B4-BE49-F238E27FC236}">
                      <a16:creationId xmlns:a16="http://schemas.microsoft.com/office/drawing/2014/main" id="{409139B5-9BB0-4DA7-9E6D-A6AA538C87C4}"/>
                    </a:ext>
                  </a:extLst>
                </p14:cNvPr>
                <p14:cNvContentPartPr/>
                <p14:nvPr/>
              </p14:nvContentPartPr>
              <p14:xfrm>
                <a:off x="5238727" y="2393425"/>
                <a:ext cx="10800" cy="109080"/>
              </p14:xfrm>
            </p:contentPart>
          </mc:Choice>
          <mc:Fallback xmlns="">
            <p:pic>
              <p:nvPicPr>
                <p:cNvPr id="270" name="Freihand 269">
                  <a:extLst>
                    <a:ext uri="{FF2B5EF4-FFF2-40B4-BE49-F238E27FC236}">
                      <a16:creationId xmlns:a16="http://schemas.microsoft.com/office/drawing/2014/main" id="{409139B5-9BB0-4DA7-9E6D-A6AA538C87C4}"/>
                    </a:ext>
                  </a:extLst>
                </p:cNvPr>
                <p:cNvPicPr/>
                <p:nvPr/>
              </p:nvPicPr>
              <p:blipFill>
                <a:blip r:embed="rId167"/>
                <a:stretch>
                  <a:fillRect/>
                </a:stretch>
              </p:blipFill>
              <p:spPr>
                <a:xfrm>
                  <a:off x="5234407" y="2389105"/>
                  <a:ext cx="19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71" name="Freihand 270">
                  <a:extLst>
                    <a:ext uri="{FF2B5EF4-FFF2-40B4-BE49-F238E27FC236}">
                      <a16:creationId xmlns:a16="http://schemas.microsoft.com/office/drawing/2014/main" id="{47BCCE70-F250-4F86-8532-6FE0639DE299}"/>
                    </a:ext>
                  </a:extLst>
                </p14:cNvPr>
                <p14:cNvContentPartPr/>
                <p14:nvPr/>
              </p14:nvContentPartPr>
              <p14:xfrm>
                <a:off x="5207767" y="2434105"/>
                <a:ext cx="101880" cy="7920"/>
              </p14:xfrm>
            </p:contentPart>
          </mc:Choice>
          <mc:Fallback xmlns="">
            <p:pic>
              <p:nvPicPr>
                <p:cNvPr id="271" name="Freihand 270">
                  <a:extLst>
                    <a:ext uri="{FF2B5EF4-FFF2-40B4-BE49-F238E27FC236}">
                      <a16:creationId xmlns:a16="http://schemas.microsoft.com/office/drawing/2014/main" id="{47BCCE70-F250-4F86-8532-6FE0639DE299}"/>
                    </a:ext>
                  </a:extLst>
                </p:cNvPr>
                <p:cNvPicPr/>
                <p:nvPr/>
              </p:nvPicPr>
              <p:blipFill>
                <a:blip r:embed="rId169"/>
                <a:stretch>
                  <a:fillRect/>
                </a:stretch>
              </p:blipFill>
              <p:spPr>
                <a:xfrm>
                  <a:off x="5203447" y="2429785"/>
                  <a:ext cx="110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72" name="Freihand 271">
                  <a:extLst>
                    <a:ext uri="{FF2B5EF4-FFF2-40B4-BE49-F238E27FC236}">
                      <a16:creationId xmlns:a16="http://schemas.microsoft.com/office/drawing/2014/main" id="{507268AF-BD37-442D-A926-B8151AA5095A}"/>
                    </a:ext>
                  </a:extLst>
                </p14:cNvPr>
                <p14:cNvContentPartPr/>
                <p14:nvPr/>
              </p14:nvContentPartPr>
              <p14:xfrm>
                <a:off x="5358967" y="2369305"/>
                <a:ext cx="108360" cy="205200"/>
              </p14:xfrm>
            </p:contentPart>
          </mc:Choice>
          <mc:Fallback xmlns="">
            <p:pic>
              <p:nvPicPr>
                <p:cNvPr id="272" name="Freihand 271">
                  <a:extLst>
                    <a:ext uri="{FF2B5EF4-FFF2-40B4-BE49-F238E27FC236}">
                      <a16:creationId xmlns:a16="http://schemas.microsoft.com/office/drawing/2014/main" id="{507268AF-BD37-442D-A926-B8151AA5095A}"/>
                    </a:ext>
                  </a:extLst>
                </p:cNvPr>
                <p:cNvPicPr/>
                <p:nvPr/>
              </p:nvPicPr>
              <p:blipFill>
                <a:blip r:embed="rId171"/>
                <a:stretch>
                  <a:fillRect/>
                </a:stretch>
              </p:blipFill>
              <p:spPr>
                <a:xfrm>
                  <a:off x="5354647" y="2364985"/>
                  <a:ext cx="117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99" name="Freihand 298">
                  <a:extLst>
                    <a:ext uri="{FF2B5EF4-FFF2-40B4-BE49-F238E27FC236}">
                      <a16:creationId xmlns:a16="http://schemas.microsoft.com/office/drawing/2014/main" id="{3BFEB3DC-58A7-408C-A5C8-2061D62CBF7A}"/>
                    </a:ext>
                  </a:extLst>
                </p14:cNvPr>
                <p14:cNvContentPartPr/>
                <p14:nvPr/>
              </p14:nvContentPartPr>
              <p14:xfrm>
                <a:off x="4331887" y="2272825"/>
                <a:ext cx="714240" cy="32400"/>
              </p14:xfrm>
            </p:contentPart>
          </mc:Choice>
          <mc:Fallback xmlns="">
            <p:pic>
              <p:nvPicPr>
                <p:cNvPr id="299" name="Freihand 298">
                  <a:extLst>
                    <a:ext uri="{FF2B5EF4-FFF2-40B4-BE49-F238E27FC236}">
                      <a16:creationId xmlns:a16="http://schemas.microsoft.com/office/drawing/2014/main" id="{3BFEB3DC-58A7-408C-A5C8-2061D62CBF7A}"/>
                    </a:ext>
                  </a:extLst>
                </p:cNvPr>
                <p:cNvPicPr/>
                <p:nvPr/>
              </p:nvPicPr>
              <p:blipFill>
                <a:blip r:embed="rId173"/>
                <a:stretch>
                  <a:fillRect/>
                </a:stretch>
              </p:blipFill>
              <p:spPr>
                <a:xfrm>
                  <a:off x="4327567" y="2268505"/>
                  <a:ext cx="72288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301" name="Freihand 300">
                <a:extLst>
                  <a:ext uri="{FF2B5EF4-FFF2-40B4-BE49-F238E27FC236}">
                    <a16:creationId xmlns:a16="http://schemas.microsoft.com/office/drawing/2014/main" id="{413646FE-8C20-40FE-955D-E92D144ACAA2}"/>
                  </a:ext>
                </a:extLst>
              </p14:cNvPr>
              <p14:cNvContentPartPr/>
              <p14:nvPr/>
            </p14:nvContentPartPr>
            <p14:xfrm>
              <a:off x="820807" y="4465945"/>
              <a:ext cx="174960" cy="38880"/>
            </p14:xfrm>
          </p:contentPart>
        </mc:Choice>
        <mc:Fallback xmlns="">
          <p:pic>
            <p:nvPicPr>
              <p:cNvPr id="301" name="Freihand 300">
                <a:extLst>
                  <a:ext uri="{FF2B5EF4-FFF2-40B4-BE49-F238E27FC236}">
                    <a16:creationId xmlns:a16="http://schemas.microsoft.com/office/drawing/2014/main" id="{413646FE-8C20-40FE-955D-E92D144ACAA2}"/>
                  </a:ext>
                </a:extLst>
              </p:cNvPr>
              <p:cNvPicPr/>
              <p:nvPr/>
            </p:nvPicPr>
            <p:blipFill>
              <a:blip r:embed="rId175"/>
              <a:stretch>
                <a:fillRect/>
              </a:stretch>
            </p:blipFill>
            <p:spPr>
              <a:xfrm>
                <a:off x="816487" y="4461625"/>
                <a:ext cx="183600" cy="47520"/>
              </a:xfrm>
              <a:prstGeom prst="rect">
                <a:avLst/>
              </a:prstGeom>
            </p:spPr>
          </p:pic>
        </mc:Fallback>
      </mc:AlternateContent>
      <p:grpSp>
        <p:nvGrpSpPr>
          <p:cNvPr id="304" name="Gruppieren 303">
            <a:extLst>
              <a:ext uri="{FF2B5EF4-FFF2-40B4-BE49-F238E27FC236}">
                <a16:creationId xmlns:a16="http://schemas.microsoft.com/office/drawing/2014/main" id="{1144A002-DE31-496A-9427-76D12D417964}"/>
              </a:ext>
            </a:extLst>
          </p:cNvPr>
          <p:cNvGrpSpPr/>
          <p:nvPr/>
        </p:nvGrpSpPr>
        <p:grpSpPr>
          <a:xfrm>
            <a:off x="635407" y="4463065"/>
            <a:ext cx="158760" cy="178560"/>
            <a:chOff x="635407" y="4463065"/>
            <a:chExt cx="158760" cy="178560"/>
          </a:xfrm>
        </p:grpSpPr>
        <mc:AlternateContent xmlns:mc="http://schemas.openxmlformats.org/markup-compatibility/2006" xmlns:p14="http://schemas.microsoft.com/office/powerpoint/2010/main">
          <mc:Choice Requires="p14">
            <p:contentPart p14:bwMode="auto" r:id="rId176">
              <p14:nvContentPartPr>
                <p14:cNvPr id="302" name="Freihand 301">
                  <a:extLst>
                    <a:ext uri="{FF2B5EF4-FFF2-40B4-BE49-F238E27FC236}">
                      <a16:creationId xmlns:a16="http://schemas.microsoft.com/office/drawing/2014/main" id="{CFEB6F75-752C-43D1-90EB-0BC967264B2E}"/>
                    </a:ext>
                  </a:extLst>
                </p14:cNvPr>
                <p14:cNvContentPartPr/>
                <p14:nvPr/>
              </p14:nvContentPartPr>
              <p14:xfrm>
                <a:off x="635407" y="4463065"/>
                <a:ext cx="77760" cy="115560"/>
              </p14:xfrm>
            </p:contentPart>
          </mc:Choice>
          <mc:Fallback xmlns="">
            <p:pic>
              <p:nvPicPr>
                <p:cNvPr id="302" name="Freihand 301">
                  <a:extLst>
                    <a:ext uri="{FF2B5EF4-FFF2-40B4-BE49-F238E27FC236}">
                      <a16:creationId xmlns:a16="http://schemas.microsoft.com/office/drawing/2014/main" id="{CFEB6F75-752C-43D1-90EB-0BC967264B2E}"/>
                    </a:ext>
                  </a:extLst>
                </p:cNvPr>
                <p:cNvPicPr/>
                <p:nvPr/>
              </p:nvPicPr>
              <p:blipFill>
                <a:blip r:embed="rId177"/>
                <a:stretch>
                  <a:fillRect/>
                </a:stretch>
              </p:blipFill>
              <p:spPr>
                <a:xfrm>
                  <a:off x="631087" y="4458745"/>
                  <a:ext cx="86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03" name="Freihand 302">
                  <a:extLst>
                    <a:ext uri="{FF2B5EF4-FFF2-40B4-BE49-F238E27FC236}">
                      <a16:creationId xmlns:a16="http://schemas.microsoft.com/office/drawing/2014/main" id="{A9897D36-DBBE-4291-A069-1EE3275D1042}"/>
                    </a:ext>
                  </a:extLst>
                </p14:cNvPr>
                <p14:cNvContentPartPr/>
                <p14:nvPr/>
              </p14:nvContentPartPr>
              <p14:xfrm>
                <a:off x="714607" y="4534345"/>
                <a:ext cx="79560" cy="107280"/>
              </p14:xfrm>
            </p:contentPart>
          </mc:Choice>
          <mc:Fallback xmlns="">
            <p:pic>
              <p:nvPicPr>
                <p:cNvPr id="303" name="Freihand 302">
                  <a:extLst>
                    <a:ext uri="{FF2B5EF4-FFF2-40B4-BE49-F238E27FC236}">
                      <a16:creationId xmlns:a16="http://schemas.microsoft.com/office/drawing/2014/main" id="{A9897D36-DBBE-4291-A069-1EE3275D1042}"/>
                    </a:ext>
                  </a:extLst>
                </p:cNvPr>
                <p:cNvPicPr/>
                <p:nvPr/>
              </p:nvPicPr>
              <p:blipFill>
                <a:blip r:embed="rId179"/>
                <a:stretch>
                  <a:fillRect/>
                </a:stretch>
              </p:blipFill>
              <p:spPr>
                <a:xfrm>
                  <a:off x="710287" y="4530025"/>
                  <a:ext cx="8820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305" name="Freihand 304">
                <a:extLst>
                  <a:ext uri="{FF2B5EF4-FFF2-40B4-BE49-F238E27FC236}">
                    <a16:creationId xmlns:a16="http://schemas.microsoft.com/office/drawing/2014/main" id="{2DA8801C-1E61-4AC2-8162-27A1DCE77B85}"/>
                  </a:ext>
                </a:extLst>
              </p14:cNvPr>
              <p14:cNvContentPartPr/>
              <p14:nvPr/>
            </p14:nvContentPartPr>
            <p14:xfrm>
              <a:off x="1512007" y="4397185"/>
              <a:ext cx="37080" cy="109440"/>
            </p14:xfrm>
          </p:contentPart>
        </mc:Choice>
        <mc:Fallback xmlns="">
          <p:pic>
            <p:nvPicPr>
              <p:cNvPr id="305" name="Freihand 304">
                <a:extLst>
                  <a:ext uri="{FF2B5EF4-FFF2-40B4-BE49-F238E27FC236}">
                    <a16:creationId xmlns:a16="http://schemas.microsoft.com/office/drawing/2014/main" id="{2DA8801C-1E61-4AC2-8162-27A1DCE77B85}"/>
                  </a:ext>
                </a:extLst>
              </p:cNvPr>
              <p:cNvPicPr/>
              <p:nvPr/>
            </p:nvPicPr>
            <p:blipFill>
              <a:blip r:embed="rId181"/>
              <a:stretch>
                <a:fillRect/>
              </a:stretch>
            </p:blipFill>
            <p:spPr>
              <a:xfrm>
                <a:off x="1507687" y="4392865"/>
                <a:ext cx="45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6" name="Freihand 45">
                <a:extLst>
                  <a:ext uri="{FF2B5EF4-FFF2-40B4-BE49-F238E27FC236}">
                    <a16:creationId xmlns:a16="http://schemas.microsoft.com/office/drawing/2014/main" id="{AA680948-4F09-4045-8010-3128F9D1C252}"/>
                  </a:ext>
                </a:extLst>
              </p14:cNvPr>
              <p14:cNvContentPartPr/>
              <p14:nvPr/>
            </p14:nvContentPartPr>
            <p14:xfrm>
              <a:off x="917287" y="1087705"/>
              <a:ext cx="2503440" cy="2192760"/>
            </p14:xfrm>
          </p:contentPart>
        </mc:Choice>
        <mc:Fallback xmlns="">
          <p:pic>
            <p:nvPicPr>
              <p:cNvPr id="46" name="Freihand 45">
                <a:extLst>
                  <a:ext uri="{FF2B5EF4-FFF2-40B4-BE49-F238E27FC236}">
                    <a16:creationId xmlns:a16="http://schemas.microsoft.com/office/drawing/2014/main" id="{AA680948-4F09-4045-8010-3128F9D1C252}"/>
                  </a:ext>
                </a:extLst>
              </p:cNvPr>
              <p:cNvPicPr/>
              <p:nvPr/>
            </p:nvPicPr>
            <p:blipFill>
              <a:blip r:embed="rId183"/>
              <a:stretch>
                <a:fillRect/>
              </a:stretch>
            </p:blipFill>
            <p:spPr>
              <a:xfrm>
                <a:off x="912967" y="1083385"/>
                <a:ext cx="2512080" cy="2201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 name="Freihand 46">
                <a:extLst>
                  <a:ext uri="{FF2B5EF4-FFF2-40B4-BE49-F238E27FC236}">
                    <a16:creationId xmlns:a16="http://schemas.microsoft.com/office/drawing/2014/main" id="{ED1A51EF-43A4-461B-BCFA-D2483D45BB88}"/>
                  </a:ext>
                </a:extLst>
              </p14:cNvPr>
              <p14:cNvContentPartPr/>
              <p14:nvPr/>
            </p14:nvContentPartPr>
            <p14:xfrm>
              <a:off x="3209407" y="774505"/>
              <a:ext cx="103320" cy="166680"/>
            </p14:xfrm>
          </p:contentPart>
        </mc:Choice>
        <mc:Fallback xmlns="">
          <p:pic>
            <p:nvPicPr>
              <p:cNvPr id="47" name="Freihand 46">
                <a:extLst>
                  <a:ext uri="{FF2B5EF4-FFF2-40B4-BE49-F238E27FC236}">
                    <a16:creationId xmlns:a16="http://schemas.microsoft.com/office/drawing/2014/main" id="{ED1A51EF-43A4-461B-BCFA-D2483D45BB88}"/>
                  </a:ext>
                </a:extLst>
              </p:cNvPr>
              <p:cNvPicPr/>
              <p:nvPr/>
            </p:nvPicPr>
            <p:blipFill>
              <a:blip r:embed="rId185"/>
              <a:stretch>
                <a:fillRect/>
              </a:stretch>
            </p:blipFill>
            <p:spPr>
              <a:xfrm>
                <a:off x="3205087" y="770185"/>
                <a:ext cx="111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 name="Freihand 47">
                <a:extLst>
                  <a:ext uri="{FF2B5EF4-FFF2-40B4-BE49-F238E27FC236}">
                    <a16:creationId xmlns:a16="http://schemas.microsoft.com/office/drawing/2014/main" id="{510C0737-4044-4208-BD8C-A024DAD72CDF}"/>
                  </a:ext>
                </a:extLst>
              </p14:cNvPr>
              <p14:cNvContentPartPr/>
              <p14:nvPr/>
            </p14:nvContentPartPr>
            <p14:xfrm>
              <a:off x="3382567" y="779545"/>
              <a:ext cx="111600" cy="10440"/>
            </p14:xfrm>
          </p:contentPart>
        </mc:Choice>
        <mc:Fallback xmlns="">
          <p:pic>
            <p:nvPicPr>
              <p:cNvPr id="48" name="Freihand 47">
                <a:extLst>
                  <a:ext uri="{FF2B5EF4-FFF2-40B4-BE49-F238E27FC236}">
                    <a16:creationId xmlns:a16="http://schemas.microsoft.com/office/drawing/2014/main" id="{510C0737-4044-4208-BD8C-A024DAD72CDF}"/>
                  </a:ext>
                </a:extLst>
              </p:cNvPr>
              <p:cNvPicPr/>
              <p:nvPr/>
            </p:nvPicPr>
            <p:blipFill>
              <a:blip r:embed="rId187"/>
              <a:stretch>
                <a:fillRect/>
              </a:stretch>
            </p:blipFill>
            <p:spPr>
              <a:xfrm>
                <a:off x="3378247" y="775225"/>
                <a:ext cx="12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0" name="Freihand 49">
                <a:extLst>
                  <a:ext uri="{FF2B5EF4-FFF2-40B4-BE49-F238E27FC236}">
                    <a16:creationId xmlns:a16="http://schemas.microsoft.com/office/drawing/2014/main" id="{05A76C82-B632-4391-AC74-6440B9EA1218}"/>
                  </a:ext>
                </a:extLst>
              </p14:cNvPr>
              <p14:cNvContentPartPr/>
              <p14:nvPr/>
            </p14:nvContentPartPr>
            <p14:xfrm>
              <a:off x="3405607" y="810505"/>
              <a:ext cx="114120" cy="23040"/>
            </p14:xfrm>
          </p:contentPart>
        </mc:Choice>
        <mc:Fallback xmlns="">
          <p:pic>
            <p:nvPicPr>
              <p:cNvPr id="50" name="Freihand 49">
                <a:extLst>
                  <a:ext uri="{FF2B5EF4-FFF2-40B4-BE49-F238E27FC236}">
                    <a16:creationId xmlns:a16="http://schemas.microsoft.com/office/drawing/2014/main" id="{05A76C82-B632-4391-AC74-6440B9EA1218}"/>
                  </a:ext>
                </a:extLst>
              </p:cNvPr>
              <p:cNvPicPr/>
              <p:nvPr/>
            </p:nvPicPr>
            <p:blipFill>
              <a:blip r:embed="rId189"/>
              <a:stretch>
                <a:fillRect/>
              </a:stretch>
            </p:blipFill>
            <p:spPr>
              <a:xfrm>
                <a:off x="3401287" y="806185"/>
                <a:ext cx="122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 name="Freihand 50">
                <a:extLst>
                  <a:ext uri="{FF2B5EF4-FFF2-40B4-BE49-F238E27FC236}">
                    <a16:creationId xmlns:a16="http://schemas.microsoft.com/office/drawing/2014/main" id="{CE512C65-85D7-4123-8DD3-3D654A2FEEDA}"/>
                  </a:ext>
                </a:extLst>
              </p14:cNvPr>
              <p14:cNvContentPartPr/>
              <p14:nvPr/>
            </p14:nvContentPartPr>
            <p14:xfrm>
              <a:off x="3570847" y="762985"/>
              <a:ext cx="98640" cy="113040"/>
            </p14:xfrm>
          </p:contentPart>
        </mc:Choice>
        <mc:Fallback xmlns="">
          <p:pic>
            <p:nvPicPr>
              <p:cNvPr id="51" name="Freihand 50">
                <a:extLst>
                  <a:ext uri="{FF2B5EF4-FFF2-40B4-BE49-F238E27FC236}">
                    <a16:creationId xmlns:a16="http://schemas.microsoft.com/office/drawing/2014/main" id="{CE512C65-85D7-4123-8DD3-3D654A2FEEDA}"/>
                  </a:ext>
                </a:extLst>
              </p:cNvPr>
              <p:cNvPicPr/>
              <p:nvPr/>
            </p:nvPicPr>
            <p:blipFill>
              <a:blip r:embed="rId191"/>
              <a:stretch>
                <a:fillRect/>
              </a:stretch>
            </p:blipFill>
            <p:spPr>
              <a:xfrm>
                <a:off x="3566527" y="758665"/>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3" name="Freihand 52">
                <a:extLst>
                  <a:ext uri="{FF2B5EF4-FFF2-40B4-BE49-F238E27FC236}">
                    <a16:creationId xmlns:a16="http://schemas.microsoft.com/office/drawing/2014/main" id="{06C184D4-F469-4DF4-9903-691A04135653}"/>
                  </a:ext>
                </a:extLst>
              </p14:cNvPr>
              <p14:cNvContentPartPr/>
              <p14:nvPr/>
            </p14:nvContentPartPr>
            <p14:xfrm>
              <a:off x="3775687" y="688825"/>
              <a:ext cx="5400" cy="59040"/>
            </p14:xfrm>
          </p:contentPart>
        </mc:Choice>
        <mc:Fallback xmlns="">
          <p:pic>
            <p:nvPicPr>
              <p:cNvPr id="53" name="Freihand 52">
                <a:extLst>
                  <a:ext uri="{FF2B5EF4-FFF2-40B4-BE49-F238E27FC236}">
                    <a16:creationId xmlns:a16="http://schemas.microsoft.com/office/drawing/2014/main" id="{06C184D4-F469-4DF4-9903-691A04135653}"/>
                  </a:ext>
                </a:extLst>
              </p:cNvPr>
              <p:cNvPicPr/>
              <p:nvPr/>
            </p:nvPicPr>
            <p:blipFill>
              <a:blip r:embed="rId193"/>
              <a:stretch>
                <a:fillRect/>
              </a:stretch>
            </p:blipFill>
            <p:spPr>
              <a:xfrm>
                <a:off x="3771367" y="684505"/>
                <a:ext cx="14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4" name="Freihand 53">
                <a:extLst>
                  <a:ext uri="{FF2B5EF4-FFF2-40B4-BE49-F238E27FC236}">
                    <a16:creationId xmlns:a16="http://schemas.microsoft.com/office/drawing/2014/main" id="{02F7BD75-E2B3-4937-A6A7-A2AF7D19D32C}"/>
                  </a:ext>
                </a:extLst>
              </p14:cNvPr>
              <p14:cNvContentPartPr/>
              <p14:nvPr/>
            </p14:nvContentPartPr>
            <p14:xfrm>
              <a:off x="3715207" y="680185"/>
              <a:ext cx="121680" cy="90360"/>
            </p14:xfrm>
          </p:contentPart>
        </mc:Choice>
        <mc:Fallback xmlns="">
          <p:pic>
            <p:nvPicPr>
              <p:cNvPr id="54" name="Freihand 53">
                <a:extLst>
                  <a:ext uri="{FF2B5EF4-FFF2-40B4-BE49-F238E27FC236}">
                    <a16:creationId xmlns:a16="http://schemas.microsoft.com/office/drawing/2014/main" id="{02F7BD75-E2B3-4937-A6A7-A2AF7D19D32C}"/>
                  </a:ext>
                </a:extLst>
              </p:cNvPr>
              <p:cNvPicPr/>
              <p:nvPr/>
            </p:nvPicPr>
            <p:blipFill>
              <a:blip r:embed="rId195"/>
              <a:stretch>
                <a:fillRect/>
              </a:stretch>
            </p:blipFill>
            <p:spPr>
              <a:xfrm>
                <a:off x="3710887" y="675865"/>
                <a:ext cx="130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7" name="Freihand 126">
                <a:extLst>
                  <a:ext uri="{FF2B5EF4-FFF2-40B4-BE49-F238E27FC236}">
                    <a16:creationId xmlns:a16="http://schemas.microsoft.com/office/drawing/2014/main" id="{6A910433-7D18-4B62-B755-35C55E45915B}"/>
                  </a:ext>
                </a:extLst>
              </p14:cNvPr>
              <p14:cNvContentPartPr/>
              <p14:nvPr/>
            </p14:nvContentPartPr>
            <p14:xfrm>
              <a:off x="2253967" y="2822905"/>
              <a:ext cx="7200" cy="170640"/>
            </p14:xfrm>
          </p:contentPart>
        </mc:Choice>
        <mc:Fallback xmlns="">
          <p:pic>
            <p:nvPicPr>
              <p:cNvPr id="127" name="Freihand 126">
                <a:extLst>
                  <a:ext uri="{FF2B5EF4-FFF2-40B4-BE49-F238E27FC236}">
                    <a16:creationId xmlns:a16="http://schemas.microsoft.com/office/drawing/2014/main" id="{6A910433-7D18-4B62-B755-35C55E45915B}"/>
                  </a:ext>
                </a:extLst>
              </p:cNvPr>
              <p:cNvPicPr/>
              <p:nvPr/>
            </p:nvPicPr>
            <p:blipFill>
              <a:blip r:embed="rId197"/>
              <a:stretch>
                <a:fillRect/>
              </a:stretch>
            </p:blipFill>
            <p:spPr>
              <a:xfrm>
                <a:off x="2249647" y="2818585"/>
                <a:ext cx="15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8" name="Freihand 127">
                <a:extLst>
                  <a:ext uri="{FF2B5EF4-FFF2-40B4-BE49-F238E27FC236}">
                    <a16:creationId xmlns:a16="http://schemas.microsoft.com/office/drawing/2014/main" id="{39873FAF-5FD7-402E-B910-C28FF41BE26B}"/>
                  </a:ext>
                </a:extLst>
              </p14:cNvPr>
              <p14:cNvContentPartPr/>
              <p14:nvPr/>
            </p14:nvContentPartPr>
            <p14:xfrm>
              <a:off x="2219407" y="3046465"/>
              <a:ext cx="33840" cy="242640"/>
            </p14:xfrm>
          </p:contentPart>
        </mc:Choice>
        <mc:Fallback xmlns="">
          <p:pic>
            <p:nvPicPr>
              <p:cNvPr id="128" name="Freihand 127">
                <a:extLst>
                  <a:ext uri="{FF2B5EF4-FFF2-40B4-BE49-F238E27FC236}">
                    <a16:creationId xmlns:a16="http://schemas.microsoft.com/office/drawing/2014/main" id="{39873FAF-5FD7-402E-B910-C28FF41BE26B}"/>
                  </a:ext>
                </a:extLst>
              </p:cNvPr>
              <p:cNvPicPr/>
              <p:nvPr/>
            </p:nvPicPr>
            <p:blipFill>
              <a:blip r:embed="rId199"/>
              <a:stretch>
                <a:fillRect/>
              </a:stretch>
            </p:blipFill>
            <p:spPr>
              <a:xfrm>
                <a:off x="2215087" y="3042145"/>
                <a:ext cx="424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5" name="Freihand 184">
                <a:extLst>
                  <a:ext uri="{FF2B5EF4-FFF2-40B4-BE49-F238E27FC236}">
                    <a16:creationId xmlns:a16="http://schemas.microsoft.com/office/drawing/2014/main" id="{E27F3AB3-BDC9-4556-8606-AD7AEA18B25D}"/>
                  </a:ext>
                </a:extLst>
              </p14:cNvPr>
              <p14:cNvContentPartPr/>
              <p14:nvPr/>
            </p14:nvContentPartPr>
            <p14:xfrm>
              <a:off x="7223407" y="1183825"/>
              <a:ext cx="25920" cy="220680"/>
            </p14:xfrm>
          </p:contentPart>
        </mc:Choice>
        <mc:Fallback xmlns="">
          <p:pic>
            <p:nvPicPr>
              <p:cNvPr id="185" name="Freihand 184">
                <a:extLst>
                  <a:ext uri="{FF2B5EF4-FFF2-40B4-BE49-F238E27FC236}">
                    <a16:creationId xmlns:a16="http://schemas.microsoft.com/office/drawing/2014/main" id="{E27F3AB3-BDC9-4556-8606-AD7AEA18B25D}"/>
                  </a:ext>
                </a:extLst>
              </p:cNvPr>
              <p:cNvPicPr/>
              <p:nvPr/>
            </p:nvPicPr>
            <p:blipFill>
              <a:blip r:embed="rId201"/>
              <a:stretch>
                <a:fillRect/>
              </a:stretch>
            </p:blipFill>
            <p:spPr>
              <a:xfrm>
                <a:off x="7219087" y="1179505"/>
                <a:ext cx="345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6" name="Freihand 185">
                <a:extLst>
                  <a:ext uri="{FF2B5EF4-FFF2-40B4-BE49-F238E27FC236}">
                    <a16:creationId xmlns:a16="http://schemas.microsoft.com/office/drawing/2014/main" id="{7A5A7271-3B50-401E-9C05-12ED0DC4AE7D}"/>
                  </a:ext>
                </a:extLst>
              </p14:cNvPr>
              <p14:cNvContentPartPr/>
              <p14:nvPr/>
            </p14:nvContentPartPr>
            <p14:xfrm>
              <a:off x="7134127" y="1375705"/>
              <a:ext cx="171000" cy="50760"/>
            </p14:xfrm>
          </p:contentPart>
        </mc:Choice>
        <mc:Fallback xmlns="">
          <p:pic>
            <p:nvPicPr>
              <p:cNvPr id="186" name="Freihand 185">
                <a:extLst>
                  <a:ext uri="{FF2B5EF4-FFF2-40B4-BE49-F238E27FC236}">
                    <a16:creationId xmlns:a16="http://schemas.microsoft.com/office/drawing/2014/main" id="{7A5A7271-3B50-401E-9C05-12ED0DC4AE7D}"/>
                  </a:ext>
                </a:extLst>
              </p:cNvPr>
              <p:cNvPicPr/>
              <p:nvPr/>
            </p:nvPicPr>
            <p:blipFill>
              <a:blip r:embed="rId203"/>
              <a:stretch>
                <a:fillRect/>
              </a:stretch>
            </p:blipFill>
            <p:spPr>
              <a:xfrm>
                <a:off x="7129807" y="1371385"/>
                <a:ext cx="179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7" name="Freihand 186">
                <a:extLst>
                  <a:ext uri="{FF2B5EF4-FFF2-40B4-BE49-F238E27FC236}">
                    <a16:creationId xmlns:a16="http://schemas.microsoft.com/office/drawing/2014/main" id="{9842AEF6-B9CB-4B4D-9EB3-117A06A7F548}"/>
                  </a:ext>
                </a:extLst>
              </p14:cNvPr>
              <p14:cNvContentPartPr/>
              <p14:nvPr/>
            </p14:nvContentPartPr>
            <p14:xfrm>
              <a:off x="7118287" y="1144945"/>
              <a:ext cx="189360" cy="46440"/>
            </p14:xfrm>
          </p:contentPart>
        </mc:Choice>
        <mc:Fallback xmlns="">
          <p:pic>
            <p:nvPicPr>
              <p:cNvPr id="187" name="Freihand 186">
                <a:extLst>
                  <a:ext uri="{FF2B5EF4-FFF2-40B4-BE49-F238E27FC236}">
                    <a16:creationId xmlns:a16="http://schemas.microsoft.com/office/drawing/2014/main" id="{9842AEF6-B9CB-4B4D-9EB3-117A06A7F548}"/>
                  </a:ext>
                </a:extLst>
              </p:cNvPr>
              <p:cNvPicPr/>
              <p:nvPr/>
            </p:nvPicPr>
            <p:blipFill>
              <a:blip r:embed="rId205"/>
              <a:stretch>
                <a:fillRect/>
              </a:stretch>
            </p:blipFill>
            <p:spPr>
              <a:xfrm>
                <a:off x="7113967" y="1140625"/>
                <a:ext cx="198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8" name="Freihand 187">
                <a:extLst>
                  <a:ext uri="{FF2B5EF4-FFF2-40B4-BE49-F238E27FC236}">
                    <a16:creationId xmlns:a16="http://schemas.microsoft.com/office/drawing/2014/main" id="{86E17A41-3240-493E-BDC2-4F1E3E7EE9E3}"/>
                  </a:ext>
                </a:extLst>
              </p14:cNvPr>
              <p14:cNvContentPartPr/>
              <p14:nvPr/>
            </p14:nvContentPartPr>
            <p14:xfrm>
              <a:off x="7386847" y="1139545"/>
              <a:ext cx="85680" cy="168840"/>
            </p14:xfrm>
          </p:contentPart>
        </mc:Choice>
        <mc:Fallback xmlns="">
          <p:pic>
            <p:nvPicPr>
              <p:cNvPr id="188" name="Freihand 187">
                <a:extLst>
                  <a:ext uri="{FF2B5EF4-FFF2-40B4-BE49-F238E27FC236}">
                    <a16:creationId xmlns:a16="http://schemas.microsoft.com/office/drawing/2014/main" id="{86E17A41-3240-493E-BDC2-4F1E3E7EE9E3}"/>
                  </a:ext>
                </a:extLst>
              </p:cNvPr>
              <p:cNvPicPr/>
              <p:nvPr/>
            </p:nvPicPr>
            <p:blipFill>
              <a:blip r:embed="rId207"/>
              <a:stretch>
                <a:fillRect/>
              </a:stretch>
            </p:blipFill>
            <p:spPr>
              <a:xfrm>
                <a:off x="7382527" y="1135225"/>
                <a:ext cx="94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9" name="Freihand 188">
                <a:extLst>
                  <a:ext uri="{FF2B5EF4-FFF2-40B4-BE49-F238E27FC236}">
                    <a16:creationId xmlns:a16="http://schemas.microsoft.com/office/drawing/2014/main" id="{27CAFB0A-2C74-4789-826B-3D4D53989825}"/>
                  </a:ext>
                </a:extLst>
              </p14:cNvPr>
              <p14:cNvContentPartPr/>
              <p14:nvPr/>
            </p14:nvContentPartPr>
            <p14:xfrm>
              <a:off x="7499167" y="1167265"/>
              <a:ext cx="28440" cy="137880"/>
            </p14:xfrm>
          </p:contentPart>
        </mc:Choice>
        <mc:Fallback xmlns="">
          <p:pic>
            <p:nvPicPr>
              <p:cNvPr id="189" name="Freihand 188">
                <a:extLst>
                  <a:ext uri="{FF2B5EF4-FFF2-40B4-BE49-F238E27FC236}">
                    <a16:creationId xmlns:a16="http://schemas.microsoft.com/office/drawing/2014/main" id="{27CAFB0A-2C74-4789-826B-3D4D53989825}"/>
                  </a:ext>
                </a:extLst>
              </p:cNvPr>
              <p:cNvPicPr/>
              <p:nvPr/>
            </p:nvPicPr>
            <p:blipFill>
              <a:blip r:embed="rId209"/>
              <a:stretch>
                <a:fillRect/>
              </a:stretch>
            </p:blipFill>
            <p:spPr>
              <a:xfrm>
                <a:off x="7494847" y="1162945"/>
                <a:ext cx="37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0" name="Freihand 189">
                <a:extLst>
                  <a:ext uri="{FF2B5EF4-FFF2-40B4-BE49-F238E27FC236}">
                    <a16:creationId xmlns:a16="http://schemas.microsoft.com/office/drawing/2014/main" id="{6A7BA226-AEBE-42D7-917D-E64450AB7BF2}"/>
                  </a:ext>
                </a:extLst>
              </p14:cNvPr>
              <p14:cNvContentPartPr/>
              <p14:nvPr/>
            </p14:nvContentPartPr>
            <p14:xfrm>
              <a:off x="7495207" y="1099225"/>
              <a:ext cx="3960" cy="3600"/>
            </p14:xfrm>
          </p:contentPart>
        </mc:Choice>
        <mc:Fallback xmlns="">
          <p:pic>
            <p:nvPicPr>
              <p:cNvPr id="190" name="Freihand 189">
                <a:extLst>
                  <a:ext uri="{FF2B5EF4-FFF2-40B4-BE49-F238E27FC236}">
                    <a16:creationId xmlns:a16="http://schemas.microsoft.com/office/drawing/2014/main" id="{6A7BA226-AEBE-42D7-917D-E64450AB7BF2}"/>
                  </a:ext>
                </a:extLst>
              </p:cNvPr>
              <p:cNvPicPr/>
              <p:nvPr/>
            </p:nvPicPr>
            <p:blipFill>
              <a:blip r:embed="rId211"/>
              <a:stretch>
                <a:fillRect/>
              </a:stretch>
            </p:blipFill>
            <p:spPr>
              <a:xfrm>
                <a:off x="7490887" y="1094905"/>
                <a:ext cx="12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91" name="Freihand 190">
                <a:extLst>
                  <a:ext uri="{FF2B5EF4-FFF2-40B4-BE49-F238E27FC236}">
                    <a16:creationId xmlns:a16="http://schemas.microsoft.com/office/drawing/2014/main" id="{1F050EAF-98A0-49A5-B44D-F972E2565D31}"/>
                  </a:ext>
                </a:extLst>
              </p14:cNvPr>
              <p14:cNvContentPartPr/>
              <p14:nvPr/>
            </p14:nvContentPartPr>
            <p14:xfrm>
              <a:off x="7569367" y="1079065"/>
              <a:ext cx="68040" cy="229680"/>
            </p14:xfrm>
          </p:contentPart>
        </mc:Choice>
        <mc:Fallback xmlns="">
          <p:pic>
            <p:nvPicPr>
              <p:cNvPr id="191" name="Freihand 190">
                <a:extLst>
                  <a:ext uri="{FF2B5EF4-FFF2-40B4-BE49-F238E27FC236}">
                    <a16:creationId xmlns:a16="http://schemas.microsoft.com/office/drawing/2014/main" id="{1F050EAF-98A0-49A5-B44D-F972E2565D31}"/>
                  </a:ext>
                </a:extLst>
              </p:cNvPr>
              <p:cNvPicPr/>
              <p:nvPr/>
            </p:nvPicPr>
            <p:blipFill>
              <a:blip r:embed="rId213"/>
              <a:stretch>
                <a:fillRect/>
              </a:stretch>
            </p:blipFill>
            <p:spPr>
              <a:xfrm>
                <a:off x="7565047" y="1074745"/>
                <a:ext cx="766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2" name="Freihand 191">
                <a:extLst>
                  <a:ext uri="{FF2B5EF4-FFF2-40B4-BE49-F238E27FC236}">
                    <a16:creationId xmlns:a16="http://schemas.microsoft.com/office/drawing/2014/main" id="{380C2AAB-C355-409D-A92E-34C75236CEFB}"/>
                  </a:ext>
                </a:extLst>
              </p14:cNvPr>
              <p14:cNvContentPartPr/>
              <p14:nvPr/>
            </p14:nvContentPartPr>
            <p14:xfrm>
              <a:off x="7437967" y="1006705"/>
              <a:ext cx="120600" cy="36720"/>
            </p14:xfrm>
          </p:contentPart>
        </mc:Choice>
        <mc:Fallback xmlns="">
          <p:pic>
            <p:nvPicPr>
              <p:cNvPr id="192" name="Freihand 191">
                <a:extLst>
                  <a:ext uri="{FF2B5EF4-FFF2-40B4-BE49-F238E27FC236}">
                    <a16:creationId xmlns:a16="http://schemas.microsoft.com/office/drawing/2014/main" id="{380C2AAB-C355-409D-A92E-34C75236CEFB}"/>
                  </a:ext>
                </a:extLst>
              </p:cNvPr>
              <p:cNvPicPr/>
              <p:nvPr/>
            </p:nvPicPr>
            <p:blipFill>
              <a:blip r:embed="rId215"/>
              <a:stretch>
                <a:fillRect/>
              </a:stretch>
            </p:blipFill>
            <p:spPr>
              <a:xfrm>
                <a:off x="7433647" y="1002385"/>
                <a:ext cx="129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1" name="Freihand 80">
                <a:extLst>
                  <a:ext uri="{FF2B5EF4-FFF2-40B4-BE49-F238E27FC236}">
                    <a16:creationId xmlns:a16="http://schemas.microsoft.com/office/drawing/2014/main" id="{224D4AE4-8C87-4CA9-8B8D-570A7428E589}"/>
                  </a:ext>
                </a:extLst>
              </p14:cNvPr>
              <p14:cNvContentPartPr/>
              <p14:nvPr/>
            </p14:nvContentPartPr>
            <p14:xfrm>
              <a:off x="941047" y="1607905"/>
              <a:ext cx="2937240" cy="949680"/>
            </p14:xfrm>
          </p:contentPart>
        </mc:Choice>
        <mc:Fallback xmlns="">
          <p:pic>
            <p:nvPicPr>
              <p:cNvPr id="81" name="Freihand 80">
                <a:extLst>
                  <a:ext uri="{FF2B5EF4-FFF2-40B4-BE49-F238E27FC236}">
                    <a16:creationId xmlns:a16="http://schemas.microsoft.com/office/drawing/2014/main" id="{224D4AE4-8C87-4CA9-8B8D-570A7428E589}"/>
                  </a:ext>
                </a:extLst>
              </p:cNvPr>
              <p:cNvPicPr/>
              <p:nvPr/>
            </p:nvPicPr>
            <p:blipFill>
              <a:blip r:embed="rId217"/>
              <a:stretch>
                <a:fillRect/>
              </a:stretch>
            </p:blipFill>
            <p:spPr>
              <a:xfrm>
                <a:off x="936727" y="1603585"/>
                <a:ext cx="294588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5B057E46-0D11-4EA5-89AA-259DD32691BE}"/>
                  </a:ext>
                </a:extLst>
              </p14:cNvPr>
              <p14:cNvContentPartPr/>
              <p14:nvPr/>
            </p14:nvContentPartPr>
            <p14:xfrm>
              <a:off x="2283127" y="2113705"/>
              <a:ext cx="8280" cy="112320"/>
            </p14:xfrm>
          </p:contentPart>
        </mc:Choice>
        <mc:Fallback xmlns="">
          <p:pic>
            <p:nvPicPr>
              <p:cNvPr id="125" name="Freihand 124">
                <a:extLst>
                  <a:ext uri="{FF2B5EF4-FFF2-40B4-BE49-F238E27FC236}">
                    <a16:creationId xmlns:a16="http://schemas.microsoft.com/office/drawing/2014/main" id="{5B057E46-0D11-4EA5-89AA-259DD32691BE}"/>
                  </a:ext>
                </a:extLst>
              </p:cNvPr>
              <p:cNvPicPr/>
              <p:nvPr/>
            </p:nvPicPr>
            <p:blipFill>
              <a:blip r:embed="rId219"/>
              <a:stretch>
                <a:fillRect/>
              </a:stretch>
            </p:blipFill>
            <p:spPr>
              <a:xfrm>
                <a:off x="2278807" y="2109385"/>
                <a:ext cx="16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0B41B8AD-E6A1-4B0C-848E-E137C94F7A1A}"/>
                  </a:ext>
                </a:extLst>
              </p14:cNvPr>
              <p14:cNvContentPartPr/>
              <p14:nvPr/>
            </p14:nvContentPartPr>
            <p14:xfrm>
              <a:off x="2257567" y="2369665"/>
              <a:ext cx="7560" cy="242640"/>
            </p14:xfrm>
          </p:contentPart>
        </mc:Choice>
        <mc:Fallback xmlns="">
          <p:pic>
            <p:nvPicPr>
              <p:cNvPr id="126" name="Freihand 125">
                <a:extLst>
                  <a:ext uri="{FF2B5EF4-FFF2-40B4-BE49-F238E27FC236}">
                    <a16:creationId xmlns:a16="http://schemas.microsoft.com/office/drawing/2014/main" id="{0B41B8AD-E6A1-4B0C-848E-E137C94F7A1A}"/>
                  </a:ext>
                </a:extLst>
              </p:cNvPr>
              <p:cNvPicPr/>
              <p:nvPr/>
            </p:nvPicPr>
            <p:blipFill>
              <a:blip r:embed="rId221"/>
              <a:stretch>
                <a:fillRect/>
              </a:stretch>
            </p:blipFill>
            <p:spPr>
              <a:xfrm>
                <a:off x="2253247" y="2365345"/>
                <a:ext cx="16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Freihand 171">
                <a:extLst>
                  <a:ext uri="{FF2B5EF4-FFF2-40B4-BE49-F238E27FC236}">
                    <a16:creationId xmlns:a16="http://schemas.microsoft.com/office/drawing/2014/main" id="{CFDEB702-60B5-47E5-8417-19B09F9388FB}"/>
                  </a:ext>
                </a:extLst>
              </p14:cNvPr>
              <p14:cNvContentPartPr/>
              <p14:nvPr/>
            </p14:nvContentPartPr>
            <p14:xfrm>
              <a:off x="4399567" y="1904545"/>
              <a:ext cx="6480" cy="3600"/>
            </p14:xfrm>
          </p:contentPart>
        </mc:Choice>
        <mc:Fallback xmlns="">
          <p:pic>
            <p:nvPicPr>
              <p:cNvPr id="172" name="Freihand 171">
                <a:extLst>
                  <a:ext uri="{FF2B5EF4-FFF2-40B4-BE49-F238E27FC236}">
                    <a16:creationId xmlns:a16="http://schemas.microsoft.com/office/drawing/2014/main" id="{CFDEB702-60B5-47E5-8417-19B09F9388FB}"/>
                  </a:ext>
                </a:extLst>
              </p:cNvPr>
              <p:cNvPicPr/>
              <p:nvPr/>
            </p:nvPicPr>
            <p:blipFill>
              <a:blip r:embed="rId57"/>
              <a:stretch>
                <a:fillRect/>
              </a:stretch>
            </p:blipFill>
            <p:spPr>
              <a:xfrm>
                <a:off x="4395247" y="1900225"/>
                <a:ext cx="15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1" name="Freihand 170">
                <a:extLst>
                  <a:ext uri="{FF2B5EF4-FFF2-40B4-BE49-F238E27FC236}">
                    <a16:creationId xmlns:a16="http://schemas.microsoft.com/office/drawing/2014/main" id="{A3E552B5-14C4-402A-A772-843B324F87C5}"/>
                  </a:ext>
                </a:extLst>
              </p14:cNvPr>
              <p14:cNvContentPartPr/>
              <p14:nvPr/>
            </p14:nvContentPartPr>
            <p14:xfrm>
              <a:off x="4380127" y="2048905"/>
              <a:ext cx="78120" cy="110160"/>
            </p14:xfrm>
          </p:contentPart>
        </mc:Choice>
        <mc:Fallback xmlns="">
          <p:pic>
            <p:nvPicPr>
              <p:cNvPr id="171" name="Freihand 170">
                <a:extLst>
                  <a:ext uri="{FF2B5EF4-FFF2-40B4-BE49-F238E27FC236}">
                    <a16:creationId xmlns:a16="http://schemas.microsoft.com/office/drawing/2014/main" id="{A3E552B5-14C4-402A-A772-843B324F87C5}"/>
                  </a:ext>
                </a:extLst>
              </p:cNvPr>
              <p:cNvPicPr/>
              <p:nvPr/>
            </p:nvPicPr>
            <p:blipFill>
              <a:blip r:embed="rId224"/>
              <a:stretch>
                <a:fillRect/>
              </a:stretch>
            </p:blipFill>
            <p:spPr>
              <a:xfrm>
                <a:off x="4375807" y="2044585"/>
                <a:ext cx="8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3" name="Freihand 172">
                <a:extLst>
                  <a:ext uri="{FF2B5EF4-FFF2-40B4-BE49-F238E27FC236}">
                    <a16:creationId xmlns:a16="http://schemas.microsoft.com/office/drawing/2014/main" id="{6F98BFBF-1875-4002-BC06-D6DC2369036B}"/>
                  </a:ext>
                </a:extLst>
              </p14:cNvPr>
              <p14:cNvContentPartPr/>
              <p14:nvPr/>
            </p14:nvContentPartPr>
            <p14:xfrm>
              <a:off x="4452847" y="2129905"/>
              <a:ext cx="91080" cy="123120"/>
            </p14:xfrm>
          </p:contentPart>
        </mc:Choice>
        <mc:Fallback xmlns="">
          <p:pic>
            <p:nvPicPr>
              <p:cNvPr id="173" name="Freihand 172">
                <a:extLst>
                  <a:ext uri="{FF2B5EF4-FFF2-40B4-BE49-F238E27FC236}">
                    <a16:creationId xmlns:a16="http://schemas.microsoft.com/office/drawing/2014/main" id="{6F98BFBF-1875-4002-BC06-D6DC2369036B}"/>
                  </a:ext>
                </a:extLst>
              </p:cNvPr>
              <p:cNvPicPr/>
              <p:nvPr/>
            </p:nvPicPr>
            <p:blipFill>
              <a:blip r:embed="rId226"/>
              <a:stretch>
                <a:fillRect/>
              </a:stretch>
            </p:blipFill>
            <p:spPr>
              <a:xfrm>
                <a:off x="4448527" y="2125585"/>
                <a:ext cx="99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9" name="Freihand 178">
                <a:extLst>
                  <a:ext uri="{FF2B5EF4-FFF2-40B4-BE49-F238E27FC236}">
                    <a16:creationId xmlns:a16="http://schemas.microsoft.com/office/drawing/2014/main" id="{4597176F-8130-4262-967F-98609A3E27EA}"/>
                  </a:ext>
                </a:extLst>
              </p14:cNvPr>
              <p14:cNvContentPartPr/>
              <p14:nvPr/>
            </p14:nvContentPartPr>
            <p14:xfrm>
              <a:off x="4923727" y="1949905"/>
              <a:ext cx="13680" cy="7200"/>
            </p14:xfrm>
          </p:contentPart>
        </mc:Choice>
        <mc:Fallback xmlns="">
          <p:pic>
            <p:nvPicPr>
              <p:cNvPr id="179" name="Freihand 178">
                <a:extLst>
                  <a:ext uri="{FF2B5EF4-FFF2-40B4-BE49-F238E27FC236}">
                    <a16:creationId xmlns:a16="http://schemas.microsoft.com/office/drawing/2014/main" id="{4597176F-8130-4262-967F-98609A3E27EA}"/>
                  </a:ext>
                </a:extLst>
              </p:cNvPr>
              <p:cNvPicPr/>
              <p:nvPr/>
            </p:nvPicPr>
            <p:blipFill>
              <a:blip r:embed="rId228"/>
              <a:stretch>
                <a:fillRect/>
              </a:stretch>
            </p:blipFill>
            <p:spPr>
              <a:xfrm>
                <a:off x="4919407" y="1945585"/>
                <a:ext cx="22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5" name="Freihand 174">
                <a:extLst>
                  <a:ext uri="{FF2B5EF4-FFF2-40B4-BE49-F238E27FC236}">
                    <a16:creationId xmlns:a16="http://schemas.microsoft.com/office/drawing/2014/main" id="{EB0D44E9-25B4-4850-9421-5DD953501D94}"/>
                  </a:ext>
                </a:extLst>
              </p14:cNvPr>
              <p14:cNvContentPartPr/>
              <p14:nvPr/>
            </p14:nvContentPartPr>
            <p14:xfrm>
              <a:off x="4673887" y="2043865"/>
              <a:ext cx="111240" cy="118080"/>
            </p14:xfrm>
          </p:contentPart>
        </mc:Choice>
        <mc:Fallback xmlns="">
          <p:pic>
            <p:nvPicPr>
              <p:cNvPr id="175" name="Freihand 174">
                <a:extLst>
                  <a:ext uri="{FF2B5EF4-FFF2-40B4-BE49-F238E27FC236}">
                    <a16:creationId xmlns:a16="http://schemas.microsoft.com/office/drawing/2014/main" id="{EB0D44E9-25B4-4850-9421-5DD953501D94}"/>
                  </a:ext>
                </a:extLst>
              </p:cNvPr>
              <p:cNvPicPr/>
              <p:nvPr/>
            </p:nvPicPr>
            <p:blipFill>
              <a:blip r:embed="rId230"/>
              <a:stretch>
                <a:fillRect/>
              </a:stretch>
            </p:blipFill>
            <p:spPr>
              <a:xfrm>
                <a:off x="4669567" y="2039545"/>
                <a:ext cx="119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6" name="Freihand 175">
                <a:extLst>
                  <a:ext uri="{FF2B5EF4-FFF2-40B4-BE49-F238E27FC236}">
                    <a16:creationId xmlns:a16="http://schemas.microsoft.com/office/drawing/2014/main" id="{C347250D-7B34-4462-B12A-AE58D5E291C5}"/>
                  </a:ext>
                </a:extLst>
              </p14:cNvPr>
              <p14:cNvContentPartPr/>
              <p14:nvPr/>
            </p14:nvContentPartPr>
            <p14:xfrm>
              <a:off x="4926607" y="2056825"/>
              <a:ext cx="360" cy="360"/>
            </p14:xfrm>
          </p:contentPart>
        </mc:Choice>
        <mc:Fallback xmlns="">
          <p:pic>
            <p:nvPicPr>
              <p:cNvPr id="176" name="Freihand 175">
                <a:extLst>
                  <a:ext uri="{FF2B5EF4-FFF2-40B4-BE49-F238E27FC236}">
                    <a16:creationId xmlns:a16="http://schemas.microsoft.com/office/drawing/2014/main" id="{C347250D-7B34-4462-B12A-AE58D5E291C5}"/>
                  </a:ext>
                </a:extLst>
              </p:cNvPr>
              <p:cNvPicPr/>
              <p:nvPr/>
            </p:nvPicPr>
            <p:blipFill>
              <a:blip r:embed="rId85"/>
              <a:stretch>
                <a:fillRect/>
              </a:stretch>
            </p:blipFill>
            <p:spPr>
              <a:xfrm>
                <a:off x="4922287" y="2052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8" name="Freihand 177">
                <a:extLst>
                  <a:ext uri="{FF2B5EF4-FFF2-40B4-BE49-F238E27FC236}">
                    <a16:creationId xmlns:a16="http://schemas.microsoft.com/office/drawing/2014/main" id="{EB15B5D2-18DA-4AD0-ADB1-4B9834E5DE0D}"/>
                  </a:ext>
                </a:extLst>
              </p14:cNvPr>
              <p14:cNvContentPartPr/>
              <p14:nvPr/>
            </p14:nvContentPartPr>
            <p14:xfrm>
              <a:off x="4918687" y="2051785"/>
              <a:ext cx="72360" cy="102240"/>
            </p14:xfrm>
          </p:contentPart>
        </mc:Choice>
        <mc:Fallback xmlns="">
          <p:pic>
            <p:nvPicPr>
              <p:cNvPr id="178" name="Freihand 177">
                <a:extLst>
                  <a:ext uri="{FF2B5EF4-FFF2-40B4-BE49-F238E27FC236}">
                    <a16:creationId xmlns:a16="http://schemas.microsoft.com/office/drawing/2014/main" id="{EB15B5D2-18DA-4AD0-ADB1-4B9834E5DE0D}"/>
                  </a:ext>
                </a:extLst>
              </p:cNvPr>
              <p:cNvPicPr/>
              <p:nvPr/>
            </p:nvPicPr>
            <p:blipFill>
              <a:blip r:embed="rId233"/>
              <a:stretch>
                <a:fillRect/>
              </a:stretch>
            </p:blipFill>
            <p:spPr>
              <a:xfrm>
                <a:off x="4914367" y="2047465"/>
                <a:ext cx="81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Freihand 179">
                <a:extLst>
                  <a:ext uri="{FF2B5EF4-FFF2-40B4-BE49-F238E27FC236}">
                    <a16:creationId xmlns:a16="http://schemas.microsoft.com/office/drawing/2014/main" id="{1E9D572D-63DD-4068-9B48-A2686532A120}"/>
                  </a:ext>
                </a:extLst>
              </p14:cNvPr>
              <p14:cNvContentPartPr/>
              <p14:nvPr/>
            </p14:nvContentPartPr>
            <p14:xfrm>
              <a:off x="4992847" y="2116945"/>
              <a:ext cx="74520" cy="108720"/>
            </p14:xfrm>
          </p:contentPart>
        </mc:Choice>
        <mc:Fallback xmlns="">
          <p:pic>
            <p:nvPicPr>
              <p:cNvPr id="180" name="Freihand 179">
                <a:extLst>
                  <a:ext uri="{FF2B5EF4-FFF2-40B4-BE49-F238E27FC236}">
                    <a16:creationId xmlns:a16="http://schemas.microsoft.com/office/drawing/2014/main" id="{1E9D572D-63DD-4068-9B48-A2686532A120}"/>
                  </a:ext>
                </a:extLst>
              </p:cNvPr>
              <p:cNvPicPr/>
              <p:nvPr/>
            </p:nvPicPr>
            <p:blipFill>
              <a:blip r:embed="rId235"/>
              <a:stretch>
                <a:fillRect/>
              </a:stretch>
            </p:blipFill>
            <p:spPr>
              <a:xfrm>
                <a:off x="4988527" y="2112625"/>
                <a:ext cx="83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2" name="Freihand 81">
                <a:extLst>
                  <a:ext uri="{FF2B5EF4-FFF2-40B4-BE49-F238E27FC236}">
                    <a16:creationId xmlns:a16="http://schemas.microsoft.com/office/drawing/2014/main" id="{0F45D970-0A41-4FBE-A24E-2B89B3391A1C}"/>
                  </a:ext>
                </a:extLst>
              </p14:cNvPr>
              <p14:cNvContentPartPr/>
              <p14:nvPr/>
            </p14:nvContentPartPr>
            <p14:xfrm>
              <a:off x="4095727" y="1529065"/>
              <a:ext cx="85320" cy="51480"/>
            </p14:xfrm>
          </p:contentPart>
        </mc:Choice>
        <mc:Fallback xmlns="">
          <p:pic>
            <p:nvPicPr>
              <p:cNvPr id="82" name="Freihand 81">
                <a:extLst>
                  <a:ext uri="{FF2B5EF4-FFF2-40B4-BE49-F238E27FC236}">
                    <a16:creationId xmlns:a16="http://schemas.microsoft.com/office/drawing/2014/main" id="{0F45D970-0A41-4FBE-A24E-2B89B3391A1C}"/>
                  </a:ext>
                </a:extLst>
              </p:cNvPr>
              <p:cNvPicPr/>
              <p:nvPr/>
            </p:nvPicPr>
            <p:blipFill>
              <a:blip r:embed="rId237"/>
              <a:stretch>
                <a:fillRect/>
              </a:stretch>
            </p:blipFill>
            <p:spPr>
              <a:xfrm>
                <a:off x="4091407" y="1524745"/>
                <a:ext cx="93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3" name="Freihand 82">
                <a:extLst>
                  <a:ext uri="{FF2B5EF4-FFF2-40B4-BE49-F238E27FC236}">
                    <a16:creationId xmlns:a16="http://schemas.microsoft.com/office/drawing/2014/main" id="{9565E386-4353-475F-B937-2EAD7ED90311}"/>
                  </a:ext>
                </a:extLst>
              </p14:cNvPr>
              <p14:cNvContentPartPr/>
              <p14:nvPr/>
            </p14:nvContentPartPr>
            <p14:xfrm>
              <a:off x="4169887" y="1503145"/>
              <a:ext cx="41040" cy="181800"/>
            </p14:xfrm>
          </p:contentPart>
        </mc:Choice>
        <mc:Fallback xmlns="">
          <p:pic>
            <p:nvPicPr>
              <p:cNvPr id="83" name="Freihand 82">
                <a:extLst>
                  <a:ext uri="{FF2B5EF4-FFF2-40B4-BE49-F238E27FC236}">
                    <a16:creationId xmlns:a16="http://schemas.microsoft.com/office/drawing/2014/main" id="{9565E386-4353-475F-B937-2EAD7ED90311}"/>
                  </a:ext>
                </a:extLst>
              </p:cNvPr>
              <p:cNvPicPr/>
              <p:nvPr/>
            </p:nvPicPr>
            <p:blipFill>
              <a:blip r:embed="rId239"/>
              <a:stretch>
                <a:fillRect/>
              </a:stretch>
            </p:blipFill>
            <p:spPr>
              <a:xfrm>
                <a:off x="4165567" y="1498825"/>
                <a:ext cx="49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5" name="Freihand 84">
                <a:extLst>
                  <a:ext uri="{FF2B5EF4-FFF2-40B4-BE49-F238E27FC236}">
                    <a16:creationId xmlns:a16="http://schemas.microsoft.com/office/drawing/2014/main" id="{EC5D46D5-16CD-44A0-A11B-53CDDA1F300E}"/>
                  </a:ext>
                </a:extLst>
              </p14:cNvPr>
              <p14:cNvContentPartPr/>
              <p14:nvPr/>
            </p14:nvContentPartPr>
            <p14:xfrm>
              <a:off x="4287607" y="1416385"/>
              <a:ext cx="11160" cy="58320"/>
            </p14:xfrm>
          </p:contentPart>
        </mc:Choice>
        <mc:Fallback xmlns="">
          <p:pic>
            <p:nvPicPr>
              <p:cNvPr id="85" name="Freihand 84">
                <a:extLst>
                  <a:ext uri="{FF2B5EF4-FFF2-40B4-BE49-F238E27FC236}">
                    <a16:creationId xmlns:a16="http://schemas.microsoft.com/office/drawing/2014/main" id="{EC5D46D5-16CD-44A0-A11B-53CDDA1F300E}"/>
                  </a:ext>
                </a:extLst>
              </p:cNvPr>
              <p:cNvPicPr/>
              <p:nvPr/>
            </p:nvPicPr>
            <p:blipFill>
              <a:blip r:embed="rId241"/>
              <a:stretch>
                <a:fillRect/>
              </a:stretch>
            </p:blipFill>
            <p:spPr>
              <a:xfrm>
                <a:off x="4283287" y="1412065"/>
                <a:ext cx="19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86" name="Freihand 85">
                <a:extLst>
                  <a:ext uri="{FF2B5EF4-FFF2-40B4-BE49-F238E27FC236}">
                    <a16:creationId xmlns:a16="http://schemas.microsoft.com/office/drawing/2014/main" id="{93F12528-92D2-4306-B840-89DA7C4D344B}"/>
                  </a:ext>
                </a:extLst>
              </p14:cNvPr>
              <p14:cNvContentPartPr/>
              <p14:nvPr/>
            </p14:nvContentPartPr>
            <p14:xfrm>
              <a:off x="4235407" y="1387225"/>
              <a:ext cx="112320" cy="73800"/>
            </p14:xfrm>
          </p:contentPart>
        </mc:Choice>
        <mc:Fallback xmlns="">
          <p:pic>
            <p:nvPicPr>
              <p:cNvPr id="86" name="Freihand 85">
                <a:extLst>
                  <a:ext uri="{FF2B5EF4-FFF2-40B4-BE49-F238E27FC236}">
                    <a16:creationId xmlns:a16="http://schemas.microsoft.com/office/drawing/2014/main" id="{93F12528-92D2-4306-B840-89DA7C4D344B}"/>
                  </a:ext>
                </a:extLst>
              </p:cNvPr>
              <p:cNvPicPr/>
              <p:nvPr/>
            </p:nvPicPr>
            <p:blipFill>
              <a:blip r:embed="rId243"/>
              <a:stretch>
                <a:fillRect/>
              </a:stretch>
            </p:blipFill>
            <p:spPr>
              <a:xfrm>
                <a:off x="4231087" y="1382905"/>
                <a:ext cx="120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7" name="Freihand 86">
                <a:extLst>
                  <a:ext uri="{FF2B5EF4-FFF2-40B4-BE49-F238E27FC236}">
                    <a16:creationId xmlns:a16="http://schemas.microsoft.com/office/drawing/2014/main" id="{907F8047-A798-459E-9F21-670136625B15}"/>
                  </a:ext>
                </a:extLst>
              </p14:cNvPr>
              <p14:cNvContentPartPr/>
              <p14:nvPr/>
            </p14:nvContentPartPr>
            <p14:xfrm>
              <a:off x="4352407" y="1551025"/>
              <a:ext cx="119880" cy="12960"/>
            </p14:xfrm>
          </p:contentPart>
        </mc:Choice>
        <mc:Fallback xmlns="">
          <p:pic>
            <p:nvPicPr>
              <p:cNvPr id="87" name="Freihand 86">
                <a:extLst>
                  <a:ext uri="{FF2B5EF4-FFF2-40B4-BE49-F238E27FC236}">
                    <a16:creationId xmlns:a16="http://schemas.microsoft.com/office/drawing/2014/main" id="{907F8047-A798-459E-9F21-670136625B15}"/>
                  </a:ext>
                </a:extLst>
              </p:cNvPr>
              <p:cNvPicPr/>
              <p:nvPr/>
            </p:nvPicPr>
            <p:blipFill>
              <a:blip r:embed="rId245"/>
              <a:stretch>
                <a:fillRect/>
              </a:stretch>
            </p:blipFill>
            <p:spPr>
              <a:xfrm>
                <a:off x="4348087" y="1546705"/>
                <a:ext cx="128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8" name="Freihand 87">
                <a:extLst>
                  <a:ext uri="{FF2B5EF4-FFF2-40B4-BE49-F238E27FC236}">
                    <a16:creationId xmlns:a16="http://schemas.microsoft.com/office/drawing/2014/main" id="{984E9C66-2622-4216-9611-4CC191EBB2AA}"/>
                  </a:ext>
                </a:extLst>
              </p14:cNvPr>
              <p14:cNvContentPartPr/>
              <p14:nvPr/>
            </p14:nvContentPartPr>
            <p14:xfrm>
              <a:off x="4381567" y="1590625"/>
              <a:ext cx="91800" cy="10080"/>
            </p14:xfrm>
          </p:contentPart>
        </mc:Choice>
        <mc:Fallback xmlns="">
          <p:pic>
            <p:nvPicPr>
              <p:cNvPr id="88" name="Freihand 87">
                <a:extLst>
                  <a:ext uri="{FF2B5EF4-FFF2-40B4-BE49-F238E27FC236}">
                    <a16:creationId xmlns:a16="http://schemas.microsoft.com/office/drawing/2014/main" id="{984E9C66-2622-4216-9611-4CC191EBB2AA}"/>
                  </a:ext>
                </a:extLst>
              </p:cNvPr>
              <p:cNvPicPr/>
              <p:nvPr/>
            </p:nvPicPr>
            <p:blipFill>
              <a:blip r:embed="rId247"/>
              <a:stretch>
                <a:fillRect/>
              </a:stretch>
            </p:blipFill>
            <p:spPr>
              <a:xfrm>
                <a:off x="4377247" y="1586305"/>
                <a:ext cx="100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9" name="Freihand 88">
                <a:extLst>
                  <a:ext uri="{FF2B5EF4-FFF2-40B4-BE49-F238E27FC236}">
                    <a16:creationId xmlns:a16="http://schemas.microsoft.com/office/drawing/2014/main" id="{4F6F2D82-AB7B-46B9-B3EB-2295F88829E8}"/>
                  </a:ext>
                </a:extLst>
              </p14:cNvPr>
              <p14:cNvContentPartPr/>
              <p14:nvPr/>
            </p14:nvContentPartPr>
            <p14:xfrm>
              <a:off x="4631407" y="1492705"/>
              <a:ext cx="99720" cy="101880"/>
            </p14:xfrm>
          </p:contentPart>
        </mc:Choice>
        <mc:Fallback xmlns="">
          <p:pic>
            <p:nvPicPr>
              <p:cNvPr id="89" name="Freihand 88">
                <a:extLst>
                  <a:ext uri="{FF2B5EF4-FFF2-40B4-BE49-F238E27FC236}">
                    <a16:creationId xmlns:a16="http://schemas.microsoft.com/office/drawing/2014/main" id="{4F6F2D82-AB7B-46B9-B3EB-2295F88829E8}"/>
                  </a:ext>
                </a:extLst>
              </p:cNvPr>
              <p:cNvPicPr/>
              <p:nvPr/>
            </p:nvPicPr>
            <p:blipFill>
              <a:blip r:embed="rId249"/>
              <a:stretch>
                <a:fillRect/>
              </a:stretch>
            </p:blipFill>
            <p:spPr>
              <a:xfrm>
                <a:off x="4627087" y="1488385"/>
                <a:ext cx="10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1" name="Freihand 90">
                <a:extLst>
                  <a:ext uri="{FF2B5EF4-FFF2-40B4-BE49-F238E27FC236}">
                    <a16:creationId xmlns:a16="http://schemas.microsoft.com/office/drawing/2014/main" id="{5229A94E-70D7-4998-9ED4-4C33E246C11F}"/>
                  </a:ext>
                </a:extLst>
              </p14:cNvPr>
              <p14:cNvContentPartPr/>
              <p14:nvPr/>
            </p14:nvContentPartPr>
            <p14:xfrm>
              <a:off x="4889887" y="1487665"/>
              <a:ext cx="7560" cy="78120"/>
            </p14:xfrm>
          </p:contentPart>
        </mc:Choice>
        <mc:Fallback xmlns="">
          <p:pic>
            <p:nvPicPr>
              <p:cNvPr id="91" name="Freihand 90">
                <a:extLst>
                  <a:ext uri="{FF2B5EF4-FFF2-40B4-BE49-F238E27FC236}">
                    <a16:creationId xmlns:a16="http://schemas.microsoft.com/office/drawing/2014/main" id="{5229A94E-70D7-4998-9ED4-4C33E246C11F}"/>
                  </a:ext>
                </a:extLst>
              </p:cNvPr>
              <p:cNvPicPr/>
              <p:nvPr/>
            </p:nvPicPr>
            <p:blipFill>
              <a:blip r:embed="rId251"/>
              <a:stretch>
                <a:fillRect/>
              </a:stretch>
            </p:blipFill>
            <p:spPr>
              <a:xfrm>
                <a:off x="4885567" y="1483345"/>
                <a:ext cx="1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2" name="Freihand 91">
                <a:extLst>
                  <a:ext uri="{FF2B5EF4-FFF2-40B4-BE49-F238E27FC236}">
                    <a16:creationId xmlns:a16="http://schemas.microsoft.com/office/drawing/2014/main" id="{A322367D-B240-43D6-9846-B418942C63A7}"/>
                  </a:ext>
                </a:extLst>
              </p14:cNvPr>
              <p14:cNvContentPartPr/>
              <p14:nvPr/>
            </p14:nvContentPartPr>
            <p14:xfrm>
              <a:off x="4849567" y="1520065"/>
              <a:ext cx="99000" cy="13320"/>
            </p14:xfrm>
          </p:contentPart>
        </mc:Choice>
        <mc:Fallback xmlns="">
          <p:pic>
            <p:nvPicPr>
              <p:cNvPr id="92" name="Freihand 91">
                <a:extLst>
                  <a:ext uri="{FF2B5EF4-FFF2-40B4-BE49-F238E27FC236}">
                    <a16:creationId xmlns:a16="http://schemas.microsoft.com/office/drawing/2014/main" id="{A322367D-B240-43D6-9846-B418942C63A7}"/>
                  </a:ext>
                </a:extLst>
              </p:cNvPr>
              <p:cNvPicPr/>
              <p:nvPr/>
            </p:nvPicPr>
            <p:blipFill>
              <a:blip r:embed="rId253"/>
              <a:stretch>
                <a:fillRect/>
              </a:stretch>
            </p:blipFill>
            <p:spPr>
              <a:xfrm>
                <a:off x="4845247" y="1515745"/>
                <a:ext cx="107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4" name="Freihand 93">
                <a:extLst>
                  <a:ext uri="{FF2B5EF4-FFF2-40B4-BE49-F238E27FC236}">
                    <a16:creationId xmlns:a16="http://schemas.microsoft.com/office/drawing/2014/main" id="{99568F62-5C11-4497-B293-0DB9DF87606D}"/>
                  </a:ext>
                </a:extLst>
              </p14:cNvPr>
              <p14:cNvContentPartPr/>
              <p14:nvPr/>
            </p14:nvContentPartPr>
            <p14:xfrm>
              <a:off x="5079607" y="1448065"/>
              <a:ext cx="11880" cy="90000"/>
            </p14:xfrm>
          </p:contentPart>
        </mc:Choice>
        <mc:Fallback xmlns="">
          <p:pic>
            <p:nvPicPr>
              <p:cNvPr id="94" name="Freihand 93">
                <a:extLst>
                  <a:ext uri="{FF2B5EF4-FFF2-40B4-BE49-F238E27FC236}">
                    <a16:creationId xmlns:a16="http://schemas.microsoft.com/office/drawing/2014/main" id="{99568F62-5C11-4497-B293-0DB9DF87606D}"/>
                  </a:ext>
                </a:extLst>
              </p:cNvPr>
              <p:cNvPicPr/>
              <p:nvPr/>
            </p:nvPicPr>
            <p:blipFill>
              <a:blip r:embed="rId255"/>
              <a:stretch>
                <a:fillRect/>
              </a:stretch>
            </p:blipFill>
            <p:spPr>
              <a:xfrm>
                <a:off x="5075287" y="1443745"/>
                <a:ext cx="20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95" name="Freihand 94">
                <a:extLst>
                  <a:ext uri="{FF2B5EF4-FFF2-40B4-BE49-F238E27FC236}">
                    <a16:creationId xmlns:a16="http://schemas.microsoft.com/office/drawing/2014/main" id="{36F4C10E-F0D4-4E35-AE7A-DFE748DFDAF2}"/>
                  </a:ext>
                </a:extLst>
              </p14:cNvPr>
              <p14:cNvContentPartPr/>
              <p14:nvPr/>
            </p14:nvContentPartPr>
            <p14:xfrm>
              <a:off x="5025967" y="1553905"/>
              <a:ext cx="100080" cy="13320"/>
            </p14:xfrm>
          </p:contentPart>
        </mc:Choice>
        <mc:Fallback xmlns="">
          <p:pic>
            <p:nvPicPr>
              <p:cNvPr id="95" name="Freihand 94">
                <a:extLst>
                  <a:ext uri="{FF2B5EF4-FFF2-40B4-BE49-F238E27FC236}">
                    <a16:creationId xmlns:a16="http://schemas.microsoft.com/office/drawing/2014/main" id="{36F4C10E-F0D4-4E35-AE7A-DFE748DFDAF2}"/>
                  </a:ext>
                </a:extLst>
              </p:cNvPr>
              <p:cNvPicPr/>
              <p:nvPr/>
            </p:nvPicPr>
            <p:blipFill>
              <a:blip r:embed="rId257"/>
              <a:stretch>
                <a:fillRect/>
              </a:stretch>
            </p:blipFill>
            <p:spPr>
              <a:xfrm>
                <a:off x="5021647" y="1549585"/>
                <a:ext cx="108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6" name="Freihand 95">
                <a:extLst>
                  <a:ext uri="{FF2B5EF4-FFF2-40B4-BE49-F238E27FC236}">
                    <a16:creationId xmlns:a16="http://schemas.microsoft.com/office/drawing/2014/main" id="{827F5027-D726-4D1B-B2E6-35F8B50F3A27}"/>
                  </a:ext>
                </a:extLst>
              </p14:cNvPr>
              <p14:cNvContentPartPr/>
              <p14:nvPr/>
            </p14:nvContentPartPr>
            <p14:xfrm>
              <a:off x="5015527" y="1404505"/>
              <a:ext cx="125640" cy="30600"/>
            </p14:xfrm>
          </p:contentPart>
        </mc:Choice>
        <mc:Fallback xmlns="">
          <p:pic>
            <p:nvPicPr>
              <p:cNvPr id="96" name="Freihand 95">
                <a:extLst>
                  <a:ext uri="{FF2B5EF4-FFF2-40B4-BE49-F238E27FC236}">
                    <a16:creationId xmlns:a16="http://schemas.microsoft.com/office/drawing/2014/main" id="{827F5027-D726-4D1B-B2E6-35F8B50F3A27}"/>
                  </a:ext>
                </a:extLst>
              </p:cNvPr>
              <p:cNvPicPr/>
              <p:nvPr/>
            </p:nvPicPr>
            <p:blipFill>
              <a:blip r:embed="rId259"/>
              <a:stretch>
                <a:fillRect/>
              </a:stretch>
            </p:blipFill>
            <p:spPr>
              <a:xfrm>
                <a:off x="5011207" y="1400185"/>
                <a:ext cx="134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8" name="Freihand 97">
                <a:extLst>
                  <a:ext uri="{FF2B5EF4-FFF2-40B4-BE49-F238E27FC236}">
                    <a16:creationId xmlns:a16="http://schemas.microsoft.com/office/drawing/2014/main" id="{3B94AFD4-1604-4026-B186-9A841FEDC3AD}"/>
                  </a:ext>
                </a:extLst>
              </p14:cNvPr>
              <p14:cNvContentPartPr/>
              <p14:nvPr/>
            </p14:nvContentPartPr>
            <p14:xfrm>
              <a:off x="5163847" y="1364185"/>
              <a:ext cx="71640" cy="209160"/>
            </p14:xfrm>
          </p:contentPart>
        </mc:Choice>
        <mc:Fallback xmlns="">
          <p:pic>
            <p:nvPicPr>
              <p:cNvPr id="98" name="Freihand 97">
                <a:extLst>
                  <a:ext uri="{FF2B5EF4-FFF2-40B4-BE49-F238E27FC236}">
                    <a16:creationId xmlns:a16="http://schemas.microsoft.com/office/drawing/2014/main" id="{3B94AFD4-1604-4026-B186-9A841FEDC3AD}"/>
                  </a:ext>
                </a:extLst>
              </p:cNvPr>
              <p:cNvPicPr/>
              <p:nvPr/>
            </p:nvPicPr>
            <p:blipFill>
              <a:blip r:embed="rId261"/>
              <a:stretch>
                <a:fillRect/>
              </a:stretch>
            </p:blipFill>
            <p:spPr>
              <a:xfrm>
                <a:off x="5159527" y="1359865"/>
                <a:ext cx="80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9" name="Freihand 98">
                <a:extLst>
                  <a:ext uri="{FF2B5EF4-FFF2-40B4-BE49-F238E27FC236}">
                    <a16:creationId xmlns:a16="http://schemas.microsoft.com/office/drawing/2014/main" id="{748852F5-6D04-4150-918E-EE5013D565F4}"/>
                  </a:ext>
                </a:extLst>
              </p14:cNvPr>
              <p14:cNvContentPartPr/>
              <p14:nvPr/>
            </p14:nvContentPartPr>
            <p14:xfrm>
              <a:off x="5271127" y="1446265"/>
              <a:ext cx="47880" cy="66240"/>
            </p14:xfrm>
          </p:contentPart>
        </mc:Choice>
        <mc:Fallback xmlns="">
          <p:pic>
            <p:nvPicPr>
              <p:cNvPr id="99" name="Freihand 98">
                <a:extLst>
                  <a:ext uri="{FF2B5EF4-FFF2-40B4-BE49-F238E27FC236}">
                    <a16:creationId xmlns:a16="http://schemas.microsoft.com/office/drawing/2014/main" id="{748852F5-6D04-4150-918E-EE5013D565F4}"/>
                  </a:ext>
                </a:extLst>
              </p:cNvPr>
              <p:cNvPicPr/>
              <p:nvPr/>
            </p:nvPicPr>
            <p:blipFill>
              <a:blip r:embed="rId263"/>
              <a:stretch>
                <a:fillRect/>
              </a:stretch>
            </p:blipFill>
            <p:spPr>
              <a:xfrm>
                <a:off x="5266807" y="1441945"/>
                <a:ext cx="56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0" name="Freihand 99">
                <a:extLst>
                  <a:ext uri="{FF2B5EF4-FFF2-40B4-BE49-F238E27FC236}">
                    <a16:creationId xmlns:a16="http://schemas.microsoft.com/office/drawing/2014/main" id="{50E3A1D9-6462-4E2F-AE58-34D329E9A442}"/>
                  </a:ext>
                </a:extLst>
              </p14:cNvPr>
              <p14:cNvContentPartPr/>
              <p14:nvPr/>
            </p14:nvContentPartPr>
            <p14:xfrm>
              <a:off x="5295607" y="1374265"/>
              <a:ext cx="9720" cy="6480"/>
            </p14:xfrm>
          </p:contentPart>
        </mc:Choice>
        <mc:Fallback xmlns="">
          <p:pic>
            <p:nvPicPr>
              <p:cNvPr id="100" name="Freihand 99">
                <a:extLst>
                  <a:ext uri="{FF2B5EF4-FFF2-40B4-BE49-F238E27FC236}">
                    <a16:creationId xmlns:a16="http://schemas.microsoft.com/office/drawing/2014/main" id="{50E3A1D9-6462-4E2F-AE58-34D329E9A442}"/>
                  </a:ext>
                </a:extLst>
              </p:cNvPr>
              <p:cNvPicPr/>
              <p:nvPr/>
            </p:nvPicPr>
            <p:blipFill>
              <a:blip r:embed="rId265"/>
              <a:stretch>
                <a:fillRect/>
              </a:stretch>
            </p:blipFill>
            <p:spPr>
              <a:xfrm>
                <a:off x="5291287" y="1369945"/>
                <a:ext cx="18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02" name="Freihand 101">
                <a:extLst>
                  <a:ext uri="{FF2B5EF4-FFF2-40B4-BE49-F238E27FC236}">
                    <a16:creationId xmlns:a16="http://schemas.microsoft.com/office/drawing/2014/main" id="{A90DA356-9AAA-4CA8-9F98-656D5891CEBE}"/>
                  </a:ext>
                </a:extLst>
              </p14:cNvPr>
              <p14:cNvContentPartPr/>
              <p14:nvPr/>
            </p14:nvContentPartPr>
            <p14:xfrm>
              <a:off x="5321167" y="1491265"/>
              <a:ext cx="47880" cy="54360"/>
            </p14:xfrm>
          </p:contentPart>
        </mc:Choice>
        <mc:Fallback xmlns="">
          <p:pic>
            <p:nvPicPr>
              <p:cNvPr id="102" name="Freihand 101">
                <a:extLst>
                  <a:ext uri="{FF2B5EF4-FFF2-40B4-BE49-F238E27FC236}">
                    <a16:creationId xmlns:a16="http://schemas.microsoft.com/office/drawing/2014/main" id="{A90DA356-9AAA-4CA8-9F98-656D5891CEBE}"/>
                  </a:ext>
                </a:extLst>
              </p:cNvPr>
              <p:cNvPicPr/>
              <p:nvPr/>
            </p:nvPicPr>
            <p:blipFill>
              <a:blip r:embed="rId267"/>
              <a:stretch>
                <a:fillRect/>
              </a:stretch>
            </p:blipFill>
            <p:spPr>
              <a:xfrm>
                <a:off x="5316847" y="1486945"/>
                <a:ext cx="56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04" name="Freihand 103">
                <a:extLst>
                  <a:ext uri="{FF2B5EF4-FFF2-40B4-BE49-F238E27FC236}">
                    <a16:creationId xmlns:a16="http://schemas.microsoft.com/office/drawing/2014/main" id="{2572DEBD-7C17-4DC2-B0A5-0DF0CF3AC7E1}"/>
                  </a:ext>
                </a:extLst>
              </p14:cNvPr>
              <p14:cNvContentPartPr/>
              <p14:nvPr/>
            </p14:nvContentPartPr>
            <p14:xfrm>
              <a:off x="5400367" y="1362025"/>
              <a:ext cx="37080" cy="204840"/>
            </p14:xfrm>
          </p:contentPart>
        </mc:Choice>
        <mc:Fallback xmlns="">
          <p:pic>
            <p:nvPicPr>
              <p:cNvPr id="104" name="Freihand 103">
                <a:extLst>
                  <a:ext uri="{FF2B5EF4-FFF2-40B4-BE49-F238E27FC236}">
                    <a16:creationId xmlns:a16="http://schemas.microsoft.com/office/drawing/2014/main" id="{2572DEBD-7C17-4DC2-B0A5-0DF0CF3AC7E1}"/>
                  </a:ext>
                </a:extLst>
              </p:cNvPr>
              <p:cNvPicPr/>
              <p:nvPr/>
            </p:nvPicPr>
            <p:blipFill>
              <a:blip r:embed="rId269"/>
              <a:stretch>
                <a:fillRect/>
              </a:stretch>
            </p:blipFill>
            <p:spPr>
              <a:xfrm>
                <a:off x="5396047" y="1357705"/>
                <a:ext cx="45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05" name="Freihand 104">
                <a:extLst>
                  <a:ext uri="{FF2B5EF4-FFF2-40B4-BE49-F238E27FC236}">
                    <a16:creationId xmlns:a16="http://schemas.microsoft.com/office/drawing/2014/main" id="{59C861FB-A292-4E7A-B6FB-BA107298961E}"/>
                  </a:ext>
                </a:extLst>
              </p14:cNvPr>
              <p14:cNvContentPartPr/>
              <p14:nvPr/>
            </p14:nvContentPartPr>
            <p14:xfrm>
              <a:off x="5552287" y="1435825"/>
              <a:ext cx="13680" cy="91080"/>
            </p14:xfrm>
          </p:contentPart>
        </mc:Choice>
        <mc:Fallback xmlns="">
          <p:pic>
            <p:nvPicPr>
              <p:cNvPr id="105" name="Freihand 104">
                <a:extLst>
                  <a:ext uri="{FF2B5EF4-FFF2-40B4-BE49-F238E27FC236}">
                    <a16:creationId xmlns:a16="http://schemas.microsoft.com/office/drawing/2014/main" id="{59C861FB-A292-4E7A-B6FB-BA107298961E}"/>
                  </a:ext>
                </a:extLst>
              </p:cNvPr>
              <p:cNvPicPr/>
              <p:nvPr/>
            </p:nvPicPr>
            <p:blipFill>
              <a:blip r:embed="rId271"/>
              <a:stretch>
                <a:fillRect/>
              </a:stretch>
            </p:blipFill>
            <p:spPr>
              <a:xfrm>
                <a:off x="5547967" y="1431505"/>
                <a:ext cx="22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06" name="Freihand 105">
                <a:extLst>
                  <a:ext uri="{FF2B5EF4-FFF2-40B4-BE49-F238E27FC236}">
                    <a16:creationId xmlns:a16="http://schemas.microsoft.com/office/drawing/2014/main" id="{88EBFF40-2185-49D3-B5AA-F65EF28BF336}"/>
                  </a:ext>
                </a:extLst>
              </p14:cNvPr>
              <p14:cNvContentPartPr/>
              <p14:nvPr/>
            </p14:nvContentPartPr>
            <p14:xfrm>
              <a:off x="5510167" y="1465705"/>
              <a:ext cx="100440" cy="8640"/>
            </p14:xfrm>
          </p:contentPart>
        </mc:Choice>
        <mc:Fallback xmlns="">
          <p:pic>
            <p:nvPicPr>
              <p:cNvPr id="106" name="Freihand 105">
                <a:extLst>
                  <a:ext uri="{FF2B5EF4-FFF2-40B4-BE49-F238E27FC236}">
                    <a16:creationId xmlns:a16="http://schemas.microsoft.com/office/drawing/2014/main" id="{88EBFF40-2185-49D3-B5AA-F65EF28BF336}"/>
                  </a:ext>
                </a:extLst>
              </p:cNvPr>
              <p:cNvPicPr/>
              <p:nvPr/>
            </p:nvPicPr>
            <p:blipFill>
              <a:blip r:embed="rId273"/>
              <a:stretch>
                <a:fillRect/>
              </a:stretch>
            </p:blipFill>
            <p:spPr>
              <a:xfrm>
                <a:off x="5505847" y="1461385"/>
                <a:ext cx="109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07" name="Freihand 106">
                <a:extLst>
                  <a:ext uri="{FF2B5EF4-FFF2-40B4-BE49-F238E27FC236}">
                    <a16:creationId xmlns:a16="http://schemas.microsoft.com/office/drawing/2014/main" id="{F130694F-33C3-4492-AF01-3A8A1C381E39}"/>
                  </a:ext>
                </a:extLst>
              </p14:cNvPr>
              <p14:cNvContentPartPr/>
              <p14:nvPr/>
            </p14:nvContentPartPr>
            <p14:xfrm>
              <a:off x="5720047" y="1378585"/>
              <a:ext cx="97200" cy="158040"/>
            </p14:xfrm>
          </p:contentPart>
        </mc:Choice>
        <mc:Fallback xmlns="">
          <p:pic>
            <p:nvPicPr>
              <p:cNvPr id="107" name="Freihand 106">
                <a:extLst>
                  <a:ext uri="{FF2B5EF4-FFF2-40B4-BE49-F238E27FC236}">
                    <a16:creationId xmlns:a16="http://schemas.microsoft.com/office/drawing/2014/main" id="{F130694F-33C3-4492-AF01-3A8A1C381E39}"/>
                  </a:ext>
                </a:extLst>
              </p:cNvPr>
              <p:cNvPicPr/>
              <p:nvPr/>
            </p:nvPicPr>
            <p:blipFill>
              <a:blip r:embed="rId275"/>
              <a:stretch>
                <a:fillRect/>
              </a:stretch>
            </p:blipFill>
            <p:spPr>
              <a:xfrm>
                <a:off x="5715727" y="1374265"/>
                <a:ext cx="105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9" name="Freihand 198">
                <a:extLst>
                  <a:ext uri="{FF2B5EF4-FFF2-40B4-BE49-F238E27FC236}">
                    <a16:creationId xmlns:a16="http://schemas.microsoft.com/office/drawing/2014/main" id="{4C7C2AEB-C59B-4AD3-AC09-3810C67AE8CE}"/>
                  </a:ext>
                </a:extLst>
              </p14:cNvPr>
              <p14:cNvContentPartPr/>
              <p14:nvPr/>
            </p14:nvContentPartPr>
            <p14:xfrm>
              <a:off x="5077087" y="1686025"/>
              <a:ext cx="289080" cy="47160"/>
            </p14:xfrm>
          </p:contentPart>
        </mc:Choice>
        <mc:Fallback xmlns="">
          <p:pic>
            <p:nvPicPr>
              <p:cNvPr id="199" name="Freihand 198">
                <a:extLst>
                  <a:ext uri="{FF2B5EF4-FFF2-40B4-BE49-F238E27FC236}">
                    <a16:creationId xmlns:a16="http://schemas.microsoft.com/office/drawing/2014/main" id="{4C7C2AEB-C59B-4AD3-AC09-3810C67AE8CE}"/>
                  </a:ext>
                </a:extLst>
              </p:cNvPr>
              <p:cNvPicPr/>
              <p:nvPr/>
            </p:nvPicPr>
            <p:blipFill>
              <a:blip r:embed="rId277"/>
              <a:stretch>
                <a:fillRect/>
              </a:stretch>
            </p:blipFill>
            <p:spPr>
              <a:xfrm>
                <a:off x="5072767" y="1681705"/>
                <a:ext cx="297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0" name="Freihand 199">
                <a:extLst>
                  <a:ext uri="{FF2B5EF4-FFF2-40B4-BE49-F238E27FC236}">
                    <a16:creationId xmlns:a16="http://schemas.microsoft.com/office/drawing/2014/main" id="{A22C086D-6894-4B9C-BBD5-A819A7D1EDBE}"/>
                  </a:ext>
                </a:extLst>
              </p14:cNvPr>
              <p14:cNvContentPartPr/>
              <p14:nvPr/>
            </p14:nvContentPartPr>
            <p14:xfrm>
              <a:off x="4030567" y="1259065"/>
              <a:ext cx="348480" cy="544320"/>
            </p14:xfrm>
          </p:contentPart>
        </mc:Choice>
        <mc:Fallback xmlns="">
          <p:pic>
            <p:nvPicPr>
              <p:cNvPr id="200" name="Freihand 199">
                <a:extLst>
                  <a:ext uri="{FF2B5EF4-FFF2-40B4-BE49-F238E27FC236}">
                    <a16:creationId xmlns:a16="http://schemas.microsoft.com/office/drawing/2014/main" id="{A22C086D-6894-4B9C-BBD5-A819A7D1EDBE}"/>
                  </a:ext>
                </a:extLst>
              </p:cNvPr>
              <p:cNvPicPr/>
              <p:nvPr/>
            </p:nvPicPr>
            <p:blipFill>
              <a:blip r:embed="rId279"/>
              <a:stretch>
                <a:fillRect/>
              </a:stretch>
            </p:blipFill>
            <p:spPr>
              <a:xfrm>
                <a:off x="4026247" y="1254745"/>
                <a:ext cx="35712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5" name="Freihand 204">
                <a:extLst>
                  <a:ext uri="{FF2B5EF4-FFF2-40B4-BE49-F238E27FC236}">
                    <a16:creationId xmlns:a16="http://schemas.microsoft.com/office/drawing/2014/main" id="{52D94A0E-4478-404D-B3B6-911613594AAA}"/>
                  </a:ext>
                </a:extLst>
              </p14:cNvPr>
              <p14:cNvContentPartPr/>
              <p14:nvPr/>
            </p14:nvContentPartPr>
            <p14:xfrm>
              <a:off x="5972767" y="1904545"/>
              <a:ext cx="55080" cy="183960"/>
            </p14:xfrm>
          </p:contentPart>
        </mc:Choice>
        <mc:Fallback xmlns="">
          <p:pic>
            <p:nvPicPr>
              <p:cNvPr id="205" name="Freihand 204">
                <a:extLst>
                  <a:ext uri="{FF2B5EF4-FFF2-40B4-BE49-F238E27FC236}">
                    <a16:creationId xmlns:a16="http://schemas.microsoft.com/office/drawing/2014/main" id="{52D94A0E-4478-404D-B3B6-911613594AAA}"/>
                  </a:ext>
                </a:extLst>
              </p:cNvPr>
              <p:cNvPicPr/>
              <p:nvPr/>
            </p:nvPicPr>
            <p:blipFill>
              <a:blip r:embed="rId281"/>
              <a:stretch>
                <a:fillRect/>
              </a:stretch>
            </p:blipFill>
            <p:spPr>
              <a:xfrm>
                <a:off x="5968447" y="1900225"/>
                <a:ext cx="63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6" name="Freihand 205">
                <a:extLst>
                  <a:ext uri="{FF2B5EF4-FFF2-40B4-BE49-F238E27FC236}">
                    <a16:creationId xmlns:a16="http://schemas.microsoft.com/office/drawing/2014/main" id="{6000BDE4-D2C7-4E21-8B2B-18C0E38A31E3}"/>
                  </a:ext>
                </a:extLst>
              </p14:cNvPr>
              <p14:cNvContentPartPr/>
              <p14:nvPr/>
            </p14:nvContentPartPr>
            <p14:xfrm>
              <a:off x="5892847" y="2028745"/>
              <a:ext cx="177840" cy="46080"/>
            </p14:xfrm>
          </p:contentPart>
        </mc:Choice>
        <mc:Fallback xmlns="">
          <p:pic>
            <p:nvPicPr>
              <p:cNvPr id="206" name="Freihand 205">
                <a:extLst>
                  <a:ext uri="{FF2B5EF4-FFF2-40B4-BE49-F238E27FC236}">
                    <a16:creationId xmlns:a16="http://schemas.microsoft.com/office/drawing/2014/main" id="{6000BDE4-D2C7-4E21-8B2B-18C0E38A31E3}"/>
                  </a:ext>
                </a:extLst>
              </p:cNvPr>
              <p:cNvPicPr/>
              <p:nvPr/>
            </p:nvPicPr>
            <p:blipFill>
              <a:blip r:embed="rId283"/>
              <a:stretch>
                <a:fillRect/>
              </a:stretch>
            </p:blipFill>
            <p:spPr>
              <a:xfrm>
                <a:off x="5888527" y="2024425"/>
                <a:ext cx="186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7" name="Freihand 206">
                <a:extLst>
                  <a:ext uri="{FF2B5EF4-FFF2-40B4-BE49-F238E27FC236}">
                    <a16:creationId xmlns:a16="http://schemas.microsoft.com/office/drawing/2014/main" id="{C96EDC79-50FA-4EC6-AEAC-E01573376AA6}"/>
                  </a:ext>
                </a:extLst>
              </p14:cNvPr>
              <p14:cNvContentPartPr/>
              <p14:nvPr/>
            </p14:nvContentPartPr>
            <p14:xfrm>
              <a:off x="5877007" y="1896625"/>
              <a:ext cx="167400" cy="9720"/>
            </p14:xfrm>
          </p:contentPart>
        </mc:Choice>
        <mc:Fallback xmlns="">
          <p:pic>
            <p:nvPicPr>
              <p:cNvPr id="207" name="Freihand 206">
                <a:extLst>
                  <a:ext uri="{FF2B5EF4-FFF2-40B4-BE49-F238E27FC236}">
                    <a16:creationId xmlns:a16="http://schemas.microsoft.com/office/drawing/2014/main" id="{C96EDC79-50FA-4EC6-AEAC-E01573376AA6}"/>
                  </a:ext>
                </a:extLst>
              </p:cNvPr>
              <p:cNvPicPr/>
              <p:nvPr/>
            </p:nvPicPr>
            <p:blipFill>
              <a:blip r:embed="rId285"/>
              <a:stretch>
                <a:fillRect/>
              </a:stretch>
            </p:blipFill>
            <p:spPr>
              <a:xfrm>
                <a:off x="5872687" y="1892305"/>
                <a:ext cx="176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8" name="Freihand 207">
                <a:extLst>
                  <a:ext uri="{FF2B5EF4-FFF2-40B4-BE49-F238E27FC236}">
                    <a16:creationId xmlns:a16="http://schemas.microsoft.com/office/drawing/2014/main" id="{4C860571-0B34-4837-AE6D-52D02A4F598E}"/>
                  </a:ext>
                </a:extLst>
              </p14:cNvPr>
              <p14:cNvContentPartPr/>
              <p14:nvPr/>
            </p14:nvContentPartPr>
            <p14:xfrm>
              <a:off x="6102007" y="1832185"/>
              <a:ext cx="88920" cy="234360"/>
            </p14:xfrm>
          </p:contentPart>
        </mc:Choice>
        <mc:Fallback xmlns="">
          <p:pic>
            <p:nvPicPr>
              <p:cNvPr id="208" name="Freihand 207">
                <a:extLst>
                  <a:ext uri="{FF2B5EF4-FFF2-40B4-BE49-F238E27FC236}">
                    <a16:creationId xmlns:a16="http://schemas.microsoft.com/office/drawing/2014/main" id="{4C860571-0B34-4837-AE6D-52D02A4F598E}"/>
                  </a:ext>
                </a:extLst>
              </p:cNvPr>
              <p:cNvPicPr/>
              <p:nvPr/>
            </p:nvPicPr>
            <p:blipFill>
              <a:blip r:embed="rId287"/>
              <a:stretch>
                <a:fillRect/>
              </a:stretch>
            </p:blipFill>
            <p:spPr>
              <a:xfrm>
                <a:off x="6097687" y="1827865"/>
                <a:ext cx="97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9" name="Freihand 208">
                <a:extLst>
                  <a:ext uri="{FF2B5EF4-FFF2-40B4-BE49-F238E27FC236}">
                    <a16:creationId xmlns:a16="http://schemas.microsoft.com/office/drawing/2014/main" id="{9E1D86E3-61C9-4E4F-AFD7-F090C0C1A460}"/>
                  </a:ext>
                </a:extLst>
              </p14:cNvPr>
              <p14:cNvContentPartPr/>
              <p14:nvPr/>
            </p14:nvContentPartPr>
            <p14:xfrm>
              <a:off x="6218647" y="1907065"/>
              <a:ext cx="34560" cy="84960"/>
            </p14:xfrm>
          </p:contentPart>
        </mc:Choice>
        <mc:Fallback xmlns="">
          <p:pic>
            <p:nvPicPr>
              <p:cNvPr id="209" name="Freihand 208">
                <a:extLst>
                  <a:ext uri="{FF2B5EF4-FFF2-40B4-BE49-F238E27FC236}">
                    <a16:creationId xmlns:a16="http://schemas.microsoft.com/office/drawing/2014/main" id="{9E1D86E3-61C9-4E4F-AFD7-F090C0C1A460}"/>
                  </a:ext>
                </a:extLst>
              </p:cNvPr>
              <p:cNvPicPr/>
              <p:nvPr/>
            </p:nvPicPr>
            <p:blipFill>
              <a:blip r:embed="rId289"/>
              <a:stretch>
                <a:fillRect/>
              </a:stretch>
            </p:blipFill>
            <p:spPr>
              <a:xfrm>
                <a:off x="6214327" y="1902745"/>
                <a:ext cx="43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0" name="Freihand 209">
                <a:extLst>
                  <a:ext uri="{FF2B5EF4-FFF2-40B4-BE49-F238E27FC236}">
                    <a16:creationId xmlns:a16="http://schemas.microsoft.com/office/drawing/2014/main" id="{B54C71E1-EA4C-40E5-B134-3DEE9B082277}"/>
                  </a:ext>
                </a:extLst>
              </p14:cNvPr>
              <p14:cNvContentPartPr/>
              <p14:nvPr/>
            </p14:nvContentPartPr>
            <p14:xfrm>
              <a:off x="6229807" y="1835065"/>
              <a:ext cx="18000" cy="20160"/>
            </p14:xfrm>
          </p:contentPart>
        </mc:Choice>
        <mc:Fallback xmlns="">
          <p:pic>
            <p:nvPicPr>
              <p:cNvPr id="210" name="Freihand 209">
                <a:extLst>
                  <a:ext uri="{FF2B5EF4-FFF2-40B4-BE49-F238E27FC236}">
                    <a16:creationId xmlns:a16="http://schemas.microsoft.com/office/drawing/2014/main" id="{B54C71E1-EA4C-40E5-B134-3DEE9B082277}"/>
                  </a:ext>
                </a:extLst>
              </p:cNvPr>
              <p:cNvPicPr/>
              <p:nvPr/>
            </p:nvPicPr>
            <p:blipFill>
              <a:blip r:embed="rId291"/>
              <a:stretch>
                <a:fillRect/>
              </a:stretch>
            </p:blipFill>
            <p:spPr>
              <a:xfrm>
                <a:off x="6225487" y="1830745"/>
                <a:ext cx="26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1" name="Freihand 210">
                <a:extLst>
                  <a:ext uri="{FF2B5EF4-FFF2-40B4-BE49-F238E27FC236}">
                    <a16:creationId xmlns:a16="http://schemas.microsoft.com/office/drawing/2014/main" id="{8E2A4E97-8E75-4569-AD6E-E4A9EED1C7E6}"/>
                  </a:ext>
                </a:extLst>
              </p14:cNvPr>
              <p14:cNvContentPartPr/>
              <p14:nvPr/>
            </p14:nvContentPartPr>
            <p14:xfrm>
              <a:off x="6280207" y="1954945"/>
              <a:ext cx="55080" cy="104040"/>
            </p14:xfrm>
          </p:contentPart>
        </mc:Choice>
        <mc:Fallback xmlns="">
          <p:pic>
            <p:nvPicPr>
              <p:cNvPr id="211" name="Freihand 210">
                <a:extLst>
                  <a:ext uri="{FF2B5EF4-FFF2-40B4-BE49-F238E27FC236}">
                    <a16:creationId xmlns:a16="http://schemas.microsoft.com/office/drawing/2014/main" id="{8E2A4E97-8E75-4569-AD6E-E4A9EED1C7E6}"/>
                  </a:ext>
                </a:extLst>
              </p:cNvPr>
              <p:cNvPicPr/>
              <p:nvPr/>
            </p:nvPicPr>
            <p:blipFill>
              <a:blip r:embed="rId293"/>
              <a:stretch>
                <a:fillRect/>
              </a:stretch>
            </p:blipFill>
            <p:spPr>
              <a:xfrm>
                <a:off x="6275887" y="1950625"/>
                <a:ext cx="63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2" name="Freihand 211">
                <a:extLst>
                  <a:ext uri="{FF2B5EF4-FFF2-40B4-BE49-F238E27FC236}">
                    <a16:creationId xmlns:a16="http://schemas.microsoft.com/office/drawing/2014/main" id="{5FDBA883-A99F-4535-A9BB-B46144A0CCDA}"/>
                  </a:ext>
                </a:extLst>
              </p14:cNvPr>
              <p14:cNvContentPartPr/>
              <p14:nvPr/>
            </p14:nvContentPartPr>
            <p14:xfrm>
              <a:off x="6359407" y="1850545"/>
              <a:ext cx="50040" cy="232920"/>
            </p14:xfrm>
          </p:contentPart>
        </mc:Choice>
        <mc:Fallback xmlns="">
          <p:pic>
            <p:nvPicPr>
              <p:cNvPr id="212" name="Freihand 211">
                <a:extLst>
                  <a:ext uri="{FF2B5EF4-FFF2-40B4-BE49-F238E27FC236}">
                    <a16:creationId xmlns:a16="http://schemas.microsoft.com/office/drawing/2014/main" id="{5FDBA883-A99F-4535-A9BB-B46144A0CCDA}"/>
                  </a:ext>
                </a:extLst>
              </p:cNvPr>
              <p:cNvPicPr/>
              <p:nvPr/>
            </p:nvPicPr>
            <p:blipFill>
              <a:blip r:embed="rId295"/>
              <a:stretch>
                <a:fillRect/>
              </a:stretch>
            </p:blipFill>
            <p:spPr>
              <a:xfrm>
                <a:off x="6355087" y="1846225"/>
                <a:ext cx="58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3" name="Freihand 212">
                <a:extLst>
                  <a:ext uri="{FF2B5EF4-FFF2-40B4-BE49-F238E27FC236}">
                    <a16:creationId xmlns:a16="http://schemas.microsoft.com/office/drawing/2014/main" id="{534164B0-E4F3-4CF1-BD7E-C5794C6E71B9}"/>
                  </a:ext>
                </a:extLst>
              </p14:cNvPr>
              <p14:cNvContentPartPr/>
              <p14:nvPr/>
            </p14:nvContentPartPr>
            <p14:xfrm>
              <a:off x="6526447" y="1883305"/>
              <a:ext cx="133200" cy="132480"/>
            </p14:xfrm>
          </p:contentPart>
        </mc:Choice>
        <mc:Fallback xmlns="">
          <p:pic>
            <p:nvPicPr>
              <p:cNvPr id="213" name="Freihand 212">
                <a:extLst>
                  <a:ext uri="{FF2B5EF4-FFF2-40B4-BE49-F238E27FC236}">
                    <a16:creationId xmlns:a16="http://schemas.microsoft.com/office/drawing/2014/main" id="{534164B0-E4F3-4CF1-BD7E-C5794C6E71B9}"/>
                  </a:ext>
                </a:extLst>
              </p:cNvPr>
              <p:cNvPicPr/>
              <p:nvPr/>
            </p:nvPicPr>
            <p:blipFill>
              <a:blip r:embed="rId297"/>
              <a:stretch>
                <a:fillRect/>
              </a:stretch>
            </p:blipFill>
            <p:spPr>
              <a:xfrm>
                <a:off x="6522127" y="1878985"/>
                <a:ext cx="141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4" name="Freihand 213">
                <a:extLst>
                  <a:ext uri="{FF2B5EF4-FFF2-40B4-BE49-F238E27FC236}">
                    <a16:creationId xmlns:a16="http://schemas.microsoft.com/office/drawing/2014/main" id="{450D282E-F82E-4FEF-A195-1DA20826F50A}"/>
                  </a:ext>
                </a:extLst>
              </p14:cNvPr>
              <p14:cNvContentPartPr/>
              <p14:nvPr/>
            </p14:nvContentPartPr>
            <p14:xfrm>
              <a:off x="6830647" y="1822465"/>
              <a:ext cx="37080" cy="191160"/>
            </p14:xfrm>
          </p:contentPart>
        </mc:Choice>
        <mc:Fallback xmlns="">
          <p:pic>
            <p:nvPicPr>
              <p:cNvPr id="214" name="Freihand 213">
                <a:extLst>
                  <a:ext uri="{FF2B5EF4-FFF2-40B4-BE49-F238E27FC236}">
                    <a16:creationId xmlns:a16="http://schemas.microsoft.com/office/drawing/2014/main" id="{450D282E-F82E-4FEF-A195-1DA20826F50A}"/>
                  </a:ext>
                </a:extLst>
              </p:cNvPr>
              <p:cNvPicPr/>
              <p:nvPr/>
            </p:nvPicPr>
            <p:blipFill>
              <a:blip r:embed="rId299"/>
              <a:stretch>
                <a:fillRect/>
              </a:stretch>
            </p:blipFill>
            <p:spPr>
              <a:xfrm>
                <a:off x="6826327" y="1818145"/>
                <a:ext cx="45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5" name="Freihand 214">
                <a:extLst>
                  <a:ext uri="{FF2B5EF4-FFF2-40B4-BE49-F238E27FC236}">
                    <a16:creationId xmlns:a16="http://schemas.microsoft.com/office/drawing/2014/main" id="{739A70B9-DF48-4BBE-A332-A77F6DD25CE5}"/>
                  </a:ext>
                </a:extLst>
              </p14:cNvPr>
              <p14:cNvContentPartPr/>
              <p14:nvPr/>
            </p14:nvContentPartPr>
            <p14:xfrm>
              <a:off x="6753607" y="1953145"/>
              <a:ext cx="166680" cy="56520"/>
            </p14:xfrm>
          </p:contentPart>
        </mc:Choice>
        <mc:Fallback xmlns="">
          <p:pic>
            <p:nvPicPr>
              <p:cNvPr id="215" name="Freihand 214">
                <a:extLst>
                  <a:ext uri="{FF2B5EF4-FFF2-40B4-BE49-F238E27FC236}">
                    <a16:creationId xmlns:a16="http://schemas.microsoft.com/office/drawing/2014/main" id="{739A70B9-DF48-4BBE-A332-A77F6DD25CE5}"/>
                  </a:ext>
                </a:extLst>
              </p:cNvPr>
              <p:cNvPicPr/>
              <p:nvPr/>
            </p:nvPicPr>
            <p:blipFill>
              <a:blip r:embed="rId301"/>
              <a:stretch>
                <a:fillRect/>
              </a:stretch>
            </p:blipFill>
            <p:spPr>
              <a:xfrm>
                <a:off x="6749287" y="1948825"/>
                <a:ext cx="175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6" name="Freihand 215">
                <a:extLst>
                  <a:ext uri="{FF2B5EF4-FFF2-40B4-BE49-F238E27FC236}">
                    <a16:creationId xmlns:a16="http://schemas.microsoft.com/office/drawing/2014/main" id="{AC78E205-3F47-42C8-8636-3E1048E5503F}"/>
                  </a:ext>
                </a:extLst>
              </p14:cNvPr>
              <p14:cNvContentPartPr/>
              <p14:nvPr/>
            </p14:nvContentPartPr>
            <p14:xfrm>
              <a:off x="6706807" y="1771705"/>
              <a:ext cx="334440" cy="209160"/>
            </p14:xfrm>
          </p:contentPart>
        </mc:Choice>
        <mc:Fallback xmlns="">
          <p:pic>
            <p:nvPicPr>
              <p:cNvPr id="216" name="Freihand 215">
                <a:extLst>
                  <a:ext uri="{FF2B5EF4-FFF2-40B4-BE49-F238E27FC236}">
                    <a16:creationId xmlns:a16="http://schemas.microsoft.com/office/drawing/2014/main" id="{AC78E205-3F47-42C8-8636-3E1048E5503F}"/>
                  </a:ext>
                </a:extLst>
              </p:cNvPr>
              <p:cNvPicPr/>
              <p:nvPr/>
            </p:nvPicPr>
            <p:blipFill>
              <a:blip r:embed="rId303"/>
              <a:stretch>
                <a:fillRect/>
              </a:stretch>
            </p:blipFill>
            <p:spPr>
              <a:xfrm>
                <a:off x="6702487" y="1767385"/>
                <a:ext cx="343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7" name="Freihand 216">
                <a:extLst>
                  <a:ext uri="{FF2B5EF4-FFF2-40B4-BE49-F238E27FC236}">
                    <a16:creationId xmlns:a16="http://schemas.microsoft.com/office/drawing/2014/main" id="{245BC36D-F5E5-456B-B57C-329B769C3875}"/>
                  </a:ext>
                </a:extLst>
              </p14:cNvPr>
              <p14:cNvContentPartPr/>
              <p14:nvPr/>
            </p14:nvContentPartPr>
            <p14:xfrm>
              <a:off x="7082287" y="1838305"/>
              <a:ext cx="56880" cy="95760"/>
            </p14:xfrm>
          </p:contentPart>
        </mc:Choice>
        <mc:Fallback xmlns="">
          <p:pic>
            <p:nvPicPr>
              <p:cNvPr id="217" name="Freihand 216">
                <a:extLst>
                  <a:ext uri="{FF2B5EF4-FFF2-40B4-BE49-F238E27FC236}">
                    <a16:creationId xmlns:a16="http://schemas.microsoft.com/office/drawing/2014/main" id="{245BC36D-F5E5-456B-B57C-329B769C3875}"/>
                  </a:ext>
                </a:extLst>
              </p:cNvPr>
              <p:cNvPicPr/>
              <p:nvPr/>
            </p:nvPicPr>
            <p:blipFill>
              <a:blip r:embed="rId305"/>
              <a:stretch>
                <a:fillRect/>
              </a:stretch>
            </p:blipFill>
            <p:spPr>
              <a:xfrm>
                <a:off x="7077967" y="1833985"/>
                <a:ext cx="65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8" name="Freihand 217">
                <a:extLst>
                  <a:ext uri="{FF2B5EF4-FFF2-40B4-BE49-F238E27FC236}">
                    <a16:creationId xmlns:a16="http://schemas.microsoft.com/office/drawing/2014/main" id="{242B2072-98E3-492F-A6E1-E7F22C582049}"/>
                  </a:ext>
                </a:extLst>
              </p14:cNvPr>
              <p14:cNvContentPartPr/>
              <p14:nvPr/>
            </p14:nvContentPartPr>
            <p14:xfrm>
              <a:off x="7117207" y="1784305"/>
              <a:ext cx="18360" cy="15120"/>
            </p14:xfrm>
          </p:contentPart>
        </mc:Choice>
        <mc:Fallback xmlns="">
          <p:pic>
            <p:nvPicPr>
              <p:cNvPr id="218" name="Freihand 217">
                <a:extLst>
                  <a:ext uri="{FF2B5EF4-FFF2-40B4-BE49-F238E27FC236}">
                    <a16:creationId xmlns:a16="http://schemas.microsoft.com/office/drawing/2014/main" id="{242B2072-98E3-492F-A6E1-E7F22C582049}"/>
                  </a:ext>
                </a:extLst>
              </p:cNvPr>
              <p:cNvPicPr/>
              <p:nvPr/>
            </p:nvPicPr>
            <p:blipFill>
              <a:blip r:embed="rId307"/>
              <a:stretch>
                <a:fillRect/>
              </a:stretch>
            </p:blipFill>
            <p:spPr>
              <a:xfrm>
                <a:off x="7112887" y="1779985"/>
                <a:ext cx="2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9" name="Freihand 218">
                <a:extLst>
                  <a:ext uri="{FF2B5EF4-FFF2-40B4-BE49-F238E27FC236}">
                    <a16:creationId xmlns:a16="http://schemas.microsoft.com/office/drawing/2014/main" id="{E9DA7AC5-DDE3-47CB-AE65-BD3D7DE5EF3B}"/>
                  </a:ext>
                </a:extLst>
              </p14:cNvPr>
              <p14:cNvContentPartPr/>
              <p14:nvPr/>
            </p14:nvContentPartPr>
            <p14:xfrm>
              <a:off x="7162567" y="1794025"/>
              <a:ext cx="157320" cy="311040"/>
            </p14:xfrm>
          </p:contentPart>
        </mc:Choice>
        <mc:Fallback xmlns="">
          <p:pic>
            <p:nvPicPr>
              <p:cNvPr id="219" name="Freihand 218">
                <a:extLst>
                  <a:ext uri="{FF2B5EF4-FFF2-40B4-BE49-F238E27FC236}">
                    <a16:creationId xmlns:a16="http://schemas.microsoft.com/office/drawing/2014/main" id="{E9DA7AC5-DDE3-47CB-AE65-BD3D7DE5EF3B}"/>
                  </a:ext>
                </a:extLst>
              </p:cNvPr>
              <p:cNvPicPr/>
              <p:nvPr/>
            </p:nvPicPr>
            <p:blipFill>
              <a:blip r:embed="rId309"/>
              <a:stretch>
                <a:fillRect/>
              </a:stretch>
            </p:blipFill>
            <p:spPr>
              <a:xfrm>
                <a:off x="7158247" y="1789705"/>
                <a:ext cx="1659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06" name="Freihand 305">
                <a:extLst>
                  <a:ext uri="{FF2B5EF4-FFF2-40B4-BE49-F238E27FC236}">
                    <a16:creationId xmlns:a16="http://schemas.microsoft.com/office/drawing/2014/main" id="{654583F8-4540-481E-A54A-EF9EB7BB5738}"/>
                  </a:ext>
                </a:extLst>
              </p14:cNvPr>
              <p14:cNvContentPartPr/>
              <p14:nvPr/>
            </p14:nvContentPartPr>
            <p14:xfrm>
              <a:off x="4988167" y="1198945"/>
              <a:ext cx="481680" cy="637920"/>
            </p14:xfrm>
          </p:contentPart>
        </mc:Choice>
        <mc:Fallback xmlns="">
          <p:pic>
            <p:nvPicPr>
              <p:cNvPr id="306" name="Freihand 305">
                <a:extLst>
                  <a:ext uri="{FF2B5EF4-FFF2-40B4-BE49-F238E27FC236}">
                    <a16:creationId xmlns:a16="http://schemas.microsoft.com/office/drawing/2014/main" id="{654583F8-4540-481E-A54A-EF9EB7BB5738}"/>
                  </a:ext>
                </a:extLst>
              </p:cNvPr>
              <p:cNvPicPr/>
              <p:nvPr/>
            </p:nvPicPr>
            <p:blipFill>
              <a:blip r:embed="rId311"/>
              <a:stretch>
                <a:fillRect/>
              </a:stretch>
            </p:blipFill>
            <p:spPr>
              <a:xfrm>
                <a:off x="4983847" y="1194625"/>
                <a:ext cx="490320" cy="646560"/>
              </a:xfrm>
              <a:prstGeom prst="rect">
                <a:avLst/>
              </a:prstGeom>
            </p:spPr>
          </p:pic>
        </mc:Fallback>
      </mc:AlternateContent>
      <p:grpSp>
        <p:nvGrpSpPr>
          <p:cNvPr id="309" name="Gruppieren 308">
            <a:extLst>
              <a:ext uri="{FF2B5EF4-FFF2-40B4-BE49-F238E27FC236}">
                <a16:creationId xmlns:a16="http://schemas.microsoft.com/office/drawing/2014/main" id="{BFAECE43-10D9-4687-A719-129CC83FFAEC}"/>
              </a:ext>
            </a:extLst>
          </p:cNvPr>
          <p:cNvGrpSpPr/>
          <p:nvPr/>
        </p:nvGrpSpPr>
        <p:grpSpPr>
          <a:xfrm>
            <a:off x="727" y="2800225"/>
            <a:ext cx="982800" cy="492480"/>
            <a:chOff x="727" y="2800225"/>
            <a:chExt cx="982800" cy="492480"/>
          </a:xfrm>
        </p:grpSpPr>
        <mc:AlternateContent xmlns:mc="http://schemas.openxmlformats.org/markup-compatibility/2006" xmlns:p14="http://schemas.microsoft.com/office/powerpoint/2010/main">
          <mc:Choice Requires="p14">
            <p:contentPart p14:bwMode="auto" r:id="rId312">
              <p14:nvContentPartPr>
                <p14:cNvPr id="111" name="Freihand 110">
                  <a:extLst>
                    <a:ext uri="{FF2B5EF4-FFF2-40B4-BE49-F238E27FC236}">
                      <a16:creationId xmlns:a16="http://schemas.microsoft.com/office/drawing/2014/main" id="{64ECD4FC-11D5-43FE-8611-3AB734D36A8D}"/>
                    </a:ext>
                  </a:extLst>
                </p14:cNvPr>
                <p14:cNvContentPartPr/>
                <p14:nvPr/>
              </p14:nvContentPartPr>
              <p14:xfrm>
                <a:off x="45727" y="2818945"/>
                <a:ext cx="89640" cy="145440"/>
              </p14:xfrm>
            </p:contentPart>
          </mc:Choice>
          <mc:Fallback xmlns="">
            <p:pic>
              <p:nvPicPr>
                <p:cNvPr id="111" name="Freihand 110">
                  <a:extLst>
                    <a:ext uri="{FF2B5EF4-FFF2-40B4-BE49-F238E27FC236}">
                      <a16:creationId xmlns:a16="http://schemas.microsoft.com/office/drawing/2014/main" id="{64ECD4FC-11D5-43FE-8611-3AB734D36A8D}"/>
                    </a:ext>
                  </a:extLst>
                </p:cNvPr>
                <p:cNvPicPr/>
                <p:nvPr/>
              </p:nvPicPr>
              <p:blipFill>
                <a:blip r:embed="rId313"/>
                <a:stretch>
                  <a:fillRect/>
                </a:stretch>
              </p:blipFill>
              <p:spPr>
                <a:xfrm>
                  <a:off x="41407" y="2814625"/>
                  <a:ext cx="98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2" name="Freihand 111">
                  <a:extLst>
                    <a:ext uri="{FF2B5EF4-FFF2-40B4-BE49-F238E27FC236}">
                      <a16:creationId xmlns:a16="http://schemas.microsoft.com/office/drawing/2014/main" id="{E5BE12C1-F73E-4F62-967C-588FC4886471}"/>
                    </a:ext>
                  </a:extLst>
                </p14:cNvPr>
                <p14:cNvContentPartPr/>
                <p14:nvPr/>
              </p14:nvContentPartPr>
              <p14:xfrm>
                <a:off x="118807" y="2955385"/>
                <a:ext cx="63000" cy="66960"/>
              </p14:xfrm>
            </p:contentPart>
          </mc:Choice>
          <mc:Fallback xmlns="">
            <p:pic>
              <p:nvPicPr>
                <p:cNvPr id="112" name="Freihand 111">
                  <a:extLst>
                    <a:ext uri="{FF2B5EF4-FFF2-40B4-BE49-F238E27FC236}">
                      <a16:creationId xmlns:a16="http://schemas.microsoft.com/office/drawing/2014/main" id="{E5BE12C1-F73E-4F62-967C-588FC4886471}"/>
                    </a:ext>
                  </a:extLst>
                </p:cNvPr>
                <p:cNvPicPr/>
                <p:nvPr/>
              </p:nvPicPr>
              <p:blipFill>
                <a:blip r:embed="rId315"/>
                <a:stretch>
                  <a:fillRect/>
                </a:stretch>
              </p:blipFill>
              <p:spPr>
                <a:xfrm>
                  <a:off x="114487" y="2951065"/>
                  <a:ext cx="71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3" name="Freihand 112">
                  <a:extLst>
                    <a:ext uri="{FF2B5EF4-FFF2-40B4-BE49-F238E27FC236}">
                      <a16:creationId xmlns:a16="http://schemas.microsoft.com/office/drawing/2014/main" id="{350999F4-06F6-45F1-89BB-CAD4FAF985F5}"/>
                    </a:ext>
                  </a:extLst>
                </p14:cNvPr>
                <p14:cNvContentPartPr/>
                <p14:nvPr/>
              </p14:nvContentPartPr>
              <p14:xfrm>
                <a:off x="218167" y="2856025"/>
                <a:ext cx="29880" cy="100800"/>
              </p14:xfrm>
            </p:contentPart>
          </mc:Choice>
          <mc:Fallback xmlns="">
            <p:pic>
              <p:nvPicPr>
                <p:cNvPr id="113" name="Freihand 112">
                  <a:extLst>
                    <a:ext uri="{FF2B5EF4-FFF2-40B4-BE49-F238E27FC236}">
                      <a16:creationId xmlns:a16="http://schemas.microsoft.com/office/drawing/2014/main" id="{350999F4-06F6-45F1-89BB-CAD4FAF985F5}"/>
                    </a:ext>
                  </a:extLst>
                </p:cNvPr>
                <p:cNvPicPr/>
                <p:nvPr/>
              </p:nvPicPr>
              <p:blipFill>
                <a:blip r:embed="rId317"/>
                <a:stretch>
                  <a:fillRect/>
                </a:stretch>
              </p:blipFill>
              <p:spPr>
                <a:xfrm>
                  <a:off x="213847" y="2851705"/>
                  <a:ext cx="38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14" name="Freihand 113">
                  <a:extLst>
                    <a:ext uri="{FF2B5EF4-FFF2-40B4-BE49-F238E27FC236}">
                      <a16:creationId xmlns:a16="http://schemas.microsoft.com/office/drawing/2014/main" id="{D7FB2D4B-2943-4A62-8618-9F1101AAF778}"/>
                    </a:ext>
                  </a:extLst>
                </p14:cNvPr>
                <p14:cNvContentPartPr/>
                <p14:nvPr/>
              </p14:nvContentPartPr>
              <p14:xfrm>
                <a:off x="185407" y="2899945"/>
                <a:ext cx="84600" cy="3960"/>
              </p14:xfrm>
            </p:contentPart>
          </mc:Choice>
          <mc:Fallback xmlns="">
            <p:pic>
              <p:nvPicPr>
                <p:cNvPr id="114" name="Freihand 113">
                  <a:extLst>
                    <a:ext uri="{FF2B5EF4-FFF2-40B4-BE49-F238E27FC236}">
                      <a16:creationId xmlns:a16="http://schemas.microsoft.com/office/drawing/2014/main" id="{D7FB2D4B-2943-4A62-8618-9F1101AAF778}"/>
                    </a:ext>
                  </a:extLst>
                </p:cNvPr>
                <p:cNvPicPr/>
                <p:nvPr/>
              </p:nvPicPr>
              <p:blipFill>
                <a:blip r:embed="rId319"/>
                <a:stretch>
                  <a:fillRect/>
                </a:stretch>
              </p:blipFill>
              <p:spPr>
                <a:xfrm>
                  <a:off x="181087" y="2895625"/>
                  <a:ext cx="93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15" name="Freihand 114">
                  <a:extLst>
                    <a:ext uri="{FF2B5EF4-FFF2-40B4-BE49-F238E27FC236}">
                      <a16:creationId xmlns:a16="http://schemas.microsoft.com/office/drawing/2014/main" id="{5681CF6B-3BD7-4707-BF4E-1AA24828F87E}"/>
                    </a:ext>
                  </a:extLst>
                </p14:cNvPr>
                <p14:cNvContentPartPr/>
                <p14:nvPr/>
              </p14:nvContentPartPr>
              <p14:xfrm>
                <a:off x="258127" y="2826145"/>
                <a:ext cx="65880" cy="136800"/>
              </p14:xfrm>
            </p:contentPart>
          </mc:Choice>
          <mc:Fallback xmlns="">
            <p:pic>
              <p:nvPicPr>
                <p:cNvPr id="115" name="Freihand 114">
                  <a:extLst>
                    <a:ext uri="{FF2B5EF4-FFF2-40B4-BE49-F238E27FC236}">
                      <a16:creationId xmlns:a16="http://schemas.microsoft.com/office/drawing/2014/main" id="{5681CF6B-3BD7-4707-BF4E-1AA24828F87E}"/>
                    </a:ext>
                  </a:extLst>
                </p:cNvPr>
                <p:cNvPicPr/>
                <p:nvPr/>
              </p:nvPicPr>
              <p:blipFill>
                <a:blip r:embed="rId321"/>
                <a:stretch>
                  <a:fillRect/>
                </a:stretch>
              </p:blipFill>
              <p:spPr>
                <a:xfrm>
                  <a:off x="253807" y="2821825"/>
                  <a:ext cx="74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16" name="Freihand 115">
                  <a:extLst>
                    <a:ext uri="{FF2B5EF4-FFF2-40B4-BE49-F238E27FC236}">
                      <a16:creationId xmlns:a16="http://schemas.microsoft.com/office/drawing/2014/main" id="{E3F2A56B-D0A7-4A4B-A562-91E9ACF2E41F}"/>
                    </a:ext>
                  </a:extLst>
                </p14:cNvPr>
                <p14:cNvContentPartPr/>
                <p14:nvPr/>
              </p14:nvContentPartPr>
              <p14:xfrm>
                <a:off x="258127" y="2814265"/>
                <a:ext cx="81000" cy="9000"/>
              </p14:xfrm>
            </p:contentPart>
          </mc:Choice>
          <mc:Fallback xmlns="">
            <p:pic>
              <p:nvPicPr>
                <p:cNvPr id="116" name="Freihand 115">
                  <a:extLst>
                    <a:ext uri="{FF2B5EF4-FFF2-40B4-BE49-F238E27FC236}">
                      <a16:creationId xmlns:a16="http://schemas.microsoft.com/office/drawing/2014/main" id="{E3F2A56B-D0A7-4A4B-A562-91E9ACF2E41F}"/>
                    </a:ext>
                  </a:extLst>
                </p:cNvPr>
                <p:cNvPicPr/>
                <p:nvPr/>
              </p:nvPicPr>
              <p:blipFill>
                <a:blip r:embed="rId323"/>
                <a:stretch>
                  <a:fillRect/>
                </a:stretch>
              </p:blipFill>
              <p:spPr>
                <a:xfrm>
                  <a:off x="253807" y="2809945"/>
                  <a:ext cx="89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17" name="Freihand 116">
                  <a:extLst>
                    <a:ext uri="{FF2B5EF4-FFF2-40B4-BE49-F238E27FC236}">
                      <a16:creationId xmlns:a16="http://schemas.microsoft.com/office/drawing/2014/main" id="{3CF52372-7DEB-4C44-B8EC-BAE33FDFEEEE}"/>
                    </a:ext>
                  </a:extLst>
                </p14:cNvPr>
                <p14:cNvContentPartPr/>
                <p14:nvPr/>
              </p14:nvContentPartPr>
              <p14:xfrm>
                <a:off x="336247" y="2804545"/>
                <a:ext cx="39240" cy="125280"/>
              </p14:xfrm>
            </p:contentPart>
          </mc:Choice>
          <mc:Fallback xmlns="">
            <p:pic>
              <p:nvPicPr>
                <p:cNvPr id="117" name="Freihand 116">
                  <a:extLst>
                    <a:ext uri="{FF2B5EF4-FFF2-40B4-BE49-F238E27FC236}">
                      <a16:creationId xmlns:a16="http://schemas.microsoft.com/office/drawing/2014/main" id="{3CF52372-7DEB-4C44-B8EC-BAE33FDFEEEE}"/>
                    </a:ext>
                  </a:extLst>
                </p:cNvPr>
                <p:cNvPicPr/>
                <p:nvPr/>
              </p:nvPicPr>
              <p:blipFill>
                <a:blip r:embed="rId325"/>
                <a:stretch>
                  <a:fillRect/>
                </a:stretch>
              </p:blipFill>
              <p:spPr>
                <a:xfrm>
                  <a:off x="331927" y="2800225"/>
                  <a:ext cx="47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18" name="Freihand 117">
                  <a:extLst>
                    <a:ext uri="{FF2B5EF4-FFF2-40B4-BE49-F238E27FC236}">
                      <a16:creationId xmlns:a16="http://schemas.microsoft.com/office/drawing/2014/main" id="{1E61BDAF-EF29-4CC1-9E68-87C63063CB4C}"/>
                    </a:ext>
                  </a:extLst>
                </p14:cNvPr>
                <p14:cNvContentPartPr/>
                <p14:nvPr/>
              </p14:nvContentPartPr>
              <p14:xfrm>
                <a:off x="398167" y="2800225"/>
                <a:ext cx="31680" cy="125640"/>
              </p14:xfrm>
            </p:contentPart>
          </mc:Choice>
          <mc:Fallback xmlns="">
            <p:pic>
              <p:nvPicPr>
                <p:cNvPr id="118" name="Freihand 117">
                  <a:extLst>
                    <a:ext uri="{FF2B5EF4-FFF2-40B4-BE49-F238E27FC236}">
                      <a16:creationId xmlns:a16="http://schemas.microsoft.com/office/drawing/2014/main" id="{1E61BDAF-EF29-4CC1-9E68-87C63063CB4C}"/>
                    </a:ext>
                  </a:extLst>
                </p:cNvPr>
                <p:cNvPicPr/>
                <p:nvPr/>
              </p:nvPicPr>
              <p:blipFill>
                <a:blip r:embed="rId327"/>
                <a:stretch>
                  <a:fillRect/>
                </a:stretch>
              </p:blipFill>
              <p:spPr>
                <a:xfrm>
                  <a:off x="393847" y="2795905"/>
                  <a:ext cx="40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9" name="Freihand 118">
                  <a:extLst>
                    <a:ext uri="{FF2B5EF4-FFF2-40B4-BE49-F238E27FC236}">
                      <a16:creationId xmlns:a16="http://schemas.microsoft.com/office/drawing/2014/main" id="{9310B857-A691-4B52-899D-97D4CBE33C63}"/>
                    </a:ext>
                  </a:extLst>
                </p14:cNvPr>
                <p14:cNvContentPartPr/>
                <p14:nvPr/>
              </p14:nvContentPartPr>
              <p14:xfrm>
                <a:off x="431647" y="2919385"/>
                <a:ext cx="33480" cy="57960"/>
              </p14:xfrm>
            </p:contentPart>
          </mc:Choice>
          <mc:Fallback xmlns="">
            <p:pic>
              <p:nvPicPr>
                <p:cNvPr id="119" name="Freihand 118">
                  <a:extLst>
                    <a:ext uri="{FF2B5EF4-FFF2-40B4-BE49-F238E27FC236}">
                      <a16:creationId xmlns:a16="http://schemas.microsoft.com/office/drawing/2014/main" id="{9310B857-A691-4B52-899D-97D4CBE33C63}"/>
                    </a:ext>
                  </a:extLst>
                </p:cNvPr>
                <p:cNvPicPr/>
                <p:nvPr/>
              </p:nvPicPr>
              <p:blipFill>
                <a:blip r:embed="rId329"/>
                <a:stretch>
                  <a:fillRect/>
                </a:stretch>
              </p:blipFill>
              <p:spPr>
                <a:xfrm>
                  <a:off x="427327" y="2915065"/>
                  <a:ext cx="42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20" name="Freihand 119">
                  <a:extLst>
                    <a:ext uri="{FF2B5EF4-FFF2-40B4-BE49-F238E27FC236}">
                      <a16:creationId xmlns:a16="http://schemas.microsoft.com/office/drawing/2014/main" id="{08026BA1-6913-41A0-9566-F55D994C0083}"/>
                    </a:ext>
                  </a:extLst>
                </p14:cNvPr>
                <p14:cNvContentPartPr/>
                <p14:nvPr/>
              </p14:nvContentPartPr>
              <p14:xfrm>
                <a:off x="452167" y="2800225"/>
                <a:ext cx="49680" cy="188640"/>
              </p14:xfrm>
            </p:contentPart>
          </mc:Choice>
          <mc:Fallback xmlns="">
            <p:pic>
              <p:nvPicPr>
                <p:cNvPr id="120" name="Freihand 119">
                  <a:extLst>
                    <a:ext uri="{FF2B5EF4-FFF2-40B4-BE49-F238E27FC236}">
                      <a16:creationId xmlns:a16="http://schemas.microsoft.com/office/drawing/2014/main" id="{08026BA1-6913-41A0-9566-F55D994C0083}"/>
                    </a:ext>
                  </a:extLst>
                </p:cNvPr>
                <p:cNvPicPr/>
                <p:nvPr/>
              </p:nvPicPr>
              <p:blipFill>
                <a:blip r:embed="rId331"/>
                <a:stretch>
                  <a:fillRect/>
                </a:stretch>
              </p:blipFill>
              <p:spPr>
                <a:xfrm>
                  <a:off x="447847" y="2795905"/>
                  <a:ext cx="58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21" name="Freihand 120">
                  <a:extLst>
                    <a:ext uri="{FF2B5EF4-FFF2-40B4-BE49-F238E27FC236}">
                      <a16:creationId xmlns:a16="http://schemas.microsoft.com/office/drawing/2014/main" id="{97122DD0-8F58-4A61-8C3F-5ED476A18A6D}"/>
                    </a:ext>
                  </a:extLst>
                </p14:cNvPr>
                <p14:cNvContentPartPr/>
                <p14:nvPr/>
              </p14:nvContentPartPr>
              <p14:xfrm>
                <a:off x="558727" y="2845225"/>
                <a:ext cx="6480" cy="102960"/>
              </p14:xfrm>
            </p:contentPart>
          </mc:Choice>
          <mc:Fallback xmlns="">
            <p:pic>
              <p:nvPicPr>
                <p:cNvPr id="121" name="Freihand 120">
                  <a:extLst>
                    <a:ext uri="{FF2B5EF4-FFF2-40B4-BE49-F238E27FC236}">
                      <a16:creationId xmlns:a16="http://schemas.microsoft.com/office/drawing/2014/main" id="{97122DD0-8F58-4A61-8C3F-5ED476A18A6D}"/>
                    </a:ext>
                  </a:extLst>
                </p:cNvPr>
                <p:cNvPicPr/>
                <p:nvPr/>
              </p:nvPicPr>
              <p:blipFill>
                <a:blip r:embed="rId333"/>
                <a:stretch>
                  <a:fillRect/>
                </a:stretch>
              </p:blipFill>
              <p:spPr>
                <a:xfrm>
                  <a:off x="554407" y="2840905"/>
                  <a:ext cx="15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22" name="Freihand 121">
                  <a:extLst>
                    <a:ext uri="{FF2B5EF4-FFF2-40B4-BE49-F238E27FC236}">
                      <a16:creationId xmlns:a16="http://schemas.microsoft.com/office/drawing/2014/main" id="{04E542A7-3AEA-4E33-AF64-9EE4AED4CA33}"/>
                    </a:ext>
                  </a:extLst>
                </p14:cNvPr>
                <p14:cNvContentPartPr/>
                <p14:nvPr/>
              </p14:nvContentPartPr>
              <p14:xfrm>
                <a:off x="528127" y="2873665"/>
                <a:ext cx="59040" cy="12240"/>
              </p14:xfrm>
            </p:contentPart>
          </mc:Choice>
          <mc:Fallback xmlns="">
            <p:pic>
              <p:nvPicPr>
                <p:cNvPr id="122" name="Freihand 121">
                  <a:extLst>
                    <a:ext uri="{FF2B5EF4-FFF2-40B4-BE49-F238E27FC236}">
                      <a16:creationId xmlns:a16="http://schemas.microsoft.com/office/drawing/2014/main" id="{04E542A7-3AEA-4E33-AF64-9EE4AED4CA33}"/>
                    </a:ext>
                  </a:extLst>
                </p:cNvPr>
                <p:cNvPicPr/>
                <p:nvPr/>
              </p:nvPicPr>
              <p:blipFill>
                <a:blip r:embed="rId335"/>
                <a:stretch>
                  <a:fillRect/>
                </a:stretch>
              </p:blipFill>
              <p:spPr>
                <a:xfrm>
                  <a:off x="523807" y="2869345"/>
                  <a:ext cx="67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23" name="Freihand 122">
                  <a:extLst>
                    <a:ext uri="{FF2B5EF4-FFF2-40B4-BE49-F238E27FC236}">
                      <a16:creationId xmlns:a16="http://schemas.microsoft.com/office/drawing/2014/main" id="{D5A6CE89-411B-49F2-8842-29C3649C9188}"/>
                    </a:ext>
                  </a:extLst>
                </p14:cNvPr>
                <p14:cNvContentPartPr/>
                <p14:nvPr/>
              </p14:nvContentPartPr>
              <p14:xfrm>
                <a:off x="623887" y="2823985"/>
                <a:ext cx="58320" cy="133560"/>
              </p14:xfrm>
            </p:contentPart>
          </mc:Choice>
          <mc:Fallback xmlns="">
            <p:pic>
              <p:nvPicPr>
                <p:cNvPr id="123" name="Freihand 122">
                  <a:extLst>
                    <a:ext uri="{FF2B5EF4-FFF2-40B4-BE49-F238E27FC236}">
                      <a16:creationId xmlns:a16="http://schemas.microsoft.com/office/drawing/2014/main" id="{D5A6CE89-411B-49F2-8842-29C3649C9188}"/>
                    </a:ext>
                  </a:extLst>
                </p:cNvPr>
                <p:cNvPicPr/>
                <p:nvPr/>
              </p:nvPicPr>
              <p:blipFill>
                <a:blip r:embed="rId337"/>
                <a:stretch>
                  <a:fillRect/>
                </a:stretch>
              </p:blipFill>
              <p:spPr>
                <a:xfrm>
                  <a:off x="619567" y="2819665"/>
                  <a:ext cx="66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2" name="Freihand 201">
                  <a:extLst>
                    <a:ext uri="{FF2B5EF4-FFF2-40B4-BE49-F238E27FC236}">
                      <a16:creationId xmlns:a16="http://schemas.microsoft.com/office/drawing/2014/main" id="{FC680F63-04C5-4CEC-974F-AD4CD797CEE5}"/>
                    </a:ext>
                  </a:extLst>
                </p14:cNvPr>
                <p14:cNvContentPartPr/>
                <p14:nvPr/>
              </p14:nvContentPartPr>
              <p14:xfrm>
                <a:off x="342007" y="2985265"/>
                <a:ext cx="1440" cy="20160"/>
              </p14:xfrm>
            </p:contentPart>
          </mc:Choice>
          <mc:Fallback xmlns="">
            <p:pic>
              <p:nvPicPr>
                <p:cNvPr id="202" name="Freihand 201">
                  <a:extLst>
                    <a:ext uri="{FF2B5EF4-FFF2-40B4-BE49-F238E27FC236}">
                      <a16:creationId xmlns:a16="http://schemas.microsoft.com/office/drawing/2014/main" id="{FC680F63-04C5-4CEC-974F-AD4CD797CEE5}"/>
                    </a:ext>
                  </a:extLst>
                </p:cNvPr>
                <p:cNvPicPr/>
                <p:nvPr/>
              </p:nvPicPr>
              <p:blipFill>
                <a:blip r:embed="rId339"/>
                <a:stretch>
                  <a:fillRect/>
                </a:stretch>
              </p:blipFill>
              <p:spPr>
                <a:xfrm>
                  <a:off x="337687" y="2980945"/>
                  <a:ext cx="1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3" name="Freihand 202">
                  <a:extLst>
                    <a:ext uri="{FF2B5EF4-FFF2-40B4-BE49-F238E27FC236}">
                      <a16:creationId xmlns:a16="http://schemas.microsoft.com/office/drawing/2014/main" id="{8FA821D6-70DE-4454-8019-0DBEA72D78CC}"/>
                    </a:ext>
                  </a:extLst>
                </p14:cNvPr>
                <p14:cNvContentPartPr/>
                <p14:nvPr/>
              </p14:nvContentPartPr>
              <p14:xfrm>
                <a:off x="305647" y="2978065"/>
                <a:ext cx="143640" cy="27000"/>
              </p14:xfrm>
            </p:contentPart>
          </mc:Choice>
          <mc:Fallback xmlns="">
            <p:pic>
              <p:nvPicPr>
                <p:cNvPr id="203" name="Freihand 202">
                  <a:extLst>
                    <a:ext uri="{FF2B5EF4-FFF2-40B4-BE49-F238E27FC236}">
                      <a16:creationId xmlns:a16="http://schemas.microsoft.com/office/drawing/2014/main" id="{8FA821D6-70DE-4454-8019-0DBEA72D78CC}"/>
                    </a:ext>
                  </a:extLst>
                </p:cNvPr>
                <p:cNvPicPr/>
                <p:nvPr/>
              </p:nvPicPr>
              <p:blipFill>
                <a:blip r:embed="rId341"/>
                <a:stretch>
                  <a:fillRect/>
                </a:stretch>
              </p:blipFill>
              <p:spPr>
                <a:xfrm>
                  <a:off x="301327" y="2973745"/>
                  <a:ext cx="152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3" name="Freihand 222">
                  <a:extLst>
                    <a:ext uri="{FF2B5EF4-FFF2-40B4-BE49-F238E27FC236}">
                      <a16:creationId xmlns:a16="http://schemas.microsoft.com/office/drawing/2014/main" id="{5D98384D-CD2D-4872-9A96-2004CF6753B8}"/>
                    </a:ext>
                  </a:extLst>
                </p14:cNvPr>
                <p14:cNvContentPartPr/>
                <p14:nvPr/>
              </p14:nvContentPartPr>
              <p14:xfrm>
                <a:off x="841327" y="2950345"/>
                <a:ext cx="142200" cy="39600"/>
              </p14:xfrm>
            </p:contentPart>
          </mc:Choice>
          <mc:Fallback xmlns="">
            <p:pic>
              <p:nvPicPr>
                <p:cNvPr id="223" name="Freihand 222">
                  <a:extLst>
                    <a:ext uri="{FF2B5EF4-FFF2-40B4-BE49-F238E27FC236}">
                      <a16:creationId xmlns:a16="http://schemas.microsoft.com/office/drawing/2014/main" id="{5D98384D-CD2D-4872-9A96-2004CF6753B8}"/>
                    </a:ext>
                  </a:extLst>
                </p:cNvPr>
                <p:cNvPicPr/>
                <p:nvPr/>
              </p:nvPicPr>
              <p:blipFill>
                <a:blip r:embed="rId343"/>
                <a:stretch>
                  <a:fillRect/>
                </a:stretch>
              </p:blipFill>
              <p:spPr>
                <a:xfrm>
                  <a:off x="837007" y="2946025"/>
                  <a:ext cx="150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4" name="Freihand 223">
                  <a:extLst>
                    <a:ext uri="{FF2B5EF4-FFF2-40B4-BE49-F238E27FC236}">
                      <a16:creationId xmlns:a16="http://schemas.microsoft.com/office/drawing/2014/main" id="{8BC34F0F-5A5A-42BC-AF15-F8247E651D5A}"/>
                    </a:ext>
                  </a:extLst>
                </p14:cNvPr>
                <p14:cNvContentPartPr/>
                <p14:nvPr/>
              </p14:nvContentPartPr>
              <p14:xfrm>
                <a:off x="756007" y="3020545"/>
                <a:ext cx="110520" cy="258840"/>
              </p14:xfrm>
            </p:contentPart>
          </mc:Choice>
          <mc:Fallback xmlns="">
            <p:pic>
              <p:nvPicPr>
                <p:cNvPr id="224" name="Freihand 223">
                  <a:extLst>
                    <a:ext uri="{FF2B5EF4-FFF2-40B4-BE49-F238E27FC236}">
                      <a16:creationId xmlns:a16="http://schemas.microsoft.com/office/drawing/2014/main" id="{8BC34F0F-5A5A-42BC-AF15-F8247E651D5A}"/>
                    </a:ext>
                  </a:extLst>
                </p:cNvPr>
                <p:cNvPicPr/>
                <p:nvPr/>
              </p:nvPicPr>
              <p:blipFill>
                <a:blip r:embed="rId345"/>
                <a:stretch>
                  <a:fillRect/>
                </a:stretch>
              </p:blipFill>
              <p:spPr>
                <a:xfrm>
                  <a:off x="751687" y="3016225"/>
                  <a:ext cx="1191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5" name="Freihand 224">
                  <a:extLst>
                    <a:ext uri="{FF2B5EF4-FFF2-40B4-BE49-F238E27FC236}">
                      <a16:creationId xmlns:a16="http://schemas.microsoft.com/office/drawing/2014/main" id="{41726258-2CE0-49BE-B551-604DE40B75E1}"/>
                    </a:ext>
                  </a:extLst>
                </p14:cNvPr>
                <p14:cNvContentPartPr/>
                <p14:nvPr/>
              </p14:nvContentPartPr>
              <p14:xfrm>
                <a:off x="575647" y="3199465"/>
                <a:ext cx="102960" cy="11520"/>
              </p14:xfrm>
            </p:contentPart>
          </mc:Choice>
          <mc:Fallback xmlns="">
            <p:pic>
              <p:nvPicPr>
                <p:cNvPr id="225" name="Freihand 224">
                  <a:extLst>
                    <a:ext uri="{FF2B5EF4-FFF2-40B4-BE49-F238E27FC236}">
                      <a16:creationId xmlns:a16="http://schemas.microsoft.com/office/drawing/2014/main" id="{41726258-2CE0-49BE-B551-604DE40B75E1}"/>
                    </a:ext>
                  </a:extLst>
                </p:cNvPr>
                <p:cNvPicPr/>
                <p:nvPr/>
              </p:nvPicPr>
              <p:blipFill>
                <a:blip r:embed="rId347"/>
                <a:stretch>
                  <a:fillRect/>
                </a:stretch>
              </p:blipFill>
              <p:spPr>
                <a:xfrm>
                  <a:off x="571327" y="3195145"/>
                  <a:ext cx="111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6" name="Freihand 225">
                  <a:extLst>
                    <a:ext uri="{FF2B5EF4-FFF2-40B4-BE49-F238E27FC236}">
                      <a16:creationId xmlns:a16="http://schemas.microsoft.com/office/drawing/2014/main" id="{63463F3D-80FE-47CC-B6B3-E13F6B66B5F3}"/>
                    </a:ext>
                  </a:extLst>
                </p14:cNvPr>
                <p14:cNvContentPartPr/>
                <p14:nvPr/>
              </p14:nvContentPartPr>
              <p14:xfrm>
                <a:off x="652687" y="3176785"/>
                <a:ext cx="64080" cy="68040"/>
              </p14:xfrm>
            </p:contentPart>
          </mc:Choice>
          <mc:Fallback xmlns="">
            <p:pic>
              <p:nvPicPr>
                <p:cNvPr id="226" name="Freihand 225">
                  <a:extLst>
                    <a:ext uri="{FF2B5EF4-FFF2-40B4-BE49-F238E27FC236}">
                      <a16:creationId xmlns:a16="http://schemas.microsoft.com/office/drawing/2014/main" id="{63463F3D-80FE-47CC-B6B3-E13F6B66B5F3}"/>
                    </a:ext>
                  </a:extLst>
                </p:cNvPr>
                <p:cNvPicPr/>
                <p:nvPr/>
              </p:nvPicPr>
              <p:blipFill>
                <a:blip r:embed="rId349"/>
                <a:stretch>
                  <a:fillRect/>
                </a:stretch>
              </p:blipFill>
              <p:spPr>
                <a:xfrm>
                  <a:off x="648367" y="3172465"/>
                  <a:ext cx="72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8" name="Freihand 227">
                  <a:extLst>
                    <a:ext uri="{FF2B5EF4-FFF2-40B4-BE49-F238E27FC236}">
                      <a16:creationId xmlns:a16="http://schemas.microsoft.com/office/drawing/2014/main" id="{2B9A2316-52AD-49DD-9549-B4AD240A0FFD}"/>
                    </a:ext>
                  </a:extLst>
                </p14:cNvPr>
                <p14:cNvContentPartPr/>
                <p14:nvPr/>
              </p14:nvContentPartPr>
              <p14:xfrm>
                <a:off x="727" y="3162025"/>
                <a:ext cx="61920" cy="97200"/>
              </p14:xfrm>
            </p:contentPart>
          </mc:Choice>
          <mc:Fallback xmlns="">
            <p:pic>
              <p:nvPicPr>
                <p:cNvPr id="228" name="Freihand 227">
                  <a:extLst>
                    <a:ext uri="{FF2B5EF4-FFF2-40B4-BE49-F238E27FC236}">
                      <a16:creationId xmlns:a16="http://schemas.microsoft.com/office/drawing/2014/main" id="{2B9A2316-52AD-49DD-9549-B4AD240A0FFD}"/>
                    </a:ext>
                  </a:extLst>
                </p:cNvPr>
                <p:cNvPicPr/>
                <p:nvPr/>
              </p:nvPicPr>
              <p:blipFill>
                <a:blip r:embed="rId351"/>
                <a:stretch>
                  <a:fillRect/>
                </a:stretch>
              </p:blipFill>
              <p:spPr>
                <a:xfrm>
                  <a:off x="-3593" y="3157705"/>
                  <a:ext cx="70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9" name="Freihand 228">
                  <a:extLst>
                    <a:ext uri="{FF2B5EF4-FFF2-40B4-BE49-F238E27FC236}">
                      <a16:creationId xmlns:a16="http://schemas.microsoft.com/office/drawing/2014/main" id="{3BA0F959-935E-4F13-B9A8-5F4F6D7E917D}"/>
                    </a:ext>
                  </a:extLst>
                </p14:cNvPr>
                <p14:cNvContentPartPr/>
                <p14:nvPr/>
              </p14:nvContentPartPr>
              <p14:xfrm>
                <a:off x="54007" y="3235825"/>
                <a:ext cx="48600" cy="56880"/>
              </p14:xfrm>
            </p:contentPart>
          </mc:Choice>
          <mc:Fallback xmlns="">
            <p:pic>
              <p:nvPicPr>
                <p:cNvPr id="229" name="Freihand 228">
                  <a:extLst>
                    <a:ext uri="{FF2B5EF4-FFF2-40B4-BE49-F238E27FC236}">
                      <a16:creationId xmlns:a16="http://schemas.microsoft.com/office/drawing/2014/main" id="{3BA0F959-935E-4F13-B9A8-5F4F6D7E917D}"/>
                    </a:ext>
                  </a:extLst>
                </p:cNvPr>
                <p:cNvPicPr/>
                <p:nvPr/>
              </p:nvPicPr>
              <p:blipFill>
                <a:blip r:embed="rId353"/>
                <a:stretch>
                  <a:fillRect/>
                </a:stretch>
              </p:blipFill>
              <p:spPr>
                <a:xfrm>
                  <a:off x="49687" y="3231505"/>
                  <a:ext cx="57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0" name="Freihand 229">
                  <a:extLst>
                    <a:ext uri="{FF2B5EF4-FFF2-40B4-BE49-F238E27FC236}">
                      <a16:creationId xmlns:a16="http://schemas.microsoft.com/office/drawing/2014/main" id="{4899B549-1CC2-4904-A361-E110B3AAB370}"/>
                    </a:ext>
                  </a:extLst>
                </p14:cNvPr>
                <p14:cNvContentPartPr/>
                <p14:nvPr/>
              </p14:nvContentPartPr>
              <p14:xfrm>
                <a:off x="146887" y="3168505"/>
                <a:ext cx="11880" cy="76680"/>
              </p14:xfrm>
            </p:contentPart>
          </mc:Choice>
          <mc:Fallback xmlns="">
            <p:pic>
              <p:nvPicPr>
                <p:cNvPr id="230" name="Freihand 229">
                  <a:extLst>
                    <a:ext uri="{FF2B5EF4-FFF2-40B4-BE49-F238E27FC236}">
                      <a16:creationId xmlns:a16="http://schemas.microsoft.com/office/drawing/2014/main" id="{4899B549-1CC2-4904-A361-E110B3AAB370}"/>
                    </a:ext>
                  </a:extLst>
                </p:cNvPr>
                <p:cNvPicPr/>
                <p:nvPr/>
              </p:nvPicPr>
              <p:blipFill>
                <a:blip r:embed="rId355"/>
                <a:stretch>
                  <a:fillRect/>
                </a:stretch>
              </p:blipFill>
              <p:spPr>
                <a:xfrm>
                  <a:off x="142567" y="3164185"/>
                  <a:ext cx="20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1" name="Freihand 230">
                  <a:extLst>
                    <a:ext uri="{FF2B5EF4-FFF2-40B4-BE49-F238E27FC236}">
                      <a16:creationId xmlns:a16="http://schemas.microsoft.com/office/drawing/2014/main" id="{94D405B4-BB91-4EB5-AC7A-B8D773FFA35B}"/>
                    </a:ext>
                  </a:extLst>
                </p14:cNvPr>
                <p14:cNvContentPartPr/>
                <p14:nvPr/>
              </p14:nvContentPartPr>
              <p14:xfrm>
                <a:off x="112327" y="3133225"/>
                <a:ext cx="116280" cy="95400"/>
              </p14:xfrm>
            </p:contentPart>
          </mc:Choice>
          <mc:Fallback xmlns="">
            <p:pic>
              <p:nvPicPr>
                <p:cNvPr id="231" name="Freihand 230">
                  <a:extLst>
                    <a:ext uri="{FF2B5EF4-FFF2-40B4-BE49-F238E27FC236}">
                      <a16:creationId xmlns:a16="http://schemas.microsoft.com/office/drawing/2014/main" id="{94D405B4-BB91-4EB5-AC7A-B8D773FFA35B}"/>
                    </a:ext>
                  </a:extLst>
                </p:cNvPr>
                <p:cNvPicPr/>
                <p:nvPr/>
              </p:nvPicPr>
              <p:blipFill>
                <a:blip r:embed="rId357"/>
                <a:stretch>
                  <a:fillRect/>
                </a:stretch>
              </p:blipFill>
              <p:spPr>
                <a:xfrm>
                  <a:off x="108007" y="3128905"/>
                  <a:ext cx="12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2" name="Freihand 231">
                  <a:extLst>
                    <a:ext uri="{FF2B5EF4-FFF2-40B4-BE49-F238E27FC236}">
                      <a16:creationId xmlns:a16="http://schemas.microsoft.com/office/drawing/2014/main" id="{AE149D18-F51D-4903-8C96-7B1A2E140A25}"/>
                    </a:ext>
                  </a:extLst>
                </p14:cNvPr>
                <p14:cNvContentPartPr/>
                <p14:nvPr/>
              </p14:nvContentPartPr>
              <p14:xfrm>
                <a:off x="179647" y="3216025"/>
                <a:ext cx="80280" cy="34200"/>
              </p14:xfrm>
            </p:contentPart>
          </mc:Choice>
          <mc:Fallback xmlns="">
            <p:pic>
              <p:nvPicPr>
                <p:cNvPr id="232" name="Freihand 231">
                  <a:extLst>
                    <a:ext uri="{FF2B5EF4-FFF2-40B4-BE49-F238E27FC236}">
                      <a16:creationId xmlns:a16="http://schemas.microsoft.com/office/drawing/2014/main" id="{AE149D18-F51D-4903-8C96-7B1A2E140A25}"/>
                    </a:ext>
                  </a:extLst>
                </p:cNvPr>
                <p:cNvPicPr/>
                <p:nvPr/>
              </p:nvPicPr>
              <p:blipFill>
                <a:blip r:embed="rId359"/>
                <a:stretch>
                  <a:fillRect/>
                </a:stretch>
              </p:blipFill>
              <p:spPr>
                <a:xfrm>
                  <a:off x="175327" y="3211705"/>
                  <a:ext cx="88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3" name="Freihand 232">
                  <a:extLst>
                    <a:ext uri="{FF2B5EF4-FFF2-40B4-BE49-F238E27FC236}">
                      <a16:creationId xmlns:a16="http://schemas.microsoft.com/office/drawing/2014/main" id="{DD0E660F-132C-40C0-8481-734F94C552DD}"/>
                    </a:ext>
                  </a:extLst>
                </p14:cNvPr>
                <p14:cNvContentPartPr/>
                <p14:nvPr/>
              </p14:nvContentPartPr>
              <p14:xfrm>
                <a:off x="181807" y="3135025"/>
                <a:ext cx="70920" cy="13680"/>
              </p14:xfrm>
            </p:contentPart>
          </mc:Choice>
          <mc:Fallback xmlns="">
            <p:pic>
              <p:nvPicPr>
                <p:cNvPr id="233" name="Freihand 232">
                  <a:extLst>
                    <a:ext uri="{FF2B5EF4-FFF2-40B4-BE49-F238E27FC236}">
                      <a16:creationId xmlns:a16="http://schemas.microsoft.com/office/drawing/2014/main" id="{DD0E660F-132C-40C0-8481-734F94C552DD}"/>
                    </a:ext>
                  </a:extLst>
                </p:cNvPr>
                <p:cNvPicPr/>
                <p:nvPr/>
              </p:nvPicPr>
              <p:blipFill>
                <a:blip r:embed="rId361"/>
                <a:stretch>
                  <a:fillRect/>
                </a:stretch>
              </p:blipFill>
              <p:spPr>
                <a:xfrm>
                  <a:off x="177487" y="3130705"/>
                  <a:ext cx="79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4" name="Freihand 233">
                  <a:extLst>
                    <a:ext uri="{FF2B5EF4-FFF2-40B4-BE49-F238E27FC236}">
                      <a16:creationId xmlns:a16="http://schemas.microsoft.com/office/drawing/2014/main" id="{657A2378-CAB6-471F-A778-BE27BABDC9A4}"/>
                    </a:ext>
                  </a:extLst>
                </p14:cNvPr>
                <p14:cNvContentPartPr/>
                <p14:nvPr/>
              </p14:nvContentPartPr>
              <p14:xfrm>
                <a:off x="273607" y="3096145"/>
                <a:ext cx="111960" cy="133560"/>
              </p14:xfrm>
            </p:contentPart>
          </mc:Choice>
          <mc:Fallback xmlns="">
            <p:pic>
              <p:nvPicPr>
                <p:cNvPr id="234" name="Freihand 233">
                  <a:extLst>
                    <a:ext uri="{FF2B5EF4-FFF2-40B4-BE49-F238E27FC236}">
                      <a16:creationId xmlns:a16="http://schemas.microsoft.com/office/drawing/2014/main" id="{657A2378-CAB6-471F-A778-BE27BABDC9A4}"/>
                    </a:ext>
                  </a:extLst>
                </p:cNvPr>
                <p:cNvPicPr/>
                <p:nvPr/>
              </p:nvPicPr>
              <p:blipFill>
                <a:blip r:embed="rId363"/>
                <a:stretch>
                  <a:fillRect/>
                </a:stretch>
              </p:blipFill>
              <p:spPr>
                <a:xfrm>
                  <a:off x="269287" y="3091825"/>
                  <a:ext cx="120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5" name="Freihand 234">
                  <a:extLst>
                    <a:ext uri="{FF2B5EF4-FFF2-40B4-BE49-F238E27FC236}">
                      <a16:creationId xmlns:a16="http://schemas.microsoft.com/office/drawing/2014/main" id="{E4675A87-31A0-4F5F-B6AF-3BFAB265BA10}"/>
                    </a:ext>
                  </a:extLst>
                </p14:cNvPr>
                <p14:cNvContentPartPr/>
                <p14:nvPr/>
              </p14:nvContentPartPr>
              <p14:xfrm>
                <a:off x="364327" y="3074905"/>
                <a:ext cx="12600" cy="12960"/>
              </p14:xfrm>
            </p:contentPart>
          </mc:Choice>
          <mc:Fallback xmlns="">
            <p:pic>
              <p:nvPicPr>
                <p:cNvPr id="235" name="Freihand 234">
                  <a:extLst>
                    <a:ext uri="{FF2B5EF4-FFF2-40B4-BE49-F238E27FC236}">
                      <a16:creationId xmlns:a16="http://schemas.microsoft.com/office/drawing/2014/main" id="{E4675A87-31A0-4F5F-B6AF-3BFAB265BA10}"/>
                    </a:ext>
                  </a:extLst>
                </p:cNvPr>
                <p:cNvPicPr/>
                <p:nvPr/>
              </p:nvPicPr>
              <p:blipFill>
                <a:blip r:embed="rId307"/>
                <a:stretch>
                  <a:fillRect/>
                </a:stretch>
              </p:blipFill>
              <p:spPr>
                <a:xfrm>
                  <a:off x="360007" y="3070585"/>
                  <a:ext cx="21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6" name="Freihand 235">
                  <a:extLst>
                    <a:ext uri="{FF2B5EF4-FFF2-40B4-BE49-F238E27FC236}">
                      <a16:creationId xmlns:a16="http://schemas.microsoft.com/office/drawing/2014/main" id="{5F4BBD00-1C50-4E7D-A970-77727DAA52F1}"/>
                    </a:ext>
                  </a:extLst>
                </p14:cNvPr>
                <p14:cNvContentPartPr/>
                <p14:nvPr/>
              </p14:nvContentPartPr>
              <p14:xfrm>
                <a:off x="379447" y="3174625"/>
                <a:ext cx="51480" cy="68040"/>
              </p14:xfrm>
            </p:contentPart>
          </mc:Choice>
          <mc:Fallback xmlns="">
            <p:pic>
              <p:nvPicPr>
                <p:cNvPr id="236" name="Freihand 235">
                  <a:extLst>
                    <a:ext uri="{FF2B5EF4-FFF2-40B4-BE49-F238E27FC236}">
                      <a16:creationId xmlns:a16="http://schemas.microsoft.com/office/drawing/2014/main" id="{5F4BBD00-1C50-4E7D-A970-77727DAA52F1}"/>
                    </a:ext>
                  </a:extLst>
                </p:cNvPr>
                <p:cNvPicPr/>
                <p:nvPr/>
              </p:nvPicPr>
              <p:blipFill>
                <a:blip r:embed="rId366"/>
                <a:stretch>
                  <a:fillRect/>
                </a:stretch>
              </p:blipFill>
              <p:spPr>
                <a:xfrm>
                  <a:off x="375127" y="3170305"/>
                  <a:ext cx="60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7" name="Freihand 236">
                  <a:extLst>
                    <a:ext uri="{FF2B5EF4-FFF2-40B4-BE49-F238E27FC236}">
                      <a16:creationId xmlns:a16="http://schemas.microsoft.com/office/drawing/2014/main" id="{6AD916F1-4504-4A68-8DF5-34EBF7AD6CCB}"/>
                    </a:ext>
                  </a:extLst>
                </p14:cNvPr>
                <p14:cNvContentPartPr/>
                <p14:nvPr/>
              </p14:nvContentPartPr>
              <p14:xfrm>
                <a:off x="401407" y="3099385"/>
                <a:ext cx="68040" cy="168840"/>
              </p14:xfrm>
            </p:contentPart>
          </mc:Choice>
          <mc:Fallback xmlns="">
            <p:pic>
              <p:nvPicPr>
                <p:cNvPr id="237" name="Freihand 236">
                  <a:extLst>
                    <a:ext uri="{FF2B5EF4-FFF2-40B4-BE49-F238E27FC236}">
                      <a16:creationId xmlns:a16="http://schemas.microsoft.com/office/drawing/2014/main" id="{6AD916F1-4504-4A68-8DF5-34EBF7AD6CCB}"/>
                    </a:ext>
                  </a:extLst>
                </p:cNvPr>
                <p:cNvPicPr/>
                <p:nvPr/>
              </p:nvPicPr>
              <p:blipFill>
                <a:blip r:embed="rId368"/>
                <a:stretch>
                  <a:fillRect/>
                </a:stretch>
              </p:blipFill>
              <p:spPr>
                <a:xfrm>
                  <a:off x="397087" y="3095065"/>
                  <a:ext cx="76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8" name="Freihand 237">
                  <a:extLst>
                    <a:ext uri="{FF2B5EF4-FFF2-40B4-BE49-F238E27FC236}">
                      <a16:creationId xmlns:a16="http://schemas.microsoft.com/office/drawing/2014/main" id="{43AF00C1-4D65-469E-9A37-A8C46FE8355B}"/>
                    </a:ext>
                  </a:extLst>
                </p14:cNvPr>
                <p14:cNvContentPartPr/>
                <p14:nvPr/>
              </p14:nvContentPartPr>
              <p14:xfrm>
                <a:off x="482767" y="3138985"/>
                <a:ext cx="48600" cy="98640"/>
              </p14:xfrm>
            </p:contentPart>
          </mc:Choice>
          <mc:Fallback xmlns="">
            <p:pic>
              <p:nvPicPr>
                <p:cNvPr id="238" name="Freihand 237">
                  <a:extLst>
                    <a:ext uri="{FF2B5EF4-FFF2-40B4-BE49-F238E27FC236}">
                      <a16:creationId xmlns:a16="http://schemas.microsoft.com/office/drawing/2014/main" id="{43AF00C1-4D65-469E-9A37-A8C46FE8355B}"/>
                    </a:ext>
                  </a:extLst>
                </p:cNvPr>
                <p:cNvPicPr/>
                <p:nvPr/>
              </p:nvPicPr>
              <p:blipFill>
                <a:blip r:embed="rId370"/>
                <a:stretch>
                  <a:fillRect/>
                </a:stretch>
              </p:blipFill>
              <p:spPr>
                <a:xfrm>
                  <a:off x="478447" y="3134665"/>
                  <a:ext cx="57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9" name="Freihand 238">
                  <a:extLst>
                    <a:ext uri="{FF2B5EF4-FFF2-40B4-BE49-F238E27FC236}">
                      <a16:creationId xmlns:a16="http://schemas.microsoft.com/office/drawing/2014/main" id="{3578EB40-79F5-4FEC-9B2E-B3C5DB82A6D8}"/>
                    </a:ext>
                  </a:extLst>
                </p14:cNvPr>
                <p14:cNvContentPartPr/>
                <p14:nvPr/>
              </p14:nvContentPartPr>
              <p14:xfrm>
                <a:off x="530287" y="3124225"/>
                <a:ext cx="56880" cy="128160"/>
              </p14:xfrm>
            </p:contentPart>
          </mc:Choice>
          <mc:Fallback xmlns="">
            <p:pic>
              <p:nvPicPr>
                <p:cNvPr id="239" name="Freihand 238">
                  <a:extLst>
                    <a:ext uri="{FF2B5EF4-FFF2-40B4-BE49-F238E27FC236}">
                      <a16:creationId xmlns:a16="http://schemas.microsoft.com/office/drawing/2014/main" id="{3578EB40-79F5-4FEC-9B2E-B3C5DB82A6D8}"/>
                    </a:ext>
                  </a:extLst>
                </p:cNvPr>
                <p:cNvPicPr/>
                <p:nvPr/>
              </p:nvPicPr>
              <p:blipFill>
                <a:blip r:embed="rId372"/>
                <a:stretch>
                  <a:fillRect/>
                </a:stretch>
              </p:blipFill>
              <p:spPr>
                <a:xfrm>
                  <a:off x="525967" y="3119905"/>
                  <a:ext cx="65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8" name="Freihand 307">
                  <a:extLst>
                    <a:ext uri="{FF2B5EF4-FFF2-40B4-BE49-F238E27FC236}">
                      <a16:creationId xmlns:a16="http://schemas.microsoft.com/office/drawing/2014/main" id="{3147AAB2-1876-41D2-A902-C932D7E88D80}"/>
                    </a:ext>
                  </a:extLst>
                </p14:cNvPr>
                <p14:cNvContentPartPr/>
                <p14:nvPr/>
              </p14:nvContentPartPr>
              <p14:xfrm>
                <a:off x="315367" y="2983465"/>
                <a:ext cx="156960" cy="21600"/>
              </p14:xfrm>
            </p:contentPart>
          </mc:Choice>
          <mc:Fallback xmlns="">
            <p:pic>
              <p:nvPicPr>
                <p:cNvPr id="308" name="Freihand 307">
                  <a:extLst>
                    <a:ext uri="{FF2B5EF4-FFF2-40B4-BE49-F238E27FC236}">
                      <a16:creationId xmlns:a16="http://schemas.microsoft.com/office/drawing/2014/main" id="{3147AAB2-1876-41D2-A902-C932D7E88D80}"/>
                    </a:ext>
                  </a:extLst>
                </p:cNvPr>
                <p:cNvPicPr/>
                <p:nvPr/>
              </p:nvPicPr>
              <p:blipFill>
                <a:blip r:embed="rId374"/>
                <a:stretch>
                  <a:fillRect/>
                </a:stretch>
              </p:blipFill>
              <p:spPr>
                <a:xfrm>
                  <a:off x="311047" y="2979145"/>
                  <a:ext cx="16560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0BE659D2-4DEF-4C37-AD0B-41FD3A5FA0A7}"/>
                  </a:ext>
                </a:extLst>
              </p14:cNvPr>
              <p14:cNvContentPartPr/>
              <p14:nvPr/>
            </p14:nvContentPartPr>
            <p14:xfrm>
              <a:off x="2883607" y="5508145"/>
              <a:ext cx="28800" cy="42480"/>
            </p14:xfrm>
          </p:contentPart>
        </mc:Choice>
        <mc:Fallback xmlns="">
          <p:pic>
            <p:nvPicPr>
              <p:cNvPr id="310" name="Freihand 309">
                <a:extLst>
                  <a:ext uri="{FF2B5EF4-FFF2-40B4-BE49-F238E27FC236}">
                    <a16:creationId xmlns:a16="http://schemas.microsoft.com/office/drawing/2014/main" id="{0BE659D2-4DEF-4C37-AD0B-41FD3A5FA0A7}"/>
                  </a:ext>
                </a:extLst>
              </p:cNvPr>
              <p:cNvPicPr/>
              <p:nvPr/>
            </p:nvPicPr>
            <p:blipFill>
              <a:blip r:embed="rId376"/>
              <a:stretch>
                <a:fillRect/>
              </a:stretch>
            </p:blipFill>
            <p:spPr>
              <a:xfrm>
                <a:off x="2879287" y="5503825"/>
                <a:ext cx="37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3D2D1E8C-B208-4F70-A4AD-70D6A042961A}"/>
                  </a:ext>
                </a:extLst>
              </p14:cNvPr>
              <p14:cNvContentPartPr/>
              <p14:nvPr/>
            </p14:nvContentPartPr>
            <p14:xfrm>
              <a:off x="2183407" y="5031145"/>
              <a:ext cx="30960" cy="47160"/>
            </p14:xfrm>
          </p:contentPart>
        </mc:Choice>
        <mc:Fallback xmlns="">
          <p:pic>
            <p:nvPicPr>
              <p:cNvPr id="311" name="Freihand 310">
                <a:extLst>
                  <a:ext uri="{FF2B5EF4-FFF2-40B4-BE49-F238E27FC236}">
                    <a16:creationId xmlns:a16="http://schemas.microsoft.com/office/drawing/2014/main" id="{3D2D1E8C-B208-4F70-A4AD-70D6A042961A}"/>
                  </a:ext>
                </a:extLst>
              </p:cNvPr>
              <p:cNvPicPr/>
              <p:nvPr/>
            </p:nvPicPr>
            <p:blipFill>
              <a:blip r:embed="rId378"/>
              <a:stretch>
                <a:fillRect/>
              </a:stretch>
            </p:blipFill>
            <p:spPr>
              <a:xfrm>
                <a:off x="2179087" y="5026825"/>
                <a:ext cx="39600" cy="55800"/>
              </a:xfrm>
              <a:prstGeom prst="rect">
                <a:avLst/>
              </a:prstGeom>
            </p:spPr>
          </p:pic>
        </mc:Fallback>
      </mc:AlternateContent>
      <p:grpSp>
        <p:nvGrpSpPr>
          <p:cNvPr id="314" name="Gruppieren 313">
            <a:extLst>
              <a:ext uri="{FF2B5EF4-FFF2-40B4-BE49-F238E27FC236}">
                <a16:creationId xmlns:a16="http://schemas.microsoft.com/office/drawing/2014/main" id="{F408A517-CC08-4DBC-98C3-2475561428B7}"/>
              </a:ext>
            </a:extLst>
          </p:cNvPr>
          <p:cNvGrpSpPr/>
          <p:nvPr/>
        </p:nvGrpSpPr>
        <p:grpSpPr>
          <a:xfrm>
            <a:off x="1235167" y="4103065"/>
            <a:ext cx="2160360" cy="2577960"/>
            <a:chOff x="1235167" y="4103065"/>
            <a:chExt cx="2160360" cy="2577960"/>
          </a:xfrm>
        </p:grpSpPr>
        <mc:AlternateContent xmlns:mc="http://schemas.openxmlformats.org/markup-compatibility/2006" xmlns:p14="http://schemas.microsoft.com/office/powerpoint/2010/main">
          <mc:Choice Requires="p14">
            <p:contentPart p14:bwMode="auto" r:id="rId379">
              <p14:nvContentPartPr>
                <p14:cNvPr id="147" name="Freihand 146">
                  <a:extLst>
                    <a:ext uri="{FF2B5EF4-FFF2-40B4-BE49-F238E27FC236}">
                      <a16:creationId xmlns:a16="http://schemas.microsoft.com/office/drawing/2014/main" id="{F985DDCE-8426-481C-A9EE-4AA5266A1123}"/>
                    </a:ext>
                  </a:extLst>
                </p14:cNvPr>
                <p14:cNvContentPartPr/>
                <p14:nvPr/>
              </p14:nvContentPartPr>
              <p14:xfrm>
                <a:off x="2208967" y="4103065"/>
                <a:ext cx="8640" cy="218520"/>
              </p14:xfrm>
            </p:contentPart>
          </mc:Choice>
          <mc:Fallback xmlns="">
            <p:pic>
              <p:nvPicPr>
                <p:cNvPr id="147" name="Freihand 146">
                  <a:extLst>
                    <a:ext uri="{FF2B5EF4-FFF2-40B4-BE49-F238E27FC236}">
                      <a16:creationId xmlns:a16="http://schemas.microsoft.com/office/drawing/2014/main" id="{F985DDCE-8426-481C-A9EE-4AA5266A1123}"/>
                    </a:ext>
                  </a:extLst>
                </p:cNvPr>
                <p:cNvPicPr/>
                <p:nvPr/>
              </p:nvPicPr>
              <p:blipFill>
                <a:blip r:embed="rId380"/>
                <a:stretch>
                  <a:fillRect/>
                </a:stretch>
              </p:blipFill>
              <p:spPr>
                <a:xfrm>
                  <a:off x="2204647" y="4098745"/>
                  <a:ext cx="17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48" name="Freihand 147">
                  <a:extLst>
                    <a:ext uri="{FF2B5EF4-FFF2-40B4-BE49-F238E27FC236}">
                      <a16:creationId xmlns:a16="http://schemas.microsoft.com/office/drawing/2014/main" id="{766973AE-2EA6-414F-9686-A0F6DE3FA0FD}"/>
                    </a:ext>
                  </a:extLst>
                </p14:cNvPr>
                <p14:cNvContentPartPr/>
                <p14:nvPr/>
              </p14:nvContentPartPr>
              <p14:xfrm>
                <a:off x="2190967" y="4427065"/>
                <a:ext cx="20520" cy="465480"/>
              </p14:xfrm>
            </p:contentPart>
          </mc:Choice>
          <mc:Fallback xmlns="">
            <p:pic>
              <p:nvPicPr>
                <p:cNvPr id="148" name="Freihand 147">
                  <a:extLst>
                    <a:ext uri="{FF2B5EF4-FFF2-40B4-BE49-F238E27FC236}">
                      <a16:creationId xmlns:a16="http://schemas.microsoft.com/office/drawing/2014/main" id="{766973AE-2EA6-414F-9686-A0F6DE3FA0FD}"/>
                    </a:ext>
                  </a:extLst>
                </p:cNvPr>
                <p:cNvPicPr/>
                <p:nvPr/>
              </p:nvPicPr>
              <p:blipFill>
                <a:blip r:embed="rId382"/>
                <a:stretch>
                  <a:fillRect/>
                </a:stretch>
              </p:blipFill>
              <p:spPr>
                <a:xfrm>
                  <a:off x="2186647" y="4422745"/>
                  <a:ext cx="291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55" name="Freihand 154">
                  <a:extLst>
                    <a:ext uri="{FF2B5EF4-FFF2-40B4-BE49-F238E27FC236}">
                      <a16:creationId xmlns:a16="http://schemas.microsoft.com/office/drawing/2014/main" id="{11B62B7B-6601-4F7A-82BA-9EC93A66B04D}"/>
                    </a:ext>
                  </a:extLst>
                </p14:cNvPr>
                <p14:cNvContentPartPr/>
                <p14:nvPr/>
              </p14:nvContentPartPr>
              <p14:xfrm>
                <a:off x="1942567" y="6443065"/>
                <a:ext cx="88560" cy="174600"/>
              </p14:xfrm>
            </p:contentPart>
          </mc:Choice>
          <mc:Fallback xmlns="">
            <p:pic>
              <p:nvPicPr>
                <p:cNvPr id="155" name="Freihand 154">
                  <a:extLst>
                    <a:ext uri="{FF2B5EF4-FFF2-40B4-BE49-F238E27FC236}">
                      <a16:creationId xmlns:a16="http://schemas.microsoft.com/office/drawing/2014/main" id="{11B62B7B-6601-4F7A-82BA-9EC93A66B04D}"/>
                    </a:ext>
                  </a:extLst>
                </p:cNvPr>
                <p:cNvPicPr/>
                <p:nvPr/>
              </p:nvPicPr>
              <p:blipFill>
                <a:blip r:embed="rId384"/>
                <a:stretch>
                  <a:fillRect/>
                </a:stretch>
              </p:blipFill>
              <p:spPr>
                <a:xfrm>
                  <a:off x="1938247" y="6438745"/>
                  <a:ext cx="97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56" name="Freihand 155">
                  <a:extLst>
                    <a:ext uri="{FF2B5EF4-FFF2-40B4-BE49-F238E27FC236}">
                      <a16:creationId xmlns:a16="http://schemas.microsoft.com/office/drawing/2014/main" id="{8B7E63B1-043D-4348-BA03-D904CC9B11D9}"/>
                    </a:ext>
                  </a:extLst>
                </p14:cNvPr>
                <p14:cNvContentPartPr/>
                <p14:nvPr/>
              </p14:nvContentPartPr>
              <p14:xfrm>
                <a:off x="2028967" y="6389065"/>
                <a:ext cx="93240" cy="110160"/>
              </p14:xfrm>
            </p:contentPart>
          </mc:Choice>
          <mc:Fallback xmlns="">
            <p:pic>
              <p:nvPicPr>
                <p:cNvPr id="156" name="Freihand 155">
                  <a:extLst>
                    <a:ext uri="{FF2B5EF4-FFF2-40B4-BE49-F238E27FC236}">
                      <a16:creationId xmlns:a16="http://schemas.microsoft.com/office/drawing/2014/main" id="{8B7E63B1-043D-4348-BA03-D904CC9B11D9}"/>
                    </a:ext>
                  </a:extLst>
                </p:cNvPr>
                <p:cNvPicPr/>
                <p:nvPr/>
              </p:nvPicPr>
              <p:blipFill>
                <a:blip r:embed="rId386"/>
                <a:stretch>
                  <a:fillRect/>
                </a:stretch>
              </p:blipFill>
              <p:spPr>
                <a:xfrm>
                  <a:off x="2024647" y="6384745"/>
                  <a:ext cx="10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57" name="Freihand 156">
                  <a:extLst>
                    <a:ext uri="{FF2B5EF4-FFF2-40B4-BE49-F238E27FC236}">
                      <a16:creationId xmlns:a16="http://schemas.microsoft.com/office/drawing/2014/main" id="{7E61F2C1-F529-4A9E-87C3-81EF2E1314C4}"/>
                    </a:ext>
                  </a:extLst>
                </p14:cNvPr>
                <p14:cNvContentPartPr/>
                <p14:nvPr/>
              </p14:nvContentPartPr>
              <p14:xfrm>
                <a:off x="2100967" y="6452065"/>
                <a:ext cx="58320" cy="148680"/>
              </p14:xfrm>
            </p:contentPart>
          </mc:Choice>
          <mc:Fallback xmlns="">
            <p:pic>
              <p:nvPicPr>
                <p:cNvPr id="157" name="Freihand 156">
                  <a:extLst>
                    <a:ext uri="{FF2B5EF4-FFF2-40B4-BE49-F238E27FC236}">
                      <a16:creationId xmlns:a16="http://schemas.microsoft.com/office/drawing/2014/main" id="{7E61F2C1-F529-4A9E-87C3-81EF2E1314C4}"/>
                    </a:ext>
                  </a:extLst>
                </p:cNvPr>
                <p:cNvPicPr/>
                <p:nvPr/>
              </p:nvPicPr>
              <p:blipFill>
                <a:blip r:embed="rId388"/>
                <a:stretch>
                  <a:fillRect/>
                </a:stretch>
              </p:blipFill>
              <p:spPr>
                <a:xfrm>
                  <a:off x="2096647" y="6447745"/>
                  <a:ext cx="66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58" name="Freihand 157">
                  <a:extLst>
                    <a:ext uri="{FF2B5EF4-FFF2-40B4-BE49-F238E27FC236}">
                      <a16:creationId xmlns:a16="http://schemas.microsoft.com/office/drawing/2014/main" id="{5F7D37F8-A71B-4AE0-AC1E-707E34F4F4C3}"/>
                    </a:ext>
                  </a:extLst>
                </p14:cNvPr>
                <p14:cNvContentPartPr/>
                <p14:nvPr/>
              </p14:nvContentPartPr>
              <p14:xfrm>
                <a:off x="2195647" y="6502105"/>
                <a:ext cx="36360" cy="55800"/>
              </p14:xfrm>
            </p:contentPart>
          </mc:Choice>
          <mc:Fallback xmlns="">
            <p:pic>
              <p:nvPicPr>
                <p:cNvPr id="158" name="Freihand 157">
                  <a:extLst>
                    <a:ext uri="{FF2B5EF4-FFF2-40B4-BE49-F238E27FC236}">
                      <a16:creationId xmlns:a16="http://schemas.microsoft.com/office/drawing/2014/main" id="{5F7D37F8-A71B-4AE0-AC1E-707E34F4F4C3}"/>
                    </a:ext>
                  </a:extLst>
                </p:cNvPr>
                <p:cNvPicPr/>
                <p:nvPr/>
              </p:nvPicPr>
              <p:blipFill>
                <a:blip r:embed="rId390"/>
                <a:stretch>
                  <a:fillRect/>
                </a:stretch>
              </p:blipFill>
              <p:spPr>
                <a:xfrm>
                  <a:off x="2191327" y="6497785"/>
                  <a:ext cx="45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59" name="Freihand 158">
                  <a:extLst>
                    <a:ext uri="{FF2B5EF4-FFF2-40B4-BE49-F238E27FC236}">
                      <a16:creationId xmlns:a16="http://schemas.microsoft.com/office/drawing/2014/main" id="{EE24DCC6-487D-4088-A641-7F44956475EC}"/>
                    </a:ext>
                  </a:extLst>
                </p14:cNvPr>
                <p14:cNvContentPartPr/>
                <p14:nvPr/>
              </p14:nvContentPartPr>
              <p14:xfrm>
                <a:off x="2204287" y="6432625"/>
                <a:ext cx="7200" cy="6840"/>
              </p14:xfrm>
            </p:contentPart>
          </mc:Choice>
          <mc:Fallback xmlns="">
            <p:pic>
              <p:nvPicPr>
                <p:cNvPr id="159" name="Freihand 158">
                  <a:extLst>
                    <a:ext uri="{FF2B5EF4-FFF2-40B4-BE49-F238E27FC236}">
                      <a16:creationId xmlns:a16="http://schemas.microsoft.com/office/drawing/2014/main" id="{EE24DCC6-487D-4088-A641-7F44956475EC}"/>
                    </a:ext>
                  </a:extLst>
                </p:cNvPr>
                <p:cNvPicPr/>
                <p:nvPr/>
              </p:nvPicPr>
              <p:blipFill>
                <a:blip r:embed="rId57"/>
                <a:stretch>
                  <a:fillRect/>
                </a:stretch>
              </p:blipFill>
              <p:spPr>
                <a:xfrm>
                  <a:off x="2199967" y="6428305"/>
                  <a:ext cx="15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0" name="Freihand 159">
                  <a:extLst>
                    <a:ext uri="{FF2B5EF4-FFF2-40B4-BE49-F238E27FC236}">
                      <a16:creationId xmlns:a16="http://schemas.microsoft.com/office/drawing/2014/main" id="{B733EECC-4B73-4878-80DA-5F39E775FF5A}"/>
                    </a:ext>
                  </a:extLst>
                </p14:cNvPr>
                <p14:cNvContentPartPr/>
                <p14:nvPr/>
              </p14:nvContentPartPr>
              <p14:xfrm>
                <a:off x="2243167" y="6522985"/>
                <a:ext cx="52560" cy="69120"/>
              </p14:xfrm>
            </p:contentPart>
          </mc:Choice>
          <mc:Fallback xmlns="">
            <p:pic>
              <p:nvPicPr>
                <p:cNvPr id="160" name="Freihand 159">
                  <a:extLst>
                    <a:ext uri="{FF2B5EF4-FFF2-40B4-BE49-F238E27FC236}">
                      <a16:creationId xmlns:a16="http://schemas.microsoft.com/office/drawing/2014/main" id="{B733EECC-4B73-4878-80DA-5F39E775FF5A}"/>
                    </a:ext>
                  </a:extLst>
                </p:cNvPr>
                <p:cNvPicPr/>
                <p:nvPr/>
              </p:nvPicPr>
              <p:blipFill>
                <a:blip r:embed="rId393"/>
                <a:stretch>
                  <a:fillRect/>
                </a:stretch>
              </p:blipFill>
              <p:spPr>
                <a:xfrm>
                  <a:off x="2238847" y="6518665"/>
                  <a:ext cx="61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1" name="Freihand 160">
                  <a:extLst>
                    <a:ext uri="{FF2B5EF4-FFF2-40B4-BE49-F238E27FC236}">
                      <a16:creationId xmlns:a16="http://schemas.microsoft.com/office/drawing/2014/main" id="{1B249251-0329-44DC-A455-2159DD53D8DD}"/>
                    </a:ext>
                  </a:extLst>
                </p14:cNvPr>
                <p14:cNvContentPartPr/>
                <p14:nvPr/>
              </p14:nvContentPartPr>
              <p14:xfrm>
                <a:off x="2297887" y="6445585"/>
                <a:ext cx="47880" cy="235440"/>
              </p14:xfrm>
            </p:contentPart>
          </mc:Choice>
          <mc:Fallback xmlns="">
            <p:pic>
              <p:nvPicPr>
                <p:cNvPr id="161" name="Freihand 160">
                  <a:extLst>
                    <a:ext uri="{FF2B5EF4-FFF2-40B4-BE49-F238E27FC236}">
                      <a16:creationId xmlns:a16="http://schemas.microsoft.com/office/drawing/2014/main" id="{1B249251-0329-44DC-A455-2159DD53D8DD}"/>
                    </a:ext>
                  </a:extLst>
                </p:cNvPr>
                <p:cNvPicPr/>
                <p:nvPr/>
              </p:nvPicPr>
              <p:blipFill>
                <a:blip r:embed="rId395"/>
                <a:stretch>
                  <a:fillRect/>
                </a:stretch>
              </p:blipFill>
              <p:spPr>
                <a:xfrm>
                  <a:off x="2293567" y="6441265"/>
                  <a:ext cx="565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49" name="Freihand 148">
                  <a:extLst>
                    <a:ext uri="{FF2B5EF4-FFF2-40B4-BE49-F238E27FC236}">
                      <a16:creationId xmlns:a16="http://schemas.microsoft.com/office/drawing/2014/main" id="{46CC581F-49DF-4C89-9283-24BCCB22C23E}"/>
                    </a:ext>
                  </a:extLst>
                </p14:cNvPr>
                <p14:cNvContentPartPr/>
                <p14:nvPr/>
              </p14:nvContentPartPr>
              <p14:xfrm>
                <a:off x="2201047" y="4974625"/>
                <a:ext cx="360" cy="360"/>
              </p14:xfrm>
            </p:contentPart>
          </mc:Choice>
          <mc:Fallback xmlns="">
            <p:pic>
              <p:nvPicPr>
                <p:cNvPr id="149" name="Freihand 148">
                  <a:extLst>
                    <a:ext uri="{FF2B5EF4-FFF2-40B4-BE49-F238E27FC236}">
                      <a16:creationId xmlns:a16="http://schemas.microsoft.com/office/drawing/2014/main" id="{46CC581F-49DF-4C89-9283-24BCCB22C23E}"/>
                    </a:ext>
                  </a:extLst>
                </p:cNvPr>
                <p:cNvPicPr/>
                <p:nvPr/>
              </p:nvPicPr>
              <p:blipFill>
                <a:blip r:embed="rId85"/>
                <a:stretch>
                  <a:fillRect/>
                </a:stretch>
              </p:blipFill>
              <p:spPr>
                <a:xfrm>
                  <a:off x="2196727" y="4970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50" name="Freihand 149">
                  <a:extLst>
                    <a:ext uri="{FF2B5EF4-FFF2-40B4-BE49-F238E27FC236}">
                      <a16:creationId xmlns:a16="http://schemas.microsoft.com/office/drawing/2014/main" id="{60543A08-3449-4D8C-85B0-3DFAA214ECC7}"/>
                    </a:ext>
                  </a:extLst>
                </p14:cNvPr>
                <p14:cNvContentPartPr/>
                <p14:nvPr/>
              </p14:nvContentPartPr>
              <p14:xfrm>
                <a:off x="2140207" y="5082265"/>
                <a:ext cx="53640" cy="992520"/>
              </p14:xfrm>
            </p:contentPart>
          </mc:Choice>
          <mc:Fallback xmlns="">
            <p:pic>
              <p:nvPicPr>
                <p:cNvPr id="150" name="Freihand 149">
                  <a:extLst>
                    <a:ext uri="{FF2B5EF4-FFF2-40B4-BE49-F238E27FC236}">
                      <a16:creationId xmlns:a16="http://schemas.microsoft.com/office/drawing/2014/main" id="{60543A08-3449-4D8C-85B0-3DFAA214ECC7}"/>
                    </a:ext>
                  </a:extLst>
                </p:cNvPr>
                <p:cNvPicPr/>
                <p:nvPr/>
              </p:nvPicPr>
              <p:blipFill>
                <a:blip r:embed="rId398"/>
                <a:stretch>
                  <a:fillRect/>
                </a:stretch>
              </p:blipFill>
              <p:spPr>
                <a:xfrm>
                  <a:off x="2135887" y="5077945"/>
                  <a:ext cx="62280" cy="1001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51" name="Freihand 150">
                  <a:extLst>
                    <a:ext uri="{FF2B5EF4-FFF2-40B4-BE49-F238E27FC236}">
                      <a16:creationId xmlns:a16="http://schemas.microsoft.com/office/drawing/2014/main" id="{45B9B0D4-DAA5-4544-86A9-C7B2422B8180}"/>
                    </a:ext>
                  </a:extLst>
                </p14:cNvPr>
                <p14:cNvContentPartPr/>
                <p14:nvPr/>
              </p14:nvContentPartPr>
              <p14:xfrm>
                <a:off x="2152447" y="6130585"/>
                <a:ext cx="16920" cy="177840"/>
              </p14:xfrm>
            </p:contentPart>
          </mc:Choice>
          <mc:Fallback xmlns="">
            <p:pic>
              <p:nvPicPr>
                <p:cNvPr id="151" name="Freihand 150">
                  <a:extLst>
                    <a:ext uri="{FF2B5EF4-FFF2-40B4-BE49-F238E27FC236}">
                      <a16:creationId xmlns:a16="http://schemas.microsoft.com/office/drawing/2014/main" id="{45B9B0D4-DAA5-4544-86A9-C7B2422B8180}"/>
                    </a:ext>
                  </a:extLst>
                </p:cNvPr>
                <p:cNvPicPr/>
                <p:nvPr/>
              </p:nvPicPr>
              <p:blipFill>
                <a:blip r:embed="rId400"/>
                <a:stretch>
                  <a:fillRect/>
                </a:stretch>
              </p:blipFill>
              <p:spPr>
                <a:xfrm>
                  <a:off x="2148127" y="6126265"/>
                  <a:ext cx="25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3" name="Freihand 312">
                  <a:extLst>
                    <a:ext uri="{FF2B5EF4-FFF2-40B4-BE49-F238E27FC236}">
                      <a16:creationId xmlns:a16="http://schemas.microsoft.com/office/drawing/2014/main" id="{9BCAE0EB-67FA-4D17-BDD6-9C2DD175C666}"/>
                    </a:ext>
                  </a:extLst>
                </p14:cNvPr>
                <p14:cNvContentPartPr/>
                <p14:nvPr/>
              </p14:nvContentPartPr>
              <p14:xfrm>
                <a:off x="1235167" y="4154545"/>
                <a:ext cx="2160360" cy="1818360"/>
              </p14:xfrm>
            </p:contentPart>
          </mc:Choice>
          <mc:Fallback xmlns="">
            <p:pic>
              <p:nvPicPr>
                <p:cNvPr id="313" name="Freihand 312">
                  <a:extLst>
                    <a:ext uri="{FF2B5EF4-FFF2-40B4-BE49-F238E27FC236}">
                      <a16:creationId xmlns:a16="http://schemas.microsoft.com/office/drawing/2014/main" id="{9BCAE0EB-67FA-4D17-BDD6-9C2DD175C666}"/>
                    </a:ext>
                  </a:extLst>
                </p:cNvPr>
                <p:cNvPicPr/>
                <p:nvPr/>
              </p:nvPicPr>
              <p:blipFill>
                <a:blip r:embed="rId402"/>
                <a:stretch>
                  <a:fillRect/>
                </a:stretch>
              </p:blipFill>
              <p:spPr>
                <a:xfrm>
                  <a:off x="1230847" y="4150225"/>
                  <a:ext cx="2169000" cy="1827000"/>
                </a:xfrm>
                <a:prstGeom prst="rect">
                  <a:avLst/>
                </a:prstGeom>
              </p:spPr>
            </p:pic>
          </mc:Fallback>
        </mc:AlternateContent>
      </p:grpSp>
      <p:grpSp>
        <p:nvGrpSpPr>
          <p:cNvPr id="317" name="Gruppieren 316">
            <a:extLst>
              <a:ext uri="{FF2B5EF4-FFF2-40B4-BE49-F238E27FC236}">
                <a16:creationId xmlns:a16="http://schemas.microsoft.com/office/drawing/2014/main" id="{E769FAA8-F160-4BBE-8939-41DC2558FA75}"/>
              </a:ext>
            </a:extLst>
          </p:cNvPr>
          <p:cNvGrpSpPr/>
          <p:nvPr/>
        </p:nvGrpSpPr>
        <p:grpSpPr>
          <a:xfrm>
            <a:off x="3531247" y="5336785"/>
            <a:ext cx="1031040" cy="320760"/>
            <a:chOff x="3531247" y="5336785"/>
            <a:chExt cx="1031040" cy="320760"/>
          </a:xfrm>
        </p:grpSpPr>
        <mc:AlternateContent xmlns:mc="http://schemas.openxmlformats.org/markup-compatibility/2006" xmlns:p14="http://schemas.microsoft.com/office/powerpoint/2010/main">
          <mc:Choice Requires="p14">
            <p:contentPart p14:bwMode="auto" r:id="rId403">
              <p14:nvContentPartPr>
                <p14:cNvPr id="315" name="Freihand 314">
                  <a:extLst>
                    <a:ext uri="{FF2B5EF4-FFF2-40B4-BE49-F238E27FC236}">
                      <a16:creationId xmlns:a16="http://schemas.microsoft.com/office/drawing/2014/main" id="{7B2D3998-651F-4CCB-A396-7A50E1F015A4}"/>
                    </a:ext>
                  </a:extLst>
                </p14:cNvPr>
                <p14:cNvContentPartPr/>
                <p14:nvPr/>
              </p14:nvContentPartPr>
              <p14:xfrm>
                <a:off x="3657967" y="5336785"/>
                <a:ext cx="904320" cy="273240"/>
              </p14:xfrm>
            </p:contentPart>
          </mc:Choice>
          <mc:Fallback xmlns="">
            <p:pic>
              <p:nvPicPr>
                <p:cNvPr id="315" name="Freihand 314">
                  <a:extLst>
                    <a:ext uri="{FF2B5EF4-FFF2-40B4-BE49-F238E27FC236}">
                      <a16:creationId xmlns:a16="http://schemas.microsoft.com/office/drawing/2014/main" id="{7B2D3998-651F-4CCB-A396-7A50E1F015A4}"/>
                    </a:ext>
                  </a:extLst>
                </p:cNvPr>
                <p:cNvPicPr/>
                <p:nvPr/>
              </p:nvPicPr>
              <p:blipFill>
                <a:blip r:embed="rId404"/>
                <a:stretch>
                  <a:fillRect/>
                </a:stretch>
              </p:blipFill>
              <p:spPr>
                <a:xfrm>
                  <a:off x="3653647" y="5332465"/>
                  <a:ext cx="9129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6" name="Freihand 315">
                  <a:extLst>
                    <a:ext uri="{FF2B5EF4-FFF2-40B4-BE49-F238E27FC236}">
                      <a16:creationId xmlns:a16="http://schemas.microsoft.com/office/drawing/2014/main" id="{C562EDCF-03F7-4E26-A6D2-1B79D364A2B0}"/>
                    </a:ext>
                  </a:extLst>
                </p14:cNvPr>
                <p14:cNvContentPartPr/>
                <p14:nvPr/>
              </p14:nvContentPartPr>
              <p14:xfrm>
                <a:off x="3531247" y="5378905"/>
                <a:ext cx="390600" cy="278640"/>
              </p14:xfrm>
            </p:contentPart>
          </mc:Choice>
          <mc:Fallback xmlns="">
            <p:pic>
              <p:nvPicPr>
                <p:cNvPr id="316" name="Freihand 315">
                  <a:extLst>
                    <a:ext uri="{FF2B5EF4-FFF2-40B4-BE49-F238E27FC236}">
                      <a16:creationId xmlns:a16="http://schemas.microsoft.com/office/drawing/2014/main" id="{C562EDCF-03F7-4E26-A6D2-1B79D364A2B0}"/>
                    </a:ext>
                  </a:extLst>
                </p:cNvPr>
                <p:cNvPicPr/>
                <p:nvPr/>
              </p:nvPicPr>
              <p:blipFill>
                <a:blip r:embed="rId406"/>
                <a:stretch>
                  <a:fillRect/>
                </a:stretch>
              </p:blipFill>
              <p:spPr>
                <a:xfrm>
                  <a:off x="3526927" y="5374585"/>
                  <a:ext cx="399240" cy="28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7">
            <p14:nvContentPartPr>
              <p14:cNvPr id="318" name="Freihand 317">
                <a:extLst>
                  <a:ext uri="{FF2B5EF4-FFF2-40B4-BE49-F238E27FC236}">
                    <a16:creationId xmlns:a16="http://schemas.microsoft.com/office/drawing/2014/main" id="{C2C71965-1799-4B22-BC42-0CAB494D9676}"/>
                  </a:ext>
                </a:extLst>
              </p14:cNvPr>
              <p14:cNvContentPartPr/>
              <p14:nvPr/>
            </p14:nvContentPartPr>
            <p14:xfrm>
              <a:off x="5154127" y="6802705"/>
              <a:ext cx="3089880" cy="27000"/>
            </p14:xfrm>
          </p:contentPart>
        </mc:Choice>
        <mc:Fallback xmlns="">
          <p:pic>
            <p:nvPicPr>
              <p:cNvPr id="318" name="Freihand 317">
                <a:extLst>
                  <a:ext uri="{FF2B5EF4-FFF2-40B4-BE49-F238E27FC236}">
                    <a16:creationId xmlns:a16="http://schemas.microsoft.com/office/drawing/2014/main" id="{C2C71965-1799-4B22-BC42-0CAB494D9676}"/>
                  </a:ext>
                </a:extLst>
              </p:cNvPr>
              <p:cNvPicPr/>
              <p:nvPr/>
            </p:nvPicPr>
            <p:blipFill>
              <a:blip r:embed="rId408"/>
              <a:stretch>
                <a:fillRect/>
              </a:stretch>
            </p:blipFill>
            <p:spPr>
              <a:xfrm>
                <a:off x="5149807" y="6798385"/>
                <a:ext cx="3098520" cy="3564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2105226"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a:t>
            </a:r>
            <a:endParaRPr lang="de-DE" sz="2400" dirty="0">
              <a:latin typeface="Arial" pitchFamily="18"/>
              <a:ea typeface="Droid Sans Fallback" pitchFamily="2"/>
              <a:cs typeface="Lohit Hindi" pitchFamily="2"/>
            </a:endParaRPr>
          </a:p>
        </p:txBody>
      </p:sp>
      <p:sp>
        <p:nvSpPr>
          <p:cNvPr id="10" name="Rechteck 9">
            <a:extLst>
              <a:ext uri="{FF2B5EF4-FFF2-40B4-BE49-F238E27FC236}">
                <a16:creationId xmlns:a16="http://schemas.microsoft.com/office/drawing/2014/main" id="{57323F6D-05A6-CC58-D3EF-5959B7AC2BC8}"/>
              </a:ext>
            </a:extLst>
          </p:cNvPr>
          <p:cNvSpPr/>
          <p:nvPr/>
        </p:nvSpPr>
        <p:spPr>
          <a:xfrm>
            <a:off x="8292819" y="1303457"/>
            <a:ext cx="793571" cy="369332"/>
          </a:xfrm>
          <a:prstGeom prst="rect">
            <a:avLst/>
          </a:prstGeom>
        </p:spPr>
        <p:txBody>
          <a:bodyPr wrap="square">
            <a:spAutoFit/>
          </a:bodyPr>
          <a:lstStyle/>
          <a:p>
            <a:r>
              <a:rPr lang="de-DE" dirty="0"/>
              <a:t>c</a:t>
            </a:r>
            <a:r>
              <a:rPr lang="de-DE" baseline="-25000" dirty="0"/>
              <a:t>2</a:t>
            </a:r>
          </a:p>
        </p:txBody>
      </p:sp>
      <p:sp>
        <p:nvSpPr>
          <p:cNvPr id="11" name="Rechteck 10">
            <a:extLst>
              <a:ext uri="{FF2B5EF4-FFF2-40B4-BE49-F238E27FC236}">
                <a16:creationId xmlns:a16="http://schemas.microsoft.com/office/drawing/2014/main" id="{12C33BFF-5350-E70E-21BD-FABEDC12EC0E}"/>
              </a:ext>
            </a:extLst>
          </p:cNvPr>
          <p:cNvSpPr/>
          <p:nvPr/>
        </p:nvSpPr>
        <p:spPr>
          <a:xfrm>
            <a:off x="11505253" y="3650026"/>
            <a:ext cx="360996" cy="369332"/>
          </a:xfrm>
          <a:prstGeom prst="rect">
            <a:avLst/>
          </a:prstGeom>
        </p:spPr>
        <p:txBody>
          <a:bodyPr wrap="none">
            <a:spAutoFit/>
          </a:bodyPr>
          <a:lstStyle/>
          <a:p>
            <a:r>
              <a:rPr lang="de-DE" dirty="0"/>
              <a:t>c</a:t>
            </a:r>
            <a:r>
              <a:rPr lang="de-DE" baseline="-25000" dirty="0"/>
              <a:t>1</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67462" cy="369332"/>
          </a:xfrm>
          <a:prstGeom prst="rect">
            <a:avLst/>
          </a:prstGeom>
        </p:spPr>
        <p:txBody>
          <a:bodyPr wrap="none">
            <a:spAutoFit/>
          </a:bodyPr>
          <a:lstStyle/>
          <a:p>
            <a:r>
              <a:rPr lang="de-DE" dirty="0"/>
              <a:t>Budgetrestriktion: m= c</a:t>
            </a:r>
            <a:r>
              <a:rPr lang="de-DE" baseline="-25000" dirty="0"/>
              <a:t>1</a:t>
            </a:r>
            <a:r>
              <a:rPr lang="de-DE" dirty="0"/>
              <a:t>+s</a:t>
            </a:r>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332416" cy="369332"/>
          </a:xfrm>
          <a:prstGeom prst="rect">
            <a:avLst/>
          </a:prstGeom>
        </p:spPr>
        <p:txBody>
          <a:bodyPr wrap="none">
            <a:spAutoFit/>
          </a:bodyPr>
          <a:lstStyle/>
          <a:p>
            <a:r>
              <a:rPr lang="de-DE" dirty="0"/>
              <a:t>und (</a:t>
            </a:r>
            <a:r>
              <a:rPr lang="de-DE"/>
              <a:t>1+i)</a:t>
            </a:r>
            <a:r>
              <a:rPr lang="de-DE" dirty="0"/>
              <a:t>s=c</a:t>
            </a:r>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512547" cy="369332"/>
          </a:xfrm>
          <a:prstGeom prst="rect">
            <a:avLst/>
          </a:prstGeom>
        </p:spPr>
        <p:txBody>
          <a:bodyPr wrap="none">
            <a:spAutoFit/>
          </a:bodyPr>
          <a:lstStyle/>
          <a:p>
            <a:r>
              <a:rPr lang="de-DE" dirty="0"/>
              <a:t>Nutzenfunktion: u(c</a:t>
            </a:r>
            <a:r>
              <a:rPr lang="de-DE" baseline="-25000" dirty="0"/>
              <a:t>1</a:t>
            </a:r>
            <a:r>
              <a:rPr lang="de-DE" dirty="0"/>
              <a:t>,c</a:t>
            </a:r>
            <a:r>
              <a:rPr lang="de-DE" baseline="-25000" dirty="0"/>
              <a:t>2</a:t>
            </a:r>
            <a:r>
              <a:rPr lang="de-DE" dirty="0"/>
              <a:t>)</a:t>
            </a:r>
          </a:p>
        </p:txBody>
      </p:sp>
      <p:cxnSp>
        <p:nvCxnSpPr>
          <p:cNvPr id="2" name="Straight Arrow Connector 7">
            <a:extLst>
              <a:ext uri="{FF2B5EF4-FFF2-40B4-BE49-F238E27FC236}">
                <a16:creationId xmlns:a16="http://schemas.microsoft.com/office/drawing/2014/main" id="{062553B5-CACE-875C-53E9-4C9585E590EB}"/>
              </a:ext>
            </a:extLst>
          </p:cNvPr>
          <p:cNvCxnSpPr>
            <a:cxnSpLocks/>
          </p:cNvCxnSpPr>
          <p:nvPr/>
        </p:nvCxnSpPr>
        <p:spPr>
          <a:xfrm>
            <a:off x="8689605" y="3650027"/>
            <a:ext cx="326486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9">
            <a:extLst>
              <a:ext uri="{FF2B5EF4-FFF2-40B4-BE49-F238E27FC236}">
                <a16:creationId xmlns:a16="http://schemas.microsoft.com/office/drawing/2014/main" id="{98923B00-C5ED-47D9-A6AC-36E1BF1F99C1}"/>
              </a:ext>
            </a:extLst>
          </p:cNvPr>
          <p:cNvCxnSpPr>
            <a:cxnSpLocks/>
          </p:cNvCxnSpPr>
          <p:nvPr/>
        </p:nvCxnSpPr>
        <p:spPr>
          <a:xfrm flipV="1">
            <a:off x="8689605" y="1127051"/>
            <a:ext cx="0" cy="25229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31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441957" y="0"/>
            <a:ext cx="8074424"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 und Arbeitsmarktgleichgewicht</a:t>
            </a:r>
            <a:endParaRPr lang="de-DE" sz="3266" dirty="0">
              <a:latin typeface="Arial" pitchFamily="18"/>
              <a:ea typeface="Droid Sans Fallback" pitchFamily="2"/>
              <a:cs typeface="Lohit Hindi" pitchFamily="2"/>
            </a:endParaRPr>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44</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3707723" cy="1440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222788" y="2060969"/>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8925867" y="1937858"/>
            <a:ext cx="3120821" cy="246221"/>
          </a:xfrm>
          <a:prstGeom prst="rect">
            <a:avLst/>
          </a:prstGeom>
        </p:spPr>
        <p:txBody>
          <a:bodyPr wrap="square">
            <a:spAutoFit/>
          </a:bodyPr>
          <a:lstStyle/>
          <a:p>
            <a:r>
              <a:rPr lang="de-DE" sz="1000" dirty="0">
                <a:solidFill>
                  <a:srgbClr val="333333"/>
                </a:solidFill>
                <a:latin typeface="Helvetica Neue"/>
                <a:hlinkClick r:id="rId7"/>
              </a:rPr>
              <a:t>Encyclopedia </a:t>
            </a:r>
            <a:r>
              <a:rPr lang="de-DE" sz="1000" dirty="0" err="1">
                <a:solidFill>
                  <a:srgbClr val="333333"/>
                </a:solidFill>
                <a:latin typeface="Helvetica Neue"/>
                <a:hlinkClick r:id="rId7"/>
              </a:rPr>
              <a:t>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9019114" y="282170"/>
            <a:ext cx="2635624" cy="1642323"/>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9D30435-A489-4693-BE56-98D3420633E3}"/>
                  </a:ext>
                </a:extLst>
              </p14:cNvPr>
              <p14:cNvContentPartPr/>
              <p14:nvPr/>
            </p14:nvContentPartPr>
            <p14:xfrm>
              <a:off x="1467727" y="1598844"/>
              <a:ext cx="284400" cy="354600"/>
            </p14:xfrm>
          </p:contentPart>
        </mc:Choice>
        <mc:Fallback xmlns="">
          <p:pic>
            <p:nvPicPr>
              <p:cNvPr id="2" name="Freihand 1">
                <a:extLst>
                  <a:ext uri="{FF2B5EF4-FFF2-40B4-BE49-F238E27FC236}">
                    <a16:creationId xmlns:a16="http://schemas.microsoft.com/office/drawing/2014/main" id="{F9D30435-A489-4693-BE56-98D3420633E3}"/>
                  </a:ext>
                </a:extLst>
              </p:cNvPr>
              <p:cNvPicPr/>
              <p:nvPr/>
            </p:nvPicPr>
            <p:blipFill>
              <a:blip r:embed="rId5"/>
              <a:stretch>
                <a:fillRect/>
              </a:stretch>
            </p:blipFill>
            <p:spPr>
              <a:xfrm>
                <a:off x="1463407" y="1594524"/>
                <a:ext cx="293040" cy="363240"/>
              </a:xfrm>
              <a:prstGeom prst="rect">
                <a:avLst/>
              </a:prstGeom>
            </p:spPr>
          </p:pic>
        </mc:Fallback>
      </mc:AlternateContent>
      <p:grpSp>
        <p:nvGrpSpPr>
          <p:cNvPr id="5" name="Gruppieren 4">
            <a:extLst>
              <a:ext uri="{FF2B5EF4-FFF2-40B4-BE49-F238E27FC236}">
                <a16:creationId xmlns:a16="http://schemas.microsoft.com/office/drawing/2014/main" id="{E708CB76-4439-4065-9006-AFF38DE771E8}"/>
              </a:ext>
            </a:extLst>
          </p:cNvPr>
          <p:cNvGrpSpPr/>
          <p:nvPr/>
        </p:nvGrpSpPr>
        <p:grpSpPr>
          <a:xfrm>
            <a:off x="1926007" y="2769204"/>
            <a:ext cx="2485440" cy="503280"/>
            <a:chOff x="1926007" y="2769204"/>
            <a:chExt cx="2485440" cy="5032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4CDDB2E-6EB4-4689-9863-4592F37E6AF8}"/>
                    </a:ext>
                  </a:extLst>
                </p14:cNvPr>
                <p14:cNvContentPartPr/>
                <p14:nvPr/>
              </p14:nvContentPartPr>
              <p14:xfrm>
                <a:off x="2022487" y="3126684"/>
                <a:ext cx="2388960" cy="145800"/>
              </p14:xfrm>
            </p:contentPart>
          </mc:Choice>
          <mc:Fallback xmlns="">
            <p:pic>
              <p:nvPicPr>
                <p:cNvPr id="3" name="Freihand 2">
                  <a:extLst>
                    <a:ext uri="{FF2B5EF4-FFF2-40B4-BE49-F238E27FC236}">
                      <a16:creationId xmlns:a16="http://schemas.microsoft.com/office/drawing/2014/main" id="{34CDDB2E-6EB4-4689-9863-4592F37E6AF8}"/>
                    </a:ext>
                  </a:extLst>
                </p:cNvPr>
                <p:cNvPicPr/>
                <p:nvPr/>
              </p:nvPicPr>
              <p:blipFill>
                <a:blip r:embed="rId7"/>
                <a:stretch>
                  <a:fillRect/>
                </a:stretch>
              </p:blipFill>
              <p:spPr>
                <a:xfrm>
                  <a:off x="2018167" y="3122364"/>
                  <a:ext cx="2397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E9700D1-E10A-4AC4-9E19-3C0CF99B5CBC}"/>
                    </a:ext>
                  </a:extLst>
                </p14:cNvPr>
                <p14:cNvContentPartPr/>
                <p14:nvPr/>
              </p14:nvContentPartPr>
              <p14:xfrm>
                <a:off x="1926007" y="2769204"/>
                <a:ext cx="1266840" cy="475200"/>
              </p14:xfrm>
            </p:contentPart>
          </mc:Choice>
          <mc:Fallback xmlns="">
            <p:pic>
              <p:nvPicPr>
                <p:cNvPr id="4" name="Freihand 3">
                  <a:extLst>
                    <a:ext uri="{FF2B5EF4-FFF2-40B4-BE49-F238E27FC236}">
                      <a16:creationId xmlns:a16="http://schemas.microsoft.com/office/drawing/2014/main" id="{8E9700D1-E10A-4AC4-9E19-3C0CF99B5CBC}"/>
                    </a:ext>
                  </a:extLst>
                </p:cNvPr>
                <p:cNvPicPr/>
                <p:nvPr/>
              </p:nvPicPr>
              <p:blipFill>
                <a:blip r:embed="rId9"/>
                <a:stretch>
                  <a:fillRect/>
                </a:stretch>
              </p:blipFill>
              <p:spPr>
                <a:xfrm>
                  <a:off x="1921687" y="2764884"/>
                  <a:ext cx="1275480" cy="48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98B39BC0-3450-420B-A742-B5B048B19BF2}"/>
                  </a:ext>
                </a:extLst>
              </p14:cNvPr>
              <p14:cNvContentPartPr/>
              <p14:nvPr/>
            </p14:nvContentPartPr>
            <p14:xfrm>
              <a:off x="1496887" y="1220124"/>
              <a:ext cx="294120" cy="306360"/>
            </p14:xfrm>
          </p:contentPart>
        </mc:Choice>
        <mc:Fallback xmlns="">
          <p:pic>
            <p:nvPicPr>
              <p:cNvPr id="9" name="Freihand 8">
                <a:extLst>
                  <a:ext uri="{FF2B5EF4-FFF2-40B4-BE49-F238E27FC236}">
                    <a16:creationId xmlns:a16="http://schemas.microsoft.com/office/drawing/2014/main" id="{98B39BC0-3450-420B-A742-B5B048B19BF2}"/>
                  </a:ext>
                </a:extLst>
              </p:cNvPr>
              <p:cNvPicPr/>
              <p:nvPr/>
            </p:nvPicPr>
            <p:blipFill>
              <a:blip r:embed="rId11"/>
              <a:stretch>
                <a:fillRect/>
              </a:stretch>
            </p:blipFill>
            <p:spPr>
              <a:xfrm>
                <a:off x="1492567" y="1215804"/>
                <a:ext cx="302760" cy="315000"/>
              </a:xfrm>
              <a:prstGeom prst="rect">
                <a:avLst/>
              </a:prstGeom>
            </p:spPr>
          </p:pic>
        </mc:Fallback>
      </mc:AlternateContent>
      <p:grpSp>
        <p:nvGrpSpPr>
          <p:cNvPr id="14" name="Gruppieren 13">
            <a:extLst>
              <a:ext uri="{FF2B5EF4-FFF2-40B4-BE49-F238E27FC236}">
                <a16:creationId xmlns:a16="http://schemas.microsoft.com/office/drawing/2014/main" id="{5932DEBD-B095-4D0C-9938-577A2E6FCDB4}"/>
              </a:ext>
            </a:extLst>
          </p:cNvPr>
          <p:cNvGrpSpPr/>
          <p:nvPr/>
        </p:nvGrpSpPr>
        <p:grpSpPr>
          <a:xfrm>
            <a:off x="1085407" y="1217604"/>
            <a:ext cx="708840" cy="727560"/>
            <a:chOff x="1085407" y="1217604"/>
            <a:chExt cx="708840" cy="727560"/>
          </a:xfrm>
        </p:grpSpPr>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6326BA66-A0F2-4970-9FA0-31E0249B7236}"/>
                    </a:ext>
                  </a:extLst>
                </p14:cNvPr>
                <p14:cNvContentPartPr/>
                <p14:nvPr/>
              </p14:nvContentPartPr>
              <p14:xfrm>
                <a:off x="1501927" y="1217604"/>
                <a:ext cx="292320" cy="308520"/>
              </p14:xfrm>
            </p:contentPart>
          </mc:Choice>
          <mc:Fallback xmlns="">
            <p:pic>
              <p:nvPicPr>
                <p:cNvPr id="10" name="Freihand 9">
                  <a:extLst>
                    <a:ext uri="{FF2B5EF4-FFF2-40B4-BE49-F238E27FC236}">
                      <a16:creationId xmlns:a16="http://schemas.microsoft.com/office/drawing/2014/main" id="{6326BA66-A0F2-4970-9FA0-31E0249B7236}"/>
                    </a:ext>
                  </a:extLst>
                </p:cNvPr>
                <p:cNvPicPr/>
                <p:nvPr/>
              </p:nvPicPr>
              <p:blipFill>
                <a:blip r:embed="rId13"/>
                <a:stretch>
                  <a:fillRect/>
                </a:stretch>
              </p:blipFill>
              <p:spPr>
                <a:xfrm>
                  <a:off x="1497607" y="1213284"/>
                  <a:ext cx="3009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38AB110A-6FFA-4523-A13A-68E159E157DE}"/>
                    </a:ext>
                  </a:extLst>
                </p14:cNvPr>
                <p14:cNvContentPartPr/>
                <p14:nvPr/>
              </p14:nvContentPartPr>
              <p14:xfrm>
                <a:off x="1487887" y="1604244"/>
                <a:ext cx="252000" cy="340920"/>
              </p14:xfrm>
            </p:contentPart>
          </mc:Choice>
          <mc:Fallback xmlns="">
            <p:pic>
              <p:nvPicPr>
                <p:cNvPr id="11" name="Freihand 10">
                  <a:extLst>
                    <a:ext uri="{FF2B5EF4-FFF2-40B4-BE49-F238E27FC236}">
                      <a16:creationId xmlns:a16="http://schemas.microsoft.com/office/drawing/2014/main" id="{38AB110A-6FFA-4523-A13A-68E159E157DE}"/>
                    </a:ext>
                  </a:extLst>
                </p:cNvPr>
                <p:cNvPicPr/>
                <p:nvPr/>
              </p:nvPicPr>
              <p:blipFill>
                <a:blip r:embed="rId15"/>
                <a:stretch>
                  <a:fillRect/>
                </a:stretch>
              </p:blipFill>
              <p:spPr>
                <a:xfrm>
                  <a:off x="1483567" y="1599924"/>
                  <a:ext cx="260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E9B554BD-37DA-4F02-92F7-1902B1FCA747}"/>
                    </a:ext>
                  </a:extLst>
                </p14:cNvPr>
                <p14:cNvContentPartPr/>
                <p14:nvPr/>
              </p14:nvContentPartPr>
              <p14:xfrm>
                <a:off x="1085407" y="1372764"/>
                <a:ext cx="335520" cy="419400"/>
              </p14:xfrm>
            </p:contentPart>
          </mc:Choice>
          <mc:Fallback xmlns="">
            <p:pic>
              <p:nvPicPr>
                <p:cNvPr id="13" name="Freihand 12">
                  <a:extLst>
                    <a:ext uri="{FF2B5EF4-FFF2-40B4-BE49-F238E27FC236}">
                      <a16:creationId xmlns:a16="http://schemas.microsoft.com/office/drawing/2014/main" id="{E9B554BD-37DA-4F02-92F7-1902B1FCA747}"/>
                    </a:ext>
                  </a:extLst>
                </p:cNvPr>
                <p:cNvPicPr/>
                <p:nvPr/>
              </p:nvPicPr>
              <p:blipFill>
                <a:blip r:embed="rId17"/>
                <a:stretch>
                  <a:fillRect/>
                </a:stretch>
              </p:blipFill>
              <p:spPr>
                <a:xfrm>
                  <a:off x="1081087" y="1368444"/>
                  <a:ext cx="344160" cy="428040"/>
                </a:xfrm>
                <a:prstGeom prst="rect">
                  <a:avLst/>
                </a:prstGeom>
              </p:spPr>
            </p:pic>
          </mc:Fallback>
        </mc:AlternateContent>
      </p:grpSp>
      <p:grpSp>
        <p:nvGrpSpPr>
          <p:cNvPr id="25" name="Gruppieren 24">
            <a:extLst>
              <a:ext uri="{FF2B5EF4-FFF2-40B4-BE49-F238E27FC236}">
                <a16:creationId xmlns:a16="http://schemas.microsoft.com/office/drawing/2014/main" id="{313BCE90-197A-491A-BC28-21081EEEE01A}"/>
              </a:ext>
            </a:extLst>
          </p:cNvPr>
          <p:cNvGrpSpPr/>
          <p:nvPr/>
        </p:nvGrpSpPr>
        <p:grpSpPr>
          <a:xfrm>
            <a:off x="472687" y="1788564"/>
            <a:ext cx="642600" cy="641520"/>
            <a:chOff x="472687" y="1788564"/>
            <a:chExt cx="642600" cy="64152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7330098A-F6BE-42A5-B974-67D08C26932B}"/>
                    </a:ext>
                  </a:extLst>
                </p14:cNvPr>
                <p14:cNvContentPartPr/>
                <p14:nvPr/>
              </p14:nvContentPartPr>
              <p14:xfrm>
                <a:off x="907207" y="1890444"/>
                <a:ext cx="155160" cy="137160"/>
              </p14:xfrm>
            </p:contentPart>
          </mc:Choice>
          <mc:Fallback xmlns="">
            <p:pic>
              <p:nvPicPr>
                <p:cNvPr id="15" name="Freihand 14">
                  <a:extLst>
                    <a:ext uri="{FF2B5EF4-FFF2-40B4-BE49-F238E27FC236}">
                      <a16:creationId xmlns:a16="http://schemas.microsoft.com/office/drawing/2014/main" id="{7330098A-F6BE-42A5-B974-67D08C26932B}"/>
                    </a:ext>
                  </a:extLst>
                </p:cNvPr>
                <p:cNvPicPr/>
                <p:nvPr/>
              </p:nvPicPr>
              <p:blipFill>
                <a:blip r:embed="rId19"/>
                <a:stretch>
                  <a:fillRect/>
                </a:stretch>
              </p:blipFill>
              <p:spPr>
                <a:xfrm>
                  <a:off x="902887" y="1886124"/>
                  <a:ext cx="163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46655C25-5F06-476B-BB03-22035A6917BF}"/>
                    </a:ext>
                  </a:extLst>
                </p14:cNvPr>
                <p14:cNvContentPartPr/>
                <p14:nvPr/>
              </p14:nvContentPartPr>
              <p14:xfrm>
                <a:off x="1004767" y="1788564"/>
                <a:ext cx="110520" cy="133200"/>
              </p14:xfrm>
            </p:contentPart>
          </mc:Choice>
          <mc:Fallback xmlns="">
            <p:pic>
              <p:nvPicPr>
                <p:cNvPr id="16" name="Freihand 15">
                  <a:extLst>
                    <a:ext uri="{FF2B5EF4-FFF2-40B4-BE49-F238E27FC236}">
                      <a16:creationId xmlns:a16="http://schemas.microsoft.com/office/drawing/2014/main" id="{46655C25-5F06-476B-BB03-22035A6917BF}"/>
                    </a:ext>
                  </a:extLst>
                </p:cNvPr>
                <p:cNvPicPr/>
                <p:nvPr/>
              </p:nvPicPr>
              <p:blipFill>
                <a:blip r:embed="rId21"/>
                <a:stretch>
                  <a:fillRect/>
                </a:stretch>
              </p:blipFill>
              <p:spPr>
                <a:xfrm>
                  <a:off x="1000447" y="1784244"/>
                  <a:ext cx="119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D571DD66-312D-4B9E-979D-1B6FBB8864C3}"/>
                    </a:ext>
                  </a:extLst>
                </p14:cNvPr>
                <p14:cNvContentPartPr/>
                <p14:nvPr/>
              </p14:nvContentPartPr>
              <p14:xfrm>
                <a:off x="472687" y="2205444"/>
                <a:ext cx="157320" cy="214560"/>
              </p14:xfrm>
            </p:contentPart>
          </mc:Choice>
          <mc:Fallback xmlns="">
            <p:pic>
              <p:nvPicPr>
                <p:cNvPr id="18" name="Freihand 17">
                  <a:extLst>
                    <a:ext uri="{FF2B5EF4-FFF2-40B4-BE49-F238E27FC236}">
                      <a16:creationId xmlns:a16="http://schemas.microsoft.com/office/drawing/2014/main" id="{D571DD66-312D-4B9E-979D-1B6FBB8864C3}"/>
                    </a:ext>
                  </a:extLst>
                </p:cNvPr>
                <p:cNvPicPr/>
                <p:nvPr/>
              </p:nvPicPr>
              <p:blipFill>
                <a:blip r:embed="rId23"/>
                <a:stretch>
                  <a:fillRect/>
                </a:stretch>
              </p:blipFill>
              <p:spPr>
                <a:xfrm>
                  <a:off x="468367" y="2201124"/>
                  <a:ext cx="165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F7AFF932-D1EF-4736-9A71-3C0CDED840D2}"/>
                    </a:ext>
                  </a:extLst>
                </p14:cNvPr>
                <p14:cNvContentPartPr/>
                <p14:nvPr/>
              </p14:nvContentPartPr>
              <p14:xfrm>
                <a:off x="621367" y="2210484"/>
                <a:ext cx="62640" cy="102600"/>
              </p14:xfrm>
            </p:contentPart>
          </mc:Choice>
          <mc:Fallback xmlns="">
            <p:pic>
              <p:nvPicPr>
                <p:cNvPr id="19" name="Freihand 18">
                  <a:extLst>
                    <a:ext uri="{FF2B5EF4-FFF2-40B4-BE49-F238E27FC236}">
                      <a16:creationId xmlns:a16="http://schemas.microsoft.com/office/drawing/2014/main" id="{F7AFF932-D1EF-4736-9A71-3C0CDED840D2}"/>
                    </a:ext>
                  </a:extLst>
                </p:cNvPr>
                <p:cNvPicPr/>
                <p:nvPr/>
              </p:nvPicPr>
              <p:blipFill>
                <a:blip r:embed="rId25"/>
                <a:stretch>
                  <a:fillRect/>
                </a:stretch>
              </p:blipFill>
              <p:spPr>
                <a:xfrm>
                  <a:off x="617047" y="2206164"/>
                  <a:ext cx="71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BF72C4C5-55B9-4E9D-B7A1-096F7EBA47C4}"/>
                    </a:ext>
                  </a:extLst>
                </p14:cNvPr>
                <p14:cNvContentPartPr/>
                <p14:nvPr/>
              </p14:nvContentPartPr>
              <p14:xfrm>
                <a:off x="662407" y="2130564"/>
                <a:ext cx="150840" cy="108360"/>
              </p14:xfrm>
            </p:contentPart>
          </mc:Choice>
          <mc:Fallback xmlns="">
            <p:pic>
              <p:nvPicPr>
                <p:cNvPr id="20" name="Freihand 19">
                  <a:extLst>
                    <a:ext uri="{FF2B5EF4-FFF2-40B4-BE49-F238E27FC236}">
                      <a16:creationId xmlns:a16="http://schemas.microsoft.com/office/drawing/2014/main" id="{BF72C4C5-55B9-4E9D-B7A1-096F7EBA47C4}"/>
                    </a:ext>
                  </a:extLst>
                </p:cNvPr>
                <p:cNvPicPr/>
                <p:nvPr/>
              </p:nvPicPr>
              <p:blipFill>
                <a:blip r:embed="rId27"/>
                <a:stretch>
                  <a:fillRect/>
                </a:stretch>
              </p:blipFill>
              <p:spPr>
                <a:xfrm>
                  <a:off x="658087" y="2126244"/>
                  <a:ext cx="15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702D163-177A-4787-A8B7-E7C6E08CE00C}"/>
                    </a:ext>
                  </a:extLst>
                </p14:cNvPr>
                <p14:cNvContentPartPr/>
                <p14:nvPr/>
              </p14:nvContentPartPr>
              <p14:xfrm>
                <a:off x="794527" y="2306604"/>
                <a:ext cx="123840" cy="123480"/>
              </p14:xfrm>
            </p:contentPart>
          </mc:Choice>
          <mc:Fallback xmlns="">
            <p:pic>
              <p:nvPicPr>
                <p:cNvPr id="21" name="Freihand 20">
                  <a:extLst>
                    <a:ext uri="{FF2B5EF4-FFF2-40B4-BE49-F238E27FC236}">
                      <a16:creationId xmlns:a16="http://schemas.microsoft.com/office/drawing/2014/main" id="{0702D163-177A-4787-A8B7-E7C6E08CE00C}"/>
                    </a:ext>
                  </a:extLst>
                </p:cNvPr>
                <p:cNvPicPr/>
                <p:nvPr/>
              </p:nvPicPr>
              <p:blipFill>
                <a:blip r:embed="rId29"/>
                <a:stretch>
                  <a:fillRect/>
                </a:stretch>
              </p:blipFill>
              <p:spPr>
                <a:xfrm>
                  <a:off x="790207" y="2302284"/>
                  <a:ext cx="132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271CAA05-E09D-4BD7-BF9B-72AD3CC6588E}"/>
                    </a:ext>
                  </a:extLst>
                </p14:cNvPr>
                <p14:cNvContentPartPr/>
                <p14:nvPr/>
              </p14:nvContentPartPr>
              <p14:xfrm>
                <a:off x="777967" y="2345484"/>
                <a:ext cx="81720" cy="36720"/>
              </p14:xfrm>
            </p:contentPart>
          </mc:Choice>
          <mc:Fallback xmlns="">
            <p:pic>
              <p:nvPicPr>
                <p:cNvPr id="22" name="Freihand 21">
                  <a:extLst>
                    <a:ext uri="{FF2B5EF4-FFF2-40B4-BE49-F238E27FC236}">
                      <a16:creationId xmlns:a16="http://schemas.microsoft.com/office/drawing/2014/main" id="{271CAA05-E09D-4BD7-BF9B-72AD3CC6588E}"/>
                    </a:ext>
                  </a:extLst>
                </p:cNvPr>
                <p:cNvPicPr/>
                <p:nvPr/>
              </p:nvPicPr>
              <p:blipFill>
                <a:blip r:embed="rId31"/>
                <a:stretch>
                  <a:fillRect/>
                </a:stretch>
              </p:blipFill>
              <p:spPr>
                <a:xfrm>
                  <a:off x="773647" y="2341164"/>
                  <a:ext cx="90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AF3DF332-FF4E-4FF3-8715-DE5716D44297}"/>
                    </a:ext>
                  </a:extLst>
                </p14:cNvPr>
                <p14:cNvContentPartPr/>
                <p14:nvPr/>
              </p14:nvContentPartPr>
              <p14:xfrm>
                <a:off x="907207" y="2284644"/>
                <a:ext cx="79560" cy="79560"/>
              </p14:xfrm>
            </p:contentPart>
          </mc:Choice>
          <mc:Fallback xmlns="">
            <p:pic>
              <p:nvPicPr>
                <p:cNvPr id="23" name="Freihand 22">
                  <a:extLst>
                    <a:ext uri="{FF2B5EF4-FFF2-40B4-BE49-F238E27FC236}">
                      <a16:creationId xmlns:a16="http://schemas.microsoft.com/office/drawing/2014/main" id="{AF3DF332-FF4E-4FF3-8715-DE5716D44297}"/>
                    </a:ext>
                  </a:extLst>
                </p:cNvPr>
                <p:cNvPicPr/>
                <p:nvPr/>
              </p:nvPicPr>
              <p:blipFill>
                <a:blip r:embed="rId33"/>
                <a:stretch>
                  <a:fillRect/>
                </a:stretch>
              </p:blipFill>
              <p:spPr>
                <a:xfrm>
                  <a:off x="902887" y="2280324"/>
                  <a:ext cx="88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4ACE68F4-401B-4FC0-A602-AD54D8EB248F}"/>
                    </a:ext>
                  </a:extLst>
                </p14:cNvPr>
                <p14:cNvContentPartPr/>
                <p14:nvPr/>
              </p14:nvContentPartPr>
              <p14:xfrm>
                <a:off x="949327" y="2171964"/>
                <a:ext cx="150120" cy="163440"/>
              </p14:xfrm>
            </p:contentPart>
          </mc:Choice>
          <mc:Fallback xmlns="">
            <p:pic>
              <p:nvPicPr>
                <p:cNvPr id="24" name="Freihand 23">
                  <a:extLst>
                    <a:ext uri="{FF2B5EF4-FFF2-40B4-BE49-F238E27FC236}">
                      <a16:creationId xmlns:a16="http://schemas.microsoft.com/office/drawing/2014/main" id="{4ACE68F4-401B-4FC0-A602-AD54D8EB248F}"/>
                    </a:ext>
                  </a:extLst>
                </p:cNvPr>
                <p:cNvPicPr/>
                <p:nvPr/>
              </p:nvPicPr>
              <p:blipFill>
                <a:blip r:embed="rId35"/>
                <a:stretch>
                  <a:fillRect/>
                </a:stretch>
              </p:blipFill>
              <p:spPr>
                <a:xfrm>
                  <a:off x="945007" y="2167644"/>
                  <a:ext cx="158760" cy="172080"/>
                </a:xfrm>
                <a:prstGeom prst="rect">
                  <a:avLst/>
                </a:prstGeom>
              </p:spPr>
            </p:pic>
          </mc:Fallback>
        </mc:AlternateContent>
      </p:grpSp>
      <p:grpSp>
        <p:nvGrpSpPr>
          <p:cNvPr id="29" name="Gruppieren 28">
            <a:extLst>
              <a:ext uri="{FF2B5EF4-FFF2-40B4-BE49-F238E27FC236}">
                <a16:creationId xmlns:a16="http://schemas.microsoft.com/office/drawing/2014/main" id="{898AD669-D9AA-431F-96D2-0EA7EAB19B68}"/>
              </a:ext>
            </a:extLst>
          </p:cNvPr>
          <p:cNvGrpSpPr/>
          <p:nvPr/>
        </p:nvGrpSpPr>
        <p:grpSpPr>
          <a:xfrm>
            <a:off x="7448047" y="2033004"/>
            <a:ext cx="267840" cy="181440"/>
            <a:chOff x="7448047" y="2033004"/>
            <a:chExt cx="267840" cy="18144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DAFF615E-51BF-49F7-96E1-BC486EC648B8}"/>
                    </a:ext>
                  </a:extLst>
                </p14:cNvPr>
                <p14:cNvContentPartPr/>
                <p14:nvPr/>
              </p14:nvContentPartPr>
              <p14:xfrm>
                <a:off x="7455967" y="2065044"/>
                <a:ext cx="187200" cy="23760"/>
              </p14:xfrm>
            </p:contentPart>
          </mc:Choice>
          <mc:Fallback xmlns="">
            <p:pic>
              <p:nvPicPr>
                <p:cNvPr id="26" name="Freihand 25">
                  <a:extLst>
                    <a:ext uri="{FF2B5EF4-FFF2-40B4-BE49-F238E27FC236}">
                      <a16:creationId xmlns:a16="http://schemas.microsoft.com/office/drawing/2014/main" id="{DAFF615E-51BF-49F7-96E1-BC486EC648B8}"/>
                    </a:ext>
                  </a:extLst>
                </p:cNvPr>
                <p:cNvPicPr/>
                <p:nvPr/>
              </p:nvPicPr>
              <p:blipFill>
                <a:blip r:embed="rId37"/>
                <a:stretch>
                  <a:fillRect/>
                </a:stretch>
              </p:blipFill>
              <p:spPr>
                <a:xfrm>
                  <a:off x="7451647" y="2060724"/>
                  <a:ext cx="195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E9E6F712-8D5D-4637-AD8F-77B78C0918B5}"/>
                    </a:ext>
                  </a:extLst>
                </p14:cNvPr>
                <p14:cNvContentPartPr/>
                <p14:nvPr/>
              </p14:nvContentPartPr>
              <p14:xfrm>
                <a:off x="7448047" y="2118324"/>
                <a:ext cx="174960" cy="11880"/>
              </p14:xfrm>
            </p:contentPart>
          </mc:Choice>
          <mc:Fallback xmlns="">
            <p:pic>
              <p:nvPicPr>
                <p:cNvPr id="27" name="Freihand 26">
                  <a:extLst>
                    <a:ext uri="{FF2B5EF4-FFF2-40B4-BE49-F238E27FC236}">
                      <a16:creationId xmlns:a16="http://schemas.microsoft.com/office/drawing/2014/main" id="{E9E6F712-8D5D-4637-AD8F-77B78C0918B5}"/>
                    </a:ext>
                  </a:extLst>
                </p:cNvPr>
                <p:cNvPicPr/>
                <p:nvPr/>
              </p:nvPicPr>
              <p:blipFill>
                <a:blip r:embed="rId39"/>
                <a:stretch>
                  <a:fillRect/>
                </a:stretch>
              </p:blipFill>
              <p:spPr>
                <a:xfrm>
                  <a:off x="7443727" y="2113644"/>
                  <a:ext cx="183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D42AC54B-A970-4CE5-9676-F09224E423E0}"/>
                    </a:ext>
                  </a:extLst>
                </p14:cNvPr>
                <p14:cNvContentPartPr/>
                <p14:nvPr/>
              </p14:nvContentPartPr>
              <p14:xfrm>
                <a:off x="7598167" y="2033004"/>
                <a:ext cx="117720" cy="181440"/>
              </p14:xfrm>
            </p:contentPart>
          </mc:Choice>
          <mc:Fallback xmlns="">
            <p:pic>
              <p:nvPicPr>
                <p:cNvPr id="28" name="Freihand 27">
                  <a:extLst>
                    <a:ext uri="{FF2B5EF4-FFF2-40B4-BE49-F238E27FC236}">
                      <a16:creationId xmlns:a16="http://schemas.microsoft.com/office/drawing/2014/main" id="{D42AC54B-A970-4CE5-9676-F09224E423E0}"/>
                    </a:ext>
                  </a:extLst>
                </p:cNvPr>
                <p:cNvPicPr/>
                <p:nvPr/>
              </p:nvPicPr>
              <p:blipFill>
                <a:blip r:embed="rId41"/>
                <a:stretch>
                  <a:fillRect/>
                </a:stretch>
              </p:blipFill>
              <p:spPr>
                <a:xfrm>
                  <a:off x="7593847" y="2028684"/>
                  <a:ext cx="126360" cy="190080"/>
                </a:xfrm>
                <a:prstGeom prst="rect">
                  <a:avLst/>
                </a:prstGeom>
              </p:spPr>
            </p:pic>
          </mc:Fallback>
        </mc:AlternateContent>
      </p:grpSp>
      <p:grpSp>
        <p:nvGrpSpPr>
          <p:cNvPr id="34" name="Gruppieren 33">
            <a:extLst>
              <a:ext uri="{FF2B5EF4-FFF2-40B4-BE49-F238E27FC236}">
                <a16:creationId xmlns:a16="http://schemas.microsoft.com/office/drawing/2014/main" id="{4FF5313A-1FDA-4EEC-98BC-3268889B52DD}"/>
              </a:ext>
            </a:extLst>
          </p:cNvPr>
          <p:cNvGrpSpPr/>
          <p:nvPr/>
        </p:nvGrpSpPr>
        <p:grpSpPr>
          <a:xfrm>
            <a:off x="7985527" y="1867764"/>
            <a:ext cx="461520" cy="266040"/>
            <a:chOff x="7985527" y="1867764"/>
            <a:chExt cx="461520" cy="266040"/>
          </a:xfrm>
        </p:grpSpPr>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1A24A696-0CCA-4C8E-B05C-A6B1E51877FE}"/>
                    </a:ext>
                  </a:extLst>
                </p14:cNvPr>
                <p14:cNvContentPartPr/>
                <p14:nvPr/>
              </p14:nvContentPartPr>
              <p14:xfrm>
                <a:off x="7985527" y="1973964"/>
                <a:ext cx="163080" cy="159840"/>
              </p14:xfrm>
            </p:contentPart>
          </mc:Choice>
          <mc:Fallback xmlns="">
            <p:pic>
              <p:nvPicPr>
                <p:cNvPr id="30" name="Freihand 29">
                  <a:extLst>
                    <a:ext uri="{FF2B5EF4-FFF2-40B4-BE49-F238E27FC236}">
                      <a16:creationId xmlns:a16="http://schemas.microsoft.com/office/drawing/2014/main" id="{1A24A696-0CCA-4C8E-B05C-A6B1E51877FE}"/>
                    </a:ext>
                  </a:extLst>
                </p:cNvPr>
                <p:cNvPicPr/>
                <p:nvPr/>
              </p:nvPicPr>
              <p:blipFill>
                <a:blip r:embed="rId43"/>
                <a:stretch>
                  <a:fillRect/>
                </a:stretch>
              </p:blipFill>
              <p:spPr>
                <a:xfrm>
                  <a:off x="7981207" y="1969644"/>
                  <a:ext cx="171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7DCD3212-EDF2-4AB1-A8B8-03B6A649E79C}"/>
                    </a:ext>
                  </a:extLst>
                </p14:cNvPr>
                <p14:cNvContentPartPr/>
                <p14:nvPr/>
              </p14:nvContentPartPr>
              <p14:xfrm>
                <a:off x="8136727" y="1941564"/>
                <a:ext cx="151920" cy="163080"/>
              </p14:xfrm>
            </p:contentPart>
          </mc:Choice>
          <mc:Fallback xmlns="">
            <p:pic>
              <p:nvPicPr>
                <p:cNvPr id="31" name="Freihand 30">
                  <a:extLst>
                    <a:ext uri="{FF2B5EF4-FFF2-40B4-BE49-F238E27FC236}">
                      <a16:creationId xmlns:a16="http://schemas.microsoft.com/office/drawing/2014/main" id="{7DCD3212-EDF2-4AB1-A8B8-03B6A649E79C}"/>
                    </a:ext>
                  </a:extLst>
                </p:cNvPr>
                <p:cNvPicPr/>
                <p:nvPr/>
              </p:nvPicPr>
              <p:blipFill>
                <a:blip r:embed="rId45"/>
                <a:stretch>
                  <a:fillRect/>
                </a:stretch>
              </p:blipFill>
              <p:spPr>
                <a:xfrm>
                  <a:off x="8132407" y="1937244"/>
                  <a:ext cx="160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24E4A833-F787-4226-BA09-D3EAFC42E654}"/>
                    </a:ext>
                  </a:extLst>
                </p14:cNvPr>
                <p14:cNvContentPartPr/>
                <p14:nvPr/>
              </p14:nvContentPartPr>
              <p14:xfrm>
                <a:off x="8280007" y="1867764"/>
                <a:ext cx="20880" cy="238320"/>
              </p14:xfrm>
            </p:contentPart>
          </mc:Choice>
          <mc:Fallback xmlns="">
            <p:pic>
              <p:nvPicPr>
                <p:cNvPr id="32" name="Freihand 31">
                  <a:extLst>
                    <a:ext uri="{FF2B5EF4-FFF2-40B4-BE49-F238E27FC236}">
                      <a16:creationId xmlns:a16="http://schemas.microsoft.com/office/drawing/2014/main" id="{24E4A833-F787-4226-BA09-D3EAFC42E654}"/>
                    </a:ext>
                  </a:extLst>
                </p:cNvPr>
                <p:cNvPicPr/>
                <p:nvPr/>
              </p:nvPicPr>
              <p:blipFill>
                <a:blip r:embed="rId47"/>
                <a:stretch>
                  <a:fillRect/>
                </a:stretch>
              </p:blipFill>
              <p:spPr>
                <a:xfrm>
                  <a:off x="8275687" y="1863444"/>
                  <a:ext cx="29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632077F2-5153-48E0-8182-5087A959D20D}"/>
                    </a:ext>
                  </a:extLst>
                </p14:cNvPr>
                <p14:cNvContentPartPr/>
                <p14:nvPr/>
              </p14:nvContentPartPr>
              <p14:xfrm>
                <a:off x="8315287" y="1958484"/>
                <a:ext cx="131760" cy="142920"/>
              </p14:xfrm>
            </p:contentPart>
          </mc:Choice>
          <mc:Fallback xmlns="">
            <p:pic>
              <p:nvPicPr>
                <p:cNvPr id="33" name="Freihand 32">
                  <a:extLst>
                    <a:ext uri="{FF2B5EF4-FFF2-40B4-BE49-F238E27FC236}">
                      <a16:creationId xmlns:a16="http://schemas.microsoft.com/office/drawing/2014/main" id="{632077F2-5153-48E0-8182-5087A959D20D}"/>
                    </a:ext>
                  </a:extLst>
                </p:cNvPr>
                <p:cNvPicPr/>
                <p:nvPr/>
              </p:nvPicPr>
              <p:blipFill>
                <a:blip r:embed="rId49"/>
                <a:stretch>
                  <a:fillRect/>
                </a:stretch>
              </p:blipFill>
              <p:spPr>
                <a:xfrm>
                  <a:off x="8310967" y="1954164"/>
                  <a:ext cx="140400" cy="151560"/>
                </a:xfrm>
                <a:prstGeom prst="rect">
                  <a:avLst/>
                </a:prstGeom>
              </p:spPr>
            </p:pic>
          </mc:Fallback>
        </mc:AlternateContent>
      </p:grpSp>
      <p:grpSp>
        <p:nvGrpSpPr>
          <p:cNvPr id="51" name="Gruppieren 50">
            <a:extLst>
              <a:ext uri="{FF2B5EF4-FFF2-40B4-BE49-F238E27FC236}">
                <a16:creationId xmlns:a16="http://schemas.microsoft.com/office/drawing/2014/main" id="{BF65F501-1127-456C-8088-0C961A97123E}"/>
              </a:ext>
            </a:extLst>
          </p:cNvPr>
          <p:cNvGrpSpPr/>
          <p:nvPr/>
        </p:nvGrpSpPr>
        <p:grpSpPr>
          <a:xfrm>
            <a:off x="8650447" y="1835004"/>
            <a:ext cx="1162800" cy="326160"/>
            <a:chOff x="8650447" y="1835004"/>
            <a:chExt cx="1162800" cy="326160"/>
          </a:xfrm>
        </p:grpSpPr>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509EDFE4-45D6-4659-B6DC-A1895F96E03E}"/>
                    </a:ext>
                  </a:extLst>
                </p14:cNvPr>
                <p14:cNvContentPartPr/>
                <p14:nvPr/>
              </p14:nvContentPartPr>
              <p14:xfrm>
                <a:off x="8650447" y="1849764"/>
                <a:ext cx="150480" cy="283680"/>
              </p14:xfrm>
            </p:contentPart>
          </mc:Choice>
          <mc:Fallback xmlns="">
            <p:pic>
              <p:nvPicPr>
                <p:cNvPr id="35" name="Freihand 34">
                  <a:extLst>
                    <a:ext uri="{FF2B5EF4-FFF2-40B4-BE49-F238E27FC236}">
                      <a16:creationId xmlns:a16="http://schemas.microsoft.com/office/drawing/2014/main" id="{509EDFE4-45D6-4659-B6DC-A1895F96E03E}"/>
                    </a:ext>
                  </a:extLst>
                </p:cNvPr>
                <p:cNvPicPr/>
                <p:nvPr/>
              </p:nvPicPr>
              <p:blipFill>
                <a:blip r:embed="rId51"/>
                <a:stretch>
                  <a:fillRect/>
                </a:stretch>
              </p:blipFill>
              <p:spPr>
                <a:xfrm>
                  <a:off x="8646127" y="1845444"/>
                  <a:ext cx="1591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0138AA2E-C3FF-449D-BBE3-9B8730FC5874}"/>
                    </a:ext>
                  </a:extLst>
                </p14:cNvPr>
                <p14:cNvContentPartPr/>
                <p14:nvPr/>
              </p14:nvContentPartPr>
              <p14:xfrm>
                <a:off x="8840527" y="1835004"/>
                <a:ext cx="189000" cy="244080"/>
              </p14:xfrm>
            </p:contentPart>
          </mc:Choice>
          <mc:Fallback xmlns="">
            <p:pic>
              <p:nvPicPr>
                <p:cNvPr id="36" name="Freihand 35">
                  <a:extLst>
                    <a:ext uri="{FF2B5EF4-FFF2-40B4-BE49-F238E27FC236}">
                      <a16:creationId xmlns:a16="http://schemas.microsoft.com/office/drawing/2014/main" id="{0138AA2E-C3FF-449D-BBE3-9B8730FC5874}"/>
                    </a:ext>
                  </a:extLst>
                </p:cNvPr>
                <p:cNvPicPr/>
                <p:nvPr/>
              </p:nvPicPr>
              <p:blipFill>
                <a:blip r:embed="rId53"/>
                <a:stretch>
                  <a:fillRect/>
                </a:stretch>
              </p:blipFill>
              <p:spPr>
                <a:xfrm>
                  <a:off x="8836207" y="1830684"/>
                  <a:ext cx="1976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FFF8D97B-7A03-4A31-80B2-38871B7CCA3A}"/>
                    </a:ext>
                  </a:extLst>
                </p14:cNvPr>
                <p14:cNvContentPartPr/>
                <p14:nvPr/>
              </p14:nvContentPartPr>
              <p14:xfrm>
                <a:off x="9014407" y="1840764"/>
                <a:ext cx="148320" cy="196560"/>
              </p14:xfrm>
            </p:contentPart>
          </mc:Choice>
          <mc:Fallback xmlns="">
            <p:pic>
              <p:nvPicPr>
                <p:cNvPr id="37" name="Freihand 36">
                  <a:extLst>
                    <a:ext uri="{FF2B5EF4-FFF2-40B4-BE49-F238E27FC236}">
                      <a16:creationId xmlns:a16="http://schemas.microsoft.com/office/drawing/2014/main" id="{FFF8D97B-7A03-4A31-80B2-38871B7CCA3A}"/>
                    </a:ext>
                  </a:extLst>
                </p:cNvPr>
                <p:cNvPicPr/>
                <p:nvPr/>
              </p:nvPicPr>
              <p:blipFill>
                <a:blip r:embed="rId55"/>
                <a:stretch>
                  <a:fillRect/>
                </a:stretch>
              </p:blipFill>
              <p:spPr>
                <a:xfrm>
                  <a:off x="9010087" y="1836444"/>
                  <a:ext cx="156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0965282C-5B1F-4D2A-AF5D-60DAB7C3BEA0}"/>
                    </a:ext>
                  </a:extLst>
                </p14:cNvPr>
                <p14:cNvContentPartPr/>
                <p14:nvPr/>
              </p14:nvContentPartPr>
              <p14:xfrm>
                <a:off x="9182167" y="1949844"/>
                <a:ext cx="156240" cy="91800"/>
              </p14:xfrm>
            </p:contentPart>
          </mc:Choice>
          <mc:Fallback xmlns="">
            <p:pic>
              <p:nvPicPr>
                <p:cNvPr id="38" name="Freihand 37">
                  <a:extLst>
                    <a:ext uri="{FF2B5EF4-FFF2-40B4-BE49-F238E27FC236}">
                      <a16:creationId xmlns:a16="http://schemas.microsoft.com/office/drawing/2014/main" id="{0965282C-5B1F-4D2A-AF5D-60DAB7C3BEA0}"/>
                    </a:ext>
                  </a:extLst>
                </p:cNvPr>
                <p:cNvPicPr/>
                <p:nvPr/>
              </p:nvPicPr>
              <p:blipFill>
                <a:blip r:embed="rId57"/>
                <a:stretch>
                  <a:fillRect/>
                </a:stretch>
              </p:blipFill>
              <p:spPr>
                <a:xfrm>
                  <a:off x="9177847" y="1945524"/>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818D6456-C78A-4C4B-909B-A06F50B0FD39}"/>
                    </a:ext>
                  </a:extLst>
                </p14:cNvPr>
                <p14:cNvContentPartPr/>
                <p14:nvPr/>
              </p14:nvContentPartPr>
              <p14:xfrm>
                <a:off x="9373327" y="1921044"/>
                <a:ext cx="178560" cy="94680"/>
              </p14:xfrm>
            </p:contentPart>
          </mc:Choice>
          <mc:Fallback xmlns="">
            <p:pic>
              <p:nvPicPr>
                <p:cNvPr id="39" name="Freihand 38">
                  <a:extLst>
                    <a:ext uri="{FF2B5EF4-FFF2-40B4-BE49-F238E27FC236}">
                      <a16:creationId xmlns:a16="http://schemas.microsoft.com/office/drawing/2014/main" id="{818D6456-C78A-4C4B-909B-A06F50B0FD39}"/>
                    </a:ext>
                  </a:extLst>
                </p:cNvPr>
                <p:cNvPicPr/>
                <p:nvPr/>
              </p:nvPicPr>
              <p:blipFill>
                <a:blip r:embed="rId59"/>
                <a:stretch>
                  <a:fillRect/>
                </a:stretch>
              </p:blipFill>
              <p:spPr>
                <a:xfrm>
                  <a:off x="9369007" y="1916724"/>
                  <a:ext cx="187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853A00C9-EBCC-48AA-A9C6-5654CD542388}"/>
                    </a:ext>
                  </a:extLst>
                </p14:cNvPr>
                <p14:cNvContentPartPr/>
                <p14:nvPr/>
              </p14:nvContentPartPr>
              <p14:xfrm>
                <a:off x="9563047" y="1917444"/>
                <a:ext cx="88200" cy="243720"/>
              </p14:xfrm>
            </p:contentPart>
          </mc:Choice>
          <mc:Fallback xmlns="">
            <p:pic>
              <p:nvPicPr>
                <p:cNvPr id="40" name="Freihand 39">
                  <a:extLst>
                    <a:ext uri="{FF2B5EF4-FFF2-40B4-BE49-F238E27FC236}">
                      <a16:creationId xmlns:a16="http://schemas.microsoft.com/office/drawing/2014/main" id="{853A00C9-EBCC-48AA-A9C6-5654CD542388}"/>
                    </a:ext>
                  </a:extLst>
                </p:cNvPr>
                <p:cNvPicPr/>
                <p:nvPr/>
              </p:nvPicPr>
              <p:blipFill>
                <a:blip r:embed="rId61"/>
                <a:stretch>
                  <a:fillRect/>
                </a:stretch>
              </p:blipFill>
              <p:spPr>
                <a:xfrm>
                  <a:off x="9558727" y="1913124"/>
                  <a:ext cx="968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5258C2BB-293E-4ECE-A066-741FD1F08B2C}"/>
                    </a:ext>
                  </a:extLst>
                </p14:cNvPr>
                <p14:cNvContentPartPr/>
                <p14:nvPr/>
              </p14:nvContentPartPr>
              <p14:xfrm>
                <a:off x="9701647" y="1891884"/>
                <a:ext cx="111600" cy="128880"/>
              </p14:xfrm>
            </p:contentPart>
          </mc:Choice>
          <mc:Fallback xmlns="">
            <p:pic>
              <p:nvPicPr>
                <p:cNvPr id="41" name="Freihand 40">
                  <a:extLst>
                    <a:ext uri="{FF2B5EF4-FFF2-40B4-BE49-F238E27FC236}">
                      <a16:creationId xmlns:a16="http://schemas.microsoft.com/office/drawing/2014/main" id="{5258C2BB-293E-4ECE-A066-741FD1F08B2C}"/>
                    </a:ext>
                  </a:extLst>
                </p:cNvPr>
                <p:cNvPicPr/>
                <p:nvPr/>
              </p:nvPicPr>
              <p:blipFill>
                <a:blip r:embed="rId63"/>
                <a:stretch>
                  <a:fillRect/>
                </a:stretch>
              </p:blipFill>
              <p:spPr>
                <a:xfrm>
                  <a:off x="9697327" y="1887564"/>
                  <a:ext cx="120240" cy="137520"/>
                </a:xfrm>
                <a:prstGeom prst="rect">
                  <a:avLst/>
                </a:prstGeom>
              </p:spPr>
            </p:pic>
          </mc:Fallback>
        </mc:AlternateContent>
      </p:grpSp>
      <p:grpSp>
        <p:nvGrpSpPr>
          <p:cNvPr id="50" name="Gruppieren 49">
            <a:extLst>
              <a:ext uri="{FF2B5EF4-FFF2-40B4-BE49-F238E27FC236}">
                <a16:creationId xmlns:a16="http://schemas.microsoft.com/office/drawing/2014/main" id="{5328AF06-67D3-4C9B-9E72-4E5C7E51C68A}"/>
              </a:ext>
            </a:extLst>
          </p:cNvPr>
          <p:cNvGrpSpPr/>
          <p:nvPr/>
        </p:nvGrpSpPr>
        <p:grpSpPr>
          <a:xfrm>
            <a:off x="10099447" y="1743204"/>
            <a:ext cx="282240" cy="252720"/>
            <a:chOff x="10099447" y="1743204"/>
            <a:chExt cx="282240" cy="252720"/>
          </a:xfrm>
        </p:grpSpPr>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2F6D152B-CF6D-498B-A877-69159248FEB4}"/>
                    </a:ext>
                  </a:extLst>
                </p14:cNvPr>
                <p14:cNvContentPartPr/>
                <p14:nvPr/>
              </p14:nvContentPartPr>
              <p14:xfrm>
                <a:off x="10099447" y="1893684"/>
                <a:ext cx="25200" cy="102240"/>
              </p14:xfrm>
            </p:contentPart>
          </mc:Choice>
          <mc:Fallback xmlns="">
            <p:pic>
              <p:nvPicPr>
                <p:cNvPr id="42" name="Freihand 41">
                  <a:extLst>
                    <a:ext uri="{FF2B5EF4-FFF2-40B4-BE49-F238E27FC236}">
                      <a16:creationId xmlns:a16="http://schemas.microsoft.com/office/drawing/2014/main" id="{2F6D152B-CF6D-498B-A877-69159248FEB4}"/>
                    </a:ext>
                  </a:extLst>
                </p:cNvPr>
                <p:cNvPicPr/>
                <p:nvPr/>
              </p:nvPicPr>
              <p:blipFill>
                <a:blip r:embed="rId65"/>
                <a:stretch>
                  <a:fillRect/>
                </a:stretch>
              </p:blipFill>
              <p:spPr>
                <a:xfrm>
                  <a:off x="10095127" y="1889364"/>
                  <a:ext cx="33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754874F6-B819-4F23-933A-D193BC6BF7C5}"/>
                    </a:ext>
                  </a:extLst>
                </p14:cNvPr>
                <p14:cNvContentPartPr/>
                <p14:nvPr/>
              </p14:nvContentPartPr>
              <p14:xfrm>
                <a:off x="10107727" y="1794324"/>
                <a:ext cx="39600" cy="52560"/>
              </p14:xfrm>
            </p:contentPart>
          </mc:Choice>
          <mc:Fallback xmlns="">
            <p:pic>
              <p:nvPicPr>
                <p:cNvPr id="43" name="Freihand 42">
                  <a:extLst>
                    <a:ext uri="{FF2B5EF4-FFF2-40B4-BE49-F238E27FC236}">
                      <a16:creationId xmlns:a16="http://schemas.microsoft.com/office/drawing/2014/main" id="{754874F6-B819-4F23-933A-D193BC6BF7C5}"/>
                    </a:ext>
                  </a:extLst>
                </p:cNvPr>
                <p:cNvPicPr/>
                <p:nvPr/>
              </p:nvPicPr>
              <p:blipFill>
                <a:blip r:embed="rId67"/>
                <a:stretch>
                  <a:fillRect/>
                </a:stretch>
              </p:blipFill>
              <p:spPr>
                <a:xfrm>
                  <a:off x="10103407" y="1790004"/>
                  <a:ext cx="4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2B64F05F-15FA-48F5-9418-8674FC966C33}"/>
                    </a:ext>
                  </a:extLst>
                </p14:cNvPr>
                <p14:cNvContentPartPr/>
                <p14:nvPr/>
              </p14:nvContentPartPr>
              <p14:xfrm>
                <a:off x="10137607" y="1852284"/>
                <a:ext cx="105480" cy="131040"/>
              </p14:xfrm>
            </p:contentPart>
          </mc:Choice>
          <mc:Fallback xmlns="">
            <p:pic>
              <p:nvPicPr>
                <p:cNvPr id="44" name="Freihand 43">
                  <a:extLst>
                    <a:ext uri="{FF2B5EF4-FFF2-40B4-BE49-F238E27FC236}">
                      <a16:creationId xmlns:a16="http://schemas.microsoft.com/office/drawing/2014/main" id="{2B64F05F-15FA-48F5-9418-8674FC966C33}"/>
                    </a:ext>
                  </a:extLst>
                </p:cNvPr>
                <p:cNvPicPr/>
                <p:nvPr/>
              </p:nvPicPr>
              <p:blipFill>
                <a:blip r:embed="rId69"/>
                <a:stretch>
                  <a:fillRect/>
                </a:stretch>
              </p:blipFill>
              <p:spPr>
                <a:xfrm>
                  <a:off x="10133287" y="1847964"/>
                  <a:ext cx="114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730D431D-AA43-4CE2-937C-3C0499E54507}"/>
                    </a:ext>
                  </a:extLst>
                </p14:cNvPr>
                <p14:cNvContentPartPr/>
                <p14:nvPr/>
              </p14:nvContentPartPr>
              <p14:xfrm>
                <a:off x="10226167" y="1743204"/>
                <a:ext cx="155520" cy="213480"/>
              </p14:xfrm>
            </p:contentPart>
          </mc:Choice>
          <mc:Fallback xmlns="">
            <p:pic>
              <p:nvPicPr>
                <p:cNvPr id="45" name="Freihand 44">
                  <a:extLst>
                    <a:ext uri="{FF2B5EF4-FFF2-40B4-BE49-F238E27FC236}">
                      <a16:creationId xmlns:a16="http://schemas.microsoft.com/office/drawing/2014/main" id="{730D431D-AA43-4CE2-937C-3C0499E54507}"/>
                    </a:ext>
                  </a:extLst>
                </p:cNvPr>
                <p:cNvPicPr/>
                <p:nvPr/>
              </p:nvPicPr>
              <p:blipFill>
                <a:blip r:embed="rId71"/>
                <a:stretch>
                  <a:fillRect/>
                </a:stretch>
              </p:blipFill>
              <p:spPr>
                <a:xfrm>
                  <a:off x="10221847" y="1738884"/>
                  <a:ext cx="164160" cy="222120"/>
                </a:xfrm>
                <a:prstGeom prst="rect">
                  <a:avLst/>
                </a:prstGeom>
              </p:spPr>
            </p:pic>
          </mc:Fallback>
        </mc:AlternateContent>
      </p:grpSp>
      <p:grpSp>
        <p:nvGrpSpPr>
          <p:cNvPr id="49" name="Gruppieren 48">
            <a:extLst>
              <a:ext uri="{FF2B5EF4-FFF2-40B4-BE49-F238E27FC236}">
                <a16:creationId xmlns:a16="http://schemas.microsoft.com/office/drawing/2014/main" id="{C7748350-8468-4EA6-8120-CA268A0799D1}"/>
              </a:ext>
            </a:extLst>
          </p:cNvPr>
          <p:cNvGrpSpPr/>
          <p:nvPr/>
        </p:nvGrpSpPr>
        <p:grpSpPr>
          <a:xfrm>
            <a:off x="10613887" y="1674804"/>
            <a:ext cx="322560" cy="294120"/>
            <a:chOff x="10613887" y="1674804"/>
            <a:chExt cx="322560" cy="294120"/>
          </a:xfrm>
        </p:grpSpPr>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06898065-1A04-4B97-A69B-6F6828046284}"/>
                    </a:ext>
                  </a:extLst>
                </p14:cNvPr>
                <p14:cNvContentPartPr/>
                <p14:nvPr/>
              </p14:nvContentPartPr>
              <p14:xfrm>
                <a:off x="10613887" y="1674804"/>
                <a:ext cx="186480" cy="294120"/>
              </p14:xfrm>
            </p:contentPart>
          </mc:Choice>
          <mc:Fallback xmlns="">
            <p:pic>
              <p:nvPicPr>
                <p:cNvPr id="46" name="Freihand 45">
                  <a:extLst>
                    <a:ext uri="{FF2B5EF4-FFF2-40B4-BE49-F238E27FC236}">
                      <a16:creationId xmlns:a16="http://schemas.microsoft.com/office/drawing/2014/main" id="{06898065-1A04-4B97-A69B-6F6828046284}"/>
                    </a:ext>
                  </a:extLst>
                </p:cNvPr>
                <p:cNvPicPr/>
                <p:nvPr/>
              </p:nvPicPr>
              <p:blipFill>
                <a:blip r:embed="rId73"/>
                <a:stretch>
                  <a:fillRect/>
                </a:stretch>
              </p:blipFill>
              <p:spPr>
                <a:xfrm>
                  <a:off x="10609567" y="1670484"/>
                  <a:ext cx="1951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114B6837-EFD1-427D-A8D9-2B43B58B8B6A}"/>
                    </a:ext>
                  </a:extLst>
                </p14:cNvPr>
                <p14:cNvContentPartPr/>
                <p14:nvPr/>
              </p14:nvContentPartPr>
              <p14:xfrm>
                <a:off x="10768687" y="1714044"/>
                <a:ext cx="131040" cy="176760"/>
              </p14:xfrm>
            </p:contentPart>
          </mc:Choice>
          <mc:Fallback xmlns="">
            <p:pic>
              <p:nvPicPr>
                <p:cNvPr id="47" name="Freihand 46">
                  <a:extLst>
                    <a:ext uri="{FF2B5EF4-FFF2-40B4-BE49-F238E27FC236}">
                      <a16:creationId xmlns:a16="http://schemas.microsoft.com/office/drawing/2014/main" id="{114B6837-EFD1-427D-A8D9-2B43B58B8B6A}"/>
                    </a:ext>
                  </a:extLst>
                </p:cNvPr>
                <p:cNvPicPr/>
                <p:nvPr/>
              </p:nvPicPr>
              <p:blipFill>
                <a:blip r:embed="rId75"/>
                <a:stretch>
                  <a:fillRect/>
                </a:stretch>
              </p:blipFill>
              <p:spPr>
                <a:xfrm>
                  <a:off x="10764367" y="1709724"/>
                  <a:ext cx="139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066BC459-4C42-44FB-8913-2B3DDBD53AE8}"/>
                    </a:ext>
                  </a:extLst>
                </p14:cNvPr>
                <p14:cNvContentPartPr/>
                <p14:nvPr/>
              </p14:nvContentPartPr>
              <p14:xfrm>
                <a:off x="10824847" y="1781724"/>
                <a:ext cx="111600" cy="99720"/>
              </p14:xfrm>
            </p:contentPart>
          </mc:Choice>
          <mc:Fallback xmlns="">
            <p:pic>
              <p:nvPicPr>
                <p:cNvPr id="48" name="Freihand 47">
                  <a:extLst>
                    <a:ext uri="{FF2B5EF4-FFF2-40B4-BE49-F238E27FC236}">
                      <a16:creationId xmlns:a16="http://schemas.microsoft.com/office/drawing/2014/main" id="{066BC459-4C42-44FB-8913-2B3DDBD53AE8}"/>
                    </a:ext>
                  </a:extLst>
                </p:cNvPr>
                <p:cNvPicPr/>
                <p:nvPr/>
              </p:nvPicPr>
              <p:blipFill>
                <a:blip r:embed="rId77"/>
                <a:stretch>
                  <a:fillRect/>
                </a:stretch>
              </p:blipFill>
              <p:spPr>
                <a:xfrm>
                  <a:off x="10820527" y="1777404"/>
                  <a:ext cx="12024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EBA410F5-D945-4373-ACCA-F29A2B769EF0}"/>
                  </a:ext>
                </a:extLst>
              </p14:cNvPr>
              <p14:cNvContentPartPr/>
              <p14:nvPr/>
            </p14:nvContentPartPr>
            <p14:xfrm>
              <a:off x="1272247" y="5277684"/>
              <a:ext cx="600840" cy="644400"/>
            </p14:xfrm>
          </p:contentPart>
        </mc:Choice>
        <mc:Fallback xmlns="">
          <p:pic>
            <p:nvPicPr>
              <p:cNvPr id="52" name="Freihand 51">
                <a:extLst>
                  <a:ext uri="{FF2B5EF4-FFF2-40B4-BE49-F238E27FC236}">
                    <a16:creationId xmlns:a16="http://schemas.microsoft.com/office/drawing/2014/main" id="{EBA410F5-D945-4373-ACCA-F29A2B769EF0}"/>
                  </a:ext>
                </a:extLst>
              </p:cNvPr>
              <p:cNvPicPr/>
              <p:nvPr/>
            </p:nvPicPr>
            <p:blipFill>
              <a:blip r:embed="rId79"/>
              <a:stretch>
                <a:fillRect/>
              </a:stretch>
            </p:blipFill>
            <p:spPr>
              <a:xfrm>
                <a:off x="1267927" y="5273364"/>
                <a:ext cx="609480" cy="653040"/>
              </a:xfrm>
              <a:prstGeom prst="rect">
                <a:avLst/>
              </a:prstGeom>
            </p:spPr>
          </p:pic>
        </mc:Fallback>
      </mc:AlternateContent>
      <p:grpSp>
        <p:nvGrpSpPr>
          <p:cNvPr id="57" name="Gruppieren 56">
            <a:extLst>
              <a:ext uri="{FF2B5EF4-FFF2-40B4-BE49-F238E27FC236}">
                <a16:creationId xmlns:a16="http://schemas.microsoft.com/office/drawing/2014/main" id="{A11546D3-111D-4CA9-8CD1-A87F1A9E9456}"/>
              </a:ext>
            </a:extLst>
          </p:cNvPr>
          <p:cNvGrpSpPr/>
          <p:nvPr/>
        </p:nvGrpSpPr>
        <p:grpSpPr>
          <a:xfrm>
            <a:off x="1408327" y="5115324"/>
            <a:ext cx="303840" cy="128880"/>
            <a:chOff x="1408327" y="5115324"/>
            <a:chExt cx="303840" cy="128880"/>
          </a:xfrm>
        </p:grpSpPr>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422F918F-1E72-4826-92C3-48EFB97B8F2D}"/>
                    </a:ext>
                  </a:extLst>
                </p14:cNvPr>
                <p14:cNvContentPartPr/>
                <p14:nvPr/>
              </p14:nvContentPartPr>
              <p14:xfrm>
                <a:off x="1458007" y="5115324"/>
                <a:ext cx="17280" cy="128880"/>
              </p14:xfrm>
            </p:contentPart>
          </mc:Choice>
          <mc:Fallback xmlns="">
            <p:pic>
              <p:nvPicPr>
                <p:cNvPr id="53" name="Freihand 52">
                  <a:extLst>
                    <a:ext uri="{FF2B5EF4-FFF2-40B4-BE49-F238E27FC236}">
                      <a16:creationId xmlns:a16="http://schemas.microsoft.com/office/drawing/2014/main" id="{422F918F-1E72-4826-92C3-48EFB97B8F2D}"/>
                    </a:ext>
                  </a:extLst>
                </p:cNvPr>
                <p:cNvPicPr/>
                <p:nvPr/>
              </p:nvPicPr>
              <p:blipFill>
                <a:blip r:embed="rId81"/>
                <a:stretch>
                  <a:fillRect/>
                </a:stretch>
              </p:blipFill>
              <p:spPr>
                <a:xfrm>
                  <a:off x="1453687" y="5111004"/>
                  <a:ext cx="25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890F60C0-5D61-4E6D-A51C-EF9375DF4926}"/>
                    </a:ext>
                  </a:extLst>
                </p14:cNvPr>
                <p14:cNvContentPartPr/>
                <p14:nvPr/>
              </p14:nvContentPartPr>
              <p14:xfrm>
                <a:off x="1408327" y="5153484"/>
                <a:ext cx="132480" cy="34200"/>
              </p14:xfrm>
            </p:contentPart>
          </mc:Choice>
          <mc:Fallback xmlns="">
            <p:pic>
              <p:nvPicPr>
                <p:cNvPr id="54" name="Freihand 53">
                  <a:extLst>
                    <a:ext uri="{FF2B5EF4-FFF2-40B4-BE49-F238E27FC236}">
                      <a16:creationId xmlns:a16="http://schemas.microsoft.com/office/drawing/2014/main" id="{890F60C0-5D61-4E6D-A51C-EF9375DF4926}"/>
                    </a:ext>
                  </a:extLst>
                </p:cNvPr>
                <p:cNvPicPr/>
                <p:nvPr/>
              </p:nvPicPr>
              <p:blipFill>
                <a:blip r:embed="rId83"/>
                <a:stretch>
                  <a:fillRect/>
                </a:stretch>
              </p:blipFill>
              <p:spPr>
                <a:xfrm>
                  <a:off x="1404007" y="5149164"/>
                  <a:ext cx="141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22938951-99EF-4E5E-849A-A57D9437575F}"/>
                    </a:ext>
                  </a:extLst>
                </p14:cNvPr>
                <p14:cNvContentPartPr/>
                <p14:nvPr/>
              </p14:nvContentPartPr>
              <p14:xfrm>
                <a:off x="1627207" y="5204604"/>
                <a:ext cx="84960" cy="15840"/>
              </p14:xfrm>
            </p:contentPart>
          </mc:Choice>
          <mc:Fallback xmlns="">
            <p:pic>
              <p:nvPicPr>
                <p:cNvPr id="56" name="Freihand 55">
                  <a:extLst>
                    <a:ext uri="{FF2B5EF4-FFF2-40B4-BE49-F238E27FC236}">
                      <a16:creationId xmlns:a16="http://schemas.microsoft.com/office/drawing/2014/main" id="{22938951-99EF-4E5E-849A-A57D9437575F}"/>
                    </a:ext>
                  </a:extLst>
                </p:cNvPr>
                <p:cNvPicPr/>
                <p:nvPr/>
              </p:nvPicPr>
              <p:blipFill>
                <a:blip r:embed="rId85"/>
                <a:stretch>
                  <a:fillRect/>
                </a:stretch>
              </p:blipFill>
              <p:spPr>
                <a:xfrm>
                  <a:off x="1622887" y="5200284"/>
                  <a:ext cx="93600" cy="2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3BF090A9-63C6-4D33-8287-4F631A58D816}"/>
                  </a:ext>
                </a:extLst>
              </p14:cNvPr>
              <p14:cNvContentPartPr/>
              <p14:nvPr/>
            </p14:nvContentPartPr>
            <p14:xfrm>
              <a:off x="1807567" y="5813364"/>
              <a:ext cx="879840" cy="20160"/>
            </p14:xfrm>
          </p:contentPart>
        </mc:Choice>
        <mc:Fallback xmlns="">
          <p:pic>
            <p:nvPicPr>
              <p:cNvPr id="58" name="Freihand 57">
                <a:extLst>
                  <a:ext uri="{FF2B5EF4-FFF2-40B4-BE49-F238E27FC236}">
                    <a16:creationId xmlns:a16="http://schemas.microsoft.com/office/drawing/2014/main" id="{3BF090A9-63C6-4D33-8287-4F631A58D816}"/>
                  </a:ext>
                </a:extLst>
              </p:cNvPr>
              <p:cNvPicPr/>
              <p:nvPr/>
            </p:nvPicPr>
            <p:blipFill>
              <a:blip r:embed="rId87"/>
              <a:stretch>
                <a:fillRect/>
              </a:stretch>
            </p:blipFill>
            <p:spPr>
              <a:xfrm>
                <a:off x="1803247" y="5809044"/>
                <a:ext cx="888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D5803913-6BD5-4B5C-A2A8-8BBC4260F157}"/>
                  </a:ext>
                </a:extLst>
              </p14:cNvPr>
              <p14:cNvContentPartPr/>
              <p14:nvPr/>
            </p14:nvContentPartPr>
            <p14:xfrm>
              <a:off x="1827007" y="5423124"/>
              <a:ext cx="228240" cy="480240"/>
            </p14:xfrm>
          </p:contentPart>
        </mc:Choice>
        <mc:Fallback xmlns="">
          <p:pic>
            <p:nvPicPr>
              <p:cNvPr id="59" name="Freihand 58">
                <a:extLst>
                  <a:ext uri="{FF2B5EF4-FFF2-40B4-BE49-F238E27FC236}">
                    <a16:creationId xmlns:a16="http://schemas.microsoft.com/office/drawing/2014/main" id="{D5803913-6BD5-4B5C-A2A8-8BBC4260F157}"/>
                  </a:ext>
                </a:extLst>
              </p:cNvPr>
              <p:cNvPicPr/>
              <p:nvPr/>
            </p:nvPicPr>
            <p:blipFill>
              <a:blip r:embed="rId89"/>
              <a:stretch>
                <a:fillRect/>
              </a:stretch>
            </p:blipFill>
            <p:spPr>
              <a:xfrm>
                <a:off x="1822687" y="5418804"/>
                <a:ext cx="23688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8D895CB9-B08B-4DA1-A95C-35C1AFF42362}"/>
                  </a:ext>
                </a:extLst>
              </p14:cNvPr>
              <p14:cNvContentPartPr/>
              <p14:nvPr/>
            </p14:nvContentPartPr>
            <p14:xfrm>
              <a:off x="4179967" y="5327724"/>
              <a:ext cx="624600" cy="587880"/>
            </p14:xfrm>
          </p:contentPart>
        </mc:Choice>
        <mc:Fallback xmlns="">
          <p:pic>
            <p:nvPicPr>
              <p:cNvPr id="60" name="Freihand 59">
                <a:extLst>
                  <a:ext uri="{FF2B5EF4-FFF2-40B4-BE49-F238E27FC236}">
                    <a16:creationId xmlns:a16="http://schemas.microsoft.com/office/drawing/2014/main" id="{8D895CB9-B08B-4DA1-A95C-35C1AFF42362}"/>
                  </a:ext>
                </a:extLst>
              </p:cNvPr>
              <p:cNvPicPr/>
              <p:nvPr/>
            </p:nvPicPr>
            <p:blipFill>
              <a:blip r:embed="rId91"/>
              <a:stretch>
                <a:fillRect/>
              </a:stretch>
            </p:blipFill>
            <p:spPr>
              <a:xfrm>
                <a:off x="4175647" y="5323404"/>
                <a:ext cx="63324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6DE73AF5-D16D-43F1-A4C0-796CA81122A4}"/>
                  </a:ext>
                </a:extLst>
              </p14:cNvPr>
              <p14:cNvContentPartPr/>
              <p14:nvPr/>
            </p14:nvContentPartPr>
            <p14:xfrm>
              <a:off x="2307607" y="5372364"/>
              <a:ext cx="181080" cy="498960"/>
            </p14:xfrm>
          </p:contentPart>
        </mc:Choice>
        <mc:Fallback xmlns="">
          <p:pic>
            <p:nvPicPr>
              <p:cNvPr id="61" name="Freihand 60">
                <a:extLst>
                  <a:ext uri="{FF2B5EF4-FFF2-40B4-BE49-F238E27FC236}">
                    <a16:creationId xmlns:a16="http://schemas.microsoft.com/office/drawing/2014/main" id="{6DE73AF5-D16D-43F1-A4C0-796CA81122A4}"/>
                  </a:ext>
                </a:extLst>
              </p:cNvPr>
              <p:cNvPicPr/>
              <p:nvPr/>
            </p:nvPicPr>
            <p:blipFill>
              <a:blip r:embed="rId93"/>
              <a:stretch>
                <a:fillRect/>
              </a:stretch>
            </p:blipFill>
            <p:spPr>
              <a:xfrm>
                <a:off x="2303287" y="5368044"/>
                <a:ext cx="18972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8EA87538-C010-4F20-BA5C-4E4119A6BACC}"/>
                  </a:ext>
                </a:extLst>
              </p14:cNvPr>
              <p14:cNvContentPartPr/>
              <p14:nvPr/>
            </p14:nvContentPartPr>
            <p14:xfrm>
              <a:off x="2484007" y="5449044"/>
              <a:ext cx="143280" cy="332640"/>
            </p14:xfrm>
          </p:contentPart>
        </mc:Choice>
        <mc:Fallback xmlns="">
          <p:pic>
            <p:nvPicPr>
              <p:cNvPr id="62" name="Freihand 61">
                <a:extLst>
                  <a:ext uri="{FF2B5EF4-FFF2-40B4-BE49-F238E27FC236}">
                    <a16:creationId xmlns:a16="http://schemas.microsoft.com/office/drawing/2014/main" id="{8EA87538-C010-4F20-BA5C-4E4119A6BACC}"/>
                  </a:ext>
                </a:extLst>
              </p:cNvPr>
              <p:cNvPicPr/>
              <p:nvPr/>
            </p:nvPicPr>
            <p:blipFill>
              <a:blip r:embed="rId95"/>
              <a:stretch>
                <a:fillRect/>
              </a:stretch>
            </p:blipFill>
            <p:spPr>
              <a:xfrm>
                <a:off x="2479687" y="5444724"/>
                <a:ext cx="1519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F849968F-2DD2-4E24-814B-FFC4DFB0133E}"/>
                  </a:ext>
                </a:extLst>
              </p14:cNvPr>
              <p14:cNvContentPartPr/>
              <p14:nvPr/>
            </p14:nvContentPartPr>
            <p14:xfrm>
              <a:off x="5621047" y="5322684"/>
              <a:ext cx="577440" cy="577080"/>
            </p14:xfrm>
          </p:contentPart>
        </mc:Choice>
        <mc:Fallback xmlns="">
          <p:pic>
            <p:nvPicPr>
              <p:cNvPr id="63" name="Freihand 62">
                <a:extLst>
                  <a:ext uri="{FF2B5EF4-FFF2-40B4-BE49-F238E27FC236}">
                    <a16:creationId xmlns:a16="http://schemas.microsoft.com/office/drawing/2014/main" id="{F849968F-2DD2-4E24-814B-FFC4DFB0133E}"/>
                  </a:ext>
                </a:extLst>
              </p:cNvPr>
              <p:cNvPicPr/>
              <p:nvPr/>
            </p:nvPicPr>
            <p:blipFill>
              <a:blip r:embed="rId97"/>
              <a:stretch>
                <a:fillRect/>
              </a:stretch>
            </p:blipFill>
            <p:spPr>
              <a:xfrm>
                <a:off x="5616727" y="5318364"/>
                <a:ext cx="58608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38966662-3B54-4FA9-8B12-6C932F2B7ABB}"/>
                  </a:ext>
                </a:extLst>
              </p14:cNvPr>
              <p14:cNvContentPartPr/>
              <p14:nvPr/>
            </p14:nvContentPartPr>
            <p14:xfrm>
              <a:off x="1842487" y="5819124"/>
              <a:ext cx="793440" cy="76680"/>
            </p14:xfrm>
          </p:contentPart>
        </mc:Choice>
        <mc:Fallback xmlns="">
          <p:pic>
            <p:nvPicPr>
              <p:cNvPr id="64" name="Freihand 63">
                <a:extLst>
                  <a:ext uri="{FF2B5EF4-FFF2-40B4-BE49-F238E27FC236}">
                    <a16:creationId xmlns:a16="http://schemas.microsoft.com/office/drawing/2014/main" id="{38966662-3B54-4FA9-8B12-6C932F2B7ABB}"/>
                  </a:ext>
                </a:extLst>
              </p:cNvPr>
              <p:cNvPicPr/>
              <p:nvPr/>
            </p:nvPicPr>
            <p:blipFill>
              <a:blip r:embed="rId99"/>
              <a:stretch>
                <a:fillRect/>
              </a:stretch>
            </p:blipFill>
            <p:spPr>
              <a:xfrm>
                <a:off x="1838167" y="5814804"/>
                <a:ext cx="802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 name="Freihand 11">
                <a:extLst>
                  <a:ext uri="{FF2B5EF4-FFF2-40B4-BE49-F238E27FC236}">
                    <a16:creationId xmlns:a16="http://schemas.microsoft.com/office/drawing/2014/main" id="{EB31A068-125F-4A28-922A-4D0BFBA43991}"/>
                  </a:ext>
                </a:extLst>
              </p14:cNvPr>
              <p14:cNvContentPartPr/>
              <p14:nvPr/>
            </p14:nvContentPartPr>
            <p14:xfrm>
              <a:off x="1399707" y="1522147"/>
              <a:ext cx="391680" cy="521640"/>
            </p14:xfrm>
          </p:contentPart>
        </mc:Choice>
        <mc:Fallback>
          <p:pic>
            <p:nvPicPr>
              <p:cNvPr id="12" name="Freihand 11">
                <a:extLst>
                  <a:ext uri="{FF2B5EF4-FFF2-40B4-BE49-F238E27FC236}">
                    <a16:creationId xmlns:a16="http://schemas.microsoft.com/office/drawing/2014/main" id="{EB31A068-125F-4A28-922A-4D0BFBA43991}"/>
                  </a:ext>
                </a:extLst>
              </p:cNvPr>
              <p:cNvPicPr/>
              <p:nvPr/>
            </p:nvPicPr>
            <p:blipFill>
              <a:blip r:embed="rId101"/>
              <a:stretch>
                <a:fillRect/>
              </a:stretch>
            </p:blipFill>
            <p:spPr>
              <a:xfrm>
                <a:off x="1395387" y="1517827"/>
                <a:ext cx="400320" cy="53028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023126D-25D7-4DE9-BFBA-1C947B8AFDBC}"/>
                  </a:ext>
                </a:extLst>
              </p14:cNvPr>
              <p14:cNvContentPartPr/>
              <p14:nvPr/>
            </p14:nvContentPartPr>
            <p14:xfrm>
              <a:off x="3990153" y="3686124"/>
              <a:ext cx="573480" cy="21960"/>
            </p14:xfrm>
          </p:contentPart>
        </mc:Choice>
        <mc:Fallback xmlns="">
          <p:pic>
            <p:nvPicPr>
              <p:cNvPr id="2" name="Freihand 1">
                <a:extLst>
                  <a:ext uri="{FF2B5EF4-FFF2-40B4-BE49-F238E27FC236}">
                    <a16:creationId xmlns:a16="http://schemas.microsoft.com/office/drawing/2014/main" id="{4023126D-25D7-4DE9-BFBA-1C947B8AFDBC}"/>
                  </a:ext>
                </a:extLst>
              </p:cNvPr>
              <p:cNvPicPr/>
              <p:nvPr/>
            </p:nvPicPr>
            <p:blipFill>
              <a:blip r:embed="rId6"/>
              <a:stretch>
                <a:fillRect/>
              </a:stretch>
            </p:blipFill>
            <p:spPr>
              <a:xfrm>
                <a:off x="3985833" y="3681804"/>
                <a:ext cx="582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Freihand 25">
                <a:extLst>
                  <a:ext uri="{FF2B5EF4-FFF2-40B4-BE49-F238E27FC236}">
                    <a16:creationId xmlns:a16="http://schemas.microsoft.com/office/drawing/2014/main" id="{055AF2BB-8723-4C13-B60B-1B8D60450699}"/>
                  </a:ext>
                </a:extLst>
              </p14:cNvPr>
              <p14:cNvContentPartPr/>
              <p14:nvPr/>
            </p14:nvContentPartPr>
            <p14:xfrm>
              <a:off x="4228473" y="3334044"/>
              <a:ext cx="434520" cy="437760"/>
            </p14:xfrm>
          </p:contentPart>
        </mc:Choice>
        <mc:Fallback xmlns="">
          <p:pic>
            <p:nvPicPr>
              <p:cNvPr id="26" name="Freihand 25">
                <a:extLst>
                  <a:ext uri="{FF2B5EF4-FFF2-40B4-BE49-F238E27FC236}">
                    <a16:creationId xmlns:a16="http://schemas.microsoft.com/office/drawing/2014/main" id="{055AF2BB-8723-4C13-B60B-1B8D60450699}"/>
                  </a:ext>
                </a:extLst>
              </p:cNvPr>
              <p:cNvPicPr/>
              <p:nvPr/>
            </p:nvPicPr>
            <p:blipFill>
              <a:blip r:embed="rId8"/>
              <a:stretch>
                <a:fillRect/>
              </a:stretch>
            </p:blipFill>
            <p:spPr>
              <a:xfrm>
                <a:off x="4224153" y="3329724"/>
                <a:ext cx="44316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Freihand 27">
                <a:extLst>
                  <a:ext uri="{FF2B5EF4-FFF2-40B4-BE49-F238E27FC236}">
                    <a16:creationId xmlns:a16="http://schemas.microsoft.com/office/drawing/2014/main" id="{1A649BA8-3506-4456-A6C0-433AE4AC2BB3}"/>
                  </a:ext>
                </a:extLst>
              </p14:cNvPr>
              <p14:cNvContentPartPr/>
              <p14:nvPr/>
            </p14:nvContentPartPr>
            <p14:xfrm>
              <a:off x="5313" y="298524"/>
              <a:ext cx="166320" cy="356040"/>
            </p14:xfrm>
          </p:contentPart>
        </mc:Choice>
        <mc:Fallback xmlns="">
          <p:pic>
            <p:nvPicPr>
              <p:cNvPr id="28" name="Freihand 27">
                <a:extLst>
                  <a:ext uri="{FF2B5EF4-FFF2-40B4-BE49-F238E27FC236}">
                    <a16:creationId xmlns:a16="http://schemas.microsoft.com/office/drawing/2014/main" id="{1A649BA8-3506-4456-A6C0-433AE4AC2BB3}"/>
                  </a:ext>
                </a:extLst>
              </p:cNvPr>
              <p:cNvPicPr/>
              <p:nvPr/>
            </p:nvPicPr>
            <p:blipFill>
              <a:blip r:embed="rId10"/>
              <a:stretch>
                <a:fillRect/>
              </a:stretch>
            </p:blipFill>
            <p:spPr>
              <a:xfrm>
                <a:off x="993" y="294204"/>
                <a:ext cx="1749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a:extLst>
                  <a:ext uri="{FF2B5EF4-FFF2-40B4-BE49-F238E27FC236}">
                    <a16:creationId xmlns:a16="http://schemas.microsoft.com/office/drawing/2014/main" id="{CF3AC44F-C574-4514-8813-E7D6768BF3D7}"/>
                  </a:ext>
                </a:extLst>
              </p14:cNvPr>
              <p14:cNvContentPartPr/>
              <p14:nvPr/>
            </p14:nvContentPartPr>
            <p14:xfrm>
              <a:off x="4210113" y="3333684"/>
              <a:ext cx="448200" cy="414360"/>
            </p14:xfrm>
          </p:contentPart>
        </mc:Choice>
        <mc:Fallback xmlns="">
          <p:pic>
            <p:nvPicPr>
              <p:cNvPr id="29" name="Freihand 28">
                <a:extLst>
                  <a:ext uri="{FF2B5EF4-FFF2-40B4-BE49-F238E27FC236}">
                    <a16:creationId xmlns:a16="http://schemas.microsoft.com/office/drawing/2014/main" id="{CF3AC44F-C574-4514-8813-E7D6768BF3D7}"/>
                  </a:ext>
                </a:extLst>
              </p:cNvPr>
              <p:cNvPicPr/>
              <p:nvPr/>
            </p:nvPicPr>
            <p:blipFill>
              <a:blip r:embed="rId12"/>
              <a:stretch>
                <a:fillRect/>
              </a:stretch>
            </p:blipFill>
            <p:spPr>
              <a:xfrm>
                <a:off x="4205793" y="3329364"/>
                <a:ext cx="4568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86A57D95-97C5-4CF7-9C88-26CFDBC019FF}"/>
                  </a:ext>
                </a:extLst>
              </p14:cNvPr>
              <p14:cNvContentPartPr/>
              <p14:nvPr/>
            </p14:nvContentPartPr>
            <p14:xfrm>
              <a:off x="1624953" y="437124"/>
              <a:ext cx="223560" cy="3322440"/>
            </p14:xfrm>
          </p:contentPart>
        </mc:Choice>
        <mc:Fallback xmlns="">
          <p:pic>
            <p:nvPicPr>
              <p:cNvPr id="31" name="Freihand 30">
                <a:extLst>
                  <a:ext uri="{FF2B5EF4-FFF2-40B4-BE49-F238E27FC236}">
                    <a16:creationId xmlns:a16="http://schemas.microsoft.com/office/drawing/2014/main" id="{86A57D95-97C5-4CF7-9C88-26CFDBC019FF}"/>
                  </a:ext>
                </a:extLst>
              </p:cNvPr>
              <p:cNvPicPr/>
              <p:nvPr/>
            </p:nvPicPr>
            <p:blipFill>
              <a:blip r:embed="rId14"/>
              <a:stretch>
                <a:fillRect/>
              </a:stretch>
            </p:blipFill>
            <p:spPr>
              <a:xfrm>
                <a:off x="1620633" y="432804"/>
                <a:ext cx="232200" cy="333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2" name="Freihand 61">
                <a:extLst>
                  <a:ext uri="{FF2B5EF4-FFF2-40B4-BE49-F238E27FC236}">
                    <a16:creationId xmlns:a16="http://schemas.microsoft.com/office/drawing/2014/main" id="{116CD1BB-5936-4CB1-95C8-D59E5318BA7A}"/>
                  </a:ext>
                </a:extLst>
              </p14:cNvPr>
              <p14:cNvContentPartPr/>
              <p14:nvPr/>
            </p14:nvContentPartPr>
            <p14:xfrm>
              <a:off x="25473" y="355404"/>
              <a:ext cx="146520" cy="287280"/>
            </p14:xfrm>
          </p:contentPart>
        </mc:Choice>
        <mc:Fallback xmlns="">
          <p:pic>
            <p:nvPicPr>
              <p:cNvPr id="62" name="Freihand 61">
                <a:extLst>
                  <a:ext uri="{FF2B5EF4-FFF2-40B4-BE49-F238E27FC236}">
                    <a16:creationId xmlns:a16="http://schemas.microsoft.com/office/drawing/2014/main" id="{116CD1BB-5936-4CB1-95C8-D59E5318BA7A}"/>
                  </a:ext>
                </a:extLst>
              </p:cNvPr>
              <p:cNvPicPr/>
              <p:nvPr/>
            </p:nvPicPr>
            <p:blipFill>
              <a:blip r:embed="rId16"/>
              <a:stretch>
                <a:fillRect/>
              </a:stretch>
            </p:blipFill>
            <p:spPr>
              <a:xfrm>
                <a:off x="21153" y="351084"/>
                <a:ext cx="155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 name="Freihand 62">
                <a:extLst>
                  <a:ext uri="{FF2B5EF4-FFF2-40B4-BE49-F238E27FC236}">
                    <a16:creationId xmlns:a16="http://schemas.microsoft.com/office/drawing/2014/main" id="{A0174704-6054-4E59-A771-667772A628F9}"/>
                  </a:ext>
                </a:extLst>
              </p14:cNvPr>
              <p14:cNvContentPartPr/>
              <p14:nvPr/>
            </p14:nvContentPartPr>
            <p14:xfrm>
              <a:off x="3595593" y="4790604"/>
              <a:ext cx="395280" cy="95040"/>
            </p14:xfrm>
          </p:contentPart>
        </mc:Choice>
        <mc:Fallback xmlns="">
          <p:pic>
            <p:nvPicPr>
              <p:cNvPr id="63" name="Freihand 62">
                <a:extLst>
                  <a:ext uri="{FF2B5EF4-FFF2-40B4-BE49-F238E27FC236}">
                    <a16:creationId xmlns:a16="http://schemas.microsoft.com/office/drawing/2014/main" id="{A0174704-6054-4E59-A771-667772A628F9}"/>
                  </a:ext>
                </a:extLst>
              </p:cNvPr>
              <p:cNvPicPr/>
              <p:nvPr/>
            </p:nvPicPr>
            <p:blipFill>
              <a:blip r:embed="rId18"/>
              <a:stretch>
                <a:fillRect/>
              </a:stretch>
            </p:blipFill>
            <p:spPr>
              <a:xfrm>
                <a:off x="3591273" y="4786284"/>
                <a:ext cx="403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Freihand 64">
                <a:extLst>
                  <a:ext uri="{FF2B5EF4-FFF2-40B4-BE49-F238E27FC236}">
                    <a16:creationId xmlns:a16="http://schemas.microsoft.com/office/drawing/2014/main" id="{FC5D23FC-8EE0-4E83-B917-9A0F1FE67713}"/>
                  </a:ext>
                </a:extLst>
              </p14:cNvPr>
              <p14:cNvContentPartPr/>
              <p14:nvPr/>
            </p14:nvContentPartPr>
            <p14:xfrm>
              <a:off x="-4767" y="304644"/>
              <a:ext cx="187920" cy="367560"/>
            </p14:xfrm>
          </p:contentPart>
        </mc:Choice>
        <mc:Fallback xmlns="">
          <p:pic>
            <p:nvPicPr>
              <p:cNvPr id="65" name="Freihand 64">
                <a:extLst>
                  <a:ext uri="{FF2B5EF4-FFF2-40B4-BE49-F238E27FC236}">
                    <a16:creationId xmlns:a16="http://schemas.microsoft.com/office/drawing/2014/main" id="{FC5D23FC-8EE0-4E83-B917-9A0F1FE67713}"/>
                  </a:ext>
                </a:extLst>
              </p:cNvPr>
              <p:cNvPicPr/>
              <p:nvPr/>
            </p:nvPicPr>
            <p:blipFill>
              <a:blip r:embed="rId20"/>
              <a:stretch>
                <a:fillRect/>
              </a:stretch>
            </p:blipFill>
            <p:spPr>
              <a:xfrm>
                <a:off x="-9087" y="300324"/>
                <a:ext cx="196560" cy="376200"/>
              </a:xfrm>
              <a:prstGeom prst="rect">
                <a:avLst/>
              </a:prstGeom>
            </p:spPr>
          </p:pic>
        </mc:Fallback>
      </mc:AlternateContent>
      <p:grpSp>
        <p:nvGrpSpPr>
          <p:cNvPr id="94" name="Gruppieren 93">
            <a:extLst>
              <a:ext uri="{FF2B5EF4-FFF2-40B4-BE49-F238E27FC236}">
                <a16:creationId xmlns:a16="http://schemas.microsoft.com/office/drawing/2014/main" id="{012E1536-294E-4EEC-B7D4-871C2FC0047F}"/>
              </a:ext>
            </a:extLst>
          </p:cNvPr>
          <p:cNvGrpSpPr/>
          <p:nvPr/>
        </p:nvGrpSpPr>
        <p:grpSpPr>
          <a:xfrm>
            <a:off x="330033" y="4105524"/>
            <a:ext cx="763560" cy="262080"/>
            <a:chOff x="330033" y="4105524"/>
            <a:chExt cx="763560" cy="262080"/>
          </a:xfrm>
        </p:grpSpPr>
        <mc:AlternateContent xmlns:mc="http://schemas.openxmlformats.org/markup-compatibility/2006" xmlns:p14="http://schemas.microsoft.com/office/powerpoint/2010/main">
          <mc:Choice Requires="p14">
            <p:contentPart p14:bwMode="auto" r:id="rId21">
              <p14:nvContentPartPr>
                <p14:cNvPr id="66" name="Freihand 65">
                  <a:extLst>
                    <a:ext uri="{FF2B5EF4-FFF2-40B4-BE49-F238E27FC236}">
                      <a16:creationId xmlns:a16="http://schemas.microsoft.com/office/drawing/2014/main" id="{F225C751-B7EA-4FC4-927E-0F4078863CB9}"/>
                    </a:ext>
                  </a:extLst>
                </p14:cNvPr>
                <p14:cNvContentPartPr/>
                <p14:nvPr/>
              </p14:nvContentPartPr>
              <p14:xfrm>
                <a:off x="330033" y="4226484"/>
                <a:ext cx="149400" cy="141120"/>
              </p14:xfrm>
            </p:contentPart>
          </mc:Choice>
          <mc:Fallback xmlns="">
            <p:pic>
              <p:nvPicPr>
                <p:cNvPr id="66" name="Freihand 65">
                  <a:extLst>
                    <a:ext uri="{FF2B5EF4-FFF2-40B4-BE49-F238E27FC236}">
                      <a16:creationId xmlns:a16="http://schemas.microsoft.com/office/drawing/2014/main" id="{F225C751-B7EA-4FC4-927E-0F4078863CB9}"/>
                    </a:ext>
                  </a:extLst>
                </p:cNvPr>
                <p:cNvPicPr/>
                <p:nvPr/>
              </p:nvPicPr>
              <p:blipFill>
                <a:blip r:embed="rId22"/>
                <a:stretch>
                  <a:fillRect/>
                </a:stretch>
              </p:blipFill>
              <p:spPr>
                <a:xfrm>
                  <a:off x="325713" y="4222164"/>
                  <a:ext cx="158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7" name="Freihand 66">
                  <a:extLst>
                    <a:ext uri="{FF2B5EF4-FFF2-40B4-BE49-F238E27FC236}">
                      <a16:creationId xmlns:a16="http://schemas.microsoft.com/office/drawing/2014/main" id="{B464D8C3-EAB3-4C4D-BBC2-7070A8BAFAEE}"/>
                    </a:ext>
                  </a:extLst>
                </p14:cNvPr>
                <p14:cNvContentPartPr/>
                <p14:nvPr/>
              </p14:nvContentPartPr>
              <p14:xfrm>
                <a:off x="532353" y="4251324"/>
                <a:ext cx="9360" cy="85320"/>
              </p14:xfrm>
            </p:contentPart>
          </mc:Choice>
          <mc:Fallback xmlns="">
            <p:pic>
              <p:nvPicPr>
                <p:cNvPr id="67" name="Freihand 66">
                  <a:extLst>
                    <a:ext uri="{FF2B5EF4-FFF2-40B4-BE49-F238E27FC236}">
                      <a16:creationId xmlns:a16="http://schemas.microsoft.com/office/drawing/2014/main" id="{B464D8C3-EAB3-4C4D-BBC2-7070A8BAFAEE}"/>
                    </a:ext>
                  </a:extLst>
                </p:cNvPr>
                <p:cNvPicPr/>
                <p:nvPr/>
              </p:nvPicPr>
              <p:blipFill>
                <a:blip r:embed="rId24"/>
                <a:stretch>
                  <a:fillRect/>
                </a:stretch>
              </p:blipFill>
              <p:spPr>
                <a:xfrm>
                  <a:off x="528033" y="4247004"/>
                  <a:ext cx="18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8" name="Freihand 67">
                  <a:extLst>
                    <a:ext uri="{FF2B5EF4-FFF2-40B4-BE49-F238E27FC236}">
                      <a16:creationId xmlns:a16="http://schemas.microsoft.com/office/drawing/2014/main" id="{39B1239E-5A0F-438D-AD9F-6DE1D90C2BE8}"/>
                    </a:ext>
                  </a:extLst>
                </p14:cNvPr>
                <p14:cNvContentPartPr/>
                <p14:nvPr/>
              </p14:nvContentPartPr>
              <p14:xfrm>
                <a:off x="535953" y="4226124"/>
                <a:ext cx="104040" cy="102960"/>
              </p14:xfrm>
            </p:contentPart>
          </mc:Choice>
          <mc:Fallback xmlns="">
            <p:pic>
              <p:nvPicPr>
                <p:cNvPr id="68" name="Freihand 67">
                  <a:extLst>
                    <a:ext uri="{FF2B5EF4-FFF2-40B4-BE49-F238E27FC236}">
                      <a16:creationId xmlns:a16="http://schemas.microsoft.com/office/drawing/2014/main" id="{39B1239E-5A0F-438D-AD9F-6DE1D90C2BE8}"/>
                    </a:ext>
                  </a:extLst>
                </p:cNvPr>
                <p:cNvPicPr/>
                <p:nvPr/>
              </p:nvPicPr>
              <p:blipFill>
                <a:blip r:embed="rId26"/>
                <a:stretch>
                  <a:fillRect/>
                </a:stretch>
              </p:blipFill>
              <p:spPr>
                <a:xfrm>
                  <a:off x="531633" y="4221804"/>
                  <a:ext cx="112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9" name="Freihand 68">
                  <a:extLst>
                    <a:ext uri="{FF2B5EF4-FFF2-40B4-BE49-F238E27FC236}">
                      <a16:creationId xmlns:a16="http://schemas.microsoft.com/office/drawing/2014/main" id="{EF3899F1-0010-484F-A76C-456D63C86703}"/>
                    </a:ext>
                  </a:extLst>
                </p14:cNvPr>
                <p14:cNvContentPartPr/>
                <p14:nvPr/>
              </p14:nvContentPartPr>
              <p14:xfrm>
                <a:off x="579873" y="4168164"/>
                <a:ext cx="18720" cy="14760"/>
              </p14:xfrm>
            </p:contentPart>
          </mc:Choice>
          <mc:Fallback xmlns="">
            <p:pic>
              <p:nvPicPr>
                <p:cNvPr id="69" name="Freihand 68">
                  <a:extLst>
                    <a:ext uri="{FF2B5EF4-FFF2-40B4-BE49-F238E27FC236}">
                      <a16:creationId xmlns:a16="http://schemas.microsoft.com/office/drawing/2014/main" id="{EF3899F1-0010-484F-A76C-456D63C86703}"/>
                    </a:ext>
                  </a:extLst>
                </p:cNvPr>
                <p:cNvPicPr/>
                <p:nvPr/>
              </p:nvPicPr>
              <p:blipFill>
                <a:blip r:embed="rId28"/>
                <a:stretch>
                  <a:fillRect/>
                </a:stretch>
              </p:blipFill>
              <p:spPr>
                <a:xfrm>
                  <a:off x="575553" y="4163844"/>
                  <a:ext cx="27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Freihand 70">
                  <a:extLst>
                    <a:ext uri="{FF2B5EF4-FFF2-40B4-BE49-F238E27FC236}">
                      <a16:creationId xmlns:a16="http://schemas.microsoft.com/office/drawing/2014/main" id="{88B2C2FB-9189-467C-B40C-B6293EBEDE1D}"/>
                    </a:ext>
                  </a:extLst>
                </p14:cNvPr>
                <p14:cNvContentPartPr/>
                <p14:nvPr/>
              </p14:nvContentPartPr>
              <p14:xfrm>
                <a:off x="731793" y="4229724"/>
                <a:ext cx="81000" cy="100800"/>
              </p14:xfrm>
            </p:contentPart>
          </mc:Choice>
          <mc:Fallback xmlns="">
            <p:pic>
              <p:nvPicPr>
                <p:cNvPr id="71" name="Freihand 70">
                  <a:extLst>
                    <a:ext uri="{FF2B5EF4-FFF2-40B4-BE49-F238E27FC236}">
                      <a16:creationId xmlns:a16="http://schemas.microsoft.com/office/drawing/2014/main" id="{88B2C2FB-9189-467C-B40C-B6293EBEDE1D}"/>
                    </a:ext>
                  </a:extLst>
                </p:cNvPr>
                <p:cNvPicPr/>
                <p:nvPr/>
              </p:nvPicPr>
              <p:blipFill>
                <a:blip r:embed="rId30"/>
                <a:stretch>
                  <a:fillRect/>
                </a:stretch>
              </p:blipFill>
              <p:spPr>
                <a:xfrm>
                  <a:off x="727473" y="4225404"/>
                  <a:ext cx="89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2" name="Freihand 71">
                  <a:extLst>
                    <a:ext uri="{FF2B5EF4-FFF2-40B4-BE49-F238E27FC236}">
                      <a16:creationId xmlns:a16="http://schemas.microsoft.com/office/drawing/2014/main" id="{253AC682-6B47-4398-A631-CE6A135E1BFD}"/>
                    </a:ext>
                  </a:extLst>
                </p14:cNvPr>
                <p14:cNvContentPartPr/>
                <p14:nvPr/>
              </p14:nvContentPartPr>
              <p14:xfrm>
                <a:off x="835473" y="4159164"/>
                <a:ext cx="169200" cy="148680"/>
              </p14:xfrm>
            </p:contentPart>
          </mc:Choice>
          <mc:Fallback xmlns="">
            <p:pic>
              <p:nvPicPr>
                <p:cNvPr id="72" name="Freihand 71">
                  <a:extLst>
                    <a:ext uri="{FF2B5EF4-FFF2-40B4-BE49-F238E27FC236}">
                      <a16:creationId xmlns:a16="http://schemas.microsoft.com/office/drawing/2014/main" id="{253AC682-6B47-4398-A631-CE6A135E1BFD}"/>
                    </a:ext>
                  </a:extLst>
                </p:cNvPr>
                <p:cNvPicPr/>
                <p:nvPr/>
              </p:nvPicPr>
              <p:blipFill>
                <a:blip r:embed="rId32"/>
                <a:stretch>
                  <a:fillRect/>
                </a:stretch>
              </p:blipFill>
              <p:spPr>
                <a:xfrm>
                  <a:off x="831153" y="4154844"/>
                  <a:ext cx="177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3" name="Freihand 72">
                  <a:extLst>
                    <a:ext uri="{FF2B5EF4-FFF2-40B4-BE49-F238E27FC236}">
                      <a16:creationId xmlns:a16="http://schemas.microsoft.com/office/drawing/2014/main" id="{008BBE45-5AFA-40E0-83D8-6EB9CEBA67BF}"/>
                    </a:ext>
                  </a:extLst>
                </p14:cNvPr>
                <p14:cNvContentPartPr/>
                <p14:nvPr/>
              </p14:nvContentPartPr>
              <p14:xfrm>
                <a:off x="987753" y="4120284"/>
                <a:ext cx="105840" cy="170280"/>
              </p14:xfrm>
            </p:contentPart>
          </mc:Choice>
          <mc:Fallback xmlns="">
            <p:pic>
              <p:nvPicPr>
                <p:cNvPr id="73" name="Freihand 72">
                  <a:extLst>
                    <a:ext uri="{FF2B5EF4-FFF2-40B4-BE49-F238E27FC236}">
                      <a16:creationId xmlns:a16="http://schemas.microsoft.com/office/drawing/2014/main" id="{008BBE45-5AFA-40E0-83D8-6EB9CEBA67BF}"/>
                    </a:ext>
                  </a:extLst>
                </p:cNvPr>
                <p:cNvPicPr/>
                <p:nvPr/>
              </p:nvPicPr>
              <p:blipFill>
                <a:blip r:embed="rId34"/>
                <a:stretch>
                  <a:fillRect/>
                </a:stretch>
              </p:blipFill>
              <p:spPr>
                <a:xfrm>
                  <a:off x="983433" y="4115964"/>
                  <a:ext cx="114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4" name="Freihand 73">
                  <a:extLst>
                    <a:ext uri="{FF2B5EF4-FFF2-40B4-BE49-F238E27FC236}">
                      <a16:creationId xmlns:a16="http://schemas.microsoft.com/office/drawing/2014/main" id="{81807034-D0E6-49A5-8842-66233D547A69}"/>
                    </a:ext>
                  </a:extLst>
                </p14:cNvPr>
                <p14:cNvContentPartPr/>
                <p14:nvPr/>
              </p14:nvContentPartPr>
              <p14:xfrm>
                <a:off x="853473" y="4105524"/>
                <a:ext cx="43920" cy="7200"/>
              </p14:xfrm>
            </p:contentPart>
          </mc:Choice>
          <mc:Fallback xmlns="">
            <p:pic>
              <p:nvPicPr>
                <p:cNvPr id="74" name="Freihand 73">
                  <a:extLst>
                    <a:ext uri="{FF2B5EF4-FFF2-40B4-BE49-F238E27FC236}">
                      <a16:creationId xmlns:a16="http://schemas.microsoft.com/office/drawing/2014/main" id="{81807034-D0E6-49A5-8842-66233D547A69}"/>
                    </a:ext>
                  </a:extLst>
                </p:cNvPr>
                <p:cNvPicPr/>
                <p:nvPr/>
              </p:nvPicPr>
              <p:blipFill>
                <a:blip r:embed="rId36"/>
                <a:stretch>
                  <a:fillRect/>
                </a:stretch>
              </p:blipFill>
              <p:spPr>
                <a:xfrm>
                  <a:off x="849153" y="4101204"/>
                  <a:ext cx="5256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99" name="Freihand 98">
                <a:extLst>
                  <a:ext uri="{FF2B5EF4-FFF2-40B4-BE49-F238E27FC236}">
                    <a16:creationId xmlns:a16="http://schemas.microsoft.com/office/drawing/2014/main" id="{CE17B116-748B-460F-8B79-7AE00ACF7F05}"/>
                  </a:ext>
                </a:extLst>
              </p14:cNvPr>
              <p14:cNvContentPartPr/>
              <p14:nvPr/>
            </p14:nvContentPartPr>
            <p14:xfrm>
              <a:off x="1582473" y="3883044"/>
              <a:ext cx="104760" cy="18000"/>
            </p14:xfrm>
          </p:contentPart>
        </mc:Choice>
        <mc:Fallback xmlns="">
          <p:pic>
            <p:nvPicPr>
              <p:cNvPr id="99" name="Freihand 98">
                <a:extLst>
                  <a:ext uri="{FF2B5EF4-FFF2-40B4-BE49-F238E27FC236}">
                    <a16:creationId xmlns:a16="http://schemas.microsoft.com/office/drawing/2014/main" id="{CE17B116-748B-460F-8B79-7AE00ACF7F05}"/>
                  </a:ext>
                </a:extLst>
              </p:cNvPr>
              <p:cNvPicPr/>
              <p:nvPr/>
            </p:nvPicPr>
            <p:blipFill>
              <a:blip r:embed="rId38"/>
              <a:stretch>
                <a:fillRect/>
              </a:stretch>
            </p:blipFill>
            <p:spPr>
              <a:xfrm>
                <a:off x="1578153" y="3878724"/>
                <a:ext cx="113400" cy="26640"/>
              </a:xfrm>
              <a:prstGeom prst="rect">
                <a:avLst/>
              </a:prstGeom>
            </p:spPr>
          </p:pic>
        </mc:Fallback>
      </mc:AlternateContent>
      <p:grpSp>
        <p:nvGrpSpPr>
          <p:cNvPr id="104" name="Gruppieren 103">
            <a:extLst>
              <a:ext uri="{FF2B5EF4-FFF2-40B4-BE49-F238E27FC236}">
                <a16:creationId xmlns:a16="http://schemas.microsoft.com/office/drawing/2014/main" id="{F4BE5D5E-7112-4D0F-A478-A4F6F9E36194}"/>
              </a:ext>
            </a:extLst>
          </p:cNvPr>
          <p:cNvGrpSpPr/>
          <p:nvPr/>
        </p:nvGrpSpPr>
        <p:grpSpPr>
          <a:xfrm>
            <a:off x="1257753" y="3690804"/>
            <a:ext cx="1798560" cy="557640"/>
            <a:chOff x="1257753" y="3690804"/>
            <a:chExt cx="1798560" cy="557640"/>
          </a:xfrm>
        </p:grpSpPr>
        <mc:AlternateContent xmlns:mc="http://schemas.openxmlformats.org/markup-compatibility/2006" xmlns:p14="http://schemas.microsoft.com/office/powerpoint/2010/main">
          <mc:Choice Requires="p14">
            <p:contentPart p14:bwMode="auto" r:id="rId39">
              <p14:nvContentPartPr>
                <p14:cNvPr id="75" name="Freihand 74">
                  <a:extLst>
                    <a:ext uri="{FF2B5EF4-FFF2-40B4-BE49-F238E27FC236}">
                      <a16:creationId xmlns:a16="http://schemas.microsoft.com/office/drawing/2014/main" id="{0745D08D-8E79-44E9-BDED-4261AE15BB2F}"/>
                    </a:ext>
                  </a:extLst>
                </p14:cNvPr>
                <p14:cNvContentPartPr/>
                <p14:nvPr/>
              </p14:nvContentPartPr>
              <p14:xfrm>
                <a:off x="1257753" y="4083204"/>
                <a:ext cx="91440" cy="165240"/>
              </p14:xfrm>
            </p:contentPart>
          </mc:Choice>
          <mc:Fallback xmlns="">
            <p:pic>
              <p:nvPicPr>
                <p:cNvPr id="75" name="Freihand 74">
                  <a:extLst>
                    <a:ext uri="{FF2B5EF4-FFF2-40B4-BE49-F238E27FC236}">
                      <a16:creationId xmlns:a16="http://schemas.microsoft.com/office/drawing/2014/main" id="{0745D08D-8E79-44E9-BDED-4261AE15BB2F}"/>
                    </a:ext>
                  </a:extLst>
                </p:cNvPr>
                <p:cNvPicPr/>
                <p:nvPr/>
              </p:nvPicPr>
              <p:blipFill>
                <a:blip r:embed="rId40"/>
                <a:stretch>
                  <a:fillRect/>
                </a:stretch>
              </p:blipFill>
              <p:spPr>
                <a:xfrm>
                  <a:off x="1253433" y="4078884"/>
                  <a:ext cx="100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6" name="Freihand 75">
                  <a:extLst>
                    <a:ext uri="{FF2B5EF4-FFF2-40B4-BE49-F238E27FC236}">
                      <a16:creationId xmlns:a16="http://schemas.microsoft.com/office/drawing/2014/main" id="{A1E5A050-8C7E-43F6-85B7-98FF015F3232}"/>
                    </a:ext>
                  </a:extLst>
                </p14:cNvPr>
                <p14:cNvContentPartPr/>
                <p14:nvPr/>
              </p14:nvContentPartPr>
              <p14:xfrm>
                <a:off x="1432713" y="4025604"/>
                <a:ext cx="72000" cy="206280"/>
              </p14:xfrm>
            </p:contentPart>
          </mc:Choice>
          <mc:Fallback xmlns="">
            <p:pic>
              <p:nvPicPr>
                <p:cNvPr id="76" name="Freihand 75">
                  <a:extLst>
                    <a:ext uri="{FF2B5EF4-FFF2-40B4-BE49-F238E27FC236}">
                      <a16:creationId xmlns:a16="http://schemas.microsoft.com/office/drawing/2014/main" id="{A1E5A050-8C7E-43F6-85B7-98FF015F3232}"/>
                    </a:ext>
                  </a:extLst>
                </p:cNvPr>
                <p:cNvPicPr/>
                <p:nvPr/>
              </p:nvPicPr>
              <p:blipFill>
                <a:blip r:embed="rId42"/>
                <a:stretch>
                  <a:fillRect/>
                </a:stretch>
              </p:blipFill>
              <p:spPr>
                <a:xfrm>
                  <a:off x="1428393" y="4021284"/>
                  <a:ext cx="80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7" name="Freihand 76">
                  <a:extLst>
                    <a:ext uri="{FF2B5EF4-FFF2-40B4-BE49-F238E27FC236}">
                      <a16:creationId xmlns:a16="http://schemas.microsoft.com/office/drawing/2014/main" id="{D824920E-37FE-44B3-98ED-5B092708D2DE}"/>
                    </a:ext>
                  </a:extLst>
                </p14:cNvPr>
                <p14:cNvContentPartPr/>
                <p14:nvPr/>
              </p14:nvContentPartPr>
              <p14:xfrm>
                <a:off x="1599393" y="4069884"/>
                <a:ext cx="38160" cy="81000"/>
              </p14:xfrm>
            </p:contentPart>
          </mc:Choice>
          <mc:Fallback xmlns="">
            <p:pic>
              <p:nvPicPr>
                <p:cNvPr id="77" name="Freihand 76">
                  <a:extLst>
                    <a:ext uri="{FF2B5EF4-FFF2-40B4-BE49-F238E27FC236}">
                      <a16:creationId xmlns:a16="http://schemas.microsoft.com/office/drawing/2014/main" id="{D824920E-37FE-44B3-98ED-5B092708D2DE}"/>
                    </a:ext>
                  </a:extLst>
                </p:cNvPr>
                <p:cNvPicPr/>
                <p:nvPr/>
              </p:nvPicPr>
              <p:blipFill>
                <a:blip r:embed="rId44"/>
                <a:stretch>
                  <a:fillRect/>
                </a:stretch>
              </p:blipFill>
              <p:spPr>
                <a:xfrm>
                  <a:off x="1595073" y="4065564"/>
                  <a:ext cx="46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8" name="Freihand 77">
                  <a:extLst>
                    <a:ext uri="{FF2B5EF4-FFF2-40B4-BE49-F238E27FC236}">
                      <a16:creationId xmlns:a16="http://schemas.microsoft.com/office/drawing/2014/main" id="{0F53F84F-CC54-41CB-BE07-684AB7507866}"/>
                    </a:ext>
                  </a:extLst>
                </p14:cNvPr>
                <p14:cNvContentPartPr/>
                <p14:nvPr/>
              </p14:nvContentPartPr>
              <p14:xfrm>
                <a:off x="1614513" y="3977724"/>
                <a:ext cx="17280" cy="30240"/>
              </p14:xfrm>
            </p:contentPart>
          </mc:Choice>
          <mc:Fallback xmlns="">
            <p:pic>
              <p:nvPicPr>
                <p:cNvPr id="78" name="Freihand 77">
                  <a:extLst>
                    <a:ext uri="{FF2B5EF4-FFF2-40B4-BE49-F238E27FC236}">
                      <a16:creationId xmlns:a16="http://schemas.microsoft.com/office/drawing/2014/main" id="{0F53F84F-CC54-41CB-BE07-684AB7507866}"/>
                    </a:ext>
                  </a:extLst>
                </p:cNvPr>
                <p:cNvPicPr/>
                <p:nvPr/>
              </p:nvPicPr>
              <p:blipFill>
                <a:blip r:embed="rId46"/>
                <a:stretch>
                  <a:fillRect/>
                </a:stretch>
              </p:blipFill>
              <p:spPr>
                <a:xfrm>
                  <a:off x="1610193" y="3973404"/>
                  <a:ext cx="25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9" name="Freihand 78">
                  <a:extLst>
                    <a:ext uri="{FF2B5EF4-FFF2-40B4-BE49-F238E27FC236}">
                      <a16:creationId xmlns:a16="http://schemas.microsoft.com/office/drawing/2014/main" id="{09BAF984-D0D8-487E-A9B1-D1E0C674F1EB}"/>
                    </a:ext>
                  </a:extLst>
                </p14:cNvPr>
                <p14:cNvContentPartPr/>
                <p14:nvPr/>
              </p14:nvContentPartPr>
              <p14:xfrm>
                <a:off x="1696233" y="4125684"/>
                <a:ext cx="15480" cy="83520"/>
              </p14:xfrm>
            </p:contentPart>
          </mc:Choice>
          <mc:Fallback xmlns="">
            <p:pic>
              <p:nvPicPr>
                <p:cNvPr id="79" name="Freihand 78">
                  <a:extLst>
                    <a:ext uri="{FF2B5EF4-FFF2-40B4-BE49-F238E27FC236}">
                      <a16:creationId xmlns:a16="http://schemas.microsoft.com/office/drawing/2014/main" id="{09BAF984-D0D8-487E-A9B1-D1E0C674F1EB}"/>
                    </a:ext>
                  </a:extLst>
                </p:cNvPr>
                <p:cNvPicPr/>
                <p:nvPr/>
              </p:nvPicPr>
              <p:blipFill>
                <a:blip r:embed="rId48"/>
                <a:stretch>
                  <a:fillRect/>
                </a:stretch>
              </p:blipFill>
              <p:spPr>
                <a:xfrm>
                  <a:off x="1691913" y="4121364"/>
                  <a:ext cx="24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0" name="Freihand 79">
                  <a:extLst>
                    <a:ext uri="{FF2B5EF4-FFF2-40B4-BE49-F238E27FC236}">
                      <a16:creationId xmlns:a16="http://schemas.microsoft.com/office/drawing/2014/main" id="{3E891094-8270-4FD9-8116-C6E01EE386C3}"/>
                    </a:ext>
                  </a:extLst>
                </p14:cNvPr>
                <p14:cNvContentPartPr/>
                <p14:nvPr/>
              </p14:nvContentPartPr>
              <p14:xfrm>
                <a:off x="1802793" y="4052244"/>
                <a:ext cx="49680" cy="76680"/>
              </p14:xfrm>
            </p:contentPart>
          </mc:Choice>
          <mc:Fallback xmlns="">
            <p:pic>
              <p:nvPicPr>
                <p:cNvPr id="80" name="Freihand 79">
                  <a:extLst>
                    <a:ext uri="{FF2B5EF4-FFF2-40B4-BE49-F238E27FC236}">
                      <a16:creationId xmlns:a16="http://schemas.microsoft.com/office/drawing/2014/main" id="{3E891094-8270-4FD9-8116-C6E01EE386C3}"/>
                    </a:ext>
                  </a:extLst>
                </p:cNvPr>
                <p:cNvPicPr/>
                <p:nvPr/>
              </p:nvPicPr>
              <p:blipFill>
                <a:blip r:embed="rId50"/>
                <a:stretch>
                  <a:fillRect/>
                </a:stretch>
              </p:blipFill>
              <p:spPr>
                <a:xfrm>
                  <a:off x="1798473" y="4047924"/>
                  <a:ext cx="58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1" name="Freihand 80">
                  <a:extLst>
                    <a:ext uri="{FF2B5EF4-FFF2-40B4-BE49-F238E27FC236}">
                      <a16:creationId xmlns:a16="http://schemas.microsoft.com/office/drawing/2014/main" id="{93F79273-CA2D-49B9-A161-34895EB649A9}"/>
                    </a:ext>
                  </a:extLst>
                </p14:cNvPr>
                <p14:cNvContentPartPr/>
                <p14:nvPr/>
              </p14:nvContentPartPr>
              <p14:xfrm>
                <a:off x="1833393" y="4050084"/>
                <a:ext cx="47880" cy="165960"/>
              </p14:xfrm>
            </p:contentPart>
          </mc:Choice>
          <mc:Fallback xmlns="">
            <p:pic>
              <p:nvPicPr>
                <p:cNvPr id="81" name="Freihand 80">
                  <a:extLst>
                    <a:ext uri="{FF2B5EF4-FFF2-40B4-BE49-F238E27FC236}">
                      <a16:creationId xmlns:a16="http://schemas.microsoft.com/office/drawing/2014/main" id="{93F79273-CA2D-49B9-A161-34895EB649A9}"/>
                    </a:ext>
                  </a:extLst>
                </p:cNvPr>
                <p:cNvPicPr/>
                <p:nvPr/>
              </p:nvPicPr>
              <p:blipFill>
                <a:blip r:embed="rId52"/>
                <a:stretch>
                  <a:fillRect/>
                </a:stretch>
              </p:blipFill>
              <p:spPr>
                <a:xfrm>
                  <a:off x="1829073" y="4045764"/>
                  <a:ext cx="56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2" name="Freihand 81">
                  <a:extLst>
                    <a:ext uri="{FF2B5EF4-FFF2-40B4-BE49-F238E27FC236}">
                      <a16:creationId xmlns:a16="http://schemas.microsoft.com/office/drawing/2014/main" id="{FB50C9D5-8C58-43FE-8041-D462423632B1}"/>
                    </a:ext>
                  </a:extLst>
                </p14:cNvPr>
                <p14:cNvContentPartPr/>
                <p14:nvPr/>
              </p14:nvContentPartPr>
              <p14:xfrm>
                <a:off x="1887393" y="4136844"/>
                <a:ext cx="58680" cy="80640"/>
              </p14:xfrm>
            </p:contentPart>
          </mc:Choice>
          <mc:Fallback xmlns="">
            <p:pic>
              <p:nvPicPr>
                <p:cNvPr id="82" name="Freihand 81">
                  <a:extLst>
                    <a:ext uri="{FF2B5EF4-FFF2-40B4-BE49-F238E27FC236}">
                      <a16:creationId xmlns:a16="http://schemas.microsoft.com/office/drawing/2014/main" id="{FB50C9D5-8C58-43FE-8041-D462423632B1}"/>
                    </a:ext>
                  </a:extLst>
                </p:cNvPr>
                <p:cNvPicPr/>
                <p:nvPr/>
              </p:nvPicPr>
              <p:blipFill>
                <a:blip r:embed="rId54"/>
                <a:stretch>
                  <a:fillRect/>
                </a:stretch>
              </p:blipFill>
              <p:spPr>
                <a:xfrm>
                  <a:off x="1883073" y="4132524"/>
                  <a:ext cx="67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3" name="Freihand 82">
                  <a:extLst>
                    <a:ext uri="{FF2B5EF4-FFF2-40B4-BE49-F238E27FC236}">
                      <a16:creationId xmlns:a16="http://schemas.microsoft.com/office/drawing/2014/main" id="{D81E545B-50A0-473F-AC11-94EA5B3A7DB3}"/>
                    </a:ext>
                  </a:extLst>
                </p14:cNvPr>
                <p14:cNvContentPartPr/>
                <p14:nvPr/>
              </p14:nvContentPartPr>
              <p14:xfrm>
                <a:off x="2016633" y="3973044"/>
                <a:ext cx="71640" cy="245880"/>
              </p14:xfrm>
            </p:contentPart>
          </mc:Choice>
          <mc:Fallback xmlns="">
            <p:pic>
              <p:nvPicPr>
                <p:cNvPr id="83" name="Freihand 82">
                  <a:extLst>
                    <a:ext uri="{FF2B5EF4-FFF2-40B4-BE49-F238E27FC236}">
                      <a16:creationId xmlns:a16="http://schemas.microsoft.com/office/drawing/2014/main" id="{D81E545B-50A0-473F-AC11-94EA5B3A7DB3}"/>
                    </a:ext>
                  </a:extLst>
                </p:cNvPr>
                <p:cNvPicPr/>
                <p:nvPr/>
              </p:nvPicPr>
              <p:blipFill>
                <a:blip r:embed="rId56"/>
                <a:stretch>
                  <a:fillRect/>
                </a:stretch>
              </p:blipFill>
              <p:spPr>
                <a:xfrm>
                  <a:off x="2012313" y="3968724"/>
                  <a:ext cx="80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4" name="Freihand 83">
                  <a:extLst>
                    <a:ext uri="{FF2B5EF4-FFF2-40B4-BE49-F238E27FC236}">
                      <a16:creationId xmlns:a16="http://schemas.microsoft.com/office/drawing/2014/main" id="{2F33169C-772B-4EC9-8532-2F8B72EB6719}"/>
                    </a:ext>
                  </a:extLst>
                </p14:cNvPr>
                <p14:cNvContentPartPr/>
                <p14:nvPr/>
              </p14:nvContentPartPr>
              <p14:xfrm>
                <a:off x="1849953" y="3812124"/>
                <a:ext cx="50040" cy="131760"/>
              </p14:xfrm>
            </p:contentPart>
          </mc:Choice>
          <mc:Fallback xmlns="">
            <p:pic>
              <p:nvPicPr>
                <p:cNvPr id="84" name="Freihand 83">
                  <a:extLst>
                    <a:ext uri="{FF2B5EF4-FFF2-40B4-BE49-F238E27FC236}">
                      <a16:creationId xmlns:a16="http://schemas.microsoft.com/office/drawing/2014/main" id="{2F33169C-772B-4EC9-8532-2F8B72EB6719}"/>
                    </a:ext>
                  </a:extLst>
                </p:cNvPr>
                <p:cNvPicPr/>
                <p:nvPr/>
              </p:nvPicPr>
              <p:blipFill>
                <a:blip r:embed="rId58"/>
                <a:stretch>
                  <a:fillRect/>
                </a:stretch>
              </p:blipFill>
              <p:spPr>
                <a:xfrm>
                  <a:off x="1845633" y="3807804"/>
                  <a:ext cx="58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5" name="Freihand 84">
                  <a:extLst>
                    <a:ext uri="{FF2B5EF4-FFF2-40B4-BE49-F238E27FC236}">
                      <a16:creationId xmlns:a16="http://schemas.microsoft.com/office/drawing/2014/main" id="{29F5A40F-EB3A-4EF1-A638-48A94E534E23}"/>
                    </a:ext>
                  </a:extLst>
                </p14:cNvPr>
                <p14:cNvContentPartPr/>
                <p14:nvPr/>
              </p14:nvContentPartPr>
              <p14:xfrm>
                <a:off x="1815033" y="3883044"/>
                <a:ext cx="133920" cy="90000"/>
              </p14:xfrm>
            </p:contentPart>
          </mc:Choice>
          <mc:Fallback xmlns="">
            <p:pic>
              <p:nvPicPr>
                <p:cNvPr id="85" name="Freihand 84">
                  <a:extLst>
                    <a:ext uri="{FF2B5EF4-FFF2-40B4-BE49-F238E27FC236}">
                      <a16:creationId xmlns:a16="http://schemas.microsoft.com/office/drawing/2014/main" id="{29F5A40F-EB3A-4EF1-A638-48A94E534E23}"/>
                    </a:ext>
                  </a:extLst>
                </p:cNvPr>
                <p:cNvPicPr/>
                <p:nvPr/>
              </p:nvPicPr>
              <p:blipFill>
                <a:blip r:embed="rId60"/>
                <a:stretch>
                  <a:fillRect/>
                </a:stretch>
              </p:blipFill>
              <p:spPr>
                <a:xfrm>
                  <a:off x="1810713" y="3878724"/>
                  <a:ext cx="142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6" name="Freihand 85">
                  <a:extLst>
                    <a:ext uri="{FF2B5EF4-FFF2-40B4-BE49-F238E27FC236}">
                      <a16:creationId xmlns:a16="http://schemas.microsoft.com/office/drawing/2014/main" id="{396803A2-5741-4AF2-A5BA-AD34F96C5836}"/>
                    </a:ext>
                  </a:extLst>
                </p14:cNvPr>
                <p14:cNvContentPartPr/>
                <p14:nvPr/>
              </p14:nvContentPartPr>
              <p14:xfrm>
                <a:off x="1988913" y="3703404"/>
                <a:ext cx="72720" cy="135360"/>
              </p14:xfrm>
            </p:contentPart>
          </mc:Choice>
          <mc:Fallback xmlns="">
            <p:pic>
              <p:nvPicPr>
                <p:cNvPr id="86" name="Freihand 85">
                  <a:extLst>
                    <a:ext uri="{FF2B5EF4-FFF2-40B4-BE49-F238E27FC236}">
                      <a16:creationId xmlns:a16="http://schemas.microsoft.com/office/drawing/2014/main" id="{396803A2-5741-4AF2-A5BA-AD34F96C5836}"/>
                    </a:ext>
                  </a:extLst>
                </p:cNvPr>
                <p:cNvPicPr/>
                <p:nvPr/>
              </p:nvPicPr>
              <p:blipFill>
                <a:blip r:embed="rId62"/>
                <a:stretch>
                  <a:fillRect/>
                </a:stretch>
              </p:blipFill>
              <p:spPr>
                <a:xfrm>
                  <a:off x="1984593" y="3699084"/>
                  <a:ext cx="81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7" name="Freihand 86">
                  <a:extLst>
                    <a:ext uri="{FF2B5EF4-FFF2-40B4-BE49-F238E27FC236}">
                      <a16:creationId xmlns:a16="http://schemas.microsoft.com/office/drawing/2014/main" id="{21144D42-6469-407F-A136-53547CF93A3A}"/>
                    </a:ext>
                  </a:extLst>
                </p14:cNvPr>
                <p14:cNvContentPartPr/>
                <p14:nvPr/>
              </p14:nvContentPartPr>
              <p14:xfrm>
                <a:off x="2068833" y="3764964"/>
                <a:ext cx="49320" cy="73800"/>
              </p14:xfrm>
            </p:contentPart>
          </mc:Choice>
          <mc:Fallback xmlns="">
            <p:pic>
              <p:nvPicPr>
                <p:cNvPr id="87" name="Freihand 86">
                  <a:extLst>
                    <a:ext uri="{FF2B5EF4-FFF2-40B4-BE49-F238E27FC236}">
                      <a16:creationId xmlns:a16="http://schemas.microsoft.com/office/drawing/2014/main" id="{21144D42-6469-407F-A136-53547CF93A3A}"/>
                    </a:ext>
                  </a:extLst>
                </p:cNvPr>
                <p:cNvPicPr/>
                <p:nvPr/>
              </p:nvPicPr>
              <p:blipFill>
                <a:blip r:embed="rId64"/>
                <a:stretch>
                  <a:fillRect/>
                </a:stretch>
              </p:blipFill>
              <p:spPr>
                <a:xfrm>
                  <a:off x="2064513" y="3760644"/>
                  <a:ext cx="57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8" name="Freihand 87">
                  <a:extLst>
                    <a:ext uri="{FF2B5EF4-FFF2-40B4-BE49-F238E27FC236}">
                      <a16:creationId xmlns:a16="http://schemas.microsoft.com/office/drawing/2014/main" id="{3BF6170E-78CC-4C98-B111-E4B1BF4AE718}"/>
                    </a:ext>
                  </a:extLst>
                </p14:cNvPr>
                <p14:cNvContentPartPr/>
                <p14:nvPr/>
              </p14:nvContentPartPr>
              <p14:xfrm>
                <a:off x="2123913" y="3763524"/>
                <a:ext cx="76320" cy="93600"/>
              </p14:xfrm>
            </p:contentPart>
          </mc:Choice>
          <mc:Fallback xmlns="">
            <p:pic>
              <p:nvPicPr>
                <p:cNvPr id="88" name="Freihand 87">
                  <a:extLst>
                    <a:ext uri="{FF2B5EF4-FFF2-40B4-BE49-F238E27FC236}">
                      <a16:creationId xmlns:a16="http://schemas.microsoft.com/office/drawing/2014/main" id="{3BF6170E-78CC-4C98-B111-E4B1BF4AE718}"/>
                    </a:ext>
                  </a:extLst>
                </p:cNvPr>
                <p:cNvPicPr/>
                <p:nvPr/>
              </p:nvPicPr>
              <p:blipFill>
                <a:blip r:embed="rId66"/>
                <a:stretch>
                  <a:fillRect/>
                </a:stretch>
              </p:blipFill>
              <p:spPr>
                <a:xfrm>
                  <a:off x="2119593" y="3759204"/>
                  <a:ext cx="84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9" name="Freihand 88">
                  <a:extLst>
                    <a:ext uri="{FF2B5EF4-FFF2-40B4-BE49-F238E27FC236}">
                      <a16:creationId xmlns:a16="http://schemas.microsoft.com/office/drawing/2014/main" id="{CD78EDAA-011D-4933-80C4-3BB1FA31B752}"/>
                    </a:ext>
                  </a:extLst>
                </p14:cNvPr>
                <p14:cNvContentPartPr/>
                <p14:nvPr/>
              </p14:nvContentPartPr>
              <p14:xfrm>
                <a:off x="2182593" y="3702324"/>
                <a:ext cx="70920" cy="114840"/>
              </p14:xfrm>
            </p:contentPart>
          </mc:Choice>
          <mc:Fallback xmlns="">
            <p:pic>
              <p:nvPicPr>
                <p:cNvPr id="89" name="Freihand 88">
                  <a:extLst>
                    <a:ext uri="{FF2B5EF4-FFF2-40B4-BE49-F238E27FC236}">
                      <a16:creationId xmlns:a16="http://schemas.microsoft.com/office/drawing/2014/main" id="{CD78EDAA-011D-4933-80C4-3BB1FA31B752}"/>
                    </a:ext>
                  </a:extLst>
                </p:cNvPr>
                <p:cNvPicPr/>
                <p:nvPr/>
              </p:nvPicPr>
              <p:blipFill>
                <a:blip r:embed="rId68"/>
                <a:stretch>
                  <a:fillRect/>
                </a:stretch>
              </p:blipFill>
              <p:spPr>
                <a:xfrm>
                  <a:off x="2178273" y="3698004"/>
                  <a:ext cx="79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0" name="Freihand 89">
                  <a:extLst>
                    <a:ext uri="{FF2B5EF4-FFF2-40B4-BE49-F238E27FC236}">
                      <a16:creationId xmlns:a16="http://schemas.microsoft.com/office/drawing/2014/main" id="{BBD4429A-FC45-47FC-95DD-B2CD6AA334A8}"/>
                    </a:ext>
                  </a:extLst>
                </p14:cNvPr>
                <p14:cNvContentPartPr/>
                <p14:nvPr/>
              </p14:nvContentPartPr>
              <p14:xfrm>
                <a:off x="2310393" y="3779004"/>
                <a:ext cx="98640" cy="73440"/>
              </p14:xfrm>
            </p:contentPart>
          </mc:Choice>
          <mc:Fallback xmlns="">
            <p:pic>
              <p:nvPicPr>
                <p:cNvPr id="90" name="Freihand 89">
                  <a:extLst>
                    <a:ext uri="{FF2B5EF4-FFF2-40B4-BE49-F238E27FC236}">
                      <a16:creationId xmlns:a16="http://schemas.microsoft.com/office/drawing/2014/main" id="{BBD4429A-FC45-47FC-95DD-B2CD6AA334A8}"/>
                    </a:ext>
                  </a:extLst>
                </p:cNvPr>
                <p:cNvPicPr/>
                <p:nvPr/>
              </p:nvPicPr>
              <p:blipFill>
                <a:blip r:embed="rId70"/>
                <a:stretch>
                  <a:fillRect/>
                </a:stretch>
              </p:blipFill>
              <p:spPr>
                <a:xfrm>
                  <a:off x="2306073" y="3774684"/>
                  <a:ext cx="107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1" name="Freihand 90">
                  <a:extLst>
                    <a:ext uri="{FF2B5EF4-FFF2-40B4-BE49-F238E27FC236}">
                      <a16:creationId xmlns:a16="http://schemas.microsoft.com/office/drawing/2014/main" id="{E089B3F4-6F8E-4785-AC76-AE7916BF4E46}"/>
                    </a:ext>
                  </a:extLst>
                </p14:cNvPr>
                <p14:cNvContentPartPr/>
                <p14:nvPr/>
              </p14:nvContentPartPr>
              <p14:xfrm>
                <a:off x="2418753" y="3774324"/>
                <a:ext cx="99360" cy="55080"/>
              </p14:xfrm>
            </p:contentPart>
          </mc:Choice>
          <mc:Fallback xmlns="">
            <p:pic>
              <p:nvPicPr>
                <p:cNvPr id="91" name="Freihand 90">
                  <a:extLst>
                    <a:ext uri="{FF2B5EF4-FFF2-40B4-BE49-F238E27FC236}">
                      <a16:creationId xmlns:a16="http://schemas.microsoft.com/office/drawing/2014/main" id="{E089B3F4-6F8E-4785-AC76-AE7916BF4E46}"/>
                    </a:ext>
                  </a:extLst>
                </p:cNvPr>
                <p:cNvPicPr/>
                <p:nvPr/>
              </p:nvPicPr>
              <p:blipFill>
                <a:blip r:embed="rId72"/>
                <a:stretch>
                  <a:fillRect/>
                </a:stretch>
              </p:blipFill>
              <p:spPr>
                <a:xfrm>
                  <a:off x="2414433" y="3770004"/>
                  <a:ext cx="108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2" name="Freihand 91">
                  <a:extLst>
                    <a:ext uri="{FF2B5EF4-FFF2-40B4-BE49-F238E27FC236}">
                      <a16:creationId xmlns:a16="http://schemas.microsoft.com/office/drawing/2014/main" id="{8CE8431D-EE2E-4ACE-98E9-8859959CB606}"/>
                    </a:ext>
                  </a:extLst>
                </p14:cNvPr>
                <p14:cNvContentPartPr/>
                <p14:nvPr/>
              </p14:nvContentPartPr>
              <p14:xfrm>
                <a:off x="2511993" y="3754164"/>
                <a:ext cx="93960" cy="138240"/>
              </p14:xfrm>
            </p:contentPart>
          </mc:Choice>
          <mc:Fallback xmlns="">
            <p:pic>
              <p:nvPicPr>
                <p:cNvPr id="92" name="Freihand 91">
                  <a:extLst>
                    <a:ext uri="{FF2B5EF4-FFF2-40B4-BE49-F238E27FC236}">
                      <a16:creationId xmlns:a16="http://schemas.microsoft.com/office/drawing/2014/main" id="{8CE8431D-EE2E-4ACE-98E9-8859959CB606}"/>
                    </a:ext>
                  </a:extLst>
                </p:cNvPr>
                <p:cNvPicPr/>
                <p:nvPr/>
              </p:nvPicPr>
              <p:blipFill>
                <a:blip r:embed="rId74"/>
                <a:stretch>
                  <a:fillRect/>
                </a:stretch>
              </p:blipFill>
              <p:spPr>
                <a:xfrm>
                  <a:off x="2507673" y="3749844"/>
                  <a:ext cx="102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5" name="Freihand 94">
                  <a:extLst>
                    <a:ext uri="{FF2B5EF4-FFF2-40B4-BE49-F238E27FC236}">
                      <a16:creationId xmlns:a16="http://schemas.microsoft.com/office/drawing/2014/main" id="{BA6A6E78-0818-4155-A612-C25FC76F8F1A}"/>
                    </a:ext>
                  </a:extLst>
                </p14:cNvPr>
                <p14:cNvContentPartPr/>
                <p14:nvPr/>
              </p14:nvContentPartPr>
              <p14:xfrm>
                <a:off x="2642673" y="3761724"/>
                <a:ext cx="162360" cy="173880"/>
              </p14:xfrm>
            </p:contentPart>
          </mc:Choice>
          <mc:Fallback xmlns="">
            <p:pic>
              <p:nvPicPr>
                <p:cNvPr id="95" name="Freihand 94">
                  <a:extLst>
                    <a:ext uri="{FF2B5EF4-FFF2-40B4-BE49-F238E27FC236}">
                      <a16:creationId xmlns:a16="http://schemas.microsoft.com/office/drawing/2014/main" id="{BA6A6E78-0818-4155-A612-C25FC76F8F1A}"/>
                    </a:ext>
                  </a:extLst>
                </p:cNvPr>
                <p:cNvPicPr/>
                <p:nvPr/>
              </p:nvPicPr>
              <p:blipFill>
                <a:blip r:embed="rId76"/>
                <a:stretch>
                  <a:fillRect/>
                </a:stretch>
              </p:blipFill>
              <p:spPr>
                <a:xfrm>
                  <a:off x="2638353" y="3757404"/>
                  <a:ext cx="171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6" name="Freihand 95">
                  <a:extLst>
                    <a:ext uri="{FF2B5EF4-FFF2-40B4-BE49-F238E27FC236}">
                      <a16:creationId xmlns:a16="http://schemas.microsoft.com/office/drawing/2014/main" id="{1211B972-B8B2-4C1A-8FB7-4BC65B66A4D7}"/>
                    </a:ext>
                  </a:extLst>
                </p14:cNvPr>
                <p14:cNvContentPartPr/>
                <p14:nvPr/>
              </p14:nvContentPartPr>
              <p14:xfrm>
                <a:off x="2813313" y="3690804"/>
                <a:ext cx="63720" cy="149760"/>
              </p14:xfrm>
            </p:contentPart>
          </mc:Choice>
          <mc:Fallback xmlns="">
            <p:pic>
              <p:nvPicPr>
                <p:cNvPr id="96" name="Freihand 95">
                  <a:extLst>
                    <a:ext uri="{FF2B5EF4-FFF2-40B4-BE49-F238E27FC236}">
                      <a16:creationId xmlns:a16="http://schemas.microsoft.com/office/drawing/2014/main" id="{1211B972-B8B2-4C1A-8FB7-4BC65B66A4D7}"/>
                    </a:ext>
                  </a:extLst>
                </p:cNvPr>
                <p:cNvPicPr/>
                <p:nvPr/>
              </p:nvPicPr>
              <p:blipFill>
                <a:blip r:embed="rId78"/>
                <a:stretch>
                  <a:fillRect/>
                </a:stretch>
              </p:blipFill>
              <p:spPr>
                <a:xfrm>
                  <a:off x="2808993" y="3686484"/>
                  <a:ext cx="72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7" name="Freihand 96">
                  <a:extLst>
                    <a:ext uri="{FF2B5EF4-FFF2-40B4-BE49-F238E27FC236}">
                      <a16:creationId xmlns:a16="http://schemas.microsoft.com/office/drawing/2014/main" id="{3C8481CF-E9A4-4CFA-B38F-E0201E681328}"/>
                    </a:ext>
                  </a:extLst>
                </p14:cNvPr>
                <p14:cNvContentPartPr/>
                <p14:nvPr/>
              </p14:nvContentPartPr>
              <p14:xfrm>
                <a:off x="2887833" y="3739044"/>
                <a:ext cx="168480" cy="97200"/>
              </p14:xfrm>
            </p:contentPart>
          </mc:Choice>
          <mc:Fallback xmlns="">
            <p:pic>
              <p:nvPicPr>
                <p:cNvPr id="97" name="Freihand 96">
                  <a:extLst>
                    <a:ext uri="{FF2B5EF4-FFF2-40B4-BE49-F238E27FC236}">
                      <a16:creationId xmlns:a16="http://schemas.microsoft.com/office/drawing/2014/main" id="{3C8481CF-E9A4-4CFA-B38F-E0201E681328}"/>
                    </a:ext>
                  </a:extLst>
                </p:cNvPr>
                <p:cNvPicPr/>
                <p:nvPr/>
              </p:nvPicPr>
              <p:blipFill>
                <a:blip r:embed="rId80"/>
                <a:stretch>
                  <a:fillRect/>
                </a:stretch>
              </p:blipFill>
              <p:spPr>
                <a:xfrm>
                  <a:off x="2883513" y="3734724"/>
                  <a:ext cx="177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0" name="Freihand 99">
                  <a:extLst>
                    <a:ext uri="{FF2B5EF4-FFF2-40B4-BE49-F238E27FC236}">
                      <a16:creationId xmlns:a16="http://schemas.microsoft.com/office/drawing/2014/main" id="{D41EB7E0-CAE1-4237-B4A6-E92E157F789C}"/>
                    </a:ext>
                  </a:extLst>
                </p14:cNvPr>
                <p14:cNvContentPartPr/>
                <p14:nvPr/>
              </p14:nvContentPartPr>
              <p14:xfrm>
                <a:off x="1518753" y="3936324"/>
                <a:ext cx="41760" cy="51840"/>
              </p14:xfrm>
            </p:contentPart>
          </mc:Choice>
          <mc:Fallback xmlns="">
            <p:pic>
              <p:nvPicPr>
                <p:cNvPr id="100" name="Freihand 99">
                  <a:extLst>
                    <a:ext uri="{FF2B5EF4-FFF2-40B4-BE49-F238E27FC236}">
                      <a16:creationId xmlns:a16="http://schemas.microsoft.com/office/drawing/2014/main" id="{D41EB7E0-CAE1-4237-B4A6-E92E157F789C}"/>
                    </a:ext>
                  </a:extLst>
                </p:cNvPr>
                <p:cNvPicPr/>
                <p:nvPr/>
              </p:nvPicPr>
              <p:blipFill>
                <a:blip r:embed="rId82"/>
                <a:stretch>
                  <a:fillRect/>
                </a:stretch>
              </p:blipFill>
              <p:spPr>
                <a:xfrm>
                  <a:off x="1514433" y="3932004"/>
                  <a:ext cx="50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1" name="Freihand 100">
                  <a:extLst>
                    <a:ext uri="{FF2B5EF4-FFF2-40B4-BE49-F238E27FC236}">
                      <a16:creationId xmlns:a16="http://schemas.microsoft.com/office/drawing/2014/main" id="{DFAB978B-2B2A-405C-9869-07DC57778808}"/>
                    </a:ext>
                  </a:extLst>
                </p14:cNvPr>
                <p14:cNvContentPartPr/>
                <p14:nvPr/>
              </p14:nvContentPartPr>
              <p14:xfrm>
                <a:off x="1750233" y="3767484"/>
                <a:ext cx="20880" cy="58320"/>
              </p14:xfrm>
            </p:contentPart>
          </mc:Choice>
          <mc:Fallback xmlns="">
            <p:pic>
              <p:nvPicPr>
                <p:cNvPr id="101" name="Freihand 100">
                  <a:extLst>
                    <a:ext uri="{FF2B5EF4-FFF2-40B4-BE49-F238E27FC236}">
                      <a16:creationId xmlns:a16="http://schemas.microsoft.com/office/drawing/2014/main" id="{DFAB978B-2B2A-405C-9869-07DC57778808}"/>
                    </a:ext>
                  </a:extLst>
                </p:cNvPr>
                <p:cNvPicPr/>
                <p:nvPr/>
              </p:nvPicPr>
              <p:blipFill>
                <a:blip r:embed="rId84"/>
                <a:stretch>
                  <a:fillRect/>
                </a:stretch>
              </p:blipFill>
              <p:spPr>
                <a:xfrm>
                  <a:off x="1745913" y="3763164"/>
                  <a:ext cx="29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3" name="Freihand 102">
                  <a:extLst>
                    <a:ext uri="{FF2B5EF4-FFF2-40B4-BE49-F238E27FC236}">
                      <a16:creationId xmlns:a16="http://schemas.microsoft.com/office/drawing/2014/main" id="{193278F8-3B9B-4F48-85F9-F093676B925A}"/>
                    </a:ext>
                  </a:extLst>
                </p14:cNvPr>
                <p14:cNvContentPartPr/>
                <p14:nvPr/>
              </p14:nvContentPartPr>
              <p14:xfrm>
                <a:off x="1482753" y="3705204"/>
                <a:ext cx="308160" cy="381960"/>
              </p14:xfrm>
            </p:contentPart>
          </mc:Choice>
          <mc:Fallback xmlns="">
            <p:pic>
              <p:nvPicPr>
                <p:cNvPr id="103" name="Freihand 102">
                  <a:extLst>
                    <a:ext uri="{FF2B5EF4-FFF2-40B4-BE49-F238E27FC236}">
                      <a16:creationId xmlns:a16="http://schemas.microsoft.com/office/drawing/2014/main" id="{193278F8-3B9B-4F48-85F9-F093676B925A}"/>
                    </a:ext>
                  </a:extLst>
                </p:cNvPr>
                <p:cNvPicPr/>
                <p:nvPr/>
              </p:nvPicPr>
              <p:blipFill>
                <a:blip r:embed="rId86"/>
                <a:stretch>
                  <a:fillRect/>
                </a:stretch>
              </p:blipFill>
              <p:spPr>
                <a:xfrm>
                  <a:off x="1478433" y="3700884"/>
                  <a:ext cx="316800" cy="39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105" name="Freihand 104">
                <a:extLst>
                  <a:ext uri="{FF2B5EF4-FFF2-40B4-BE49-F238E27FC236}">
                    <a16:creationId xmlns:a16="http://schemas.microsoft.com/office/drawing/2014/main" id="{48E0D419-22E0-4ADA-851E-DB6E81934CCF}"/>
                  </a:ext>
                </a:extLst>
              </p14:cNvPr>
              <p14:cNvContentPartPr/>
              <p14:nvPr/>
            </p14:nvContentPartPr>
            <p14:xfrm>
              <a:off x="547833" y="739524"/>
              <a:ext cx="2977560" cy="2007720"/>
            </p14:xfrm>
          </p:contentPart>
        </mc:Choice>
        <mc:Fallback xmlns="">
          <p:pic>
            <p:nvPicPr>
              <p:cNvPr id="105" name="Freihand 104">
                <a:extLst>
                  <a:ext uri="{FF2B5EF4-FFF2-40B4-BE49-F238E27FC236}">
                    <a16:creationId xmlns:a16="http://schemas.microsoft.com/office/drawing/2014/main" id="{48E0D419-22E0-4ADA-851E-DB6E81934CCF}"/>
                  </a:ext>
                </a:extLst>
              </p:cNvPr>
              <p:cNvPicPr/>
              <p:nvPr/>
            </p:nvPicPr>
            <p:blipFill>
              <a:blip r:embed="rId88"/>
              <a:stretch>
                <a:fillRect/>
              </a:stretch>
            </p:blipFill>
            <p:spPr>
              <a:xfrm>
                <a:off x="543513" y="735204"/>
                <a:ext cx="2986200" cy="2016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6" name="Freihand 105">
                <a:extLst>
                  <a:ext uri="{FF2B5EF4-FFF2-40B4-BE49-F238E27FC236}">
                    <a16:creationId xmlns:a16="http://schemas.microsoft.com/office/drawing/2014/main" id="{528411B3-4B89-4B8C-8B1A-91B69A1483D4}"/>
                  </a:ext>
                </a:extLst>
              </p14:cNvPr>
              <p14:cNvContentPartPr/>
              <p14:nvPr/>
            </p14:nvContentPartPr>
            <p14:xfrm>
              <a:off x="3582273" y="2607204"/>
              <a:ext cx="115560" cy="171000"/>
            </p14:xfrm>
          </p:contentPart>
        </mc:Choice>
        <mc:Fallback xmlns="">
          <p:pic>
            <p:nvPicPr>
              <p:cNvPr id="106" name="Freihand 105">
                <a:extLst>
                  <a:ext uri="{FF2B5EF4-FFF2-40B4-BE49-F238E27FC236}">
                    <a16:creationId xmlns:a16="http://schemas.microsoft.com/office/drawing/2014/main" id="{528411B3-4B89-4B8C-8B1A-91B69A1483D4}"/>
                  </a:ext>
                </a:extLst>
              </p:cNvPr>
              <p:cNvPicPr/>
              <p:nvPr/>
            </p:nvPicPr>
            <p:blipFill>
              <a:blip r:embed="rId90"/>
              <a:stretch>
                <a:fillRect/>
              </a:stretch>
            </p:blipFill>
            <p:spPr>
              <a:xfrm>
                <a:off x="3577953" y="2602884"/>
                <a:ext cx="124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7" name="Freihand 106">
                <a:extLst>
                  <a:ext uri="{FF2B5EF4-FFF2-40B4-BE49-F238E27FC236}">
                    <a16:creationId xmlns:a16="http://schemas.microsoft.com/office/drawing/2014/main" id="{5FBFD7E0-15C2-45FB-8C6E-F47C281BA780}"/>
                  </a:ext>
                </a:extLst>
              </p14:cNvPr>
              <p14:cNvContentPartPr/>
              <p14:nvPr/>
            </p14:nvContentPartPr>
            <p14:xfrm>
              <a:off x="3725193" y="2553924"/>
              <a:ext cx="72360" cy="207360"/>
            </p14:xfrm>
          </p:contentPart>
        </mc:Choice>
        <mc:Fallback xmlns="">
          <p:pic>
            <p:nvPicPr>
              <p:cNvPr id="107" name="Freihand 106">
                <a:extLst>
                  <a:ext uri="{FF2B5EF4-FFF2-40B4-BE49-F238E27FC236}">
                    <a16:creationId xmlns:a16="http://schemas.microsoft.com/office/drawing/2014/main" id="{5FBFD7E0-15C2-45FB-8C6E-F47C281BA780}"/>
                  </a:ext>
                </a:extLst>
              </p:cNvPr>
              <p:cNvPicPr/>
              <p:nvPr/>
            </p:nvPicPr>
            <p:blipFill>
              <a:blip r:embed="rId92"/>
              <a:stretch>
                <a:fillRect/>
              </a:stretch>
            </p:blipFill>
            <p:spPr>
              <a:xfrm>
                <a:off x="3720873" y="2549604"/>
                <a:ext cx="81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8" name="Freihand 107">
                <a:extLst>
                  <a:ext uri="{FF2B5EF4-FFF2-40B4-BE49-F238E27FC236}">
                    <a16:creationId xmlns:a16="http://schemas.microsoft.com/office/drawing/2014/main" id="{38206382-79B3-4F12-898F-6000DEC3E1C6}"/>
                  </a:ext>
                </a:extLst>
              </p14:cNvPr>
              <p14:cNvContentPartPr/>
              <p14:nvPr/>
            </p14:nvContentPartPr>
            <p14:xfrm>
              <a:off x="3854433" y="2623764"/>
              <a:ext cx="49680" cy="101520"/>
            </p14:xfrm>
          </p:contentPart>
        </mc:Choice>
        <mc:Fallback xmlns="">
          <p:pic>
            <p:nvPicPr>
              <p:cNvPr id="108" name="Freihand 107">
                <a:extLst>
                  <a:ext uri="{FF2B5EF4-FFF2-40B4-BE49-F238E27FC236}">
                    <a16:creationId xmlns:a16="http://schemas.microsoft.com/office/drawing/2014/main" id="{38206382-79B3-4F12-898F-6000DEC3E1C6}"/>
                  </a:ext>
                </a:extLst>
              </p:cNvPr>
              <p:cNvPicPr/>
              <p:nvPr/>
            </p:nvPicPr>
            <p:blipFill>
              <a:blip r:embed="rId94"/>
              <a:stretch>
                <a:fillRect/>
              </a:stretch>
            </p:blipFill>
            <p:spPr>
              <a:xfrm>
                <a:off x="3850113" y="2619444"/>
                <a:ext cx="58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9" name="Freihand 108">
                <a:extLst>
                  <a:ext uri="{FF2B5EF4-FFF2-40B4-BE49-F238E27FC236}">
                    <a16:creationId xmlns:a16="http://schemas.microsoft.com/office/drawing/2014/main" id="{ECE8A559-277B-431E-9DB5-617D82CF0A22}"/>
                  </a:ext>
                </a:extLst>
              </p14:cNvPr>
              <p14:cNvContentPartPr/>
              <p14:nvPr/>
            </p14:nvContentPartPr>
            <p14:xfrm>
              <a:off x="3895473" y="2542404"/>
              <a:ext cx="12240" cy="36000"/>
            </p14:xfrm>
          </p:contentPart>
        </mc:Choice>
        <mc:Fallback xmlns="">
          <p:pic>
            <p:nvPicPr>
              <p:cNvPr id="109" name="Freihand 108">
                <a:extLst>
                  <a:ext uri="{FF2B5EF4-FFF2-40B4-BE49-F238E27FC236}">
                    <a16:creationId xmlns:a16="http://schemas.microsoft.com/office/drawing/2014/main" id="{ECE8A559-277B-431E-9DB5-617D82CF0A22}"/>
                  </a:ext>
                </a:extLst>
              </p:cNvPr>
              <p:cNvPicPr/>
              <p:nvPr/>
            </p:nvPicPr>
            <p:blipFill>
              <a:blip r:embed="rId96"/>
              <a:stretch>
                <a:fillRect/>
              </a:stretch>
            </p:blipFill>
            <p:spPr>
              <a:xfrm>
                <a:off x="3891153" y="2538084"/>
                <a:ext cx="20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0" name="Freihand 109">
                <a:extLst>
                  <a:ext uri="{FF2B5EF4-FFF2-40B4-BE49-F238E27FC236}">
                    <a16:creationId xmlns:a16="http://schemas.microsoft.com/office/drawing/2014/main" id="{A15A7C96-B4BA-4B10-8BF4-B3C415657990}"/>
                  </a:ext>
                </a:extLst>
              </p14:cNvPr>
              <p14:cNvContentPartPr/>
              <p14:nvPr/>
            </p14:nvContentPartPr>
            <p14:xfrm>
              <a:off x="3927873" y="2715564"/>
              <a:ext cx="3600" cy="31320"/>
            </p14:xfrm>
          </p:contentPart>
        </mc:Choice>
        <mc:Fallback xmlns="">
          <p:pic>
            <p:nvPicPr>
              <p:cNvPr id="110" name="Freihand 109">
                <a:extLst>
                  <a:ext uri="{FF2B5EF4-FFF2-40B4-BE49-F238E27FC236}">
                    <a16:creationId xmlns:a16="http://schemas.microsoft.com/office/drawing/2014/main" id="{A15A7C96-B4BA-4B10-8BF4-B3C415657990}"/>
                  </a:ext>
                </a:extLst>
              </p:cNvPr>
              <p:cNvPicPr/>
              <p:nvPr/>
            </p:nvPicPr>
            <p:blipFill>
              <a:blip r:embed="rId98"/>
              <a:stretch>
                <a:fillRect/>
              </a:stretch>
            </p:blipFill>
            <p:spPr>
              <a:xfrm>
                <a:off x="3923553" y="2711244"/>
                <a:ext cx="12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1" name="Freihand 110">
                <a:extLst>
                  <a:ext uri="{FF2B5EF4-FFF2-40B4-BE49-F238E27FC236}">
                    <a16:creationId xmlns:a16="http://schemas.microsoft.com/office/drawing/2014/main" id="{44B65FB7-AA5E-4899-9D8A-3146C80D138D}"/>
                  </a:ext>
                </a:extLst>
              </p14:cNvPr>
              <p14:cNvContentPartPr/>
              <p14:nvPr/>
            </p14:nvContentPartPr>
            <p14:xfrm>
              <a:off x="3982953" y="2629884"/>
              <a:ext cx="66600" cy="161280"/>
            </p14:xfrm>
          </p:contentPart>
        </mc:Choice>
        <mc:Fallback xmlns="">
          <p:pic>
            <p:nvPicPr>
              <p:cNvPr id="111" name="Freihand 110">
                <a:extLst>
                  <a:ext uri="{FF2B5EF4-FFF2-40B4-BE49-F238E27FC236}">
                    <a16:creationId xmlns:a16="http://schemas.microsoft.com/office/drawing/2014/main" id="{44B65FB7-AA5E-4899-9D8A-3146C80D138D}"/>
                  </a:ext>
                </a:extLst>
              </p:cNvPr>
              <p:cNvPicPr/>
              <p:nvPr/>
            </p:nvPicPr>
            <p:blipFill>
              <a:blip r:embed="rId100"/>
              <a:stretch>
                <a:fillRect/>
              </a:stretch>
            </p:blipFill>
            <p:spPr>
              <a:xfrm>
                <a:off x="3978633" y="2625564"/>
                <a:ext cx="75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2" name="Freihand 111">
                <a:extLst>
                  <a:ext uri="{FF2B5EF4-FFF2-40B4-BE49-F238E27FC236}">
                    <a16:creationId xmlns:a16="http://schemas.microsoft.com/office/drawing/2014/main" id="{00768823-F4F0-464A-96F2-8DC4120B0E39}"/>
                  </a:ext>
                </a:extLst>
              </p14:cNvPr>
              <p14:cNvContentPartPr/>
              <p14:nvPr/>
            </p14:nvContentPartPr>
            <p14:xfrm>
              <a:off x="4037673" y="2714844"/>
              <a:ext cx="69120" cy="92160"/>
            </p14:xfrm>
          </p:contentPart>
        </mc:Choice>
        <mc:Fallback xmlns="">
          <p:pic>
            <p:nvPicPr>
              <p:cNvPr id="112" name="Freihand 111">
                <a:extLst>
                  <a:ext uri="{FF2B5EF4-FFF2-40B4-BE49-F238E27FC236}">
                    <a16:creationId xmlns:a16="http://schemas.microsoft.com/office/drawing/2014/main" id="{00768823-F4F0-464A-96F2-8DC4120B0E39}"/>
                  </a:ext>
                </a:extLst>
              </p:cNvPr>
              <p:cNvPicPr/>
              <p:nvPr/>
            </p:nvPicPr>
            <p:blipFill>
              <a:blip r:embed="rId102"/>
              <a:stretch>
                <a:fillRect/>
              </a:stretch>
            </p:blipFill>
            <p:spPr>
              <a:xfrm>
                <a:off x="4033353" y="2710524"/>
                <a:ext cx="77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4" name="Freihand 113">
                <a:extLst>
                  <a:ext uri="{FF2B5EF4-FFF2-40B4-BE49-F238E27FC236}">
                    <a16:creationId xmlns:a16="http://schemas.microsoft.com/office/drawing/2014/main" id="{31756A8F-808F-4028-A60C-8782F30CAFAF}"/>
                  </a:ext>
                </a:extLst>
              </p14:cNvPr>
              <p14:cNvContentPartPr/>
              <p14:nvPr/>
            </p14:nvContentPartPr>
            <p14:xfrm>
              <a:off x="4082673" y="2570844"/>
              <a:ext cx="104760" cy="339480"/>
            </p14:xfrm>
          </p:contentPart>
        </mc:Choice>
        <mc:Fallback xmlns="">
          <p:pic>
            <p:nvPicPr>
              <p:cNvPr id="114" name="Freihand 113">
                <a:extLst>
                  <a:ext uri="{FF2B5EF4-FFF2-40B4-BE49-F238E27FC236}">
                    <a16:creationId xmlns:a16="http://schemas.microsoft.com/office/drawing/2014/main" id="{31756A8F-808F-4028-A60C-8782F30CAFAF}"/>
                  </a:ext>
                </a:extLst>
              </p:cNvPr>
              <p:cNvPicPr/>
              <p:nvPr/>
            </p:nvPicPr>
            <p:blipFill>
              <a:blip r:embed="rId104"/>
              <a:stretch>
                <a:fillRect/>
              </a:stretch>
            </p:blipFill>
            <p:spPr>
              <a:xfrm>
                <a:off x="4078353" y="2566524"/>
                <a:ext cx="1134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3" name="Freihand 122">
                <a:extLst>
                  <a:ext uri="{FF2B5EF4-FFF2-40B4-BE49-F238E27FC236}">
                    <a16:creationId xmlns:a16="http://schemas.microsoft.com/office/drawing/2014/main" id="{1F308895-2E6A-4563-80FC-36DA7E54E812}"/>
                  </a:ext>
                </a:extLst>
              </p14:cNvPr>
              <p14:cNvContentPartPr/>
              <p14:nvPr/>
            </p14:nvContentPartPr>
            <p14:xfrm>
              <a:off x="3463113" y="2902764"/>
              <a:ext cx="100440" cy="106200"/>
            </p14:xfrm>
          </p:contentPart>
        </mc:Choice>
        <mc:Fallback xmlns="">
          <p:pic>
            <p:nvPicPr>
              <p:cNvPr id="123" name="Freihand 122">
                <a:extLst>
                  <a:ext uri="{FF2B5EF4-FFF2-40B4-BE49-F238E27FC236}">
                    <a16:creationId xmlns:a16="http://schemas.microsoft.com/office/drawing/2014/main" id="{1F308895-2E6A-4563-80FC-36DA7E54E812}"/>
                  </a:ext>
                </a:extLst>
              </p:cNvPr>
              <p:cNvPicPr/>
              <p:nvPr/>
            </p:nvPicPr>
            <p:blipFill>
              <a:blip r:embed="rId106"/>
              <a:stretch>
                <a:fillRect/>
              </a:stretch>
            </p:blipFill>
            <p:spPr>
              <a:xfrm>
                <a:off x="3458793" y="2898444"/>
                <a:ext cx="109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4" name="Freihand 123">
                <a:extLst>
                  <a:ext uri="{FF2B5EF4-FFF2-40B4-BE49-F238E27FC236}">
                    <a16:creationId xmlns:a16="http://schemas.microsoft.com/office/drawing/2014/main" id="{2693BDEF-D38E-49A6-8E39-87B6388CD3BF}"/>
                  </a:ext>
                </a:extLst>
              </p14:cNvPr>
              <p14:cNvContentPartPr/>
              <p14:nvPr/>
            </p14:nvContentPartPr>
            <p14:xfrm>
              <a:off x="3586233" y="2950284"/>
              <a:ext cx="79920" cy="54720"/>
            </p14:xfrm>
          </p:contentPart>
        </mc:Choice>
        <mc:Fallback xmlns="">
          <p:pic>
            <p:nvPicPr>
              <p:cNvPr id="124" name="Freihand 123">
                <a:extLst>
                  <a:ext uri="{FF2B5EF4-FFF2-40B4-BE49-F238E27FC236}">
                    <a16:creationId xmlns:a16="http://schemas.microsoft.com/office/drawing/2014/main" id="{2693BDEF-D38E-49A6-8E39-87B6388CD3BF}"/>
                  </a:ext>
                </a:extLst>
              </p:cNvPr>
              <p:cNvPicPr/>
              <p:nvPr/>
            </p:nvPicPr>
            <p:blipFill>
              <a:blip r:embed="rId108"/>
              <a:stretch>
                <a:fillRect/>
              </a:stretch>
            </p:blipFill>
            <p:spPr>
              <a:xfrm>
                <a:off x="3581913" y="2945964"/>
                <a:ext cx="88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5" name="Freihand 124">
                <a:extLst>
                  <a:ext uri="{FF2B5EF4-FFF2-40B4-BE49-F238E27FC236}">
                    <a16:creationId xmlns:a16="http://schemas.microsoft.com/office/drawing/2014/main" id="{330056A2-98AC-47A2-8A04-6A8526BAD3AB}"/>
                  </a:ext>
                </a:extLst>
              </p14:cNvPr>
              <p14:cNvContentPartPr/>
              <p14:nvPr/>
            </p14:nvContentPartPr>
            <p14:xfrm>
              <a:off x="3679473" y="2881884"/>
              <a:ext cx="97920" cy="150840"/>
            </p14:xfrm>
          </p:contentPart>
        </mc:Choice>
        <mc:Fallback xmlns="">
          <p:pic>
            <p:nvPicPr>
              <p:cNvPr id="125" name="Freihand 124">
                <a:extLst>
                  <a:ext uri="{FF2B5EF4-FFF2-40B4-BE49-F238E27FC236}">
                    <a16:creationId xmlns:a16="http://schemas.microsoft.com/office/drawing/2014/main" id="{330056A2-98AC-47A2-8A04-6A8526BAD3AB}"/>
                  </a:ext>
                </a:extLst>
              </p:cNvPr>
              <p:cNvPicPr/>
              <p:nvPr/>
            </p:nvPicPr>
            <p:blipFill>
              <a:blip r:embed="rId110"/>
              <a:stretch>
                <a:fillRect/>
              </a:stretch>
            </p:blipFill>
            <p:spPr>
              <a:xfrm>
                <a:off x="3675153" y="2877564"/>
                <a:ext cx="106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6" name="Freihand 125">
                <a:extLst>
                  <a:ext uri="{FF2B5EF4-FFF2-40B4-BE49-F238E27FC236}">
                    <a16:creationId xmlns:a16="http://schemas.microsoft.com/office/drawing/2014/main" id="{F38A7FA4-7032-4F4E-8F0D-54707044CF25}"/>
                  </a:ext>
                </a:extLst>
              </p14:cNvPr>
              <p14:cNvContentPartPr/>
              <p14:nvPr/>
            </p14:nvContentPartPr>
            <p14:xfrm>
              <a:off x="3783873" y="2892684"/>
              <a:ext cx="126360" cy="187200"/>
            </p14:xfrm>
          </p:contentPart>
        </mc:Choice>
        <mc:Fallback xmlns="">
          <p:pic>
            <p:nvPicPr>
              <p:cNvPr id="126" name="Freihand 125">
                <a:extLst>
                  <a:ext uri="{FF2B5EF4-FFF2-40B4-BE49-F238E27FC236}">
                    <a16:creationId xmlns:a16="http://schemas.microsoft.com/office/drawing/2014/main" id="{F38A7FA4-7032-4F4E-8F0D-54707044CF25}"/>
                  </a:ext>
                </a:extLst>
              </p:cNvPr>
              <p:cNvPicPr/>
              <p:nvPr/>
            </p:nvPicPr>
            <p:blipFill>
              <a:blip r:embed="rId112"/>
              <a:stretch>
                <a:fillRect/>
              </a:stretch>
            </p:blipFill>
            <p:spPr>
              <a:xfrm>
                <a:off x="3779553" y="2888364"/>
                <a:ext cx="135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7" name="Freihand 126">
                <a:extLst>
                  <a:ext uri="{FF2B5EF4-FFF2-40B4-BE49-F238E27FC236}">
                    <a16:creationId xmlns:a16="http://schemas.microsoft.com/office/drawing/2014/main" id="{15DE0632-C0C2-45C4-88A1-8ED262240DDE}"/>
                  </a:ext>
                </a:extLst>
              </p14:cNvPr>
              <p14:cNvContentPartPr/>
              <p14:nvPr/>
            </p14:nvContentPartPr>
            <p14:xfrm>
              <a:off x="3923553" y="2922564"/>
              <a:ext cx="189360" cy="215280"/>
            </p14:xfrm>
          </p:contentPart>
        </mc:Choice>
        <mc:Fallback xmlns="">
          <p:pic>
            <p:nvPicPr>
              <p:cNvPr id="127" name="Freihand 126">
                <a:extLst>
                  <a:ext uri="{FF2B5EF4-FFF2-40B4-BE49-F238E27FC236}">
                    <a16:creationId xmlns:a16="http://schemas.microsoft.com/office/drawing/2014/main" id="{15DE0632-C0C2-45C4-88A1-8ED262240DDE}"/>
                  </a:ext>
                </a:extLst>
              </p:cNvPr>
              <p:cNvPicPr/>
              <p:nvPr/>
            </p:nvPicPr>
            <p:blipFill>
              <a:blip r:embed="rId114"/>
              <a:stretch>
                <a:fillRect/>
              </a:stretch>
            </p:blipFill>
            <p:spPr>
              <a:xfrm>
                <a:off x="3919233" y="2918244"/>
                <a:ext cx="198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9" name="Freihand 138">
                <a:extLst>
                  <a:ext uri="{FF2B5EF4-FFF2-40B4-BE49-F238E27FC236}">
                    <a16:creationId xmlns:a16="http://schemas.microsoft.com/office/drawing/2014/main" id="{7EDA7105-7C24-4EED-BF64-6BCCD5A81E82}"/>
                  </a:ext>
                </a:extLst>
              </p14:cNvPr>
              <p14:cNvContentPartPr/>
              <p14:nvPr/>
            </p14:nvContentPartPr>
            <p14:xfrm>
              <a:off x="3972153" y="2805204"/>
              <a:ext cx="116280" cy="33480"/>
            </p14:xfrm>
          </p:contentPart>
        </mc:Choice>
        <mc:Fallback xmlns="">
          <p:pic>
            <p:nvPicPr>
              <p:cNvPr id="139" name="Freihand 138">
                <a:extLst>
                  <a:ext uri="{FF2B5EF4-FFF2-40B4-BE49-F238E27FC236}">
                    <a16:creationId xmlns:a16="http://schemas.microsoft.com/office/drawing/2014/main" id="{7EDA7105-7C24-4EED-BF64-6BCCD5A81E82}"/>
                  </a:ext>
                </a:extLst>
              </p:cNvPr>
              <p:cNvPicPr/>
              <p:nvPr/>
            </p:nvPicPr>
            <p:blipFill>
              <a:blip r:embed="rId116"/>
              <a:stretch>
                <a:fillRect/>
              </a:stretch>
            </p:blipFill>
            <p:spPr>
              <a:xfrm>
                <a:off x="3967833" y="2800884"/>
                <a:ext cx="124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52" name="Freihand 151">
                <a:extLst>
                  <a:ext uri="{FF2B5EF4-FFF2-40B4-BE49-F238E27FC236}">
                    <a16:creationId xmlns:a16="http://schemas.microsoft.com/office/drawing/2014/main" id="{DC36B4CF-2691-4A32-B8A2-0E2BE30CB9CA}"/>
                  </a:ext>
                </a:extLst>
              </p14:cNvPr>
              <p14:cNvContentPartPr/>
              <p14:nvPr/>
            </p14:nvContentPartPr>
            <p14:xfrm>
              <a:off x="4602513" y="226524"/>
              <a:ext cx="217440" cy="397800"/>
            </p14:xfrm>
          </p:contentPart>
        </mc:Choice>
        <mc:Fallback xmlns="">
          <p:pic>
            <p:nvPicPr>
              <p:cNvPr id="152" name="Freihand 151">
                <a:extLst>
                  <a:ext uri="{FF2B5EF4-FFF2-40B4-BE49-F238E27FC236}">
                    <a16:creationId xmlns:a16="http://schemas.microsoft.com/office/drawing/2014/main" id="{DC36B4CF-2691-4A32-B8A2-0E2BE30CB9CA}"/>
                  </a:ext>
                </a:extLst>
              </p:cNvPr>
              <p:cNvPicPr/>
              <p:nvPr/>
            </p:nvPicPr>
            <p:blipFill>
              <a:blip r:embed="rId118"/>
              <a:stretch>
                <a:fillRect/>
              </a:stretch>
            </p:blipFill>
            <p:spPr>
              <a:xfrm>
                <a:off x="4598193" y="222204"/>
                <a:ext cx="22608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3" name="Freihand 152">
                <a:extLst>
                  <a:ext uri="{FF2B5EF4-FFF2-40B4-BE49-F238E27FC236}">
                    <a16:creationId xmlns:a16="http://schemas.microsoft.com/office/drawing/2014/main" id="{9232B572-2F6F-42F1-9231-702E092239F3}"/>
                  </a:ext>
                </a:extLst>
              </p14:cNvPr>
              <p14:cNvContentPartPr/>
              <p14:nvPr/>
            </p14:nvContentPartPr>
            <p14:xfrm>
              <a:off x="8136633" y="3365004"/>
              <a:ext cx="361440" cy="340560"/>
            </p14:xfrm>
          </p:contentPart>
        </mc:Choice>
        <mc:Fallback xmlns="">
          <p:pic>
            <p:nvPicPr>
              <p:cNvPr id="153" name="Freihand 152">
                <a:extLst>
                  <a:ext uri="{FF2B5EF4-FFF2-40B4-BE49-F238E27FC236}">
                    <a16:creationId xmlns:a16="http://schemas.microsoft.com/office/drawing/2014/main" id="{9232B572-2F6F-42F1-9231-702E092239F3}"/>
                  </a:ext>
                </a:extLst>
              </p:cNvPr>
              <p:cNvPicPr/>
              <p:nvPr/>
            </p:nvPicPr>
            <p:blipFill>
              <a:blip r:embed="rId120"/>
              <a:stretch>
                <a:fillRect/>
              </a:stretch>
            </p:blipFill>
            <p:spPr>
              <a:xfrm>
                <a:off x="8132313" y="3360684"/>
                <a:ext cx="3700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92" name="Freihand 191">
                <a:extLst>
                  <a:ext uri="{FF2B5EF4-FFF2-40B4-BE49-F238E27FC236}">
                    <a16:creationId xmlns:a16="http://schemas.microsoft.com/office/drawing/2014/main" id="{1199B4E7-2A20-4A8C-99C2-32A615152AF7}"/>
                  </a:ext>
                </a:extLst>
              </p14:cNvPr>
              <p14:cNvContentPartPr/>
              <p14:nvPr/>
            </p14:nvContentPartPr>
            <p14:xfrm>
              <a:off x="6270393" y="3173484"/>
              <a:ext cx="37800" cy="149400"/>
            </p14:xfrm>
          </p:contentPart>
        </mc:Choice>
        <mc:Fallback xmlns="">
          <p:pic>
            <p:nvPicPr>
              <p:cNvPr id="192" name="Freihand 191">
                <a:extLst>
                  <a:ext uri="{FF2B5EF4-FFF2-40B4-BE49-F238E27FC236}">
                    <a16:creationId xmlns:a16="http://schemas.microsoft.com/office/drawing/2014/main" id="{1199B4E7-2A20-4A8C-99C2-32A615152AF7}"/>
                  </a:ext>
                </a:extLst>
              </p:cNvPr>
              <p:cNvPicPr/>
              <p:nvPr/>
            </p:nvPicPr>
            <p:blipFill>
              <a:blip r:embed="rId122"/>
              <a:stretch>
                <a:fillRect/>
              </a:stretch>
            </p:blipFill>
            <p:spPr>
              <a:xfrm>
                <a:off x="6266073" y="3169164"/>
                <a:ext cx="46440" cy="158040"/>
              </a:xfrm>
              <a:prstGeom prst="rect">
                <a:avLst/>
              </a:prstGeom>
            </p:spPr>
          </p:pic>
        </mc:Fallback>
      </mc:AlternateContent>
      <p:grpSp>
        <p:nvGrpSpPr>
          <p:cNvPr id="198" name="Gruppieren 197">
            <a:extLst>
              <a:ext uri="{FF2B5EF4-FFF2-40B4-BE49-F238E27FC236}">
                <a16:creationId xmlns:a16="http://schemas.microsoft.com/office/drawing/2014/main" id="{4CBC0A15-056B-45D4-8776-AC0613ED54A6}"/>
              </a:ext>
            </a:extLst>
          </p:cNvPr>
          <p:cNvGrpSpPr/>
          <p:nvPr/>
        </p:nvGrpSpPr>
        <p:grpSpPr>
          <a:xfrm>
            <a:off x="6203793" y="3412884"/>
            <a:ext cx="152280" cy="325080"/>
            <a:chOff x="6203793" y="3412884"/>
            <a:chExt cx="152280" cy="325080"/>
          </a:xfrm>
        </p:grpSpPr>
        <mc:AlternateContent xmlns:mc="http://schemas.openxmlformats.org/markup-compatibility/2006" xmlns:p14="http://schemas.microsoft.com/office/powerpoint/2010/main">
          <mc:Choice Requires="p14">
            <p:contentPart p14:bwMode="auto" r:id="rId123">
              <p14:nvContentPartPr>
                <p14:cNvPr id="193" name="Freihand 192">
                  <a:extLst>
                    <a:ext uri="{FF2B5EF4-FFF2-40B4-BE49-F238E27FC236}">
                      <a16:creationId xmlns:a16="http://schemas.microsoft.com/office/drawing/2014/main" id="{3F1F2948-FF5A-4F06-857D-D4D6E9B2558F}"/>
                    </a:ext>
                  </a:extLst>
                </p14:cNvPr>
                <p14:cNvContentPartPr/>
                <p14:nvPr/>
              </p14:nvContentPartPr>
              <p14:xfrm>
                <a:off x="6208113" y="3424044"/>
                <a:ext cx="82800" cy="78120"/>
              </p14:xfrm>
            </p:contentPart>
          </mc:Choice>
          <mc:Fallback xmlns="">
            <p:pic>
              <p:nvPicPr>
                <p:cNvPr id="193" name="Freihand 192">
                  <a:extLst>
                    <a:ext uri="{FF2B5EF4-FFF2-40B4-BE49-F238E27FC236}">
                      <a16:creationId xmlns:a16="http://schemas.microsoft.com/office/drawing/2014/main" id="{3F1F2948-FF5A-4F06-857D-D4D6E9B2558F}"/>
                    </a:ext>
                  </a:extLst>
                </p:cNvPr>
                <p:cNvPicPr/>
                <p:nvPr/>
              </p:nvPicPr>
              <p:blipFill>
                <a:blip r:embed="rId124"/>
                <a:stretch>
                  <a:fillRect/>
                </a:stretch>
              </p:blipFill>
              <p:spPr>
                <a:xfrm>
                  <a:off x="6203793" y="3419724"/>
                  <a:ext cx="91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94" name="Freihand 193">
                  <a:extLst>
                    <a:ext uri="{FF2B5EF4-FFF2-40B4-BE49-F238E27FC236}">
                      <a16:creationId xmlns:a16="http://schemas.microsoft.com/office/drawing/2014/main" id="{452D1FAB-B17B-4B95-AD09-6B9BD031AE99}"/>
                    </a:ext>
                  </a:extLst>
                </p14:cNvPr>
                <p14:cNvContentPartPr/>
                <p14:nvPr/>
              </p14:nvContentPartPr>
              <p14:xfrm>
                <a:off x="6235833" y="3412884"/>
                <a:ext cx="76320" cy="189360"/>
              </p14:xfrm>
            </p:contentPart>
          </mc:Choice>
          <mc:Fallback xmlns="">
            <p:pic>
              <p:nvPicPr>
                <p:cNvPr id="194" name="Freihand 193">
                  <a:extLst>
                    <a:ext uri="{FF2B5EF4-FFF2-40B4-BE49-F238E27FC236}">
                      <a16:creationId xmlns:a16="http://schemas.microsoft.com/office/drawing/2014/main" id="{452D1FAB-B17B-4B95-AD09-6B9BD031AE99}"/>
                    </a:ext>
                  </a:extLst>
                </p:cNvPr>
                <p:cNvPicPr/>
                <p:nvPr/>
              </p:nvPicPr>
              <p:blipFill>
                <a:blip r:embed="rId126"/>
                <a:stretch>
                  <a:fillRect/>
                </a:stretch>
              </p:blipFill>
              <p:spPr>
                <a:xfrm>
                  <a:off x="6231513" y="3408564"/>
                  <a:ext cx="84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5" name="Freihand 194">
                  <a:extLst>
                    <a:ext uri="{FF2B5EF4-FFF2-40B4-BE49-F238E27FC236}">
                      <a16:creationId xmlns:a16="http://schemas.microsoft.com/office/drawing/2014/main" id="{2DB41BA6-450D-4EA8-929F-7A74DB68C062}"/>
                    </a:ext>
                  </a:extLst>
                </p14:cNvPr>
                <p14:cNvContentPartPr/>
                <p14:nvPr/>
              </p14:nvContentPartPr>
              <p14:xfrm>
                <a:off x="6306393" y="3540684"/>
                <a:ext cx="49680" cy="115200"/>
              </p14:xfrm>
            </p:contentPart>
          </mc:Choice>
          <mc:Fallback xmlns="">
            <p:pic>
              <p:nvPicPr>
                <p:cNvPr id="195" name="Freihand 194">
                  <a:extLst>
                    <a:ext uri="{FF2B5EF4-FFF2-40B4-BE49-F238E27FC236}">
                      <a16:creationId xmlns:a16="http://schemas.microsoft.com/office/drawing/2014/main" id="{2DB41BA6-450D-4EA8-929F-7A74DB68C062}"/>
                    </a:ext>
                  </a:extLst>
                </p:cNvPr>
                <p:cNvPicPr/>
                <p:nvPr/>
              </p:nvPicPr>
              <p:blipFill>
                <a:blip r:embed="rId128"/>
                <a:stretch>
                  <a:fillRect/>
                </a:stretch>
              </p:blipFill>
              <p:spPr>
                <a:xfrm>
                  <a:off x="6302073" y="3536364"/>
                  <a:ext cx="58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7" name="Freihand 196">
                  <a:extLst>
                    <a:ext uri="{FF2B5EF4-FFF2-40B4-BE49-F238E27FC236}">
                      <a16:creationId xmlns:a16="http://schemas.microsoft.com/office/drawing/2014/main" id="{6F8F51C4-E6C0-45B8-B4B1-A26D24B00B1C}"/>
                    </a:ext>
                  </a:extLst>
                </p14:cNvPr>
                <p14:cNvContentPartPr/>
                <p14:nvPr/>
              </p14:nvContentPartPr>
              <p14:xfrm>
                <a:off x="6203793" y="3693324"/>
                <a:ext cx="151560" cy="44640"/>
              </p14:xfrm>
            </p:contentPart>
          </mc:Choice>
          <mc:Fallback xmlns="">
            <p:pic>
              <p:nvPicPr>
                <p:cNvPr id="197" name="Freihand 196">
                  <a:extLst>
                    <a:ext uri="{FF2B5EF4-FFF2-40B4-BE49-F238E27FC236}">
                      <a16:creationId xmlns:a16="http://schemas.microsoft.com/office/drawing/2014/main" id="{6F8F51C4-E6C0-45B8-B4B1-A26D24B00B1C}"/>
                    </a:ext>
                  </a:extLst>
                </p:cNvPr>
                <p:cNvPicPr/>
                <p:nvPr/>
              </p:nvPicPr>
              <p:blipFill>
                <a:blip r:embed="rId130"/>
                <a:stretch>
                  <a:fillRect/>
                </a:stretch>
              </p:blipFill>
              <p:spPr>
                <a:xfrm>
                  <a:off x="6199473" y="3689004"/>
                  <a:ext cx="16020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199" name="Freihand 198">
                <a:extLst>
                  <a:ext uri="{FF2B5EF4-FFF2-40B4-BE49-F238E27FC236}">
                    <a16:creationId xmlns:a16="http://schemas.microsoft.com/office/drawing/2014/main" id="{05BB4F87-1566-49A6-99A5-30EECA2DC960}"/>
                  </a:ext>
                </a:extLst>
              </p14:cNvPr>
              <p14:cNvContentPartPr/>
              <p14:nvPr/>
            </p14:nvContentPartPr>
            <p14:xfrm>
              <a:off x="6250953" y="1544844"/>
              <a:ext cx="32760" cy="68400"/>
            </p14:xfrm>
          </p:contentPart>
        </mc:Choice>
        <mc:Fallback xmlns="">
          <p:pic>
            <p:nvPicPr>
              <p:cNvPr id="199" name="Freihand 198">
                <a:extLst>
                  <a:ext uri="{FF2B5EF4-FFF2-40B4-BE49-F238E27FC236}">
                    <a16:creationId xmlns:a16="http://schemas.microsoft.com/office/drawing/2014/main" id="{05BB4F87-1566-49A6-99A5-30EECA2DC960}"/>
                  </a:ext>
                </a:extLst>
              </p:cNvPr>
              <p:cNvPicPr/>
              <p:nvPr/>
            </p:nvPicPr>
            <p:blipFill>
              <a:blip r:embed="rId132"/>
              <a:stretch>
                <a:fillRect/>
              </a:stretch>
            </p:blipFill>
            <p:spPr>
              <a:xfrm>
                <a:off x="6246633" y="1540524"/>
                <a:ext cx="41400" cy="77040"/>
              </a:xfrm>
              <a:prstGeom prst="rect">
                <a:avLst/>
              </a:prstGeom>
            </p:spPr>
          </p:pic>
        </mc:Fallback>
      </mc:AlternateContent>
      <p:grpSp>
        <p:nvGrpSpPr>
          <p:cNvPr id="209" name="Gruppieren 208">
            <a:extLst>
              <a:ext uri="{FF2B5EF4-FFF2-40B4-BE49-F238E27FC236}">
                <a16:creationId xmlns:a16="http://schemas.microsoft.com/office/drawing/2014/main" id="{57158F1C-CBA4-427A-95A0-083E9E102506}"/>
              </a:ext>
            </a:extLst>
          </p:cNvPr>
          <p:cNvGrpSpPr/>
          <p:nvPr/>
        </p:nvGrpSpPr>
        <p:grpSpPr>
          <a:xfrm>
            <a:off x="468633" y="4894284"/>
            <a:ext cx="859320" cy="312120"/>
            <a:chOff x="468633" y="4894284"/>
            <a:chExt cx="859320" cy="312120"/>
          </a:xfrm>
        </p:grpSpPr>
        <mc:AlternateContent xmlns:mc="http://schemas.openxmlformats.org/markup-compatibility/2006" xmlns:p14="http://schemas.microsoft.com/office/powerpoint/2010/main">
          <mc:Choice Requires="p14">
            <p:contentPart p14:bwMode="auto" r:id="rId133">
              <p14:nvContentPartPr>
                <p14:cNvPr id="200" name="Freihand 199">
                  <a:extLst>
                    <a:ext uri="{FF2B5EF4-FFF2-40B4-BE49-F238E27FC236}">
                      <a16:creationId xmlns:a16="http://schemas.microsoft.com/office/drawing/2014/main" id="{12A454B2-8547-47EB-B55B-669922415FB4}"/>
                    </a:ext>
                  </a:extLst>
                </p14:cNvPr>
                <p14:cNvContentPartPr/>
                <p14:nvPr/>
              </p14:nvContentPartPr>
              <p14:xfrm>
                <a:off x="468633" y="4920924"/>
                <a:ext cx="97200" cy="113400"/>
              </p14:xfrm>
            </p:contentPart>
          </mc:Choice>
          <mc:Fallback xmlns="">
            <p:pic>
              <p:nvPicPr>
                <p:cNvPr id="200" name="Freihand 199">
                  <a:extLst>
                    <a:ext uri="{FF2B5EF4-FFF2-40B4-BE49-F238E27FC236}">
                      <a16:creationId xmlns:a16="http://schemas.microsoft.com/office/drawing/2014/main" id="{12A454B2-8547-47EB-B55B-669922415FB4}"/>
                    </a:ext>
                  </a:extLst>
                </p:cNvPr>
                <p:cNvPicPr/>
                <p:nvPr/>
              </p:nvPicPr>
              <p:blipFill>
                <a:blip r:embed="rId134"/>
                <a:stretch>
                  <a:fillRect/>
                </a:stretch>
              </p:blipFill>
              <p:spPr>
                <a:xfrm>
                  <a:off x="464313" y="4916604"/>
                  <a:ext cx="10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1" name="Freihand 200">
                  <a:extLst>
                    <a:ext uri="{FF2B5EF4-FFF2-40B4-BE49-F238E27FC236}">
                      <a16:creationId xmlns:a16="http://schemas.microsoft.com/office/drawing/2014/main" id="{B5670AFB-C475-43EE-B163-5998C2A52685}"/>
                    </a:ext>
                  </a:extLst>
                </p14:cNvPr>
                <p14:cNvContentPartPr/>
                <p14:nvPr/>
              </p14:nvContentPartPr>
              <p14:xfrm>
                <a:off x="543153" y="4936764"/>
                <a:ext cx="59040" cy="215640"/>
              </p14:xfrm>
            </p:contentPart>
          </mc:Choice>
          <mc:Fallback xmlns="">
            <p:pic>
              <p:nvPicPr>
                <p:cNvPr id="201" name="Freihand 200">
                  <a:extLst>
                    <a:ext uri="{FF2B5EF4-FFF2-40B4-BE49-F238E27FC236}">
                      <a16:creationId xmlns:a16="http://schemas.microsoft.com/office/drawing/2014/main" id="{B5670AFB-C475-43EE-B163-5998C2A52685}"/>
                    </a:ext>
                  </a:extLst>
                </p:cNvPr>
                <p:cNvPicPr/>
                <p:nvPr/>
              </p:nvPicPr>
              <p:blipFill>
                <a:blip r:embed="rId136"/>
                <a:stretch>
                  <a:fillRect/>
                </a:stretch>
              </p:blipFill>
              <p:spPr>
                <a:xfrm>
                  <a:off x="538833" y="4932444"/>
                  <a:ext cx="67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3" name="Freihand 202">
                  <a:extLst>
                    <a:ext uri="{FF2B5EF4-FFF2-40B4-BE49-F238E27FC236}">
                      <a16:creationId xmlns:a16="http://schemas.microsoft.com/office/drawing/2014/main" id="{2F08299E-B6FE-436C-9F83-9ED41A59B637}"/>
                    </a:ext>
                  </a:extLst>
                </p14:cNvPr>
                <p14:cNvContentPartPr/>
                <p14:nvPr/>
              </p14:nvContentPartPr>
              <p14:xfrm>
                <a:off x="609033" y="5049804"/>
                <a:ext cx="89280" cy="156600"/>
              </p14:xfrm>
            </p:contentPart>
          </mc:Choice>
          <mc:Fallback xmlns="">
            <p:pic>
              <p:nvPicPr>
                <p:cNvPr id="203" name="Freihand 202">
                  <a:extLst>
                    <a:ext uri="{FF2B5EF4-FFF2-40B4-BE49-F238E27FC236}">
                      <a16:creationId xmlns:a16="http://schemas.microsoft.com/office/drawing/2014/main" id="{2F08299E-B6FE-436C-9F83-9ED41A59B637}"/>
                    </a:ext>
                  </a:extLst>
                </p:cNvPr>
                <p:cNvPicPr/>
                <p:nvPr/>
              </p:nvPicPr>
              <p:blipFill>
                <a:blip r:embed="rId138"/>
                <a:stretch>
                  <a:fillRect/>
                </a:stretch>
              </p:blipFill>
              <p:spPr>
                <a:xfrm>
                  <a:off x="604713" y="5045484"/>
                  <a:ext cx="97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5" name="Freihand 204">
                  <a:extLst>
                    <a:ext uri="{FF2B5EF4-FFF2-40B4-BE49-F238E27FC236}">
                      <a16:creationId xmlns:a16="http://schemas.microsoft.com/office/drawing/2014/main" id="{5ADDF2C0-397F-4EAB-823A-75CA6DDB9769}"/>
                    </a:ext>
                  </a:extLst>
                </p14:cNvPr>
                <p14:cNvContentPartPr/>
                <p14:nvPr/>
              </p14:nvContentPartPr>
              <p14:xfrm>
                <a:off x="809913" y="4909404"/>
                <a:ext cx="155520" cy="169560"/>
              </p14:xfrm>
            </p:contentPart>
          </mc:Choice>
          <mc:Fallback xmlns="">
            <p:pic>
              <p:nvPicPr>
                <p:cNvPr id="205" name="Freihand 204">
                  <a:extLst>
                    <a:ext uri="{FF2B5EF4-FFF2-40B4-BE49-F238E27FC236}">
                      <a16:creationId xmlns:a16="http://schemas.microsoft.com/office/drawing/2014/main" id="{5ADDF2C0-397F-4EAB-823A-75CA6DDB9769}"/>
                    </a:ext>
                  </a:extLst>
                </p:cNvPr>
                <p:cNvPicPr/>
                <p:nvPr/>
              </p:nvPicPr>
              <p:blipFill>
                <a:blip r:embed="rId140"/>
                <a:stretch>
                  <a:fillRect/>
                </a:stretch>
              </p:blipFill>
              <p:spPr>
                <a:xfrm>
                  <a:off x="805593" y="4905084"/>
                  <a:ext cx="164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6" name="Freihand 205">
                  <a:extLst>
                    <a:ext uri="{FF2B5EF4-FFF2-40B4-BE49-F238E27FC236}">
                      <a16:creationId xmlns:a16="http://schemas.microsoft.com/office/drawing/2014/main" id="{727840FF-601D-4EF7-87D0-8136F14E22B8}"/>
                    </a:ext>
                  </a:extLst>
                </p14:cNvPr>
                <p14:cNvContentPartPr/>
                <p14:nvPr/>
              </p14:nvContentPartPr>
              <p14:xfrm>
                <a:off x="1095393" y="4894284"/>
                <a:ext cx="92520" cy="101880"/>
              </p14:xfrm>
            </p:contentPart>
          </mc:Choice>
          <mc:Fallback xmlns="">
            <p:pic>
              <p:nvPicPr>
                <p:cNvPr id="206" name="Freihand 205">
                  <a:extLst>
                    <a:ext uri="{FF2B5EF4-FFF2-40B4-BE49-F238E27FC236}">
                      <a16:creationId xmlns:a16="http://schemas.microsoft.com/office/drawing/2014/main" id="{727840FF-601D-4EF7-87D0-8136F14E22B8}"/>
                    </a:ext>
                  </a:extLst>
                </p:cNvPr>
                <p:cNvPicPr/>
                <p:nvPr/>
              </p:nvPicPr>
              <p:blipFill>
                <a:blip r:embed="rId142"/>
                <a:stretch>
                  <a:fillRect/>
                </a:stretch>
              </p:blipFill>
              <p:spPr>
                <a:xfrm>
                  <a:off x="1091073" y="4889964"/>
                  <a:ext cx="101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07" name="Freihand 206">
                  <a:extLst>
                    <a:ext uri="{FF2B5EF4-FFF2-40B4-BE49-F238E27FC236}">
                      <a16:creationId xmlns:a16="http://schemas.microsoft.com/office/drawing/2014/main" id="{B1582D59-066E-4B20-BBC6-B694C65191AD}"/>
                    </a:ext>
                  </a:extLst>
                </p14:cNvPr>
                <p14:cNvContentPartPr/>
                <p14:nvPr/>
              </p14:nvContentPartPr>
              <p14:xfrm>
                <a:off x="1162713" y="4899684"/>
                <a:ext cx="81360" cy="199080"/>
              </p14:xfrm>
            </p:contentPart>
          </mc:Choice>
          <mc:Fallback xmlns="">
            <p:pic>
              <p:nvPicPr>
                <p:cNvPr id="207" name="Freihand 206">
                  <a:extLst>
                    <a:ext uri="{FF2B5EF4-FFF2-40B4-BE49-F238E27FC236}">
                      <a16:creationId xmlns:a16="http://schemas.microsoft.com/office/drawing/2014/main" id="{B1582D59-066E-4B20-BBC6-B694C65191AD}"/>
                    </a:ext>
                  </a:extLst>
                </p:cNvPr>
                <p:cNvPicPr/>
                <p:nvPr/>
              </p:nvPicPr>
              <p:blipFill>
                <a:blip r:embed="rId144"/>
                <a:stretch>
                  <a:fillRect/>
                </a:stretch>
              </p:blipFill>
              <p:spPr>
                <a:xfrm>
                  <a:off x="1158393" y="4895364"/>
                  <a:ext cx="90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08" name="Freihand 207">
                  <a:extLst>
                    <a:ext uri="{FF2B5EF4-FFF2-40B4-BE49-F238E27FC236}">
                      <a16:creationId xmlns:a16="http://schemas.microsoft.com/office/drawing/2014/main" id="{28CA9900-4439-48F5-95F2-89040146DCA5}"/>
                    </a:ext>
                  </a:extLst>
                </p14:cNvPr>
                <p14:cNvContentPartPr/>
                <p14:nvPr/>
              </p14:nvContentPartPr>
              <p14:xfrm>
                <a:off x="1242273" y="5073204"/>
                <a:ext cx="85680" cy="101520"/>
              </p14:xfrm>
            </p:contentPart>
          </mc:Choice>
          <mc:Fallback xmlns="">
            <p:pic>
              <p:nvPicPr>
                <p:cNvPr id="208" name="Freihand 207">
                  <a:extLst>
                    <a:ext uri="{FF2B5EF4-FFF2-40B4-BE49-F238E27FC236}">
                      <a16:creationId xmlns:a16="http://schemas.microsoft.com/office/drawing/2014/main" id="{28CA9900-4439-48F5-95F2-89040146DCA5}"/>
                    </a:ext>
                  </a:extLst>
                </p:cNvPr>
                <p:cNvPicPr/>
                <p:nvPr/>
              </p:nvPicPr>
              <p:blipFill>
                <a:blip r:embed="rId146"/>
                <a:stretch>
                  <a:fillRect/>
                </a:stretch>
              </p:blipFill>
              <p:spPr>
                <a:xfrm>
                  <a:off x="1237953" y="5068884"/>
                  <a:ext cx="94320" cy="110160"/>
                </a:xfrm>
                <a:prstGeom prst="rect">
                  <a:avLst/>
                </a:prstGeom>
              </p:spPr>
            </p:pic>
          </mc:Fallback>
        </mc:AlternateContent>
      </p:grpSp>
      <p:grpSp>
        <p:nvGrpSpPr>
          <p:cNvPr id="218" name="Gruppieren 217">
            <a:extLst>
              <a:ext uri="{FF2B5EF4-FFF2-40B4-BE49-F238E27FC236}">
                <a16:creationId xmlns:a16="http://schemas.microsoft.com/office/drawing/2014/main" id="{90D97FBE-1949-47E9-AB7A-C7F800E4E0B7}"/>
              </a:ext>
            </a:extLst>
          </p:cNvPr>
          <p:cNvGrpSpPr/>
          <p:nvPr/>
        </p:nvGrpSpPr>
        <p:grpSpPr>
          <a:xfrm>
            <a:off x="472593" y="4610244"/>
            <a:ext cx="1104840" cy="204840"/>
            <a:chOff x="472593" y="4610244"/>
            <a:chExt cx="1104840" cy="204840"/>
          </a:xfrm>
        </p:grpSpPr>
        <mc:AlternateContent xmlns:mc="http://schemas.openxmlformats.org/markup-compatibility/2006" xmlns:p14="http://schemas.microsoft.com/office/powerpoint/2010/main">
          <mc:Choice Requires="p14">
            <p:contentPart p14:bwMode="auto" r:id="rId147">
              <p14:nvContentPartPr>
                <p14:cNvPr id="210" name="Freihand 209">
                  <a:extLst>
                    <a:ext uri="{FF2B5EF4-FFF2-40B4-BE49-F238E27FC236}">
                      <a16:creationId xmlns:a16="http://schemas.microsoft.com/office/drawing/2014/main" id="{2FBD2F5E-32F5-4F81-B562-194D75BB730A}"/>
                    </a:ext>
                  </a:extLst>
                </p14:cNvPr>
                <p14:cNvContentPartPr/>
                <p14:nvPr/>
              </p14:nvContentPartPr>
              <p14:xfrm>
                <a:off x="489153" y="4787004"/>
                <a:ext cx="360" cy="360"/>
              </p14:xfrm>
            </p:contentPart>
          </mc:Choice>
          <mc:Fallback xmlns="">
            <p:pic>
              <p:nvPicPr>
                <p:cNvPr id="210" name="Freihand 209">
                  <a:extLst>
                    <a:ext uri="{FF2B5EF4-FFF2-40B4-BE49-F238E27FC236}">
                      <a16:creationId xmlns:a16="http://schemas.microsoft.com/office/drawing/2014/main" id="{2FBD2F5E-32F5-4F81-B562-194D75BB730A}"/>
                    </a:ext>
                  </a:extLst>
                </p:cNvPr>
                <p:cNvPicPr/>
                <p:nvPr/>
              </p:nvPicPr>
              <p:blipFill>
                <a:blip r:embed="rId148"/>
                <a:stretch>
                  <a:fillRect/>
                </a:stretch>
              </p:blipFill>
              <p:spPr>
                <a:xfrm>
                  <a:off x="484833" y="47826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1" name="Freihand 210">
                  <a:extLst>
                    <a:ext uri="{FF2B5EF4-FFF2-40B4-BE49-F238E27FC236}">
                      <a16:creationId xmlns:a16="http://schemas.microsoft.com/office/drawing/2014/main" id="{2EFAE8B9-04CD-4CCF-9AA6-4A7D4563322C}"/>
                    </a:ext>
                  </a:extLst>
                </p14:cNvPr>
                <p14:cNvContentPartPr/>
                <p14:nvPr/>
              </p14:nvContentPartPr>
              <p14:xfrm>
                <a:off x="472593" y="4610244"/>
                <a:ext cx="162720" cy="204840"/>
              </p14:xfrm>
            </p:contentPart>
          </mc:Choice>
          <mc:Fallback xmlns="">
            <p:pic>
              <p:nvPicPr>
                <p:cNvPr id="211" name="Freihand 210">
                  <a:extLst>
                    <a:ext uri="{FF2B5EF4-FFF2-40B4-BE49-F238E27FC236}">
                      <a16:creationId xmlns:a16="http://schemas.microsoft.com/office/drawing/2014/main" id="{2EFAE8B9-04CD-4CCF-9AA6-4A7D4563322C}"/>
                    </a:ext>
                  </a:extLst>
                </p:cNvPr>
                <p:cNvPicPr/>
                <p:nvPr/>
              </p:nvPicPr>
              <p:blipFill>
                <a:blip r:embed="rId150"/>
                <a:stretch>
                  <a:fillRect/>
                </a:stretch>
              </p:blipFill>
              <p:spPr>
                <a:xfrm>
                  <a:off x="468273" y="4605924"/>
                  <a:ext cx="171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2" name="Freihand 211">
                  <a:extLst>
                    <a:ext uri="{FF2B5EF4-FFF2-40B4-BE49-F238E27FC236}">
                      <a16:creationId xmlns:a16="http://schemas.microsoft.com/office/drawing/2014/main" id="{22D2A1EC-C9ED-4812-97AE-2CFED039A6FA}"/>
                    </a:ext>
                  </a:extLst>
                </p14:cNvPr>
                <p14:cNvContentPartPr/>
                <p14:nvPr/>
              </p14:nvContentPartPr>
              <p14:xfrm>
                <a:off x="558993" y="4696284"/>
                <a:ext cx="179280" cy="66240"/>
              </p14:xfrm>
            </p:contentPart>
          </mc:Choice>
          <mc:Fallback xmlns="">
            <p:pic>
              <p:nvPicPr>
                <p:cNvPr id="212" name="Freihand 211">
                  <a:extLst>
                    <a:ext uri="{FF2B5EF4-FFF2-40B4-BE49-F238E27FC236}">
                      <a16:creationId xmlns:a16="http://schemas.microsoft.com/office/drawing/2014/main" id="{22D2A1EC-C9ED-4812-97AE-2CFED039A6FA}"/>
                    </a:ext>
                  </a:extLst>
                </p:cNvPr>
                <p:cNvPicPr/>
                <p:nvPr/>
              </p:nvPicPr>
              <p:blipFill>
                <a:blip r:embed="rId152"/>
                <a:stretch>
                  <a:fillRect/>
                </a:stretch>
              </p:blipFill>
              <p:spPr>
                <a:xfrm>
                  <a:off x="554673" y="4691964"/>
                  <a:ext cx="187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3" name="Freihand 212">
                  <a:extLst>
                    <a:ext uri="{FF2B5EF4-FFF2-40B4-BE49-F238E27FC236}">
                      <a16:creationId xmlns:a16="http://schemas.microsoft.com/office/drawing/2014/main" id="{C61F43C4-CAB2-40D2-A139-BBB99DBE3DF1}"/>
                    </a:ext>
                  </a:extLst>
                </p14:cNvPr>
                <p14:cNvContentPartPr/>
                <p14:nvPr/>
              </p14:nvContentPartPr>
              <p14:xfrm>
                <a:off x="746553" y="4661724"/>
                <a:ext cx="219960" cy="152640"/>
              </p14:xfrm>
            </p:contentPart>
          </mc:Choice>
          <mc:Fallback xmlns="">
            <p:pic>
              <p:nvPicPr>
                <p:cNvPr id="213" name="Freihand 212">
                  <a:extLst>
                    <a:ext uri="{FF2B5EF4-FFF2-40B4-BE49-F238E27FC236}">
                      <a16:creationId xmlns:a16="http://schemas.microsoft.com/office/drawing/2014/main" id="{C61F43C4-CAB2-40D2-A139-BBB99DBE3DF1}"/>
                    </a:ext>
                  </a:extLst>
                </p:cNvPr>
                <p:cNvPicPr/>
                <p:nvPr/>
              </p:nvPicPr>
              <p:blipFill>
                <a:blip r:embed="rId154"/>
                <a:stretch>
                  <a:fillRect/>
                </a:stretch>
              </p:blipFill>
              <p:spPr>
                <a:xfrm>
                  <a:off x="742233" y="4657404"/>
                  <a:ext cx="228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4" name="Freihand 213">
                  <a:extLst>
                    <a:ext uri="{FF2B5EF4-FFF2-40B4-BE49-F238E27FC236}">
                      <a16:creationId xmlns:a16="http://schemas.microsoft.com/office/drawing/2014/main" id="{963DD33E-BE92-44F8-AEC4-6E78823E55A5}"/>
                    </a:ext>
                  </a:extLst>
                </p14:cNvPr>
                <p14:cNvContentPartPr/>
                <p14:nvPr/>
              </p14:nvContentPartPr>
              <p14:xfrm>
                <a:off x="997113" y="4685484"/>
                <a:ext cx="170280" cy="43200"/>
              </p14:xfrm>
            </p:contentPart>
          </mc:Choice>
          <mc:Fallback xmlns="">
            <p:pic>
              <p:nvPicPr>
                <p:cNvPr id="214" name="Freihand 213">
                  <a:extLst>
                    <a:ext uri="{FF2B5EF4-FFF2-40B4-BE49-F238E27FC236}">
                      <a16:creationId xmlns:a16="http://schemas.microsoft.com/office/drawing/2014/main" id="{963DD33E-BE92-44F8-AEC4-6E78823E55A5}"/>
                    </a:ext>
                  </a:extLst>
                </p:cNvPr>
                <p:cNvPicPr/>
                <p:nvPr/>
              </p:nvPicPr>
              <p:blipFill>
                <a:blip r:embed="rId156"/>
                <a:stretch>
                  <a:fillRect/>
                </a:stretch>
              </p:blipFill>
              <p:spPr>
                <a:xfrm>
                  <a:off x="992793" y="4681164"/>
                  <a:ext cx="178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6" name="Freihand 215">
                  <a:extLst>
                    <a:ext uri="{FF2B5EF4-FFF2-40B4-BE49-F238E27FC236}">
                      <a16:creationId xmlns:a16="http://schemas.microsoft.com/office/drawing/2014/main" id="{3EBE4F23-86BD-4432-A506-2277CD00DF39}"/>
                    </a:ext>
                  </a:extLst>
                </p14:cNvPr>
                <p14:cNvContentPartPr/>
                <p14:nvPr/>
              </p14:nvContentPartPr>
              <p14:xfrm>
                <a:off x="1210593" y="4653444"/>
                <a:ext cx="124200" cy="72720"/>
              </p14:xfrm>
            </p:contentPart>
          </mc:Choice>
          <mc:Fallback xmlns="">
            <p:pic>
              <p:nvPicPr>
                <p:cNvPr id="216" name="Freihand 215">
                  <a:extLst>
                    <a:ext uri="{FF2B5EF4-FFF2-40B4-BE49-F238E27FC236}">
                      <a16:creationId xmlns:a16="http://schemas.microsoft.com/office/drawing/2014/main" id="{3EBE4F23-86BD-4432-A506-2277CD00DF39}"/>
                    </a:ext>
                  </a:extLst>
                </p:cNvPr>
                <p:cNvPicPr/>
                <p:nvPr/>
              </p:nvPicPr>
              <p:blipFill>
                <a:blip r:embed="rId158"/>
                <a:stretch>
                  <a:fillRect/>
                </a:stretch>
              </p:blipFill>
              <p:spPr>
                <a:xfrm>
                  <a:off x="1206273" y="4649124"/>
                  <a:ext cx="132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7" name="Freihand 216">
                  <a:extLst>
                    <a:ext uri="{FF2B5EF4-FFF2-40B4-BE49-F238E27FC236}">
                      <a16:creationId xmlns:a16="http://schemas.microsoft.com/office/drawing/2014/main" id="{AD300193-2965-4E9D-809A-880677E6F1AB}"/>
                    </a:ext>
                  </a:extLst>
                </p14:cNvPr>
                <p14:cNvContentPartPr/>
                <p14:nvPr/>
              </p14:nvContentPartPr>
              <p14:xfrm>
                <a:off x="1412553" y="4647684"/>
                <a:ext cx="164880" cy="96840"/>
              </p14:xfrm>
            </p:contentPart>
          </mc:Choice>
          <mc:Fallback xmlns="">
            <p:pic>
              <p:nvPicPr>
                <p:cNvPr id="217" name="Freihand 216">
                  <a:extLst>
                    <a:ext uri="{FF2B5EF4-FFF2-40B4-BE49-F238E27FC236}">
                      <a16:creationId xmlns:a16="http://schemas.microsoft.com/office/drawing/2014/main" id="{AD300193-2965-4E9D-809A-880677E6F1AB}"/>
                    </a:ext>
                  </a:extLst>
                </p:cNvPr>
                <p:cNvPicPr/>
                <p:nvPr/>
              </p:nvPicPr>
              <p:blipFill>
                <a:blip r:embed="rId160"/>
                <a:stretch>
                  <a:fillRect/>
                </a:stretch>
              </p:blipFill>
              <p:spPr>
                <a:xfrm>
                  <a:off x="1408233" y="4643364"/>
                  <a:ext cx="17352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1">
            <p14:nvContentPartPr>
              <p14:cNvPr id="219" name="Freihand 218">
                <a:extLst>
                  <a:ext uri="{FF2B5EF4-FFF2-40B4-BE49-F238E27FC236}">
                    <a16:creationId xmlns:a16="http://schemas.microsoft.com/office/drawing/2014/main" id="{825C7828-0012-4E4D-8BD6-C2F486054B01}"/>
                  </a:ext>
                </a:extLst>
              </p14:cNvPr>
              <p14:cNvContentPartPr/>
              <p14:nvPr/>
            </p14:nvContentPartPr>
            <p14:xfrm>
              <a:off x="1485993" y="-101796"/>
              <a:ext cx="441360" cy="476280"/>
            </p14:xfrm>
          </p:contentPart>
        </mc:Choice>
        <mc:Fallback xmlns="">
          <p:pic>
            <p:nvPicPr>
              <p:cNvPr id="219" name="Freihand 218">
                <a:extLst>
                  <a:ext uri="{FF2B5EF4-FFF2-40B4-BE49-F238E27FC236}">
                    <a16:creationId xmlns:a16="http://schemas.microsoft.com/office/drawing/2014/main" id="{825C7828-0012-4E4D-8BD6-C2F486054B01}"/>
                  </a:ext>
                </a:extLst>
              </p:cNvPr>
              <p:cNvPicPr/>
              <p:nvPr/>
            </p:nvPicPr>
            <p:blipFill>
              <a:blip r:embed="rId162"/>
              <a:stretch>
                <a:fillRect/>
              </a:stretch>
            </p:blipFill>
            <p:spPr>
              <a:xfrm>
                <a:off x="1481673" y="-106116"/>
                <a:ext cx="4500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21" name="Freihand 220">
                <a:extLst>
                  <a:ext uri="{FF2B5EF4-FFF2-40B4-BE49-F238E27FC236}">
                    <a16:creationId xmlns:a16="http://schemas.microsoft.com/office/drawing/2014/main" id="{1F28E34C-4BA6-46A6-9F59-6C890EBCB8F9}"/>
                  </a:ext>
                </a:extLst>
              </p14:cNvPr>
              <p14:cNvContentPartPr/>
              <p14:nvPr/>
            </p14:nvContentPartPr>
            <p14:xfrm>
              <a:off x="3784593" y="4469424"/>
              <a:ext cx="125280" cy="283320"/>
            </p14:xfrm>
          </p:contentPart>
        </mc:Choice>
        <mc:Fallback xmlns="">
          <p:pic>
            <p:nvPicPr>
              <p:cNvPr id="221" name="Freihand 220">
                <a:extLst>
                  <a:ext uri="{FF2B5EF4-FFF2-40B4-BE49-F238E27FC236}">
                    <a16:creationId xmlns:a16="http://schemas.microsoft.com/office/drawing/2014/main" id="{1F28E34C-4BA6-46A6-9F59-6C890EBCB8F9}"/>
                  </a:ext>
                </a:extLst>
              </p:cNvPr>
              <p:cNvPicPr/>
              <p:nvPr/>
            </p:nvPicPr>
            <p:blipFill>
              <a:blip r:embed="rId164"/>
              <a:stretch>
                <a:fillRect/>
              </a:stretch>
            </p:blipFill>
            <p:spPr>
              <a:xfrm>
                <a:off x="3780273" y="4465104"/>
                <a:ext cx="133920" cy="291960"/>
              </a:xfrm>
              <a:prstGeom prst="rect">
                <a:avLst/>
              </a:prstGeom>
            </p:spPr>
          </p:pic>
        </mc:Fallback>
      </mc:AlternateContent>
      <p:grpSp>
        <p:nvGrpSpPr>
          <p:cNvPr id="224" name="Gruppieren 223">
            <a:extLst>
              <a:ext uri="{FF2B5EF4-FFF2-40B4-BE49-F238E27FC236}">
                <a16:creationId xmlns:a16="http://schemas.microsoft.com/office/drawing/2014/main" id="{8EA4B7E7-FD22-4A8F-ABE5-69EDDF737313}"/>
              </a:ext>
            </a:extLst>
          </p:cNvPr>
          <p:cNvGrpSpPr/>
          <p:nvPr/>
        </p:nvGrpSpPr>
        <p:grpSpPr>
          <a:xfrm>
            <a:off x="3306513" y="3351324"/>
            <a:ext cx="1747080" cy="1383480"/>
            <a:chOff x="3306513" y="3351324"/>
            <a:chExt cx="1747080" cy="1383480"/>
          </a:xfrm>
        </p:grpSpPr>
        <mc:AlternateContent xmlns:mc="http://schemas.openxmlformats.org/markup-compatibility/2006" xmlns:p14="http://schemas.microsoft.com/office/powerpoint/2010/main">
          <mc:Choice Requires="p14">
            <p:contentPart p14:bwMode="auto" r:id="rId165">
              <p14:nvContentPartPr>
                <p14:cNvPr id="16" name="Freihand 15">
                  <a:extLst>
                    <a:ext uri="{FF2B5EF4-FFF2-40B4-BE49-F238E27FC236}">
                      <a16:creationId xmlns:a16="http://schemas.microsoft.com/office/drawing/2014/main" id="{42409A92-53F6-49EC-AB29-1B080556781E}"/>
                    </a:ext>
                  </a:extLst>
                </p14:cNvPr>
                <p14:cNvContentPartPr/>
                <p14:nvPr/>
              </p14:nvContentPartPr>
              <p14:xfrm>
                <a:off x="4403433" y="3647244"/>
                <a:ext cx="47160" cy="199440"/>
              </p14:xfrm>
            </p:contentPart>
          </mc:Choice>
          <mc:Fallback xmlns="">
            <p:pic>
              <p:nvPicPr>
                <p:cNvPr id="16" name="Freihand 15">
                  <a:extLst>
                    <a:ext uri="{FF2B5EF4-FFF2-40B4-BE49-F238E27FC236}">
                      <a16:creationId xmlns:a16="http://schemas.microsoft.com/office/drawing/2014/main" id="{42409A92-53F6-49EC-AB29-1B080556781E}"/>
                    </a:ext>
                  </a:extLst>
                </p:cNvPr>
                <p:cNvPicPr/>
                <p:nvPr/>
              </p:nvPicPr>
              <p:blipFill>
                <a:blip r:embed="rId166"/>
                <a:stretch>
                  <a:fillRect/>
                </a:stretch>
              </p:blipFill>
              <p:spPr>
                <a:xfrm>
                  <a:off x="4399113" y="3642924"/>
                  <a:ext cx="55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 name="Freihand 16">
                  <a:extLst>
                    <a:ext uri="{FF2B5EF4-FFF2-40B4-BE49-F238E27FC236}">
                      <a16:creationId xmlns:a16="http://schemas.microsoft.com/office/drawing/2014/main" id="{9EFAAC3C-3116-4568-8354-0B91C6FC19F2}"/>
                    </a:ext>
                  </a:extLst>
                </p14:cNvPr>
                <p14:cNvContentPartPr/>
                <p14:nvPr/>
              </p14:nvContentPartPr>
              <p14:xfrm>
                <a:off x="4341873" y="3582444"/>
                <a:ext cx="124920" cy="127440"/>
              </p14:xfrm>
            </p:contentPart>
          </mc:Choice>
          <mc:Fallback xmlns="">
            <p:pic>
              <p:nvPicPr>
                <p:cNvPr id="17" name="Freihand 16">
                  <a:extLst>
                    <a:ext uri="{FF2B5EF4-FFF2-40B4-BE49-F238E27FC236}">
                      <a16:creationId xmlns:a16="http://schemas.microsoft.com/office/drawing/2014/main" id="{9EFAAC3C-3116-4568-8354-0B91C6FC19F2}"/>
                    </a:ext>
                  </a:extLst>
                </p:cNvPr>
                <p:cNvPicPr/>
                <p:nvPr/>
              </p:nvPicPr>
              <p:blipFill>
                <a:blip r:embed="rId168"/>
                <a:stretch>
                  <a:fillRect/>
                </a:stretch>
              </p:blipFill>
              <p:spPr>
                <a:xfrm>
                  <a:off x="4337553" y="3578124"/>
                  <a:ext cx="133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 name="Freihand 18">
                  <a:extLst>
                    <a:ext uri="{FF2B5EF4-FFF2-40B4-BE49-F238E27FC236}">
                      <a16:creationId xmlns:a16="http://schemas.microsoft.com/office/drawing/2014/main" id="{99A493EF-DE73-4C24-9782-D486BF78E409}"/>
                    </a:ext>
                  </a:extLst>
                </p14:cNvPr>
                <p14:cNvContentPartPr/>
                <p14:nvPr/>
              </p14:nvContentPartPr>
              <p14:xfrm>
                <a:off x="4333953" y="3875484"/>
                <a:ext cx="91080" cy="193320"/>
              </p14:xfrm>
            </p:contentPart>
          </mc:Choice>
          <mc:Fallback xmlns="">
            <p:pic>
              <p:nvPicPr>
                <p:cNvPr id="19" name="Freihand 18">
                  <a:extLst>
                    <a:ext uri="{FF2B5EF4-FFF2-40B4-BE49-F238E27FC236}">
                      <a16:creationId xmlns:a16="http://schemas.microsoft.com/office/drawing/2014/main" id="{99A493EF-DE73-4C24-9782-D486BF78E409}"/>
                    </a:ext>
                  </a:extLst>
                </p:cNvPr>
                <p:cNvPicPr/>
                <p:nvPr/>
              </p:nvPicPr>
              <p:blipFill>
                <a:blip r:embed="rId170"/>
                <a:stretch>
                  <a:fillRect/>
                </a:stretch>
              </p:blipFill>
              <p:spPr>
                <a:xfrm>
                  <a:off x="4329633" y="3871164"/>
                  <a:ext cx="99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 name="Freihand 19">
                  <a:extLst>
                    <a:ext uri="{FF2B5EF4-FFF2-40B4-BE49-F238E27FC236}">
                      <a16:creationId xmlns:a16="http://schemas.microsoft.com/office/drawing/2014/main" id="{7060A265-3DE7-4102-8283-3FAB4E9B99EE}"/>
                    </a:ext>
                  </a:extLst>
                </p14:cNvPr>
                <p14:cNvContentPartPr/>
                <p14:nvPr/>
              </p14:nvContentPartPr>
              <p14:xfrm>
                <a:off x="4446993" y="3835524"/>
                <a:ext cx="105480" cy="180360"/>
              </p14:xfrm>
            </p:contentPart>
          </mc:Choice>
          <mc:Fallback xmlns="">
            <p:pic>
              <p:nvPicPr>
                <p:cNvPr id="20" name="Freihand 19">
                  <a:extLst>
                    <a:ext uri="{FF2B5EF4-FFF2-40B4-BE49-F238E27FC236}">
                      <a16:creationId xmlns:a16="http://schemas.microsoft.com/office/drawing/2014/main" id="{7060A265-3DE7-4102-8283-3FAB4E9B99EE}"/>
                    </a:ext>
                  </a:extLst>
                </p:cNvPr>
                <p:cNvPicPr/>
                <p:nvPr/>
              </p:nvPicPr>
              <p:blipFill>
                <a:blip r:embed="rId172"/>
                <a:stretch>
                  <a:fillRect/>
                </a:stretch>
              </p:blipFill>
              <p:spPr>
                <a:xfrm>
                  <a:off x="4442673" y="3831204"/>
                  <a:ext cx="11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 name="Freihand 20">
                  <a:extLst>
                    <a:ext uri="{FF2B5EF4-FFF2-40B4-BE49-F238E27FC236}">
                      <a16:creationId xmlns:a16="http://schemas.microsoft.com/office/drawing/2014/main" id="{0FE09018-FB44-4A83-94E6-0D7EFE550FD9}"/>
                    </a:ext>
                  </a:extLst>
                </p14:cNvPr>
                <p14:cNvContentPartPr/>
                <p14:nvPr/>
              </p14:nvContentPartPr>
              <p14:xfrm>
                <a:off x="4551393" y="3846324"/>
                <a:ext cx="72720" cy="140400"/>
              </p14:xfrm>
            </p:contentPart>
          </mc:Choice>
          <mc:Fallback xmlns="">
            <p:pic>
              <p:nvPicPr>
                <p:cNvPr id="21" name="Freihand 20">
                  <a:extLst>
                    <a:ext uri="{FF2B5EF4-FFF2-40B4-BE49-F238E27FC236}">
                      <a16:creationId xmlns:a16="http://schemas.microsoft.com/office/drawing/2014/main" id="{0FE09018-FB44-4A83-94E6-0D7EFE550FD9}"/>
                    </a:ext>
                  </a:extLst>
                </p:cNvPr>
                <p:cNvPicPr/>
                <p:nvPr/>
              </p:nvPicPr>
              <p:blipFill>
                <a:blip r:embed="rId174"/>
                <a:stretch>
                  <a:fillRect/>
                </a:stretch>
              </p:blipFill>
              <p:spPr>
                <a:xfrm>
                  <a:off x="4547073" y="3842004"/>
                  <a:ext cx="81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2" name="Freihand 21">
                  <a:extLst>
                    <a:ext uri="{FF2B5EF4-FFF2-40B4-BE49-F238E27FC236}">
                      <a16:creationId xmlns:a16="http://schemas.microsoft.com/office/drawing/2014/main" id="{BA8FDC1E-3C95-4EAD-8EB0-346711C48A84}"/>
                    </a:ext>
                  </a:extLst>
                </p14:cNvPr>
                <p14:cNvContentPartPr/>
                <p14:nvPr/>
              </p14:nvContentPartPr>
              <p14:xfrm>
                <a:off x="4637073" y="3918324"/>
                <a:ext cx="193320" cy="172800"/>
              </p14:xfrm>
            </p:contentPart>
          </mc:Choice>
          <mc:Fallback xmlns="">
            <p:pic>
              <p:nvPicPr>
                <p:cNvPr id="22" name="Freihand 21">
                  <a:extLst>
                    <a:ext uri="{FF2B5EF4-FFF2-40B4-BE49-F238E27FC236}">
                      <a16:creationId xmlns:a16="http://schemas.microsoft.com/office/drawing/2014/main" id="{BA8FDC1E-3C95-4EAD-8EB0-346711C48A84}"/>
                    </a:ext>
                  </a:extLst>
                </p:cNvPr>
                <p:cNvPicPr/>
                <p:nvPr/>
              </p:nvPicPr>
              <p:blipFill>
                <a:blip r:embed="rId176"/>
                <a:stretch>
                  <a:fillRect/>
                </a:stretch>
              </p:blipFill>
              <p:spPr>
                <a:xfrm>
                  <a:off x="4632753" y="3914004"/>
                  <a:ext cx="201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3" name="Freihand 22">
                  <a:extLst>
                    <a:ext uri="{FF2B5EF4-FFF2-40B4-BE49-F238E27FC236}">
                      <a16:creationId xmlns:a16="http://schemas.microsoft.com/office/drawing/2014/main" id="{A289BB31-0C5D-42E0-B990-330962C38922}"/>
                    </a:ext>
                  </a:extLst>
                </p14:cNvPr>
                <p14:cNvContentPartPr/>
                <p14:nvPr/>
              </p14:nvContentPartPr>
              <p14:xfrm>
                <a:off x="4841913" y="3856764"/>
                <a:ext cx="47520" cy="128160"/>
              </p14:xfrm>
            </p:contentPart>
          </mc:Choice>
          <mc:Fallback xmlns="">
            <p:pic>
              <p:nvPicPr>
                <p:cNvPr id="23" name="Freihand 22">
                  <a:extLst>
                    <a:ext uri="{FF2B5EF4-FFF2-40B4-BE49-F238E27FC236}">
                      <a16:creationId xmlns:a16="http://schemas.microsoft.com/office/drawing/2014/main" id="{A289BB31-0C5D-42E0-B990-330962C38922}"/>
                    </a:ext>
                  </a:extLst>
                </p:cNvPr>
                <p:cNvPicPr/>
                <p:nvPr/>
              </p:nvPicPr>
              <p:blipFill>
                <a:blip r:embed="rId178"/>
                <a:stretch>
                  <a:fillRect/>
                </a:stretch>
              </p:blipFill>
              <p:spPr>
                <a:xfrm>
                  <a:off x="4837593" y="3852444"/>
                  <a:ext cx="56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4" name="Freihand 23">
                  <a:extLst>
                    <a:ext uri="{FF2B5EF4-FFF2-40B4-BE49-F238E27FC236}">
                      <a16:creationId xmlns:a16="http://schemas.microsoft.com/office/drawing/2014/main" id="{DB41A044-F9C8-40C0-8B31-CC18852B0306}"/>
                    </a:ext>
                  </a:extLst>
                </p14:cNvPr>
                <p14:cNvContentPartPr/>
                <p14:nvPr/>
              </p14:nvContentPartPr>
              <p14:xfrm>
                <a:off x="4900593" y="3810324"/>
                <a:ext cx="153000" cy="171360"/>
              </p14:xfrm>
            </p:contentPart>
          </mc:Choice>
          <mc:Fallback xmlns="">
            <p:pic>
              <p:nvPicPr>
                <p:cNvPr id="24" name="Freihand 23">
                  <a:extLst>
                    <a:ext uri="{FF2B5EF4-FFF2-40B4-BE49-F238E27FC236}">
                      <a16:creationId xmlns:a16="http://schemas.microsoft.com/office/drawing/2014/main" id="{DB41A044-F9C8-40C0-8B31-CC18852B0306}"/>
                    </a:ext>
                  </a:extLst>
                </p:cNvPr>
                <p:cNvPicPr/>
                <p:nvPr/>
              </p:nvPicPr>
              <p:blipFill>
                <a:blip r:embed="rId180"/>
                <a:stretch>
                  <a:fillRect/>
                </a:stretch>
              </p:blipFill>
              <p:spPr>
                <a:xfrm>
                  <a:off x="4896273" y="3806004"/>
                  <a:ext cx="161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 name="Freihand 2">
                  <a:extLst>
                    <a:ext uri="{FF2B5EF4-FFF2-40B4-BE49-F238E27FC236}">
                      <a16:creationId xmlns:a16="http://schemas.microsoft.com/office/drawing/2014/main" id="{ADD7ADF9-0008-45FF-AD0E-85429242820E}"/>
                    </a:ext>
                  </a:extLst>
                </p14:cNvPr>
                <p14:cNvContentPartPr/>
                <p14:nvPr/>
              </p14:nvContentPartPr>
              <p14:xfrm>
                <a:off x="3958833" y="3673884"/>
                <a:ext cx="69120" cy="151200"/>
              </p14:xfrm>
            </p:contentPart>
          </mc:Choice>
          <mc:Fallback xmlns="">
            <p:pic>
              <p:nvPicPr>
                <p:cNvPr id="3" name="Freihand 2">
                  <a:extLst>
                    <a:ext uri="{FF2B5EF4-FFF2-40B4-BE49-F238E27FC236}">
                      <a16:creationId xmlns:a16="http://schemas.microsoft.com/office/drawing/2014/main" id="{ADD7ADF9-0008-45FF-AD0E-85429242820E}"/>
                    </a:ext>
                  </a:extLst>
                </p:cNvPr>
                <p:cNvPicPr/>
                <p:nvPr/>
              </p:nvPicPr>
              <p:blipFill>
                <a:blip r:embed="rId182"/>
                <a:stretch>
                  <a:fillRect/>
                </a:stretch>
              </p:blipFill>
              <p:spPr>
                <a:xfrm>
                  <a:off x="3954513" y="3669564"/>
                  <a:ext cx="7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 name="Freihand 3">
                  <a:extLst>
                    <a:ext uri="{FF2B5EF4-FFF2-40B4-BE49-F238E27FC236}">
                      <a16:creationId xmlns:a16="http://schemas.microsoft.com/office/drawing/2014/main" id="{06296A48-BBAF-4FB1-9349-7E3FEDBFF501}"/>
                    </a:ext>
                  </a:extLst>
                </p14:cNvPr>
                <p14:cNvContentPartPr/>
                <p14:nvPr/>
              </p14:nvContentPartPr>
              <p14:xfrm>
                <a:off x="3940473" y="3621684"/>
                <a:ext cx="107640" cy="84240"/>
              </p14:xfrm>
            </p:contentPart>
          </mc:Choice>
          <mc:Fallback xmlns="">
            <p:pic>
              <p:nvPicPr>
                <p:cNvPr id="4" name="Freihand 3">
                  <a:extLst>
                    <a:ext uri="{FF2B5EF4-FFF2-40B4-BE49-F238E27FC236}">
                      <a16:creationId xmlns:a16="http://schemas.microsoft.com/office/drawing/2014/main" id="{06296A48-BBAF-4FB1-9349-7E3FEDBFF501}"/>
                    </a:ext>
                  </a:extLst>
                </p:cNvPr>
                <p:cNvPicPr/>
                <p:nvPr/>
              </p:nvPicPr>
              <p:blipFill>
                <a:blip r:embed="rId184"/>
                <a:stretch>
                  <a:fillRect/>
                </a:stretch>
              </p:blipFill>
              <p:spPr>
                <a:xfrm>
                  <a:off x="3936153" y="3617364"/>
                  <a:ext cx="116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 name="Freihand 5">
                  <a:extLst>
                    <a:ext uri="{FF2B5EF4-FFF2-40B4-BE49-F238E27FC236}">
                      <a16:creationId xmlns:a16="http://schemas.microsoft.com/office/drawing/2014/main" id="{82B5B4C6-BFC7-460E-AC01-E99DC40FE8CF}"/>
                    </a:ext>
                  </a:extLst>
                </p14:cNvPr>
                <p14:cNvContentPartPr/>
                <p14:nvPr/>
              </p14:nvContentPartPr>
              <p14:xfrm>
                <a:off x="3306513" y="3953964"/>
                <a:ext cx="111600" cy="230040"/>
              </p14:xfrm>
            </p:contentPart>
          </mc:Choice>
          <mc:Fallback xmlns="">
            <p:pic>
              <p:nvPicPr>
                <p:cNvPr id="6" name="Freihand 5">
                  <a:extLst>
                    <a:ext uri="{FF2B5EF4-FFF2-40B4-BE49-F238E27FC236}">
                      <a16:creationId xmlns:a16="http://schemas.microsoft.com/office/drawing/2014/main" id="{82B5B4C6-BFC7-460E-AC01-E99DC40FE8CF}"/>
                    </a:ext>
                  </a:extLst>
                </p:cNvPr>
                <p:cNvPicPr/>
                <p:nvPr/>
              </p:nvPicPr>
              <p:blipFill>
                <a:blip r:embed="rId186"/>
                <a:stretch>
                  <a:fillRect/>
                </a:stretch>
              </p:blipFill>
              <p:spPr>
                <a:xfrm>
                  <a:off x="3302193" y="3949644"/>
                  <a:ext cx="120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 name="Freihand 6">
                  <a:extLst>
                    <a:ext uri="{FF2B5EF4-FFF2-40B4-BE49-F238E27FC236}">
                      <a16:creationId xmlns:a16="http://schemas.microsoft.com/office/drawing/2014/main" id="{7A0615AC-9BD0-4628-972D-78CC3D1E573D}"/>
                    </a:ext>
                  </a:extLst>
                </p14:cNvPr>
                <p14:cNvContentPartPr/>
                <p14:nvPr/>
              </p14:nvContentPartPr>
              <p14:xfrm>
                <a:off x="3445113" y="4046844"/>
                <a:ext cx="82800" cy="93960"/>
              </p14:xfrm>
            </p:contentPart>
          </mc:Choice>
          <mc:Fallback xmlns="">
            <p:pic>
              <p:nvPicPr>
                <p:cNvPr id="7" name="Freihand 6">
                  <a:extLst>
                    <a:ext uri="{FF2B5EF4-FFF2-40B4-BE49-F238E27FC236}">
                      <a16:creationId xmlns:a16="http://schemas.microsoft.com/office/drawing/2014/main" id="{7A0615AC-9BD0-4628-972D-78CC3D1E573D}"/>
                    </a:ext>
                  </a:extLst>
                </p:cNvPr>
                <p:cNvPicPr/>
                <p:nvPr/>
              </p:nvPicPr>
              <p:blipFill>
                <a:blip r:embed="rId188"/>
                <a:stretch>
                  <a:fillRect/>
                </a:stretch>
              </p:blipFill>
              <p:spPr>
                <a:xfrm>
                  <a:off x="3440793" y="4042524"/>
                  <a:ext cx="91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 name="Freihand 7">
                  <a:extLst>
                    <a:ext uri="{FF2B5EF4-FFF2-40B4-BE49-F238E27FC236}">
                      <a16:creationId xmlns:a16="http://schemas.microsoft.com/office/drawing/2014/main" id="{C975A2BF-FD53-4038-8DAD-5D861ADE8B59}"/>
                    </a:ext>
                  </a:extLst>
                </p14:cNvPr>
                <p14:cNvContentPartPr/>
                <p14:nvPr/>
              </p14:nvContentPartPr>
              <p14:xfrm>
                <a:off x="3532593" y="4008324"/>
                <a:ext cx="37440" cy="109800"/>
              </p14:xfrm>
            </p:contentPart>
          </mc:Choice>
          <mc:Fallback xmlns="">
            <p:pic>
              <p:nvPicPr>
                <p:cNvPr id="8" name="Freihand 7">
                  <a:extLst>
                    <a:ext uri="{FF2B5EF4-FFF2-40B4-BE49-F238E27FC236}">
                      <a16:creationId xmlns:a16="http://schemas.microsoft.com/office/drawing/2014/main" id="{C975A2BF-FD53-4038-8DAD-5D861ADE8B59}"/>
                    </a:ext>
                  </a:extLst>
                </p:cNvPr>
                <p:cNvPicPr/>
                <p:nvPr/>
              </p:nvPicPr>
              <p:blipFill>
                <a:blip r:embed="rId190"/>
                <a:stretch>
                  <a:fillRect/>
                </a:stretch>
              </p:blipFill>
              <p:spPr>
                <a:xfrm>
                  <a:off x="3528273" y="4004004"/>
                  <a:ext cx="46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9" name="Freihand 8">
                  <a:extLst>
                    <a:ext uri="{FF2B5EF4-FFF2-40B4-BE49-F238E27FC236}">
                      <a16:creationId xmlns:a16="http://schemas.microsoft.com/office/drawing/2014/main" id="{5C4A6846-311C-49DD-B356-749FC3E5F8E0}"/>
                    </a:ext>
                  </a:extLst>
                </p14:cNvPr>
                <p14:cNvContentPartPr/>
                <p14:nvPr/>
              </p14:nvContentPartPr>
              <p14:xfrm>
                <a:off x="3544473" y="3932004"/>
                <a:ext cx="27720" cy="194400"/>
              </p14:xfrm>
            </p:contentPart>
          </mc:Choice>
          <mc:Fallback xmlns="">
            <p:pic>
              <p:nvPicPr>
                <p:cNvPr id="9" name="Freihand 8">
                  <a:extLst>
                    <a:ext uri="{FF2B5EF4-FFF2-40B4-BE49-F238E27FC236}">
                      <a16:creationId xmlns:a16="http://schemas.microsoft.com/office/drawing/2014/main" id="{5C4A6846-311C-49DD-B356-749FC3E5F8E0}"/>
                    </a:ext>
                  </a:extLst>
                </p:cNvPr>
                <p:cNvPicPr/>
                <p:nvPr/>
              </p:nvPicPr>
              <p:blipFill>
                <a:blip r:embed="rId192"/>
                <a:stretch>
                  <a:fillRect/>
                </a:stretch>
              </p:blipFill>
              <p:spPr>
                <a:xfrm>
                  <a:off x="3540153" y="3927684"/>
                  <a:ext cx="36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 name="Freihand 9">
                  <a:extLst>
                    <a:ext uri="{FF2B5EF4-FFF2-40B4-BE49-F238E27FC236}">
                      <a16:creationId xmlns:a16="http://schemas.microsoft.com/office/drawing/2014/main" id="{CE03FDB2-4875-45F5-B18E-028C53ABD719}"/>
                    </a:ext>
                  </a:extLst>
                </p14:cNvPr>
                <p14:cNvContentPartPr/>
                <p14:nvPr/>
              </p14:nvContentPartPr>
              <p14:xfrm>
                <a:off x="3586233" y="3928764"/>
                <a:ext cx="71640" cy="182160"/>
              </p14:xfrm>
            </p:contentPart>
          </mc:Choice>
          <mc:Fallback xmlns="">
            <p:pic>
              <p:nvPicPr>
                <p:cNvPr id="10" name="Freihand 9">
                  <a:extLst>
                    <a:ext uri="{FF2B5EF4-FFF2-40B4-BE49-F238E27FC236}">
                      <a16:creationId xmlns:a16="http://schemas.microsoft.com/office/drawing/2014/main" id="{CE03FDB2-4875-45F5-B18E-028C53ABD719}"/>
                    </a:ext>
                  </a:extLst>
                </p:cNvPr>
                <p:cNvPicPr/>
                <p:nvPr/>
              </p:nvPicPr>
              <p:blipFill>
                <a:blip r:embed="rId194"/>
                <a:stretch>
                  <a:fillRect/>
                </a:stretch>
              </p:blipFill>
              <p:spPr>
                <a:xfrm>
                  <a:off x="3581913" y="3924444"/>
                  <a:ext cx="80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 name="Freihand 10">
                  <a:extLst>
                    <a:ext uri="{FF2B5EF4-FFF2-40B4-BE49-F238E27FC236}">
                      <a16:creationId xmlns:a16="http://schemas.microsoft.com/office/drawing/2014/main" id="{A060EAFF-9362-4EC2-B0B9-035B452FBB29}"/>
                    </a:ext>
                  </a:extLst>
                </p14:cNvPr>
                <p14:cNvContentPartPr/>
                <p14:nvPr/>
              </p14:nvContentPartPr>
              <p14:xfrm>
                <a:off x="3679473" y="4030284"/>
                <a:ext cx="76680" cy="79560"/>
              </p14:xfrm>
            </p:contentPart>
          </mc:Choice>
          <mc:Fallback xmlns="">
            <p:pic>
              <p:nvPicPr>
                <p:cNvPr id="11" name="Freihand 10">
                  <a:extLst>
                    <a:ext uri="{FF2B5EF4-FFF2-40B4-BE49-F238E27FC236}">
                      <a16:creationId xmlns:a16="http://schemas.microsoft.com/office/drawing/2014/main" id="{A060EAFF-9362-4EC2-B0B9-035B452FBB29}"/>
                    </a:ext>
                  </a:extLst>
                </p:cNvPr>
                <p:cNvPicPr/>
                <p:nvPr/>
              </p:nvPicPr>
              <p:blipFill>
                <a:blip r:embed="rId196"/>
                <a:stretch>
                  <a:fillRect/>
                </a:stretch>
              </p:blipFill>
              <p:spPr>
                <a:xfrm>
                  <a:off x="3675153" y="4025964"/>
                  <a:ext cx="85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 name="Freihand 11">
                  <a:extLst>
                    <a:ext uri="{FF2B5EF4-FFF2-40B4-BE49-F238E27FC236}">
                      <a16:creationId xmlns:a16="http://schemas.microsoft.com/office/drawing/2014/main" id="{A584AB7D-5CF8-4CAB-909E-7293FDB1AC69}"/>
                    </a:ext>
                  </a:extLst>
                </p14:cNvPr>
                <p14:cNvContentPartPr/>
                <p14:nvPr/>
              </p14:nvContentPartPr>
              <p14:xfrm>
                <a:off x="3764433" y="4014444"/>
                <a:ext cx="46800" cy="65520"/>
              </p14:xfrm>
            </p:contentPart>
          </mc:Choice>
          <mc:Fallback xmlns="">
            <p:pic>
              <p:nvPicPr>
                <p:cNvPr id="12" name="Freihand 11">
                  <a:extLst>
                    <a:ext uri="{FF2B5EF4-FFF2-40B4-BE49-F238E27FC236}">
                      <a16:creationId xmlns:a16="http://schemas.microsoft.com/office/drawing/2014/main" id="{A584AB7D-5CF8-4CAB-909E-7293FDB1AC69}"/>
                    </a:ext>
                  </a:extLst>
                </p:cNvPr>
                <p:cNvPicPr/>
                <p:nvPr/>
              </p:nvPicPr>
              <p:blipFill>
                <a:blip r:embed="rId198"/>
                <a:stretch>
                  <a:fillRect/>
                </a:stretch>
              </p:blipFill>
              <p:spPr>
                <a:xfrm>
                  <a:off x="3760113" y="4010124"/>
                  <a:ext cx="55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 name="Freihand 12">
                  <a:extLst>
                    <a:ext uri="{FF2B5EF4-FFF2-40B4-BE49-F238E27FC236}">
                      <a16:creationId xmlns:a16="http://schemas.microsoft.com/office/drawing/2014/main" id="{AD35F869-1127-48B5-9526-987311935F16}"/>
                    </a:ext>
                  </a:extLst>
                </p14:cNvPr>
                <p14:cNvContentPartPr/>
                <p14:nvPr/>
              </p14:nvContentPartPr>
              <p14:xfrm>
                <a:off x="3830673" y="3916524"/>
                <a:ext cx="65160" cy="183960"/>
              </p14:xfrm>
            </p:contentPart>
          </mc:Choice>
          <mc:Fallback xmlns="">
            <p:pic>
              <p:nvPicPr>
                <p:cNvPr id="13" name="Freihand 12">
                  <a:extLst>
                    <a:ext uri="{FF2B5EF4-FFF2-40B4-BE49-F238E27FC236}">
                      <a16:creationId xmlns:a16="http://schemas.microsoft.com/office/drawing/2014/main" id="{AD35F869-1127-48B5-9526-987311935F16}"/>
                    </a:ext>
                  </a:extLst>
                </p:cNvPr>
                <p:cNvPicPr/>
                <p:nvPr/>
              </p:nvPicPr>
              <p:blipFill>
                <a:blip r:embed="rId200"/>
                <a:stretch>
                  <a:fillRect/>
                </a:stretch>
              </p:blipFill>
              <p:spPr>
                <a:xfrm>
                  <a:off x="3826353" y="3912204"/>
                  <a:ext cx="73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 name="Freihand 13">
                  <a:extLst>
                    <a:ext uri="{FF2B5EF4-FFF2-40B4-BE49-F238E27FC236}">
                      <a16:creationId xmlns:a16="http://schemas.microsoft.com/office/drawing/2014/main" id="{9B7A70B9-56B0-4BB6-A4D8-BD1504564557}"/>
                    </a:ext>
                  </a:extLst>
                </p14:cNvPr>
                <p14:cNvContentPartPr/>
                <p14:nvPr/>
              </p14:nvContentPartPr>
              <p14:xfrm>
                <a:off x="3911673" y="3902124"/>
                <a:ext cx="235800" cy="236880"/>
              </p14:xfrm>
            </p:contentPart>
          </mc:Choice>
          <mc:Fallback xmlns="">
            <p:pic>
              <p:nvPicPr>
                <p:cNvPr id="14" name="Freihand 13">
                  <a:extLst>
                    <a:ext uri="{FF2B5EF4-FFF2-40B4-BE49-F238E27FC236}">
                      <a16:creationId xmlns:a16="http://schemas.microsoft.com/office/drawing/2014/main" id="{9B7A70B9-56B0-4BB6-A4D8-BD1504564557}"/>
                    </a:ext>
                  </a:extLst>
                </p:cNvPr>
                <p:cNvPicPr/>
                <p:nvPr/>
              </p:nvPicPr>
              <p:blipFill>
                <a:blip r:embed="rId202"/>
                <a:stretch>
                  <a:fillRect/>
                </a:stretch>
              </p:blipFill>
              <p:spPr>
                <a:xfrm>
                  <a:off x="3907353" y="3897804"/>
                  <a:ext cx="244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7" name="Freihand 36">
                  <a:extLst>
                    <a:ext uri="{FF2B5EF4-FFF2-40B4-BE49-F238E27FC236}">
                      <a16:creationId xmlns:a16="http://schemas.microsoft.com/office/drawing/2014/main" id="{097FC0D8-F571-4606-9C1B-BAA24BE59E03}"/>
                    </a:ext>
                  </a:extLst>
                </p14:cNvPr>
                <p14:cNvContentPartPr/>
                <p14:nvPr/>
              </p14:nvContentPartPr>
              <p14:xfrm>
                <a:off x="3939393" y="3351324"/>
                <a:ext cx="237240" cy="295920"/>
              </p14:xfrm>
            </p:contentPart>
          </mc:Choice>
          <mc:Fallback xmlns="">
            <p:pic>
              <p:nvPicPr>
                <p:cNvPr id="37" name="Freihand 36">
                  <a:extLst>
                    <a:ext uri="{FF2B5EF4-FFF2-40B4-BE49-F238E27FC236}">
                      <a16:creationId xmlns:a16="http://schemas.microsoft.com/office/drawing/2014/main" id="{097FC0D8-F571-4606-9C1B-BAA24BE59E03}"/>
                    </a:ext>
                  </a:extLst>
                </p:cNvPr>
                <p:cNvPicPr/>
                <p:nvPr/>
              </p:nvPicPr>
              <p:blipFill>
                <a:blip r:embed="rId204"/>
                <a:stretch>
                  <a:fillRect/>
                </a:stretch>
              </p:blipFill>
              <p:spPr>
                <a:xfrm>
                  <a:off x="3935073" y="3347004"/>
                  <a:ext cx="2458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 name="Freihand 38">
                  <a:extLst>
                    <a:ext uri="{FF2B5EF4-FFF2-40B4-BE49-F238E27FC236}">
                      <a16:creationId xmlns:a16="http://schemas.microsoft.com/office/drawing/2014/main" id="{0B724CC0-A356-48CC-BDE1-4E8A42FE642E}"/>
                    </a:ext>
                  </a:extLst>
                </p14:cNvPr>
                <p14:cNvContentPartPr/>
                <p14:nvPr/>
              </p14:nvContentPartPr>
              <p14:xfrm>
                <a:off x="3928233" y="3667044"/>
                <a:ext cx="142920" cy="754200"/>
              </p14:xfrm>
            </p:contentPart>
          </mc:Choice>
          <mc:Fallback xmlns="">
            <p:pic>
              <p:nvPicPr>
                <p:cNvPr id="39" name="Freihand 38">
                  <a:extLst>
                    <a:ext uri="{FF2B5EF4-FFF2-40B4-BE49-F238E27FC236}">
                      <a16:creationId xmlns:a16="http://schemas.microsoft.com/office/drawing/2014/main" id="{0B724CC0-A356-48CC-BDE1-4E8A42FE642E}"/>
                    </a:ext>
                  </a:extLst>
                </p:cNvPr>
                <p:cNvPicPr/>
                <p:nvPr/>
              </p:nvPicPr>
              <p:blipFill>
                <a:blip r:embed="rId206"/>
                <a:stretch>
                  <a:fillRect/>
                </a:stretch>
              </p:blipFill>
              <p:spPr>
                <a:xfrm>
                  <a:off x="3923913" y="3662724"/>
                  <a:ext cx="15156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1" name="Freihand 40">
                  <a:extLst>
                    <a:ext uri="{FF2B5EF4-FFF2-40B4-BE49-F238E27FC236}">
                      <a16:creationId xmlns:a16="http://schemas.microsoft.com/office/drawing/2014/main" id="{81BBEA0D-89D1-4698-BCD9-AC8623DE0FA7}"/>
                    </a:ext>
                  </a:extLst>
                </p14:cNvPr>
                <p14:cNvContentPartPr/>
                <p14:nvPr/>
              </p14:nvContentPartPr>
              <p14:xfrm>
                <a:off x="3609993" y="4514844"/>
                <a:ext cx="96840" cy="207360"/>
              </p14:xfrm>
            </p:contentPart>
          </mc:Choice>
          <mc:Fallback xmlns="">
            <p:pic>
              <p:nvPicPr>
                <p:cNvPr id="41" name="Freihand 40">
                  <a:extLst>
                    <a:ext uri="{FF2B5EF4-FFF2-40B4-BE49-F238E27FC236}">
                      <a16:creationId xmlns:a16="http://schemas.microsoft.com/office/drawing/2014/main" id="{81BBEA0D-89D1-4698-BCD9-AC8623DE0FA7}"/>
                    </a:ext>
                  </a:extLst>
                </p:cNvPr>
                <p:cNvPicPr/>
                <p:nvPr/>
              </p:nvPicPr>
              <p:blipFill>
                <a:blip r:embed="rId208"/>
                <a:stretch>
                  <a:fillRect/>
                </a:stretch>
              </p:blipFill>
              <p:spPr>
                <a:xfrm>
                  <a:off x="3605673" y="4510524"/>
                  <a:ext cx="105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2" name="Freihand 41">
                  <a:extLst>
                    <a:ext uri="{FF2B5EF4-FFF2-40B4-BE49-F238E27FC236}">
                      <a16:creationId xmlns:a16="http://schemas.microsoft.com/office/drawing/2014/main" id="{BEA317C2-F711-456A-8921-4066A2E0F0DC}"/>
                    </a:ext>
                  </a:extLst>
                </p14:cNvPr>
                <p14:cNvContentPartPr/>
                <p14:nvPr/>
              </p14:nvContentPartPr>
              <p14:xfrm>
                <a:off x="3745713" y="4478844"/>
                <a:ext cx="47160" cy="212760"/>
              </p14:xfrm>
            </p:contentPart>
          </mc:Choice>
          <mc:Fallback xmlns="">
            <p:pic>
              <p:nvPicPr>
                <p:cNvPr id="42" name="Freihand 41">
                  <a:extLst>
                    <a:ext uri="{FF2B5EF4-FFF2-40B4-BE49-F238E27FC236}">
                      <a16:creationId xmlns:a16="http://schemas.microsoft.com/office/drawing/2014/main" id="{BEA317C2-F711-456A-8921-4066A2E0F0DC}"/>
                    </a:ext>
                  </a:extLst>
                </p:cNvPr>
                <p:cNvPicPr/>
                <p:nvPr/>
              </p:nvPicPr>
              <p:blipFill>
                <a:blip r:embed="rId210"/>
                <a:stretch>
                  <a:fillRect/>
                </a:stretch>
              </p:blipFill>
              <p:spPr>
                <a:xfrm>
                  <a:off x="3741393" y="4474524"/>
                  <a:ext cx="55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4" name="Freihand 43">
                  <a:extLst>
                    <a:ext uri="{FF2B5EF4-FFF2-40B4-BE49-F238E27FC236}">
                      <a16:creationId xmlns:a16="http://schemas.microsoft.com/office/drawing/2014/main" id="{AF1B1970-4D85-49C7-B732-49E3B8C1CF43}"/>
                    </a:ext>
                  </a:extLst>
                </p14:cNvPr>
                <p14:cNvContentPartPr/>
                <p14:nvPr/>
              </p14:nvContentPartPr>
              <p14:xfrm>
                <a:off x="3813393" y="4558404"/>
                <a:ext cx="69480" cy="132120"/>
              </p14:xfrm>
            </p:contentPart>
          </mc:Choice>
          <mc:Fallback xmlns="">
            <p:pic>
              <p:nvPicPr>
                <p:cNvPr id="44" name="Freihand 43">
                  <a:extLst>
                    <a:ext uri="{FF2B5EF4-FFF2-40B4-BE49-F238E27FC236}">
                      <a16:creationId xmlns:a16="http://schemas.microsoft.com/office/drawing/2014/main" id="{AF1B1970-4D85-49C7-B732-49E3B8C1CF43}"/>
                    </a:ext>
                  </a:extLst>
                </p:cNvPr>
                <p:cNvPicPr/>
                <p:nvPr/>
              </p:nvPicPr>
              <p:blipFill>
                <a:blip r:embed="rId212"/>
                <a:stretch>
                  <a:fillRect/>
                </a:stretch>
              </p:blipFill>
              <p:spPr>
                <a:xfrm>
                  <a:off x="3809073" y="4554084"/>
                  <a:ext cx="78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5" name="Freihand 44">
                  <a:extLst>
                    <a:ext uri="{FF2B5EF4-FFF2-40B4-BE49-F238E27FC236}">
                      <a16:creationId xmlns:a16="http://schemas.microsoft.com/office/drawing/2014/main" id="{71B043C9-A81F-4FF4-B758-A31B1712517A}"/>
                    </a:ext>
                  </a:extLst>
                </p14:cNvPr>
                <p14:cNvContentPartPr/>
                <p14:nvPr/>
              </p14:nvContentPartPr>
              <p14:xfrm>
                <a:off x="3874233" y="4635804"/>
                <a:ext cx="20880" cy="74160"/>
              </p14:xfrm>
            </p:contentPart>
          </mc:Choice>
          <mc:Fallback xmlns="">
            <p:pic>
              <p:nvPicPr>
                <p:cNvPr id="45" name="Freihand 44">
                  <a:extLst>
                    <a:ext uri="{FF2B5EF4-FFF2-40B4-BE49-F238E27FC236}">
                      <a16:creationId xmlns:a16="http://schemas.microsoft.com/office/drawing/2014/main" id="{71B043C9-A81F-4FF4-B758-A31B1712517A}"/>
                    </a:ext>
                  </a:extLst>
                </p:cNvPr>
                <p:cNvPicPr/>
                <p:nvPr/>
              </p:nvPicPr>
              <p:blipFill>
                <a:blip r:embed="rId214"/>
                <a:stretch>
                  <a:fillRect/>
                </a:stretch>
              </p:blipFill>
              <p:spPr>
                <a:xfrm>
                  <a:off x="3869913" y="4631484"/>
                  <a:ext cx="29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 name="Freihand 46">
                  <a:extLst>
                    <a:ext uri="{FF2B5EF4-FFF2-40B4-BE49-F238E27FC236}">
                      <a16:creationId xmlns:a16="http://schemas.microsoft.com/office/drawing/2014/main" id="{0B45C483-C679-4168-9AC2-02FA9E0E3BFD}"/>
                    </a:ext>
                  </a:extLst>
                </p14:cNvPr>
                <p14:cNvContentPartPr/>
                <p14:nvPr/>
              </p14:nvContentPartPr>
              <p14:xfrm>
                <a:off x="3951633" y="4492884"/>
                <a:ext cx="15120" cy="130320"/>
              </p14:xfrm>
            </p:contentPart>
          </mc:Choice>
          <mc:Fallback xmlns="">
            <p:pic>
              <p:nvPicPr>
                <p:cNvPr id="47" name="Freihand 46">
                  <a:extLst>
                    <a:ext uri="{FF2B5EF4-FFF2-40B4-BE49-F238E27FC236}">
                      <a16:creationId xmlns:a16="http://schemas.microsoft.com/office/drawing/2014/main" id="{0B45C483-C679-4168-9AC2-02FA9E0E3BFD}"/>
                    </a:ext>
                  </a:extLst>
                </p:cNvPr>
                <p:cNvPicPr/>
                <p:nvPr/>
              </p:nvPicPr>
              <p:blipFill>
                <a:blip r:embed="rId216"/>
                <a:stretch>
                  <a:fillRect/>
                </a:stretch>
              </p:blipFill>
              <p:spPr>
                <a:xfrm>
                  <a:off x="3947313" y="4488564"/>
                  <a:ext cx="23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 name="Freihand 47">
                  <a:extLst>
                    <a:ext uri="{FF2B5EF4-FFF2-40B4-BE49-F238E27FC236}">
                      <a16:creationId xmlns:a16="http://schemas.microsoft.com/office/drawing/2014/main" id="{11CE9F1B-7684-42C4-B10A-1F2CE5963D69}"/>
                    </a:ext>
                  </a:extLst>
                </p14:cNvPr>
                <p14:cNvContentPartPr/>
                <p14:nvPr/>
              </p14:nvContentPartPr>
              <p14:xfrm>
                <a:off x="3975753" y="4467324"/>
                <a:ext cx="77040" cy="267480"/>
              </p14:xfrm>
            </p:contentPart>
          </mc:Choice>
          <mc:Fallback xmlns="">
            <p:pic>
              <p:nvPicPr>
                <p:cNvPr id="48" name="Freihand 47">
                  <a:extLst>
                    <a:ext uri="{FF2B5EF4-FFF2-40B4-BE49-F238E27FC236}">
                      <a16:creationId xmlns:a16="http://schemas.microsoft.com/office/drawing/2014/main" id="{11CE9F1B-7684-42C4-B10A-1F2CE5963D69}"/>
                    </a:ext>
                  </a:extLst>
                </p:cNvPr>
                <p:cNvPicPr/>
                <p:nvPr/>
              </p:nvPicPr>
              <p:blipFill>
                <a:blip r:embed="rId218"/>
                <a:stretch>
                  <a:fillRect/>
                </a:stretch>
              </p:blipFill>
              <p:spPr>
                <a:xfrm>
                  <a:off x="3971433" y="4463004"/>
                  <a:ext cx="856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50" name="Freihand 49">
                  <a:extLst>
                    <a:ext uri="{FF2B5EF4-FFF2-40B4-BE49-F238E27FC236}">
                      <a16:creationId xmlns:a16="http://schemas.microsoft.com/office/drawing/2014/main" id="{CD1C4AFA-BF54-418E-AEA6-3528DBE88EE6}"/>
                    </a:ext>
                  </a:extLst>
                </p14:cNvPr>
                <p14:cNvContentPartPr/>
                <p14:nvPr/>
              </p14:nvContentPartPr>
              <p14:xfrm>
                <a:off x="3829233" y="4344924"/>
                <a:ext cx="22320" cy="114840"/>
              </p14:xfrm>
            </p:contentPart>
          </mc:Choice>
          <mc:Fallback xmlns="">
            <p:pic>
              <p:nvPicPr>
                <p:cNvPr id="50" name="Freihand 49">
                  <a:extLst>
                    <a:ext uri="{FF2B5EF4-FFF2-40B4-BE49-F238E27FC236}">
                      <a16:creationId xmlns:a16="http://schemas.microsoft.com/office/drawing/2014/main" id="{CD1C4AFA-BF54-418E-AEA6-3528DBE88EE6}"/>
                    </a:ext>
                  </a:extLst>
                </p:cNvPr>
                <p:cNvPicPr/>
                <p:nvPr/>
              </p:nvPicPr>
              <p:blipFill>
                <a:blip r:embed="rId220"/>
                <a:stretch>
                  <a:fillRect/>
                </a:stretch>
              </p:blipFill>
              <p:spPr>
                <a:xfrm>
                  <a:off x="3824913" y="4340604"/>
                  <a:ext cx="30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3" name="Freihand 52">
                  <a:extLst>
                    <a:ext uri="{FF2B5EF4-FFF2-40B4-BE49-F238E27FC236}">
                      <a16:creationId xmlns:a16="http://schemas.microsoft.com/office/drawing/2014/main" id="{75473151-642D-4129-B067-33C39B30A200}"/>
                    </a:ext>
                  </a:extLst>
                </p14:cNvPr>
                <p14:cNvContentPartPr/>
                <p14:nvPr/>
              </p14:nvContentPartPr>
              <p14:xfrm>
                <a:off x="3790353" y="4383444"/>
                <a:ext cx="97200" cy="10800"/>
              </p14:xfrm>
            </p:contentPart>
          </mc:Choice>
          <mc:Fallback xmlns="">
            <p:pic>
              <p:nvPicPr>
                <p:cNvPr id="53" name="Freihand 52">
                  <a:extLst>
                    <a:ext uri="{FF2B5EF4-FFF2-40B4-BE49-F238E27FC236}">
                      <a16:creationId xmlns:a16="http://schemas.microsoft.com/office/drawing/2014/main" id="{75473151-642D-4129-B067-33C39B30A200}"/>
                    </a:ext>
                  </a:extLst>
                </p:cNvPr>
                <p:cNvPicPr/>
                <p:nvPr/>
              </p:nvPicPr>
              <p:blipFill>
                <a:blip r:embed="rId222"/>
                <a:stretch>
                  <a:fillRect/>
                </a:stretch>
              </p:blipFill>
              <p:spPr>
                <a:xfrm>
                  <a:off x="3786033" y="4379124"/>
                  <a:ext cx="105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4" name="Freihand 53">
                  <a:extLst>
                    <a:ext uri="{FF2B5EF4-FFF2-40B4-BE49-F238E27FC236}">
                      <a16:creationId xmlns:a16="http://schemas.microsoft.com/office/drawing/2014/main" id="{CDFA45B6-144D-47E1-B791-8F527389CB4A}"/>
                    </a:ext>
                  </a:extLst>
                </p14:cNvPr>
                <p14:cNvContentPartPr/>
                <p14:nvPr/>
              </p14:nvContentPartPr>
              <p14:xfrm>
                <a:off x="3953433" y="4359684"/>
                <a:ext cx="51840" cy="3600"/>
              </p14:xfrm>
            </p:contentPart>
          </mc:Choice>
          <mc:Fallback xmlns="">
            <p:pic>
              <p:nvPicPr>
                <p:cNvPr id="54" name="Freihand 53">
                  <a:extLst>
                    <a:ext uri="{FF2B5EF4-FFF2-40B4-BE49-F238E27FC236}">
                      <a16:creationId xmlns:a16="http://schemas.microsoft.com/office/drawing/2014/main" id="{CDFA45B6-144D-47E1-B791-8F527389CB4A}"/>
                    </a:ext>
                  </a:extLst>
                </p:cNvPr>
                <p:cNvPicPr/>
                <p:nvPr/>
              </p:nvPicPr>
              <p:blipFill>
                <a:blip r:embed="rId224"/>
                <a:stretch>
                  <a:fillRect/>
                </a:stretch>
              </p:blipFill>
              <p:spPr>
                <a:xfrm>
                  <a:off x="3949113" y="4355364"/>
                  <a:ext cx="60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23" name="Freihand 222">
                  <a:extLst>
                    <a:ext uri="{FF2B5EF4-FFF2-40B4-BE49-F238E27FC236}">
                      <a16:creationId xmlns:a16="http://schemas.microsoft.com/office/drawing/2014/main" id="{7EEDBA66-0629-43C5-9CC2-D912981FF196}"/>
                    </a:ext>
                  </a:extLst>
                </p14:cNvPr>
                <p14:cNvContentPartPr/>
                <p14:nvPr/>
              </p14:nvContentPartPr>
              <p14:xfrm>
                <a:off x="3779553" y="4279344"/>
                <a:ext cx="125640" cy="211680"/>
              </p14:xfrm>
            </p:contentPart>
          </mc:Choice>
          <mc:Fallback xmlns="">
            <p:pic>
              <p:nvPicPr>
                <p:cNvPr id="223" name="Freihand 222">
                  <a:extLst>
                    <a:ext uri="{FF2B5EF4-FFF2-40B4-BE49-F238E27FC236}">
                      <a16:creationId xmlns:a16="http://schemas.microsoft.com/office/drawing/2014/main" id="{7EEDBA66-0629-43C5-9CC2-D912981FF196}"/>
                    </a:ext>
                  </a:extLst>
                </p:cNvPr>
                <p:cNvPicPr/>
                <p:nvPr/>
              </p:nvPicPr>
              <p:blipFill>
                <a:blip r:embed="rId226"/>
                <a:stretch>
                  <a:fillRect/>
                </a:stretch>
              </p:blipFill>
              <p:spPr>
                <a:xfrm>
                  <a:off x="3775233" y="4275024"/>
                  <a:ext cx="134280" cy="22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225" name="Freihand 224">
                <a:extLst>
                  <a:ext uri="{FF2B5EF4-FFF2-40B4-BE49-F238E27FC236}">
                    <a16:creationId xmlns:a16="http://schemas.microsoft.com/office/drawing/2014/main" id="{0565F5D6-20FE-4494-A966-210DE5AB5B5A}"/>
                  </a:ext>
                </a:extLst>
              </p14:cNvPr>
              <p14:cNvContentPartPr/>
              <p14:nvPr/>
            </p14:nvContentPartPr>
            <p14:xfrm>
              <a:off x="2581113" y="2259744"/>
              <a:ext cx="11880" cy="8280"/>
            </p14:xfrm>
          </p:contentPart>
        </mc:Choice>
        <mc:Fallback xmlns="">
          <p:pic>
            <p:nvPicPr>
              <p:cNvPr id="225" name="Freihand 224">
                <a:extLst>
                  <a:ext uri="{FF2B5EF4-FFF2-40B4-BE49-F238E27FC236}">
                    <a16:creationId xmlns:a16="http://schemas.microsoft.com/office/drawing/2014/main" id="{0565F5D6-20FE-4494-A966-210DE5AB5B5A}"/>
                  </a:ext>
                </a:extLst>
              </p:cNvPr>
              <p:cNvPicPr/>
              <p:nvPr/>
            </p:nvPicPr>
            <p:blipFill>
              <a:blip r:embed="rId228"/>
              <a:stretch>
                <a:fillRect/>
              </a:stretch>
            </p:blipFill>
            <p:spPr>
              <a:xfrm>
                <a:off x="2576793" y="2255424"/>
                <a:ext cx="20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6" name="Freihand 225">
                <a:extLst>
                  <a:ext uri="{FF2B5EF4-FFF2-40B4-BE49-F238E27FC236}">
                    <a16:creationId xmlns:a16="http://schemas.microsoft.com/office/drawing/2014/main" id="{22B84F05-DC85-4B89-A522-003BD51DA21F}"/>
                  </a:ext>
                </a:extLst>
              </p14:cNvPr>
              <p14:cNvContentPartPr/>
              <p14:nvPr/>
            </p14:nvContentPartPr>
            <p14:xfrm>
              <a:off x="3114633" y="2507784"/>
              <a:ext cx="360" cy="360"/>
            </p14:xfrm>
          </p:contentPart>
        </mc:Choice>
        <mc:Fallback xmlns="">
          <p:pic>
            <p:nvPicPr>
              <p:cNvPr id="226" name="Freihand 225">
                <a:extLst>
                  <a:ext uri="{FF2B5EF4-FFF2-40B4-BE49-F238E27FC236}">
                    <a16:creationId xmlns:a16="http://schemas.microsoft.com/office/drawing/2014/main" id="{22B84F05-DC85-4B89-A522-003BD51DA21F}"/>
                  </a:ext>
                </a:extLst>
              </p:cNvPr>
              <p:cNvPicPr/>
              <p:nvPr/>
            </p:nvPicPr>
            <p:blipFill>
              <a:blip r:embed="rId148"/>
              <a:stretch>
                <a:fillRect/>
              </a:stretch>
            </p:blipFill>
            <p:spPr>
              <a:xfrm>
                <a:off x="3110313" y="25034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7" name="Freihand 226">
                <a:extLst>
                  <a:ext uri="{FF2B5EF4-FFF2-40B4-BE49-F238E27FC236}">
                    <a16:creationId xmlns:a16="http://schemas.microsoft.com/office/drawing/2014/main" id="{E96D7FF9-7878-4170-ADC5-DC54EC5AF6EF}"/>
                  </a:ext>
                </a:extLst>
              </p14:cNvPr>
              <p14:cNvContentPartPr/>
              <p14:nvPr/>
            </p14:nvContentPartPr>
            <p14:xfrm>
              <a:off x="916833" y="1093344"/>
              <a:ext cx="360" cy="360"/>
            </p14:xfrm>
          </p:contentPart>
        </mc:Choice>
        <mc:Fallback xmlns="">
          <p:pic>
            <p:nvPicPr>
              <p:cNvPr id="227" name="Freihand 226">
                <a:extLst>
                  <a:ext uri="{FF2B5EF4-FFF2-40B4-BE49-F238E27FC236}">
                    <a16:creationId xmlns:a16="http://schemas.microsoft.com/office/drawing/2014/main" id="{E96D7FF9-7878-4170-ADC5-DC54EC5AF6EF}"/>
                  </a:ext>
                </a:extLst>
              </p:cNvPr>
              <p:cNvPicPr/>
              <p:nvPr/>
            </p:nvPicPr>
            <p:blipFill>
              <a:blip r:embed="rId148"/>
              <a:stretch>
                <a:fillRect/>
              </a:stretch>
            </p:blipFill>
            <p:spPr>
              <a:xfrm>
                <a:off x="912513" y="10890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28" name="Freihand 227">
                <a:extLst>
                  <a:ext uri="{FF2B5EF4-FFF2-40B4-BE49-F238E27FC236}">
                    <a16:creationId xmlns:a16="http://schemas.microsoft.com/office/drawing/2014/main" id="{F10FE2FC-FB83-4A70-BFB9-4AA6EC0033C8}"/>
                  </a:ext>
                </a:extLst>
              </p14:cNvPr>
              <p14:cNvContentPartPr/>
              <p14:nvPr/>
            </p14:nvContentPartPr>
            <p14:xfrm>
              <a:off x="479433" y="1298184"/>
              <a:ext cx="2647440" cy="1779840"/>
            </p14:xfrm>
          </p:contentPart>
        </mc:Choice>
        <mc:Fallback xmlns="">
          <p:pic>
            <p:nvPicPr>
              <p:cNvPr id="228" name="Freihand 227">
                <a:extLst>
                  <a:ext uri="{FF2B5EF4-FFF2-40B4-BE49-F238E27FC236}">
                    <a16:creationId xmlns:a16="http://schemas.microsoft.com/office/drawing/2014/main" id="{F10FE2FC-FB83-4A70-BFB9-4AA6EC0033C8}"/>
                  </a:ext>
                </a:extLst>
              </p:cNvPr>
              <p:cNvPicPr/>
              <p:nvPr/>
            </p:nvPicPr>
            <p:blipFill>
              <a:blip r:embed="rId232"/>
              <a:stretch>
                <a:fillRect/>
              </a:stretch>
            </p:blipFill>
            <p:spPr>
              <a:xfrm>
                <a:off x="475113" y="1293864"/>
                <a:ext cx="2656080" cy="1788480"/>
              </a:xfrm>
              <a:prstGeom prst="rect">
                <a:avLst/>
              </a:prstGeom>
            </p:spPr>
          </p:pic>
        </mc:Fallback>
      </mc:AlternateContent>
      <p:grpSp>
        <p:nvGrpSpPr>
          <p:cNvPr id="238" name="Gruppieren 237">
            <a:extLst>
              <a:ext uri="{FF2B5EF4-FFF2-40B4-BE49-F238E27FC236}">
                <a16:creationId xmlns:a16="http://schemas.microsoft.com/office/drawing/2014/main" id="{114E444D-A887-45CB-BFE7-99269E088D3E}"/>
              </a:ext>
            </a:extLst>
          </p:cNvPr>
          <p:cNvGrpSpPr/>
          <p:nvPr/>
        </p:nvGrpSpPr>
        <p:grpSpPr>
          <a:xfrm>
            <a:off x="3131553" y="3021144"/>
            <a:ext cx="507600" cy="214920"/>
            <a:chOff x="3131553" y="3021144"/>
            <a:chExt cx="507600" cy="214920"/>
          </a:xfrm>
        </p:grpSpPr>
        <mc:AlternateContent xmlns:mc="http://schemas.openxmlformats.org/markup-compatibility/2006" xmlns:p14="http://schemas.microsoft.com/office/powerpoint/2010/main">
          <mc:Choice Requires="p14">
            <p:contentPart p14:bwMode="auto" r:id="rId233">
              <p14:nvContentPartPr>
                <p14:cNvPr id="229" name="Freihand 228">
                  <a:extLst>
                    <a:ext uri="{FF2B5EF4-FFF2-40B4-BE49-F238E27FC236}">
                      <a16:creationId xmlns:a16="http://schemas.microsoft.com/office/drawing/2014/main" id="{7FEC585B-CA1F-4130-BDEF-99965612E64F}"/>
                    </a:ext>
                  </a:extLst>
                </p14:cNvPr>
                <p14:cNvContentPartPr/>
                <p14:nvPr/>
              </p14:nvContentPartPr>
              <p14:xfrm>
                <a:off x="3131553" y="3030864"/>
                <a:ext cx="99720" cy="135720"/>
              </p14:xfrm>
            </p:contentPart>
          </mc:Choice>
          <mc:Fallback xmlns="">
            <p:pic>
              <p:nvPicPr>
                <p:cNvPr id="229" name="Freihand 228">
                  <a:extLst>
                    <a:ext uri="{FF2B5EF4-FFF2-40B4-BE49-F238E27FC236}">
                      <a16:creationId xmlns:a16="http://schemas.microsoft.com/office/drawing/2014/main" id="{7FEC585B-CA1F-4130-BDEF-99965612E64F}"/>
                    </a:ext>
                  </a:extLst>
                </p:cNvPr>
                <p:cNvPicPr/>
                <p:nvPr/>
              </p:nvPicPr>
              <p:blipFill>
                <a:blip r:embed="rId234"/>
                <a:stretch>
                  <a:fillRect/>
                </a:stretch>
              </p:blipFill>
              <p:spPr>
                <a:xfrm>
                  <a:off x="3127233" y="3026544"/>
                  <a:ext cx="108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0" name="Freihand 229">
                  <a:extLst>
                    <a:ext uri="{FF2B5EF4-FFF2-40B4-BE49-F238E27FC236}">
                      <a16:creationId xmlns:a16="http://schemas.microsoft.com/office/drawing/2014/main" id="{13A51328-BEDE-4D36-B34E-0A55646CD5FE}"/>
                    </a:ext>
                  </a:extLst>
                </p14:cNvPr>
                <p14:cNvContentPartPr/>
                <p14:nvPr/>
              </p14:nvContentPartPr>
              <p14:xfrm>
                <a:off x="3249273" y="3021144"/>
                <a:ext cx="38160" cy="155880"/>
              </p14:xfrm>
            </p:contentPart>
          </mc:Choice>
          <mc:Fallback xmlns="">
            <p:pic>
              <p:nvPicPr>
                <p:cNvPr id="230" name="Freihand 229">
                  <a:extLst>
                    <a:ext uri="{FF2B5EF4-FFF2-40B4-BE49-F238E27FC236}">
                      <a16:creationId xmlns:a16="http://schemas.microsoft.com/office/drawing/2014/main" id="{13A51328-BEDE-4D36-B34E-0A55646CD5FE}"/>
                    </a:ext>
                  </a:extLst>
                </p:cNvPr>
                <p:cNvPicPr/>
                <p:nvPr/>
              </p:nvPicPr>
              <p:blipFill>
                <a:blip r:embed="rId236"/>
                <a:stretch>
                  <a:fillRect/>
                </a:stretch>
              </p:blipFill>
              <p:spPr>
                <a:xfrm>
                  <a:off x="3244953" y="3016824"/>
                  <a:ext cx="46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2" name="Freihand 231">
                  <a:extLst>
                    <a:ext uri="{FF2B5EF4-FFF2-40B4-BE49-F238E27FC236}">
                      <a16:creationId xmlns:a16="http://schemas.microsoft.com/office/drawing/2014/main" id="{D36F4F8A-9773-49FE-8778-E24805A1B6BF}"/>
                    </a:ext>
                  </a:extLst>
                </p14:cNvPr>
                <p14:cNvContentPartPr/>
                <p14:nvPr/>
              </p14:nvContentPartPr>
              <p14:xfrm>
                <a:off x="3329553" y="3082704"/>
                <a:ext cx="14040" cy="54000"/>
              </p14:xfrm>
            </p:contentPart>
          </mc:Choice>
          <mc:Fallback xmlns="">
            <p:pic>
              <p:nvPicPr>
                <p:cNvPr id="232" name="Freihand 231">
                  <a:extLst>
                    <a:ext uri="{FF2B5EF4-FFF2-40B4-BE49-F238E27FC236}">
                      <a16:creationId xmlns:a16="http://schemas.microsoft.com/office/drawing/2014/main" id="{D36F4F8A-9773-49FE-8778-E24805A1B6BF}"/>
                    </a:ext>
                  </a:extLst>
                </p:cNvPr>
                <p:cNvPicPr/>
                <p:nvPr/>
              </p:nvPicPr>
              <p:blipFill>
                <a:blip r:embed="rId238"/>
                <a:stretch>
                  <a:fillRect/>
                </a:stretch>
              </p:blipFill>
              <p:spPr>
                <a:xfrm>
                  <a:off x="3325233" y="3078384"/>
                  <a:ext cx="22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33" name="Freihand 232">
                  <a:extLst>
                    <a:ext uri="{FF2B5EF4-FFF2-40B4-BE49-F238E27FC236}">
                      <a16:creationId xmlns:a16="http://schemas.microsoft.com/office/drawing/2014/main" id="{7C26737B-4E45-40FB-A090-B022B64B1D45}"/>
                    </a:ext>
                  </a:extLst>
                </p14:cNvPr>
                <p14:cNvContentPartPr/>
                <p14:nvPr/>
              </p14:nvContentPartPr>
              <p14:xfrm>
                <a:off x="3346833" y="3026904"/>
                <a:ext cx="7920" cy="12600"/>
              </p14:xfrm>
            </p:contentPart>
          </mc:Choice>
          <mc:Fallback xmlns="">
            <p:pic>
              <p:nvPicPr>
                <p:cNvPr id="233" name="Freihand 232">
                  <a:extLst>
                    <a:ext uri="{FF2B5EF4-FFF2-40B4-BE49-F238E27FC236}">
                      <a16:creationId xmlns:a16="http://schemas.microsoft.com/office/drawing/2014/main" id="{7C26737B-4E45-40FB-A090-B022B64B1D45}"/>
                    </a:ext>
                  </a:extLst>
                </p:cNvPr>
                <p:cNvPicPr/>
                <p:nvPr/>
              </p:nvPicPr>
              <p:blipFill>
                <a:blip r:embed="rId240"/>
                <a:stretch>
                  <a:fillRect/>
                </a:stretch>
              </p:blipFill>
              <p:spPr>
                <a:xfrm>
                  <a:off x="3342513" y="3022584"/>
                  <a:ext cx="1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34" name="Freihand 233">
                  <a:extLst>
                    <a:ext uri="{FF2B5EF4-FFF2-40B4-BE49-F238E27FC236}">
                      <a16:creationId xmlns:a16="http://schemas.microsoft.com/office/drawing/2014/main" id="{3EAF601D-9795-4426-85A8-966958DE5711}"/>
                    </a:ext>
                  </a:extLst>
                </p14:cNvPr>
                <p14:cNvContentPartPr/>
                <p14:nvPr/>
              </p14:nvContentPartPr>
              <p14:xfrm>
                <a:off x="3377073" y="3110424"/>
                <a:ext cx="5760" cy="52560"/>
              </p14:xfrm>
            </p:contentPart>
          </mc:Choice>
          <mc:Fallback xmlns="">
            <p:pic>
              <p:nvPicPr>
                <p:cNvPr id="234" name="Freihand 233">
                  <a:extLst>
                    <a:ext uri="{FF2B5EF4-FFF2-40B4-BE49-F238E27FC236}">
                      <a16:creationId xmlns:a16="http://schemas.microsoft.com/office/drawing/2014/main" id="{3EAF601D-9795-4426-85A8-966958DE5711}"/>
                    </a:ext>
                  </a:extLst>
                </p:cNvPr>
                <p:cNvPicPr/>
                <p:nvPr/>
              </p:nvPicPr>
              <p:blipFill>
                <a:blip r:embed="rId242"/>
                <a:stretch>
                  <a:fillRect/>
                </a:stretch>
              </p:blipFill>
              <p:spPr>
                <a:xfrm>
                  <a:off x="3372753" y="3106104"/>
                  <a:ext cx="14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5" name="Freihand 234">
                  <a:extLst>
                    <a:ext uri="{FF2B5EF4-FFF2-40B4-BE49-F238E27FC236}">
                      <a16:creationId xmlns:a16="http://schemas.microsoft.com/office/drawing/2014/main" id="{EFB519D7-4992-4D98-B362-B52DE01B7296}"/>
                    </a:ext>
                  </a:extLst>
                </p14:cNvPr>
                <p14:cNvContentPartPr/>
                <p14:nvPr/>
              </p14:nvContentPartPr>
              <p14:xfrm>
                <a:off x="3433953" y="3074064"/>
                <a:ext cx="78480" cy="102960"/>
              </p14:xfrm>
            </p:contentPart>
          </mc:Choice>
          <mc:Fallback xmlns="">
            <p:pic>
              <p:nvPicPr>
                <p:cNvPr id="235" name="Freihand 234">
                  <a:extLst>
                    <a:ext uri="{FF2B5EF4-FFF2-40B4-BE49-F238E27FC236}">
                      <a16:creationId xmlns:a16="http://schemas.microsoft.com/office/drawing/2014/main" id="{EFB519D7-4992-4D98-B362-B52DE01B7296}"/>
                    </a:ext>
                  </a:extLst>
                </p:cNvPr>
                <p:cNvPicPr/>
                <p:nvPr/>
              </p:nvPicPr>
              <p:blipFill>
                <a:blip r:embed="rId244"/>
                <a:stretch>
                  <a:fillRect/>
                </a:stretch>
              </p:blipFill>
              <p:spPr>
                <a:xfrm>
                  <a:off x="3429633" y="3069744"/>
                  <a:ext cx="8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6" name="Freihand 235">
                  <a:extLst>
                    <a:ext uri="{FF2B5EF4-FFF2-40B4-BE49-F238E27FC236}">
                      <a16:creationId xmlns:a16="http://schemas.microsoft.com/office/drawing/2014/main" id="{EEFE7C45-D650-4D37-83A6-554156CF10AA}"/>
                    </a:ext>
                  </a:extLst>
                </p14:cNvPr>
                <p14:cNvContentPartPr/>
                <p14:nvPr/>
              </p14:nvContentPartPr>
              <p14:xfrm>
                <a:off x="3497673" y="3136704"/>
                <a:ext cx="75240" cy="61560"/>
              </p14:xfrm>
            </p:contentPart>
          </mc:Choice>
          <mc:Fallback xmlns="">
            <p:pic>
              <p:nvPicPr>
                <p:cNvPr id="236" name="Freihand 235">
                  <a:extLst>
                    <a:ext uri="{FF2B5EF4-FFF2-40B4-BE49-F238E27FC236}">
                      <a16:creationId xmlns:a16="http://schemas.microsoft.com/office/drawing/2014/main" id="{EEFE7C45-D650-4D37-83A6-554156CF10AA}"/>
                    </a:ext>
                  </a:extLst>
                </p:cNvPr>
                <p:cNvPicPr/>
                <p:nvPr/>
              </p:nvPicPr>
              <p:blipFill>
                <a:blip r:embed="rId246"/>
                <a:stretch>
                  <a:fillRect/>
                </a:stretch>
              </p:blipFill>
              <p:spPr>
                <a:xfrm>
                  <a:off x="3493353" y="3132384"/>
                  <a:ext cx="83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7" name="Freihand 236">
                  <a:extLst>
                    <a:ext uri="{FF2B5EF4-FFF2-40B4-BE49-F238E27FC236}">
                      <a16:creationId xmlns:a16="http://schemas.microsoft.com/office/drawing/2014/main" id="{BF8E1224-5A1D-4577-BD11-115D587DB0D6}"/>
                    </a:ext>
                  </a:extLst>
                </p14:cNvPr>
                <p14:cNvContentPartPr/>
                <p14:nvPr/>
              </p14:nvContentPartPr>
              <p14:xfrm>
                <a:off x="3558513" y="3069384"/>
                <a:ext cx="80640" cy="166680"/>
              </p14:xfrm>
            </p:contentPart>
          </mc:Choice>
          <mc:Fallback xmlns="">
            <p:pic>
              <p:nvPicPr>
                <p:cNvPr id="237" name="Freihand 236">
                  <a:extLst>
                    <a:ext uri="{FF2B5EF4-FFF2-40B4-BE49-F238E27FC236}">
                      <a16:creationId xmlns:a16="http://schemas.microsoft.com/office/drawing/2014/main" id="{BF8E1224-5A1D-4577-BD11-115D587DB0D6}"/>
                    </a:ext>
                  </a:extLst>
                </p:cNvPr>
                <p:cNvPicPr/>
                <p:nvPr/>
              </p:nvPicPr>
              <p:blipFill>
                <a:blip r:embed="rId248"/>
                <a:stretch>
                  <a:fillRect/>
                </a:stretch>
              </p:blipFill>
              <p:spPr>
                <a:xfrm>
                  <a:off x="3554193" y="3065064"/>
                  <a:ext cx="8928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241" name="Freihand 240">
                <a:extLst>
                  <a:ext uri="{FF2B5EF4-FFF2-40B4-BE49-F238E27FC236}">
                    <a16:creationId xmlns:a16="http://schemas.microsoft.com/office/drawing/2014/main" id="{46CC74C4-7619-4360-9881-1057A8FA0AC1}"/>
                  </a:ext>
                </a:extLst>
              </p14:cNvPr>
              <p14:cNvContentPartPr/>
              <p14:nvPr/>
            </p14:nvContentPartPr>
            <p14:xfrm>
              <a:off x="803073" y="2340024"/>
              <a:ext cx="632160" cy="29160"/>
            </p14:xfrm>
          </p:contentPart>
        </mc:Choice>
        <mc:Fallback xmlns="">
          <p:pic>
            <p:nvPicPr>
              <p:cNvPr id="241" name="Freihand 240">
                <a:extLst>
                  <a:ext uri="{FF2B5EF4-FFF2-40B4-BE49-F238E27FC236}">
                    <a16:creationId xmlns:a16="http://schemas.microsoft.com/office/drawing/2014/main" id="{46CC74C4-7619-4360-9881-1057A8FA0AC1}"/>
                  </a:ext>
                </a:extLst>
              </p:cNvPr>
              <p:cNvPicPr/>
              <p:nvPr/>
            </p:nvPicPr>
            <p:blipFill>
              <a:blip r:embed="rId250"/>
              <a:stretch>
                <a:fillRect/>
              </a:stretch>
            </p:blipFill>
            <p:spPr>
              <a:xfrm>
                <a:off x="798753" y="2335704"/>
                <a:ext cx="640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2" name="Freihand 241">
                <a:extLst>
                  <a:ext uri="{FF2B5EF4-FFF2-40B4-BE49-F238E27FC236}">
                    <a16:creationId xmlns:a16="http://schemas.microsoft.com/office/drawing/2014/main" id="{7B26D546-E82A-4FF6-8DB2-431437590AF8}"/>
                  </a:ext>
                </a:extLst>
              </p14:cNvPr>
              <p14:cNvContentPartPr/>
              <p14:nvPr/>
            </p14:nvContentPartPr>
            <p14:xfrm>
              <a:off x="1735473" y="2340384"/>
              <a:ext cx="45360" cy="21240"/>
            </p14:xfrm>
          </p:contentPart>
        </mc:Choice>
        <mc:Fallback xmlns="">
          <p:pic>
            <p:nvPicPr>
              <p:cNvPr id="242" name="Freihand 241">
                <a:extLst>
                  <a:ext uri="{FF2B5EF4-FFF2-40B4-BE49-F238E27FC236}">
                    <a16:creationId xmlns:a16="http://schemas.microsoft.com/office/drawing/2014/main" id="{7B26D546-E82A-4FF6-8DB2-431437590AF8}"/>
                  </a:ext>
                </a:extLst>
              </p:cNvPr>
              <p:cNvPicPr/>
              <p:nvPr/>
            </p:nvPicPr>
            <p:blipFill>
              <a:blip r:embed="rId252"/>
              <a:stretch>
                <a:fillRect/>
              </a:stretch>
            </p:blipFill>
            <p:spPr>
              <a:xfrm>
                <a:off x="1731153" y="2336064"/>
                <a:ext cx="54000" cy="29880"/>
              </a:xfrm>
              <a:prstGeom prst="rect">
                <a:avLst/>
              </a:prstGeom>
            </p:spPr>
          </p:pic>
        </mc:Fallback>
      </mc:AlternateContent>
      <p:grpSp>
        <p:nvGrpSpPr>
          <p:cNvPr id="253" name="Gruppieren 252">
            <a:extLst>
              <a:ext uri="{FF2B5EF4-FFF2-40B4-BE49-F238E27FC236}">
                <a16:creationId xmlns:a16="http://schemas.microsoft.com/office/drawing/2014/main" id="{1AC4EB7E-F772-43F2-BACC-40A7245A1CDD}"/>
              </a:ext>
            </a:extLst>
          </p:cNvPr>
          <p:cNvGrpSpPr/>
          <p:nvPr/>
        </p:nvGrpSpPr>
        <p:grpSpPr>
          <a:xfrm>
            <a:off x="13953" y="2192784"/>
            <a:ext cx="610920" cy="252720"/>
            <a:chOff x="13953" y="2192784"/>
            <a:chExt cx="610920" cy="25272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8FC41B84-53C9-4932-B673-6CA391276C85}"/>
                    </a:ext>
                  </a:extLst>
                </p14:cNvPr>
                <p14:cNvContentPartPr/>
                <p14:nvPr/>
              </p14:nvContentPartPr>
              <p14:xfrm>
                <a:off x="347673" y="2337864"/>
                <a:ext cx="58680" cy="720"/>
              </p14:xfrm>
            </p:contentPart>
          </mc:Choice>
          <mc:Fallback xmlns="">
            <p:pic>
              <p:nvPicPr>
                <p:cNvPr id="239" name="Freihand 238">
                  <a:extLst>
                    <a:ext uri="{FF2B5EF4-FFF2-40B4-BE49-F238E27FC236}">
                      <a16:creationId xmlns:a16="http://schemas.microsoft.com/office/drawing/2014/main" id="{8FC41B84-53C9-4932-B673-6CA391276C85}"/>
                    </a:ext>
                  </a:extLst>
                </p:cNvPr>
                <p:cNvPicPr/>
                <p:nvPr/>
              </p:nvPicPr>
              <p:blipFill>
                <a:blip r:embed="rId254"/>
                <a:stretch>
                  <a:fillRect/>
                </a:stretch>
              </p:blipFill>
              <p:spPr>
                <a:xfrm>
                  <a:off x="343353" y="2333544"/>
                  <a:ext cx="673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3873429F-70CB-45B8-A001-E79F25FABD7D}"/>
                    </a:ext>
                  </a:extLst>
                </p14:cNvPr>
                <p14:cNvContentPartPr/>
                <p14:nvPr/>
              </p14:nvContentPartPr>
              <p14:xfrm>
                <a:off x="494913" y="2332824"/>
                <a:ext cx="129960" cy="10080"/>
              </p14:xfrm>
            </p:contentPart>
          </mc:Choice>
          <mc:Fallback xmlns="">
            <p:pic>
              <p:nvPicPr>
                <p:cNvPr id="240" name="Freihand 239">
                  <a:extLst>
                    <a:ext uri="{FF2B5EF4-FFF2-40B4-BE49-F238E27FC236}">
                      <a16:creationId xmlns:a16="http://schemas.microsoft.com/office/drawing/2014/main" id="{3873429F-70CB-45B8-A001-E79F25FABD7D}"/>
                    </a:ext>
                  </a:extLst>
                </p:cNvPr>
                <p:cNvPicPr/>
                <p:nvPr/>
              </p:nvPicPr>
              <p:blipFill>
                <a:blip r:embed="rId256"/>
                <a:stretch>
                  <a:fillRect/>
                </a:stretch>
              </p:blipFill>
              <p:spPr>
                <a:xfrm>
                  <a:off x="490593" y="2328504"/>
                  <a:ext cx="138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4" name="Freihand 243">
                  <a:extLst>
                    <a:ext uri="{FF2B5EF4-FFF2-40B4-BE49-F238E27FC236}">
                      <a16:creationId xmlns:a16="http://schemas.microsoft.com/office/drawing/2014/main" id="{5450060B-76CA-4C86-9202-AB3D31B2BD4A}"/>
                    </a:ext>
                  </a:extLst>
                </p14:cNvPr>
                <p14:cNvContentPartPr/>
                <p14:nvPr/>
              </p14:nvContentPartPr>
              <p14:xfrm>
                <a:off x="13953" y="2310864"/>
                <a:ext cx="34920" cy="95760"/>
              </p14:xfrm>
            </p:contentPart>
          </mc:Choice>
          <mc:Fallback xmlns="">
            <p:pic>
              <p:nvPicPr>
                <p:cNvPr id="244" name="Freihand 243">
                  <a:extLst>
                    <a:ext uri="{FF2B5EF4-FFF2-40B4-BE49-F238E27FC236}">
                      <a16:creationId xmlns:a16="http://schemas.microsoft.com/office/drawing/2014/main" id="{5450060B-76CA-4C86-9202-AB3D31B2BD4A}"/>
                    </a:ext>
                  </a:extLst>
                </p:cNvPr>
                <p:cNvPicPr/>
                <p:nvPr/>
              </p:nvPicPr>
              <p:blipFill>
                <a:blip r:embed="rId258"/>
                <a:stretch>
                  <a:fillRect/>
                </a:stretch>
              </p:blipFill>
              <p:spPr>
                <a:xfrm>
                  <a:off x="9633" y="2306544"/>
                  <a:ext cx="43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5" name="Freihand 244">
                  <a:extLst>
                    <a:ext uri="{FF2B5EF4-FFF2-40B4-BE49-F238E27FC236}">
                      <a16:creationId xmlns:a16="http://schemas.microsoft.com/office/drawing/2014/main" id="{97B5F1F3-F664-4D7D-99FE-B78F84288B48}"/>
                    </a:ext>
                  </a:extLst>
                </p14:cNvPr>
                <p14:cNvContentPartPr/>
                <p14:nvPr/>
              </p14:nvContentPartPr>
              <p14:xfrm>
                <a:off x="33033" y="2219424"/>
                <a:ext cx="6120" cy="15480"/>
              </p14:xfrm>
            </p:contentPart>
          </mc:Choice>
          <mc:Fallback xmlns="">
            <p:pic>
              <p:nvPicPr>
                <p:cNvPr id="245" name="Freihand 244">
                  <a:extLst>
                    <a:ext uri="{FF2B5EF4-FFF2-40B4-BE49-F238E27FC236}">
                      <a16:creationId xmlns:a16="http://schemas.microsoft.com/office/drawing/2014/main" id="{97B5F1F3-F664-4D7D-99FE-B78F84288B48}"/>
                    </a:ext>
                  </a:extLst>
                </p:cNvPr>
                <p:cNvPicPr/>
                <p:nvPr/>
              </p:nvPicPr>
              <p:blipFill>
                <a:blip r:embed="rId260"/>
                <a:stretch>
                  <a:fillRect/>
                </a:stretch>
              </p:blipFill>
              <p:spPr>
                <a:xfrm>
                  <a:off x="28713" y="2215104"/>
                  <a:ext cx="14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6" name="Freihand 245">
                  <a:extLst>
                    <a:ext uri="{FF2B5EF4-FFF2-40B4-BE49-F238E27FC236}">
                      <a16:creationId xmlns:a16="http://schemas.microsoft.com/office/drawing/2014/main" id="{B270B208-453B-4204-8D15-9950AF6E4A4D}"/>
                    </a:ext>
                  </a:extLst>
                </p14:cNvPr>
                <p14:cNvContentPartPr/>
                <p14:nvPr/>
              </p14:nvContentPartPr>
              <p14:xfrm>
                <a:off x="61113" y="2256144"/>
                <a:ext cx="42120" cy="142560"/>
              </p14:xfrm>
            </p:contentPart>
          </mc:Choice>
          <mc:Fallback xmlns="">
            <p:pic>
              <p:nvPicPr>
                <p:cNvPr id="246" name="Freihand 245">
                  <a:extLst>
                    <a:ext uri="{FF2B5EF4-FFF2-40B4-BE49-F238E27FC236}">
                      <a16:creationId xmlns:a16="http://schemas.microsoft.com/office/drawing/2014/main" id="{B270B208-453B-4204-8D15-9950AF6E4A4D}"/>
                    </a:ext>
                  </a:extLst>
                </p:cNvPr>
                <p:cNvPicPr/>
                <p:nvPr/>
              </p:nvPicPr>
              <p:blipFill>
                <a:blip r:embed="rId262"/>
                <a:stretch>
                  <a:fillRect/>
                </a:stretch>
              </p:blipFill>
              <p:spPr>
                <a:xfrm>
                  <a:off x="56793" y="2251824"/>
                  <a:ext cx="50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7" name="Freihand 246">
                  <a:extLst>
                    <a:ext uri="{FF2B5EF4-FFF2-40B4-BE49-F238E27FC236}">
                      <a16:creationId xmlns:a16="http://schemas.microsoft.com/office/drawing/2014/main" id="{05E48440-A569-4950-8316-DBCAC770B3F5}"/>
                    </a:ext>
                  </a:extLst>
                </p14:cNvPr>
                <p14:cNvContentPartPr/>
                <p14:nvPr/>
              </p14:nvContentPartPr>
              <p14:xfrm>
                <a:off x="123753" y="2313744"/>
                <a:ext cx="43920" cy="41400"/>
              </p14:xfrm>
            </p:contentPart>
          </mc:Choice>
          <mc:Fallback xmlns="">
            <p:pic>
              <p:nvPicPr>
                <p:cNvPr id="247" name="Freihand 246">
                  <a:extLst>
                    <a:ext uri="{FF2B5EF4-FFF2-40B4-BE49-F238E27FC236}">
                      <a16:creationId xmlns:a16="http://schemas.microsoft.com/office/drawing/2014/main" id="{05E48440-A569-4950-8316-DBCAC770B3F5}"/>
                    </a:ext>
                  </a:extLst>
                </p:cNvPr>
                <p:cNvPicPr/>
                <p:nvPr/>
              </p:nvPicPr>
              <p:blipFill>
                <a:blip r:embed="rId264"/>
                <a:stretch>
                  <a:fillRect/>
                </a:stretch>
              </p:blipFill>
              <p:spPr>
                <a:xfrm>
                  <a:off x="119433" y="2309424"/>
                  <a:ext cx="52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8" name="Freihand 247">
                  <a:extLst>
                    <a:ext uri="{FF2B5EF4-FFF2-40B4-BE49-F238E27FC236}">
                      <a16:creationId xmlns:a16="http://schemas.microsoft.com/office/drawing/2014/main" id="{6091BE64-89D1-4F34-B72C-D3CB4E9033BA}"/>
                    </a:ext>
                  </a:extLst>
                </p14:cNvPr>
                <p14:cNvContentPartPr/>
                <p14:nvPr/>
              </p14:nvContentPartPr>
              <p14:xfrm>
                <a:off x="156513" y="2316264"/>
                <a:ext cx="17640" cy="97560"/>
              </p14:xfrm>
            </p:contentPart>
          </mc:Choice>
          <mc:Fallback xmlns="">
            <p:pic>
              <p:nvPicPr>
                <p:cNvPr id="248" name="Freihand 247">
                  <a:extLst>
                    <a:ext uri="{FF2B5EF4-FFF2-40B4-BE49-F238E27FC236}">
                      <a16:creationId xmlns:a16="http://schemas.microsoft.com/office/drawing/2014/main" id="{6091BE64-89D1-4F34-B72C-D3CB4E9033BA}"/>
                    </a:ext>
                  </a:extLst>
                </p:cNvPr>
                <p:cNvPicPr/>
                <p:nvPr/>
              </p:nvPicPr>
              <p:blipFill>
                <a:blip r:embed="rId266"/>
                <a:stretch>
                  <a:fillRect/>
                </a:stretch>
              </p:blipFill>
              <p:spPr>
                <a:xfrm>
                  <a:off x="152193" y="2311944"/>
                  <a:ext cx="26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9" name="Freihand 248">
                  <a:extLst>
                    <a:ext uri="{FF2B5EF4-FFF2-40B4-BE49-F238E27FC236}">
                      <a16:creationId xmlns:a16="http://schemas.microsoft.com/office/drawing/2014/main" id="{7EA0901B-EF99-4968-9097-C77BA436913F}"/>
                    </a:ext>
                  </a:extLst>
                </p14:cNvPr>
                <p14:cNvContentPartPr/>
                <p14:nvPr/>
              </p14:nvContentPartPr>
              <p14:xfrm>
                <a:off x="185673" y="2375304"/>
                <a:ext cx="38160" cy="70200"/>
              </p14:xfrm>
            </p:contentPart>
          </mc:Choice>
          <mc:Fallback xmlns="">
            <p:pic>
              <p:nvPicPr>
                <p:cNvPr id="249" name="Freihand 248">
                  <a:extLst>
                    <a:ext uri="{FF2B5EF4-FFF2-40B4-BE49-F238E27FC236}">
                      <a16:creationId xmlns:a16="http://schemas.microsoft.com/office/drawing/2014/main" id="{7EA0901B-EF99-4968-9097-C77BA436913F}"/>
                    </a:ext>
                  </a:extLst>
                </p:cNvPr>
                <p:cNvPicPr/>
                <p:nvPr/>
              </p:nvPicPr>
              <p:blipFill>
                <a:blip r:embed="rId268"/>
                <a:stretch>
                  <a:fillRect/>
                </a:stretch>
              </p:blipFill>
              <p:spPr>
                <a:xfrm>
                  <a:off x="181353" y="2370984"/>
                  <a:ext cx="46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0" name="Freihand 249">
                  <a:extLst>
                    <a:ext uri="{FF2B5EF4-FFF2-40B4-BE49-F238E27FC236}">
                      <a16:creationId xmlns:a16="http://schemas.microsoft.com/office/drawing/2014/main" id="{E6017863-8C2C-4378-9FEC-B73D89D423ED}"/>
                    </a:ext>
                  </a:extLst>
                </p14:cNvPr>
                <p14:cNvContentPartPr/>
                <p14:nvPr/>
              </p14:nvContentPartPr>
              <p14:xfrm>
                <a:off x="195753" y="2269104"/>
                <a:ext cx="51120" cy="138960"/>
              </p14:xfrm>
            </p:contentPart>
          </mc:Choice>
          <mc:Fallback xmlns="">
            <p:pic>
              <p:nvPicPr>
                <p:cNvPr id="250" name="Freihand 249">
                  <a:extLst>
                    <a:ext uri="{FF2B5EF4-FFF2-40B4-BE49-F238E27FC236}">
                      <a16:creationId xmlns:a16="http://schemas.microsoft.com/office/drawing/2014/main" id="{E6017863-8C2C-4378-9FEC-B73D89D423ED}"/>
                    </a:ext>
                  </a:extLst>
                </p:cNvPr>
                <p:cNvPicPr/>
                <p:nvPr/>
              </p:nvPicPr>
              <p:blipFill>
                <a:blip r:embed="rId270"/>
                <a:stretch>
                  <a:fillRect/>
                </a:stretch>
              </p:blipFill>
              <p:spPr>
                <a:xfrm>
                  <a:off x="191433" y="2264784"/>
                  <a:ext cx="59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46E270C1-B19B-416F-BA58-F8FBDA501BD4}"/>
                    </a:ext>
                  </a:extLst>
                </p14:cNvPr>
                <p14:cNvContentPartPr/>
                <p14:nvPr/>
              </p14:nvContentPartPr>
              <p14:xfrm>
                <a:off x="40593" y="2192784"/>
                <a:ext cx="40320" cy="64080"/>
              </p14:xfrm>
            </p:contentPart>
          </mc:Choice>
          <mc:Fallback xmlns="">
            <p:pic>
              <p:nvPicPr>
                <p:cNvPr id="251" name="Freihand 250">
                  <a:extLst>
                    <a:ext uri="{FF2B5EF4-FFF2-40B4-BE49-F238E27FC236}">
                      <a16:creationId xmlns:a16="http://schemas.microsoft.com/office/drawing/2014/main" id="{46E270C1-B19B-416F-BA58-F8FBDA501BD4}"/>
                    </a:ext>
                  </a:extLst>
                </p:cNvPr>
                <p:cNvPicPr/>
                <p:nvPr/>
              </p:nvPicPr>
              <p:blipFill>
                <a:blip r:embed="rId272"/>
                <a:stretch>
                  <a:fillRect/>
                </a:stretch>
              </p:blipFill>
              <p:spPr>
                <a:xfrm>
                  <a:off x="36273" y="2188464"/>
                  <a:ext cx="48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F557F6DF-7076-4BFB-82D7-8564857A86D2}"/>
                    </a:ext>
                  </a:extLst>
                </p14:cNvPr>
                <p14:cNvContentPartPr/>
                <p14:nvPr/>
              </p14:nvContentPartPr>
              <p14:xfrm>
                <a:off x="33033" y="2206464"/>
                <a:ext cx="73080" cy="32040"/>
              </p14:xfrm>
            </p:contentPart>
          </mc:Choice>
          <mc:Fallback xmlns="">
            <p:pic>
              <p:nvPicPr>
                <p:cNvPr id="252" name="Freihand 251">
                  <a:extLst>
                    <a:ext uri="{FF2B5EF4-FFF2-40B4-BE49-F238E27FC236}">
                      <a16:creationId xmlns:a16="http://schemas.microsoft.com/office/drawing/2014/main" id="{F557F6DF-7076-4BFB-82D7-8564857A86D2}"/>
                    </a:ext>
                  </a:extLst>
                </p:cNvPr>
                <p:cNvPicPr/>
                <p:nvPr/>
              </p:nvPicPr>
              <p:blipFill>
                <a:blip r:embed="rId274"/>
                <a:stretch>
                  <a:fillRect/>
                </a:stretch>
              </p:blipFill>
              <p:spPr>
                <a:xfrm>
                  <a:off x="28713" y="2202144"/>
                  <a:ext cx="81720" cy="40680"/>
                </a:xfrm>
                <a:prstGeom prst="rect">
                  <a:avLst/>
                </a:prstGeom>
              </p:spPr>
            </p:pic>
          </mc:Fallback>
        </mc:AlternateContent>
      </p:grpSp>
      <p:grpSp>
        <p:nvGrpSpPr>
          <p:cNvPr id="260" name="Gruppieren 259">
            <a:extLst>
              <a:ext uri="{FF2B5EF4-FFF2-40B4-BE49-F238E27FC236}">
                <a16:creationId xmlns:a16="http://schemas.microsoft.com/office/drawing/2014/main" id="{8CDE7E17-EB04-4C62-8C70-59EB9C236BD3}"/>
              </a:ext>
            </a:extLst>
          </p:cNvPr>
          <p:cNvGrpSpPr/>
          <p:nvPr/>
        </p:nvGrpSpPr>
        <p:grpSpPr>
          <a:xfrm>
            <a:off x="1889193" y="2334984"/>
            <a:ext cx="1387080" cy="16920"/>
            <a:chOff x="1889193" y="2334984"/>
            <a:chExt cx="1387080" cy="16920"/>
          </a:xfrm>
        </p:grpSpPr>
        <mc:AlternateContent xmlns:mc="http://schemas.openxmlformats.org/markup-compatibility/2006" xmlns:p14="http://schemas.microsoft.com/office/powerpoint/2010/main">
          <mc:Choice Requires="p14">
            <p:contentPart p14:bwMode="auto" r:id="rId275">
              <p14:nvContentPartPr>
                <p14:cNvPr id="254" name="Freihand 253">
                  <a:extLst>
                    <a:ext uri="{FF2B5EF4-FFF2-40B4-BE49-F238E27FC236}">
                      <a16:creationId xmlns:a16="http://schemas.microsoft.com/office/drawing/2014/main" id="{7CE2E0A5-194B-42B0-8030-80275BE32EA3}"/>
                    </a:ext>
                  </a:extLst>
                </p14:cNvPr>
                <p14:cNvContentPartPr/>
                <p14:nvPr/>
              </p14:nvContentPartPr>
              <p14:xfrm>
                <a:off x="1889193" y="2337504"/>
                <a:ext cx="189000" cy="3960"/>
              </p14:xfrm>
            </p:contentPart>
          </mc:Choice>
          <mc:Fallback xmlns="">
            <p:pic>
              <p:nvPicPr>
                <p:cNvPr id="254" name="Freihand 253">
                  <a:extLst>
                    <a:ext uri="{FF2B5EF4-FFF2-40B4-BE49-F238E27FC236}">
                      <a16:creationId xmlns:a16="http://schemas.microsoft.com/office/drawing/2014/main" id="{7CE2E0A5-194B-42B0-8030-80275BE32EA3}"/>
                    </a:ext>
                  </a:extLst>
                </p:cNvPr>
                <p:cNvPicPr/>
                <p:nvPr/>
              </p:nvPicPr>
              <p:blipFill>
                <a:blip r:embed="rId276"/>
                <a:stretch>
                  <a:fillRect/>
                </a:stretch>
              </p:blipFill>
              <p:spPr>
                <a:xfrm>
                  <a:off x="1884873" y="2333184"/>
                  <a:ext cx="19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5" name="Freihand 254">
                  <a:extLst>
                    <a:ext uri="{FF2B5EF4-FFF2-40B4-BE49-F238E27FC236}">
                      <a16:creationId xmlns:a16="http://schemas.microsoft.com/office/drawing/2014/main" id="{5E41BE73-C5C9-4407-8420-2332BEF8119E}"/>
                    </a:ext>
                  </a:extLst>
                </p14:cNvPr>
                <p14:cNvContentPartPr/>
                <p14:nvPr/>
              </p14:nvContentPartPr>
              <p14:xfrm>
                <a:off x="2224713" y="2336424"/>
                <a:ext cx="230400" cy="9000"/>
              </p14:xfrm>
            </p:contentPart>
          </mc:Choice>
          <mc:Fallback xmlns="">
            <p:pic>
              <p:nvPicPr>
                <p:cNvPr id="255" name="Freihand 254">
                  <a:extLst>
                    <a:ext uri="{FF2B5EF4-FFF2-40B4-BE49-F238E27FC236}">
                      <a16:creationId xmlns:a16="http://schemas.microsoft.com/office/drawing/2014/main" id="{5E41BE73-C5C9-4407-8420-2332BEF8119E}"/>
                    </a:ext>
                  </a:extLst>
                </p:cNvPr>
                <p:cNvPicPr/>
                <p:nvPr/>
              </p:nvPicPr>
              <p:blipFill>
                <a:blip r:embed="rId278"/>
                <a:stretch>
                  <a:fillRect/>
                </a:stretch>
              </p:blipFill>
              <p:spPr>
                <a:xfrm>
                  <a:off x="2220393" y="2332104"/>
                  <a:ext cx="239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6" name="Freihand 255">
                  <a:extLst>
                    <a:ext uri="{FF2B5EF4-FFF2-40B4-BE49-F238E27FC236}">
                      <a16:creationId xmlns:a16="http://schemas.microsoft.com/office/drawing/2014/main" id="{08FD0287-A786-49A2-9E33-0CEDCE72E2F5}"/>
                    </a:ext>
                  </a:extLst>
                </p14:cNvPr>
                <p14:cNvContentPartPr/>
                <p14:nvPr/>
              </p14:nvContentPartPr>
              <p14:xfrm>
                <a:off x="2612073" y="2334984"/>
                <a:ext cx="664200" cy="16920"/>
              </p14:xfrm>
            </p:contentPart>
          </mc:Choice>
          <mc:Fallback xmlns="">
            <p:pic>
              <p:nvPicPr>
                <p:cNvPr id="256" name="Freihand 255">
                  <a:extLst>
                    <a:ext uri="{FF2B5EF4-FFF2-40B4-BE49-F238E27FC236}">
                      <a16:creationId xmlns:a16="http://schemas.microsoft.com/office/drawing/2014/main" id="{08FD0287-A786-49A2-9E33-0CEDCE72E2F5}"/>
                    </a:ext>
                  </a:extLst>
                </p:cNvPr>
                <p:cNvPicPr/>
                <p:nvPr/>
              </p:nvPicPr>
              <p:blipFill>
                <a:blip r:embed="rId280"/>
                <a:stretch>
                  <a:fillRect/>
                </a:stretch>
              </p:blipFill>
              <p:spPr>
                <a:xfrm>
                  <a:off x="2607753" y="2330664"/>
                  <a:ext cx="672840" cy="25560"/>
                </a:xfrm>
                <a:prstGeom prst="rect">
                  <a:avLst/>
                </a:prstGeom>
              </p:spPr>
            </p:pic>
          </mc:Fallback>
        </mc:AlternateContent>
      </p:grpSp>
      <p:grpSp>
        <p:nvGrpSpPr>
          <p:cNvPr id="268" name="Gruppieren 267">
            <a:extLst>
              <a:ext uri="{FF2B5EF4-FFF2-40B4-BE49-F238E27FC236}">
                <a16:creationId xmlns:a16="http://schemas.microsoft.com/office/drawing/2014/main" id="{D4C75A23-018F-47F5-BDA7-9DEC05506A29}"/>
              </a:ext>
            </a:extLst>
          </p:cNvPr>
          <p:cNvGrpSpPr/>
          <p:nvPr/>
        </p:nvGrpSpPr>
        <p:grpSpPr>
          <a:xfrm>
            <a:off x="3501273" y="2169744"/>
            <a:ext cx="1295280" cy="281520"/>
            <a:chOff x="3501273" y="2169744"/>
            <a:chExt cx="1295280" cy="281520"/>
          </a:xfrm>
        </p:grpSpPr>
        <mc:AlternateContent xmlns:mc="http://schemas.openxmlformats.org/markup-compatibility/2006" xmlns:p14="http://schemas.microsoft.com/office/powerpoint/2010/main">
          <mc:Choice Requires="p14">
            <p:contentPart p14:bwMode="auto" r:id="rId281">
              <p14:nvContentPartPr>
                <p14:cNvPr id="257" name="Freihand 256">
                  <a:extLst>
                    <a:ext uri="{FF2B5EF4-FFF2-40B4-BE49-F238E27FC236}">
                      <a16:creationId xmlns:a16="http://schemas.microsoft.com/office/drawing/2014/main" id="{60030E23-A628-43DC-A3C2-BE9F079196C0}"/>
                    </a:ext>
                  </a:extLst>
                </p14:cNvPr>
                <p14:cNvContentPartPr/>
                <p14:nvPr/>
              </p14:nvContentPartPr>
              <p14:xfrm>
                <a:off x="3501273" y="2324184"/>
                <a:ext cx="975960" cy="32400"/>
              </p14:xfrm>
            </p:contentPart>
          </mc:Choice>
          <mc:Fallback xmlns="">
            <p:pic>
              <p:nvPicPr>
                <p:cNvPr id="257" name="Freihand 256">
                  <a:extLst>
                    <a:ext uri="{FF2B5EF4-FFF2-40B4-BE49-F238E27FC236}">
                      <a16:creationId xmlns:a16="http://schemas.microsoft.com/office/drawing/2014/main" id="{60030E23-A628-43DC-A3C2-BE9F079196C0}"/>
                    </a:ext>
                  </a:extLst>
                </p:cNvPr>
                <p:cNvPicPr/>
                <p:nvPr/>
              </p:nvPicPr>
              <p:blipFill>
                <a:blip r:embed="rId282"/>
                <a:stretch>
                  <a:fillRect/>
                </a:stretch>
              </p:blipFill>
              <p:spPr>
                <a:xfrm>
                  <a:off x="3496953" y="2319864"/>
                  <a:ext cx="984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9FC33F76-AB1D-40CB-B076-9387FE0CE38D}"/>
                    </a:ext>
                  </a:extLst>
                </p14:cNvPr>
                <p14:cNvContentPartPr/>
                <p14:nvPr/>
              </p14:nvContentPartPr>
              <p14:xfrm>
                <a:off x="4569033" y="2328144"/>
                <a:ext cx="216720" cy="11160"/>
              </p14:xfrm>
            </p:contentPart>
          </mc:Choice>
          <mc:Fallback xmlns="">
            <p:pic>
              <p:nvPicPr>
                <p:cNvPr id="258" name="Freihand 257">
                  <a:extLst>
                    <a:ext uri="{FF2B5EF4-FFF2-40B4-BE49-F238E27FC236}">
                      <a16:creationId xmlns:a16="http://schemas.microsoft.com/office/drawing/2014/main" id="{9FC33F76-AB1D-40CB-B076-9387FE0CE38D}"/>
                    </a:ext>
                  </a:extLst>
                </p:cNvPr>
                <p:cNvPicPr/>
                <p:nvPr/>
              </p:nvPicPr>
              <p:blipFill>
                <a:blip r:embed="rId284"/>
                <a:stretch>
                  <a:fillRect/>
                </a:stretch>
              </p:blipFill>
              <p:spPr>
                <a:xfrm>
                  <a:off x="4564713" y="2323824"/>
                  <a:ext cx="225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1" name="Freihand 260">
                  <a:extLst>
                    <a:ext uri="{FF2B5EF4-FFF2-40B4-BE49-F238E27FC236}">
                      <a16:creationId xmlns:a16="http://schemas.microsoft.com/office/drawing/2014/main" id="{489578B5-2FA6-4BD8-9359-F5FBC4D945CE}"/>
                    </a:ext>
                  </a:extLst>
                </p14:cNvPr>
                <p14:cNvContentPartPr/>
                <p14:nvPr/>
              </p14:nvContentPartPr>
              <p14:xfrm>
                <a:off x="4494153" y="2266224"/>
                <a:ext cx="58680" cy="138600"/>
              </p14:xfrm>
            </p:contentPart>
          </mc:Choice>
          <mc:Fallback xmlns="">
            <p:pic>
              <p:nvPicPr>
                <p:cNvPr id="261" name="Freihand 260">
                  <a:extLst>
                    <a:ext uri="{FF2B5EF4-FFF2-40B4-BE49-F238E27FC236}">
                      <a16:creationId xmlns:a16="http://schemas.microsoft.com/office/drawing/2014/main" id="{489578B5-2FA6-4BD8-9359-F5FBC4D945CE}"/>
                    </a:ext>
                  </a:extLst>
                </p:cNvPr>
                <p:cNvPicPr/>
                <p:nvPr/>
              </p:nvPicPr>
              <p:blipFill>
                <a:blip r:embed="rId286"/>
                <a:stretch>
                  <a:fillRect/>
                </a:stretch>
              </p:blipFill>
              <p:spPr>
                <a:xfrm>
                  <a:off x="4489833" y="2261904"/>
                  <a:ext cx="67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 name="Freihand 261">
                  <a:extLst>
                    <a:ext uri="{FF2B5EF4-FFF2-40B4-BE49-F238E27FC236}">
                      <a16:creationId xmlns:a16="http://schemas.microsoft.com/office/drawing/2014/main" id="{9DCC510A-95A6-40E4-BC2C-2EBD5EF8F72F}"/>
                    </a:ext>
                  </a:extLst>
                </p14:cNvPr>
                <p14:cNvContentPartPr/>
                <p14:nvPr/>
              </p14:nvContentPartPr>
              <p14:xfrm>
                <a:off x="4506753" y="2177664"/>
                <a:ext cx="6840" cy="4680"/>
              </p14:xfrm>
            </p:contentPart>
          </mc:Choice>
          <mc:Fallback xmlns="">
            <p:pic>
              <p:nvPicPr>
                <p:cNvPr id="262" name="Freihand 261">
                  <a:extLst>
                    <a:ext uri="{FF2B5EF4-FFF2-40B4-BE49-F238E27FC236}">
                      <a16:creationId xmlns:a16="http://schemas.microsoft.com/office/drawing/2014/main" id="{9DCC510A-95A6-40E4-BC2C-2EBD5EF8F72F}"/>
                    </a:ext>
                  </a:extLst>
                </p:cNvPr>
                <p:cNvPicPr/>
                <p:nvPr/>
              </p:nvPicPr>
              <p:blipFill>
                <a:blip r:embed="rId288"/>
                <a:stretch>
                  <a:fillRect/>
                </a:stretch>
              </p:blipFill>
              <p:spPr>
                <a:xfrm>
                  <a:off x="4502433" y="2173344"/>
                  <a:ext cx="15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3" name="Freihand 262">
                  <a:extLst>
                    <a:ext uri="{FF2B5EF4-FFF2-40B4-BE49-F238E27FC236}">
                      <a16:creationId xmlns:a16="http://schemas.microsoft.com/office/drawing/2014/main" id="{4DE29836-A1FF-483A-9A47-9A4A6C09E3EC}"/>
                    </a:ext>
                  </a:extLst>
                </p14:cNvPr>
                <p14:cNvContentPartPr/>
                <p14:nvPr/>
              </p14:nvContentPartPr>
              <p14:xfrm>
                <a:off x="4557153" y="2169744"/>
                <a:ext cx="70200" cy="110160"/>
              </p14:xfrm>
            </p:contentPart>
          </mc:Choice>
          <mc:Fallback xmlns="">
            <p:pic>
              <p:nvPicPr>
                <p:cNvPr id="263" name="Freihand 262">
                  <a:extLst>
                    <a:ext uri="{FF2B5EF4-FFF2-40B4-BE49-F238E27FC236}">
                      <a16:creationId xmlns:a16="http://schemas.microsoft.com/office/drawing/2014/main" id="{4DE29836-A1FF-483A-9A47-9A4A6C09E3EC}"/>
                    </a:ext>
                  </a:extLst>
                </p:cNvPr>
                <p:cNvPicPr/>
                <p:nvPr/>
              </p:nvPicPr>
              <p:blipFill>
                <a:blip r:embed="rId290"/>
                <a:stretch>
                  <a:fillRect/>
                </a:stretch>
              </p:blipFill>
              <p:spPr>
                <a:xfrm>
                  <a:off x="4552833" y="2165424"/>
                  <a:ext cx="78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4" name="Freihand 263">
                  <a:extLst>
                    <a:ext uri="{FF2B5EF4-FFF2-40B4-BE49-F238E27FC236}">
                      <a16:creationId xmlns:a16="http://schemas.microsoft.com/office/drawing/2014/main" id="{54FF93D2-E7BE-4FC9-BD99-FD6C3BF5A6D5}"/>
                    </a:ext>
                  </a:extLst>
                </p14:cNvPr>
                <p14:cNvContentPartPr/>
                <p14:nvPr/>
              </p14:nvContentPartPr>
              <p14:xfrm>
                <a:off x="4618713" y="2228784"/>
                <a:ext cx="45720" cy="135720"/>
              </p14:xfrm>
            </p:contentPart>
          </mc:Choice>
          <mc:Fallback xmlns="">
            <p:pic>
              <p:nvPicPr>
                <p:cNvPr id="264" name="Freihand 263">
                  <a:extLst>
                    <a:ext uri="{FF2B5EF4-FFF2-40B4-BE49-F238E27FC236}">
                      <a16:creationId xmlns:a16="http://schemas.microsoft.com/office/drawing/2014/main" id="{54FF93D2-E7BE-4FC9-BD99-FD6C3BF5A6D5}"/>
                    </a:ext>
                  </a:extLst>
                </p:cNvPr>
                <p:cNvPicPr/>
                <p:nvPr/>
              </p:nvPicPr>
              <p:blipFill>
                <a:blip r:embed="rId292"/>
                <a:stretch>
                  <a:fillRect/>
                </a:stretch>
              </p:blipFill>
              <p:spPr>
                <a:xfrm>
                  <a:off x="4614393" y="2224464"/>
                  <a:ext cx="54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5" name="Freihand 264">
                  <a:extLst>
                    <a:ext uri="{FF2B5EF4-FFF2-40B4-BE49-F238E27FC236}">
                      <a16:creationId xmlns:a16="http://schemas.microsoft.com/office/drawing/2014/main" id="{32DB03C4-2DD2-49CA-BF09-936BB334107A}"/>
                    </a:ext>
                  </a:extLst>
                </p14:cNvPr>
                <p14:cNvContentPartPr/>
                <p14:nvPr/>
              </p14:nvContentPartPr>
              <p14:xfrm>
                <a:off x="4677393" y="2274504"/>
                <a:ext cx="45720" cy="65160"/>
              </p14:xfrm>
            </p:contentPart>
          </mc:Choice>
          <mc:Fallback xmlns="">
            <p:pic>
              <p:nvPicPr>
                <p:cNvPr id="265" name="Freihand 264">
                  <a:extLst>
                    <a:ext uri="{FF2B5EF4-FFF2-40B4-BE49-F238E27FC236}">
                      <a16:creationId xmlns:a16="http://schemas.microsoft.com/office/drawing/2014/main" id="{32DB03C4-2DD2-49CA-BF09-936BB334107A}"/>
                    </a:ext>
                  </a:extLst>
                </p:cNvPr>
                <p:cNvPicPr/>
                <p:nvPr/>
              </p:nvPicPr>
              <p:blipFill>
                <a:blip r:embed="rId294"/>
                <a:stretch>
                  <a:fillRect/>
                </a:stretch>
              </p:blipFill>
              <p:spPr>
                <a:xfrm>
                  <a:off x="4673073" y="2270184"/>
                  <a:ext cx="54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6" name="Freihand 265">
                  <a:extLst>
                    <a:ext uri="{FF2B5EF4-FFF2-40B4-BE49-F238E27FC236}">
                      <a16:creationId xmlns:a16="http://schemas.microsoft.com/office/drawing/2014/main" id="{AD1B59BE-6F87-41C2-9D0E-395E96379A1D}"/>
                    </a:ext>
                  </a:extLst>
                </p14:cNvPr>
                <p14:cNvContentPartPr/>
                <p14:nvPr/>
              </p14:nvContentPartPr>
              <p14:xfrm>
                <a:off x="4711593" y="2272344"/>
                <a:ext cx="23400" cy="129960"/>
              </p14:xfrm>
            </p:contentPart>
          </mc:Choice>
          <mc:Fallback xmlns="">
            <p:pic>
              <p:nvPicPr>
                <p:cNvPr id="266" name="Freihand 265">
                  <a:extLst>
                    <a:ext uri="{FF2B5EF4-FFF2-40B4-BE49-F238E27FC236}">
                      <a16:creationId xmlns:a16="http://schemas.microsoft.com/office/drawing/2014/main" id="{AD1B59BE-6F87-41C2-9D0E-395E96379A1D}"/>
                    </a:ext>
                  </a:extLst>
                </p:cNvPr>
                <p:cNvPicPr/>
                <p:nvPr/>
              </p:nvPicPr>
              <p:blipFill>
                <a:blip r:embed="rId296"/>
                <a:stretch>
                  <a:fillRect/>
                </a:stretch>
              </p:blipFill>
              <p:spPr>
                <a:xfrm>
                  <a:off x="4707273" y="2268024"/>
                  <a:ext cx="32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7" name="Freihand 266">
                  <a:extLst>
                    <a:ext uri="{FF2B5EF4-FFF2-40B4-BE49-F238E27FC236}">
                      <a16:creationId xmlns:a16="http://schemas.microsoft.com/office/drawing/2014/main" id="{C79632EB-8403-40EE-9126-53D5CBA6203E}"/>
                    </a:ext>
                  </a:extLst>
                </p14:cNvPr>
                <p14:cNvContentPartPr/>
                <p14:nvPr/>
              </p14:nvContentPartPr>
              <p14:xfrm>
                <a:off x="4721313" y="2237784"/>
                <a:ext cx="75240" cy="213480"/>
              </p14:xfrm>
            </p:contentPart>
          </mc:Choice>
          <mc:Fallback xmlns="">
            <p:pic>
              <p:nvPicPr>
                <p:cNvPr id="267" name="Freihand 266">
                  <a:extLst>
                    <a:ext uri="{FF2B5EF4-FFF2-40B4-BE49-F238E27FC236}">
                      <a16:creationId xmlns:a16="http://schemas.microsoft.com/office/drawing/2014/main" id="{C79632EB-8403-40EE-9126-53D5CBA6203E}"/>
                    </a:ext>
                  </a:extLst>
                </p:cNvPr>
                <p:cNvPicPr/>
                <p:nvPr/>
              </p:nvPicPr>
              <p:blipFill>
                <a:blip r:embed="rId298"/>
                <a:stretch>
                  <a:fillRect/>
                </a:stretch>
              </p:blipFill>
              <p:spPr>
                <a:xfrm>
                  <a:off x="4716993" y="2233464"/>
                  <a:ext cx="83880" cy="22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9">
            <p14:nvContentPartPr>
              <p14:cNvPr id="269" name="Freihand 268">
                <a:extLst>
                  <a:ext uri="{FF2B5EF4-FFF2-40B4-BE49-F238E27FC236}">
                    <a16:creationId xmlns:a16="http://schemas.microsoft.com/office/drawing/2014/main" id="{9F502E22-DC71-4BC2-B25B-9F8489BCAB17}"/>
                  </a:ext>
                </a:extLst>
              </p14:cNvPr>
              <p14:cNvContentPartPr/>
              <p14:nvPr/>
            </p14:nvContentPartPr>
            <p14:xfrm>
              <a:off x="384033" y="4722864"/>
              <a:ext cx="1001520" cy="581400"/>
            </p14:xfrm>
          </p:contentPart>
        </mc:Choice>
        <mc:Fallback xmlns="">
          <p:pic>
            <p:nvPicPr>
              <p:cNvPr id="269" name="Freihand 268">
                <a:extLst>
                  <a:ext uri="{FF2B5EF4-FFF2-40B4-BE49-F238E27FC236}">
                    <a16:creationId xmlns:a16="http://schemas.microsoft.com/office/drawing/2014/main" id="{9F502E22-DC71-4BC2-B25B-9F8489BCAB17}"/>
                  </a:ext>
                </a:extLst>
              </p:cNvPr>
              <p:cNvPicPr/>
              <p:nvPr/>
            </p:nvPicPr>
            <p:blipFill>
              <a:blip r:embed="rId300"/>
              <a:stretch>
                <a:fillRect/>
              </a:stretch>
            </p:blipFill>
            <p:spPr>
              <a:xfrm>
                <a:off x="379713" y="4718544"/>
                <a:ext cx="101016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70" name="Freihand 269">
                <a:extLst>
                  <a:ext uri="{FF2B5EF4-FFF2-40B4-BE49-F238E27FC236}">
                    <a16:creationId xmlns:a16="http://schemas.microsoft.com/office/drawing/2014/main" id="{4D9D9A1D-1C88-4570-BCD1-63B984D03202}"/>
                  </a:ext>
                </a:extLst>
              </p14:cNvPr>
              <p14:cNvContentPartPr/>
              <p14:nvPr/>
            </p14:nvContentPartPr>
            <p14:xfrm>
              <a:off x="5648673" y="3188184"/>
              <a:ext cx="18000" cy="159840"/>
            </p14:xfrm>
          </p:contentPart>
        </mc:Choice>
        <mc:Fallback xmlns="">
          <p:pic>
            <p:nvPicPr>
              <p:cNvPr id="270" name="Freihand 269">
                <a:extLst>
                  <a:ext uri="{FF2B5EF4-FFF2-40B4-BE49-F238E27FC236}">
                    <a16:creationId xmlns:a16="http://schemas.microsoft.com/office/drawing/2014/main" id="{4D9D9A1D-1C88-4570-BCD1-63B984D03202}"/>
                  </a:ext>
                </a:extLst>
              </p:cNvPr>
              <p:cNvPicPr/>
              <p:nvPr/>
            </p:nvPicPr>
            <p:blipFill>
              <a:blip r:embed="rId302"/>
              <a:stretch>
                <a:fillRect/>
              </a:stretch>
            </p:blipFill>
            <p:spPr>
              <a:xfrm>
                <a:off x="5644353" y="3183864"/>
                <a:ext cx="26640" cy="168480"/>
              </a:xfrm>
              <a:prstGeom prst="rect">
                <a:avLst/>
              </a:prstGeom>
            </p:spPr>
          </p:pic>
        </mc:Fallback>
      </mc:AlternateContent>
      <p:grpSp>
        <p:nvGrpSpPr>
          <p:cNvPr id="274" name="Gruppieren 273">
            <a:extLst>
              <a:ext uri="{FF2B5EF4-FFF2-40B4-BE49-F238E27FC236}">
                <a16:creationId xmlns:a16="http://schemas.microsoft.com/office/drawing/2014/main" id="{02AFE160-FBF4-413F-A8C5-4401F71058AF}"/>
              </a:ext>
            </a:extLst>
          </p:cNvPr>
          <p:cNvGrpSpPr/>
          <p:nvPr/>
        </p:nvGrpSpPr>
        <p:grpSpPr>
          <a:xfrm>
            <a:off x="5555793" y="3454584"/>
            <a:ext cx="223200" cy="259200"/>
            <a:chOff x="5555793" y="3454584"/>
            <a:chExt cx="223200" cy="259200"/>
          </a:xfrm>
        </p:grpSpPr>
        <mc:AlternateContent xmlns:mc="http://schemas.openxmlformats.org/markup-compatibility/2006" xmlns:p14="http://schemas.microsoft.com/office/powerpoint/2010/main">
          <mc:Choice Requires="p14">
            <p:contentPart p14:bwMode="auto" r:id="rId303">
              <p14:nvContentPartPr>
                <p14:cNvPr id="271" name="Freihand 270">
                  <a:extLst>
                    <a:ext uri="{FF2B5EF4-FFF2-40B4-BE49-F238E27FC236}">
                      <a16:creationId xmlns:a16="http://schemas.microsoft.com/office/drawing/2014/main" id="{FC0F5917-E62C-4066-9A25-BD14CD8F45D1}"/>
                    </a:ext>
                  </a:extLst>
                </p14:cNvPr>
                <p14:cNvContentPartPr/>
                <p14:nvPr/>
              </p14:nvContentPartPr>
              <p14:xfrm>
                <a:off x="5555793" y="3454584"/>
                <a:ext cx="87840" cy="88560"/>
              </p14:xfrm>
            </p:contentPart>
          </mc:Choice>
          <mc:Fallback xmlns="">
            <p:pic>
              <p:nvPicPr>
                <p:cNvPr id="271" name="Freihand 270">
                  <a:extLst>
                    <a:ext uri="{FF2B5EF4-FFF2-40B4-BE49-F238E27FC236}">
                      <a16:creationId xmlns:a16="http://schemas.microsoft.com/office/drawing/2014/main" id="{FC0F5917-E62C-4066-9A25-BD14CD8F45D1}"/>
                    </a:ext>
                  </a:extLst>
                </p:cNvPr>
                <p:cNvPicPr/>
                <p:nvPr/>
              </p:nvPicPr>
              <p:blipFill>
                <a:blip r:embed="rId304"/>
                <a:stretch>
                  <a:fillRect/>
                </a:stretch>
              </p:blipFill>
              <p:spPr>
                <a:xfrm>
                  <a:off x="5551473" y="3450264"/>
                  <a:ext cx="96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2" name="Freihand 271">
                  <a:extLst>
                    <a:ext uri="{FF2B5EF4-FFF2-40B4-BE49-F238E27FC236}">
                      <a16:creationId xmlns:a16="http://schemas.microsoft.com/office/drawing/2014/main" id="{FFA085F4-D2EA-4E22-A403-05C68DFFC0A5}"/>
                    </a:ext>
                  </a:extLst>
                </p14:cNvPr>
                <p14:cNvContentPartPr/>
                <p14:nvPr/>
              </p14:nvContentPartPr>
              <p14:xfrm>
                <a:off x="5599353" y="3469704"/>
                <a:ext cx="63720" cy="203400"/>
              </p14:xfrm>
            </p:contentPart>
          </mc:Choice>
          <mc:Fallback xmlns="">
            <p:pic>
              <p:nvPicPr>
                <p:cNvPr id="272" name="Freihand 271">
                  <a:extLst>
                    <a:ext uri="{FF2B5EF4-FFF2-40B4-BE49-F238E27FC236}">
                      <a16:creationId xmlns:a16="http://schemas.microsoft.com/office/drawing/2014/main" id="{FFA085F4-D2EA-4E22-A403-05C68DFFC0A5}"/>
                    </a:ext>
                  </a:extLst>
                </p:cNvPr>
                <p:cNvPicPr/>
                <p:nvPr/>
              </p:nvPicPr>
              <p:blipFill>
                <a:blip r:embed="rId306"/>
                <a:stretch>
                  <a:fillRect/>
                </a:stretch>
              </p:blipFill>
              <p:spPr>
                <a:xfrm>
                  <a:off x="5595033" y="3465384"/>
                  <a:ext cx="72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3" name="Freihand 272">
                  <a:extLst>
                    <a:ext uri="{FF2B5EF4-FFF2-40B4-BE49-F238E27FC236}">
                      <a16:creationId xmlns:a16="http://schemas.microsoft.com/office/drawing/2014/main" id="{6A4D7119-532E-4280-B19C-04D6BC40E84C}"/>
                    </a:ext>
                  </a:extLst>
                </p14:cNvPr>
                <p14:cNvContentPartPr/>
                <p14:nvPr/>
              </p14:nvContentPartPr>
              <p14:xfrm>
                <a:off x="5688993" y="3583824"/>
                <a:ext cx="90000" cy="129960"/>
              </p14:xfrm>
            </p:contentPart>
          </mc:Choice>
          <mc:Fallback xmlns="">
            <p:pic>
              <p:nvPicPr>
                <p:cNvPr id="273" name="Freihand 272">
                  <a:extLst>
                    <a:ext uri="{FF2B5EF4-FFF2-40B4-BE49-F238E27FC236}">
                      <a16:creationId xmlns:a16="http://schemas.microsoft.com/office/drawing/2014/main" id="{6A4D7119-532E-4280-B19C-04D6BC40E84C}"/>
                    </a:ext>
                  </a:extLst>
                </p:cNvPr>
                <p:cNvPicPr/>
                <p:nvPr/>
              </p:nvPicPr>
              <p:blipFill>
                <a:blip r:embed="rId308"/>
                <a:stretch>
                  <a:fillRect/>
                </a:stretch>
              </p:blipFill>
              <p:spPr>
                <a:xfrm>
                  <a:off x="5684673" y="3579504"/>
                  <a:ext cx="9864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9">
            <p14:nvContentPartPr>
              <p14:cNvPr id="275" name="Freihand 274">
                <a:extLst>
                  <a:ext uri="{FF2B5EF4-FFF2-40B4-BE49-F238E27FC236}">
                    <a16:creationId xmlns:a16="http://schemas.microsoft.com/office/drawing/2014/main" id="{1DD2767E-B7A6-43ED-A1A1-B77C6AF023C1}"/>
                  </a:ext>
                </a:extLst>
              </p14:cNvPr>
              <p14:cNvContentPartPr/>
              <p14:nvPr/>
            </p14:nvContentPartPr>
            <p14:xfrm>
              <a:off x="5658393" y="2280984"/>
              <a:ext cx="29160" cy="40680"/>
            </p14:xfrm>
          </p:contentPart>
        </mc:Choice>
        <mc:Fallback xmlns="">
          <p:pic>
            <p:nvPicPr>
              <p:cNvPr id="275" name="Freihand 274">
                <a:extLst>
                  <a:ext uri="{FF2B5EF4-FFF2-40B4-BE49-F238E27FC236}">
                    <a16:creationId xmlns:a16="http://schemas.microsoft.com/office/drawing/2014/main" id="{1DD2767E-B7A6-43ED-A1A1-B77C6AF023C1}"/>
                  </a:ext>
                </a:extLst>
              </p:cNvPr>
              <p:cNvPicPr/>
              <p:nvPr/>
            </p:nvPicPr>
            <p:blipFill>
              <a:blip r:embed="rId310"/>
              <a:stretch>
                <a:fillRect/>
              </a:stretch>
            </p:blipFill>
            <p:spPr>
              <a:xfrm>
                <a:off x="5654073" y="2276664"/>
                <a:ext cx="37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6" name="Freihand 275">
                <a:extLst>
                  <a:ext uri="{FF2B5EF4-FFF2-40B4-BE49-F238E27FC236}">
                    <a16:creationId xmlns:a16="http://schemas.microsoft.com/office/drawing/2014/main" id="{B2A9B7F7-B492-485C-BCED-57E6E5D04E50}"/>
                  </a:ext>
                </a:extLst>
              </p14:cNvPr>
              <p14:cNvContentPartPr/>
              <p14:nvPr/>
            </p14:nvContentPartPr>
            <p14:xfrm>
              <a:off x="3353313" y="2670504"/>
              <a:ext cx="41400" cy="9720"/>
            </p14:xfrm>
          </p:contentPart>
        </mc:Choice>
        <mc:Fallback xmlns="">
          <p:pic>
            <p:nvPicPr>
              <p:cNvPr id="276" name="Freihand 275">
                <a:extLst>
                  <a:ext uri="{FF2B5EF4-FFF2-40B4-BE49-F238E27FC236}">
                    <a16:creationId xmlns:a16="http://schemas.microsoft.com/office/drawing/2014/main" id="{B2A9B7F7-B492-485C-BCED-57E6E5D04E50}"/>
                  </a:ext>
                </a:extLst>
              </p:cNvPr>
              <p:cNvPicPr/>
              <p:nvPr/>
            </p:nvPicPr>
            <p:blipFill>
              <a:blip r:embed="rId312"/>
              <a:stretch>
                <a:fillRect/>
              </a:stretch>
            </p:blipFill>
            <p:spPr>
              <a:xfrm>
                <a:off x="3348993" y="2666184"/>
                <a:ext cx="50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9" name="Freihand 128">
                <a:extLst>
                  <a:ext uri="{FF2B5EF4-FFF2-40B4-BE49-F238E27FC236}">
                    <a16:creationId xmlns:a16="http://schemas.microsoft.com/office/drawing/2014/main" id="{69C617BB-0B7E-4FD8-B05D-8B96D9E32FD4}"/>
                  </a:ext>
                </a:extLst>
              </p14:cNvPr>
              <p14:cNvContentPartPr/>
              <p14:nvPr/>
            </p14:nvContentPartPr>
            <p14:xfrm>
              <a:off x="357753" y="1659684"/>
              <a:ext cx="104400" cy="6480"/>
            </p14:xfrm>
          </p:contentPart>
        </mc:Choice>
        <mc:Fallback xmlns="">
          <p:pic>
            <p:nvPicPr>
              <p:cNvPr id="129" name="Freihand 128">
                <a:extLst>
                  <a:ext uri="{FF2B5EF4-FFF2-40B4-BE49-F238E27FC236}">
                    <a16:creationId xmlns:a16="http://schemas.microsoft.com/office/drawing/2014/main" id="{69C617BB-0B7E-4FD8-B05D-8B96D9E32FD4}"/>
                  </a:ext>
                </a:extLst>
              </p:cNvPr>
              <p:cNvPicPr/>
              <p:nvPr/>
            </p:nvPicPr>
            <p:blipFill>
              <a:blip r:embed="rId314"/>
              <a:stretch>
                <a:fillRect/>
              </a:stretch>
            </p:blipFill>
            <p:spPr>
              <a:xfrm>
                <a:off x="353433" y="1655364"/>
                <a:ext cx="113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0" name="Freihand 129">
                <a:extLst>
                  <a:ext uri="{FF2B5EF4-FFF2-40B4-BE49-F238E27FC236}">
                    <a16:creationId xmlns:a16="http://schemas.microsoft.com/office/drawing/2014/main" id="{FDDCB84C-1BD8-4C9A-B69F-C40371DFAB88}"/>
                  </a:ext>
                </a:extLst>
              </p14:cNvPr>
              <p14:cNvContentPartPr/>
              <p14:nvPr/>
            </p14:nvContentPartPr>
            <p14:xfrm>
              <a:off x="601113" y="1636284"/>
              <a:ext cx="376920" cy="29880"/>
            </p14:xfrm>
          </p:contentPart>
        </mc:Choice>
        <mc:Fallback xmlns="">
          <p:pic>
            <p:nvPicPr>
              <p:cNvPr id="130" name="Freihand 129">
                <a:extLst>
                  <a:ext uri="{FF2B5EF4-FFF2-40B4-BE49-F238E27FC236}">
                    <a16:creationId xmlns:a16="http://schemas.microsoft.com/office/drawing/2014/main" id="{FDDCB84C-1BD8-4C9A-B69F-C40371DFAB88}"/>
                  </a:ext>
                </a:extLst>
              </p:cNvPr>
              <p:cNvPicPr/>
              <p:nvPr/>
            </p:nvPicPr>
            <p:blipFill>
              <a:blip r:embed="rId316"/>
              <a:stretch>
                <a:fillRect/>
              </a:stretch>
            </p:blipFill>
            <p:spPr>
              <a:xfrm>
                <a:off x="596793" y="1631964"/>
                <a:ext cx="385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1" name="Freihand 140">
                <a:extLst>
                  <a:ext uri="{FF2B5EF4-FFF2-40B4-BE49-F238E27FC236}">
                    <a16:creationId xmlns:a16="http://schemas.microsoft.com/office/drawing/2014/main" id="{16577CD1-3DC4-4F8F-BF61-49CBF20D1C05}"/>
                  </a:ext>
                </a:extLst>
              </p14:cNvPr>
              <p14:cNvContentPartPr/>
              <p14:nvPr/>
            </p14:nvContentPartPr>
            <p14:xfrm>
              <a:off x="34473" y="1610364"/>
              <a:ext cx="45360" cy="140760"/>
            </p14:xfrm>
          </p:contentPart>
        </mc:Choice>
        <mc:Fallback xmlns="">
          <p:pic>
            <p:nvPicPr>
              <p:cNvPr id="141" name="Freihand 140">
                <a:extLst>
                  <a:ext uri="{FF2B5EF4-FFF2-40B4-BE49-F238E27FC236}">
                    <a16:creationId xmlns:a16="http://schemas.microsoft.com/office/drawing/2014/main" id="{16577CD1-3DC4-4F8F-BF61-49CBF20D1C05}"/>
                  </a:ext>
                </a:extLst>
              </p:cNvPr>
              <p:cNvPicPr/>
              <p:nvPr/>
            </p:nvPicPr>
            <p:blipFill>
              <a:blip r:embed="rId318"/>
              <a:stretch>
                <a:fillRect/>
              </a:stretch>
            </p:blipFill>
            <p:spPr>
              <a:xfrm>
                <a:off x="30153" y="1606044"/>
                <a:ext cx="54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42" name="Freihand 141">
                <a:extLst>
                  <a:ext uri="{FF2B5EF4-FFF2-40B4-BE49-F238E27FC236}">
                    <a16:creationId xmlns:a16="http://schemas.microsoft.com/office/drawing/2014/main" id="{8E61E05E-5F89-4803-BC51-5151110AEEE7}"/>
                  </a:ext>
                </a:extLst>
              </p14:cNvPr>
              <p14:cNvContentPartPr/>
              <p14:nvPr/>
            </p14:nvContentPartPr>
            <p14:xfrm>
              <a:off x="42753" y="1540164"/>
              <a:ext cx="14760" cy="22320"/>
            </p14:xfrm>
          </p:contentPart>
        </mc:Choice>
        <mc:Fallback xmlns="">
          <p:pic>
            <p:nvPicPr>
              <p:cNvPr id="142" name="Freihand 141">
                <a:extLst>
                  <a:ext uri="{FF2B5EF4-FFF2-40B4-BE49-F238E27FC236}">
                    <a16:creationId xmlns:a16="http://schemas.microsoft.com/office/drawing/2014/main" id="{8E61E05E-5F89-4803-BC51-5151110AEEE7}"/>
                  </a:ext>
                </a:extLst>
              </p:cNvPr>
              <p:cNvPicPr/>
              <p:nvPr/>
            </p:nvPicPr>
            <p:blipFill>
              <a:blip r:embed="rId320"/>
              <a:stretch>
                <a:fillRect/>
              </a:stretch>
            </p:blipFill>
            <p:spPr>
              <a:xfrm>
                <a:off x="38433" y="1535844"/>
                <a:ext cx="23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3" name="Freihand 142">
                <a:extLst>
                  <a:ext uri="{FF2B5EF4-FFF2-40B4-BE49-F238E27FC236}">
                    <a16:creationId xmlns:a16="http://schemas.microsoft.com/office/drawing/2014/main" id="{3BC0E81D-EED3-46F7-BE6F-5A9FF8017046}"/>
                  </a:ext>
                </a:extLst>
              </p14:cNvPr>
              <p14:cNvContentPartPr/>
              <p14:nvPr/>
            </p14:nvContentPartPr>
            <p14:xfrm>
              <a:off x="72993" y="1550604"/>
              <a:ext cx="44640" cy="81360"/>
            </p14:xfrm>
          </p:contentPart>
        </mc:Choice>
        <mc:Fallback xmlns="">
          <p:pic>
            <p:nvPicPr>
              <p:cNvPr id="143" name="Freihand 142">
                <a:extLst>
                  <a:ext uri="{FF2B5EF4-FFF2-40B4-BE49-F238E27FC236}">
                    <a16:creationId xmlns:a16="http://schemas.microsoft.com/office/drawing/2014/main" id="{3BC0E81D-EED3-46F7-BE6F-5A9FF8017046}"/>
                  </a:ext>
                </a:extLst>
              </p:cNvPr>
              <p:cNvPicPr/>
              <p:nvPr/>
            </p:nvPicPr>
            <p:blipFill>
              <a:blip r:embed="rId322"/>
              <a:stretch>
                <a:fillRect/>
              </a:stretch>
            </p:blipFill>
            <p:spPr>
              <a:xfrm>
                <a:off x="68673" y="1546284"/>
                <a:ext cx="53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44" name="Freihand 143">
                <a:extLst>
                  <a:ext uri="{FF2B5EF4-FFF2-40B4-BE49-F238E27FC236}">
                    <a16:creationId xmlns:a16="http://schemas.microsoft.com/office/drawing/2014/main" id="{B06CE340-E248-4025-A60D-6350D76F837A}"/>
                  </a:ext>
                </a:extLst>
              </p14:cNvPr>
              <p14:cNvContentPartPr/>
              <p14:nvPr/>
            </p14:nvContentPartPr>
            <p14:xfrm>
              <a:off x="82353" y="1571484"/>
              <a:ext cx="49680" cy="48960"/>
            </p14:xfrm>
          </p:contentPart>
        </mc:Choice>
        <mc:Fallback xmlns="">
          <p:pic>
            <p:nvPicPr>
              <p:cNvPr id="144" name="Freihand 143">
                <a:extLst>
                  <a:ext uri="{FF2B5EF4-FFF2-40B4-BE49-F238E27FC236}">
                    <a16:creationId xmlns:a16="http://schemas.microsoft.com/office/drawing/2014/main" id="{B06CE340-E248-4025-A60D-6350D76F837A}"/>
                  </a:ext>
                </a:extLst>
              </p:cNvPr>
              <p:cNvPicPr/>
              <p:nvPr/>
            </p:nvPicPr>
            <p:blipFill>
              <a:blip r:embed="rId324"/>
              <a:stretch>
                <a:fillRect/>
              </a:stretch>
            </p:blipFill>
            <p:spPr>
              <a:xfrm>
                <a:off x="78033" y="1567164"/>
                <a:ext cx="58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45" name="Freihand 144">
                <a:extLst>
                  <a:ext uri="{FF2B5EF4-FFF2-40B4-BE49-F238E27FC236}">
                    <a16:creationId xmlns:a16="http://schemas.microsoft.com/office/drawing/2014/main" id="{BE1C82A7-C4D1-4F21-B3CA-2A0E1FD52693}"/>
                  </a:ext>
                </a:extLst>
              </p14:cNvPr>
              <p14:cNvContentPartPr/>
              <p14:nvPr/>
            </p14:nvContentPartPr>
            <p14:xfrm>
              <a:off x="91713" y="1554204"/>
              <a:ext cx="57600" cy="204480"/>
            </p14:xfrm>
          </p:contentPart>
        </mc:Choice>
        <mc:Fallback xmlns="">
          <p:pic>
            <p:nvPicPr>
              <p:cNvPr id="145" name="Freihand 144">
                <a:extLst>
                  <a:ext uri="{FF2B5EF4-FFF2-40B4-BE49-F238E27FC236}">
                    <a16:creationId xmlns:a16="http://schemas.microsoft.com/office/drawing/2014/main" id="{BE1C82A7-C4D1-4F21-B3CA-2A0E1FD52693}"/>
                  </a:ext>
                </a:extLst>
              </p:cNvPr>
              <p:cNvPicPr/>
              <p:nvPr/>
            </p:nvPicPr>
            <p:blipFill>
              <a:blip r:embed="rId326"/>
              <a:stretch>
                <a:fillRect/>
              </a:stretch>
            </p:blipFill>
            <p:spPr>
              <a:xfrm>
                <a:off x="87393" y="1549884"/>
                <a:ext cx="66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47" name="Freihand 146">
                <a:extLst>
                  <a:ext uri="{FF2B5EF4-FFF2-40B4-BE49-F238E27FC236}">
                    <a16:creationId xmlns:a16="http://schemas.microsoft.com/office/drawing/2014/main" id="{C547FD59-7081-4AC5-B138-6356348F5C9F}"/>
                  </a:ext>
                </a:extLst>
              </p14:cNvPr>
              <p14:cNvContentPartPr/>
              <p14:nvPr/>
            </p14:nvContentPartPr>
            <p14:xfrm>
              <a:off x="142113" y="1649964"/>
              <a:ext cx="52200" cy="46440"/>
            </p14:xfrm>
          </p:contentPart>
        </mc:Choice>
        <mc:Fallback xmlns="">
          <p:pic>
            <p:nvPicPr>
              <p:cNvPr id="147" name="Freihand 146">
                <a:extLst>
                  <a:ext uri="{FF2B5EF4-FFF2-40B4-BE49-F238E27FC236}">
                    <a16:creationId xmlns:a16="http://schemas.microsoft.com/office/drawing/2014/main" id="{C547FD59-7081-4AC5-B138-6356348F5C9F}"/>
                  </a:ext>
                </a:extLst>
              </p:cNvPr>
              <p:cNvPicPr/>
              <p:nvPr/>
            </p:nvPicPr>
            <p:blipFill>
              <a:blip r:embed="rId328"/>
              <a:stretch>
                <a:fillRect/>
              </a:stretch>
            </p:blipFill>
            <p:spPr>
              <a:xfrm>
                <a:off x="137793" y="1645644"/>
                <a:ext cx="60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8" name="Freihand 147">
                <a:extLst>
                  <a:ext uri="{FF2B5EF4-FFF2-40B4-BE49-F238E27FC236}">
                    <a16:creationId xmlns:a16="http://schemas.microsoft.com/office/drawing/2014/main" id="{2BCDFB6A-9DDD-485A-A42F-90214807EFAF}"/>
                  </a:ext>
                </a:extLst>
              </p14:cNvPr>
              <p14:cNvContentPartPr/>
              <p14:nvPr/>
            </p14:nvContentPartPr>
            <p14:xfrm>
              <a:off x="174153" y="1653204"/>
              <a:ext cx="32400" cy="149400"/>
            </p14:xfrm>
          </p:contentPart>
        </mc:Choice>
        <mc:Fallback xmlns="">
          <p:pic>
            <p:nvPicPr>
              <p:cNvPr id="148" name="Freihand 147">
                <a:extLst>
                  <a:ext uri="{FF2B5EF4-FFF2-40B4-BE49-F238E27FC236}">
                    <a16:creationId xmlns:a16="http://schemas.microsoft.com/office/drawing/2014/main" id="{2BCDFB6A-9DDD-485A-A42F-90214807EFAF}"/>
                  </a:ext>
                </a:extLst>
              </p:cNvPr>
              <p:cNvPicPr/>
              <p:nvPr/>
            </p:nvPicPr>
            <p:blipFill>
              <a:blip r:embed="rId330"/>
              <a:stretch>
                <a:fillRect/>
              </a:stretch>
            </p:blipFill>
            <p:spPr>
              <a:xfrm>
                <a:off x="169833" y="1648884"/>
                <a:ext cx="41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49" name="Freihand 148">
                <a:extLst>
                  <a:ext uri="{FF2B5EF4-FFF2-40B4-BE49-F238E27FC236}">
                    <a16:creationId xmlns:a16="http://schemas.microsoft.com/office/drawing/2014/main" id="{D71F0C9C-D0BB-40C4-B732-33606AD633D5}"/>
                  </a:ext>
                </a:extLst>
              </p14:cNvPr>
              <p14:cNvContentPartPr/>
              <p14:nvPr/>
            </p14:nvContentPartPr>
            <p14:xfrm>
              <a:off x="198993" y="1728444"/>
              <a:ext cx="32040" cy="83160"/>
            </p14:xfrm>
          </p:contentPart>
        </mc:Choice>
        <mc:Fallback xmlns="">
          <p:pic>
            <p:nvPicPr>
              <p:cNvPr id="149" name="Freihand 148">
                <a:extLst>
                  <a:ext uri="{FF2B5EF4-FFF2-40B4-BE49-F238E27FC236}">
                    <a16:creationId xmlns:a16="http://schemas.microsoft.com/office/drawing/2014/main" id="{D71F0C9C-D0BB-40C4-B732-33606AD633D5}"/>
                  </a:ext>
                </a:extLst>
              </p:cNvPr>
              <p:cNvPicPr/>
              <p:nvPr/>
            </p:nvPicPr>
            <p:blipFill>
              <a:blip r:embed="rId332"/>
              <a:stretch>
                <a:fillRect/>
              </a:stretch>
            </p:blipFill>
            <p:spPr>
              <a:xfrm>
                <a:off x="194673" y="1724124"/>
                <a:ext cx="40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50" name="Freihand 149">
                <a:extLst>
                  <a:ext uri="{FF2B5EF4-FFF2-40B4-BE49-F238E27FC236}">
                    <a16:creationId xmlns:a16="http://schemas.microsoft.com/office/drawing/2014/main" id="{8FBB9067-B3DA-4CEF-A71E-C7E8B2698B94}"/>
                  </a:ext>
                </a:extLst>
              </p14:cNvPr>
              <p14:cNvContentPartPr/>
              <p14:nvPr/>
            </p14:nvContentPartPr>
            <p14:xfrm>
              <a:off x="237153" y="1612164"/>
              <a:ext cx="34560" cy="190080"/>
            </p14:xfrm>
          </p:contentPart>
        </mc:Choice>
        <mc:Fallback xmlns="">
          <p:pic>
            <p:nvPicPr>
              <p:cNvPr id="150" name="Freihand 149">
                <a:extLst>
                  <a:ext uri="{FF2B5EF4-FFF2-40B4-BE49-F238E27FC236}">
                    <a16:creationId xmlns:a16="http://schemas.microsoft.com/office/drawing/2014/main" id="{8FBB9067-B3DA-4CEF-A71E-C7E8B2698B94}"/>
                  </a:ext>
                </a:extLst>
              </p:cNvPr>
              <p:cNvPicPr/>
              <p:nvPr/>
            </p:nvPicPr>
            <p:blipFill>
              <a:blip r:embed="rId334"/>
              <a:stretch>
                <a:fillRect/>
              </a:stretch>
            </p:blipFill>
            <p:spPr>
              <a:xfrm>
                <a:off x="232833" y="1607844"/>
                <a:ext cx="43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7" name="Freihand 276">
                <a:extLst>
                  <a:ext uri="{FF2B5EF4-FFF2-40B4-BE49-F238E27FC236}">
                    <a16:creationId xmlns:a16="http://schemas.microsoft.com/office/drawing/2014/main" id="{A3399A01-8754-4650-AE6F-46BB83DF2902}"/>
                  </a:ext>
                </a:extLst>
              </p14:cNvPr>
              <p14:cNvContentPartPr/>
              <p14:nvPr/>
            </p14:nvContentPartPr>
            <p14:xfrm>
              <a:off x="2529273" y="1927464"/>
              <a:ext cx="80640" cy="74880"/>
            </p14:xfrm>
          </p:contentPart>
        </mc:Choice>
        <mc:Fallback xmlns="">
          <p:pic>
            <p:nvPicPr>
              <p:cNvPr id="277" name="Freihand 276">
                <a:extLst>
                  <a:ext uri="{FF2B5EF4-FFF2-40B4-BE49-F238E27FC236}">
                    <a16:creationId xmlns:a16="http://schemas.microsoft.com/office/drawing/2014/main" id="{A3399A01-8754-4650-AE6F-46BB83DF2902}"/>
                  </a:ext>
                </a:extLst>
              </p:cNvPr>
              <p:cNvPicPr/>
              <p:nvPr/>
            </p:nvPicPr>
            <p:blipFill>
              <a:blip r:embed="rId336"/>
              <a:stretch>
                <a:fillRect/>
              </a:stretch>
            </p:blipFill>
            <p:spPr>
              <a:xfrm>
                <a:off x="2524953" y="1923144"/>
                <a:ext cx="89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8" name="Freihand 277">
                <a:extLst>
                  <a:ext uri="{FF2B5EF4-FFF2-40B4-BE49-F238E27FC236}">
                    <a16:creationId xmlns:a16="http://schemas.microsoft.com/office/drawing/2014/main" id="{16FBB6AC-0F6C-4805-84AE-8D663B97D75B}"/>
                  </a:ext>
                </a:extLst>
              </p14:cNvPr>
              <p14:cNvContentPartPr/>
              <p14:nvPr/>
            </p14:nvContentPartPr>
            <p14:xfrm>
              <a:off x="2607393" y="1825584"/>
              <a:ext cx="65160" cy="129960"/>
            </p14:xfrm>
          </p:contentPart>
        </mc:Choice>
        <mc:Fallback xmlns="">
          <p:pic>
            <p:nvPicPr>
              <p:cNvPr id="278" name="Freihand 277">
                <a:extLst>
                  <a:ext uri="{FF2B5EF4-FFF2-40B4-BE49-F238E27FC236}">
                    <a16:creationId xmlns:a16="http://schemas.microsoft.com/office/drawing/2014/main" id="{16FBB6AC-0F6C-4805-84AE-8D663B97D75B}"/>
                  </a:ext>
                </a:extLst>
              </p:cNvPr>
              <p:cNvPicPr/>
              <p:nvPr/>
            </p:nvPicPr>
            <p:blipFill>
              <a:blip r:embed="rId338"/>
              <a:stretch>
                <a:fillRect/>
              </a:stretch>
            </p:blipFill>
            <p:spPr>
              <a:xfrm>
                <a:off x="2603073" y="1821264"/>
                <a:ext cx="73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1" name="Freihand 280">
                <a:extLst>
                  <a:ext uri="{FF2B5EF4-FFF2-40B4-BE49-F238E27FC236}">
                    <a16:creationId xmlns:a16="http://schemas.microsoft.com/office/drawing/2014/main" id="{96C95989-127A-4F20-9547-0B3591D85694}"/>
                  </a:ext>
                </a:extLst>
              </p14:cNvPr>
              <p14:cNvContentPartPr/>
              <p14:nvPr/>
            </p14:nvContentPartPr>
            <p14:xfrm>
              <a:off x="3211473" y="2086224"/>
              <a:ext cx="90000" cy="69840"/>
            </p14:xfrm>
          </p:contentPart>
        </mc:Choice>
        <mc:Fallback xmlns="">
          <p:pic>
            <p:nvPicPr>
              <p:cNvPr id="281" name="Freihand 280">
                <a:extLst>
                  <a:ext uri="{FF2B5EF4-FFF2-40B4-BE49-F238E27FC236}">
                    <a16:creationId xmlns:a16="http://schemas.microsoft.com/office/drawing/2014/main" id="{96C95989-127A-4F20-9547-0B3591D85694}"/>
                  </a:ext>
                </a:extLst>
              </p:cNvPr>
              <p:cNvPicPr/>
              <p:nvPr/>
            </p:nvPicPr>
            <p:blipFill>
              <a:blip r:embed="rId340"/>
              <a:stretch>
                <a:fillRect/>
              </a:stretch>
            </p:blipFill>
            <p:spPr>
              <a:xfrm>
                <a:off x="3207153" y="2081904"/>
                <a:ext cx="98640" cy="78480"/>
              </a:xfrm>
              <a:prstGeom prst="rect">
                <a:avLst/>
              </a:prstGeom>
            </p:spPr>
          </p:pic>
        </mc:Fallback>
      </mc:AlternateContent>
      <p:grpSp>
        <p:nvGrpSpPr>
          <p:cNvPr id="284" name="Gruppieren 283">
            <a:extLst>
              <a:ext uri="{FF2B5EF4-FFF2-40B4-BE49-F238E27FC236}">
                <a16:creationId xmlns:a16="http://schemas.microsoft.com/office/drawing/2014/main" id="{BA0FC5A9-90B6-47D2-ABFE-32A67C854A74}"/>
              </a:ext>
            </a:extLst>
          </p:cNvPr>
          <p:cNvGrpSpPr/>
          <p:nvPr/>
        </p:nvGrpSpPr>
        <p:grpSpPr>
          <a:xfrm>
            <a:off x="1293393" y="27084"/>
            <a:ext cx="3637440" cy="1708560"/>
            <a:chOff x="1293393" y="27084"/>
            <a:chExt cx="3637440" cy="1708560"/>
          </a:xfrm>
        </p:grpSpPr>
        <mc:AlternateContent xmlns:mc="http://schemas.openxmlformats.org/markup-compatibility/2006" xmlns:p14="http://schemas.microsoft.com/office/powerpoint/2010/main">
          <mc:Choice Requires="p14">
            <p:contentPart p14:bwMode="auto" r:id="rId341">
              <p14:nvContentPartPr>
                <p14:cNvPr id="131" name="Freihand 130">
                  <a:extLst>
                    <a:ext uri="{FF2B5EF4-FFF2-40B4-BE49-F238E27FC236}">
                      <a16:creationId xmlns:a16="http://schemas.microsoft.com/office/drawing/2014/main" id="{BA84E0F6-EFF7-48A9-9F7E-818E1DFF3CBA}"/>
                    </a:ext>
                  </a:extLst>
                </p14:cNvPr>
                <p14:cNvContentPartPr/>
                <p14:nvPr/>
              </p14:nvContentPartPr>
              <p14:xfrm>
                <a:off x="1293393" y="1606404"/>
                <a:ext cx="214200" cy="72720"/>
              </p14:xfrm>
            </p:contentPart>
          </mc:Choice>
          <mc:Fallback xmlns="">
            <p:pic>
              <p:nvPicPr>
                <p:cNvPr id="131" name="Freihand 130">
                  <a:extLst>
                    <a:ext uri="{FF2B5EF4-FFF2-40B4-BE49-F238E27FC236}">
                      <a16:creationId xmlns:a16="http://schemas.microsoft.com/office/drawing/2014/main" id="{BA84E0F6-EFF7-48A9-9F7E-818E1DFF3CBA}"/>
                    </a:ext>
                  </a:extLst>
                </p:cNvPr>
                <p:cNvPicPr/>
                <p:nvPr/>
              </p:nvPicPr>
              <p:blipFill>
                <a:blip r:embed="rId342"/>
                <a:stretch>
                  <a:fillRect/>
                </a:stretch>
              </p:blipFill>
              <p:spPr>
                <a:xfrm>
                  <a:off x="1289073" y="1602084"/>
                  <a:ext cx="222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 name="Freihand 131">
                  <a:extLst>
                    <a:ext uri="{FF2B5EF4-FFF2-40B4-BE49-F238E27FC236}">
                      <a16:creationId xmlns:a16="http://schemas.microsoft.com/office/drawing/2014/main" id="{BC4F39B9-088C-4687-8489-D16C27416F65}"/>
                    </a:ext>
                  </a:extLst>
                </p14:cNvPr>
                <p14:cNvContentPartPr/>
                <p14:nvPr/>
              </p14:nvContentPartPr>
              <p14:xfrm>
                <a:off x="1526313" y="1674084"/>
                <a:ext cx="246960" cy="61560"/>
              </p14:xfrm>
            </p:contentPart>
          </mc:Choice>
          <mc:Fallback xmlns="">
            <p:pic>
              <p:nvPicPr>
                <p:cNvPr id="132" name="Freihand 131">
                  <a:extLst>
                    <a:ext uri="{FF2B5EF4-FFF2-40B4-BE49-F238E27FC236}">
                      <a16:creationId xmlns:a16="http://schemas.microsoft.com/office/drawing/2014/main" id="{BC4F39B9-088C-4687-8489-D16C27416F65}"/>
                    </a:ext>
                  </a:extLst>
                </p:cNvPr>
                <p:cNvPicPr/>
                <p:nvPr/>
              </p:nvPicPr>
              <p:blipFill>
                <a:blip r:embed="rId344"/>
                <a:stretch>
                  <a:fillRect/>
                </a:stretch>
              </p:blipFill>
              <p:spPr>
                <a:xfrm>
                  <a:off x="1521993" y="1669764"/>
                  <a:ext cx="255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54" name="Freihand 153">
                  <a:extLst>
                    <a:ext uri="{FF2B5EF4-FFF2-40B4-BE49-F238E27FC236}">
                      <a16:creationId xmlns:a16="http://schemas.microsoft.com/office/drawing/2014/main" id="{243116EA-B47E-49A7-A8BE-B94C2164470C}"/>
                    </a:ext>
                  </a:extLst>
                </p14:cNvPr>
                <p14:cNvContentPartPr/>
                <p14:nvPr/>
              </p14:nvContentPartPr>
              <p14:xfrm>
                <a:off x="1765353" y="1679124"/>
                <a:ext cx="56880" cy="24480"/>
              </p14:xfrm>
            </p:contentPart>
          </mc:Choice>
          <mc:Fallback xmlns="">
            <p:pic>
              <p:nvPicPr>
                <p:cNvPr id="154" name="Freihand 153">
                  <a:extLst>
                    <a:ext uri="{FF2B5EF4-FFF2-40B4-BE49-F238E27FC236}">
                      <a16:creationId xmlns:a16="http://schemas.microsoft.com/office/drawing/2014/main" id="{243116EA-B47E-49A7-A8BE-B94C2164470C}"/>
                    </a:ext>
                  </a:extLst>
                </p:cNvPr>
                <p:cNvPicPr/>
                <p:nvPr/>
              </p:nvPicPr>
              <p:blipFill>
                <a:blip r:embed="rId346"/>
                <a:stretch>
                  <a:fillRect/>
                </a:stretch>
              </p:blipFill>
              <p:spPr>
                <a:xfrm>
                  <a:off x="1761033" y="1674804"/>
                  <a:ext cx="65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55" name="Freihand 154">
                  <a:extLst>
                    <a:ext uri="{FF2B5EF4-FFF2-40B4-BE49-F238E27FC236}">
                      <a16:creationId xmlns:a16="http://schemas.microsoft.com/office/drawing/2014/main" id="{4E1F3014-C068-4630-BF03-B8C9C42E82DB}"/>
                    </a:ext>
                  </a:extLst>
                </p14:cNvPr>
                <p14:cNvContentPartPr/>
                <p14:nvPr/>
              </p14:nvContentPartPr>
              <p14:xfrm>
                <a:off x="1960833" y="907284"/>
                <a:ext cx="621360" cy="565560"/>
              </p14:xfrm>
            </p:contentPart>
          </mc:Choice>
          <mc:Fallback xmlns="">
            <p:pic>
              <p:nvPicPr>
                <p:cNvPr id="155" name="Freihand 154">
                  <a:extLst>
                    <a:ext uri="{FF2B5EF4-FFF2-40B4-BE49-F238E27FC236}">
                      <a16:creationId xmlns:a16="http://schemas.microsoft.com/office/drawing/2014/main" id="{4E1F3014-C068-4630-BF03-B8C9C42E82DB}"/>
                    </a:ext>
                  </a:extLst>
                </p:cNvPr>
                <p:cNvPicPr/>
                <p:nvPr/>
              </p:nvPicPr>
              <p:blipFill>
                <a:blip r:embed="rId348"/>
                <a:stretch>
                  <a:fillRect/>
                </a:stretch>
              </p:blipFill>
              <p:spPr>
                <a:xfrm>
                  <a:off x="1956513" y="902964"/>
                  <a:ext cx="63000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56" name="Freihand 155">
                  <a:extLst>
                    <a:ext uri="{FF2B5EF4-FFF2-40B4-BE49-F238E27FC236}">
                      <a16:creationId xmlns:a16="http://schemas.microsoft.com/office/drawing/2014/main" id="{D5200B4F-2FE7-4D49-8059-4877D3F6BD62}"/>
                    </a:ext>
                  </a:extLst>
                </p14:cNvPr>
                <p14:cNvContentPartPr/>
                <p14:nvPr/>
              </p14:nvContentPartPr>
              <p14:xfrm>
                <a:off x="1923033" y="1229484"/>
                <a:ext cx="277200" cy="293760"/>
              </p14:xfrm>
            </p:contentPart>
          </mc:Choice>
          <mc:Fallback xmlns="">
            <p:pic>
              <p:nvPicPr>
                <p:cNvPr id="156" name="Freihand 155">
                  <a:extLst>
                    <a:ext uri="{FF2B5EF4-FFF2-40B4-BE49-F238E27FC236}">
                      <a16:creationId xmlns:a16="http://schemas.microsoft.com/office/drawing/2014/main" id="{D5200B4F-2FE7-4D49-8059-4877D3F6BD62}"/>
                    </a:ext>
                  </a:extLst>
                </p:cNvPr>
                <p:cNvPicPr/>
                <p:nvPr/>
              </p:nvPicPr>
              <p:blipFill>
                <a:blip r:embed="rId350"/>
                <a:stretch>
                  <a:fillRect/>
                </a:stretch>
              </p:blipFill>
              <p:spPr>
                <a:xfrm>
                  <a:off x="1918713" y="1225164"/>
                  <a:ext cx="2858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58" name="Freihand 157">
                  <a:extLst>
                    <a:ext uri="{FF2B5EF4-FFF2-40B4-BE49-F238E27FC236}">
                      <a16:creationId xmlns:a16="http://schemas.microsoft.com/office/drawing/2014/main" id="{F1139DAB-8B8F-4DEA-978D-AF6636DDBEAE}"/>
                    </a:ext>
                  </a:extLst>
                </p14:cNvPr>
                <p14:cNvContentPartPr/>
                <p14:nvPr/>
              </p14:nvContentPartPr>
              <p14:xfrm>
                <a:off x="2695233" y="616404"/>
                <a:ext cx="164880" cy="229320"/>
              </p14:xfrm>
            </p:contentPart>
          </mc:Choice>
          <mc:Fallback xmlns="">
            <p:pic>
              <p:nvPicPr>
                <p:cNvPr id="158" name="Freihand 157">
                  <a:extLst>
                    <a:ext uri="{FF2B5EF4-FFF2-40B4-BE49-F238E27FC236}">
                      <a16:creationId xmlns:a16="http://schemas.microsoft.com/office/drawing/2014/main" id="{F1139DAB-8B8F-4DEA-978D-AF6636DDBEAE}"/>
                    </a:ext>
                  </a:extLst>
                </p:cNvPr>
                <p:cNvPicPr/>
                <p:nvPr/>
              </p:nvPicPr>
              <p:blipFill>
                <a:blip r:embed="rId352"/>
                <a:stretch>
                  <a:fillRect/>
                </a:stretch>
              </p:blipFill>
              <p:spPr>
                <a:xfrm>
                  <a:off x="2690913" y="612084"/>
                  <a:ext cx="17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59" name="Freihand 158">
                  <a:extLst>
                    <a:ext uri="{FF2B5EF4-FFF2-40B4-BE49-F238E27FC236}">
                      <a16:creationId xmlns:a16="http://schemas.microsoft.com/office/drawing/2014/main" id="{09AF9DA4-F441-468F-8065-331435AD4A66}"/>
                    </a:ext>
                  </a:extLst>
                </p14:cNvPr>
                <p14:cNvContentPartPr/>
                <p14:nvPr/>
              </p14:nvContentPartPr>
              <p14:xfrm>
                <a:off x="2853993" y="505524"/>
                <a:ext cx="177480" cy="239040"/>
              </p14:xfrm>
            </p:contentPart>
          </mc:Choice>
          <mc:Fallback xmlns="">
            <p:pic>
              <p:nvPicPr>
                <p:cNvPr id="159" name="Freihand 158">
                  <a:extLst>
                    <a:ext uri="{FF2B5EF4-FFF2-40B4-BE49-F238E27FC236}">
                      <a16:creationId xmlns:a16="http://schemas.microsoft.com/office/drawing/2014/main" id="{09AF9DA4-F441-468F-8065-331435AD4A66}"/>
                    </a:ext>
                  </a:extLst>
                </p:cNvPr>
                <p:cNvPicPr/>
                <p:nvPr/>
              </p:nvPicPr>
              <p:blipFill>
                <a:blip r:embed="rId354"/>
                <a:stretch>
                  <a:fillRect/>
                </a:stretch>
              </p:blipFill>
              <p:spPr>
                <a:xfrm>
                  <a:off x="2849673" y="501204"/>
                  <a:ext cx="186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0" name="Freihand 159">
                  <a:extLst>
                    <a:ext uri="{FF2B5EF4-FFF2-40B4-BE49-F238E27FC236}">
                      <a16:creationId xmlns:a16="http://schemas.microsoft.com/office/drawing/2014/main" id="{3CE14C10-28FB-458C-A69E-A510F5D1EC0E}"/>
                    </a:ext>
                  </a:extLst>
                </p14:cNvPr>
                <p14:cNvContentPartPr/>
                <p14:nvPr/>
              </p14:nvContentPartPr>
              <p14:xfrm>
                <a:off x="3031113" y="470964"/>
                <a:ext cx="87120" cy="189360"/>
              </p14:xfrm>
            </p:contentPart>
          </mc:Choice>
          <mc:Fallback xmlns="">
            <p:pic>
              <p:nvPicPr>
                <p:cNvPr id="160" name="Freihand 159">
                  <a:extLst>
                    <a:ext uri="{FF2B5EF4-FFF2-40B4-BE49-F238E27FC236}">
                      <a16:creationId xmlns:a16="http://schemas.microsoft.com/office/drawing/2014/main" id="{3CE14C10-28FB-458C-A69E-A510F5D1EC0E}"/>
                    </a:ext>
                  </a:extLst>
                </p:cNvPr>
                <p:cNvPicPr/>
                <p:nvPr/>
              </p:nvPicPr>
              <p:blipFill>
                <a:blip r:embed="rId356"/>
                <a:stretch>
                  <a:fillRect/>
                </a:stretch>
              </p:blipFill>
              <p:spPr>
                <a:xfrm>
                  <a:off x="3026793" y="466644"/>
                  <a:ext cx="95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1" name="Freihand 160">
                  <a:extLst>
                    <a:ext uri="{FF2B5EF4-FFF2-40B4-BE49-F238E27FC236}">
                      <a16:creationId xmlns:a16="http://schemas.microsoft.com/office/drawing/2014/main" id="{39E4C7C2-41E6-4500-9ED4-B3256FFFD0E2}"/>
                    </a:ext>
                  </a:extLst>
                </p14:cNvPr>
                <p14:cNvContentPartPr/>
                <p14:nvPr/>
              </p14:nvContentPartPr>
              <p14:xfrm>
                <a:off x="3146313" y="518484"/>
                <a:ext cx="177120" cy="74520"/>
              </p14:xfrm>
            </p:contentPart>
          </mc:Choice>
          <mc:Fallback xmlns="">
            <p:pic>
              <p:nvPicPr>
                <p:cNvPr id="161" name="Freihand 160">
                  <a:extLst>
                    <a:ext uri="{FF2B5EF4-FFF2-40B4-BE49-F238E27FC236}">
                      <a16:creationId xmlns:a16="http://schemas.microsoft.com/office/drawing/2014/main" id="{39E4C7C2-41E6-4500-9ED4-B3256FFFD0E2}"/>
                    </a:ext>
                  </a:extLst>
                </p:cNvPr>
                <p:cNvPicPr/>
                <p:nvPr/>
              </p:nvPicPr>
              <p:blipFill>
                <a:blip r:embed="rId358"/>
                <a:stretch>
                  <a:fillRect/>
                </a:stretch>
              </p:blipFill>
              <p:spPr>
                <a:xfrm>
                  <a:off x="3141993" y="514164"/>
                  <a:ext cx="185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2" name="Freihand 161">
                  <a:extLst>
                    <a:ext uri="{FF2B5EF4-FFF2-40B4-BE49-F238E27FC236}">
                      <a16:creationId xmlns:a16="http://schemas.microsoft.com/office/drawing/2014/main" id="{7D6DA3D5-4D75-4C02-BDF2-D155325F9E4F}"/>
                    </a:ext>
                  </a:extLst>
                </p14:cNvPr>
                <p14:cNvContentPartPr/>
                <p14:nvPr/>
              </p14:nvContentPartPr>
              <p14:xfrm>
                <a:off x="3310833" y="393564"/>
                <a:ext cx="127080" cy="158040"/>
              </p14:xfrm>
            </p:contentPart>
          </mc:Choice>
          <mc:Fallback xmlns="">
            <p:pic>
              <p:nvPicPr>
                <p:cNvPr id="162" name="Freihand 161">
                  <a:extLst>
                    <a:ext uri="{FF2B5EF4-FFF2-40B4-BE49-F238E27FC236}">
                      <a16:creationId xmlns:a16="http://schemas.microsoft.com/office/drawing/2014/main" id="{7D6DA3D5-4D75-4C02-BDF2-D155325F9E4F}"/>
                    </a:ext>
                  </a:extLst>
                </p:cNvPr>
                <p:cNvPicPr/>
                <p:nvPr/>
              </p:nvPicPr>
              <p:blipFill>
                <a:blip r:embed="rId360"/>
                <a:stretch>
                  <a:fillRect/>
                </a:stretch>
              </p:blipFill>
              <p:spPr>
                <a:xfrm>
                  <a:off x="3306513" y="389244"/>
                  <a:ext cx="135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3" name="Freihand 162">
                  <a:extLst>
                    <a:ext uri="{FF2B5EF4-FFF2-40B4-BE49-F238E27FC236}">
                      <a16:creationId xmlns:a16="http://schemas.microsoft.com/office/drawing/2014/main" id="{ECCD76B4-AD62-4FF3-9FC2-05EC2B3E71F8}"/>
                    </a:ext>
                  </a:extLst>
                </p14:cNvPr>
                <p14:cNvContentPartPr/>
                <p14:nvPr/>
              </p14:nvContentPartPr>
              <p14:xfrm>
                <a:off x="3440793" y="484284"/>
                <a:ext cx="45720" cy="44280"/>
              </p14:xfrm>
            </p:contentPart>
          </mc:Choice>
          <mc:Fallback xmlns="">
            <p:pic>
              <p:nvPicPr>
                <p:cNvPr id="163" name="Freihand 162">
                  <a:extLst>
                    <a:ext uri="{FF2B5EF4-FFF2-40B4-BE49-F238E27FC236}">
                      <a16:creationId xmlns:a16="http://schemas.microsoft.com/office/drawing/2014/main" id="{ECCD76B4-AD62-4FF3-9FC2-05EC2B3E71F8}"/>
                    </a:ext>
                  </a:extLst>
                </p:cNvPr>
                <p:cNvPicPr/>
                <p:nvPr/>
              </p:nvPicPr>
              <p:blipFill>
                <a:blip r:embed="rId362"/>
                <a:stretch>
                  <a:fillRect/>
                </a:stretch>
              </p:blipFill>
              <p:spPr>
                <a:xfrm>
                  <a:off x="3436473" y="479964"/>
                  <a:ext cx="54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4" name="Freihand 163">
                  <a:extLst>
                    <a:ext uri="{FF2B5EF4-FFF2-40B4-BE49-F238E27FC236}">
                      <a16:creationId xmlns:a16="http://schemas.microsoft.com/office/drawing/2014/main" id="{DEAD2093-A498-411B-AD7F-39397F26E471}"/>
                    </a:ext>
                  </a:extLst>
                </p14:cNvPr>
                <p14:cNvContentPartPr/>
                <p14:nvPr/>
              </p14:nvContentPartPr>
              <p14:xfrm>
                <a:off x="3466713" y="355764"/>
                <a:ext cx="72000" cy="129960"/>
              </p14:xfrm>
            </p:contentPart>
          </mc:Choice>
          <mc:Fallback xmlns="">
            <p:pic>
              <p:nvPicPr>
                <p:cNvPr id="164" name="Freihand 163">
                  <a:extLst>
                    <a:ext uri="{FF2B5EF4-FFF2-40B4-BE49-F238E27FC236}">
                      <a16:creationId xmlns:a16="http://schemas.microsoft.com/office/drawing/2014/main" id="{DEAD2093-A498-411B-AD7F-39397F26E471}"/>
                    </a:ext>
                  </a:extLst>
                </p:cNvPr>
                <p:cNvPicPr/>
                <p:nvPr/>
              </p:nvPicPr>
              <p:blipFill>
                <a:blip r:embed="rId364"/>
                <a:stretch>
                  <a:fillRect/>
                </a:stretch>
              </p:blipFill>
              <p:spPr>
                <a:xfrm>
                  <a:off x="3462393" y="351444"/>
                  <a:ext cx="80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6" name="Freihand 165">
                  <a:extLst>
                    <a:ext uri="{FF2B5EF4-FFF2-40B4-BE49-F238E27FC236}">
                      <a16:creationId xmlns:a16="http://schemas.microsoft.com/office/drawing/2014/main" id="{474DC7FC-C59F-4497-84A8-048F853FBA4D}"/>
                    </a:ext>
                  </a:extLst>
                </p14:cNvPr>
                <p14:cNvContentPartPr/>
                <p14:nvPr/>
              </p14:nvContentPartPr>
              <p14:xfrm>
                <a:off x="3589473" y="395364"/>
                <a:ext cx="91440" cy="204840"/>
              </p14:xfrm>
            </p:contentPart>
          </mc:Choice>
          <mc:Fallback xmlns="">
            <p:pic>
              <p:nvPicPr>
                <p:cNvPr id="166" name="Freihand 165">
                  <a:extLst>
                    <a:ext uri="{FF2B5EF4-FFF2-40B4-BE49-F238E27FC236}">
                      <a16:creationId xmlns:a16="http://schemas.microsoft.com/office/drawing/2014/main" id="{474DC7FC-C59F-4497-84A8-048F853FBA4D}"/>
                    </a:ext>
                  </a:extLst>
                </p:cNvPr>
                <p:cNvPicPr/>
                <p:nvPr/>
              </p:nvPicPr>
              <p:blipFill>
                <a:blip r:embed="rId366"/>
                <a:stretch>
                  <a:fillRect/>
                </a:stretch>
              </p:blipFill>
              <p:spPr>
                <a:xfrm>
                  <a:off x="3585153" y="391044"/>
                  <a:ext cx="100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7" name="Freihand 166">
                  <a:extLst>
                    <a:ext uri="{FF2B5EF4-FFF2-40B4-BE49-F238E27FC236}">
                      <a16:creationId xmlns:a16="http://schemas.microsoft.com/office/drawing/2014/main" id="{97662951-DC51-4AD7-84B1-759B5DA0A0BF}"/>
                    </a:ext>
                  </a:extLst>
                </p14:cNvPr>
                <p14:cNvContentPartPr/>
                <p14:nvPr/>
              </p14:nvContentPartPr>
              <p14:xfrm>
                <a:off x="3638073" y="322284"/>
                <a:ext cx="62280" cy="120600"/>
              </p14:xfrm>
            </p:contentPart>
          </mc:Choice>
          <mc:Fallback xmlns="">
            <p:pic>
              <p:nvPicPr>
                <p:cNvPr id="167" name="Freihand 166">
                  <a:extLst>
                    <a:ext uri="{FF2B5EF4-FFF2-40B4-BE49-F238E27FC236}">
                      <a16:creationId xmlns:a16="http://schemas.microsoft.com/office/drawing/2014/main" id="{97662951-DC51-4AD7-84B1-759B5DA0A0BF}"/>
                    </a:ext>
                  </a:extLst>
                </p:cNvPr>
                <p:cNvPicPr/>
                <p:nvPr/>
              </p:nvPicPr>
              <p:blipFill>
                <a:blip r:embed="rId368"/>
                <a:stretch>
                  <a:fillRect/>
                </a:stretch>
              </p:blipFill>
              <p:spPr>
                <a:xfrm>
                  <a:off x="3633753" y="317964"/>
                  <a:ext cx="70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8" name="Freihand 167">
                  <a:extLst>
                    <a:ext uri="{FF2B5EF4-FFF2-40B4-BE49-F238E27FC236}">
                      <a16:creationId xmlns:a16="http://schemas.microsoft.com/office/drawing/2014/main" id="{E4B427C3-24FE-4787-A736-B124B057AEA1}"/>
                    </a:ext>
                  </a:extLst>
                </p14:cNvPr>
                <p14:cNvContentPartPr/>
                <p14:nvPr/>
              </p14:nvContentPartPr>
              <p14:xfrm>
                <a:off x="3685593" y="339564"/>
                <a:ext cx="128520" cy="83880"/>
              </p14:xfrm>
            </p:contentPart>
          </mc:Choice>
          <mc:Fallback xmlns="">
            <p:pic>
              <p:nvPicPr>
                <p:cNvPr id="168" name="Freihand 167">
                  <a:extLst>
                    <a:ext uri="{FF2B5EF4-FFF2-40B4-BE49-F238E27FC236}">
                      <a16:creationId xmlns:a16="http://schemas.microsoft.com/office/drawing/2014/main" id="{E4B427C3-24FE-4787-A736-B124B057AEA1}"/>
                    </a:ext>
                  </a:extLst>
                </p:cNvPr>
                <p:cNvPicPr/>
                <p:nvPr/>
              </p:nvPicPr>
              <p:blipFill>
                <a:blip r:embed="rId370"/>
                <a:stretch>
                  <a:fillRect/>
                </a:stretch>
              </p:blipFill>
              <p:spPr>
                <a:xfrm>
                  <a:off x="3681273" y="335244"/>
                  <a:ext cx="137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9" name="Freihand 168">
                  <a:extLst>
                    <a:ext uri="{FF2B5EF4-FFF2-40B4-BE49-F238E27FC236}">
                      <a16:creationId xmlns:a16="http://schemas.microsoft.com/office/drawing/2014/main" id="{63A50D95-389B-49A3-849D-F16DAF8E43D7}"/>
                    </a:ext>
                  </a:extLst>
                </p14:cNvPr>
                <p14:cNvContentPartPr/>
                <p14:nvPr/>
              </p14:nvContentPartPr>
              <p14:xfrm>
                <a:off x="3773073" y="283044"/>
                <a:ext cx="27360" cy="38160"/>
              </p14:xfrm>
            </p:contentPart>
          </mc:Choice>
          <mc:Fallback xmlns="">
            <p:pic>
              <p:nvPicPr>
                <p:cNvPr id="169" name="Freihand 168">
                  <a:extLst>
                    <a:ext uri="{FF2B5EF4-FFF2-40B4-BE49-F238E27FC236}">
                      <a16:creationId xmlns:a16="http://schemas.microsoft.com/office/drawing/2014/main" id="{63A50D95-389B-49A3-849D-F16DAF8E43D7}"/>
                    </a:ext>
                  </a:extLst>
                </p:cNvPr>
                <p:cNvPicPr/>
                <p:nvPr/>
              </p:nvPicPr>
              <p:blipFill>
                <a:blip r:embed="rId372"/>
                <a:stretch>
                  <a:fillRect/>
                </a:stretch>
              </p:blipFill>
              <p:spPr>
                <a:xfrm>
                  <a:off x="3768753" y="278724"/>
                  <a:ext cx="36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0" name="Freihand 169">
                  <a:extLst>
                    <a:ext uri="{FF2B5EF4-FFF2-40B4-BE49-F238E27FC236}">
                      <a16:creationId xmlns:a16="http://schemas.microsoft.com/office/drawing/2014/main" id="{908B6F04-7C3A-4DD7-BCE3-4475726E690B}"/>
                    </a:ext>
                  </a:extLst>
                </p14:cNvPr>
                <p14:cNvContentPartPr/>
                <p14:nvPr/>
              </p14:nvContentPartPr>
              <p14:xfrm>
                <a:off x="3831393" y="218604"/>
                <a:ext cx="94680" cy="173880"/>
              </p14:xfrm>
            </p:contentPart>
          </mc:Choice>
          <mc:Fallback xmlns="">
            <p:pic>
              <p:nvPicPr>
                <p:cNvPr id="170" name="Freihand 169">
                  <a:extLst>
                    <a:ext uri="{FF2B5EF4-FFF2-40B4-BE49-F238E27FC236}">
                      <a16:creationId xmlns:a16="http://schemas.microsoft.com/office/drawing/2014/main" id="{908B6F04-7C3A-4DD7-BCE3-4475726E690B}"/>
                    </a:ext>
                  </a:extLst>
                </p:cNvPr>
                <p:cNvPicPr/>
                <p:nvPr/>
              </p:nvPicPr>
              <p:blipFill>
                <a:blip r:embed="rId374"/>
                <a:stretch>
                  <a:fillRect/>
                </a:stretch>
              </p:blipFill>
              <p:spPr>
                <a:xfrm>
                  <a:off x="3827073" y="214284"/>
                  <a:ext cx="103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1" name="Freihand 170">
                  <a:extLst>
                    <a:ext uri="{FF2B5EF4-FFF2-40B4-BE49-F238E27FC236}">
                      <a16:creationId xmlns:a16="http://schemas.microsoft.com/office/drawing/2014/main" id="{5E2F975B-AA21-4E64-AF4E-CE36F76DDB12}"/>
                    </a:ext>
                  </a:extLst>
                </p14:cNvPr>
                <p14:cNvContentPartPr/>
                <p14:nvPr/>
              </p14:nvContentPartPr>
              <p14:xfrm>
                <a:off x="3958113" y="208884"/>
                <a:ext cx="321840" cy="309600"/>
              </p14:xfrm>
            </p:contentPart>
          </mc:Choice>
          <mc:Fallback xmlns="">
            <p:pic>
              <p:nvPicPr>
                <p:cNvPr id="171" name="Freihand 170">
                  <a:extLst>
                    <a:ext uri="{FF2B5EF4-FFF2-40B4-BE49-F238E27FC236}">
                      <a16:creationId xmlns:a16="http://schemas.microsoft.com/office/drawing/2014/main" id="{5E2F975B-AA21-4E64-AF4E-CE36F76DDB12}"/>
                    </a:ext>
                  </a:extLst>
                </p:cNvPr>
                <p:cNvPicPr/>
                <p:nvPr/>
              </p:nvPicPr>
              <p:blipFill>
                <a:blip r:embed="rId376"/>
                <a:stretch>
                  <a:fillRect/>
                </a:stretch>
              </p:blipFill>
              <p:spPr>
                <a:xfrm>
                  <a:off x="3953793" y="204564"/>
                  <a:ext cx="3304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2" name="Freihand 171">
                  <a:extLst>
                    <a:ext uri="{FF2B5EF4-FFF2-40B4-BE49-F238E27FC236}">
                      <a16:creationId xmlns:a16="http://schemas.microsoft.com/office/drawing/2014/main" id="{9ECA7BFD-F84E-4EA4-9CA3-3D220E029249}"/>
                    </a:ext>
                  </a:extLst>
                </p14:cNvPr>
                <p14:cNvContentPartPr/>
                <p14:nvPr/>
              </p14:nvContentPartPr>
              <p14:xfrm>
                <a:off x="4219833" y="174684"/>
                <a:ext cx="37800" cy="13680"/>
              </p14:xfrm>
            </p:contentPart>
          </mc:Choice>
          <mc:Fallback xmlns="">
            <p:pic>
              <p:nvPicPr>
                <p:cNvPr id="172" name="Freihand 171">
                  <a:extLst>
                    <a:ext uri="{FF2B5EF4-FFF2-40B4-BE49-F238E27FC236}">
                      <a16:creationId xmlns:a16="http://schemas.microsoft.com/office/drawing/2014/main" id="{9ECA7BFD-F84E-4EA4-9CA3-3D220E029249}"/>
                    </a:ext>
                  </a:extLst>
                </p:cNvPr>
                <p:cNvPicPr/>
                <p:nvPr/>
              </p:nvPicPr>
              <p:blipFill>
                <a:blip r:embed="rId378"/>
                <a:stretch>
                  <a:fillRect/>
                </a:stretch>
              </p:blipFill>
              <p:spPr>
                <a:xfrm>
                  <a:off x="4215513" y="170364"/>
                  <a:ext cx="46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3" name="Freihand 172">
                  <a:extLst>
                    <a:ext uri="{FF2B5EF4-FFF2-40B4-BE49-F238E27FC236}">
                      <a16:creationId xmlns:a16="http://schemas.microsoft.com/office/drawing/2014/main" id="{8D946E67-0944-445F-B514-FB0C6CDD4D26}"/>
                    </a:ext>
                  </a:extLst>
                </p14:cNvPr>
                <p14:cNvContentPartPr/>
                <p14:nvPr/>
              </p14:nvContentPartPr>
              <p14:xfrm>
                <a:off x="4283193" y="66684"/>
                <a:ext cx="203400" cy="208080"/>
              </p14:xfrm>
            </p:contentPart>
          </mc:Choice>
          <mc:Fallback xmlns="">
            <p:pic>
              <p:nvPicPr>
                <p:cNvPr id="173" name="Freihand 172">
                  <a:extLst>
                    <a:ext uri="{FF2B5EF4-FFF2-40B4-BE49-F238E27FC236}">
                      <a16:creationId xmlns:a16="http://schemas.microsoft.com/office/drawing/2014/main" id="{8D946E67-0944-445F-B514-FB0C6CDD4D26}"/>
                    </a:ext>
                  </a:extLst>
                </p:cNvPr>
                <p:cNvPicPr/>
                <p:nvPr/>
              </p:nvPicPr>
              <p:blipFill>
                <a:blip r:embed="rId380"/>
                <a:stretch>
                  <a:fillRect/>
                </a:stretch>
              </p:blipFill>
              <p:spPr>
                <a:xfrm>
                  <a:off x="4278873" y="62364"/>
                  <a:ext cx="212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5" name="Freihand 174">
                  <a:extLst>
                    <a:ext uri="{FF2B5EF4-FFF2-40B4-BE49-F238E27FC236}">
                      <a16:creationId xmlns:a16="http://schemas.microsoft.com/office/drawing/2014/main" id="{A91822DC-F0D8-4091-94AE-513E0875D50C}"/>
                    </a:ext>
                  </a:extLst>
                </p14:cNvPr>
                <p14:cNvContentPartPr/>
                <p14:nvPr/>
              </p14:nvContentPartPr>
              <p14:xfrm>
                <a:off x="1866513" y="1685604"/>
                <a:ext cx="72000" cy="47160"/>
              </p14:xfrm>
            </p:contentPart>
          </mc:Choice>
          <mc:Fallback xmlns="">
            <p:pic>
              <p:nvPicPr>
                <p:cNvPr id="175" name="Freihand 174">
                  <a:extLst>
                    <a:ext uri="{FF2B5EF4-FFF2-40B4-BE49-F238E27FC236}">
                      <a16:creationId xmlns:a16="http://schemas.microsoft.com/office/drawing/2014/main" id="{A91822DC-F0D8-4091-94AE-513E0875D50C}"/>
                    </a:ext>
                  </a:extLst>
                </p:cNvPr>
                <p:cNvPicPr/>
                <p:nvPr/>
              </p:nvPicPr>
              <p:blipFill>
                <a:blip r:embed="rId382"/>
                <a:stretch>
                  <a:fillRect/>
                </a:stretch>
              </p:blipFill>
              <p:spPr>
                <a:xfrm>
                  <a:off x="1862193" y="1681284"/>
                  <a:ext cx="80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6" name="Freihand 175">
                  <a:extLst>
                    <a:ext uri="{FF2B5EF4-FFF2-40B4-BE49-F238E27FC236}">
                      <a16:creationId xmlns:a16="http://schemas.microsoft.com/office/drawing/2014/main" id="{3C54C489-019F-41C1-9C2F-43FCE668F958}"/>
                    </a:ext>
                  </a:extLst>
                </p14:cNvPr>
                <p14:cNvContentPartPr/>
                <p14:nvPr/>
              </p14:nvContentPartPr>
              <p14:xfrm>
                <a:off x="2051553" y="1669044"/>
                <a:ext cx="115920" cy="37080"/>
              </p14:xfrm>
            </p:contentPart>
          </mc:Choice>
          <mc:Fallback xmlns="">
            <p:pic>
              <p:nvPicPr>
                <p:cNvPr id="176" name="Freihand 175">
                  <a:extLst>
                    <a:ext uri="{FF2B5EF4-FFF2-40B4-BE49-F238E27FC236}">
                      <a16:creationId xmlns:a16="http://schemas.microsoft.com/office/drawing/2014/main" id="{3C54C489-019F-41C1-9C2F-43FCE668F958}"/>
                    </a:ext>
                  </a:extLst>
                </p:cNvPr>
                <p:cNvPicPr/>
                <p:nvPr/>
              </p:nvPicPr>
              <p:blipFill>
                <a:blip r:embed="rId384"/>
                <a:stretch>
                  <a:fillRect/>
                </a:stretch>
              </p:blipFill>
              <p:spPr>
                <a:xfrm>
                  <a:off x="2047233" y="1664724"/>
                  <a:ext cx="124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7" name="Freihand 176">
                  <a:extLst>
                    <a:ext uri="{FF2B5EF4-FFF2-40B4-BE49-F238E27FC236}">
                      <a16:creationId xmlns:a16="http://schemas.microsoft.com/office/drawing/2014/main" id="{EF532937-A253-4FD8-8241-B89CF048ACC0}"/>
                    </a:ext>
                  </a:extLst>
                </p14:cNvPr>
                <p14:cNvContentPartPr/>
                <p14:nvPr/>
              </p14:nvContentPartPr>
              <p14:xfrm>
                <a:off x="2315073" y="1655364"/>
                <a:ext cx="222840" cy="21960"/>
              </p14:xfrm>
            </p:contentPart>
          </mc:Choice>
          <mc:Fallback xmlns="">
            <p:pic>
              <p:nvPicPr>
                <p:cNvPr id="177" name="Freihand 176">
                  <a:extLst>
                    <a:ext uri="{FF2B5EF4-FFF2-40B4-BE49-F238E27FC236}">
                      <a16:creationId xmlns:a16="http://schemas.microsoft.com/office/drawing/2014/main" id="{EF532937-A253-4FD8-8241-B89CF048ACC0}"/>
                    </a:ext>
                  </a:extLst>
                </p:cNvPr>
                <p:cNvPicPr/>
                <p:nvPr/>
              </p:nvPicPr>
              <p:blipFill>
                <a:blip r:embed="rId386"/>
                <a:stretch>
                  <a:fillRect/>
                </a:stretch>
              </p:blipFill>
              <p:spPr>
                <a:xfrm>
                  <a:off x="2310753" y="1651044"/>
                  <a:ext cx="231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8" name="Freihand 177">
                  <a:extLst>
                    <a:ext uri="{FF2B5EF4-FFF2-40B4-BE49-F238E27FC236}">
                      <a16:creationId xmlns:a16="http://schemas.microsoft.com/office/drawing/2014/main" id="{51520F63-2D91-4D79-A047-CE6D4F3490EF}"/>
                    </a:ext>
                  </a:extLst>
                </p14:cNvPr>
                <p14:cNvContentPartPr/>
                <p14:nvPr/>
              </p14:nvContentPartPr>
              <p14:xfrm>
                <a:off x="2739873" y="1554924"/>
                <a:ext cx="1535400" cy="91800"/>
              </p14:xfrm>
            </p:contentPart>
          </mc:Choice>
          <mc:Fallback xmlns="">
            <p:pic>
              <p:nvPicPr>
                <p:cNvPr id="178" name="Freihand 177">
                  <a:extLst>
                    <a:ext uri="{FF2B5EF4-FFF2-40B4-BE49-F238E27FC236}">
                      <a16:creationId xmlns:a16="http://schemas.microsoft.com/office/drawing/2014/main" id="{51520F63-2D91-4D79-A047-CE6D4F3490EF}"/>
                    </a:ext>
                  </a:extLst>
                </p:cNvPr>
                <p:cNvPicPr/>
                <p:nvPr/>
              </p:nvPicPr>
              <p:blipFill>
                <a:blip r:embed="rId388"/>
                <a:stretch>
                  <a:fillRect/>
                </a:stretch>
              </p:blipFill>
              <p:spPr>
                <a:xfrm>
                  <a:off x="2735553" y="1550604"/>
                  <a:ext cx="1544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9" name="Freihand 178">
                  <a:extLst>
                    <a:ext uri="{FF2B5EF4-FFF2-40B4-BE49-F238E27FC236}">
                      <a16:creationId xmlns:a16="http://schemas.microsoft.com/office/drawing/2014/main" id="{46EFC5CE-BE88-4C28-A5D5-B0E3426F80AE}"/>
                    </a:ext>
                  </a:extLst>
                </p14:cNvPr>
                <p14:cNvContentPartPr/>
                <p14:nvPr/>
              </p14:nvContentPartPr>
              <p14:xfrm>
                <a:off x="4349073" y="1650684"/>
                <a:ext cx="199800" cy="19080"/>
              </p14:xfrm>
            </p:contentPart>
          </mc:Choice>
          <mc:Fallback xmlns="">
            <p:pic>
              <p:nvPicPr>
                <p:cNvPr id="179" name="Freihand 178">
                  <a:extLst>
                    <a:ext uri="{FF2B5EF4-FFF2-40B4-BE49-F238E27FC236}">
                      <a16:creationId xmlns:a16="http://schemas.microsoft.com/office/drawing/2014/main" id="{46EFC5CE-BE88-4C28-A5D5-B0E3426F80AE}"/>
                    </a:ext>
                  </a:extLst>
                </p:cNvPr>
                <p:cNvPicPr/>
                <p:nvPr/>
              </p:nvPicPr>
              <p:blipFill>
                <a:blip r:embed="rId390"/>
                <a:stretch>
                  <a:fillRect/>
                </a:stretch>
              </p:blipFill>
              <p:spPr>
                <a:xfrm>
                  <a:off x="4344753" y="1646364"/>
                  <a:ext cx="208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0" name="Freihand 179">
                  <a:extLst>
                    <a:ext uri="{FF2B5EF4-FFF2-40B4-BE49-F238E27FC236}">
                      <a16:creationId xmlns:a16="http://schemas.microsoft.com/office/drawing/2014/main" id="{5699B5F9-416C-46E1-8799-697F254CC63F}"/>
                    </a:ext>
                  </a:extLst>
                </p14:cNvPr>
                <p14:cNvContentPartPr/>
                <p14:nvPr/>
              </p14:nvContentPartPr>
              <p14:xfrm>
                <a:off x="4594233" y="1595964"/>
                <a:ext cx="278280" cy="50400"/>
              </p14:xfrm>
            </p:contentPart>
          </mc:Choice>
          <mc:Fallback xmlns="">
            <p:pic>
              <p:nvPicPr>
                <p:cNvPr id="180" name="Freihand 179">
                  <a:extLst>
                    <a:ext uri="{FF2B5EF4-FFF2-40B4-BE49-F238E27FC236}">
                      <a16:creationId xmlns:a16="http://schemas.microsoft.com/office/drawing/2014/main" id="{5699B5F9-416C-46E1-8799-697F254CC63F}"/>
                    </a:ext>
                  </a:extLst>
                </p:cNvPr>
                <p:cNvPicPr/>
                <p:nvPr/>
              </p:nvPicPr>
              <p:blipFill>
                <a:blip r:embed="rId392"/>
                <a:stretch>
                  <a:fillRect/>
                </a:stretch>
              </p:blipFill>
              <p:spPr>
                <a:xfrm>
                  <a:off x="4589913" y="1591644"/>
                  <a:ext cx="28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1" name="Freihand 180">
                  <a:extLst>
                    <a:ext uri="{FF2B5EF4-FFF2-40B4-BE49-F238E27FC236}">
                      <a16:creationId xmlns:a16="http://schemas.microsoft.com/office/drawing/2014/main" id="{D1156BA9-44D0-4AB0-89AB-7DC01B2D103D}"/>
                    </a:ext>
                  </a:extLst>
                </p14:cNvPr>
                <p14:cNvContentPartPr/>
                <p14:nvPr/>
              </p14:nvContentPartPr>
              <p14:xfrm>
                <a:off x="4785033" y="1579044"/>
                <a:ext cx="145800" cy="34920"/>
              </p14:xfrm>
            </p:contentPart>
          </mc:Choice>
          <mc:Fallback xmlns="">
            <p:pic>
              <p:nvPicPr>
                <p:cNvPr id="181" name="Freihand 180">
                  <a:extLst>
                    <a:ext uri="{FF2B5EF4-FFF2-40B4-BE49-F238E27FC236}">
                      <a16:creationId xmlns:a16="http://schemas.microsoft.com/office/drawing/2014/main" id="{D1156BA9-44D0-4AB0-89AB-7DC01B2D103D}"/>
                    </a:ext>
                  </a:extLst>
                </p:cNvPr>
                <p:cNvPicPr/>
                <p:nvPr/>
              </p:nvPicPr>
              <p:blipFill>
                <a:blip r:embed="rId394"/>
                <a:stretch>
                  <a:fillRect/>
                </a:stretch>
              </p:blipFill>
              <p:spPr>
                <a:xfrm>
                  <a:off x="4780713" y="1574724"/>
                  <a:ext cx="154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2" name="Freihand 181">
                  <a:extLst>
                    <a:ext uri="{FF2B5EF4-FFF2-40B4-BE49-F238E27FC236}">
                      <a16:creationId xmlns:a16="http://schemas.microsoft.com/office/drawing/2014/main" id="{7A2B655D-CDBF-4188-8732-ED7923B242AB}"/>
                    </a:ext>
                  </a:extLst>
                </p14:cNvPr>
                <p14:cNvContentPartPr/>
                <p14:nvPr/>
              </p14:nvContentPartPr>
              <p14:xfrm>
                <a:off x="4386153" y="1549884"/>
                <a:ext cx="65880" cy="154440"/>
              </p14:xfrm>
            </p:contentPart>
          </mc:Choice>
          <mc:Fallback xmlns="">
            <p:pic>
              <p:nvPicPr>
                <p:cNvPr id="182" name="Freihand 181">
                  <a:extLst>
                    <a:ext uri="{FF2B5EF4-FFF2-40B4-BE49-F238E27FC236}">
                      <a16:creationId xmlns:a16="http://schemas.microsoft.com/office/drawing/2014/main" id="{7A2B655D-CDBF-4188-8732-ED7923B242AB}"/>
                    </a:ext>
                  </a:extLst>
                </p:cNvPr>
                <p:cNvPicPr/>
                <p:nvPr/>
              </p:nvPicPr>
              <p:blipFill>
                <a:blip r:embed="rId396"/>
                <a:stretch>
                  <a:fillRect/>
                </a:stretch>
              </p:blipFill>
              <p:spPr>
                <a:xfrm>
                  <a:off x="4381833" y="1545564"/>
                  <a:ext cx="74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3" name="Freihand 182">
                  <a:extLst>
                    <a:ext uri="{FF2B5EF4-FFF2-40B4-BE49-F238E27FC236}">
                      <a16:creationId xmlns:a16="http://schemas.microsoft.com/office/drawing/2014/main" id="{F0F0BFA5-832A-4DBE-B583-09E87FED6D96}"/>
                    </a:ext>
                  </a:extLst>
                </p14:cNvPr>
                <p14:cNvContentPartPr/>
                <p14:nvPr/>
              </p14:nvContentPartPr>
              <p14:xfrm>
                <a:off x="4419993" y="1457004"/>
                <a:ext cx="15480" cy="41760"/>
              </p14:xfrm>
            </p:contentPart>
          </mc:Choice>
          <mc:Fallback xmlns="">
            <p:pic>
              <p:nvPicPr>
                <p:cNvPr id="183" name="Freihand 182">
                  <a:extLst>
                    <a:ext uri="{FF2B5EF4-FFF2-40B4-BE49-F238E27FC236}">
                      <a16:creationId xmlns:a16="http://schemas.microsoft.com/office/drawing/2014/main" id="{F0F0BFA5-832A-4DBE-B583-09E87FED6D96}"/>
                    </a:ext>
                  </a:extLst>
                </p:cNvPr>
                <p:cNvPicPr/>
                <p:nvPr/>
              </p:nvPicPr>
              <p:blipFill>
                <a:blip r:embed="rId398"/>
                <a:stretch>
                  <a:fillRect/>
                </a:stretch>
              </p:blipFill>
              <p:spPr>
                <a:xfrm>
                  <a:off x="4415673" y="1452684"/>
                  <a:ext cx="24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84" name="Freihand 183">
                  <a:extLst>
                    <a:ext uri="{FF2B5EF4-FFF2-40B4-BE49-F238E27FC236}">
                      <a16:creationId xmlns:a16="http://schemas.microsoft.com/office/drawing/2014/main" id="{FE23815D-A1A1-4B82-A575-6FEA657E401D}"/>
                    </a:ext>
                  </a:extLst>
                </p14:cNvPr>
                <p14:cNvContentPartPr/>
                <p14:nvPr/>
              </p14:nvContentPartPr>
              <p14:xfrm>
                <a:off x="4470753" y="1486164"/>
                <a:ext cx="70920" cy="219960"/>
              </p14:xfrm>
            </p:contentPart>
          </mc:Choice>
          <mc:Fallback xmlns="">
            <p:pic>
              <p:nvPicPr>
                <p:cNvPr id="184" name="Freihand 183">
                  <a:extLst>
                    <a:ext uri="{FF2B5EF4-FFF2-40B4-BE49-F238E27FC236}">
                      <a16:creationId xmlns:a16="http://schemas.microsoft.com/office/drawing/2014/main" id="{FE23815D-A1A1-4B82-A575-6FEA657E401D}"/>
                    </a:ext>
                  </a:extLst>
                </p:cNvPr>
                <p:cNvPicPr/>
                <p:nvPr/>
              </p:nvPicPr>
              <p:blipFill>
                <a:blip r:embed="rId400"/>
                <a:stretch>
                  <a:fillRect/>
                </a:stretch>
              </p:blipFill>
              <p:spPr>
                <a:xfrm>
                  <a:off x="4466433" y="1481844"/>
                  <a:ext cx="795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85" name="Freihand 184">
                  <a:extLst>
                    <a:ext uri="{FF2B5EF4-FFF2-40B4-BE49-F238E27FC236}">
                      <a16:creationId xmlns:a16="http://schemas.microsoft.com/office/drawing/2014/main" id="{9A143404-40AD-4C73-8F26-5C92D5481D3C}"/>
                    </a:ext>
                  </a:extLst>
                </p14:cNvPr>
                <p14:cNvContentPartPr/>
                <p14:nvPr/>
              </p14:nvContentPartPr>
              <p14:xfrm>
                <a:off x="4540953" y="1564644"/>
                <a:ext cx="50400" cy="79920"/>
              </p14:xfrm>
            </p:contentPart>
          </mc:Choice>
          <mc:Fallback xmlns="">
            <p:pic>
              <p:nvPicPr>
                <p:cNvPr id="185" name="Freihand 184">
                  <a:extLst>
                    <a:ext uri="{FF2B5EF4-FFF2-40B4-BE49-F238E27FC236}">
                      <a16:creationId xmlns:a16="http://schemas.microsoft.com/office/drawing/2014/main" id="{9A143404-40AD-4C73-8F26-5C92D5481D3C}"/>
                    </a:ext>
                  </a:extLst>
                </p:cNvPr>
                <p:cNvPicPr/>
                <p:nvPr/>
              </p:nvPicPr>
              <p:blipFill>
                <a:blip r:embed="rId402"/>
                <a:stretch>
                  <a:fillRect/>
                </a:stretch>
              </p:blipFill>
              <p:spPr>
                <a:xfrm>
                  <a:off x="4536633" y="1560324"/>
                  <a:ext cx="59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86" name="Freihand 185">
                  <a:extLst>
                    <a:ext uri="{FF2B5EF4-FFF2-40B4-BE49-F238E27FC236}">
                      <a16:creationId xmlns:a16="http://schemas.microsoft.com/office/drawing/2014/main" id="{D92CD1FE-3229-4261-830C-CDEB8EE2E8DD}"/>
                    </a:ext>
                  </a:extLst>
                </p14:cNvPr>
                <p14:cNvContentPartPr/>
                <p14:nvPr/>
              </p14:nvContentPartPr>
              <p14:xfrm>
                <a:off x="4580913" y="1586244"/>
                <a:ext cx="23040" cy="135360"/>
              </p14:xfrm>
            </p:contentPart>
          </mc:Choice>
          <mc:Fallback xmlns="">
            <p:pic>
              <p:nvPicPr>
                <p:cNvPr id="186" name="Freihand 185">
                  <a:extLst>
                    <a:ext uri="{FF2B5EF4-FFF2-40B4-BE49-F238E27FC236}">
                      <a16:creationId xmlns:a16="http://schemas.microsoft.com/office/drawing/2014/main" id="{D92CD1FE-3229-4261-830C-CDEB8EE2E8DD}"/>
                    </a:ext>
                  </a:extLst>
                </p:cNvPr>
                <p:cNvPicPr/>
                <p:nvPr/>
              </p:nvPicPr>
              <p:blipFill>
                <a:blip r:embed="rId404"/>
                <a:stretch>
                  <a:fillRect/>
                </a:stretch>
              </p:blipFill>
              <p:spPr>
                <a:xfrm>
                  <a:off x="4576593" y="1581924"/>
                  <a:ext cx="31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87" name="Freihand 186">
                  <a:extLst>
                    <a:ext uri="{FF2B5EF4-FFF2-40B4-BE49-F238E27FC236}">
                      <a16:creationId xmlns:a16="http://schemas.microsoft.com/office/drawing/2014/main" id="{9A5C27BC-E194-464D-89A4-A493BAF408DC}"/>
                    </a:ext>
                  </a:extLst>
                </p14:cNvPr>
                <p14:cNvContentPartPr/>
                <p14:nvPr/>
              </p14:nvContentPartPr>
              <p14:xfrm>
                <a:off x="4611513" y="1637724"/>
                <a:ext cx="41760" cy="73080"/>
              </p14:xfrm>
            </p:contentPart>
          </mc:Choice>
          <mc:Fallback xmlns="">
            <p:pic>
              <p:nvPicPr>
                <p:cNvPr id="187" name="Freihand 186">
                  <a:extLst>
                    <a:ext uri="{FF2B5EF4-FFF2-40B4-BE49-F238E27FC236}">
                      <a16:creationId xmlns:a16="http://schemas.microsoft.com/office/drawing/2014/main" id="{9A5C27BC-E194-464D-89A4-A493BAF408DC}"/>
                    </a:ext>
                  </a:extLst>
                </p:cNvPr>
                <p:cNvPicPr/>
                <p:nvPr/>
              </p:nvPicPr>
              <p:blipFill>
                <a:blip r:embed="rId406"/>
                <a:stretch>
                  <a:fillRect/>
                </a:stretch>
              </p:blipFill>
              <p:spPr>
                <a:xfrm>
                  <a:off x="4607193" y="1633404"/>
                  <a:ext cx="50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88" name="Freihand 187">
                  <a:extLst>
                    <a:ext uri="{FF2B5EF4-FFF2-40B4-BE49-F238E27FC236}">
                      <a16:creationId xmlns:a16="http://schemas.microsoft.com/office/drawing/2014/main" id="{B1678018-5662-4D44-AB12-CD46CEDD5DFD}"/>
                    </a:ext>
                  </a:extLst>
                </p14:cNvPr>
                <p14:cNvContentPartPr/>
                <p14:nvPr/>
              </p14:nvContentPartPr>
              <p14:xfrm>
                <a:off x="4650393" y="1549884"/>
                <a:ext cx="53640" cy="169200"/>
              </p14:xfrm>
            </p:contentPart>
          </mc:Choice>
          <mc:Fallback xmlns="">
            <p:pic>
              <p:nvPicPr>
                <p:cNvPr id="188" name="Freihand 187">
                  <a:extLst>
                    <a:ext uri="{FF2B5EF4-FFF2-40B4-BE49-F238E27FC236}">
                      <a16:creationId xmlns:a16="http://schemas.microsoft.com/office/drawing/2014/main" id="{B1678018-5662-4D44-AB12-CD46CEDD5DFD}"/>
                    </a:ext>
                  </a:extLst>
                </p:cNvPr>
                <p:cNvPicPr/>
                <p:nvPr/>
              </p:nvPicPr>
              <p:blipFill>
                <a:blip r:embed="rId408"/>
                <a:stretch>
                  <a:fillRect/>
                </a:stretch>
              </p:blipFill>
              <p:spPr>
                <a:xfrm>
                  <a:off x="4646073" y="1545564"/>
                  <a:ext cx="6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89" name="Freihand 188">
                  <a:extLst>
                    <a:ext uri="{FF2B5EF4-FFF2-40B4-BE49-F238E27FC236}">
                      <a16:creationId xmlns:a16="http://schemas.microsoft.com/office/drawing/2014/main" id="{6C17A9AB-9E97-46A7-A640-81F00D7B103A}"/>
                    </a:ext>
                  </a:extLst>
                </p14:cNvPr>
                <p14:cNvContentPartPr/>
                <p14:nvPr/>
              </p14:nvContentPartPr>
              <p14:xfrm>
                <a:off x="4435833" y="1448004"/>
                <a:ext cx="84960" cy="110520"/>
              </p14:xfrm>
            </p:contentPart>
          </mc:Choice>
          <mc:Fallback xmlns="">
            <p:pic>
              <p:nvPicPr>
                <p:cNvPr id="189" name="Freihand 188">
                  <a:extLst>
                    <a:ext uri="{FF2B5EF4-FFF2-40B4-BE49-F238E27FC236}">
                      <a16:creationId xmlns:a16="http://schemas.microsoft.com/office/drawing/2014/main" id="{6C17A9AB-9E97-46A7-A640-81F00D7B103A}"/>
                    </a:ext>
                  </a:extLst>
                </p:cNvPr>
                <p:cNvPicPr/>
                <p:nvPr/>
              </p:nvPicPr>
              <p:blipFill>
                <a:blip r:embed="rId410"/>
                <a:stretch>
                  <a:fillRect/>
                </a:stretch>
              </p:blipFill>
              <p:spPr>
                <a:xfrm>
                  <a:off x="4431513" y="1443684"/>
                  <a:ext cx="93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 name="Freihand 31">
                  <a:extLst>
                    <a:ext uri="{FF2B5EF4-FFF2-40B4-BE49-F238E27FC236}">
                      <a16:creationId xmlns:a16="http://schemas.microsoft.com/office/drawing/2014/main" id="{9D9003A4-28C7-4C24-8BD8-A11028EBECD3}"/>
                    </a:ext>
                  </a:extLst>
                </p14:cNvPr>
                <p14:cNvContentPartPr/>
                <p14:nvPr/>
              </p14:nvContentPartPr>
              <p14:xfrm>
                <a:off x="1603713" y="27084"/>
                <a:ext cx="83880" cy="147960"/>
              </p14:xfrm>
            </p:contentPart>
          </mc:Choice>
          <mc:Fallback xmlns="">
            <p:pic>
              <p:nvPicPr>
                <p:cNvPr id="32" name="Freihand 31">
                  <a:extLst>
                    <a:ext uri="{FF2B5EF4-FFF2-40B4-BE49-F238E27FC236}">
                      <a16:creationId xmlns:a16="http://schemas.microsoft.com/office/drawing/2014/main" id="{9D9003A4-28C7-4C24-8BD8-A11028EBECD3}"/>
                    </a:ext>
                  </a:extLst>
                </p:cNvPr>
                <p:cNvPicPr/>
                <p:nvPr/>
              </p:nvPicPr>
              <p:blipFill>
                <a:blip r:embed="rId412"/>
                <a:stretch>
                  <a:fillRect/>
                </a:stretch>
              </p:blipFill>
              <p:spPr>
                <a:xfrm>
                  <a:off x="1599393" y="22764"/>
                  <a:ext cx="92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 name="Freihand 32">
                  <a:extLst>
                    <a:ext uri="{FF2B5EF4-FFF2-40B4-BE49-F238E27FC236}">
                      <a16:creationId xmlns:a16="http://schemas.microsoft.com/office/drawing/2014/main" id="{53BB6D2F-0129-45BB-9D06-37599CCF7364}"/>
                    </a:ext>
                  </a:extLst>
                </p14:cNvPr>
                <p14:cNvContentPartPr/>
                <p14:nvPr/>
              </p14:nvContentPartPr>
              <p14:xfrm>
                <a:off x="1551153" y="53004"/>
                <a:ext cx="272880" cy="236160"/>
              </p14:xfrm>
            </p:contentPart>
          </mc:Choice>
          <mc:Fallback xmlns="">
            <p:pic>
              <p:nvPicPr>
                <p:cNvPr id="33" name="Freihand 32">
                  <a:extLst>
                    <a:ext uri="{FF2B5EF4-FFF2-40B4-BE49-F238E27FC236}">
                      <a16:creationId xmlns:a16="http://schemas.microsoft.com/office/drawing/2014/main" id="{53BB6D2F-0129-45BB-9D06-37599CCF7364}"/>
                    </a:ext>
                  </a:extLst>
                </p:cNvPr>
                <p:cNvPicPr/>
                <p:nvPr/>
              </p:nvPicPr>
              <p:blipFill>
                <a:blip r:embed="rId414"/>
                <a:stretch>
                  <a:fillRect/>
                </a:stretch>
              </p:blipFill>
              <p:spPr>
                <a:xfrm>
                  <a:off x="1546833" y="48684"/>
                  <a:ext cx="2815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4" name="Freihand 33">
                  <a:extLst>
                    <a:ext uri="{FF2B5EF4-FFF2-40B4-BE49-F238E27FC236}">
                      <a16:creationId xmlns:a16="http://schemas.microsoft.com/office/drawing/2014/main" id="{7C7BCA66-61D0-44B9-BB13-1D7C357E9713}"/>
                    </a:ext>
                  </a:extLst>
                </p14:cNvPr>
                <p14:cNvContentPartPr/>
                <p14:nvPr/>
              </p14:nvContentPartPr>
              <p14:xfrm>
                <a:off x="1736193" y="195924"/>
                <a:ext cx="12600" cy="144360"/>
              </p14:xfrm>
            </p:contentPart>
          </mc:Choice>
          <mc:Fallback xmlns="">
            <p:pic>
              <p:nvPicPr>
                <p:cNvPr id="34" name="Freihand 33">
                  <a:extLst>
                    <a:ext uri="{FF2B5EF4-FFF2-40B4-BE49-F238E27FC236}">
                      <a16:creationId xmlns:a16="http://schemas.microsoft.com/office/drawing/2014/main" id="{7C7BCA66-61D0-44B9-BB13-1D7C357E9713}"/>
                    </a:ext>
                  </a:extLst>
                </p:cNvPr>
                <p:cNvPicPr/>
                <p:nvPr/>
              </p:nvPicPr>
              <p:blipFill>
                <a:blip r:embed="rId416"/>
                <a:stretch>
                  <a:fillRect/>
                </a:stretch>
              </p:blipFill>
              <p:spPr>
                <a:xfrm>
                  <a:off x="1731873" y="191604"/>
                  <a:ext cx="21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5" name="Freihand 34">
                  <a:extLst>
                    <a:ext uri="{FF2B5EF4-FFF2-40B4-BE49-F238E27FC236}">
                      <a16:creationId xmlns:a16="http://schemas.microsoft.com/office/drawing/2014/main" id="{99DD7FE6-F0DC-41D7-922F-42A62AEF52D6}"/>
                    </a:ext>
                  </a:extLst>
                </p14:cNvPr>
                <p14:cNvContentPartPr/>
                <p14:nvPr/>
              </p14:nvContentPartPr>
              <p14:xfrm>
                <a:off x="1712433" y="182244"/>
                <a:ext cx="123840" cy="57600"/>
              </p14:xfrm>
            </p:contentPart>
          </mc:Choice>
          <mc:Fallback xmlns="">
            <p:pic>
              <p:nvPicPr>
                <p:cNvPr id="35" name="Freihand 34">
                  <a:extLst>
                    <a:ext uri="{FF2B5EF4-FFF2-40B4-BE49-F238E27FC236}">
                      <a16:creationId xmlns:a16="http://schemas.microsoft.com/office/drawing/2014/main" id="{99DD7FE6-F0DC-41D7-922F-42A62AEF52D6}"/>
                    </a:ext>
                  </a:extLst>
                </p:cNvPr>
                <p:cNvPicPr/>
                <p:nvPr/>
              </p:nvPicPr>
              <p:blipFill>
                <a:blip r:embed="rId418"/>
                <a:stretch>
                  <a:fillRect/>
                </a:stretch>
              </p:blipFill>
              <p:spPr>
                <a:xfrm>
                  <a:off x="1708113" y="177924"/>
                  <a:ext cx="132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16" name="Freihand 115">
                  <a:extLst>
                    <a:ext uri="{FF2B5EF4-FFF2-40B4-BE49-F238E27FC236}">
                      <a16:creationId xmlns:a16="http://schemas.microsoft.com/office/drawing/2014/main" id="{FFBAD083-58F8-415A-8CB9-9E8FCF9CC38B}"/>
                    </a:ext>
                  </a:extLst>
                </p14:cNvPr>
                <p14:cNvContentPartPr/>
                <p14:nvPr/>
              </p14:nvContentPartPr>
              <p14:xfrm>
                <a:off x="1941393" y="41124"/>
                <a:ext cx="79200" cy="137880"/>
              </p14:xfrm>
            </p:contentPart>
          </mc:Choice>
          <mc:Fallback xmlns="">
            <p:pic>
              <p:nvPicPr>
                <p:cNvPr id="116" name="Freihand 115">
                  <a:extLst>
                    <a:ext uri="{FF2B5EF4-FFF2-40B4-BE49-F238E27FC236}">
                      <a16:creationId xmlns:a16="http://schemas.microsoft.com/office/drawing/2014/main" id="{FFBAD083-58F8-415A-8CB9-9E8FCF9CC38B}"/>
                    </a:ext>
                  </a:extLst>
                </p:cNvPr>
                <p:cNvPicPr/>
                <p:nvPr/>
              </p:nvPicPr>
              <p:blipFill>
                <a:blip r:embed="rId420"/>
                <a:stretch>
                  <a:fillRect/>
                </a:stretch>
              </p:blipFill>
              <p:spPr>
                <a:xfrm>
                  <a:off x="1937073" y="36804"/>
                  <a:ext cx="87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7" name="Freihand 116">
                  <a:extLst>
                    <a:ext uri="{FF2B5EF4-FFF2-40B4-BE49-F238E27FC236}">
                      <a16:creationId xmlns:a16="http://schemas.microsoft.com/office/drawing/2014/main" id="{C2F03993-C7E7-42A7-A21D-90A1651E7D03}"/>
                    </a:ext>
                  </a:extLst>
                </p14:cNvPr>
                <p14:cNvContentPartPr/>
                <p14:nvPr/>
              </p14:nvContentPartPr>
              <p14:xfrm>
                <a:off x="1962273" y="122484"/>
                <a:ext cx="184320" cy="45000"/>
              </p14:xfrm>
            </p:contentPart>
          </mc:Choice>
          <mc:Fallback xmlns="">
            <p:pic>
              <p:nvPicPr>
                <p:cNvPr id="117" name="Freihand 116">
                  <a:extLst>
                    <a:ext uri="{FF2B5EF4-FFF2-40B4-BE49-F238E27FC236}">
                      <a16:creationId xmlns:a16="http://schemas.microsoft.com/office/drawing/2014/main" id="{C2F03993-C7E7-42A7-A21D-90A1651E7D03}"/>
                    </a:ext>
                  </a:extLst>
                </p:cNvPr>
                <p:cNvPicPr/>
                <p:nvPr/>
              </p:nvPicPr>
              <p:blipFill>
                <a:blip r:embed="rId422"/>
                <a:stretch>
                  <a:fillRect/>
                </a:stretch>
              </p:blipFill>
              <p:spPr>
                <a:xfrm>
                  <a:off x="1957953" y="118164"/>
                  <a:ext cx="192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8" name="Freihand 117">
                  <a:extLst>
                    <a:ext uri="{FF2B5EF4-FFF2-40B4-BE49-F238E27FC236}">
                      <a16:creationId xmlns:a16="http://schemas.microsoft.com/office/drawing/2014/main" id="{0254B124-4924-4A22-8BF7-1961AF2190DE}"/>
                    </a:ext>
                  </a:extLst>
                </p14:cNvPr>
                <p14:cNvContentPartPr/>
                <p14:nvPr/>
              </p14:nvContentPartPr>
              <p14:xfrm>
                <a:off x="2139393" y="109524"/>
                <a:ext cx="95760" cy="150480"/>
              </p14:xfrm>
            </p:contentPart>
          </mc:Choice>
          <mc:Fallback xmlns="">
            <p:pic>
              <p:nvPicPr>
                <p:cNvPr id="118" name="Freihand 117">
                  <a:extLst>
                    <a:ext uri="{FF2B5EF4-FFF2-40B4-BE49-F238E27FC236}">
                      <a16:creationId xmlns:a16="http://schemas.microsoft.com/office/drawing/2014/main" id="{0254B124-4924-4A22-8BF7-1961AF2190DE}"/>
                    </a:ext>
                  </a:extLst>
                </p:cNvPr>
                <p:cNvPicPr/>
                <p:nvPr/>
              </p:nvPicPr>
              <p:blipFill>
                <a:blip r:embed="rId424"/>
                <a:stretch>
                  <a:fillRect/>
                </a:stretch>
              </p:blipFill>
              <p:spPr>
                <a:xfrm>
                  <a:off x="2135073" y="105204"/>
                  <a:ext cx="104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19" name="Freihand 118">
                  <a:extLst>
                    <a:ext uri="{FF2B5EF4-FFF2-40B4-BE49-F238E27FC236}">
                      <a16:creationId xmlns:a16="http://schemas.microsoft.com/office/drawing/2014/main" id="{22040BEF-72B4-40E4-9E70-615BDD7AB296}"/>
                    </a:ext>
                  </a:extLst>
                </p14:cNvPr>
                <p14:cNvContentPartPr/>
                <p14:nvPr/>
              </p14:nvContentPartPr>
              <p14:xfrm>
                <a:off x="2226513" y="53004"/>
                <a:ext cx="98280" cy="123840"/>
              </p14:xfrm>
            </p:contentPart>
          </mc:Choice>
          <mc:Fallback xmlns="">
            <p:pic>
              <p:nvPicPr>
                <p:cNvPr id="119" name="Freihand 118">
                  <a:extLst>
                    <a:ext uri="{FF2B5EF4-FFF2-40B4-BE49-F238E27FC236}">
                      <a16:creationId xmlns:a16="http://schemas.microsoft.com/office/drawing/2014/main" id="{22040BEF-72B4-40E4-9E70-615BDD7AB296}"/>
                    </a:ext>
                  </a:extLst>
                </p:cNvPr>
                <p:cNvPicPr/>
                <p:nvPr/>
              </p:nvPicPr>
              <p:blipFill>
                <a:blip r:embed="rId426"/>
                <a:stretch>
                  <a:fillRect/>
                </a:stretch>
              </p:blipFill>
              <p:spPr>
                <a:xfrm>
                  <a:off x="2222193" y="48684"/>
                  <a:ext cx="106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0" name="Freihand 119">
                  <a:extLst>
                    <a:ext uri="{FF2B5EF4-FFF2-40B4-BE49-F238E27FC236}">
                      <a16:creationId xmlns:a16="http://schemas.microsoft.com/office/drawing/2014/main" id="{39A12C4C-B6ED-4E56-B581-7EE09C0B0CEF}"/>
                    </a:ext>
                  </a:extLst>
                </p14:cNvPr>
                <p14:cNvContentPartPr/>
                <p14:nvPr/>
              </p14:nvContentPartPr>
              <p14:xfrm>
                <a:off x="2328393" y="114204"/>
                <a:ext cx="32760" cy="37080"/>
              </p14:xfrm>
            </p:contentPart>
          </mc:Choice>
          <mc:Fallback xmlns="">
            <p:pic>
              <p:nvPicPr>
                <p:cNvPr id="120" name="Freihand 119">
                  <a:extLst>
                    <a:ext uri="{FF2B5EF4-FFF2-40B4-BE49-F238E27FC236}">
                      <a16:creationId xmlns:a16="http://schemas.microsoft.com/office/drawing/2014/main" id="{39A12C4C-B6ED-4E56-B581-7EE09C0B0CEF}"/>
                    </a:ext>
                  </a:extLst>
                </p:cNvPr>
                <p:cNvPicPr/>
                <p:nvPr/>
              </p:nvPicPr>
              <p:blipFill>
                <a:blip r:embed="rId428"/>
                <a:stretch>
                  <a:fillRect/>
                </a:stretch>
              </p:blipFill>
              <p:spPr>
                <a:xfrm>
                  <a:off x="2324073" y="109884"/>
                  <a:ext cx="41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1" name="Freihand 120">
                  <a:extLst>
                    <a:ext uri="{FF2B5EF4-FFF2-40B4-BE49-F238E27FC236}">
                      <a16:creationId xmlns:a16="http://schemas.microsoft.com/office/drawing/2014/main" id="{22D9E279-D2F8-4A98-ABB8-E9022CCE6222}"/>
                    </a:ext>
                  </a:extLst>
                </p14:cNvPr>
                <p14:cNvContentPartPr/>
                <p14:nvPr/>
              </p14:nvContentPartPr>
              <p14:xfrm>
                <a:off x="2350353" y="32844"/>
                <a:ext cx="108360" cy="147240"/>
              </p14:xfrm>
            </p:contentPart>
          </mc:Choice>
          <mc:Fallback xmlns="">
            <p:pic>
              <p:nvPicPr>
                <p:cNvPr id="121" name="Freihand 120">
                  <a:extLst>
                    <a:ext uri="{FF2B5EF4-FFF2-40B4-BE49-F238E27FC236}">
                      <a16:creationId xmlns:a16="http://schemas.microsoft.com/office/drawing/2014/main" id="{22D9E279-D2F8-4A98-ABB8-E9022CCE6222}"/>
                    </a:ext>
                  </a:extLst>
                </p:cNvPr>
                <p:cNvPicPr/>
                <p:nvPr/>
              </p:nvPicPr>
              <p:blipFill>
                <a:blip r:embed="rId430"/>
                <a:stretch>
                  <a:fillRect/>
                </a:stretch>
              </p:blipFill>
              <p:spPr>
                <a:xfrm>
                  <a:off x="2346033" y="28524"/>
                  <a:ext cx="11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3" name="Freihand 282">
                  <a:extLst>
                    <a:ext uri="{FF2B5EF4-FFF2-40B4-BE49-F238E27FC236}">
                      <a16:creationId xmlns:a16="http://schemas.microsoft.com/office/drawing/2014/main" id="{B1FEACA9-B2D1-4445-A74B-68733D3BBD24}"/>
                    </a:ext>
                  </a:extLst>
                </p14:cNvPr>
                <p14:cNvContentPartPr/>
                <p14:nvPr/>
              </p14:nvContentPartPr>
              <p14:xfrm>
                <a:off x="1812873" y="1068864"/>
                <a:ext cx="40680" cy="76680"/>
              </p14:xfrm>
            </p:contentPart>
          </mc:Choice>
          <mc:Fallback xmlns="">
            <p:pic>
              <p:nvPicPr>
                <p:cNvPr id="283" name="Freihand 282">
                  <a:extLst>
                    <a:ext uri="{FF2B5EF4-FFF2-40B4-BE49-F238E27FC236}">
                      <a16:creationId xmlns:a16="http://schemas.microsoft.com/office/drawing/2014/main" id="{B1FEACA9-B2D1-4445-A74B-68733D3BBD24}"/>
                    </a:ext>
                  </a:extLst>
                </p:cNvPr>
                <p:cNvPicPr/>
                <p:nvPr/>
              </p:nvPicPr>
              <p:blipFill>
                <a:blip r:embed="rId432"/>
                <a:stretch>
                  <a:fillRect/>
                </a:stretch>
              </p:blipFill>
              <p:spPr>
                <a:xfrm>
                  <a:off x="1808553" y="1064544"/>
                  <a:ext cx="49320" cy="8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3">
            <p14:nvContentPartPr>
              <p14:cNvPr id="285" name="Freihand 284">
                <a:extLst>
                  <a:ext uri="{FF2B5EF4-FFF2-40B4-BE49-F238E27FC236}">
                    <a16:creationId xmlns:a16="http://schemas.microsoft.com/office/drawing/2014/main" id="{847326AF-A15F-4F30-AE41-8DD91C204BAA}"/>
                  </a:ext>
                </a:extLst>
              </p14:cNvPr>
              <p14:cNvContentPartPr/>
              <p14:nvPr/>
            </p14:nvContentPartPr>
            <p14:xfrm>
              <a:off x="4810593" y="910824"/>
              <a:ext cx="103680" cy="18360"/>
            </p14:xfrm>
          </p:contentPart>
        </mc:Choice>
        <mc:Fallback xmlns="">
          <p:pic>
            <p:nvPicPr>
              <p:cNvPr id="285" name="Freihand 284">
                <a:extLst>
                  <a:ext uri="{FF2B5EF4-FFF2-40B4-BE49-F238E27FC236}">
                    <a16:creationId xmlns:a16="http://schemas.microsoft.com/office/drawing/2014/main" id="{847326AF-A15F-4F30-AE41-8DD91C204BAA}"/>
                  </a:ext>
                </a:extLst>
              </p:cNvPr>
              <p:cNvPicPr/>
              <p:nvPr/>
            </p:nvPicPr>
            <p:blipFill>
              <a:blip r:embed="rId434"/>
              <a:stretch>
                <a:fillRect/>
              </a:stretch>
            </p:blipFill>
            <p:spPr>
              <a:xfrm>
                <a:off x="4806273" y="906504"/>
                <a:ext cx="112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F55BE0A8-1D47-49F1-8025-EDE6A8829BAF}"/>
                  </a:ext>
                </a:extLst>
              </p14:cNvPr>
              <p14:cNvContentPartPr/>
              <p14:nvPr/>
            </p14:nvContentPartPr>
            <p14:xfrm>
              <a:off x="5190393" y="721104"/>
              <a:ext cx="1955160" cy="2044800"/>
            </p14:xfrm>
          </p:contentPart>
        </mc:Choice>
        <mc:Fallback xmlns="">
          <p:pic>
            <p:nvPicPr>
              <p:cNvPr id="287" name="Freihand 286">
                <a:extLst>
                  <a:ext uri="{FF2B5EF4-FFF2-40B4-BE49-F238E27FC236}">
                    <a16:creationId xmlns:a16="http://schemas.microsoft.com/office/drawing/2014/main" id="{F55BE0A8-1D47-49F1-8025-EDE6A8829BAF}"/>
                  </a:ext>
                </a:extLst>
              </p:cNvPr>
              <p:cNvPicPr/>
              <p:nvPr/>
            </p:nvPicPr>
            <p:blipFill>
              <a:blip r:embed="rId436"/>
              <a:stretch>
                <a:fillRect/>
              </a:stretch>
            </p:blipFill>
            <p:spPr>
              <a:xfrm>
                <a:off x="5186073" y="716784"/>
                <a:ext cx="1963800" cy="2053440"/>
              </a:xfrm>
              <a:prstGeom prst="rect">
                <a:avLst/>
              </a:prstGeom>
            </p:spPr>
          </p:pic>
        </mc:Fallback>
      </mc:AlternateContent>
      <p:grpSp>
        <p:nvGrpSpPr>
          <p:cNvPr id="296" name="Gruppieren 295">
            <a:extLst>
              <a:ext uri="{FF2B5EF4-FFF2-40B4-BE49-F238E27FC236}">
                <a16:creationId xmlns:a16="http://schemas.microsoft.com/office/drawing/2014/main" id="{615FBCCA-AE18-4669-A960-6913C076548C}"/>
              </a:ext>
            </a:extLst>
          </p:cNvPr>
          <p:cNvGrpSpPr/>
          <p:nvPr/>
        </p:nvGrpSpPr>
        <p:grpSpPr>
          <a:xfrm>
            <a:off x="7249953" y="888864"/>
            <a:ext cx="1307520" cy="211680"/>
            <a:chOff x="7249953" y="888864"/>
            <a:chExt cx="1307520" cy="211680"/>
          </a:xfrm>
        </p:grpSpPr>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8C79F62C-81EF-4F8B-977E-4D276354371B}"/>
                    </a:ext>
                  </a:extLst>
                </p14:cNvPr>
                <p14:cNvContentPartPr/>
                <p14:nvPr/>
              </p14:nvContentPartPr>
              <p14:xfrm>
                <a:off x="7249953" y="906864"/>
                <a:ext cx="149040" cy="193680"/>
              </p14:xfrm>
            </p:contentPart>
          </mc:Choice>
          <mc:Fallback xmlns="">
            <p:pic>
              <p:nvPicPr>
                <p:cNvPr id="288" name="Freihand 287">
                  <a:extLst>
                    <a:ext uri="{FF2B5EF4-FFF2-40B4-BE49-F238E27FC236}">
                      <a16:creationId xmlns:a16="http://schemas.microsoft.com/office/drawing/2014/main" id="{8C79F62C-81EF-4F8B-977E-4D276354371B}"/>
                    </a:ext>
                  </a:extLst>
                </p:cNvPr>
                <p:cNvPicPr/>
                <p:nvPr/>
              </p:nvPicPr>
              <p:blipFill>
                <a:blip r:embed="rId438"/>
                <a:stretch>
                  <a:fillRect/>
                </a:stretch>
              </p:blipFill>
              <p:spPr>
                <a:xfrm>
                  <a:off x="7245633" y="902544"/>
                  <a:ext cx="157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9" name="Freihand 288">
                  <a:extLst>
                    <a:ext uri="{FF2B5EF4-FFF2-40B4-BE49-F238E27FC236}">
                      <a16:creationId xmlns:a16="http://schemas.microsoft.com/office/drawing/2014/main" id="{250FCA18-7F79-4955-8A3E-15126528D5A3}"/>
                    </a:ext>
                  </a:extLst>
                </p14:cNvPr>
                <p14:cNvContentPartPr/>
                <p14:nvPr/>
              </p14:nvContentPartPr>
              <p14:xfrm>
                <a:off x="7448673" y="896424"/>
                <a:ext cx="129960" cy="162360"/>
              </p14:xfrm>
            </p:contentPart>
          </mc:Choice>
          <mc:Fallback xmlns="">
            <p:pic>
              <p:nvPicPr>
                <p:cNvPr id="289" name="Freihand 288">
                  <a:extLst>
                    <a:ext uri="{FF2B5EF4-FFF2-40B4-BE49-F238E27FC236}">
                      <a16:creationId xmlns:a16="http://schemas.microsoft.com/office/drawing/2014/main" id="{250FCA18-7F79-4955-8A3E-15126528D5A3}"/>
                    </a:ext>
                  </a:extLst>
                </p:cNvPr>
                <p:cNvPicPr/>
                <p:nvPr/>
              </p:nvPicPr>
              <p:blipFill>
                <a:blip r:embed="rId440"/>
                <a:stretch>
                  <a:fillRect/>
                </a:stretch>
              </p:blipFill>
              <p:spPr>
                <a:xfrm>
                  <a:off x="7444353" y="892104"/>
                  <a:ext cx="138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1" name="Freihand 290">
                  <a:extLst>
                    <a:ext uri="{FF2B5EF4-FFF2-40B4-BE49-F238E27FC236}">
                      <a16:creationId xmlns:a16="http://schemas.microsoft.com/office/drawing/2014/main" id="{5457A3A6-203E-4E72-984B-95EF301E81E1}"/>
                    </a:ext>
                  </a:extLst>
                </p14:cNvPr>
                <p14:cNvContentPartPr/>
                <p14:nvPr/>
              </p14:nvContentPartPr>
              <p14:xfrm>
                <a:off x="7694193" y="982104"/>
                <a:ext cx="133200" cy="15840"/>
              </p14:xfrm>
            </p:contentPart>
          </mc:Choice>
          <mc:Fallback xmlns="">
            <p:pic>
              <p:nvPicPr>
                <p:cNvPr id="291" name="Freihand 290">
                  <a:extLst>
                    <a:ext uri="{FF2B5EF4-FFF2-40B4-BE49-F238E27FC236}">
                      <a16:creationId xmlns:a16="http://schemas.microsoft.com/office/drawing/2014/main" id="{5457A3A6-203E-4E72-984B-95EF301E81E1}"/>
                    </a:ext>
                  </a:extLst>
                </p:cNvPr>
                <p:cNvPicPr/>
                <p:nvPr/>
              </p:nvPicPr>
              <p:blipFill>
                <a:blip r:embed="rId442"/>
                <a:stretch>
                  <a:fillRect/>
                </a:stretch>
              </p:blipFill>
              <p:spPr>
                <a:xfrm>
                  <a:off x="7689873" y="977784"/>
                  <a:ext cx="141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3" name="Freihand 292">
                  <a:extLst>
                    <a:ext uri="{FF2B5EF4-FFF2-40B4-BE49-F238E27FC236}">
                      <a16:creationId xmlns:a16="http://schemas.microsoft.com/office/drawing/2014/main" id="{AA729AD5-D514-4EDA-9008-BE51A337083A}"/>
                    </a:ext>
                  </a:extLst>
                </p14:cNvPr>
                <p14:cNvContentPartPr/>
                <p14:nvPr/>
              </p14:nvContentPartPr>
              <p14:xfrm>
                <a:off x="8019993" y="929904"/>
                <a:ext cx="23040" cy="26640"/>
              </p14:xfrm>
            </p:contentPart>
          </mc:Choice>
          <mc:Fallback xmlns="">
            <p:pic>
              <p:nvPicPr>
                <p:cNvPr id="293" name="Freihand 292">
                  <a:extLst>
                    <a:ext uri="{FF2B5EF4-FFF2-40B4-BE49-F238E27FC236}">
                      <a16:creationId xmlns:a16="http://schemas.microsoft.com/office/drawing/2014/main" id="{AA729AD5-D514-4EDA-9008-BE51A337083A}"/>
                    </a:ext>
                  </a:extLst>
                </p:cNvPr>
                <p:cNvPicPr/>
                <p:nvPr/>
              </p:nvPicPr>
              <p:blipFill>
                <a:blip r:embed="rId444"/>
                <a:stretch>
                  <a:fillRect/>
                </a:stretch>
              </p:blipFill>
              <p:spPr>
                <a:xfrm>
                  <a:off x="8015673" y="925584"/>
                  <a:ext cx="31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4" name="Freihand 293">
                  <a:extLst>
                    <a:ext uri="{FF2B5EF4-FFF2-40B4-BE49-F238E27FC236}">
                      <a16:creationId xmlns:a16="http://schemas.microsoft.com/office/drawing/2014/main" id="{8CC81616-D1B2-4EA3-9D3A-924A06F1ECB4}"/>
                    </a:ext>
                  </a:extLst>
                </p14:cNvPr>
                <p14:cNvContentPartPr/>
                <p14:nvPr/>
              </p14:nvContentPartPr>
              <p14:xfrm>
                <a:off x="7992993" y="888864"/>
                <a:ext cx="132840" cy="147960"/>
              </p14:xfrm>
            </p:contentPart>
          </mc:Choice>
          <mc:Fallback xmlns="">
            <p:pic>
              <p:nvPicPr>
                <p:cNvPr id="294" name="Freihand 293">
                  <a:extLst>
                    <a:ext uri="{FF2B5EF4-FFF2-40B4-BE49-F238E27FC236}">
                      <a16:creationId xmlns:a16="http://schemas.microsoft.com/office/drawing/2014/main" id="{8CC81616-D1B2-4EA3-9D3A-924A06F1ECB4}"/>
                    </a:ext>
                  </a:extLst>
                </p:cNvPr>
                <p:cNvPicPr/>
                <p:nvPr/>
              </p:nvPicPr>
              <p:blipFill>
                <a:blip r:embed="rId446"/>
                <a:stretch>
                  <a:fillRect/>
                </a:stretch>
              </p:blipFill>
              <p:spPr>
                <a:xfrm>
                  <a:off x="7988673" y="884544"/>
                  <a:ext cx="141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5" name="Freihand 294">
                  <a:extLst>
                    <a:ext uri="{FF2B5EF4-FFF2-40B4-BE49-F238E27FC236}">
                      <a16:creationId xmlns:a16="http://schemas.microsoft.com/office/drawing/2014/main" id="{F1AC6FDC-E540-45FD-BFD9-6386DAAD3B49}"/>
                    </a:ext>
                  </a:extLst>
                </p14:cNvPr>
                <p14:cNvContentPartPr/>
                <p14:nvPr/>
              </p14:nvContentPartPr>
              <p14:xfrm>
                <a:off x="8043393" y="933144"/>
                <a:ext cx="514080" cy="127080"/>
              </p14:xfrm>
            </p:contentPart>
          </mc:Choice>
          <mc:Fallback xmlns="">
            <p:pic>
              <p:nvPicPr>
                <p:cNvPr id="295" name="Freihand 294">
                  <a:extLst>
                    <a:ext uri="{FF2B5EF4-FFF2-40B4-BE49-F238E27FC236}">
                      <a16:creationId xmlns:a16="http://schemas.microsoft.com/office/drawing/2014/main" id="{F1AC6FDC-E540-45FD-BFD9-6386DAAD3B49}"/>
                    </a:ext>
                  </a:extLst>
                </p:cNvPr>
                <p:cNvPicPr/>
                <p:nvPr/>
              </p:nvPicPr>
              <p:blipFill>
                <a:blip r:embed="rId448"/>
                <a:stretch>
                  <a:fillRect/>
                </a:stretch>
              </p:blipFill>
              <p:spPr>
                <a:xfrm>
                  <a:off x="8039073" y="928824"/>
                  <a:ext cx="522720" cy="135720"/>
                </a:xfrm>
                <a:prstGeom prst="rect">
                  <a:avLst/>
                </a:prstGeom>
              </p:spPr>
            </p:pic>
          </mc:Fallback>
        </mc:AlternateContent>
      </p:grpSp>
      <p:grpSp>
        <p:nvGrpSpPr>
          <p:cNvPr id="402" name="Gruppieren 401">
            <a:extLst>
              <a:ext uri="{FF2B5EF4-FFF2-40B4-BE49-F238E27FC236}">
                <a16:creationId xmlns:a16="http://schemas.microsoft.com/office/drawing/2014/main" id="{2B04B67D-3428-43A7-BA82-D01EE9888C1F}"/>
              </a:ext>
            </a:extLst>
          </p:cNvPr>
          <p:cNvGrpSpPr/>
          <p:nvPr/>
        </p:nvGrpSpPr>
        <p:grpSpPr>
          <a:xfrm>
            <a:off x="5098593" y="4500024"/>
            <a:ext cx="3431520" cy="2085480"/>
            <a:chOff x="5098593" y="4500024"/>
            <a:chExt cx="3431520" cy="2085480"/>
          </a:xfrm>
        </p:grpSpPr>
        <mc:AlternateContent xmlns:mc="http://schemas.openxmlformats.org/markup-compatibility/2006" xmlns:p14="http://schemas.microsoft.com/office/powerpoint/2010/main">
          <mc:Choice Requires="p14">
            <p:contentPart p14:bwMode="auto" r:id="rId449">
              <p14:nvContentPartPr>
                <p14:cNvPr id="297" name="Freihand 296">
                  <a:extLst>
                    <a:ext uri="{FF2B5EF4-FFF2-40B4-BE49-F238E27FC236}">
                      <a16:creationId xmlns:a16="http://schemas.microsoft.com/office/drawing/2014/main" id="{A2DB03D7-859D-4E44-98A7-042366FD30BA}"/>
                    </a:ext>
                  </a:extLst>
                </p14:cNvPr>
                <p14:cNvContentPartPr/>
                <p14:nvPr/>
              </p14:nvContentPartPr>
              <p14:xfrm>
                <a:off x="5127033" y="4560864"/>
                <a:ext cx="163440" cy="212400"/>
              </p14:xfrm>
            </p:contentPart>
          </mc:Choice>
          <mc:Fallback xmlns="">
            <p:pic>
              <p:nvPicPr>
                <p:cNvPr id="297" name="Freihand 296">
                  <a:extLst>
                    <a:ext uri="{FF2B5EF4-FFF2-40B4-BE49-F238E27FC236}">
                      <a16:creationId xmlns:a16="http://schemas.microsoft.com/office/drawing/2014/main" id="{A2DB03D7-859D-4E44-98A7-042366FD30BA}"/>
                    </a:ext>
                  </a:extLst>
                </p:cNvPr>
                <p:cNvPicPr/>
                <p:nvPr/>
              </p:nvPicPr>
              <p:blipFill>
                <a:blip r:embed="rId450"/>
                <a:stretch>
                  <a:fillRect/>
                </a:stretch>
              </p:blipFill>
              <p:spPr>
                <a:xfrm>
                  <a:off x="5122713" y="4556544"/>
                  <a:ext cx="172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8" name="Freihand 297">
                  <a:extLst>
                    <a:ext uri="{FF2B5EF4-FFF2-40B4-BE49-F238E27FC236}">
                      <a16:creationId xmlns:a16="http://schemas.microsoft.com/office/drawing/2014/main" id="{DB4A9B29-DC93-4234-BA29-905A970572B0}"/>
                    </a:ext>
                  </a:extLst>
                </p14:cNvPr>
                <p14:cNvContentPartPr/>
                <p14:nvPr/>
              </p14:nvContentPartPr>
              <p14:xfrm>
                <a:off x="5336193" y="4562664"/>
                <a:ext cx="127440" cy="175680"/>
              </p14:xfrm>
            </p:contentPart>
          </mc:Choice>
          <mc:Fallback xmlns="">
            <p:pic>
              <p:nvPicPr>
                <p:cNvPr id="298" name="Freihand 297">
                  <a:extLst>
                    <a:ext uri="{FF2B5EF4-FFF2-40B4-BE49-F238E27FC236}">
                      <a16:creationId xmlns:a16="http://schemas.microsoft.com/office/drawing/2014/main" id="{DB4A9B29-DC93-4234-BA29-905A970572B0}"/>
                    </a:ext>
                  </a:extLst>
                </p:cNvPr>
                <p:cNvPicPr/>
                <p:nvPr/>
              </p:nvPicPr>
              <p:blipFill>
                <a:blip r:embed="rId452"/>
                <a:stretch>
                  <a:fillRect/>
                </a:stretch>
              </p:blipFill>
              <p:spPr>
                <a:xfrm>
                  <a:off x="5331873" y="4558344"/>
                  <a:ext cx="136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9" name="Freihand 298">
                  <a:extLst>
                    <a:ext uri="{FF2B5EF4-FFF2-40B4-BE49-F238E27FC236}">
                      <a16:creationId xmlns:a16="http://schemas.microsoft.com/office/drawing/2014/main" id="{C0271FFE-D251-4BF4-BA76-6272C31F8321}"/>
                    </a:ext>
                  </a:extLst>
                </p14:cNvPr>
                <p14:cNvContentPartPr/>
                <p14:nvPr/>
              </p14:nvContentPartPr>
              <p14:xfrm>
                <a:off x="5559033" y="4632144"/>
                <a:ext cx="20880" cy="22680"/>
              </p14:xfrm>
            </p:contentPart>
          </mc:Choice>
          <mc:Fallback xmlns="">
            <p:pic>
              <p:nvPicPr>
                <p:cNvPr id="299" name="Freihand 298">
                  <a:extLst>
                    <a:ext uri="{FF2B5EF4-FFF2-40B4-BE49-F238E27FC236}">
                      <a16:creationId xmlns:a16="http://schemas.microsoft.com/office/drawing/2014/main" id="{C0271FFE-D251-4BF4-BA76-6272C31F8321}"/>
                    </a:ext>
                  </a:extLst>
                </p:cNvPr>
                <p:cNvPicPr/>
                <p:nvPr/>
              </p:nvPicPr>
              <p:blipFill>
                <a:blip r:embed="rId454"/>
                <a:stretch>
                  <a:fillRect/>
                </a:stretch>
              </p:blipFill>
              <p:spPr>
                <a:xfrm>
                  <a:off x="5554713" y="4627824"/>
                  <a:ext cx="29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0" name="Freihand 299">
                  <a:extLst>
                    <a:ext uri="{FF2B5EF4-FFF2-40B4-BE49-F238E27FC236}">
                      <a16:creationId xmlns:a16="http://schemas.microsoft.com/office/drawing/2014/main" id="{A267F9C3-9772-474E-BE90-CB30BEAB0A25}"/>
                    </a:ext>
                  </a:extLst>
                </p14:cNvPr>
                <p14:cNvContentPartPr/>
                <p14:nvPr/>
              </p14:nvContentPartPr>
              <p14:xfrm>
                <a:off x="5564073" y="4723584"/>
                <a:ext cx="17280" cy="20160"/>
              </p14:xfrm>
            </p:contentPart>
          </mc:Choice>
          <mc:Fallback xmlns="">
            <p:pic>
              <p:nvPicPr>
                <p:cNvPr id="300" name="Freihand 299">
                  <a:extLst>
                    <a:ext uri="{FF2B5EF4-FFF2-40B4-BE49-F238E27FC236}">
                      <a16:creationId xmlns:a16="http://schemas.microsoft.com/office/drawing/2014/main" id="{A267F9C3-9772-474E-BE90-CB30BEAB0A25}"/>
                    </a:ext>
                  </a:extLst>
                </p:cNvPr>
                <p:cNvPicPr/>
                <p:nvPr/>
              </p:nvPicPr>
              <p:blipFill>
                <a:blip r:embed="rId456"/>
                <a:stretch>
                  <a:fillRect/>
                </a:stretch>
              </p:blipFill>
              <p:spPr>
                <a:xfrm>
                  <a:off x="5559753" y="4719264"/>
                  <a:ext cx="25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2" name="Freihand 301">
                  <a:extLst>
                    <a:ext uri="{FF2B5EF4-FFF2-40B4-BE49-F238E27FC236}">
                      <a16:creationId xmlns:a16="http://schemas.microsoft.com/office/drawing/2014/main" id="{B13F8269-C260-43D3-BA67-4BF176C110E9}"/>
                    </a:ext>
                  </a:extLst>
                </p14:cNvPr>
                <p14:cNvContentPartPr/>
                <p14:nvPr/>
              </p14:nvContentPartPr>
              <p14:xfrm>
                <a:off x="5538513" y="4616664"/>
                <a:ext cx="121320" cy="145080"/>
              </p14:xfrm>
            </p:contentPart>
          </mc:Choice>
          <mc:Fallback xmlns="">
            <p:pic>
              <p:nvPicPr>
                <p:cNvPr id="302" name="Freihand 301">
                  <a:extLst>
                    <a:ext uri="{FF2B5EF4-FFF2-40B4-BE49-F238E27FC236}">
                      <a16:creationId xmlns:a16="http://schemas.microsoft.com/office/drawing/2014/main" id="{B13F8269-C260-43D3-BA67-4BF176C110E9}"/>
                    </a:ext>
                  </a:extLst>
                </p:cNvPr>
                <p:cNvPicPr/>
                <p:nvPr/>
              </p:nvPicPr>
              <p:blipFill>
                <a:blip r:embed="rId458"/>
                <a:stretch>
                  <a:fillRect/>
                </a:stretch>
              </p:blipFill>
              <p:spPr>
                <a:xfrm>
                  <a:off x="5534193" y="4612344"/>
                  <a:ext cx="129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3" name="Freihand 302">
                  <a:extLst>
                    <a:ext uri="{FF2B5EF4-FFF2-40B4-BE49-F238E27FC236}">
                      <a16:creationId xmlns:a16="http://schemas.microsoft.com/office/drawing/2014/main" id="{7CB0D77F-3608-43E5-8C5D-62B640FF2E78}"/>
                    </a:ext>
                  </a:extLst>
                </p14:cNvPr>
                <p14:cNvContentPartPr/>
                <p14:nvPr/>
              </p14:nvContentPartPr>
              <p14:xfrm>
                <a:off x="5694033" y="4536384"/>
                <a:ext cx="182160" cy="201600"/>
              </p14:xfrm>
            </p:contentPart>
          </mc:Choice>
          <mc:Fallback xmlns="">
            <p:pic>
              <p:nvPicPr>
                <p:cNvPr id="303" name="Freihand 302">
                  <a:extLst>
                    <a:ext uri="{FF2B5EF4-FFF2-40B4-BE49-F238E27FC236}">
                      <a16:creationId xmlns:a16="http://schemas.microsoft.com/office/drawing/2014/main" id="{7CB0D77F-3608-43E5-8C5D-62B640FF2E78}"/>
                    </a:ext>
                  </a:extLst>
                </p:cNvPr>
                <p:cNvPicPr/>
                <p:nvPr/>
              </p:nvPicPr>
              <p:blipFill>
                <a:blip r:embed="rId460"/>
                <a:stretch>
                  <a:fillRect/>
                </a:stretch>
              </p:blipFill>
              <p:spPr>
                <a:xfrm>
                  <a:off x="5689713" y="4532064"/>
                  <a:ext cx="190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4" name="Freihand 303">
                  <a:extLst>
                    <a:ext uri="{FF2B5EF4-FFF2-40B4-BE49-F238E27FC236}">
                      <a16:creationId xmlns:a16="http://schemas.microsoft.com/office/drawing/2014/main" id="{B07600A2-2187-434E-A685-CC7C2F143C19}"/>
                    </a:ext>
                  </a:extLst>
                </p14:cNvPr>
                <p14:cNvContentPartPr/>
                <p14:nvPr/>
              </p14:nvContentPartPr>
              <p14:xfrm>
                <a:off x="5911473" y="4523784"/>
                <a:ext cx="42120" cy="178200"/>
              </p14:xfrm>
            </p:contentPart>
          </mc:Choice>
          <mc:Fallback xmlns="">
            <p:pic>
              <p:nvPicPr>
                <p:cNvPr id="304" name="Freihand 303">
                  <a:extLst>
                    <a:ext uri="{FF2B5EF4-FFF2-40B4-BE49-F238E27FC236}">
                      <a16:creationId xmlns:a16="http://schemas.microsoft.com/office/drawing/2014/main" id="{B07600A2-2187-434E-A685-CC7C2F143C19}"/>
                    </a:ext>
                  </a:extLst>
                </p:cNvPr>
                <p:cNvPicPr/>
                <p:nvPr/>
              </p:nvPicPr>
              <p:blipFill>
                <a:blip r:embed="rId462"/>
                <a:stretch>
                  <a:fillRect/>
                </a:stretch>
              </p:blipFill>
              <p:spPr>
                <a:xfrm>
                  <a:off x="5907153" y="4519464"/>
                  <a:ext cx="50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5" name="Freihand 304">
                  <a:extLst>
                    <a:ext uri="{FF2B5EF4-FFF2-40B4-BE49-F238E27FC236}">
                      <a16:creationId xmlns:a16="http://schemas.microsoft.com/office/drawing/2014/main" id="{84F8E487-CAB2-4F2D-BA19-D59202E44B44}"/>
                    </a:ext>
                  </a:extLst>
                </p14:cNvPr>
                <p14:cNvContentPartPr/>
                <p14:nvPr/>
              </p14:nvContentPartPr>
              <p14:xfrm>
                <a:off x="5939553" y="4519104"/>
                <a:ext cx="102600" cy="178560"/>
              </p14:xfrm>
            </p:contentPart>
          </mc:Choice>
          <mc:Fallback xmlns="">
            <p:pic>
              <p:nvPicPr>
                <p:cNvPr id="305" name="Freihand 304">
                  <a:extLst>
                    <a:ext uri="{FF2B5EF4-FFF2-40B4-BE49-F238E27FC236}">
                      <a16:creationId xmlns:a16="http://schemas.microsoft.com/office/drawing/2014/main" id="{84F8E487-CAB2-4F2D-BA19-D59202E44B44}"/>
                    </a:ext>
                  </a:extLst>
                </p:cNvPr>
                <p:cNvPicPr/>
                <p:nvPr/>
              </p:nvPicPr>
              <p:blipFill>
                <a:blip r:embed="rId464"/>
                <a:stretch>
                  <a:fillRect/>
                </a:stretch>
              </p:blipFill>
              <p:spPr>
                <a:xfrm>
                  <a:off x="5935233" y="4514784"/>
                  <a:ext cx="111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7" name="Freihand 306">
                  <a:extLst>
                    <a:ext uri="{FF2B5EF4-FFF2-40B4-BE49-F238E27FC236}">
                      <a16:creationId xmlns:a16="http://schemas.microsoft.com/office/drawing/2014/main" id="{C849096D-16DB-41DF-B4E4-7069F478AC5B}"/>
                    </a:ext>
                  </a:extLst>
                </p14:cNvPr>
                <p14:cNvContentPartPr/>
                <p14:nvPr/>
              </p14:nvContentPartPr>
              <p14:xfrm>
                <a:off x="5847033" y="4515144"/>
                <a:ext cx="50040" cy="206640"/>
              </p14:xfrm>
            </p:contentPart>
          </mc:Choice>
          <mc:Fallback xmlns="">
            <p:pic>
              <p:nvPicPr>
                <p:cNvPr id="307" name="Freihand 306">
                  <a:extLst>
                    <a:ext uri="{FF2B5EF4-FFF2-40B4-BE49-F238E27FC236}">
                      <a16:creationId xmlns:a16="http://schemas.microsoft.com/office/drawing/2014/main" id="{C849096D-16DB-41DF-B4E4-7069F478AC5B}"/>
                    </a:ext>
                  </a:extLst>
                </p:cNvPr>
                <p:cNvPicPr/>
                <p:nvPr/>
              </p:nvPicPr>
              <p:blipFill>
                <a:blip r:embed="rId466"/>
                <a:stretch>
                  <a:fillRect/>
                </a:stretch>
              </p:blipFill>
              <p:spPr>
                <a:xfrm>
                  <a:off x="5842713" y="4510824"/>
                  <a:ext cx="586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8" name="Freihand 307">
                  <a:extLst>
                    <a:ext uri="{FF2B5EF4-FFF2-40B4-BE49-F238E27FC236}">
                      <a16:creationId xmlns:a16="http://schemas.microsoft.com/office/drawing/2014/main" id="{59D82962-8AE9-4110-9353-F6D4E392A41B}"/>
                    </a:ext>
                  </a:extLst>
                </p14:cNvPr>
                <p14:cNvContentPartPr/>
                <p14:nvPr/>
              </p14:nvContentPartPr>
              <p14:xfrm>
                <a:off x="6160233" y="4593984"/>
                <a:ext cx="117000" cy="101160"/>
              </p14:xfrm>
            </p:contentPart>
          </mc:Choice>
          <mc:Fallback xmlns="">
            <p:pic>
              <p:nvPicPr>
                <p:cNvPr id="308" name="Freihand 307">
                  <a:extLst>
                    <a:ext uri="{FF2B5EF4-FFF2-40B4-BE49-F238E27FC236}">
                      <a16:creationId xmlns:a16="http://schemas.microsoft.com/office/drawing/2014/main" id="{59D82962-8AE9-4110-9353-F6D4E392A41B}"/>
                    </a:ext>
                  </a:extLst>
                </p:cNvPr>
                <p:cNvPicPr/>
                <p:nvPr/>
              </p:nvPicPr>
              <p:blipFill>
                <a:blip r:embed="rId468"/>
                <a:stretch>
                  <a:fillRect/>
                </a:stretch>
              </p:blipFill>
              <p:spPr>
                <a:xfrm>
                  <a:off x="6155913" y="4589664"/>
                  <a:ext cx="125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9" name="Freihand 308">
                  <a:extLst>
                    <a:ext uri="{FF2B5EF4-FFF2-40B4-BE49-F238E27FC236}">
                      <a16:creationId xmlns:a16="http://schemas.microsoft.com/office/drawing/2014/main" id="{3A0BCC4C-B913-41EB-82A1-F9D092601CE1}"/>
                    </a:ext>
                  </a:extLst>
                </p14:cNvPr>
                <p14:cNvContentPartPr/>
                <p14:nvPr/>
              </p14:nvContentPartPr>
              <p14:xfrm>
                <a:off x="6302433" y="4500024"/>
                <a:ext cx="120600" cy="167760"/>
              </p14:xfrm>
            </p:contentPart>
          </mc:Choice>
          <mc:Fallback xmlns="">
            <p:pic>
              <p:nvPicPr>
                <p:cNvPr id="309" name="Freihand 308">
                  <a:extLst>
                    <a:ext uri="{FF2B5EF4-FFF2-40B4-BE49-F238E27FC236}">
                      <a16:creationId xmlns:a16="http://schemas.microsoft.com/office/drawing/2014/main" id="{3A0BCC4C-B913-41EB-82A1-F9D092601CE1}"/>
                    </a:ext>
                  </a:extLst>
                </p:cNvPr>
                <p:cNvPicPr/>
                <p:nvPr/>
              </p:nvPicPr>
              <p:blipFill>
                <a:blip r:embed="rId470"/>
                <a:stretch>
                  <a:fillRect/>
                </a:stretch>
              </p:blipFill>
              <p:spPr>
                <a:xfrm>
                  <a:off x="6298113" y="4495704"/>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10" name="Freihand 309">
                  <a:extLst>
                    <a:ext uri="{FF2B5EF4-FFF2-40B4-BE49-F238E27FC236}">
                      <a16:creationId xmlns:a16="http://schemas.microsoft.com/office/drawing/2014/main" id="{9EFA4982-0AB6-482C-AC3B-5A80AC10FC38}"/>
                    </a:ext>
                  </a:extLst>
                </p14:cNvPr>
                <p14:cNvContentPartPr/>
                <p14:nvPr/>
              </p14:nvContentPartPr>
              <p14:xfrm>
                <a:off x="6470553" y="4560864"/>
                <a:ext cx="117720" cy="113400"/>
              </p14:xfrm>
            </p:contentPart>
          </mc:Choice>
          <mc:Fallback xmlns="">
            <p:pic>
              <p:nvPicPr>
                <p:cNvPr id="310" name="Freihand 309">
                  <a:extLst>
                    <a:ext uri="{FF2B5EF4-FFF2-40B4-BE49-F238E27FC236}">
                      <a16:creationId xmlns:a16="http://schemas.microsoft.com/office/drawing/2014/main" id="{9EFA4982-0AB6-482C-AC3B-5A80AC10FC38}"/>
                    </a:ext>
                  </a:extLst>
                </p:cNvPr>
                <p:cNvPicPr/>
                <p:nvPr/>
              </p:nvPicPr>
              <p:blipFill>
                <a:blip r:embed="rId472"/>
                <a:stretch>
                  <a:fillRect/>
                </a:stretch>
              </p:blipFill>
              <p:spPr>
                <a:xfrm>
                  <a:off x="6466233" y="4556544"/>
                  <a:ext cx="126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12" name="Freihand 311">
                  <a:extLst>
                    <a:ext uri="{FF2B5EF4-FFF2-40B4-BE49-F238E27FC236}">
                      <a16:creationId xmlns:a16="http://schemas.microsoft.com/office/drawing/2014/main" id="{EED04114-6EA4-4CC3-8DFC-A5A3C79EFE25}"/>
                    </a:ext>
                  </a:extLst>
                </p14:cNvPr>
                <p14:cNvContentPartPr/>
                <p14:nvPr/>
              </p14:nvContentPartPr>
              <p14:xfrm>
                <a:off x="5149353" y="4945344"/>
                <a:ext cx="153720" cy="137160"/>
              </p14:xfrm>
            </p:contentPart>
          </mc:Choice>
          <mc:Fallback xmlns="">
            <p:pic>
              <p:nvPicPr>
                <p:cNvPr id="312" name="Freihand 311">
                  <a:extLst>
                    <a:ext uri="{FF2B5EF4-FFF2-40B4-BE49-F238E27FC236}">
                      <a16:creationId xmlns:a16="http://schemas.microsoft.com/office/drawing/2014/main" id="{EED04114-6EA4-4CC3-8DFC-A5A3C79EFE25}"/>
                    </a:ext>
                  </a:extLst>
                </p:cNvPr>
                <p:cNvPicPr/>
                <p:nvPr/>
              </p:nvPicPr>
              <p:blipFill>
                <a:blip r:embed="rId474"/>
                <a:stretch>
                  <a:fillRect/>
                </a:stretch>
              </p:blipFill>
              <p:spPr>
                <a:xfrm>
                  <a:off x="5145033" y="4941024"/>
                  <a:ext cx="162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13" name="Freihand 312">
                  <a:extLst>
                    <a:ext uri="{FF2B5EF4-FFF2-40B4-BE49-F238E27FC236}">
                      <a16:creationId xmlns:a16="http://schemas.microsoft.com/office/drawing/2014/main" id="{7AFC1B85-DFC3-4409-B96F-7DC0B910872F}"/>
                    </a:ext>
                  </a:extLst>
                </p14:cNvPr>
                <p14:cNvContentPartPr/>
                <p14:nvPr/>
              </p14:nvContentPartPr>
              <p14:xfrm>
                <a:off x="5166633" y="5018064"/>
                <a:ext cx="126360" cy="2520"/>
              </p14:xfrm>
            </p:contentPart>
          </mc:Choice>
          <mc:Fallback xmlns="">
            <p:pic>
              <p:nvPicPr>
                <p:cNvPr id="313" name="Freihand 312">
                  <a:extLst>
                    <a:ext uri="{FF2B5EF4-FFF2-40B4-BE49-F238E27FC236}">
                      <a16:creationId xmlns:a16="http://schemas.microsoft.com/office/drawing/2014/main" id="{7AFC1B85-DFC3-4409-B96F-7DC0B910872F}"/>
                    </a:ext>
                  </a:extLst>
                </p:cNvPr>
                <p:cNvPicPr/>
                <p:nvPr/>
              </p:nvPicPr>
              <p:blipFill>
                <a:blip r:embed="rId476"/>
                <a:stretch>
                  <a:fillRect/>
                </a:stretch>
              </p:blipFill>
              <p:spPr>
                <a:xfrm>
                  <a:off x="5162313" y="5013744"/>
                  <a:ext cx="135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14" name="Freihand 313">
                  <a:extLst>
                    <a:ext uri="{FF2B5EF4-FFF2-40B4-BE49-F238E27FC236}">
                      <a16:creationId xmlns:a16="http://schemas.microsoft.com/office/drawing/2014/main" id="{EC5DA8C0-9272-4007-AB7F-9ADF63736156}"/>
                    </a:ext>
                  </a:extLst>
                </p14:cNvPr>
                <p14:cNvContentPartPr/>
                <p14:nvPr/>
              </p14:nvContentPartPr>
              <p14:xfrm>
                <a:off x="5322153" y="5000784"/>
                <a:ext cx="154440" cy="52560"/>
              </p14:xfrm>
            </p:contentPart>
          </mc:Choice>
          <mc:Fallback xmlns="">
            <p:pic>
              <p:nvPicPr>
                <p:cNvPr id="314" name="Freihand 313">
                  <a:extLst>
                    <a:ext uri="{FF2B5EF4-FFF2-40B4-BE49-F238E27FC236}">
                      <a16:creationId xmlns:a16="http://schemas.microsoft.com/office/drawing/2014/main" id="{EC5DA8C0-9272-4007-AB7F-9ADF63736156}"/>
                    </a:ext>
                  </a:extLst>
                </p:cNvPr>
                <p:cNvPicPr/>
                <p:nvPr/>
              </p:nvPicPr>
              <p:blipFill>
                <a:blip r:embed="rId478"/>
                <a:stretch>
                  <a:fillRect/>
                </a:stretch>
              </p:blipFill>
              <p:spPr>
                <a:xfrm>
                  <a:off x="5317833" y="4996464"/>
                  <a:ext cx="163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5" name="Freihand 314">
                  <a:extLst>
                    <a:ext uri="{FF2B5EF4-FFF2-40B4-BE49-F238E27FC236}">
                      <a16:creationId xmlns:a16="http://schemas.microsoft.com/office/drawing/2014/main" id="{88345DA4-C0EB-4078-8ED6-1EF8F943D5EC}"/>
                    </a:ext>
                  </a:extLst>
                </p14:cNvPr>
                <p14:cNvContentPartPr/>
                <p14:nvPr/>
              </p14:nvContentPartPr>
              <p14:xfrm>
                <a:off x="5483793" y="4925544"/>
                <a:ext cx="133200" cy="126000"/>
              </p14:xfrm>
            </p:contentPart>
          </mc:Choice>
          <mc:Fallback xmlns="">
            <p:pic>
              <p:nvPicPr>
                <p:cNvPr id="315" name="Freihand 314">
                  <a:extLst>
                    <a:ext uri="{FF2B5EF4-FFF2-40B4-BE49-F238E27FC236}">
                      <a16:creationId xmlns:a16="http://schemas.microsoft.com/office/drawing/2014/main" id="{88345DA4-C0EB-4078-8ED6-1EF8F943D5EC}"/>
                    </a:ext>
                  </a:extLst>
                </p:cNvPr>
                <p:cNvPicPr/>
                <p:nvPr/>
              </p:nvPicPr>
              <p:blipFill>
                <a:blip r:embed="rId480"/>
                <a:stretch>
                  <a:fillRect/>
                </a:stretch>
              </p:blipFill>
              <p:spPr>
                <a:xfrm>
                  <a:off x="5479473" y="4921224"/>
                  <a:ext cx="141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16" name="Freihand 315">
                  <a:extLst>
                    <a:ext uri="{FF2B5EF4-FFF2-40B4-BE49-F238E27FC236}">
                      <a16:creationId xmlns:a16="http://schemas.microsoft.com/office/drawing/2014/main" id="{49F59E35-B014-4B3B-AC4E-76583C641525}"/>
                    </a:ext>
                  </a:extLst>
                </p14:cNvPr>
                <p14:cNvContentPartPr/>
                <p14:nvPr/>
              </p14:nvContentPartPr>
              <p14:xfrm>
                <a:off x="5654433" y="4975944"/>
                <a:ext cx="95040" cy="15120"/>
              </p14:xfrm>
            </p:contentPart>
          </mc:Choice>
          <mc:Fallback xmlns="">
            <p:pic>
              <p:nvPicPr>
                <p:cNvPr id="316" name="Freihand 315">
                  <a:extLst>
                    <a:ext uri="{FF2B5EF4-FFF2-40B4-BE49-F238E27FC236}">
                      <a16:creationId xmlns:a16="http://schemas.microsoft.com/office/drawing/2014/main" id="{49F59E35-B014-4B3B-AC4E-76583C641525}"/>
                    </a:ext>
                  </a:extLst>
                </p:cNvPr>
                <p:cNvPicPr/>
                <p:nvPr/>
              </p:nvPicPr>
              <p:blipFill>
                <a:blip r:embed="rId482"/>
                <a:stretch>
                  <a:fillRect/>
                </a:stretch>
              </p:blipFill>
              <p:spPr>
                <a:xfrm>
                  <a:off x="5650113" y="4971624"/>
                  <a:ext cx="103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17" name="Freihand 316">
                  <a:extLst>
                    <a:ext uri="{FF2B5EF4-FFF2-40B4-BE49-F238E27FC236}">
                      <a16:creationId xmlns:a16="http://schemas.microsoft.com/office/drawing/2014/main" id="{B541F5BF-E9DC-4B00-B570-22338299571E}"/>
                    </a:ext>
                  </a:extLst>
                </p14:cNvPr>
                <p14:cNvContentPartPr/>
                <p14:nvPr/>
              </p14:nvContentPartPr>
              <p14:xfrm>
                <a:off x="5855313" y="4900704"/>
                <a:ext cx="20880" cy="116640"/>
              </p14:xfrm>
            </p:contentPart>
          </mc:Choice>
          <mc:Fallback xmlns="">
            <p:pic>
              <p:nvPicPr>
                <p:cNvPr id="317" name="Freihand 316">
                  <a:extLst>
                    <a:ext uri="{FF2B5EF4-FFF2-40B4-BE49-F238E27FC236}">
                      <a16:creationId xmlns:a16="http://schemas.microsoft.com/office/drawing/2014/main" id="{B541F5BF-E9DC-4B00-B570-22338299571E}"/>
                    </a:ext>
                  </a:extLst>
                </p:cNvPr>
                <p:cNvPicPr/>
                <p:nvPr/>
              </p:nvPicPr>
              <p:blipFill>
                <a:blip r:embed="rId484"/>
                <a:stretch>
                  <a:fillRect/>
                </a:stretch>
              </p:blipFill>
              <p:spPr>
                <a:xfrm>
                  <a:off x="5850993" y="4896384"/>
                  <a:ext cx="29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18" name="Freihand 317">
                  <a:extLst>
                    <a:ext uri="{FF2B5EF4-FFF2-40B4-BE49-F238E27FC236}">
                      <a16:creationId xmlns:a16="http://schemas.microsoft.com/office/drawing/2014/main" id="{0F169E38-E564-42C1-B9B3-BE31F37D5516}"/>
                    </a:ext>
                  </a:extLst>
                </p14:cNvPr>
                <p14:cNvContentPartPr/>
                <p14:nvPr/>
              </p14:nvContentPartPr>
              <p14:xfrm>
                <a:off x="5850993" y="4872624"/>
                <a:ext cx="135360" cy="82080"/>
              </p14:xfrm>
            </p:contentPart>
          </mc:Choice>
          <mc:Fallback xmlns="">
            <p:pic>
              <p:nvPicPr>
                <p:cNvPr id="318" name="Freihand 317">
                  <a:extLst>
                    <a:ext uri="{FF2B5EF4-FFF2-40B4-BE49-F238E27FC236}">
                      <a16:creationId xmlns:a16="http://schemas.microsoft.com/office/drawing/2014/main" id="{0F169E38-E564-42C1-B9B3-BE31F37D5516}"/>
                    </a:ext>
                  </a:extLst>
                </p:cNvPr>
                <p:cNvPicPr/>
                <p:nvPr/>
              </p:nvPicPr>
              <p:blipFill>
                <a:blip r:embed="rId486"/>
                <a:stretch>
                  <a:fillRect/>
                </a:stretch>
              </p:blipFill>
              <p:spPr>
                <a:xfrm>
                  <a:off x="5846673" y="4868304"/>
                  <a:ext cx="144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9" name="Freihand 318">
                  <a:extLst>
                    <a:ext uri="{FF2B5EF4-FFF2-40B4-BE49-F238E27FC236}">
                      <a16:creationId xmlns:a16="http://schemas.microsoft.com/office/drawing/2014/main" id="{8839F107-E0B2-4802-8C81-90CB1DB9C406}"/>
                    </a:ext>
                  </a:extLst>
                </p14:cNvPr>
                <p14:cNvContentPartPr/>
                <p14:nvPr/>
              </p14:nvContentPartPr>
              <p14:xfrm>
                <a:off x="5853513" y="4975224"/>
                <a:ext cx="141840" cy="53280"/>
              </p14:xfrm>
            </p:contentPart>
          </mc:Choice>
          <mc:Fallback xmlns="">
            <p:pic>
              <p:nvPicPr>
                <p:cNvPr id="319" name="Freihand 318">
                  <a:extLst>
                    <a:ext uri="{FF2B5EF4-FFF2-40B4-BE49-F238E27FC236}">
                      <a16:creationId xmlns:a16="http://schemas.microsoft.com/office/drawing/2014/main" id="{8839F107-E0B2-4802-8C81-90CB1DB9C406}"/>
                    </a:ext>
                  </a:extLst>
                </p:cNvPr>
                <p:cNvPicPr/>
                <p:nvPr/>
              </p:nvPicPr>
              <p:blipFill>
                <a:blip r:embed="rId488"/>
                <a:stretch>
                  <a:fillRect/>
                </a:stretch>
              </p:blipFill>
              <p:spPr>
                <a:xfrm>
                  <a:off x="5849193" y="4970904"/>
                  <a:ext cx="150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0" name="Freihand 319">
                  <a:extLst>
                    <a:ext uri="{FF2B5EF4-FFF2-40B4-BE49-F238E27FC236}">
                      <a16:creationId xmlns:a16="http://schemas.microsoft.com/office/drawing/2014/main" id="{532E6CE7-18B7-4A27-9817-13CA0E718045}"/>
                    </a:ext>
                  </a:extLst>
                </p14:cNvPr>
                <p14:cNvContentPartPr/>
                <p14:nvPr/>
              </p14:nvContentPartPr>
              <p14:xfrm>
                <a:off x="6000393" y="4867944"/>
                <a:ext cx="169920" cy="136080"/>
              </p14:xfrm>
            </p:contentPart>
          </mc:Choice>
          <mc:Fallback xmlns="">
            <p:pic>
              <p:nvPicPr>
                <p:cNvPr id="320" name="Freihand 319">
                  <a:extLst>
                    <a:ext uri="{FF2B5EF4-FFF2-40B4-BE49-F238E27FC236}">
                      <a16:creationId xmlns:a16="http://schemas.microsoft.com/office/drawing/2014/main" id="{532E6CE7-18B7-4A27-9817-13CA0E718045}"/>
                    </a:ext>
                  </a:extLst>
                </p:cNvPr>
                <p:cNvPicPr/>
                <p:nvPr/>
              </p:nvPicPr>
              <p:blipFill>
                <a:blip r:embed="rId490"/>
                <a:stretch>
                  <a:fillRect/>
                </a:stretch>
              </p:blipFill>
              <p:spPr>
                <a:xfrm>
                  <a:off x="5996073" y="4863624"/>
                  <a:ext cx="178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1" name="Freihand 320">
                  <a:extLst>
                    <a:ext uri="{FF2B5EF4-FFF2-40B4-BE49-F238E27FC236}">
                      <a16:creationId xmlns:a16="http://schemas.microsoft.com/office/drawing/2014/main" id="{F19F86C8-7A29-41EF-BB82-3134A203507C}"/>
                    </a:ext>
                  </a:extLst>
                </p14:cNvPr>
                <p14:cNvContentPartPr/>
                <p14:nvPr/>
              </p14:nvContentPartPr>
              <p14:xfrm>
                <a:off x="6234753" y="4869384"/>
                <a:ext cx="135360" cy="115920"/>
              </p14:xfrm>
            </p:contentPart>
          </mc:Choice>
          <mc:Fallback xmlns="">
            <p:pic>
              <p:nvPicPr>
                <p:cNvPr id="321" name="Freihand 320">
                  <a:extLst>
                    <a:ext uri="{FF2B5EF4-FFF2-40B4-BE49-F238E27FC236}">
                      <a16:creationId xmlns:a16="http://schemas.microsoft.com/office/drawing/2014/main" id="{F19F86C8-7A29-41EF-BB82-3134A203507C}"/>
                    </a:ext>
                  </a:extLst>
                </p:cNvPr>
                <p:cNvPicPr/>
                <p:nvPr/>
              </p:nvPicPr>
              <p:blipFill>
                <a:blip r:embed="rId492"/>
                <a:stretch>
                  <a:fillRect/>
                </a:stretch>
              </p:blipFill>
              <p:spPr>
                <a:xfrm>
                  <a:off x="6230433" y="4865064"/>
                  <a:ext cx="144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2" name="Freihand 321">
                  <a:extLst>
                    <a:ext uri="{FF2B5EF4-FFF2-40B4-BE49-F238E27FC236}">
                      <a16:creationId xmlns:a16="http://schemas.microsoft.com/office/drawing/2014/main" id="{7243435E-6CFF-4135-B3B1-3B05A8CA35DC}"/>
                    </a:ext>
                  </a:extLst>
                </p14:cNvPr>
                <p14:cNvContentPartPr/>
                <p14:nvPr/>
              </p14:nvContentPartPr>
              <p14:xfrm>
                <a:off x="6297393" y="4957944"/>
                <a:ext cx="73800" cy="34560"/>
              </p14:xfrm>
            </p:contentPart>
          </mc:Choice>
          <mc:Fallback xmlns="">
            <p:pic>
              <p:nvPicPr>
                <p:cNvPr id="322" name="Freihand 321">
                  <a:extLst>
                    <a:ext uri="{FF2B5EF4-FFF2-40B4-BE49-F238E27FC236}">
                      <a16:creationId xmlns:a16="http://schemas.microsoft.com/office/drawing/2014/main" id="{7243435E-6CFF-4135-B3B1-3B05A8CA35DC}"/>
                    </a:ext>
                  </a:extLst>
                </p:cNvPr>
                <p:cNvPicPr/>
                <p:nvPr/>
              </p:nvPicPr>
              <p:blipFill>
                <a:blip r:embed="rId494"/>
                <a:stretch>
                  <a:fillRect/>
                </a:stretch>
              </p:blipFill>
              <p:spPr>
                <a:xfrm>
                  <a:off x="6293073" y="4953624"/>
                  <a:ext cx="82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4" name="Freihand 323">
                  <a:extLst>
                    <a:ext uri="{FF2B5EF4-FFF2-40B4-BE49-F238E27FC236}">
                      <a16:creationId xmlns:a16="http://schemas.microsoft.com/office/drawing/2014/main" id="{90FDC092-FF75-4D81-B459-D02ADE2566EA}"/>
                    </a:ext>
                  </a:extLst>
                </p14:cNvPr>
                <p14:cNvContentPartPr/>
                <p14:nvPr/>
              </p14:nvContentPartPr>
              <p14:xfrm>
                <a:off x="6397833" y="4918344"/>
                <a:ext cx="290520" cy="77040"/>
              </p14:xfrm>
            </p:contentPart>
          </mc:Choice>
          <mc:Fallback xmlns="">
            <p:pic>
              <p:nvPicPr>
                <p:cNvPr id="324" name="Freihand 323">
                  <a:extLst>
                    <a:ext uri="{FF2B5EF4-FFF2-40B4-BE49-F238E27FC236}">
                      <a16:creationId xmlns:a16="http://schemas.microsoft.com/office/drawing/2014/main" id="{90FDC092-FF75-4D81-B459-D02ADE2566EA}"/>
                    </a:ext>
                  </a:extLst>
                </p:cNvPr>
                <p:cNvPicPr/>
                <p:nvPr/>
              </p:nvPicPr>
              <p:blipFill>
                <a:blip r:embed="rId496"/>
                <a:stretch>
                  <a:fillRect/>
                </a:stretch>
              </p:blipFill>
              <p:spPr>
                <a:xfrm>
                  <a:off x="6393513" y="4914024"/>
                  <a:ext cx="299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5" name="Freihand 324">
                  <a:extLst>
                    <a:ext uri="{FF2B5EF4-FFF2-40B4-BE49-F238E27FC236}">
                      <a16:creationId xmlns:a16="http://schemas.microsoft.com/office/drawing/2014/main" id="{B18DF40E-087B-44B6-B58C-2560C326AAC8}"/>
                    </a:ext>
                  </a:extLst>
                </p14:cNvPr>
                <p14:cNvContentPartPr/>
                <p14:nvPr/>
              </p14:nvContentPartPr>
              <p14:xfrm>
                <a:off x="6718953" y="4897464"/>
                <a:ext cx="175680" cy="82800"/>
              </p14:xfrm>
            </p:contentPart>
          </mc:Choice>
          <mc:Fallback xmlns="">
            <p:pic>
              <p:nvPicPr>
                <p:cNvPr id="325" name="Freihand 324">
                  <a:extLst>
                    <a:ext uri="{FF2B5EF4-FFF2-40B4-BE49-F238E27FC236}">
                      <a16:creationId xmlns:a16="http://schemas.microsoft.com/office/drawing/2014/main" id="{B18DF40E-087B-44B6-B58C-2560C326AAC8}"/>
                    </a:ext>
                  </a:extLst>
                </p:cNvPr>
                <p:cNvPicPr/>
                <p:nvPr/>
              </p:nvPicPr>
              <p:blipFill>
                <a:blip r:embed="rId498"/>
                <a:stretch>
                  <a:fillRect/>
                </a:stretch>
              </p:blipFill>
              <p:spPr>
                <a:xfrm>
                  <a:off x="6714633" y="4893144"/>
                  <a:ext cx="184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6" name="Freihand 325">
                  <a:extLst>
                    <a:ext uri="{FF2B5EF4-FFF2-40B4-BE49-F238E27FC236}">
                      <a16:creationId xmlns:a16="http://schemas.microsoft.com/office/drawing/2014/main" id="{6530626E-56FA-4C4B-9019-7499387EFCB3}"/>
                    </a:ext>
                  </a:extLst>
                </p14:cNvPr>
                <p14:cNvContentPartPr/>
                <p14:nvPr/>
              </p14:nvContentPartPr>
              <p14:xfrm>
                <a:off x="6925593" y="4876584"/>
                <a:ext cx="189360" cy="95760"/>
              </p14:xfrm>
            </p:contentPart>
          </mc:Choice>
          <mc:Fallback xmlns="">
            <p:pic>
              <p:nvPicPr>
                <p:cNvPr id="326" name="Freihand 325">
                  <a:extLst>
                    <a:ext uri="{FF2B5EF4-FFF2-40B4-BE49-F238E27FC236}">
                      <a16:creationId xmlns:a16="http://schemas.microsoft.com/office/drawing/2014/main" id="{6530626E-56FA-4C4B-9019-7499387EFCB3}"/>
                    </a:ext>
                  </a:extLst>
                </p:cNvPr>
                <p:cNvPicPr/>
                <p:nvPr/>
              </p:nvPicPr>
              <p:blipFill>
                <a:blip r:embed="rId500"/>
                <a:stretch>
                  <a:fillRect/>
                </a:stretch>
              </p:blipFill>
              <p:spPr>
                <a:xfrm>
                  <a:off x="6921273" y="4872264"/>
                  <a:ext cx="198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7" name="Freihand 326">
                  <a:extLst>
                    <a:ext uri="{FF2B5EF4-FFF2-40B4-BE49-F238E27FC236}">
                      <a16:creationId xmlns:a16="http://schemas.microsoft.com/office/drawing/2014/main" id="{F7345CFC-3B6F-4A46-8BE2-8155B8971576}"/>
                    </a:ext>
                  </a:extLst>
                </p14:cNvPr>
                <p14:cNvContentPartPr/>
                <p14:nvPr/>
              </p14:nvContentPartPr>
              <p14:xfrm>
                <a:off x="7137273" y="4863624"/>
                <a:ext cx="74160" cy="98280"/>
              </p14:xfrm>
            </p:contentPart>
          </mc:Choice>
          <mc:Fallback xmlns="">
            <p:pic>
              <p:nvPicPr>
                <p:cNvPr id="327" name="Freihand 326">
                  <a:extLst>
                    <a:ext uri="{FF2B5EF4-FFF2-40B4-BE49-F238E27FC236}">
                      <a16:creationId xmlns:a16="http://schemas.microsoft.com/office/drawing/2014/main" id="{F7345CFC-3B6F-4A46-8BE2-8155B8971576}"/>
                    </a:ext>
                  </a:extLst>
                </p:cNvPr>
                <p:cNvPicPr/>
                <p:nvPr/>
              </p:nvPicPr>
              <p:blipFill>
                <a:blip r:embed="rId502"/>
                <a:stretch>
                  <a:fillRect/>
                </a:stretch>
              </p:blipFill>
              <p:spPr>
                <a:xfrm>
                  <a:off x="7132953" y="4859304"/>
                  <a:ext cx="82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8" name="Freihand 327">
                  <a:extLst>
                    <a:ext uri="{FF2B5EF4-FFF2-40B4-BE49-F238E27FC236}">
                      <a16:creationId xmlns:a16="http://schemas.microsoft.com/office/drawing/2014/main" id="{2B4D3BF0-1B93-4861-AD12-73C36A69AC3F}"/>
                    </a:ext>
                  </a:extLst>
                </p14:cNvPr>
                <p14:cNvContentPartPr/>
                <p14:nvPr/>
              </p14:nvContentPartPr>
              <p14:xfrm>
                <a:off x="7246713" y="4751664"/>
                <a:ext cx="134280" cy="188640"/>
              </p14:xfrm>
            </p:contentPart>
          </mc:Choice>
          <mc:Fallback xmlns="">
            <p:pic>
              <p:nvPicPr>
                <p:cNvPr id="328" name="Freihand 327">
                  <a:extLst>
                    <a:ext uri="{FF2B5EF4-FFF2-40B4-BE49-F238E27FC236}">
                      <a16:creationId xmlns:a16="http://schemas.microsoft.com/office/drawing/2014/main" id="{2B4D3BF0-1B93-4861-AD12-73C36A69AC3F}"/>
                    </a:ext>
                  </a:extLst>
                </p:cNvPr>
                <p:cNvPicPr/>
                <p:nvPr/>
              </p:nvPicPr>
              <p:blipFill>
                <a:blip r:embed="rId504"/>
                <a:stretch>
                  <a:fillRect/>
                </a:stretch>
              </p:blipFill>
              <p:spPr>
                <a:xfrm>
                  <a:off x="7242393" y="4747344"/>
                  <a:ext cx="1429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9" name="Freihand 328">
                  <a:extLst>
                    <a:ext uri="{FF2B5EF4-FFF2-40B4-BE49-F238E27FC236}">
                      <a16:creationId xmlns:a16="http://schemas.microsoft.com/office/drawing/2014/main" id="{92EBF8E8-433F-4BBC-A402-F824B99FDB16}"/>
                    </a:ext>
                  </a:extLst>
                </p14:cNvPr>
                <p14:cNvContentPartPr/>
                <p14:nvPr/>
              </p14:nvContentPartPr>
              <p14:xfrm>
                <a:off x="7309353" y="4872264"/>
                <a:ext cx="87840" cy="51120"/>
              </p14:xfrm>
            </p:contentPart>
          </mc:Choice>
          <mc:Fallback xmlns="">
            <p:pic>
              <p:nvPicPr>
                <p:cNvPr id="329" name="Freihand 328">
                  <a:extLst>
                    <a:ext uri="{FF2B5EF4-FFF2-40B4-BE49-F238E27FC236}">
                      <a16:creationId xmlns:a16="http://schemas.microsoft.com/office/drawing/2014/main" id="{92EBF8E8-433F-4BBC-A402-F824B99FDB16}"/>
                    </a:ext>
                  </a:extLst>
                </p:cNvPr>
                <p:cNvPicPr/>
                <p:nvPr/>
              </p:nvPicPr>
              <p:blipFill>
                <a:blip r:embed="rId506"/>
                <a:stretch>
                  <a:fillRect/>
                </a:stretch>
              </p:blipFill>
              <p:spPr>
                <a:xfrm>
                  <a:off x="7305033" y="4867944"/>
                  <a:ext cx="96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0" name="Freihand 329">
                  <a:extLst>
                    <a:ext uri="{FF2B5EF4-FFF2-40B4-BE49-F238E27FC236}">
                      <a16:creationId xmlns:a16="http://schemas.microsoft.com/office/drawing/2014/main" id="{33F59884-617F-48B2-B5CC-05DD050AB1C3}"/>
                    </a:ext>
                  </a:extLst>
                </p14:cNvPr>
                <p14:cNvContentPartPr/>
                <p14:nvPr/>
              </p14:nvContentPartPr>
              <p14:xfrm>
                <a:off x="7390353" y="4867944"/>
                <a:ext cx="241200" cy="37800"/>
              </p14:xfrm>
            </p:contentPart>
          </mc:Choice>
          <mc:Fallback xmlns="">
            <p:pic>
              <p:nvPicPr>
                <p:cNvPr id="330" name="Freihand 329">
                  <a:extLst>
                    <a:ext uri="{FF2B5EF4-FFF2-40B4-BE49-F238E27FC236}">
                      <a16:creationId xmlns:a16="http://schemas.microsoft.com/office/drawing/2014/main" id="{33F59884-617F-48B2-B5CC-05DD050AB1C3}"/>
                    </a:ext>
                  </a:extLst>
                </p:cNvPr>
                <p:cNvPicPr/>
                <p:nvPr/>
              </p:nvPicPr>
              <p:blipFill>
                <a:blip r:embed="rId508"/>
                <a:stretch>
                  <a:fillRect/>
                </a:stretch>
              </p:blipFill>
              <p:spPr>
                <a:xfrm>
                  <a:off x="7386033" y="4863624"/>
                  <a:ext cx="249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2" name="Freihand 331">
                  <a:extLst>
                    <a:ext uri="{FF2B5EF4-FFF2-40B4-BE49-F238E27FC236}">
                      <a16:creationId xmlns:a16="http://schemas.microsoft.com/office/drawing/2014/main" id="{729D5AF6-2B15-47C7-8250-7DD2C4E8A95A}"/>
                    </a:ext>
                  </a:extLst>
                </p14:cNvPr>
                <p14:cNvContentPartPr/>
                <p14:nvPr/>
              </p14:nvContentPartPr>
              <p14:xfrm>
                <a:off x="7650273" y="4740144"/>
                <a:ext cx="91440" cy="177840"/>
              </p14:xfrm>
            </p:contentPart>
          </mc:Choice>
          <mc:Fallback xmlns="">
            <p:pic>
              <p:nvPicPr>
                <p:cNvPr id="332" name="Freihand 331">
                  <a:extLst>
                    <a:ext uri="{FF2B5EF4-FFF2-40B4-BE49-F238E27FC236}">
                      <a16:creationId xmlns:a16="http://schemas.microsoft.com/office/drawing/2014/main" id="{729D5AF6-2B15-47C7-8250-7DD2C4E8A95A}"/>
                    </a:ext>
                  </a:extLst>
                </p:cNvPr>
                <p:cNvPicPr/>
                <p:nvPr/>
              </p:nvPicPr>
              <p:blipFill>
                <a:blip r:embed="rId510"/>
                <a:stretch>
                  <a:fillRect/>
                </a:stretch>
              </p:blipFill>
              <p:spPr>
                <a:xfrm>
                  <a:off x="7645953" y="4735824"/>
                  <a:ext cx="100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3" name="Freihand 332">
                  <a:extLst>
                    <a:ext uri="{FF2B5EF4-FFF2-40B4-BE49-F238E27FC236}">
                      <a16:creationId xmlns:a16="http://schemas.microsoft.com/office/drawing/2014/main" id="{F93FAF58-D13D-43E9-BAFB-8970F93D3784}"/>
                    </a:ext>
                  </a:extLst>
                </p14:cNvPr>
                <p14:cNvContentPartPr/>
                <p14:nvPr/>
              </p14:nvContentPartPr>
              <p14:xfrm>
                <a:off x="7761513" y="4843104"/>
                <a:ext cx="20520" cy="66240"/>
              </p14:xfrm>
            </p:contentPart>
          </mc:Choice>
          <mc:Fallback xmlns="">
            <p:pic>
              <p:nvPicPr>
                <p:cNvPr id="333" name="Freihand 332">
                  <a:extLst>
                    <a:ext uri="{FF2B5EF4-FFF2-40B4-BE49-F238E27FC236}">
                      <a16:creationId xmlns:a16="http://schemas.microsoft.com/office/drawing/2014/main" id="{F93FAF58-D13D-43E9-BAFB-8970F93D3784}"/>
                    </a:ext>
                  </a:extLst>
                </p:cNvPr>
                <p:cNvPicPr/>
                <p:nvPr/>
              </p:nvPicPr>
              <p:blipFill>
                <a:blip r:embed="rId512"/>
                <a:stretch>
                  <a:fillRect/>
                </a:stretch>
              </p:blipFill>
              <p:spPr>
                <a:xfrm>
                  <a:off x="7757193" y="4838784"/>
                  <a:ext cx="29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4" name="Freihand 333">
                  <a:extLst>
                    <a:ext uri="{FF2B5EF4-FFF2-40B4-BE49-F238E27FC236}">
                      <a16:creationId xmlns:a16="http://schemas.microsoft.com/office/drawing/2014/main" id="{41126B6E-A6AA-431E-AA10-D6CC13389421}"/>
                    </a:ext>
                  </a:extLst>
                </p14:cNvPr>
                <p14:cNvContentPartPr/>
                <p14:nvPr/>
              </p14:nvContentPartPr>
              <p14:xfrm>
                <a:off x="7815513" y="4835184"/>
                <a:ext cx="99720" cy="70920"/>
              </p14:xfrm>
            </p:contentPart>
          </mc:Choice>
          <mc:Fallback xmlns="">
            <p:pic>
              <p:nvPicPr>
                <p:cNvPr id="334" name="Freihand 333">
                  <a:extLst>
                    <a:ext uri="{FF2B5EF4-FFF2-40B4-BE49-F238E27FC236}">
                      <a16:creationId xmlns:a16="http://schemas.microsoft.com/office/drawing/2014/main" id="{41126B6E-A6AA-431E-AA10-D6CC13389421}"/>
                    </a:ext>
                  </a:extLst>
                </p:cNvPr>
                <p:cNvPicPr/>
                <p:nvPr/>
              </p:nvPicPr>
              <p:blipFill>
                <a:blip r:embed="rId514"/>
                <a:stretch>
                  <a:fillRect/>
                </a:stretch>
              </p:blipFill>
              <p:spPr>
                <a:xfrm>
                  <a:off x="7811193" y="4830864"/>
                  <a:ext cx="10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5" name="Freihand 334">
                  <a:extLst>
                    <a:ext uri="{FF2B5EF4-FFF2-40B4-BE49-F238E27FC236}">
                      <a16:creationId xmlns:a16="http://schemas.microsoft.com/office/drawing/2014/main" id="{F700A8E4-146F-46CA-9FF4-0FD5F0DAFC5E}"/>
                    </a:ext>
                  </a:extLst>
                </p14:cNvPr>
                <p14:cNvContentPartPr/>
                <p14:nvPr/>
              </p14:nvContentPartPr>
              <p14:xfrm>
                <a:off x="7913073" y="4703424"/>
                <a:ext cx="251280" cy="183240"/>
              </p14:xfrm>
            </p:contentPart>
          </mc:Choice>
          <mc:Fallback xmlns="">
            <p:pic>
              <p:nvPicPr>
                <p:cNvPr id="335" name="Freihand 334">
                  <a:extLst>
                    <a:ext uri="{FF2B5EF4-FFF2-40B4-BE49-F238E27FC236}">
                      <a16:creationId xmlns:a16="http://schemas.microsoft.com/office/drawing/2014/main" id="{F700A8E4-146F-46CA-9FF4-0FD5F0DAFC5E}"/>
                    </a:ext>
                  </a:extLst>
                </p:cNvPr>
                <p:cNvPicPr/>
                <p:nvPr/>
              </p:nvPicPr>
              <p:blipFill>
                <a:blip r:embed="rId516"/>
                <a:stretch>
                  <a:fillRect/>
                </a:stretch>
              </p:blipFill>
              <p:spPr>
                <a:xfrm>
                  <a:off x="7908753" y="4699104"/>
                  <a:ext cx="259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6" name="Freihand 335">
                  <a:extLst>
                    <a:ext uri="{FF2B5EF4-FFF2-40B4-BE49-F238E27FC236}">
                      <a16:creationId xmlns:a16="http://schemas.microsoft.com/office/drawing/2014/main" id="{46E6699A-4EE0-4400-84DA-AD341F6B3420}"/>
                    </a:ext>
                  </a:extLst>
                </p14:cNvPr>
                <p14:cNvContentPartPr/>
                <p14:nvPr/>
              </p14:nvContentPartPr>
              <p14:xfrm>
                <a:off x="8157873" y="4722864"/>
                <a:ext cx="12960" cy="68400"/>
              </p14:xfrm>
            </p:contentPart>
          </mc:Choice>
          <mc:Fallback xmlns="">
            <p:pic>
              <p:nvPicPr>
                <p:cNvPr id="336" name="Freihand 335">
                  <a:extLst>
                    <a:ext uri="{FF2B5EF4-FFF2-40B4-BE49-F238E27FC236}">
                      <a16:creationId xmlns:a16="http://schemas.microsoft.com/office/drawing/2014/main" id="{46E6699A-4EE0-4400-84DA-AD341F6B3420}"/>
                    </a:ext>
                  </a:extLst>
                </p:cNvPr>
                <p:cNvPicPr/>
                <p:nvPr/>
              </p:nvPicPr>
              <p:blipFill>
                <a:blip r:embed="rId518"/>
                <a:stretch>
                  <a:fillRect/>
                </a:stretch>
              </p:blipFill>
              <p:spPr>
                <a:xfrm>
                  <a:off x="8153553" y="4718544"/>
                  <a:ext cx="21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7" name="Freihand 336">
                  <a:extLst>
                    <a:ext uri="{FF2B5EF4-FFF2-40B4-BE49-F238E27FC236}">
                      <a16:creationId xmlns:a16="http://schemas.microsoft.com/office/drawing/2014/main" id="{3F2C69A5-EEF7-448C-BDF4-D4E9A8F799C4}"/>
                    </a:ext>
                  </a:extLst>
                </p14:cNvPr>
                <p14:cNvContentPartPr/>
                <p14:nvPr/>
              </p14:nvContentPartPr>
              <p14:xfrm>
                <a:off x="8183433" y="4803864"/>
                <a:ext cx="169920" cy="71280"/>
              </p14:xfrm>
            </p:contentPart>
          </mc:Choice>
          <mc:Fallback xmlns="">
            <p:pic>
              <p:nvPicPr>
                <p:cNvPr id="337" name="Freihand 336">
                  <a:extLst>
                    <a:ext uri="{FF2B5EF4-FFF2-40B4-BE49-F238E27FC236}">
                      <a16:creationId xmlns:a16="http://schemas.microsoft.com/office/drawing/2014/main" id="{3F2C69A5-EEF7-448C-BDF4-D4E9A8F799C4}"/>
                    </a:ext>
                  </a:extLst>
                </p:cNvPr>
                <p:cNvPicPr/>
                <p:nvPr/>
              </p:nvPicPr>
              <p:blipFill>
                <a:blip r:embed="rId520"/>
                <a:stretch>
                  <a:fillRect/>
                </a:stretch>
              </p:blipFill>
              <p:spPr>
                <a:xfrm>
                  <a:off x="8179113" y="4799544"/>
                  <a:ext cx="178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8" name="Freihand 337">
                  <a:extLst>
                    <a:ext uri="{FF2B5EF4-FFF2-40B4-BE49-F238E27FC236}">
                      <a16:creationId xmlns:a16="http://schemas.microsoft.com/office/drawing/2014/main" id="{BDA2DE84-4432-4413-899A-A8D27C11B040}"/>
                    </a:ext>
                  </a:extLst>
                </p14:cNvPr>
                <p14:cNvContentPartPr/>
                <p14:nvPr/>
              </p14:nvContentPartPr>
              <p14:xfrm>
                <a:off x="8381433" y="4781904"/>
                <a:ext cx="148680" cy="81360"/>
              </p14:xfrm>
            </p:contentPart>
          </mc:Choice>
          <mc:Fallback xmlns="">
            <p:pic>
              <p:nvPicPr>
                <p:cNvPr id="338" name="Freihand 337">
                  <a:extLst>
                    <a:ext uri="{FF2B5EF4-FFF2-40B4-BE49-F238E27FC236}">
                      <a16:creationId xmlns:a16="http://schemas.microsoft.com/office/drawing/2014/main" id="{BDA2DE84-4432-4413-899A-A8D27C11B040}"/>
                    </a:ext>
                  </a:extLst>
                </p:cNvPr>
                <p:cNvPicPr/>
                <p:nvPr/>
              </p:nvPicPr>
              <p:blipFill>
                <a:blip r:embed="rId522"/>
                <a:stretch>
                  <a:fillRect/>
                </a:stretch>
              </p:blipFill>
              <p:spPr>
                <a:xfrm>
                  <a:off x="8377113" y="4777584"/>
                  <a:ext cx="157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9" name="Freihand 338">
                  <a:extLst>
                    <a:ext uri="{FF2B5EF4-FFF2-40B4-BE49-F238E27FC236}">
                      <a16:creationId xmlns:a16="http://schemas.microsoft.com/office/drawing/2014/main" id="{A4CCC171-DD9F-4078-9D71-141DFF7131AD}"/>
                    </a:ext>
                  </a:extLst>
                </p14:cNvPr>
                <p14:cNvContentPartPr/>
                <p14:nvPr/>
              </p14:nvContentPartPr>
              <p14:xfrm>
                <a:off x="5246913" y="5224704"/>
                <a:ext cx="70920" cy="144360"/>
              </p14:xfrm>
            </p:contentPart>
          </mc:Choice>
          <mc:Fallback xmlns="">
            <p:pic>
              <p:nvPicPr>
                <p:cNvPr id="339" name="Freihand 338">
                  <a:extLst>
                    <a:ext uri="{FF2B5EF4-FFF2-40B4-BE49-F238E27FC236}">
                      <a16:creationId xmlns:a16="http://schemas.microsoft.com/office/drawing/2014/main" id="{A4CCC171-DD9F-4078-9D71-141DFF7131AD}"/>
                    </a:ext>
                  </a:extLst>
                </p:cNvPr>
                <p:cNvPicPr/>
                <p:nvPr/>
              </p:nvPicPr>
              <p:blipFill>
                <a:blip r:embed="rId524"/>
                <a:stretch>
                  <a:fillRect/>
                </a:stretch>
              </p:blipFill>
              <p:spPr>
                <a:xfrm>
                  <a:off x="5242593" y="5220384"/>
                  <a:ext cx="79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0" name="Freihand 339">
                  <a:extLst>
                    <a:ext uri="{FF2B5EF4-FFF2-40B4-BE49-F238E27FC236}">
                      <a16:creationId xmlns:a16="http://schemas.microsoft.com/office/drawing/2014/main" id="{4AA6747A-B484-4EAA-A3C6-218FB5108E52}"/>
                    </a:ext>
                  </a:extLst>
                </p14:cNvPr>
                <p14:cNvContentPartPr/>
                <p14:nvPr/>
              </p14:nvContentPartPr>
              <p14:xfrm>
                <a:off x="5383353" y="5265744"/>
                <a:ext cx="15480" cy="83160"/>
              </p14:xfrm>
            </p:contentPart>
          </mc:Choice>
          <mc:Fallback xmlns="">
            <p:pic>
              <p:nvPicPr>
                <p:cNvPr id="340" name="Freihand 339">
                  <a:extLst>
                    <a:ext uri="{FF2B5EF4-FFF2-40B4-BE49-F238E27FC236}">
                      <a16:creationId xmlns:a16="http://schemas.microsoft.com/office/drawing/2014/main" id="{4AA6747A-B484-4EAA-A3C6-218FB5108E52}"/>
                    </a:ext>
                  </a:extLst>
                </p:cNvPr>
                <p:cNvPicPr/>
                <p:nvPr/>
              </p:nvPicPr>
              <p:blipFill>
                <a:blip r:embed="rId526"/>
                <a:stretch>
                  <a:fillRect/>
                </a:stretch>
              </p:blipFill>
              <p:spPr>
                <a:xfrm>
                  <a:off x="5379033" y="5261424"/>
                  <a:ext cx="24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1" name="Freihand 340">
                  <a:extLst>
                    <a:ext uri="{FF2B5EF4-FFF2-40B4-BE49-F238E27FC236}">
                      <a16:creationId xmlns:a16="http://schemas.microsoft.com/office/drawing/2014/main" id="{EB39A987-C213-4C2B-93FC-676E9DFC7394}"/>
                    </a:ext>
                  </a:extLst>
                </p14:cNvPr>
                <p14:cNvContentPartPr/>
                <p14:nvPr/>
              </p14:nvContentPartPr>
              <p14:xfrm>
                <a:off x="5412873" y="5201664"/>
                <a:ext cx="360" cy="360"/>
              </p14:xfrm>
            </p:contentPart>
          </mc:Choice>
          <mc:Fallback xmlns="">
            <p:pic>
              <p:nvPicPr>
                <p:cNvPr id="341" name="Freihand 340">
                  <a:extLst>
                    <a:ext uri="{FF2B5EF4-FFF2-40B4-BE49-F238E27FC236}">
                      <a16:creationId xmlns:a16="http://schemas.microsoft.com/office/drawing/2014/main" id="{EB39A987-C213-4C2B-93FC-676E9DFC7394}"/>
                    </a:ext>
                  </a:extLst>
                </p:cNvPr>
                <p:cNvPicPr/>
                <p:nvPr/>
              </p:nvPicPr>
              <p:blipFill>
                <a:blip r:embed="rId148"/>
                <a:stretch>
                  <a:fillRect/>
                </a:stretch>
              </p:blipFill>
              <p:spPr>
                <a:xfrm>
                  <a:off x="5408553" y="51973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2" name="Freihand 341">
                  <a:extLst>
                    <a:ext uri="{FF2B5EF4-FFF2-40B4-BE49-F238E27FC236}">
                      <a16:creationId xmlns:a16="http://schemas.microsoft.com/office/drawing/2014/main" id="{3EC78C29-7B0C-4F7A-BCDB-DE9CFDE99CA4}"/>
                    </a:ext>
                  </a:extLst>
                </p14:cNvPr>
                <p14:cNvContentPartPr/>
                <p14:nvPr/>
              </p14:nvContentPartPr>
              <p14:xfrm>
                <a:off x="5482713" y="5320104"/>
                <a:ext cx="14400" cy="70920"/>
              </p14:xfrm>
            </p:contentPart>
          </mc:Choice>
          <mc:Fallback xmlns="">
            <p:pic>
              <p:nvPicPr>
                <p:cNvPr id="342" name="Freihand 341">
                  <a:extLst>
                    <a:ext uri="{FF2B5EF4-FFF2-40B4-BE49-F238E27FC236}">
                      <a16:creationId xmlns:a16="http://schemas.microsoft.com/office/drawing/2014/main" id="{3EC78C29-7B0C-4F7A-BCDB-DE9CFDE99CA4}"/>
                    </a:ext>
                  </a:extLst>
                </p:cNvPr>
                <p:cNvPicPr/>
                <p:nvPr/>
              </p:nvPicPr>
              <p:blipFill>
                <a:blip r:embed="rId529"/>
                <a:stretch>
                  <a:fillRect/>
                </a:stretch>
              </p:blipFill>
              <p:spPr>
                <a:xfrm>
                  <a:off x="5478393" y="5315784"/>
                  <a:ext cx="23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3" name="Freihand 342">
                  <a:extLst>
                    <a:ext uri="{FF2B5EF4-FFF2-40B4-BE49-F238E27FC236}">
                      <a16:creationId xmlns:a16="http://schemas.microsoft.com/office/drawing/2014/main" id="{77AA1FD8-E46E-4CF9-B33F-EAD99F984C43}"/>
                    </a:ext>
                  </a:extLst>
                </p14:cNvPr>
                <p14:cNvContentPartPr/>
                <p14:nvPr/>
              </p14:nvContentPartPr>
              <p14:xfrm>
                <a:off x="5553633" y="5243784"/>
                <a:ext cx="88560" cy="157680"/>
              </p14:xfrm>
            </p:contentPart>
          </mc:Choice>
          <mc:Fallback xmlns="">
            <p:pic>
              <p:nvPicPr>
                <p:cNvPr id="343" name="Freihand 342">
                  <a:extLst>
                    <a:ext uri="{FF2B5EF4-FFF2-40B4-BE49-F238E27FC236}">
                      <a16:creationId xmlns:a16="http://schemas.microsoft.com/office/drawing/2014/main" id="{77AA1FD8-E46E-4CF9-B33F-EAD99F984C43}"/>
                    </a:ext>
                  </a:extLst>
                </p:cNvPr>
                <p:cNvPicPr/>
                <p:nvPr/>
              </p:nvPicPr>
              <p:blipFill>
                <a:blip r:embed="rId531"/>
                <a:stretch>
                  <a:fillRect/>
                </a:stretch>
              </p:blipFill>
              <p:spPr>
                <a:xfrm>
                  <a:off x="5549313" y="5239464"/>
                  <a:ext cx="972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4" name="Freihand 343">
                  <a:extLst>
                    <a:ext uri="{FF2B5EF4-FFF2-40B4-BE49-F238E27FC236}">
                      <a16:creationId xmlns:a16="http://schemas.microsoft.com/office/drawing/2014/main" id="{B2F938C8-8E1C-45D5-A162-37FA02667391}"/>
                    </a:ext>
                  </a:extLst>
                </p14:cNvPr>
                <p14:cNvContentPartPr/>
                <p14:nvPr/>
              </p14:nvContentPartPr>
              <p14:xfrm>
                <a:off x="5681433" y="5205264"/>
                <a:ext cx="59760" cy="219600"/>
              </p14:xfrm>
            </p:contentPart>
          </mc:Choice>
          <mc:Fallback xmlns="">
            <p:pic>
              <p:nvPicPr>
                <p:cNvPr id="344" name="Freihand 343">
                  <a:extLst>
                    <a:ext uri="{FF2B5EF4-FFF2-40B4-BE49-F238E27FC236}">
                      <a16:creationId xmlns:a16="http://schemas.microsoft.com/office/drawing/2014/main" id="{B2F938C8-8E1C-45D5-A162-37FA02667391}"/>
                    </a:ext>
                  </a:extLst>
                </p:cNvPr>
                <p:cNvPicPr/>
                <p:nvPr/>
              </p:nvPicPr>
              <p:blipFill>
                <a:blip r:embed="rId533"/>
                <a:stretch>
                  <a:fillRect/>
                </a:stretch>
              </p:blipFill>
              <p:spPr>
                <a:xfrm>
                  <a:off x="5677113" y="5200944"/>
                  <a:ext cx="68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5" name="Freihand 344">
                  <a:extLst>
                    <a:ext uri="{FF2B5EF4-FFF2-40B4-BE49-F238E27FC236}">
                      <a16:creationId xmlns:a16="http://schemas.microsoft.com/office/drawing/2014/main" id="{67B34B41-7218-4824-A546-F52637AFE53A}"/>
                    </a:ext>
                  </a:extLst>
                </p14:cNvPr>
                <p14:cNvContentPartPr/>
                <p14:nvPr/>
              </p14:nvContentPartPr>
              <p14:xfrm>
                <a:off x="6022353" y="5187984"/>
                <a:ext cx="163440" cy="139320"/>
              </p14:xfrm>
            </p:contentPart>
          </mc:Choice>
          <mc:Fallback xmlns="">
            <p:pic>
              <p:nvPicPr>
                <p:cNvPr id="345" name="Freihand 344">
                  <a:extLst>
                    <a:ext uri="{FF2B5EF4-FFF2-40B4-BE49-F238E27FC236}">
                      <a16:creationId xmlns:a16="http://schemas.microsoft.com/office/drawing/2014/main" id="{67B34B41-7218-4824-A546-F52637AFE53A}"/>
                    </a:ext>
                  </a:extLst>
                </p:cNvPr>
                <p:cNvPicPr/>
                <p:nvPr/>
              </p:nvPicPr>
              <p:blipFill>
                <a:blip r:embed="rId535"/>
                <a:stretch>
                  <a:fillRect/>
                </a:stretch>
              </p:blipFill>
              <p:spPr>
                <a:xfrm>
                  <a:off x="6018033" y="5183664"/>
                  <a:ext cx="172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6" name="Freihand 345">
                  <a:extLst>
                    <a:ext uri="{FF2B5EF4-FFF2-40B4-BE49-F238E27FC236}">
                      <a16:creationId xmlns:a16="http://schemas.microsoft.com/office/drawing/2014/main" id="{0CB33941-1539-4571-804F-154F61A2D148}"/>
                    </a:ext>
                  </a:extLst>
                </p14:cNvPr>
                <p14:cNvContentPartPr/>
                <p14:nvPr/>
              </p14:nvContentPartPr>
              <p14:xfrm>
                <a:off x="6177153" y="5216064"/>
                <a:ext cx="190800" cy="100800"/>
              </p14:xfrm>
            </p:contentPart>
          </mc:Choice>
          <mc:Fallback xmlns="">
            <p:pic>
              <p:nvPicPr>
                <p:cNvPr id="346" name="Freihand 345">
                  <a:extLst>
                    <a:ext uri="{FF2B5EF4-FFF2-40B4-BE49-F238E27FC236}">
                      <a16:creationId xmlns:a16="http://schemas.microsoft.com/office/drawing/2014/main" id="{0CB33941-1539-4571-804F-154F61A2D148}"/>
                    </a:ext>
                  </a:extLst>
                </p:cNvPr>
                <p:cNvPicPr/>
                <p:nvPr/>
              </p:nvPicPr>
              <p:blipFill>
                <a:blip r:embed="rId537"/>
                <a:stretch>
                  <a:fillRect/>
                </a:stretch>
              </p:blipFill>
              <p:spPr>
                <a:xfrm>
                  <a:off x="6172833" y="5211744"/>
                  <a:ext cx="199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7" name="Freihand 346">
                  <a:extLst>
                    <a:ext uri="{FF2B5EF4-FFF2-40B4-BE49-F238E27FC236}">
                      <a16:creationId xmlns:a16="http://schemas.microsoft.com/office/drawing/2014/main" id="{DC661FB6-21E9-48C8-B82B-D08347938829}"/>
                    </a:ext>
                  </a:extLst>
                </p14:cNvPr>
                <p14:cNvContentPartPr/>
                <p14:nvPr/>
              </p14:nvContentPartPr>
              <p14:xfrm>
                <a:off x="6502953" y="5284824"/>
                <a:ext cx="7920" cy="126000"/>
              </p14:xfrm>
            </p:contentPart>
          </mc:Choice>
          <mc:Fallback xmlns="">
            <p:pic>
              <p:nvPicPr>
                <p:cNvPr id="347" name="Freihand 346">
                  <a:extLst>
                    <a:ext uri="{FF2B5EF4-FFF2-40B4-BE49-F238E27FC236}">
                      <a16:creationId xmlns:a16="http://schemas.microsoft.com/office/drawing/2014/main" id="{DC661FB6-21E9-48C8-B82B-D08347938829}"/>
                    </a:ext>
                  </a:extLst>
                </p:cNvPr>
                <p:cNvPicPr/>
                <p:nvPr/>
              </p:nvPicPr>
              <p:blipFill>
                <a:blip r:embed="rId539"/>
                <a:stretch>
                  <a:fillRect/>
                </a:stretch>
              </p:blipFill>
              <p:spPr>
                <a:xfrm>
                  <a:off x="6498633" y="5280504"/>
                  <a:ext cx="16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8" name="Freihand 347">
                  <a:extLst>
                    <a:ext uri="{FF2B5EF4-FFF2-40B4-BE49-F238E27FC236}">
                      <a16:creationId xmlns:a16="http://schemas.microsoft.com/office/drawing/2014/main" id="{436EC3A4-4749-47F6-A84E-60CC9E8C608C}"/>
                    </a:ext>
                  </a:extLst>
                </p14:cNvPr>
                <p14:cNvContentPartPr/>
                <p14:nvPr/>
              </p14:nvContentPartPr>
              <p14:xfrm>
                <a:off x="6593313" y="5169264"/>
                <a:ext cx="116640" cy="153360"/>
              </p14:xfrm>
            </p:contentPart>
          </mc:Choice>
          <mc:Fallback xmlns="">
            <p:pic>
              <p:nvPicPr>
                <p:cNvPr id="348" name="Freihand 347">
                  <a:extLst>
                    <a:ext uri="{FF2B5EF4-FFF2-40B4-BE49-F238E27FC236}">
                      <a16:creationId xmlns:a16="http://schemas.microsoft.com/office/drawing/2014/main" id="{436EC3A4-4749-47F6-A84E-60CC9E8C608C}"/>
                    </a:ext>
                  </a:extLst>
                </p:cNvPr>
                <p:cNvPicPr/>
                <p:nvPr/>
              </p:nvPicPr>
              <p:blipFill>
                <a:blip r:embed="rId541"/>
                <a:stretch>
                  <a:fillRect/>
                </a:stretch>
              </p:blipFill>
              <p:spPr>
                <a:xfrm>
                  <a:off x="6588993" y="5164944"/>
                  <a:ext cx="125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9" name="Freihand 348">
                  <a:extLst>
                    <a:ext uri="{FF2B5EF4-FFF2-40B4-BE49-F238E27FC236}">
                      <a16:creationId xmlns:a16="http://schemas.microsoft.com/office/drawing/2014/main" id="{7DF98A4C-0480-40C3-8941-543A66038BDF}"/>
                    </a:ext>
                  </a:extLst>
                </p14:cNvPr>
                <p14:cNvContentPartPr/>
                <p14:nvPr/>
              </p14:nvContentPartPr>
              <p14:xfrm>
                <a:off x="6771873" y="5197704"/>
                <a:ext cx="140400" cy="97560"/>
              </p14:xfrm>
            </p:contentPart>
          </mc:Choice>
          <mc:Fallback xmlns="">
            <p:pic>
              <p:nvPicPr>
                <p:cNvPr id="349" name="Freihand 348">
                  <a:extLst>
                    <a:ext uri="{FF2B5EF4-FFF2-40B4-BE49-F238E27FC236}">
                      <a16:creationId xmlns:a16="http://schemas.microsoft.com/office/drawing/2014/main" id="{7DF98A4C-0480-40C3-8941-543A66038BDF}"/>
                    </a:ext>
                  </a:extLst>
                </p:cNvPr>
                <p:cNvPicPr/>
                <p:nvPr/>
              </p:nvPicPr>
              <p:blipFill>
                <a:blip r:embed="rId543"/>
                <a:stretch>
                  <a:fillRect/>
                </a:stretch>
              </p:blipFill>
              <p:spPr>
                <a:xfrm>
                  <a:off x="6767553" y="5193384"/>
                  <a:ext cx="149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0" name="Freihand 349">
                  <a:extLst>
                    <a:ext uri="{FF2B5EF4-FFF2-40B4-BE49-F238E27FC236}">
                      <a16:creationId xmlns:a16="http://schemas.microsoft.com/office/drawing/2014/main" id="{EE3044E1-B55E-4868-A445-E9EE751EBA6E}"/>
                    </a:ext>
                  </a:extLst>
                </p14:cNvPr>
                <p14:cNvContentPartPr/>
                <p14:nvPr/>
              </p14:nvContentPartPr>
              <p14:xfrm>
                <a:off x="6903273" y="5119944"/>
                <a:ext cx="360" cy="360"/>
              </p14:xfrm>
            </p:contentPart>
          </mc:Choice>
          <mc:Fallback xmlns="">
            <p:pic>
              <p:nvPicPr>
                <p:cNvPr id="350" name="Freihand 349">
                  <a:extLst>
                    <a:ext uri="{FF2B5EF4-FFF2-40B4-BE49-F238E27FC236}">
                      <a16:creationId xmlns:a16="http://schemas.microsoft.com/office/drawing/2014/main" id="{EE3044E1-B55E-4868-A445-E9EE751EBA6E}"/>
                    </a:ext>
                  </a:extLst>
                </p:cNvPr>
                <p:cNvPicPr/>
                <p:nvPr/>
              </p:nvPicPr>
              <p:blipFill>
                <a:blip r:embed="rId148"/>
                <a:stretch>
                  <a:fillRect/>
                </a:stretch>
              </p:blipFill>
              <p:spPr>
                <a:xfrm>
                  <a:off x="6898953" y="51156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1" name="Freihand 350">
                  <a:extLst>
                    <a:ext uri="{FF2B5EF4-FFF2-40B4-BE49-F238E27FC236}">
                      <a16:creationId xmlns:a16="http://schemas.microsoft.com/office/drawing/2014/main" id="{FA6F1BE1-370E-4BF1-BE7D-C12D1AFF3082}"/>
                    </a:ext>
                  </a:extLst>
                </p14:cNvPr>
                <p14:cNvContentPartPr/>
                <p14:nvPr/>
              </p14:nvContentPartPr>
              <p14:xfrm>
                <a:off x="7124313" y="5142984"/>
                <a:ext cx="140400" cy="128160"/>
              </p14:xfrm>
            </p:contentPart>
          </mc:Choice>
          <mc:Fallback xmlns="">
            <p:pic>
              <p:nvPicPr>
                <p:cNvPr id="351" name="Freihand 350">
                  <a:extLst>
                    <a:ext uri="{FF2B5EF4-FFF2-40B4-BE49-F238E27FC236}">
                      <a16:creationId xmlns:a16="http://schemas.microsoft.com/office/drawing/2014/main" id="{FA6F1BE1-370E-4BF1-BE7D-C12D1AFF3082}"/>
                    </a:ext>
                  </a:extLst>
                </p:cNvPr>
                <p:cNvPicPr/>
                <p:nvPr/>
              </p:nvPicPr>
              <p:blipFill>
                <a:blip r:embed="rId546"/>
                <a:stretch>
                  <a:fillRect/>
                </a:stretch>
              </p:blipFill>
              <p:spPr>
                <a:xfrm>
                  <a:off x="7119993" y="5138664"/>
                  <a:ext cx="149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2" name="Freihand 351">
                  <a:extLst>
                    <a:ext uri="{FF2B5EF4-FFF2-40B4-BE49-F238E27FC236}">
                      <a16:creationId xmlns:a16="http://schemas.microsoft.com/office/drawing/2014/main" id="{15B1C968-241D-4975-B109-8218928DE90E}"/>
                    </a:ext>
                  </a:extLst>
                </p14:cNvPr>
                <p14:cNvContentPartPr/>
                <p14:nvPr/>
              </p14:nvContentPartPr>
              <p14:xfrm>
                <a:off x="7307553" y="5168184"/>
                <a:ext cx="246600" cy="82440"/>
              </p14:xfrm>
            </p:contentPart>
          </mc:Choice>
          <mc:Fallback xmlns="">
            <p:pic>
              <p:nvPicPr>
                <p:cNvPr id="352" name="Freihand 351">
                  <a:extLst>
                    <a:ext uri="{FF2B5EF4-FFF2-40B4-BE49-F238E27FC236}">
                      <a16:creationId xmlns:a16="http://schemas.microsoft.com/office/drawing/2014/main" id="{15B1C968-241D-4975-B109-8218928DE90E}"/>
                    </a:ext>
                  </a:extLst>
                </p:cNvPr>
                <p:cNvPicPr/>
                <p:nvPr/>
              </p:nvPicPr>
              <p:blipFill>
                <a:blip r:embed="rId548"/>
                <a:stretch>
                  <a:fillRect/>
                </a:stretch>
              </p:blipFill>
              <p:spPr>
                <a:xfrm>
                  <a:off x="7303233" y="5163864"/>
                  <a:ext cx="255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3" name="Freihand 352">
                  <a:extLst>
                    <a:ext uri="{FF2B5EF4-FFF2-40B4-BE49-F238E27FC236}">
                      <a16:creationId xmlns:a16="http://schemas.microsoft.com/office/drawing/2014/main" id="{A52C11D8-6ECF-48DE-BC4E-BD28F64CAD40}"/>
                    </a:ext>
                  </a:extLst>
                </p14:cNvPr>
                <p14:cNvContentPartPr/>
                <p14:nvPr/>
              </p14:nvContentPartPr>
              <p14:xfrm>
                <a:off x="7593753" y="5144784"/>
                <a:ext cx="239760" cy="93240"/>
              </p14:xfrm>
            </p:contentPart>
          </mc:Choice>
          <mc:Fallback xmlns="">
            <p:pic>
              <p:nvPicPr>
                <p:cNvPr id="353" name="Freihand 352">
                  <a:extLst>
                    <a:ext uri="{FF2B5EF4-FFF2-40B4-BE49-F238E27FC236}">
                      <a16:creationId xmlns:a16="http://schemas.microsoft.com/office/drawing/2014/main" id="{A52C11D8-6ECF-48DE-BC4E-BD28F64CAD40}"/>
                    </a:ext>
                  </a:extLst>
                </p:cNvPr>
                <p:cNvPicPr/>
                <p:nvPr/>
              </p:nvPicPr>
              <p:blipFill>
                <a:blip r:embed="rId550"/>
                <a:stretch>
                  <a:fillRect/>
                </a:stretch>
              </p:blipFill>
              <p:spPr>
                <a:xfrm>
                  <a:off x="7589433" y="5140464"/>
                  <a:ext cx="248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8" name="Freihand 357">
                  <a:extLst>
                    <a:ext uri="{FF2B5EF4-FFF2-40B4-BE49-F238E27FC236}">
                      <a16:creationId xmlns:a16="http://schemas.microsoft.com/office/drawing/2014/main" id="{2F80C590-FD11-45F3-A920-35A10255AD23}"/>
                    </a:ext>
                  </a:extLst>
                </p14:cNvPr>
                <p14:cNvContentPartPr/>
                <p14:nvPr/>
              </p14:nvContentPartPr>
              <p14:xfrm>
                <a:off x="5252313" y="5585424"/>
                <a:ext cx="335160" cy="179280"/>
              </p14:xfrm>
            </p:contentPart>
          </mc:Choice>
          <mc:Fallback xmlns="">
            <p:pic>
              <p:nvPicPr>
                <p:cNvPr id="358" name="Freihand 357">
                  <a:extLst>
                    <a:ext uri="{FF2B5EF4-FFF2-40B4-BE49-F238E27FC236}">
                      <a16:creationId xmlns:a16="http://schemas.microsoft.com/office/drawing/2014/main" id="{2F80C590-FD11-45F3-A920-35A10255AD23}"/>
                    </a:ext>
                  </a:extLst>
                </p:cNvPr>
                <p:cNvPicPr/>
                <p:nvPr/>
              </p:nvPicPr>
              <p:blipFill>
                <a:blip r:embed="rId552"/>
                <a:stretch>
                  <a:fillRect/>
                </a:stretch>
              </p:blipFill>
              <p:spPr>
                <a:xfrm>
                  <a:off x="5247993" y="5581104"/>
                  <a:ext cx="343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9" name="Freihand 358">
                  <a:extLst>
                    <a:ext uri="{FF2B5EF4-FFF2-40B4-BE49-F238E27FC236}">
                      <a16:creationId xmlns:a16="http://schemas.microsoft.com/office/drawing/2014/main" id="{8ECC25F4-5336-4923-ABBB-22E24960D67D}"/>
                    </a:ext>
                  </a:extLst>
                </p14:cNvPr>
                <p14:cNvContentPartPr/>
                <p14:nvPr/>
              </p14:nvContentPartPr>
              <p14:xfrm>
                <a:off x="5730033" y="5559864"/>
                <a:ext cx="154800" cy="235080"/>
              </p14:xfrm>
            </p:contentPart>
          </mc:Choice>
          <mc:Fallback xmlns="">
            <p:pic>
              <p:nvPicPr>
                <p:cNvPr id="359" name="Freihand 358">
                  <a:extLst>
                    <a:ext uri="{FF2B5EF4-FFF2-40B4-BE49-F238E27FC236}">
                      <a16:creationId xmlns:a16="http://schemas.microsoft.com/office/drawing/2014/main" id="{8ECC25F4-5336-4923-ABBB-22E24960D67D}"/>
                    </a:ext>
                  </a:extLst>
                </p:cNvPr>
                <p:cNvPicPr/>
                <p:nvPr/>
              </p:nvPicPr>
              <p:blipFill>
                <a:blip r:embed="rId554"/>
                <a:stretch>
                  <a:fillRect/>
                </a:stretch>
              </p:blipFill>
              <p:spPr>
                <a:xfrm>
                  <a:off x="5725713" y="5555544"/>
                  <a:ext cx="1634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0" name="Freihand 359">
                  <a:extLst>
                    <a:ext uri="{FF2B5EF4-FFF2-40B4-BE49-F238E27FC236}">
                      <a16:creationId xmlns:a16="http://schemas.microsoft.com/office/drawing/2014/main" id="{9703DFCB-44CE-4264-A123-C32691185CC8}"/>
                    </a:ext>
                  </a:extLst>
                </p14:cNvPr>
                <p14:cNvContentPartPr/>
                <p14:nvPr/>
              </p14:nvContentPartPr>
              <p14:xfrm>
                <a:off x="5937393" y="5504424"/>
                <a:ext cx="269280" cy="204480"/>
              </p14:xfrm>
            </p:contentPart>
          </mc:Choice>
          <mc:Fallback xmlns="">
            <p:pic>
              <p:nvPicPr>
                <p:cNvPr id="360" name="Freihand 359">
                  <a:extLst>
                    <a:ext uri="{FF2B5EF4-FFF2-40B4-BE49-F238E27FC236}">
                      <a16:creationId xmlns:a16="http://schemas.microsoft.com/office/drawing/2014/main" id="{9703DFCB-44CE-4264-A123-C32691185CC8}"/>
                    </a:ext>
                  </a:extLst>
                </p:cNvPr>
                <p:cNvPicPr/>
                <p:nvPr/>
              </p:nvPicPr>
              <p:blipFill>
                <a:blip r:embed="rId556"/>
                <a:stretch>
                  <a:fillRect/>
                </a:stretch>
              </p:blipFill>
              <p:spPr>
                <a:xfrm>
                  <a:off x="5933073" y="5500104"/>
                  <a:ext cx="277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1" name="Freihand 360">
                  <a:extLst>
                    <a:ext uri="{FF2B5EF4-FFF2-40B4-BE49-F238E27FC236}">
                      <a16:creationId xmlns:a16="http://schemas.microsoft.com/office/drawing/2014/main" id="{6EBF505D-B005-48CB-9021-3CFD49889386}"/>
                    </a:ext>
                  </a:extLst>
                </p14:cNvPr>
                <p14:cNvContentPartPr/>
                <p14:nvPr/>
              </p14:nvContentPartPr>
              <p14:xfrm>
                <a:off x="6199113" y="5546184"/>
                <a:ext cx="127800" cy="140400"/>
              </p14:xfrm>
            </p:contentPart>
          </mc:Choice>
          <mc:Fallback xmlns="">
            <p:pic>
              <p:nvPicPr>
                <p:cNvPr id="361" name="Freihand 360">
                  <a:extLst>
                    <a:ext uri="{FF2B5EF4-FFF2-40B4-BE49-F238E27FC236}">
                      <a16:creationId xmlns:a16="http://schemas.microsoft.com/office/drawing/2014/main" id="{6EBF505D-B005-48CB-9021-3CFD49889386}"/>
                    </a:ext>
                  </a:extLst>
                </p:cNvPr>
                <p:cNvPicPr/>
                <p:nvPr/>
              </p:nvPicPr>
              <p:blipFill>
                <a:blip r:embed="rId558"/>
                <a:stretch>
                  <a:fillRect/>
                </a:stretch>
              </p:blipFill>
              <p:spPr>
                <a:xfrm>
                  <a:off x="6194793" y="5541864"/>
                  <a:ext cx="136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2" name="Freihand 361">
                  <a:extLst>
                    <a:ext uri="{FF2B5EF4-FFF2-40B4-BE49-F238E27FC236}">
                      <a16:creationId xmlns:a16="http://schemas.microsoft.com/office/drawing/2014/main" id="{8A205B82-F7E7-408E-A08A-570E670C275A}"/>
                    </a:ext>
                  </a:extLst>
                </p14:cNvPr>
                <p14:cNvContentPartPr/>
                <p14:nvPr/>
              </p14:nvContentPartPr>
              <p14:xfrm>
                <a:off x="6394953" y="5586504"/>
                <a:ext cx="214560" cy="89280"/>
              </p14:xfrm>
            </p:contentPart>
          </mc:Choice>
          <mc:Fallback xmlns="">
            <p:pic>
              <p:nvPicPr>
                <p:cNvPr id="362" name="Freihand 361">
                  <a:extLst>
                    <a:ext uri="{FF2B5EF4-FFF2-40B4-BE49-F238E27FC236}">
                      <a16:creationId xmlns:a16="http://schemas.microsoft.com/office/drawing/2014/main" id="{8A205B82-F7E7-408E-A08A-570E670C275A}"/>
                    </a:ext>
                  </a:extLst>
                </p:cNvPr>
                <p:cNvPicPr/>
                <p:nvPr/>
              </p:nvPicPr>
              <p:blipFill>
                <a:blip r:embed="rId560"/>
                <a:stretch>
                  <a:fillRect/>
                </a:stretch>
              </p:blipFill>
              <p:spPr>
                <a:xfrm>
                  <a:off x="6390633" y="5582184"/>
                  <a:ext cx="223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3" name="Freihand 362">
                  <a:extLst>
                    <a:ext uri="{FF2B5EF4-FFF2-40B4-BE49-F238E27FC236}">
                      <a16:creationId xmlns:a16="http://schemas.microsoft.com/office/drawing/2014/main" id="{723B3BAC-5253-444D-AE8A-C524B402F3CB}"/>
                    </a:ext>
                  </a:extLst>
                </p14:cNvPr>
                <p14:cNvContentPartPr/>
                <p14:nvPr/>
              </p14:nvContentPartPr>
              <p14:xfrm>
                <a:off x="6617073" y="5451144"/>
                <a:ext cx="369360" cy="195120"/>
              </p14:xfrm>
            </p:contentPart>
          </mc:Choice>
          <mc:Fallback xmlns="">
            <p:pic>
              <p:nvPicPr>
                <p:cNvPr id="363" name="Freihand 362">
                  <a:extLst>
                    <a:ext uri="{FF2B5EF4-FFF2-40B4-BE49-F238E27FC236}">
                      <a16:creationId xmlns:a16="http://schemas.microsoft.com/office/drawing/2014/main" id="{723B3BAC-5253-444D-AE8A-C524B402F3CB}"/>
                    </a:ext>
                  </a:extLst>
                </p:cNvPr>
                <p:cNvPicPr/>
                <p:nvPr/>
              </p:nvPicPr>
              <p:blipFill>
                <a:blip r:embed="rId562"/>
                <a:stretch>
                  <a:fillRect/>
                </a:stretch>
              </p:blipFill>
              <p:spPr>
                <a:xfrm>
                  <a:off x="6612753" y="5446824"/>
                  <a:ext cx="378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4" name="Freihand 363">
                  <a:extLst>
                    <a:ext uri="{FF2B5EF4-FFF2-40B4-BE49-F238E27FC236}">
                      <a16:creationId xmlns:a16="http://schemas.microsoft.com/office/drawing/2014/main" id="{AADA1C53-2BC4-43E6-A0ED-2C8DA1698B2C}"/>
                    </a:ext>
                  </a:extLst>
                </p14:cNvPr>
                <p14:cNvContentPartPr/>
                <p14:nvPr/>
              </p14:nvContentPartPr>
              <p14:xfrm>
                <a:off x="7111713" y="5538984"/>
                <a:ext cx="327600" cy="60480"/>
              </p14:xfrm>
            </p:contentPart>
          </mc:Choice>
          <mc:Fallback xmlns="">
            <p:pic>
              <p:nvPicPr>
                <p:cNvPr id="364" name="Freihand 363">
                  <a:extLst>
                    <a:ext uri="{FF2B5EF4-FFF2-40B4-BE49-F238E27FC236}">
                      <a16:creationId xmlns:a16="http://schemas.microsoft.com/office/drawing/2014/main" id="{AADA1C53-2BC4-43E6-A0ED-2C8DA1698B2C}"/>
                    </a:ext>
                  </a:extLst>
                </p:cNvPr>
                <p:cNvPicPr/>
                <p:nvPr/>
              </p:nvPicPr>
              <p:blipFill>
                <a:blip r:embed="rId564"/>
                <a:stretch>
                  <a:fillRect/>
                </a:stretch>
              </p:blipFill>
              <p:spPr>
                <a:xfrm>
                  <a:off x="7107393" y="5534664"/>
                  <a:ext cx="336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5" name="Freihand 364">
                  <a:extLst>
                    <a:ext uri="{FF2B5EF4-FFF2-40B4-BE49-F238E27FC236}">
                      <a16:creationId xmlns:a16="http://schemas.microsoft.com/office/drawing/2014/main" id="{870F8DA8-1E8E-406F-AFE8-325325E1F415}"/>
                    </a:ext>
                  </a:extLst>
                </p14:cNvPr>
                <p14:cNvContentPartPr/>
                <p14:nvPr/>
              </p14:nvContentPartPr>
              <p14:xfrm>
                <a:off x="7394313" y="5435664"/>
                <a:ext cx="360" cy="360"/>
              </p14:xfrm>
            </p:contentPart>
          </mc:Choice>
          <mc:Fallback xmlns="">
            <p:pic>
              <p:nvPicPr>
                <p:cNvPr id="365" name="Freihand 364">
                  <a:extLst>
                    <a:ext uri="{FF2B5EF4-FFF2-40B4-BE49-F238E27FC236}">
                      <a16:creationId xmlns:a16="http://schemas.microsoft.com/office/drawing/2014/main" id="{870F8DA8-1E8E-406F-AFE8-325325E1F415}"/>
                    </a:ext>
                  </a:extLst>
                </p:cNvPr>
                <p:cNvPicPr/>
                <p:nvPr/>
              </p:nvPicPr>
              <p:blipFill>
                <a:blip r:embed="rId148"/>
                <a:stretch>
                  <a:fillRect/>
                </a:stretch>
              </p:blipFill>
              <p:spPr>
                <a:xfrm>
                  <a:off x="7389993" y="543134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6" name="Freihand 365">
                  <a:extLst>
                    <a:ext uri="{FF2B5EF4-FFF2-40B4-BE49-F238E27FC236}">
                      <a16:creationId xmlns:a16="http://schemas.microsoft.com/office/drawing/2014/main" id="{74E883CD-265D-41E7-A2CA-23DABFE76BAA}"/>
                    </a:ext>
                  </a:extLst>
                </p14:cNvPr>
                <p14:cNvContentPartPr/>
                <p14:nvPr/>
              </p14:nvContentPartPr>
              <p14:xfrm>
                <a:off x="5337633" y="5935344"/>
                <a:ext cx="149040" cy="216720"/>
              </p14:xfrm>
            </p:contentPart>
          </mc:Choice>
          <mc:Fallback xmlns="">
            <p:pic>
              <p:nvPicPr>
                <p:cNvPr id="366" name="Freihand 365">
                  <a:extLst>
                    <a:ext uri="{FF2B5EF4-FFF2-40B4-BE49-F238E27FC236}">
                      <a16:creationId xmlns:a16="http://schemas.microsoft.com/office/drawing/2014/main" id="{74E883CD-265D-41E7-A2CA-23DABFE76BAA}"/>
                    </a:ext>
                  </a:extLst>
                </p:cNvPr>
                <p:cNvPicPr/>
                <p:nvPr/>
              </p:nvPicPr>
              <p:blipFill>
                <a:blip r:embed="rId567"/>
                <a:stretch>
                  <a:fillRect/>
                </a:stretch>
              </p:blipFill>
              <p:spPr>
                <a:xfrm>
                  <a:off x="5333313" y="5931024"/>
                  <a:ext cx="157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67" name="Freihand 366">
                  <a:extLst>
                    <a:ext uri="{FF2B5EF4-FFF2-40B4-BE49-F238E27FC236}">
                      <a16:creationId xmlns:a16="http://schemas.microsoft.com/office/drawing/2014/main" id="{3D3C1735-C5FE-4887-BC1A-EFC4DFC9699B}"/>
                    </a:ext>
                  </a:extLst>
                </p14:cNvPr>
                <p14:cNvContentPartPr/>
                <p14:nvPr/>
              </p14:nvContentPartPr>
              <p14:xfrm>
                <a:off x="5517993" y="5938944"/>
                <a:ext cx="46080" cy="189360"/>
              </p14:xfrm>
            </p:contentPart>
          </mc:Choice>
          <mc:Fallback xmlns="">
            <p:pic>
              <p:nvPicPr>
                <p:cNvPr id="367" name="Freihand 366">
                  <a:extLst>
                    <a:ext uri="{FF2B5EF4-FFF2-40B4-BE49-F238E27FC236}">
                      <a16:creationId xmlns:a16="http://schemas.microsoft.com/office/drawing/2014/main" id="{3D3C1735-C5FE-4887-BC1A-EFC4DFC9699B}"/>
                    </a:ext>
                  </a:extLst>
                </p:cNvPr>
                <p:cNvPicPr/>
                <p:nvPr/>
              </p:nvPicPr>
              <p:blipFill>
                <a:blip r:embed="rId569"/>
                <a:stretch>
                  <a:fillRect/>
                </a:stretch>
              </p:blipFill>
              <p:spPr>
                <a:xfrm>
                  <a:off x="5513673" y="5934624"/>
                  <a:ext cx="54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8" name="Freihand 367">
                  <a:extLst>
                    <a:ext uri="{FF2B5EF4-FFF2-40B4-BE49-F238E27FC236}">
                      <a16:creationId xmlns:a16="http://schemas.microsoft.com/office/drawing/2014/main" id="{BA26506E-EB9D-49DA-87A1-5BE15CB384A4}"/>
                    </a:ext>
                  </a:extLst>
                </p14:cNvPr>
                <p14:cNvContentPartPr/>
                <p14:nvPr/>
              </p14:nvContentPartPr>
              <p14:xfrm>
                <a:off x="5587113" y="6013104"/>
                <a:ext cx="180720" cy="109080"/>
              </p14:xfrm>
            </p:contentPart>
          </mc:Choice>
          <mc:Fallback xmlns="">
            <p:pic>
              <p:nvPicPr>
                <p:cNvPr id="368" name="Freihand 367">
                  <a:extLst>
                    <a:ext uri="{FF2B5EF4-FFF2-40B4-BE49-F238E27FC236}">
                      <a16:creationId xmlns:a16="http://schemas.microsoft.com/office/drawing/2014/main" id="{BA26506E-EB9D-49DA-87A1-5BE15CB384A4}"/>
                    </a:ext>
                  </a:extLst>
                </p:cNvPr>
                <p:cNvPicPr/>
                <p:nvPr/>
              </p:nvPicPr>
              <p:blipFill>
                <a:blip r:embed="rId571"/>
                <a:stretch>
                  <a:fillRect/>
                </a:stretch>
              </p:blipFill>
              <p:spPr>
                <a:xfrm>
                  <a:off x="5582793" y="6008784"/>
                  <a:ext cx="18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9" name="Freihand 368">
                  <a:extLst>
                    <a:ext uri="{FF2B5EF4-FFF2-40B4-BE49-F238E27FC236}">
                      <a16:creationId xmlns:a16="http://schemas.microsoft.com/office/drawing/2014/main" id="{803481DF-D1AA-4ABA-BA92-A7443DF38AA7}"/>
                    </a:ext>
                  </a:extLst>
                </p14:cNvPr>
                <p14:cNvContentPartPr/>
                <p14:nvPr/>
              </p14:nvContentPartPr>
              <p14:xfrm>
                <a:off x="5754873" y="5962704"/>
                <a:ext cx="4680" cy="35280"/>
              </p14:xfrm>
            </p:contentPart>
          </mc:Choice>
          <mc:Fallback xmlns="">
            <p:pic>
              <p:nvPicPr>
                <p:cNvPr id="369" name="Freihand 368">
                  <a:extLst>
                    <a:ext uri="{FF2B5EF4-FFF2-40B4-BE49-F238E27FC236}">
                      <a16:creationId xmlns:a16="http://schemas.microsoft.com/office/drawing/2014/main" id="{803481DF-D1AA-4ABA-BA92-A7443DF38AA7}"/>
                    </a:ext>
                  </a:extLst>
                </p:cNvPr>
                <p:cNvPicPr/>
                <p:nvPr/>
              </p:nvPicPr>
              <p:blipFill>
                <a:blip r:embed="rId573"/>
                <a:stretch>
                  <a:fillRect/>
                </a:stretch>
              </p:blipFill>
              <p:spPr>
                <a:xfrm>
                  <a:off x="5750553" y="5958384"/>
                  <a:ext cx="13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0" name="Freihand 369">
                  <a:extLst>
                    <a:ext uri="{FF2B5EF4-FFF2-40B4-BE49-F238E27FC236}">
                      <a16:creationId xmlns:a16="http://schemas.microsoft.com/office/drawing/2014/main" id="{3CC1A68F-BAB8-4167-ABDE-84CAD57DE02B}"/>
                    </a:ext>
                  </a:extLst>
                </p14:cNvPr>
                <p14:cNvContentPartPr/>
                <p14:nvPr/>
              </p14:nvContentPartPr>
              <p14:xfrm>
                <a:off x="5832993" y="5910864"/>
                <a:ext cx="127080" cy="204120"/>
              </p14:xfrm>
            </p:contentPart>
          </mc:Choice>
          <mc:Fallback xmlns="">
            <p:pic>
              <p:nvPicPr>
                <p:cNvPr id="370" name="Freihand 369">
                  <a:extLst>
                    <a:ext uri="{FF2B5EF4-FFF2-40B4-BE49-F238E27FC236}">
                      <a16:creationId xmlns:a16="http://schemas.microsoft.com/office/drawing/2014/main" id="{3CC1A68F-BAB8-4167-ABDE-84CAD57DE02B}"/>
                    </a:ext>
                  </a:extLst>
                </p:cNvPr>
                <p:cNvPicPr/>
                <p:nvPr/>
              </p:nvPicPr>
              <p:blipFill>
                <a:blip r:embed="rId575"/>
                <a:stretch>
                  <a:fillRect/>
                </a:stretch>
              </p:blipFill>
              <p:spPr>
                <a:xfrm>
                  <a:off x="5828673" y="5906544"/>
                  <a:ext cx="135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3" name="Freihand 372">
                  <a:extLst>
                    <a:ext uri="{FF2B5EF4-FFF2-40B4-BE49-F238E27FC236}">
                      <a16:creationId xmlns:a16="http://schemas.microsoft.com/office/drawing/2014/main" id="{A2FAE9FB-E0C8-417E-A2F0-6A5368245A7D}"/>
                    </a:ext>
                  </a:extLst>
                </p14:cNvPr>
                <p14:cNvContentPartPr/>
                <p14:nvPr/>
              </p14:nvContentPartPr>
              <p14:xfrm>
                <a:off x="5985273" y="5960544"/>
                <a:ext cx="404280" cy="330120"/>
              </p14:xfrm>
            </p:contentPart>
          </mc:Choice>
          <mc:Fallback xmlns="">
            <p:pic>
              <p:nvPicPr>
                <p:cNvPr id="373" name="Freihand 372">
                  <a:extLst>
                    <a:ext uri="{FF2B5EF4-FFF2-40B4-BE49-F238E27FC236}">
                      <a16:creationId xmlns:a16="http://schemas.microsoft.com/office/drawing/2014/main" id="{A2FAE9FB-E0C8-417E-A2F0-6A5368245A7D}"/>
                    </a:ext>
                  </a:extLst>
                </p:cNvPr>
                <p:cNvPicPr/>
                <p:nvPr/>
              </p:nvPicPr>
              <p:blipFill>
                <a:blip r:embed="rId577"/>
                <a:stretch>
                  <a:fillRect/>
                </a:stretch>
              </p:blipFill>
              <p:spPr>
                <a:xfrm>
                  <a:off x="5980953" y="5956224"/>
                  <a:ext cx="4129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4" name="Freihand 373">
                  <a:extLst>
                    <a:ext uri="{FF2B5EF4-FFF2-40B4-BE49-F238E27FC236}">
                      <a16:creationId xmlns:a16="http://schemas.microsoft.com/office/drawing/2014/main" id="{818EFBD1-6189-4A11-90B2-2BC270EC0265}"/>
                    </a:ext>
                  </a:extLst>
                </p14:cNvPr>
                <p14:cNvContentPartPr/>
                <p14:nvPr/>
              </p14:nvContentPartPr>
              <p14:xfrm>
                <a:off x="6399273" y="5898624"/>
                <a:ext cx="15480" cy="52200"/>
              </p14:xfrm>
            </p:contentPart>
          </mc:Choice>
          <mc:Fallback xmlns="">
            <p:pic>
              <p:nvPicPr>
                <p:cNvPr id="374" name="Freihand 373">
                  <a:extLst>
                    <a:ext uri="{FF2B5EF4-FFF2-40B4-BE49-F238E27FC236}">
                      <a16:creationId xmlns:a16="http://schemas.microsoft.com/office/drawing/2014/main" id="{818EFBD1-6189-4A11-90B2-2BC270EC0265}"/>
                    </a:ext>
                  </a:extLst>
                </p:cNvPr>
                <p:cNvPicPr/>
                <p:nvPr/>
              </p:nvPicPr>
              <p:blipFill>
                <a:blip r:embed="rId579"/>
                <a:stretch>
                  <a:fillRect/>
                </a:stretch>
              </p:blipFill>
              <p:spPr>
                <a:xfrm>
                  <a:off x="6394953" y="5894304"/>
                  <a:ext cx="24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5" name="Freihand 374">
                  <a:extLst>
                    <a:ext uri="{FF2B5EF4-FFF2-40B4-BE49-F238E27FC236}">
                      <a16:creationId xmlns:a16="http://schemas.microsoft.com/office/drawing/2014/main" id="{0D9FB823-BD33-4506-A3DA-84563C6E9A11}"/>
                    </a:ext>
                  </a:extLst>
                </p14:cNvPr>
                <p14:cNvContentPartPr/>
                <p14:nvPr/>
              </p14:nvContentPartPr>
              <p14:xfrm>
                <a:off x="6453273" y="5841744"/>
                <a:ext cx="279000" cy="186120"/>
              </p14:xfrm>
            </p:contentPart>
          </mc:Choice>
          <mc:Fallback xmlns="">
            <p:pic>
              <p:nvPicPr>
                <p:cNvPr id="375" name="Freihand 374">
                  <a:extLst>
                    <a:ext uri="{FF2B5EF4-FFF2-40B4-BE49-F238E27FC236}">
                      <a16:creationId xmlns:a16="http://schemas.microsoft.com/office/drawing/2014/main" id="{0D9FB823-BD33-4506-A3DA-84563C6E9A11}"/>
                    </a:ext>
                  </a:extLst>
                </p:cNvPr>
                <p:cNvPicPr/>
                <p:nvPr/>
              </p:nvPicPr>
              <p:blipFill>
                <a:blip r:embed="rId581"/>
                <a:stretch>
                  <a:fillRect/>
                </a:stretch>
              </p:blipFill>
              <p:spPr>
                <a:xfrm>
                  <a:off x="6448953" y="5837424"/>
                  <a:ext cx="287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6" name="Freihand 375">
                  <a:extLst>
                    <a:ext uri="{FF2B5EF4-FFF2-40B4-BE49-F238E27FC236}">
                      <a16:creationId xmlns:a16="http://schemas.microsoft.com/office/drawing/2014/main" id="{A24893F1-8940-4196-9BD6-D606753E1EB8}"/>
                    </a:ext>
                  </a:extLst>
                </p14:cNvPr>
                <p14:cNvContentPartPr/>
                <p14:nvPr/>
              </p14:nvContentPartPr>
              <p14:xfrm>
                <a:off x="6823713" y="5898984"/>
                <a:ext cx="33480" cy="95760"/>
              </p14:xfrm>
            </p:contentPart>
          </mc:Choice>
          <mc:Fallback xmlns="">
            <p:pic>
              <p:nvPicPr>
                <p:cNvPr id="376" name="Freihand 375">
                  <a:extLst>
                    <a:ext uri="{FF2B5EF4-FFF2-40B4-BE49-F238E27FC236}">
                      <a16:creationId xmlns:a16="http://schemas.microsoft.com/office/drawing/2014/main" id="{A24893F1-8940-4196-9BD6-D606753E1EB8}"/>
                    </a:ext>
                  </a:extLst>
                </p:cNvPr>
                <p:cNvPicPr/>
                <p:nvPr/>
              </p:nvPicPr>
              <p:blipFill>
                <a:blip r:embed="rId583"/>
                <a:stretch>
                  <a:fillRect/>
                </a:stretch>
              </p:blipFill>
              <p:spPr>
                <a:xfrm>
                  <a:off x="6819393" y="5894664"/>
                  <a:ext cx="42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7" name="Freihand 376">
                  <a:extLst>
                    <a:ext uri="{FF2B5EF4-FFF2-40B4-BE49-F238E27FC236}">
                      <a16:creationId xmlns:a16="http://schemas.microsoft.com/office/drawing/2014/main" id="{BB05CA9D-F2D1-4E18-8513-7A07D02FC680}"/>
                    </a:ext>
                  </a:extLst>
                </p14:cNvPr>
                <p14:cNvContentPartPr/>
                <p14:nvPr/>
              </p14:nvContentPartPr>
              <p14:xfrm>
                <a:off x="6845313" y="5830584"/>
                <a:ext cx="70920" cy="37440"/>
              </p14:xfrm>
            </p:contentPart>
          </mc:Choice>
          <mc:Fallback xmlns="">
            <p:pic>
              <p:nvPicPr>
                <p:cNvPr id="377" name="Freihand 376">
                  <a:extLst>
                    <a:ext uri="{FF2B5EF4-FFF2-40B4-BE49-F238E27FC236}">
                      <a16:creationId xmlns:a16="http://schemas.microsoft.com/office/drawing/2014/main" id="{BB05CA9D-F2D1-4E18-8513-7A07D02FC680}"/>
                    </a:ext>
                  </a:extLst>
                </p:cNvPr>
                <p:cNvPicPr/>
                <p:nvPr/>
              </p:nvPicPr>
              <p:blipFill>
                <a:blip r:embed="rId585"/>
                <a:stretch>
                  <a:fillRect/>
                </a:stretch>
              </p:blipFill>
              <p:spPr>
                <a:xfrm>
                  <a:off x="6840993" y="5826264"/>
                  <a:ext cx="79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78" name="Freihand 377">
                  <a:extLst>
                    <a:ext uri="{FF2B5EF4-FFF2-40B4-BE49-F238E27FC236}">
                      <a16:creationId xmlns:a16="http://schemas.microsoft.com/office/drawing/2014/main" id="{8849A05D-E394-4B9B-A53F-B24D969C37C6}"/>
                    </a:ext>
                  </a:extLst>
                </p14:cNvPr>
                <p14:cNvContentPartPr/>
                <p14:nvPr/>
              </p14:nvContentPartPr>
              <p14:xfrm>
                <a:off x="6855753" y="5740584"/>
                <a:ext cx="151200" cy="249840"/>
              </p14:xfrm>
            </p:contentPart>
          </mc:Choice>
          <mc:Fallback xmlns="">
            <p:pic>
              <p:nvPicPr>
                <p:cNvPr id="378" name="Freihand 377">
                  <a:extLst>
                    <a:ext uri="{FF2B5EF4-FFF2-40B4-BE49-F238E27FC236}">
                      <a16:creationId xmlns:a16="http://schemas.microsoft.com/office/drawing/2014/main" id="{8849A05D-E394-4B9B-A53F-B24D969C37C6}"/>
                    </a:ext>
                  </a:extLst>
                </p:cNvPr>
                <p:cNvPicPr/>
                <p:nvPr/>
              </p:nvPicPr>
              <p:blipFill>
                <a:blip r:embed="rId587"/>
                <a:stretch>
                  <a:fillRect/>
                </a:stretch>
              </p:blipFill>
              <p:spPr>
                <a:xfrm>
                  <a:off x="6851433" y="5736264"/>
                  <a:ext cx="159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9" name="Freihand 378">
                  <a:extLst>
                    <a:ext uri="{FF2B5EF4-FFF2-40B4-BE49-F238E27FC236}">
                      <a16:creationId xmlns:a16="http://schemas.microsoft.com/office/drawing/2014/main" id="{7E592A3B-761B-417A-9215-0E4D1572A7A6}"/>
                    </a:ext>
                  </a:extLst>
                </p14:cNvPr>
                <p14:cNvContentPartPr/>
                <p14:nvPr/>
              </p14:nvContentPartPr>
              <p14:xfrm>
                <a:off x="6960153" y="5829504"/>
                <a:ext cx="113040" cy="65160"/>
              </p14:xfrm>
            </p:contentPart>
          </mc:Choice>
          <mc:Fallback xmlns="">
            <p:pic>
              <p:nvPicPr>
                <p:cNvPr id="379" name="Freihand 378">
                  <a:extLst>
                    <a:ext uri="{FF2B5EF4-FFF2-40B4-BE49-F238E27FC236}">
                      <a16:creationId xmlns:a16="http://schemas.microsoft.com/office/drawing/2014/main" id="{7E592A3B-761B-417A-9215-0E4D1572A7A6}"/>
                    </a:ext>
                  </a:extLst>
                </p:cNvPr>
                <p:cNvPicPr/>
                <p:nvPr/>
              </p:nvPicPr>
              <p:blipFill>
                <a:blip r:embed="rId589"/>
                <a:stretch>
                  <a:fillRect/>
                </a:stretch>
              </p:blipFill>
              <p:spPr>
                <a:xfrm>
                  <a:off x="6955833" y="5825184"/>
                  <a:ext cx="121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0" name="Freihand 379">
                  <a:extLst>
                    <a:ext uri="{FF2B5EF4-FFF2-40B4-BE49-F238E27FC236}">
                      <a16:creationId xmlns:a16="http://schemas.microsoft.com/office/drawing/2014/main" id="{0855380D-6A0C-4B1A-B19B-29D39D21B516}"/>
                    </a:ext>
                  </a:extLst>
                </p14:cNvPr>
                <p14:cNvContentPartPr/>
                <p14:nvPr/>
              </p14:nvContentPartPr>
              <p14:xfrm>
                <a:off x="7147713" y="5731944"/>
                <a:ext cx="7920" cy="162360"/>
              </p14:xfrm>
            </p:contentPart>
          </mc:Choice>
          <mc:Fallback xmlns="">
            <p:pic>
              <p:nvPicPr>
                <p:cNvPr id="380" name="Freihand 379">
                  <a:extLst>
                    <a:ext uri="{FF2B5EF4-FFF2-40B4-BE49-F238E27FC236}">
                      <a16:creationId xmlns:a16="http://schemas.microsoft.com/office/drawing/2014/main" id="{0855380D-6A0C-4B1A-B19B-29D39D21B516}"/>
                    </a:ext>
                  </a:extLst>
                </p:cNvPr>
                <p:cNvPicPr/>
                <p:nvPr/>
              </p:nvPicPr>
              <p:blipFill>
                <a:blip r:embed="rId591"/>
                <a:stretch>
                  <a:fillRect/>
                </a:stretch>
              </p:blipFill>
              <p:spPr>
                <a:xfrm>
                  <a:off x="7143393" y="5727624"/>
                  <a:ext cx="16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1" name="Freihand 380">
                  <a:extLst>
                    <a:ext uri="{FF2B5EF4-FFF2-40B4-BE49-F238E27FC236}">
                      <a16:creationId xmlns:a16="http://schemas.microsoft.com/office/drawing/2014/main" id="{1C480349-05BA-4EB2-BEA9-B3044F034B07}"/>
                    </a:ext>
                  </a:extLst>
                </p14:cNvPr>
                <p14:cNvContentPartPr/>
                <p14:nvPr/>
              </p14:nvContentPartPr>
              <p14:xfrm>
                <a:off x="7150233" y="5996904"/>
                <a:ext cx="13320" cy="18000"/>
              </p14:xfrm>
            </p:contentPart>
          </mc:Choice>
          <mc:Fallback xmlns="">
            <p:pic>
              <p:nvPicPr>
                <p:cNvPr id="381" name="Freihand 380">
                  <a:extLst>
                    <a:ext uri="{FF2B5EF4-FFF2-40B4-BE49-F238E27FC236}">
                      <a16:creationId xmlns:a16="http://schemas.microsoft.com/office/drawing/2014/main" id="{1C480349-05BA-4EB2-BEA9-B3044F034B07}"/>
                    </a:ext>
                  </a:extLst>
                </p:cNvPr>
                <p:cNvPicPr/>
                <p:nvPr/>
              </p:nvPicPr>
              <p:blipFill>
                <a:blip r:embed="rId593"/>
                <a:stretch>
                  <a:fillRect/>
                </a:stretch>
              </p:blipFill>
              <p:spPr>
                <a:xfrm>
                  <a:off x="7145913" y="5992584"/>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3" name="Freihand 382">
                  <a:extLst>
                    <a:ext uri="{FF2B5EF4-FFF2-40B4-BE49-F238E27FC236}">
                      <a16:creationId xmlns:a16="http://schemas.microsoft.com/office/drawing/2014/main" id="{C352C9D1-1989-452B-963F-0899C8E5CC07}"/>
                    </a:ext>
                  </a:extLst>
                </p14:cNvPr>
                <p14:cNvContentPartPr/>
                <p14:nvPr/>
              </p14:nvContentPartPr>
              <p14:xfrm>
                <a:off x="5098593" y="6378504"/>
                <a:ext cx="129240" cy="207000"/>
              </p14:xfrm>
            </p:contentPart>
          </mc:Choice>
          <mc:Fallback xmlns="">
            <p:pic>
              <p:nvPicPr>
                <p:cNvPr id="383" name="Freihand 382">
                  <a:extLst>
                    <a:ext uri="{FF2B5EF4-FFF2-40B4-BE49-F238E27FC236}">
                      <a16:creationId xmlns:a16="http://schemas.microsoft.com/office/drawing/2014/main" id="{C352C9D1-1989-452B-963F-0899C8E5CC07}"/>
                    </a:ext>
                  </a:extLst>
                </p:cNvPr>
                <p:cNvPicPr/>
                <p:nvPr/>
              </p:nvPicPr>
              <p:blipFill>
                <a:blip r:embed="rId595"/>
                <a:stretch>
                  <a:fillRect/>
                </a:stretch>
              </p:blipFill>
              <p:spPr>
                <a:xfrm>
                  <a:off x="5094273" y="6374184"/>
                  <a:ext cx="137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4" name="Freihand 383">
                  <a:extLst>
                    <a:ext uri="{FF2B5EF4-FFF2-40B4-BE49-F238E27FC236}">
                      <a16:creationId xmlns:a16="http://schemas.microsoft.com/office/drawing/2014/main" id="{107C412F-5A2F-48CC-AE6B-312064587321}"/>
                    </a:ext>
                  </a:extLst>
                </p14:cNvPr>
                <p14:cNvContentPartPr/>
                <p14:nvPr/>
              </p14:nvContentPartPr>
              <p14:xfrm>
                <a:off x="5305233" y="6345024"/>
                <a:ext cx="167400" cy="195120"/>
              </p14:xfrm>
            </p:contentPart>
          </mc:Choice>
          <mc:Fallback xmlns="">
            <p:pic>
              <p:nvPicPr>
                <p:cNvPr id="384" name="Freihand 383">
                  <a:extLst>
                    <a:ext uri="{FF2B5EF4-FFF2-40B4-BE49-F238E27FC236}">
                      <a16:creationId xmlns:a16="http://schemas.microsoft.com/office/drawing/2014/main" id="{107C412F-5A2F-48CC-AE6B-312064587321}"/>
                    </a:ext>
                  </a:extLst>
                </p:cNvPr>
                <p:cNvPicPr/>
                <p:nvPr/>
              </p:nvPicPr>
              <p:blipFill>
                <a:blip r:embed="rId597"/>
                <a:stretch>
                  <a:fillRect/>
                </a:stretch>
              </p:blipFill>
              <p:spPr>
                <a:xfrm>
                  <a:off x="5300913" y="6340704"/>
                  <a:ext cx="176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85" name="Freihand 384">
                  <a:extLst>
                    <a:ext uri="{FF2B5EF4-FFF2-40B4-BE49-F238E27FC236}">
                      <a16:creationId xmlns:a16="http://schemas.microsoft.com/office/drawing/2014/main" id="{311409A4-619B-466F-AC8C-5986DC542FFF}"/>
                    </a:ext>
                  </a:extLst>
                </p14:cNvPr>
                <p14:cNvContentPartPr/>
                <p14:nvPr/>
              </p14:nvContentPartPr>
              <p14:xfrm>
                <a:off x="5687553" y="6431064"/>
                <a:ext cx="4320" cy="77040"/>
              </p14:xfrm>
            </p:contentPart>
          </mc:Choice>
          <mc:Fallback xmlns="">
            <p:pic>
              <p:nvPicPr>
                <p:cNvPr id="385" name="Freihand 384">
                  <a:extLst>
                    <a:ext uri="{FF2B5EF4-FFF2-40B4-BE49-F238E27FC236}">
                      <a16:creationId xmlns:a16="http://schemas.microsoft.com/office/drawing/2014/main" id="{311409A4-619B-466F-AC8C-5986DC542FFF}"/>
                    </a:ext>
                  </a:extLst>
                </p:cNvPr>
                <p:cNvPicPr/>
                <p:nvPr/>
              </p:nvPicPr>
              <p:blipFill>
                <a:blip r:embed="rId599"/>
                <a:stretch>
                  <a:fillRect/>
                </a:stretch>
              </p:blipFill>
              <p:spPr>
                <a:xfrm>
                  <a:off x="5683233" y="6426744"/>
                  <a:ext cx="1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6" name="Freihand 385">
                  <a:extLst>
                    <a:ext uri="{FF2B5EF4-FFF2-40B4-BE49-F238E27FC236}">
                      <a16:creationId xmlns:a16="http://schemas.microsoft.com/office/drawing/2014/main" id="{FF0954B4-F8A2-4B65-9564-8E9368DEE8A3}"/>
                    </a:ext>
                  </a:extLst>
                </p14:cNvPr>
                <p14:cNvContentPartPr/>
                <p14:nvPr/>
              </p14:nvContentPartPr>
              <p14:xfrm>
                <a:off x="5683233" y="6355464"/>
                <a:ext cx="18000" cy="43200"/>
              </p14:xfrm>
            </p:contentPart>
          </mc:Choice>
          <mc:Fallback xmlns="">
            <p:pic>
              <p:nvPicPr>
                <p:cNvPr id="386" name="Freihand 385">
                  <a:extLst>
                    <a:ext uri="{FF2B5EF4-FFF2-40B4-BE49-F238E27FC236}">
                      <a16:creationId xmlns:a16="http://schemas.microsoft.com/office/drawing/2014/main" id="{FF0954B4-F8A2-4B65-9564-8E9368DEE8A3}"/>
                    </a:ext>
                  </a:extLst>
                </p:cNvPr>
                <p:cNvPicPr/>
                <p:nvPr/>
              </p:nvPicPr>
              <p:blipFill>
                <a:blip r:embed="rId601"/>
                <a:stretch>
                  <a:fillRect/>
                </a:stretch>
              </p:blipFill>
              <p:spPr>
                <a:xfrm>
                  <a:off x="5678913" y="6351144"/>
                  <a:ext cx="26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7" name="Freihand 386">
                  <a:extLst>
                    <a:ext uri="{FF2B5EF4-FFF2-40B4-BE49-F238E27FC236}">
                      <a16:creationId xmlns:a16="http://schemas.microsoft.com/office/drawing/2014/main" id="{94D309E6-EEE3-41A7-A168-710A9CAF7720}"/>
                    </a:ext>
                  </a:extLst>
                </p14:cNvPr>
                <p14:cNvContentPartPr/>
                <p14:nvPr/>
              </p14:nvContentPartPr>
              <p14:xfrm>
                <a:off x="5747673" y="6423144"/>
                <a:ext cx="74880" cy="94680"/>
              </p14:xfrm>
            </p:contentPart>
          </mc:Choice>
          <mc:Fallback xmlns="">
            <p:pic>
              <p:nvPicPr>
                <p:cNvPr id="387" name="Freihand 386">
                  <a:extLst>
                    <a:ext uri="{FF2B5EF4-FFF2-40B4-BE49-F238E27FC236}">
                      <a16:creationId xmlns:a16="http://schemas.microsoft.com/office/drawing/2014/main" id="{94D309E6-EEE3-41A7-A168-710A9CAF7720}"/>
                    </a:ext>
                  </a:extLst>
                </p:cNvPr>
                <p:cNvPicPr/>
                <p:nvPr/>
              </p:nvPicPr>
              <p:blipFill>
                <a:blip r:embed="rId603"/>
                <a:stretch>
                  <a:fillRect/>
                </a:stretch>
              </p:blipFill>
              <p:spPr>
                <a:xfrm>
                  <a:off x="5743353" y="6418824"/>
                  <a:ext cx="83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8" name="Freihand 387">
                  <a:extLst>
                    <a:ext uri="{FF2B5EF4-FFF2-40B4-BE49-F238E27FC236}">
                      <a16:creationId xmlns:a16="http://schemas.microsoft.com/office/drawing/2014/main" id="{3AC8E118-276A-4B44-B215-C6B91DD04578}"/>
                    </a:ext>
                  </a:extLst>
                </p14:cNvPr>
                <p14:cNvContentPartPr/>
                <p14:nvPr/>
              </p14:nvContentPartPr>
              <p14:xfrm>
                <a:off x="5835153" y="6337104"/>
                <a:ext cx="102960" cy="158040"/>
              </p14:xfrm>
            </p:contentPart>
          </mc:Choice>
          <mc:Fallback xmlns="">
            <p:pic>
              <p:nvPicPr>
                <p:cNvPr id="388" name="Freihand 387">
                  <a:extLst>
                    <a:ext uri="{FF2B5EF4-FFF2-40B4-BE49-F238E27FC236}">
                      <a16:creationId xmlns:a16="http://schemas.microsoft.com/office/drawing/2014/main" id="{3AC8E118-276A-4B44-B215-C6B91DD04578}"/>
                    </a:ext>
                  </a:extLst>
                </p:cNvPr>
                <p:cNvPicPr/>
                <p:nvPr/>
              </p:nvPicPr>
              <p:blipFill>
                <a:blip r:embed="rId605"/>
                <a:stretch>
                  <a:fillRect/>
                </a:stretch>
              </p:blipFill>
              <p:spPr>
                <a:xfrm>
                  <a:off x="5830833" y="6332784"/>
                  <a:ext cx="111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9" name="Freihand 388">
                  <a:extLst>
                    <a:ext uri="{FF2B5EF4-FFF2-40B4-BE49-F238E27FC236}">
                      <a16:creationId xmlns:a16="http://schemas.microsoft.com/office/drawing/2014/main" id="{247716A5-99ED-4544-A1C7-6F35D2985DE0}"/>
                    </a:ext>
                  </a:extLst>
                </p14:cNvPr>
                <p14:cNvContentPartPr/>
                <p14:nvPr/>
              </p14:nvContentPartPr>
              <p14:xfrm>
                <a:off x="6084993" y="6418104"/>
                <a:ext cx="147240" cy="64080"/>
              </p14:xfrm>
            </p:contentPart>
          </mc:Choice>
          <mc:Fallback xmlns="">
            <p:pic>
              <p:nvPicPr>
                <p:cNvPr id="389" name="Freihand 388">
                  <a:extLst>
                    <a:ext uri="{FF2B5EF4-FFF2-40B4-BE49-F238E27FC236}">
                      <a16:creationId xmlns:a16="http://schemas.microsoft.com/office/drawing/2014/main" id="{247716A5-99ED-4544-A1C7-6F35D2985DE0}"/>
                    </a:ext>
                  </a:extLst>
                </p:cNvPr>
                <p:cNvPicPr/>
                <p:nvPr/>
              </p:nvPicPr>
              <p:blipFill>
                <a:blip r:embed="rId607"/>
                <a:stretch>
                  <a:fillRect/>
                </a:stretch>
              </p:blipFill>
              <p:spPr>
                <a:xfrm>
                  <a:off x="6080673" y="6413784"/>
                  <a:ext cx="155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0" name="Freihand 389">
                  <a:extLst>
                    <a:ext uri="{FF2B5EF4-FFF2-40B4-BE49-F238E27FC236}">
                      <a16:creationId xmlns:a16="http://schemas.microsoft.com/office/drawing/2014/main" id="{D20D0BCC-09C6-4F16-83D4-7CA6C15CDCBD}"/>
                    </a:ext>
                  </a:extLst>
                </p14:cNvPr>
                <p14:cNvContentPartPr/>
                <p14:nvPr/>
              </p14:nvContentPartPr>
              <p14:xfrm>
                <a:off x="6257433" y="6411624"/>
                <a:ext cx="197280" cy="67320"/>
              </p14:xfrm>
            </p:contentPart>
          </mc:Choice>
          <mc:Fallback xmlns="">
            <p:pic>
              <p:nvPicPr>
                <p:cNvPr id="390" name="Freihand 389">
                  <a:extLst>
                    <a:ext uri="{FF2B5EF4-FFF2-40B4-BE49-F238E27FC236}">
                      <a16:creationId xmlns:a16="http://schemas.microsoft.com/office/drawing/2014/main" id="{D20D0BCC-09C6-4F16-83D4-7CA6C15CDCBD}"/>
                    </a:ext>
                  </a:extLst>
                </p:cNvPr>
                <p:cNvPicPr/>
                <p:nvPr/>
              </p:nvPicPr>
              <p:blipFill>
                <a:blip r:embed="rId609"/>
                <a:stretch>
                  <a:fillRect/>
                </a:stretch>
              </p:blipFill>
              <p:spPr>
                <a:xfrm>
                  <a:off x="6253113" y="6407304"/>
                  <a:ext cx="205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1" name="Freihand 390">
                  <a:extLst>
                    <a:ext uri="{FF2B5EF4-FFF2-40B4-BE49-F238E27FC236}">
                      <a16:creationId xmlns:a16="http://schemas.microsoft.com/office/drawing/2014/main" id="{AD1BAC3D-2887-4417-B478-41D4ADE09FEF}"/>
                    </a:ext>
                  </a:extLst>
                </p14:cNvPr>
                <p14:cNvContentPartPr/>
                <p14:nvPr/>
              </p14:nvContentPartPr>
              <p14:xfrm>
                <a:off x="6462633" y="6396144"/>
                <a:ext cx="70560" cy="59760"/>
              </p14:xfrm>
            </p:contentPart>
          </mc:Choice>
          <mc:Fallback xmlns="">
            <p:pic>
              <p:nvPicPr>
                <p:cNvPr id="391" name="Freihand 390">
                  <a:extLst>
                    <a:ext uri="{FF2B5EF4-FFF2-40B4-BE49-F238E27FC236}">
                      <a16:creationId xmlns:a16="http://schemas.microsoft.com/office/drawing/2014/main" id="{AD1BAC3D-2887-4417-B478-41D4ADE09FEF}"/>
                    </a:ext>
                  </a:extLst>
                </p:cNvPr>
                <p:cNvPicPr/>
                <p:nvPr/>
              </p:nvPicPr>
              <p:blipFill>
                <a:blip r:embed="rId611"/>
                <a:stretch>
                  <a:fillRect/>
                </a:stretch>
              </p:blipFill>
              <p:spPr>
                <a:xfrm>
                  <a:off x="6458313" y="6391824"/>
                  <a:ext cx="79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2" name="Freihand 391">
                  <a:extLst>
                    <a:ext uri="{FF2B5EF4-FFF2-40B4-BE49-F238E27FC236}">
                      <a16:creationId xmlns:a16="http://schemas.microsoft.com/office/drawing/2014/main" id="{7F1B28D5-90A2-4C10-A59E-3E7B9AFC1A1F}"/>
                    </a:ext>
                  </a:extLst>
                </p14:cNvPr>
                <p14:cNvContentPartPr/>
                <p14:nvPr/>
              </p14:nvContentPartPr>
              <p14:xfrm>
                <a:off x="6578193" y="6279864"/>
                <a:ext cx="315000" cy="191520"/>
              </p14:xfrm>
            </p:contentPart>
          </mc:Choice>
          <mc:Fallback xmlns="">
            <p:pic>
              <p:nvPicPr>
                <p:cNvPr id="392" name="Freihand 391">
                  <a:extLst>
                    <a:ext uri="{FF2B5EF4-FFF2-40B4-BE49-F238E27FC236}">
                      <a16:creationId xmlns:a16="http://schemas.microsoft.com/office/drawing/2014/main" id="{7F1B28D5-90A2-4C10-A59E-3E7B9AFC1A1F}"/>
                    </a:ext>
                  </a:extLst>
                </p:cNvPr>
                <p:cNvPicPr/>
                <p:nvPr/>
              </p:nvPicPr>
              <p:blipFill>
                <a:blip r:embed="rId613"/>
                <a:stretch>
                  <a:fillRect/>
                </a:stretch>
              </p:blipFill>
              <p:spPr>
                <a:xfrm>
                  <a:off x="6573873" y="6275544"/>
                  <a:ext cx="323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3" name="Freihand 392">
                  <a:extLst>
                    <a:ext uri="{FF2B5EF4-FFF2-40B4-BE49-F238E27FC236}">
                      <a16:creationId xmlns:a16="http://schemas.microsoft.com/office/drawing/2014/main" id="{969C9D93-C3F6-45E5-B44E-6B7B882C7276}"/>
                    </a:ext>
                  </a:extLst>
                </p14:cNvPr>
                <p14:cNvContentPartPr/>
                <p14:nvPr/>
              </p14:nvContentPartPr>
              <p14:xfrm>
                <a:off x="7044753" y="6342864"/>
                <a:ext cx="111600" cy="127080"/>
              </p14:xfrm>
            </p:contentPart>
          </mc:Choice>
          <mc:Fallback xmlns="">
            <p:pic>
              <p:nvPicPr>
                <p:cNvPr id="393" name="Freihand 392">
                  <a:extLst>
                    <a:ext uri="{FF2B5EF4-FFF2-40B4-BE49-F238E27FC236}">
                      <a16:creationId xmlns:a16="http://schemas.microsoft.com/office/drawing/2014/main" id="{969C9D93-C3F6-45E5-B44E-6B7B882C7276}"/>
                    </a:ext>
                  </a:extLst>
                </p:cNvPr>
                <p:cNvPicPr/>
                <p:nvPr/>
              </p:nvPicPr>
              <p:blipFill>
                <a:blip r:embed="rId615"/>
                <a:stretch>
                  <a:fillRect/>
                </a:stretch>
              </p:blipFill>
              <p:spPr>
                <a:xfrm>
                  <a:off x="7040433" y="6338544"/>
                  <a:ext cx="120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4" name="Freihand 393">
                  <a:extLst>
                    <a:ext uri="{FF2B5EF4-FFF2-40B4-BE49-F238E27FC236}">
                      <a16:creationId xmlns:a16="http://schemas.microsoft.com/office/drawing/2014/main" id="{FCD01E69-D9DE-4A5D-B7D9-783F37EB172F}"/>
                    </a:ext>
                  </a:extLst>
                </p14:cNvPr>
                <p14:cNvContentPartPr/>
                <p14:nvPr/>
              </p14:nvContentPartPr>
              <p14:xfrm>
                <a:off x="7182633" y="6225864"/>
                <a:ext cx="222120" cy="193320"/>
              </p14:xfrm>
            </p:contentPart>
          </mc:Choice>
          <mc:Fallback xmlns="">
            <p:pic>
              <p:nvPicPr>
                <p:cNvPr id="394" name="Freihand 393">
                  <a:extLst>
                    <a:ext uri="{FF2B5EF4-FFF2-40B4-BE49-F238E27FC236}">
                      <a16:creationId xmlns:a16="http://schemas.microsoft.com/office/drawing/2014/main" id="{FCD01E69-D9DE-4A5D-B7D9-783F37EB172F}"/>
                    </a:ext>
                  </a:extLst>
                </p:cNvPr>
                <p:cNvPicPr/>
                <p:nvPr/>
              </p:nvPicPr>
              <p:blipFill>
                <a:blip r:embed="rId617"/>
                <a:stretch>
                  <a:fillRect/>
                </a:stretch>
              </p:blipFill>
              <p:spPr>
                <a:xfrm>
                  <a:off x="7178313" y="6221544"/>
                  <a:ext cx="2307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5" name="Freihand 394">
                  <a:extLst>
                    <a:ext uri="{FF2B5EF4-FFF2-40B4-BE49-F238E27FC236}">
                      <a16:creationId xmlns:a16="http://schemas.microsoft.com/office/drawing/2014/main" id="{A8F1C457-6428-4C4C-B864-F0F6A3F2A7D7}"/>
                    </a:ext>
                  </a:extLst>
                </p14:cNvPr>
                <p14:cNvContentPartPr/>
                <p14:nvPr/>
              </p14:nvContentPartPr>
              <p14:xfrm>
                <a:off x="7424193" y="6193104"/>
                <a:ext cx="360" cy="360"/>
              </p14:xfrm>
            </p:contentPart>
          </mc:Choice>
          <mc:Fallback xmlns="">
            <p:pic>
              <p:nvPicPr>
                <p:cNvPr id="395" name="Freihand 394">
                  <a:extLst>
                    <a:ext uri="{FF2B5EF4-FFF2-40B4-BE49-F238E27FC236}">
                      <a16:creationId xmlns:a16="http://schemas.microsoft.com/office/drawing/2014/main" id="{A8F1C457-6428-4C4C-B864-F0F6A3F2A7D7}"/>
                    </a:ext>
                  </a:extLst>
                </p:cNvPr>
                <p:cNvPicPr/>
                <p:nvPr/>
              </p:nvPicPr>
              <p:blipFill>
                <a:blip r:embed="rId148"/>
                <a:stretch>
                  <a:fillRect/>
                </a:stretch>
              </p:blipFill>
              <p:spPr>
                <a:xfrm>
                  <a:off x="7419873" y="61887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6" name="Freihand 395">
                  <a:extLst>
                    <a:ext uri="{FF2B5EF4-FFF2-40B4-BE49-F238E27FC236}">
                      <a16:creationId xmlns:a16="http://schemas.microsoft.com/office/drawing/2014/main" id="{B4037575-0204-4FB9-940C-B760C723B9EA}"/>
                    </a:ext>
                  </a:extLst>
                </p14:cNvPr>
                <p14:cNvContentPartPr/>
                <p14:nvPr/>
              </p14:nvContentPartPr>
              <p14:xfrm>
                <a:off x="7419873" y="6319464"/>
                <a:ext cx="78480" cy="228960"/>
              </p14:xfrm>
            </p:contentPart>
          </mc:Choice>
          <mc:Fallback xmlns="">
            <p:pic>
              <p:nvPicPr>
                <p:cNvPr id="396" name="Freihand 395">
                  <a:extLst>
                    <a:ext uri="{FF2B5EF4-FFF2-40B4-BE49-F238E27FC236}">
                      <a16:creationId xmlns:a16="http://schemas.microsoft.com/office/drawing/2014/main" id="{B4037575-0204-4FB9-940C-B760C723B9EA}"/>
                    </a:ext>
                  </a:extLst>
                </p:cNvPr>
                <p:cNvPicPr/>
                <p:nvPr/>
              </p:nvPicPr>
              <p:blipFill>
                <a:blip r:embed="rId620"/>
                <a:stretch>
                  <a:fillRect/>
                </a:stretch>
              </p:blipFill>
              <p:spPr>
                <a:xfrm>
                  <a:off x="7415553" y="6315144"/>
                  <a:ext cx="87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7" name="Freihand 396">
                  <a:extLst>
                    <a:ext uri="{FF2B5EF4-FFF2-40B4-BE49-F238E27FC236}">
                      <a16:creationId xmlns:a16="http://schemas.microsoft.com/office/drawing/2014/main" id="{070CFAA2-7F33-41E5-91C9-AE611BC42C68}"/>
                    </a:ext>
                  </a:extLst>
                </p14:cNvPr>
                <p14:cNvContentPartPr/>
                <p14:nvPr/>
              </p14:nvContentPartPr>
              <p14:xfrm>
                <a:off x="7559913" y="6313344"/>
                <a:ext cx="217800" cy="93960"/>
              </p14:xfrm>
            </p:contentPart>
          </mc:Choice>
          <mc:Fallback xmlns="">
            <p:pic>
              <p:nvPicPr>
                <p:cNvPr id="397" name="Freihand 396">
                  <a:extLst>
                    <a:ext uri="{FF2B5EF4-FFF2-40B4-BE49-F238E27FC236}">
                      <a16:creationId xmlns:a16="http://schemas.microsoft.com/office/drawing/2014/main" id="{070CFAA2-7F33-41E5-91C9-AE611BC42C68}"/>
                    </a:ext>
                  </a:extLst>
                </p:cNvPr>
                <p:cNvPicPr/>
                <p:nvPr/>
              </p:nvPicPr>
              <p:blipFill>
                <a:blip r:embed="rId622"/>
                <a:stretch>
                  <a:fillRect/>
                </a:stretch>
              </p:blipFill>
              <p:spPr>
                <a:xfrm>
                  <a:off x="7555593" y="6309024"/>
                  <a:ext cx="226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8" name="Freihand 397">
                  <a:extLst>
                    <a:ext uri="{FF2B5EF4-FFF2-40B4-BE49-F238E27FC236}">
                      <a16:creationId xmlns:a16="http://schemas.microsoft.com/office/drawing/2014/main" id="{9C731C73-F851-4E1E-93B5-9C9D70B7FF5F}"/>
                    </a:ext>
                  </a:extLst>
                </p14:cNvPr>
                <p14:cNvContentPartPr/>
                <p14:nvPr/>
              </p14:nvContentPartPr>
              <p14:xfrm>
                <a:off x="7770513" y="6213624"/>
                <a:ext cx="170280" cy="174600"/>
              </p14:xfrm>
            </p:contentPart>
          </mc:Choice>
          <mc:Fallback xmlns="">
            <p:pic>
              <p:nvPicPr>
                <p:cNvPr id="398" name="Freihand 397">
                  <a:extLst>
                    <a:ext uri="{FF2B5EF4-FFF2-40B4-BE49-F238E27FC236}">
                      <a16:creationId xmlns:a16="http://schemas.microsoft.com/office/drawing/2014/main" id="{9C731C73-F851-4E1E-93B5-9C9D70B7FF5F}"/>
                    </a:ext>
                  </a:extLst>
                </p:cNvPr>
                <p:cNvPicPr/>
                <p:nvPr/>
              </p:nvPicPr>
              <p:blipFill>
                <a:blip r:embed="rId624"/>
                <a:stretch>
                  <a:fillRect/>
                </a:stretch>
              </p:blipFill>
              <p:spPr>
                <a:xfrm>
                  <a:off x="7766193" y="6209304"/>
                  <a:ext cx="178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0" name="Freihand 399">
                  <a:extLst>
                    <a:ext uri="{FF2B5EF4-FFF2-40B4-BE49-F238E27FC236}">
                      <a16:creationId xmlns:a16="http://schemas.microsoft.com/office/drawing/2014/main" id="{F525A09D-E005-44A1-9EBC-5CE6B93F699D}"/>
                    </a:ext>
                  </a:extLst>
                </p14:cNvPr>
                <p14:cNvContentPartPr/>
                <p14:nvPr/>
              </p14:nvContentPartPr>
              <p14:xfrm>
                <a:off x="8037993" y="6057384"/>
                <a:ext cx="13680" cy="173880"/>
              </p14:xfrm>
            </p:contentPart>
          </mc:Choice>
          <mc:Fallback xmlns="">
            <p:pic>
              <p:nvPicPr>
                <p:cNvPr id="400" name="Freihand 399">
                  <a:extLst>
                    <a:ext uri="{FF2B5EF4-FFF2-40B4-BE49-F238E27FC236}">
                      <a16:creationId xmlns:a16="http://schemas.microsoft.com/office/drawing/2014/main" id="{F525A09D-E005-44A1-9EBC-5CE6B93F699D}"/>
                    </a:ext>
                  </a:extLst>
                </p:cNvPr>
                <p:cNvPicPr/>
                <p:nvPr/>
              </p:nvPicPr>
              <p:blipFill>
                <a:blip r:embed="rId626"/>
                <a:stretch>
                  <a:fillRect/>
                </a:stretch>
              </p:blipFill>
              <p:spPr>
                <a:xfrm>
                  <a:off x="8033673" y="6053064"/>
                  <a:ext cx="22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1" name="Freihand 400">
                  <a:extLst>
                    <a:ext uri="{FF2B5EF4-FFF2-40B4-BE49-F238E27FC236}">
                      <a16:creationId xmlns:a16="http://schemas.microsoft.com/office/drawing/2014/main" id="{B4D97182-8E61-45BB-960E-9EC2D4F5A17D}"/>
                    </a:ext>
                  </a:extLst>
                </p14:cNvPr>
                <p14:cNvContentPartPr/>
                <p14:nvPr/>
              </p14:nvContentPartPr>
              <p14:xfrm>
                <a:off x="8025753" y="6344664"/>
                <a:ext cx="10800" cy="26640"/>
              </p14:xfrm>
            </p:contentPart>
          </mc:Choice>
          <mc:Fallback xmlns="">
            <p:pic>
              <p:nvPicPr>
                <p:cNvPr id="401" name="Freihand 400">
                  <a:extLst>
                    <a:ext uri="{FF2B5EF4-FFF2-40B4-BE49-F238E27FC236}">
                      <a16:creationId xmlns:a16="http://schemas.microsoft.com/office/drawing/2014/main" id="{B4D97182-8E61-45BB-960E-9EC2D4F5A17D}"/>
                    </a:ext>
                  </a:extLst>
                </p:cNvPr>
                <p:cNvPicPr/>
                <p:nvPr/>
              </p:nvPicPr>
              <p:blipFill>
                <a:blip r:embed="rId628"/>
                <a:stretch>
                  <a:fillRect/>
                </a:stretch>
              </p:blipFill>
              <p:spPr>
                <a:xfrm>
                  <a:off x="8021433" y="6340344"/>
                  <a:ext cx="19440" cy="352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0C0CD280-3191-40ED-B64E-28BBEA3513BF}"/>
              </a:ext>
            </a:extLst>
          </p:cNvPr>
          <p:cNvGrpSpPr/>
          <p:nvPr/>
        </p:nvGrpSpPr>
        <p:grpSpPr>
          <a:xfrm>
            <a:off x="4862167" y="2126604"/>
            <a:ext cx="168480" cy="476280"/>
            <a:chOff x="4862167" y="2126604"/>
            <a:chExt cx="168480" cy="47628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3902AE0-C094-4566-8950-22275C9DCC7D}"/>
                    </a:ext>
                  </a:extLst>
                </p14:cNvPr>
                <p14:cNvContentPartPr/>
                <p14:nvPr/>
              </p14:nvContentPartPr>
              <p14:xfrm>
                <a:off x="4881247" y="2126604"/>
                <a:ext cx="51840" cy="318240"/>
              </p14:xfrm>
            </p:contentPart>
          </mc:Choice>
          <mc:Fallback xmlns="">
            <p:pic>
              <p:nvPicPr>
                <p:cNvPr id="3" name="Freihand 2">
                  <a:extLst>
                    <a:ext uri="{FF2B5EF4-FFF2-40B4-BE49-F238E27FC236}">
                      <a16:creationId xmlns:a16="http://schemas.microsoft.com/office/drawing/2014/main" id="{03902AE0-C094-4566-8950-22275C9DCC7D}"/>
                    </a:ext>
                  </a:extLst>
                </p:cNvPr>
                <p:cNvPicPr/>
                <p:nvPr/>
              </p:nvPicPr>
              <p:blipFill>
                <a:blip r:embed="rId5"/>
                <a:stretch>
                  <a:fillRect/>
                </a:stretch>
              </p:blipFill>
              <p:spPr>
                <a:xfrm>
                  <a:off x="4876927" y="2122284"/>
                  <a:ext cx="604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CF58564-4C6C-42BE-961B-C7A33304FDD9}"/>
                    </a:ext>
                  </a:extLst>
                </p14:cNvPr>
                <p14:cNvContentPartPr/>
                <p14:nvPr/>
              </p14:nvContentPartPr>
              <p14:xfrm>
                <a:off x="4862167" y="2327124"/>
                <a:ext cx="168480" cy="275760"/>
              </p14:xfrm>
            </p:contentPart>
          </mc:Choice>
          <mc:Fallback xmlns="">
            <p:pic>
              <p:nvPicPr>
                <p:cNvPr id="5" name="Freihand 4">
                  <a:extLst>
                    <a:ext uri="{FF2B5EF4-FFF2-40B4-BE49-F238E27FC236}">
                      <a16:creationId xmlns:a16="http://schemas.microsoft.com/office/drawing/2014/main" id="{7CF58564-4C6C-42BE-961B-C7A33304FDD9}"/>
                    </a:ext>
                  </a:extLst>
                </p:cNvPr>
                <p:cNvPicPr/>
                <p:nvPr/>
              </p:nvPicPr>
              <p:blipFill>
                <a:blip r:embed="rId7"/>
                <a:stretch>
                  <a:fillRect/>
                </a:stretch>
              </p:blipFill>
              <p:spPr>
                <a:xfrm>
                  <a:off x="4857847" y="2322804"/>
                  <a:ext cx="177120" cy="284400"/>
                </a:xfrm>
                <a:prstGeom prst="rect">
                  <a:avLst/>
                </a:prstGeom>
              </p:spPr>
            </p:pic>
          </mc:Fallback>
        </mc:AlternateContent>
      </p:grpSp>
      <p:grpSp>
        <p:nvGrpSpPr>
          <p:cNvPr id="48" name="Gruppieren 47">
            <a:extLst>
              <a:ext uri="{FF2B5EF4-FFF2-40B4-BE49-F238E27FC236}">
                <a16:creationId xmlns:a16="http://schemas.microsoft.com/office/drawing/2014/main" id="{B935C57E-32BE-4B53-98AC-0A626E7FFB5E}"/>
              </a:ext>
            </a:extLst>
          </p:cNvPr>
          <p:cNvGrpSpPr/>
          <p:nvPr/>
        </p:nvGrpSpPr>
        <p:grpSpPr>
          <a:xfrm>
            <a:off x="4346647" y="680124"/>
            <a:ext cx="2410560" cy="1073520"/>
            <a:chOff x="4346647" y="680124"/>
            <a:chExt cx="2410560" cy="1073520"/>
          </a:xfrm>
        </p:grpSpPr>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14CCDA6-EAFF-4A55-B0E5-C48CEB5A5A27}"/>
                    </a:ext>
                  </a:extLst>
                </p14:cNvPr>
                <p14:cNvContentPartPr/>
                <p14:nvPr/>
              </p14:nvContentPartPr>
              <p14:xfrm>
                <a:off x="4346647" y="1456644"/>
                <a:ext cx="229320" cy="297000"/>
              </p14:xfrm>
            </p:contentPart>
          </mc:Choice>
          <mc:Fallback xmlns="">
            <p:pic>
              <p:nvPicPr>
                <p:cNvPr id="7" name="Freihand 6">
                  <a:extLst>
                    <a:ext uri="{FF2B5EF4-FFF2-40B4-BE49-F238E27FC236}">
                      <a16:creationId xmlns:a16="http://schemas.microsoft.com/office/drawing/2014/main" id="{414CCDA6-EAFF-4A55-B0E5-C48CEB5A5A27}"/>
                    </a:ext>
                  </a:extLst>
                </p:cNvPr>
                <p:cNvPicPr/>
                <p:nvPr/>
              </p:nvPicPr>
              <p:blipFill>
                <a:blip r:embed="rId9"/>
                <a:stretch>
                  <a:fillRect/>
                </a:stretch>
              </p:blipFill>
              <p:spPr>
                <a:xfrm>
                  <a:off x="4342327" y="1452324"/>
                  <a:ext cx="2379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70211376-A85D-471E-9C90-6A6C828833D9}"/>
                    </a:ext>
                  </a:extLst>
                </p14:cNvPr>
                <p14:cNvContentPartPr/>
                <p14:nvPr/>
              </p14:nvContentPartPr>
              <p14:xfrm>
                <a:off x="4590367" y="1491204"/>
                <a:ext cx="132480" cy="160920"/>
              </p14:xfrm>
            </p:contentPart>
          </mc:Choice>
          <mc:Fallback xmlns="">
            <p:pic>
              <p:nvPicPr>
                <p:cNvPr id="15" name="Freihand 14">
                  <a:extLst>
                    <a:ext uri="{FF2B5EF4-FFF2-40B4-BE49-F238E27FC236}">
                      <a16:creationId xmlns:a16="http://schemas.microsoft.com/office/drawing/2014/main" id="{70211376-A85D-471E-9C90-6A6C828833D9}"/>
                    </a:ext>
                  </a:extLst>
                </p:cNvPr>
                <p:cNvPicPr/>
                <p:nvPr/>
              </p:nvPicPr>
              <p:blipFill>
                <a:blip r:embed="rId11"/>
                <a:stretch>
                  <a:fillRect/>
                </a:stretch>
              </p:blipFill>
              <p:spPr>
                <a:xfrm>
                  <a:off x="4586047" y="1486884"/>
                  <a:ext cx="141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FF9A2C1F-F780-44A7-87B0-95DDDCF2FCEE}"/>
                    </a:ext>
                  </a:extLst>
                </p14:cNvPr>
                <p14:cNvContentPartPr/>
                <p14:nvPr/>
              </p14:nvContentPartPr>
              <p14:xfrm>
                <a:off x="4696927" y="1468164"/>
                <a:ext cx="93960" cy="156960"/>
              </p14:xfrm>
            </p:contentPart>
          </mc:Choice>
          <mc:Fallback xmlns="">
            <p:pic>
              <p:nvPicPr>
                <p:cNvPr id="17" name="Freihand 16">
                  <a:extLst>
                    <a:ext uri="{FF2B5EF4-FFF2-40B4-BE49-F238E27FC236}">
                      <a16:creationId xmlns:a16="http://schemas.microsoft.com/office/drawing/2014/main" id="{FF9A2C1F-F780-44A7-87B0-95DDDCF2FCEE}"/>
                    </a:ext>
                  </a:extLst>
                </p:cNvPr>
                <p:cNvPicPr/>
                <p:nvPr/>
              </p:nvPicPr>
              <p:blipFill>
                <a:blip r:embed="rId13"/>
                <a:stretch>
                  <a:fillRect/>
                </a:stretch>
              </p:blipFill>
              <p:spPr>
                <a:xfrm>
                  <a:off x="4692607" y="1463844"/>
                  <a:ext cx="102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8CB5048E-67B5-4B5A-8BEC-CCCBAD20C8E7}"/>
                    </a:ext>
                  </a:extLst>
                </p14:cNvPr>
                <p14:cNvContentPartPr/>
                <p14:nvPr/>
              </p14:nvContentPartPr>
              <p14:xfrm>
                <a:off x="4812487" y="1329204"/>
                <a:ext cx="275400" cy="195120"/>
              </p14:xfrm>
            </p:contentPart>
          </mc:Choice>
          <mc:Fallback xmlns="">
            <p:pic>
              <p:nvPicPr>
                <p:cNvPr id="18" name="Freihand 17">
                  <a:extLst>
                    <a:ext uri="{FF2B5EF4-FFF2-40B4-BE49-F238E27FC236}">
                      <a16:creationId xmlns:a16="http://schemas.microsoft.com/office/drawing/2014/main" id="{8CB5048E-67B5-4B5A-8BEC-CCCBAD20C8E7}"/>
                    </a:ext>
                  </a:extLst>
                </p:cNvPr>
                <p:cNvPicPr/>
                <p:nvPr/>
              </p:nvPicPr>
              <p:blipFill>
                <a:blip r:embed="rId15"/>
                <a:stretch>
                  <a:fillRect/>
                </a:stretch>
              </p:blipFill>
              <p:spPr>
                <a:xfrm>
                  <a:off x="4808167" y="1324884"/>
                  <a:ext cx="284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Freihand 22">
                  <a:extLst>
                    <a:ext uri="{FF2B5EF4-FFF2-40B4-BE49-F238E27FC236}">
                      <a16:creationId xmlns:a16="http://schemas.microsoft.com/office/drawing/2014/main" id="{26D942A2-3804-461F-B461-526BB19BE1EC}"/>
                    </a:ext>
                  </a:extLst>
                </p14:cNvPr>
                <p14:cNvContentPartPr/>
                <p14:nvPr/>
              </p14:nvContentPartPr>
              <p14:xfrm>
                <a:off x="5059807" y="1273764"/>
                <a:ext cx="93960" cy="191160"/>
              </p14:xfrm>
            </p:contentPart>
          </mc:Choice>
          <mc:Fallback xmlns="">
            <p:pic>
              <p:nvPicPr>
                <p:cNvPr id="23" name="Freihand 22">
                  <a:extLst>
                    <a:ext uri="{FF2B5EF4-FFF2-40B4-BE49-F238E27FC236}">
                      <a16:creationId xmlns:a16="http://schemas.microsoft.com/office/drawing/2014/main" id="{26D942A2-3804-461F-B461-526BB19BE1EC}"/>
                    </a:ext>
                  </a:extLst>
                </p:cNvPr>
                <p:cNvPicPr/>
                <p:nvPr/>
              </p:nvPicPr>
              <p:blipFill>
                <a:blip r:embed="rId17"/>
                <a:stretch>
                  <a:fillRect/>
                </a:stretch>
              </p:blipFill>
              <p:spPr>
                <a:xfrm>
                  <a:off x="5055487" y="1269444"/>
                  <a:ext cx="102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Freihand 27">
                  <a:extLst>
                    <a:ext uri="{FF2B5EF4-FFF2-40B4-BE49-F238E27FC236}">
                      <a16:creationId xmlns:a16="http://schemas.microsoft.com/office/drawing/2014/main" id="{1C7A70CC-A39A-4FEE-9DDF-0E06A3E50539}"/>
                    </a:ext>
                  </a:extLst>
                </p14:cNvPr>
                <p14:cNvContentPartPr/>
                <p14:nvPr/>
              </p14:nvContentPartPr>
              <p14:xfrm>
                <a:off x="5181487" y="1132644"/>
                <a:ext cx="293040" cy="257400"/>
              </p14:xfrm>
            </p:contentPart>
          </mc:Choice>
          <mc:Fallback xmlns="">
            <p:pic>
              <p:nvPicPr>
                <p:cNvPr id="28" name="Freihand 27">
                  <a:extLst>
                    <a:ext uri="{FF2B5EF4-FFF2-40B4-BE49-F238E27FC236}">
                      <a16:creationId xmlns:a16="http://schemas.microsoft.com/office/drawing/2014/main" id="{1C7A70CC-A39A-4FEE-9DDF-0E06A3E50539}"/>
                    </a:ext>
                  </a:extLst>
                </p:cNvPr>
                <p:cNvPicPr/>
                <p:nvPr/>
              </p:nvPicPr>
              <p:blipFill>
                <a:blip r:embed="rId19"/>
                <a:stretch>
                  <a:fillRect/>
                </a:stretch>
              </p:blipFill>
              <p:spPr>
                <a:xfrm>
                  <a:off x="5177167" y="1128324"/>
                  <a:ext cx="301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a:extLst>
                    <a:ext uri="{FF2B5EF4-FFF2-40B4-BE49-F238E27FC236}">
                      <a16:creationId xmlns:a16="http://schemas.microsoft.com/office/drawing/2014/main" id="{518A2918-3A15-402A-9B7B-BF4D059E45CE}"/>
                    </a:ext>
                  </a:extLst>
                </p14:cNvPr>
                <p14:cNvContentPartPr/>
                <p14:nvPr/>
              </p14:nvContentPartPr>
              <p14:xfrm>
                <a:off x="5421607" y="1060644"/>
                <a:ext cx="101880" cy="187560"/>
              </p14:xfrm>
            </p:contentPart>
          </mc:Choice>
          <mc:Fallback xmlns="">
            <p:pic>
              <p:nvPicPr>
                <p:cNvPr id="29" name="Freihand 28">
                  <a:extLst>
                    <a:ext uri="{FF2B5EF4-FFF2-40B4-BE49-F238E27FC236}">
                      <a16:creationId xmlns:a16="http://schemas.microsoft.com/office/drawing/2014/main" id="{518A2918-3A15-402A-9B7B-BF4D059E45CE}"/>
                    </a:ext>
                  </a:extLst>
                </p:cNvPr>
                <p:cNvPicPr/>
                <p:nvPr/>
              </p:nvPicPr>
              <p:blipFill>
                <a:blip r:embed="rId21"/>
                <a:stretch>
                  <a:fillRect/>
                </a:stretch>
              </p:blipFill>
              <p:spPr>
                <a:xfrm>
                  <a:off x="5417287" y="1056324"/>
                  <a:ext cx="110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Freihand 29">
                  <a:extLst>
                    <a:ext uri="{FF2B5EF4-FFF2-40B4-BE49-F238E27FC236}">
                      <a16:creationId xmlns:a16="http://schemas.microsoft.com/office/drawing/2014/main" id="{C86F07AC-E0FF-4BD0-BFAB-C1C0B3495063}"/>
                    </a:ext>
                  </a:extLst>
                </p14:cNvPr>
                <p14:cNvContentPartPr/>
                <p14:nvPr/>
              </p14:nvContentPartPr>
              <p14:xfrm>
                <a:off x="5523487" y="1121484"/>
                <a:ext cx="81720" cy="108360"/>
              </p14:xfrm>
            </p:contentPart>
          </mc:Choice>
          <mc:Fallback xmlns="">
            <p:pic>
              <p:nvPicPr>
                <p:cNvPr id="30" name="Freihand 29">
                  <a:extLst>
                    <a:ext uri="{FF2B5EF4-FFF2-40B4-BE49-F238E27FC236}">
                      <a16:creationId xmlns:a16="http://schemas.microsoft.com/office/drawing/2014/main" id="{C86F07AC-E0FF-4BD0-BFAB-C1C0B3495063}"/>
                    </a:ext>
                  </a:extLst>
                </p:cNvPr>
                <p:cNvPicPr/>
                <p:nvPr/>
              </p:nvPicPr>
              <p:blipFill>
                <a:blip r:embed="rId23"/>
                <a:stretch>
                  <a:fillRect/>
                </a:stretch>
              </p:blipFill>
              <p:spPr>
                <a:xfrm>
                  <a:off x="5519167" y="1117164"/>
                  <a:ext cx="90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Freihand 30">
                  <a:extLst>
                    <a:ext uri="{FF2B5EF4-FFF2-40B4-BE49-F238E27FC236}">
                      <a16:creationId xmlns:a16="http://schemas.microsoft.com/office/drawing/2014/main" id="{F04BE9EC-348E-475C-94F8-C24E634FB816}"/>
                    </a:ext>
                  </a:extLst>
                </p14:cNvPr>
                <p14:cNvContentPartPr/>
                <p14:nvPr/>
              </p14:nvContentPartPr>
              <p14:xfrm>
                <a:off x="5630047" y="930324"/>
                <a:ext cx="108360" cy="251640"/>
              </p14:xfrm>
            </p:contentPart>
          </mc:Choice>
          <mc:Fallback xmlns="">
            <p:pic>
              <p:nvPicPr>
                <p:cNvPr id="31" name="Freihand 30">
                  <a:extLst>
                    <a:ext uri="{FF2B5EF4-FFF2-40B4-BE49-F238E27FC236}">
                      <a16:creationId xmlns:a16="http://schemas.microsoft.com/office/drawing/2014/main" id="{F04BE9EC-348E-475C-94F8-C24E634FB816}"/>
                    </a:ext>
                  </a:extLst>
                </p:cNvPr>
                <p:cNvPicPr/>
                <p:nvPr/>
              </p:nvPicPr>
              <p:blipFill>
                <a:blip r:embed="rId25"/>
                <a:stretch>
                  <a:fillRect/>
                </a:stretch>
              </p:blipFill>
              <p:spPr>
                <a:xfrm>
                  <a:off x="5625727" y="926004"/>
                  <a:ext cx="1170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Freihand 31">
                  <a:extLst>
                    <a:ext uri="{FF2B5EF4-FFF2-40B4-BE49-F238E27FC236}">
                      <a16:creationId xmlns:a16="http://schemas.microsoft.com/office/drawing/2014/main" id="{82AB6F4D-7E3A-4AD8-A3A7-C1F197A25D76}"/>
                    </a:ext>
                  </a:extLst>
                </p14:cNvPr>
                <p14:cNvContentPartPr/>
                <p14:nvPr/>
              </p14:nvContentPartPr>
              <p14:xfrm>
                <a:off x="5760367" y="775164"/>
                <a:ext cx="415800" cy="367200"/>
              </p14:xfrm>
            </p:contentPart>
          </mc:Choice>
          <mc:Fallback xmlns="">
            <p:pic>
              <p:nvPicPr>
                <p:cNvPr id="32" name="Freihand 31">
                  <a:extLst>
                    <a:ext uri="{FF2B5EF4-FFF2-40B4-BE49-F238E27FC236}">
                      <a16:creationId xmlns:a16="http://schemas.microsoft.com/office/drawing/2014/main" id="{82AB6F4D-7E3A-4AD8-A3A7-C1F197A25D76}"/>
                    </a:ext>
                  </a:extLst>
                </p:cNvPr>
                <p:cNvPicPr/>
                <p:nvPr/>
              </p:nvPicPr>
              <p:blipFill>
                <a:blip r:embed="rId27"/>
                <a:stretch>
                  <a:fillRect/>
                </a:stretch>
              </p:blipFill>
              <p:spPr>
                <a:xfrm>
                  <a:off x="5756047" y="770844"/>
                  <a:ext cx="4244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Freihand 32">
                  <a:extLst>
                    <a:ext uri="{FF2B5EF4-FFF2-40B4-BE49-F238E27FC236}">
                      <a16:creationId xmlns:a16="http://schemas.microsoft.com/office/drawing/2014/main" id="{280B982A-CC3F-4AA3-B135-FDA843723699}"/>
                    </a:ext>
                  </a:extLst>
                </p14:cNvPr>
                <p14:cNvContentPartPr/>
                <p14:nvPr/>
              </p14:nvContentPartPr>
              <p14:xfrm>
                <a:off x="6103447" y="810804"/>
                <a:ext cx="40680" cy="19080"/>
              </p14:xfrm>
            </p:contentPart>
          </mc:Choice>
          <mc:Fallback xmlns="">
            <p:pic>
              <p:nvPicPr>
                <p:cNvPr id="33" name="Freihand 32">
                  <a:extLst>
                    <a:ext uri="{FF2B5EF4-FFF2-40B4-BE49-F238E27FC236}">
                      <a16:creationId xmlns:a16="http://schemas.microsoft.com/office/drawing/2014/main" id="{280B982A-CC3F-4AA3-B135-FDA843723699}"/>
                    </a:ext>
                  </a:extLst>
                </p:cNvPr>
                <p:cNvPicPr/>
                <p:nvPr/>
              </p:nvPicPr>
              <p:blipFill>
                <a:blip r:embed="rId29"/>
                <a:stretch>
                  <a:fillRect/>
                </a:stretch>
              </p:blipFill>
              <p:spPr>
                <a:xfrm>
                  <a:off x="6099127" y="806484"/>
                  <a:ext cx="49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Freihand 33">
                  <a:extLst>
                    <a:ext uri="{FF2B5EF4-FFF2-40B4-BE49-F238E27FC236}">
                      <a16:creationId xmlns:a16="http://schemas.microsoft.com/office/drawing/2014/main" id="{DF9396F7-674B-4BF8-902C-7B7DDD9566D8}"/>
                    </a:ext>
                  </a:extLst>
                </p14:cNvPr>
                <p14:cNvContentPartPr/>
                <p14:nvPr/>
              </p14:nvContentPartPr>
              <p14:xfrm>
                <a:off x="6192727" y="702804"/>
                <a:ext cx="116280" cy="207000"/>
              </p14:xfrm>
            </p:contentPart>
          </mc:Choice>
          <mc:Fallback xmlns="">
            <p:pic>
              <p:nvPicPr>
                <p:cNvPr id="34" name="Freihand 33">
                  <a:extLst>
                    <a:ext uri="{FF2B5EF4-FFF2-40B4-BE49-F238E27FC236}">
                      <a16:creationId xmlns:a16="http://schemas.microsoft.com/office/drawing/2014/main" id="{DF9396F7-674B-4BF8-902C-7B7DDD9566D8}"/>
                    </a:ext>
                  </a:extLst>
                </p:cNvPr>
                <p:cNvPicPr/>
                <p:nvPr/>
              </p:nvPicPr>
              <p:blipFill>
                <a:blip r:embed="rId31"/>
                <a:stretch>
                  <a:fillRect/>
                </a:stretch>
              </p:blipFill>
              <p:spPr>
                <a:xfrm>
                  <a:off x="6188407" y="698484"/>
                  <a:ext cx="124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Freihand 34">
                  <a:extLst>
                    <a:ext uri="{FF2B5EF4-FFF2-40B4-BE49-F238E27FC236}">
                      <a16:creationId xmlns:a16="http://schemas.microsoft.com/office/drawing/2014/main" id="{C6B1148E-75D4-40F5-962E-8D0DF9530B40}"/>
                    </a:ext>
                  </a:extLst>
                </p14:cNvPr>
                <p14:cNvContentPartPr/>
                <p14:nvPr/>
              </p14:nvContentPartPr>
              <p14:xfrm>
                <a:off x="6316567" y="769404"/>
                <a:ext cx="77760" cy="75960"/>
              </p14:xfrm>
            </p:contentPart>
          </mc:Choice>
          <mc:Fallback xmlns="">
            <p:pic>
              <p:nvPicPr>
                <p:cNvPr id="35" name="Freihand 34">
                  <a:extLst>
                    <a:ext uri="{FF2B5EF4-FFF2-40B4-BE49-F238E27FC236}">
                      <a16:creationId xmlns:a16="http://schemas.microsoft.com/office/drawing/2014/main" id="{C6B1148E-75D4-40F5-962E-8D0DF9530B40}"/>
                    </a:ext>
                  </a:extLst>
                </p:cNvPr>
                <p:cNvPicPr/>
                <p:nvPr/>
              </p:nvPicPr>
              <p:blipFill>
                <a:blip r:embed="rId33"/>
                <a:stretch>
                  <a:fillRect/>
                </a:stretch>
              </p:blipFill>
              <p:spPr>
                <a:xfrm>
                  <a:off x="6312247" y="765084"/>
                  <a:ext cx="86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512F012B-AD0E-4A89-AFA0-EA8B4FD8A2CA}"/>
                    </a:ext>
                  </a:extLst>
                </p14:cNvPr>
                <p14:cNvContentPartPr/>
                <p14:nvPr/>
              </p14:nvContentPartPr>
              <p14:xfrm>
                <a:off x="6410167" y="717564"/>
                <a:ext cx="106560" cy="136440"/>
              </p14:xfrm>
            </p:contentPart>
          </mc:Choice>
          <mc:Fallback xmlns="">
            <p:pic>
              <p:nvPicPr>
                <p:cNvPr id="36" name="Freihand 35">
                  <a:extLst>
                    <a:ext uri="{FF2B5EF4-FFF2-40B4-BE49-F238E27FC236}">
                      <a16:creationId xmlns:a16="http://schemas.microsoft.com/office/drawing/2014/main" id="{512F012B-AD0E-4A89-AFA0-EA8B4FD8A2CA}"/>
                    </a:ext>
                  </a:extLst>
                </p:cNvPr>
                <p:cNvPicPr/>
                <p:nvPr/>
              </p:nvPicPr>
              <p:blipFill>
                <a:blip r:embed="rId35"/>
                <a:stretch>
                  <a:fillRect/>
                </a:stretch>
              </p:blipFill>
              <p:spPr>
                <a:xfrm>
                  <a:off x="6405847" y="713244"/>
                  <a:ext cx="115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Freihand 36">
                  <a:extLst>
                    <a:ext uri="{FF2B5EF4-FFF2-40B4-BE49-F238E27FC236}">
                      <a16:creationId xmlns:a16="http://schemas.microsoft.com/office/drawing/2014/main" id="{CAB4E03E-5D27-4621-9475-AF34C1075E01}"/>
                    </a:ext>
                  </a:extLst>
                </p14:cNvPr>
                <p14:cNvContentPartPr/>
                <p14:nvPr/>
              </p14:nvContentPartPr>
              <p14:xfrm>
                <a:off x="5431687" y="1430004"/>
                <a:ext cx="188280" cy="221040"/>
              </p14:xfrm>
            </p:contentPart>
          </mc:Choice>
          <mc:Fallback xmlns="">
            <p:pic>
              <p:nvPicPr>
                <p:cNvPr id="37" name="Freihand 36">
                  <a:extLst>
                    <a:ext uri="{FF2B5EF4-FFF2-40B4-BE49-F238E27FC236}">
                      <a16:creationId xmlns:a16="http://schemas.microsoft.com/office/drawing/2014/main" id="{CAB4E03E-5D27-4621-9475-AF34C1075E01}"/>
                    </a:ext>
                  </a:extLst>
                </p:cNvPr>
                <p:cNvPicPr/>
                <p:nvPr/>
              </p:nvPicPr>
              <p:blipFill>
                <a:blip r:embed="rId37"/>
                <a:stretch>
                  <a:fillRect/>
                </a:stretch>
              </p:blipFill>
              <p:spPr>
                <a:xfrm>
                  <a:off x="5427367" y="1425684"/>
                  <a:ext cx="196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Freihand 37">
                  <a:extLst>
                    <a:ext uri="{FF2B5EF4-FFF2-40B4-BE49-F238E27FC236}">
                      <a16:creationId xmlns:a16="http://schemas.microsoft.com/office/drawing/2014/main" id="{DDD86EF6-4931-45BE-9A7E-589768B96CD7}"/>
                    </a:ext>
                  </a:extLst>
                </p14:cNvPr>
                <p14:cNvContentPartPr/>
                <p14:nvPr/>
              </p14:nvContentPartPr>
              <p14:xfrm>
                <a:off x="5598367" y="1356204"/>
                <a:ext cx="108360" cy="196920"/>
              </p14:xfrm>
            </p:contentPart>
          </mc:Choice>
          <mc:Fallback xmlns="">
            <p:pic>
              <p:nvPicPr>
                <p:cNvPr id="38" name="Freihand 37">
                  <a:extLst>
                    <a:ext uri="{FF2B5EF4-FFF2-40B4-BE49-F238E27FC236}">
                      <a16:creationId xmlns:a16="http://schemas.microsoft.com/office/drawing/2014/main" id="{DDD86EF6-4931-45BE-9A7E-589768B96CD7}"/>
                    </a:ext>
                  </a:extLst>
                </p:cNvPr>
                <p:cNvPicPr/>
                <p:nvPr/>
              </p:nvPicPr>
              <p:blipFill>
                <a:blip r:embed="rId39"/>
                <a:stretch>
                  <a:fillRect/>
                </a:stretch>
              </p:blipFill>
              <p:spPr>
                <a:xfrm>
                  <a:off x="5594047" y="1351884"/>
                  <a:ext cx="117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BE8B3EA6-DCCA-4B6D-BDF5-2068D539EF86}"/>
                    </a:ext>
                  </a:extLst>
                </p14:cNvPr>
                <p14:cNvContentPartPr/>
                <p14:nvPr/>
              </p14:nvContentPartPr>
              <p14:xfrm>
                <a:off x="5689447" y="1388244"/>
                <a:ext cx="138240" cy="106200"/>
              </p14:xfrm>
            </p:contentPart>
          </mc:Choice>
          <mc:Fallback xmlns="">
            <p:pic>
              <p:nvPicPr>
                <p:cNvPr id="39" name="Freihand 38">
                  <a:extLst>
                    <a:ext uri="{FF2B5EF4-FFF2-40B4-BE49-F238E27FC236}">
                      <a16:creationId xmlns:a16="http://schemas.microsoft.com/office/drawing/2014/main" id="{BE8B3EA6-DCCA-4B6D-BDF5-2068D539EF86}"/>
                    </a:ext>
                  </a:extLst>
                </p:cNvPr>
                <p:cNvPicPr/>
                <p:nvPr/>
              </p:nvPicPr>
              <p:blipFill>
                <a:blip r:embed="rId41"/>
                <a:stretch>
                  <a:fillRect/>
                </a:stretch>
              </p:blipFill>
              <p:spPr>
                <a:xfrm>
                  <a:off x="5685127" y="1383924"/>
                  <a:ext cx="14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F5D6232B-B743-4635-B2DC-0F16BD92FC10}"/>
                    </a:ext>
                  </a:extLst>
                </p14:cNvPr>
                <p14:cNvContentPartPr/>
                <p14:nvPr/>
              </p14:nvContentPartPr>
              <p14:xfrm>
                <a:off x="5779087" y="1301484"/>
                <a:ext cx="360" cy="360"/>
              </p14:xfrm>
            </p:contentPart>
          </mc:Choice>
          <mc:Fallback xmlns="">
            <p:pic>
              <p:nvPicPr>
                <p:cNvPr id="40" name="Freihand 39">
                  <a:extLst>
                    <a:ext uri="{FF2B5EF4-FFF2-40B4-BE49-F238E27FC236}">
                      <a16:creationId xmlns:a16="http://schemas.microsoft.com/office/drawing/2014/main" id="{F5D6232B-B743-4635-B2DC-0F16BD92FC10}"/>
                    </a:ext>
                  </a:extLst>
                </p:cNvPr>
                <p:cNvPicPr/>
                <p:nvPr/>
              </p:nvPicPr>
              <p:blipFill>
                <a:blip r:embed="rId43"/>
                <a:stretch>
                  <a:fillRect/>
                </a:stretch>
              </p:blipFill>
              <p:spPr>
                <a:xfrm>
                  <a:off x="5774767" y="12971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Freihand 40">
                  <a:extLst>
                    <a:ext uri="{FF2B5EF4-FFF2-40B4-BE49-F238E27FC236}">
                      <a16:creationId xmlns:a16="http://schemas.microsoft.com/office/drawing/2014/main" id="{6723C917-96AE-438D-A326-8D6DE7576057}"/>
                    </a:ext>
                  </a:extLst>
                </p14:cNvPr>
                <p14:cNvContentPartPr/>
                <p14:nvPr/>
              </p14:nvContentPartPr>
              <p14:xfrm>
                <a:off x="5854687" y="1296084"/>
                <a:ext cx="98640" cy="135000"/>
              </p14:xfrm>
            </p:contentPart>
          </mc:Choice>
          <mc:Fallback xmlns="">
            <p:pic>
              <p:nvPicPr>
                <p:cNvPr id="41" name="Freihand 40">
                  <a:extLst>
                    <a:ext uri="{FF2B5EF4-FFF2-40B4-BE49-F238E27FC236}">
                      <a16:creationId xmlns:a16="http://schemas.microsoft.com/office/drawing/2014/main" id="{6723C917-96AE-438D-A326-8D6DE7576057}"/>
                    </a:ext>
                  </a:extLst>
                </p:cNvPr>
                <p:cNvPicPr/>
                <p:nvPr/>
              </p:nvPicPr>
              <p:blipFill>
                <a:blip r:embed="rId45"/>
                <a:stretch>
                  <a:fillRect/>
                </a:stretch>
              </p:blipFill>
              <p:spPr>
                <a:xfrm>
                  <a:off x="5850367" y="1291764"/>
                  <a:ext cx="107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Freihand 41">
                  <a:extLst>
                    <a:ext uri="{FF2B5EF4-FFF2-40B4-BE49-F238E27FC236}">
                      <a16:creationId xmlns:a16="http://schemas.microsoft.com/office/drawing/2014/main" id="{0CB6FA3C-9013-4EC2-9DEA-5817CC562E29}"/>
                    </a:ext>
                  </a:extLst>
                </p14:cNvPr>
                <p14:cNvContentPartPr/>
                <p14:nvPr/>
              </p14:nvContentPartPr>
              <p14:xfrm>
                <a:off x="5919487" y="1180164"/>
                <a:ext cx="128880" cy="178200"/>
              </p14:xfrm>
            </p:contentPart>
          </mc:Choice>
          <mc:Fallback xmlns="">
            <p:pic>
              <p:nvPicPr>
                <p:cNvPr id="42" name="Freihand 41">
                  <a:extLst>
                    <a:ext uri="{FF2B5EF4-FFF2-40B4-BE49-F238E27FC236}">
                      <a16:creationId xmlns:a16="http://schemas.microsoft.com/office/drawing/2014/main" id="{0CB6FA3C-9013-4EC2-9DEA-5817CC562E29}"/>
                    </a:ext>
                  </a:extLst>
                </p:cNvPr>
                <p:cNvPicPr/>
                <p:nvPr/>
              </p:nvPicPr>
              <p:blipFill>
                <a:blip r:embed="rId47"/>
                <a:stretch>
                  <a:fillRect/>
                </a:stretch>
              </p:blipFill>
              <p:spPr>
                <a:xfrm>
                  <a:off x="5915167" y="1175844"/>
                  <a:ext cx="137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Freihand 42">
                  <a:extLst>
                    <a:ext uri="{FF2B5EF4-FFF2-40B4-BE49-F238E27FC236}">
                      <a16:creationId xmlns:a16="http://schemas.microsoft.com/office/drawing/2014/main" id="{A6A21D31-80E2-4B11-85ED-77DC11C8F1C3}"/>
                    </a:ext>
                  </a:extLst>
                </p14:cNvPr>
                <p14:cNvContentPartPr/>
                <p14:nvPr/>
              </p14:nvContentPartPr>
              <p14:xfrm>
                <a:off x="6086167" y="1153524"/>
                <a:ext cx="130680" cy="294120"/>
              </p14:xfrm>
            </p:contentPart>
          </mc:Choice>
          <mc:Fallback xmlns="">
            <p:pic>
              <p:nvPicPr>
                <p:cNvPr id="43" name="Freihand 42">
                  <a:extLst>
                    <a:ext uri="{FF2B5EF4-FFF2-40B4-BE49-F238E27FC236}">
                      <a16:creationId xmlns:a16="http://schemas.microsoft.com/office/drawing/2014/main" id="{A6A21D31-80E2-4B11-85ED-77DC11C8F1C3}"/>
                    </a:ext>
                  </a:extLst>
                </p:cNvPr>
                <p:cNvPicPr/>
                <p:nvPr/>
              </p:nvPicPr>
              <p:blipFill>
                <a:blip r:embed="rId49"/>
                <a:stretch>
                  <a:fillRect/>
                </a:stretch>
              </p:blipFill>
              <p:spPr>
                <a:xfrm>
                  <a:off x="6081847" y="1149204"/>
                  <a:ext cx="1393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Freihand 43">
                  <a:extLst>
                    <a:ext uri="{FF2B5EF4-FFF2-40B4-BE49-F238E27FC236}">
                      <a16:creationId xmlns:a16="http://schemas.microsoft.com/office/drawing/2014/main" id="{A4A6B4FA-40D4-4E4D-921D-2C8992298379}"/>
                    </a:ext>
                  </a:extLst>
                </p14:cNvPr>
                <p14:cNvContentPartPr/>
                <p14:nvPr/>
              </p14:nvContentPartPr>
              <p14:xfrm>
                <a:off x="6242767" y="1029324"/>
                <a:ext cx="217440" cy="173880"/>
              </p14:xfrm>
            </p:contentPart>
          </mc:Choice>
          <mc:Fallback xmlns="">
            <p:pic>
              <p:nvPicPr>
                <p:cNvPr id="44" name="Freihand 43">
                  <a:extLst>
                    <a:ext uri="{FF2B5EF4-FFF2-40B4-BE49-F238E27FC236}">
                      <a16:creationId xmlns:a16="http://schemas.microsoft.com/office/drawing/2014/main" id="{A4A6B4FA-40D4-4E4D-921D-2C8992298379}"/>
                    </a:ext>
                  </a:extLst>
                </p:cNvPr>
                <p:cNvPicPr/>
                <p:nvPr/>
              </p:nvPicPr>
              <p:blipFill>
                <a:blip r:embed="rId51"/>
                <a:stretch>
                  <a:fillRect/>
                </a:stretch>
              </p:blipFill>
              <p:spPr>
                <a:xfrm>
                  <a:off x="6238447" y="1025004"/>
                  <a:ext cx="226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46B8341A-F4F1-4478-88E3-C31411C0A3F0}"/>
                    </a:ext>
                  </a:extLst>
                </p14:cNvPr>
                <p14:cNvContentPartPr/>
                <p14:nvPr/>
              </p14:nvContentPartPr>
              <p14:xfrm>
                <a:off x="6393607" y="974964"/>
                <a:ext cx="50040" cy="25200"/>
              </p14:xfrm>
            </p:contentPart>
          </mc:Choice>
          <mc:Fallback xmlns="">
            <p:pic>
              <p:nvPicPr>
                <p:cNvPr id="45" name="Freihand 44">
                  <a:extLst>
                    <a:ext uri="{FF2B5EF4-FFF2-40B4-BE49-F238E27FC236}">
                      <a16:creationId xmlns:a16="http://schemas.microsoft.com/office/drawing/2014/main" id="{46B8341A-F4F1-4478-88E3-C31411C0A3F0}"/>
                    </a:ext>
                  </a:extLst>
                </p:cNvPr>
                <p:cNvPicPr/>
                <p:nvPr/>
              </p:nvPicPr>
              <p:blipFill>
                <a:blip r:embed="rId53"/>
                <a:stretch>
                  <a:fillRect/>
                </a:stretch>
              </p:blipFill>
              <p:spPr>
                <a:xfrm>
                  <a:off x="6389287" y="970644"/>
                  <a:ext cx="58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7BFCC4ED-84C2-4E27-B560-D02CF1AEC346}"/>
                    </a:ext>
                  </a:extLst>
                </p14:cNvPr>
                <p14:cNvContentPartPr/>
                <p14:nvPr/>
              </p14:nvContentPartPr>
              <p14:xfrm>
                <a:off x="6465247" y="824844"/>
                <a:ext cx="228240" cy="233280"/>
              </p14:xfrm>
            </p:contentPart>
          </mc:Choice>
          <mc:Fallback xmlns="">
            <p:pic>
              <p:nvPicPr>
                <p:cNvPr id="46" name="Freihand 45">
                  <a:extLst>
                    <a:ext uri="{FF2B5EF4-FFF2-40B4-BE49-F238E27FC236}">
                      <a16:creationId xmlns:a16="http://schemas.microsoft.com/office/drawing/2014/main" id="{7BFCC4ED-84C2-4E27-B560-D02CF1AEC346}"/>
                    </a:ext>
                  </a:extLst>
                </p:cNvPr>
                <p:cNvPicPr/>
                <p:nvPr/>
              </p:nvPicPr>
              <p:blipFill>
                <a:blip r:embed="rId55"/>
                <a:stretch>
                  <a:fillRect/>
                </a:stretch>
              </p:blipFill>
              <p:spPr>
                <a:xfrm>
                  <a:off x="6460927" y="820524"/>
                  <a:ext cx="236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51F304E1-F7F4-4052-88FB-31CB1F478C79}"/>
                    </a:ext>
                  </a:extLst>
                </p14:cNvPr>
                <p14:cNvContentPartPr/>
                <p14:nvPr/>
              </p14:nvContentPartPr>
              <p14:xfrm>
                <a:off x="6658207" y="680124"/>
                <a:ext cx="99000" cy="252720"/>
              </p14:xfrm>
            </p:contentPart>
          </mc:Choice>
          <mc:Fallback xmlns="">
            <p:pic>
              <p:nvPicPr>
                <p:cNvPr id="47" name="Freihand 46">
                  <a:extLst>
                    <a:ext uri="{FF2B5EF4-FFF2-40B4-BE49-F238E27FC236}">
                      <a16:creationId xmlns:a16="http://schemas.microsoft.com/office/drawing/2014/main" id="{51F304E1-F7F4-4052-88FB-31CB1F478C79}"/>
                    </a:ext>
                  </a:extLst>
                </p:cNvPr>
                <p:cNvPicPr/>
                <p:nvPr/>
              </p:nvPicPr>
              <p:blipFill>
                <a:blip r:embed="rId57"/>
                <a:stretch>
                  <a:fillRect/>
                </a:stretch>
              </p:blipFill>
              <p:spPr>
                <a:xfrm>
                  <a:off x="6653887" y="675804"/>
                  <a:ext cx="107640" cy="26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9" name="Freihand 48">
                <a:extLst>
                  <a:ext uri="{FF2B5EF4-FFF2-40B4-BE49-F238E27FC236}">
                    <a16:creationId xmlns:a16="http://schemas.microsoft.com/office/drawing/2014/main" id="{C03420F6-008A-42B2-905B-60FEACC8B560}"/>
                  </a:ext>
                </a:extLst>
              </p14:cNvPr>
              <p14:cNvContentPartPr/>
              <p14:nvPr/>
            </p14:nvContentPartPr>
            <p14:xfrm>
              <a:off x="1063807" y="6463524"/>
              <a:ext cx="7278120" cy="168840"/>
            </p14:xfrm>
          </p:contentPart>
        </mc:Choice>
        <mc:Fallback xmlns="">
          <p:pic>
            <p:nvPicPr>
              <p:cNvPr id="49" name="Freihand 48">
                <a:extLst>
                  <a:ext uri="{FF2B5EF4-FFF2-40B4-BE49-F238E27FC236}">
                    <a16:creationId xmlns:a16="http://schemas.microsoft.com/office/drawing/2014/main" id="{C03420F6-008A-42B2-905B-60FEACC8B560}"/>
                  </a:ext>
                </a:extLst>
              </p:cNvPr>
              <p:cNvPicPr/>
              <p:nvPr/>
            </p:nvPicPr>
            <p:blipFill>
              <a:blip r:embed="rId59"/>
              <a:stretch>
                <a:fillRect/>
              </a:stretch>
            </p:blipFill>
            <p:spPr>
              <a:xfrm>
                <a:off x="1059487" y="6459204"/>
                <a:ext cx="7286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6" name="Freihand 25">
                <a:extLst>
                  <a:ext uri="{FF2B5EF4-FFF2-40B4-BE49-F238E27FC236}">
                    <a16:creationId xmlns:a16="http://schemas.microsoft.com/office/drawing/2014/main" id="{0741CCB9-0C7E-4AC5-9806-0F970440BD97}"/>
                  </a:ext>
                </a:extLst>
              </p14:cNvPr>
              <p14:cNvContentPartPr/>
              <p14:nvPr/>
            </p14:nvContentPartPr>
            <p14:xfrm>
              <a:off x="6380307" y="1330987"/>
              <a:ext cx="1473840" cy="48600"/>
            </p14:xfrm>
          </p:contentPart>
        </mc:Choice>
        <mc:Fallback>
          <p:pic>
            <p:nvPicPr>
              <p:cNvPr id="26" name="Freihand 25">
                <a:extLst>
                  <a:ext uri="{FF2B5EF4-FFF2-40B4-BE49-F238E27FC236}">
                    <a16:creationId xmlns:a16="http://schemas.microsoft.com/office/drawing/2014/main" id="{0741CCB9-0C7E-4AC5-9806-0F970440BD97}"/>
                  </a:ext>
                </a:extLst>
              </p:cNvPr>
              <p:cNvPicPr/>
              <p:nvPr/>
            </p:nvPicPr>
            <p:blipFill>
              <a:blip r:embed="rId61"/>
              <a:stretch>
                <a:fillRect/>
              </a:stretch>
            </p:blipFill>
            <p:spPr>
              <a:xfrm>
                <a:off x="6375987" y="1326667"/>
                <a:ext cx="1482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Freihand 49">
                <a:extLst>
                  <a:ext uri="{FF2B5EF4-FFF2-40B4-BE49-F238E27FC236}">
                    <a16:creationId xmlns:a16="http://schemas.microsoft.com/office/drawing/2014/main" id="{FD9F53A3-B6DE-4252-A2EF-FE7806F3604F}"/>
                  </a:ext>
                </a:extLst>
              </p14:cNvPr>
              <p14:cNvContentPartPr/>
              <p14:nvPr/>
            </p14:nvContentPartPr>
            <p14:xfrm>
              <a:off x="5927067" y="3502867"/>
              <a:ext cx="1022040" cy="69480"/>
            </p14:xfrm>
          </p:contentPart>
        </mc:Choice>
        <mc:Fallback>
          <p:pic>
            <p:nvPicPr>
              <p:cNvPr id="50" name="Freihand 49">
                <a:extLst>
                  <a:ext uri="{FF2B5EF4-FFF2-40B4-BE49-F238E27FC236}">
                    <a16:creationId xmlns:a16="http://schemas.microsoft.com/office/drawing/2014/main" id="{FD9F53A3-B6DE-4252-A2EF-FE7806F3604F}"/>
                  </a:ext>
                </a:extLst>
              </p:cNvPr>
              <p:cNvPicPr/>
              <p:nvPr/>
            </p:nvPicPr>
            <p:blipFill>
              <a:blip r:embed="rId63"/>
              <a:stretch>
                <a:fillRect/>
              </a:stretch>
            </p:blipFill>
            <p:spPr>
              <a:xfrm>
                <a:off x="5922747" y="3498547"/>
                <a:ext cx="1030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Freihand 50">
                <a:extLst>
                  <a:ext uri="{FF2B5EF4-FFF2-40B4-BE49-F238E27FC236}">
                    <a16:creationId xmlns:a16="http://schemas.microsoft.com/office/drawing/2014/main" id="{4B8F35E5-7C6E-4591-8F6F-0524C3DF6702}"/>
                  </a:ext>
                </a:extLst>
              </p14:cNvPr>
              <p14:cNvContentPartPr/>
              <p14:nvPr/>
            </p14:nvContentPartPr>
            <p14:xfrm>
              <a:off x="4904307" y="2797987"/>
              <a:ext cx="89640" cy="99720"/>
            </p14:xfrm>
          </p:contentPart>
        </mc:Choice>
        <mc:Fallback>
          <p:pic>
            <p:nvPicPr>
              <p:cNvPr id="51" name="Freihand 50">
                <a:extLst>
                  <a:ext uri="{FF2B5EF4-FFF2-40B4-BE49-F238E27FC236}">
                    <a16:creationId xmlns:a16="http://schemas.microsoft.com/office/drawing/2014/main" id="{4B8F35E5-7C6E-4591-8F6F-0524C3DF6702}"/>
                  </a:ext>
                </a:extLst>
              </p:cNvPr>
              <p:cNvPicPr/>
              <p:nvPr/>
            </p:nvPicPr>
            <p:blipFill>
              <a:blip r:embed="rId65"/>
              <a:stretch>
                <a:fillRect/>
              </a:stretch>
            </p:blipFill>
            <p:spPr>
              <a:xfrm>
                <a:off x="4899987" y="2793667"/>
                <a:ext cx="98280" cy="10836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DC725115-EA19-4014-9508-D92337A81148}"/>
                  </a:ext>
                </a:extLst>
              </p14:cNvPr>
              <p14:cNvContentPartPr/>
              <p14:nvPr/>
            </p14:nvContentPartPr>
            <p14:xfrm>
              <a:off x="1523887" y="1803684"/>
              <a:ext cx="1096560" cy="35280"/>
            </p14:xfrm>
          </p:contentPart>
        </mc:Choice>
        <mc:Fallback xmlns="">
          <p:pic>
            <p:nvPicPr>
              <p:cNvPr id="5" name="Freihand 4">
                <a:extLst>
                  <a:ext uri="{FF2B5EF4-FFF2-40B4-BE49-F238E27FC236}">
                    <a16:creationId xmlns:a16="http://schemas.microsoft.com/office/drawing/2014/main" id="{DC725115-EA19-4014-9508-D92337A81148}"/>
                  </a:ext>
                </a:extLst>
              </p:cNvPr>
              <p:cNvPicPr/>
              <p:nvPr/>
            </p:nvPicPr>
            <p:blipFill>
              <a:blip r:embed="rId3"/>
              <a:stretch>
                <a:fillRect/>
              </a:stretch>
            </p:blipFill>
            <p:spPr>
              <a:xfrm>
                <a:off x="1519567" y="1799364"/>
                <a:ext cx="1105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54D5B981-A31C-456E-8E9F-22BB3FC3C635}"/>
                  </a:ext>
                </a:extLst>
              </p14:cNvPr>
              <p14:cNvContentPartPr/>
              <p14:nvPr/>
            </p14:nvContentPartPr>
            <p14:xfrm>
              <a:off x="1011247" y="3289044"/>
              <a:ext cx="2841120" cy="112680"/>
            </p14:xfrm>
          </p:contentPart>
        </mc:Choice>
        <mc:Fallback xmlns="">
          <p:pic>
            <p:nvPicPr>
              <p:cNvPr id="6" name="Freihand 5">
                <a:extLst>
                  <a:ext uri="{FF2B5EF4-FFF2-40B4-BE49-F238E27FC236}">
                    <a16:creationId xmlns:a16="http://schemas.microsoft.com/office/drawing/2014/main" id="{54D5B981-A31C-456E-8E9F-22BB3FC3C635}"/>
                  </a:ext>
                </a:extLst>
              </p:cNvPr>
              <p:cNvPicPr/>
              <p:nvPr/>
            </p:nvPicPr>
            <p:blipFill>
              <a:blip r:embed="rId5"/>
              <a:stretch>
                <a:fillRect/>
              </a:stretch>
            </p:blipFill>
            <p:spPr>
              <a:xfrm>
                <a:off x="1006927" y="3284724"/>
                <a:ext cx="2849760" cy="121320"/>
              </a:xfrm>
              <a:prstGeom prst="rect">
                <a:avLst/>
              </a:prstGeom>
            </p:spPr>
          </p:pic>
        </mc:Fallback>
      </mc:AlternateContent>
    </p:spTree>
    <p:extLst>
      <p:ext uri="{BB962C8B-B14F-4D97-AF65-F5344CB8AC3E}">
        <p14:creationId xmlns:p14="http://schemas.microsoft.com/office/powerpoint/2010/main" val="303694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AD8F5E-573B-495E-9142-397207FA34AF}"/>
              </a:ext>
            </a:extLst>
          </p:cNvPr>
          <p:cNvSpPr txBox="1"/>
          <p:nvPr/>
        </p:nvSpPr>
        <p:spPr>
          <a:xfrm>
            <a:off x="117504" y="0"/>
            <a:ext cx="8103550" cy="646331"/>
          </a:xfrm>
          <a:prstGeom prst="rect">
            <a:avLst/>
          </a:prstGeom>
          <a:noFill/>
        </p:spPr>
        <p:txBody>
          <a:bodyPr wrap="square">
            <a:spAutoFit/>
          </a:bodyPr>
          <a:lstStyle/>
          <a:p>
            <a:pPr lvl="0" hangingPunct="0"/>
            <a:r>
              <a:rPr lang="de-DE" sz="1800" dirty="0">
                <a:latin typeface="Times New Roman" pitchFamily="18"/>
                <a:ea typeface="Droid Sans Fallback" pitchFamily="2"/>
                <a:cs typeface="Lohit Hindi" pitchFamily="2"/>
              </a:rPr>
              <a:t>C(Y)=C</a:t>
            </a:r>
            <a:r>
              <a:rPr lang="de-DE" sz="1800" baseline="-33000" dirty="0">
                <a:latin typeface="Times New Roman" pitchFamily="18"/>
                <a:ea typeface="Droid Sans Fallback" pitchFamily="2"/>
                <a:cs typeface="Lohit Hindi" pitchFamily="2"/>
              </a:rPr>
              <a:t>0</a:t>
            </a:r>
            <a:r>
              <a:rPr lang="de-DE" sz="1800" dirty="0">
                <a:latin typeface="Times New Roman" pitchFamily="18"/>
                <a:ea typeface="Droid Sans Fallback" pitchFamily="2"/>
                <a:cs typeface="Lohit Hindi" pitchFamily="2"/>
              </a:rPr>
              <a:t>+c</a:t>
            </a:r>
            <a:r>
              <a:rPr lang="de-DE" sz="1800" baseline="-33000" dirty="0">
                <a:latin typeface="Times New Roman" pitchFamily="18"/>
                <a:ea typeface="Droid Sans Fallback" pitchFamily="2"/>
                <a:cs typeface="Lohit Hindi" pitchFamily="2"/>
              </a:rPr>
              <a:t>y</a:t>
            </a:r>
            <a:r>
              <a:rPr lang="de-DE" sz="1800" dirty="0">
                <a:latin typeface="Times New Roman" pitchFamily="18"/>
                <a:ea typeface="Arial" pitchFamily="34"/>
                <a:cs typeface="Arial" pitchFamily="34"/>
              </a:rPr>
              <a:t>∙Y=50+0,8Y	I(i)=I</a:t>
            </a:r>
            <a:r>
              <a:rPr lang="de-DE" sz="1800" baseline="-33000" dirty="0">
                <a:latin typeface="Times New Roman" pitchFamily="18"/>
                <a:ea typeface="Arial" pitchFamily="34"/>
                <a:cs typeface="Arial" pitchFamily="34"/>
              </a:rPr>
              <a:t>0</a:t>
            </a:r>
            <a:r>
              <a:rPr lang="de-DE" sz="1800" dirty="0">
                <a:latin typeface="Times New Roman" pitchFamily="18"/>
                <a:ea typeface="Arial" pitchFamily="34"/>
                <a:cs typeface="Arial" pitchFamily="34"/>
              </a:rPr>
              <a:t>+i</a:t>
            </a:r>
            <a:r>
              <a:rPr lang="de-DE" sz="1800" baseline="-33000" dirty="0">
                <a:latin typeface="Times New Roman" pitchFamily="18"/>
                <a:ea typeface="Arial" pitchFamily="34"/>
                <a:cs typeface="Arial" pitchFamily="34"/>
              </a:rPr>
              <a:t>i</a:t>
            </a:r>
            <a:r>
              <a:rPr lang="de-DE" sz="1800" dirty="0">
                <a:latin typeface="Times New Roman" pitchFamily="18"/>
                <a:ea typeface="Arial" pitchFamily="34"/>
                <a:cs typeface="Arial" pitchFamily="34"/>
              </a:rPr>
              <a:t>∙i=30-300i		G=20</a:t>
            </a:r>
          </a:p>
          <a:p>
            <a:pPr lvl="0" hangingPunct="0"/>
            <a:r>
              <a:rPr lang="de-DE" sz="1800" dirty="0">
                <a:latin typeface="Times New Roman" pitchFamily="18"/>
                <a:ea typeface="Arial Unicode MS" pitchFamily="34"/>
                <a:cs typeface="Arial Unicode MS" pitchFamily="34"/>
              </a:rPr>
              <a:t>L(</a:t>
            </a:r>
            <a:r>
              <a:rPr lang="de-DE" sz="1800" dirty="0" err="1">
                <a:latin typeface="Times New Roman" pitchFamily="18"/>
                <a:ea typeface="Arial Unicode MS" pitchFamily="34"/>
                <a:cs typeface="Arial Unicode MS" pitchFamily="34"/>
              </a:rPr>
              <a:t>Y,i</a:t>
            </a:r>
            <a:r>
              <a:rPr lang="de-DE" sz="1800" dirty="0">
                <a:latin typeface="Times New Roman" pitchFamily="18"/>
                <a:ea typeface="Arial Unicode MS" pitchFamily="34"/>
                <a:cs typeface="Arial Unicode MS" pitchFamily="34"/>
              </a:rPr>
              <a:t>)=</a:t>
            </a:r>
            <a:r>
              <a:rPr lang="de-DE" sz="1800" dirty="0" err="1">
                <a:latin typeface="Times New Roman" pitchFamily="18"/>
                <a:ea typeface="Arial Unicode MS" pitchFamily="34"/>
                <a:cs typeface="Arial Unicode MS" pitchFamily="34"/>
              </a:rPr>
              <a:t>l</a:t>
            </a:r>
            <a:r>
              <a:rPr lang="de-DE" sz="1800" baseline="-33000" dirty="0" err="1">
                <a:latin typeface="Times New Roman" pitchFamily="18"/>
                <a:ea typeface="Arial Unicode MS" pitchFamily="34"/>
                <a:cs typeface="Arial Unicode MS" pitchFamily="34"/>
              </a:rPr>
              <a:t>y</a:t>
            </a:r>
            <a:r>
              <a:rPr lang="de-DE" sz="1800" dirty="0" err="1">
                <a:latin typeface="Times New Roman" pitchFamily="18"/>
                <a:ea typeface="Arial" pitchFamily="34"/>
                <a:cs typeface="Arial" pitchFamily="34"/>
              </a:rPr>
              <a:t>∙Y+l</a:t>
            </a:r>
            <a:r>
              <a:rPr lang="de-DE" sz="1800" baseline="-33000" dirty="0" err="1">
                <a:latin typeface="Times New Roman" pitchFamily="18"/>
                <a:ea typeface="Arial" pitchFamily="34"/>
                <a:cs typeface="Arial" pitchFamily="34"/>
              </a:rPr>
              <a:t>i</a:t>
            </a:r>
            <a:r>
              <a:rPr lang="de-DE" sz="1800" dirty="0" err="1">
                <a:latin typeface="Times New Roman" pitchFamily="18"/>
                <a:ea typeface="Arial" pitchFamily="34"/>
                <a:cs typeface="Arial" pitchFamily="34"/>
              </a:rPr>
              <a:t>∙i</a:t>
            </a:r>
            <a:r>
              <a:rPr lang="de-DE" sz="1800" dirty="0">
                <a:latin typeface="Times New Roman" pitchFamily="18"/>
                <a:ea typeface="Arial" pitchFamily="34"/>
                <a:cs typeface="Arial" pitchFamily="34"/>
              </a:rPr>
              <a:t>=0,5Y – 250i		M=400		p=2 </a:t>
            </a:r>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B662DAEF-469C-4A2E-8A5D-74A1DCA47EC2}"/>
                  </a:ext>
                </a:extLst>
              </p14:cNvPr>
              <p14:cNvContentPartPr/>
              <p14:nvPr/>
            </p14:nvContentPartPr>
            <p14:xfrm>
              <a:off x="2585887" y="895404"/>
              <a:ext cx="360" cy="60120"/>
            </p14:xfrm>
          </p:contentPart>
        </mc:Choice>
        <mc:Fallback xmlns="">
          <p:pic>
            <p:nvPicPr>
              <p:cNvPr id="4" name="Freihand 3">
                <a:extLst>
                  <a:ext uri="{FF2B5EF4-FFF2-40B4-BE49-F238E27FC236}">
                    <a16:creationId xmlns:a16="http://schemas.microsoft.com/office/drawing/2014/main" id="{B662DAEF-469C-4A2E-8A5D-74A1DCA47EC2}"/>
                  </a:ext>
                </a:extLst>
              </p:cNvPr>
              <p:cNvPicPr/>
              <p:nvPr/>
            </p:nvPicPr>
            <p:blipFill>
              <a:blip r:embed="rId3"/>
              <a:stretch>
                <a:fillRect/>
              </a:stretch>
            </p:blipFill>
            <p:spPr>
              <a:xfrm>
                <a:off x="2581567" y="891084"/>
                <a:ext cx="9000" cy="68760"/>
              </a:xfrm>
              <a:prstGeom prst="rect">
                <a:avLst/>
              </a:prstGeom>
            </p:spPr>
          </p:pic>
        </mc:Fallback>
      </mc:AlternateContent>
      <p:grpSp>
        <p:nvGrpSpPr>
          <p:cNvPr id="14" name="Gruppieren 13">
            <a:extLst>
              <a:ext uri="{FF2B5EF4-FFF2-40B4-BE49-F238E27FC236}">
                <a16:creationId xmlns:a16="http://schemas.microsoft.com/office/drawing/2014/main" id="{2A6007F3-E603-405C-AD50-A5ADE503F34E}"/>
              </a:ext>
            </a:extLst>
          </p:cNvPr>
          <p:cNvGrpSpPr/>
          <p:nvPr/>
        </p:nvGrpSpPr>
        <p:grpSpPr>
          <a:xfrm>
            <a:off x="181807" y="729804"/>
            <a:ext cx="1137600" cy="186120"/>
            <a:chOff x="181807" y="729804"/>
            <a:chExt cx="1137600" cy="18612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D2AA98-27F0-49CA-AE32-43EA1DE70EED}"/>
                    </a:ext>
                  </a:extLst>
                </p14:cNvPr>
                <p14:cNvContentPartPr/>
                <p14:nvPr/>
              </p14:nvContentPartPr>
              <p14:xfrm>
                <a:off x="181807" y="729804"/>
                <a:ext cx="151200" cy="186120"/>
              </p14:xfrm>
            </p:contentPart>
          </mc:Choice>
          <mc:Fallback xmlns="">
            <p:pic>
              <p:nvPicPr>
                <p:cNvPr id="5" name="Freihand 4">
                  <a:extLst>
                    <a:ext uri="{FF2B5EF4-FFF2-40B4-BE49-F238E27FC236}">
                      <a16:creationId xmlns:a16="http://schemas.microsoft.com/office/drawing/2014/main" id="{6CD2AA98-27F0-49CA-AE32-43EA1DE70EED}"/>
                    </a:ext>
                  </a:extLst>
                </p:cNvPr>
                <p:cNvPicPr/>
                <p:nvPr/>
              </p:nvPicPr>
              <p:blipFill>
                <a:blip r:embed="rId5"/>
                <a:stretch>
                  <a:fillRect/>
                </a:stretch>
              </p:blipFill>
              <p:spPr>
                <a:xfrm>
                  <a:off x="177487" y="725484"/>
                  <a:ext cx="159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A985F55-9020-4373-BF21-ED111CFD7200}"/>
                    </a:ext>
                  </a:extLst>
                </p14:cNvPr>
                <p14:cNvContentPartPr/>
                <p14:nvPr/>
              </p14:nvContentPartPr>
              <p14:xfrm>
                <a:off x="356047" y="758964"/>
                <a:ext cx="309600" cy="137160"/>
              </p14:xfrm>
            </p:contentPart>
          </mc:Choice>
          <mc:Fallback xmlns="">
            <p:pic>
              <p:nvPicPr>
                <p:cNvPr id="6" name="Freihand 5">
                  <a:extLst>
                    <a:ext uri="{FF2B5EF4-FFF2-40B4-BE49-F238E27FC236}">
                      <a16:creationId xmlns:a16="http://schemas.microsoft.com/office/drawing/2014/main" id="{7A985F55-9020-4373-BF21-ED111CFD7200}"/>
                    </a:ext>
                  </a:extLst>
                </p:cNvPr>
                <p:cNvPicPr/>
                <p:nvPr/>
              </p:nvPicPr>
              <p:blipFill>
                <a:blip r:embed="rId7"/>
                <a:stretch>
                  <a:fillRect/>
                </a:stretch>
              </p:blipFill>
              <p:spPr>
                <a:xfrm>
                  <a:off x="351727" y="754644"/>
                  <a:ext cx="318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A6B196BF-657D-4552-8B1F-CB61F8315C1E}"/>
                    </a:ext>
                  </a:extLst>
                </p14:cNvPr>
                <p14:cNvContentPartPr/>
                <p14:nvPr/>
              </p14:nvContentPartPr>
              <p14:xfrm>
                <a:off x="327607" y="763644"/>
                <a:ext cx="59760" cy="12600"/>
              </p14:xfrm>
            </p:contentPart>
          </mc:Choice>
          <mc:Fallback xmlns="">
            <p:pic>
              <p:nvPicPr>
                <p:cNvPr id="7" name="Freihand 6">
                  <a:extLst>
                    <a:ext uri="{FF2B5EF4-FFF2-40B4-BE49-F238E27FC236}">
                      <a16:creationId xmlns:a16="http://schemas.microsoft.com/office/drawing/2014/main" id="{A6B196BF-657D-4552-8B1F-CB61F8315C1E}"/>
                    </a:ext>
                  </a:extLst>
                </p:cNvPr>
                <p:cNvPicPr/>
                <p:nvPr/>
              </p:nvPicPr>
              <p:blipFill>
                <a:blip r:embed="rId9"/>
                <a:stretch>
                  <a:fillRect/>
                </a:stretch>
              </p:blipFill>
              <p:spPr>
                <a:xfrm>
                  <a:off x="323287" y="759324"/>
                  <a:ext cx="68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9464C680-98CF-48CF-B183-1506B76AF08A}"/>
                    </a:ext>
                  </a:extLst>
                </p14:cNvPr>
                <p14:cNvContentPartPr/>
                <p14:nvPr/>
              </p14:nvContentPartPr>
              <p14:xfrm>
                <a:off x="695167" y="810804"/>
                <a:ext cx="177120" cy="68400"/>
              </p14:xfrm>
            </p:contentPart>
          </mc:Choice>
          <mc:Fallback xmlns="">
            <p:pic>
              <p:nvPicPr>
                <p:cNvPr id="8" name="Freihand 7">
                  <a:extLst>
                    <a:ext uri="{FF2B5EF4-FFF2-40B4-BE49-F238E27FC236}">
                      <a16:creationId xmlns:a16="http://schemas.microsoft.com/office/drawing/2014/main" id="{9464C680-98CF-48CF-B183-1506B76AF08A}"/>
                    </a:ext>
                  </a:extLst>
                </p:cNvPr>
                <p:cNvPicPr/>
                <p:nvPr/>
              </p:nvPicPr>
              <p:blipFill>
                <a:blip r:embed="rId11"/>
                <a:stretch>
                  <a:fillRect/>
                </a:stretch>
              </p:blipFill>
              <p:spPr>
                <a:xfrm>
                  <a:off x="690847" y="806484"/>
                  <a:ext cx="185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C66C5B03-957B-41B9-978C-C3D598B71D71}"/>
                    </a:ext>
                  </a:extLst>
                </p14:cNvPr>
                <p14:cNvContentPartPr/>
                <p14:nvPr/>
              </p14:nvContentPartPr>
              <p14:xfrm>
                <a:off x="872647" y="803964"/>
                <a:ext cx="123480" cy="63360"/>
              </p14:xfrm>
            </p:contentPart>
          </mc:Choice>
          <mc:Fallback xmlns="">
            <p:pic>
              <p:nvPicPr>
                <p:cNvPr id="9" name="Freihand 8">
                  <a:extLst>
                    <a:ext uri="{FF2B5EF4-FFF2-40B4-BE49-F238E27FC236}">
                      <a16:creationId xmlns:a16="http://schemas.microsoft.com/office/drawing/2014/main" id="{C66C5B03-957B-41B9-978C-C3D598B71D71}"/>
                    </a:ext>
                  </a:extLst>
                </p:cNvPr>
                <p:cNvPicPr/>
                <p:nvPr/>
              </p:nvPicPr>
              <p:blipFill>
                <a:blip r:embed="rId13"/>
                <a:stretch>
                  <a:fillRect/>
                </a:stretch>
              </p:blipFill>
              <p:spPr>
                <a:xfrm>
                  <a:off x="868327" y="799644"/>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49292F2-C8FE-43BF-8425-6FD04D146422}"/>
                    </a:ext>
                  </a:extLst>
                </p14:cNvPr>
                <p14:cNvContentPartPr/>
                <p14:nvPr/>
              </p14:nvContentPartPr>
              <p14:xfrm>
                <a:off x="1026367" y="737724"/>
                <a:ext cx="108720" cy="120960"/>
              </p14:xfrm>
            </p:contentPart>
          </mc:Choice>
          <mc:Fallback xmlns="">
            <p:pic>
              <p:nvPicPr>
                <p:cNvPr id="10" name="Freihand 9">
                  <a:extLst>
                    <a:ext uri="{FF2B5EF4-FFF2-40B4-BE49-F238E27FC236}">
                      <a16:creationId xmlns:a16="http://schemas.microsoft.com/office/drawing/2014/main" id="{949292F2-C8FE-43BF-8425-6FD04D146422}"/>
                    </a:ext>
                  </a:extLst>
                </p:cNvPr>
                <p:cNvPicPr/>
                <p:nvPr/>
              </p:nvPicPr>
              <p:blipFill>
                <a:blip r:embed="rId15"/>
                <a:stretch>
                  <a:fillRect/>
                </a:stretch>
              </p:blipFill>
              <p:spPr>
                <a:xfrm>
                  <a:off x="1022047" y="733404"/>
                  <a:ext cx="117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561E139D-1A2E-44D8-99E0-77601A3BA59C}"/>
                    </a:ext>
                  </a:extLst>
                </p14:cNvPr>
                <p14:cNvContentPartPr/>
                <p14:nvPr/>
              </p14:nvContentPartPr>
              <p14:xfrm>
                <a:off x="1109527" y="739884"/>
                <a:ext cx="116640" cy="134280"/>
              </p14:xfrm>
            </p:contentPart>
          </mc:Choice>
          <mc:Fallback xmlns="">
            <p:pic>
              <p:nvPicPr>
                <p:cNvPr id="11" name="Freihand 10">
                  <a:extLst>
                    <a:ext uri="{FF2B5EF4-FFF2-40B4-BE49-F238E27FC236}">
                      <a16:creationId xmlns:a16="http://schemas.microsoft.com/office/drawing/2014/main" id="{561E139D-1A2E-44D8-99E0-77601A3BA59C}"/>
                    </a:ext>
                  </a:extLst>
                </p:cNvPr>
                <p:cNvPicPr/>
                <p:nvPr/>
              </p:nvPicPr>
              <p:blipFill>
                <a:blip r:embed="rId17"/>
                <a:stretch>
                  <a:fillRect/>
                </a:stretch>
              </p:blipFill>
              <p:spPr>
                <a:xfrm>
                  <a:off x="1105207" y="735564"/>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C266DEA-611C-4A3E-AFFA-8003706A1940}"/>
                    </a:ext>
                  </a:extLst>
                </p14:cNvPr>
                <p14:cNvContentPartPr/>
                <p14:nvPr/>
              </p14:nvContentPartPr>
              <p14:xfrm>
                <a:off x="1285567" y="786684"/>
                <a:ext cx="33840" cy="13320"/>
              </p14:xfrm>
            </p:contentPart>
          </mc:Choice>
          <mc:Fallback xmlns="">
            <p:pic>
              <p:nvPicPr>
                <p:cNvPr id="12" name="Freihand 11">
                  <a:extLst>
                    <a:ext uri="{FF2B5EF4-FFF2-40B4-BE49-F238E27FC236}">
                      <a16:creationId xmlns:a16="http://schemas.microsoft.com/office/drawing/2014/main" id="{0C266DEA-611C-4A3E-AFFA-8003706A1940}"/>
                    </a:ext>
                  </a:extLst>
                </p:cNvPr>
                <p:cNvPicPr/>
                <p:nvPr/>
              </p:nvPicPr>
              <p:blipFill>
                <a:blip r:embed="rId19"/>
                <a:stretch>
                  <a:fillRect/>
                </a:stretch>
              </p:blipFill>
              <p:spPr>
                <a:xfrm>
                  <a:off x="1281247" y="782364"/>
                  <a:ext cx="42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8C09D99-21B1-43A9-8BBF-4F45BB7492A7}"/>
                    </a:ext>
                  </a:extLst>
                </p14:cNvPr>
                <p14:cNvContentPartPr/>
                <p14:nvPr/>
              </p14:nvContentPartPr>
              <p14:xfrm>
                <a:off x="1310767" y="863724"/>
                <a:ext cx="6840" cy="2520"/>
              </p14:xfrm>
            </p:contentPart>
          </mc:Choice>
          <mc:Fallback xmlns="">
            <p:pic>
              <p:nvPicPr>
                <p:cNvPr id="13" name="Freihand 12">
                  <a:extLst>
                    <a:ext uri="{FF2B5EF4-FFF2-40B4-BE49-F238E27FC236}">
                      <a16:creationId xmlns:a16="http://schemas.microsoft.com/office/drawing/2014/main" id="{78C09D99-21B1-43A9-8BBF-4F45BB7492A7}"/>
                    </a:ext>
                  </a:extLst>
                </p:cNvPr>
                <p:cNvPicPr/>
                <p:nvPr/>
              </p:nvPicPr>
              <p:blipFill>
                <a:blip r:embed="rId21"/>
                <a:stretch>
                  <a:fillRect/>
                </a:stretch>
              </p:blipFill>
              <p:spPr>
                <a:xfrm>
                  <a:off x="1306447" y="859404"/>
                  <a:ext cx="15480" cy="11160"/>
                </a:xfrm>
                <a:prstGeom prst="rect">
                  <a:avLst/>
                </a:prstGeom>
              </p:spPr>
            </p:pic>
          </mc:Fallback>
        </mc:AlternateContent>
      </p:grpSp>
      <p:grpSp>
        <p:nvGrpSpPr>
          <p:cNvPr id="67" name="Gruppieren 66">
            <a:extLst>
              <a:ext uri="{FF2B5EF4-FFF2-40B4-BE49-F238E27FC236}">
                <a16:creationId xmlns:a16="http://schemas.microsoft.com/office/drawing/2014/main" id="{4AF8D314-863E-4C8C-AC05-6E8BE49DA784}"/>
              </a:ext>
            </a:extLst>
          </p:cNvPr>
          <p:cNvGrpSpPr/>
          <p:nvPr/>
        </p:nvGrpSpPr>
        <p:grpSpPr>
          <a:xfrm>
            <a:off x="1568527" y="689124"/>
            <a:ext cx="4268160" cy="245520"/>
            <a:chOff x="1568527" y="689124"/>
            <a:chExt cx="4268160" cy="245520"/>
          </a:xfrm>
        </p:grpSpPr>
        <mc:AlternateContent xmlns:mc="http://schemas.openxmlformats.org/markup-compatibility/2006" xmlns:p14="http://schemas.microsoft.com/office/powerpoint/2010/main">
          <mc:Choice Requires="p14">
            <p:contentPart p14:bwMode="auto" r:id="rId22">
              <p14:nvContentPartPr>
                <p14:cNvPr id="28" name="Freihand 27">
                  <a:extLst>
                    <a:ext uri="{FF2B5EF4-FFF2-40B4-BE49-F238E27FC236}">
                      <a16:creationId xmlns:a16="http://schemas.microsoft.com/office/drawing/2014/main" id="{048D6918-667F-402A-BCB7-780B1B613405}"/>
                    </a:ext>
                  </a:extLst>
                </p14:cNvPr>
                <p14:cNvContentPartPr/>
                <p14:nvPr/>
              </p14:nvContentPartPr>
              <p14:xfrm>
                <a:off x="1568527" y="777684"/>
                <a:ext cx="69480" cy="75960"/>
              </p14:xfrm>
            </p:contentPart>
          </mc:Choice>
          <mc:Fallback xmlns="">
            <p:pic>
              <p:nvPicPr>
                <p:cNvPr id="28" name="Freihand 27">
                  <a:extLst>
                    <a:ext uri="{FF2B5EF4-FFF2-40B4-BE49-F238E27FC236}">
                      <a16:creationId xmlns:a16="http://schemas.microsoft.com/office/drawing/2014/main" id="{048D6918-667F-402A-BCB7-780B1B613405}"/>
                    </a:ext>
                  </a:extLst>
                </p:cNvPr>
                <p:cNvPicPr/>
                <p:nvPr/>
              </p:nvPicPr>
              <p:blipFill>
                <a:blip r:embed="rId23"/>
                <a:stretch>
                  <a:fillRect/>
                </a:stretch>
              </p:blipFill>
              <p:spPr>
                <a:xfrm>
                  <a:off x="1564207" y="773364"/>
                  <a:ext cx="7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E9A7BAD7-E707-4A55-8DD5-B63A9347DE3C}"/>
                    </a:ext>
                  </a:extLst>
                </p14:cNvPr>
                <p14:cNvContentPartPr/>
                <p14:nvPr/>
              </p14:nvContentPartPr>
              <p14:xfrm>
                <a:off x="1605607" y="796404"/>
                <a:ext cx="64440" cy="138240"/>
              </p14:xfrm>
            </p:contentPart>
          </mc:Choice>
          <mc:Fallback xmlns="">
            <p:pic>
              <p:nvPicPr>
                <p:cNvPr id="29" name="Freihand 28">
                  <a:extLst>
                    <a:ext uri="{FF2B5EF4-FFF2-40B4-BE49-F238E27FC236}">
                      <a16:creationId xmlns:a16="http://schemas.microsoft.com/office/drawing/2014/main" id="{E9A7BAD7-E707-4A55-8DD5-B63A9347DE3C}"/>
                    </a:ext>
                  </a:extLst>
                </p:cNvPr>
                <p:cNvPicPr/>
                <p:nvPr/>
              </p:nvPicPr>
              <p:blipFill>
                <a:blip r:embed="rId25"/>
                <a:stretch>
                  <a:fillRect/>
                </a:stretch>
              </p:blipFill>
              <p:spPr>
                <a:xfrm>
                  <a:off x="1601287" y="792084"/>
                  <a:ext cx="73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4BA28D6B-1DC1-4740-9060-B634131BFB41}"/>
                    </a:ext>
                  </a:extLst>
                </p14:cNvPr>
                <p14:cNvContentPartPr/>
                <p14:nvPr/>
              </p14:nvContentPartPr>
              <p14:xfrm>
                <a:off x="1743127" y="729084"/>
                <a:ext cx="11880" cy="64800"/>
              </p14:xfrm>
            </p:contentPart>
          </mc:Choice>
          <mc:Fallback xmlns="">
            <p:pic>
              <p:nvPicPr>
                <p:cNvPr id="30" name="Freihand 29">
                  <a:extLst>
                    <a:ext uri="{FF2B5EF4-FFF2-40B4-BE49-F238E27FC236}">
                      <a16:creationId xmlns:a16="http://schemas.microsoft.com/office/drawing/2014/main" id="{4BA28D6B-1DC1-4740-9060-B634131BFB41}"/>
                    </a:ext>
                  </a:extLst>
                </p:cNvPr>
                <p:cNvPicPr/>
                <p:nvPr/>
              </p:nvPicPr>
              <p:blipFill>
                <a:blip r:embed="rId27"/>
                <a:stretch>
                  <a:fillRect/>
                </a:stretch>
              </p:blipFill>
              <p:spPr>
                <a:xfrm>
                  <a:off x="1738807" y="724764"/>
                  <a:ext cx="20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Freihand 30">
                  <a:extLst>
                    <a:ext uri="{FF2B5EF4-FFF2-40B4-BE49-F238E27FC236}">
                      <a16:creationId xmlns:a16="http://schemas.microsoft.com/office/drawing/2014/main" id="{54B4EA56-25D7-4026-B8CD-A852914FC78F}"/>
                    </a:ext>
                  </a:extLst>
                </p14:cNvPr>
                <p14:cNvContentPartPr/>
                <p14:nvPr/>
              </p14:nvContentPartPr>
              <p14:xfrm>
                <a:off x="1676167" y="715764"/>
                <a:ext cx="354960" cy="81000"/>
              </p14:xfrm>
            </p:contentPart>
          </mc:Choice>
          <mc:Fallback xmlns="">
            <p:pic>
              <p:nvPicPr>
                <p:cNvPr id="31" name="Freihand 30">
                  <a:extLst>
                    <a:ext uri="{FF2B5EF4-FFF2-40B4-BE49-F238E27FC236}">
                      <a16:creationId xmlns:a16="http://schemas.microsoft.com/office/drawing/2014/main" id="{54B4EA56-25D7-4026-B8CD-A852914FC78F}"/>
                    </a:ext>
                  </a:extLst>
                </p:cNvPr>
                <p:cNvPicPr/>
                <p:nvPr/>
              </p:nvPicPr>
              <p:blipFill>
                <a:blip r:embed="rId29"/>
                <a:stretch>
                  <a:fillRect/>
                </a:stretch>
              </p:blipFill>
              <p:spPr>
                <a:xfrm>
                  <a:off x="1671847" y="711444"/>
                  <a:ext cx="363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3EC2FDF8-AD80-43C9-B58F-F19DBF20597C}"/>
                    </a:ext>
                  </a:extLst>
                </p14:cNvPr>
                <p14:cNvContentPartPr/>
                <p14:nvPr/>
              </p14:nvContentPartPr>
              <p14:xfrm>
                <a:off x="1909807" y="825564"/>
                <a:ext cx="108360" cy="9720"/>
              </p14:xfrm>
            </p:contentPart>
          </mc:Choice>
          <mc:Fallback xmlns="">
            <p:pic>
              <p:nvPicPr>
                <p:cNvPr id="32" name="Freihand 31">
                  <a:extLst>
                    <a:ext uri="{FF2B5EF4-FFF2-40B4-BE49-F238E27FC236}">
                      <a16:creationId xmlns:a16="http://schemas.microsoft.com/office/drawing/2014/main" id="{3EC2FDF8-AD80-43C9-B58F-F19DBF20597C}"/>
                    </a:ext>
                  </a:extLst>
                </p:cNvPr>
                <p:cNvPicPr/>
                <p:nvPr/>
              </p:nvPicPr>
              <p:blipFill>
                <a:blip r:embed="rId31"/>
                <a:stretch>
                  <a:fillRect/>
                </a:stretch>
              </p:blipFill>
              <p:spPr>
                <a:xfrm>
                  <a:off x="1905487" y="821244"/>
                  <a:ext cx="117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F1EC8B15-B6B2-4828-9BCF-E91336DDA04B}"/>
                    </a:ext>
                  </a:extLst>
                </p14:cNvPr>
                <p14:cNvContentPartPr/>
                <p14:nvPr/>
              </p14:nvContentPartPr>
              <p14:xfrm>
                <a:off x="2170447" y="765444"/>
                <a:ext cx="116640" cy="81720"/>
              </p14:xfrm>
            </p:contentPart>
          </mc:Choice>
          <mc:Fallback xmlns="">
            <p:pic>
              <p:nvPicPr>
                <p:cNvPr id="33" name="Freihand 32">
                  <a:extLst>
                    <a:ext uri="{FF2B5EF4-FFF2-40B4-BE49-F238E27FC236}">
                      <a16:creationId xmlns:a16="http://schemas.microsoft.com/office/drawing/2014/main" id="{F1EC8B15-B6B2-4828-9BCF-E91336DDA04B}"/>
                    </a:ext>
                  </a:extLst>
                </p:cNvPr>
                <p:cNvPicPr/>
                <p:nvPr/>
              </p:nvPicPr>
              <p:blipFill>
                <a:blip r:embed="rId33"/>
                <a:stretch>
                  <a:fillRect/>
                </a:stretch>
              </p:blipFill>
              <p:spPr>
                <a:xfrm>
                  <a:off x="2166127" y="761124"/>
                  <a:ext cx="125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F16852B5-62A5-4F11-A474-4172A1E34377}"/>
                    </a:ext>
                  </a:extLst>
                </p14:cNvPr>
                <p14:cNvContentPartPr/>
                <p14:nvPr/>
              </p14:nvContentPartPr>
              <p14:xfrm>
                <a:off x="2356927" y="767244"/>
                <a:ext cx="19800" cy="85320"/>
              </p14:xfrm>
            </p:contentPart>
          </mc:Choice>
          <mc:Fallback xmlns="">
            <p:pic>
              <p:nvPicPr>
                <p:cNvPr id="34" name="Freihand 33">
                  <a:extLst>
                    <a:ext uri="{FF2B5EF4-FFF2-40B4-BE49-F238E27FC236}">
                      <a16:creationId xmlns:a16="http://schemas.microsoft.com/office/drawing/2014/main" id="{F16852B5-62A5-4F11-A474-4172A1E34377}"/>
                    </a:ext>
                  </a:extLst>
                </p:cNvPr>
                <p:cNvPicPr/>
                <p:nvPr/>
              </p:nvPicPr>
              <p:blipFill>
                <a:blip r:embed="rId35"/>
                <a:stretch>
                  <a:fillRect/>
                </a:stretch>
              </p:blipFill>
              <p:spPr>
                <a:xfrm>
                  <a:off x="2352607" y="762924"/>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7A0B76D1-0866-4F99-9B0E-1CE379CB2DED}"/>
                    </a:ext>
                  </a:extLst>
                </p14:cNvPr>
                <p14:cNvContentPartPr/>
                <p14:nvPr/>
              </p14:nvContentPartPr>
              <p14:xfrm>
                <a:off x="2318047" y="756084"/>
                <a:ext cx="214920" cy="89640"/>
              </p14:xfrm>
            </p:contentPart>
          </mc:Choice>
          <mc:Fallback xmlns="">
            <p:pic>
              <p:nvPicPr>
                <p:cNvPr id="35" name="Freihand 34">
                  <a:extLst>
                    <a:ext uri="{FF2B5EF4-FFF2-40B4-BE49-F238E27FC236}">
                      <a16:creationId xmlns:a16="http://schemas.microsoft.com/office/drawing/2014/main" id="{7A0B76D1-0866-4F99-9B0E-1CE379CB2DED}"/>
                    </a:ext>
                  </a:extLst>
                </p:cNvPr>
                <p:cNvPicPr/>
                <p:nvPr/>
              </p:nvPicPr>
              <p:blipFill>
                <a:blip r:embed="rId37"/>
                <a:stretch>
                  <a:fillRect/>
                </a:stretch>
              </p:blipFill>
              <p:spPr>
                <a:xfrm>
                  <a:off x="2313727" y="751764"/>
                  <a:ext cx="223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F6690785-B430-4E23-A1B4-D17DF122895D}"/>
                    </a:ext>
                  </a:extLst>
                </p14:cNvPr>
                <p14:cNvContentPartPr/>
                <p14:nvPr/>
              </p14:nvContentPartPr>
              <p14:xfrm>
                <a:off x="2462047" y="741324"/>
                <a:ext cx="189720" cy="104760"/>
              </p14:xfrm>
            </p:contentPart>
          </mc:Choice>
          <mc:Fallback xmlns="">
            <p:pic>
              <p:nvPicPr>
                <p:cNvPr id="36" name="Freihand 35">
                  <a:extLst>
                    <a:ext uri="{FF2B5EF4-FFF2-40B4-BE49-F238E27FC236}">
                      <a16:creationId xmlns:a16="http://schemas.microsoft.com/office/drawing/2014/main" id="{F6690785-B430-4E23-A1B4-D17DF122895D}"/>
                    </a:ext>
                  </a:extLst>
                </p:cNvPr>
                <p:cNvPicPr/>
                <p:nvPr/>
              </p:nvPicPr>
              <p:blipFill>
                <a:blip r:embed="rId39"/>
                <a:stretch>
                  <a:fillRect/>
                </a:stretch>
              </p:blipFill>
              <p:spPr>
                <a:xfrm>
                  <a:off x="2457727" y="737004"/>
                  <a:ext cx="198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7E296E9B-2D0D-4CA3-A90F-09D5D8C9EDDA}"/>
                    </a:ext>
                  </a:extLst>
                </p14:cNvPr>
                <p14:cNvContentPartPr/>
                <p14:nvPr/>
              </p14:nvContentPartPr>
              <p14:xfrm>
                <a:off x="2684527" y="739524"/>
                <a:ext cx="119160" cy="92520"/>
              </p14:xfrm>
            </p:contentPart>
          </mc:Choice>
          <mc:Fallback xmlns="">
            <p:pic>
              <p:nvPicPr>
                <p:cNvPr id="37" name="Freihand 36">
                  <a:extLst>
                    <a:ext uri="{FF2B5EF4-FFF2-40B4-BE49-F238E27FC236}">
                      <a16:creationId xmlns:a16="http://schemas.microsoft.com/office/drawing/2014/main" id="{7E296E9B-2D0D-4CA3-A90F-09D5D8C9EDDA}"/>
                    </a:ext>
                  </a:extLst>
                </p:cNvPr>
                <p:cNvPicPr/>
                <p:nvPr/>
              </p:nvPicPr>
              <p:blipFill>
                <a:blip r:embed="rId41"/>
                <a:stretch>
                  <a:fillRect/>
                </a:stretch>
              </p:blipFill>
              <p:spPr>
                <a:xfrm>
                  <a:off x="2680207" y="735204"/>
                  <a:ext cx="127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F6F7A663-6465-4958-9050-65B98E8DFD78}"/>
                    </a:ext>
                  </a:extLst>
                </p14:cNvPr>
                <p14:cNvContentPartPr/>
                <p14:nvPr/>
              </p14:nvContentPartPr>
              <p14:xfrm>
                <a:off x="2863807" y="768324"/>
                <a:ext cx="141120" cy="122400"/>
              </p14:xfrm>
            </p:contentPart>
          </mc:Choice>
          <mc:Fallback xmlns="">
            <p:pic>
              <p:nvPicPr>
                <p:cNvPr id="38" name="Freihand 37">
                  <a:extLst>
                    <a:ext uri="{FF2B5EF4-FFF2-40B4-BE49-F238E27FC236}">
                      <a16:creationId xmlns:a16="http://schemas.microsoft.com/office/drawing/2014/main" id="{F6F7A663-6465-4958-9050-65B98E8DFD78}"/>
                    </a:ext>
                  </a:extLst>
                </p:cNvPr>
                <p:cNvPicPr/>
                <p:nvPr/>
              </p:nvPicPr>
              <p:blipFill>
                <a:blip r:embed="rId43"/>
                <a:stretch>
                  <a:fillRect/>
                </a:stretch>
              </p:blipFill>
              <p:spPr>
                <a:xfrm>
                  <a:off x="2859487" y="764004"/>
                  <a:ext cx="149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AF397F86-C400-4546-B54F-1A3E00F1CC75}"/>
                    </a:ext>
                  </a:extLst>
                </p14:cNvPr>
                <p14:cNvContentPartPr/>
                <p14:nvPr/>
              </p14:nvContentPartPr>
              <p14:xfrm>
                <a:off x="3127327" y="793164"/>
                <a:ext cx="165960" cy="5760"/>
              </p14:xfrm>
            </p:contentPart>
          </mc:Choice>
          <mc:Fallback xmlns="">
            <p:pic>
              <p:nvPicPr>
                <p:cNvPr id="39" name="Freihand 38">
                  <a:extLst>
                    <a:ext uri="{FF2B5EF4-FFF2-40B4-BE49-F238E27FC236}">
                      <a16:creationId xmlns:a16="http://schemas.microsoft.com/office/drawing/2014/main" id="{AF397F86-C400-4546-B54F-1A3E00F1CC75}"/>
                    </a:ext>
                  </a:extLst>
                </p:cNvPr>
                <p:cNvPicPr/>
                <p:nvPr/>
              </p:nvPicPr>
              <p:blipFill>
                <a:blip r:embed="rId45"/>
                <a:stretch>
                  <a:fillRect/>
                </a:stretch>
              </p:blipFill>
              <p:spPr>
                <a:xfrm>
                  <a:off x="3123007" y="788844"/>
                  <a:ext cx="174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F3A0EE95-C9BB-4064-9E17-8061099F9D79}"/>
                    </a:ext>
                  </a:extLst>
                </p14:cNvPr>
                <p14:cNvContentPartPr/>
                <p14:nvPr/>
              </p14:nvContentPartPr>
              <p14:xfrm>
                <a:off x="3142807" y="819444"/>
                <a:ext cx="142920" cy="720"/>
              </p14:xfrm>
            </p:contentPart>
          </mc:Choice>
          <mc:Fallback xmlns="">
            <p:pic>
              <p:nvPicPr>
                <p:cNvPr id="40" name="Freihand 39">
                  <a:extLst>
                    <a:ext uri="{FF2B5EF4-FFF2-40B4-BE49-F238E27FC236}">
                      <a16:creationId xmlns:a16="http://schemas.microsoft.com/office/drawing/2014/main" id="{F3A0EE95-C9BB-4064-9E17-8061099F9D79}"/>
                    </a:ext>
                  </a:extLst>
                </p:cNvPr>
                <p:cNvPicPr/>
                <p:nvPr/>
              </p:nvPicPr>
              <p:blipFill>
                <a:blip r:embed="rId47"/>
                <a:stretch>
                  <a:fillRect/>
                </a:stretch>
              </p:blipFill>
              <p:spPr>
                <a:xfrm>
                  <a:off x="3138487" y="815124"/>
                  <a:ext cx="151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F426A245-0DCD-4BC7-B024-1030577E6738}"/>
                    </a:ext>
                  </a:extLst>
                </p14:cNvPr>
                <p14:cNvContentPartPr/>
                <p14:nvPr/>
              </p14:nvContentPartPr>
              <p14:xfrm>
                <a:off x="3414607" y="761124"/>
                <a:ext cx="87120" cy="76320"/>
              </p14:xfrm>
            </p:contentPart>
          </mc:Choice>
          <mc:Fallback xmlns="">
            <p:pic>
              <p:nvPicPr>
                <p:cNvPr id="41" name="Freihand 40">
                  <a:extLst>
                    <a:ext uri="{FF2B5EF4-FFF2-40B4-BE49-F238E27FC236}">
                      <a16:creationId xmlns:a16="http://schemas.microsoft.com/office/drawing/2014/main" id="{F426A245-0DCD-4BC7-B024-1030577E6738}"/>
                    </a:ext>
                  </a:extLst>
                </p:cNvPr>
                <p:cNvPicPr/>
                <p:nvPr/>
              </p:nvPicPr>
              <p:blipFill>
                <a:blip r:embed="rId49"/>
                <a:stretch>
                  <a:fillRect/>
                </a:stretch>
              </p:blipFill>
              <p:spPr>
                <a:xfrm>
                  <a:off x="3410287" y="756804"/>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1349815F-9917-4A55-9248-E6282C340CE8}"/>
                    </a:ext>
                  </a:extLst>
                </p14:cNvPr>
                <p14:cNvContentPartPr/>
                <p14:nvPr/>
              </p14:nvContentPartPr>
              <p14:xfrm>
                <a:off x="3441967" y="729804"/>
                <a:ext cx="101160" cy="8640"/>
              </p14:xfrm>
            </p:contentPart>
          </mc:Choice>
          <mc:Fallback xmlns="">
            <p:pic>
              <p:nvPicPr>
                <p:cNvPr id="42" name="Freihand 41">
                  <a:extLst>
                    <a:ext uri="{FF2B5EF4-FFF2-40B4-BE49-F238E27FC236}">
                      <a16:creationId xmlns:a16="http://schemas.microsoft.com/office/drawing/2014/main" id="{1349815F-9917-4A55-9248-E6282C340CE8}"/>
                    </a:ext>
                  </a:extLst>
                </p:cNvPr>
                <p:cNvPicPr/>
                <p:nvPr/>
              </p:nvPicPr>
              <p:blipFill>
                <a:blip r:embed="rId51"/>
                <a:stretch>
                  <a:fillRect/>
                </a:stretch>
              </p:blipFill>
              <p:spPr>
                <a:xfrm>
                  <a:off x="3437647" y="725484"/>
                  <a:ext cx="109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E05F9CAE-1114-44D0-B0E1-B4AC0F252CB1}"/>
                    </a:ext>
                  </a:extLst>
                </p14:cNvPr>
                <p14:cNvContentPartPr/>
                <p14:nvPr/>
              </p14:nvContentPartPr>
              <p14:xfrm>
                <a:off x="3571207" y="745644"/>
                <a:ext cx="110160" cy="82080"/>
              </p14:xfrm>
            </p:contentPart>
          </mc:Choice>
          <mc:Fallback xmlns="">
            <p:pic>
              <p:nvPicPr>
                <p:cNvPr id="43" name="Freihand 42">
                  <a:extLst>
                    <a:ext uri="{FF2B5EF4-FFF2-40B4-BE49-F238E27FC236}">
                      <a16:creationId xmlns:a16="http://schemas.microsoft.com/office/drawing/2014/main" id="{E05F9CAE-1114-44D0-B0E1-B4AC0F252CB1}"/>
                    </a:ext>
                  </a:extLst>
                </p:cNvPr>
                <p:cNvPicPr/>
                <p:nvPr/>
              </p:nvPicPr>
              <p:blipFill>
                <a:blip r:embed="rId53"/>
                <a:stretch>
                  <a:fillRect/>
                </a:stretch>
              </p:blipFill>
              <p:spPr>
                <a:xfrm>
                  <a:off x="3566887" y="741324"/>
                  <a:ext cx="11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41A9DA16-B070-4F33-A3A0-FD04E1E9A64E}"/>
                    </a:ext>
                  </a:extLst>
                </p14:cNvPr>
                <p14:cNvContentPartPr/>
                <p14:nvPr/>
              </p14:nvContentPartPr>
              <p14:xfrm>
                <a:off x="3737887" y="762204"/>
                <a:ext cx="98280" cy="73440"/>
              </p14:xfrm>
            </p:contentPart>
          </mc:Choice>
          <mc:Fallback xmlns="">
            <p:pic>
              <p:nvPicPr>
                <p:cNvPr id="44" name="Freihand 43">
                  <a:extLst>
                    <a:ext uri="{FF2B5EF4-FFF2-40B4-BE49-F238E27FC236}">
                      <a16:creationId xmlns:a16="http://schemas.microsoft.com/office/drawing/2014/main" id="{41A9DA16-B070-4F33-A3A0-FD04E1E9A64E}"/>
                    </a:ext>
                  </a:extLst>
                </p:cNvPr>
                <p:cNvPicPr/>
                <p:nvPr/>
              </p:nvPicPr>
              <p:blipFill>
                <a:blip r:embed="rId55"/>
                <a:stretch>
                  <a:fillRect/>
                </a:stretch>
              </p:blipFill>
              <p:spPr>
                <a:xfrm>
                  <a:off x="3733567" y="757884"/>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AF3187E-54D5-4684-AF7B-51D0BE492BDB}"/>
                    </a:ext>
                  </a:extLst>
                </p14:cNvPr>
                <p14:cNvContentPartPr/>
                <p14:nvPr/>
              </p14:nvContentPartPr>
              <p14:xfrm>
                <a:off x="3897727" y="731964"/>
                <a:ext cx="81000" cy="80280"/>
              </p14:xfrm>
            </p:contentPart>
          </mc:Choice>
          <mc:Fallback xmlns="">
            <p:pic>
              <p:nvPicPr>
                <p:cNvPr id="45" name="Freihand 44">
                  <a:extLst>
                    <a:ext uri="{FF2B5EF4-FFF2-40B4-BE49-F238E27FC236}">
                      <a16:creationId xmlns:a16="http://schemas.microsoft.com/office/drawing/2014/main" id="{2AF3187E-54D5-4684-AF7B-51D0BE492BDB}"/>
                    </a:ext>
                  </a:extLst>
                </p:cNvPr>
                <p:cNvPicPr/>
                <p:nvPr/>
              </p:nvPicPr>
              <p:blipFill>
                <a:blip r:embed="rId57"/>
                <a:stretch>
                  <a:fillRect/>
                </a:stretch>
              </p:blipFill>
              <p:spPr>
                <a:xfrm>
                  <a:off x="3893407" y="727644"/>
                  <a:ext cx="89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22DFE0A4-6C62-47A4-9124-E4214A5E3593}"/>
                    </a:ext>
                  </a:extLst>
                </p14:cNvPr>
                <p14:cNvContentPartPr/>
                <p14:nvPr/>
              </p14:nvContentPartPr>
              <p14:xfrm>
                <a:off x="4006447" y="785604"/>
                <a:ext cx="25200" cy="75240"/>
              </p14:xfrm>
            </p:contentPart>
          </mc:Choice>
          <mc:Fallback xmlns="">
            <p:pic>
              <p:nvPicPr>
                <p:cNvPr id="46" name="Freihand 45">
                  <a:extLst>
                    <a:ext uri="{FF2B5EF4-FFF2-40B4-BE49-F238E27FC236}">
                      <a16:creationId xmlns:a16="http://schemas.microsoft.com/office/drawing/2014/main" id="{22DFE0A4-6C62-47A4-9124-E4214A5E3593}"/>
                    </a:ext>
                  </a:extLst>
                </p:cNvPr>
                <p:cNvPicPr/>
                <p:nvPr/>
              </p:nvPicPr>
              <p:blipFill>
                <a:blip r:embed="rId59"/>
                <a:stretch>
                  <a:fillRect/>
                </a:stretch>
              </p:blipFill>
              <p:spPr>
                <a:xfrm>
                  <a:off x="4002127" y="781284"/>
                  <a:ext cx="33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4E081E02-B308-4940-9BA8-622372C463BA}"/>
                    </a:ext>
                  </a:extLst>
                </p14:cNvPr>
                <p14:cNvContentPartPr/>
                <p14:nvPr/>
              </p14:nvContentPartPr>
              <p14:xfrm>
                <a:off x="4065127" y="689124"/>
                <a:ext cx="94680" cy="140760"/>
              </p14:xfrm>
            </p:contentPart>
          </mc:Choice>
          <mc:Fallback xmlns="">
            <p:pic>
              <p:nvPicPr>
                <p:cNvPr id="47" name="Freihand 46">
                  <a:extLst>
                    <a:ext uri="{FF2B5EF4-FFF2-40B4-BE49-F238E27FC236}">
                      <a16:creationId xmlns:a16="http://schemas.microsoft.com/office/drawing/2014/main" id="{4E081E02-B308-4940-9BA8-622372C463BA}"/>
                    </a:ext>
                  </a:extLst>
                </p:cNvPr>
                <p:cNvPicPr/>
                <p:nvPr/>
              </p:nvPicPr>
              <p:blipFill>
                <a:blip r:embed="rId61"/>
                <a:stretch>
                  <a:fillRect/>
                </a:stretch>
              </p:blipFill>
              <p:spPr>
                <a:xfrm>
                  <a:off x="4060807" y="684804"/>
                  <a:ext cx="10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92CE0472-FC6C-4DDA-855D-617F0FE0E52F}"/>
                    </a:ext>
                  </a:extLst>
                </p14:cNvPr>
                <p14:cNvContentPartPr/>
                <p14:nvPr/>
              </p14:nvContentPartPr>
              <p14:xfrm>
                <a:off x="4229287" y="756084"/>
                <a:ext cx="88200" cy="137880"/>
              </p14:xfrm>
            </p:contentPart>
          </mc:Choice>
          <mc:Fallback xmlns="">
            <p:pic>
              <p:nvPicPr>
                <p:cNvPr id="48" name="Freihand 47">
                  <a:extLst>
                    <a:ext uri="{FF2B5EF4-FFF2-40B4-BE49-F238E27FC236}">
                      <a16:creationId xmlns:a16="http://schemas.microsoft.com/office/drawing/2014/main" id="{92CE0472-FC6C-4DDA-855D-617F0FE0E52F}"/>
                    </a:ext>
                  </a:extLst>
                </p:cNvPr>
                <p:cNvPicPr/>
                <p:nvPr/>
              </p:nvPicPr>
              <p:blipFill>
                <a:blip r:embed="rId63"/>
                <a:stretch>
                  <a:fillRect/>
                </a:stretch>
              </p:blipFill>
              <p:spPr>
                <a:xfrm>
                  <a:off x="4224967" y="751764"/>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967A8015-49E9-42E9-8581-9FBF023E11E0}"/>
                    </a:ext>
                  </a:extLst>
                </p14:cNvPr>
                <p14:cNvContentPartPr/>
                <p14:nvPr/>
              </p14:nvContentPartPr>
              <p14:xfrm>
                <a:off x="4414687" y="773724"/>
                <a:ext cx="12960" cy="75600"/>
              </p14:xfrm>
            </p:contentPart>
          </mc:Choice>
          <mc:Fallback xmlns="">
            <p:pic>
              <p:nvPicPr>
                <p:cNvPr id="51" name="Freihand 50">
                  <a:extLst>
                    <a:ext uri="{FF2B5EF4-FFF2-40B4-BE49-F238E27FC236}">
                      <a16:creationId xmlns:a16="http://schemas.microsoft.com/office/drawing/2014/main" id="{967A8015-49E9-42E9-8581-9FBF023E11E0}"/>
                    </a:ext>
                  </a:extLst>
                </p:cNvPr>
                <p:cNvPicPr/>
                <p:nvPr/>
              </p:nvPicPr>
              <p:blipFill>
                <a:blip r:embed="rId65"/>
                <a:stretch>
                  <a:fillRect/>
                </a:stretch>
              </p:blipFill>
              <p:spPr>
                <a:xfrm>
                  <a:off x="4410367" y="769404"/>
                  <a:ext cx="2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77844126-21DD-4110-B298-51E3B932A8F1}"/>
                    </a:ext>
                  </a:extLst>
                </p14:cNvPr>
                <p14:cNvContentPartPr/>
                <p14:nvPr/>
              </p14:nvContentPartPr>
              <p14:xfrm>
                <a:off x="4395607" y="788844"/>
                <a:ext cx="58320" cy="16560"/>
              </p14:xfrm>
            </p:contentPart>
          </mc:Choice>
          <mc:Fallback xmlns="">
            <p:pic>
              <p:nvPicPr>
                <p:cNvPr id="52" name="Freihand 51">
                  <a:extLst>
                    <a:ext uri="{FF2B5EF4-FFF2-40B4-BE49-F238E27FC236}">
                      <a16:creationId xmlns:a16="http://schemas.microsoft.com/office/drawing/2014/main" id="{77844126-21DD-4110-B298-51E3B932A8F1}"/>
                    </a:ext>
                  </a:extLst>
                </p:cNvPr>
                <p:cNvPicPr/>
                <p:nvPr/>
              </p:nvPicPr>
              <p:blipFill>
                <a:blip r:embed="rId67"/>
                <a:stretch>
                  <a:fillRect/>
                </a:stretch>
              </p:blipFill>
              <p:spPr>
                <a:xfrm>
                  <a:off x="4391287" y="784524"/>
                  <a:ext cx="66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72CC630D-0222-4E74-9455-8610974FB36E}"/>
                    </a:ext>
                  </a:extLst>
                </p14:cNvPr>
                <p14:cNvContentPartPr/>
                <p14:nvPr/>
              </p14:nvContentPartPr>
              <p14:xfrm>
                <a:off x="4515847" y="723324"/>
                <a:ext cx="63360" cy="105480"/>
              </p14:xfrm>
            </p:contentPart>
          </mc:Choice>
          <mc:Fallback xmlns="">
            <p:pic>
              <p:nvPicPr>
                <p:cNvPr id="53" name="Freihand 52">
                  <a:extLst>
                    <a:ext uri="{FF2B5EF4-FFF2-40B4-BE49-F238E27FC236}">
                      <a16:creationId xmlns:a16="http://schemas.microsoft.com/office/drawing/2014/main" id="{72CC630D-0222-4E74-9455-8610974FB36E}"/>
                    </a:ext>
                  </a:extLst>
                </p:cNvPr>
                <p:cNvPicPr/>
                <p:nvPr/>
              </p:nvPicPr>
              <p:blipFill>
                <a:blip r:embed="rId69"/>
                <a:stretch>
                  <a:fillRect/>
                </a:stretch>
              </p:blipFill>
              <p:spPr>
                <a:xfrm>
                  <a:off x="4511527" y="719004"/>
                  <a:ext cx="72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1C8379EA-39A2-4856-8DFE-57D91F328DF4}"/>
                    </a:ext>
                  </a:extLst>
                </p14:cNvPr>
                <p14:cNvContentPartPr/>
                <p14:nvPr/>
              </p14:nvContentPartPr>
              <p14:xfrm>
                <a:off x="4636447" y="732324"/>
                <a:ext cx="73800" cy="75600"/>
              </p14:xfrm>
            </p:contentPart>
          </mc:Choice>
          <mc:Fallback xmlns="">
            <p:pic>
              <p:nvPicPr>
                <p:cNvPr id="54" name="Freihand 53">
                  <a:extLst>
                    <a:ext uri="{FF2B5EF4-FFF2-40B4-BE49-F238E27FC236}">
                      <a16:creationId xmlns:a16="http://schemas.microsoft.com/office/drawing/2014/main" id="{1C8379EA-39A2-4856-8DFE-57D91F328DF4}"/>
                    </a:ext>
                  </a:extLst>
                </p:cNvPr>
                <p:cNvPicPr/>
                <p:nvPr/>
              </p:nvPicPr>
              <p:blipFill>
                <a:blip r:embed="rId71"/>
                <a:stretch>
                  <a:fillRect/>
                </a:stretch>
              </p:blipFill>
              <p:spPr>
                <a:xfrm>
                  <a:off x="4632127" y="728004"/>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4B06F74-E26F-4A8D-9198-3884E44A49AD}"/>
                    </a:ext>
                  </a:extLst>
                </p14:cNvPr>
                <p14:cNvContentPartPr/>
                <p14:nvPr/>
              </p14:nvContentPartPr>
              <p14:xfrm>
                <a:off x="4797007" y="801804"/>
                <a:ext cx="112320" cy="11520"/>
              </p14:xfrm>
            </p:contentPart>
          </mc:Choice>
          <mc:Fallback xmlns="">
            <p:pic>
              <p:nvPicPr>
                <p:cNvPr id="55" name="Freihand 54">
                  <a:extLst>
                    <a:ext uri="{FF2B5EF4-FFF2-40B4-BE49-F238E27FC236}">
                      <a16:creationId xmlns:a16="http://schemas.microsoft.com/office/drawing/2014/main" id="{94B06F74-E26F-4A8D-9198-3884E44A49AD}"/>
                    </a:ext>
                  </a:extLst>
                </p:cNvPr>
                <p:cNvPicPr/>
                <p:nvPr/>
              </p:nvPicPr>
              <p:blipFill>
                <a:blip r:embed="rId73"/>
                <a:stretch>
                  <a:fillRect/>
                </a:stretch>
              </p:blipFill>
              <p:spPr>
                <a:xfrm>
                  <a:off x="4792687" y="797484"/>
                  <a:ext cx="12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0354EA4A-15E8-4262-A4E7-4B8FC5A850C3}"/>
                    </a:ext>
                  </a:extLst>
                </p14:cNvPr>
                <p14:cNvContentPartPr/>
                <p14:nvPr/>
              </p14:nvContentPartPr>
              <p14:xfrm>
                <a:off x="4932367" y="741324"/>
                <a:ext cx="83160" cy="117000"/>
              </p14:xfrm>
            </p:contentPart>
          </mc:Choice>
          <mc:Fallback xmlns="">
            <p:pic>
              <p:nvPicPr>
                <p:cNvPr id="56" name="Freihand 55">
                  <a:extLst>
                    <a:ext uri="{FF2B5EF4-FFF2-40B4-BE49-F238E27FC236}">
                      <a16:creationId xmlns:a16="http://schemas.microsoft.com/office/drawing/2014/main" id="{0354EA4A-15E8-4262-A4E7-4B8FC5A850C3}"/>
                    </a:ext>
                  </a:extLst>
                </p:cNvPr>
                <p:cNvPicPr/>
                <p:nvPr/>
              </p:nvPicPr>
              <p:blipFill>
                <a:blip r:embed="rId75"/>
                <a:stretch>
                  <a:fillRect/>
                </a:stretch>
              </p:blipFill>
              <p:spPr>
                <a:xfrm>
                  <a:off x="4928047" y="737004"/>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7265ACAA-CBAC-42BC-8941-E2EEF96CD66A}"/>
                    </a:ext>
                  </a:extLst>
                </p14:cNvPr>
                <p14:cNvContentPartPr/>
                <p14:nvPr/>
              </p14:nvContentPartPr>
              <p14:xfrm>
                <a:off x="5045047" y="756084"/>
                <a:ext cx="104760" cy="73440"/>
              </p14:xfrm>
            </p:contentPart>
          </mc:Choice>
          <mc:Fallback xmlns="">
            <p:pic>
              <p:nvPicPr>
                <p:cNvPr id="57" name="Freihand 56">
                  <a:extLst>
                    <a:ext uri="{FF2B5EF4-FFF2-40B4-BE49-F238E27FC236}">
                      <a16:creationId xmlns:a16="http://schemas.microsoft.com/office/drawing/2014/main" id="{7265ACAA-CBAC-42BC-8941-E2EEF96CD66A}"/>
                    </a:ext>
                  </a:extLst>
                </p:cNvPr>
                <p:cNvPicPr/>
                <p:nvPr/>
              </p:nvPicPr>
              <p:blipFill>
                <a:blip r:embed="rId77"/>
                <a:stretch>
                  <a:fillRect/>
                </a:stretch>
              </p:blipFill>
              <p:spPr>
                <a:xfrm>
                  <a:off x="5040727" y="751764"/>
                  <a:ext cx="113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7D86AAAA-5600-4EE3-ABF6-B02C2A2AA1DA}"/>
                    </a:ext>
                  </a:extLst>
                </p14:cNvPr>
                <p14:cNvContentPartPr/>
                <p14:nvPr/>
              </p14:nvContentPartPr>
              <p14:xfrm>
                <a:off x="5149447" y="761844"/>
                <a:ext cx="109800" cy="66960"/>
              </p14:xfrm>
            </p:contentPart>
          </mc:Choice>
          <mc:Fallback xmlns="">
            <p:pic>
              <p:nvPicPr>
                <p:cNvPr id="58" name="Freihand 57">
                  <a:extLst>
                    <a:ext uri="{FF2B5EF4-FFF2-40B4-BE49-F238E27FC236}">
                      <a16:creationId xmlns:a16="http://schemas.microsoft.com/office/drawing/2014/main" id="{7D86AAAA-5600-4EE3-ABF6-B02C2A2AA1DA}"/>
                    </a:ext>
                  </a:extLst>
                </p:cNvPr>
                <p:cNvPicPr/>
                <p:nvPr/>
              </p:nvPicPr>
              <p:blipFill>
                <a:blip r:embed="rId79"/>
                <a:stretch>
                  <a:fillRect/>
                </a:stretch>
              </p:blipFill>
              <p:spPr>
                <a:xfrm>
                  <a:off x="5145127" y="757524"/>
                  <a:ext cx="11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0CBBC093-E6B8-4EE1-9105-6E41614BD9BC}"/>
                    </a:ext>
                  </a:extLst>
                </p14:cNvPr>
                <p14:cNvContentPartPr/>
                <p14:nvPr/>
              </p14:nvContentPartPr>
              <p14:xfrm>
                <a:off x="5295247" y="769044"/>
                <a:ext cx="46440" cy="66240"/>
              </p14:xfrm>
            </p:contentPart>
          </mc:Choice>
          <mc:Fallback xmlns="">
            <p:pic>
              <p:nvPicPr>
                <p:cNvPr id="59" name="Freihand 58">
                  <a:extLst>
                    <a:ext uri="{FF2B5EF4-FFF2-40B4-BE49-F238E27FC236}">
                      <a16:creationId xmlns:a16="http://schemas.microsoft.com/office/drawing/2014/main" id="{0CBBC093-E6B8-4EE1-9105-6E41614BD9BC}"/>
                    </a:ext>
                  </a:extLst>
                </p:cNvPr>
                <p:cNvPicPr/>
                <p:nvPr/>
              </p:nvPicPr>
              <p:blipFill>
                <a:blip r:embed="rId81"/>
                <a:stretch>
                  <a:fillRect/>
                </a:stretch>
              </p:blipFill>
              <p:spPr>
                <a:xfrm>
                  <a:off x="5290927" y="764724"/>
                  <a:ext cx="5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73BA25A0-D108-41D4-84D0-5C721255BAA1}"/>
                    </a:ext>
                  </a:extLst>
                </p14:cNvPr>
                <p14:cNvContentPartPr/>
                <p14:nvPr/>
              </p14:nvContentPartPr>
              <p14:xfrm>
                <a:off x="5324047" y="708924"/>
                <a:ext cx="360" cy="360"/>
              </p14:xfrm>
            </p:contentPart>
          </mc:Choice>
          <mc:Fallback xmlns="">
            <p:pic>
              <p:nvPicPr>
                <p:cNvPr id="60" name="Freihand 59">
                  <a:extLst>
                    <a:ext uri="{FF2B5EF4-FFF2-40B4-BE49-F238E27FC236}">
                      <a16:creationId xmlns:a16="http://schemas.microsoft.com/office/drawing/2014/main" id="{73BA25A0-D108-41D4-84D0-5C721255BAA1}"/>
                    </a:ext>
                  </a:extLst>
                </p:cNvPr>
                <p:cNvPicPr/>
                <p:nvPr/>
              </p:nvPicPr>
              <p:blipFill>
                <a:blip r:embed="rId83"/>
                <a:stretch>
                  <a:fillRect/>
                </a:stretch>
              </p:blipFill>
              <p:spPr>
                <a:xfrm>
                  <a:off x="5319727" y="704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5B94E3D9-A708-4119-B88B-702778119BEF}"/>
                    </a:ext>
                  </a:extLst>
                </p14:cNvPr>
                <p14:cNvContentPartPr/>
                <p14:nvPr/>
              </p14:nvContentPartPr>
              <p14:xfrm>
                <a:off x="5482087" y="757164"/>
                <a:ext cx="11160" cy="92520"/>
              </p14:xfrm>
            </p:contentPart>
          </mc:Choice>
          <mc:Fallback xmlns="">
            <p:pic>
              <p:nvPicPr>
                <p:cNvPr id="61" name="Freihand 60">
                  <a:extLst>
                    <a:ext uri="{FF2B5EF4-FFF2-40B4-BE49-F238E27FC236}">
                      <a16:creationId xmlns:a16="http://schemas.microsoft.com/office/drawing/2014/main" id="{5B94E3D9-A708-4119-B88B-702778119BEF}"/>
                    </a:ext>
                  </a:extLst>
                </p:cNvPr>
                <p:cNvPicPr/>
                <p:nvPr/>
              </p:nvPicPr>
              <p:blipFill>
                <a:blip r:embed="rId85"/>
                <a:stretch>
                  <a:fillRect/>
                </a:stretch>
              </p:blipFill>
              <p:spPr>
                <a:xfrm>
                  <a:off x="5477767" y="752844"/>
                  <a:ext cx="1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E3E6E7F6-51C8-4D29-AD8A-2F66A5C859F4}"/>
                    </a:ext>
                  </a:extLst>
                </p14:cNvPr>
                <p14:cNvContentPartPr/>
                <p14:nvPr/>
              </p14:nvContentPartPr>
              <p14:xfrm>
                <a:off x="5447167" y="798564"/>
                <a:ext cx="74160" cy="360"/>
              </p14:xfrm>
            </p:contentPart>
          </mc:Choice>
          <mc:Fallback xmlns="">
            <p:pic>
              <p:nvPicPr>
                <p:cNvPr id="62" name="Freihand 61">
                  <a:extLst>
                    <a:ext uri="{FF2B5EF4-FFF2-40B4-BE49-F238E27FC236}">
                      <a16:creationId xmlns:a16="http://schemas.microsoft.com/office/drawing/2014/main" id="{E3E6E7F6-51C8-4D29-AD8A-2F66A5C859F4}"/>
                    </a:ext>
                  </a:extLst>
                </p:cNvPr>
                <p:cNvPicPr/>
                <p:nvPr/>
              </p:nvPicPr>
              <p:blipFill>
                <a:blip r:embed="rId87"/>
                <a:stretch>
                  <a:fillRect/>
                </a:stretch>
              </p:blipFill>
              <p:spPr>
                <a:xfrm>
                  <a:off x="5442847" y="794244"/>
                  <a:ext cx="82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618E9454-9AD9-4A82-8684-D0CD61E50AAB}"/>
                    </a:ext>
                  </a:extLst>
                </p14:cNvPr>
                <p14:cNvContentPartPr/>
                <p14:nvPr/>
              </p14:nvContentPartPr>
              <p14:xfrm>
                <a:off x="5612767" y="734484"/>
                <a:ext cx="88920" cy="108000"/>
              </p14:xfrm>
            </p:contentPart>
          </mc:Choice>
          <mc:Fallback xmlns="">
            <p:pic>
              <p:nvPicPr>
                <p:cNvPr id="65" name="Freihand 64">
                  <a:extLst>
                    <a:ext uri="{FF2B5EF4-FFF2-40B4-BE49-F238E27FC236}">
                      <a16:creationId xmlns:a16="http://schemas.microsoft.com/office/drawing/2014/main" id="{618E9454-9AD9-4A82-8684-D0CD61E50AAB}"/>
                    </a:ext>
                  </a:extLst>
                </p:cNvPr>
                <p:cNvPicPr/>
                <p:nvPr/>
              </p:nvPicPr>
              <p:blipFill>
                <a:blip r:embed="rId89"/>
                <a:stretch>
                  <a:fillRect/>
                </a:stretch>
              </p:blipFill>
              <p:spPr>
                <a:xfrm>
                  <a:off x="5608447" y="730164"/>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Freihand 65">
                  <a:extLst>
                    <a:ext uri="{FF2B5EF4-FFF2-40B4-BE49-F238E27FC236}">
                      <a16:creationId xmlns:a16="http://schemas.microsoft.com/office/drawing/2014/main" id="{51ECA607-F774-439D-BCBE-36B4E5F729CB}"/>
                    </a:ext>
                  </a:extLst>
                </p14:cNvPr>
                <p14:cNvContentPartPr/>
                <p14:nvPr/>
              </p14:nvContentPartPr>
              <p14:xfrm>
                <a:off x="5735887" y="741684"/>
                <a:ext cx="100800" cy="105120"/>
              </p14:xfrm>
            </p:contentPart>
          </mc:Choice>
          <mc:Fallback xmlns="">
            <p:pic>
              <p:nvPicPr>
                <p:cNvPr id="66" name="Freihand 65">
                  <a:extLst>
                    <a:ext uri="{FF2B5EF4-FFF2-40B4-BE49-F238E27FC236}">
                      <a16:creationId xmlns:a16="http://schemas.microsoft.com/office/drawing/2014/main" id="{51ECA607-F774-439D-BCBE-36B4E5F729CB}"/>
                    </a:ext>
                  </a:extLst>
                </p:cNvPr>
                <p:cNvPicPr/>
                <p:nvPr/>
              </p:nvPicPr>
              <p:blipFill>
                <a:blip r:embed="rId91"/>
                <a:stretch>
                  <a:fillRect/>
                </a:stretch>
              </p:blipFill>
              <p:spPr>
                <a:xfrm>
                  <a:off x="5731567" y="737364"/>
                  <a:ext cx="109440" cy="113760"/>
                </a:xfrm>
                <a:prstGeom prst="rect">
                  <a:avLst/>
                </a:prstGeom>
              </p:spPr>
            </p:pic>
          </mc:Fallback>
        </mc:AlternateContent>
      </p:grpSp>
      <p:grpSp>
        <p:nvGrpSpPr>
          <p:cNvPr id="87" name="Gruppieren 86">
            <a:extLst>
              <a:ext uri="{FF2B5EF4-FFF2-40B4-BE49-F238E27FC236}">
                <a16:creationId xmlns:a16="http://schemas.microsoft.com/office/drawing/2014/main" id="{55B4ACD7-9070-470C-BF3A-21DBD1510C2A}"/>
              </a:ext>
            </a:extLst>
          </p:cNvPr>
          <p:cNvGrpSpPr/>
          <p:nvPr/>
        </p:nvGrpSpPr>
        <p:grpSpPr>
          <a:xfrm>
            <a:off x="5993287" y="670404"/>
            <a:ext cx="1679400" cy="187200"/>
            <a:chOff x="5993287" y="670404"/>
            <a:chExt cx="1679400" cy="187200"/>
          </a:xfrm>
        </p:grpSpPr>
        <mc:AlternateContent xmlns:mc="http://schemas.openxmlformats.org/markup-compatibility/2006" xmlns:p14="http://schemas.microsoft.com/office/powerpoint/2010/main">
          <mc:Choice Requires="p14">
            <p:contentPart p14:bwMode="auto" r:id="rId92">
              <p14:nvContentPartPr>
                <p14:cNvPr id="68" name="Freihand 67">
                  <a:extLst>
                    <a:ext uri="{FF2B5EF4-FFF2-40B4-BE49-F238E27FC236}">
                      <a16:creationId xmlns:a16="http://schemas.microsoft.com/office/drawing/2014/main" id="{D2C5AC13-7DF1-4ACF-971A-EF05C7F73808}"/>
                    </a:ext>
                  </a:extLst>
                </p14:cNvPr>
                <p14:cNvContentPartPr/>
                <p14:nvPr/>
              </p14:nvContentPartPr>
              <p14:xfrm>
                <a:off x="5993287" y="755004"/>
                <a:ext cx="128880" cy="7920"/>
              </p14:xfrm>
            </p:contentPart>
          </mc:Choice>
          <mc:Fallback xmlns="">
            <p:pic>
              <p:nvPicPr>
                <p:cNvPr id="68" name="Freihand 67">
                  <a:extLst>
                    <a:ext uri="{FF2B5EF4-FFF2-40B4-BE49-F238E27FC236}">
                      <a16:creationId xmlns:a16="http://schemas.microsoft.com/office/drawing/2014/main" id="{D2C5AC13-7DF1-4ACF-971A-EF05C7F73808}"/>
                    </a:ext>
                  </a:extLst>
                </p:cNvPr>
                <p:cNvPicPr/>
                <p:nvPr/>
              </p:nvPicPr>
              <p:blipFill>
                <a:blip r:embed="rId93"/>
                <a:stretch>
                  <a:fillRect/>
                </a:stretch>
              </p:blipFill>
              <p:spPr>
                <a:xfrm>
                  <a:off x="5988967" y="750684"/>
                  <a:ext cx="137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Freihand 68">
                  <a:extLst>
                    <a:ext uri="{FF2B5EF4-FFF2-40B4-BE49-F238E27FC236}">
                      <a16:creationId xmlns:a16="http://schemas.microsoft.com/office/drawing/2014/main" id="{F6FC5833-11FA-47C2-9200-CFDDD6A9B125}"/>
                    </a:ext>
                  </a:extLst>
                </p14:cNvPr>
                <p14:cNvContentPartPr/>
                <p14:nvPr/>
              </p14:nvContentPartPr>
              <p14:xfrm>
                <a:off x="6014527" y="799284"/>
                <a:ext cx="94680" cy="9000"/>
              </p14:xfrm>
            </p:contentPart>
          </mc:Choice>
          <mc:Fallback xmlns="">
            <p:pic>
              <p:nvPicPr>
                <p:cNvPr id="69" name="Freihand 68">
                  <a:extLst>
                    <a:ext uri="{FF2B5EF4-FFF2-40B4-BE49-F238E27FC236}">
                      <a16:creationId xmlns:a16="http://schemas.microsoft.com/office/drawing/2014/main" id="{F6FC5833-11FA-47C2-9200-CFDDD6A9B125}"/>
                    </a:ext>
                  </a:extLst>
                </p:cNvPr>
                <p:cNvPicPr/>
                <p:nvPr/>
              </p:nvPicPr>
              <p:blipFill>
                <a:blip r:embed="rId95"/>
                <a:stretch>
                  <a:fillRect/>
                </a:stretch>
              </p:blipFill>
              <p:spPr>
                <a:xfrm>
                  <a:off x="6010207" y="794964"/>
                  <a:ext cx="103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Freihand 70">
                  <a:extLst>
                    <a:ext uri="{FF2B5EF4-FFF2-40B4-BE49-F238E27FC236}">
                      <a16:creationId xmlns:a16="http://schemas.microsoft.com/office/drawing/2014/main" id="{EEDC7A66-FDB5-4A22-BA57-8B373E2677DD}"/>
                    </a:ext>
                  </a:extLst>
                </p14:cNvPr>
                <p14:cNvContentPartPr/>
                <p14:nvPr/>
              </p14:nvContentPartPr>
              <p14:xfrm>
                <a:off x="6250687" y="730884"/>
                <a:ext cx="87120" cy="86760"/>
              </p14:xfrm>
            </p:contentPart>
          </mc:Choice>
          <mc:Fallback xmlns="">
            <p:pic>
              <p:nvPicPr>
                <p:cNvPr id="71" name="Freihand 70">
                  <a:extLst>
                    <a:ext uri="{FF2B5EF4-FFF2-40B4-BE49-F238E27FC236}">
                      <a16:creationId xmlns:a16="http://schemas.microsoft.com/office/drawing/2014/main" id="{EEDC7A66-FDB5-4A22-BA57-8B373E2677DD}"/>
                    </a:ext>
                  </a:extLst>
                </p:cNvPr>
                <p:cNvPicPr/>
                <p:nvPr/>
              </p:nvPicPr>
              <p:blipFill>
                <a:blip r:embed="rId97"/>
                <a:stretch>
                  <a:fillRect/>
                </a:stretch>
              </p:blipFill>
              <p:spPr>
                <a:xfrm>
                  <a:off x="6246367" y="726564"/>
                  <a:ext cx="9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Freihand 71">
                  <a:extLst>
                    <a:ext uri="{FF2B5EF4-FFF2-40B4-BE49-F238E27FC236}">
                      <a16:creationId xmlns:a16="http://schemas.microsoft.com/office/drawing/2014/main" id="{42BB1E45-5035-49E2-A00E-9EFB1270D5F4}"/>
                    </a:ext>
                  </a:extLst>
                </p14:cNvPr>
                <p14:cNvContentPartPr/>
                <p14:nvPr/>
              </p14:nvContentPartPr>
              <p14:xfrm>
                <a:off x="6374167" y="738084"/>
                <a:ext cx="60120" cy="71640"/>
              </p14:xfrm>
            </p:contentPart>
          </mc:Choice>
          <mc:Fallback xmlns="">
            <p:pic>
              <p:nvPicPr>
                <p:cNvPr id="72" name="Freihand 71">
                  <a:extLst>
                    <a:ext uri="{FF2B5EF4-FFF2-40B4-BE49-F238E27FC236}">
                      <a16:creationId xmlns:a16="http://schemas.microsoft.com/office/drawing/2014/main" id="{42BB1E45-5035-49E2-A00E-9EFB1270D5F4}"/>
                    </a:ext>
                  </a:extLst>
                </p:cNvPr>
                <p:cNvPicPr/>
                <p:nvPr/>
              </p:nvPicPr>
              <p:blipFill>
                <a:blip r:embed="rId99"/>
                <a:stretch>
                  <a:fillRect/>
                </a:stretch>
              </p:blipFill>
              <p:spPr>
                <a:xfrm>
                  <a:off x="6369847" y="733764"/>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Freihand 72">
                  <a:extLst>
                    <a:ext uri="{FF2B5EF4-FFF2-40B4-BE49-F238E27FC236}">
                      <a16:creationId xmlns:a16="http://schemas.microsoft.com/office/drawing/2014/main" id="{369643CC-3D93-4013-A2E4-E35496E29DA5}"/>
                    </a:ext>
                  </a:extLst>
                </p14:cNvPr>
                <p14:cNvContentPartPr/>
                <p14:nvPr/>
              </p14:nvContentPartPr>
              <p14:xfrm>
                <a:off x="6479287" y="747084"/>
                <a:ext cx="51480" cy="59400"/>
              </p14:xfrm>
            </p:contentPart>
          </mc:Choice>
          <mc:Fallback xmlns="">
            <p:pic>
              <p:nvPicPr>
                <p:cNvPr id="73" name="Freihand 72">
                  <a:extLst>
                    <a:ext uri="{FF2B5EF4-FFF2-40B4-BE49-F238E27FC236}">
                      <a16:creationId xmlns:a16="http://schemas.microsoft.com/office/drawing/2014/main" id="{369643CC-3D93-4013-A2E4-E35496E29DA5}"/>
                    </a:ext>
                  </a:extLst>
                </p:cNvPr>
                <p:cNvPicPr/>
                <p:nvPr/>
              </p:nvPicPr>
              <p:blipFill>
                <a:blip r:embed="rId101"/>
                <a:stretch>
                  <a:fillRect/>
                </a:stretch>
              </p:blipFill>
              <p:spPr>
                <a:xfrm>
                  <a:off x="6474967" y="742764"/>
                  <a:ext cx="6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Freihand 73">
                  <a:extLst>
                    <a:ext uri="{FF2B5EF4-FFF2-40B4-BE49-F238E27FC236}">
                      <a16:creationId xmlns:a16="http://schemas.microsoft.com/office/drawing/2014/main" id="{DA695F1E-E640-478D-9E2A-F33998BEB085}"/>
                    </a:ext>
                  </a:extLst>
                </p14:cNvPr>
                <p14:cNvContentPartPr/>
                <p14:nvPr/>
              </p14:nvContentPartPr>
              <p14:xfrm>
                <a:off x="6618247" y="749244"/>
                <a:ext cx="29160" cy="78120"/>
              </p14:xfrm>
            </p:contentPart>
          </mc:Choice>
          <mc:Fallback xmlns="">
            <p:pic>
              <p:nvPicPr>
                <p:cNvPr id="74" name="Freihand 73">
                  <a:extLst>
                    <a:ext uri="{FF2B5EF4-FFF2-40B4-BE49-F238E27FC236}">
                      <a16:creationId xmlns:a16="http://schemas.microsoft.com/office/drawing/2014/main" id="{DA695F1E-E640-478D-9E2A-F33998BEB085}"/>
                    </a:ext>
                  </a:extLst>
                </p:cNvPr>
                <p:cNvPicPr/>
                <p:nvPr/>
              </p:nvPicPr>
              <p:blipFill>
                <a:blip r:embed="rId103"/>
                <a:stretch>
                  <a:fillRect/>
                </a:stretch>
              </p:blipFill>
              <p:spPr>
                <a:xfrm>
                  <a:off x="6613927" y="744924"/>
                  <a:ext cx="3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Freihand 74">
                  <a:extLst>
                    <a:ext uri="{FF2B5EF4-FFF2-40B4-BE49-F238E27FC236}">
                      <a16:creationId xmlns:a16="http://schemas.microsoft.com/office/drawing/2014/main" id="{C9069690-8CD1-48EE-83DB-4AF47D844337}"/>
                    </a:ext>
                  </a:extLst>
                </p14:cNvPr>
                <p14:cNvContentPartPr/>
                <p14:nvPr/>
              </p14:nvContentPartPr>
              <p14:xfrm>
                <a:off x="6598807" y="777324"/>
                <a:ext cx="84960" cy="4680"/>
              </p14:xfrm>
            </p:contentPart>
          </mc:Choice>
          <mc:Fallback xmlns="">
            <p:pic>
              <p:nvPicPr>
                <p:cNvPr id="75" name="Freihand 74">
                  <a:extLst>
                    <a:ext uri="{FF2B5EF4-FFF2-40B4-BE49-F238E27FC236}">
                      <a16:creationId xmlns:a16="http://schemas.microsoft.com/office/drawing/2014/main" id="{C9069690-8CD1-48EE-83DB-4AF47D844337}"/>
                    </a:ext>
                  </a:extLst>
                </p:cNvPr>
                <p:cNvPicPr/>
                <p:nvPr/>
              </p:nvPicPr>
              <p:blipFill>
                <a:blip r:embed="rId105"/>
                <a:stretch>
                  <a:fillRect/>
                </a:stretch>
              </p:blipFill>
              <p:spPr>
                <a:xfrm>
                  <a:off x="6594487" y="773004"/>
                  <a:ext cx="93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Freihand 75">
                  <a:extLst>
                    <a:ext uri="{FF2B5EF4-FFF2-40B4-BE49-F238E27FC236}">
                      <a16:creationId xmlns:a16="http://schemas.microsoft.com/office/drawing/2014/main" id="{9BA19B20-1B96-41D9-A535-4674B12B09A6}"/>
                    </a:ext>
                  </a:extLst>
                </p14:cNvPr>
                <p14:cNvContentPartPr/>
                <p14:nvPr/>
              </p14:nvContentPartPr>
              <p14:xfrm>
                <a:off x="6739567" y="732324"/>
                <a:ext cx="100440" cy="120240"/>
              </p14:xfrm>
            </p:contentPart>
          </mc:Choice>
          <mc:Fallback xmlns="">
            <p:pic>
              <p:nvPicPr>
                <p:cNvPr id="76" name="Freihand 75">
                  <a:extLst>
                    <a:ext uri="{FF2B5EF4-FFF2-40B4-BE49-F238E27FC236}">
                      <a16:creationId xmlns:a16="http://schemas.microsoft.com/office/drawing/2014/main" id="{9BA19B20-1B96-41D9-A535-4674B12B09A6}"/>
                    </a:ext>
                  </a:extLst>
                </p:cNvPr>
                <p:cNvPicPr/>
                <p:nvPr/>
              </p:nvPicPr>
              <p:blipFill>
                <a:blip r:embed="rId107"/>
                <a:stretch>
                  <a:fillRect/>
                </a:stretch>
              </p:blipFill>
              <p:spPr>
                <a:xfrm>
                  <a:off x="6735247" y="728004"/>
                  <a:ext cx="109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Freihand 76">
                  <a:extLst>
                    <a:ext uri="{FF2B5EF4-FFF2-40B4-BE49-F238E27FC236}">
                      <a16:creationId xmlns:a16="http://schemas.microsoft.com/office/drawing/2014/main" id="{912A9AC0-14DA-47EF-8432-446559EBC3FB}"/>
                    </a:ext>
                  </a:extLst>
                </p14:cNvPr>
                <p14:cNvContentPartPr/>
                <p14:nvPr/>
              </p14:nvContentPartPr>
              <p14:xfrm>
                <a:off x="6858007" y="711084"/>
                <a:ext cx="105120" cy="123120"/>
              </p14:xfrm>
            </p:contentPart>
          </mc:Choice>
          <mc:Fallback xmlns="">
            <p:pic>
              <p:nvPicPr>
                <p:cNvPr id="77" name="Freihand 76">
                  <a:extLst>
                    <a:ext uri="{FF2B5EF4-FFF2-40B4-BE49-F238E27FC236}">
                      <a16:creationId xmlns:a16="http://schemas.microsoft.com/office/drawing/2014/main" id="{912A9AC0-14DA-47EF-8432-446559EBC3FB}"/>
                    </a:ext>
                  </a:extLst>
                </p:cNvPr>
                <p:cNvPicPr/>
                <p:nvPr/>
              </p:nvPicPr>
              <p:blipFill>
                <a:blip r:embed="rId109"/>
                <a:stretch>
                  <a:fillRect/>
                </a:stretch>
              </p:blipFill>
              <p:spPr>
                <a:xfrm>
                  <a:off x="6853687" y="706764"/>
                  <a:ext cx="11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0B9AD01-198C-4E25-8987-8381883837F3}"/>
                    </a:ext>
                  </a:extLst>
                </p14:cNvPr>
                <p14:cNvContentPartPr/>
                <p14:nvPr/>
              </p14:nvContentPartPr>
              <p14:xfrm>
                <a:off x="6998407" y="761124"/>
                <a:ext cx="61920" cy="27720"/>
              </p14:xfrm>
            </p:contentPart>
          </mc:Choice>
          <mc:Fallback xmlns="">
            <p:pic>
              <p:nvPicPr>
                <p:cNvPr id="78" name="Freihand 77">
                  <a:extLst>
                    <a:ext uri="{FF2B5EF4-FFF2-40B4-BE49-F238E27FC236}">
                      <a16:creationId xmlns:a16="http://schemas.microsoft.com/office/drawing/2014/main" id="{60B9AD01-198C-4E25-8987-8381883837F3}"/>
                    </a:ext>
                  </a:extLst>
                </p:cNvPr>
                <p:cNvPicPr/>
                <p:nvPr/>
              </p:nvPicPr>
              <p:blipFill>
                <a:blip r:embed="rId111"/>
                <a:stretch>
                  <a:fillRect/>
                </a:stretch>
              </p:blipFill>
              <p:spPr>
                <a:xfrm>
                  <a:off x="6994087" y="756804"/>
                  <a:ext cx="70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0F16AC5F-79CC-4127-A7EF-209EC8C4B89F}"/>
                    </a:ext>
                  </a:extLst>
                </p14:cNvPr>
                <p14:cNvContentPartPr/>
                <p14:nvPr/>
              </p14:nvContentPartPr>
              <p14:xfrm>
                <a:off x="7027207" y="755364"/>
                <a:ext cx="38520" cy="102240"/>
              </p14:xfrm>
            </p:contentPart>
          </mc:Choice>
          <mc:Fallback xmlns="">
            <p:pic>
              <p:nvPicPr>
                <p:cNvPr id="79" name="Freihand 78">
                  <a:extLst>
                    <a:ext uri="{FF2B5EF4-FFF2-40B4-BE49-F238E27FC236}">
                      <a16:creationId xmlns:a16="http://schemas.microsoft.com/office/drawing/2014/main" id="{0F16AC5F-79CC-4127-A7EF-209EC8C4B89F}"/>
                    </a:ext>
                  </a:extLst>
                </p:cNvPr>
                <p:cNvPicPr/>
                <p:nvPr/>
              </p:nvPicPr>
              <p:blipFill>
                <a:blip r:embed="rId113"/>
                <a:stretch>
                  <a:fillRect/>
                </a:stretch>
              </p:blipFill>
              <p:spPr>
                <a:xfrm>
                  <a:off x="7022887" y="751044"/>
                  <a:ext cx="47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Freihand 80">
                  <a:extLst>
                    <a:ext uri="{FF2B5EF4-FFF2-40B4-BE49-F238E27FC236}">
                      <a16:creationId xmlns:a16="http://schemas.microsoft.com/office/drawing/2014/main" id="{EAD5155A-20C7-46B0-AEC3-8D4A2DA173C7}"/>
                    </a:ext>
                  </a:extLst>
                </p14:cNvPr>
                <p14:cNvContentPartPr/>
                <p14:nvPr/>
              </p14:nvContentPartPr>
              <p14:xfrm>
                <a:off x="7154647" y="793524"/>
                <a:ext cx="70200" cy="6840"/>
              </p14:xfrm>
            </p:contentPart>
          </mc:Choice>
          <mc:Fallback xmlns="">
            <p:pic>
              <p:nvPicPr>
                <p:cNvPr id="81" name="Freihand 80">
                  <a:extLst>
                    <a:ext uri="{FF2B5EF4-FFF2-40B4-BE49-F238E27FC236}">
                      <a16:creationId xmlns:a16="http://schemas.microsoft.com/office/drawing/2014/main" id="{EAD5155A-20C7-46B0-AEC3-8D4A2DA173C7}"/>
                    </a:ext>
                  </a:extLst>
                </p:cNvPr>
                <p:cNvPicPr/>
                <p:nvPr/>
              </p:nvPicPr>
              <p:blipFill>
                <a:blip r:embed="rId115"/>
                <a:stretch>
                  <a:fillRect/>
                </a:stretch>
              </p:blipFill>
              <p:spPr>
                <a:xfrm>
                  <a:off x="7150327" y="789204"/>
                  <a:ext cx="78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Freihand 81">
                  <a:extLst>
                    <a:ext uri="{FF2B5EF4-FFF2-40B4-BE49-F238E27FC236}">
                      <a16:creationId xmlns:a16="http://schemas.microsoft.com/office/drawing/2014/main" id="{1A27CD9E-831D-411A-BB24-81B7BA04D300}"/>
                    </a:ext>
                  </a:extLst>
                </p14:cNvPr>
                <p14:cNvContentPartPr/>
                <p14:nvPr/>
              </p14:nvContentPartPr>
              <p14:xfrm>
                <a:off x="7273807" y="722244"/>
                <a:ext cx="64800" cy="110160"/>
              </p14:xfrm>
            </p:contentPart>
          </mc:Choice>
          <mc:Fallback xmlns="">
            <p:pic>
              <p:nvPicPr>
                <p:cNvPr id="82" name="Freihand 81">
                  <a:extLst>
                    <a:ext uri="{FF2B5EF4-FFF2-40B4-BE49-F238E27FC236}">
                      <a16:creationId xmlns:a16="http://schemas.microsoft.com/office/drawing/2014/main" id="{1A27CD9E-831D-411A-BB24-81B7BA04D300}"/>
                    </a:ext>
                  </a:extLst>
                </p:cNvPr>
                <p:cNvPicPr/>
                <p:nvPr/>
              </p:nvPicPr>
              <p:blipFill>
                <a:blip r:embed="rId117"/>
                <a:stretch>
                  <a:fillRect/>
                </a:stretch>
              </p:blipFill>
              <p:spPr>
                <a:xfrm>
                  <a:off x="7269487" y="717924"/>
                  <a:ext cx="7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Freihand 82">
                  <a:extLst>
                    <a:ext uri="{FF2B5EF4-FFF2-40B4-BE49-F238E27FC236}">
                      <a16:creationId xmlns:a16="http://schemas.microsoft.com/office/drawing/2014/main" id="{E75C615B-A1AB-4C54-AED5-A5A6F0AC6D20}"/>
                    </a:ext>
                  </a:extLst>
                </p14:cNvPr>
                <p14:cNvContentPartPr/>
                <p14:nvPr/>
              </p14:nvContentPartPr>
              <p14:xfrm>
                <a:off x="7382527" y="738444"/>
                <a:ext cx="88200" cy="74160"/>
              </p14:xfrm>
            </p:contentPart>
          </mc:Choice>
          <mc:Fallback xmlns="">
            <p:pic>
              <p:nvPicPr>
                <p:cNvPr id="83" name="Freihand 82">
                  <a:extLst>
                    <a:ext uri="{FF2B5EF4-FFF2-40B4-BE49-F238E27FC236}">
                      <a16:creationId xmlns:a16="http://schemas.microsoft.com/office/drawing/2014/main" id="{E75C615B-A1AB-4C54-AED5-A5A6F0AC6D20}"/>
                    </a:ext>
                  </a:extLst>
                </p:cNvPr>
                <p:cNvPicPr/>
                <p:nvPr/>
              </p:nvPicPr>
              <p:blipFill>
                <a:blip r:embed="rId119"/>
                <a:stretch>
                  <a:fillRect/>
                </a:stretch>
              </p:blipFill>
              <p:spPr>
                <a:xfrm>
                  <a:off x="7378207" y="734124"/>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ADEC8E89-FCEC-43BD-8707-71F1D7B0BC06}"/>
                    </a:ext>
                  </a:extLst>
                </p14:cNvPr>
                <p14:cNvContentPartPr/>
                <p14:nvPr/>
              </p14:nvContentPartPr>
              <p14:xfrm>
                <a:off x="7487287" y="740964"/>
                <a:ext cx="88200" cy="61920"/>
              </p14:xfrm>
            </p:contentPart>
          </mc:Choice>
          <mc:Fallback xmlns="">
            <p:pic>
              <p:nvPicPr>
                <p:cNvPr id="84" name="Freihand 83">
                  <a:extLst>
                    <a:ext uri="{FF2B5EF4-FFF2-40B4-BE49-F238E27FC236}">
                      <a16:creationId xmlns:a16="http://schemas.microsoft.com/office/drawing/2014/main" id="{ADEC8E89-FCEC-43BD-8707-71F1D7B0BC06}"/>
                    </a:ext>
                  </a:extLst>
                </p:cNvPr>
                <p:cNvPicPr/>
                <p:nvPr/>
              </p:nvPicPr>
              <p:blipFill>
                <a:blip r:embed="rId121"/>
                <a:stretch>
                  <a:fillRect/>
                </a:stretch>
              </p:blipFill>
              <p:spPr>
                <a:xfrm>
                  <a:off x="7482967" y="736644"/>
                  <a:ext cx="96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37044D48-67E2-4F0A-883A-30AF813D6A41}"/>
                    </a:ext>
                  </a:extLst>
                </p14:cNvPr>
                <p14:cNvContentPartPr/>
                <p14:nvPr/>
              </p14:nvContentPartPr>
              <p14:xfrm>
                <a:off x="7621927" y="756084"/>
                <a:ext cx="50760" cy="52200"/>
              </p14:xfrm>
            </p:contentPart>
          </mc:Choice>
          <mc:Fallback xmlns="">
            <p:pic>
              <p:nvPicPr>
                <p:cNvPr id="85" name="Freihand 84">
                  <a:extLst>
                    <a:ext uri="{FF2B5EF4-FFF2-40B4-BE49-F238E27FC236}">
                      <a16:creationId xmlns:a16="http://schemas.microsoft.com/office/drawing/2014/main" id="{37044D48-67E2-4F0A-883A-30AF813D6A41}"/>
                    </a:ext>
                  </a:extLst>
                </p:cNvPr>
                <p:cNvPicPr/>
                <p:nvPr/>
              </p:nvPicPr>
              <p:blipFill>
                <a:blip r:embed="rId123"/>
                <a:stretch>
                  <a:fillRect/>
                </a:stretch>
              </p:blipFill>
              <p:spPr>
                <a:xfrm>
                  <a:off x="7617607" y="751764"/>
                  <a:ext cx="59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1265E73B-6E76-46DC-BFFD-8BFF573EC798}"/>
                    </a:ext>
                  </a:extLst>
                </p14:cNvPr>
                <p14:cNvContentPartPr/>
                <p14:nvPr/>
              </p14:nvContentPartPr>
              <p14:xfrm>
                <a:off x="7647487" y="670404"/>
                <a:ext cx="360" cy="360"/>
              </p14:xfrm>
            </p:contentPart>
          </mc:Choice>
          <mc:Fallback xmlns="">
            <p:pic>
              <p:nvPicPr>
                <p:cNvPr id="86" name="Freihand 85">
                  <a:extLst>
                    <a:ext uri="{FF2B5EF4-FFF2-40B4-BE49-F238E27FC236}">
                      <a16:creationId xmlns:a16="http://schemas.microsoft.com/office/drawing/2014/main" id="{1265E73B-6E76-46DC-BFFD-8BFF573EC798}"/>
                    </a:ext>
                  </a:extLst>
                </p:cNvPr>
                <p:cNvPicPr/>
                <p:nvPr/>
              </p:nvPicPr>
              <p:blipFill>
                <a:blip r:embed="rId83"/>
                <a:stretch>
                  <a:fillRect/>
                </a:stretch>
              </p:blipFill>
              <p:spPr>
                <a:xfrm>
                  <a:off x="7643167" y="6660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0F5B8180-9001-4742-9DFD-7E47FAE9F110}"/>
                  </a:ext>
                </a:extLst>
              </p14:cNvPr>
              <p14:cNvContentPartPr/>
              <p14:nvPr/>
            </p14:nvContentPartPr>
            <p14:xfrm>
              <a:off x="1541887" y="931044"/>
              <a:ext cx="153720" cy="70200"/>
            </p14:xfrm>
          </p:contentPart>
        </mc:Choice>
        <mc:Fallback xmlns="">
          <p:pic>
            <p:nvPicPr>
              <p:cNvPr id="88" name="Freihand 87">
                <a:extLst>
                  <a:ext uri="{FF2B5EF4-FFF2-40B4-BE49-F238E27FC236}">
                    <a16:creationId xmlns:a16="http://schemas.microsoft.com/office/drawing/2014/main" id="{0F5B8180-9001-4742-9DFD-7E47FAE9F110}"/>
                  </a:ext>
                </a:extLst>
              </p:cNvPr>
              <p:cNvPicPr/>
              <p:nvPr/>
            </p:nvPicPr>
            <p:blipFill>
              <a:blip r:embed="rId126"/>
              <a:stretch>
                <a:fillRect/>
              </a:stretch>
            </p:blipFill>
            <p:spPr>
              <a:xfrm>
                <a:off x="1537567" y="926724"/>
                <a:ext cx="16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AC98C37F-D4AE-43EC-A70C-5E992FA4AD1B}"/>
                  </a:ext>
                </a:extLst>
              </p14:cNvPr>
              <p14:cNvContentPartPr/>
              <p14:nvPr/>
            </p14:nvContentPartPr>
            <p14:xfrm>
              <a:off x="6927487" y="908364"/>
              <a:ext cx="144360" cy="23040"/>
            </p14:xfrm>
          </p:contentPart>
        </mc:Choice>
        <mc:Fallback xmlns="">
          <p:pic>
            <p:nvPicPr>
              <p:cNvPr id="89" name="Freihand 88">
                <a:extLst>
                  <a:ext uri="{FF2B5EF4-FFF2-40B4-BE49-F238E27FC236}">
                    <a16:creationId xmlns:a16="http://schemas.microsoft.com/office/drawing/2014/main" id="{AC98C37F-D4AE-43EC-A70C-5E992FA4AD1B}"/>
                  </a:ext>
                </a:extLst>
              </p:cNvPr>
              <p:cNvPicPr/>
              <p:nvPr/>
            </p:nvPicPr>
            <p:blipFill>
              <a:blip r:embed="rId128"/>
              <a:stretch>
                <a:fillRect/>
              </a:stretch>
            </p:blipFill>
            <p:spPr>
              <a:xfrm>
                <a:off x="6923167" y="904044"/>
                <a:ext cx="153000" cy="31680"/>
              </a:xfrm>
              <a:prstGeom prst="rect">
                <a:avLst/>
              </a:prstGeom>
            </p:spPr>
          </p:pic>
        </mc:Fallback>
      </mc:AlternateContent>
      <p:grpSp>
        <p:nvGrpSpPr>
          <p:cNvPr id="98" name="Gruppieren 97">
            <a:extLst>
              <a:ext uri="{FF2B5EF4-FFF2-40B4-BE49-F238E27FC236}">
                <a16:creationId xmlns:a16="http://schemas.microsoft.com/office/drawing/2014/main" id="{EE1B0FB0-6D49-4C7F-873A-451DE40C48D9}"/>
              </a:ext>
            </a:extLst>
          </p:cNvPr>
          <p:cNvGrpSpPr/>
          <p:nvPr/>
        </p:nvGrpSpPr>
        <p:grpSpPr>
          <a:xfrm>
            <a:off x="124567" y="1049484"/>
            <a:ext cx="840600" cy="181080"/>
            <a:chOff x="124567" y="1049484"/>
            <a:chExt cx="840600" cy="181080"/>
          </a:xfrm>
        </p:grpSpPr>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0A350741-CE9A-4B17-BDCE-811E65CC197D}"/>
                    </a:ext>
                  </a:extLst>
                </p14:cNvPr>
                <p14:cNvContentPartPr/>
                <p14:nvPr/>
              </p14:nvContentPartPr>
              <p14:xfrm>
                <a:off x="124567" y="1049484"/>
                <a:ext cx="144000" cy="181080"/>
              </p14:xfrm>
            </p:contentPart>
          </mc:Choice>
          <mc:Fallback xmlns="">
            <p:pic>
              <p:nvPicPr>
                <p:cNvPr id="90" name="Freihand 89">
                  <a:extLst>
                    <a:ext uri="{FF2B5EF4-FFF2-40B4-BE49-F238E27FC236}">
                      <a16:creationId xmlns:a16="http://schemas.microsoft.com/office/drawing/2014/main" id="{0A350741-CE9A-4B17-BDCE-811E65CC197D}"/>
                    </a:ext>
                  </a:extLst>
                </p:cNvPr>
                <p:cNvPicPr/>
                <p:nvPr/>
              </p:nvPicPr>
              <p:blipFill>
                <a:blip r:embed="rId130"/>
                <a:stretch>
                  <a:fillRect/>
                </a:stretch>
              </p:blipFill>
              <p:spPr>
                <a:xfrm>
                  <a:off x="120247" y="1045164"/>
                  <a:ext cx="152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FE2B84AC-E1F5-466E-9108-37673AD0C51D}"/>
                    </a:ext>
                  </a:extLst>
                </p14:cNvPr>
                <p14:cNvContentPartPr/>
                <p14:nvPr/>
              </p14:nvContentPartPr>
              <p14:xfrm>
                <a:off x="325087" y="1062084"/>
                <a:ext cx="102600" cy="162000"/>
              </p14:xfrm>
            </p:contentPart>
          </mc:Choice>
          <mc:Fallback xmlns="">
            <p:pic>
              <p:nvPicPr>
                <p:cNvPr id="91" name="Freihand 90">
                  <a:extLst>
                    <a:ext uri="{FF2B5EF4-FFF2-40B4-BE49-F238E27FC236}">
                      <a16:creationId xmlns:a16="http://schemas.microsoft.com/office/drawing/2014/main" id="{FE2B84AC-E1F5-466E-9108-37673AD0C51D}"/>
                    </a:ext>
                  </a:extLst>
                </p:cNvPr>
                <p:cNvPicPr/>
                <p:nvPr/>
              </p:nvPicPr>
              <p:blipFill>
                <a:blip r:embed="rId132"/>
                <a:stretch>
                  <a:fillRect/>
                </a:stretch>
              </p:blipFill>
              <p:spPr>
                <a:xfrm>
                  <a:off x="320767" y="1057764"/>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33D82C51-1F0B-4136-B6E5-8F1EEE65C68E}"/>
                    </a:ext>
                  </a:extLst>
                </p14:cNvPr>
                <p14:cNvContentPartPr/>
                <p14:nvPr/>
              </p14:nvContentPartPr>
              <p14:xfrm>
                <a:off x="475927" y="1131924"/>
                <a:ext cx="88200" cy="1080"/>
              </p14:xfrm>
            </p:contentPart>
          </mc:Choice>
          <mc:Fallback xmlns="">
            <p:pic>
              <p:nvPicPr>
                <p:cNvPr id="92" name="Freihand 91">
                  <a:extLst>
                    <a:ext uri="{FF2B5EF4-FFF2-40B4-BE49-F238E27FC236}">
                      <a16:creationId xmlns:a16="http://schemas.microsoft.com/office/drawing/2014/main" id="{33D82C51-1F0B-4136-B6E5-8F1EEE65C68E}"/>
                    </a:ext>
                  </a:extLst>
                </p:cNvPr>
                <p:cNvPicPr/>
                <p:nvPr/>
              </p:nvPicPr>
              <p:blipFill>
                <a:blip r:embed="rId134"/>
                <a:stretch>
                  <a:fillRect/>
                </a:stretch>
              </p:blipFill>
              <p:spPr>
                <a:xfrm>
                  <a:off x="471607" y="1127604"/>
                  <a:ext cx="968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9C0A6D8B-A136-4B8D-A13C-FD62DD2B6C1F}"/>
                    </a:ext>
                  </a:extLst>
                </p14:cNvPr>
                <p14:cNvContentPartPr/>
                <p14:nvPr/>
              </p14:nvContentPartPr>
              <p14:xfrm>
                <a:off x="628567" y="1076124"/>
                <a:ext cx="5760" cy="76320"/>
              </p14:xfrm>
            </p:contentPart>
          </mc:Choice>
          <mc:Fallback xmlns="">
            <p:pic>
              <p:nvPicPr>
                <p:cNvPr id="93" name="Freihand 92">
                  <a:extLst>
                    <a:ext uri="{FF2B5EF4-FFF2-40B4-BE49-F238E27FC236}">
                      <a16:creationId xmlns:a16="http://schemas.microsoft.com/office/drawing/2014/main" id="{9C0A6D8B-A136-4B8D-A13C-FD62DD2B6C1F}"/>
                    </a:ext>
                  </a:extLst>
                </p:cNvPr>
                <p:cNvPicPr/>
                <p:nvPr/>
              </p:nvPicPr>
              <p:blipFill>
                <a:blip r:embed="rId136"/>
                <a:stretch>
                  <a:fillRect/>
                </a:stretch>
              </p:blipFill>
              <p:spPr>
                <a:xfrm>
                  <a:off x="624247" y="1071804"/>
                  <a:ext cx="14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4" name="Freihand 93">
                  <a:extLst>
                    <a:ext uri="{FF2B5EF4-FFF2-40B4-BE49-F238E27FC236}">
                      <a16:creationId xmlns:a16="http://schemas.microsoft.com/office/drawing/2014/main" id="{B7C9CCB2-FF9B-4D88-BC05-D7974BF00FE6}"/>
                    </a:ext>
                  </a:extLst>
                </p14:cNvPr>
                <p14:cNvContentPartPr/>
                <p14:nvPr/>
              </p14:nvContentPartPr>
              <p14:xfrm>
                <a:off x="578887" y="1064964"/>
                <a:ext cx="146520" cy="122040"/>
              </p14:xfrm>
            </p:contentPart>
          </mc:Choice>
          <mc:Fallback xmlns="">
            <p:pic>
              <p:nvPicPr>
                <p:cNvPr id="94" name="Freihand 93">
                  <a:extLst>
                    <a:ext uri="{FF2B5EF4-FFF2-40B4-BE49-F238E27FC236}">
                      <a16:creationId xmlns:a16="http://schemas.microsoft.com/office/drawing/2014/main" id="{B7C9CCB2-FF9B-4D88-BC05-D7974BF00FE6}"/>
                    </a:ext>
                  </a:extLst>
                </p:cNvPr>
                <p:cNvPicPr/>
                <p:nvPr/>
              </p:nvPicPr>
              <p:blipFill>
                <a:blip r:embed="rId138"/>
                <a:stretch>
                  <a:fillRect/>
                </a:stretch>
              </p:blipFill>
              <p:spPr>
                <a:xfrm>
                  <a:off x="574567" y="1060644"/>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Freihand 94">
                  <a:extLst>
                    <a:ext uri="{FF2B5EF4-FFF2-40B4-BE49-F238E27FC236}">
                      <a16:creationId xmlns:a16="http://schemas.microsoft.com/office/drawing/2014/main" id="{E574048A-55E8-41AC-B06B-CAE83F17375E}"/>
                    </a:ext>
                  </a:extLst>
                </p14:cNvPr>
                <p14:cNvContentPartPr/>
                <p14:nvPr/>
              </p14:nvContentPartPr>
              <p14:xfrm>
                <a:off x="731527" y="1119324"/>
                <a:ext cx="82800" cy="67680"/>
              </p14:xfrm>
            </p:contentPart>
          </mc:Choice>
          <mc:Fallback xmlns="">
            <p:pic>
              <p:nvPicPr>
                <p:cNvPr id="95" name="Freihand 94">
                  <a:extLst>
                    <a:ext uri="{FF2B5EF4-FFF2-40B4-BE49-F238E27FC236}">
                      <a16:creationId xmlns:a16="http://schemas.microsoft.com/office/drawing/2014/main" id="{E574048A-55E8-41AC-B06B-CAE83F17375E}"/>
                    </a:ext>
                  </a:extLst>
                </p:cNvPr>
                <p:cNvPicPr/>
                <p:nvPr/>
              </p:nvPicPr>
              <p:blipFill>
                <a:blip r:embed="rId140"/>
                <a:stretch>
                  <a:fillRect/>
                </a:stretch>
              </p:blipFill>
              <p:spPr>
                <a:xfrm>
                  <a:off x="727207" y="1115004"/>
                  <a:ext cx="9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1954AE16-E298-4F5A-B327-1CC87C72A95C}"/>
                    </a:ext>
                  </a:extLst>
                </p14:cNvPr>
                <p14:cNvContentPartPr/>
                <p14:nvPr/>
              </p14:nvContentPartPr>
              <p14:xfrm>
                <a:off x="837007" y="1062804"/>
                <a:ext cx="88920" cy="91080"/>
              </p14:xfrm>
            </p:contentPart>
          </mc:Choice>
          <mc:Fallback xmlns="">
            <p:pic>
              <p:nvPicPr>
                <p:cNvPr id="96" name="Freihand 95">
                  <a:extLst>
                    <a:ext uri="{FF2B5EF4-FFF2-40B4-BE49-F238E27FC236}">
                      <a16:creationId xmlns:a16="http://schemas.microsoft.com/office/drawing/2014/main" id="{1954AE16-E298-4F5A-B327-1CC87C72A95C}"/>
                    </a:ext>
                  </a:extLst>
                </p:cNvPr>
                <p:cNvPicPr/>
                <p:nvPr/>
              </p:nvPicPr>
              <p:blipFill>
                <a:blip r:embed="rId142"/>
                <a:stretch>
                  <a:fillRect/>
                </a:stretch>
              </p:blipFill>
              <p:spPr>
                <a:xfrm>
                  <a:off x="832687" y="1058484"/>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EFD5D49A-23BB-4654-A14E-E102AA3A5667}"/>
                    </a:ext>
                  </a:extLst>
                </p14:cNvPr>
                <p14:cNvContentPartPr/>
                <p14:nvPr/>
              </p14:nvContentPartPr>
              <p14:xfrm>
                <a:off x="955087" y="1131924"/>
                <a:ext cx="10080" cy="32400"/>
              </p14:xfrm>
            </p:contentPart>
          </mc:Choice>
          <mc:Fallback xmlns="">
            <p:pic>
              <p:nvPicPr>
                <p:cNvPr id="97" name="Freihand 96">
                  <a:extLst>
                    <a:ext uri="{FF2B5EF4-FFF2-40B4-BE49-F238E27FC236}">
                      <a16:creationId xmlns:a16="http://schemas.microsoft.com/office/drawing/2014/main" id="{EFD5D49A-23BB-4654-A14E-E102AA3A5667}"/>
                    </a:ext>
                  </a:extLst>
                </p:cNvPr>
                <p:cNvPicPr/>
                <p:nvPr/>
              </p:nvPicPr>
              <p:blipFill>
                <a:blip r:embed="rId144"/>
                <a:stretch>
                  <a:fillRect/>
                </a:stretch>
              </p:blipFill>
              <p:spPr>
                <a:xfrm>
                  <a:off x="950767" y="1127604"/>
                  <a:ext cx="18720" cy="41040"/>
                </a:xfrm>
                <a:prstGeom prst="rect">
                  <a:avLst/>
                </a:prstGeom>
              </p:spPr>
            </p:pic>
          </mc:Fallback>
        </mc:AlternateContent>
      </p:grpSp>
      <p:grpSp>
        <p:nvGrpSpPr>
          <p:cNvPr id="106" name="Gruppieren 105">
            <a:extLst>
              <a:ext uri="{FF2B5EF4-FFF2-40B4-BE49-F238E27FC236}">
                <a16:creationId xmlns:a16="http://schemas.microsoft.com/office/drawing/2014/main" id="{7DD9DC4C-BA4D-4306-B7D0-F9D9B8C9728D}"/>
              </a:ext>
            </a:extLst>
          </p:cNvPr>
          <p:cNvGrpSpPr/>
          <p:nvPr/>
        </p:nvGrpSpPr>
        <p:grpSpPr>
          <a:xfrm>
            <a:off x="1089727" y="997284"/>
            <a:ext cx="519120" cy="258120"/>
            <a:chOff x="1089727" y="997284"/>
            <a:chExt cx="519120" cy="258120"/>
          </a:xfrm>
        </p:grpSpPr>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392333AB-AFBA-4E32-8EE7-FE6D06D1A787}"/>
                    </a:ext>
                  </a:extLst>
                </p14:cNvPr>
                <p14:cNvContentPartPr/>
                <p14:nvPr/>
              </p14:nvContentPartPr>
              <p14:xfrm>
                <a:off x="1089727" y="1073244"/>
                <a:ext cx="101160" cy="77040"/>
              </p14:xfrm>
            </p:contentPart>
          </mc:Choice>
          <mc:Fallback xmlns="">
            <p:pic>
              <p:nvPicPr>
                <p:cNvPr id="99" name="Freihand 98">
                  <a:extLst>
                    <a:ext uri="{FF2B5EF4-FFF2-40B4-BE49-F238E27FC236}">
                      <a16:creationId xmlns:a16="http://schemas.microsoft.com/office/drawing/2014/main" id="{392333AB-AFBA-4E32-8EE7-FE6D06D1A787}"/>
                    </a:ext>
                  </a:extLst>
                </p:cNvPr>
                <p:cNvPicPr/>
                <p:nvPr/>
              </p:nvPicPr>
              <p:blipFill>
                <a:blip r:embed="rId146"/>
                <a:stretch>
                  <a:fillRect/>
                </a:stretch>
              </p:blipFill>
              <p:spPr>
                <a:xfrm>
                  <a:off x="1085407" y="1068924"/>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F3CB6479-F4E7-4D67-9C45-56EF0B4103B0}"/>
                    </a:ext>
                  </a:extLst>
                </p14:cNvPr>
                <p14:cNvContentPartPr/>
                <p14:nvPr/>
              </p14:nvContentPartPr>
              <p14:xfrm>
                <a:off x="1141927" y="1088364"/>
                <a:ext cx="63360" cy="138240"/>
              </p14:xfrm>
            </p:contentPart>
          </mc:Choice>
          <mc:Fallback xmlns="">
            <p:pic>
              <p:nvPicPr>
                <p:cNvPr id="100" name="Freihand 99">
                  <a:extLst>
                    <a:ext uri="{FF2B5EF4-FFF2-40B4-BE49-F238E27FC236}">
                      <a16:creationId xmlns:a16="http://schemas.microsoft.com/office/drawing/2014/main" id="{F3CB6479-F4E7-4D67-9C45-56EF0B4103B0}"/>
                    </a:ext>
                  </a:extLst>
                </p:cNvPr>
                <p:cNvPicPr/>
                <p:nvPr/>
              </p:nvPicPr>
              <p:blipFill>
                <a:blip r:embed="rId148"/>
                <a:stretch>
                  <a:fillRect/>
                </a:stretch>
              </p:blipFill>
              <p:spPr>
                <a:xfrm>
                  <a:off x="1137607" y="1084044"/>
                  <a:ext cx="72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F3A0B092-6971-4941-ACA3-F93EAACDCD64}"/>
                    </a:ext>
                  </a:extLst>
                </p14:cNvPr>
                <p14:cNvContentPartPr/>
                <p14:nvPr/>
              </p14:nvContentPartPr>
              <p14:xfrm>
                <a:off x="1257847" y="1016004"/>
                <a:ext cx="20880" cy="63360"/>
              </p14:xfrm>
            </p:contentPart>
          </mc:Choice>
          <mc:Fallback xmlns="">
            <p:pic>
              <p:nvPicPr>
                <p:cNvPr id="101" name="Freihand 100">
                  <a:extLst>
                    <a:ext uri="{FF2B5EF4-FFF2-40B4-BE49-F238E27FC236}">
                      <a16:creationId xmlns:a16="http://schemas.microsoft.com/office/drawing/2014/main" id="{F3A0B092-6971-4941-ACA3-F93EAACDCD64}"/>
                    </a:ext>
                  </a:extLst>
                </p:cNvPr>
                <p:cNvPicPr/>
                <p:nvPr/>
              </p:nvPicPr>
              <p:blipFill>
                <a:blip r:embed="rId150"/>
                <a:stretch>
                  <a:fillRect/>
                </a:stretch>
              </p:blipFill>
              <p:spPr>
                <a:xfrm>
                  <a:off x="1253527" y="1011684"/>
                  <a:ext cx="29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B47EDA87-00D1-4C53-90C7-3691054F53CD}"/>
                    </a:ext>
                  </a:extLst>
                </p14:cNvPr>
                <p14:cNvContentPartPr/>
                <p14:nvPr/>
              </p14:nvContentPartPr>
              <p14:xfrm>
                <a:off x="1215727" y="997284"/>
                <a:ext cx="119880" cy="83520"/>
              </p14:xfrm>
            </p:contentPart>
          </mc:Choice>
          <mc:Fallback xmlns="">
            <p:pic>
              <p:nvPicPr>
                <p:cNvPr id="102" name="Freihand 101">
                  <a:extLst>
                    <a:ext uri="{FF2B5EF4-FFF2-40B4-BE49-F238E27FC236}">
                      <a16:creationId xmlns:a16="http://schemas.microsoft.com/office/drawing/2014/main" id="{B47EDA87-00D1-4C53-90C7-3691054F53CD}"/>
                    </a:ext>
                  </a:extLst>
                </p:cNvPr>
                <p:cNvPicPr/>
                <p:nvPr/>
              </p:nvPicPr>
              <p:blipFill>
                <a:blip r:embed="rId152"/>
                <a:stretch>
                  <a:fillRect/>
                </a:stretch>
              </p:blipFill>
              <p:spPr>
                <a:xfrm>
                  <a:off x="1211407" y="992964"/>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C331FDD0-C389-47E3-8D98-C70C03F442CE}"/>
                    </a:ext>
                  </a:extLst>
                </p14:cNvPr>
                <p14:cNvContentPartPr/>
                <p14:nvPr/>
              </p14:nvContentPartPr>
              <p14:xfrm>
                <a:off x="1342447" y="1135524"/>
                <a:ext cx="107640" cy="6120"/>
              </p14:xfrm>
            </p:contentPart>
          </mc:Choice>
          <mc:Fallback xmlns="">
            <p:pic>
              <p:nvPicPr>
                <p:cNvPr id="103" name="Freihand 102">
                  <a:extLst>
                    <a:ext uri="{FF2B5EF4-FFF2-40B4-BE49-F238E27FC236}">
                      <a16:creationId xmlns:a16="http://schemas.microsoft.com/office/drawing/2014/main" id="{C331FDD0-C389-47E3-8D98-C70C03F442CE}"/>
                    </a:ext>
                  </a:extLst>
                </p:cNvPr>
                <p:cNvPicPr/>
                <p:nvPr/>
              </p:nvPicPr>
              <p:blipFill>
                <a:blip r:embed="rId154"/>
                <a:stretch>
                  <a:fillRect/>
                </a:stretch>
              </p:blipFill>
              <p:spPr>
                <a:xfrm>
                  <a:off x="1338127" y="1131204"/>
                  <a:ext cx="116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565AE315-656E-488A-8D7E-A6E489579AE6}"/>
                    </a:ext>
                  </a:extLst>
                </p14:cNvPr>
                <p14:cNvContentPartPr/>
                <p14:nvPr/>
              </p14:nvContentPartPr>
              <p14:xfrm>
                <a:off x="1355767" y="1165044"/>
                <a:ext cx="107280" cy="9000"/>
              </p14:xfrm>
            </p:contentPart>
          </mc:Choice>
          <mc:Fallback xmlns="">
            <p:pic>
              <p:nvPicPr>
                <p:cNvPr id="104" name="Freihand 103">
                  <a:extLst>
                    <a:ext uri="{FF2B5EF4-FFF2-40B4-BE49-F238E27FC236}">
                      <a16:creationId xmlns:a16="http://schemas.microsoft.com/office/drawing/2014/main" id="{565AE315-656E-488A-8D7E-A6E489579AE6}"/>
                    </a:ext>
                  </a:extLst>
                </p:cNvPr>
                <p:cNvPicPr/>
                <p:nvPr/>
              </p:nvPicPr>
              <p:blipFill>
                <a:blip r:embed="rId156"/>
                <a:stretch>
                  <a:fillRect/>
                </a:stretch>
              </p:blipFill>
              <p:spPr>
                <a:xfrm>
                  <a:off x="1351447" y="1160724"/>
                  <a:ext cx="115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CFE96E4B-F3D3-4703-BD55-C2DB487C33BD}"/>
                    </a:ext>
                  </a:extLst>
                </p14:cNvPr>
                <p14:cNvContentPartPr/>
                <p14:nvPr/>
              </p14:nvContentPartPr>
              <p14:xfrm>
                <a:off x="1516687" y="1105644"/>
                <a:ext cx="92160" cy="149760"/>
              </p14:xfrm>
            </p:contentPart>
          </mc:Choice>
          <mc:Fallback xmlns="">
            <p:pic>
              <p:nvPicPr>
                <p:cNvPr id="105" name="Freihand 104">
                  <a:extLst>
                    <a:ext uri="{FF2B5EF4-FFF2-40B4-BE49-F238E27FC236}">
                      <a16:creationId xmlns:a16="http://schemas.microsoft.com/office/drawing/2014/main" id="{CFE96E4B-F3D3-4703-BD55-C2DB487C33BD}"/>
                    </a:ext>
                  </a:extLst>
                </p:cNvPr>
                <p:cNvPicPr/>
                <p:nvPr/>
              </p:nvPicPr>
              <p:blipFill>
                <a:blip r:embed="rId158"/>
                <a:stretch>
                  <a:fillRect/>
                </a:stretch>
              </p:blipFill>
              <p:spPr>
                <a:xfrm>
                  <a:off x="1512367" y="1101324"/>
                  <a:ext cx="100800" cy="158400"/>
                </a:xfrm>
                <a:prstGeom prst="rect">
                  <a:avLst/>
                </a:prstGeom>
              </p:spPr>
            </p:pic>
          </mc:Fallback>
        </mc:AlternateContent>
      </p:grpSp>
      <p:grpSp>
        <p:nvGrpSpPr>
          <p:cNvPr id="110" name="Gruppieren 109">
            <a:extLst>
              <a:ext uri="{FF2B5EF4-FFF2-40B4-BE49-F238E27FC236}">
                <a16:creationId xmlns:a16="http://schemas.microsoft.com/office/drawing/2014/main" id="{DB856626-0DC4-4073-9B8C-F1AFAE36A5E5}"/>
              </a:ext>
            </a:extLst>
          </p:cNvPr>
          <p:cNvGrpSpPr/>
          <p:nvPr/>
        </p:nvGrpSpPr>
        <p:grpSpPr>
          <a:xfrm>
            <a:off x="1890367" y="1096284"/>
            <a:ext cx="192960" cy="115200"/>
            <a:chOff x="1890367" y="1096284"/>
            <a:chExt cx="192960" cy="115200"/>
          </a:xfrm>
        </p:grpSpPr>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4B59D63-075D-4CA5-9742-5FE290BE044B}"/>
                    </a:ext>
                  </a:extLst>
                </p14:cNvPr>
                <p14:cNvContentPartPr/>
                <p14:nvPr/>
              </p14:nvContentPartPr>
              <p14:xfrm>
                <a:off x="1890367" y="1120764"/>
                <a:ext cx="93960" cy="10440"/>
              </p14:xfrm>
            </p:contentPart>
          </mc:Choice>
          <mc:Fallback xmlns="">
            <p:pic>
              <p:nvPicPr>
                <p:cNvPr id="107" name="Freihand 106">
                  <a:extLst>
                    <a:ext uri="{FF2B5EF4-FFF2-40B4-BE49-F238E27FC236}">
                      <a16:creationId xmlns:a16="http://schemas.microsoft.com/office/drawing/2014/main" id="{E4B59D63-075D-4CA5-9742-5FE290BE044B}"/>
                    </a:ext>
                  </a:extLst>
                </p:cNvPr>
                <p:cNvPicPr/>
                <p:nvPr/>
              </p:nvPicPr>
              <p:blipFill>
                <a:blip r:embed="rId95"/>
                <a:stretch>
                  <a:fillRect/>
                </a:stretch>
              </p:blipFill>
              <p:spPr>
                <a:xfrm>
                  <a:off x="1886047" y="1116444"/>
                  <a:ext cx="102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C367F5C8-BD62-4699-91C7-30FF744178FA}"/>
                    </a:ext>
                  </a:extLst>
                </p14:cNvPr>
                <p14:cNvContentPartPr/>
                <p14:nvPr/>
              </p14:nvContentPartPr>
              <p14:xfrm>
                <a:off x="1902247" y="1155684"/>
                <a:ext cx="82800" cy="11520"/>
              </p14:xfrm>
            </p:contentPart>
          </mc:Choice>
          <mc:Fallback xmlns="">
            <p:pic>
              <p:nvPicPr>
                <p:cNvPr id="108" name="Freihand 107">
                  <a:extLst>
                    <a:ext uri="{FF2B5EF4-FFF2-40B4-BE49-F238E27FC236}">
                      <a16:creationId xmlns:a16="http://schemas.microsoft.com/office/drawing/2014/main" id="{C367F5C8-BD62-4699-91C7-30FF744178FA}"/>
                    </a:ext>
                  </a:extLst>
                </p:cNvPr>
                <p:cNvPicPr/>
                <p:nvPr/>
              </p:nvPicPr>
              <p:blipFill>
                <a:blip r:embed="rId161"/>
                <a:stretch>
                  <a:fillRect/>
                </a:stretch>
              </p:blipFill>
              <p:spPr>
                <a:xfrm>
                  <a:off x="1897927" y="1151364"/>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A6ACC260-114A-4A66-9F6A-57AE2E1D6F67}"/>
                    </a:ext>
                  </a:extLst>
                </p14:cNvPr>
                <p14:cNvContentPartPr/>
                <p14:nvPr/>
              </p14:nvContentPartPr>
              <p14:xfrm>
                <a:off x="1996207" y="1096284"/>
                <a:ext cx="87120" cy="115200"/>
              </p14:xfrm>
            </p:contentPart>
          </mc:Choice>
          <mc:Fallback xmlns="">
            <p:pic>
              <p:nvPicPr>
                <p:cNvPr id="109" name="Freihand 108">
                  <a:extLst>
                    <a:ext uri="{FF2B5EF4-FFF2-40B4-BE49-F238E27FC236}">
                      <a16:creationId xmlns:a16="http://schemas.microsoft.com/office/drawing/2014/main" id="{A6ACC260-114A-4A66-9F6A-57AE2E1D6F67}"/>
                    </a:ext>
                  </a:extLst>
                </p:cNvPr>
                <p:cNvPicPr/>
                <p:nvPr/>
              </p:nvPicPr>
              <p:blipFill>
                <a:blip r:embed="rId163"/>
                <a:stretch>
                  <a:fillRect/>
                </a:stretch>
              </p:blipFill>
              <p:spPr>
                <a:xfrm>
                  <a:off x="1991887" y="1091964"/>
                  <a:ext cx="95760" cy="123840"/>
                </a:xfrm>
                <a:prstGeom prst="rect">
                  <a:avLst/>
                </a:prstGeom>
              </p:spPr>
            </p:pic>
          </mc:Fallback>
        </mc:AlternateContent>
      </p:grpSp>
      <p:grpSp>
        <p:nvGrpSpPr>
          <p:cNvPr id="131" name="Gruppieren 130">
            <a:extLst>
              <a:ext uri="{FF2B5EF4-FFF2-40B4-BE49-F238E27FC236}">
                <a16:creationId xmlns:a16="http://schemas.microsoft.com/office/drawing/2014/main" id="{D810AC81-D95B-421E-BD0B-67116BECD341}"/>
              </a:ext>
            </a:extLst>
          </p:cNvPr>
          <p:cNvGrpSpPr/>
          <p:nvPr/>
        </p:nvGrpSpPr>
        <p:grpSpPr>
          <a:xfrm>
            <a:off x="2356927" y="1016004"/>
            <a:ext cx="2061000" cy="224640"/>
            <a:chOff x="2356927" y="1016004"/>
            <a:chExt cx="2061000" cy="224640"/>
          </a:xfrm>
        </p:grpSpPr>
        <mc:AlternateContent xmlns:mc="http://schemas.openxmlformats.org/markup-compatibility/2006" xmlns:p14="http://schemas.microsoft.com/office/powerpoint/2010/main">
          <mc:Choice Requires="p14">
            <p:contentPart p14:bwMode="auto" r:id="rId164">
              <p14:nvContentPartPr>
                <p14:cNvPr id="111" name="Freihand 110">
                  <a:extLst>
                    <a:ext uri="{FF2B5EF4-FFF2-40B4-BE49-F238E27FC236}">
                      <a16:creationId xmlns:a16="http://schemas.microsoft.com/office/drawing/2014/main" id="{2DF4DC36-F698-4C4E-8ED5-A613AB740345}"/>
                    </a:ext>
                  </a:extLst>
                </p14:cNvPr>
                <p14:cNvContentPartPr/>
                <p14:nvPr/>
              </p14:nvContentPartPr>
              <p14:xfrm>
                <a:off x="2356927" y="1106004"/>
                <a:ext cx="71640" cy="42840"/>
              </p14:xfrm>
            </p:contentPart>
          </mc:Choice>
          <mc:Fallback xmlns="">
            <p:pic>
              <p:nvPicPr>
                <p:cNvPr id="111" name="Freihand 110">
                  <a:extLst>
                    <a:ext uri="{FF2B5EF4-FFF2-40B4-BE49-F238E27FC236}">
                      <a16:creationId xmlns:a16="http://schemas.microsoft.com/office/drawing/2014/main" id="{2DF4DC36-F698-4C4E-8ED5-A613AB740345}"/>
                    </a:ext>
                  </a:extLst>
                </p:cNvPr>
                <p:cNvPicPr/>
                <p:nvPr/>
              </p:nvPicPr>
              <p:blipFill>
                <a:blip r:embed="rId165"/>
                <a:stretch>
                  <a:fillRect/>
                </a:stretch>
              </p:blipFill>
              <p:spPr>
                <a:xfrm>
                  <a:off x="2352607" y="1101684"/>
                  <a:ext cx="80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2FD1B644-98E2-4342-B8CC-B8EBBF3C66A9}"/>
                    </a:ext>
                  </a:extLst>
                </p14:cNvPr>
                <p14:cNvContentPartPr/>
                <p14:nvPr/>
              </p14:nvContentPartPr>
              <p14:xfrm>
                <a:off x="2399407" y="1093404"/>
                <a:ext cx="71280" cy="147240"/>
              </p14:xfrm>
            </p:contentPart>
          </mc:Choice>
          <mc:Fallback xmlns="">
            <p:pic>
              <p:nvPicPr>
                <p:cNvPr id="112" name="Freihand 111">
                  <a:extLst>
                    <a:ext uri="{FF2B5EF4-FFF2-40B4-BE49-F238E27FC236}">
                      <a16:creationId xmlns:a16="http://schemas.microsoft.com/office/drawing/2014/main" id="{2FD1B644-98E2-4342-B8CC-B8EBBF3C66A9}"/>
                    </a:ext>
                  </a:extLst>
                </p:cNvPr>
                <p:cNvPicPr/>
                <p:nvPr/>
              </p:nvPicPr>
              <p:blipFill>
                <a:blip r:embed="rId167"/>
                <a:stretch>
                  <a:fillRect/>
                </a:stretch>
              </p:blipFill>
              <p:spPr>
                <a:xfrm>
                  <a:off x="2395087" y="1089084"/>
                  <a:ext cx="79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DCE2BA5C-5E76-477B-A50C-9317A9A0C0D0}"/>
                    </a:ext>
                  </a:extLst>
                </p14:cNvPr>
                <p14:cNvContentPartPr/>
                <p14:nvPr/>
              </p14:nvContentPartPr>
              <p14:xfrm>
                <a:off x="2572927" y="1111404"/>
                <a:ext cx="116640" cy="8280"/>
              </p14:xfrm>
            </p:contentPart>
          </mc:Choice>
          <mc:Fallback xmlns="">
            <p:pic>
              <p:nvPicPr>
                <p:cNvPr id="113" name="Freihand 112">
                  <a:extLst>
                    <a:ext uri="{FF2B5EF4-FFF2-40B4-BE49-F238E27FC236}">
                      <a16:creationId xmlns:a16="http://schemas.microsoft.com/office/drawing/2014/main" id="{DCE2BA5C-5E76-477B-A50C-9317A9A0C0D0}"/>
                    </a:ext>
                  </a:extLst>
                </p:cNvPr>
                <p:cNvPicPr/>
                <p:nvPr/>
              </p:nvPicPr>
              <p:blipFill>
                <a:blip r:embed="rId169"/>
                <a:stretch>
                  <a:fillRect/>
                </a:stretch>
              </p:blipFill>
              <p:spPr>
                <a:xfrm>
                  <a:off x="2568607" y="1107084"/>
                  <a:ext cx="12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Freihand 113">
                  <a:extLst>
                    <a:ext uri="{FF2B5EF4-FFF2-40B4-BE49-F238E27FC236}">
                      <a16:creationId xmlns:a16="http://schemas.microsoft.com/office/drawing/2014/main" id="{BBCD8187-C4F5-4B1C-A501-D4A3D9DC2F22}"/>
                    </a:ext>
                  </a:extLst>
                </p14:cNvPr>
                <p14:cNvContentPartPr/>
                <p14:nvPr/>
              </p14:nvContentPartPr>
              <p14:xfrm>
                <a:off x="2575447" y="1153524"/>
                <a:ext cx="120960" cy="2520"/>
              </p14:xfrm>
            </p:contentPart>
          </mc:Choice>
          <mc:Fallback xmlns="">
            <p:pic>
              <p:nvPicPr>
                <p:cNvPr id="114" name="Freihand 113">
                  <a:extLst>
                    <a:ext uri="{FF2B5EF4-FFF2-40B4-BE49-F238E27FC236}">
                      <a16:creationId xmlns:a16="http://schemas.microsoft.com/office/drawing/2014/main" id="{BBCD8187-C4F5-4B1C-A501-D4A3D9DC2F22}"/>
                    </a:ext>
                  </a:extLst>
                </p:cNvPr>
                <p:cNvPicPr/>
                <p:nvPr/>
              </p:nvPicPr>
              <p:blipFill>
                <a:blip r:embed="rId171"/>
                <a:stretch>
                  <a:fillRect/>
                </a:stretch>
              </p:blipFill>
              <p:spPr>
                <a:xfrm>
                  <a:off x="2571127" y="1149204"/>
                  <a:ext cx="129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4CFFC1F3-A093-4CE1-9E12-B15A37661AA9}"/>
                    </a:ext>
                  </a:extLst>
                </p14:cNvPr>
                <p14:cNvContentPartPr/>
                <p14:nvPr/>
              </p14:nvContentPartPr>
              <p14:xfrm>
                <a:off x="2820607" y="1067844"/>
                <a:ext cx="92520" cy="70560"/>
              </p14:xfrm>
            </p:contentPart>
          </mc:Choice>
          <mc:Fallback xmlns="">
            <p:pic>
              <p:nvPicPr>
                <p:cNvPr id="116" name="Freihand 115">
                  <a:extLst>
                    <a:ext uri="{FF2B5EF4-FFF2-40B4-BE49-F238E27FC236}">
                      <a16:creationId xmlns:a16="http://schemas.microsoft.com/office/drawing/2014/main" id="{4CFFC1F3-A093-4CE1-9E12-B15A37661AA9}"/>
                    </a:ext>
                  </a:extLst>
                </p:cNvPr>
                <p:cNvPicPr/>
                <p:nvPr/>
              </p:nvPicPr>
              <p:blipFill>
                <a:blip r:embed="rId173"/>
                <a:stretch>
                  <a:fillRect/>
                </a:stretch>
              </p:blipFill>
              <p:spPr>
                <a:xfrm>
                  <a:off x="2816287" y="1063524"/>
                  <a:ext cx="101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7" name="Freihand 116">
                  <a:extLst>
                    <a:ext uri="{FF2B5EF4-FFF2-40B4-BE49-F238E27FC236}">
                      <a16:creationId xmlns:a16="http://schemas.microsoft.com/office/drawing/2014/main" id="{B99A7C8A-699C-4E1E-8F86-F69CCC2916FE}"/>
                    </a:ext>
                  </a:extLst>
                </p14:cNvPr>
                <p14:cNvContentPartPr/>
                <p14:nvPr/>
              </p14:nvContentPartPr>
              <p14:xfrm>
                <a:off x="2951647" y="1075044"/>
                <a:ext cx="67320" cy="74160"/>
              </p14:xfrm>
            </p:contentPart>
          </mc:Choice>
          <mc:Fallback xmlns="">
            <p:pic>
              <p:nvPicPr>
                <p:cNvPr id="117" name="Freihand 116">
                  <a:extLst>
                    <a:ext uri="{FF2B5EF4-FFF2-40B4-BE49-F238E27FC236}">
                      <a16:creationId xmlns:a16="http://schemas.microsoft.com/office/drawing/2014/main" id="{B99A7C8A-699C-4E1E-8F86-F69CCC2916FE}"/>
                    </a:ext>
                  </a:extLst>
                </p:cNvPr>
                <p:cNvPicPr/>
                <p:nvPr/>
              </p:nvPicPr>
              <p:blipFill>
                <a:blip r:embed="rId175"/>
                <a:stretch>
                  <a:fillRect/>
                </a:stretch>
              </p:blipFill>
              <p:spPr>
                <a:xfrm>
                  <a:off x="2947327" y="1070724"/>
                  <a:ext cx="75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8" name="Freihand 117">
                  <a:extLst>
                    <a:ext uri="{FF2B5EF4-FFF2-40B4-BE49-F238E27FC236}">
                      <a16:creationId xmlns:a16="http://schemas.microsoft.com/office/drawing/2014/main" id="{919F9024-572E-4F5F-98F1-9E86B9E5110E}"/>
                    </a:ext>
                  </a:extLst>
                </p14:cNvPr>
                <p14:cNvContentPartPr/>
                <p14:nvPr/>
              </p14:nvContentPartPr>
              <p14:xfrm>
                <a:off x="3045607" y="1079364"/>
                <a:ext cx="95760" cy="63720"/>
              </p14:xfrm>
            </p:contentPart>
          </mc:Choice>
          <mc:Fallback xmlns="">
            <p:pic>
              <p:nvPicPr>
                <p:cNvPr id="118" name="Freihand 117">
                  <a:extLst>
                    <a:ext uri="{FF2B5EF4-FFF2-40B4-BE49-F238E27FC236}">
                      <a16:creationId xmlns:a16="http://schemas.microsoft.com/office/drawing/2014/main" id="{919F9024-572E-4F5F-98F1-9E86B9E5110E}"/>
                    </a:ext>
                  </a:extLst>
                </p:cNvPr>
                <p:cNvPicPr/>
                <p:nvPr/>
              </p:nvPicPr>
              <p:blipFill>
                <a:blip r:embed="rId177"/>
                <a:stretch>
                  <a:fillRect/>
                </a:stretch>
              </p:blipFill>
              <p:spPr>
                <a:xfrm>
                  <a:off x="3041287" y="1075044"/>
                  <a:ext cx="104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ECA8A56E-BB10-46AF-8FF9-8CF227BF223E}"/>
                    </a:ext>
                  </a:extLst>
                </p14:cNvPr>
                <p14:cNvContentPartPr/>
                <p14:nvPr/>
              </p14:nvContentPartPr>
              <p14:xfrm>
                <a:off x="3265927" y="1089444"/>
                <a:ext cx="7920" cy="57960"/>
              </p14:xfrm>
            </p:contentPart>
          </mc:Choice>
          <mc:Fallback xmlns="">
            <p:pic>
              <p:nvPicPr>
                <p:cNvPr id="119" name="Freihand 118">
                  <a:extLst>
                    <a:ext uri="{FF2B5EF4-FFF2-40B4-BE49-F238E27FC236}">
                      <a16:creationId xmlns:a16="http://schemas.microsoft.com/office/drawing/2014/main" id="{ECA8A56E-BB10-46AF-8FF9-8CF227BF223E}"/>
                    </a:ext>
                  </a:extLst>
                </p:cNvPr>
                <p:cNvPicPr/>
                <p:nvPr/>
              </p:nvPicPr>
              <p:blipFill>
                <a:blip r:embed="rId179"/>
                <a:stretch>
                  <a:fillRect/>
                </a:stretch>
              </p:blipFill>
              <p:spPr>
                <a:xfrm>
                  <a:off x="3261607" y="1085124"/>
                  <a:ext cx="1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82ADEB75-FD8C-434A-A7FB-34B290A9D80F}"/>
                    </a:ext>
                  </a:extLst>
                </p14:cNvPr>
                <p14:cNvContentPartPr/>
                <p14:nvPr/>
              </p14:nvContentPartPr>
              <p14:xfrm>
                <a:off x="3246847" y="1116084"/>
                <a:ext cx="76320" cy="3600"/>
              </p14:xfrm>
            </p:contentPart>
          </mc:Choice>
          <mc:Fallback xmlns="">
            <p:pic>
              <p:nvPicPr>
                <p:cNvPr id="120" name="Freihand 119">
                  <a:extLst>
                    <a:ext uri="{FF2B5EF4-FFF2-40B4-BE49-F238E27FC236}">
                      <a16:creationId xmlns:a16="http://schemas.microsoft.com/office/drawing/2014/main" id="{82ADEB75-FD8C-434A-A7FB-34B290A9D80F}"/>
                    </a:ext>
                  </a:extLst>
                </p:cNvPr>
                <p:cNvPicPr/>
                <p:nvPr/>
              </p:nvPicPr>
              <p:blipFill>
                <a:blip r:embed="rId181"/>
                <a:stretch>
                  <a:fillRect/>
                </a:stretch>
              </p:blipFill>
              <p:spPr>
                <a:xfrm>
                  <a:off x="3242527" y="111176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A3097E83-F025-413E-98F1-1CE334C3E6DC}"/>
                    </a:ext>
                  </a:extLst>
                </p14:cNvPr>
                <p14:cNvContentPartPr/>
                <p14:nvPr/>
              </p14:nvContentPartPr>
              <p14:xfrm>
                <a:off x="3366727" y="1064964"/>
                <a:ext cx="83160" cy="75240"/>
              </p14:xfrm>
            </p:contentPart>
          </mc:Choice>
          <mc:Fallback xmlns="">
            <p:pic>
              <p:nvPicPr>
                <p:cNvPr id="121" name="Freihand 120">
                  <a:extLst>
                    <a:ext uri="{FF2B5EF4-FFF2-40B4-BE49-F238E27FC236}">
                      <a16:creationId xmlns:a16="http://schemas.microsoft.com/office/drawing/2014/main" id="{A3097E83-F025-413E-98F1-1CE334C3E6DC}"/>
                    </a:ext>
                  </a:extLst>
                </p:cNvPr>
                <p:cNvPicPr/>
                <p:nvPr/>
              </p:nvPicPr>
              <p:blipFill>
                <a:blip r:embed="rId183"/>
                <a:stretch>
                  <a:fillRect/>
                </a:stretch>
              </p:blipFill>
              <p:spPr>
                <a:xfrm>
                  <a:off x="3362407" y="1060644"/>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A361C372-780A-465F-AE78-31E7808AE265}"/>
                    </a:ext>
                  </a:extLst>
                </p14:cNvPr>
                <p14:cNvContentPartPr/>
                <p14:nvPr/>
              </p14:nvContentPartPr>
              <p14:xfrm>
                <a:off x="3474367" y="1143804"/>
                <a:ext cx="12600" cy="64440"/>
              </p14:xfrm>
            </p:contentPart>
          </mc:Choice>
          <mc:Fallback xmlns="">
            <p:pic>
              <p:nvPicPr>
                <p:cNvPr id="122" name="Freihand 121">
                  <a:extLst>
                    <a:ext uri="{FF2B5EF4-FFF2-40B4-BE49-F238E27FC236}">
                      <a16:creationId xmlns:a16="http://schemas.microsoft.com/office/drawing/2014/main" id="{A361C372-780A-465F-AE78-31E7808AE265}"/>
                    </a:ext>
                  </a:extLst>
                </p:cNvPr>
                <p:cNvPicPr/>
                <p:nvPr/>
              </p:nvPicPr>
              <p:blipFill>
                <a:blip r:embed="rId185"/>
                <a:stretch>
                  <a:fillRect/>
                </a:stretch>
              </p:blipFill>
              <p:spPr>
                <a:xfrm>
                  <a:off x="3470047" y="1139484"/>
                  <a:ext cx="21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1C3C0DA3-064B-4944-B129-92F8E3330717}"/>
                    </a:ext>
                  </a:extLst>
                </p14:cNvPr>
                <p14:cNvContentPartPr/>
                <p14:nvPr/>
              </p14:nvContentPartPr>
              <p14:xfrm>
                <a:off x="3543847" y="1046244"/>
                <a:ext cx="75600" cy="102960"/>
              </p14:xfrm>
            </p:contentPart>
          </mc:Choice>
          <mc:Fallback xmlns="">
            <p:pic>
              <p:nvPicPr>
                <p:cNvPr id="123" name="Freihand 122">
                  <a:extLst>
                    <a:ext uri="{FF2B5EF4-FFF2-40B4-BE49-F238E27FC236}">
                      <a16:creationId xmlns:a16="http://schemas.microsoft.com/office/drawing/2014/main" id="{1C3C0DA3-064B-4944-B129-92F8E3330717}"/>
                    </a:ext>
                  </a:extLst>
                </p:cNvPr>
                <p:cNvPicPr/>
                <p:nvPr/>
              </p:nvPicPr>
              <p:blipFill>
                <a:blip r:embed="rId187"/>
                <a:stretch>
                  <a:fillRect/>
                </a:stretch>
              </p:blipFill>
              <p:spPr>
                <a:xfrm>
                  <a:off x="3539527" y="1041924"/>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Freihand 123">
                  <a:extLst>
                    <a:ext uri="{FF2B5EF4-FFF2-40B4-BE49-F238E27FC236}">
                      <a16:creationId xmlns:a16="http://schemas.microsoft.com/office/drawing/2014/main" id="{4A9BE956-93D2-4E09-BD93-B9B72C741BB9}"/>
                    </a:ext>
                  </a:extLst>
                </p14:cNvPr>
                <p14:cNvContentPartPr/>
                <p14:nvPr/>
              </p14:nvContentPartPr>
              <p14:xfrm>
                <a:off x="3661567" y="1073604"/>
                <a:ext cx="76680" cy="106920"/>
              </p14:xfrm>
            </p:contentPart>
          </mc:Choice>
          <mc:Fallback xmlns="">
            <p:pic>
              <p:nvPicPr>
                <p:cNvPr id="124" name="Freihand 123">
                  <a:extLst>
                    <a:ext uri="{FF2B5EF4-FFF2-40B4-BE49-F238E27FC236}">
                      <a16:creationId xmlns:a16="http://schemas.microsoft.com/office/drawing/2014/main" id="{4A9BE956-93D2-4E09-BD93-B9B72C741BB9}"/>
                    </a:ext>
                  </a:extLst>
                </p:cNvPr>
                <p:cNvPicPr/>
                <p:nvPr/>
              </p:nvPicPr>
              <p:blipFill>
                <a:blip r:embed="rId189"/>
                <a:stretch>
                  <a:fillRect/>
                </a:stretch>
              </p:blipFill>
              <p:spPr>
                <a:xfrm>
                  <a:off x="3657247" y="1069284"/>
                  <a:ext cx="85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D5175F3F-2D4B-4AEF-9EBE-9AAE11BB377C}"/>
                    </a:ext>
                  </a:extLst>
                </p14:cNvPr>
                <p14:cNvContentPartPr/>
                <p14:nvPr/>
              </p14:nvContentPartPr>
              <p14:xfrm>
                <a:off x="3825367" y="1102764"/>
                <a:ext cx="91080" cy="8280"/>
              </p14:xfrm>
            </p:contentPart>
          </mc:Choice>
          <mc:Fallback xmlns="">
            <p:pic>
              <p:nvPicPr>
                <p:cNvPr id="125" name="Freihand 124">
                  <a:extLst>
                    <a:ext uri="{FF2B5EF4-FFF2-40B4-BE49-F238E27FC236}">
                      <a16:creationId xmlns:a16="http://schemas.microsoft.com/office/drawing/2014/main" id="{D5175F3F-2D4B-4AEF-9EBE-9AAE11BB377C}"/>
                    </a:ext>
                  </a:extLst>
                </p:cNvPr>
                <p:cNvPicPr/>
                <p:nvPr/>
              </p:nvPicPr>
              <p:blipFill>
                <a:blip r:embed="rId191"/>
                <a:stretch>
                  <a:fillRect/>
                </a:stretch>
              </p:blipFill>
              <p:spPr>
                <a:xfrm>
                  <a:off x="3821047" y="1098444"/>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2FCDB0CF-EBD1-43E1-B183-C58FF61BB10E}"/>
                    </a:ext>
                  </a:extLst>
                </p14:cNvPr>
                <p14:cNvContentPartPr/>
                <p14:nvPr/>
              </p14:nvContentPartPr>
              <p14:xfrm>
                <a:off x="3959647" y="1046964"/>
                <a:ext cx="75240" cy="109440"/>
              </p14:xfrm>
            </p:contentPart>
          </mc:Choice>
          <mc:Fallback xmlns="">
            <p:pic>
              <p:nvPicPr>
                <p:cNvPr id="126" name="Freihand 125">
                  <a:extLst>
                    <a:ext uri="{FF2B5EF4-FFF2-40B4-BE49-F238E27FC236}">
                      <a16:creationId xmlns:a16="http://schemas.microsoft.com/office/drawing/2014/main" id="{2FCDB0CF-EBD1-43E1-B183-C58FF61BB10E}"/>
                    </a:ext>
                  </a:extLst>
                </p:cNvPr>
                <p:cNvPicPr/>
                <p:nvPr/>
              </p:nvPicPr>
              <p:blipFill>
                <a:blip r:embed="rId193"/>
                <a:stretch>
                  <a:fillRect/>
                </a:stretch>
              </p:blipFill>
              <p:spPr>
                <a:xfrm>
                  <a:off x="3955327" y="1042644"/>
                  <a:ext cx="8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Freihand 126">
                  <a:extLst>
                    <a:ext uri="{FF2B5EF4-FFF2-40B4-BE49-F238E27FC236}">
                      <a16:creationId xmlns:a16="http://schemas.microsoft.com/office/drawing/2014/main" id="{124CF92C-9B61-43D9-A1CD-48FB5BEF1C8A}"/>
                    </a:ext>
                  </a:extLst>
                </p14:cNvPr>
                <p14:cNvContentPartPr/>
                <p14:nvPr/>
              </p14:nvContentPartPr>
              <p14:xfrm>
                <a:off x="4078447" y="1073244"/>
                <a:ext cx="82800" cy="65160"/>
              </p14:xfrm>
            </p:contentPart>
          </mc:Choice>
          <mc:Fallback xmlns="">
            <p:pic>
              <p:nvPicPr>
                <p:cNvPr id="127" name="Freihand 126">
                  <a:extLst>
                    <a:ext uri="{FF2B5EF4-FFF2-40B4-BE49-F238E27FC236}">
                      <a16:creationId xmlns:a16="http://schemas.microsoft.com/office/drawing/2014/main" id="{124CF92C-9B61-43D9-A1CD-48FB5BEF1C8A}"/>
                    </a:ext>
                  </a:extLst>
                </p:cNvPr>
                <p:cNvPicPr/>
                <p:nvPr/>
              </p:nvPicPr>
              <p:blipFill>
                <a:blip r:embed="rId195"/>
                <a:stretch>
                  <a:fillRect/>
                </a:stretch>
              </p:blipFill>
              <p:spPr>
                <a:xfrm>
                  <a:off x="4074127" y="1068924"/>
                  <a:ext cx="91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30061536-8FB9-49A1-A3BA-9A4F1AA1DCEA}"/>
                    </a:ext>
                  </a:extLst>
                </p14:cNvPr>
                <p14:cNvContentPartPr/>
                <p14:nvPr/>
              </p14:nvContentPartPr>
              <p14:xfrm>
                <a:off x="4206607" y="1073244"/>
                <a:ext cx="74880" cy="52920"/>
              </p14:xfrm>
            </p:contentPart>
          </mc:Choice>
          <mc:Fallback xmlns="">
            <p:pic>
              <p:nvPicPr>
                <p:cNvPr id="128" name="Freihand 127">
                  <a:extLst>
                    <a:ext uri="{FF2B5EF4-FFF2-40B4-BE49-F238E27FC236}">
                      <a16:creationId xmlns:a16="http://schemas.microsoft.com/office/drawing/2014/main" id="{30061536-8FB9-49A1-A3BA-9A4F1AA1DCEA}"/>
                    </a:ext>
                  </a:extLst>
                </p:cNvPr>
                <p:cNvPicPr/>
                <p:nvPr/>
              </p:nvPicPr>
              <p:blipFill>
                <a:blip r:embed="rId197"/>
                <a:stretch>
                  <a:fillRect/>
                </a:stretch>
              </p:blipFill>
              <p:spPr>
                <a:xfrm>
                  <a:off x="4202287" y="1068924"/>
                  <a:ext cx="83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9DDC0B8B-9597-41E7-B6DC-0FB5DB54865A}"/>
                    </a:ext>
                  </a:extLst>
                </p14:cNvPr>
                <p14:cNvContentPartPr/>
                <p14:nvPr/>
              </p14:nvContentPartPr>
              <p14:xfrm>
                <a:off x="4348447" y="1081164"/>
                <a:ext cx="69480" cy="46800"/>
              </p14:xfrm>
            </p:contentPart>
          </mc:Choice>
          <mc:Fallback xmlns="">
            <p:pic>
              <p:nvPicPr>
                <p:cNvPr id="129" name="Freihand 128">
                  <a:extLst>
                    <a:ext uri="{FF2B5EF4-FFF2-40B4-BE49-F238E27FC236}">
                      <a16:creationId xmlns:a16="http://schemas.microsoft.com/office/drawing/2014/main" id="{9DDC0B8B-9597-41E7-B6DC-0FB5DB54865A}"/>
                    </a:ext>
                  </a:extLst>
                </p:cNvPr>
                <p:cNvPicPr/>
                <p:nvPr/>
              </p:nvPicPr>
              <p:blipFill>
                <a:blip r:embed="rId199"/>
                <a:stretch>
                  <a:fillRect/>
                </a:stretch>
              </p:blipFill>
              <p:spPr>
                <a:xfrm>
                  <a:off x="4344127" y="1076844"/>
                  <a:ext cx="78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4C33AE2B-3BA0-4E05-8AA3-373E4D2CEC88}"/>
                    </a:ext>
                  </a:extLst>
                </p14:cNvPr>
                <p14:cNvContentPartPr/>
                <p14:nvPr/>
              </p14:nvContentPartPr>
              <p14:xfrm>
                <a:off x="4385527" y="1016004"/>
                <a:ext cx="360" cy="360"/>
              </p14:xfrm>
            </p:contentPart>
          </mc:Choice>
          <mc:Fallback xmlns="">
            <p:pic>
              <p:nvPicPr>
                <p:cNvPr id="130" name="Freihand 129">
                  <a:extLst>
                    <a:ext uri="{FF2B5EF4-FFF2-40B4-BE49-F238E27FC236}">
                      <a16:creationId xmlns:a16="http://schemas.microsoft.com/office/drawing/2014/main" id="{4C33AE2B-3BA0-4E05-8AA3-373E4D2CEC88}"/>
                    </a:ext>
                  </a:extLst>
                </p:cNvPr>
                <p:cNvPicPr/>
                <p:nvPr/>
              </p:nvPicPr>
              <p:blipFill>
                <a:blip r:embed="rId83"/>
                <a:stretch>
                  <a:fillRect/>
                </a:stretch>
              </p:blipFill>
              <p:spPr>
                <a:xfrm>
                  <a:off x="4381207" y="10116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B47D5CCF-414B-42E3-8CA1-DBE50F7A2F06}"/>
                  </a:ext>
                </a:extLst>
              </p14:cNvPr>
              <p14:cNvContentPartPr/>
              <p14:nvPr/>
            </p14:nvContentPartPr>
            <p14:xfrm>
              <a:off x="4668847" y="1030764"/>
              <a:ext cx="16920" cy="110160"/>
            </p14:xfrm>
          </p:contentPart>
        </mc:Choice>
        <mc:Fallback xmlns="">
          <p:pic>
            <p:nvPicPr>
              <p:cNvPr id="132" name="Freihand 131">
                <a:extLst>
                  <a:ext uri="{FF2B5EF4-FFF2-40B4-BE49-F238E27FC236}">
                    <a16:creationId xmlns:a16="http://schemas.microsoft.com/office/drawing/2014/main" id="{B47D5CCF-414B-42E3-8CA1-DBE50F7A2F06}"/>
                  </a:ext>
                </a:extLst>
              </p:cNvPr>
              <p:cNvPicPr/>
              <p:nvPr/>
            </p:nvPicPr>
            <p:blipFill>
              <a:blip r:embed="rId202"/>
              <a:stretch>
                <a:fillRect/>
              </a:stretch>
            </p:blipFill>
            <p:spPr>
              <a:xfrm>
                <a:off x="4664527" y="1026444"/>
                <a:ext cx="25560" cy="118800"/>
              </a:xfrm>
              <a:prstGeom prst="rect">
                <a:avLst/>
              </a:prstGeom>
            </p:spPr>
          </p:pic>
        </mc:Fallback>
      </mc:AlternateContent>
      <p:grpSp>
        <p:nvGrpSpPr>
          <p:cNvPr id="139" name="Gruppieren 138">
            <a:extLst>
              <a:ext uri="{FF2B5EF4-FFF2-40B4-BE49-F238E27FC236}">
                <a16:creationId xmlns:a16="http://schemas.microsoft.com/office/drawing/2014/main" id="{DA01C922-2874-4F82-B508-DCC5918C6B35}"/>
              </a:ext>
            </a:extLst>
          </p:cNvPr>
          <p:cNvGrpSpPr/>
          <p:nvPr/>
        </p:nvGrpSpPr>
        <p:grpSpPr>
          <a:xfrm>
            <a:off x="4805647" y="1039764"/>
            <a:ext cx="457560" cy="136440"/>
            <a:chOff x="4805647" y="1039764"/>
            <a:chExt cx="457560" cy="136440"/>
          </a:xfrm>
        </p:grpSpPr>
        <mc:AlternateContent xmlns:mc="http://schemas.openxmlformats.org/markup-compatibility/2006" xmlns:p14="http://schemas.microsoft.com/office/powerpoint/2010/main">
          <mc:Choice Requires="p14">
            <p:contentPart p14:bwMode="auto" r:id="rId203">
              <p14:nvContentPartPr>
                <p14:cNvPr id="133" name="Freihand 132">
                  <a:extLst>
                    <a:ext uri="{FF2B5EF4-FFF2-40B4-BE49-F238E27FC236}">
                      <a16:creationId xmlns:a16="http://schemas.microsoft.com/office/drawing/2014/main" id="{214CDF5E-59DB-482E-87CC-4B3E0E65FF64}"/>
                    </a:ext>
                  </a:extLst>
                </p14:cNvPr>
                <p14:cNvContentPartPr/>
                <p14:nvPr/>
              </p14:nvContentPartPr>
              <p14:xfrm>
                <a:off x="4805647" y="1081524"/>
                <a:ext cx="91080" cy="5400"/>
              </p14:xfrm>
            </p:contentPart>
          </mc:Choice>
          <mc:Fallback xmlns="">
            <p:pic>
              <p:nvPicPr>
                <p:cNvPr id="133" name="Freihand 132">
                  <a:extLst>
                    <a:ext uri="{FF2B5EF4-FFF2-40B4-BE49-F238E27FC236}">
                      <a16:creationId xmlns:a16="http://schemas.microsoft.com/office/drawing/2014/main" id="{214CDF5E-59DB-482E-87CC-4B3E0E65FF64}"/>
                    </a:ext>
                  </a:extLst>
                </p:cNvPr>
                <p:cNvPicPr/>
                <p:nvPr/>
              </p:nvPicPr>
              <p:blipFill>
                <a:blip r:embed="rId204"/>
                <a:stretch>
                  <a:fillRect/>
                </a:stretch>
              </p:blipFill>
              <p:spPr>
                <a:xfrm>
                  <a:off x="4801327" y="1077204"/>
                  <a:ext cx="997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4" name="Freihand 133">
                  <a:extLst>
                    <a:ext uri="{FF2B5EF4-FFF2-40B4-BE49-F238E27FC236}">
                      <a16:creationId xmlns:a16="http://schemas.microsoft.com/office/drawing/2014/main" id="{088D63CE-EDF0-4AB3-9A86-E23A4672A921}"/>
                    </a:ext>
                  </a:extLst>
                </p14:cNvPr>
                <p14:cNvContentPartPr/>
                <p14:nvPr/>
              </p14:nvContentPartPr>
              <p14:xfrm>
                <a:off x="4953967" y="1048764"/>
                <a:ext cx="62640" cy="78480"/>
              </p14:xfrm>
            </p:contentPart>
          </mc:Choice>
          <mc:Fallback xmlns="">
            <p:pic>
              <p:nvPicPr>
                <p:cNvPr id="134" name="Freihand 133">
                  <a:extLst>
                    <a:ext uri="{FF2B5EF4-FFF2-40B4-BE49-F238E27FC236}">
                      <a16:creationId xmlns:a16="http://schemas.microsoft.com/office/drawing/2014/main" id="{088D63CE-EDF0-4AB3-9A86-E23A4672A921}"/>
                    </a:ext>
                  </a:extLst>
                </p:cNvPr>
                <p:cNvPicPr/>
                <p:nvPr/>
              </p:nvPicPr>
              <p:blipFill>
                <a:blip r:embed="rId206"/>
                <a:stretch>
                  <a:fillRect/>
                </a:stretch>
              </p:blipFill>
              <p:spPr>
                <a:xfrm>
                  <a:off x="4949647" y="1044444"/>
                  <a:ext cx="71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 name="Freihand 134">
                  <a:extLst>
                    <a:ext uri="{FF2B5EF4-FFF2-40B4-BE49-F238E27FC236}">
                      <a16:creationId xmlns:a16="http://schemas.microsoft.com/office/drawing/2014/main" id="{3BC86B61-4A73-4B3E-9934-4BF38E211C6D}"/>
                    </a:ext>
                  </a:extLst>
                </p14:cNvPr>
                <p14:cNvContentPartPr/>
                <p14:nvPr/>
              </p14:nvContentPartPr>
              <p14:xfrm>
                <a:off x="5049727" y="1097364"/>
                <a:ext cx="9720" cy="71280"/>
              </p14:xfrm>
            </p:contentPart>
          </mc:Choice>
          <mc:Fallback xmlns="">
            <p:pic>
              <p:nvPicPr>
                <p:cNvPr id="135" name="Freihand 134">
                  <a:extLst>
                    <a:ext uri="{FF2B5EF4-FFF2-40B4-BE49-F238E27FC236}">
                      <a16:creationId xmlns:a16="http://schemas.microsoft.com/office/drawing/2014/main" id="{3BC86B61-4A73-4B3E-9934-4BF38E211C6D}"/>
                    </a:ext>
                  </a:extLst>
                </p:cNvPr>
                <p:cNvPicPr/>
                <p:nvPr/>
              </p:nvPicPr>
              <p:blipFill>
                <a:blip r:embed="rId208"/>
                <a:stretch>
                  <a:fillRect/>
                </a:stretch>
              </p:blipFill>
              <p:spPr>
                <a:xfrm>
                  <a:off x="5045407" y="1093044"/>
                  <a:ext cx="18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0D2A05E6-B08E-47BB-9A3C-38A5B9A8E672}"/>
                    </a:ext>
                  </a:extLst>
                </p14:cNvPr>
                <p14:cNvContentPartPr/>
                <p14:nvPr/>
              </p14:nvContentPartPr>
              <p14:xfrm>
                <a:off x="5078887" y="1039764"/>
                <a:ext cx="61560" cy="87480"/>
              </p14:xfrm>
            </p:contentPart>
          </mc:Choice>
          <mc:Fallback xmlns="">
            <p:pic>
              <p:nvPicPr>
                <p:cNvPr id="136" name="Freihand 135">
                  <a:extLst>
                    <a:ext uri="{FF2B5EF4-FFF2-40B4-BE49-F238E27FC236}">
                      <a16:creationId xmlns:a16="http://schemas.microsoft.com/office/drawing/2014/main" id="{0D2A05E6-B08E-47BB-9A3C-38A5B9A8E672}"/>
                    </a:ext>
                  </a:extLst>
                </p:cNvPr>
                <p:cNvPicPr/>
                <p:nvPr/>
              </p:nvPicPr>
              <p:blipFill>
                <a:blip r:embed="rId210"/>
                <a:stretch>
                  <a:fillRect/>
                </a:stretch>
              </p:blipFill>
              <p:spPr>
                <a:xfrm>
                  <a:off x="5074567" y="1035444"/>
                  <a:ext cx="70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66AFB0E2-D3BA-45D8-9672-54BB92996575}"/>
                    </a:ext>
                  </a:extLst>
                </p14:cNvPr>
                <p14:cNvContentPartPr/>
                <p14:nvPr/>
              </p14:nvContentPartPr>
              <p14:xfrm>
                <a:off x="5201287" y="1053444"/>
                <a:ext cx="52920" cy="51480"/>
              </p14:xfrm>
            </p:contentPart>
          </mc:Choice>
          <mc:Fallback xmlns="">
            <p:pic>
              <p:nvPicPr>
                <p:cNvPr id="137" name="Freihand 136">
                  <a:extLst>
                    <a:ext uri="{FF2B5EF4-FFF2-40B4-BE49-F238E27FC236}">
                      <a16:creationId xmlns:a16="http://schemas.microsoft.com/office/drawing/2014/main" id="{66AFB0E2-D3BA-45D8-9672-54BB92996575}"/>
                    </a:ext>
                  </a:extLst>
                </p:cNvPr>
                <p:cNvPicPr/>
                <p:nvPr/>
              </p:nvPicPr>
              <p:blipFill>
                <a:blip r:embed="rId212"/>
                <a:stretch>
                  <a:fillRect/>
                </a:stretch>
              </p:blipFill>
              <p:spPr>
                <a:xfrm>
                  <a:off x="5196967" y="1049124"/>
                  <a:ext cx="61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BEDC89FE-188C-4FF1-9329-2BD9A371E743}"/>
                    </a:ext>
                  </a:extLst>
                </p14:cNvPr>
                <p14:cNvContentPartPr/>
                <p14:nvPr/>
              </p14:nvContentPartPr>
              <p14:xfrm>
                <a:off x="5206687" y="1061364"/>
                <a:ext cx="56520" cy="114840"/>
              </p14:xfrm>
            </p:contentPart>
          </mc:Choice>
          <mc:Fallback xmlns="">
            <p:pic>
              <p:nvPicPr>
                <p:cNvPr id="138" name="Freihand 137">
                  <a:extLst>
                    <a:ext uri="{FF2B5EF4-FFF2-40B4-BE49-F238E27FC236}">
                      <a16:creationId xmlns:a16="http://schemas.microsoft.com/office/drawing/2014/main" id="{BEDC89FE-188C-4FF1-9329-2BD9A371E743}"/>
                    </a:ext>
                  </a:extLst>
                </p:cNvPr>
                <p:cNvPicPr/>
                <p:nvPr/>
              </p:nvPicPr>
              <p:blipFill>
                <a:blip r:embed="rId214"/>
                <a:stretch>
                  <a:fillRect/>
                </a:stretch>
              </p:blipFill>
              <p:spPr>
                <a:xfrm>
                  <a:off x="5202367" y="1057044"/>
                  <a:ext cx="6516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61" name="Freihand 160">
                <a:extLst>
                  <a:ext uri="{FF2B5EF4-FFF2-40B4-BE49-F238E27FC236}">
                    <a16:creationId xmlns:a16="http://schemas.microsoft.com/office/drawing/2014/main" id="{DB54AF7D-EE36-4239-80B4-5C12F5E6A61F}"/>
                  </a:ext>
                </a:extLst>
              </p14:cNvPr>
              <p14:cNvContentPartPr/>
              <p14:nvPr/>
            </p14:nvContentPartPr>
            <p14:xfrm>
              <a:off x="4633927" y="1319124"/>
              <a:ext cx="10440" cy="128160"/>
            </p14:xfrm>
          </p:contentPart>
        </mc:Choice>
        <mc:Fallback xmlns="">
          <p:pic>
            <p:nvPicPr>
              <p:cNvPr id="161" name="Freihand 160">
                <a:extLst>
                  <a:ext uri="{FF2B5EF4-FFF2-40B4-BE49-F238E27FC236}">
                    <a16:creationId xmlns:a16="http://schemas.microsoft.com/office/drawing/2014/main" id="{DB54AF7D-EE36-4239-80B4-5C12F5E6A61F}"/>
                  </a:ext>
                </a:extLst>
              </p:cNvPr>
              <p:cNvPicPr/>
              <p:nvPr/>
            </p:nvPicPr>
            <p:blipFill>
              <a:blip r:embed="rId216"/>
              <a:stretch>
                <a:fillRect/>
              </a:stretch>
            </p:blipFill>
            <p:spPr>
              <a:xfrm>
                <a:off x="4629607" y="1314804"/>
                <a:ext cx="19080" cy="136800"/>
              </a:xfrm>
              <a:prstGeom prst="rect">
                <a:avLst/>
              </a:prstGeom>
            </p:spPr>
          </p:pic>
        </mc:Fallback>
      </mc:AlternateContent>
      <p:grpSp>
        <p:nvGrpSpPr>
          <p:cNvPr id="165" name="Gruppieren 164">
            <a:extLst>
              <a:ext uri="{FF2B5EF4-FFF2-40B4-BE49-F238E27FC236}">
                <a16:creationId xmlns:a16="http://schemas.microsoft.com/office/drawing/2014/main" id="{0660B05B-B49E-4C78-AFDF-2C9E7E9178F7}"/>
              </a:ext>
            </a:extLst>
          </p:cNvPr>
          <p:cNvGrpSpPr/>
          <p:nvPr/>
        </p:nvGrpSpPr>
        <p:grpSpPr>
          <a:xfrm>
            <a:off x="4790167" y="1289604"/>
            <a:ext cx="214200" cy="130680"/>
            <a:chOff x="4790167" y="1289604"/>
            <a:chExt cx="214200" cy="130680"/>
          </a:xfrm>
        </p:grpSpPr>
        <mc:AlternateContent xmlns:mc="http://schemas.openxmlformats.org/markup-compatibility/2006" xmlns:p14="http://schemas.microsoft.com/office/powerpoint/2010/main">
          <mc:Choice Requires="p14">
            <p:contentPart p14:bwMode="auto" r:id="rId217">
              <p14:nvContentPartPr>
                <p14:cNvPr id="162" name="Freihand 161">
                  <a:extLst>
                    <a:ext uri="{FF2B5EF4-FFF2-40B4-BE49-F238E27FC236}">
                      <a16:creationId xmlns:a16="http://schemas.microsoft.com/office/drawing/2014/main" id="{1F5E691A-B399-4290-8568-522E908A6110}"/>
                    </a:ext>
                  </a:extLst>
                </p14:cNvPr>
                <p14:cNvContentPartPr/>
                <p14:nvPr/>
              </p14:nvContentPartPr>
              <p14:xfrm>
                <a:off x="4790167" y="1333524"/>
                <a:ext cx="20520" cy="2520"/>
              </p14:xfrm>
            </p:contentPart>
          </mc:Choice>
          <mc:Fallback xmlns="">
            <p:pic>
              <p:nvPicPr>
                <p:cNvPr id="162" name="Freihand 161">
                  <a:extLst>
                    <a:ext uri="{FF2B5EF4-FFF2-40B4-BE49-F238E27FC236}">
                      <a16:creationId xmlns:a16="http://schemas.microsoft.com/office/drawing/2014/main" id="{1F5E691A-B399-4290-8568-522E908A6110}"/>
                    </a:ext>
                  </a:extLst>
                </p:cNvPr>
                <p:cNvPicPr/>
                <p:nvPr/>
              </p:nvPicPr>
              <p:blipFill>
                <a:blip r:embed="rId218"/>
                <a:stretch>
                  <a:fillRect/>
                </a:stretch>
              </p:blipFill>
              <p:spPr>
                <a:xfrm>
                  <a:off x="4785847" y="1329204"/>
                  <a:ext cx="29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3" name="Freihand 162">
                  <a:extLst>
                    <a:ext uri="{FF2B5EF4-FFF2-40B4-BE49-F238E27FC236}">
                      <a16:creationId xmlns:a16="http://schemas.microsoft.com/office/drawing/2014/main" id="{5B248CA2-8DD9-4A7E-8DC7-68DDEE8A4C63}"/>
                    </a:ext>
                  </a:extLst>
                </p14:cNvPr>
                <p14:cNvContentPartPr/>
                <p14:nvPr/>
              </p14:nvContentPartPr>
              <p14:xfrm>
                <a:off x="4890607" y="1304004"/>
                <a:ext cx="80640" cy="116280"/>
              </p14:xfrm>
            </p:contentPart>
          </mc:Choice>
          <mc:Fallback xmlns="">
            <p:pic>
              <p:nvPicPr>
                <p:cNvPr id="163" name="Freihand 162">
                  <a:extLst>
                    <a:ext uri="{FF2B5EF4-FFF2-40B4-BE49-F238E27FC236}">
                      <a16:creationId xmlns:a16="http://schemas.microsoft.com/office/drawing/2014/main" id="{5B248CA2-8DD9-4A7E-8DC7-68DDEE8A4C63}"/>
                    </a:ext>
                  </a:extLst>
                </p:cNvPr>
                <p:cNvPicPr/>
                <p:nvPr/>
              </p:nvPicPr>
              <p:blipFill>
                <a:blip r:embed="rId220"/>
                <a:stretch>
                  <a:fillRect/>
                </a:stretch>
              </p:blipFill>
              <p:spPr>
                <a:xfrm>
                  <a:off x="4886287" y="1299684"/>
                  <a:ext cx="89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4" name="Freihand 163">
                  <a:extLst>
                    <a:ext uri="{FF2B5EF4-FFF2-40B4-BE49-F238E27FC236}">
                      <a16:creationId xmlns:a16="http://schemas.microsoft.com/office/drawing/2014/main" id="{71B7301B-AE37-4D3B-B684-FF1D43C4353B}"/>
                    </a:ext>
                  </a:extLst>
                </p14:cNvPr>
                <p14:cNvContentPartPr/>
                <p14:nvPr/>
              </p14:nvContentPartPr>
              <p14:xfrm>
                <a:off x="4919407" y="1289604"/>
                <a:ext cx="84960" cy="5400"/>
              </p14:xfrm>
            </p:contentPart>
          </mc:Choice>
          <mc:Fallback xmlns="">
            <p:pic>
              <p:nvPicPr>
                <p:cNvPr id="164" name="Freihand 163">
                  <a:extLst>
                    <a:ext uri="{FF2B5EF4-FFF2-40B4-BE49-F238E27FC236}">
                      <a16:creationId xmlns:a16="http://schemas.microsoft.com/office/drawing/2014/main" id="{71B7301B-AE37-4D3B-B684-FF1D43C4353B}"/>
                    </a:ext>
                  </a:extLst>
                </p:cNvPr>
                <p:cNvPicPr/>
                <p:nvPr/>
              </p:nvPicPr>
              <p:blipFill>
                <a:blip r:embed="rId222"/>
                <a:stretch>
                  <a:fillRect/>
                </a:stretch>
              </p:blipFill>
              <p:spPr>
                <a:xfrm>
                  <a:off x="4915087" y="1285284"/>
                  <a:ext cx="93600" cy="14040"/>
                </a:xfrm>
                <a:prstGeom prst="rect">
                  <a:avLst/>
                </a:prstGeom>
              </p:spPr>
            </p:pic>
          </mc:Fallback>
        </mc:AlternateContent>
      </p:grpSp>
      <p:grpSp>
        <p:nvGrpSpPr>
          <p:cNvPr id="198" name="Gruppieren 197">
            <a:extLst>
              <a:ext uri="{FF2B5EF4-FFF2-40B4-BE49-F238E27FC236}">
                <a16:creationId xmlns:a16="http://schemas.microsoft.com/office/drawing/2014/main" id="{43A7A8BE-845E-46AE-8EA7-827FF69D9883}"/>
              </a:ext>
            </a:extLst>
          </p:cNvPr>
          <p:cNvGrpSpPr/>
          <p:nvPr/>
        </p:nvGrpSpPr>
        <p:grpSpPr>
          <a:xfrm>
            <a:off x="4703407" y="1568604"/>
            <a:ext cx="1110240" cy="165240"/>
            <a:chOff x="4703407" y="1568604"/>
            <a:chExt cx="1110240" cy="165240"/>
          </a:xfrm>
        </p:grpSpPr>
        <mc:AlternateContent xmlns:mc="http://schemas.openxmlformats.org/markup-compatibility/2006" xmlns:p14="http://schemas.microsoft.com/office/powerpoint/2010/main">
          <mc:Choice Requires="p14">
            <p:contentPart p14:bwMode="auto" r:id="rId223">
              <p14:nvContentPartPr>
                <p14:cNvPr id="191" name="Freihand 190">
                  <a:extLst>
                    <a:ext uri="{FF2B5EF4-FFF2-40B4-BE49-F238E27FC236}">
                      <a16:creationId xmlns:a16="http://schemas.microsoft.com/office/drawing/2014/main" id="{4DC50B0B-EC2F-41A9-85C3-8AA928C9301A}"/>
                    </a:ext>
                  </a:extLst>
                </p14:cNvPr>
                <p14:cNvContentPartPr/>
                <p14:nvPr/>
              </p14:nvContentPartPr>
              <p14:xfrm>
                <a:off x="4765687" y="1617204"/>
                <a:ext cx="10800" cy="116640"/>
              </p14:xfrm>
            </p:contentPart>
          </mc:Choice>
          <mc:Fallback xmlns="">
            <p:pic>
              <p:nvPicPr>
                <p:cNvPr id="191" name="Freihand 190">
                  <a:extLst>
                    <a:ext uri="{FF2B5EF4-FFF2-40B4-BE49-F238E27FC236}">
                      <a16:creationId xmlns:a16="http://schemas.microsoft.com/office/drawing/2014/main" id="{4DC50B0B-EC2F-41A9-85C3-8AA928C9301A}"/>
                    </a:ext>
                  </a:extLst>
                </p:cNvPr>
                <p:cNvPicPr/>
                <p:nvPr/>
              </p:nvPicPr>
              <p:blipFill>
                <a:blip r:embed="rId224"/>
                <a:stretch>
                  <a:fillRect/>
                </a:stretch>
              </p:blipFill>
              <p:spPr>
                <a:xfrm>
                  <a:off x="4761367" y="1612884"/>
                  <a:ext cx="1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2" name="Freihand 191">
                  <a:extLst>
                    <a:ext uri="{FF2B5EF4-FFF2-40B4-BE49-F238E27FC236}">
                      <a16:creationId xmlns:a16="http://schemas.microsoft.com/office/drawing/2014/main" id="{E91C9BAD-E84A-4F17-9884-9F9C97345668}"/>
                    </a:ext>
                  </a:extLst>
                </p14:cNvPr>
                <p14:cNvContentPartPr/>
                <p14:nvPr/>
              </p14:nvContentPartPr>
              <p14:xfrm>
                <a:off x="4703407" y="1706484"/>
                <a:ext cx="168480" cy="23400"/>
              </p14:xfrm>
            </p:contentPart>
          </mc:Choice>
          <mc:Fallback xmlns="">
            <p:pic>
              <p:nvPicPr>
                <p:cNvPr id="192" name="Freihand 191">
                  <a:extLst>
                    <a:ext uri="{FF2B5EF4-FFF2-40B4-BE49-F238E27FC236}">
                      <a16:creationId xmlns:a16="http://schemas.microsoft.com/office/drawing/2014/main" id="{E91C9BAD-E84A-4F17-9884-9F9C97345668}"/>
                    </a:ext>
                  </a:extLst>
                </p:cNvPr>
                <p:cNvPicPr/>
                <p:nvPr/>
              </p:nvPicPr>
              <p:blipFill>
                <a:blip r:embed="rId226"/>
                <a:stretch>
                  <a:fillRect/>
                </a:stretch>
              </p:blipFill>
              <p:spPr>
                <a:xfrm>
                  <a:off x="4699087" y="1702164"/>
                  <a:ext cx="177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93" name="Freihand 192">
                  <a:extLst>
                    <a:ext uri="{FF2B5EF4-FFF2-40B4-BE49-F238E27FC236}">
                      <a16:creationId xmlns:a16="http://schemas.microsoft.com/office/drawing/2014/main" id="{B64EC747-DA48-4BCC-984D-62C772356038}"/>
                    </a:ext>
                  </a:extLst>
                </p14:cNvPr>
                <p14:cNvContentPartPr/>
                <p14:nvPr/>
              </p14:nvContentPartPr>
              <p14:xfrm>
                <a:off x="4730407" y="1611444"/>
                <a:ext cx="114840" cy="9000"/>
              </p14:xfrm>
            </p:contentPart>
          </mc:Choice>
          <mc:Fallback xmlns="">
            <p:pic>
              <p:nvPicPr>
                <p:cNvPr id="193" name="Freihand 192">
                  <a:extLst>
                    <a:ext uri="{FF2B5EF4-FFF2-40B4-BE49-F238E27FC236}">
                      <a16:creationId xmlns:a16="http://schemas.microsoft.com/office/drawing/2014/main" id="{B64EC747-DA48-4BCC-984D-62C772356038}"/>
                    </a:ext>
                  </a:extLst>
                </p:cNvPr>
                <p:cNvPicPr/>
                <p:nvPr/>
              </p:nvPicPr>
              <p:blipFill>
                <a:blip r:embed="rId228"/>
                <a:stretch>
                  <a:fillRect/>
                </a:stretch>
              </p:blipFill>
              <p:spPr>
                <a:xfrm>
                  <a:off x="4726087" y="1607124"/>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94" name="Freihand 193">
                  <a:extLst>
                    <a:ext uri="{FF2B5EF4-FFF2-40B4-BE49-F238E27FC236}">
                      <a16:creationId xmlns:a16="http://schemas.microsoft.com/office/drawing/2014/main" id="{5E23D45A-0F8C-4D50-B198-73558ABA0A7C}"/>
                    </a:ext>
                  </a:extLst>
                </p14:cNvPr>
                <p14:cNvContentPartPr/>
                <p14:nvPr/>
              </p14:nvContentPartPr>
              <p14:xfrm>
                <a:off x="4886647" y="1595604"/>
                <a:ext cx="111240" cy="119880"/>
              </p14:xfrm>
            </p:contentPart>
          </mc:Choice>
          <mc:Fallback xmlns="">
            <p:pic>
              <p:nvPicPr>
                <p:cNvPr id="194" name="Freihand 193">
                  <a:extLst>
                    <a:ext uri="{FF2B5EF4-FFF2-40B4-BE49-F238E27FC236}">
                      <a16:creationId xmlns:a16="http://schemas.microsoft.com/office/drawing/2014/main" id="{5E23D45A-0F8C-4D50-B198-73558ABA0A7C}"/>
                    </a:ext>
                  </a:extLst>
                </p:cNvPr>
                <p:cNvPicPr/>
                <p:nvPr/>
              </p:nvPicPr>
              <p:blipFill>
                <a:blip r:embed="rId230"/>
                <a:stretch>
                  <a:fillRect/>
                </a:stretch>
              </p:blipFill>
              <p:spPr>
                <a:xfrm>
                  <a:off x="4882327" y="1591284"/>
                  <a:ext cx="119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5" name="Freihand 194">
                  <a:extLst>
                    <a:ext uri="{FF2B5EF4-FFF2-40B4-BE49-F238E27FC236}">
                      <a16:creationId xmlns:a16="http://schemas.microsoft.com/office/drawing/2014/main" id="{B32A02BC-7485-4466-B54C-09A90C698BA0}"/>
                    </a:ext>
                  </a:extLst>
                </p14:cNvPr>
                <p14:cNvContentPartPr/>
                <p14:nvPr/>
              </p14:nvContentPartPr>
              <p14:xfrm>
                <a:off x="5060527" y="1652844"/>
                <a:ext cx="113400" cy="23400"/>
              </p14:xfrm>
            </p:contentPart>
          </mc:Choice>
          <mc:Fallback xmlns="">
            <p:pic>
              <p:nvPicPr>
                <p:cNvPr id="195" name="Freihand 194">
                  <a:extLst>
                    <a:ext uri="{FF2B5EF4-FFF2-40B4-BE49-F238E27FC236}">
                      <a16:creationId xmlns:a16="http://schemas.microsoft.com/office/drawing/2014/main" id="{B32A02BC-7485-4466-B54C-09A90C698BA0}"/>
                    </a:ext>
                  </a:extLst>
                </p:cNvPr>
                <p:cNvPicPr/>
                <p:nvPr/>
              </p:nvPicPr>
              <p:blipFill>
                <a:blip r:embed="rId232"/>
                <a:stretch>
                  <a:fillRect/>
                </a:stretch>
              </p:blipFill>
              <p:spPr>
                <a:xfrm>
                  <a:off x="5056207" y="1648524"/>
                  <a:ext cx="12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96" name="Freihand 195">
                  <a:extLst>
                    <a:ext uri="{FF2B5EF4-FFF2-40B4-BE49-F238E27FC236}">
                      <a16:creationId xmlns:a16="http://schemas.microsoft.com/office/drawing/2014/main" id="{CF410CE8-78D8-4E76-9EF2-076E2CD55D4E}"/>
                    </a:ext>
                  </a:extLst>
                </p14:cNvPr>
                <p14:cNvContentPartPr/>
                <p14:nvPr/>
              </p14:nvContentPartPr>
              <p14:xfrm>
                <a:off x="5238367" y="1568604"/>
                <a:ext cx="111600" cy="133920"/>
              </p14:xfrm>
            </p:contentPart>
          </mc:Choice>
          <mc:Fallback xmlns="">
            <p:pic>
              <p:nvPicPr>
                <p:cNvPr id="196" name="Freihand 195">
                  <a:extLst>
                    <a:ext uri="{FF2B5EF4-FFF2-40B4-BE49-F238E27FC236}">
                      <a16:creationId xmlns:a16="http://schemas.microsoft.com/office/drawing/2014/main" id="{CF410CE8-78D8-4E76-9EF2-076E2CD55D4E}"/>
                    </a:ext>
                  </a:extLst>
                </p:cNvPr>
                <p:cNvPicPr/>
                <p:nvPr/>
              </p:nvPicPr>
              <p:blipFill>
                <a:blip r:embed="rId234"/>
                <a:stretch>
                  <a:fillRect/>
                </a:stretch>
              </p:blipFill>
              <p:spPr>
                <a:xfrm>
                  <a:off x="5234047" y="1564284"/>
                  <a:ext cx="120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7" name="Freihand 196">
                  <a:extLst>
                    <a:ext uri="{FF2B5EF4-FFF2-40B4-BE49-F238E27FC236}">
                      <a16:creationId xmlns:a16="http://schemas.microsoft.com/office/drawing/2014/main" id="{D57D0CD8-2C8B-4F14-A5C3-180674D3EF11}"/>
                    </a:ext>
                  </a:extLst>
                </p14:cNvPr>
                <p14:cNvContentPartPr/>
                <p14:nvPr/>
              </p14:nvContentPartPr>
              <p14:xfrm>
                <a:off x="5365807" y="1615044"/>
                <a:ext cx="447840" cy="100440"/>
              </p14:xfrm>
            </p:contentPart>
          </mc:Choice>
          <mc:Fallback xmlns="">
            <p:pic>
              <p:nvPicPr>
                <p:cNvPr id="197" name="Freihand 196">
                  <a:extLst>
                    <a:ext uri="{FF2B5EF4-FFF2-40B4-BE49-F238E27FC236}">
                      <a16:creationId xmlns:a16="http://schemas.microsoft.com/office/drawing/2014/main" id="{D57D0CD8-2C8B-4F14-A5C3-180674D3EF11}"/>
                    </a:ext>
                  </a:extLst>
                </p:cNvPr>
                <p:cNvPicPr/>
                <p:nvPr/>
              </p:nvPicPr>
              <p:blipFill>
                <a:blip r:embed="rId236"/>
                <a:stretch>
                  <a:fillRect/>
                </a:stretch>
              </p:blipFill>
              <p:spPr>
                <a:xfrm>
                  <a:off x="5361487" y="1610724"/>
                  <a:ext cx="45648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03" name="Freihand 202">
                <a:extLst>
                  <a:ext uri="{FF2B5EF4-FFF2-40B4-BE49-F238E27FC236}">
                    <a16:creationId xmlns:a16="http://schemas.microsoft.com/office/drawing/2014/main" id="{53308EE0-A4F9-4485-953C-44463B205AA8}"/>
                  </a:ext>
                </a:extLst>
              </p14:cNvPr>
              <p14:cNvContentPartPr/>
              <p14:nvPr/>
            </p14:nvContentPartPr>
            <p14:xfrm>
              <a:off x="9300967" y="1301484"/>
              <a:ext cx="30960" cy="45720"/>
            </p14:xfrm>
          </p:contentPart>
        </mc:Choice>
        <mc:Fallback xmlns="">
          <p:pic>
            <p:nvPicPr>
              <p:cNvPr id="203" name="Freihand 202">
                <a:extLst>
                  <a:ext uri="{FF2B5EF4-FFF2-40B4-BE49-F238E27FC236}">
                    <a16:creationId xmlns:a16="http://schemas.microsoft.com/office/drawing/2014/main" id="{53308EE0-A4F9-4485-953C-44463B205AA8}"/>
                  </a:ext>
                </a:extLst>
              </p:cNvPr>
              <p:cNvPicPr/>
              <p:nvPr/>
            </p:nvPicPr>
            <p:blipFill>
              <a:blip r:embed="rId238"/>
              <a:stretch>
                <a:fillRect/>
              </a:stretch>
            </p:blipFill>
            <p:spPr>
              <a:xfrm>
                <a:off x="9296647" y="1297164"/>
                <a:ext cx="39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4" name="Freihand 213">
                <a:extLst>
                  <a:ext uri="{FF2B5EF4-FFF2-40B4-BE49-F238E27FC236}">
                    <a16:creationId xmlns:a16="http://schemas.microsoft.com/office/drawing/2014/main" id="{915832BD-9EC3-4970-9522-0625108CF437}"/>
                  </a:ext>
                </a:extLst>
              </p14:cNvPr>
              <p14:cNvContentPartPr/>
              <p14:nvPr/>
            </p14:nvContentPartPr>
            <p14:xfrm>
              <a:off x="2438647" y="1809084"/>
              <a:ext cx="72000" cy="8280"/>
            </p14:xfrm>
          </p:contentPart>
        </mc:Choice>
        <mc:Fallback xmlns="">
          <p:pic>
            <p:nvPicPr>
              <p:cNvPr id="214" name="Freihand 213">
                <a:extLst>
                  <a:ext uri="{FF2B5EF4-FFF2-40B4-BE49-F238E27FC236}">
                    <a16:creationId xmlns:a16="http://schemas.microsoft.com/office/drawing/2014/main" id="{915832BD-9EC3-4970-9522-0625108CF437}"/>
                  </a:ext>
                </a:extLst>
              </p:cNvPr>
              <p:cNvPicPr/>
              <p:nvPr/>
            </p:nvPicPr>
            <p:blipFill>
              <a:blip r:embed="rId240"/>
              <a:stretch>
                <a:fillRect/>
              </a:stretch>
            </p:blipFill>
            <p:spPr>
              <a:xfrm>
                <a:off x="2434327" y="1804764"/>
                <a:ext cx="80640" cy="16920"/>
              </a:xfrm>
              <a:prstGeom prst="rect">
                <a:avLst/>
              </a:prstGeom>
            </p:spPr>
          </p:pic>
        </mc:Fallback>
      </mc:AlternateContent>
      <p:grpSp>
        <p:nvGrpSpPr>
          <p:cNvPr id="238" name="Gruppieren 237">
            <a:extLst>
              <a:ext uri="{FF2B5EF4-FFF2-40B4-BE49-F238E27FC236}">
                <a16:creationId xmlns:a16="http://schemas.microsoft.com/office/drawing/2014/main" id="{D463DB5F-1B9C-481A-9CE5-0FAF33C35B2B}"/>
              </a:ext>
            </a:extLst>
          </p:cNvPr>
          <p:cNvGrpSpPr/>
          <p:nvPr/>
        </p:nvGrpSpPr>
        <p:grpSpPr>
          <a:xfrm>
            <a:off x="165967" y="2061804"/>
            <a:ext cx="1003680" cy="214200"/>
            <a:chOff x="165967" y="2061804"/>
            <a:chExt cx="1003680" cy="214200"/>
          </a:xfrm>
        </p:grpSpPr>
        <mc:AlternateContent xmlns:mc="http://schemas.openxmlformats.org/markup-compatibility/2006" xmlns:p14="http://schemas.microsoft.com/office/powerpoint/2010/main">
          <mc:Choice Requires="p14">
            <p:contentPart p14:bwMode="auto" r:id="rId241">
              <p14:nvContentPartPr>
                <p14:cNvPr id="232" name="Freihand 231">
                  <a:extLst>
                    <a:ext uri="{FF2B5EF4-FFF2-40B4-BE49-F238E27FC236}">
                      <a16:creationId xmlns:a16="http://schemas.microsoft.com/office/drawing/2014/main" id="{CA932196-0814-44F4-9853-26FE200D6511}"/>
                    </a:ext>
                  </a:extLst>
                </p14:cNvPr>
                <p14:cNvContentPartPr/>
                <p14:nvPr/>
              </p14:nvContentPartPr>
              <p14:xfrm>
                <a:off x="165967" y="2074404"/>
                <a:ext cx="137520" cy="201600"/>
              </p14:xfrm>
            </p:contentPart>
          </mc:Choice>
          <mc:Fallback xmlns="">
            <p:pic>
              <p:nvPicPr>
                <p:cNvPr id="232" name="Freihand 231">
                  <a:extLst>
                    <a:ext uri="{FF2B5EF4-FFF2-40B4-BE49-F238E27FC236}">
                      <a16:creationId xmlns:a16="http://schemas.microsoft.com/office/drawing/2014/main" id="{CA932196-0814-44F4-9853-26FE200D6511}"/>
                    </a:ext>
                  </a:extLst>
                </p:cNvPr>
                <p:cNvPicPr/>
                <p:nvPr/>
              </p:nvPicPr>
              <p:blipFill>
                <a:blip r:embed="rId242"/>
                <a:stretch>
                  <a:fillRect/>
                </a:stretch>
              </p:blipFill>
              <p:spPr>
                <a:xfrm>
                  <a:off x="161647" y="2070084"/>
                  <a:ext cx="146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33" name="Freihand 232">
                  <a:extLst>
                    <a:ext uri="{FF2B5EF4-FFF2-40B4-BE49-F238E27FC236}">
                      <a16:creationId xmlns:a16="http://schemas.microsoft.com/office/drawing/2014/main" id="{7BDB30D7-5CF8-43C6-9718-5A37000596AB}"/>
                    </a:ext>
                  </a:extLst>
                </p14:cNvPr>
                <p14:cNvContentPartPr/>
                <p14:nvPr/>
              </p14:nvContentPartPr>
              <p14:xfrm>
                <a:off x="352807" y="2061804"/>
                <a:ext cx="199440" cy="174960"/>
              </p14:xfrm>
            </p:contentPart>
          </mc:Choice>
          <mc:Fallback xmlns="">
            <p:pic>
              <p:nvPicPr>
                <p:cNvPr id="233" name="Freihand 232">
                  <a:extLst>
                    <a:ext uri="{FF2B5EF4-FFF2-40B4-BE49-F238E27FC236}">
                      <a16:creationId xmlns:a16="http://schemas.microsoft.com/office/drawing/2014/main" id="{7BDB30D7-5CF8-43C6-9718-5A37000596AB}"/>
                    </a:ext>
                  </a:extLst>
                </p:cNvPr>
                <p:cNvPicPr/>
                <p:nvPr/>
              </p:nvPicPr>
              <p:blipFill>
                <a:blip r:embed="rId244"/>
                <a:stretch>
                  <a:fillRect/>
                </a:stretch>
              </p:blipFill>
              <p:spPr>
                <a:xfrm>
                  <a:off x="348487" y="2057484"/>
                  <a:ext cx="20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4" name="Freihand 233">
                  <a:extLst>
                    <a:ext uri="{FF2B5EF4-FFF2-40B4-BE49-F238E27FC236}">
                      <a16:creationId xmlns:a16="http://schemas.microsoft.com/office/drawing/2014/main" id="{2EC6814C-76F5-462F-832E-E05D5A91D20D}"/>
                    </a:ext>
                  </a:extLst>
                </p14:cNvPr>
                <p14:cNvContentPartPr/>
                <p14:nvPr/>
              </p14:nvContentPartPr>
              <p14:xfrm>
                <a:off x="534607" y="2077644"/>
                <a:ext cx="149400" cy="138600"/>
              </p14:xfrm>
            </p:contentPart>
          </mc:Choice>
          <mc:Fallback xmlns="">
            <p:pic>
              <p:nvPicPr>
                <p:cNvPr id="234" name="Freihand 233">
                  <a:extLst>
                    <a:ext uri="{FF2B5EF4-FFF2-40B4-BE49-F238E27FC236}">
                      <a16:creationId xmlns:a16="http://schemas.microsoft.com/office/drawing/2014/main" id="{2EC6814C-76F5-462F-832E-E05D5A91D20D}"/>
                    </a:ext>
                  </a:extLst>
                </p:cNvPr>
                <p:cNvPicPr/>
                <p:nvPr/>
              </p:nvPicPr>
              <p:blipFill>
                <a:blip r:embed="rId246"/>
                <a:stretch>
                  <a:fillRect/>
                </a:stretch>
              </p:blipFill>
              <p:spPr>
                <a:xfrm>
                  <a:off x="530287" y="2073324"/>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5" name="Freihand 234">
                  <a:extLst>
                    <a:ext uri="{FF2B5EF4-FFF2-40B4-BE49-F238E27FC236}">
                      <a16:creationId xmlns:a16="http://schemas.microsoft.com/office/drawing/2014/main" id="{AB4D6544-26C5-45B1-A223-D0C53F1405FE}"/>
                    </a:ext>
                  </a:extLst>
                </p14:cNvPr>
                <p14:cNvContentPartPr/>
                <p14:nvPr/>
              </p14:nvContentPartPr>
              <p14:xfrm>
                <a:off x="691207" y="2136324"/>
                <a:ext cx="135360" cy="93240"/>
              </p14:xfrm>
            </p:contentPart>
          </mc:Choice>
          <mc:Fallback xmlns="">
            <p:pic>
              <p:nvPicPr>
                <p:cNvPr id="235" name="Freihand 234">
                  <a:extLst>
                    <a:ext uri="{FF2B5EF4-FFF2-40B4-BE49-F238E27FC236}">
                      <a16:creationId xmlns:a16="http://schemas.microsoft.com/office/drawing/2014/main" id="{AB4D6544-26C5-45B1-A223-D0C53F1405FE}"/>
                    </a:ext>
                  </a:extLst>
                </p:cNvPr>
                <p:cNvPicPr/>
                <p:nvPr/>
              </p:nvPicPr>
              <p:blipFill>
                <a:blip r:embed="rId248"/>
                <a:stretch>
                  <a:fillRect/>
                </a:stretch>
              </p:blipFill>
              <p:spPr>
                <a:xfrm>
                  <a:off x="686887" y="2132004"/>
                  <a:ext cx="144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36" name="Freihand 235">
                  <a:extLst>
                    <a:ext uri="{FF2B5EF4-FFF2-40B4-BE49-F238E27FC236}">
                      <a16:creationId xmlns:a16="http://schemas.microsoft.com/office/drawing/2014/main" id="{9EE4194D-B48C-4C2F-9FC4-791D4EE94ABF}"/>
                    </a:ext>
                  </a:extLst>
                </p14:cNvPr>
                <p14:cNvContentPartPr/>
                <p14:nvPr/>
              </p14:nvContentPartPr>
              <p14:xfrm>
                <a:off x="865807" y="2165844"/>
                <a:ext cx="129600" cy="52560"/>
              </p14:xfrm>
            </p:contentPart>
          </mc:Choice>
          <mc:Fallback xmlns="">
            <p:pic>
              <p:nvPicPr>
                <p:cNvPr id="236" name="Freihand 235">
                  <a:extLst>
                    <a:ext uri="{FF2B5EF4-FFF2-40B4-BE49-F238E27FC236}">
                      <a16:creationId xmlns:a16="http://schemas.microsoft.com/office/drawing/2014/main" id="{9EE4194D-B48C-4C2F-9FC4-791D4EE94ABF}"/>
                    </a:ext>
                  </a:extLst>
                </p:cNvPr>
                <p:cNvPicPr/>
                <p:nvPr/>
              </p:nvPicPr>
              <p:blipFill>
                <a:blip r:embed="rId250"/>
                <a:stretch>
                  <a:fillRect/>
                </a:stretch>
              </p:blipFill>
              <p:spPr>
                <a:xfrm>
                  <a:off x="861487" y="2161524"/>
                  <a:ext cx="13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7" name="Freihand 236">
                  <a:extLst>
                    <a:ext uri="{FF2B5EF4-FFF2-40B4-BE49-F238E27FC236}">
                      <a16:creationId xmlns:a16="http://schemas.microsoft.com/office/drawing/2014/main" id="{DEB7D7F4-227F-49F0-91F6-02AE252BCFF1}"/>
                    </a:ext>
                  </a:extLst>
                </p14:cNvPr>
                <p14:cNvContentPartPr/>
                <p14:nvPr/>
              </p14:nvContentPartPr>
              <p14:xfrm>
                <a:off x="1005487" y="2072244"/>
                <a:ext cx="164160" cy="167400"/>
              </p14:xfrm>
            </p:contentPart>
          </mc:Choice>
          <mc:Fallback xmlns="">
            <p:pic>
              <p:nvPicPr>
                <p:cNvPr id="237" name="Freihand 236">
                  <a:extLst>
                    <a:ext uri="{FF2B5EF4-FFF2-40B4-BE49-F238E27FC236}">
                      <a16:creationId xmlns:a16="http://schemas.microsoft.com/office/drawing/2014/main" id="{DEB7D7F4-227F-49F0-91F6-02AE252BCFF1}"/>
                    </a:ext>
                  </a:extLst>
                </p:cNvPr>
                <p:cNvPicPr/>
                <p:nvPr/>
              </p:nvPicPr>
              <p:blipFill>
                <a:blip r:embed="rId252"/>
                <a:stretch>
                  <a:fillRect/>
                </a:stretch>
              </p:blipFill>
              <p:spPr>
                <a:xfrm>
                  <a:off x="1001167" y="2067924"/>
                  <a:ext cx="172800" cy="176040"/>
                </a:xfrm>
                <a:prstGeom prst="rect">
                  <a:avLst/>
                </a:prstGeom>
              </p:spPr>
            </p:pic>
          </mc:Fallback>
        </mc:AlternateContent>
      </p:grpSp>
      <p:grpSp>
        <p:nvGrpSpPr>
          <p:cNvPr id="241" name="Gruppieren 240">
            <a:extLst>
              <a:ext uri="{FF2B5EF4-FFF2-40B4-BE49-F238E27FC236}">
                <a16:creationId xmlns:a16="http://schemas.microsoft.com/office/drawing/2014/main" id="{74833ED4-E57C-4D61-8D3B-7ECAB00E0726}"/>
              </a:ext>
            </a:extLst>
          </p:cNvPr>
          <p:cNvGrpSpPr/>
          <p:nvPr/>
        </p:nvGrpSpPr>
        <p:grpSpPr>
          <a:xfrm>
            <a:off x="1334167" y="2164044"/>
            <a:ext cx="11160" cy="93960"/>
            <a:chOff x="1334167" y="2164044"/>
            <a:chExt cx="11160" cy="93960"/>
          </a:xfrm>
        </p:grpSpPr>
        <mc:AlternateContent xmlns:mc="http://schemas.openxmlformats.org/markup-compatibility/2006" xmlns:p14="http://schemas.microsoft.com/office/powerpoint/2010/main">
          <mc:Choice Requires="p14">
            <p:contentPart p14:bwMode="auto" r:id="rId253">
              <p14:nvContentPartPr>
                <p14:cNvPr id="239" name="Freihand 238">
                  <a:extLst>
                    <a:ext uri="{FF2B5EF4-FFF2-40B4-BE49-F238E27FC236}">
                      <a16:creationId xmlns:a16="http://schemas.microsoft.com/office/drawing/2014/main" id="{04E30D35-0846-4B71-BF32-00AAEABF0139}"/>
                    </a:ext>
                  </a:extLst>
                </p14:cNvPr>
                <p14:cNvContentPartPr/>
                <p14:nvPr/>
              </p14:nvContentPartPr>
              <p14:xfrm>
                <a:off x="1337047" y="2164044"/>
                <a:ext cx="2880" cy="34200"/>
              </p14:xfrm>
            </p:contentPart>
          </mc:Choice>
          <mc:Fallback xmlns="">
            <p:pic>
              <p:nvPicPr>
                <p:cNvPr id="239" name="Freihand 238">
                  <a:extLst>
                    <a:ext uri="{FF2B5EF4-FFF2-40B4-BE49-F238E27FC236}">
                      <a16:creationId xmlns:a16="http://schemas.microsoft.com/office/drawing/2014/main" id="{04E30D35-0846-4B71-BF32-00AAEABF0139}"/>
                    </a:ext>
                  </a:extLst>
                </p:cNvPr>
                <p:cNvPicPr/>
                <p:nvPr/>
              </p:nvPicPr>
              <p:blipFill>
                <a:blip r:embed="rId254"/>
                <a:stretch>
                  <a:fillRect/>
                </a:stretch>
              </p:blipFill>
              <p:spPr>
                <a:xfrm>
                  <a:off x="1332727" y="2159724"/>
                  <a:ext cx="11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0" name="Freihand 239">
                  <a:extLst>
                    <a:ext uri="{FF2B5EF4-FFF2-40B4-BE49-F238E27FC236}">
                      <a16:creationId xmlns:a16="http://schemas.microsoft.com/office/drawing/2014/main" id="{21A7322C-94A6-40B9-984E-E186D18AA647}"/>
                    </a:ext>
                  </a:extLst>
                </p14:cNvPr>
                <p14:cNvContentPartPr/>
                <p14:nvPr/>
              </p14:nvContentPartPr>
              <p14:xfrm>
                <a:off x="1334167" y="2245764"/>
                <a:ext cx="11160" cy="12240"/>
              </p14:xfrm>
            </p:contentPart>
          </mc:Choice>
          <mc:Fallback xmlns="">
            <p:pic>
              <p:nvPicPr>
                <p:cNvPr id="240" name="Freihand 239">
                  <a:extLst>
                    <a:ext uri="{FF2B5EF4-FFF2-40B4-BE49-F238E27FC236}">
                      <a16:creationId xmlns:a16="http://schemas.microsoft.com/office/drawing/2014/main" id="{21A7322C-94A6-40B9-984E-E186D18AA647}"/>
                    </a:ext>
                  </a:extLst>
                </p:cNvPr>
                <p:cNvPicPr/>
                <p:nvPr/>
              </p:nvPicPr>
              <p:blipFill>
                <a:blip r:embed="rId256"/>
                <a:stretch>
                  <a:fillRect/>
                </a:stretch>
              </p:blipFill>
              <p:spPr>
                <a:xfrm>
                  <a:off x="1329847" y="2241444"/>
                  <a:ext cx="19800" cy="20880"/>
                </a:xfrm>
                <a:prstGeom prst="rect">
                  <a:avLst/>
                </a:prstGeom>
              </p:spPr>
            </p:pic>
          </mc:Fallback>
        </mc:AlternateContent>
      </p:grpSp>
      <p:grpSp>
        <p:nvGrpSpPr>
          <p:cNvPr id="286" name="Gruppieren 285">
            <a:extLst>
              <a:ext uri="{FF2B5EF4-FFF2-40B4-BE49-F238E27FC236}">
                <a16:creationId xmlns:a16="http://schemas.microsoft.com/office/drawing/2014/main" id="{94F1A798-D30F-438B-B251-4D852E96CAED}"/>
              </a:ext>
            </a:extLst>
          </p:cNvPr>
          <p:cNvGrpSpPr/>
          <p:nvPr/>
        </p:nvGrpSpPr>
        <p:grpSpPr>
          <a:xfrm>
            <a:off x="1566727" y="1731684"/>
            <a:ext cx="1829880" cy="1108440"/>
            <a:chOff x="1566727" y="1731684"/>
            <a:chExt cx="1829880" cy="1108440"/>
          </a:xfrm>
        </p:grpSpPr>
        <mc:AlternateContent xmlns:mc="http://schemas.openxmlformats.org/markup-compatibility/2006" xmlns:p14="http://schemas.microsoft.com/office/powerpoint/2010/main">
          <mc:Choice Requires="p14">
            <p:contentPart p14:bwMode="auto" r:id="rId257">
              <p14:nvContentPartPr>
                <p14:cNvPr id="242" name="Freihand 241">
                  <a:extLst>
                    <a:ext uri="{FF2B5EF4-FFF2-40B4-BE49-F238E27FC236}">
                      <a16:creationId xmlns:a16="http://schemas.microsoft.com/office/drawing/2014/main" id="{7550FEB3-D60B-4095-BEDF-D99ADF05C913}"/>
                    </a:ext>
                  </a:extLst>
                </p14:cNvPr>
                <p14:cNvContentPartPr/>
                <p14:nvPr/>
              </p14:nvContentPartPr>
              <p14:xfrm>
                <a:off x="1612447" y="2023284"/>
                <a:ext cx="89640" cy="129240"/>
              </p14:xfrm>
            </p:contentPart>
          </mc:Choice>
          <mc:Fallback xmlns="">
            <p:pic>
              <p:nvPicPr>
                <p:cNvPr id="242" name="Freihand 241">
                  <a:extLst>
                    <a:ext uri="{FF2B5EF4-FFF2-40B4-BE49-F238E27FC236}">
                      <a16:creationId xmlns:a16="http://schemas.microsoft.com/office/drawing/2014/main" id="{7550FEB3-D60B-4095-BEDF-D99ADF05C913}"/>
                    </a:ext>
                  </a:extLst>
                </p:cNvPr>
                <p:cNvPicPr/>
                <p:nvPr/>
              </p:nvPicPr>
              <p:blipFill>
                <a:blip r:embed="rId258"/>
                <a:stretch>
                  <a:fillRect/>
                </a:stretch>
              </p:blipFill>
              <p:spPr>
                <a:xfrm>
                  <a:off x="1608127" y="2018964"/>
                  <a:ext cx="98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3" name="Freihand 242">
                  <a:extLst>
                    <a:ext uri="{FF2B5EF4-FFF2-40B4-BE49-F238E27FC236}">
                      <a16:creationId xmlns:a16="http://schemas.microsoft.com/office/drawing/2014/main" id="{449AC185-81AB-48FA-B80A-D27E8EEEF676}"/>
                    </a:ext>
                  </a:extLst>
                </p14:cNvPr>
                <p14:cNvContentPartPr/>
                <p14:nvPr/>
              </p14:nvContentPartPr>
              <p14:xfrm>
                <a:off x="1566727" y="2201844"/>
                <a:ext cx="164160" cy="19440"/>
              </p14:xfrm>
            </p:contentPart>
          </mc:Choice>
          <mc:Fallback xmlns="">
            <p:pic>
              <p:nvPicPr>
                <p:cNvPr id="243" name="Freihand 242">
                  <a:extLst>
                    <a:ext uri="{FF2B5EF4-FFF2-40B4-BE49-F238E27FC236}">
                      <a16:creationId xmlns:a16="http://schemas.microsoft.com/office/drawing/2014/main" id="{449AC185-81AB-48FA-B80A-D27E8EEEF676}"/>
                    </a:ext>
                  </a:extLst>
                </p:cNvPr>
                <p:cNvPicPr/>
                <p:nvPr/>
              </p:nvPicPr>
              <p:blipFill>
                <a:blip r:embed="rId260"/>
                <a:stretch>
                  <a:fillRect/>
                </a:stretch>
              </p:blipFill>
              <p:spPr>
                <a:xfrm>
                  <a:off x="1562407" y="2197524"/>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45" name="Freihand 244">
                  <a:extLst>
                    <a:ext uri="{FF2B5EF4-FFF2-40B4-BE49-F238E27FC236}">
                      <a16:creationId xmlns:a16="http://schemas.microsoft.com/office/drawing/2014/main" id="{2394052F-2C34-49EC-A76D-6A3A3A894516}"/>
                    </a:ext>
                  </a:extLst>
                </p14:cNvPr>
                <p14:cNvContentPartPr/>
                <p14:nvPr/>
              </p14:nvContentPartPr>
              <p14:xfrm>
                <a:off x="1625407" y="2298324"/>
                <a:ext cx="15840" cy="177120"/>
              </p14:xfrm>
            </p:contentPart>
          </mc:Choice>
          <mc:Fallback xmlns="">
            <p:pic>
              <p:nvPicPr>
                <p:cNvPr id="245" name="Freihand 244">
                  <a:extLst>
                    <a:ext uri="{FF2B5EF4-FFF2-40B4-BE49-F238E27FC236}">
                      <a16:creationId xmlns:a16="http://schemas.microsoft.com/office/drawing/2014/main" id="{2394052F-2C34-49EC-A76D-6A3A3A894516}"/>
                    </a:ext>
                  </a:extLst>
                </p:cNvPr>
                <p:cNvPicPr/>
                <p:nvPr/>
              </p:nvPicPr>
              <p:blipFill>
                <a:blip r:embed="rId262"/>
                <a:stretch>
                  <a:fillRect/>
                </a:stretch>
              </p:blipFill>
              <p:spPr>
                <a:xfrm>
                  <a:off x="1621087" y="2294004"/>
                  <a:ext cx="2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46" name="Freihand 245">
                  <a:extLst>
                    <a:ext uri="{FF2B5EF4-FFF2-40B4-BE49-F238E27FC236}">
                      <a16:creationId xmlns:a16="http://schemas.microsoft.com/office/drawing/2014/main" id="{D43903D3-E6C0-4568-B6B8-E25E8500DEB2}"/>
                    </a:ext>
                  </a:extLst>
                </p14:cNvPr>
                <p14:cNvContentPartPr/>
                <p14:nvPr/>
              </p14:nvContentPartPr>
              <p14:xfrm>
                <a:off x="1600207" y="2305164"/>
                <a:ext cx="137160" cy="55080"/>
              </p14:xfrm>
            </p:contentPart>
          </mc:Choice>
          <mc:Fallback xmlns="">
            <p:pic>
              <p:nvPicPr>
                <p:cNvPr id="246" name="Freihand 245">
                  <a:extLst>
                    <a:ext uri="{FF2B5EF4-FFF2-40B4-BE49-F238E27FC236}">
                      <a16:creationId xmlns:a16="http://schemas.microsoft.com/office/drawing/2014/main" id="{D43903D3-E6C0-4568-B6B8-E25E8500DEB2}"/>
                    </a:ext>
                  </a:extLst>
                </p:cNvPr>
                <p:cNvPicPr/>
                <p:nvPr/>
              </p:nvPicPr>
              <p:blipFill>
                <a:blip r:embed="rId264"/>
                <a:stretch>
                  <a:fillRect/>
                </a:stretch>
              </p:blipFill>
              <p:spPr>
                <a:xfrm>
                  <a:off x="1595887" y="2300844"/>
                  <a:ext cx="145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47" name="Freihand 246">
                  <a:extLst>
                    <a:ext uri="{FF2B5EF4-FFF2-40B4-BE49-F238E27FC236}">
                      <a16:creationId xmlns:a16="http://schemas.microsoft.com/office/drawing/2014/main" id="{49B98CD8-F4A8-492C-97BC-216D74D3BA6C}"/>
                    </a:ext>
                  </a:extLst>
                </p14:cNvPr>
                <p14:cNvContentPartPr/>
                <p14:nvPr/>
              </p14:nvContentPartPr>
              <p14:xfrm>
                <a:off x="1855807" y="2205084"/>
                <a:ext cx="135000" cy="11520"/>
              </p14:xfrm>
            </p:contentPart>
          </mc:Choice>
          <mc:Fallback xmlns="">
            <p:pic>
              <p:nvPicPr>
                <p:cNvPr id="247" name="Freihand 246">
                  <a:extLst>
                    <a:ext uri="{FF2B5EF4-FFF2-40B4-BE49-F238E27FC236}">
                      <a16:creationId xmlns:a16="http://schemas.microsoft.com/office/drawing/2014/main" id="{49B98CD8-F4A8-492C-97BC-216D74D3BA6C}"/>
                    </a:ext>
                  </a:extLst>
                </p:cNvPr>
                <p:cNvPicPr/>
                <p:nvPr/>
              </p:nvPicPr>
              <p:blipFill>
                <a:blip r:embed="rId266"/>
                <a:stretch>
                  <a:fillRect/>
                </a:stretch>
              </p:blipFill>
              <p:spPr>
                <a:xfrm>
                  <a:off x="1851487" y="2200764"/>
                  <a:ext cx="14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48" name="Freihand 247">
                  <a:extLst>
                    <a:ext uri="{FF2B5EF4-FFF2-40B4-BE49-F238E27FC236}">
                      <a16:creationId xmlns:a16="http://schemas.microsoft.com/office/drawing/2014/main" id="{7A8C2C9E-0762-451A-BECF-F867206493D2}"/>
                    </a:ext>
                  </a:extLst>
                </p14:cNvPr>
                <p14:cNvContentPartPr/>
                <p14:nvPr/>
              </p14:nvContentPartPr>
              <p14:xfrm>
                <a:off x="1869847" y="2237484"/>
                <a:ext cx="128160" cy="16920"/>
              </p14:xfrm>
            </p:contentPart>
          </mc:Choice>
          <mc:Fallback xmlns="">
            <p:pic>
              <p:nvPicPr>
                <p:cNvPr id="248" name="Freihand 247">
                  <a:extLst>
                    <a:ext uri="{FF2B5EF4-FFF2-40B4-BE49-F238E27FC236}">
                      <a16:creationId xmlns:a16="http://schemas.microsoft.com/office/drawing/2014/main" id="{7A8C2C9E-0762-451A-BECF-F867206493D2}"/>
                    </a:ext>
                  </a:extLst>
                </p:cNvPr>
                <p:cNvPicPr/>
                <p:nvPr/>
              </p:nvPicPr>
              <p:blipFill>
                <a:blip r:embed="rId268"/>
                <a:stretch>
                  <a:fillRect/>
                </a:stretch>
              </p:blipFill>
              <p:spPr>
                <a:xfrm>
                  <a:off x="1865527" y="2233164"/>
                  <a:ext cx="13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49" name="Freihand 248">
                  <a:extLst>
                    <a:ext uri="{FF2B5EF4-FFF2-40B4-BE49-F238E27FC236}">
                      <a16:creationId xmlns:a16="http://schemas.microsoft.com/office/drawing/2014/main" id="{50B73A1C-FF67-4D7A-81E7-7B6D4448757A}"/>
                    </a:ext>
                  </a:extLst>
                </p14:cNvPr>
                <p14:cNvContentPartPr/>
                <p14:nvPr/>
              </p14:nvContentPartPr>
              <p14:xfrm>
                <a:off x="2121127" y="2181324"/>
                <a:ext cx="165960" cy="102240"/>
              </p14:xfrm>
            </p:contentPart>
          </mc:Choice>
          <mc:Fallback xmlns="">
            <p:pic>
              <p:nvPicPr>
                <p:cNvPr id="249" name="Freihand 248">
                  <a:extLst>
                    <a:ext uri="{FF2B5EF4-FFF2-40B4-BE49-F238E27FC236}">
                      <a16:creationId xmlns:a16="http://schemas.microsoft.com/office/drawing/2014/main" id="{50B73A1C-FF67-4D7A-81E7-7B6D4448757A}"/>
                    </a:ext>
                  </a:extLst>
                </p:cNvPr>
                <p:cNvPicPr/>
                <p:nvPr/>
              </p:nvPicPr>
              <p:blipFill>
                <a:blip r:embed="rId270"/>
                <a:stretch>
                  <a:fillRect/>
                </a:stretch>
              </p:blipFill>
              <p:spPr>
                <a:xfrm>
                  <a:off x="2116807" y="2177004"/>
                  <a:ext cx="174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1" name="Freihand 250">
                  <a:extLst>
                    <a:ext uri="{FF2B5EF4-FFF2-40B4-BE49-F238E27FC236}">
                      <a16:creationId xmlns:a16="http://schemas.microsoft.com/office/drawing/2014/main" id="{ABF5C887-EA07-42A8-8637-9BF400573ABA}"/>
                    </a:ext>
                  </a:extLst>
                </p14:cNvPr>
                <p14:cNvContentPartPr/>
                <p14:nvPr/>
              </p14:nvContentPartPr>
              <p14:xfrm>
                <a:off x="2412367" y="2216604"/>
                <a:ext cx="90720" cy="11880"/>
              </p14:xfrm>
            </p:contentPart>
          </mc:Choice>
          <mc:Fallback xmlns="">
            <p:pic>
              <p:nvPicPr>
                <p:cNvPr id="251" name="Freihand 250">
                  <a:extLst>
                    <a:ext uri="{FF2B5EF4-FFF2-40B4-BE49-F238E27FC236}">
                      <a16:creationId xmlns:a16="http://schemas.microsoft.com/office/drawing/2014/main" id="{ABF5C887-EA07-42A8-8637-9BF400573ABA}"/>
                    </a:ext>
                  </a:extLst>
                </p:cNvPr>
                <p:cNvPicPr/>
                <p:nvPr/>
              </p:nvPicPr>
              <p:blipFill>
                <a:blip r:embed="rId272"/>
                <a:stretch>
                  <a:fillRect/>
                </a:stretch>
              </p:blipFill>
              <p:spPr>
                <a:xfrm>
                  <a:off x="2408047" y="2212284"/>
                  <a:ext cx="99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2" name="Freihand 251">
                  <a:extLst>
                    <a:ext uri="{FF2B5EF4-FFF2-40B4-BE49-F238E27FC236}">
                      <a16:creationId xmlns:a16="http://schemas.microsoft.com/office/drawing/2014/main" id="{D33DBC93-F0BE-4AA9-95E3-E41856DE0D13}"/>
                    </a:ext>
                  </a:extLst>
                </p14:cNvPr>
                <p14:cNvContentPartPr/>
                <p14:nvPr/>
              </p14:nvContentPartPr>
              <p14:xfrm>
                <a:off x="2430367" y="2259084"/>
                <a:ext cx="81000" cy="16200"/>
              </p14:xfrm>
            </p:contentPart>
          </mc:Choice>
          <mc:Fallback xmlns="">
            <p:pic>
              <p:nvPicPr>
                <p:cNvPr id="252" name="Freihand 251">
                  <a:extLst>
                    <a:ext uri="{FF2B5EF4-FFF2-40B4-BE49-F238E27FC236}">
                      <a16:creationId xmlns:a16="http://schemas.microsoft.com/office/drawing/2014/main" id="{D33DBC93-F0BE-4AA9-95E3-E41856DE0D13}"/>
                    </a:ext>
                  </a:extLst>
                </p:cNvPr>
                <p:cNvPicPr/>
                <p:nvPr/>
              </p:nvPicPr>
              <p:blipFill>
                <a:blip r:embed="rId274"/>
                <a:stretch>
                  <a:fillRect/>
                </a:stretch>
              </p:blipFill>
              <p:spPr>
                <a:xfrm>
                  <a:off x="2426047" y="2254764"/>
                  <a:ext cx="8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3" name="Freihand 252">
                  <a:extLst>
                    <a:ext uri="{FF2B5EF4-FFF2-40B4-BE49-F238E27FC236}">
                      <a16:creationId xmlns:a16="http://schemas.microsoft.com/office/drawing/2014/main" id="{758B9121-9B28-42CA-BF06-C213EFED6502}"/>
                    </a:ext>
                  </a:extLst>
                </p14:cNvPr>
                <p14:cNvContentPartPr/>
                <p14:nvPr/>
              </p14:nvContentPartPr>
              <p14:xfrm>
                <a:off x="2588047" y="2130564"/>
                <a:ext cx="95040" cy="152280"/>
              </p14:xfrm>
            </p:contentPart>
          </mc:Choice>
          <mc:Fallback xmlns="">
            <p:pic>
              <p:nvPicPr>
                <p:cNvPr id="253" name="Freihand 252">
                  <a:extLst>
                    <a:ext uri="{FF2B5EF4-FFF2-40B4-BE49-F238E27FC236}">
                      <a16:creationId xmlns:a16="http://schemas.microsoft.com/office/drawing/2014/main" id="{758B9121-9B28-42CA-BF06-C213EFED6502}"/>
                    </a:ext>
                  </a:extLst>
                </p:cNvPr>
                <p:cNvPicPr/>
                <p:nvPr/>
              </p:nvPicPr>
              <p:blipFill>
                <a:blip r:embed="rId276"/>
                <a:stretch>
                  <a:fillRect/>
                </a:stretch>
              </p:blipFill>
              <p:spPr>
                <a:xfrm>
                  <a:off x="2583727" y="2126244"/>
                  <a:ext cx="10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4" name="Freihand 253">
                  <a:extLst>
                    <a:ext uri="{FF2B5EF4-FFF2-40B4-BE49-F238E27FC236}">
                      <a16:creationId xmlns:a16="http://schemas.microsoft.com/office/drawing/2014/main" id="{342D960F-6588-42CA-BAEA-0447159BD228}"/>
                    </a:ext>
                  </a:extLst>
                </p14:cNvPr>
                <p14:cNvContentPartPr/>
                <p14:nvPr/>
              </p14:nvContentPartPr>
              <p14:xfrm>
                <a:off x="2736007" y="2132724"/>
                <a:ext cx="66240" cy="140040"/>
              </p14:xfrm>
            </p:contentPart>
          </mc:Choice>
          <mc:Fallback xmlns="">
            <p:pic>
              <p:nvPicPr>
                <p:cNvPr id="254" name="Freihand 253">
                  <a:extLst>
                    <a:ext uri="{FF2B5EF4-FFF2-40B4-BE49-F238E27FC236}">
                      <a16:creationId xmlns:a16="http://schemas.microsoft.com/office/drawing/2014/main" id="{342D960F-6588-42CA-BAEA-0447159BD228}"/>
                    </a:ext>
                  </a:extLst>
                </p:cNvPr>
                <p:cNvPicPr/>
                <p:nvPr/>
              </p:nvPicPr>
              <p:blipFill>
                <a:blip r:embed="rId278"/>
                <a:stretch>
                  <a:fillRect/>
                </a:stretch>
              </p:blipFill>
              <p:spPr>
                <a:xfrm>
                  <a:off x="2731687" y="2128404"/>
                  <a:ext cx="74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55" name="Freihand 254">
                  <a:extLst>
                    <a:ext uri="{FF2B5EF4-FFF2-40B4-BE49-F238E27FC236}">
                      <a16:creationId xmlns:a16="http://schemas.microsoft.com/office/drawing/2014/main" id="{C96AA998-9034-48C1-9F56-2827863667E8}"/>
                    </a:ext>
                  </a:extLst>
                </p14:cNvPr>
                <p14:cNvContentPartPr/>
                <p14:nvPr/>
              </p14:nvContentPartPr>
              <p14:xfrm>
                <a:off x="2840047" y="2183844"/>
                <a:ext cx="57600" cy="43200"/>
              </p14:xfrm>
            </p:contentPart>
          </mc:Choice>
          <mc:Fallback xmlns="">
            <p:pic>
              <p:nvPicPr>
                <p:cNvPr id="255" name="Freihand 254">
                  <a:extLst>
                    <a:ext uri="{FF2B5EF4-FFF2-40B4-BE49-F238E27FC236}">
                      <a16:creationId xmlns:a16="http://schemas.microsoft.com/office/drawing/2014/main" id="{C96AA998-9034-48C1-9F56-2827863667E8}"/>
                    </a:ext>
                  </a:extLst>
                </p:cNvPr>
                <p:cNvPicPr/>
                <p:nvPr/>
              </p:nvPicPr>
              <p:blipFill>
                <a:blip r:embed="rId280"/>
                <a:stretch>
                  <a:fillRect/>
                </a:stretch>
              </p:blipFill>
              <p:spPr>
                <a:xfrm>
                  <a:off x="2835727" y="2179524"/>
                  <a:ext cx="66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56" name="Freihand 255">
                  <a:extLst>
                    <a:ext uri="{FF2B5EF4-FFF2-40B4-BE49-F238E27FC236}">
                      <a16:creationId xmlns:a16="http://schemas.microsoft.com/office/drawing/2014/main" id="{C621B802-BF5D-4DB8-89DB-73A319A53909}"/>
                    </a:ext>
                  </a:extLst>
                </p14:cNvPr>
                <p14:cNvContentPartPr/>
                <p14:nvPr/>
              </p14:nvContentPartPr>
              <p14:xfrm>
                <a:off x="2868847" y="2184924"/>
                <a:ext cx="28440" cy="159480"/>
              </p14:xfrm>
            </p:contentPart>
          </mc:Choice>
          <mc:Fallback xmlns="">
            <p:pic>
              <p:nvPicPr>
                <p:cNvPr id="256" name="Freihand 255">
                  <a:extLst>
                    <a:ext uri="{FF2B5EF4-FFF2-40B4-BE49-F238E27FC236}">
                      <a16:creationId xmlns:a16="http://schemas.microsoft.com/office/drawing/2014/main" id="{C621B802-BF5D-4DB8-89DB-73A319A53909}"/>
                    </a:ext>
                  </a:extLst>
                </p:cNvPr>
                <p:cNvPicPr/>
                <p:nvPr/>
              </p:nvPicPr>
              <p:blipFill>
                <a:blip r:embed="rId282"/>
                <a:stretch>
                  <a:fillRect/>
                </a:stretch>
              </p:blipFill>
              <p:spPr>
                <a:xfrm>
                  <a:off x="2864527" y="2180604"/>
                  <a:ext cx="37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58" name="Freihand 257">
                  <a:extLst>
                    <a:ext uri="{FF2B5EF4-FFF2-40B4-BE49-F238E27FC236}">
                      <a16:creationId xmlns:a16="http://schemas.microsoft.com/office/drawing/2014/main" id="{17694619-5D4A-4325-9FBC-6537E697D6EC}"/>
                    </a:ext>
                  </a:extLst>
                </p14:cNvPr>
                <p14:cNvContentPartPr/>
                <p14:nvPr/>
              </p14:nvContentPartPr>
              <p14:xfrm>
                <a:off x="2971447" y="2254044"/>
                <a:ext cx="3240" cy="68400"/>
              </p14:xfrm>
            </p:contentPart>
          </mc:Choice>
          <mc:Fallback xmlns="">
            <p:pic>
              <p:nvPicPr>
                <p:cNvPr id="258" name="Freihand 257">
                  <a:extLst>
                    <a:ext uri="{FF2B5EF4-FFF2-40B4-BE49-F238E27FC236}">
                      <a16:creationId xmlns:a16="http://schemas.microsoft.com/office/drawing/2014/main" id="{17694619-5D4A-4325-9FBC-6537E697D6EC}"/>
                    </a:ext>
                  </a:extLst>
                </p:cNvPr>
                <p:cNvPicPr/>
                <p:nvPr/>
              </p:nvPicPr>
              <p:blipFill>
                <a:blip r:embed="rId284"/>
                <a:stretch>
                  <a:fillRect/>
                </a:stretch>
              </p:blipFill>
              <p:spPr>
                <a:xfrm>
                  <a:off x="2967127" y="2249724"/>
                  <a:ext cx="11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9" name="Freihand 258">
                  <a:extLst>
                    <a:ext uri="{FF2B5EF4-FFF2-40B4-BE49-F238E27FC236}">
                      <a16:creationId xmlns:a16="http://schemas.microsoft.com/office/drawing/2014/main" id="{CE397716-E317-496A-BDCC-9D303748DE3F}"/>
                    </a:ext>
                  </a:extLst>
                </p14:cNvPr>
                <p14:cNvContentPartPr/>
                <p14:nvPr/>
              </p14:nvContentPartPr>
              <p14:xfrm>
                <a:off x="3048847" y="2191044"/>
                <a:ext cx="46800" cy="69480"/>
              </p14:xfrm>
            </p:contentPart>
          </mc:Choice>
          <mc:Fallback xmlns="">
            <p:pic>
              <p:nvPicPr>
                <p:cNvPr id="259" name="Freihand 258">
                  <a:extLst>
                    <a:ext uri="{FF2B5EF4-FFF2-40B4-BE49-F238E27FC236}">
                      <a16:creationId xmlns:a16="http://schemas.microsoft.com/office/drawing/2014/main" id="{CE397716-E317-496A-BDCC-9D303748DE3F}"/>
                    </a:ext>
                  </a:extLst>
                </p:cNvPr>
                <p:cNvPicPr/>
                <p:nvPr/>
              </p:nvPicPr>
              <p:blipFill>
                <a:blip r:embed="rId286"/>
                <a:stretch>
                  <a:fillRect/>
                </a:stretch>
              </p:blipFill>
              <p:spPr>
                <a:xfrm>
                  <a:off x="3044527" y="2186724"/>
                  <a:ext cx="5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0" name="Freihand 259">
                  <a:extLst>
                    <a:ext uri="{FF2B5EF4-FFF2-40B4-BE49-F238E27FC236}">
                      <a16:creationId xmlns:a16="http://schemas.microsoft.com/office/drawing/2014/main" id="{A0DF2602-557B-4855-B981-640575ED92F0}"/>
                    </a:ext>
                  </a:extLst>
                </p14:cNvPr>
                <p14:cNvContentPartPr/>
                <p14:nvPr/>
              </p14:nvContentPartPr>
              <p14:xfrm>
                <a:off x="3044527" y="2106084"/>
                <a:ext cx="4320" cy="9720"/>
              </p14:xfrm>
            </p:contentPart>
          </mc:Choice>
          <mc:Fallback xmlns="">
            <p:pic>
              <p:nvPicPr>
                <p:cNvPr id="260" name="Freihand 259">
                  <a:extLst>
                    <a:ext uri="{FF2B5EF4-FFF2-40B4-BE49-F238E27FC236}">
                      <a16:creationId xmlns:a16="http://schemas.microsoft.com/office/drawing/2014/main" id="{A0DF2602-557B-4855-B981-640575ED92F0}"/>
                    </a:ext>
                  </a:extLst>
                </p:cNvPr>
                <p:cNvPicPr/>
                <p:nvPr/>
              </p:nvPicPr>
              <p:blipFill>
                <a:blip r:embed="rId288"/>
                <a:stretch>
                  <a:fillRect/>
                </a:stretch>
              </p:blipFill>
              <p:spPr>
                <a:xfrm>
                  <a:off x="3040207" y="2101764"/>
                  <a:ext cx="12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1" name="Freihand 260">
                  <a:extLst>
                    <a:ext uri="{FF2B5EF4-FFF2-40B4-BE49-F238E27FC236}">
                      <a16:creationId xmlns:a16="http://schemas.microsoft.com/office/drawing/2014/main" id="{DA70BF07-8B8E-4D84-B829-CA3AE56C4F3F}"/>
                    </a:ext>
                  </a:extLst>
                </p14:cNvPr>
                <p14:cNvContentPartPr/>
                <p14:nvPr/>
              </p14:nvContentPartPr>
              <p14:xfrm>
                <a:off x="3132727" y="2106444"/>
                <a:ext cx="42840" cy="262800"/>
              </p14:xfrm>
            </p:contentPart>
          </mc:Choice>
          <mc:Fallback xmlns="">
            <p:pic>
              <p:nvPicPr>
                <p:cNvPr id="261" name="Freihand 260">
                  <a:extLst>
                    <a:ext uri="{FF2B5EF4-FFF2-40B4-BE49-F238E27FC236}">
                      <a16:creationId xmlns:a16="http://schemas.microsoft.com/office/drawing/2014/main" id="{DA70BF07-8B8E-4D84-B829-CA3AE56C4F3F}"/>
                    </a:ext>
                  </a:extLst>
                </p:cNvPr>
                <p:cNvPicPr/>
                <p:nvPr/>
              </p:nvPicPr>
              <p:blipFill>
                <a:blip r:embed="rId290"/>
                <a:stretch>
                  <a:fillRect/>
                </a:stretch>
              </p:blipFill>
              <p:spPr>
                <a:xfrm>
                  <a:off x="3128407" y="2102124"/>
                  <a:ext cx="51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3" name="Freihand 262">
                  <a:extLst>
                    <a:ext uri="{FF2B5EF4-FFF2-40B4-BE49-F238E27FC236}">
                      <a16:creationId xmlns:a16="http://schemas.microsoft.com/office/drawing/2014/main" id="{287AFDFF-1D73-4BB4-9405-493F11D6E083}"/>
                    </a:ext>
                  </a:extLst>
                </p14:cNvPr>
                <p14:cNvContentPartPr/>
                <p14:nvPr/>
              </p14:nvContentPartPr>
              <p14:xfrm>
                <a:off x="1597687" y="2482284"/>
                <a:ext cx="547920" cy="96840"/>
              </p14:xfrm>
            </p:contentPart>
          </mc:Choice>
          <mc:Fallback xmlns="">
            <p:pic>
              <p:nvPicPr>
                <p:cNvPr id="263" name="Freihand 262">
                  <a:extLst>
                    <a:ext uri="{FF2B5EF4-FFF2-40B4-BE49-F238E27FC236}">
                      <a16:creationId xmlns:a16="http://schemas.microsoft.com/office/drawing/2014/main" id="{287AFDFF-1D73-4BB4-9405-493F11D6E083}"/>
                    </a:ext>
                  </a:extLst>
                </p:cNvPr>
                <p:cNvPicPr/>
                <p:nvPr/>
              </p:nvPicPr>
              <p:blipFill>
                <a:blip r:embed="rId292"/>
                <a:stretch>
                  <a:fillRect/>
                </a:stretch>
              </p:blipFill>
              <p:spPr>
                <a:xfrm>
                  <a:off x="1593367" y="2477964"/>
                  <a:ext cx="556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4" name="Freihand 263">
                  <a:extLst>
                    <a:ext uri="{FF2B5EF4-FFF2-40B4-BE49-F238E27FC236}">
                      <a16:creationId xmlns:a16="http://schemas.microsoft.com/office/drawing/2014/main" id="{047E79E8-143B-4058-880A-A3D7ED1E270A}"/>
                    </a:ext>
                  </a:extLst>
                </p14:cNvPr>
                <p14:cNvContentPartPr/>
                <p14:nvPr/>
              </p14:nvContentPartPr>
              <p14:xfrm>
                <a:off x="2216527" y="2437644"/>
                <a:ext cx="753120" cy="168480"/>
              </p14:xfrm>
            </p:contentPart>
          </mc:Choice>
          <mc:Fallback xmlns="">
            <p:pic>
              <p:nvPicPr>
                <p:cNvPr id="264" name="Freihand 263">
                  <a:extLst>
                    <a:ext uri="{FF2B5EF4-FFF2-40B4-BE49-F238E27FC236}">
                      <a16:creationId xmlns:a16="http://schemas.microsoft.com/office/drawing/2014/main" id="{047E79E8-143B-4058-880A-A3D7ED1E270A}"/>
                    </a:ext>
                  </a:extLst>
                </p:cNvPr>
                <p:cNvPicPr/>
                <p:nvPr/>
              </p:nvPicPr>
              <p:blipFill>
                <a:blip r:embed="rId294"/>
                <a:stretch>
                  <a:fillRect/>
                </a:stretch>
              </p:blipFill>
              <p:spPr>
                <a:xfrm>
                  <a:off x="2212207" y="2433324"/>
                  <a:ext cx="76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5" name="Freihand 264">
                  <a:extLst>
                    <a:ext uri="{FF2B5EF4-FFF2-40B4-BE49-F238E27FC236}">
                      <a16:creationId xmlns:a16="http://schemas.microsoft.com/office/drawing/2014/main" id="{7AAB7CC0-07AF-428F-AF7F-15FC2DACD043}"/>
                    </a:ext>
                  </a:extLst>
                </p14:cNvPr>
                <p14:cNvContentPartPr/>
                <p14:nvPr/>
              </p14:nvContentPartPr>
              <p14:xfrm>
                <a:off x="1743847" y="2660484"/>
                <a:ext cx="114840" cy="179640"/>
              </p14:xfrm>
            </p:contentPart>
          </mc:Choice>
          <mc:Fallback xmlns="">
            <p:pic>
              <p:nvPicPr>
                <p:cNvPr id="265" name="Freihand 264">
                  <a:extLst>
                    <a:ext uri="{FF2B5EF4-FFF2-40B4-BE49-F238E27FC236}">
                      <a16:creationId xmlns:a16="http://schemas.microsoft.com/office/drawing/2014/main" id="{7AAB7CC0-07AF-428F-AF7F-15FC2DACD043}"/>
                    </a:ext>
                  </a:extLst>
                </p:cNvPr>
                <p:cNvPicPr/>
                <p:nvPr/>
              </p:nvPicPr>
              <p:blipFill>
                <a:blip r:embed="rId296"/>
                <a:stretch>
                  <a:fillRect/>
                </a:stretch>
              </p:blipFill>
              <p:spPr>
                <a:xfrm>
                  <a:off x="1739527" y="2656164"/>
                  <a:ext cx="123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6" name="Freihand 265">
                  <a:extLst>
                    <a:ext uri="{FF2B5EF4-FFF2-40B4-BE49-F238E27FC236}">
                      <a16:creationId xmlns:a16="http://schemas.microsoft.com/office/drawing/2014/main" id="{3D48C231-2C95-4497-B65B-8FE93A2B6386}"/>
                    </a:ext>
                  </a:extLst>
                </p14:cNvPr>
                <p14:cNvContentPartPr/>
                <p14:nvPr/>
              </p14:nvContentPartPr>
              <p14:xfrm>
                <a:off x="1902247" y="2681004"/>
                <a:ext cx="112320" cy="129960"/>
              </p14:xfrm>
            </p:contentPart>
          </mc:Choice>
          <mc:Fallback xmlns="">
            <p:pic>
              <p:nvPicPr>
                <p:cNvPr id="266" name="Freihand 265">
                  <a:extLst>
                    <a:ext uri="{FF2B5EF4-FFF2-40B4-BE49-F238E27FC236}">
                      <a16:creationId xmlns:a16="http://schemas.microsoft.com/office/drawing/2014/main" id="{3D48C231-2C95-4497-B65B-8FE93A2B6386}"/>
                    </a:ext>
                  </a:extLst>
                </p:cNvPr>
                <p:cNvPicPr/>
                <p:nvPr/>
              </p:nvPicPr>
              <p:blipFill>
                <a:blip r:embed="rId298"/>
                <a:stretch>
                  <a:fillRect/>
                </a:stretch>
              </p:blipFill>
              <p:spPr>
                <a:xfrm>
                  <a:off x="1897927" y="2676684"/>
                  <a:ext cx="120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7" name="Freihand 266">
                  <a:extLst>
                    <a:ext uri="{FF2B5EF4-FFF2-40B4-BE49-F238E27FC236}">
                      <a16:creationId xmlns:a16="http://schemas.microsoft.com/office/drawing/2014/main" id="{D8B5FA2C-135E-4F01-B011-ED2E97F5D7DA}"/>
                    </a:ext>
                  </a:extLst>
                </p14:cNvPr>
                <p14:cNvContentPartPr/>
                <p14:nvPr/>
              </p14:nvContentPartPr>
              <p14:xfrm>
                <a:off x="2057767" y="2745084"/>
                <a:ext cx="53280" cy="5040"/>
              </p14:xfrm>
            </p:contentPart>
          </mc:Choice>
          <mc:Fallback xmlns="">
            <p:pic>
              <p:nvPicPr>
                <p:cNvPr id="267" name="Freihand 266">
                  <a:extLst>
                    <a:ext uri="{FF2B5EF4-FFF2-40B4-BE49-F238E27FC236}">
                      <a16:creationId xmlns:a16="http://schemas.microsoft.com/office/drawing/2014/main" id="{D8B5FA2C-135E-4F01-B011-ED2E97F5D7DA}"/>
                    </a:ext>
                  </a:extLst>
                </p:cNvPr>
                <p:cNvPicPr/>
                <p:nvPr/>
              </p:nvPicPr>
              <p:blipFill>
                <a:blip r:embed="rId300"/>
                <a:stretch>
                  <a:fillRect/>
                </a:stretch>
              </p:blipFill>
              <p:spPr>
                <a:xfrm>
                  <a:off x="2053447" y="2740764"/>
                  <a:ext cx="61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8" name="Freihand 267">
                  <a:extLst>
                    <a:ext uri="{FF2B5EF4-FFF2-40B4-BE49-F238E27FC236}">
                      <a16:creationId xmlns:a16="http://schemas.microsoft.com/office/drawing/2014/main" id="{313C3CFD-5D5A-4A2E-A78A-ADC1993DB01B}"/>
                    </a:ext>
                  </a:extLst>
                </p14:cNvPr>
                <p14:cNvContentPartPr/>
                <p14:nvPr/>
              </p14:nvContentPartPr>
              <p14:xfrm>
                <a:off x="2218687" y="2696124"/>
                <a:ext cx="3960" cy="93600"/>
              </p14:xfrm>
            </p:contentPart>
          </mc:Choice>
          <mc:Fallback xmlns="">
            <p:pic>
              <p:nvPicPr>
                <p:cNvPr id="268" name="Freihand 267">
                  <a:extLst>
                    <a:ext uri="{FF2B5EF4-FFF2-40B4-BE49-F238E27FC236}">
                      <a16:creationId xmlns:a16="http://schemas.microsoft.com/office/drawing/2014/main" id="{313C3CFD-5D5A-4A2E-A78A-ADC1993DB01B}"/>
                    </a:ext>
                  </a:extLst>
                </p:cNvPr>
                <p:cNvPicPr/>
                <p:nvPr/>
              </p:nvPicPr>
              <p:blipFill>
                <a:blip r:embed="rId302"/>
                <a:stretch>
                  <a:fillRect/>
                </a:stretch>
              </p:blipFill>
              <p:spPr>
                <a:xfrm>
                  <a:off x="2214367" y="2691804"/>
                  <a:ext cx="1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69" name="Freihand 268">
                  <a:extLst>
                    <a:ext uri="{FF2B5EF4-FFF2-40B4-BE49-F238E27FC236}">
                      <a16:creationId xmlns:a16="http://schemas.microsoft.com/office/drawing/2014/main" id="{B157F156-1B1C-4FCC-85C1-D6C3BB2CF7B8}"/>
                    </a:ext>
                  </a:extLst>
                </p14:cNvPr>
                <p14:cNvContentPartPr/>
                <p14:nvPr/>
              </p14:nvContentPartPr>
              <p14:xfrm>
                <a:off x="2164687" y="2660484"/>
                <a:ext cx="125280" cy="131760"/>
              </p14:xfrm>
            </p:contentPart>
          </mc:Choice>
          <mc:Fallback xmlns="">
            <p:pic>
              <p:nvPicPr>
                <p:cNvPr id="269" name="Freihand 268">
                  <a:extLst>
                    <a:ext uri="{FF2B5EF4-FFF2-40B4-BE49-F238E27FC236}">
                      <a16:creationId xmlns:a16="http://schemas.microsoft.com/office/drawing/2014/main" id="{B157F156-1B1C-4FCC-85C1-D6C3BB2CF7B8}"/>
                    </a:ext>
                  </a:extLst>
                </p:cNvPr>
                <p:cNvPicPr/>
                <p:nvPr/>
              </p:nvPicPr>
              <p:blipFill>
                <a:blip r:embed="rId304"/>
                <a:stretch>
                  <a:fillRect/>
                </a:stretch>
              </p:blipFill>
              <p:spPr>
                <a:xfrm>
                  <a:off x="2160367" y="2656164"/>
                  <a:ext cx="13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0" name="Freihand 269">
                  <a:extLst>
                    <a:ext uri="{FF2B5EF4-FFF2-40B4-BE49-F238E27FC236}">
                      <a16:creationId xmlns:a16="http://schemas.microsoft.com/office/drawing/2014/main" id="{83730789-E152-4ACD-9118-DEA589200E27}"/>
                    </a:ext>
                  </a:extLst>
                </p14:cNvPr>
                <p14:cNvContentPartPr/>
                <p14:nvPr/>
              </p14:nvContentPartPr>
              <p14:xfrm>
                <a:off x="2327767" y="2699004"/>
                <a:ext cx="95400" cy="77400"/>
              </p14:xfrm>
            </p:contentPart>
          </mc:Choice>
          <mc:Fallback xmlns="">
            <p:pic>
              <p:nvPicPr>
                <p:cNvPr id="270" name="Freihand 269">
                  <a:extLst>
                    <a:ext uri="{FF2B5EF4-FFF2-40B4-BE49-F238E27FC236}">
                      <a16:creationId xmlns:a16="http://schemas.microsoft.com/office/drawing/2014/main" id="{83730789-E152-4ACD-9118-DEA589200E27}"/>
                    </a:ext>
                  </a:extLst>
                </p:cNvPr>
                <p:cNvPicPr/>
                <p:nvPr/>
              </p:nvPicPr>
              <p:blipFill>
                <a:blip r:embed="rId306"/>
                <a:stretch>
                  <a:fillRect/>
                </a:stretch>
              </p:blipFill>
              <p:spPr>
                <a:xfrm>
                  <a:off x="2323447" y="2694684"/>
                  <a:ext cx="10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71" name="Freihand 270">
                  <a:extLst>
                    <a:ext uri="{FF2B5EF4-FFF2-40B4-BE49-F238E27FC236}">
                      <a16:creationId xmlns:a16="http://schemas.microsoft.com/office/drawing/2014/main" id="{D20C74DC-2467-4FE5-AC99-9FABCAD20A20}"/>
                    </a:ext>
                  </a:extLst>
                </p14:cNvPr>
                <p14:cNvContentPartPr/>
                <p14:nvPr/>
              </p14:nvContentPartPr>
              <p14:xfrm>
                <a:off x="2424967" y="2635284"/>
                <a:ext cx="91440" cy="131760"/>
              </p14:xfrm>
            </p:contentPart>
          </mc:Choice>
          <mc:Fallback xmlns="">
            <p:pic>
              <p:nvPicPr>
                <p:cNvPr id="271" name="Freihand 270">
                  <a:extLst>
                    <a:ext uri="{FF2B5EF4-FFF2-40B4-BE49-F238E27FC236}">
                      <a16:creationId xmlns:a16="http://schemas.microsoft.com/office/drawing/2014/main" id="{D20C74DC-2467-4FE5-AC99-9FABCAD20A20}"/>
                    </a:ext>
                  </a:extLst>
                </p:cNvPr>
                <p:cNvPicPr/>
                <p:nvPr/>
              </p:nvPicPr>
              <p:blipFill>
                <a:blip r:embed="rId308"/>
                <a:stretch>
                  <a:fillRect/>
                </a:stretch>
              </p:blipFill>
              <p:spPr>
                <a:xfrm>
                  <a:off x="2420647" y="2630964"/>
                  <a:ext cx="10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2" name="Freihand 271">
                  <a:extLst>
                    <a:ext uri="{FF2B5EF4-FFF2-40B4-BE49-F238E27FC236}">
                      <a16:creationId xmlns:a16="http://schemas.microsoft.com/office/drawing/2014/main" id="{72BBF1BA-669F-49F1-8747-919B862331EA}"/>
                    </a:ext>
                  </a:extLst>
                </p14:cNvPr>
                <p14:cNvContentPartPr/>
                <p14:nvPr/>
              </p14:nvContentPartPr>
              <p14:xfrm>
                <a:off x="2565007" y="2729964"/>
                <a:ext cx="13320" cy="25200"/>
              </p14:xfrm>
            </p:contentPart>
          </mc:Choice>
          <mc:Fallback xmlns="">
            <p:pic>
              <p:nvPicPr>
                <p:cNvPr id="272" name="Freihand 271">
                  <a:extLst>
                    <a:ext uri="{FF2B5EF4-FFF2-40B4-BE49-F238E27FC236}">
                      <a16:creationId xmlns:a16="http://schemas.microsoft.com/office/drawing/2014/main" id="{72BBF1BA-669F-49F1-8747-919B862331EA}"/>
                    </a:ext>
                  </a:extLst>
                </p:cNvPr>
                <p:cNvPicPr/>
                <p:nvPr/>
              </p:nvPicPr>
              <p:blipFill>
                <a:blip r:embed="rId310"/>
                <a:stretch>
                  <a:fillRect/>
                </a:stretch>
              </p:blipFill>
              <p:spPr>
                <a:xfrm>
                  <a:off x="2560687" y="2725644"/>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4" name="Freihand 273">
                  <a:extLst>
                    <a:ext uri="{FF2B5EF4-FFF2-40B4-BE49-F238E27FC236}">
                      <a16:creationId xmlns:a16="http://schemas.microsoft.com/office/drawing/2014/main" id="{9367B4D8-DB19-489C-9CBA-0895317351C8}"/>
                    </a:ext>
                  </a:extLst>
                </p14:cNvPr>
                <p14:cNvContentPartPr/>
                <p14:nvPr/>
              </p14:nvContentPartPr>
              <p14:xfrm>
                <a:off x="1611727" y="1873164"/>
                <a:ext cx="621000" cy="131400"/>
              </p14:xfrm>
            </p:contentPart>
          </mc:Choice>
          <mc:Fallback xmlns="">
            <p:pic>
              <p:nvPicPr>
                <p:cNvPr id="274" name="Freihand 273">
                  <a:extLst>
                    <a:ext uri="{FF2B5EF4-FFF2-40B4-BE49-F238E27FC236}">
                      <a16:creationId xmlns:a16="http://schemas.microsoft.com/office/drawing/2014/main" id="{9367B4D8-DB19-489C-9CBA-0895317351C8}"/>
                    </a:ext>
                  </a:extLst>
                </p:cNvPr>
                <p:cNvPicPr/>
                <p:nvPr/>
              </p:nvPicPr>
              <p:blipFill>
                <a:blip r:embed="rId312"/>
                <a:stretch>
                  <a:fillRect/>
                </a:stretch>
              </p:blipFill>
              <p:spPr>
                <a:xfrm>
                  <a:off x="1607407" y="1868844"/>
                  <a:ext cx="629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75" name="Freihand 274">
                  <a:extLst>
                    <a:ext uri="{FF2B5EF4-FFF2-40B4-BE49-F238E27FC236}">
                      <a16:creationId xmlns:a16="http://schemas.microsoft.com/office/drawing/2014/main" id="{40C2A878-FCD6-4C86-9E3D-D6047AF87289}"/>
                    </a:ext>
                  </a:extLst>
                </p14:cNvPr>
                <p14:cNvContentPartPr/>
                <p14:nvPr/>
              </p14:nvContentPartPr>
              <p14:xfrm>
                <a:off x="1802527" y="1731684"/>
                <a:ext cx="195840" cy="156240"/>
              </p14:xfrm>
            </p:contentPart>
          </mc:Choice>
          <mc:Fallback xmlns="">
            <p:pic>
              <p:nvPicPr>
                <p:cNvPr id="275" name="Freihand 274">
                  <a:extLst>
                    <a:ext uri="{FF2B5EF4-FFF2-40B4-BE49-F238E27FC236}">
                      <a16:creationId xmlns:a16="http://schemas.microsoft.com/office/drawing/2014/main" id="{40C2A878-FCD6-4C86-9E3D-D6047AF87289}"/>
                    </a:ext>
                  </a:extLst>
                </p:cNvPr>
                <p:cNvPicPr/>
                <p:nvPr/>
              </p:nvPicPr>
              <p:blipFill>
                <a:blip r:embed="rId314"/>
                <a:stretch>
                  <a:fillRect/>
                </a:stretch>
              </p:blipFill>
              <p:spPr>
                <a:xfrm>
                  <a:off x="1798207" y="1727364"/>
                  <a:ext cx="204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6" name="Freihand 275">
                  <a:extLst>
                    <a:ext uri="{FF2B5EF4-FFF2-40B4-BE49-F238E27FC236}">
                      <a16:creationId xmlns:a16="http://schemas.microsoft.com/office/drawing/2014/main" id="{62704099-B09C-4BCD-A05C-46CFE89E22E0}"/>
                    </a:ext>
                  </a:extLst>
                </p14:cNvPr>
                <p14:cNvContentPartPr/>
                <p14:nvPr/>
              </p14:nvContentPartPr>
              <p14:xfrm>
                <a:off x="1983247" y="1823484"/>
                <a:ext cx="102600" cy="161280"/>
              </p14:xfrm>
            </p:contentPart>
          </mc:Choice>
          <mc:Fallback xmlns="">
            <p:pic>
              <p:nvPicPr>
                <p:cNvPr id="276" name="Freihand 275">
                  <a:extLst>
                    <a:ext uri="{FF2B5EF4-FFF2-40B4-BE49-F238E27FC236}">
                      <a16:creationId xmlns:a16="http://schemas.microsoft.com/office/drawing/2014/main" id="{62704099-B09C-4BCD-A05C-46CFE89E22E0}"/>
                    </a:ext>
                  </a:extLst>
                </p:cNvPr>
                <p:cNvPicPr/>
                <p:nvPr/>
              </p:nvPicPr>
              <p:blipFill>
                <a:blip r:embed="rId316"/>
                <a:stretch>
                  <a:fillRect/>
                </a:stretch>
              </p:blipFill>
              <p:spPr>
                <a:xfrm>
                  <a:off x="1978927" y="1819164"/>
                  <a:ext cx="111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7" name="Freihand 276">
                  <a:extLst>
                    <a:ext uri="{FF2B5EF4-FFF2-40B4-BE49-F238E27FC236}">
                      <a16:creationId xmlns:a16="http://schemas.microsoft.com/office/drawing/2014/main" id="{388C3060-33E4-47CF-A421-FF96C66E6BF6}"/>
                    </a:ext>
                  </a:extLst>
                </p14:cNvPr>
                <p14:cNvContentPartPr/>
                <p14:nvPr/>
              </p14:nvContentPartPr>
              <p14:xfrm>
                <a:off x="2087647" y="1788564"/>
                <a:ext cx="61560" cy="126720"/>
              </p14:xfrm>
            </p:contentPart>
          </mc:Choice>
          <mc:Fallback xmlns="">
            <p:pic>
              <p:nvPicPr>
                <p:cNvPr id="277" name="Freihand 276">
                  <a:extLst>
                    <a:ext uri="{FF2B5EF4-FFF2-40B4-BE49-F238E27FC236}">
                      <a16:creationId xmlns:a16="http://schemas.microsoft.com/office/drawing/2014/main" id="{388C3060-33E4-47CF-A421-FF96C66E6BF6}"/>
                    </a:ext>
                  </a:extLst>
                </p:cNvPr>
                <p:cNvPicPr/>
                <p:nvPr/>
              </p:nvPicPr>
              <p:blipFill>
                <a:blip r:embed="rId318"/>
                <a:stretch>
                  <a:fillRect/>
                </a:stretch>
              </p:blipFill>
              <p:spPr>
                <a:xfrm>
                  <a:off x="2083327" y="1784244"/>
                  <a:ext cx="70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8" name="Freihand 277">
                  <a:extLst>
                    <a:ext uri="{FF2B5EF4-FFF2-40B4-BE49-F238E27FC236}">
                      <a16:creationId xmlns:a16="http://schemas.microsoft.com/office/drawing/2014/main" id="{A06D4B6F-6938-4A25-B9CB-9D9D0544365B}"/>
                    </a:ext>
                  </a:extLst>
                </p14:cNvPr>
                <p14:cNvContentPartPr/>
                <p14:nvPr/>
              </p14:nvContentPartPr>
              <p14:xfrm>
                <a:off x="2170447" y="1791084"/>
                <a:ext cx="110880" cy="131400"/>
              </p14:xfrm>
            </p:contentPart>
          </mc:Choice>
          <mc:Fallback xmlns="">
            <p:pic>
              <p:nvPicPr>
                <p:cNvPr id="278" name="Freihand 277">
                  <a:extLst>
                    <a:ext uri="{FF2B5EF4-FFF2-40B4-BE49-F238E27FC236}">
                      <a16:creationId xmlns:a16="http://schemas.microsoft.com/office/drawing/2014/main" id="{A06D4B6F-6938-4A25-B9CB-9D9D0544365B}"/>
                    </a:ext>
                  </a:extLst>
                </p:cNvPr>
                <p:cNvPicPr/>
                <p:nvPr/>
              </p:nvPicPr>
              <p:blipFill>
                <a:blip r:embed="rId320"/>
                <a:stretch>
                  <a:fillRect/>
                </a:stretch>
              </p:blipFill>
              <p:spPr>
                <a:xfrm>
                  <a:off x="2166127" y="1786764"/>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9" name="Freihand 278">
                  <a:extLst>
                    <a:ext uri="{FF2B5EF4-FFF2-40B4-BE49-F238E27FC236}">
                      <a16:creationId xmlns:a16="http://schemas.microsoft.com/office/drawing/2014/main" id="{772B0559-A4EE-416D-8656-48F7CEF0668C}"/>
                    </a:ext>
                  </a:extLst>
                </p14:cNvPr>
                <p14:cNvContentPartPr/>
                <p14:nvPr/>
              </p14:nvContentPartPr>
              <p14:xfrm>
                <a:off x="2598487" y="2036604"/>
                <a:ext cx="551520" cy="60120"/>
              </p14:xfrm>
            </p:contentPart>
          </mc:Choice>
          <mc:Fallback xmlns="">
            <p:pic>
              <p:nvPicPr>
                <p:cNvPr id="279" name="Freihand 278">
                  <a:extLst>
                    <a:ext uri="{FF2B5EF4-FFF2-40B4-BE49-F238E27FC236}">
                      <a16:creationId xmlns:a16="http://schemas.microsoft.com/office/drawing/2014/main" id="{772B0559-A4EE-416D-8656-48F7CEF0668C}"/>
                    </a:ext>
                  </a:extLst>
                </p:cNvPr>
                <p:cNvPicPr/>
                <p:nvPr/>
              </p:nvPicPr>
              <p:blipFill>
                <a:blip r:embed="rId322"/>
                <a:stretch>
                  <a:fillRect/>
                </a:stretch>
              </p:blipFill>
              <p:spPr>
                <a:xfrm>
                  <a:off x="2594167" y="2032284"/>
                  <a:ext cx="560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80" name="Freihand 279">
                  <a:extLst>
                    <a:ext uri="{FF2B5EF4-FFF2-40B4-BE49-F238E27FC236}">
                      <a16:creationId xmlns:a16="http://schemas.microsoft.com/office/drawing/2014/main" id="{BBC8D880-A8DD-49E8-BBD7-0E178DD34A08}"/>
                    </a:ext>
                  </a:extLst>
                </p14:cNvPr>
                <p14:cNvContentPartPr/>
                <p14:nvPr/>
              </p14:nvContentPartPr>
              <p14:xfrm>
                <a:off x="2695687" y="1912044"/>
                <a:ext cx="88560" cy="101160"/>
              </p14:xfrm>
            </p:contentPart>
          </mc:Choice>
          <mc:Fallback xmlns="">
            <p:pic>
              <p:nvPicPr>
                <p:cNvPr id="280" name="Freihand 279">
                  <a:extLst>
                    <a:ext uri="{FF2B5EF4-FFF2-40B4-BE49-F238E27FC236}">
                      <a16:creationId xmlns:a16="http://schemas.microsoft.com/office/drawing/2014/main" id="{BBC8D880-A8DD-49E8-BBD7-0E178DD34A08}"/>
                    </a:ext>
                  </a:extLst>
                </p:cNvPr>
                <p:cNvPicPr/>
                <p:nvPr/>
              </p:nvPicPr>
              <p:blipFill>
                <a:blip r:embed="rId324"/>
                <a:stretch>
                  <a:fillRect/>
                </a:stretch>
              </p:blipFill>
              <p:spPr>
                <a:xfrm>
                  <a:off x="2691367" y="1907724"/>
                  <a:ext cx="9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81" name="Freihand 280">
                  <a:extLst>
                    <a:ext uri="{FF2B5EF4-FFF2-40B4-BE49-F238E27FC236}">
                      <a16:creationId xmlns:a16="http://schemas.microsoft.com/office/drawing/2014/main" id="{39B07E7D-7EB1-47D5-AB16-1604C8188821}"/>
                    </a:ext>
                  </a:extLst>
                </p14:cNvPr>
                <p14:cNvContentPartPr/>
                <p14:nvPr/>
              </p14:nvContentPartPr>
              <p14:xfrm>
                <a:off x="2822767" y="1961004"/>
                <a:ext cx="82440" cy="65880"/>
              </p14:xfrm>
            </p:contentPart>
          </mc:Choice>
          <mc:Fallback xmlns="">
            <p:pic>
              <p:nvPicPr>
                <p:cNvPr id="281" name="Freihand 280">
                  <a:extLst>
                    <a:ext uri="{FF2B5EF4-FFF2-40B4-BE49-F238E27FC236}">
                      <a16:creationId xmlns:a16="http://schemas.microsoft.com/office/drawing/2014/main" id="{39B07E7D-7EB1-47D5-AB16-1604C8188821}"/>
                    </a:ext>
                  </a:extLst>
                </p:cNvPr>
                <p:cNvPicPr/>
                <p:nvPr/>
              </p:nvPicPr>
              <p:blipFill>
                <a:blip r:embed="rId326"/>
                <a:stretch>
                  <a:fillRect/>
                </a:stretch>
              </p:blipFill>
              <p:spPr>
                <a:xfrm>
                  <a:off x="2818447" y="1956684"/>
                  <a:ext cx="91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2" name="Freihand 281">
                  <a:extLst>
                    <a:ext uri="{FF2B5EF4-FFF2-40B4-BE49-F238E27FC236}">
                      <a16:creationId xmlns:a16="http://schemas.microsoft.com/office/drawing/2014/main" id="{97C08D3F-B768-43BA-9EF8-04A680523FB8}"/>
                    </a:ext>
                  </a:extLst>
                </p14:cNvPr>
                <p14:cNvContentPartPr/>
                <p14:nvPr/>
              </p14:nvContentPartPr>
              <p14:xfrm>
                <a:off x="2927887" y="1897284"/>
                <a:ext cx="88560" cy="122400"/>
              </p14:xfrm>
            </p:contentPart>
          </mc:Choice>
          <mc:Fallback xmlns="">
            <p:pic>
              <p:nvPicPr>
                <p:cNvPr id="282" name="Freihand 281">
                  <a:extLst>
                    <a:ext uri="{FF2B5EF4-FFF2-40B4-BE49-F238E27FC236}">
                      <a16:creationId xmlns:a16="http://schemas.microsoft.com/office/drawing/2014/main" id="{97C08D3F-B768-43BA-9EF8-04A680523FB8}"/>
                    </a:ext>
                  </a:extLst>
                </p:cNvPr>
                <p:cNvPicPr/>
                <p:nvPr/>
              </p:nvPicPr>
              <p:blipFill>
                <a:blip r:embed="rId328"/>
                <a:stretch>
                  <a:fillRect/>
                </a:stretch>
              </p:blipFill>
              <p:spPr>
                <a:xfrm>
                  <a:off x="2923567" y="1892964"/>
                  <a:ext cx="97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3" name="Freihand 282">
                  <a:extLst>
                    <a:ext uri="{FF2B5EF4-FFF2-40B4-BE49-F238E27FC236}">
                      <a16:creationId xmlns:a16="http://schemas.microsoft.com/office/drawing/2014/main" id="{30BBB744-9295-4398-8874-072A3151B84E}"/>
                    </a:ext>
                  </a:extLst>
                </p14:cNvPr>
                <p14:cNvContentPartPr/>
                <p14:nvPr/>
              </p14:nvContentPartPr>
              <p14:xfrm>
                <a:off x="3049567" y="1903764"/>
                <a:ext cx="130680" cy="151200"/>
              </p14:xfrm>
            </p:contentPart>
          </mc:Choice>
          <mc:Fallback xmlns="">
            <p:pic>
              <p:nvPicPr>
                <p:cNvPr id="283" name="Freihand 282">
                  <a:extLst>
                    <a:ext uri="{FF2B5EF4-FFF2-40B4-BE49-F238E27FC236}">
                      <a16:creationId xmlns:a16="http://schemas.microsoft.com/office/drawing/2014/main" id="{30BBB744-9295-4398-8874-072A3151B84E}"/>
                    </a:ext>
                  </a:extLst>
                </p:cNvPr>
                <p:cNvPicPr/>
                <p:nvPr/>
              </p:nvPicPr>
              <p:blipFill>
                <a:blip r:embed="rId330"/>
                <a:stretch>
                  <a:fillRect/>
                </a:stretch>
              </p:blipFill>
              <p:spPr>
                <a:xfrm>
                  <a:off x="3045247" y="1899444"/>
                  <a:ext cx="139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4" name="Freihand 283">
                  <a:extLst>
                    <a:ext uri="{FF2B5EF4-FFF2-40B4-BE49-F238E27FC236}">
                      <a16:creationId xmlns:a16="http://schemas.microsoft.com/office/drawing/2014/main" id="{72C1507F-859C-45B1-B191-89B048C135E5}"/>
                    </a:ext>
                  </a:extLst>
                </p14:cNvPr>
                <p14:cNvContentPartPr/>
                <p14:nvPr/>
              </p14:nvContentPartPr>
              <p14:xfrm>
                <a:off x="3166567" y="1954524"/>
                <a:ext cx="95400" cy="49680"/>
              </p14:xfrm>
            </p:contentPart>
          </mc:Choice>
          <mc:Fallback xmlns="">
            <p:pic>
              <p:nvPicPr>
                <p:cNvPr id="284" name="Freihand 283">
                  <a:extLst>
                    <a:ext uri="{FF2B5EF4-FFF2-40B4-BE49-F238E27FC236}">
                      <a16:creationId xmlns:a16="http://schemas.microsoft.com/office/drawing/2014/main" id="{72C1507F-859C-45B1-B191-89B048C135E5}"/>
                    </a:ext>
                  </a:extLst>
                </p:cNvPr>
                <p:cNvPicPr/>
                <p:nvPr/>
              </p:nvPicPr>
              <p:blipFill>
                <a:blip r:embed="rId332"/>
                <a:stretch>
                  <a:fillRect/>
                </a:stretch>
              </p:blipFill>
              <p:spPr>
                <a:xfrm>
                  <a:off x="3162247" y="1950204"/>
                  <a:ext cx="104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5" name="Freihand 284">
                  <a:extLst>
                    <a:ext uri="{FF2B5EF4-FFF2-40B4-BE49-F238E27FC236}">
                      <a16:creationId xmlns:a16="http://schemas.microsoft.com/office/drawing/2014/main" id="{18BE4EED-DACC-4D64-97BB-8DF8A44016E5}"/>
                    </a:ext>
                  </a:extLst>
                </p14:cNvPr>
                <p14:cNvContentPartPr/>
                <p14:nvPr/>
              </p14:nvContentPartPr>
              <p14:xfrm>
                <a:off x="3254407" y="1923204"/>
                <a:ext cx="142200" cy="173880"/>
              </p14:xfrm>
            </p:contentPart>
          </mc:Choice>
          <mc:Fallback xmlns="">
            <p:pic>
              <p:nvPicPr>
                <p:cNvPr id="285" name="Freihand 284">
                  <a:extLst>
                    <a:ext uri="{FF2B5EF4-FFF2-40B4-BE49-F238E27FC236}">
                      <a16:creationId xmlns:a16="http://schemas.microsoft.com/office/drawing/2014/main" id="{18BE4EED-DACC-4D64-97BB-8DF8A44016E5}"/>
                    </a:ext>
                  </a:extLst>
                </p:cNvPr>
                <p:cNvPicPr/>
                <p:nvPr/>
              </p:nvPicPr>
              <p:blipFill>
                <a:blip r:embed="rId334"/>
                <a:stretch>
                  <a:fillRect/>
                </a:stretch>
              </p:blipFill>
              <p:spPr>
                <a:xfrm>
                  <a:off x="3250087" y="1918884"/>
                  <a:ext cx="150840" cy="182520"/>
                </a:xfrm>
                <a:prstGeom prst="rect">
                  <a:avLst/>
                </a:prstGeom>
              </p:spPr>
            </p:pic>
          </mc:Fallback>
        </mc:AlternateContent>
      </p:grpSp>
      <p:grpSp>
        <p:nvGrpSpPr>
          <p:cNvPr id="290" name="Gruppieren 289">
            <a:extLst>
              <a:ext uri="{FF2B5EF4-FFF2-40B4-BE49-F238E27FC236}">
                <a16:creationId xmlns:a16="http://schemas.microsoft.com/office/drawing/2014/main" id="{FB9CFA51-3B34-4809-A7B9-9D881E81927A}"/>
              </a:ext>
            </a:extLst>
          </p:cNvPr>
          <p:cNvGrpSpPr/>
          <p:nvPr/>
        </p:nvGrpSpPr>
        <p:grpSpPr>
          <a:xfrm>
            <a:off x="3351247" y="2162604"/>
            <a:ext cx="230040" cy="141120"/>
            <a:chOff x="3351247" y="2162604"/>
            <a:chExt cx="230040" cy="141120"/>
          </a:xfrm>
        </p:grpSpPr>
        <mc:AlternateContent xmlns:mc="http://schemas.openxmlformats.org/markup-compatibility/2006" xmlns:p14="http://schemas.microsoft.com/office/powerpoint/2010/main">
          <mc:Choice Requires="p14">
            <p:contentPart p14:bwMode="auto" r:id="rId335">
              <p14:nvContentPartPr>
                <p14:cNvPr id="287" name="Freihand 286">
                  <a:extLst>
                    <a:ext uri="{FF2B5EF4-FFF2-40B4-BE49-F238E27FC236}">
                      <a16:creationId xmlns:a16="http://schemas.microsoft.com/office/drawing/2014/main" id="{94ADBFC9-625E-48CA-A1E9-41E29EC2EB00}"/>
                    </a:ext>
                  </a:extLst>
                </p14:cNvPr>
                <p14:cNvContentPartPr/>
                <p14:nvPr/>
              </p14:nvContentPartPr>
              <p14:xfrm>
                <a:off x="3351247" y="2214804"/>
                <a:ext cx="122760" cy="3600"/>
              </p14:xfrm>
            </p:contentPart>
          </mc:Choice>
          <mc:Fallback xmlns="">
            <p:pic>
              <p:nvPicPr>
                <p:cNvPr id="287" name="Freihand 286">
                  <a:extLst>
                    <a:ext uri="{FF2B5EF4-FFF2-40B4-BE49-F238E27FC236}">
                      <a16:creationId xmlns:a16="http://schemas.microsoft.com/office/drawing/2014/main" id="{94ADBFC9-625E-48CA-A1E9-41E29EC2EB00}"/>
                    </a:ext>
                  </a:extLst>
                </p:cNvPr>
                <p:cNvPicPr/>
                <p:nvPr/>
              </p:nvPicPr>
              <p:blipFill>
                <a:blip r:embed="rId336"/>
                <a:stretch>
                  <a:fillRect/>
                </a:stretch>
              </p:blipFill>
              <p:spPr>
                <a:xfrm>
                  <a:off x="3346927" y="2210484"/>
                  <a:ext cx="131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8" name="Freihand 287">
                  <a:extLst>
                    <a:ext uri="{FF2B5EF4-FFF2-40B4-BE49-F238E27FC236}">
                      <a16:creationId xmlns:a16="http://schemas.microsoft.com/office/drawing/2014/main" id="{54F90D73-C342-457B-99DA-0F2CB80F53BD}"/>
                    </a:ext>
                  </a:extLst>
                </p14:cNvPr>
                <p14:cNvContentPartPr/>
                <p14:nvPr/>
              </p14:nvContentPartPr>
              <p14:xfrm>
                <a:off x="3386527" y="2234604"/>
                <a:ext cx="81000" cy="28080"/>
              </p14:xfrm>
            </p:contentPart>
          </mc:Choice>
          <mc:Fallback xmlns="">
            <p:pic>
              <p:nvPicPr>
                <p:cNvPr id="288" name="Freihand 287">
                  <a:extLst>
                    <a:ext uri="{FF2B5EF4-FFF2-40B4-BE49-F238E27FC236}">
                      <a16:creationId xmlns:a16="http://schemas.microsoft.com/office/drawing/2014/main" id="{54F90D73-C342-457B-99DA-0F2CB80F53BD}"/>
                    </a:ext>
                  </a:extLst>
                </p:cNvPr>
                <p:cNvPicPr/>
                <p:nvPr/>
              </p:nvPicPr>
              <p:blipFill>
                <a:blip r:embed="rId338"/>
                <a:stretch>
                  <a:fillRect/>
                </a:stretch>
              </p:blipFill>
              <p:spPr>
                <a:xfrm>
                  <a:off x="3382207" y="2230284"/>
                  <a:ext cx="89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9" name="Freihand 288">
                  <a:extLst>
                    <a:ext uri="{FF2B5EF4-FFF2-40B4-BE49-F238E27FC236}">
                      <a16:creationId xmlns:a16="http://schemas.microsoft.com/office/drawing/2014/main" id="{617B9A88-9633-4276-AC75-B33E2413119C}"/>
                    </a:ext>
                  </a:extLst>
                </p14:cNvPr>
                <p14:cNvContentPartPr/>
                <p14:nvPr/>
              </p14:nvContentPartPr>
              <p14:xfrm>
                <a:off x="3491647" y="2162604"/>
                <a:ext cx="89640" cy="141120"/>
              </p14:xfrm>
            </p:contentPart>
          </mc:Choice>
          <mc:Fallback xmlns="">
            <p:pic>
              <p:nvPicPr>
                <p:cNvPr id="289" name="Freihand 288">
                  <a:extLst>
                    <a:ext uri="{FF2B5EF4-FFF2-40B4-BE49-F238E27FC236}">
                      <a16:creationId xmlns:a16="http://schemas.microsoft.com/office/drawing/2014/main" id="{617B9A88-9633-4276-AC75-B33E2413119C}"/>
                    </a:ext>
                  </a:extLst>
                </p:cNvPr>
                <p:cNvPicPr/>
                <p:nvPr/>
              </p:nvPicPr>
              <p:blipFill>
                <a:blip r:embed="rId340"/>
                <a:stretch>
                  <a:fillRect/>
                </a:stretch>
              </p:blipFill>
              <p:spPr>
                <a:xfrm>
                  <a:off x="3487327" y="2158284"/>
                  <a:ext cx="98280" cy="149760"/>
                </a:xfrm>
                <a:prstGeom prst="rect">
                  <a:avLst/>
                </a:prstGeom>
              </p:spPr>
            </p:pic>
          </mc:Fallback>
        </mc:AlternateContent>
      </p:grpSp>
      <p:grpSp>
        <p:nvGrpSpPr>
          <p:cNvPr id="312" name="Gruppieren 311">
            <a:extLst>
              <a:ext uri="{FF2B5EF4-FFF2-40B4-BE49-F238E27FC236}">
                <a16:creationId xmlns:a16="http://schemas.microsoft.com/office/drawing/2014/main" id="{00DA242A-CDDA-4753-9F99-C7B4B94B3447}"/>
              </a:ext>
            </a:extLst>
          </p:cNvPr>
          <p:cNvGrpSpPr/>
          <p:nvPr/>
        </p:nvGrpSpPr>
        <p:grpSpPr>
          <a:xfrm>
            <a:off x="3761287" y="2061084"/>
            <a:ext cx="1969560" cy="369000"/>
            <a:chOff x="3761287" y="2061084"/>
            <a:chExt cx="1969560" cy="369000"/>
          </a:xfrm>
        </p:grpSpPr>
        <mc:AlternateContent xmlns:mc="http://schemas.openxmlformats.org/markup-compatibility/2006" xmlns:p14="http://schemas.microsoft.com/office/powerpoint/2010/main">
          <mc:Choice Requires="p14">
            <p:contentPart p14:bwMode="auto" r:id="rId341">
              <p14:nvContentPartPr>
                <p14:cNvPr id="291" name="Freihand 290">
                  <a:extLst>
                    <a:ext uri="{FF2B5EF4-FFF2-40B4-BE49-F238E27FC236}">
                      <a16:creationId xmlns:a16="http://schemas.microsoft.com/office/drawing/2014/main" id="{A00FE24B-6ED8-4662-A23E-147A2BAD4B37}"/>
                    </a:ext>
                  </a:extLst>
                </p14:cNvPr>
                <p14:cNvContentPartPr/>
                <p14:nvPr/>
              </p14:nvContentPartPr>
              <p14:xfrm>
                <a:off x="3815647" y="2061084"/>
                <a:ext cx="67320" cy="111960"/>
              </p14:xfrm>
            </p:contentPart>
          </mc:Choice>
          <mc:Fallback xmlns="">
            <p:pic>
              <p:nvPicPr>
                <p:cNvPr id="291" name="Freihand 290">
                  <a:extLst>
                    <a:ext uri="{FF2B5EF4-FFF2-40B4-BE49-F238E27FC236}">
                      <a16:creationId xmlns:a16="http://schemas.microsoft.com/office/drawing/2014/main" id="{A00FE24B-6ED8-4662-A23E-147A2BAD4B37}"/>
                    </a:ext>
                  </a:extLst>
                </p:cNvPr>
                <p:cNvPicPr/>
                <p:nvPr/>
              </p:nvPicPr>
              <p:blipFill>
                <a:blip r:embed="rId342"/>
                <a:stretch>
                  <a:fillRect/>
                </a:stretch>
              </p:blipFill>
              <p:spPr>
                <a:xfrm>
                  <a:off x="3811327" y="2056764"/>
                  <a:ext cx="75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92" name="Freihand 291">
                  <a:extLst>
                    <a:ext uri="{FF2B5EF4-FFF2-40B4-BE49-F238E27FC236}">
                      <a16:creationId xmlns:a16="http://schemas.microsoft.com/office/drawing/2014/main" id="{3B3717FE-7ECE-479A-ACE0-EA1467E570B5}"/>
                    </a:ext>
                  </a:extLst>
                </p14:cNvPr>
                <p14:cNvContentPartPr/>
                <p14:nvPr/>
              </p14:nvContentPartPr>
              <p14:xfrm>
                <a:off x="3864607" y="2133804"/>
                <a:ext cx="74880" cy="60120"/>
              </p14:xfrm>
            </p:contentPart>
          </mc:Choice>
          <mc:Fallback xmlns="">
            <p:pic>
              <p:nvPicPr>
                <p:cNvPr id="292" name="Freihand 291">
                  <a:extLst>
                    <a:ext uri="{FF2B5EF4-FFF2-40B4-BE49-F238E27FC236}">
                      <a16:creationId xmlns:a16="http://schemas.microsoft.com/office/drawing/2014/main" id="{3B3717FE-7ECE-479A-ACE0-EA1467E570B5}"/>
                    </a:ext>
                  </a:extLst>
                </p:cNvPr>
                <p:cNvPicPr/>
                <p:nvPr/>
              </p:nvPicPr>
              <p:blipFill>
                <a:blip r:embed="rId344"/>
                <a:stretch>
                  <a:fillRect/>
                </a:stretch>
              </p:blipFill>
              <p:spPr>
                <a:xfrm>
                  <a:off x="3860287" y="2129484"/>
                  <a:ext cx="83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3" name="Freihand 292">
                  <a:extLst>
                    <a:ext uri="{FF2B5EF4-FFF2-40B4-BE49-F238E27FC236}">
                      <a16:creationId xmlns:a16="http://schemas.microsoft.com/office/drawing/2014/main" id="{2CC67261-8D66-421D-85E0-7AF640DA0A50}"/>
                    </a:ext>
                  </a:extLst>
                </p14:cNvPr>
                <p14:cNvContentPartPr/>
                <p14:nvPr/>
              </p14:nvContentPartPr>
              <p14:xfrm>
                <a:off x="3952447" y="2098884"/>
                <a:ext cx="89640" cy="99360"/>
              </p14:xfrm>
            </p:contentPart>
          </mc:Choice>
          <mc:Fallback xmlns="">
            <p:pic>
              <p:nvPicPr>
                <p:cNvPr id="293" name="Freihand 292">
                  <a:extLst>
                    <a:ext uri="{FF2B5EF4-FFF2-40B4-BE49-F238E27FC236}">
                      <a16:creationId xmlns:a16="http://schemas.microsoft.com/office/drawing/2014/main" id="{2CC67261-8D66-421D-85E0-7AF640DA0A50}"/>
                    </a:ext>
                  </a:extLst>
                </p:cNvPr>
                <p:cNvPicPr/>
                <p:nvPr/>
              </p:nvPicPr>
              <p:blipFill>
                <a:blip r:embed="rId346"/>
                <a:stretch>
                  <a:fillRect/>
                </a:stretch>
              </p:blipFill>
              <p:spPr>
                <a:xfrm>
                  <a:off x="3948127" y="2094564"/>
                  <a:ext cx="98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4" name="Freihand 293">
                  <a:extLst>
                    <a:ext uri="{FF2B5EF4-FFF2-40B4-BE49-F238E27FC236}">
                      <a16:creationId xmlns:a16="http://schemas.microsoft.com/office/drawing/2014/main" id="{D898CB7C-E4E0-42FA-8E35-05E5C5CF1539}"/>
                    </a:ext>
                  </a:extLst>
                </p14:cNvPr>
                <p14:cNvContentPartPr/>
                <p14:nvPr/>
              </p14:nvContentPartPr>
              <p14:xfrm>
                <a:off x="4069807" y="2090604"/>
                <a:ext cx="124920" cy="83160"/>
              </p14:xfrm>
            </p:contentPart>
          </mc:Choice>
          <mc:Fallback xmlns="">
            <p:pic>
              <p:nvPicPr>
                <p:cNvPr id="294" name="Freihand 293">
                  <a:extLst>
                    <a:ext uri="{FF2B5EF4-FFF2-40B4-BE49-F238E27FC236}">
                      <a16:creationId xmlns:a16="http://schemas.microsoft.com/office/drawing/2014/main" id="{D898CB7C-E4E0-42FA-8E35-05E5C5CF1539}"/>
                    </a:ext>
                  </a:extLst>
                </p:cNvPr>
                <p:cNvPicPr/>
                <p:nvPr/>
              </p:nvPicPr>
              <p:blipFill>
                <a:blip r:embed="rId348"/>
                <a:stretch>
                  <a:fillRect/>
                </a:stretch>
              </p:blipFill>
              <p:spPr>
                <a:xfrm>
                  <a:off x="4065487" y="2086284"/>
                  <a:ext cx="133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5" name="Freihand 294">
                  <a:extLst>
                    <a:ext uri="{FF2B5EF4-FFF2-40B4-BE49-F238E27FC236}">
                      <a16:creationId xmlns:a16="http://schemas.microsoft.com/office/drawing/2014/main" id="{9981DD26-25C3-4043-A7E9-839B8F3F8E65}"/>
                    </a:ext>
                  </a:extLst>
                </p14:cNvPr>
                <p14:cNvContentPartPr/>
                <p14:nvPr/>
              </p14:nvContentPartPr>
              <p14:xfrm>
                <a:off x="3761287" y="2227764"/>
                <a:ext cx="422640" cy="32760"/>
              </p14:xfrm>
            </p:contentPart>
          </mc:Choice>
          <mc:Fallback xmlns="">
            <p:pic>
              <p:nvPicPr>
                <p:cNvPr id="295" name="Freihand 294">
                  <a:extLst>
                    <a:ext uri="{FF2B5EF4-FFF2-40B4-BE49-F238E27FC236}">
                      <a16:creationId xmlns:a16="http://schemas.microsoft.com/office/drawing/2014/main" id="{9981DD26-25C3-4043-A7E9-839B8F3F8E65}"/>
                    </a:ext>
                  </a:extLst>
                </p:cNvPr>
                <p:cNvPicPr/>
                <p:nvPr/>
              </p:nvPicPr>
              <p:blipFill>
                <a:blip r:embed="rId350"/>
                <a:stretch>
                  <a:fillRect/>
                </a:stretch>
              </p:blipFill>
              <p:spPr>
                <a:xfrm>
                  <a:off x="3756967" y="2223444"/>
                  <a:ext cx="431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6" name="Freihand 295">
                  <a:extLst>
                    <a:ext uri="{FF2B5EF4-FFF2-40B4-BE49-F238E27FC236}">
                      <a16:creationId xmlns:a16="http://schemas.microsoft.com/office/drawing/2014/main" id="{9A4A4458-BD49-48E7-A7C6-8E0BD03F3724}"/>
                    </a:ext>
                  </a:extLst>
                </p14:cNvPr>
                <p14:cNvContentPartPr/>
                <p14:nvPr/>
              </p14:nvContentPartPr>
              <p14:xfrm>
                <a:off x="3916087" y="2324244"/>
                <a:ext cx="144720" cy="105840"/>
              </p14:xfrm>
            </p:contentPart>
          </mc:Choice>
          <mc:Fallback xmlns="">
            <p:pic>
              <p:nvPicPr>
                <p:cNvPr id="296" name="Freihand 295">
                  <a:extLst>
                    <a:ext uri="{FF2B5EF4-FFF2-40B4-BE49-F238E27FC236}">
                      <a16:creationId xmlns:a16="http://schemas.microsoft.com/office/drawing/2014/main" id="{9A4A4458-BD49-48E7-A7C6-8E0BD03F3724}"/>
                    </a:ext>
                  </a:extLst>
                </p:cNvPr>
                <p:cNvPicPr/>
                <p:nvPr/>
              </p:nvPicPr>
              <p:blipFill>
                <a:blip r:embed="rId352"/>
                <a:stretch>
                  <a:fillRect/>
                </a:stretch>
              </p:blipFill>
              <p:spPr>
                <a:xfrm>
                  <a:off x="3911767" y="2319924"/>
                  <a:ext cx="153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97" name="Freihand 296">
                  <a:extLst>
                    <a:ext uri="{FF2B5EF4-FFF2-40B4-BE49-F238E27FC236}">
                      <a16:creationId xmlns:a16="http://schemas.microsoft.com/office/drawing/2014/main" id="{46C81386-3CE8-4841-9151-2AC6E33CDF8D}"/>
                    </a:ext>
                  </a:extLst>
                </p14:cNvPr>
                <p14:cNvContentPartPr/>
                <p14:nvPr/>
              </p14:nvContentPartPr>
              <p14:xfrm>
                <a:off x="4311727" y="2216604"/>
                <a:ext cx="126000" cy="22320"/>
              </p14:xfrm>
            </p:contentPart>
          </mc:Choice>
          <mc:Fallback xmlns="">
            <p:pic>
              <p:nvPicPr>
                <p:cNvPr id="297" name="Freihand 296">
                  <a:extLst>
                    <a:ext uri="{FF2B5EF4-FFF2-40B4-BE49-F238E27FC236}">
                      <a16:creationId xmlns:a16="http://schemas.microsoft.com/office/drawing/2014/main" id="{46C81386-3CE8-4841-9151-2AC6E33CDF8D}"/>
                    </a:ext>
                  </a:extLst>
                </p:cNvPr>
                <p:cNvPicPr/>
                <p:nvPr/>
              </p:nvPicPr>
              <p:blipFill>
                <a:blip r:embed="rId354"/>
                <a:stretch>
                  <a:fillRect/>
                </a:stretch>
              </p:blipFill>
              <p:spPr>
                <a:xfrm>
                  <a:off x="4307407" y="2212284"/>
                  <a:ext cx="134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8" name="Freihand 297">
                  <a:extLst>
                    <a:ext uri="{FF2B5EF4-FFF2-40B4-BE49-F238E27FC236}">
                      <a16:creationId xmlns:a16="http://schemas.microsoft.com/office/drawing/2014/main" id="{A8D3B6E2-960A-463B-9BF8-6BD02E24BE57}"/>
                    </a:ext>
                  </a:extLst>
                </p14:cNvPr>
                <p14:cNvContentPartPr/>
                <p14:nvPr/>
              </p14:nvContentPartPr>
              <p14:xfrm>
                <a:off x="4332967" y="2278164"/>
                <a:ext cx="109440" cy="13680"/>
              </p14:xfrm>
            </p:contentPart>
          </mc:Choice>
          <mc:Fallback xmlns="">
            <p:pic>
              <p:nvPicPr>
                <p:cNvPr id="298" name="Freihand 297">
                  <a:extLst>
                    <a:ext uri="{FF2B5EF4-FFF2-40B4-BE49-F238E27FC236}">
                      <a16:creationId xmlns:a16="http://schemas.microsoft.com/office/drawing/2014/main" id="{A8D3B6E2-960A-463B-9BF8-6BD02E24BE57}"/>
                    </a:ext>
                  </a:extLst>
                </p:cNvPr>
                <p:cNvPicPr/>
                <p:nvPr/>
              </p:nvPicPr>
              <p:blipFill>
                <a:blip r:embed="rId356"/>
                <a:stretch>
                  <a:fillRect/>
                </a:stretch>
              </p:blipFill>
              <p:spPr>
                <a:xfrm>
                  <a:off x="4328647" y="2273844"/>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Freihand 299">
                  <a:extLst>
                    <a:ext uri="{FF2B5EF4-FFF2-40B4-BE49-F238E27FC236}">
                      <a16:creationId xmlns:a16="http://schemas.microsoft.com/office/drawing/2014/main" id="{DA76BEDC-681A-4B02-B4A7-91BB23D40EEC}"/>
                    </a:ext>
                  </a:extLst>
                </p14:cNvPr>
                <p14:cNvContentPartPr/>
                <p14:nvPr/>
              </p14:nvContentPartPr>
              <p14:xfrm>
                <a:off x="4574527" y="2169084"/>
                <a:ext cx="129600" cy="131760"/>
              </p14:xfrm>
            </p:contentPart>
          </mc:Choice>
          <mc:Fallback xmlns="">
            <p:pic>
              <p:nvPicPr>
                <p:cNvPr id="300" name="Freihand 299">
                  <a:extLst>
                    <a:ext uri="{FF2B5EF4-FFF2-40B4-BE49-F238E27FC236}">
                      <a16:creationId xmlns:a16="http://schemas.microsoft.com/office/drawing/2014/main" id="{DA76BEDC-681A-4B02-B4A7-91BB23D40EEC}"/>
                    </a:ext>
                  </a:extLst>
                </p:cNvPr>
                <p:cNvPicPr/>
                <p:nvPr/>
              </p:nvPicPr>
              <p:blipFill>
                <a:blip r:embed="rId358"/>
                <a:stretch>
                  <a:fillRect/>
                </a:stretch>
              </p:blipFill>
              <p:spPr>
                <a:xfrm>
                  <a:off x="4570207" y="2164764"/>
                  <a:ext cx="138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Freihand 300">
                  <a:extLst>
                    <a:ext uri="{FF2B5EF4-FFF2-40B4-BE49-F238E27FC236}">
                      <a16:creationId xmlns:a16="http://schemas.microsoft.com/office/drawing/2014/main" id="{00CEC16B-55E8-43B5-A2DE-F3C33D621A0F}"/>
                    </a:ext>
                  </a:extLst>
                </p14:cNvPr>
                <p14:cNvContentPartPr/>
                <p14:nvPr/>
              </p14:nvContentPartPr>
              <p14:xfrm>
                <a:off x="4732567" y="2282124"/>
                <a:ext cx="14760" cy="83880"/>
              </p14:xfrm>
            </p:contentPart>
          </mc:Choice>
          <mc:Fallback xmlns="">
            <p:pic>
              <p:nvPicPr>
                <p:cNvPr id="301" name="Freihand 300">
                  <a:extLst>
                    <a:ext uri="{FF2B5EF4-FFF2-40B4-BE49-F238E27FC236}">
                      <a16:creationId xmlns:a16="http://schemas.microsoft.com/office/drawing/2014/main" id="{00CEC16B-55E8-43B5-A2DE-F3C33D621A0F}"/>
                    </a:ext>
                  </a:extLst>
                </p:cNvPr>
                <p:cNvPicPr/>
                <p:nvPr/>
              </p:nvPicPr>
              <p:blipFill>
                <a:blip r:embed="rId360"/>
                <a:stretch>
                  <a:fillRect/>
                </a:stretch>
              </p:blipFill>
              <p:spPr>
                <a:xfrm>
                  <a:off x="4728247" y="2277804"/>
                  <a:ext cx="23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Freihand 301">
                  <a:extLst>
                    <a:ext uri="{FF2B5EF4-FFF2-40B4-BE49-F238E27FC236}">
                      <a16:creationId xmlns:a16="http://schemas.microsoft.com/office/drawing/2014/main" id="{0090A6FD-C413-42EB-9A88-00BAD4087384}"/>
                    </a:ext>
                  </a:extLst>
                </p14:cNvPr>
                <p14:cNvContentPartPr/>
                <p14:nvPr/>
              </p14:nvContentPartPr>
              <p14:xfrm>
                <a:off x="4781527" y="2183844"/>
                <a:ext cx="82080" cy="133560"/>
              </p14:xfrm>
            </p:contentPart>
          </mc:Choice>
          <mc:Fallback xmlns="">
            <p:pic>
              <p:nvPicPr>
                <p:cNvPr id="302" name="Freihand 301">
                  <a:extLst>
                    <a:ext uri="{FF2B5EF4-FFF2-40B4-BE49-F238E27FC236}">
                      <a16:creationId xmlns:a16="http://schemas.microsoft.com/office/drawing/2014/main" id="{0090A6FD-C413-42EB-9A88-00BAD4087384}"/>
                    </a:ext>
                  </a:extLst>
                </p:cNvPr>
                <p:cNvPicPr/>
                <p:nvPr/>
              </p:nvPicPr>
              <p:blipFill>
                <a:blip r:embed="rId362"/>
                <a:stretch>
                  <a:fillRect/>
                </a:stretch>
              </p:blipFill>
              <p:spPr>
                <a:xfrm>
                  <a:off x="4777207" y="2179524"/>
                  <a:ext cx="90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Freihand 302">
                  <a:extLst>
                    <a:ext uri="{FF2B5EF4-FFF2-40B4-BE49-F238E27FC236}">
                      <a16:creationId xmlns:a16="http://schemas.microsoft.com/office/drawing/2014/main" id="{2190DBCD-1B58-4CA9-B121-8D597F44843D}"/>
                    </a:ext>
                  </a:extLst>
                </p14:cNvPr>
                <p14:cNvContentPartPr/>
                <p14:nvPr/>
              </p14:nvContentPartPr>
              <p14:xfrm>
                <a:off x="4800607" y="2177004"/>
                <a:ext cx="198000" cy="60840"/>
              </p14:xfrm>
            </p:contentPart>
          </mc:Choice>
          <mc:Fallback xmlns="">
            <p:pic>
              <p:nvPicPr>
                <p:cNvPr id="303" name="Freihand 302">
                  <a:extLst>
                    <a:ext uri="{FF2B5EF4-FFF2-40B4-BE49-F238E27FC236}">
                      <a16:creationId xmlns:a16="http://schemas.microsoft.com/office/drawing/2014/main" id="{2190DBCD-1B58-4CA9-B121-8D597F44843D}"/>
                    </a:ext>
                  </a:extLst>
                </p:cNvPr>
                <p:cNvPicPr/>
                <p:nvPr/>
              </p:nvPicPr>
              <p:blipFill>
                <a:blip r:embed="rId364"/>
                <a:stretch>
                  <a:fillRect/>
                </a:stretch>
              </p:blipFill>
              <p:spPr>
                <a:xfrm>
                  <a:off x="4796287" y="2172684"/>
                  <a:ext cx="206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Freihand 303">
                  <a:extLst>
                    <a:ext uri="{FF2B5EF4-FFF2-40B4-BE49-F238E27FC236}">
                      <a16:creationId xmlns:a16="http://schemas.microsoft.com/office/drawing/2014/main" id="{7ABB3B84-C27F-471E-86DE-7058E0FA7B0A}"/>
                    </a:ext>
                  </a:extLst>
                </p14:cNvPr>
                <p14:cNvContentPartPr/>
                <p14:nvPr/>
              </p14:nvContentPartPr>
              <p14:xfrm>
                <a:off x="4970887" y="2194644"/>
                <a:ext cx="68760" cy="159480"/>
              </p14:xfrm>
            </p:contentPart>
          </mc:Choice>
          <mc:Fallback xmlns="">
            <p:pic>
              <p:nvPicPr>
                <p:cNvPr id="304" name="Freihand 303">
                  <a:extLst>
                    <a:ext uri="{FF2B5EF4-FFF2-40B4-BE49-F238E27FC236}">
                      <a16:creationId xmlns:a16="http://schemas.microsoft.com/office/drawing/2014/main" id="{7ABB3B84-C27F-471E-86DE-7058E0FA7B0A}"/>
                    </a:ext>
                  </a:extLst>
                </p:cNvPr>
                <p:cNvPicPr/>
                <p:nvPr/>
              </p:nvPicPr>
              <p:blipFill>
                <a:blip r:embed="rId366"/>
                <a:stretch>
                  <a:fillRect/>
                </a:stretch>
              </p:blipFill>
              <p:spPr>
                <a:xfrm>
                  <a:off x="4966567" y="2190324"/>
                  <a:ext cx="77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06" name="Freihand 305">
                  <a:extLst>
                    <a:ext uri="{FF2B5EF4-FFF2-40B4-BE49-F238E27FC236}">
                      <a16:creationId xmlns:a16="http://schemas.microsoft.com/office/drawing/2014/main" id="{61199B94-9A03-47D6-9A1F-71825FDA44DF}"/>
                    </a:ext>
                  </a:extLst>
                </p14:cNvPr>
                <p14:cNvContentPartPr/>
                <p14:nvPr/>
              </p14:nvContentPartPr>
              <p14:xfrm>
                <a:off x="5115967" y="2213364"/>
                <a:ext cx="99720" cy="19800"/>
              </p14:xfrm>
            </p:contentPart>
          </mc:Choice>
          <mc:Fallback xmlns="">
            <p:pic>
              <p:nvPicPr>
                <p:cNvPr id="306" name="Freihand 305">
                  <a:extLst>
                    <a:ext uri="{FF2B5EF4-FFF2-40B4-BE49-F238E27FC236}">
                      <a16:creationId xmlns:a16="http://schemas.microsoft.com/office/drawing/2014/main" id="{61199B94-9A03-47D6-9A1F-71825FDA44DF}"/>
                    </a:ext>
                  </a:extLst>
                </p:cNvPr>
                <p:cNvPicPr/>
                <p:nvPr/>
              </p:nvPicPr>
              <p:blipFill>
                <a:blip r:embed="rId368"/>
                <a:stretch>
                  <a:fillRect/>
                </a:stretch>
              </p:blipFill>
              <p:spPr>
                <a:xfrm>
                  <a:off x="5111647" y="2209044"/>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7" name="Freihand 306">
                  <a:extLst>
                    <a:ext uri="{FF2B5EF4-FFF2-40B4-BE49-F238E27FC236}">
                      <a16:creationId xmlns:a16="http://schemas.microsoft.com/office/drawing/2014/main" id="{F8F628B3-16A3-4799-B063-0AFB7B63FBFC}"/>
                    </a:ext>
                  </a:extLst>
                </p14:cNvPr>
                <p14:cNvContentPartPr/>
                <p14:nvPr/>
              </p14:nvContentPartPr>
              <p14:xfrm>
                <a:off x="5271127" y="2145324"/>
                <a:ext cx="87840" cy="127440"/>
              </p14:xfrm>
            </p:contentPart>
          </mc:Choice>
          <mc:Fallback xmlns="">
            <p:pic>
              <p:nvPicPr>
                <p:cNvPr id="307" name="Freihand 306">
                  <a:extLst>
                    <a:ext uri="{FF2B5EF4-FFF2-40B4-BE49-F238E27FC236}">
                      <a16:creationId xmlns:a16="http://schemas.microsoft.com/office/drawing/2014/main" id="{F8F628B3-16A3-4799-B063-0AFB7B63FBFC}"/>
                    </a:ext>
                  </a:extLst>
                </p:cNvPr>
                <p:cNvPicPr/>
                <p:nvPr/>
              </p:nvPicPr>
              <p:blipFill>
                <a:blip r:embed="rId370"/>
                <a:stretch>
                  <a:fillRect/>
                </a:stretch>
              </p:blipFill>
              <p:spPr>
                <a:xfrm>
                  <a:off x="5266807" y="2141004"/>
                  <a:ext cx="96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8" name="Freihand 307">
                  <a:extLst>
                    <a:ext uri="{FF2B5EF4-FFF2-40B4-BE49-F238E27FC236}">
                      <a16:creationId xmlns:a16="http://schemas.microsoft.com/office/drawing/2014/main" id="{E7EE05BD-5024-4806-A06B-600B31B241DB}"/>
                    </a:ext>
                  </a:extLst>
                </p14:cNvPr>
                <p14:cNvContentPartPr/>
                <p14:nvPr/>
              </p14:nvContentPartPr>
              <p14:xfrm>
                <a:off x="5415847" y="2154324"/>
                <a:ext cx="62280" cy="117000"/>
              </p14:xfrm>
            </p:contentPart>
          </mc:Choice>
          <mc:Fallback xmlns="">
            <p:pic>
              <p:nvPicPr>
                <p:cNvPr id="308" name="Freihand 307">
                  <a:extLst>
                    <a:ext uri="{FF2B5EF4-FFF2-40B4-BE49-F238E27FC236}">
                      <a16:creationId xmlns:a16="http://schemas.microsoft.com/office/drawing/2014/main" id="{E7EE05BD-5024-4806-A06B-600B31B241DB}"/>
                    </a:ext>
                  </a:extLst>
                </p:cNvPr>
                <p:cNvPicPr/>
                <p:nvPr/>
              </p:nvPicPr>
              <p:blipFill>
                <a:blip r:embed="rId372"/>
                <a:stretch>
                  <a:fillRect/>
                </a:stretch>
              </p:blipFill>
              <p:spPr>
                <a:xfrm>
                  <a:off x="5411527" y="2150004"/>
                  <a:ext cx="70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9" name="Freihand 308">
                  <a:extLst>
                    <a:ext uri="{FF2B5EF4-FFF2-40B4-BE49-F238E27FC236}">
                      <a16:creationId xmlns:a16="http://schemas.microsoft.com/office/drawing/2014/main" id="{EF019502-566D-4FEC-A8D3-4BED8FD7FC45}"/>
                    </a:ext>
                  </a:extLst>
                </p14:cNvPr>
                <p14:cNvContentPartPr/>
                <p14:nvPr/>
              </p14:nvContentPartPr>
              <p14:xfrm>
                <a:off x="5425927" y="2138844"/>
                <a:ext cx="81000" cy="8280"/>
              </p14:xfrm>
            </p:contentPart>
          </mc:Choice>
          <mc:Fallback xmlns="">
            <p:pic>
              <p:nvPicPr>
                <p:cNvPr id="309" name="Freihand 308">
                  <a:extLst>
                    <a:ext uri="{FF2B5EF4-FFF2-40B4-BE49-F238E27FC236}">
                      <a16:creationId xmlns:a16="http://schemas.microsoft.com/office/drawing/2014/main" id="{EF019502-566D-4FEC-A8D3-4BED8FD7FC45}"/>
                    </a:ext>
                  </a:extLst>
                </p:cNvPr>
                <p:cNvPicPr/>
                <p:nvPr/>
              </p:nvPicPr>
              <p:blipFill>
                <a:blip r:embed="rId374"/>
                <a:stretch>
                  <a:fillRect/>
                </a:stretch>
              </p:blipFill>
              <p:spPr>
                <a:xfrm>
                  <a:off x="5421607" y="2134524"/>
                  <a:ext cx="89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0" name="Freihand 309">
                  <a:extLst>
                    <a:ext uri="{FF2B5EF4-FFF2-40B4-BE49-F238E27FC236}">
                      <a16:creationId xmlns:a16="http://schemas.microsoft.com/office/drawing/2014/main" id="{587B6F77-0BF7-46D0-905D-DD7365A5B802}"/>
                    </a:ext>
                  </a:extLst>
                </p14:cNvPr>
                <p14:cNvContentPartPr/>
                <p14:nvPr/>
              </p14:nvContentPartPr>
              <p14:xfrm>
                <a:off x="5533567" y="2140284"/>
                <a:ext cx="91080" cy="105840"/>
              </p14:xfrm>
            </p:contentPart>
          </mc:Choice>
          <mc:Fallback xmlns="">
            <p:pic>
              <p:nvPicPr>
                <p:cNvPr id="310" name="Freihand 309">
                  <a:extLst>
                    <a:ext uri="{FF2B5EF4-FFF2-40B4-BE49-F238E27FC236}">
                      <a16:creationId xmlns:a16="http://schemas.microsoft.com/office/drawing/2014/main" id="{587B6F77-0BF7-46D0-905D-DD7365A5B802}"/>
                    </a:ext>
                  </a:extLst>
                </p:cNvPr>
                <p:cNvPicPr/>
                <p:nvPr/>
              </p:nvPicPr>
              <p:blipFill>
                <a:blip r:embed="rId376"/>
                <a:stretch>
                  <a:fillRect/>
                </a:stretch>
              </p:blipFill>
              <p:spPr>
                <a:xfrm>
                  <a:off x="5529247" y="2135964"/>
                  <a:ext cx="99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1" name="Freihand 310">
                  <a:extLst>
                    <a:ext uri="{FF2B5EF4-FFF2-40B4-BE49-F238E27FC236}">
                      <a16:creationId xmlns:a16="http://schemas.microsoft.com/office/drawing/2014/main" id="{42E0E5E7-A8D5-4336-95EC-967FFB3DED55}"/>
                    </a:ext>
                  </a:extLst>
                </p14:cNvPr>
                <p14:cNvContentPartPr/>
                <p14:nvPr/>
              </p14:nvContentPartPr>
              <p14:xfrm>
                <a:off x="5681167" y="2090244"/>
                <a:ext cx="49680" cy="148680"/>
              </p14:xfrm>
            </p:contentPart>
          </mc:Choice>
          <mc:Fallback xmlns="">
            <p:pic>
              <p:nvPicPr>
                <p:cNvPr id="311" name="Freihand 310">
                  <a:extLst>
                    <a:ext uri="{FF2B5EF4-FFF2-40B4-BE49-F238E27FC236}">
                      <a16:creationId xmlns:a16="http://schemas.microsoft.com/office/drawing/2014/main" id="{42E0E5E7-A8D5-4336-95EC-967FFB3DED55}"/>
                    </a:ext>
                  </a:extLst>
                </p:cNvPr>
                <p:cNvPicPr/>
                <p:nvPr/>
              </p:nvPicPr>
              <p:blipFill>
                <a:blip r:embed="rId378"/>
                <a:stretch>
                  <a:fillRect/>
                </a:stretch>
              </p:blipFill>
              <p:spPr>
                <a:xfrm>
                  <a:off x="5676847" y="2085924"/>
                  <a:ext cx="58320" cy="157320"/>
                </a:xfrm>
                <a:prstGeom prst="rect">
                  <a:avLst/>
                </a:prstGeom>
              </p:spPr>
            </p:pic>
          </mc:Fallback>
        </mc:AlternateContent>
      </p:grpSp>
      <p:grpSp>
        <p:nvGrpSpPr>
          <p:cNvPr id="330" name="Gruppieren 329">
            <a:extLst>
              <a:ext uri="{FF2B5EF4-FFF2-40B4-BE49-F238E27FC236}">
                <a16:creationId xmlns:a16="http://schemas.microsoft.com/office/drawing/2014/main" id="{FBCE5AA4-95B2-4BB7-84F8-53AEE7A4CE70}"/>
              </a:ext>
            </a:extLst>
          </p:cNvPr>
          <p:cNvGrpSpPr/>
          <p:nvPr/>
        </p:nvGrpSpPr>
        <p:grpSpPr>
          <a:xfrm>
            <a:off x="3799447" y="2625924"/>
            <a:ext cx="364320" cy="114840"/>
            <a:chOff x="3799447" y="2625924"/>
            <a:chExt cx="364320" cy="114840"/>
          </a:xfrm>
        </p:grpSpPr>
        <mc:AlternateContent xmlns:mc="http://schemas.openxmlformats.org/markup-compatibility/2006" xmlns:p14="http://schemas.microsoft.com/office/powerpoint/2010/main">
          <mc:Choice Requires="p14">
            <p:contentPart p14:bwMode="auto" r:id="rId379">
              <p14:nvContentPartPr>
                <p14:cNvPr id="313" name="Freihand 312">
                  <a:extLst>
                    <a:ext uri="{FF2B5EF4-FFF2-40B4-BE49-F238E27FC236}">
                      <a16:creationId xmlns:a16="http://schemas.microsoft.com/office/drawing/2014/main" id="{7025DC46-B0C9-4715-A092-05DD7C717F0C}"/>
                    </a:ext>
                  </a:extLst>
                </p14:cNvPr>
                <p14:cNvContentPartPr/>
                <p14:nvPr/>
              </p14:nvContentPartPr>
              <p14:xfrm>
                <a:off x="3799447" y="2625924"/>
                <a:ext cx="71640" cy="114840"/>
              </p14:xfrm>
            </p:contentPart>
          </mc:Choice>
          <mc:Fallback xmlns="">
            <p:pic>
              <p:nvPicPr>
                <p:cNvPr id="313" name="Freihand 312">
                  <a:extLst>
                    <a:ext uri="{FF2B5EF4-FFF2-40B4-BE49-F238E27FC236}">
                      <a16:creationId xmlns:a16="http://schemas.microsoft.com/office/drawing/2014/main" id="{7025DC46-B0C9-4715-A092-05DD7C717F0C}"/>
                    </a:ext>
                  </a:extLst>
                </p:cNvPr>
                <p:cNvPicPr/>
                <p:nvPr/>
              </p:nvPicPr>
              <p:blipFill>
                <a:blip r:embed="rId380"/>
                <a:stretch>
                  <a:fillRect/>
                </a:stretch>
              </p:blipFill>
              <p:spPr>
                <a:xfrm>
                  <a:off x="3795127" y="2621604"/>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4" name="Freihand 313">
                  <a:extLst>
                    <a:ext uri="{FF2B5EF4-FFF2-40B4-BE49-F238E27FC236}">
                      <a16:creationId xmlns:a16="http://schemas.microsoft.com/office/drawing/2014/main" id="{5B52BE14-4565-4637-9976-86522921E90B}"/>
                    </a:ext>
                  </a:extLst>
                </p14:cNvPr>
                <p14:cNvContentPartPr/>
                <p14:nvPr/>
              </p14:nvContentPartPr>
              <p14:xfrm>
                <a:off x="3922207" y="2641044"/>
                <a:ext cx="90360" cy="76680"/>
              </p14:xfrm>
            </p:contentPart>
          </mc:Choice>
          <mc:Fallback xmlns="">
            <p:pic>
              <p:nvPicPr>
                <p:cNvPr id="314" name="Freihand 313">
                  <a:extLst>
                    <a:ext uri="{FF2B5EF4-FFF2-40B4-BE49-F238E27FC236}">
                      <a16:creationId xmlns:a16="http://schemas.microsoft.com/office/drawing/2014/main" id="{5B52BE14-4565-4637-9976-86522921E90B}"/>
                    </a:ext>
                  </a:extLst>
                </p:cNvPr>
                <p:cNvPicPr/>
                <p:nvPr/>
              </p:nvPicPr>
              <p:blipFill>
                <a:blip r:embed="rId382"/>
                <a:stretch>
                  <a:fillRect/>
                </a:stretch>
              </p:blipFill>
              <p:spPr>
                <a:xfrm>
                  <a:off x="3917887" y="2636724"/>
                  <a:ext cx="99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5" name="Freihand 314">
                  <a:extLst>
                    <a:ext uri="{FF2B5EF4-FFF2-40B4-BE49-F238E27FC236}">
                      <a16:creationId xmlns:a16="http://schemas.microsoft.com/office/drawing/2014/main" id="{63D40510-15C6-4CBD-8426-BAF6DD6EC250}"/>
                    </a:ext>
                  </a:extLst>
                </p14:cNvPr>
                <p14:cNvContentPartPr/>
                <p14:nvPr/>
              </p14:nvContentPartPr>
              <p14:xfrm>
                <a:off x="4048927" y="2633844"/>
                <a:ext cx="114840" cy="91080"/>
              </p14:xfrm>
            </p:contentPart>
          </mc:Choice>
          <mc:Fallback xmlns="">
            <p:pic>
              <p:nvPicPr>
                <p:cNvPr id="315" name="Freihand 314">
                  <a:extLst>
                    <a:ext uri="{FF2B5EF4-FFF2-40B4-BE49-F238E27FC236}">
                      <a16:creationId xmlns:a16="http://schemas.microsoft.com/office/drawing/2014/main" id="{63D40510-15C6-4CBD-8426-BAF6DD6EC250}"/>
                    </a:ext>
                  </a:extLst>
                </p:cNvPr>
                <p:cNvPicPr/>
                <p:nvPr/>
              </p:nvPicPr>
              <p:blipFill>
                <a:blip r:embed="rId384"/>
                <a:stretch>
                  <a:fillRect/>
                </a:stretch>
              </p:blipFill>
              <p:spPr>
                <a:xfrm>
                  <a:off x="4044607" y="2629524"/>
                  <a:ext cx="123480" cy="99720"/>
                </a:xfrm>
                <a:prstGeom prst="rect">
                  <a:avLst/>
                </a:prstGeom>
              </p:spPr>
            </p:pic>
          </mc:Fallback>
        </mc:AlternateContent>
      </p:grpSp>
      <p:grpSp>
        <p:nvGrpSpPr>
          <p:cNvPr id="329" name="Gruppieren 328">
            <a:extLst>
              <a:ext uri="{FF2B5EF4-FFF2-40B4-BE49-F238E27FC236}">
                <a16:creationId xmlns:a16="http://schemas.microsoft.com/office/drawing/2014/main" id="{1A255D1B-6F18-4F35-BB9E-436B8668D504}"/>
              </a:ext>
            </a:extLst>
          </p:cNvPr>
          <p:cNvGrpSpPr/>
          <p:nvPr/>
        </p:nvGrpSpPr>
        <p:grpSpPr>
          <a:xfrm>
            <a:off x="4371127" y="2464284"/>
            <a:ext cx="1374480" cy="275760"/>
            <a:chOff x="4371127" y="2464284"/>
            <a:chExt cx="1374480" cy="275760"/>
          </a:xfrm>
        </p:grpSpPr>
        <mc:AlternateContent xmlns:mc="http://schemas.openxmlformats.org/markup-compatibility/2006" xmlns:p14="http://schemas.microsoft.com/office/powerpoint/2010/main">
          <mc:Choice Requires="p14">
            <p:contentPart p14:bwMode="auto" r:id="rId385">
              <p14:nvContentPartPr>
                <p14:cNvPr id="316" name="Freihand 315">
                  <a:extLst>
                    <a:ext uri="{FF2B5EF4-FFF2-40B4-BE49-F238E27FC236}">
                      <a16:creationId xmlns:a16="http://schemas.microsoft.com/office/drawing/2014/main" id="{851A5FA9-142E-43DB-AC4E-DB703153AF99}"/>
                    </a:ext>
                  </a:extLst>
                </p14:cNvPr>
                <p14:cNvContentPartPr/>
                <p14:nvPr/>
              </p14:nvContentPartPr>
              <p14:xfrm>
                <a:off x="4371127" y="2645364"/>
                <a:ext cx="119520" cy="19800"/>
              </p14:xfrm>
            </p:contentPart>
          </mc:Choice>
          <mc:Fallback xmlns="">
            <p:pic>
              <p:nvPicPr>
                <p:cNvPr id="316" name="Freihand 315">
                  <a:extLst>
                    <a:ext uri="{FF2B5EF4-FFF2-40B4-BE49-F238E27FC236}">
                      <a16:creationId xmlns:a16="http://schemas.microsoft.com/office/drawing/2014/main" id="{851A5FA9-142E-43DB-AC4E-DB703153AF99}"/>
                    </a:ext>
                  </a:extLst>
                </p:cNvPr>
                <p:cNvPicPr/>
                <p:nvPr/>
              </p:nvPicPr>
              <p:blipFill>
                <a:blip r:embed="rId386"/>
                <a:stretch>
                  <a:fillRect/>
                </a:stretch>
              </p:blipFill>
              <p:spPr>
                <a:xfrm>
                  <a:off x="4366807" y="2641044"/>
                  <a:ext cx="12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7" name="Freihand 316">
                  <a:extLst>
                    <a:ext uri="{FF2B5EF4-FFF2-40B4-BE49-F238E27FC236}">
                      <a16:creationId xmlns:a16="http://schemas.microsoft.com/office/drawing/2014/main" id="{877707B5-C195-4767-B7C6-24AD87DE27BF}"/>
                    </a:ext>
                  </a:extLst>
                </p14:cNvPr>
                <p14:cNvContentPartPr/>
                <p14:nvPr/>
              </p14:nvContentPartPr>
              <p14:xfrm>
                <a:off x="4396687" y="2686404"/>
                <a:ext cx="117720" cy="13680"/>
              </p14:xfrm>
            </p:contentPart>
          </mc:Choice>
          <mc:Fallback xmlns="">
            <p:pic>
              <p:nvPicPr>
                <p:cNvPr id="317" name="Freihand 316">
                  <a:extLst>
                    <a:ext uri="{FF2B5EF4-FFF2-40B4-BE49-F238E27FC236}">
                      <a16:creationId xmlns:a16="http://schemas.microsoft.com/office/drawing/2014/main" id="{877707B5-C195-4767-B7C6-24AD87DE27BF}"/>
                    </a:ext>
                  </a:extLst>
                </p:cNvPr>
                <p:cNvPicPr/>
                <p:nvPr/>
              </p:nvPicPr>
              <p:blipFill>
                <a:blip r:embed="rId388"/>
                <a:stretch>
                  <a:fillRect/>
                </a:stretch>
              </p:blipFill>
              <p:spPr>
                <a:xfrm>
                  <a:off x="4392367" y="2682084"/>
                  <a:ext cx="126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8" name="Freihand 317">
                  <a:extLst>
                    <a:ext uri="{FF2B5EF4-FFF2-40B4-BE49-F238E27FC236}">
                      <a16:creationId xmlns:a16="http://schemas.microsoft.com/office/drawing/2014/main" id="{2D0C145F-CAC5-4E5C-B960-09AFD4DA4E04}"/>
                    </a:ext>
                  </a:extLst>
                </p14:cNvPr>
                <p14:cNvContentPartPr/>
                <p14:nvPr/>
              </p14:nvContentPartPr>
              <p14:xfrm>
                <a:off x="4622047" y="2587404"/>
                <a:ext cx="89280" cy="100080"/>
              </p14:xfrm>
            </p:contentPart>
          </mc:Choice>
          <mc:Fallback xmlns="">
            <p:pic>
              <p:nvPicPr>
                <p:cNvPr id="318" name="Freihand 317">
                  <a:extLst>
                    <a:ext uri="{FF2B5EF4-FFF2-40B4-BE49-F238E27FC236}">
                      <a16:creationId xmlns:a16="http://schemas.microsoft.com/office/drawing/2014/main" id="{2D0C145F-CAC5-4E5C-B960-09AFD4DA4E04}"/>
                    </a:ext>
                  </a:extLst>
                </p:cNvPr>
                <p:cNvPicPr/>
                <p:nvPr/>
              </p:nvPicPr>
              <p:blipFill>
                <a:blip r:embed="rId390"/>
                <a:stretch>
                  <a:fillRect/>
                </a:stretch>
              </p:blipFill>
              <p:spPr>
                <a:xfrm>
                  <a:off x="4617727" y="2583084"/>
                  <a:ext cx="97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9" name="Freihand 318">
                  <a:extLst>
                    <a:ext uri="{FF2B5EF4-FFF2-40B4-BE49-F238E27FC236}">
                      <a16:creationId xmlns:a16="http://schemas.microsoft.com/office/drawing/2014/main" id="{9253C6AD-E7FF-4C7A-A030-0BAD50C580AA}"/>
                    </a:ext>
                  </a:extLst>
                </p14:cNvPr>
                <p14:cNvContentPartPr/>
                <p14:nvPr/>
              </p14:nvContentPartPr>
              <p14:xfrm>
                <a:off x="4725367" y="2648604"/>
                <a:ext cx="12960" cy="91440"/>
              </p14:xfrm>
            </p:contentPart>
          </mc:Choice>
          <mc:Fallback xmlns="">
            <p:pic>
              <p:nvPicPr>
                <p:cNvPr id="319" name="Freihand 318">
                  <a:extLst>
                    <a:ext uri="{FF2B5EF4-FFF2-40B4-BE49-F238E27FC236}">
                      <a16:creationId xmlns:a16="http://schemas.microsoft.com/office/drawing/2014/main" id="{9253C6AD-E7FF-4C7A-A030-0BAD50C580AA}"/>
                    </a:ext>
                  </a:extLst>
                </p:cNvPr>
                <p:cNvPicPr/>
                <p:nvPr/>
              </p:nvPicPr>
              <p:blipFill>
                <a:blip r:embed="rId392"/>
                <a:stretch>
                  <a:fillRect/>
                </a:stretch>
              </p:blipFill>
              <p:spPr>
                <a:xfrm>
                  <a:off x="4721047" y="2644284"/>
                  <a:ext cx="21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0" name="Freihand 319">
                  <a:extLst>
                    <a:ext uri="{FF2B5EF4-FFF2-40B4-BE49-F238E27FC236}">
                      <a16:creationId xmlns:a16="http://schemas.microsoft.com/office/drawing/2014/main" id="{8F8BC6B8-9F99-473C-BE12-6BBEFC39D417}"/>
                    </a:ext>
                  </a:extLst>
                </p14:cNvPr>
                <p14:cNvContentPartPr/>
                <p14:nvPr/>
              </p14:nvContentPartPr>
              <p14:xfrm>
                <a:off x="4799167" y="2578044"/>
                <a:ext cx="66240" cy="108360"/>
              </p14:xfrm>
            </p:contentPart>
          </mc:Choice>
          <mc:Fallback xmlns="">
            <p:pic>
              <p:nvPicPr>
                <p:cNvPr id="320" name="Freihand 319">
                  <a:extLst>
                    <a:ext uri="{FF2B5EF4-FFF2-40B4-BE49-F238E27FC236}">
                      <a16:creationId xmlns:a16="http://schemas.microsoft.com/office/drawing/2014/main" id="{8F8BC6B8-9F99-473C-BE12-6BBEFC39D417}"/>
                    </a:ext>
                  </a:extLst>
                </p:cNvPr>
                <p:cNvPicPr/>
                <p:nvPr/>
              </p:nvPicPr>
              <p:blipFill>
                <a:blip r:embed="rId394"/>
                <a:stretch>
                  <a:fillRect/>
                </a:stretch>
              </p:blipFill>
              <p:spPr>
                <a:xfrm>
                  <a:off x="4794847" y="2573724"/>
                  <a:ext cx="74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1" name="Freihand 320">
                  <a:extLst>
                    <a:ext uri="{FF2B5EF4-FFF2-40B4-BE49-F238E27FC236}">
                      <a16:creationId xmlns:a16="http://schemas.microsoft.com/office/drawing/2014/main" id="{7DC6EE99-983A-40BA-A673-EDB9CB499B9E}"/>
                    </a:ext>
                  </a:extLst>
                </p14:cNvPr>
                <p14:cNvContentPartPr/>
                <p14:nvPr/>
              </p14:nvContentPartPr>
              <p14:xfrm>
                <a:off x="4808167" y="2564364"/>
                <a:ext cx="199800" cy="85320"/>
              </p14:xfrm>
            </p:contentPart>
          </mc:Choice>
          <mc:Fallback xmlns="">
            <p:pic>
              <p:nvPicPr>
                <p:cNvPr id="321" name="Freihand 320">
                  <a:extLst>
                    <a:ext uri="{FF2B5EF4-FFF2-40B4-BE49-F238E27FC236}">
                      <a16:creationId xmlns:a16="http://schemas.microsoft.com/office/drawing/2014/main" id="{7DC6EE99-983A-40BA-A673-EDB9CB499B9E}"/>
                    </a:ext>
                  </a:extLst>
                </p:cNvPr>
                <p:cNvPicPr/>
                <p:nvPr/>
              </p:nvPicPr>
              <p:blipFill>
                <a:blip r:embed="rId396"/>
                <a:stretch>
                  <a:fillRect/>
                </a:stretch>
              </p:blipFill>
              <p:spPr>
                <a:xfrm>
                  <a:off x="4803847" y="2560044"/>
                  <a:ext cx="20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2" name="Freihand 321">
                  <a:extLst>
                    <a:ext uri="{FF2B5EF4-FFF2-40B4-BE49-F238E27FC236}">
                      <a16:creationId xmlns:a16="http://schemas.microsoft.com/office/drawing/2014/main" id="{12A5DC88-4782-4392-90D1-C6E85EE4C4B7}"/>
                    </a:ext>
                  </a:extLst>
                </p14:cNvPr>
                <p14:cNvContentPartPr/>
                <p14:nvPr/>
              </p14:nvContentPartPr>
              <p14:xfrm>
                <a:off x="4982767" y="2614044"/>
                <a:ext cx="43200" cy="111960"/>
              </p14:xfrm>
            </p:contentPart>
          </mc:Choice>
          <mc:Fallback xmlns="">
            <p:pic>
              <p:nvPicPr>
                <p:cNvPr id="322" name="Freihand 321">
                  <a:extLst>
                    <a:ext uri="{FF2B5EF4-FFF2-40B4-BE49-F238E27FC236}">
                      <a16:creationId xmlns:a16="http://schemas.microsoft.com/office/drawing/2014/main" id="{12A5DC88-4782-4392-90D1-C6E85EE4C4B7}"/>
                    </a:ext>
                  </a:extLst>
                </p:cNvPr>
                <p:cNvPicPr/>
                <p:nvPr/>
              </p:nvPicPr>
              <p:blipFill>
                <a:blip r:embed="rId398"/>
                <a:stretch>
                  <a:fillRect/>
                </a:stretch>
              </p:blipFill>
              <p:spPr>
                <a:xfrm>
                  <a:off x="4978447" y="2609724"/>
                  <a:ext cx="51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3" name="Freihand 322">
                  <a:extLst>
                    <a:ext uri="{FF2B5EF4-FFF2-40B4-BE49-F238E27FC236}">
                      <a16:creationId xmlns:a16="http://schemas.microsoft.com/office/drawing/2014/main" id="{96E7FFE2-F134-412A-A4C5-9F346AB27E66}"/>
                    </a:ext>
                  </a:extLst>
                </p14:cNvPr>
                <p14:cNvContentPartPr/>
                <p14:nvPr/>
              </p14:nvContentPartPr>
              <p14:xfrm>
                <a:off x="5121367" y="2620524"/>
                <a:ext cx="104760" cy="10440"/>
              </p14:xfrm>
            </p:contentPart>
          </mc:Choice>
          <mc:Fallback xmlns="">
            <p:pic>
              <p:nvPicPr>
                <p:cNvPr id="323" name="Freihand 322">
                  <a:extLst>
                    <a:ext uri="{FF2B5EF4-FFF2-40B4-BE49-F238E27FC236}">
                      <a16:creationId xmlns:a16="http://schemas.microsoft.com/office/drawing/2014/main" id="{96E7FFE2-F134-412A-A4C5-9F346AB27E66}"/>
                    </a:ext>
                  </a:extLst>
                </p:cNvPr>
                <p:cNvPicPr/>
                <p:nvPr/>
              </p:nvPicPr>
              <p:blipFill>
                <a:blip r:embed="rId400"/>
                <a:stretch>
                  <a:fillRect/>
                </a:stretch>
              </p:blipFill>
              <p:spPr>
                <a:xfrm>
                  <a:off x="5117047" y="2616204"/>
                  <a:ext cx="113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4" name="Freihand 323">
                  <a:extLst>
                    <a:ext uri="{FF2B5EF4-FFF2-40B4-BE49-F238E27FC236}">
                      <a16:creationId xmlns:a16="http://schemas.microsoft.com/office/drawing/2014/main" id="{52D6F04C-0309-4A82-AEBF-31C4EF2DE88B}"/>
                    </a:ext>
                  </a:extLst>
                </p14:cNvPr>
                <p14:cNvContentPartPr/>
                <p14:nvPr/>
              </p14:nvContentPartPr>
              <p14:xfrm>
                <a:off x="5300287" y="2545284"/>
                <a:ext cx="78480" cy="90360"/>
              </p14:xfrm>
            </p:contentPart>
          </mc:Choice>
          <mc:Fallback xmlns="">
            <p:pic>
              <p:nvPicPr>
                <p:cNvPr id="324" name="Freihand 323">
                  <a:extLst>
                    <a:ext uri="{FF2B5EF4-FFF2-40B4-BE49-F238E27FC236}">
                      <a16:creationId xmlns:a16="http://schemas.microsoft.com/office/drawing/2014/main" id="{52D6F04C-0309-4A82-AEBF-31C4EF2DE88B}"/>
                    </a:ext>
                  </a:extLst>
                </p:cNvPr>
                <p:cNvPicPr/>
                <p:nvPr/>
              </p:nvPicPr>
              <p:blipFill>
                <a:blip r:embed="rId402"/>
                <a:stretch>
                  <a:fillRect/>
                </a:stretch>
              </p:blipFill>
              <p:spPr>
                <a:xfrm>
                  <a:off x="5295967" y="2540964"/>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5" name="Freihand 324">
                  <a:extLst>
                    <a:ext uri="{FF2B5EF4-FFF2-40B4-BE49-F238E27FC236}">
                      <a16:creationId xmlns:a16="http://schemas.microsoft.com/office/drawing/2014/main" id="{BB76C1F8-7F59-4C26-803C-B79FA3046467}"/>
                    </a:ext>
                  </a:extLst>
                </p14:cNvPr>
                <p14:cNvContentPartPr/>
                <p14:nvPr/>
              </p14:nvContentPartPr>
              <p14:xfrm>
                <a:off x="5414767" y="2537004"/>
                <a:ext cx="84240" cy="118800"/>
              </p14:xfrm>
            </p:contentPart>
          </mc:Choice>
          <mc:Fallback xmlns="">
            <p:pic>
              <p:nvPicPr>
                <p:cNvPr id="325" name="Freihand 324">
                  <a:extLst>
                    <a:ext uri="{FF2B5EF4-FFF2-40B4-BE49-F238E27FC236}">
                      <a16:creationId xmlns:a16="http://schemas.microsoft.com/office/drawing/2014/main" id="{BB76C1F8-7F59-4C26-803C-B79FA3046467}"/>
                    </a:ext>
                  </a:extLst>
                </p:cNvPr>
                <p:cNvPicPr/>
                <p:nvPr/>
              </p:nvPicPr>
              <p:blipFill>
                <a:blip r:embed="rId404"/>
                <a:stretch>
                  <a:fillRect/>
                </a:stretch>
              </p:blipFill>
              <p:spPr>
                <a:xfrm>
                  <a:off x="5410447" y="2532684"/>
                  <a:ext cx="9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6" name="Freihand 325">
                  <a:extLst>
                    <a:ext uri="{FF2B5EF4-FFF2-40B4-BE49-F238E27FC236}">
                      <a16:creationId xmlns:a16="http://schemas.microsoft.com/office/drawing/2014/main" id="{14AD43BB-DB51-4C85-BC46-2BD844119602}"/>
                    </a:ext>
                  </a:extLst>
                </p14:cNvPr>
                <p14:cNvContentPartPr/>
                <p14:nvPr/>
              </p14:nvContentPartPr>
              <p14:xfrm>
                <a:off x="5445007" y="2525844"/>
                <a:ext cx="97560" cy="11160"/>
              </p14:xfrm>
            </p:contentPart>
          </mc:Choice>
          <mc:Fallback xmlns="">
            <p:pic>
              <p:nvPicPr>
                <p:cNvPr id="326" name="Freihand 325">
                  <a:extLst>
                    <a:ext uri="{FF2B5EF4-FFF2-40B4-BE49-F238E27FC236}">
                      <a16:creationId xmlns:a16="http://schemas.microsoft.com/office/drawing/2014/main" id="{14AD43BB-DB51-4C85-BC46-2BD844119602}"/>
                    </a:ext>
                  </a:extLst>
                </p:cNvPr>
                <p:cNvPicPr/>
                <p:nvPr/>
              </p:nvPicPr>
              <p:blipFill>
                <a:blip r:embed="rId406"/>
                <a:stretch>
                  <a:fillRect/>
                </a:stretch>
              </p:blipFill>
              <p:spPr>
                <a:xfrm>
                  <a:off x="5440687" y="2521524"/>
                  <a:ext cx="106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7" name="Freihand 326">
                  <a:extLst>
                    <a:ext uri="{FF2B5EF4-FFF2-40B4-BE49-F238E27FC236}">
                      <a16:creationId xmlns:a16="http://schemas.microsoft.com/office/drawing/2014/main" id="{0630139E-3B0F-410E-93DA-FA1DCF498BF0}"/>
                    </a:ext>
                  </a:extLst>
                </p14:cNvPr>
                <p14:cNvContentPartPr/>
                <p14:nvPr/>
              </p14:nvContentPartPr>
              <p14:xfrm>
                <a:off x="5555527" y="2539524"/>
                <a:ext cx="86040" cy="102240"/>
              </p14:xfrm>
            </p:contentPart>
          </mc:Choice>
          <mc:Fallback xmlns="">
            <p:pic>
              <p:nvPicPr>
                <p:cNvPr id="327" name="Freihand 326">
                  <a:extLst>
                    <a:ext uri="{FF2B5EF4-FFF2-40B4-BE49-F238E27FC236}">
                      <a16:creationId xmlns:a16="http://schemas.microsoft.com/office/drawing/2014/main" id="{0630139E-3B0F-410E-93DA-FA1DCF498BF0}"/>
                    </a:ext>
                  </a:extLst>
                </p:cNvPr>
                <p:cNvPicPr/>
                <p:nvPr/>
              </p:nvPicPr>
              <p:blipFill>
                <a:blip r:embed="rId408"/>
                <a:stretch>
                  <a:fillRect/>
                </a:stretch>
              </p:blipFill>
              <p:spPr>
                <a:xfrm>
                  <a:off x="5551207" y="2535204"/>
                  <a:ext cx="94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 name="Freihand 327">
                  <a:extLst>
                    <a:ext uri="{FF2B5EF4-FFF2-40B4-BE49-F238E27FC236}">
                      <a16:creationId xmlns:a16="http://schemas.microsoft.com/office/drawing/2014/main" id="{8529CD48-3EB8-44D9-B65F-9B05750C6E60}"/>
                    </a:ext>
                  </a:extLst>
                </p14:cNvPr>
                <p14:cNvContentPartPr/>
                <p14:nvPr/>
              </p14:nvContentPartPr>
              <p14:xfrm>
                <a:off x="5690887" y="2464284"/>
                <a:ext cx="54720" cy="152640"/>
              </p14:xfrm>
            </p:contentPart>
          </mc:Choice>
          <mc:Fallback xmlns="">
            <p:pic>
              <p:nvPicPr>
                <p:cNvPr id="328" name="Freihand 327">
                  <a:extLst>
                    <a:ext uri="{FF2B5EF4-FFF2-40B4-BE49-F238E27FC236}">
                      <a16:creationId xmlns:a16="http://schemas.microsoft.com/office/drawing/2014/main" id="{8529CD48-3EB8-44D9-B65F-9B05750C6E60}"/>
                    </a:ext>
                  </a:extLst>
                </p:cNvPr>
                <p:cNvPicPr/>
                <p:nvPr/>
              </p:nvPicPr>
              <p:blipFill>
                <a:blip r:embed="rId410"/>
                <a:stretch>
                  <a:fillRect/>
                </a:stretch>
              </p:blipFill>
              <p:spPr>
                <a:xfrm>
                  <a:off x="5686567" y="2459964"/>
                  <a:ext cx="63360" cy="161280"/>
                </a:xfrm>
                <a:prstGeom prst="rect">
                  <a:avLst/>
                </a:prstGeom>
              </p:spPr>
            </p:pic>
          </mc:Fallback>
        </mc:AlternateContent>
      </p:grpSp>
      <p:grpSp>
        <p:nvGrpSpPr>
          <p:cNvPr id="343" name="Gruppieren 342">
            <a:extLst>
              <a:ext uri="{FF2B5EF4-FFF2-40B4-BE49-F238E27FC236}">
                <a16:creationId xmlns:a16="http://schemas.microsoft.com/office/drawing/2014/main" id="{3C5816C4-6392-4673-953E-8CCB2500387A}"/>
              </a:ext>
            </a:extLst>
          </p:cNvPr>
          <p:cNvGrpSpPr/>
          <p:nvPr/>
        </p:nvGrpSpPr>
        <p:grpSpPr>
          <a:xfrm>
            <a:off x="5913007" y="2423604"/>
            <a:ext cx="1290600" cy="208440"/>
            <a:chOff x="5913007" y="2423604"/>
            <a:chExt cx="1290600" cy="208440"/>
          </a:xfrm>
        </p:grpSpPr>
        <mc:AlternateContent xmlns:mc="http://schemas.openxmlformats.org/markup-compatibility/2006" xmlns:p14="http://schemas.microsoft.com/office/powerpoint/2010/main">
          <mc:Choice Requires="p14">
            <p:contentPart p14:bwMode="auto" r:id="rId411">
              <p14:nvContentPartPr>
                <p14:cNvPr id="331" name="Freihand 330">
                  <a:extLst>
                    <a:ext uri="{FF2B5EF4-FFF2-40B4-BE49-F238E27FC236}">
                      <a16:creationId xmlns:a16="http://schemas.microsoft.com/office/drawing/2014/main" id="{532839F1-F218-42C2-85DD-D47C8F64AF3E}"/>
                    </a:ext>
                  </a:extLst>
                </p14:cNvPr>
                <p14:cNvContentPartPr/>
                <p14:nvPr/>
              </p14:nvContentPartPr>
              <p14:xfrm>
                <a:off x="5958367" y="2551764"/>
                <a:ext cx="107640" cy="18000"/>
              </p14:xfrm>
            </p:contentPart>
          </mc:Choice>
          <mc:Fallback xmlns="">
            <p:pic>
              <p:nvPicPr>
                <p:cNvPr id="331" name="Freihand 330">
                  <a:extLst>
                    <a:ext uri="{FF2B5EF4-FFF2-40B4-BE49-F238E27FC236}">
                      <a16:creationId xmlns:a16="http://schemas.microsoft.com/office/drawing/2014/main" id="{532839F1-F218-42C2-85DD-D47C8F64AF3E}"/>
                    </a:ext>
                  </a:extLst>
                </p:cNvPr>
                <p:cNvPicPr/>
                <p:nvPr/>
              </p:nvPicPr>
              <p:blipFill>
                <a:blip r:embed="rId412"/>
                <a:stretch>
                  <a:fillRect/>
                </a:stretch>
              </p:blipFill>
              <p:spPr>
                <a:xfrm>
                  <a:off x="5954047" y="2547444"/>
                  <a:ext cx="11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2" name="Freihand 331">
                  <a:extLst>
                    <a:ext uri="{FF2B5EF4-FFF2-40B4-BE49-F238E27FC236}">
                      <a16:creationId xmlns:a16="http://schemas.microsoft.com/office/drawing/2014/main" id="{3BAAC38C-5DF5-4545-A9AE-AEF368C2242B}"/>
                    </a:ext>
                  </a:extLst>
                </p14:cNvPr>
                <p14:cNvContentPartPr/>
                <p14:nvPr/>
              </p14:nvContentPartPr>
              <p14:xfrm>
                <a:off x="5913007" y="2498844"/>
                <a:ext cx="118800" cy="108000"/>
              </p14:xfrm>
            </p:contentPart>
          </mc:Choice>
          <mc:Fallback xmlns="">
            <p:pic>
              <p:nvPicPr>
                <p:cNvPr id="332" name="Freihand 331">
                  <a:extLst>
                    <a:ext uri="{FF2B5EF4-FFF2-40B4-BE49-F238E27FC236}">
                      <a16:creationId xmlns:a16="http://schemas.microsoft.com/office/drawing/2014/main" id="{3BAAC38C-5DF5-4545-A9AE-AEF368C2242B}"/>
                    </a:ext>
                  </a:extLst>
                </p:cNvPr>
                <p:cNvPicPr/>
                <p:nvPr/>
              </p:nvPicPr>
              <p:blipFill>
                <a:blip r:embed="rId414"/>
                <a:stretch>
                  <a:fillRect/>
                </a:stretch>
              </p:blipFill>
              <p:spPr>
                <a:xfrm>
                  <a:off x="5908687" y="2494524"/>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33" name="Freihand 332">
                  <a:extLst>
                    <a:ext uri="{FF2B5EF4-FFF2-40B4-BE49-F238E27FC236}">
                      <a16:creationId xmlns:a16="http://schemas.microsoft.com/office/drawing/2014/main" id="{FAA13EF9-DEF2-400A-8CC6-056314A848AE}"/>
                    </a:ext>
                  </a:extLst>
                </p14:cNvPr>
                <p14:cNvContentPartPr/>
                <p14:nvPr/>
              </p14:nvContentPartPr>
              <p14:xfrm>
                <a:off x="6212167" y="2472564"/>
                <a:ext cx="45720" cy="129960"/>
              </p14:xfrm>
            </p:contentPart>
          </mc:Choice>
          <mc:Fallback xmlns="">
            <p:pic>
              <p:nvPicPr>
                <p:cNvPr id="333" name="Freihand 332">
                  <a:extLst>
                    <a:ext uri="{FF2B5EF4-FFF2-40B4-BE49-F238E27FC236}">
                      <a16:creationId xmlns:a16="http://schemas.microsoft.com/office/drawing/2014/main" id="{FAA13EF9-DEF2-400A-8CC6-056314A848AE}"/>
                    </a:ext>
                  </a:extLst>
                </p:cNvPr>
                <p:cNvPicPr/>
                <p:nvPr/>
              </p:nvPicPr>
              <p:blipFill>
                <a:blip r:embed="rId416"/>
                <a:stretch>
                  <a:fillRect/>
                </a:stretch>
              </p:blipFill>
              <p:spPr>
                <a:xfrm>
                  <a:off x="6207847" y="2468244"/>
                  <a:ext cx="5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4" name="Freihand 333">
                  <a:extLst>
                    <a:ext uri="{FF2B5EF4-FFF2-40B4-BE49-F238E27FC236}">
                      <a16:creationId xmlns:a16="http://schemas.microsoft.com/office/drawing/2014/main" id="{4E54E4B5-1291-4C4F-ADC2-CE132A7E5894}"/>
                    </a:ext>
                  </a:extLst>
                </p14:cNvPr>
                <p14:cNvContentPartPr/>
                <p14:nvPr/>
              </p14:nvContentPartPr>
              <p14:xfrm>
                <a:off x="6270847" y="2553924"/>
                <a:ext cx="74160" cy="60840"/>
              </p14:xfrm>
            </p:contentPart>
          </mc:Choice>
          <mc:Fallback xmlns="">
            <p:pic>
              <p:nvPicPr>
                <p:cNvPr id="334" name="Freihand 333">
                  <a:extLst>
                    <a:ext uri="{FF2B5EF4-FFF2-40B4-BE49-F238E27FC236}">
                      <a16:creationId xmlns:a16="http://schemas.microsoft.com/office/drawing/2014/main" id="{4E54E4B5-1291-4C4F-ADC2-CE132A7E5894}"/>
                    </a:ext>
                  </a:extLst>
                </p:cNvPr>
                <p:cNvPicPr/>
                <p:nvPr/>
              </p:nvPicPr>
              <p:blipFill>
                <a:blip r:embed="rId418"/>
                <a:stretch>
                  <a:fillRect/>
                </a:stretch>
              </p:blipFill>
              <p:spPr>
                <a:xfrm>
                  <a:off x="6266167" y="2549604"/>
                  <a:ext cx="82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5" name="Freihand 334">
                  <a:extLst>
                    <a:ext uri="{FF2B5EF4-FFF2-40B4-BE49-F238E27FC236}">
                      <a16:creationId xmlns:a16="http://schemas.microsoft.com/office/drawing/2014/main" id="{1CCAB840-9560-496F-B7AF-5BC986E14F5F}"/>
                    </a:ext>
                  </a:extLst>
                </p14:cNvPr>
                <p14:cNvContentPartPr/>
                <p14:nvPr/>
              </p14:nvContentPartPr>
              <p14:xfrm>
                <a:off x="6355807" y="2535564"/>
                <a:ext cx="77040" cy="79920"/>
              </p14:xfrm>
            </p:contentPart>
          </mc:Choice>
          <mc:Fallback xmlns="">
            <p:pic>
              <p:nvPicPr>
                <p:cNvPr id="335" name="Freihand 334">
                  <a:extLst>
                    <a:ext uri="{FF2B5EF4-FFF2-40B4-BE49-F238E27FC236}">
                      <a16:creationId xmlns:a16="http://schemas.microsoft.com/office/drawing/2014/main" id="{1CCAB840-9560-496F-B7AF-5BC986E14F5F}"/>
                    </a:ext>
                  </a:extLst>
                </p:cNvPr>
                <p:cNvPicPr/>
                <p:nvPr/>
              </p:nvPicPr>
              <p:blipFill>
                <a:blip r:embed="rId420"/>
                <a:stretch>
                  <a:fillRect/>
                </a:stretch>
              </p:blipFill>
              <p:spPr>
                <a:xfrm>
                  <a:off x="6351487" y="2531244"/>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6" name="Freihand 335">
                  <a:extLst>
                    <a:ext uri="{FF2B5EF4-FFF2-40B4-BE49-F238E27FC236}">
                      <a16:creationId xmlns:a16="http://schemas.microsoft.com/office/drawing/2014/main" id="{4A659D1C-2A57-47FB-B160-2566E125DDC5}"/>
                    </a:ext>
                  </a:extLst>
                </p14:cNvPr>
                <p14:cNvContentPartPr/>
                <p14:nvPr/>
              </p14:nvContentPartPr>
              <p14:xfrm>
                <a:off x="6456967" y="2542764"/>
                <a:ext cx="131040" cy="43560"/>
              </p14:xfrm>
            </p:contentPart>
          </mc:Choice>
          <mc:Fallback xmlns="">
            <p:pic>
              <p:nvPicPr>
                <p:cNvPr id="336" name="Freihand 335">
                  <a:extLst>
                    <a:ext uri="{FF2B5EF4-FFF2-40B4-BE49-F238E27FC236}">
                      <a16:creationId xmlns:a16="http://schemas.microsoft.com/office/drawing/2014/main" id="{4A659D1C-2A57-47FB-B160-2566E125DDC5}"/>
                    </a:ext>
                  </a:extLst>
                </p:cNvPr>
                <p:cNvPicPr/>
                <p:nvPr/>
              </p:nvPicPr>
              <p:blipFill>
                <a:blip r:embed="rId422"/>
                <a:stretch>
                  <a:fillRect/>
                </a:stretch>
              </p:blipFill>
              <p:spPr>
                <a:xfrm>
                  <a:off x="6452647" y="2538444"/>
                  <a:ext cx="13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37" name="Freihand 336">
                  <a:extLst>
                    <a:ext uri="{FF2B5EF4-FFF2-40B4-BE49-F238E27FC236}">
                      <a16:creationId xmlns:a16="http://schemas.microsoft.com/office/drawing/2014/main" id="{1D9732F6-1973-4631-ABF3-B5C4511DA343}"/>
                    </a:ext>
                  </a:extLst>
                </p14:cNvPr>
                <p14:cNvContentPartPr/>
                <p14:nvPr/>
              </p14:nvContentPartPr>
              <p14:xfrm>
                <a:off x="6424927" y="2428284"/>
                <a:ext cx="39240" cy="360"/>
              </p14:xfrm>
            </p:contentPart>
          </mc:Choice>
          <mc:Fallback xmlns="">
            <p:pic>
              <p:nvPicPr>
                <p:cNvPr id="337" name="Freihand 336">
                  <a:extLst>
                    <a:ext uri="{FF2B5EF4-FFF2-40B4-BE49-F238E27FC236}">
                      <a16:creationId xmlns:a16="http://schemas.microsoft.com/office/drawing/2014/main" id="{1D9732F6-1973-4631-ABF3-B5C4511DA343}"/>
                    </a:ext>
                  </a:extLst>
                </p:cNvPr>
                <p:cNvPicPr/>
                <p:nvPr/>
              </p:nvPicPr>
              <p:blipFill>
                <a:blip r:embed="rId424"/>
                <a:stretch>
                  <a:fillRect/>
                </a:stretch>
              </p:blipFill>
              <p:spPr>
                <a:xfrm>
                  <a:off x="6420607" y="2423964"/>
                  <a:ext cx="47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8" name="Freihand 337">
                  <a:extLst>
                    <a:ext uri="{FF2B5EF4-FFF2-40B4-BE49-F238E27FC236}">
                      <a16:creationId xmlns:a16="http://schemas.microsoft.com/office/drawing/2014/main" id="{051AB31B-E27D-4BE6-8E2B-9F389C131E5E}"/>
                    </a:ext>
                  </a:extLst>
                </p14:cNvPr>
                <p14:cNvContentPartPr/>
                <p14:nvPr/>
              </p14:nvContentPartPr>
              <p14:xfrm>
                <a:off x="6708607" y="2515044"/>
                <a:ext cx="106560" cy="72000"/>
              </p14:xfrm>
            </p:contentPart>
          </mc:Choice>
          <mc:Fallback xmlns="">
            <p:pic>
              <p:nvPicPr>
                <p:cNvPr id="338" name="Freihand 337">
                  <a:extLst>
                    <a:ext uri="{FF2B5EF4-FFF2-40B4-BE49-F238E27FC236}">
                      <a16:creationId xmlns:a16="http://schemas.microsoft.com/office/drawing/2014/main" id="{051AB31B-E27D-4BE6-8E2B-9F389C131E5E}"/>
                    </a:ext>
                  </a:extLst>
                </p:cNvPr>
                <p:cNvPicPr/>
                <p:nvPr/>
              </p:nvPicPr>
              <p:blipFill>
                <a:blip r:embed="rId426"/>
                <a:stretch>
                  <a:fillRect/>
                </a:stretch>
              </p:blipFill>
              <p:spPr>
                <a:xfrm>
                  <a:off x="6704287" y="2510724"/>
                  <a:ext cx="115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39" name="Freihand 338">
                  <a:extLst>
                    <a:ext uri="{FF2B5EF4-FFF2-40B4-BE49-F238E27FC236}">
                      <a16:creationId xmlns:a16="http://schemas.microsoft.com/office/drawing/2014/main" id="{7B9063F8-8205-452D-B060-8CE5FF8DAAF5}"/>
                    </a:ext>
                  </a:extLst>
                </p14:cNvPr>
                <p14:cNvContentPartPr/>
                <p14:nvPr/>
              </p14:nvContentPartPr>
              <p14:xfrm>
                <a:off x="6817327" y="2521164"/>
                <a:ext cx="65880" cy="50760"/>
              </p14:xfrm>
            </p:contentPart>
          </mc:Choice>
          <mc:Fallback xmlns="">
            <p:pic>
              <p:nvPicPr>
                <p:cNvPr id="339" name="Freihand 338">
                  <a:extLst>
                    <a:ext uri="{FF2B5EF4-FFF2-40B4-BE49-F238E27FC236}">
                      <a16:creationId xmlns:a16="http://schemas.microsoft.com/office/drawing/2014/main" id="{7B9063F8-8205-452D-B060-8CE5FF8DAAF5}"/>
                    </a:ext>
                  </a:extLst>
                </p:cNvPr>
                <p:cNvPicPr/>
                <p:nvPr/>
              </p:nvPicPr>
              <p:blipFill>
                <a:blip r:embed="rId428"/>
                <a:stretch>
                  <a:fillRect/>
                </a:stretch>
              </p:blipFill>
              <p:spPr>
                <a:xfrm>
                  <a:off x="6813007" y="2516844"/>
                  <a:ext cx="7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40" name="Freihand 339">
                  <a:extLst>
                    <a:ext uri="{FF2B5EF4-FFF2-40B4-BE49-F238E27FC236}">
                      <a16:creationId xmlns:a16="http://schemas.microsoft.com/office/drawing/2014/main" id="{CD1B0E36-2872-4BB1-AE78-9D498129A143}"/>
                    </a:ext>
                  </a:extLst>
                </p14:cNvPr>
                <p14:cNvContentPartPr/>
                <p14:nvPr/>
              </p14:nvContentPartPr>
              <p14:xfrm>
                <a:off x="6932527" y="2423604"/>
                <a:ext cx="101880" cy="136440"/>
              </p14:xfrm>
            </p:contentPart>
          </mc:Choice>
          <mc:Fallback xmlns="">
            <p:pic>
              <p:nvPicPr>
                <p:cNvPr id="340" name="Freihand 339">
                  <a:extLst>
                    <a:ext uri="{FF2B5EF4-FFF2-40B4-BE49-F238E27FC236}">
                      <a16:creationId xmlns:a16="http://schemas.microsoft.com/office/drawing/2014/main" id="{CD1B0E36-2872-4BB1-AE78-9D498129A143}"/>
                    </a:ext>
                  </a:extLst>
                </p:cNvPr>
                <p:cNvPicPr/>
                <p:nvPr/>
              </p:nvPicPr>
              <p:blipFill>
                <a:blip r:embed="rId430"/>
                <a:stretch>
                  <a:fillRect/>
                </a:stretch>
              </p:blipFill>
              <p:spPr>
                <a:xfrm>
                  <a:off x="6928207" y="2419284"/>
                  <a:ext cx="110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41" name="Freihand 340">
                  <a:extLst>
                    <a:ext uri="{FF2B5EF4-FFF2-40B4-BE49-F238E27FC236}">
                      <a16:creationId xmlns:a16="http://schemas.microsoft.com/office/drawing/2014/main" id="{8E0C5D9E-ADC2-4574-A12B-45306222DA26}"/>
                    </a:ext>
                  </a:extLst>
                </p14:cNvPr>
                <p14:cNvContentPartPr/>
                <p14:nvPr/>
              </p14:nvContentPartPr>
              <p14:xfrm>
                <a:off x="7132327" y="2488404"/>
                <a:ext cx="64080" cy="28080"/>
              </p14:xfrm>
            </p:contentPart>
          </mc:Choice>
          <mc:Fallback xmlns="">
            <p:pic>
              <p:nvPicPr>
                <p:cNvPr id="341" name="Freihand 340">
                  <a:extLst>
                    <a:ext uri="{FF2B5EF4-FFF2-40B4-BE49-F238E27FC236}">
                      <a16:creationId xmlns:a16="http://schemas.microsoft.com/office/drawing/2014/main" id="{8E0C5D9E-ADC2-4574-A12B-45306222DA26}"/>
                    </a:ext>
                  </a:extLst>
                </p:cNvPr>
                <p:cNvPicPr/>
                <p:nvPr/>
              </p:nvPicPr>
              <p:blipFill>
                <a:blip r:embed="rId432"/>
                <a:stretch>
                  <a:fillRect/>
                </a:stretch>
              </p:blipFill>
              <p:spPr>
                <a:xfrm>
                  <a:off x="7127647" y="2484084"/>
                  <a:ext cx="72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42" name="Freihand 341">
                  <a:extLst>
                    <a:ext uri="{FF2B5EF4-FFF2-40B4-BE49-F238E27FC236}">
                      <a16:creationId xmlns:a16="http://schemas.microsoft.com/office/drawing/2014/main" id="{181A3899-9336-4183-A03C-3D342CE37F63}"/>
                    </a:ext>
                  </a:extLst>
                </p14:cNvPr>
                <p14:cNvContentPartPr/>
                <p14:nvPr/>
              </p14:nvContentPartPr>
              <p14:xfrm>
                <a:off x="7137007" y="2501004"/>
                <a:ext cx="66600" cy="131040"/>
              </p14:xfrm>
            </p:contentPart>
          </mc:Choice>
          <mc:Fallback xmlns="">
            <p:pic>
              <p:nvPicPr>
                <p:cNvPr id="342" name="Freihand 341">
                  <a:extLst>
                    <a:ext uri="{FF2B5EF4-FFF2-40B4-BE49-F238E27FC236}">
                      <a16:creationId xmlns:a16="http://schemas.microsoft.com/office/drawing/2014/main" id="{181A3899-9336-4183-A03C-3D342CE37F63}"/>
                    </a:ext>
                  </a:extLst>
                </p:cNvPr>
                <p:cNvPicPr/>
                <p:nvPr/>
              </p:nvPicPr>
              <p:blipFill>
                <a:blip r:embed="rId434"/>
                <a:stretch>
                  <a:fillRect/>
                </a:stretch>
              </p:blipFill>
              <p:spPr>
                <a:xfrm>
                  <a:off x="7132687" y="2496684"/>
                  <a:ext cx="75240" cy="139680"/>
                </a:xfrm>
                <a:prstGeom prst="rect">
                  <a:avLst/>
                </a:prstGeom>
              </p:spPr>
            </p:pic>
          </mc:Fallback>
        </mc:AlternateContent>
      </p:grpSp>
      <p:grpSp>
        <p:nvGrpSpPr>
          <p:cNvPr id="362" name="Gruppieren 361">
            <a:extLst>
              <a:ext uri="{FF2B5EF4-FFF2-40B4-BE49-F238E27FC236}">
                <a16:creationId xmlns:a16="http://schemas.microsoft.com/office/drawing/2014/main" id="{4BD6AB98-AC63-47B2-A227-B8132F6C03C1}"/>
              </a:ext>
            </a:extLst>
          </p:cNvPr>
          <p:cNvGrpSpPr/>
          <p:nvPr/>
        </p:nvGrpSpPr>
        <p:grpSpPr>
          <a:xfrm>
            <a:off x="4637527" y="2836884"/>
            <a:ext cx="1097280" cy="181440"/>
            <a:chOff x="4637527" y="2836884"/>
            <a:chExt cx="1097280" cy="181440"/>
          </a:xfrm>
        </p:grpSpPr>
        <mc:AlternateContent xmlns:mc="http://schemas.openxmlformats.org/markup-compatibility/2006" xmlns:p14="http://schemas.microsoft.com/office/powerpoint/2010/main">
          <mc:Choice Requires="p14">
            <p:contentPart p14:bwMode="auto" r:id="rId435">
              <p14:nvContentPartPr>
                <p14:cNvPr id="350" name="Freihand 349">
                  <a:extLst>
                    <a:ext uri="{FF2B5EF4-FFF2-40B4-BE49-F238E27FC236}">
                      <a16:creationId xmlns:a16="http://schemas.microsoft.com/office/drawing/2014/main" id="{722FA7B0-26E7-487A-BC8C-1BF0C2CAC792}"/>
                    </a:ext>
                  </a:extLst>
                </p14:cNvPr>
                <p14:cNvContentPartPr/>
                <p14:nvPr/>
              </p14:nvContentPartPr>
              <p14:xfrm>
                <a:off x="4637527" y="2914284"/>
                <a:ext cx="84960" cy="104040"/>
              </p14:xfrm>
            </p:contentPart>
          </mc:Choice>
          <mc:Fallback xmlns="">
            <p:pic>
              <p:nvPicPr>
                <p:cNvPr id="350" name="Freihand 349">
                  <a:extLst>
                    <a:ext uri="{FF2B5EF4-FFF2-40B4-BE49-F238E27FC236}">
                      <a16:creationId xmlns:a16="http://schemas.microsoft.com/office/drawing/2014/main" id="{722FA7B0-26E7-487A-BC8C-1BF0C2CAC792}"/>
                    </a:ext>
                  </a:extLst>
                </p:cNvPr>
                <p:cNvPicPr/>
                <p:nvPr/>
              </p:nvPicPr>
              <p:blipFill>
                <a:blip r:embed="rId436"/>
                <a:stretch>
                  <a:fillRect/>
                </a:stretch>
              </p:blipFill>
              <p:spPr>
                <a:xfrm>
                  <a:off x="4633207" y="2909964"/>
                  <a:ext cx="9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1" name="Freihand 350">
                  <a:extLst>
                    <a:ext uri="{FF2B5EF4-FFF2-40B4-BE49-F238E27FC236}">
                      <a16:creationId xmlns:a16="http://schemas.microsoft.com/office/drawing/2014/main" id="{A0DD3F2E-BB3C-4F00-B333-24297AFBDDC9}"/>
                    </a:ext>
                  </a:extLst>
                </p14:cNvPr>
                <p14:cNvContentPartPr/>
                <p14:nvPr/>
              </p14:nvContentPartPr>
              <p14:xfrm>
                <a:off x="4758847" y="2921484"/>
                <a:ext cx="79200" cy="69840"/>
              </p14:xfrm>
            </p:contentPart>
          </mc:Choice>
          <mc:Fallback xmlns="">
            <p:pic>
              <p:nvPicPr>
                <p:cNvPr id="351" name="Freihand 350">
                  <a:extLst>
                    <a:ext uri="{FF2B5EF4-FFF2-40B4-BE49-F238E27FC236}">
                      <a16:creationId xmlns:a16="http://schemas.microsoft.com/office/drawing/2014/main" id="{A0DD3F2E-BB3C-4F00-B333-24297AFBDDC9}"/>
                    </a:ext>
                  </a:extLst>
                </p:cNvPr>
                <p:cNvPicPr/>
                <p:nvPr/>
              </p:nvPicPr>
              <p:blipFill>
                <a:blip r:embed="rId438"/>
                <a:stretch>
                  <a:fillRect/>
                </a:stretch>
              </p:blipFill>
              <p:spPr>
                <a:xfrm>
                  <a:off x="4754527" y="2917164"/>
                  <a:ext cx="8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2" name="Freihand 351">
                  <a:extLst>
                    <a:ext uri="{FF2B5EF4-FFF2-40B4-BE49-F238E27FC236}">
                      <a16:creationId xmlns:a16="http://schemas.microsoft.com/office/drawing/2014/main" id="{87878CC4-D102-421A-9A9C-978AC7D3453A}"/>
                    </a:ext>
                  </a:extLst>
                </p14:cNvPr>
                <p14:cNvContentPartPr/>
                <p14:nvPr/>
              </p14:nvContentPartPr>
              <p14:xfrm>
                <a:off x="4887367" y="2912484"/>
                <a:ext cx="90360" cy="77760"/>
              </p14:xfrm>
            </p:contentPart>
          </mc:Choice>
          <mc:Fallback xmlns="">
            <p:pic>
              <p:nvPicPr>
                <p:cNvPr id="352" name="Freihand 351">
                  <a:extLst>
                    <a:ext uri="{FF2B5EF4-FFF2-40B4-BE49-F238E27FC236}">
                      <a16:creationId xmlns:a16="http://schemas.microsoft.com/office/drawing/2014/main" id="{87878CC4-D102-421A-9A9C-978AC7D3453A}"/>
                    </a:ext>
                  </a:extLst>
                </p:cNvPr>
                <p:cNvPicPr/>
                <p:nvPr/>
              </p:nvPicPr>
              <p:blipFill>
                <a:blip r:embed="rId440"/>
                <a:stretch>
                  <a:fillRect/>
                </a:stretch>
              </p:blipFill>
              <p:spPr>
                <a:xfrm>
                  <a:off x="4883047" y="2908164"/>
                  <a:ext cx="99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4" name="Freihand 353">
                  <a:extLst>
                    <a:ext uri="{FF2B5EF4-FFF2-40B4-BE49-F238E27FC236}">
                      <a16:creationId xmlns:a16="http://schemas.microsoft.com/office/drawing/2014/main" id="{E1459184-CF58-4304-B29A-034EA118E620}"/>
                    </a:ext>
                  </a:extLst>
                </p14:cNvPr>
                <p14:cNvContentPartPr/>
                <p14:nvPr/>
              </p14:nvContentPartPr>
              <p14:xfrm>
                <a:off x="5097607" y="2895564"/>
                <a:ext cx="26640" cy="99360"/>
              </p14:xfrm>
            </p:contentPart>
          </mc:Choice>
          <mc:Fallback xmlns="">
            <p:pic>
              <p:nvPicPr>
                <p:cNvPr id="354" name="Freihand 353">
                  <a:extLst>
                    <a:ext uri="{FF2B5EF4-FFF2-40B4-BE49-F238E27FC236}">
                      <a16:creationId xmlns:a16="http://schemas.microsoft.com/office/drawing/2014/main" id="{E1459184-CF58-4304-B29A-034EA118E620}"/>
                    </a:ext>
                  </a:extLst>
                </p:cNvPr>
                <p:cNvPicPr/>
                <p:nvPr/>
              </p:nvPicPr>
              <p:blipFill>
                <a:blip r:embed="rId442"/>
                <a:stretch>
                  <a:fillRect/>
                </a:stretch>
              </p:blipFill>
              <p:spPr>
                <a:xfrm>
                  <a:off x="5093287" y="2891244"/>
                  <a:ext cx="35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55" name="Freihand 354">
                  <a:extLst>
                    <a:ext uri="{FF2B5EF4-FFF2-40B4-BE49-F238E27FC236}">
                      <a16:creationId xmlns:a16="http://schemas.microsoft.com/office/drawing/2014/main" id="{1751F106-ACCA-4393-8946-161FADD3019F}"/>
                    </a:ext>
                  </a:extLst>
                </p14:cNvPr>
                <p14:cNvContentPartPr/>
                <p14:nvPr/>
              </p14:nvContentPartPr>
              <p14:xfrm>
                <a:off x="5082487" y="2922204"/>
                <a:ext cx="104040" cy="9720"/>
              </p14:xfrm>
            </p:contentPart>
          </mc:Choice>
          <mc:Fallback xmlns="">
            <p:pic>
              <p:nvPicPr>
                <p:cNvPr id="355" name="Freihand 354">
                  <a:extLst>
                    <a:ext uri="{FF2B5EF4-FFF2-40B4-BE49-F238E27FC236}">
                      <a16:creationId xmlns:a16="http://schemas.microsoft.com/office/drawing/2014/main" id="{1751F106-ACCA-4393-8946-161FADD3019F}"/>
                    </a:ext>
                  </a:extLst>
                </p:cNvPr>
                <p:cNvPicPr/>
                <p:nvPr/>
              </p:nvPicPr>
              <p:blipFill>
                <a:blip r:embed="rId444"/>
                <a:stretch>
                  <a:fillRect/>
                </a:stretch>
              </p:blipFill>
              <p:spPr>
                <a:xfrm>
                  <a:off x="5078167" y="2917884"/>
                  <a:ext cx="11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6" name="Freihand 355">
                  <a:extLst>
                    <a:ext uri="{FF2B5EF4-FFF2-40B4-BE49-F238E27FC236}">
                      <a16:creationId xmlns:a16="http://schemas.microsoft.com/office/drawing/2014/main" id="{2C8A50CF-54ED-4A81-9268-9B914D32EBC1}"/>
                    </a:ext>
                  </a:extLst>
                </p14:cNvPr>
                <p14:cNvContentPartPr/>
                <p14:nvPr/>
              </p14:nvContentPartPr>
              <p14:xfrm>
                <a:off x="5259247" y="2860644"/>
                <a:ext cx="72000" cy="101160"/>
              </p14:xfrm>
            </p:contentPart>
          </mc:Choice>
          <mc:Fallback xmlns="">
            <p:pic>
              <p:nvPicPr>
                <p:cNvPr id="356" name="Freihand 355">
                  <a:extLst>
                    <a:ext uri="{FF2B5EF4-FFF2-40B4-BE49-F238E27FC236}">
                      <a16:creationId xmlns:a16="http://schemas.microsoft.com/office/drawing/2014/main" id="{2C8A50CF-54ED-4A81-9268-9B914D32EBC1}"/>
                    </a:ext>
                  </a:extLst>
                </p:cNvPr>
                <p:cNvPicPr/>
                <p:nvPr/>
              </p:nvPicPr>
              <p:blipFill>
                <a:blip r:embed="rId446"/>
                <a:stretch>
                  <a:fillRect/>
                </a:stretch>
              </p:blipFill>
              <p:spPr>
                <a:xfrm>
                  <a:off x="5254927" y="2856324"/>
                  <a:ext cx="80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7" name="Freihand 356">
                  <a:extLst>
                    <a:ext uri="{FF2B5EF4-FFF2-40B4-BE49-F238E27FC236}">
                      <a16:creationId xmlns:a16="http://schemas.microsoft.com/office/drawing/2014/main" id="{937293D2-B02C-4F05-AA72-3BB7A477CD03}"/>
                    </a:ext>
                  </a:extLst>
                </p14:cNvPr>
                <p14:cNvContentPartPr/>
                <p14:nvPr/>
              </p14:nvContentPartPr>
              <p14:xfrm>
                <a:off x="5379487" y="2854884"/>
                <a:ext cx="75960" cy="114120"/>
              </p14:xfrm>
            </p:contentPart>
          </mc:Choice>
          <mc:Fallback xmlns="">
            <p:pic>
              <p:nvPicPr>
                <p:cNvPr id="357" name="Freihand 356">
                  <a:extLst>
                    <a:ext uri="{FF2B5EF4-FFF2-40B4-BE49-F238E27FC236}">
                      <a16:creationId xmlns:a16="http://schemas.microsoft.com/office/drawing/2014/main" id="{937293D2-B02C-4F05-AA72-3BB7A477CD03}"/>
                    </a:ext>
                  </a:extLst>
                </p:cNvPr>
                <p:cNvPicPr/>
                <p:nvPr/>
              </p:nvPicPr>
              <p:blipFill>
                <a:blip r:embed="rId448"/>
                <a:stretch>
                  <a:fillRect/>
                </a:stretch>
              </p:blipFill>
              <p:spPr>
                <a:xfrm>
                  <a:off x="5375167" y="2850564"/>
                  <a:ext cx="84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8" name="Freihand 357">
                  <a:extLst>
                    <a:ext uri="{FF2B5EF4-FFF2-40B4-BE49-F238E27FC236}">
                      <a16:creationId xmlns:a16="http://schemas.microsoft.com/office/drawing/2014/main" id="{D952D9A8-CC0D-44B0-899B-07F878A8E0C2}"/>
                    </a:ext>
                  </a:extLst>
                </p14:cNvPr>
                <p14:cNvContentPartPr/>
                <p14:nvPr/>
              </p14:nvContentPartPr>
              <p14:xfrm>
                <a:off x="5403607" y="2838684"/>
                <a:ext cx="92520" cy="3600"/>
              </p14:xfrm>
            </p:contentPart>
          </mc:Choice>
          <mc:Fallback xmlns="">
            <p:pic>
              <p:nvPicPr>
                <p:cNvPr id="358" name="Freihand 357">
                  <a:extLst>
                    <a:ext uri="{FF2B5EF4-FFF2-40B4-BE49-F238E27FC236}">
                      <a16:creationId xmlns:a16="http://schemas.microsoft.com/office/drawing/2014/main" id="{D952D9A8-CC0D-44B0-899B-07F878A8E0C2}"/>
                    </a:ext>
                  </a:extLst>
                </p:cNvPr>
                <p:cNvPicPr/>
                <p:nvPr/>
              </p:nvPicPr>
              <p:blipFill>
                <a:blip r:embed="rId450"/>
                <a:stretch>
                  <a:fillRect/>
                </a:stretch>
              </p:blipFill>
              <p:spPr>
                <a:xfrm>
                  <a:off x="5399287" y="2834364"/>
                  <a:ext cx="1011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9" name="Freihand 358">
                  <a:extLst>
                    <a:ext uri="{FF2B5EF4-FFF2-40B4-BE49-F238E27FC236}">
                      <a16:creationId xmlns:a16="http://schemas.microsoft.com/office/drawing/2014/main" id="{D076AB6F-DFD0-4A7E-8076-18742881D3ED}"/>
                    </a:ext>
                  </a:extLst>
                </p14:cNvPr>
                <p14:cNvContentPartPr/>
                <p14:nvPr/>
              </p14:nvContentPartPr>
              <p14:xfrm>
                <a:off x="5514487" y="2836884"/>
                <a:ext cx="95400" cy="110880"/>
              </p14:xfrm>
            </p:contentPart>
          </mc:Choice>
          <mc:Fallback xmlns="">
            <p:pic>
              <p:nvPicPr>
                <p:cNvPr id="359" name="Freihand 358">
                  <a:extLst>
                    <a:ext uri="{FF2B5EF4-FFF2-40B4-BE49-F238E27FC236}">
                      <a16:creationId xmlns:a16="http://schemas.microsoft.com/office/drawing/2014/main" id="{D076AB6F-DFD0-4A7E-8076-18742881D3ED}"/>
                    </a:ext>
                  </a:extLst>
                </p:cNvPr>
                <p:cNvPicPr/>
                <p:nvPr/>
              </p:nvPicPr>
              <p:blipFill>
                <a:blip r:embed="rId452"/>
                <a:stretch>
                  <a:fillRect/>
                </a:stretch>
              </p:blipFill>
              <p:spPr>
                <a:xfrm>
                  <a:off x="5510167" y="2832564"/>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0" name="Freihand 359">
                  <a:extLst>
                    <a:ext uri="{FF2B5EF4-FFF2-40B4-BE49-F238E27FC236}">
                      <a16:creationId xmlns:a16="http://schemas.microsoft.com/office/drawing/2014/main" id="{D1F0CF9B-67A4-4F0E-9E13-7100211516A8}"/>
                    </a:ext>
                  </a:extLst>
                </p14:cNvPr>
                <p14:cNvContentPartPr/>
                <p14:nvPr/>
              </p14:nvContentPartPr>
              <p14:xfrm>
                <a:off x="5662447" y="2873604"/>
                <a:ext cx="72360" cy="48960"/>
              </p14:xfrm>
            </p:contentPart>
          </mc:Choice>
          <mc:Fallback xmlns="">
            <p:pic>
              <p:nvPicPr>
                <p:cNvPr id="360" name="Freihand 359">
                  <a:extLst>
                    <a:ext uri="{FF2B5EF4-FFF2-40B4-BE49-F238E27FC236}">
                      <a16:creationId xmlns:a16="http://schemas.microsoft.com/office/drawing/2014/main" id="{D1F0CF9B-67A4-4F0E-9E13-7100211516A8}"/>
                    </a:ext>
                  </a:extLst>
                </p:cNvPr>
                <p:cNvPicPr/>
                <p:nvPr/>
              </p:nvPicPr>
              <p:blipFill>
                <a:blip r:embed="rId454"/>
                <a:stretch>
                  <a:fillRect/>
                </a:stretch>
              </p:blipFill>
              <p:spPr>
                <a:xfrm>
                  <a:off x="5658127" y="2869284"/>
                  <a:ext cx="81000" cy="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361" name="Freihand 360">
                <a:extLst>
                  <a:ext uri="{FF2B5EF4-FFF2-40B4-BE49-F238E27FC236}">
                    <a16:creationId xmlns:a16="http://schemas.microsoft.com/office/drawing/2014/main" id="{4CB7BA46-4FC0-431D-9BE8-71A68378DBA8}"/>
                  </a:ext>
                </a:extLst>
              </p14:cNvPr>
              <p14:cNvContentPartPr/>
              <p14:nvPr/>
            </p14:nvContentPartPr>
            <p14:xfrm>
              <a:off x="5690887" y="2750124"/>
              <a:ext cx="720" cy="10080"/>
            </p14:xfrm>
          </p:contentPart>
        </mc:Choice>
        <mc:Fallback xmlns="">
          <p:pic>
            <p:nvPicPr>
              <p:cNvPr id="361" name="Freihand 360">
                <a:extLst>
                  <a:ext uri="{FF2B5EF4-FFF2-40B4-BE49-F238E27FC236}">
                    <a16:creationId xmlns:a16="http://schemas.microsoft.com/office/drawing/2014/main" id="{4CB7BA46-4FC0-431D-9BE8-71A68378DBA8}"/>
                  </a:ext>
                </a:extLst>
              </p:cNvPr>
              <p:cNvPicPr/>
              <p:nvPr/>
            </p:nvPicPr>
            <p:blipFill>
              <a:blip r:embed="rId456"/>
              <a:stretch>
                <a:fillRect/>
              </a:stretch>
            </p:blipFill>
            <p:spPr>
              <a:xfrm>
                <a:off x="5686567" y="2745804"/>
                <a:ext cx="9360" cy="18720"/>
              </a:xfrm>
              <a:prstGeom prst="rect">
                <a:avLst/>
              </a:prstGeom>
            </p:spPr>
          </p:pic>
        </mc:Fallback>
      </mc:AlternateContent>
      <p:grpSp>
        <p:nvGrpSpPr>
          <p:cNvPr id="366" name="Gruppieren 365">
            <a:extLst>
              <a:ext uri="{FF2B5EF4-FFF2-40B4-BE49-F238E27FC236}">
                <a16:creationId xmlns:a16="http://schemas.microsoft.com/office/drawing/2014/main" id="{EC3A9250-2770-4E3A-805B-BC5BC921D1D5}"/>
              </a:ext>
            </a:extLst>
          </p:cNvPr>
          <p:cNvGrpSpPr/>
          <p:nvPr/>
        </p:nvGrpSpPr>
        <p:grpSpPr>
          <a:xfrm>
            <a:off x="5983927" y="2795124"/>
            <a:ext cx="353160" cy="133560"/>
            <a:chOff x="5983927" y="2795124"/>
            <a:chExt cx="353160" cy="133560"/>
          </a:xfrm>
        </p:grpSpPr>
        <mc:AlternateContent xmlns:mc="http://schemas.openxmlformats.org/markup-compatibility/2006" xmlns:p14="http://schemas.microsoft.com/office/powerpoint/2010/main">
          <mc:Choice Requires="p14">
            <p:contentPart p14:bwMode="auto" r:id="rId457">
              <p14:nvContentPartPr>
                <p14:cNvPr id="363" name="Freihand 362">
                  <a:extLst>
                    <a:ext uri="{FF2B5EF4-FFF2-40B4-BE49-F238E27FC236}">
                      <a16:creationId xmlns:a16="http://schemas.microsoft.com/office/drawing/2014/main" id="{72223C38-7FD1-4050-90CF-461A596723C4}"/>
                    </a:ext>
                  </a:extLst>
                </p14:cNvPr>
                <p14:cNvContentPartPr/>
                <p14:nvPr/>
              </p14:nvContentPartPr>
              <p14:xfrm>
                <a:off x="5983927" y="2804124"/>
                <a:ext cx="3960" cy="122760"/>
              </p14:xfrm>
            </p:contentPart>
          </mc:Choice>
          <mc:Fallback xmlns="">
            <p:pic>
              <p:nvPicPr>
                <p:cNvPr id="363" name="Freihand 362">
                  <a:extLst>
                    <a:ext uri="{FF2B5EF4-FFF2-40B4-BE49-F238E27FC236}">
                      <a16:creationId xmlns:a16="http://schemas.microsoft.com/office/drawing/2014/main" id="{72223C38-7FD1-4050-90CF-461A596723C4}"/>
                    </a:ext>
                  </a:extLst>
                </p:cNvPr>
                <p:cNvPicPr/>
                <p:nvPr/>
              </p:nvPicPr>
              <p:blipFill>
                <a:blip r:embed="rId458"/>
                <a:stretch>
                  <a:fillRect/>
                </a:stretch>
              </p:blipFill>
              <p:spPr>
                <a:xfrm>
                  <a:off x="5979607" y="2799804"/>
                  <a:ext cx="12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64" name="Freihand 363">
                  <a:extLst>
                    <a:ext uri="{FF2B5EF4-FFF2-40B4-BE49-F238E27FC236}">
                      <a16:creationId xmlns:a16="http://schemas.microsoft.com/office/drawing/2014/main" id="{28B63392-9130-40EF-A113-06CA931923A7}"/>
                    </a:ext>
                  </a:extLst>
                </p14:cNvPr>
                <p14:cNvContentPartPr/>
                <p14:nvPr/>
              </p14:nvContentPartPr>
              <p14:xfrm>
                <a:off x="6103087" y="2866404"/>
                <a:ext cx="18000" cy="3600"/>
              </p14:xfrm>
            </p:contentPart>
          </mc:Choice>
          <mc:Fallback xmlns="">
            <p:pic>
              <p:nvPicPr>
                <p:cNvPr id="364" name="Freihand 363">
                  <a:extLst>
                    <a:ext uri="{FF2B5EF4-FFF2-40B4-BE49-F238E27FC236}">
                      <a16:creationId xmlns:a16="http://schemas.microsoft.com/office/drawing/2014/main" id="{28B63392-9130-40EF-A113-06CA931923A7}"/>
                    </a:ext>
                  </a:extLst>
                </p:cNvPr>
                <p:cNvPicPr/>
                <p:nvPr/>
              </p:nvPicPr>
              <p:blipFill>
                <a:blip r:embed="rId460"/>
                <a:stretch>
                  <a:fillRect/>
                </a:stretch>
              </p:blipFill>
              <p:spPr>
                <a:xfrm>
                  <a:off x="6098767" y="2862084"/>
                  <a:ext cx="2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65" name="Freihand 364">
                  <a:extLst>
                    <a:ext uri="{FF2B5EF4-FFF2-40B4-BE49-F238E27FC236}">
                      <a16:creationId xmlns:a16="http://schemas.microsoft.com/office/drawing/2014/main" id="{3C52E0B8-F9A3-4335-9AA1-78EA8DD681E4}"/>
                    </a:ext>
                  </a:extLst>
                </p14:cNvPr>
                <p14:cNvContentPartPr/>
                <p14:nvPr/>
              </p14:nvContentPartPr>
              <p14:xfrm>
                <a:off x="6194167" y="2795124"/>
                <a:ext cx="142920" cy="133560"/>
              </p14:xfrm>
            </p:contentPart>
          </mc:Choice>
          <mc:Fallback xmlns="">
            <p:pic>
              <p:nvPicPr>
                <p:cNvPr id="365" name="Freihand 364">
                  <a:extLst>
                    <a:ext uri="{FF2B5EF4-FFF2-40B4-BE49-F238E27FC236}">
                      <a16:creationId xmlns:a16="http://schemas.microsoft.com/office/drawing/2014/main" id="{3C52E0B8-F9A3-4335-9AA1-78EA8DD681E4}"/>
                    </a:ext>
                  </a:extLst>
                </p:cNvPr>
                <p:cNvPicPr/>
                <p:nvPr/>
              </p:nvPicPr>
              <p:blipFill>
                <a:blip r:embed="rId462"/>
                <a:stretch>
                  <a:fillRect/>
                </a:stretch>
              </p:blipFill>
              <p:spPr>
                <a:xfrm>
                  <a:off x="6189847" y="2790804"/>
                  <a:ext cx="151560" cy="142200"/>
                </a:xfrm>
                <a:prstGeom prst="rect">
                  <a:avLst/>
                </a:prstGeom>
              </p:spPr>
            </p:pic>
          </mc:Fallback>
        </mc:AlternateContent>
      </p:grpSp>
      <p:grpSp>
        <p:nvGrpSpPr>
          <p:cNvPr id="369" name="Gruppieren 368">
            <a:extLst>
              <a:ext uri="{FF2B5EF4-FFF2-40B4-BE49-F238E27FC236}">
                <a16:creationId xmlns:a16="http://schemas.microsoft.com/office/drawing/2014/main" id="{311E38F7-20FD-492F-A077-7D9950B14A07}"/>
              </a:ext>
            </a:extLst>
          </p:cNvPr>
          <p:cNvGrpSpPr/>
          <p:nvPr/>
        </p:nvGrpSpPr>
        <p:grpSpPr>
          <a:xfrm>
            <a:off x="3844087" y="2944164"/>
            <a:ext cx="611280" cy="220320"/>
            <a:chOff x="3844087" y="2944164"/>
            <a:chExt cx="611280" cy="220320"/>
          </a:xfrm>
        </p:grpSpPr>
        <mc:AlternateContent xmlns:mc="http://schemas.openxmlformats.org/markup-compatibility/2006" xmlns:p14="http://schemas.microsoft.com/office/powerpoint/2010/main">
          <mc:Choice Requires="p14">
            <p:contentPart p14:bwMode="auto" r:id="rId463">
              <p14:nvContentPartPr>
                <p14:cNvPr id="344" name="Freihand 343">
                  <a:extLst>
                    <a:ext uri="{FF2B5EF4-FFF2-40B4-BE49-F238E27FC236}">
                      <a16:creationId xmlns:a16="http://schemas.microsoft.com/office/drawing/2014/main" id="{6F4BAE16-53BD-40CE-91E3-72F5CFA7C379}"/>
                    </a:ext>
                  </a:extLst>
                </p14:cNvPr>
                <p14:cNvContentPartPr/>
                <p14:nvPr/>
              </p14:nvContentPartPr>
              <p14:xfrm>
                <a:off x="3844087" y="2958564"/>
                <a:ext cx="97200" cy="110160"/>
              </p14:xfrm>
            </p:contentPart>
          </mc:Choice>
          <mc:Fallback xmlns="">
            <p:pic>
              <p:nvPicPr>
                <p:cNvPr id="344" name="Freihand 343">
                  <a:extLst>
                    <a:ext uri="{FF2B5EF4-FFF2-40B4-BE49-F238E27FC236}">
                      <a16:creationId xmlns:a16="http://schemas.microsoft.com/office/drawing/2014/main" id="{6F4BAE16-53BD-40CE-91E3-72F5CFA7C379}"/>
                    </a:ext>
                  </a:extLst>
                </p:cNvPr>
                <p:cNvPicPr/>
                <p:nvPr/>
              </p:nvPicPr>
              <p:blipFill>
                <a:blip r:embed="rId464"/>
                <a:stretch>
                  <a:fillRect/>
                </a:stretch>
              </p:blipFill>
              <p:spPr>
                <a:xfrm>
                  <a:off x="3839767" y="2954244"/>
                  <a:ext cx="105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5" name="Freihand 344">
                  <a:extLst>
                    <a:ext uri="{FF2B5EF4-FFF2-40B4-BE49-F238E27FC236}">
                      <a16:creationId xmlns:a16="http://schemas.microsoft.com/office/drawing/2014/main" id="{F1232394-94E8-4330-A5E2-84DF045E9E8F}"/>
                    </a:ext>
                  </a:extLst>
                </p14:cNvPr>
                <p14:cNvContentPartPr/>
                <p14:nvPr/>
              </p14:nvContentPartPr>
              <p14:xfrm>
                <a:off x="3958927" y="3060804"/>
                <a:ext cx="27360" cy="85680"/>
              </p14:xfrm>
            </p:contentPart>
          </mc:Choice>
          <mc:Fallback xmlns="">
            <p:pic>
              <p:nvPicPr>
                <p:cNvPr id="345" name="Freihand 344">
                  <a:extLst>
                    <a:ext uri="{FF2B5EF4-FFF2-40B4-BE49-F238E27FC236}">
                      <a16:creationId xmlns:a16="http://schemas.microsoft.com/office/drawing/2014/main" id="{F1232394-94E8-4330-A5E2-84DF045E9E8F}"/>
                    </a:ext>
                  </a:extLst>
                </p:cNvPr>
                <p:cNvPicPr/>
                <p:nvPr/>
              </p:nvPicPr>
              <p:blipFill>
                <a:blip r:embed="rId466"/>
                <a:stretch>
                  <a:fillRect/>
                </a:stretch>
              </p:blipFill>
              <p:spPr>
                <a:xfrm>
                  <a:off x="3954607" y="3056484"/>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6" name="Freihand 345">
                  <a:extLst>
                    <a:ext uri="{FF2B5EF4-FFF2-40B4-BE49-F238E27FC236}">
                      <a16:creationId xmlns:a16="http://schemas.microsoft.com/office/drawing/2014/main" id="{5C1C3B37-FACB-4934-8489-DCCF7F34C5D8}"/>
                    </a:ext>
                  </a:extLst>
                </p14:cNvPr>
                <p14:cNvContentPartPr/>
                <p14:nvPr/>
              </p14:nvContentPartPr>
              <p14:xfrm>
                <a:off x="4044247" y="2958204"/>
                <a:ext cx="85680" cy="129600"/>
              </p14:xfrm>
            </p:contentPart>
          </mc:Choice>
          <mc:Fallback xmlns="">
            <p:pic>
              <p:nvPicPr>
                <p:cNvPr id="346" name="Freihand 345">
                  <a:extLst>
                    <a:ext uri="{FF2B5EF4-FFF2-40B4-BE49-F238E27FC236}">
                      <a16:creationId xmlns:a16="http://schemas.microsoft.com/office/drawing/2014/main" id="{5C1C3B37-FACB-4934-8489-DCCF7F34C5D8}"/>
                    </a:ext>
                  </a:extLst>
                </p:cNvPr>
                <p:cNvPicPr/>
                <p:nvPr/>
              </p:nvPicPr>
              <p:blipFill>
                <a:blip r:embed="rId468"/>
                <a:stretch>
                  <a:fillRect/>
                </a:stretch>
              </p:blipFill>
              <p:spPr>
                <a:xfrm>
                  <a:off x="4039927" y="2953884"/>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7" name="Freihand 346">
                  <a:extLst>
                    <a:ext uri="{FF2B5EF4-FFF2-40B4-BE49-F238E27FC236}">
                      <a16:creationId xmlns:a16="http://schemas.microsoft.com/office/drawing/2014/main" id="{325480B2-1FBA-479C-9925-198BCF70E2FC}"/>
                    </a:ext>
                  </a:extLst>
                </p14:cNvPr>
                <p14:cNvContentPartPr/>
                <p14:nvPr/>
              </p14:nvContentPartPr>
              <p14:xfrm>
                <a:off x="4079887" y="2944164"/>
                <a:ext cx="375480" cy="12240"/>
              </p14:xfrm>
            </p:contentPart>
          </mc:Choice>
          <mc:Fallback xmlns="">
            <p:pic>
              <p:nvPicPr>
                <p:cNvPr id="347" name="Freihand 346">
                  <a:extLst>
                    <a:ext uri="{FF2B5EF4-FFF2-40B4-BE49-F238E27FC236}">
                      <a16:creationId xmlns:a16="http://schemas.microsoft.com/office/drawing/2014/main" id="{325480B2-1FBA-479C-9925-198BCF70E2FC}"/>
                    </a:ext>
                  </a:extLst>
                </p:cNvPr>
                <p:cNvPicPr/>
                <p:nvPr/>
              </p:nvPicPr>
              <p:blipFill>
                <a:blip r:embed="rId470"/>
                <a:stretch>
                  <a:fillRect/>
                </a:stretch>
              </p:blipFill>
              <p:spPr>
                <a:xfrm>
                  <a:off x="4075567" y="2939844"/>
                  <a:ext cx="384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8" name="Freihand 347">
                  <a:extLst>
                    <a:ext uri="{FF2B5EF4-FFF2-40B4-BE49-F238E27FC236}">
                      <a16:creationId xmlns:a16="http://schemas.microsoft.com/office/drawing/2014/main" id="{00084C34-726D-497E-A08A-BF8FA0C14801}"/>
                    </a:ext>
                  </a:extLst>
                </p14:cNvPr>
                <p14:cNvContentPartPr/>
                <p14:nvPr/>
              </p14:nvContentPartPr>
              <p14:xfrm>
                <a:off x="4349167" y="3011484"/>
                <a:ext cx="82080" cy="6840"/>
              </p14:xfrm>
            </p:contentPart>
          </mc:Choice>
          <mc:Fallback xmlns="">
            <p:pic>
              <p:nvPicPr>
                <p:cNvPr id="348" name="Freihand 347">
                  <a:extLst>
                    <a:ext uri="{FF2B5EF4-FFF2-40B4-BE49-F238E27FC236}">
                      <a16:creationId xmlns:a16="http://schemas.microsoft.com/office/drawing/2014/main" id="{00084C34-726D-497E-A08A-BF8FA0C14801}"/>
                    </a:ext>
                  </a:extLst>
                </p:cNvPr>
                <p:cNvPicPr/>
                <p:nvPr/>
              </p:nvPicPr>
              <p:blipFill>
                <a:blip r:embed="rId472"/>
                <a:stretch>
                  <a:fillRect/>
                </a:stretch>
              </p:blipFill>
              <p:spPr>
                <a:xfrm>
                  <a:off x="4344847" y="3007164"/>
                  <a:ext cx="90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67" name="Freihand 366">
                  <a:extLst>
                    <a:ext uri="{FF2B5EF4-FFF2-40B4-BE49-F238E27FC236}">
                      <a16:creationId xmlns:a16="http://schemas.microsoft.com/office/drawing/2014/main" id="{A6125069-5F68-4EF0-BD52-3749C5C92882}"/>
                    </a:ext>
                  </a:extLst>
                </p14:cNvPr>
                <p14:cNvContentPartPr/>
                <p14:nvPr/>
              </p14:nvContentPartPr>
              <p14:xfrm>
                <a:off x="4228927" y="2988444"/>
                <a:ext cx="63720" cy="50400"/>
              </p14:xfrm>
            </p:contentPart>
          </mc:Choice>
          <mc:Fallback xmlns="">
            <p:pic>
              <p:nvPicPr>
                <p:cNvPr id="367" name="Freihand 366">
                  <a:extLst>
                    <a:ext uri="{FF2B5EF4-FFF2-40B4-BE49-F238E27FC236}">
                      <a16:creationId xmlns:a16="http://schemas.microsoft.com/office/drawing/2014/main" id="{A6125069-5F68-4EF0-BD52-3749C5C92882}"/>
                    </a:ext>
                  </a:extLst>
                </p:cNvPr>
                <p:cNvPicPr/>
                <p:nvPr/>
              </p:nvPicPr>
              <p:blipFill>
                <a:blip r:embed="rId474"/>
                <a:stretch>
                  <a:fillRect/>
                </a:stretch>
              </p:blipFill>
              <p:spPr>
                <a:xfrm>
                  <a:off x="4224607" y="2984124"/>
                  <a:ext cx="72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8" name="Freihand 367">
                  <a:extLst>
                    <a:ext uri="{FF2B5EF4-FFF2-40B4-BE49-F238E27FC236}">
                      <a16:creationId xmlns:a16="http://schemas.microsoft.com/office/drawing/2014/main" id="{2C285E0F-E668-4FA2-92E2-F8D879331063}"/>
                    </a:ext>
                  </a:extLst>
                </p14:cNvPr>
                <p14:cNvContentPartPr/>
                <p14:nvPr/>
              </p14:nvContentPartPr>
              <p14:xfrm>
                <a:off x="4224247" y="2974764"/>
                <a:ext cx="88920" cy="189720"/>
              </p14:xfrm>
            </p:contentPart>
          </mc:Choice>
          <mc:Fallback xmlns="">
            <p:pic>
              <p:nvPicPr>
                <p:cNvPr id="368" name="Freihand 367">
                  <a:extLst>
                    <a:ext uri="{FF2B5EF4-FFF2-40B4-BE49-F238E27FC236}">
                      <a16:creationId xmlns:a16="http://schemas.microsoft.com/office/drawing/2014/main" id="{2C285E0F-E668-4FA2-92E2-F8D879331063}"/>
                    </a:ext>
                  </a:extLst>
                </p:cNvPr>
                <p:cNvPicPr/>
                <p:nvPr/>
              </p:nvPicPr>
              <p:blipFill>
                <a:blip r:embed="rId476"/>
                <a:stretch>
                  <a:fillRect/>
                </a:stretch>
              </p:blipFill>
              <p:spPr>
                <a:xfrm>
                  <a:off x="4219927" y="2970444"/>
                  <a:ext cx="9756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7">
            <p14:nvContentPartPr>
              <p14:cNvPr id="370" name="Freihand 369">
                <a:extLst>
                  <a:ext uri="{FF2B5EF4-FFF2-40B4-BE49-F238E27FC236}">
                    <a16:creationId xmlns:a16="http://schemas.microsoft.com/office/drawing/2014/main" id="{81DF653C-A54E-47F9-9C32-4E72208A3C89}"/>
                  </a:ext>
                </a:extLst>
              </p14:cNvPr>
              <p14:cNvContentPartPr/>
              <p14:nvPr/>
            </p14:nvContentPartPr>
            <p14:xfrm>
              <a:off x="4151527" y="3310284"/>
              <a:ext cx="74520" cy="90360"/>
            </p14:xfrm>
          </p:contentPart>
        </mc:Choice>
        <mc:Fallback xmlns="">
          <p:pic>
            <p:nvPicPr>
              <p:cNvPr id="370" name="Freihand 369">
                <a:extLst>
                  <a:ext uri="{FF2B5EF4-FFF2-40B4-BE49-F238E27FC236}">
                    <a16:creationId xmlns:a16="http://schemas.microsoft.com/office/drawing/2014/main" id="{81DF653C-A54E-47F9-9C32-4E72208A3C89}"/>
                  </a:ext>
                </a:extLst>
              </p:cNvPr>
              <p:cNvPicPr/>
              <p:nvPr/>
            </p:nvPicPr>
            <p:blipFill>
              <a:blip r:embed="rId478"/>
              <a:stretch>
                <a:fillRect/>
              </a:stretch>
            </p:blipFill>
            <p:spPr>
              <a:xfrm>
                <a:off x="4147207" y="3305964"/>
                <a:ext cx="83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71" name="Freihand 370">
                <a:extLst>
                  <a:ext uri="{FF2B5EF4-FFF2-40B4-BE49-F238E27FC236}">
                    <a16:creationId xmlns:a16="http://schemas.microsoft.com/office/drawing/2014/main" id="{148C6A33-C75B-4C68-BA2C-FCF2E4DE2C3D}"/>
                  </a:ext>
                </a:extLst>
              </p14:cNvPr>
              <p14:cNvContentPartPr/>
              <p14:nvPr/>
            </p14:nvContentPartPr>
            <p14:xfrm>
              <a:off x="4189327" y="3330804"/>
              <a:ext cx="60480" cy="149760"/>
            </p14:xfrm>
          </p:contentPart>
        </mc:Choice>
        <mc:Fallback xmlns="">
          <p:pic>
            <p:nvPicPr>
              <p:cNvPr id="371" name="Freihand 370">
                <a:extLst>
                  <a:ext uri="{FF2B5EF4-FFF2-40B4-BE49-F238E27FC236}">
                    <a16:creationId xmlns:a16="http://schemas.microsoft.com/office/drawing/2014/main" id="{148C6A33-C75B-4C68-BA2C-FCF2E4DE2C3D}"/>
                  </a:ext>
                </a:extLst>
              </p:cNvPr>
              <p:cNvPicPr/>
              <p:nvPr/>
            </p:nvPicPr>
            <p:blipFill>
              <a:blip r:embed="rId480"/>
              <a:stretch>
                <a:fillRect/>
              </a:stretch>
            </p:blipFill>
            <p:spPr>
              <a:xfrm>
                <a:off x="4185007" y="3326484"/>
                <a:ext cx="69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72" name="Freihand 371">
                <a:extLst>
                  <a:ext uri="{FF2B5EF4-FFF2-40B4-BE49-F238E27FC236}">
                    <a16:creationId xmlns:a16="http://schemas.microsoft.com/office/drawing/2014/main" id="{290D9AA4-C9BA-4FBC-A77A-84C27656431A}"/>
                  </a:ext>
                </a:extLst>
              </p14:cNvPr>
              <p14:cNvContentPartPr/>
              <p14:nvPr/>
            </p14:nvContentPartPr>
            <p14:xfrm>
              <a:off x="4367887" y="3323244"/>
              <a:ext cx="117360" cy="55440"/>
            </p14:xfrm>
          </p:contentPart>
        </mc:Choice>
        <mc:Fallback xmlns="">
          <p:pic>
            <p:nvPicPr>
              <p:cNvPr id="372" name="Freihand 371">
                <a:extLst>
                  <a:ext uri="{FF2B5EF4-FFF2-40B4-BE49-F238E27FC236}">
                    <a16:creationId xmlns:a16="http://schemas.microsoft.com/office/drawing/2014/main" id="{290D9AA4-C9BA-4FBC-A77A-84C27656431A}"/>
                  </a:ext>
                </a:extLst>
              </p:cNvPr>
              <p:cNvPicPr/>
              <p:nvPr/>
            </p:nvPicPr>
            <p:blipFill>
              <a:blip r:embed="rId482"/>
              <a:stretch>
                <a:fillRect/>
              </a:stretch>
            </p:blipFill>
            <p:spPr>
              <a:xfrm>
                <a:off x="4363567" y="3318924"/>
                <a:ext cx="126000" cy="64080"/>
              </a:xfrm>
              <a:prstGeom prst="rect">
                <a:avLst/>
              </a:prstGeom>
            </p:spPr>
          </p:pic>
        </mc:Fallback>
      </mc:AlternateContent>
      <p:grpSp>
        <p:nvGrpSpPr>
          <p:cNvPr id="385" name="Gruppieren 384">
            <a:extLst>
              <a:ext uri="{FF2B5EF4-FFF2-40B4-BE49-F238E27FC236}">
                <a16:creationId xmlns:a16="http://schemas.microsoft.com/office/drawing/2014/main" id="{95AA7EC6-361D-46E2-ACE3-A907ABA639E2}"/>
              </a:ext>
            </a:extLst>
          </p:cNvPr>
          <p:cNvGrpSpPr/>
          <p:nvPr/>
        </p:nvGrpSpPr>
        <p:grpSpPr>
          <a:xfrm>
            <a:off x="4645447" y="3134604"/>
            <a:ext cx="1036800" cy="216360"/>
            <a:chOff x="4645447" y="3134604"/>
            <a:chExt cx="1036800" cy="216360"/>
          </a:xfrm>
        </p:grpSpPr>
        <mc:AlternateContent xmlns:mc="http://schemas.openxmlformats.org/markup-compatibility/2006" xmlns:p14="http://schemas.microsoft.com/office/powerpoint/2010/main">
          <mc:Choice Requires="p14">
            <p:contentPart p14:bwMode="auto" r:id="rId483">
              <p14:nvContentPartPr>
                <p14:cNvPr id="373" name="Freihand 372">
                  <a:extLst>
                    <a:ext uri="{FF2B5EF4-FFF2-40B4-BE49-F238E27FC236}">
                      <a16:creationId xmlns:a16="http://schemas.microsoft.com/office/drawing/2014/main" id="{68AF7066-01E8-4F58-9D11-7DE463971A25}"/>
                    </a:ext>
                  </a:extLst>
                </p14:cNvPr>
                <p14:cNvContentPartPr/>
                <p14:nvPr/>
              </p14:nvContentPartPr>
              <p14:xfrm>
                <a:off x="4645447" y="3248004"/>
                <a:ext cx="52920" cy="84240"/>
              </p14:xfrm>
            </p:contentPart>
          </mc:Choice>
          <mc:Fallback xmlns="">
            <p:pic>
              <p:nvPicPr>
                <p:cNvPr id="373" name="Freihand 372">
                  <a:extLst>
                    <a:ext uri="{FF2B5EF4-FFF2-40B4-BE49-F238E27FC236}">
                      <a16:creationId xmlns:a16="http://schemas.microsoft.com/office/drawing/2014/main" id="{68AF7066-01E8-4F58-9D11-7DE463971A25}"/>
                    </a:ext>
                  </a:extLst>
                </p:cNvPr>
                <p:cNvPicPr/>
                <p:nvPr/>
              </p:nvPicPr>
              <p:blipFill>
                <a:blip r:embed="rId484"/>
                <a:stretch>
                  <a:fillRect/>
                </a:stretch>
              </p:blipFill>
              <p:spPr>
                <a:xfrm>
                  <a:off x="4641127" y="3243684"/>
                  <a:ext cx="6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74" name="Freihand 373">
                  <a:extLst>
                    <a:ext uri="{FF2B5EF4-FFF2-40B4-BE49-F238E27FC236}">
                      <a16:creationId xmlns:a16="http://schemas.microsoft.com/office/drawing/2014/main" id="{2A8ECF97-A944-4A32-B6D4-3EA72961360E}"/>
                    </a:ext>
                  </a:extLst>
                </p14:cNvPr>
                <p14:cNvContentPartPr/>
                <p14:nvPr/>
              </p14:nvContentPartPr>
              <p14:xfrm>
                <a:off x="4690447" y="3270324"/>
                <a:ext cx="23400" cy="80640"/>
              </p14:xfrm>
            </p:contentPart>
          </mc:Choice>
          <mc:Fallback xmlns="">
            <p:pic>
              <p:nvPicPr>
                <p:cNvPr id="374" name="Freihand 373">
                  <a:extLst>
                    <a:ext uri="{FF2B5EF4-FFF2-40B4-BE49-F238E27FC236}">
                      <a16:creationId xmlns:a16="http://schemas.microsoft.com/office/drawing/2014/main" id="{2A8ECF97-A944-4A32-B6D4-3EA72961360E}"/>
                    </a:ext>
                  </a:extLst>
                </p:cNvPr>
                <p:cNvPicPr/>
                <p:nvPr/>
              </p:nvPicPr>
              <p:blipFill>
                <a:blip r:embed="rId486"/>
                <a:stretch>
                  <a:fillRect/>
                </a:stretch>
              </p:blipFill>
              <p:spPr>
                <a:xfrm>
                  <a:off x="4686127" y="3266004"/>
                  <a:ext cx="3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75" name="Freihand 374">
                  <a:extLst>
                    <a:ext uri="{FF2B5EF4-FFF2-40B4-BE49-F238E27FC236}">
                      <a16:creationId xmlns:a16="http://schemas.microsoft.com/office/drawing/2014/main" id="{56C986B1-6819-475F-9E56-9ABBCD42BF00}"/>
                    </a:ext>
                  </a:extLst>
                </p14:cNvPr>
                <p14:cNvContentPartPr/>
                <p14:nvPr/>
              </p14:nvContentPartPr>
              <p14:xfrm>
                <a:off x="4769647" y="3260604"/>
                <a:ext cx="80640" cy="90000"/>
              </p14:xfrm>
            </p:contentPart>
          </mc:Choice>
          <mc:Fallback xmlns="">
            <p:pic>
              <p:nvPicPr>
                <p:cNvPr id="375" name="Freihand 374">
                  <a:extLst>
                    <a:ext uri="{FF2B5EF4-FFF2-40B4-BE49-F238E27FC236}">
                      <a16:creationId xmlns:a16="http://schemas.microsoft.com/office/drawing/2014/main" id="{56C986B1-6819-475F-9E56-9ABBCD42BF00}"/>
                    </a:ext>
                  </a:extLst>
                </p:cNvPr>
                <p:cNvPicPr/>
                <p:nvPr/>
              </p:nvPicPr>
              <p:blipFill>
                <a:blip r:embed="rId488"/>
                <a:stretch>
                  <a:fillRect/>
                </a:stretch>
              </p:blipFill>
              <p:spPr>
                <a:xfrm>
                  <a:off x="4765327" y="3256284"/>
                  <a:ext cx="89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76" name="Freihand 375">
                  <a:extLst>
                    <a:ext uri="{FF2B5EF4-FFF2-40B4-BE49-F238E27FC236}">
                      <a16:creationId xmlns:a16="http://schemas.microsoft.com/office/drawing/2014/main" id="{42CDA2A2-EF0D-4FF4-8BBD-EEC11F1A217A}"/>
                    </a:ext>
                  </a:extLst>
                </p14:cNvPr>
                <p14:cNvContentPartPr/>
                <p14:nvPr/>
              </p14:nvContentPartPr>
              <p14:xfrm>
                <a:off x="4890607" y="3250884"/>
                <a:ext cx="101160" cy="92880"/>
              </p14:xfrm>
            </p:contentPart>
          </mc:Choice>
          <mc:Fallback xmlns="">
            <p:pic>
              <p:nvPicPr>
                <p:cNvPr id="376" name="Freihand 375">
                  <a:extLst>
                    <a:ext uri="{FF2B5EF4-FFF2-40B4-BE49-F238E27FC236}">
                      <a16:creationId xmlns:a16="http://schemas.microsoft.com/office/drawing/2014/main" id="{42CDA2A2-EF0D-4FF4-8BBD-EEC11F1A217A}"/>
                    </a:ext>
                  </a:extLst>
                </p:cNvPr>
                <p:cNvPicPr/>
                <p:nvPr/>
              </p:nvPicPr>
              <p:blipFill>
                <a:blip r:embed="rId490"/>
                <a:stretch>
                  <a:fillRect/>
                </a:stretch>
              </p:blipFill>
              <p:spPr>
                <a:xfrm>
                  <a:off x="4886287" y="3246564"/>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78" name="Freihand 377">
                  <a:extLst>
                    <a:ext uri="{FF2B5EF4-FFF2-40B4-BE49-F238E27FC236}">
                      <a16:creationId xmlns:a16="http://schemas.microsoft.com/office/drawing/2014/main" id="{B0E23F24-DC6C-448D-9CC2-B4833E35492F}"/>
                    </a:ext>
                  </a:extLst>
                </p14:cNvPr>
                <p14:cNvContentPartPr/>
                <p14:nvPr/>
              </p14:nvContentPartPr>
              <p14:xfrm>
                <a:off x="5123527" y="3245484"/>
                <a:ext cx="16200" cy="101160"/>
              </p14:xfrm>
            </p:contentPart>
          </mc:Choice>
          <mc:Fallback xmlns="">
            <p:pic>
              <p:nvPicPr>
                <p:cNvPr id="378" name="Freihand 377">
                  <a:extLst>
                    <a:ext uri="{FF2B5EF4-FFF2-40B4-BE49-F238E27FC236}">
                      <a16:creationId xmlns:a16="http://schemas.microsoft.com/office/drawing/2014/main" id="{B0E23F24-DC6C-448D-9CC2-B4833E35492F}"/>
                    </a:ext>
                  </a:extLst>
                </p:cNvPr>
                <p:cNvPicPr/>
                <p:nvPr/>
              </p:nvPicPr>
              <p:blipFill>
                <a:blip r:embed="rId492"/>
                <a:stretch>
                  <a:fillRect/>
                </a:stretch>
              </p:blipFill>
              <p:spPr>
                <a:xfrm>
                  <a:off x="5119207" y="3241164"/>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79" name="Freihand 378">
                  <a:extLst>
                    <a:ext uri="{FF2B5EF4-FFF2-40B4-BE49-F238E27FC236}">
                      <a16:creationId xmlns:a16="http://schemas.microsoft.com/office/drawing/2014/main" id="{33271158-7594-42F3-AC1D-03EE5CF97C00}"/>
                    </a:ext>
                  </a:extLst>
                </p14:cNvPr>
                <p14:cNvContentPartPr/>
                <p14:nvPr/>
              </p14:nvContentPartPr>
              <p14:xfrm>
                <a:off x="5103007" y="3287964"/>
                <a:ext cx="76320" cy="3960"/>
              </p14:xfrm>
            </p:contentPart>
          </mc:Choice>
          <mc:Fallback xmlns="">
            <p:pic>
              <p:nvPicPr>
                <p:cNvPr id="379" name="Freihand 378">
                  <a:extLst>
                    <a:ext uri="{FF2B5EF4-FFF2-40B4-BE49-F238E27FC236}">
                      <a16:creationId xmlns:a16="http://schemas.microsoft.com/office/drawing/2014/main" id="{33271158-7594-42F3-AC1D-03EE5CF97C00}"/>
                    </a:ext>
                  </a:extLst>
                </p:cNvPr>
                <p:cNvPicPr/>
                <p:nvPr/>
              </p:nvPicPr>
              <p:blipFill>
                <a:blip r:embed="rId494"/>
                <a:stretch>
                  <a:fillRect/>
                </a:stretch>
              </p:blipFill>
              <p:spPr>
                <a:xfrm>
                  <a:off x="5098687" y="3283644"/>
                  <a:ext cx="84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80" name="Freihand 379">
                  <a:extLst>
                    <a:ext uri="{FF2B5EF4-FFF2-40B4-BE49-F238E27FC236}">
                      <a16:creationId xmlns:a16="http://schemas.microsoft.com/office/drawing/2014/main" id="{A6CFA7CB-4FAF-4730-8716-9BB388B1203B}"/>
                    </a:ext>
                  </a:extLst>
                </p14:cNvPr>
                <p14:cNvContentPartPr/>
                <p14:nvPr/>
              </p14:nvContentPartPr>
              <p14:xfrm>
                <a:off x="5235127" y="3200124"/>
                <a:ext cx="114120" cy="142920"/>
              </p14:xfrm>
            </p:contentPart>
          </mc:Choice>
          <mc:Fallback xmlns="">
            <p:pic>
              <p:nvPicPr>
                <p:cNvPr id="380" name="Freihand 379">
                  <a:extLst>
                    <a:ext uri="{FF2B5EF4-FFF2-40B4-BE49-F238E27FC236}">
                      <a16:creationId xmlns:a16="http://schemas.microsoft.com/office/drawing/2014/main" id="{A6CFA7CB-4FAF-4730-8716-9BB388B1203B}"/>
                    </a:ext>
                  </a:extLst>
                </p:cNvPr>
                <p:cNvPicPr/>
                <p:nvPr/>
              </p:nvPicPr>
              <p:blipFill>
                <a:blip r:embed="rId496"/>
                <a:stretch>
                  <a:fillRect/>
                </a:stretch>
              </p:blipFill>
              <p:spPr>
                <a:xfrm>
                  <a:off x="5230807" y="3195804"/>
                  <a:ext cx="122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1" name="Freihand 380">
                  <a:extLst>
                    <a:ext uri="{FF2B5EF4-FFF2-40B4-BE49-F238E27FC236}">
                      <a16:creationId xmlns:a16="http://schemas.microsoft.com/office/drawing/2014/main" id="{C7FDD815-E3A3-4B89-931A-6464E822C73D}"/>
                    </a:ext>
                  </a:extLst>
                </p14:cNvPr>
                <p14:cNvContentPartPr/>
                <p14:nvPr/>
              </p14:nvContentPartPr>
              <p14:xfrm>
                <a:off x="5375887" y="3198324"/>
                <a:ext cx="74880" cy="108360"/>
              </p14:xfrm>
            </p:contentPart>
          </mc:Choice>
          <mc:Fallback xmlns="">
            <p:pic>
              <p:nvPicPr>
                <p:cNvPr id="381" name="Freihand 380">
                  <a:extLst>
                    <a:ext uri="{FF2B5EF4-FFF2-40B4-BE49-F238E27FC236}">
                      <a16:creationId xmlns:a16="http://schemas.microsoft.com/office/drawing/2014/main" id="{C7FDD815-E3A3-4B89-931A-6464E822C73D}"/>
                    </a:ext>
                  </a:extLst>
                </p:cNvPr>
                <p:cNvPicPr/>
                <p:nvPr/>
              </p:nvPicPr>
              <p:blipFill>
                <a:blip r:embed="rId498"/>
                <a:stretch>
                  <a:fillRect/>
                </a:stretch>
              </p:blipFill>
              <p:spPr>
                <a:xfrm>
                  <a:off x="5371567" y="3194004"/>
                  <a:ext cx="83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2" name="Freihand 381">
                  <a:extLst>
                    <a:ext uri="{FF2B5EF4-FFF2-40B4-BE49-F238E27FC236}">
                      <a16:creationId xmlns:a16="http://schemas.microsoft.com/office/drawing/2014/main" id="{299E084D-3C78-4050-B9C6-5D43551733AF}"/>
                    </a:ext>
                  </a:extLst>
                </p14:cNvPr>
                <p14:cNvContentPartPr/>
                <p14:nvPr/>
              </p14:nvContentPartPr>
              <p14:xfrm>
                <a:off x="5474887" y="3200844"/>
                <a:ext cx="76320" cy="87480"/>
              </p14:xfrm>
            </p:contentPart>
          </mc:Choice>
          <mc:Fallback xmlns="">
            <p:pic>
              <p:nvPicPr>
                <p:cNvPr id="382" name="Freihand 381">
                  <a:extLst>
                    <a:ext uri="{FF2B5EF4-FFF2-40B4-BE49-F238E27FC236}">
                      <a16:creationId xmlns:a16="http://schemas.microsoft.com/office/drawing/2014/main" id="{299E084D-3C78-4050-B9C6-5D43551733AF}"/>
                    </a:ext>
                  </a:extLst>
                </p:cNvPr>
                <p:cNvPicPr/>
                <p:nvPr/>
              </p:nvPicPr>
              <p:blipFill>
                <a:blip r:embed="rId500"/>
                <a:stretch>
                  <a:fillRect/>
                </a:stretch>
              </p:blipFill>
              <p:spPr>
                <a:xfrm>
                  <a:off x="5470567" y="3196524"/>
                  <a:ext cx="84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83" name="Freihand 382">
                  <a:extLst>
                    <a:ext uri="{FF2B5EF4-FFF2-40B4-BE49-F238E27FC236}">
                      <a16:creationId xmlns:a16="http://schemas.microsoft.com/office/drawing/2014/main" id="{BBF7F608-D8A3-42E2-8D77-6C05BFFC00D7}"/>
                    </a:ext>
                  </a:extLst>
                </p14:cNvPr>
                <p14:cNvContentPartPr/>
                <p14:nvPr/>
              </p14:nvContentPartPr>
              <p14:xfrm>
                <a:off x="5627887" y="3219924"/>
                <a:ext cx="54360" cy="52920"/>
              </p14:xfrm>
            </p:contentPart>
          </mc:Choice>
          <mc:Fallback xmlns="">
            <p:pic>
              <p:nvPicPr>
                <p:cNvPr id="383" name="Freihand 382">
                  <a:extLst>
                    <a:ext uri="{FF2B5EF4-FFF2-40B4-BE49-F238E27FC236}">
                      <a16:creationId xmlns:a16="http://schemas.microsoft.com/office/drawing/2014/main" id="{BBF7F608-D8A3-42E2-8D77-6C05BFFC00D7}"/>
                    </a:ext>
                  </a:extLst>
                </p:cNvPr>
                <p:cNvPicPr/>
                <p:nvPr/>
              </p:nvPicPr>
              <p:blipFill>
                <a:blip r:embed="rId502"/>
                <a:stretch>
                  <a:fillRect/>
                </a:stretch>
              </p:blipFill>
              <p:spPr>
                <a:xfrm>
                  <a:off x="5623567" y="3215604"/>
                  <a:ext cx="63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84" name="Freihand 383">
                  <a:extLst>
                    <a:ext uri="{FF2B5EF4-FFF2-40B4-BE49-F238E27FC236}">
                      <a16:creationId xmlns:a16="http://schemas.microsoft.com/office/drawing/2014/main" id="{88E57E31-28E7-4FD2-ACC5-BB434C2202DB}"/>
                    </a:ext>
                  </a:extLst>
                </p14:cNvPr>
                <p14:cNvContentPartPr/>
                <p14:nvPr/>
              </p14:nvContentPartPr>
              <p14:xfrm>
                <a:off x="5639407" y="3134604"/>
                <a:ext cx="3240" cy="7200"/>
              </p14:xfrm>
            </p:contentPart>
          </mc:Choice>
          <mc:Fallback xmlns="">
            <p:pic>
              <p:nvPicPr>
                <p:cNvPr id="384" name="Freihand 383">
                  <a:extLst>
                    <a:ext uri="{FF2B5EF4-FFF2-40B4-BE49-F238E27FC236}">
                      <a16:creationId xmlns:a16="http://schemas.microsoft.com/office/drawing/2014/main" id="{88E57E31-28E7-4FD2-ACC5-BB434C2202DB}"/>
                    </a:ext>
                  </a:extLst>
                </p:cNvPr>
                <p:cNvPicPr/>
                <p:nvPr/>
              </p:nvPicPr>
              <p:blipFill>
                <a:blip r:embed="rId504"/>
                <a:stretch>
                  <a:fillRect/>
                </a:stretch>
              </p:blipFill>
              <p:spPr>
                <a:xfrm>
                  <a:off x="5635087" y="3130284"/>
                  <a:ext cx="11880" cy="15840"/>
                </a:xfrm>
                <a:prstGeom prst="rect">
                  <a:avLst/>
                </a:prstGeom>
              </p:spPr>
            </p:pic>
          </mc:Fallback>
        </mc:AlternateContent>
      </p:grpSp>
      <p:grpSp>
        <p:nvGrpSpPr>
          <p:cNvPr id="391" name="Gruppieren 390">
            <a:extLst>
              <a:ext uri="{FF2B5EF4-FFF2-40B4-BE49-F238E27FC236}">
                <a16:creationId xmlns:a16="http://schemas.microsoft.com/office/drawing/2014/main" id="{C98C15CD-F41B-49B1-8FD4-52758EAE560F}"/>
              </a:ext>
            </a:extLst>
          </p:cNvPr>
          <p:cNvGrpSpPr/>
          <p:nvPr/>
        </p:nvGrpSpPr>
        <p:grpSpPr>
          <a:xfrm>
            <a:off x="10099087" y="1279884"/>
            <a:ext cx="234360" cy="316440"/>
            <a:chOff x="10099087" y="1279884"/>
            <a:chExt cx="234360" cy="316440"/>
          </a:xfrm>
        </p:grpSpPr>
        <mc:AlternateContent xmlns:mc="http://schemas.openxmlformats.org/markup-compatibility/2006" xmlns:p14="http://schemas.microsoft.com/office/powerpoint/2010/main">
          <mc:Choice Requires="p14">
            <p:contentPart p14:bwMode="auto" r:id="rId505">
              <p14:nvContentPartPr>
                <p14:cNvPr id="386" name="Freihand 385">
                  <a:extLst>
                    <a:ext uri="{FF2B5EF4-FFF2-40B4-BE49-F238E27FC236}">
                      <a16:creationId xmlns:a16="http://schemas.microsoft.com/office/drawing/2014/main" id="{6EC81F5D-CD46-480C-B1FB-A38C2609F679}"/>
                    </a:ext>
                  </a:extLst>
                </p14:cNvPr>
                <p14:cNvContentPartPr/>
                <p14:nvPr/>
              </p14:nvContentPartPr>
              <p14:xfrm>
                <a:off x="10248127" y="1279884"/>
                <a:ext cx="17280" cy="106200"/>
              </p14:xfrm>
            </p:contentPart>
          </mc:Choice>
          <mc:Fallback xmlns="">
            <p:pic>
              <p:nvPicPr>
                <p:cNvPr id="386" name="Freihand 385">
                  <a:extLst>
                    <a:ext uri="{FF2B5EF4-FFF2-40B4-BE49-F238E27FC236}">
                      <a16:creationId xmlns:a16="http://schemas.microsoft.com/office/drawing/2014/main" id="{6EC81F5D-CD46-480C-B1FB-A38C2609F679}"/>
                    </a:ext>
                  </a:extLst>
                </p:cNvPr>
                <p:cNvPicPr/>
                <p:nvPr/>
              </p:nvPicPr>
              <p:blipFill>
                <a:blip r:embed="rId506"/>
                <a:stretch>
                  <a:fillRect/>
                </a:stretch>
              </p:blipFill>
              <p:spPr>
                <a:xfrm>
                  <a:off x="10243807" y="1275564"/>
                  <a:ext cx="25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87" name="Freihand 386">
                  <a:extLst>
                    <a:ext uri="{FF2B5EF4-FFF2-40B4-BE49-F238E27FC236}">
                      <a16:creationId xmlns:a16="http://schemas.microsoft.com/office/drawing/2014/main" id="{6164D065-6E30-4DF7-B366-8C59CAE13256}"/>
                    </a:ext>
                  </a:extLst>
                </p14:cNvPr>
                <p14:cNvContentPartPr/>
                <p14:nvPr/>
              </p14:nvContentPartPr>
              <p14:xfrm>
                <a:off x="10099087" y="1446924"/>
                <a:ext cx="61920" cy="123480"/>
              </p14:xfrm>
            </p:contentPart>
          </mc:Choice>
          <mc:Fallback xmlns="">
            <p:pic>
              <p:nvPicPr>
                <p:cNvPr id="387" name="Freihand 386">
                  <a:extLst>
                    <a:ext uri="{FF2B5EF4-FFF2-40B4-BE49-F238E27FC236}">
                      <a16:creationId xmlns:a16="http://schemas.microsoft.com/office/drawing/2014/main" id="{6164D065-6E30-4DF7-B366-8C59CAE13256}"/>
                    </a:ext>
                  </a:extLst>
                </p:cNvPr>
                <p:cNvPicPr/>
                <p:nvPr/>
              </p:nvPicPr>
              <p:blipFill>
                <a:blip r:embed="rId508"/>
                <a:stretch>
                  <a:fillRect/>
                </a:stretch>
              </p:blipFill>
              <p:spPr>
                <a:xfrm>
                  <a:off x="10094767" y="1442604"/>
                  <a:ext cx="70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88" name="Freihand 387">
                  <a:extLst>
                    <a:ext uri="{FF2B5EF4-FFF2-40B4-BE49-F238E27FC236}">
                      <a16:creationId xmlns:a16="http://schemas.microsoft.com/office/drawing/2014/main" id="{DAFA9583-92D5-4E29-BB02-87707271DFC6}"/>
                    </a:ext>
                  </a:extLst>
                </p14:cNvPr>
                <p14:cNvContentPartPr/>
                <p14:nvPr/>
              </p14:nvContentPartPr>
              <p14:xfrm>
                <a:off x="10142647" y="1501644"/>
                <a:ext cx="28800" cy="94680"/>
              </p14:xfrm>
            </p:contentPart>
          </mc:Choice>
          <mc:Fallback xmlns="">
            <p:pic>
              <p:nvPicPr>
                <p:cNvPr id="388" name="Freihand 387">
                  <a:extLst>
                    <a:ext uri="{FF2B5EF4-FFF2-40B4-BE49-F238E27FC236}">
                      <a16:creationId xmlns:a16="http://schemas.microsoft.com/office/drawing/2014/main" id="{DAFA9583-92D5-4E29-BB02-87707271DFC6}"/>
                    </a:ext>
                  </a:extLst>
                </p:cNvPr>
                <p:cNvPicPr/>
                <p:nvPr/>
              </p:nvPicPr>
              <p:blipFill>
                <a:blip r:embed="rId510"/>
                <a:stretch>
                  <a:fillRect/>
                </a:stretch>
              </p:blipFill>
              <p:spPr>
                <a:xfrm>
                  <a:off x="10138327" y="1497324"/>
                  <a:ext cx="37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89" name="Freihand 388">
                  <a:extLst>
                    <a:ext uri="{FF2B5EF4-FFF2-40B4-BE49-F238E27FC236}">
                      <a16:creationId xmlns:a16="http://schemas.microsoft.com/office/drawing/2014/main" id="{44B118FB-284F-4E9E-8BCC-EA009CC2F12F}"/>
                    </a:ext>
                  </a:extLst>
                </p14:cNvPr>
                <p14:cNvContentPartPr/>
                <p14:nvPr/>
              </p14:nvContentPartPr>
              <p14:xfrm>
                <a:off x="10204567" y="1467084"/>
                <a:ext cx="56160" cy="96840"/>
              </p14:xfrm>
            </p:contentPart>
          </mc:Choice>
          <mc:Fallback xmlns="">
            <p:pic>
              <p:nvPicPr>
                <p:cNvPr id="389" name="Freihand 388">
                  <a:extLst>
                    <a:ext uri="{FF2B5EF4-FFF2-40B4-BE49-F238E27FC236}">
                      <a16:creationId xmlns:a16="http://schemas.microsoft.com/office/drawing/2014/main" id="{44B118FB-284F-4E9E-8BCC-EA009CC2F12F}"/>
                    </a:ext>
                  </a:extLst>
                </p:cNvPr>
                <p:cNvPicPr/>
                <p:nvPr/>
              </p:nvPicPr>
              <p:blipFill>
                <a:blip r:embed="rId512"/>
                <a:stretch>
                  <a:fillRect/>
                </a:stretch>
              </p:blipFill>
              <p:spPr>
                <a:xfrm>
                  <a:off x="10200247" y="1462764"/>
                  <a:ext cx="64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0" name="Freihand 389">
                  <a:extLst>
                    <a:ext uri="{FF2B5EF4-FFF2-40B4-BE49-F238E27FC236}">
                      <a16:creationId xmlns:a16="http://schemas.microsoft.com/office/drawing/2014/main" id="{2C2B61EF-6032-4941-80CB-194CA9AB8473}"/>
                    </a:ext>
                  </a:extLst>
                </p14:cNvPr>
                <p14:cNvContentPartPr/>
                <p14:nvPr/>
              </p14:nvContentPartPr>
              <p14:xfrm>
                <a:off x="10275487" y="1481484"/>
                <a:ext cx="57960" cy="92520"/>
              </p14:xfrm>
            </p:contentPart>
          </mc:Choice>
          <mc:Fallback xmlns="">
            <p:pic>
              <p:nvPicPr>
                <p:cNvPr id="390" name="Freihand 389">
                  <a:extLst>
                    <a:ext uri="{FF2B5EF4-FFF2-40B4-BE49-F238E27FC236}">
                      <a16:creationId xmlns:a16="http://schemas.microsoft.com/office/drawing/2014/main" id="{2C2B61EF-6032-4941-80CB-194CA9AB8473}"/>
                    </a:ext>
                  </a:extLst>
                </p:cNvPr>
                <p:cNvPicPr/>
                <p:nvPr/>
              </p:nvPicPr>
              <p:blipFill>
                <a:blip r:embed="rId514"/>
                <a:stretch>
                  <a:fillRect/>
                </a:stretch>
              </p:blipFill>
              <p:spPr>
                <a:xfrm>
                  <a:off x="10271167" y="1477164"/>
                  <a:ext cx="66600" cy="101160"/>
                </a:xfrm>
                <a:prstGeom prst="rect">
                  <a:avLst/>
                </a:prstGeom>
              </p:spPr>
            </p:pic>
          </mc:Fallback>
        </mc:AlternateContent>
      </p:grpSp>
      <p:grpSp>
        <p:nvGrpSpPr>
          <p:cNvPr id="393" name="Gruppieren 392">
            <a:extLst>
              <a:ext uri="{FF2B5EF4-FFF2-40B4-BE49-F238E27FC236}">
                <a16:creationId xmlns:a16="http://schemas.microsoft.com/office/drawing/2014/main" id="{74B030C8-C30E-4693-9F4D-46A2C7EAA9B0}"/>
              </a:ext>
            </a:extLst>
          </p:cNvPr>
          <p:cNvGrpSpPr/>
          <p:nvPr/>
        </p:nvGrpSpPr>
        <p:grpSpPr>
          <a:xfrm>
            <a:off x="1929247" y="1296804"/>
            <a:ext cx="2530080" cy="604080"/>
            <a:chOff x="1929247" y="1296804"/>
            <a:chExt cx="2530080" cy="604080"/>
          </a:xfrm>
        </p:grpSpPr>
        <mc:AlternateContent xmlns:mc="http://schemas.openxmlformats.org/markup-compatibility/2006" xmlns:p14="http://schemas.microsoft.com/office/powerpoint/2010/main">
          <mc:Choice Requires="p14">
            <p:contentPart p14:bwMode="auto" r:id="rId515">
              <p14:nvContentPartPr>
                <p14:cNvPr id="140" name="Freihand 139">
                  <a:extLst>
                    <a:ext uri="{FF2B5EF4-FFF2-40B4-BE49-F238E27FC236}">
                      <a16:creationId xmlns:a16="http://schemas.microsoft.com/office/drawing/2014/main" id="{D914284C-D60A-43A9-9803-ABC80A69A4CF}"/>
                    </a:ext>
                  </a:extLst>
                </p14:cNvPr>
                <p14:cNvContentPartPr/>
                <p14:nvPr/>
              </p14:nvContentPartPr>
              <p14:xfrm>
                <a:off x="1996207" y="1380324"/>
                <a:ext cx="93600" cy="90000"/>
              </p14:xfrm>
            </p:contentPart>
          </mc:Choice>
          <mc:Fallback xmlns="">
            <p:pic>
              <p:nvPicPr>
                <p:cNvPr id="140" name="Freihand 139">
                  <a:extLst>
                    <a:ext uri="{FF2B5EF4-FFF2-40B4-BE49-F238E27FC236}">
                      <a16:creationId xmlns:a16="http://schemas.microsoft.com/office/drawing/2014/main" id="{D914284C-D60A-43A9-9803-ABC80A69A4CF}"/>
                    </a:ext>
                  </a:extLst>
                </p:cNvPr>
                <p:cNvPicPr/>
                <p:nvPr/>
              </p:nvPicPr>
              <p:blipFill>
                <a:blip r:embed="rId516"/>
                <a:stretch>
                  <a:fillRect/>
                </a:stretch>
              </p:blipFill>
              <p:spPr>
                <a:xfrm>
                  <a:off x="1991887" y="1376004"/>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41" name="Freihand 140">
                  <a:extLst>
                    <a:ext uri="{FF2B5EF4-FFF2-40B4-BE49-F238E27FC236}">
                      <a16:creationId xmlns:a16="http://schemas.microsoft.com/office/drawing/2014/main" id="{73902452-6535-4C16-BD2C-78818EADEE98}"/>
                    </a:ext>
                  </a:extLst>
                </p14:cNvPr>
                <p14:cNvContentPartPr/>
                <p14:nvPr/>
              </p14:nvContentPartPr>
              <p14:xfrm>
                <a:off x="2125807" y="1430004"/>
                <a:ext cx="45360" cy="16560"/>
              </p14:xfrm>
            </p:contentPart>
          </mc:Choice>
          <mc:Fallback xmlns="">
            <p:pic>
              <p:nvPicPr>
                <p:cNvPr id="141" name="Freihand 140">
                  <a:extLst>
                    <a:ext uri="{FF2B5EF4-FFF2-40B4-BE49-F238E27FC236}">
                      <a16:creationId xmlns:a16="http://schemas.microsoft.com/office/drawing/2014/main" id="{73902452-6535-4C16-BD2C-78818EADEE98}"/>
                    </a:ext>
                  </a:extLst>
                </p:cNvPr>
                <p:cNvPicPr/>
                <p:nvPr/>
              </p:nvPicPr>
              <p:blipFill>
                <a:blip r:embed="rId518"/>
                <a:stretch>
                  <a:fillRect/>
                </a:stretch>
              </p:blipFill>
              <p:spPr>
                <a:xfrm>
                  <a:off x="2121487" y="1425684"/>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42" name="Freihand 141">
                  <a:extLst>
                    <a:ext uri="{FF2B5EF4-FFF2-40B4-BE49-F238E27FC236}">
                      <a16:creationId xmlns:a16="http://schemas.microsoft.com/office/drawing/2014/main" id="{FD3947DD-244D-4741-A9D3-4DA2CBBB6C90}"/>
                    </a:ext>
                  </a:extLst>
                </p14:cNvPr>
                <p14:cNvContentPartPr/>
                <p14:nvPr/>
              </p14:nvContentPartPr>
              <p14:xfrm>
                <a:off x="2194927" y="1385364"/>
                <a:ext cx="65880" cy="115920"/>
              </p14:xfrm>
            </p:contentPart>
          </mc:Choice>
          <mc:Fallback xmlns="">
            <p:pic>
              <p:nvPicPr>
                <p:cNvPr id="142" name="Freihand 141">
                  <a:extLst>
                    <a:ext uri="{FF2B5EF4-FFF2-40B4-BE49-F238E27FC236}">
                      <a16:creationId xmlns:a16="http://schemas.microsoft.com/office/drawing/2014/main" id="{FD3947DD-244D-4741-A9D3-4DA2CBBB6C90}"/>
                    </a:ext>
                  </a:extLst>
                </p:cNvPr>
                <p:cNvPicPr/>
                <p:nvPr/>
              </p:nvPicPr>
              <p:blipFill>
                <a:blip r:embed="rId520"/>
                <a:stretch>
                  <a:fillRect/>
                </a:stretch>
              </p:blipFill>
              <p:spPr>
                <a:xfrm>
                  <a:off x="2190607" y="1381044"/>
                  <a:ext cx="74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43" name="Freihand 142">
                  <a:extLst>
                    <a:ext uri="{FF2B5EF4-FFF2-40B4-BE49-F238E27FC236}">
                      <a16:creationId xmlns:a16="http://schemas.microsoft.com/office/drawing/2014/main" id="{C27E006B-AFBC-49A8-BC57-FCB91FDA03F6}"/>
                    </a:ext>
                  </a:extLst>
                </p14:cNvPr>
                <p14:cNvContentPartPr/>
                <p14:nvPr/>
              </p14:nvContentPartPr>
              <p14:xfrm>
                <a:off x="2282767" y="1368804"/>
                <a:ext cx="81000" cy="97920"/>
              </p14:xfrm>
            </p:contentPart>
          </mc:Choice>
          <mc:Fallback xmlns="">
            <p:pic>
              <p:nvPicPr>
                <p:cNvPr id="143" name="Freihand 142">
                  <a:extLst>
                    <a:ext uri="{FF2B5EF4-FFF2-40B4-BE49-F238E27FC236}">
                      <a16:creationId xmlns:a16="http://schemas.microsoft.com/office/drawing/2014/main" id="{C27E006B-AFBC-49A8-BC57-FCB91FDA03F6}"/>
                    </a:ext>
                  </a:extLst>
                </p:cNvPr>
                <p:cNvPicPr/>
                <p:nvPr/>
              </p:nvPicPr>
              <p:blipFill>
                <a:blip r:embed="rId522"/>
                <a:stretch>
                  <a:fillRect/>
                </a:stretch>
              </p:blipFill>
              <p:spPr>
                <a:xfrm>
                  <a:off x="2278447" y="1364484"/>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44" name="Freihand 143">
                  <a:extLst>
                    <a:ext uri="{FF2B5EF4-FFF2-40B4-BE49-F238E27FC236}">
                      <a16:creationId xmlns:a16="http://schemas.microsoft.com/office/drawing/2014/main" id="{078A3DBA-FF3F-47B2-81DB-7D529A22EE61}"/>
                    </a:ext>
                  </a:extLst>
                </p14:cNvPr>
                <p14:cNvContentPartPr/>
                <p14:nvPr/>
              </p14:nvContentPartPr>
              <p14:xfrm>
                <a:off x="2323447" y="1321644"/>
                <a:ext cx="73440" cy="159480"/>
              </p14:xfrm>
            </p:contentPart>
          </mc:Choice>
          <mc:Fallback xmlns="">
            <p:pic>
              <p:nvPicPr>
                <p:cNvPr id="144" name="Freihand 143">
                  <a:extLst>
                    <a:ext uri="{FF2B5EF4-FFF2-40B4-BE49-F238E27FC236}">
                      <a16:creationId xmlns:a16="http://schemas.microsoft.com/office/drawing/2014/main" id="{078A3DBA-FF3F-47B2-81DB-7D529A22EE61}"/>
                    </a:ext>
                  </a:extLst>
                </p:cNvPr>
                <p:cNvPicPr/>
                <p:nvPr/>
              </p:nvPicPr>
              <p:blipFill>
                <a:blip r:embed="rId524"/>
                <a:stretch>
                  <a:fillRect/>
                </a:stretch>
              </p:blipFill>
              <p:spPr>
                <a:xfrm>
                  <a:off x="2319127" y="1317324"/>
                  <a:ext cx="82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45" name="Freihand 144">
                  <a:extLst>
                    <a:ext uri="{FF2B5EF4-FFF2-40B4-BE49-F238E27FC236}">
                      <a16:creationId xmlns:a16="http://schemas.microsoft.com/office/drawing/2014/main" id="{C42F5A90-3CD9-4B23-96AC-55AC73FB0C39}"/>
                    </a:ext>
                  </a:extLst>
                </p14:cNvPr>
                <p14:cNvContentPartPr/>
                <p14:nvPr/>
              </p14:nvContentPartPr>
              <p14:xfrm>
                <a:off x="1929247" y="1333164"/>
                <a:ext cx="120600" cy="192960"/>
              </p14:xfrm>
            </p:contentPart>
          </mc:Choice>
          <mc:Fallback xmlns="">
            <p:pic>
              <p:nvPicPr>
                <p:cNvPr id="145" name="Freihand 144">
                  <a:extLst>
                    <a:ext uri="{FF2B5EF4-FFF2-40B4-BE49-F238E27FC236}">
                      <a16:creationId xmlns:a16="http://schemas.microsoft.com/office/drawing/2014/main" id="{C42F5A90-3CD9-4B23-96AC-55AC73FB0C39}"/>
                    </a:ext>
                  </a:extLst>
                </p:cNvPr>
                <p:cNvPicPr/>
                <p:nvPr/>
              </p:nvPicPr>
              <p:blipFill>
                <a:blip r:embed="rId526"/>
                <a:stretch>
                  <a:fillRect/>
                </a:stretch>
              </p:blipFill>
              <p:spPr>
                <a:xfrm>
                  <a:off x="1924927" y="1328844"/>
                  <a:ext cx="129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46" name="Freihand 145">
                  <a:extLst>
                    <a:ext uri="{FF2B5EF4-FFF2-40B4-BE49-F238E27FC236}">
                      <a16:creationId xmlns:a16="http://schemas.microsoft.com/office/drawing/2014/main" id="{97CE8589-A020-4C04-A581-9F510C2B09A5}"/>
                    </a:ext>
                  </a:extLst>
                </p14:cNvPr>
                <p14:cNvContentPartPr/>
                <p14:nvPr/>
              </p14:nvContentPartPr>
              <p14:xfrm>
                <a:off x="2433967" y="1382844"/>
                <a:ext cx="56520" cy="54000"/>
              </p14:xfrm>
            </p:contentPart>
          </mc:Choice>
          <mc:Fallback xmlns="">
            <p:pic>
              <p:nvPicPr>
                <p:cNvPr id="146" name="Freihand 145">
                  <a:extLst>
                    <a:ext uri="{FF2B5EF4-FFF2-40B4-BE49-F238E27FC236}">
                      <a16:creationId xmlns:a16="http://schemas.microsoft.com/office/drawing/2014/main" id="{97CE8589-A020-4C04-A581-9F510C2B09A5}"/>
                    </a:ext>
                  </a:extLst>
                </p:cNvPr>
                <p:cNvPicPr/>
                <p:nvPr/>
              </p:nvPicPr>
              <p:blipFill>
                <a:blip r:embed="rId528"/>
                <a:stretch>
                  <a:fillRect/>
                </a:stretch>
              </p:blipFill>
              <p:spPr>
                <a:xfrm>
                  <a:off x="2429647" y="1378524"/>
                  <a:ext cx="65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47" name="Freihand 146">
                  <a:extLst>
                    <a:ext uri="{FF2B5EF4-FFF2-40B4-BE49-F238E27FC236}">
                      <a16:creationId xmlns:a16="http://schemas.microsoft.com/office/drawing/2014/main" id="{D235E915-8449-40AD-BAAF-B68945990F6B}"/>
                    </a:ext>
                  </a:extLst>
                </p14:cNvPr>
                <p14:cNvContentPartPr/>
                <p14:nvPr/>
              </p14:nvContentPartPr>
              <p14:xfrm>
                <a:off x="2456647" y="1390764"/>
                <a:ext cx="54000" cy="129960"/>
              </p14:xfrm>
            </p:contentPart>
          </mc:Choice>
          <mc:Fallback xmlns="">
            <p:pic>
              <p:nvPicPr>
                <p:cNvPr id="147" name="Freihand 146">
                  <a:extLst>
                    <a:ext uri="{FF2B5EF4-FFF2-40B4-BE49-F238E27FC236}">
                      <a16:creationId xmlns:a16="http://schemas.microsoft.com/office/drawing/2014/main" id="{D235E915-8449-40AD-BAAF-B68945990F6B}"/>
                    </a:ext>
                  </a:extLst>
                </p:cNvPr>
                <p:cNvPicPr/>
                <p:nvPr/>
              </p:nvPicPr>
              <p:blipFill>
                <a:blip r:embed="rId530"/>
                <a:stretch>
                  <a:fillRect/>
                </a:stretch>
              </p:blipFill>
              <p:spPr>
                <a:xfrm>
                  <a:off x="2452327" y="1386444"/>
                  <a:ext cx="62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8" name="Freihand 147">
                  <a:extLst>
                    <a:ext uri="{FF2B5EF4-FFF2-40B4-BE49-F238E27FC236}">
                      <a16:creationId xmlns:a16="http://schemas.microsoft.com/office/drawing/2014/main" id="{AE0CEF3E-5656-420E-8CE4-3CC10702472D}"/>
                    </a:ext>
                  </a:extLst>
                </p14:cNvPr>
                <p14:cNvContentPartPr/>
                <p14:nvPr/>
              </p14:nvContentPartPr>
              <p14:xfrm>
                <a:off x="2613967" y="1386444"/>
                <a:ext cx="108360" cy="2880"/>
              </p14:xfrm>
            </p:contentPart>
          </mc:Choice>
          <mc:Fallback xmlns="">
            <p:pic>
              <p:nvPicPr>
                <p:cNvPr id="148" name="Freihand 147">
                  <a:extLst>
                    <a:ext uri="{FF2B5EF4-FFF2-40B4-BE49-F238E27FC236}">
                      <a16:creationId xmlns:a16="http://schemas.microsoft.com/office/drawing/2014/main" id="{AE0CEF3E-5656-420E-8CE4-3CC10702472D}"/>
                    </a:ext>
                  </a:extLst>
                </p:cNvPr>
                <p:cNvPicPr/>
                <p:nvPr/>
              </p:nvPicPr>
              <p:blipFill>
                <a:blip r:embed="rId532"/>
                <a:stretch>
                  <a:fillRect/>
                </a:stretch>
              </p:blipFill>
              <p:spPr>
                <a:xfrm>
                  <a:off x="2609647" y="1382124"/>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49" name="Freihand 148">
                  <a:extLst>
                    <a:ext uri="{FF2B5EF4-FFF2-40B4-BE49-F238E27FC236}">
                      <a16:creationId xmlns:a16="http://schemas.microsoft.com/office/drawing/2014/main" id="{967D24D8-B56F-4A23-911D-BFB378879FF3}"/>
                    </a:ext>
                  </a:extLst>
                </p14:cNvPr>
                <p14:cNvContentPartPr/>
                <p14:nvPr/>
              </p14:nvContentPartPr>
              <p14:xfrm>
                <a:off x="2645287" y="1417044"/>
                <a:ext cx="77760" cy="13320"/>
              </p14:xfrm>
            </p:contentPart>
          </mc:Choice>
          <mc:Fallback xmlns="">
            <p:pic>
              <p:nvPicPr>
                <p:cNvPr id="149" name="Freihand 148">
                  <a:extLst>
                    <a:ext uri="{FF2B5EF4-FFF2-40B4-BE49-F238E27FC236}">
                      <a16:creationId xmlns:a16="http://schemas.microsoft.com/office/drawing/2014/main" id="{967D24D8-B56F-4A23-911D-BFB378879FF3}"/>
                    </a:ext>
                  </a:extLst>
                </p:cNvPr>
                <p:cNvPicPr/>
                <p:nvPr/>
              </p:nvPicPr>
              <p:blipFill>
                <a:blip r:embed="rId534"/>
                <a:stretch>
                  <a:fillRect/>
                </a:stretch>
              </p:blipFill>
              <p:spPr>
                <a:xfrm>
                  <a:off x="2640967" y="1412724"/>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51" name="Freihand 150">
                  <a:extLst>
                    <a:ext uri="{FF2B5EF4-FFF2-40B4-BE49-F238E27FC236}">
                      <a16:creationId xmlns:a16="http://schemas.microsoft.com/office/drawing/2014/main" id="{8C481A43-DFDE-40B5-BF7B-6FE114B6A952}"/>
                    </a:ext>
                  </a:extLst>
                </p14:cNvPr>
                <p14:cNvContentPartPr/>
                <p14:nvPr/>
              </p14:nvContentPartPr>
              <p14:xfrm>
                <a:off x="2874607" y="1321644"/>
                <a:ext cx="114480" cy="82800"/>
              </p14:xfrm>
            </p:contentPart>
          </mc:Choice>
          <mc:Fallback xmlns="">
            <p:pic>
              <p:nvPicPr>
                <p:cNvPr id="151" name="Freihand 150">
                  <a:extLst>
                    <a:ext uri="{FF2B5EF4-FFF2-40B4-BE49-F238E27FC236}">
                      <a16:creationId xmlns:a16="http://schemas.microsoft.com/office/drawing/2014/main" id="{8C481A43-DFDE-40B5-BF7B-6FE114B6A952}"/>
                    </a:ext>
                  </a:extLst>
                </p:cNvPr>
                <p:cNvPicPr/>
                <p:nvPr/>
              </p:nvPicPr>
              <p:blipFill>
                <a:blip r:embed="rId536"/>
                <a:stretch>
                  <a:fillRect/>
                </a:stretch>
              </p:blipFill>
              <p:spPr>
                <a:xfrm>
                  <a:off x="2870287" y="1317324"/>
                  <a:ext cx="123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52" name="Freihand 151">
                  <a:extLst>
                    <a:ext uri="{FF2B5EF4-FFF2-40B4-BE49-F238E27FC236}">
                      <a16:creationId xmlns:a16="http://schemas.microsoft.com/office/drawing/2014/main" id="{EE670911-8570-4B54-BC14-D9BBE811EE0D}"/>
                    </a:ext>
                  </a:extLst>
                </p14:cNvPr>
                <p14:cNvContentPartPr/>
                <p14:nvPr/>
              </p14:nvContentPartPr>
              <p14:xfrm>
                <a:off x="3021847" y="1320924"/>
                <a:ext cx="90360" cy="100800"/>
              </p14:xfrm>
            </p:contentPart>
          </mc:Choice>
          <mc:Fallback xmlns="">
            <p:pic>
              <p:nvPicPr>
                <p:cNvPr id="152" name="Freihand 151">
                  <a:extLst>
                    <a:ext uri="{FF2B5EF4-FFF2-40B4-BE49-F238E27FC236}">
                      <a16:creationId xmlns:a16="http://schemas.microsoft.com/office/drawing/2014/main" id="{EE670911-8570-4B54-BC14-D9BBE811EE0D}"/>
                    </a:ext>
                  </a:extLst>
                </p:cNvPr>
                <p:cNvPicPr/>
                <p:nvPr/>
              </p:nvPicPr>
              <p:blipFill>
                <a:blip r:embed="rId538"/>
                <a:stretch>
                  <a:fillRect/>
                </a:stretch>
              </p:blipFill>
              <p:spPr>
                <a:xfrm>
                  <a:off x="3017527" y="1316604"/>
                  <a:ext cx="99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53" name="Freihand 152">
                  <a:extLst>
                    <a:ext uri="{FF2B5EF4-FFF2-40B4-BE49-F238E27FC236}">
                      <a16:creationId xmlns:a16="http://schemas.microsoft.com/office/drawing/2014/main" id="{CBDBD08F-0A11-445D-8D91-52C6D0149E74}"/>
                    </a:ext>
                  </a:extLst>
                </p14:cNvPr>
                <p14:cNvContentPartPr/>
                <p14:nvPr/>
              </p14:nvContentPartPr>
              <p14:xfrm>
                <a:off x="3142807" y="1337484"/>
                <a:ext cx="89640" cy="75240"/>
              </p14:xfrm>
            </p:contentPart>
          </mc:Choice>
          <mc:Fallback xmlns="">
            <p:pic>
              <p:nvPicPr>
                <p:cNvPr id="153" name="Freihand 152">
                  <a:extLst>
                    <a:ext uri="{FF2B5EF4-FFF2-40B4-BE49-F238E27FC236}">
                      <a16:creationId xmlns:a16="http://schemas.microsoft.com/office/drawing/2014/main" id="{CBDBD08F-0A11-445D-8D91-52C6D0149E74}"/>
                    </a:ext>
                  </a:extLst>
                </p:cNvPr>
                <p:cNvPicPr/>
                <p:nvPr/>
              </p:nvPicPr>
              <p:blipFill>
                <a:blip r:embed="rId540"/>
                <a:stretch>
                  <a:fillRect/>
                </a:stretch>
              </p:blipFill>
              <p:spPr>
                <a:xfrm>
                  <a:off x="3138487" y="1333164"/>
                  <a:ext cx="98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54" name="Freihand 153">
                  <a:extLst>
                    <a:ext uri="{FF2B5EF4-FFF2-40B4-BE49-F238E27FC236}">
                      <a16:creationId xmlns:a16="http://schemas.microsoft.com/office/drawing/2014/main" id="{4A3E5584-BC3A-46D4-BA1D-118A5BB3D808}"/>
                    </a:ext>
                  </a:extLst>
                </p14:cNvPr>
                <p14:cNvContentPartPr/>
                <p14:nvPr/>
              </p14:nvContentPartPr>
              <p14:xfrm>
                <a:off x="3332887" y="1376364"/>
                <a:ext cx="71280" cy="7200"/>
              </p14:xfrm>
            </p:contentPart>
          </mc:Choice>
          <mc:Fallback xmlns="">
            <p:pic>
              <p:nvPicPr>
                <p:cNvPr id="154" name="Freihand 153">
                  <a:extLst>
                    <a:ext uri="{FF2B5EF4-FFF2-40B4-BE49-F238E27FC236}">
                      <a16:creationId xmlns:a16="http://schemas.microsoft.com/office/drawing/2014/main" id="{4A3E5584-BC3A-46D4-BA1D-118A5BB3D808}"/>
                    </a:ext>
                  </a:extLst>
                </p:cNvPr>
                <p:cNvPicPr/>
                <p:nvPr/>
              </p:nvPicPr>
              <p:blipFill>
                <a:blip r:embed="rId542"/>
                <a:stretch>
                  <a:fillRect/>
                </a:stretch>
              </p:blipFill>
              <p:spPr>
                <a:xfrm>
                  <a:off x="3328567" y="1372044"/>
                  <a:ext cx="79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55" name="Freihand 154">
                  <a:extLst>
                    <a:ext uri="{FF2B5EF4-FFF2-40B4-BE49-F238E27FC236}">
                      <a16:creationId xmlns:a16="http://schemas.microsoft.com/office/drawing/2014/main" id="{9F80F237-3823-4AFC-BF66-A4B5DAD0735F}"/>
                    </a:ext>
                  </a:extLst>
                </p14:cNvPr>
                <p14:cNvContentPartPr/>
                <p14:nvPr/>
              </p14:nvContentPartPr>
              <p14:xfrm>
                <a:off x="3447007" y="1323804"/>
                <a:ext cx="66960" cy="102960"/>
              </p14:xfrm>
            </p:contentPart>
          </mc:Choice>
          <mc:Fallback xmlns="">
            <p:pic>
              <p:nvPicPr>
                <p:cNvPr id="155" name="Freihand 154">
                  <a:extLst>
                    <a:ext uri="{FF2B5EF4-FFF2-40B4-BE49-F238E27FC236}">
                      <a16:creationId xmlns:a16="http://schemas.microsoft.com/office/drawing/2014/main" id="{9F80F237-3823-4AFC-BF66-A4B5DAD0735F}"/>
                    </a:ext>
                  </a:extLst>
                </p:cNvPr>
                <p:cNvPicPr/>
                <p:nvPr/>
              </p:nvPicPr>
              <p:blipFill>
                <a:blip r:embed="rId544"/>
                <a:stretch>
                  <a:fillRect/>
                </a:stretch>
              </p:blipFill>
              <p:spPr>
                <a:xfrm>
                  <a:off x="3442687" y="1319484"/>
                  <a:ext cx="75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56" name="Freihand 155">
                  <a:extLst>
                    <a:ext uri="{FF2B5EF4-FFF2-40B4-BE49-F238E27FC236}">
                      <a16:creationId xmlns:a16="http://schemas.microsoft.com/office/drawing/2014/main" id="{8595ECC3-FDE0-4318-A6F7-B79EB1E70704}"/>
                    </a:ext>
                  </a:extLst>
                </p14:cNvPr>
                <p14:cNvContentPartPr/>
                <p14:nvPr/>
              </p14:nvContentPartPr>
              <p14:xfrm>
                <a:off x="3560407" y="1335324"/>
                <a:ext cx="78120" cy="79200"/>
              </p14:xfrm>
            </p:contentPart>
          </mc:Choice>
          <mc:Fallback xmlns="">
            <p:pic>
              <p:nvPicPr>
                <p:cNvPr id="156" name="Freihand 155">
                  <a:extLst>
                    <a:ext uri="{FF2B5EF4-FFF2-40B4-BE49-F238E27FC236}">
                      <a16:creationId xmlns:a16="http://schemas.microsoft.com/office/drawing/2014/main" id="{8595ECC3-FDE0-4318-A6F7-B79EB1E70704}"/>
                    </a:ext>
                  </a:extLst>
                </p:cNvPr>
                <p:cNvPicPr/>
                <p:nvPr/>
              </p:nvPicPr>
              <p:blipFill>
                <a:blip r:embed="rId546"/>
                <a:stretch>
                  <a:fillRect/>
                </a:stretch>
              </p:blipFill>
              <p:spPr>
                <a:xfrm>
                  <a:off x="3556087" y="1331004"/>
                  <a:ext cx="8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57" name="Freihand 156">
                  <a:extLst>
                    <a:ext uri="{FF2B5EF4-FFF2-40B4-BE49-F238E27FC236}">
                      <a16:creationId xmlns:a16="http://schemas.microsoft.com/office/drawing/2014/main" id="{C2F3312C-B7DC-4412-B322-95491E74CA45}"/>
                    </a:ext>
                  </a:extLst>
                </p14:cNvPr>
                <p14:cNvContentPartPr/>
                <p14:nvPr/>
              </p14:nvContentPartPr>
              <p14:xfrm>
                <a:off x="3664447" y="1342164"/>
                <a:ext cx="78480" cy="74880"/>
              </p14:xfrm>
            </p:contentPart>
          </mc:Choice>
          <mc:Fallback xmlns="">
            <p:pic>
              <p:nvPicPr>
                <p:cNvPr id="157" name="Freihand 156">
                  <a:extLst>
                    <a:ext uri="{FF2B5EF4-FFF2-40B4-BE49-F238E27FC236}">
                      <a16:creationId xmlns:a16="http://schemas.microsoft.com/office/drawing/2014/main" id="{C2F3312C-B7DC-4412-B322-95491E74CA45}"/>
                    </a:ext>
                  </a:extLst>
                </p:cNvPr>
                <p:cNvPicPr/>
                <p:nvPr/>
              </p:nvPicPr>
              <p:blipFill>
                <a:blip r:embed="rId548"/>
                <a:stretch>
                  <a:fillRect/>
                </a:stretch>
              </p:blipFill>
              <p:spPr>
                <a:xfrm>
                  <a:off x="3660127" y="1337844"/>
                  <a:ext cx="87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58" name="Freihand 157">
                  <a:extLst>
                    <a:ext uri="{FF2B5EF4-FFF2-40B4-BE49-F238E27FC236}">
                      <a16:creationId xmlns:a16="http://schemas.microsoft.com/office/drawing/2014/main" id="{335222CC-1ADE-469F-8D5D-9888638CD70E}"/>
                    </a:ext>
                  </a:extLst>
                </p14:cNvPr>
                <p14:cNvContentPartPr/>
                <p14:nvPr/>
              </p14:nvContentPartPr>
              <p14:xfrm>
                <a:off x="3813487" y="1352604"/>
                <a:ext cx="54360" cy="67320"/>
              </p14:xfrm>
            </p:contentPart>
          </mc:Choice>
          <mc:Fallback xmlns="">
            <p:pic>
              <p:nvPicPr>
                <p:cNvPr id="158" name="Freihand 157">
                  <a:extLst>
                    <a:ext uri="{FF2B5EF4-FFF2-40B4-BE49-F238E27FC236}">
                      <a16:creationId xmlns:a16="http://schemas.microsoft.com/office/drawing/2014/main" id="{335222CC-1ADE-469F-8D5D-9888638CD70E}"/>
                    </a:ext>
                  </a:extLst>
                </p:cNvPr>
                <p:cNvPicPr/>
                <p:nvPr/>
              </p:nvPicPr>
              <p:blipFill>
                <a:blip r:embed="rId550"/>
                <a:stretch>
                  <a:fillRect/>
                </a:stretch>
              </p:blipFill>
              <p:spPr>
                <a:xfrm>
                  <a:off x="3809167" y="1348284"/>
                  <a:ext cx="63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59" name="Freihand 158">
                  <a:extLst>
                    <a:ext uri="{FF2B5EF4-FFF2-40B4-BE49-F238E27FC236}">
                      <a16:creationId xmlns:a16="http://schemas.microsoft.com/office/drawing/2014/main" id="{E2BB7BB9-C10F-4E9B-91AD-A6A39F22C34B}"/>
                    </a:ext>
                  </a:extLst>
                </p14:cNvPr>
                <p14:cNvContentPartPr/>
                <p14:nvPr/>
              </p14:nvContentPartPr>
              <p14:xfrm>
                <a:off x="3855247" y="1296804"/>
                <a:ext cx="360" cy="360"/>
              </p14:xfrm>
            </p:contentPart>
          </mc:Choice>
          <mc:Fallback xmlns="">
            <p:pic>
              <p:nvPicPr>
                <p:cNvPr id="159" name="Freihand 158">
                  <a:extLst>
                    <a:ext uri="{FF2B5EF4-FFF2-40B4-BE49-F238E27FC236}">
                      <a16:creationId xmlns:a16="http://schemas.microsoft.com/office/drawing/2014/main" id="{E2BB7BB9-C10F-4E9B-91AD-A6A39F22C34B}"/>
                    </a:ext>
                  </a:extLst>
                </p:cNvPr>
                <p:cNvPicPr/>
                <p:nvPr/>
              </p:nvPicPr>
              <p:blipFill>
                <a:blip r:embed="rId83"/>
                <a:stretch>
                  <a:fillRect/>
                </a:stretch>
              </p:blipFill>
              <p:spPr>
                <a:xfrm>
                  <a:off x="3850927" y="12924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6" name="Freihand 165">
                  <a:extLst>
                    <a:ext uri="{FF2B5EF4-FFF2-40B4-BE49-F238E27FC236}">
                      <a16:creationId xmlns:a16="http://schemas.microsoft.com/office/drawing/2014/main" id="{EFB79C33-6090-4C04-92F3-F1B60C540D11}"/>
                    </a:ext>
                  </a:extLst>
                </p14:cNvPr>
                <p14:cNvContentPartPr/>
                <p14:nvPr/>
              </p14:nvContentPartPr>
              <p14:xfrm>
                <a:off x="2426767" y="1677684"/>
                <a:ext cx="54000" cy="49680"/>
              </p14:xfrm>
            </p:contentPart>
          </mc:Choice>
          <mc:Fallback xmlns="">
            <p:pic>
              <p:nvPicPr>
                <p:cNvPr id="166" name="Freihand 165">
                  <a:extLst>
                    <a:ext uri="{FF2B5EF4-FFF2-40B4-BE49-F238E27FC236}">
                      <a16:creationId xmlns:a16="http://schemas.microsoft.com/office/drawing/2014/main" id="{EFB79C33-6090-4C04-92F3-F1B60C540D11}"/>
                    </a:ext>
                  </a:extLst>
                </p:cNvPr>
                <p:cNvPicPr/>
                <p:nvPr/>
              </p:nvPicPr>
              <p:blipFill>
                <a:blip r:embed="rId553"/>
                <a:stretch>
                  <a:fillRect/>
                </a:stretch>
              </p:blipFill>
              <p:spPr>
                <a:xfrm>
                  <a:off x="2422447" y="1673364"/>
                  <a:ext cx="62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 name="Freihand 166">
                  <a:extLst>
                    <a:ext uri="{FF2B5EF4-FFF2-40B4-BE49-F238E27FC236}">
                      <a16:creationId xmlns:a16="http://schemas.microsoft.com/office/drawing/2014/main" id="{18DBBD42-56AA-4492-A490-2FFF653AF7EC}"/>
                    </a:ext>
                  </a:extLst>
                </p14:cNvPr>
                <p14:cNvContentPartPr/>
                <p14:nvPr/>
              </p14:nvContentPartPr>
              <p14:xfrm>
                <a:off x="2454487" y="1683444"/>
                <a:ext cx="50040" cy="125640"/>
              </p14:xfrm>
            </p:contentPart>
          </mc:Choice>
          <mc:Fallback xmlns="">
            <p:pic>
              <p:nvPicPr>
                <p:cNvPr id="167" name="Freihand 166">
                  <a:extLst>
                    <a:ext uri="{FF2B5EF4-FFF2-40B4-BE49-F238E27FC236}">
                      <a16:creationId xmlns:a16="http://schemas.microsoft.com/office/drawing/2014/main" id="{18DBBD42-56AA-4492-A490-2FFF653AF7EC}"/>
                    </a:ext>
                  </a:extLst>
                </p:cNvPr>
                <p:cNvPicPr/>
                <p:nvPr/>
              </p:nvPicPr>
              <p:blipFill>
                <a:blip r:embed="rId555"/>
                <a:stretch>
                  <a:fillRect/>
                </a:stretch>
              </p:blipFill>
              <p:spPr>
                <a:xfrm>
                  <a:off x="2450167" y="1679124"/>
                  <a:ext cx="5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8" name="Freihand 167">
                  <a:extLst>
                    <a:ext uri="{FF2B5EF4-FFF2-40B4-BE49-F238E27FC236}">
                      <a16:creationId xmlns:a16="http://schemas.microsoft.com/office/drawing/2014/main" id="{6B291042-17CF-4F7F-AA99-A1F1BAA131AB}"/>
                    </a:ext>
                  </a:extLst>
                </p14:cNvPr>
                <p14:cNvContentPartPr/>
                <p14:nvPr/>
              </p14:nvContentPartPr>
              <p14:xfrm>
                <a:off x="2640607" y="1661124"/>
                <a:ext cx="88200" cy="57960"/>
              </p14:xfrm>
            </p:contentPart>
          </mc:Choice>
          <mc:Fallback xmlns="">
            <p:pic>
              <p:nvPicPr>
                <p:cNvPr id="168" name="Freihand 167">
                  <a:extLst>
                    <a:ext uri="{FF2B5EF4-FFF2-40B4-BE49-F238E27FC236}">
                      <a16:creationId xmlns:a16="http://schemas.microsoft.com/office/drawing/2014/main" id="{6B291042-17CF-4F7F-AA99-A1F1BAA131AB}"/>
                    </a:ext>
                  </a:extLst>
                </p:cNvPr>
                <p:cNvPicPr/>
                <p:nvPr/>
              </p:nvPicPr>
              <p:blipFill>
                <a:blip r:embed="rId557"/>
                <a:stretch>
                  <a:fillRect/>
                </a:stretch>
              </p:blipFill>
              <p:spPr>
                <a:xfrm>
                  <a:off x="2636287" y="1656804"/>
                  <a:ext cx="9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 name="Freihand 168">
                  <a:extLst>
                    <a:ext uri="{FF2B5EF4-FFF2-40B4-BE49-F238E27FC236}">
                      <a16:creationId xmlns:a16="http://schemas.microsoft.com/office/drawing/2014/main" id="{08BCDD1F-C785-4580-9FF1-16C3D396DD79}"/>
                    </a:ext>
                  </a:extLst>
                </p14:cNvPr>
                <p14:cNvContentPartPr/>
                <p14:nvPr/>
              </p14:nvContentPartPr>
              <p14:xfrm>
                <a:off x="2882167" y="1633404"/>
                <a:ext cx="80280" cy="88200"/>
              </p14:xfrm>
            </p:contentPart>
          </mc:Choice>
          <mc:Fallback xmlns="">
            <p:pic>
              <p:nvPicPr>
                <p:cNvPr id="169" name="Freihand 168">
                  <a:extLst>
                    <a:ext uri="{FF2B5EF4-FFF2-40B4-BE49-F238E27FC236}">
                      <a16:creationId xmlns:a16="http://schemas.microsoft.com/office/drawing/2014/main" id="{08BCDD1F-C785-4580-9FF1-16C3D396DD79}"/>
                    </a:ext>
                  </a:extLst>
                </p:cNvPr>
                <p:cNvPicPr/>
                <p:nvPr/>
              </p:nvPicPr>
              <p:blipFill>
                <a:blip r:embed="rId559"/>
                <a:stretch>
                  <a:fillRect/>
                </a:stretch>
              </p:blipFill>
              <p:spPr>
                <a:xfrm>
                  <a:off x="2877847" y="1629084"/>
                  <a:ext cx="8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0" name="Freihand 169">
                  <a:extLst>
                    <a:ext uri="{FF2B5EF4-FFF2-40B4-BE49-F238E27FC236}">
                      <a16:creationId xmlns:a16="http://schemas.microsoft.com/office/drawing/2014/main" id="{5288B3A1-AED9-4610-85D4-420E95AC50F3}"/>
                    </a:ext>
                  </a:extLst>
                </p14:cNvPr>
                <p14:cNvContentPartPr/>
                <p14:nvPr/>
              </p14:nvContentPartPr>
              <p14:xfrm>
                <a:off x="2901607" y="1628004"/>
                <a:ext cx="68760" cy="5400"/>
              </p14:xfrm>
            </p:contentPart>
          </mc:Choice>
          <mc:Fallback xmlns="">
            <p:pic>
              <p:nvPicPr>
                <p:cNvPr id="170" name="Freihand 169">
                  <a:extLst>
                    <a:ext uri="{FF2B5EF4-FFF2-40B4-BE49-F238E27FC236}">
                      <a16:creationId xmlns:a16="http://schemas.microsoft.com/office/drawing/2014/main" id="{5288B3A1-AED9-4610-85D4-420E95AC50F3}"/>
                    </a:ext>
                  </a:extLst>
                </p:cNvPr>
                <p:cNvPicPr/>
                <p:nvPr/>
              </p:nvPicPr>
              <p:blipFill>
                <a:blip r:embed="rId561"/>
                <a:stretch>
                  <a:fillRect/>
                </a:stretch>
              </p:blipFill>
              <p:spPr>
                <a:xfrm>
                  <a:off x="2897287" y="1623684"/>
                  <a:ext cx="77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1" name="Freihand 170">
                  <a:extLst>
                    <a:ext uri="{FF2B5EF4-FFF2-40B4-BE49-F238E27FC236}">
                      <a16:creationId xmlns:a16="http://schemas.microsoft.com/office/drawing/2014/main" id="{DE4F320A-3EBB-4904-ACD1-C6EA82F87725}"/>
                    </a:ext>
                  </a:extLst>
                </p14:cNvPr>
                <p14:cNvContentPartPr/>
                <p14:nvPr/>
              </p14:nvContentPartPr>
              <p14:xfrm>
                <a:off x="3008527" y="1633044"/>
                <a:ext cx="89280" cy="67320"/>
              </p14:xfrm>
            </p:contentPart>
          </mc:Choice>
          <mc:Fallback xmlns="">
            <p:pic>
              <p:nvPicPr>
                <p:cNvPr id="171" name="Freihand 170">
                  <a:extLst>
                    <a:ext uri="{FF2B5EF4-FFF2-40B4-BE49-F238E27FC236}">
                      <a16:creationId xmlns:a16="http://schemas.microsoft.com/office/drawing/2014/main" id="{DE4F320A-3EBB-4904-ACD1-C6EA82F87725}"/>
                    </a:ext>
                  </a:extLst>
                </p:cNvPr>
                <p:cNvPicPr/>
                <p:nvPr/>
              </p:nvPicPr>
              <p:blipFill>
                <a:blip r:embed="rId563"/>
                <a:stretch>
                  <a:fillRect/>
                </a:stretch>
              </p:blipFill>
              <p:spPr>
                <a:xfrm>
                  <a:off x="3004207" y="1628724"/>
                  <a:ext cx="97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2" name="Freihand 171">
                  <a:extLst>
                    <a:ext uri="{FF2B5EF4-FFF2-40B4-BE49-F238E27FC236}">
                      <a16:creationId xmlns:a16="http://schemas.microsoft.com/office/drawing/2014/main" id="{10DB935E-CBA3-46F7-B353-70E30EEF7211}"/>
                    </a:ext>
                  </a:extLst>
                </p14:cNvPr>
                <p14:cNvContentPartPr/>
                <p14:nvPr/>
              </p14:nvContentPartPr>
              <p14:xfrm>
                <a:off x="3117607" y="1633044"/>
                <a:ext cx="93240" cy="74880"/>
              </p14:xfrm>
            </p:contentPart>
          </mc:Choice>
          <mc:Fallback xmlns="">
            <p:pic>
              <p:nvPicPr>
                <p:cNvPr id="172" name="Freihand 171">
                  <a:extLst>
                    <a:ext uri="{FF2B5EF4-FFF2-40B4-BE49-F238E27FC236}">
                      <a16:creationId xmlns:a16="http://schemas.microsoft.com/office/drawing/2014/main" id="{10DB935E-CBA3-46F7-B353-70E30EEF7211}"/>
                    </a:ext>
                  </a:extLst>
                </p:cNvPr>
                <p:cNvPicPr/>
                <p:nvPr/>
              </p:nvPicPr>
              <p:blipFill>
                <a:blip r:embed="rId565"/>
                <a:stretch>
                  <a:fillRect/>
                </a:stretch>
              </p:blipFill>
              <p:spPr>
                <a:xfrm>
                  <a:off x="3113287" y="1628724"/>
                  <a:ext cx="101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3" name="Freihand 172">
                  <a:extLst>
                    <a:ext uri="{FF2B5EF4-FFF2-40B4-BE49-F238E27FC236}">
                      <a16:creationId xmlns:a16="http://schemas.microsoft.com/office/drawing/2014/main" id="{C6620490-D934-45CF-B3A2-89A92771F8CA}"/>
                    </a:ext>
                  </a:extLst>
                </p14:cNvPr>
                <p14:cNvContentPartPr/>
                <p14:nvPr/>
              </p14:nvContentPartPr>
              <p14:xfrm>
                <a:off x="3287527" y="1675164"/>
                <a:ext cx="74880" cy="9360"/>
              </p14:xfrm>
            </p:contentPart>
          </mc:Choice>
          <mc:Fallback xmlns="">
            <p:pic>
              <p:nvPicPr>
                <p:cNvPr id="173" name="Freihand 172">
                  <a:extLst>
                    <a:ext uri="{FF2B5EF4-FFF2-40B4-BE49-F238E27FC236}">
                      <a16:creationId xmlns:a16="http://schemas.microsoft.com/office/drawing/2014/main" id="{C6620490-D934-45CF-B3A2-89A92771F8CA}"/>
                    </a:ext>
                  </a:extLst>
                </p:cNvPr>
                <p:cNvPicPr/>
                <p:nvPr/>
              </p:nvPicPr>
              <p:blipFill>
                <a:blip r:embed="rId567"/>
                <a:stretch>
                  <a:fillRect/>
                </a:stretch>
              </p:blipFill>
              <p:spPr>
                <a:xfrm>
                  <a:off x="3283207" y="1670844"/>
                  <a:ext cx="83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 name="Freihand 173">
                  <a:extLst>
                    <a:ext uri="{FF2B5EF4-FFF2-40B4-BE49-F238E27FC236}">
                      <a16:creationId xmlns:a16="http://schemas.microsoft.com/office/drawing/2014/main" id="{7FC325B0-9E64-48DC-88E5-57097EAAB896}"/>
                    </a:ext>
                  </a:extLst>
                </p14:cNvPr>
                <p14:cNvContentPartPr/>
                <p14:nvPr/>
              </p14:nvContentPartPr>
              <p14:xfrm>
                <a:off x="3484087" y="1624764"/>
                <a:ext cx="8640" cy="83880"/>
              </p14:xfrm>
            </p:contentPart>
          </mc:Choice>
          <mc:Fallback xmlns="">
            <p:pic>
              <p:nvPicPr>
                <p:cNvPr id="174" name="Freihand 173">
                  <a:extLst>
                    <a:ext uri="{FF2B5EF4-FFF2-40B4-BE49-F238E27FC236}">
                      <a16:creationId xmlns:a16="http://schemas.microsoft.com/office/drawing/2014/main" id="{7FC325B0-9E64-48DC-88E5-57097EAAB896}"/>
                    </a:ext>
                  </a:extLst>
                </p:cNvPr>
                <p:cNvPicPr/>
                <p:nvPr/>
              </p:nvPicPr>
              <p:blipFill>
                <a:blip r:embed="rId569"/>
                <a:stretch>
                  <a:fillRect/>
                </a:stretch>
              </p:blipFill>
              <p:spPr>
                <a:xfrm>
                  <a:off x="3479767" y="1620444"/>
                  <a:ext cx="1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5" name="Freihand 174">
                  <a:extLst>
                    <a:ext uri="{FF2B5EF4-FFF2-40B4-BE49-F238E27FC236}">
                      <a16:creationId xmlns:a16="http://schemas.microsoft.com/office/drawing/2014/main" id="{7FD0C1E5-D8CE-4A04-92D2-A82BDB425EB5}"/>
                    </a:ext>
                  </a:extLst>
                </p14:cNvPr>
                <p14:cNvContentPartPr/>
                <p14:nvPr/>
              </p14:nvContentPartPr>
              <p14:xfrm>
                <a:off x="3555367" y="1607124"/>
                <a:ext cx="15480" cy="42480"/>
              </p14:xfrm>
            </p:contentPart>
          </mc:Choice>
          <mc:Fallback xmlns="">
            <p:pic>
              <p:nvPicPr>
                <p:cNvPr id="175" name="Freihand 174">
                  <a:extLst>
                    <a:ext uri="{FF2B5EF4-FFF2-40B4-BE49-F238E27FC236}">
                      <a16:creationId xmlns:a16="http://schemas.microsoft.com/office/drawing/2014/main" id="{7FD0C1E5-D8CE-4A04-92D2-A82BDB425EB5}"/>
                    </a:ext>
                  </a:extLst>
                </p:cNvPr>
                <p:cNvPicPr/>
                <p:nvPr/>
              </p:nvPicPr>
              <p:blipFill>
                <a:blip r:embed="rId571"/>
                <a:stretch>
                  <a:fillRect/>
                </a:stretch>
              </p:blipFill>
              <p:spPr>
                <a:xfrm>
                  <a:off x="3551047" y="1602804"/>
                  <a:ext cx="24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8" name="Freihand 177">
                  <a:extLst>
                    <a:ext uri="{FF2B5EF4-FFF2-40B4-BE49-F238E27FC236}">
                      <a16:creationId xmlns:a16="http://schemas.microsoft.com/office/drawing/2014/main" id="{B45574D0-1B5E-48F8-833F-24131D0ECF7A}"/>
                    </a:ext>
                  </a:extLst>
                </p14:cNvPr>
                <p14:cNvContentPartPr/>
                <p14:nvPr/>
              </p14:nvContentPartPr>
              <p14:xfrm>
                <a:off x="3538807" y="1648164"/>
                <a:ext cx="67680" cy="59400"/>
              </p14:xfrm>
            </p:contentPart>
          </mc:Choice>
          <mc:Fallback xmlns="">
            <p:pic>
              <p:nvPicPr>
                <p:cNvPr id="178" name="Freihand 177">
                  <a:extLst>
                    <a:ext uri="{FF2B5EF4-FFF2-40B4-BE49-F238E27FC236}">
                      <a16:creationId xmlns:a16="http://schemas.microsoft.com/office/drawing/2014/main" id="{B45574D0-1B5E-48F8-833F-24131D0ECF7A}"/>
                    </a:ext>
                  </a:extLst>
                </p:cNvPr>
                <p:cNvPicPr/>
                <p:nvPr/>
              </p:nvPicPr>
              <p:blipFill>
                <a:blip r:embed="rId573"/>
                <a:stretch>
                  <a:fillRect/>
                </a:stretch>
              </p:blipFill>
              <p:spPr>
                <a:xfrm>
                  <a:off x="3534487" y="1643844"/>
                  <a:ext cx="76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9" name="Freihand 178">
                  <a:extLst>
                    <a:ext uri="{FF2B5EF4-FFF2-40B4-BE49-F238E27FC236}">
                      <a16:creationId xmlns:a16="http://schemas.microsoft.com/office/drawing/2014/main" id="{A65D3259-50D2-45E9-BD3C-103DC279FE75}"/>
                    </a:ext>
                  </a:extLst>
                </p14:cNvPr>
                <p14:cNvContentPartPr/>
                <p14:nvPr/>
              </p14:nvContentPartPr>
              <p14:xfrm>
                <a:off x="3572287" y="1606404"/>
                <a:ext cx="59760" cy="11160"/>
              </p14:xfrm>
            </p:contentPart>
          </mc:Choice>
          <mc:Fallback xmlns="">
            <p:pic>
              <p:nvPicPr>
                <p:cNvPr id="179" name="Freihand 178">
                  <a:extLst>
                    <a:ext uri="{FF2B5EF4-FFF2-40B4-BE49-F238E27FC236}">
                      <a16:creationId xmlns:a16="http://schemas.microsoft.com/office/drawing/2014/main" id="{A65D3259-50D2-45E9-BD3C-103DC279FE75}"/>
                    </a:ext>
                  </a:extLst>
                </p:cNvPr>
                <p:cNvPicPr/>
                <p:nvPr/>
              </p:nvPicPr>
              <p:blipFill>
                <a:blip r:embed="rId575"/>
                <a:stretch>
                  <a:fillRect/>
                </a:stretch>
              </p:blipFill>
              <p:spPr>
                <a:xfrm>
                  <a:off x="3567967" y="1602084"/>
                  <a:ext cx="68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80" name="Freihand 179">
                  <a:extLst>
                    <a:ext uri="{FF2B5EF4-FFF2-40B4-BE49-F238E27FC236}">
                      <a16:creationId xmlns:a16="http://schemas.microsoft.com/office/drawing/2014/main" id="{21B8917A-ADD8-4F8E-97C4-DB3888F2EDBC}"/>
                    </a:ext>
                  </a:extLst>
                </p14:cNvPr>
                <p14:cNvContentPartPr/>
                <p14:nvPr/>
              </p14:nvContentPartPr>
              <p14:xfrm>
                <a:off x="3658327" y="1607124"/>
                <a:ext cx="56160" cy="77760"/>
              </p14:xfrm>
            </p:contentPart>
          </mc:Choice>
          <mc:Fallback xmlns="">
            <p:pic>
              <p:nvPicPr>
                <p:cNvPr id="180" name="Freihand 179">
                  <a:extLst>
                    <a:ext uri="{FF2B5EF4-FFF2-40B4-BE49-F238E27FC236}">
                      <a16:creationId xmlns:a16="http://schemas.microsoft.com/office/drawing/2014/main" id="{21B8917A-ADD8-4F8E-97C4-DB3888F2EDBC}"/>
                    </a:ext>
                  </a:extLst>
                </p:cNvPr>
                <p:cNvPicPr/>
                <p:nvPr/>
              </p:nvPicPr>
              <p:blipFill>
                <a:blip r:embed="rId577"/>
                <a:stretch>
                  <a:fillRect/>
                </a:stretch>
              </p:blipFill>
              <p:spPr>
                <a:xfrm>
                  <a:off x="3654007" y="1602804"/>
                  <a:ext cx="64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81" name="Freihand 180">
                  <a:extLst>
                    <a:ext uri="{FF2B5EF4-FFF2-40B4-BE49-F238E27FC236}">
                      <a16:creationId xmlns:a16="http://schemas.microsoft.com/office/drawing/2014/main" id="{2C47E7AD-3C80-4B88-B94A-5CB775862A5C}"/>
                    </a:ext>
                  </a:extLst>
                </p14:cNvPr>
                <p14:cNvContentPartPr/>
                <p14:nvPr/>
              </p14:nvContentPartPr>
              <p14:xfrm>
                <a:off x="3721327" y="1617924"/>
                <a:ext cx="84240" cy="64080"/>
              </p14:xfrm>
            </p:contentPart>
          </mc:Choice>
          <mc:Fallback xmlns="">
            <p:pic>
              <p:nvPicPr>
                <p:cNvPr id="181" name="Freihand 180">
                  <a:extLst>
                    <a:ext uri="{FF2B5EF4-FFF2-40B4-BE49-F238E27FC236}">
                      <a16:creationId xmlns:a16="http://schemas.microsoft.com/office/drawing/2014/main" id="{2C47E7AD-3C80-4B88-B94A-5CB775862A5C}"/>
                    </a:ext>
                  </a:extLst>
                </p:cNvPr>
                <p:cNvPicPr/>
                <p:nvPr/>
              </p:nvPicPr>
              <p:blipFill>
                <a:blip r:embed="rId579"/>
                <a:stretch>
                  <a:fillRect/>
                </a:stretch>
              </p:blipFill>
              <p:spPr>
                <a:xfrm>
                  <a:off x="3717007" y="1613604"/>
                  <a:ext cx="92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82" name="Freihand 181">
                  <a:extLst>
                    <a:ext uri="{FF2B5EF4-FFF2-40B4-BE49-F238E27FC236}">
                      <a16:creationId xmlns:a16="http://schemas.microsoft.com/office/drawing/2014/main" id="{7F16F49B-9305-4A85-89C9-933BE3866868}"/>
                    </a:ext>
                  </a:extLst>
                </p14:cNvPr>
                <p14:cNvContentPartPr/>
                <p14:nvPr/>
              </p14:nvContentPartPr>
              <p14:xfrm>
                <a:off x="3884407" y="1538724"/>
                <a:ext cx="47520" cy="132480"/>
              </p14:xfrm>
            </p:contentPart>
          </mc:Choice>
          <mc:Fallback xmlns="">
            <p:pic>
              <p:nvPicPr>
                <p:cNvPr id="182" name="Freihand 181">
                  <a:extLst>
                    <a:ext uri="{FF2B5EF4-FFF2-40B4-BE49-F238E27FC236}">
                      <a16:creationId xmlns:a16="http://schemas.microsoft.com/office/drawing/2014/main" id="{7F16F49B-9305-4A85-89C9-933BE3866868}"/>
                    </a:ext>
                  </a:extLst>
                </p:cNvPr>
                <p:cNvPicPr/>
                <p:nvPr/>
              </p:nvPicPr>
              <p:blipFill>
                <a:blip r:embed="rId581"/>
                <a:stretch>
                  <a:fillRect/>
                </a:stretch>
              </p:blipFill>
              <p:spPr>
                <a:xfrm>
                  <a:off x="3880087" y="1534404"/>
                  <a:ext cx="56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84" name="Freihand 183">
                  <a:extLst>
                    <a:ext uri="{FF2B5EF4-FFF2-40B4-BE49-F238E27FC236}">
                      <a16:creationId xmlns:a16="http://schemas.microsoft.com/office/drawing/2014/main" id="{C37BE089-EF1B-4EC1-9F7B-3EFA43C26FB4}"/>
                    </a:ext>
                  </a:extLst>
                </p14:cNvPr>
                <p14:cNvContentPartPr/>
                <p14:nvPr/>
              </p14:nvContentPartPr>
              <p14:xfrm>
                <a:off x="2359087" y="1604244"/>
                <a:ext cx="29880" cy="191160"/>
              </p14:xfrm>
            </p:contentPart>
          </mc:Choice>
          <mc:Fallback xmlns="">
            <p:pic>
              <p:nvPicPr>
                <p:cNvPr id="184" name="Freihand 183">
                  <a:extLst>
                    <a:ext uri="{FF2B5EF4-FFF2-40B4-BE49-F238E27FC236}">
                      <a16:creationId xmlns:a16="http://schemas.microsoft.com/office/drawing/2014/main" id="{C37BE089-EF1B-4EC1-9F7B-3EFA43C26FB4}"/>
                    </a:ext>
                  </a:extLst>
                </p:cNvPr>
                <p:cNvPicPr/>
                <p:nvPr/>
              </p:nvPicPr>
              <p:blipFill>
                <a:blip r:embed="rId583"/>
                <a:stretch>
                  <a:fillRect/>
                </a:stretch>
              </p:blipFill>
              <p:spPr>
                <a:xfrm>
                  <a:off x="2354767" y="1599924"/>
                  <a:ext cx="38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85" name="Freihand 184">
                  <a:extLst>
                    <a:ext uri="{FF2B5EF4-FFF2-40B4-BE49-F238E27FC236}">
                      <a16:creationId xmlns:a16="http://schemas.microsoft.com/office/drawing/2014/main" id="{90308A19-9A36-4BA7-B5E5-ECB1C24525BF}"/>
                    </a:ext>
                  </a:extLst>
                </p14:cNvPr>
                <p14:cNvContentPartPr/>
                <p14:nvPr/>
              </p14:nvContentPartPr>
              <p14:xfrm>
                <a:off x="2450887" y="1510644"/>
                <a:ext cx="1632600" cy="68040"/>
              </p14:xfrm>
            </p:contentPart>
          </mc:Choice>
          <mc:Fallback xmlns="">
            <p:pic>
              <p:nvPicPr>
                <p:cNvPr id="185" name="Freihand 184">
                  <a:extLst>
                    <a:ext uri="{FF2B5EF4-FFF2-40B4-BE49-F238E27FC236}">
                      <a16:creationId xmlns:a16="http://schemas.microsoft.com/office/drawing/2014/main" id="{90308A19-9A36-4BA7-B5E5-ECB1C24525BF}"/>
                    </a:ext>
                  </a:extLst>
                </p:cNvPr>
                <p:cNvPicPr/>
                <p:nvPr/>
              </p:nvPicPr>
              <p:blipFill>
                <a:blip r:embed="rId585"/>
                <a:stretch>
                  <a:fillRect/>
                </a:stretch>
              </p:blipFill>
              <p:spPr>
                <a:xfrm>
                  <a:off x="2446567" y="1506324"/>
                  <a:ext cx="164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86" name="Freihand 185">
                  <a:extLst>
                    <a:ext uri="{FF2B5EF4-FFF2-40B4-BE49-F238E27FC236}">
                      <a16:creationId xmlns:a16="http://schemas.microsoft.com/office/drawing/2014/main" id="{4EC3F664-07CD-4CD9-A6C0-F8D8207FC29B}"/>
                    </a:ext>
                  </a:extLst>
                </p14:cNvPr>
                <p14:cNvContentPartPr/>
                <p14:nvPr/>
              </p14:nvContentPartPr>
              <p14:xfrm>
                <a:off x="4069807" y="1543404"/>
                <a:ext cx="47160" cy="205200"/>
              </p14:xfrm>
            </p:contentPart>
          </mc:Choice>
          <mc:Fallback xmlns="">
            <p:pic>
              <p:nvPicPr>
                <p:cNvPr id="186" name="Freihand 185">
                  <a:extLst>
                    <a:ext uri="{FF2B5EF4-FFF2-40B4-BE49-F238E27FC236}">
                      <a16:creationId xmlns:a16="http://schemas.microsoft.com/office/drawing/2014/main" id="{4EC3F664-07CD-4CD9-A6C0-F8D8207FC29B}"/>
                    </a:ext>
                  </a:extLst>
                </p:cNvPr>
                <p:cNvPicPr/>
                <p:nvPr/>
              </p:nvPicPr>
              <p:blipFill>
                <a:blip r:embed="rId587"/>
                <a:stretch>
                  <a:fillRect/>
                </a:stretch>
              </p:blipFill>
              <p:spPr>
                <a:xfrm>
                  <a:off x="4065487" y="1539084"/>
                  <a:ext cx="55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88" name="Freihand 187">
                  <a:extLst>
                    <a:ext uri="{FF2B5EF4-FFF2-40B4-BE49-F238E27FC236}">
                      <a16:creationId xmlns:a16="http://schemas.microsoft.com/office/drawing/2014/main" id="{B94F39CF-F21A-4C7A-A8F1-FB6B6DD5CF82}"/>
                    </a:ext>
                  </a:extLst>
                </p14:cNvPr>
                <p14:cNvContentPartPr/>
                <p14:nvPr/>
              </p14:nvContentPartPr>
              <p14:xfrm>
                <a:off x="2373127" y="1808724"/>
                <a:ext cx="1630080" cy="92160"/>
              </p14:xfrm>
            </p:contentPart>
          </mc:Choice>
          <mc:Fallback xmlns="">
            <p:pic>
              <p:nvPicPr>
                <p:cNvPr id="188" name="Freihand 187">
                  <a:extLst>
                    <a:ext uri="{FF2B5EF4-FFF2-40B4-BE49-F238E27FC236}">
                      <a16:creationId xmlns:a16="http://schemas.microsoft.com/office/drawing/2014/main" id="{B94F39CF-F21A-4C7A-A8F1-FB6B6DD5CF82}"/>
                    </a:ext>
                  </a:extLst>
                </p:cNvPr>
                <p:cNvPicPr/>
                <p:nvPr/>
              </p:nvPicPr>
              <p:blipFill>
                <a:blip r:embed="rId589"/>
                <a:stretch>
                  <a:fillRect/>
                </a:stretch>
              </p:blipFill>
              <p:spPr>
                <a:xfrm>
                  <a:off x="2368807" y="1804404"/>
                  <a:ext cx="1638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89" name="Freihand 188">
                  <a:extLst>
                    <a:ext uri="{FF2B5EF4-FFF2-40B4-BE49-F238E27FC236}">
                      <a16:creationId xmlns:a16="http://schemas.microsoft.com/office/drawing/2014/main" id="{7AD3E2FB-8269-4522-AC3A-FCB6859B6082}"/>
                    </a:ext>
                  </a:extLst>
                </p14:cNvPr>
                <p14:cNvContentPartPr/>
                <p14:nvPr/>
              </p14:nvContentPartPr>
              <p14:xfrm>
                <a:off x="4332247" y="1669764"/>
                <a:ext cx="127080" cy="6480"/>
              </p14:xfrm>
            </p:contentPart>
          </mc:Choice>
          <mc:Fallback xmlns="">
            <p:pic>
              <p:nvPicPr>
                <p:cNvPr id="189" name="Freihand 188">
                  <a:extLst>
                    <a:ext uri="{FF2B5EF4-FFF2-40B4-BE49-F238E27FC236}">
                      <a16:creationId xmlns:a16="http://schemas.microsoft.com/office/drawing/2014/main" id="{7AD3E2FB-8269-4522-AC3A-FCB6859B6082}"/>
                    </a:ext>
                  </a:extLst>
                </p:cNvPr>
                <p:cNvPicPr/>
                <p:nvPr/>
              </p:nvPicPr>
              <p:blipFill>
                <a:blip r:embed="rId591"/>
                <a:stretch>
                  <a:fillRect/>
                </a:stretch>
              </p:blipFill>
              <p:spPr>
                <a:xfrm>
                  <a:off x="4327927" y="1665444"/>
                  <a:ext cx="135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90" name="Freihand 189">
                  <a:extLst>
                    <a:ext uri="{FF2B5EF4-FFF2-40B4-BE49-F238E27FC236}">
                      <a16:creationId xmlns:a16="http://schemas.microsoft.com/office/drawing/2014/main" id="{6FE8B242-B937-4460-9469-291C15FFE2B2}"/>
                    </a:ext>
                  </a:extLst>
                </p14:cNvPr>
                <p14:cNvContentPartPr/>
                <p14:nvPr/>
              </p14:nvContentPartPr>
              <p14:xfrm>
                <a:off x="4266367" y="1608204"/>
                <a:ext cx="135000" cy="137160"/>
              </p14:xfrm>
            </p:contentPart>
          </mc:Choice>
          <mc:Fallback xmlns="">
            <p:pic>
              <p:nvPicPr>
                <p:cNvPr id="190" name="Freihand 189">
                  <a:extLst>
                    <a:ext uri="{FF2B5EF4-FFF2-40B4-BE49-F238E27FC236}">
                      <a16:creationId xmlns:a16="http://schemas.microsoft.com/office/drawing/2014/main" id="{6FE8B242-B937-4460-9469-291C15FFE2B2}"/>
                    </a:ext>
                  </a:extLst>
                </p:cNvPr>
                <p:cNvPicPr/>
                <p:nvPr/>
              </p:nvPicPr>
              <p:blipFill>
                <a:blip r:embed="rId593"/>
                <a:stretch>
                  <a:fillRect/>
                </a:stretch>
              </p:blipFill>
              <p:spPr>
                <a:xfrm>
                  <a:off x="4262047" y="1603884"/>
                  <a:ext cx="14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2" name="Freihand 391">
                  <a:extLst>
                    <a:ext uri="{FF2B5EF4-FFF2-40B4-BE49-F238E27FC236}">
                      <a16:creationId xmlns:a16="http://schemas.microsoft.com/office/drawing/2014/main" id="{E5C3D86B-0F83-4230-92C6-1C8E0847B4E0}"/>
                    </a:ext>
                  </a:extLst>
                </p14:cNvPr>
                <p14:cNvContentPartPr/>
                <p14:nvPr/>
              </p14:nvContentPartPr>
              <p14:xfrm>
                <a:off x="3516487" y="1739604"/>
                <a:ext cx="304920" cy="36360"/>
              </p14:xfrm>
            </p:contentPart>
          </mc:Choice>
          <mc:Fallback xmlns="">
            <p:pic>
              <p:nvPicPr>
                <p:cNvPr id="392" name="Freihand 391">
                  <a:extLst>
                    <a:ext uri="{FF2B5EF4-FFF2-40B4-BE49-F238E27FC236}">
                      <a16:creationId xmlns:a16="http://schemas.microsoft.com/office/drawing/2014/main" id="{E5C3D86B-0F83-4230-92C6-1C8E0847B4E0}"/>
                    </a:ext>
                  </a:extLst>
                </p:cNvPr>
                <p:cNvPicPr/>
                <p:nvPr/>
              </p:nvPicPr>
              <p:blipFill>
                <a:blip r:embed="rId595"/>
                <a:stretch>
                  <a:fillRect/>
                </a:stretch>
              </p:blipFill>
              <p:spPr>
                <a:xfrm>
                  <a:off x="3512167" y="1735284"/>
                  <a:ext cx="31356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6">
            <p14:nvContentPartPr>
              <p14:cNvPr id="394" name="Freihand 393">
                <a:extLst>
                  <a:ext uri="{FF2B5EF4-FFF2-40B4-BE49-F238E27FC236}">
                    <a16:creationId xmlns:a16="http://schemas.microsoft.com/office/drawing/2014/main" id="{F0C97131-3DA0-4905-9C6A-ABD7C481F280}"/>
                  </a:ext>
                </a:extLst>
              </p14:cNvPr>
              <p14:cNvContentPartPr/>
              <p14:nvPr/>
            </p14:nvContentPartPr>
            <p14:xfrm>
              <a:off x="10246687" y="726564"/>
              <a:ext cx="929520" cy="596880"/>
            </p14:xfrm>
          </p:contentPart>
        </mc:Choice>
        <mc:Fallback xmlns="">
          <p:pic>
            <p:nvPicPr>
              <p:cNvPr id="394" name="Freihand 393">
                <a:extLst>
                  <a:ext uri="{FF2B5EF4-FFF2-40B4-BE49-F238E27FC236}">
                    <a16:creationId xmlns:a16="http://schemas.microsoft.com/office/drawing/2014/main" id="{F0C97131-3DA0-4905-9C6A-ABD7C481F280}"/>
                  </a:ext>
                </a:extLst>
              </p:cNvPr>
              <p:cNvPicPr/>
              <p:nvPr/>
            </p:nvPicPr>
            <p:blipFill>
              <a:blip r:embed="rId597"/>
              <a:stretch>
                <a:fillRect/>
              </a:stretch>
            </p:blipFill>
            <p:spPr>
              <a:xfrm>
                <a:off x="10242367" y="722244"/>
                <a:ext cx="938160" cy="605520"/>
              </a:xfrm>
              <a:prstGeom prst="rect">
                <a:avLst/>
              </a:prstGeom>
            </p:spPr>
          </p:pic>
        </mc:Fallback>
      </mc:AlternateContent>
      <p:grpSp>
        <p:nvGrpSpPr>
          <p:cNvPr id="398" name="Gruppieren 397">
            <a:extLst>
              <a:ext uri="{FF2B5EF4-FFF2-40B4-BE49-F238E27FC236}">
                <a16:creationId xmlns:a16="http://schemas.microsoft.com/office/drawing/2014/main" id="{7FBD758B-1CD7-4063-8C4B-0E251B601250}"/>
              </a:ext>
            </a:extLst>
          </p:cNvPr>
          <p:cNvGrpSpPr/>
          <p:nvPr/>
        </p:nvGrpSpPr>
        <p:grpSpPr>
          <a:xfrm>
            <a:off x="11262607" y="586524"/>
            <a:ext cx="267120" cy="142200"/>
            <a:chOff x="11262607" y="586524"/>
            <a:chExt cx="267120" cy="142200"/>
          </a:xfrm>
        </p:grpSpPr>
        <mc:AlternateContent xmlns:mc="http://schemas.openxmlformats.org/markup-compatibility/2006" xmlns:p14="http://schemas.microsoft.com/office/powerpoint/2010/main">
          <mc:Choice Requires="p14">
            <p:contentPart p14:bwMode="auto" r:id="rId598">
              <p14:nvContentPartPr>
                <p14:cNvPr id="396" name="Freihand 395">
                  <a:extLst>
                    <a:ext uri="{FF2B5EF4-FFF2-40B4-BE49-F238E27FC236}">
                      <a16:creationId xmlns:a16="http://schemas.microsoft.com/office/drawing/2014/main" id="{05CDCA46-973B-483F-BDD6-85F0C4B28B66}"/>
                    </a:ext>
                  </a:extLst>
                </p14:cNvPr>
                <p14:cNvContentPartPr/>
                <p14:nvPr/>
              </p14:nvContentPartPr>
              <p14:xfrm>
                <a:off x="11262607" y="598404"/>
                <a:ext cx="104760" cy="130320"/>
              </p14:xfrm>
            </p:contentPart>
          </mc:Choice>
          <mc:Fallback xmlns="">
            <p:pic>
              <p:nvPicPr>
                <p:cNvPr id="396" name="Freihand 395">
                  <a:extLst>
                    <a:ext uri="{FF2B5EF4-FFF2-40B4-BE49-F238E27FC236}">
                      <a16:creationId xmlns:a16="http://schemas.microsoft.com/office/drawing/2014/main" id="{05CDCA46-973B-483F-BDD6-85F0C4B28B66}"/>
                    </a:ext>
                  </a:extLst>
                </p:cNvPr>
                <p:cNvPicPr/>
                <p:nvPr/>
              </p:nvPicPr>
              <p:blipFill>
                <a:blip r:embed="rId599"/>
                <a:stretch>
                  <a:fillRect/>
                </a:stretch>
              </p:blipFill>
              <p:spPr>
                <a:xfrm>
                  <a:off x="11258287" y="594084"/>
                  <a:ext cx="113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7" name="Freihand 396">
                  <a:extLst>
                    <a:ext uri="{FF2B5EF4-FFF2-40B4-BE49-F238E27FC236}">
                      <a16:creationId xmlns:a16="http://schemas.microsoft.com/office/drawing/2014/main" id="{03330DF3-8A37-4368-9685-129D2D9B15AB}"/>
                    </a:ext>
                  </a:extLst>
                </p14:cNvPr>
                <p14:cNvContentPartPr/>
                <p14:nvPr/>
              </p14:nvContentPartPr>
              <p14:xfrm>
                <a:off x="11410927" y="586524"/>
                <a:ext cx="118800" cy="102960"/>
              </p14:xfrm>
            </p:contentPart>
          </mc:Choice>
          <mc:Fallback xmlns="">
            <p:pic>
              <p:nvPicPr>
                <p:cNvPr id="397" name="Freihand 396">
                  <a:extLst>
                    <a:ext uri="{FF2B5EF4-FFF2-40B4-BE49-F238E27FC236}">
                      <a16:creationId xmlns:a16="http://schemas.microsoft.com/office/drawing/2014/main" id="{03330DF3-8A37-4368-9685-129D2D9B15AB}"/>
                    </a:ext>
                  </a:extLst>
                </p:cNvPr>
                <p:cNvPicPr/>
                <p:nvPr/>
              </p:nvPicPr>
              <p:blipFill>
                <a:blip r:embed="rId601"/>
                <a:stretch>
                  <a:fillRect/>
                </a:stretch>
              </p:blipFill>
              <p:spPr>
                <a:xfrm>
                  <a:off x="11406607" y="582204"/>
                  <a:ext cx="127440" cy="111600"/>
                </a:xfrm>
                <a:prstGeom prst="rect">
                  <a:avLst/>
                </a:prstGeom>
              </p:spPr>
            </p:pic>
          </mc:Fallback>
        </mc:AlternateContent>
      </p:grpSp>
      <p:grpSp>
        <p:nvGrpSpPr>
          <p:cNvPr id="425" name="Gruppieren 424">
            <a:extLst>
              <a:ext uri="{FF2B5EF4-FFF2-40B4-BE49-F238E27FC236}">
                <a16:creationId xmlns:a16="http://schemas.microsoft.com/office/drawing/2014/main" id="{A6690448-B36B-410D-9641-18B7BFF316D4}"/>
              </a:ext>
            </a:extLst>
          </p:cNvPr>
          <p:cNvGrpSpPr/>
          <p:nvPr/>
        </p:nvGrpSpPr>
        <p:grpSpPr>
          <a:xfrm>
            <a:off x="173527" y="3585684"/>
            <a:ext cx="2023560" cy="285840"/>
            <a:chOff x="173527" y="3585684"/>
            <a:chExt cx="2023560" cy="285840"/>
          </a:xfrm>
        </p:grpSpPr>
        <mc:AlternateContent xmlns:mc="http://schemas.openxmlformats.org/markup-compatibility/2006" xmlns:p14="http://schemas.microsoft.com/office/powerpoint/2010/main">
          <mc:Choice Requires="p14">
            <p:contentPart p14:bwMode="auto" r:id="rId602">
              <p14:nvContentPartPr>
                <p14:cNvPr id="407" name="Freihand 406">
                  <a:extLst>
                    <a:ext uri="{FF2B5EF4-FFF2-40B4-BE49-F238E27FC236}">
                      <a16:creationId xmlns:a16="http://schemas.microsoft.com/office/drawing/2014/main" id="{C49C805E-D5D9-4320-8169-251E2B7E1354}"/>
                    </a:ext>
                  </a:extLst>
                </p14:cNvPr>
                <p14:cNvContentPartPr/>
                <p14:nvPr/>
              </p14:nvContentPartPr>
              <p14:xfrm>
                <a:off x="173527" y="3693324"/>
                <a:ext cx="120600" cy="178200"/>
              </p14:xfrm>
            </p:contentPart>
          </mc:Choice>
          <mc:Fallback xmlns="">
            <p:pic>
              <p:nvPicPr>
                <p:cNvPr id="407" name="Freihand 406">
                  <a:extLst>
                    <a:ext uri="{FF2B5EF4-FFF2-40B4-BE49-F238E27FC236}">
                      <a16:creationId xmlns:a16="http://schemas.microsoft.com/office/drawing/2014/main" id="{C49C805E-D5D9-4320-8169-251E2B7E1354}"/>
                    </a:ext>
                  </a:extLst>
                </p:cNvPr>
                <p:cNvPicPr/>
                <p:nvPr/>
              </p:nvPicPr>
              <p:blipFill>
                <a:blip r:embed="rId603"/>
                <a:stretch>
                  <a:fillRect/>
                </a:stretch>
              </p:blipFill>
              <p:spPr>
                <a:xfrm>
                  <a:off x="169207" y="3689004"/>
                  <a:ext cx="129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8" name="Freihand 407">
                  <a:extLst>
                    <a:ext uri="{FF2B5EF4-FFF2-40B4-BE49-F238E27FC236}">
                      <a16:creationId xmlns:a16="http://schemas.microsoft.com/office/drawing/2014/main" id="{69354A74-059E-47AF-B6FD-367D90792D6C}"/>
                    </a:ext>
                  </a:extLst>
                </p14:cNvPr>
                <p14:cNvContentPartPr/>
                <p14:nvPr/>
              </p14:nvContentPartPr>
              <p14:xfrm>
                <a:off x="343087" y="3733284"/>
                <a:ext cx="75600" cy="84960"/>
              </p14:xfrm>
            </p:contentPart>
          </mc:Choice>
          <mc:Fallback xmlns="">
            <p:pic>
              <p:nvPicPr>
                <p:cNvPr id="408" name="Freihand 407">
                  <a:extLst>
                    <a:ext uri="{FF2B5EF4-FFF2-40B4-BE49-F238E27FC236}">
                      <a16:creationId xmlns:a16="http://schemas.microsoft.com/office/drawing/2014/main" id="{69354A74-059E-47AF-B6FD-367D90792D6C}"/>
                    </a:ext>
                  </a:extLst>
                </p:cNvPr>
                <p:cNvPicPr/>
                <p:nvPr/>
              </p:nvPicPr>
              <p:blipFill>
                <a:blip r:embed="rId605"/>
                <a:stretch>
                  <a:fillRect/>
                </a:stretch>
              </p:blipFill>
              <p:spPr>
                <a:xfrm>
                  <a:off x="338767" y="3728964"/>
                  <a:ext cx="8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9" name="Freihand 408">
                  <a:extLst>
                    <a:ext uri="{FF2B5EF4-FFF2-40B4-BE49-F238E27FC236}">
                      <a16:creationId xmlns:a16="http://schemas.microsoft.com/office/drawing/2014/main" id="{8DD46A68-F4B7-4830-A77D-7C09329187E7}"/>
                    </a:ext>
                  </a:extLst>
                </p14:cNvPr>
                <p14:cNvContentPartPr/>
                <p14:nvPr/>
              </p14:nvContentPartPr>
              <p14:xfrm>
                <a:off x="446047" y="3746604"/>
                <a:ext cx="59040" cy="76320"/>
              </p14:xfrm>
            </p:contentPart>
          </mc:Choice>
          <mc:Fallback xmlns="">
            <p:pic>
              <p:nvPicPr>
                <p:cNvPr id="409" name="Freihand 408">
                  <a:extLst>
                    <a:ext uri="{FF2B5EF4-FFF2-40B4-BE49-F238E27FC236}">
                      <a16:creationId xmlns:a16="http://schemas.microsoft.com/office/drawing/2014/main" id="{8DD46A68-F4B7-4830-A77D-7C09329187E7}"/>
                    </a:ext>
                  </a:extLst>
                </p:cNvPr>
                <p:cNvPicPr/>
                <p:nvPr/>
              </p:nvPicPr>
              <p:blipFill>
                <a:blip r:embed="rId607"/>
                <a:stretch>
                  <a:fillRect/>
                </a:stretch>
              </p:blipFill>
              <p:spPr>
                <a:xfrm>
                  <a:off x="441727" y="3742284"/>
                  <a:ext cx="67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0" name="Freihand 409">
                  <a:extLst>
                    <a:ext uri="{FF2B5EF4-FFF2-40B4-BE49-F238E27FC236}">
                      <a16:creationId xmlns:a16="http://schemas.microsoft.com/office/drawing/2014/main" id="{7B084D0E-19B0-493D-B37D-5AE2F733189F}"/>
                    </a:ext>
                  </a:extLst>
                </p14:cNvPr>
                <p14:cNvContentPartPr/>
                <p14:nvPr/>
              </p14:nvContentPartPr>
              <p14:xfrm>
                <a:off x="543247" y="3765324"/>
                <a:ext cx="202680" cy="61200"/>
              </p14:xfrm>
            </p:contentPart>
          </mc:Choice>
          <mc:Fallback xmlns="">
            <p:pic>
              <p:nvPicPr>
                <p:cNvPr id="410" name="Freihand 409">
                  <a:extLst>
                    <a:ext uri="{FF2B5EF4-FFF2-40B4-BE49-F238E27FC236}">
                      <a16:creationId xmlns:a16="http://schemas.microsoft.com/office/drawing/2014/main" id="{7B084D0E-19B0-493D-B37D-5AE2F733189F}"/>
                    </a:ext>
                  </a:extLst>
                </p:cNvPr>
                <p:cNvPicPr/>
                <p:nvPr/>
              </p:nvPicPr>
              <p:blipFill>
                <a:blip r:embed="rId609"/>
                <a:stretch>
                  <a:fillRect/>
                </a:stretch>
              </p:blipFill>
              <p:spPr>
                <a:xfrm>
                  <a:off x="538927" y="3761004"/>
                  <a:ext cx="21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1" name="Freihand 410">
                  <a:extLst>
                    <a:ext uri="{FF2B5EF4-FFF2-40B4-BE49-F238E27FC236}">
                      <a16:creationId xmlns:a16="http://schemas.microsoft.com/office/drawing/2014/main" id="{9D6B43F7-6544-478E-A5E9-6EEA881C307B}"/>
                    </a:ext>
                  </a:extLst>
                </p14:cNvPr>
                <p14:cNvContentPartPr/>
                <p14:nvPr/>
              </p14:nvContentPartPr>
              <p14:xfrm>
                <a:off x="779407" y="3673164"/>
                <a:ext cx="88200" cy="149040"/>
              </p14:xfrm>
            </p:contentPart>
          </mc:Choice>
          <mc:Fallback xmlns="">
            <p:pic>
              <p:nvPicPr>
                <p:cNvPr id="411" name="Freihand 410">
                  <a:extLst>
                    <a:ext uri="{FF2B5EF4-FFF2-40B4-BE49-F238E27FC236}">
                      <a16:creationId xmlns:a16="http://schemas.microsoft.com/office/drawing/2014/main" id="{9D6B43F7-6544-478E-A5E9-6EEA881C307B}"/>
                    </a:ext>
                  </a:extLst>
                </p:cNvPr>
                <p:cNvPicPr/>
                <p:nvPr/>
              </p:nvPicPr>
              <p:blipFill>
                <a:blip r:embed="rId611"/>
                <a:stretch>
                  <a:fillRect/>
                </a:stretch>
              </p:blipFill>
              <p:spPr>
                <a:xfrm>
                  <a:off x="775087" y="3668844"/>
                  <a:ext cx="96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2" name="Freihand 411">
                  <a:extLst>
                    <a:ext uri="{FF2B5EF4-FFF2-40B4-BE49-F238E27FC236}">
                      <a16:creationId xmlns:a16="http://schemas.microsoft.com/office/drawing/2014/main" id="{FA725F36-23DE-4D04-BCAC-1C0F43C8FCDD}"/>
                    </a:ext>
                  </a:extLst>
                </p14:cNvPr>
                <p14:cNvContentPartPr/>
                <p14:nvPr/>
              </p14:nvContentPartPr>
              <p14:xfrm>
                <a:off x="893527" y="3727524"/>
                <a:ext cx="299880" cy="99360"/>
              </p14:xfrm>
            </p:contentPart>
          </mc:Choice>
          <mc:Fallback xmlns="">
            <p:pic>
              <p:nvPicPr>
                <p:cNvPr id="412" name="Freihand 411">
                  <a:extLst>
                    <a:ext uri="{FF2B5EF4-FFF2-40B4-BE49-F238E27FC236}">
                      <a16:creationId xmlns:a16="http://schemas.microsoft.com/office/drawing/2014/main" id="{FA725F36-23DE-4D04-BCAC-1C0F43C8FCDD}"/>
                    </a:ext>
                  </a:extLst>
                </p:cNvPr>
                <p:cNvPicPr/>
                <p:nvPr/>
              </p:nvPicPr>
              <p:blipFill>
                <a:blip r:embed="rId613"/>
                <a:stretch>
                  <a:fillRect/>
                </a:stretch>
              </p:blipFill>
              <p:spPr>
                <a:xfrm>
                  <a:off x="889207" y="3723204"/>
                  <a:ext cx="30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3" name="Freihand 412">
                  <a:extLst>
                    <a:ext uri="{FF2B5EF4-FFF2-40B4-BE49-F238E27FC236}">
                      <a16:creationId xmlns:a16="http://schemas.microsoft.com/office/drawing/2014/main" id="{E3EBC9AD-E86E-4071-9B73-7F5AE0CD4E07}"/>
                    </a:ext>
                  </a:extLst>
                </p14:cNvPr>
                <p14:cNvContentPartPr/>
                <p14:nvPr/>
              </p14:nvContentPartPr>
              <p14:xfrm>
                <a:off x="1173967" y="3642564"/>
                <a:ext cx="57960" cy="151920"/>
              </p14:xfrm>
            </p:contentPart>
          </mc:Choice>
          <mc:Fallback xmlns="">
            <p:pic>
              <p:nvPicPr>
                <p:cNvPr id="413" name="Freihand 412">
                  <a:extLst>
                    <a:ext uri="{FF2B5EF4-FFF2-40B4-BE49-F238E27FC236}">
                      <a16:creationId xmlns:a16="http://schemas.microsoft.com/office/drawing/2014/main" id="{E3EBC9AD-E86E-4071-9B73-7F5AE0CD4E07}"/>
                    </a:ext>
                  </a:extLst>
                </p:cNvPr>
                <p:cNvPicPr/>
                <p:nvPr/>
              </p:nvPicPr>
              <p:blipFill>
                <a:blip r:embed="rId615"/>
                <a:stretch>
                  <a:fillRect/>
                </a:stretch>
              </p:blipFill>
              <p:spPr>
                <a:xfrm>
                  <a:off x="1169647" y="3638244"/>
                  <a:ext cx="6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4" name="Freihand 413">
                  <a:extLst>
                    <a:ext uri="{FF2B5EF4-FFF2-40B4-BE49-F238E27FC236}">
                      <a16:creationId xmlns:a16="http://schemas.microsoft.com/office/drawing/2014/main" id="{EB5F473B-CE00-4DA7-AD6A-4D1ABB222AF8}"/>
                    </a:ext>
                  </a:extLst>
                </p14:cNvPr>
                <p14:cNvContentPartPr/>
                <p14:nvPr/>
              </p14:nvContentPartPr>
              <p14:xfrm>
                <a:off x="1164607" y="3658764"/>
                <a:ext cx="41760" cy="9720"/>
              </p14:xfrm>
            </p:contentPart>
          </mc:Choice>
          <mc:Fallback xmlns="">
            <p:pic>
              <p:nvPicPr>
                <p:cNvPr id="414" name="Freihand 413">
                  <a:extLst>
                    <a:ext uri="{FF2B5EF4-FFF2-40B4-BE49-F238E27FC236}">
                      <a16:creationId xmlns:a16="http://schemas.microsoft.com/office/drawing/2014/main" id="{EB5F473B-CE00-4DA7-AD6A-4D1ABB222AF8}"/>
                    </a:ext>
                  </a:extLst>
                </p:cNvPr>
                <p:cNvPicPr/>
                <p:nvPr/>
              </p:nvPicPr>
              <p:blipFill>
                <a:blip r:embed="rId617"/>
                <a:stretch>
                  <a:fillRect/>
                </a:stretch>
              </p:blipFill>
              <p:spPr>
                <a:xfrm>
                  <a:off x="1160287" y="3654444"/>
                  <a:ext cx="50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5" name="Freihand 414">
                  <a:extLst>
                    <a:ext uri="{FF2B5EF4-FFF2-40B4-BE49-F238E27FC236}">
                      <a16:creationId xmlns:a16="http://schemas.microsoft.com/office/drawing/2014/main" id="{F02854CE-B35D-4F72-8B78-C3A22932DBD0}"/>
                    </a:ext>
                  </a:extLst>
                </p14:cNvPr>
                <p14:cNvContentPartPr/>
                <p14:nvPr/>
              </p14:nvContentPartPr>
              <p14:xfrm>
                <a:off x="1265767" y="3701244"/>
                <a:ext cx="48600" cy="61200"/>
              </p14:xfrm>
            </p:contentPart>
          </mc:Choice>
          <mc:Fallback xmlns="">
            <p:pic>
              <p:nvPicPr>
                <p:cNvPr id="415" name="Freihand 414">
                  <a:extLst>
                    <a:ext uri="{FF2B5EF4-FFF2-40B4-BE49-F238E27FC236}">
                      <a16:creationId xmlns:a16="http://schemas.microsoft.com/office/drawing/2014/main" id="{F02854CE-B35D-4F72-8B78-C3A22932DBD0}"/>
                    </a:ext>
                  </a:extLst>
                </p:cNvPr>
                <p:cNvPicPr/>
                <p:nvPr/>
              </p:nvPicPr>
              <p:blipFill>
                <a:blip r:embed="rId619"/>
                <a:stretch>
                  <a:fillRect/>
                </a:stretch>
              </p:blipFill>
              <p:spPr>
                <a:xfrm>
                  <a:off x="1261447" y="3696924"/>
                  <a:ext cx="57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6" name="Freihand 415">
                  <a:extLst>
                    <a:ext uri="{FF2B5EF4-FFF2-40B4-BE49-F238E27FC236}">
                      <a16:creationId xmlns:a16="http://schemas.microsoft.com/office/drawing/2014/main" id="{F5DCE446-8509-44E7-B7BD-FFF8661112E8}"/>
                    </a:ext>
                  </a:extLst>
                </p14:cNvPr>
                <p14:cNvContentPartPr/>
                <p14:nvPr/>
              </p14:nvContentPartPr>
              <p14:xfrm>
                <a:off x="1338127" y="3613764"/>
                <a:ext cx="109080" cy="168480"/>
              </p14:xfrm>
            </p:contentPart>
          </mc:Choice>
          <mc:Fallback xmlns="">
            <p:pic>
              <p:nvPicPr>
                <p:cNvPr id="416" name="Freihand 415">
                  <a:extLst>
                    <a:ext uri="{FF2B5EF4-FFF2-40B4-BE49-F238E27FC236}">
                      <a16:creationId xmlns:a16="http://schemas.microsoft.com/office/drawing/2014/main" id="{F5DCE446-8509-44E7-B7BD-FFF8661112E8}"/>
                    </a:ext>
                  </a:extLst>
                </p:cNvPr>
                <p:cNvPicPr/>
                <p:nvPr/>
              </p:nvPicPr>
              <p:blipFill>
                <a:blip r:embed="rId621"/>
                <a:stretch>
                  <a:fillRect/>
                </a:stretch>
              </p:blipFill>
              <p:spPr>
                <a:xfrm>
                  <a:off x="1333807" y="3609444"/>
                  <a:ext cx="11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7" name="Freihand 416">
                  <a:extLst>
                    <a:ext uri="{FF2B5EF4-FFF2-40B4-BE49-F238E27FC236}">
                      <a16:creationId xmlns:a16="http://schemas.microsoft.com/office/drawing/2014/main" id="{88242614-68D8-45FB-8E55-8868F2DFC1F2}"/>
                    </a:ext>
                  </a:extLst>
                </p14:cNvPr>
                <p14:cNvContentPartPr/>
                <p14:nvPr/>
              </p14:nvContentPartPr>
              <p14:xfrm>
                <a:off x="1500847" y="3602604"/>
                <a:ext cx="322560" cy="242640"/>
              </p14:xfrm>
            </p:contentPart>
          </mc:Choice>
          <mc:Fallback xmlns="">
            <p:pic>
              <p:nvPicPr>
                <p:cNvPr id="417" name="Freihand 416">
                  <a:extLst>
                    <a:ext uri="{FF2B5EF4-FFF2-40B4-BE49-F238E27FC236}">
                      <a16:creationId xmlns:a16="http://schemas.microsoft.com/office/drawing/2014/main" id="{88242614-68D8-45FB-8E55-8868F2DFC1F2}"/>
                    </a:ext>
                  </a:extLst>
                </p:cNvPr>
                <p:cNvPicPr/>
                <p:nvPr/>
              </p:nvPicPr>
              <p:blipFill>
                <a:blip r:embed="rId623"/>
                <a:stretch>
                  <a:fillRect/>
                </a:stretch>
              </p:blipFill>
              <p:spPr>
                <a:xfrm>
                  <a:off x="1496527" y="3598284"/>
                  <a:ext cx="331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8" name="Freihand 417">
                  <a:extLst>
                    <a:ext uri="{FF2B5EF4-FFF2-40B4-BE49-F238E27FC236}">
                      <a16:creationId xmlns:a16="http://schemas.microsoft.com/office/drawing/2014/main" id="{C62FB974-3246-4E3A-9050-24428D51FE56}"/>
                    </a:ext>
                  </a:extLst>
                </p14:cNvPr>
                <p14:cNvContentPartPr/>
                <p14:nvPr/>
              </p14:nvContentPartPr>
              <p14:xfrm>
                <a:off x="1816927" y="3600804"/>
                <a:ext cx="19440" cy="43920"/>
              </p14:xfrm>
            </p:contentPart>
          </mc:Choice>
          <mc:Fallback xmlns="">
            <p:pic>
              <p:nvPicPr>
                <p:cNvPr id="418" name="Freihand 417">
                  <a:extLst>
                    <a:ext uri="{FF2B5EF4-FFF2-40B4-BE49-F238E27FC236}">
                      <a16:creationId xmlns:a16="http://schemas.microsoft.com/office/drawing/2014/main" id="{C62FB974-3246-4E3A-9050-24428D51FE56}"/>
                    </a:ext>
                  </a:extLst>
                </p:cNvPr>
                <p:cNvPicPr/>
                <p:nvPr/>
              </p:nvPicPr>
              <p:blipFill>
                <a:blip r:embed="rId625"/>
                <a:stretch>
                  <a:fillRect/>
                </a:stretch>
              </p:blipFill>
              <p:spPr>
                <a:xfrm>
                  <a:off x="1812607" y="3596484"/>
                  <a:ext cx="280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9" name="Freihand 418">
                  <a:extLst>
                    <a:ext uri="{FF2B5EF4-FFF2-40B4-BE49-F238E27FC236}">
                      <a16:creationId xmlns:a16="http://schemas.microsoft.com/office/drawing/2014/main" id="{4757EFA1-17E4-4E0B-B59B-7B132D678E9D}"/>
                    </a:ext>
                  </a:extLst>
                </p14:cNvPr>
                <p14:cNvContentPartPr/>
                <p14:nvPr/>
              </p14:nvContentPartPr>
              <p14:xfrm>
                <a:off x="1886407" y="3585684"/>
                <a:ext cx="88560" cy="149760"/>
              </p14:xfrm>
            </p:contentPart>
          </mc:Choice>
          <mc:Fallback xmlns="">
            <p:pic>
              <p:nvPicPr>
                <p:cNvPr id="419" name="Freihand 418">
                  <a:extLst>
                    <a:ext uri="{FF2B5EF4-FFF2-40B4-BE49-F238E27FC236}">
                      <a16:creationId xmlns:a16="http://schemas.microsoft.com/office/drawing/2014/main" id="{4757EFA1-17E4-4E0B-B59B-7B132D678E9D}"/>
                    </a:ext>
                  </a:extLst>
                </p:cNvPr>
                <p:cNvPicPr/>
                <p:nvPr/>
              </p:nvPicPr>
              <p:blipFill>
                <a:blip r:embed="rId627"/>
                <a:stretch>
                  <a:fillRect/>
                </a:stretch>
              </p:blipFill>
              <p:spPr>
                <a:xfrm>
                  <a:off x="1882087" y="3581364"/>
                  <a:ext cx="97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0" name="Freihand 419">
                  <a:extLst>
                    <a:ext uri="{FF2B5EF4-FFF2-40B4-BE49-F238E27FC236}">
                      <a16:creationId xmlns:a16="http://schemas.microsoft.com/office/drawing/2014/main" id="{BAD9D8F0-89D3-4A49-BDAA-3B44AD9690FB}"/>
                    </a:ext>
                  </a:extLst>
                </p14:cNvPr>
                <p14:cNvContentPartPr/>
                <p14:nvPr/>
              </p14:nvContentPartPr>
              <p14:xfrm>
                <a:off x="1998007" y="3653364"/>
                <a:ext cx="82080" cy="73800"/>
              </p14:xfrm>
            </p:contentPart>
          </mc:Choice>
          <mc:Fallback xmlns="">
            <p:pic>
              <p:nvPicPr>
                <p:cNvPr id="420" name="Freihand 419">
                  <a:extLst>
                    <a:ext uri="{FF2B5EF4-FFF2-40B4-BE49-F238E27FC236}">
                      <a16:creationId xmlns:a16="http://schemas.microsoft.com/office/drawing/2014/main" id="{BAD9D8F0-89D3-4A49-BDAA-3B44AD9690FB}"/>
                    </a:ext>
                  </a:extLst>
                </p:cNvPr>
                <p:cNvPicPr/>
                <p:nvPr/>
              </p:nvPicPr>
              <p:blipFill>
                <a:blip r:embed="rId629"/>
                <a:stretch>
                  <a:fillRect/>
                </a:stretch>
              </p:blipFill>
              <p:spPr>
                <a:xfrm>
                  <a:off x="1993687" y="3649044"/>
                  <a:ext cx="90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1" name="Freihand 420">
                  <a:extLst>
                    <a:ext uri="{FF2B5EF4-FFF2-40B4-BE49-F238E27FC236}">
                      <a16:creationId xmlns:a16="http://schemas.microsoft.com/office/drawing/2014/main" id="{19B60F6A-0C0E-4D4A-A08B-E1609777C07C}"/>
                    </a:ext>
                  </a:extLst>
                </p14:cNvPr>
                <p14:cNvContentPartPr/>
                <p14:nvPr/>
              </p14:nvContentPartPr>
              <p14:xfrm>
                <a:off x="2121127" y="3633564"/>
                <a:ext cx="75960" cy="85320"/>
              </p14:xfrm>
            </p:contentPart>
          </mc:Choice>
          <mc:Fallback xmlns="">
            <p:pic>
              <p:nvPicPr>
                <p:cNvPr id="421" name="Freihand 420">
                  <a:extLst>
                    <a:ext uri="{FF2B5EF4-FFF2-40B4-BE49-F238E27FC236}">
                      <a16:creationId xmlns:a16="http://schemas.microsoft.com/office/drawing/2014/main" id="{19B60F6A-0C0E-4D4A-A08B-E1609777C07C}"/>
                    </a:ext>
                  </a:extLst>
                </p:cNvPr>
                <p:cNvPicPr/>
                <p:nvPr/>
              </p:nvPicPr>
              <p:blipFill>
                <a:blip r:embed="rId631"/>
                <a:stretch>
                  <a:fillRect/>
                </a:stretch>
              </p:blipFill>
              <p:spPr>
                <a:xfrm>
                  <a:off x="2116807" y="3629244"/>
                  <a:ext cx="84600" cy="93960"/>
                </a:xfrm>
                <a:prstGeom prst="rect">
                  <a:avLst/>
                </a:prstGeom>
              </p:spPr>
            </p:pic>
          </mc:Fallback>
        </mc:AlternateContent>
      </p:grpSp>
      <p:grpSp>
        <p:nvGrpSpPr>
          <p:cNvPr id="428" name="Gruppieren 427">
            <a:extLst>
              <a:ext uri="{FF2B5EF4-FFF2-40B4-BE49-F238E27FC236}">
                <a16:creationId xmlns:a16="http://schemas.microsoft.com/office/drawing/2014/main" id="{AA0CB9CE-DD05-4EA3-AE0B-C9F6521D6B0C}"/>
              </a:ext>
            </a:extLst>
          </p:cNvPr>
          <p:cNvGrpSpPr/>
          <p:nvPr/>
        </p:nvGrpSpPr>
        <p:grpSpPr>
          <a:xfrm>
            <a:off x="2435767" y="3546084"/>
            <a:ext cx="456840" cy="201240"/>
            <a:chOff x="2435767" y="3546084"/>
            <a:chExt cx="456840" cy="201240"/>
          </a:xfrm>
        </p:grpSpPr>
        <mc:AlternateContent xmlns:mc="http://schemas.openxmlformats.org/markup-compatibility/2006" xmlns:p14="http://schemas.microsoft.com/office/powerpoint/2010/main">
          <mc:Choice Requires="p14">
            <p:contentPart p14:bwMode="auto" r:id="rId632">
              <p14:nvContentPartPr>
                <p14:cNvPr id="422" name="Freihand 421">
                  <a:extLst>
                    <a:ext uri="{FF2B5EF4-FFF2-40B4-BE49-F238E27FC236}">
                      <a16:creationId xmlns:a16="http://schemas.microsoft.com/office/drawing/2014/main" id="{3BA39738-761F-4C89-83DC-8C0852E388A8}"/>
                    </a:ext>
                  </a:extLst>
                </p14:cNvPr>
                <p14:cNvContentPartPr/>
                <p14:nvPr/>
              </p14:nvContentPartPr>
              <p14:xfrm>
                <a:off x="2435767" y="3546084"/>
                <a:ext cx="137520" cy="200880"/>
              </p14:xfrm>
            </p:contentPart>
          </mc:Choice>
          <mc:Fallback xmlns="">
            <p:pic>
              <p:nvPicPr>
                <p:cNvPr id="422" name="Freihand 421">
                  <a:extLst>
                    <a:ext uri="{FF2B5EF4-FFF2-40B4-BE49-F238E27FC236}">
                      <a16:creationId xmlns:a16="http://schemas.microsoft.com/office/drawing/2014/main" id="{3BA39738-761F-4C89-83DC-8C0852E388A8}"/>
                    </a:ext>
                  </a:extLst>
                </p:cNvPr>
                <p:cNvPicPr/>
                <p:nvPr/>
              </p:nvPicPr>
              <p:blipFill>
                <a:blip r:embed="rId633"/>
                <a:stretch>
                  <a:fillRect/>
                </a:stretch>
              </p:blipFill>
              <p:spPr>
                <a:xfrm>
                  <a:off x="2431447" y="3541764"/>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3" name="Freihand 422">
                  <a:extLst>
                    <a:ext uri="{FF2B5EF4-FFF2-40B4-BE49-F238E27FC236}">
                      <a16:creationId xmlns:a16="http://schemas.microsoft.com/office/drawing/2014/main" id="{C15911B1-9A6F-4449-B8E3-64D0124108D7}"/>
                    </a:ext>
                  </a:extLst>
                </p14:cNvPr>
                <p14:cNvContentPartPr/>
                <p14:nvPr/>
              </p14:nvContentPartPr>
              <p14:xfrm>
                <a:off x="2621887" y="3564084"/>
                <a:ext cx="122760" cy="183240"/>
              </p14:xfrm>
            </p:contentPart>
          </mc:Choice>
          <mc:Fallback xmlns="">
            <p:pic>
              <p:nvPicPr>
                <p:cNvPr id="423" name="Freihand 422">
                  <a:extLst>
                    <a:ext uri="{FF2B5EF4-FFF2-40B4-BE49-F238E27FC236}">
                      <a16:creationId xmlns:a16="http://schemas.microsoft.com/office/drawing/2014/main" id="{C15911B1-9A6F-4449-B8E3-64D0124108D7}"/>
                    </a:ext>
                  </a:extLst>
                </p:cNvPr>
                <p:cNvPicPr/>
                <p:nvPr/>
              </p:nvPicPr>
              <p:blipFill>
                <a:blip r:embed="rId635"/>
                <a:stretch>
                  <a:fillRect/>
                </a:stretch>
              </p:blipFill>
              <p:spPr>
                <a:xfrm>
                  <a:off x="2617567" y="3559764"/>
                  <a:ext cx="131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6" name="Freihand 425">
                  <a:extLst>
                    <a:ext uri="{FF2B5EF4-FFF2-40B4-BE49-F238E27FC236}">
                      <a16:creationId xmlns:a16="http://schemas.microsoft.com/office/drawing/2014/main" id="{6AFFE4C0-B2B6-4EED-8515-7F813A03F062}"/>
                    </a:ext>
                  </a:extLst>
                </p14:cNvPr>
                <p14:cNvContentPartPr/>
                <p14:nvPr/>
              </p14:nvContentPartPr>
              <p14:xfrm>
                <a:off x="2866327" y="3617004"/>
                <a:ext cx="26280" cy="3960"/>
              </p14:xfrm>
            </p:contentPart>
          </mc:Choice>
          <mc:Fallback xmlns="">
            <p:pic>
              <p:nvPicPr>
                <p:cNvPr id="426" name="Freihand 425">
                  <a:extLst>
                    <a:ext uri="{FF2B5EF4-FFF2-40B4-BE49-F238E27FC236}">
                      <a16:creationId xmlns:a16="http://schemas.microsoft.com/office/drawing/2014/main" id="{6AFFE4C0-B2B6-4EED-8515-7F813A03F062}"/>
                    </a:ext>
                  </a:extLst>
                </p:cNvPr>
                <p:cNvPicPr/>
                <p:nvPr/>
              </p:nvPicPr>
              <p:blipFill>
                <a:blip r:embed="rId637"/>
                <a:stretch>
                  <a:fillRect/>
                </a:stretch>
              </p:blipFill>
              <p:spPr>
                <a:xfrm>
                  <a:off x="2862007" y="3612684"/>
                  <a:ext cx="3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7" name="Freihand 426">
                  <a:extLst>
                    <a:ext uri="{FF2B5EF4-FFF2-40B4-BE49-F238E27FC236}">
                      <a16:creationId xmlns:a16="http://schemas.microsoft.com/office/drawing/2014/main" id="{C649A118-8E9E-4E63-9DCE-E2CF1C7D7EB2}"/>
                    </a:ext>
                  </a:extLst>
                </p14:cNvPr>
                <p14:cNvContentPartPr/>
                <p14:nvPr/>
              </p14:nvContentPartPr>
              <p14:xfrm>
                <a:off x="2868127" y="3682524"/>
                <a:ext cx="11520" cy="32040"/>
              </p14:xfrm>
            </p:contentPart>
          </mc:Choice>
          <mc:Fallback xmlns="">
            <p:pic>
              <p:nvPicPr>
                <p:cNvPr id="427" name="Freihand 426">
                  <a:extLst>
                    <a:ext uri="{FF2B5EF4-FFF2-40B4-BE49-F238E27FC236}">
                      <a16:creationId xmlns:a16="http://schemas.microsoft.com/office/drawing/2014/main" id="{C649A118-8E9E-4E63-9DCE-E2CF1C7D7EB2}"/>
                    </a:ext>
                  </a:extLst>
                </p:cNvPr>
                <p:cNvPicPr/>
                <p:nvPr/>
              </p:nvPicPr>
              <p:blipFill>
                <a:blip r:embed="rId639"/>
                <a:stretch>
                  <a:fillRect/>
                </a:stretch>
              </p:blipFill>
              <p:spPr>
                <a:xfrm>
                  <a:off x="2863807" y="3678204"/>
                  <a:ext cx="20160" cy="40680"/>
                </a:xfrm>
                <a:prstGeom prst="rect">
                  <a:avLst/>
                </a:prstGeom>
              </p:spPr>
            </p:pic>
          </mc:Fallback>
        </mc:AlternateContent>
      </p:grpSp>
      <p:grpSp>
        <p:nvGrpSpPr>
          <p:cNvPr id="438" name="Gruppieren 437">
            <a:extLst>
              <a:ext uri="{FF2B5EF4-FFF2-40B4-BE49-F238E27FC236}">
                <a16:creationId xmlns:a16="http://schemas.microsoft.com/office/drawing/2014/main" id="{B46E2A0A-FDDA-4152-8A80-9B6D4125D0D9}"/>
              </a:ext>
            </a:extLst>
          </p:cNvPr>
          <p:cNvGrpSpPr/>
          <p:nvPr/>
        </p:nvGrpSpPr>
        <p:grpSpPr>
          <a:xfrm>
            <a:off x="3064327" y="3454644"/>
            <a:ext cx="1104480" cy="274680"/>
            <a:chOff x="3064327" y="3454644"/>
            <a:chExt cx="1104480" cy="274680"/>
          </a:xfrm>
        </p:grpSpPr>
        <mc:AlternateContent xmlns:mc="http://schemas.openxmlformats.org/markup-compatibility/2006" xmlns:p14="http://schemas.microsoft.com/office/powerpoint/2010/main">
          <mc:Choice Requires="p14">
            <p:contentPart p14:bwMode="auto" r:id="rId640">
              <p14:nvContentPartPr>
                <p14:cNvPr id="429" name="Freihand 428">
                  <a:extLst>
                    <a:ext uri="{FF2B5EF4-FFF2-40B4-BE49-F238E27FC236}">
                      <a16:creationId xmlns:a16="http://schemas.microsoft.com/office/drawing/2014/main" id="{96E1C4C7-3155-4310-B9FE-76541F3695AE}"/>
                    </a:ext>
                  </a:extLst>
                </p14:cNvPr>
                <p14:cNvContentPartPr/>
                <p14:nvPr/>
              </p14:nvContentPartPr>
              <p14:xfrm>
                <a:off x="3199687" y="3582084"/>
                <a:ext cx="18360" cy="147240"/>
              </p14:xfrm>
            </p:contentPart>
          </mc:Choice>
          <mc:Fallback xmlns="">
            <p:pic>
              <p:nvPicPr>
                <p:cNvPr id="429" name="Freihand 428">
                  <a:extLst>
                    <a:ext uri="{FF2B5EF4-FFF2-40B4-BE49-F238E27FC236}">
                      <a16:creationId xmlns:a16="http://schemas.microsoft.com/office/drawing/2014/main" id="{96E1C4C7-3155-4310-B9FE-76541F3695AE}"/>
                    </a:ext>
                  </a:extLst>
                </p:cNvPr>
                <p:cNvPicPr/>
                <p:nvPr/>
              </p:nvPicPr>
              <p:blipFill>
                <a:blip r:embed="rId641"/>
                <a:stretch>
                  <a:fillRect/>
                </a:stretch>
              </p:blipFill>
              <p:spPr>
                <a:xfrm>
                  <a:off x="3195367" y="3577764"/>
                  <a:ext cx="27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0" name="Freihand 429">
                  <a:extLst>
                    <a:ext uri="{FF2B5EF4-FFF2-40B4-BE49-F238E27FC236}">
                      <a16:creationId xmlns:a16="http://schemas.microsoft.com/office/drawing/2014/main" id="{8693C6A4-0A01-4D3C-A6B1-52C663A71F3F}"/>
                    </a:ext>
                  </a:extLst>
                </p14:cNvPr>
                <p14:cNvContentPartPr/>
                <p14:nvPr/>
              </p14:nvContentPartPr>
              <p14:xfrm>
                <a:off x="3141367" y="3558684"/>
                <a:ext cx="149400" cy="170280"/>
              </p14:xfrm>
            </p:contentPart>
          </mc:Choice>
          <mc:Fallback xmlns="">
            <p:pic>
              <p:nvPicPr>
                <p:cNvPr id="430" name="Freihand 429">
                  <a:extLst>
                    <a:ext uri="{FF2B5EF4-FFF2-40B4-BE49-F238E27FC236}">
                      <a16:creationId xmlns:a16="http://schemas.microsoft.com/office/drawing/2014/main" id="{8693C6A4-0A01-4D3C-A6B1-52C663A71F3F}"/>
                    </a:ext>
                  </a:extLst>
                </p:cNvPr>
                <p:cNvPicPr/>
                <p:nvPr/>
              </p:nvPicPr>
              <p:blipFill>
                <a:blip r:embed="rId643"/>
                <a:stretch>
                  <a:fillRect/>
                </a:stretch>
              </p:blipFill>
              <p:spPr>
                <a:xfrm>
                  <a:off x="3137047" y="3554364"/>
                  <a:ext cx="158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1" name="Freihand 430">
                  <a:extLst>
                    <a:ext uri="{FF2B5EF4-FFF2-40B4-BE49-F238E27FC236}">
                      <a16:creationId xmlns:a16="http://schemas.microsoft.com/office/drawing/2014/main" id="{26F62687-CA8B-411D-8B21-90C5A686CB8D}"/>
                    </a:ext>
                  </a:extLst>
                </p14:cNvPr>
                <p14:cNvContentPartPr/>
                <p14:nvPr/>
              </p14:nvContentPartPr>
              <p14:xfrm>
                <a:off x="3349087" y="3565524"/>
                <a:ext cx="93600" cy="140040"/>
              </p14:xfrm>
            </p:contentPart>
          </mc:Choice>
          <mc:Fallback xmlns="">
            <p:pic>
              <p:nvPicPr>
                <p:cNvPr id="431" name="Freihand 430">
                  <a:extLst>
                    <a:ext uri="{FF2B5EF4-FFF2-40B4-BE49-F238E27FC236}">
                      <a16:creationId xmlns:a16="http://schemas.microsoft.com/office/drawing/2014/main" id="{26F62687-CA8B-411D-8B21-90C5A686CB8D}"/>
                    </a:ext>
                  </a:extLst>
                </p:cNvPr>
                <p:cNvPicPr/>
                <p:nvPr/>
              </p:nvPicPr>
              <p:blipFill>
                <a:blip r:embed="rId645"/>
                <a:stretch>
                  <a:fillRect/>
                </a:stretch>
              </p:blipFill>
              <p:spPr>
                <a:xfrm>
                  <a:off x="3344767" y="3561204"/>
                  <a:ext cx="102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2" name="Freihand 431">
                  <a:extLst>
                    <a:ext uri="{FF2B5EF4-FFF2-40B4-BE49-F238E27FC236}">
                      <a16:creationId xmlns:a16="http://schemas.microsoft.com/office/drawing/2014/main" id="{E9F57E6C-B0FD-445B-A7AB-0FA931F2FFD9}"/>
                    </a:ext>
                  </a:extLst>
                </p14:cNvPr>
                <p14:cNvContentPartPr/>
                <p14:nvPr/>
              </p14:nvContentPartPr>
              <p14:xfrm>
                <a:off x="3575887" y="3621324"/>
                <a:ext cx="128160" cy="10080"/>
              </p14:xfrm>
            </p:contentPart>
          </mc:Choice>
          <mc:Fallback xmlns="">
            <p:pic>
              <p:nvPicPr>
                <p:cNvPr id="432" name="Freihand 431">
                  <a:extLst>
                    <a:ext uri="{FF2B5EF4-FFF2-40B4-BE49-F238E27FC236}">
                      <a16:creationId xmlns:a16="http://schemas.microsoft.com/office/drawing/2014/main" id="{E9F57E6C-B0FD-445B-A7AB-0FA931F2FFD9}"/>
                    </a:ext>
                  </a:extLst>
                </p:cNvPr>
                <p:cNvPicPr/>
                <p:nvPr/>
              </p:nvPicPr>
              <p:blipFill>
                <a:blip r:embed="rId647"/>
                <a:stretch>
                  <a:fillRect/>
                </a:stretch>
              </p:blipFill>
              <p:spPr>
                <a:xfrm>
                  <a:off x="3571567" y="3617004"/>
                  <a:ext cx="136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33" name="Freihand 432">
                  <a:extLst>
                    <a:ext uri="{FF2B5EF4-FFF2-40B4-BE49-F238E27FC236}">
                      <a16:creationId xmlns:a16="http://schemas.microsoft.com/office/drawing/2014/main" id="{B0065D6F-7462-4DA9-820E-6318FC2153AF}"/>
                    </a:ext>
                  </a:extLst>
                </p14:cNvPr>
                <p14:cNvContentPartPr/>
                <p14:nvPr/>
              </p14:nvContentPartPr>
              <p14:xfrm>
                <a:off x="3581647" y="3650124"/>
                <a:ext cx="141120" cy="10800"/>
              </p14:xfrm>
            </p:contentPart>
          </mc:Choice>
          <mc:Fallback xmlns="">
            <p:pic>
              <p:nvPicPr>
                <p:cNvPr id="433" name="Freihand 432">
                  <a:extLst>
                    <a:ext uri="{FF2B5EF4-FFF2-40B4-BE49-F238E27FC236}">
                      <a16:creationId xmlns:a16="http://schemas.microsoft.com/office/drawing/2014/main" id="{B0065D6F-7462-4DA9-820E-6318FC2153AF}"/>
                    </a:ext>
                  </a:extLst>
                </p:cNvPr>
                <p:cNvPicPr/>
                <p:nvPr/>
              </p:nvPicPr>
              <p:blipFill>
                <a:blip r:embed="rId649"/>
                <a:stretch>
                  <a:fillRect/>
                </a:stretch>
              </p:blipFill>
              <p:spPr>
                <a:xfrm>
                  <a:off x="3577327" y="3645804"/>
                  <a:ext cx="149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34" name="Freihand 433">
                  <a:extLst>
                    <a:ext uri="{FF2B5EF4-FFF2-40B4-BE49-F238E27FC236}">
                      <a16:creationId xmlns:a16="http://schemas.microsoft.com/office/drawing/2014/main" id="{7C16E96C-7B09-4820-98D8-508C2C4B377E}"/>
                    </a:ext>
                  </a:extLst>
                </p14:cNvPr>
                <p14:cNvContentPartPr/>
                <p14:nvPr/>
              </p14:nvContentPartPr>
              <p14:xfrm>
                <a:off x="3789367" y="3551844"/>
                <a:ext cx="118440" cy="139680"/>
              </p14:xfrm>
            </p:contentPart>
          </mc:Choice>
          <mc:Fallback xmlns="">
            <p:pic>
              <p:nvPicPr>
                <p:cNvPr id="434" name="Freihand 433">
                  <a:extLst>
                    <a:ext uri="{FF2B5EF4-FFF2-40B4-BE49-F238E27FC236}">
                      <a16:creationId xmlns:a16="http://schemas.microsoft.com/office/drawing/2014/main" id="{7C16E96C-7B09-4820-98D8-508C2C4B377E}"/>
                    </a:ext>
                  </a:extLst>
                </p:cNvPr>
                <p:cNvPicPr/>
                <p:nvPr/>
              </p:nvPicPr>
              <p:blipFill>
                <a:blip r:embed="rId651"/>
                <a:stretch>
                  <a:fillRect/>
                </a:stretch>
              </p:blipFill>
              <p:spPr>
                <a:xfrm>
                  <a:off x="3785047" y="3547524"/>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35" name="Freihand 434">
                  <a:extLst>
                    <a:ext uri="{FF2B5EF4-FFF2-40B4-BE49-F238E27FC236}">
                      <a16:creationId xmlns:a16="http://schemas.microsoft.com/office/drawing/2014/main" id="{26BEF64D-ACB2-4B88-ADD8-A02679DFAC15}"/>
                    </a:ext>
                  </a:extLst>
                </p14:cNvPr>
                <p14:cNvContentPartPr/>
                <p14:nvPr/>
              </p14:nvContentPartPr>
              <p14:xfrm>
                <a:off x="3935527" y="3563004"/>
                <a:ext cx="136800" cy="118440"/>
              </p14:xfrm>
            </p:contentPart>
          </mc:Choice>
          <mc:Fallback xmlns="">
            <p:pic>
              <p:nvPicPr>
                <p:cNvPr id="435" name="Freihand 434">
                  <a:extLst>
                    <a:ext uri="{FF2B5EF4-FFF2-40B4-BE49-F238E27FC236}">
                      <a16:creationId xmlns:a16="http://schemas.microsoft.com/office/drawing/2014/main" id="{26BEF64D-ACB2-4B88-ADD8-A02679DFAC15}"/>
                    </a:ext>
                  </a:extLst>
                </p:cNvPr>
                <p:cNvPicPr/>
                <p:nvPr/>
              </p:nvPicPr>
              <p:blipFill>
                <a:blip r:embed="rId653"/>
                <a:stretch>
                  <a:fillRect/>
                </a:stretch>
              </p:blipFill>
              <p:spPr>
                <a:xfrm>
                  <a:off x="3931207" y="3558684"/>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6" name="Freihand 435">
                  <a:extLst>
                    <a:ext uri="{FF2B5EF4-FFF2-40B4-BE49-F238E27FC236}">
                      <a16:creationId xmlns:a16="http://schemas.microsoft.com/office/drawing/2014/main" id="{A9F11EDD-02F7-41F7-9BDB-56485F2CD1C8}"/>
                    </a:ext>
                  </a:extLst>
                </p14:cNvPr>
                <p14:cNvContentPartPr/>
                <p14:nvPr/>
              </p14:nvContentPartPr>
              <p14:xfrm>
                <a:off x="3064327" y="3454644"/>
                <a:ext cx="80640" cy="67680"/>
              </p14:xfrm>
            </p:contentPart>
          </mc:Choice>
          <mc:Fallback xmlns="">
            <p:pic>
              <p:nvPicPr>
                <p:cNvPr id="436" name="Freihand 435">
                  <a:extLst>
                    <a:ext uri="{FF2B5EF4-FFF2-40B4-BE49-F238E27FC236}">
                      <a16:creationId xmlns:a16="http://schemas.microsoft.com/office/drawing/2014/main" id="{A9F11EDD-02F7-41F7-9BDB-56485F2CD1C8}"/>
                    </a:ext>
                  </a:extLst>
                </p:cNvPr>
                <p:cNvPicPr/>
                <p:nvPr/>
              </p:nvPicPr>
              <p:blipFill>
                <a:blip r:embed="rId655"/>
                <a:stretch>
                  <a:fillRect/>
                </a:stretch>
              </p:blipFill>
              <p:spPr>
                <a:xfrm>
                  <a:off x="3060007" y="3450324"/>
                  <a:ext cx="89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7" name="Freihand 436">
                  <a:extLst>
                    <a:ext uri="{FF2B5EF4-FFF2-40B4-BE49-F238E27FC236}">
                      <a16:creationId xmlns:a16="http://schemas.microsoft.com/office/drawing/2014/main" id="{12F5E13C-5508-4765-A017-05A02FC7BC21}"/>
                    </a:ext>
                  </a:extLst>
                </p14:cNvPr>
                <p14:cNvContentPartPr/>
                <p14:nvPr/>
              </p14:nvContentPartPr>
              <p14:xfrm>
                <a:off x="4102567" y="3476604"/>
                <a:ext cx="66240" cy="59760"/>
              </p14:xfrm>
            </p:contentPart>
          </mc:Choice>
          <mc:Fallback xmlns="">
            <p:pic>
              <p:nvPicPr>
                <p:cNvPr id="437" name="Freihand 436">
                  <a:extLst>
                    <a:ext uri="{FF2B5EF4-FFF2-40B4-BE49-F238E27FC236}">
                      <a16:creationId xmlns:a16="http://schemas.microsoft.com/office/drawing/2014/main" id="{12F5E13C-5508-4765-A017-05A02FC7BC21}"/>
                    </a:ext>
                  </a:extLst>
                </p:cNvPr>
                <p:cNvPicPr/>
                <p:nvPr/>
              </p:nvPicPr>
              <p:blipFill>
                <a:blip r:embed="rId657"/>
                <a:stretch>
                  <a:fillRect/>
                </a:stretch>
              </p:blipFill>
              <p:spPr>
                <a:xfrm>
                  <a:off x="4098247" y="3472284"/>
                  <a:ext cx="74880" cy="68400"/>
                </a:xfrm>
                <a:prstGeom prst="rect">
                  <a:avLst/>
                </a:prstGeom>
              </p:spPr>
            </p:pic>
          </mc:Fallback>
        </mc:AlternateContent>
      </p:grpSp>
      <p:grpSp>
        <p:nvGrpSpPr>
          <p:cNvPr id="451" name="Gruppieren 450">
            <a:extLst>
              <a:ext uri="{FF2B5EF4-FFF2-40B4-BE49-F238E27FC236}">
                <a16:creationId xmlns:a16="http://schemas.microsoft.com/office/drawing/2014/main" id="{F23B6D73-E78B-4778-98E8-6FFEE08F7FD6}"/>
              </a:ext>
            </a:extLst>
          </p:cNvPr>
          <p:cNvGrpSpPr/>
          <p:nvPr/>
        </p:nvGrpSpPr>
        <p:grpSpPr>
          <a:xfrm>
            <a:off x="2543767" y="3848484"/>
            <a:ext cx="1488960" cy="274680"/>
            <a:chOff x="2543767" y="3848484"/>
            <a:chExt cx="1488960" cy="274680"/>
          </a:xfrm>
        </p:grpSpPr>
        <mc:AlternateContent xmlns:mc="http://schemas.openxmlformats.org/markup-compatibility/2006" xmlns:p14="http://schemas.microsoft.com/office/powerpoint/2010/main">
          <mc:Choice Requires="p14">
            <p:contentPart p14:bwMode="auto" r:id="rId658">
              <p14:nvContentPartPr>
                <p14:cNvPr id="439" name="Freihand 438">
                  <a:extLst>
                    <a:ext uri="{FF2B5EF4-FFF2-40B4-BE49-F238E27FC236}">
                      <a16:creationId xmlns:a16="http://schemas.microsoft.com/office/drawing/2014/main" id="{08F191B3-0213-477F-8904-A73FDDFE767C}"/>
                    </a:ext>
                  </a:extLst>
                </p14:cNvPr>
                <p14:cNvContentPartPr/>
                <p14:nvPr/>
              </p14:nvContentPartPr>
              <p14:xfrm>
                <a:off x="2543767" y="3947484"/>
                <a:ext cx="86760" cy="175680"/>
              </p14:xfrm>
            </p:contentPart>
          </mc:Choice>
          <mc:Fallback xmlns="">
            <p:pic>
              <p:nvPicPr>
                <p:cNvPr id="439" name="Freihand 438">
                  <a:extLst>
                    <a:ext uri="{FF2B5EF4-FFF2-40B4-BE49-F238E27FC236}">
                      <a16:creationId xmlns:a16="http://schemas.microsoft.com/office/drawing/2014/main" id="{08F191B3-0213-477F-8904-A73FDDFE767C}"/>
                    </a:ext>
                  </a:extLst>
                </p:cNvPr>
                <p:cNvPicPr/>
                <p:nvPr/>
              </p:nvPicPr>
              <p:blipFill>
                <a:blip r:embed="rId659"/>
                <a:stretch>
                  <a:fillRect/>
                </a:stretch>
              </p:blipFill>
              <p:spPr>
                <a:xfrm>
                  <a:off x="2539447" y="3943164"/>
                  <a:ext cx="95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0" name="Freihand 439">
                  <a:extLst>
                    <a:ext uri="{FF2B5EF4-FFF2-40B4-BE49-F238E27FC236}">
                      <a16:creationId xmlns:a16="http://schemas.microsoft.com/office/drawing/2014/main" id="{D16EC724-1098-49F7-BA50-23CE413FEF22}"/>
                    </a:ext>
                  </a:extLst>
                </p14:cNvPr>
                <p14:cNvContentPartPr/>
                <p14:nvPr/>
              </p14:nvContentPartPr>
              <p14:xfrm>
                <a:off x="2585527" y="3941724"/>
                <a:ext cx="75960" cy="3600"/>
              </p14:xfrm>
            </p:contentPart>
          </mc:Choice>
          <mc:Fallback xmlns="">
            <p:pic>
              <p:nvPicPr>
                <p:cNvPr id="440" name="Freihand 439">
                  <a:extLst>
                    <a:ext uri="{FF2B5EF4-FFF2-40B4-BE49-F238E27FC236}">
                      <a16:creationId xmlns:a16="http://schemas.microsoft.com/office/drawing/2014/main" id="{D16EC724-1098-49F7-BA50-23CE413FEF22}"/>
                    </a:ext>
                  </a:extLst>
                </p:cNvPr>
                <p:cNvPicPr/>
                <p:nvPr/>
              </p:nvPicPr>
              <p:blipFill>
                <a:blip r:embed="rId661"/>
                <a:stretch>
                  <a:fillRect/>
                </a:stretch>
              </p:blipFill>
              <p:spPr>
                <a:xfrm>
                  <a:off x="2581207" y="3937404"/>
                  <a:ext cx="84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1" name="Freihand 440">
                  <a:extLst>
                    <a:ext uri="{FF2B5EF4-FFF2-40B4-BE49-F238E27FC236}">
                      <a16:creationId xmlns:a16="http://schemas.microsoft.com/office/drawing/2014/main" id="{CBC24109-ED82-4F47-B183-DEF65F5A108C}"/>
                    </a:ext>
                  </a:extLst>
                </p14:cNvPr>
                <p14:cNvContentPartPr/>
                <p14:nvPr/>
              </p14:nvContentPartPr>
              <p14:xfrm>
                <a:off x="2716207" y="3951084"/>
                <a:ext cx="100800" cy="127080"/>
              </p14:xfrm>
            </p:contentPart>
          </mc:Choice>
          <mc:Fallback xmlns="">
            <p:pic>
              <p:nvPicPr>
                <p:cNvPr id="441" name="Freihand 440">
                  <a:extLst>
                    <a:ext uri="{FF2B5EF4-FFF2-40B4-BE49-F238E27FC236}">
                      <a16:creationId xmlns:a16="http://schemas.microsoft.com/office/drawing/2014/main" id="{CBC24109-ED82-4F47-B183-DEF65F5A108C}"/>
                    </a:ext>
                  </a:extLst>
                </p:cNvPr>
                <p:cNvPicPr/>
                <p:nvPr/>
              </p:nvPicPr>
              <p:blipFill>
                <a:blip r:embed="rId663"/>
                <a:stretch>
                  <a:fillRect/>
                </a:stretch>
              </p:blipFill>
              <p:spPr>
                <a:xfrm>
                  <a:off x="2711887" y="3946764"/>
                  <a:ext cx="109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42" name="Freihand 441">
                  <a:extLst>
                    <a:ext uri="{FF2B5EF4-FFF2-40B4-BE49-F238E27FC236}">
                      <a16:creationId xmlns:a16="http://schemas.microsoft.com/office/drawing/2014/main" id="{8533F29A-17FF-41BA-9904-5DA7E67054A2}"/>
                    </a:ext>
                  </a:extLst>
                </p14:cNvPr>
                <p14:cNvContentPartPr/>
                <p14:nvPr/>
              </p14:nvContentPartPr>
              <p14:xfrm>
                <a:off x="2854087" y="3965844"/>
                <a:ext cx="236160" cy="89640"/>
              </p14:xfrm>
            </p:contentPart>
          </mc:Choice>
          <mc:Fallback xmlns="">
            <p:pic>
              <p:nvPicPr>
                <p:cNvPr id="442" name="Freihand 441">
                  <a:extLst>
                    <a:ext uri="{FF2B5EF4-FFF2-40B4-BE49-F238E27FC236}">
                      <a16:creationId xmlns:a16="http://schemas.microsoft.com/office/drawing/2014/main" id="{8533F29A-17FF-41BA-9904-5DA7E67054A2}"/>
                    </a:ext>
                  </a:extLst>
                </p:cNvPr>
                <p:cNvPicPr/>
                <p:nvPr/>
              </p:nvPicPr>
              <p:blipFill>
                <a:blip r:embed="rId665"/>
                <a:stretch>
                  <a:fillRect/>
                </a:stretch>
              </p:blipFill>
              <p:spPr>
                <a:xfrm>
                  <a:off x="2849767" y="3961524"/>
                  <a:ext cx="244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43" name="Freihand 442">
                  <a:extLst>
                    <a:ext uri="{FF2B5EF4-FFF2-40B4-BE49-F238E27FC236}">
                      <a16:creationId xmlns:a16="http://schemas.microsoft.com/office/drawing/2014/main" id="{2C552C2B-01F0-44BA-A781-17156FB28FC7}"/>
                    </a:ext>
                  </a:extLst>
                </p14:cNvPr>
                <p14:cNvContentPartPr/>
                <p14:nvPr/>
              </p14:nvContentPartPr>
              <p14:xfrm>
                <a:off x="3178807" y="3923724"/>
                <a:ext cx="15840" cy="126000"/>
              </p14:xfrm>
            </p:contentPart>
          </mc:Choice>
          <mc:Fallback xmlns="">
            <p:pic>
              <p:nvPicPr>
                <p:cNvPr id="443" name="Freihand 442">
                  <a:extLst>
                    <a:ext uri="{FF2B5EF4-FFF2-40B4-BE49-F238E27FC236}">
                      <a16:creationId xmlns:a16="http://schemas.microsoft.com/office/drawing/2014/main" id="{2C552C2B-01F0-44BA-A781-17156FB28FC7}"/>
                    </a:ext>
                  </a:extLst>
                </p:cNvPr>
                <p:cNvPicPr/>
                <p:nvPr/>
              </p:nvPicPr>
              <p:blipFill>
                <a:blip r:embed="rId667"/>
                <a:stretch>
                  <a:fillRect/>
                </a:stretch>
              </p:blipFill>
              <p:spPr>
                <a:xfrm>
                  <a:off x="3174487" y="3919404"/>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4" name="Freihand 443">
                  <a:extLst>
                    <a:ext uri="{FF2B5EF4-FFF2-40B4-BE49-F238E27FC236}">
                      <a16:creationId xmlns:a16="http://schemas.microsoft.com/office/drawing/2014/main" id="{22B89092-BD93-4E58-A10B-D0028710A7A2}"/>
                    </a:ext>
                  </a:extLst>
                </p14:cNvPr>
                <p14:cNvContentPartPr/>
                <p14:nvPr/>
              </p14:nvContentPartPr>
              <p14:xfrm>
                <a:off x="3237847" y="3934884"/>
                <a:ext cx="64080" cy="135000"/>
              </p14:xfrm>
            </p:contentPart>
          </mc:Choice>
          <mc:Fallback xmlns="">
            <p:pic>
              <p:nvPicPr>
                <p:cNvPr id="444" name="Freihand 443">
                  <a:extLst>
                    <a:ext uri="{FF2B5EF4-FFF2-40B4-BE49-F238E27FC236}">
                      <a16:creationId xmlns:a16="http://schemas.microsoft.com/office/drawing/2014/main" id="{22B89092-BD93-4E58-A10B-D0028710A7A2}"/>
                    </a:ext>
                  </a:extLst>
                </p:cNvPr>
                <p:cNvPicPr/>
                <p:nvPr/>
              </p:nvPicPr>
              <p:blipFill>
                <a:blip r:embed="rId669"/>
                <a:stretch>
                  <a:fillRect/>
                </a:stretch>
              </p:blipFill>
              <p:spPr>
                <a:xfrm>
                  <a:off x="3233527" y="3930564"/>
                  <a:ext cx="7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45" name="Freihand 444">
                  <a:extLst>
                    <a:ext uri="{FF2B5EF4-FFF2-40B4-BE49-F238E27FC236}">
                      <a16:creationId xmlns:a16="http://schemas.microsoft.com/office/drawing/2014/main" id="{C881BE6E-C791-4F5B-9075-3F1FE57CC619}"/>
                    </a:ext>
                  </a:extLst>
                </p14:cNvPr>
                <p14:cNvContentPartPr/>
                <p14:nvPr/>
              </p14:nvContentPartPr>
              <p14:xfrm>
                <a:off x="3266647" y="3919044"/>
                <a:ext cx="104040" cy="360"/>
              </p14:xfrm>
            </p:contentPart>
          </mc:Choice>
          <mc:Fallback xmlns="">
            <p:pic>
              <p:nvPicPr>
                <p:cNvPr id="445" name="Freihand 444">
                  <a:extLst>
                    <a:ext uri="{FF2B5EF4-FFF2-40B4-BE49-F238E27FC236}">
                      <a16:creationId xmlns:a16="http://schemas.microsoft.com/office/drawing/2014/main" id="{C881BE6E-C791-4F5B-9075-3F1FE57CC619}"/>
                    </a:ext>
                  </a:extLst>
                </p:cNvPr>
                <p:cNvPicPr/>
                <p:nvPr/>
              </p:nvPicPr>
              <p:blipFill>
                <a:blip r:embed="rId671"/>
                <a:stretch>
                  <a:fillRect/>
                </a:stretch>
              </p:blipFill>
              <p:spPr>
                <a:xfrm>
                  <a:off x="3262327" y="3914724"/>
                  <a:ext cx="112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6" name="Freihand 445">
                  <a:extLst>
                    <a:ext uri="{FF2B5EF4-FFF2-40B4-BE49-F238E27FC236}">
                      <a16:creationId xmlns:a16="http://schemas.microsoft.com/office/drawing/2014/main" id="{976E42CA-81D5-4D98-BFCB-0E1B73347C69}"/>
                    </a:ext>
                  </a:extLst>
                </p14:cNvPr>
                <p14:cNvContentPartPr/>
                <p14:nvPr/>
              </p14:nvContentPartPr>
              <p14:xfrm>
                <a:off x="3367087" y="3907164"/>
                <a:ext cx="96120" cy="137160"/>
              </p14:xfrm>
            </p:contentPart>
          </mc:Choice>
          <mc:Fallback xmlns="">
            <p:pic>
              <p:nvPicPr>
                <p:cNvPr id="446" name="Freihand 445">
                  <a:extLst>
                    <a:ext uri="{FF2B5EF4-FFF2-40B4-BE49-F238E27FC236}">
                      <a16:creationId xmlns:a16="http://schemas.microsoft.com/office/drawing/2014/main" id="{976E42CA-81D5-4D98-BFCB-0E1B73347C69}"/>
                    </a:ext>
                  </a:extLst>
                </p:cNvPr>
                <p:cNvPicPr/>
                <p:nvPr/>
              </p:nvPicPr>
              <p:blipFill>
                <a:blip r:embed="rId673"/>
                <a:stretch>
                  <a:fillRect/>
                </a:stretch>
              </p:blipFill>
              <p:spPr>
                <a:xfrm>
                  <a:off x="3362767" y="3902844"/>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7" name="Freihand 446">
                  <a:extLst>
                    <a:ext uri="{FF2B5EF4-FFF2-40B4-BE49-F238E27FC236}">
                      <a16:creationId xmlns:a16="http://schemas.microsoft.com/office/drawing/2014/main" id="{FF69CE5C-394A-4C35-8E8D-12554945F7B2}"/>
                    </a:ext>
                  </a:extLst>
                </p14:cNvPr>
                <p14:cNvContentPartPr/>
                <p14:nvPr/>
              </p14:nvContentPartPr>
              <p14:xfrm>
                <a:off x="3475807" y="3923724"/>
                <a:ext cx="99720" cy="92160"/>
              </p14:xfrm>
            </p:contentPart>
          </mc:Choice>
          <mc:Fallback xmlns="">
            <p:pic>
              <p:nvPicPr>
                <p:cNvPr id="447" name="Freihand 446">
                  <a:extLst>
                    <a:ext uri="{FF2B5EF4-FFF2-40B4-BE49-F238E27FC236}">
                      <a16:creationId xmlns:a16="http://schemas.microsoft.com/office/drawing/2014/main" id="{FF69CE5C-394A-4C35-8E8D-12554945F7B2}"/>
                    </a:ext>
                  </a:extLst>
                </p:cNvPr>
                <p:cNvPicPr/>
                <p:nvPr/>
              </p:nvPicPr>
              <p:blipFill>
                <a:blip r:embed="rId675"/>
                <a:stretch>
                  <a:fillRect/>
                </a:stretch>
              </p:blipFill>
              <p:spPr>
                <a:xfrm>
                  <a:off x="3471487" y="3919404"/>
                  <a:ext cx="10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8" name="Freihand 447">
                  <a:extLst>
                    <a:ext uri="{FF2B5EF4-FFF2-40B4-BE49-F238E27FC236}">
                      <a16:creationId xmlns:a16="http://schemas.microsoft.com/office/drawing/2014/main" id="{61D5B97D-ED85-4493-A10D-8BAD7704D9E3}"/>
                    </a:ext>
                  </a:extLst>
                </p14:cNvPr>
                <p14:cNvContentPartPr/>
                <p14:nvPr/>
              </p14:nvContentPartPr>
              <p14:xfrm>
                <a:off x="3638527" y="3848484"/>
                <a:ext cx="84240" cy="163080"/>
              </p14:xfrm>
            </p:contentPart>
          </mc:Choice>
          <mc:Fallback xmlns="">
            <p:pic>
              <p:nvPicPr>
                <p:cNvPr id="448" name="Freihand 447">
                  <a:extLst>
                    <a:ext uri="{FF2B5EF4-FFF2-40B4-BE49-F238E27FC236}">
                      <a16:creationId xmlns:a16="http://schemas.microsoft.com/office/drawing/2014/main" id="{61D5B97D-ED85-4493-A10D-8BAD7704D9E3}"/>
                    </a:ext>
                  </a:extLst>
                </p:cNvPr>
                <p:cNvPicPr/>
                <p:nvPr/>
              </p:nvPicPr>
              <p:blipFill>
                <a:blip r:embed="rId677"/>
                <a:stretch>
                  <a:fillRect/>
                </a:stretch>
              </p:blipFill>
              <p:spPr>
                <a:xfrm>
                  <a:off x="3634207" y="3844164"/>
                  <a:ext cx="92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9" name="Freihand 448">
                  <a:extLst>
                    <a:ext uri="{FF2B5EF4-FFF2-40B4-BE49-F238E27FC236}">
                      <a16:creationId xmlns:a16="http://schemas.microsoft.com/office/drawing/2014/main" id="{A095B415-D627-4993-AA46-9BE4849168A4}"/>
                    </a:ext>
                  </a:extLst>
                </p14:cNvPr>
                <p14:cNvContentPartPr/>
                <p14:nvPr/>
              </p14:nvContentPartPr>
              <p14:xfrm>
                <a:off x="3886207" y="3921924"/>
                <a:ext cx="116640" cy="23400"/>
              </p14:xfrm>
            </p:contentPart>
          </mc:Choice>
          <mc:Fallback xmlns="">
            <p:pic>
              <p:nvPicPr>
                <p:cNvPr id="449" name="Freihand 448">
                  <a:extLst>
                    <a:ext uri="{FF2B5EF4-FFF2-40B4-BE49-F238E27FC236}">
                      <a16:creationId xmlns:a16="http://schemas.microsoft.com/office/drawing/2014/main" id="{A095B415-D627-4993-AA46-9BE4849168A4}"/>
                    </a:ext>
                  </a:extLst>
                </p:cNvPr>
                <p:cNvPicPr/>
                <p:nvPr/>
              </p:nvPicPr>
              <p:blipFill>
                <a:blip r:embed="rId679"/>
                <a:stretch>
                  <a:fillRect/>
                </a:stretch>
              </p:blipFill>
              <p:spPr>
                <a:xfrm>
                  <a:off x="3881887" y="3917604"/>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0" name="Freihand 449">
                  <a:extLst>
                    <a:ext uri="{FF2B5EF4-FFF2-40B4-BE49-F238E27FC236}">
                      <a16:creationId xmlns:a16="http://schemas.microsoft.com/office/drawing/2014/main" id="{34F6D373-5A01-4DDB-B92B-D76EB2B0F212}"/>
                    </a:ext>
                  </a:extLst>
                </p14:cNvPr>
                <p14:cNvContentPartPr/>
                <p14:nvPr/>
              </p14:nvContentPartPr>
              <p14:xfrm>
                <a:off x="3872167" y="3971604"/>
                <a:ext cx="160560" cy="19440"/>
              </p14:xfrm>
            </p:contentPart>
          </mc:Choice>
          <mc:Fallback xmlns="">
            <p:pic>
              <p:nvPicPr>
                <p:cNvPr id="450" name="Freihand 449">
                  <a:extLst>
                    <a:ext uri="{FF2B5EF4-FFF2-40B4-BE49-F238E27FC236}">
                      <a16:creationId xmlns:a16="http://schemas.microsoft.com/office/drawing/2014/main" id="{34F6D373-5A01-4DDB-B92B-D76EB2B0F212}"/>
                    </a:ext>
                  </a:extLst>
                </p:cNvPr>
                <p:cNvPicPr/>
                <p:nvPr/>
              </p:nvPicPr>
              <p:blipFill>
                <a:blip r:embed="rId681"/>
                <a:stretch>
                  <a:fillRect/>
                </a:stretch>
              </p:blipFill>
              <p:spPr>
                <a:xfrm>
                  <a:off x="3867847" y="3967284"/>
                  <a:ext cx="169200" cy="28080"/>
                </a:xfrm>
                <a:prstGeom prst="rect">
                  <a:avLst/>
                </a:prstGeom>
              </p:spPr>
            </p:pic>
          </mc:Fallback>
        </mc:AlternateContent>
      </p:grpSp>
      <p:grpSp>
        <p:nvGrpSpPr>
          <p:cNvPr id="463" name="Gruppieren 462">
            <a:extLst>
              <a:ext uri="{FF2B5EF4-FFF2-40B4-BE49-F238E27FC236}">
                <a16:creationId xmlns:a16="http://schemas.microsoft.com/office/drawing/2014/main" id="{F5B8B57C-C717-475F-9E83-4E4CC11F8B82}"/>
              </a:ext>
            </a:extLst>
          </p:cNvPr>
          <p:cNvGrpSpPr/>
          <p:nvPr/>
        </p:nvGrpSpPr>
        <p:grpSpPr>
          <a:xfrm>
            <a:off x="4196527" y="3698004"/>
            <a:ext cx="1084320" cy="270000"/>
            <a:chOff x="4196527" y="3698004"/>
            <a:chExt cx="1084320" cy="270000"/>
          </a:xfrm>
        </p:grpSpPr>
        <mc:AlternateContent xmlns:mc="http://schemas.openxmlformats.org/markup-compatibility/2006" xmlns:p14="http://schemas.microsoft.com/office/powerpoint/2010/main">
          <mc:Choice Requires="p14">
            <p:contentPart p14:bwMode="auto" r:id="rId682">
              <p14:nvContentPartPr>
                <p14:cNvPr id="452" name="Freihand 451">
                  <a:extLst>
                    <a:ext uri="{FF2B5EF4-FFF2-40B4-BE49-F238E27FC236}">
                      <a16:creationId xmlns:a16="http://schemas.microsoft.com/office/drawing/2014/main" id="{8432F2F6-DE6B-4DA2-A579-C58ACD4E4C5C}"/>
                    </a:ext>
                  </a:extLst>
                </p14:cNvPr>
                <p14:cNvContentPartPr/>
                <p14:nvPr/>
              </p14:nvContentPartPr>
              <p14:xfrm>
                <a:off x="4196527" y="3845604"/>
                <a:ext cx="59760" cy="107280"/>
              </p14:xfrm>
            </p:contentPart>
          </mc:Choice>
          <mc:Fallback xmlns="">
            <p:pic>
              <p:nvPicPr>
                <p:cNvPr id="452" name="Freihand 451">
                  <a:extLst>
                    <a:ext uri="{FF2B5EF4-FFF2-40B4-BE49-F238E27FC236}">
                      <a16:creationId xmlns:a16="http://schemas.microsoft.com/office/drawing/2014/main" id="{8432F2F6-DE6B-4DA2-A579-C58ACD4E4C5C}"/>
                    </a:ext>
                  </a:extLst>
                </p:cNvPr>
                <p:cNvPicPr/>
                <p:nvPr/>
              </p:nvPicPr>
              <p:blipFill>
                <a:blip r:embed="rId683"/>
                <a:stretch>
                  <a:fillRect/>
                </a:stretch>
              </p:blipFill>
              <p:spPr>
                <a:xfrm>
                  <a:off x="4192207" y="3841284"/>
                  <a:ext cx="6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53" name="Freihand 452">
                  <a:extLst>
                    <a:ext uri="{FF2B5EF4-FFF2-40B4-BE49-F238E27FC236}">
                      <a16:creationId xmlns:a16="http://schemas.microsoft.com/office/drawing/2014/main" id="{213661B6-C75C-45F2-8E1D-176F6E6C4690}"/>
                    </a:ext>
                  </a:extLst>
                </p14:cNvPr>
                <p14:cNvContentPartPr/>
                <p14:nvPr/>
              </p14:nvContentPartPr>
              <p14:xfrm>
                <a:off x="4244767" y="3891324"/>
                <a:ext cx="39960" cy="76680"/>
              </p14:xfrm>
            </p:contentPart>
          </mc:Choice>
          <mc:Fallback xmlns="">
            <p:pic>
              <p:nvPicPr>
                <p:cNvPr id="453" name="Freihand 452">
                  <a:extLst>
                    <a:ext uri="{FF2B5EF4-FFF2-40B4-BE49-F238E27FC236}">
                      <a16:creationId xmlns:a16="http://schemas.microsoft.com/office/drawing/2014/main" id="{213661B6-C75C-45F2-8E1D-176F6E6C4690}"/>
                    </a:ext>
                  </a:extLst>
                </p:cNvPr>
                <p:cNvPicPr/>
                <p:nvPr/>
              </p:nvPicPr>
              <p:blipFill>
                <a:blip r:embed="rId685"/>
                <a:stretch>
                  <a:fillRect/>
                </a:stretch>
              </p:blipFill>
              <p:spPr>
                <a:xfrm>
                  <a:off x="4240447" y="3887004"/>
                  <a:ext cx="48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54" name="Freihand 453">
                  <a:extLst>
                    <a:ext uri="{FF2B5EF4-FFF2-40B4-BE49-F238E27FC236}">
                      <a16:creationId xmlns:a16="http://schemas.microsoft.com/office/drawing/2014/main" id="{F424177A-D8EB-4CEB-B6FE-640BBC4DA3D2}"/>
                    </a:ext>
                  </a:extLst>
                </p14:cNvPr>
                <p14:cNvContentPartPr/>
                <p14:nvPr/>
              </p14:nvContentPartPr>
              <p14:xfrm>
                <a:off x="4308847" y="3849564"/>
                <a:ext cx="78480" cy="110160"/>
              </p14:xfrm>
            </p:contentPart>
          </mc:Choice>
          <mc:Fallback xmlns="">
            <p:pic>
              <p:nvPicPr>
                <p:cNvPr id="454" name="Freihand 453">
                  <a:extLst>
                    <a:ext uri="{FF2B5EF4-FFF2-40B4-BE49-F238E27FC236}">
                      <a16:creationId xmlns:a16="http://schemas.microsoft.com/office/drawing/2014/main" id="{F424177A-D8EB-4CEB-B6FE-640BBC4DA3D2}"/>
                    </a:ext>
                  </a:extLst>
                </p:cNvPr>
                <p:cNvPicPr/>
                <p:nvPr/>
              </p:nvPicPr>
              <p:blipFill>
                <a:blip r:embed="rId687"/>
                <a:stretch>
                  <a:fillRect/>
                </a:stretch>
              </p:blipFill>
              <p:spPr>
                <a:xfrm>
                  <a:off x="4304527" y="3845244"/>
                  <a:ext cx="87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55" name="Freihand 454">
                  <a:extLst>
                    <a:ext uri="{FF2B5EF4-FFF2-40B4-BE49-F238E27FC236}">
                      <a16:creationId xmlns:a16="http://schemas.microsoft.com/office/drawing/2014/main" id="{3A136B92-C790-4524-88E5-C7CBAF169C42}"/>
                    </a:ext>
                  </a:extLst>
                </p14:cNvPr>
                <p14:cNvContentPartPr/>
                <p14:nvPr/>
              </p14:nvContentPartPr>
              <p14:xfrm>
                <a:off x="4418647" y="3848484"/>
                <a:ext cx="96480" cy="87120"/>
              </p14:xfrm>
            </p:contentPart>
          </mc:Choice>
          <mc:Fallback xmlns="">
            <p:pic>
              <p:nvPicPr>
                <p:cNvPr id="455" name="Freihand 454">
                  <a:extLst>
                    <a:ext uri="{FF2B5EF4-FFF2-40B4-BE49-F238E27FC236}">
                      <a16:creationId xmlns:a16="http://schemas.microsoft.com/office/drawing/2014/main" id="{3A136B92-C790-4524-88E5-C7CBAF169C42}"/>
                    </a:ext>
                  </a:extLst>
                </p:cNvPr>
                <p:cNvPicPr/>
                <p:nvPr/>
              </p:nvPicPr>
              <p:blipFill>
                <a:blip r:embed="rId689"/>
                <a:stretch>
                  <a:fillRect/>
                </a:stretch>
              </p:blipFill>
              <p:spPr>
                <a:xfrm>
                  <a:off x="4414327" y="3844164"/>
                  <a:ext cx="105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6" name="Freihand 455">
                  <a:extLst>
                    <a:ext uri="{FF2B5EF4-FFF2-40B4-BE49-F238E27FC236}">
                      <a16:creationId xmlns:a16="http://schemas.microsoft.com/office/drawing/2014/main" id="{1CCDE050-2CA6-47EB-BDF0-109FC813AD50}"/>
                    </a:ext>
                  </a:extLst>
                </p14:cNvPr>
                <p14:cNvContentPartPr/>
                <p14:nvPr/>
              </p14:nvContentPartPr>
              <p14:xfrm>
                <a:off x="4632847" y="3843804"/>
                <a:ext cx="6120" cy="110160"/>
              </p14:xfrm>
            </p:contentPart>
          </mc:Choice>
          <mc:Fallback xmlns="">
            <p:pic>
              <p:nvPicPr>
                <p:cNvPr id="456" name="Freihand 455">
                  <a:extLst>
                    <a:ext uri="{FF2B5EF4-FFF2-40B4-BE49-F238E27FC236}">
                      <a16:creationId xmlns:a16="http://schemas.microsoft.com/office/drawing/2014/main" id="{1CCDE050-2CA6-47EB-BDF0-109FC813AD50}"/>
                    </a:ext>
                  </a:extLst>
                </p:cNvPr>
                <p:cNvPicPr/>
                <p:nvPr/>
              </p:nvPicPr>
              <p:blipFill>
                <a:blip r:embed="rId691"/>
                <a:stretch>
                  <a:fillRect/>
                </a:stretch>
              </p:blipFill>
              <p:spPr>
                <a:xfrm>
                  <a:off x="4628527" y="3839484"/>
                  <a:ext cx="1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7" name="Freihand 456">
                  <a:extLst>
                    <a:ext uri="{FF2B5EF4-FFF2-40B4-BE49-F238E27FC236}">
                      <a16:creationId xmlns:a16="http://schemas.microsoft.com/office/drawing/2014/main" id="{15A00214-E3A8-4580-ADE8-8756D4D75122}"/>
                    </a:ext>
                  </a:extLst>
                </p14:cNvPr>
                <p14:cNvContentPartPr/>
                <p14:nvPr/>
              </p14:nvContentPartPr>
              <p14:xfrm>
                <a:off x="4610887" y="3881244"/>
                <a:ext cx="78840" cy="22680"/>
              </p14:xfrm>
            </p:contentPart>
          </mc:Choice>
          <mc:Fallback xmlns="">
            <p:pic>
              <p:nvPicPr>
                <p:cNvPr id="457" name="Freihand 456">
                  <a:extLst>
                    <a:ext uri="{FF2B5EF4-FFF2-40B4-BE49-F238E27FC236}">
                      <a16:creationId xmlns:a16="http://schemas.microsoft.com/office/drawing/2014/main" id="{15A00214-E3A8-4580-ADE8-8756D4D75122}"/>
                    </a:ext>
                  </a:extLst>
                </p:cNvPr>
                <p:cNvPicPr/>
                <p:nvPr/>
              </p:nvPicPr>
              <p:blipFill>
                <a:blip r:embed="rId693"/>
                <a:stretch>
                  <a:fillRect/>
                </a:stretch>
              </p:blipFill>
              <p:spPr>
                <a:xfrm>
                  <a:off x="4606567" y="3876924"/>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8" name="Freihand 457">
                  <a:extLst>
                    <a:ext uri="{FF2B5EF4-FFF2-40B4-BE49-F238E27FC236}">
                      <a16:creationId xmlns:a16="http://schemas.microsoft.com/office/drawing/2014/main" id="{BA88FC63-7C4B-4B23-9702-76861ADA5E9A}"/>
                    </a:ext>
                  </a:extLst>
                </p14:cNvPr>
                <p14:cNvContentPartPr/>
                <p14:nvPr/>
              </p14:nvContentPartPr>
              <p14:xfrm>
                <a:off x="4798087" y="3822564"/>
                <a:ext cx="86760" cy="105120"/>
              </p14:xfrm>
            </p:contentPart>
          </mc:Choice>
          <mc:Fallback xmlns="">
            <p:pic>
              <p:nvPicPr>
                <p:cNvPr id="458" name="Freihand 457">
                  <a:extLst>
                    <a:ext uri="{FF2B5EF4-FFF2-40B4-BE49-F238E27FC236}">
                      <a16:creationId xmlns:a16="http://schemas.microsoft.com/office/drawing/2014/main" id="{BA88FC63-7C4B-4B23-9702-76861ADA5E9A}"/>
                    </a:ext>
                  </a:extLst>
                </p:cNvPr>
                <p:cNvPicPr/>
                <p:nvPr/>
              </p:nvPicPr>
              <p:blipFill>
                <a:blip r:embed="rId695"/>
                <a:stretch>
                  <a:fillRect/>
                </a:stretch>
              </p:blipFill>
              <p:spPr>
                <a:xfrm>
                  <a:off x="4793767" y="3818244"/>
                  <a:ext cx="95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9" name="Freihand 458">
                  <a:extLst>
                    <a:ext uri="{FF2B5EF4-FFF2-40B4-BE49-F238E27FC236}">
                      <a16:creationId xmlns:a16="http://schemas.microsoft.com/office/drawing/2014/main" id="{FFA0B4F6-A4D6-43EE-A3B6-5EFED7BB8545}"/>
                    </a:ext>
                  </a:extLst>
                </p14:cNvPr>
                <p14:cNvContentPartPr/>
                <p14:nvPr/>
              </p14:nvContentPartPr>
              <p14:xfrm>
                <a:off x="4834807" y="3795924"/>
                <a:ext cx="107280" cy="3600"/>
              </p14:xfrm>
            </p:contentPart>
          </mc:Choice>
          <mc:Fallback xmlns="">
            <p:pic>
              <p:nvPicPr>
                <p:cNvPr id="459" name="Freihand 458">
                  <a:extLst>
                    <a:ext uri="{FF2B5EF4-FFF2-40B4-BE49-F238E27FC236}">
                      <a16:creationId xmlns:a16="http://schemas.microsoft.com/office/drawing/2014/main" id="{FFA0B4F6-A4D6-43EE-A3B6-5EFED7BB8545}"/>
                    </a:ext>
                  </a:extLst>
                </p:cNvPr>
                <p:cNvPicPr/>
                <p:nvPr/>
              </p:nvPicPr>
              <p:blipFill>
                <a:blip r:embed="rId697"/>
                <a:stretch>
                  <a:fillRect/>
                </a:stretch>
              </p:blipFill>
              <p:spPr>
                <a:xfrm>
                  <a:off x="4830487" y="3791604"/>
                  <a:ext cx="115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60" name="Freihand 459">
                  <a:extLst>
                    <a:ext uri="{FF2B5EF4-FFF2-40B4-BE49-F238E27FC236}">
                      <a16:creationId xmlns:a16="http://schemas.microsoft.com/office/drawing/2014/main" id="{E8EFDDB0-0859-4AF0-BC47-566BCBF6695B}"/>
                    </a:ext>
                  </a:extLst>
                </p14:cNvPr>
                <p14:cNvContentPartPr/>
                <p14:nvPr/>
              </p14:nvContentPartPr>
              <p14:xfrm>
                <a:off x="4956487" y="3794844"/>
                <a:ext cx="96120" cy="109440"/>
              </p14:xfrm>
            </p:contentPart>
          </mc:Choice>
          <mc:Fallback xmlns="">
            <p:pic>
              <p:nvPicPr>
                <p:cNvPr id="460" name="Freihand 459">
                  <a:extLst>
                    <a:ext uri="{FF2B5EF4-FFF2-40B4-BE49-F238E27FC236}">
                      <a16:creationId xmlns:a16="http://schemas.microsoft.com/office/drawing/2014/main" id="{E8EFDDB0-0859-4AF0-BC47-566BCBF6695B}"/>
                    </a:ext>
                  </a:extLst>
                </p:cNvPr>
                <p:cNvPicPr/>
                <p:nvPr/>
              </p:nvPicPr>
              <p:blipFill>
                <a:blip r:embed="rId699"/>
                <a:stretch>
                  <a:fillRect/>
                </a:stretch>
              </p:blipFill>
              <p:spPr>
                <a:xfrm>
                  <a:off x="4952167" y="3790524"/>
                  <a:ext cx="104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61" name="Freihand 460">
                  <a:extLst>
                    <a:ext uri="{FF2B5EF4-FFF2-40B4-BE49-F238E27FC236}">
                      <a16:creationId xmlns:a16="http://schemas.microsoft.com/office/drawing/2014/main" id="{38911BCA-1B4C-4C31-86B5-B8E46B5FBD07}"/>
                    </a:ext>
                  </a:extLst>
                </p14:cNvPr>
                <p14:cNvContentPartPr/>
                <p14:nvPr/>
              </p14:nvContentPartPr>
              <p14:xfrm>
                <a:off x="5074567" y="3777924"/>
                <a:ext cx="94320" cy="110160"/>
              </p14:xfrm>
            </p:contentPart>
          </mc:Choice>
          <mc:Fallback xmlns="">
            <p:pic>
              <p:nvPicPr>
                <p:cNvPr id="461" name="Freihand 460">
                  <a:extLst>
                    <a:ext uri="{FF2B5EF4-FFF2-40B4-BE49-F238E27FC236}">
                      <a16:creationId xmlns:a16="http://schemas.microsoft.com/office/drawing/2014/main" id="{38911BCA-1B4C-4C31-86B5-B8E46B5FBD07}"/>
                    </a:ext>
                  </a:extLst>
                </p:cNvPr>
                <p:cNvPicPr/>
                <p:nvPr/>
              </p:nvPicPr>
              <p:blipFill>
                <a:blip r:embed="rId701"/>
                <a:stretch>
                  <a:fillRect/>
                </a:stretch>
              </p:blipFill>
              <p:spPr>
                <a:xfrm>
                  <a:off x="5070247" y="3773604"/>
                  <a:ext cx="102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62" name="Freihand 461">
                  <a:extLst>
                    <a:ext uri="{FF2B5EF4-FFF2-40B4-BE49-F238E27FC236}">
                      <a16:creationId xmlns:a16="http://schemas.microsoft.com/office/drawing/2014/main" id="{A047DEEF-8F15-4C58-A9CD-F4D1C5D98689}"/>
                    </a:ext>
                  </a:extLst>
                </p14:cNvPr>
                <p14:cNvContentPartPr/>
                <p14:nvPr/>
              </p14:nvContentPartPr>
              <p14:xfrm>
                <a:off x="5238727" y="3698004"/>
                <a:ext cx="42120" cy="169200"/>
              </p14:xfrm>
            </p:contentPart>
          </mc:Choice>
          <mc:Fallback xmlns="">
            <p:pic>
              <p:nvPicPr>
                <p:cNvPr id="462" name="Freihand 461">
                  <a:extLst>
                    <a:ext uri="{FF2B5EF4-FFF2-40B4-BE49-F238E27FC236}">
                      <a16:creationId xmlns:a16="http://schemas.microsoft.com/office/drawing/2014/main" id="{A047DEEF-8F15-4C58-A9CD-F4D1C5D98689}"/>
                    </a:ext>
                  </a:extLst>
                </p:cNvPr>
                <p:cNvPicPr/>
                <p:nvPr/>
              </p:nvPicPr>
              <p:blipFill>
                <a:blip r:embed="rId703"/>
                <a:stretch>
                  <a:fillRect/>
                </a:stretch>
              </p:blipFill>
              <p:spPr>
                <a:xfrm>
                  <a:off x="5234407" y="3693684"/>
                  <a:ext cx="50760" cy="177840"/>
                </a:xfrm>
                <a:prstGeom prst="rect">
                  <a:avLst/>
                </a:prstGeom>
              </p:spPr>
            </p:pic>
          </mc:Fallback>
        </mc:AlternateContent>
      </p:grpSp>
      <p:grpSp>
        <p:nvGrpSpPr>
          <p:cNvPr id="477" name="Gruppieren 476">
            <a:extLst>
              <a:ext uri="{FF2B5EF4-FFF2-40B4-BE49-F238E27FC236}">
                <a16:creationId xmlns:a16="http://schemas.microsoft.com/office/drawing/2014/main" id="{FB0F7F00-9456-40D8-8AF8-50D8DC6E677A}"/>
              </a:ext>
            </a:extLst>
          </p:cNvPr>
          <p:cNvGrpSpPr/>
          <p:nvPr/>
        </p:nvGrpSpPr>
        <p:grpSpPr>
          <a:xfrm>
            <a:off x="5528887" y="3677844"/>
            <a:ext cx="1260720" cy="213840"/>
            <a:chOff x="5528887" y="3677844"/>
            <a:chExt cx="1260720" cy="213840"/>
          </a:xfrm>
        </p:grpSpPr>
        <mc:AlternateContent xmlns:mc="http://schemas.openxmlformats.org/markup-compatibility/2006" xmlns:p14="http://schemas.microsoft.com/office/powerpoint/2010/main">
          <mc:Choice Requires="p14">
            <p:contentPart p14:bwMode="auto" r:id="rId704">
              <p14:nvContentPartPr>
                <p14:cNvPr id="464" name="Freihand 463">
                  <a:extLst>
                    <a:ext uri="{FF2B5EF4-FFF2-40B4-BE49-F238E27FC236}">
                      <a16:creationId xmlns:a16="http://schemas.microsoft.com/office/drawing/2014/main" id="{51961B60-6FFB-4174-A47C-1EC083453074}"/>
                    </a:ext>
                  </a:extLst>
                </p14:cNvPr>
                <p14:cNvContentPartPr/>
                <p14:nvPr/>
              </p14:nvContentPartPr>
              <p14:xfrm>
                <a:off x="5528887" y="3721764"/>
                <a:ext cx="19440" cy="169920"/>
              </p14:xfrm>
            </p:contentPart>
          </mc:Choice>
          <mc:Fallback xmlns="">
            <p:pic>
              <p:nvPicPr>
                <p:cNvPr id="464" name="Freihand 463">
                  <a:extLst>
                    <a:ext uri="{FF2B5EF4-FFF2-40B4-BE49-F238E27FC236}">
                      <a16:creationId xmlns:a16="http://schemas.microsoft.com/office/drawing/2014/main" id="{51961B60-6FFB-4174-A47C-1EC083453074}"/>
                    </a:ext>
                  </a:extLst>
                </p:cNvPr>
                <p:cNvPicPr/>
                <p:nvPr/>
              </p:nvPicPr>
              <p:blipFill>
                <a:blip r:embed="rId705"/>
                <a:stretch>
                  <a:fillRect/>
                </a:stretch>
              </p:blipFill>
              <p:spPr>
                <a:xfrm>
                  <a:off x="5524567" y="3717444"/>
                  <a:ext cx="2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65" name="Freihand 464">
                  <a:extLst>
                    <a:ext uri="{FF2B5EF4-FFF2-40B4-BE49-F238E27FC236}">
                      <a16:creationId xmlns:a16="http://schemas.microsoft.com/office/drawing/2014/main" id="{B5CA8D8A-DED8-4A76-BDD7-C2BE1F35669E}"/>
                    </a:ext>
                  </a:extLst>
                </p14:cNvPr>
                <p14:cNvContentPartPr/>
                <p14:nvPr/>
              </p14:nvContentPartPr>
              <p14:xfrm>
                <a:off x="5613847" y="3809604"/>
                <a:ext cx="76320" cy="3600"/>
              </p14:xfrm>
            </p:contentPart>
          </mc:Choice>
          <mc:Fallback xmlns="">
            <p:pic>
              <p:nvPicPr>
                <p:cNvPr id="465" name="Freihand 464">
                  <a:extLst>
                    <a:ext uri="{FF2B5EF4-FFF2-40B4-BE49-F238E27FC236}">
                      <a16:creationId xmlns:a16="http://schemas.microsoft.com/office/drawing/2014/main" id="{B5CA8D8A-DED8-4A76-BDD7-C2BE1F35669E}"/>
                    </a:ext>
                  </a:extLst>
                </p:cNvPr>
                <p:cNvPicPr/>
                <p:nvPr/>
              </p:nvPicPr>
              <p:blipFill>
                <a:blip r:embed="rId707"/>
                <a:stretch>
                  <a:fillRect/>
                </a:stretch>
              </p:blipFill>
              <p:spPr>
                <a:xfrm>
                  <a:off x="5609527" y="3805284"/>
                  <a:ext cx="84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6" name="Freihand 465">
                  <a:extLst>
                    <a:ext uri="{FF2B5EF4-FFF2-40B4-BE49-F238E27FC236}">
                      <a16:creationId xmlns:a16="http://schemas.microsoft.com/office/drawing/2014/main" id="{2F77AACF-3B5D-4FFD-BA5E-A34C17C90759}"/>
                    </a:ext>
                  </a:extLst>
                </p14:cNvPr>
                <p14:cNvContentPartPr/>
                <p14:nvPr/>
              </p14:nvContentPartPr>
              <p14:xfrm>
                <a:off x="5738047" y="3730044"/>
                <a:ext cx="69120" cy="120240"/>
              </p14:xfrm>
            </p:contentPart>
          </mc:Choice>
          <mc:Fallback xmlns="">
            <p:pic>
              <p:nvPicPr>
                <p:cNvPr id="466" name="Freihand 465">
                  <a:extLst>
                    <a:ext uri="{FF2B5EF4-FFF2-40B4-BE49-F238E27FC236}">
                      <a16:creationId xmlns:a16="http://schemas.microsoft.com/office/drawing/2014/main" id="{2F77AACF-3B5D-4FFD-BA5E-A34C17C90759}"/>
                    </a:ext>
                  </a:extLst>
                </p:cNvPr>
                <p:cNvPicPr/>
                <p:nvPr/>
              </p:nvPicPr>
              <p:blipFill>
                <a:blip r:embed="rId709"/>
                <a:stretch>
                  <a:fillRect/>
                </a:stretch>
              </p:blipFill>
              <p:spPr>
                <a:xfrm>
                  <a:off x="5733727" y="3725724"/>
                  <a:ext cx="77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7" name="Freihand 466">
                  <a:extLst>
                    <a:ext uri="{FF2B5EF4-FFF2-40B4-BE49-F238E27FC236}">
                      <a16:creationId xmlns:a16="http://schemas.microsoft.com/office/drawing/2014/main" id="{BD09B730-1D3C-4114-8336-049B9EDE802F}"/>
                    </a:ext>
                  </a:extLst>
                </p14:cNvPr>
                <p14:cNvContentPartPr/>
                <p14:nvPr/>
              </p14:nvContentPartPr>
              <p14:xfrm>
                <a:off x="5832007" y="3749124"/>
                <a:ext cx="75600" cy="81000"/>
              </p14:xfrm>
            </p:contentPart>
          </mc:Choice>
          <mc:Fallback xmlns="">
            <p:pic>
              <p:nvPicPr>
                <p:cNvPr id="467" name="Freihand 466">
                  <a:extLst>
                    <a:ext uri="{FF2B5EF4-FFF2-40B4-BE49-F238E27FC236}">
                      <a16:creationId xmlns:a16="http://schemas.microsoft.com/office/drawing/2014/main" id="{BD09B730-1D3C-4114-8336-049B9EDE802F}"/>
                    </a:ext>
                  </a:extLst>
                </p:cNvPr>
                <p:cNvPicPr/>
                <p:nvPr/>
              </p:nvPicPr>
              <p:blipFill>
                <a:blip r:embed="rId711"/>
                <a:stretch>
                  <a:fillRect/>
                </a:stretch>
              </p:blipFill>
              <p:spPr>
                <a:xfrm>
                  <a:off x="5827687" y="3744804"/>
                  <a:ext cx="84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8" name="Freihand 467">
                  <a:extLst>
                    <a:ext uri="{FF2B5EF4-FFF2-40B4-BE49-F238E27FC236}">
                      <a16:creationId xmlns:a16="http://schemas.microsoft.com/office/drawing/2014/main" id="{34BCDCEE-B003-4C9A-9B1B-27DD9438FA40}"/>
                    </a:ext>
                  </a:extLst>
                </p14:cNvPr>
                <p14:cNvContentPartPr/>
                <p14:nvPr/>
              </p14:nvContentPartPr>
              <p14:xfrm>
                <a:off x="5919847" y="3760644"/>
                <a:ext cx="94320" cy="68040"/>
              </p14:xfrm>
            </p:contentPart>
          </mc:Choice>
          <mc:Fallback xmlns="">
            <p:pic>
              <p:nvPicPr>
                <p:cNvPr id="468" name="Freihand 467">
                  <a:extLst>
                    <a:ext uri="{FF2B5EF4-FFF2-40B4-BE49-F238E27FC236}">
                      <a16:creationId xmlns:a16="http://schemas.microsoft.com/office/drawing/2014/main" id="{34BCDCEE-B003-4C9A-9B1B-27DD9438FA40}"/>
                    </a:ext>
                  </a:extLst>
                </p:cNvPr>
                <p:cNvPicPr/>
                <p:nvPr/>
              </p:nvPicPr>
              <p:blipFill>
                <a:blip r:embed="rId713"/>
                <a:stretch>
                  <a:fillRect/>
                </a:stretch>
              </p:blipFill>
              <p:spPr>
                <a:xfrm>
                  <a:off x="5915527" y="3756324"/>
                  <a:ext cx="102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9" name="Freihand 468">
                  <a:extLst>
                    <a:ext uri="{FF2B5EF4-FFF2-40B4-BE49-F238E27FC236}">
                      <a16:creationId xmlns:a16="http://schemas.microsoft.com/office/drawing/2014/main" id="{F98BD37E-5922-447F-8B21-0A3EBB0CE1FA}"/>
                    </a:ext>
                  </a:extLst>
                </p14:cNvPr>
                <p14:cNvContentPartPr/>
                <p14:nvPr/>
              </p14:nvContentPartPr>
              <p14:xfrm>
                <a:off x="6178687" y="3737244"/>
                <a:ext cx="7920" cy="87840"/>
              </p14:xfrm>
            </p:contentPart>
          </mc:Choice>
          <mc:Fallback xmlns="">
            <p:pic>
              <p:nvPicPr>
                <p:cNvPr id="469" name="Freihand 468">
                  <a:extLst>
                    <a:ext uri="{FF2B5EF4-FFF2-40B4-BE49-F238E27FC236}">
                      <a16:creationId xmlns:a16="http://schemas.microsoft.com/office/drawing/2014/main" id="{F98BD37E-5922-447F-8B21-0A3EBB0CE1FA}"/>
                    </a:ext>
                  </a:extLst>
                </p:cNvPr>
                <p:cNvPicPr/>
                <p:nvPr/>
              </p:nvPicPr>
              <p:blipFill>
                <a:blip r:embed="rId715"/>
                <a:stretch>
                  <a:fillRect/>
                </a:stretch>
              </p:blipFill>
              <p:spPr>
                <a:xfrm>
                  <a:off x="6174367" y="3732924"/>
                  <a:ext cx="16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70" name="Freihand 469">
                  <a:extLst>
                    <a:ext uri="{FF2B5EF4-FFF2-40B4-BE49-F238E27FC236}">
                      <a16:creationId xmlns:a16="http://schemas.microsoft.com/office/drawing/2014/main" id="{E79F067D-DF16-41CC-9439-CD0D74770CCE}"/>
                    </a:ext>
                  </a:extLst>
                </p14:cNvPr>
                <p14:cNvContentPartPr/>
                <p14:nvPr/>
              </p14:nvContentPartPr>
              <p14:xfrm>
                <a:off x="6155647" y="3766044"/>
                <a:ext cx="78480" cy="9720"/>
              </p14:xfrm>
            </p:contentPart>
          </mc:Choice>
          <mc:Fallback xmlns="">
            <p:pic>
              <p:nvPicPr>
                <p:cNvPr id="470" name="Freihand 469">
                  <a:extLst>
                    <a:ext uri="{FF2B5EF4-FFF2-40B4-BE49-F238E27FC236}">
                      <a16:creationId xmlns:a16="http://schemas.microsoft.com/office/drawing/2014/main" id="{E79F067D-DF16-41CC-9439-CD0D74770CCE}"/>
                    </a:ext>
                  </a:extLst>
                </p:cNvPr>
                <p:cNvPicPr/>
                <p:nvPr/>
              </p:nvPicPr>
              <p:blipFill>
                <a:blip r:embed="rId717"/>
                <a:stretch>
                  <a:fillRect/>
                </a:stretch>
              </p:blipFill>
              <p:spPr>
                <a:xfrm>
                  <a:off x="6151327" y="3761724"/>
                  <a:ext cx="87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71" name="Freihand 470">
                  <a:extLst>
                    <a:ext uri="{FF2B5EF4-FFF2-40B4-BE49-F238E27FC236}">
                      <a16:creationId xmlns:a16="http://schemas.microsoft.com/office/drawing/2014/main" id="{DBDF3DCA-355C-4924-B56B-88B4D2EA3B4E}"/>
                    </a:ext>
                  </a:extLst>
                </p14:cNvPr>
                <p14:cNvContentPartPr/>
                <p14:nvPr/>
              </p14:nvContentPartPr>
              <p14:xfrm>
                <a:off x="6283447" y="3700884"/>
                <a:ext cx="14760" cy="99000"/>
              </p14:xfrm>
            </p:contentPart>
          </mc:Choice>
          <mc:Fallback xmlns="">
            <p:pic>
              <p:nvPicPr>
                <p:cNvPr id="471" name="Freihand 470">
                  <a:extLst>
                    <a:ext uri="{FF2B5EF4-FFF2-40B4-BE49-F238E27FC236}">
                      <a16:creationId xmlns:a16="http://schemas.microsoft.com/office/drawing/2014/main" id="{DBDF3DCA-355C-4924-B56B-88B4D2EA3B4E}"/>
                    </a:ext>
                  </a:extLst>
                </p:cNvPr>
                <p:cNvPicPr/>
                <p:nvPr/>
              </p:nvPicPr>
              <p:blipFill>
                <a:blip r:embed="rId719"/>
                <a:stretch>
                  <a:fillRect/>
                </a:stretch>
              </p:blipFill>
              <p:spPr>
                <a:xfrm>
                  <a:off x="6279127" y="3696564"/>
                  <a:ext cx="23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72" name="Freihand 471">
                  <a:extLst>
                    <a:ext uri="{FF2B5EF4-FFF2-40B4-BE49-F238E27FC236}">
                      <a16:creationId xmlns:a16="http://schemas.microsoft.com/office/drawing/2014/main" id="{C39C6F1C-2219-4C6E-9DA9-63E72A2C3E97}"/>
                    </a:ext>
                  </a:extLst>
                </p14:cNvPr>
                <p14:cNvContentPartPr/>
                <p14:nvPr/>
              </p14:nvContentPartPr>
              <p14:xfrm>
                <a:off x="6360127" y="3685044"/>
                <a:ext cx="69840" cy="127080"/>
              </p14:xfrm>
            </p:contentPart>
          </mc:Choice>
          <mc:Fallback xmlns="">
            <p:pic>
              <p:nvPicPr>
                <p:cNvPr id="472" name="Freihand 471">
                  <a:extLst>
                    <a:ext uri="{FF2B5EF4-FFF2-40B4-BE49-F238E27FC236}">
                      <a16:creationId xmlns:a16="http://schemas.microsoft.com/office/drawing/2014/main" id="{C39C6F1C-2219-4C6E-9DA9-63E72A2C3E97}"/>
                    </a:ext>
                  </a:extLst>
                </p:cNvPr>
                <p:cNvPicPr/>
                <p:nvPr/>
              </p:nvPicPr>
              <p:blipFill>
                <a:blip r:embed="rId721"/>
                <a:stretch>
                  <a:fillRect/>
                </a:stretch>
              </p:blipFill>
              <p:spPr>
                <a:xfrm>
                  <a:off x="6355807" y="3680724"/>
                  <a:ext cx="7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73" name="Freihand 472">
                  <a:extLst>
                    <a:ext uri="{FF2B5EF4-FFF2-40B4-BE49-F238E27FC236}">
                      <a16:creationId xmlns:a16="http://schemas.microsoft.com/office/drawing/2014/main" id="{6380BFCA-873D-4609-8708-6BE6848C6B43}"/>
                    </a:ext>
                  </a:extLst>
                </p14:cNvPr>
                <p14:cNvContentPartPr/>
                <p14:nvPr/>
              </p14:nvContentPartPr>
              <p14:xfrm>
                <a:off x="6389287" y="3677844"/>
                <a:ext cx="100440" cy="3600"/>
              </p14:xfrm>
            </p:contentPart>
          </mc:Choice>
          <mc:Fallback xmlns="">
            <p:pic>
              <p:nvPicPr>
                <p:cNvPr id="473" name="Freihand 472">
                  <a:extLst>
                    <a:ext uri="{FF2B5EF4-FFF2-40B4-BE49-F238E27FC236}">
                      <a16:creationId xmlns:a16="http://schemas.microsoft.com/office/drawing/2014/main" id="{6380BFCA-873D-4609-8708-6BE6848C6B43}"/>
                    </a:ext>
                  </a:extLst>
                </p:cNvPr>
                <p:cNvPicPr/>
                <p:nvPr/>
              </p:nvPicPr>
              <p:blipFill>
                <a:blip r:embed="rId723"/>
                <a:stretch>
                  <a:fillRect/>
                </a:stretch>
              </p:blipFill>
              <p:spPr>
                <a:xfrm>
                  <a:off x="6384967" y="3673524"/>
                  <a:ext cx="109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4" name="Freihand 473">
                  <a:extLst>
                    <a:ext uri="{FF2B5EF4-FFF2-40B4-BE49-F238E27FC236}">
                      <a16:creationId xmlns:a16="http://schemas.microsoft.com/office/drawing/2014/main" id="{39C48990-9691-4144-9A36-525D3D735C52}"/>
                    </a:ext>
                  </a:extLst>
                </p14:cNvPr>
                <p14:cNvContentPartPr/>
                <p14:nvPr/>
              </p14:nvContentPartPr>
              <p14:xfrm>
                <a:off x="6494767" y="3680364"/>
                <a:ext cx="75240" cy="95040"/>
              </p14:xfrm>
            </p:contentPart>
          </mc:Choice>
          <mc:Fallback xmlns="">
            <p:pic>
              <p:nvPicPr>
                <p:cNvPr id="474" name="Freihand 473">
                  <a:extLst>
                    <a:ext uri="{FF2B5EF4-FFF2-40B4-BE49-F238E27FC236}">
                      <a16:creationId xmlns:a16="http://schemas.microsoft.com/office/drawing/2014/main" id="{39C48990-9691-4144-9A36-525D3D735C52}"/>
                    </a:ext>
                  </a:extLst>
                </p:cNvPr>
                <p:cNvPicPr/>
                <p:nvPr/>
              </p:nvPicPr>
              <p:blipFill>
                <a:blip r:embed="rId725"/>
                <a:stretch>
                  <a:fillRect/>
                </a:stretch>
              </p:blipFill>
              <p:spPr>
                <a:xfrm>
                  <a:off x="6490447" y="3676044"/>
                  <a:ext cx="83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5" name="Freihand 474">
                  <a:extLst>
                    <a:ext uri="{FF2B5EF4-FFF2-40B4-BE49-F238E27FC236}">
                      <a16:creationId xmlns:a16="http://schemas.microsoft.com/office/drawing/2014/main" id="{7D2CF439-617E-4436-8CDB-46285381B8D6}"/>
                    </a:ext>
                  </a:extLst>
                </p14:cNvPr>
                <p14:cNvContentPartPr/>
                <p14:nvPr/>
              </p14:nvContentPartPr>
              <p14:xfrm>
                <a:off x="6608887" y="3687924"/>
                <a:ext cx="180720" cy="80640"/>
              </p14:xfrm>
            </p:contentPart>
          </mc:Choice>
          <mc:Fallback xmlns="">
            <p:pic>
              <p:nvPicPr>
                <p:cNvPr id="475" name="Freihand 474">
                  <a:extLst>
                    <a:ext uri="{FF2B5EF4-FFF2-40B4-BE49-F238E27FC236}">
                      <a16:creationId xmlns:a16="http://schemas.microsoft.com/office/drawing/2014/main" id="{7D2CF439-617E-4436-8CDB-46285381B8D6}"/>
                    </a:ext>
                  </a:extLst>
                </p:cNvPr>
                <p:cNvPicPr/>
                <p:nvPr/>
              </p:nvPicPr>
              <p:blipFill>
                <a:blip r:embed="rId727"/>
                <a:stretch>
                  <a:fillRect/>
                </a:stretch>
              </p:blipFill>
              <p:spPr>
                <a:xfrm>
                  <a:off x="6604567" y="3683604"/>
                  <a:ext cx="1893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8">
            <p14:nvContentPartPr>
              <p14:cNvPr id="476" name="Freihand 475">
                <a:extLst>
                  <a:ext uri="{FF2B5EF4-FFF2-40B4-BE49-F238E27FC236}">
                    <a16:creationId xmlns:a16="http://schemas.microsoft.com/office/drawing/2014/main" id="{88FFEB25-BD80-4BD9-9EEC-8F8530C58BD5}"/>
                  </a:ext>
                </a:extLst>
              </p14:cNvPr>
              <p14:cNvContentPartPr/>
              <p14:nvPr/>
            </p14:nvContentPartPr>
            <p14:xfrm>
              <a:off x="6789607" y="3598284"/>
              <a:ext cx="360" cy="360"/>
            </p14:xfrm>
          </p:contentPart>
        </mc:Choice>
        <mc:Fallback xmlns="">
          <p:pic>
            <p:nvPicPr>
              <p:cNvPr id="476" name="Freihand 475">
                <a:extLst>
                  <a:ext uri="{FF2B5EF4-FFF2-40B4-BE49-F238E27FC236}">
                    <a16:creationId xmlns:a16="http://schemas.microsoft.com/office/drawing/2014/main" id="{88FFEB25-BD80-4BD9-9EEC-8F8530C58BD5}"/>
                  </a:ext>
                </a:extLst>
              </p:cNvPr>
              <p:cNvPicPr/>
              <p:nvPr/>
            </p:nvPicPr>
            <p:blipFill>
              <a:blip r:embed="rId729"/>
              <a:stretch>
                <a:fillRect/>
              </a:stretch>
            </p:blipFill>
            <p:spPr>
              <a:xfrm>
                <a:off x="6785287" y="3593964"/>
                <a:ext cx="9000" cy="9000"/>
              </a:xfrm>
              <a:prstGeom prst="rect">
                <a:avLst/>
              </a:prstGeom>
            </p:spPr>
          </p:pic>
        </mc:Fallback>
      </mc:AlternateContent>
      <p:grpSp>
        <p:nvGrpSpPr>
          <p:cNvPr id="491" name="Gruppieren 490">
            <a:extLst>
              <a:ext uri="{FF2B5EF4-FFF2-40B4-BE49-F238E27FC236}">
                <a16:creationId xmlns:a16="http://schemas.microsoft.com/office/drawing/2014/main" id="{EBA93881-6D82-4484-A98B-A3833156CC18}"/>
              </a:ext>
            </a:extLst>
          </p:cNvPr>
          <p:cNvGrpSpPr/>
          <p:nvPr/>
        </p:nvGrpSpPr>
        <p:grpSpPr>
          <a:xfrm>
            <a:off x="2908087" y="4271844"/>
            <a:ext cx="459360" cy="135360"/>
            <a:chOff x="2908087" y="4271844"/>
            <a:chExt cx="459360" cy="135360"/>
          </a:xfrm>
        </p:grpSpPr>
        <mc:AlternateContent xmlns:mc="http://schemas.openxmlformats.org/markup-compatibility/2006" xmlns:p14="http://schemas.microsoft.com/office/powerpoint/2010/main">
          <mc:Choice Requires="p14">
            <p:contentPart p14:bwMode="auto" r:id="rId730">
              <p14:nvContentPartPr>
                <p14:cNvPr id="478" name="Freihand 477">
                  <a:extLst>
                    <a:ext uri="{FF2B5EF4-FFF2-40B4-BE49-F238E27FC236}">
                      <a16:creationId xmlns:a16="http://schemas.microsoft.com/office/drawing/2014/main" id="{ED000027-A33D-448E-B7DC-CF4FD1E4CAEC}"/>
                    </a:ext>
                  </a:extLst>
                </p14:cNvPr>
                <p14:cNvContentPartPr/>
                <p14:nvPr/>
              </p14:nvContentPartPr>
              <p14:xfrm>
                <a:off x="2908087" y="4292364"/>
                <a:ext cx="131760" cy="114840"/>
              </p14:xfrm>
            </p:contentPart>
          </mc:Choice>
          <mc:Fallback xmlns="">
            <p:pic>
              <p:nvPicPr>
                <p:cNvPr id="478" name="Freihand 477">
                  <a:extLst>
                    <a:ext uri="{FF2B5EF4-FFF2-40B4-BE49-F238E27FC236}">
                      <a16:creationId xmlns:a16="http://schemas.microsoft.com/office/drawing/2014/main" id="{ED000027-A33D-448E-B7DC-CF4FD1E4CAEC}"/>
                    </a:ext>
                  </a:extLst>
                </p:cNvPr>
                <p:cNvPicPr/>
                <p:nvPr/>
              </p:nvPicPr>
              <p:blipFill>
                <a:blip r:embed="rId731"/>
                <a:stretch>
                  <a:fillRect/>
                </a:stretch>
              </p:blipFill>
              <p:spPr>
                <a:xfrm>
                  <a:off x="2903767" y="4288044"/>
                  <a:ext cx="140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9" name="Freihand 478">
                  <a:extLst>
                    <a:ext uri="{FF2B5EF4-FFF2-40B4-BE49-F238E27FC236}">
                      <a16:creationId xmlns:a16="http://schemas.microsoft.com/office/drawing/2014/main" id="{E3221194-D0F0-4765-A4FE-F9DE114880AC}"/>
                    </a:ext>
                  </a:extLst>
                </p14:cNvPr>
                <p14:cNvContentPartPr/>
                <p14:nvPr/>
              </p14:nvContentPartPr>
              <p14:xfrm>
                <a:off x="3123727" y="4276164"/>
                <a:ext cx="80640" cy="94680"/>
              </p14:xfrm>
            </p:contentPart>
          </mc:Choice>
          <mc:Fallback xmlns="">
            <p:pic>
              <p:nvPicPr>
                <p:cNvPr id="479" name="Freihand 478">
                  <a:extLst>
                    <a:ext uri="{FF2B5EF4-FFF2-40B4-BE49-F238E27FC236}">
                      <a16:creationId xmlns:a16="http://schemas.microsoft.com/office/drawing/2014/main" id="{E3221194-D0F0-4765-A4FE-F9DE114880AC}"/>
                    </a:ext>
                  </a:extLst>
                </p:cNvPr>
                <p:cNvPicPr/>
                <p:nvPr/>
              </p:nvPicPr>
              <p:blipFill>
                <a:blip r:embed="rId733"/>
                <a:stretch>
                  <a:fillRect/>
                </a:stretch>
              </p:blipFill>
              <p:spPr>
                <a:xfrm>
                  <a:off x="3119407" y="4271844"/>
                  <a:ext cx="89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80" name="Freihand 479">
                  <a:extLst>
                    <a:ext uri="{FF2B5EF4-FFF2-40B4-BE49-F238E27FC236}">
                      <a16:creationId xmlns:a16="http://schemas.microsoft.com/office/drawing/2014/main" id="{6BADDED1-5943-4F4C-8E4C-168FCB93CA28}"/>
                    </a:ext>
                  </a:extLst>
                </p14:cNvPr>
                <p14:cNvContentPartPr/>
                <p14:nvPr/>
              </p14:nvContentPartPr>
              <p14:xfrm>
                <a:off x="3249007" y="4271844"/>
                <a:ext cx="118440" cy="87120"/>
              </p14:xfrm>
            </p:contentPart>
          </mc:Choice>
          <mc:Fallback xmlns="">
            <p:pic>
              <p:nvPicPr>
                <p:cNvPr id="480" name="Freihand 479">
                  <a:extLst>
                    <a:ext uri="{FF2B5EF4-FFF2-40B4-BE49-F238E27FC236}">
                      <a16:creationId xmlns:a16="http://schemas.microsoft.com/office/drawing/2014/main" id="{6BADDED1-5943-4F4C-8E4C-168FCB93CA28}"/>
                    </a:ext>
                  </a:extLst>
                </p:cNvPr>
                <p:cNvPicPr/>
                <p:nvPr/>
              </p:nvPicPr>
              <p:blipFill>
                <a:blip r:embed="rId735"/>
                <a:stretch>
                  <a:fillRect/>
                </a:stretch>
              </p:blipFill>
              <p:spPr>
                <a:xfrm>
                  <a:off x="3244687" y="4267524"/>
                  <a:ext cx="127080" cy="95760"/>
                </a:xfrm>
                <a:prstGeom prst="rect">
                  <a:avLst/>
                </a:prstGeom>
              </p:spPr>
            </p:pic>
          </mc:Fallback>
        </mc:AlternateContent>
      </p:grpSp>
      <p:grpSp>
        <p:nvGrpSpPr>
          <p:cNvPr id="490" name="Gruppieren 489">
            <a:extLst>
              <a:ext uri="{FF2B5EF4-FFF2-40B4-BE49-F238E27FC236}">
                <a16:creationId xmlns:a16="http://schemas.microsoft.com/office/drawing/2014/main" id="{8379D3F8-343A-435A-AC2D-969A7D7D22C5}"/>
              </a:ext>
            </a:extLst>
          </p:cNvPr>
          <p:cNvGrpSpPr/>
          <p:nvPr/>
        </p:nvGrpSpPr>
        <p:grpSpPr>
          <a:xfrm>
            <a:off x="3872167" y="4264644"/>
            <a:ext cx="216360" cy="38880"/>
            <a:chOff x="3872167" y="4264644"/>
            <a:chExt cx="216360" cy="38880"/>
          </a:xfrm>
        </p:grpSpPr>
        <mc:AlternateContent xmlns:mc="http://schemas.openxmlformats.org/markup-compatibility/2006" xmlns:p14="http://schemas.microsoft.com/office/powerpoint/2010/main">
          <mc:Choice Requires="p14">
            <p:contentPart p14:bwMode="auto" r:id="rId736">
              <p14:nvContentPartPr>
                <p14:cNvPr id="481" name="Freihand 480">
                  <a:extLst>
                    <a:ext uri="{FF2B5EF4-FFF2-40B4-BE49-F238E27FC236}">
                      <a16:creationId xmlns:a16="http://schemas.microsoft.com/office/drawing/2014/main" id="{B7EF363C-9E64-4DDA-A909-1BF331CC6F86}"/>
                    </a:ext>
                  </a:extLst>
                </p14:cNvPr>
                <p14:cNvContentPartPr/>
                <p14:nvPr/>
              </p14:nvContentPartPr>
              <p14:xfrm>
                <a:off x="3872167" y="4264644"/>
                <a:ext cx="159480" cy="8640"/>
              </p14:xfrm>
            </p:contentPart>
          </mc:Choice>
          <mc:Fallback xmlns="">
            <p:pic>
              <p:nvPicPr>
                <p:cNvPr id="481" name="Freihand 480">
                  <a:extLst>
                    <a:ext uri="{FF2B5EF4-FFF2-40B4-BE49-F238E27FC236}">
                      <a16:creationId xmlns:a16="http://schemas.microsoft.com/office/drawing/2014/main" id="{B7EF363C-9E64-4DDA-A909-1BF331CC6F86}"/>
                    </a:ext>
                  </a:extLst>
                </p:cNvPr>
                <p:cNvPicPr/>
                <p:nvPr/>
              </p:nvPicPr>
              <p:blipFill>
                <a:blip r:embed="rId737"/>
                <a:stretch>
                  <a:fillRect/>
                </a:stretch>
              </p:blipFill>
              <p:spPr>
                <a:xfrm>
                  <a:off x="3867847" y="4260324"/>
                  <a:ext cx="168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82" name="Freihand 481">
                  <a:extLst>
                    <a:ext uri="{FF2B5EF4-FFF2-40B4-BE49-F238E27FC236}">
                      <a16:creationId xmlns:a16="http://schemas.microsoft.com/office/drawing/2014/main" id="{253269F6-0511-4947-BD64-FB8CD5E2B4D1}"/>
                    </a:ext>
                  </a:extLst>
                </p14:cNvPr>
                <p14:cNvContentPartPr/>
                <p14:nvPr/>
              </p14:nvContentPartPr>
              <p14:xfrm>
                <a:off x="3935527" y="4294884"/>
                <a:ext cx="153000" cy="8640"/>
              </p14:xfrm>
            </p:contentPart>
          </mc:Choice>
          <mc:Fallback xmlns="">
            <p:pic>
              <p:nvPicPr>
                <p:cNvPr id="482" name="Freihand 481">
                  <a:extLst>
                    <a:ext uri="{FF2B5EF4-FFF2-40B4-BE49-F238E27FC236}">
                      <a16:creationId xmlns:a16="http://schemas.microsoft.com/office/drawing/2014/main" id="{253269F6-0511-4947-BD64-FB8CD5E2B4D1}"/>
                    </a:ext>
                  </a:extLst>
                </p:cNvPr>
                <p:cNvPicPr/>
                <p:nvPr/>
              </p:nvPicPr>
              <p:blipFill>
                <a:blip r:embed="rId739"/>
                <a:stretch>
                  <a:fillRect/>
                </a:stretch>
              </p:blipFill>
              <p:spPr>
                <a:xfrm>
                  <a:off x="3931207" y="4290564"/>
                  <a:ext cx="161640" cy="17280"/>
                </a:xfrm>
                <a:prstGeom prst="rect">
                  <a:avLst/>
                </a:prstGeom>
              </p:spPr>
            </p:pic>
          </mc:Fallback>
        </mc:AlternateContent>
      </p:grpSp>
      <p:grpSp>
        <p:nvGrpSpPr>
          <p:cNvPr id="489" name="Gruppieren 488">
            <a:extLst>
              <a:ext uri="{FF2B5EF4-FFF2-40B4-BE49-F238E27FC236}">
                <a16:creationId xmlns:a16="http://schemas.microsoft.com/office/drawing/2014/main" id="{3C07F6DC-7290-4963-82A5-27A80CF1EFE8}"/>
              </a:ext>
            </a:extLst>
          </p:cNvPr>
          <p:cNvGrpSpPr/>
          <p:nvPr/>
        </p:nvGrpSpPr>
        <p:grpSpPr>
          <a:xfrm>
            <a:off x="4270687" y="4156644"/>
            <a:ext cx="774360" cy="124560"/>
            <a:chOff x="4270687" y="4156644"/>
            <a:chExt cx="774360" cy="124560"/>
          </a:xfrm>
        </p:grpSpPr>
        <mc:AlternateContent xmlns:mc="http://schemas.openxmlformats.org/markup-compatibility/2006" xmlns:p14="http://schemas.microsoft.com/office/powerpoint/2010/main">
          <mc:Choice Requires="p14">
            <p:contentPart p14:bwMode="auto" r:id="rId740">
              <p14:nvContentPartPr>
                <p14:cNvPr id="483" name="Freihand 482">
                  <a:extLst>
                    <a:ext uri="{FF2B5EF4-FFF2-40B4-BE49-F238E27FC236}">
                      <a16:creationId xmlns:a16="http://schemas.microsoft.com/office/drawing/2014/main" id="{A9801245-242C-4318-A12C-AC977F7B7024}"/>
                    </a:ext>
                  </a:extLst>
                </p14:cNvPr>
                <p14:cNvContentPartPr/>
                <p14:nvPr/>
              </p14:nvContentPartPr>
              <p14:xfrm>
                <a:off x="4270687" y="4169604"/>
                <a:ext cx="137160" cy="111600"/>
              </p14:xfrm>
            </p:contentPart>
          </mc:Choice>
          <mc:Fallback xmlns="">
            <p:pic>
              <p:nvPicPr>
                <p:cNvPr id="483" name="Freihand 482">
                  <a:extLst>
                    <a:ext uri="{FF2B5EF4-FFF2-40B4-BE49-F238E27FC236}">
                      <a16:creationId xmlns:a16="http://schemas.microsoft.com/office/drawing/2014/main" id="{A9801245-242C-4318-A12C-AC977F7B7024}"/>
                    </a:ext>
                  </a:extLst>
                </p:cNvPr>
                <p:cNvPicPr/>
                <p:nvPr/>
              </p:nvPicPr>
              <p:blipFill>
                <a:blip r:embed="rId741"/>
                <a:stretch>
                  <a:fillRect/>
                </a:stretch>
              </p:blipFill>
              <p:spPr>
                <a:xfrm>
                  <a:off x="4266367" y="4165284"/>
                  <a:ext cx="145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479FB70E-9B60-496D-996B-3416167CBD21}"/>
                    </a:ext>
                  </a:extLst>
                </p14:cNvPr>
                <p14:cNvContentPartPr/>
                <p14:nvPr/>
              </p14:nvContentPartPr>
              <p14:xfrm>
                <a:off x="4437007" y="4182204"/>
                <a:ext cx="114840" cy="85680"/>
              </p14:xfrm>
            </p:contentPart>
          </mc:Choice>
          <mc:Fallback xmlns="">
            <p:pic>
              <p:nvPicPr>
                <p:cNvPr id="484" name="Freihand 483">
                  <a:extLst>
                    <a:ext uri="{FF2B5EF4-FFF2-40B4-BE49-F238E27FC236}">
                      <a16:creationId xmlns:a16="http://schemas.microsoft.com/office/drawing/2014/main" id="{479FB70E-9B60-496D-996B-3416167CBD21}"/>
                    </a:ext>
                  </a:extLst>
                </p:cNvPr>
                <p:cNvPicPr/>
                <p:nvPr/>
              </p:nvPicPr>
              <p:blipFill>
                <a:blip r:embed="rId743"/>
                <a:stretch>
                  <a:fillRect/>
                </a:stretch>
              </p:blipFill>
              <p:spPr>
                <a:xfrm>
                  <a:off x="4432687" y="4177884"/>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6A8ECC78-BB96-4812-9796-E49E5D678057}"/>
                    </a:ext>
                  </a:extLst>
                </p14:cNvPr>
                <p14:cNvContentPartPr/>
                <p14:nvPr/>
              </p14:nvContentPartPr>
              <p14:xfrm>
                <a:off x="4578847" y="4178964"/>
                <a:ext cx="126720" cy="76320"/>
              </p14:xfrm>
            </p:contentPart>
          </mc:Choice>
          <mc:Fallback xmlns="">
            <p:pic>
              <p:nvPicPr>
                <p:cNvPr id="485" name="Freihand 484">
                  <a:extLst>
                    <a:ext uri="{FF2B5EF4-FFF2-40B4-BE49-F238E27FC236}">
                      <a16:creationId xmlns:a16="http://schemas.microsoft.com/office/drawing/2014/main" id="{6A8ECC78-BB96-4812-9796-E49E5D678057}"/>
                    </a:ext>
                  </a:extLst>
                </p:cNvPr>
                <p:cNvPicPr/>
                <p:nvPr/>
              </p:nvPicPr>
              <p:blipFill>
                <a:blip r:embed="rId745"/>
                <a:stretch>
                  <a:fillRect/>
                </a:stretch>
              </p:blipFill>
              <p:spPr>
                <a:xfrm>
                  <a:off x="4574527" y="4174644"/>
                  <a:ext cx="13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6" name="Freihand 485">
                  <a:extLst>
                    <a:ext uri="{FF2B5EF4-FFF2-40B4-BE49-F238E27FC236}">
                      <a16:creationId xmlns:a16="http://schemas.microsoft.com/office/drawing/2014/main" id="{2BA234FF-4513-473B-BDE5-C8C8BB888123}"/>
                    </a:ext>
                  </a:extLst>
                </p14:cNvPr>
                <p14:cNvContentPartPr/>
                <p14:nvPr/>
              </p14:nvContentPartPr>
              <p14:xfrm>
                <a:off x="4747327" y="4157004"/>
                <a:ext cx="101160" cy="72000"/>
              </p14:xfrm>
            </p:contentPart>
          </mc:Choice>
          <mc:Fallback xmlns="">
            <p:pic>
              <p:nvPicPr>
                <p:cNvPr id="486" name="Freihand 485">
                  <a:extLst>
                    <a:ext uri="{FF2B5EF4-FFF2-40B4-BE49-F238E27FC236}">
                      <a16:creationId xmlns:a16="http://schemas.microsoft.com/office/drawing/2014/main" id="{2BA234FF-4513-473B-BDE5-C8C8BB888123}"/>
                    </a:ext>
                  </a:extLst>
                </p:cNvPr>
                <p:cNvPicPr/>
                <p:nvPr/>
              </p:nvPicPr>
              <p:blipFill>
                <a:blip r:embed="rId747"/>
                <a:stretch>
                  <a:fillRect/>
                </a:stretch>
              </p:blipFill>
              <p:spPr>
                <a:xfrm>
                  <a:off x="4743007" y="4152684"/>
                  <a:ext cx="109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7" name="Freihand 486">
                  <a:extLst>
                    <a:ext uri="{FF2B5EF4-FFF2-40B4-BE49-F238E27FC236}">
                      <a16:creationId xmlns:a16="http://schemas.microsoft.com/office/drawing/2014/main" id="{F2E33556-F87F-4C2E-B6AA-5DCDFFD29AE4}"/>
                    </a:ext>
                  </a:extLst>
                </p14:cNvPr>
                <p14:cNvContentPartPr/>
                <p14:nvPr/>
              </p14:nvContentPartPr>
              <p14:xfrm>
                <a:off x="4985287" y="4156644"/>
                <a:ext cx="59760" cy="53640"/>
              </p14:xfrm>
            </p:contentPart>
          </mc:Choice>
          <mc:Fallback xmlns="">
            <p:pic>
              <p:nvPicPr>
                <p:cNvPr id="487" name="Freihand 486">
                  <a:extLst>
                    <a:ext uri="{FF2B5EF4-FFF2-40B4-BE49-F238E27FC236}">
                      <a16:creationId xmlns:a16="http://schemas.microsoft.com/office/drawing/2014/main" id="{F2E33556-F87F-4C2E-B6AA-5DCDFFD29AE4}"/>
                    </a:ext>
                  </a:extLst>
                </p:cNvPr>
                <p:cNvPicPr/>
                <p:nvPr/>
              </p:nvPicPr>
              <p:blipFill>
                <a:blip r:embed="rId749"/>
                <a:stretch>
                  <a:fillRect/>
                </a:stretch>
              </p:blipFill>
              <p:spPr>
                <a:xfrm>
                  <a:off x="4980967" y="4152324"/>
                  <a:ext cx="6840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0">
            <p14:nvContentPartPr>
              <p14:cNvPr id="488" name="Freihand 487">
                <a:extLst>
                  <a:ext uri="{FF2B5EF4-FFF2-40B4-BE49-F238E27FC236}">
                    <a16:creationId xmlns:a16="http://schemas.microsoft.com/office/drawing/2014/main" id="{1EA0B8F2-DB13-4B70-880E-3BEBFEF37500}"/>
                  </a:ext>
                </a:extLst>
              </p14:cNvPr>
              <p14:cNvContentPartPr/>
              <p14:nvPr/>
            </p14:nvContentPartPr>
            <p14:xfrm>
              <a:off x="5001127" y="4074924"/>
              <a:ext cx="360" cy="360"/>
            </p14:xfrm>
          </p:contentPart>
        </mc:Choice>
        <mc:Fallback xmlns="">
          <p:pic>
            <p:nvPicPr>
              <p:cNvPr id="488" name="Freihand 487">
                <a:extLst>
                  <a:ext uri="{FF2B5EF4-FFF2-40B4-BE49-F238E27FC236}">
                    <a16:creationId xmlns:a16="http://schemas.microsoft.com/office/drawing/2014/main" id="{1EA0B8F2-DB13-4B70-880E-3BEBFEF37500}"/>
                  </a:ext>
                </a:extLst>
              </p:cNvPr>
              <p:cNvPicPr/>
              <p:nvPr/>
            </p:nvPicPr>
            <p:blipFill>
              <a:blip r:embed="rId729"/>
              <a:stretch>
                <a:fillRect/>
              </a:stretch>
            </p:blipFill>
            <p:spPr>
              <a:xfrm>
                <a:off x="4996807" y="4070604"/>
                <a:ext cx="9000" cy="9000"/>
              </a:xfrm>
              <a:prstGeom prst="rect">
                <a:avLst/>
              </a:prstGeom>
            </p:spPr>
          </p:pic>
        </mc:Fallback>
      </mc:AlternateContent>
      <p:grpSp>
        <p:nvGrpSpPr>
          <p:cNvPr id="500" name="Gruppieren 499">
            <a:extLst>
              <a:ext uri="{FF2B5EF4-FFF2-40B4-BE49-F238E27FC236}">
                <a16:creationId xmlns:a16="http://schemas.microsoft.com/office/drawing/2014/main" id="{777DFEF3-25D7-485D-A67C-C564BB6DC112}"/>
              </a:ext>
            </a:extLst>
          </p:cNvPr>
          <p:cNvGrpSpPr/>
          <p:nvPr/>
        </p:nvGrpSpPr>
        <p:grpSpPr>
          <a:xfrm>
            <a:off x="5553727" y="4033884"/>
            <a:ext cx="762120" cy="151200"/>
            <a:chOff x="5553727" y="4033884"/>
            <a:chExt cx="762120" cy="151200"/>
          </a:xfrm>
        </p:grpSpPr>
        <mc:AlternateContent xmlns:mc="http://schemas.openxmlformats.org/markup-compatibility/2006" xmlns:p14="http://schemas.microsoft.com/office/powerpoint/2010/main">
          <mc:Choice Requires="p14">
            <p:contentPart p14:bwMode="auto" r:id="rId751">
              <p14:nvContentPartPr>
                <p14:cNvPr id="492" name="Freihand 491">
                  <a:extLst>
                    <a:ext uri="{FF2B5EF4-FFF2-40B4-BE49-F238E27FC236}">
                      <a16:creationId xmlns:a16="http://schemas.microsoft.com/office/drawing/2014/main" id="{21663CF2-617B-4AF3-8EA7-59520A7F5AFF}"/>
                    </a:ext>
                  </a:extLst>
                </p14:cNvPr>
                <p14:cNvContentPartPr/>
                <p14:nvPr/>
              </p14:nvContentPartPr>
              <p14:xfrm>
                <a:off x="5553727" y="4033884"/>
                <a:ext cx="7560" cy="151200"/>
              </p14:xfrm>
            </p:contentPart>
          </mc:Choice>
          <mc:Fallback xmlns="">
            <p:pic>
              <p:nvPicPr>
                <p:cNvPr id="492" name="Freihand 491">
                  <a:extLst>
                    <a:ext uri="{FF2B5EF4-FFF2-40B4-BE49-F238E27FC236}">
                      <a16:creationId xmlns:a16="http://schemas.microsoft.com/office/drawing/2014/main" id="{21663CF2-617B-4AF3-8EA7-59520A7F5AFF}"/>
                    </a:ext>
                  </a:extLst>
                </p:cNvPr>
                <p:cNvPicPr/>
                <p:nvPr/>
              </p:nvPicPr>
              <p:blipFill>
                <a:blip r:embed="rId752"/>
                <a:stretch>
                  <a:fillRect/>
                </a:stretch>
              </p:blipFill>
              <p:spPr>
                <a:xfrm>
                  <a:off x="5549407" y="4029564"/>
                  <a:ext cx="16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93" name="Freihand 492">
                  <a:extLst>
                    <a:ext uri="{FF2B5EF4-FFF2-40B4-BE49-F238E27FC236}">
                      <a16:creationId xmlns:a16="http://schemas.microsoft.com/office/drawing/2014/main" id="{FED624FC-F7E2-4B1C-B8AD-41AD227C2A79}"/>
                    </a:ext>
                  </a:extLst>
                </p14:cNvPr>
                <p14:cNvContentPartPr/>
                <p14:nvPr/>
              </p14:nvContentPartPr>
              <p14:xfrm>
                <a:off x="5696647" y="4077804"/>
                <a:ext cx="9360" cy="36360"/>
              </p14:xfrm>
            </p:contentPart>
          </mc:Choice>
          <mc:Fallback xmlns="">
            <p:pic>
              <p:nvPicPr>
                <p:cNvPr id="493" name="Freihand 492">
                  <a:extLst>
                    <a:ext uri="{FF2B5EF4-FFF2-40B4-BE49-F238E27FC236}">
                      <a16:creationId xmlns:a16="http://schemas.microsoft.com/office/drawing/2014/main" id="{FED624FC-F7E2-4B1C-B8AD-41AD227C2A79}"/>
                    </a:ext>
                  </a:extLst>
                </p:cNvPr>
                <p:cNvPicPr/>
                <p:nvPr/>
              </p:nvPicPr>
              <p:blipFill>
                <a:blip r:embed="rId754"/>
                <a:stretch>
                  <a:fillRect/>
                </a:stretch>
              </p:blipFill>
              <p:spPr>
                <a:xfrm>
                  <a:off x="5692327" y="4073484"/>
                  <a:ext cx="18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4" name="Freihand 493">
                  <a:extLst>
                    <a:ext uri="{FF2B5EF4-FFF2-40B4-BE49-F238E27FC236}">
                      <a16:creationId xmlns:a16="http://schemas.microsoft.com/office/drawing/2014/main" id="{004A2230-2E77-4CAE-AB83-E706F0443466}"/>
                    </a:ext>
                  </a:extLst>
                </p14:cNvPr>
                <p14:cNvContentPartPr/>
                <p14:nvPr/>
              </p14:nvContentPartPr>
              <p14:xfrm>
                <a:off x="5701687" y="4143684"/>
                <a:ext cx="9720" cy="16560"/>
              </p14:xfrm>
            </p:contentPart>
          </mc:Choice>
          <mc:Fallback xmlns="">
            <p:pic>
              <p:nvPicPr>
                <p:cNvPr id="494" name="Freihand 493">
                  <a:extLst>
                    <a:ext uri="{FF2B5EF4-FFF2-40B4-BE49-F238E27FC236}">
                      <a16:creationId xmlns:a16="http://schemas.microsoft.com/office/drawing/2014/main" id="{004A2230-2E77-4CAE-AB83-E706F0443466}"/>
                    </a:ext>
                  </a:extLst>
                </p:cNvPr>
                <p:cNvPicPr/>
                <p:nvPr/>
              </p:nvPicPr>
              <p:blipFill>
                <a:blip r:embed="rId756"/>
                <a:stretch>
                  <a:fillRect/>
                </a:stretch>
              </p:blipFill>
              <p:spPr>
                <a:xfrm>
                  <a:off x="5697367" y="4139364"/>
                  <a:ext cx="18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95" name="Freihand 494">
                  <a:extLst>
                    <a:ext uri="{FF2B5EF4-FFF2-40B4-BE49-F238E27FC236}">
                      <a16:creationId xmlns:a16="http://schemas.microsoft.com/office/drawing/2014/main" id="{FFDD8CAD-5BE6-4DB5-A0BA-1E44CAA72390}"/>
                    </a:ext>
                  </a:extLst>
                </p14:cNvPr>
                <p14:cNvContentPartPr/>
                <p14:nvPr/>
              </p14:nvContentPartPr>
              <p14:xfrm>
                <a:off x="5854687" y="4042524"/>
                <a:ext cx="94680" cy="108000"/>
              </p14:xfrm>
            </p:contentPart>
          </mc:Choice>
          <mc:Fallback xmlns="">
            <p:pic>
              <p:nvPicPr>
                <p:cNvPr id="495" name="Freihand 494">
                  <a:extLst>
                    <a:ext uri="{FF2B5EF4-FFF2-40B4-BE49-F238E27FC236}">
                      <a16:creationId xmlns:a16="http://schemas.microsoft.com/office/drawing/2014/main" id="{FFDD8CAD-5BE6-4DB5-A0BA-1E44CAA72390}"/>
                    </a:ext>
                  </a:extLst>
                </p:cNvPr>
                <p:cNvPicPr/>
                <p:nvPr/>
              </p:nvPicPr>
              <p:blipFill>
                <a:blip r:embed="rId758"/>
                <a:stretch>
                  <a:fillRect/>
                </a:stretch>
              </p:blipFill>
              <p:spPr>
                <a:xfrm>
                  <a:off x="5850367" y="4038204"/>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6" name="Freihand 495">
                  <a:extLst>
                    <a:ext uri="{FF2B5EF4-FFF2-40B4-BE49-F238E27FC236}">
                      <a16:creationId xmlns:a16="http://schemas.microsoft.com/office/drawing/2014/main" id="{32A3A2A0-E79F-4D73-8BE0-B1CCC62A582E}"/>
                    </a:ext>
                  </a:extLst>
                </p14:cNvPr>
                <p14:cNvContentPartPr/>
                <p14:nvPr/>
              </p14:nvContentPartPr>
              <p14:xfrm>
                <a:off x="5977447" y="4052604"/>
                <a:ext cx="77760" cy="73440"/>
              </p14:xfrm>
            </p:contentPart>
          </mc:Choice>
          <mc:Fallback xmlns="">
            <p:pic>
              <p:nvPicPr>
                <p:cNvPr id="496" name="Freihand 495">
                  <a:extLst>
                    <a:ext uri="{FF2B5EF4-FFF2-40B4-BE49-F238E27FC236}">
                      <a16:creationId xmlns:a16="http://schemas.microsoft.com/office/drawing/2014/main" id="{32A3A2A0-E79F-4D73-8BE0-B1CCC62A582E}"/>
                    </a:ext>
                  </a:extLst>
                </p:cNvPr>
                <p:cNvPicPr/>
                <p:nvPr/>
              </p:nvPicPr>
              <p:blipFill>
                <a:blip r:embed="rId760"/>
                <a:stretch>
                  <a:fillRect/>
                </a:stretch>
              </p:blipFill>
              <p:spPr>
                <a:xfrm>
                  <a:off x="5973127" y="4048284"/>
                  <a:ext cx="8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97" name="Freihand 496">
                  <a:extLst>
                    <a:ext uri="{FF2B5EF4-FFF2-40B4-BE49-F238E27FC236}">
                      <a16:creationId xmlns:a16="http://schemas.microsoft.com/office/drawing/2014/main" id="{03154847-AAD6-4658-BFC5-B9F6886E12CB}"/>
                    </a:ext>
                  </a:extLst>
                </p14:cNvPr>
                <p14:cNvContentPartPr/>
                <p14:nvPr/>
              </p14:nvContentPartPr>
              <p14:xfrm>
                <a:off x="6085447" y="4052244"/>
                <a:ext cx="89640" cy="66600"/>
              </p14:xfrm>
            </p:contentPart>
          </mc:Choice>
          <mc:Fallback xmlns="">
            <p:pic>
              <p:nvPicPr>
                <p:cNvPr id="497" name="Freihand 496">
                  <a:extLst>
                    <a:ext uri="{FF2B5EF4-FFF2-40B4-BE49-F238E27FC236}">
                      <a16:creationId xmlns:a16="http://schemas.microsoft.com/office/drawing/2014/main" id="{03154847-AAD6-4658-BFC5-B9F6886E12CB}"/>
                    </a:ext>
                  </a:extLst>
                </p:cNvPr>
                <p:cNvPicPr/>
                <p:nvPr/>
              </p:nvPicPr>
              <p:blipFill>
                <a:blip r:embed="rId762"/>
                <a:stretch>
                  <a:fillRect/>
                </a:stretch>
              </p:blipFill>
              <p:spPr>
                <a:xfrm>
                  <a:off x="6081127" y="4047924"/>
                  <a:ext cx="98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9" name="Freihand 498">
                  <a:extLst>
                    <a:ext uri="{FF2B5EF4-FFF2-40B4-BE49-F238E27FC236}">
                      <a16:creationId xmlns:a16="http://schemas.microsoft.com/office/drawing/2014/main" id="{DAB325EC-5254-4A5E-AFEB-C7DDD095FB6E}"/>
                    </a:ext>
                  </a:extLst>
                </p14:cNvPr>
                <p14:cNvContentPartPr/>
                <p14:nvPr/>
              </p14:nvContentPartPr>
              <p14:xfrm>
                <a:off x="6218287" y="4043604"/>
                <a:ext cx="97560" cy="81720"/>
              </p14:xfrm>
            </p:contentPart>
          </mc:Choice>
          <mc:Fallback xmlns="">
            <p:pic>
              <p:nvPicPr>
                <p:cNvPr id="499" name="Freihand 498">
                  <a:extLst>
                    <a:ext uri="{FF2B5EF4-FFF2-40B4-BE49-F238E27FC236}">
                      <a16:creationId xmlns:a16="http://schemas.microsoft.com/office/drawing/2014/main" id="{DAB325EC-5254-4A5E-AFEB-C7DDD095FB6E}"/>
                    </a:ext>
                  </a:extLst>
                </p:cNvPr>
                <p:cNvPicPr/>
                <p:nvPr/>
              </p:nvPicPr>
              <p:blipFill>
                <a:blip r:embed="rId764"/>
                <a:stretch>
                  <a:fillRect/>
                </a:stretch>
              </p:blipFill>
              <p:spPr>
                <a:xfrm>
                  <a:off x="6213967" y="4039284"/>
                  <a:ext cx="106200" cy="90360"/>
                </a:xfrm>
                <a:prstGeom prst="rect">
                  <a:avLst/>
                </a:prstGeom>
              </p:spPr>
            </p:pic>
          </mc:Fallback>
        </mc:AlternateContent>
      </p:grpSp>
      <p:grpSp>
        <p:nvGrpSpPr>
          <p:cNvPr id="521" name="Gruppieren 520">
            <a:extLst>
              <a:ext uri="{FF2B5EF4-FFF2-40B4-BE49-F238E27FC236}">
                <a16:creationId xmlns:a16="http://schemas.microsoft.com/office/drawing/2014/main" id="{CA2F7048-4771-46EB-8C26-DB819E39ED71}"/>
              </a:ext>
            </a:extLst>
          </p:cNvPr>
          <p:cNvGrpSpPr/>
          <p:nvPr/>
        </p:nvGrpSpPr>
        <p:grpSpPr>
          <a:xfrm>
            <a:off x="3227047" y="4473804"/>
            <a:ext cx="1288080" cy="352440"/>
            <a:chOff x="3227047" y="4473804"/>
            <a:chExt cx="1288080" cy="352440"/>
          </a:xfrm>
        </p:grpSpPr>
        <mc:AlternateContent xmlns:mc="http://schemas.openxmlformats.org/markup-compatibility/2006" xmlns:p14="http://schemas.microsoft.com/office/powerpoint/2010/main">
          <mc:Choice Requires="p14">
            <p:contentPart p14:bwMode="auto" r:id="rId765">
              <p14:nvContentPartPr>
                <p14:cNvPr id="501" name="Freihand 500">
                  <a:extLst>
                    <a:ext uri="{FF2B5EF4-FFF2-40B4-BE49-F238E27FC236}">
                      <a16:creationId xmlns:a16="http://schemas.microsoft.com/office/drawing/2014/main" id="{928B526A-0354-4558-9B6E-8F947272C3DB}"/>
                    </a:ext>
                  </a:extLst>
                </p14:cNvPr>
                <p14:cNvContentPartPr/>
                <p14:nvPr/>
              </p14:nvContentPartPr>
              <p14:xfrm>
                <a:off x="3227047" y="4643004"/>
                <a:ext cx="41040" cy="106920"/>
              </p14:xfrm>
            </p:contentPart>
          </mc:Choice>
          <mc:Fallback xmlns="">
            <p:pic>
              <p:nvPicPr>
                <p:cNvPr id="501" name="Freihand 500">
                  <a:extLst>
                    <a:ext uri="{FF2B5EF4-FFF2-40B4-BE49-F238E27FC236}">
                      <a16:creationId xmlns:a16="http://schemas.microsoft.com/office/drawing/2014/main" id="{928B526A-0354-4558-9B6E-8F947272C3DB}"/>
                    </a:ext>
                  </a:extLst>
                </p:cNvPr>
                <p:cNvPicPr/>
                <p:nvPr/>
              </p:nvPicPr>
              <p:blipFill>
                <a:blip r:embed="rId766"/>
                <a:stretch>
                  <a:fillRect/>
                </a:stretch>
              </p:blipFill>
              <p:spPr>
                <a:xfrm>
                  <a:off x="3222727" y="4638684"/>
                  <a:ext cx="49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2" name="Freihand 501">
                  <a:extLst>
                    <a:ext uri="{FF2B5EF4-FFF2-40B4-BE49-F238E27FC236}">
                      <a16:creationId xmlns:a16="http://schemas.microsoft.com/office/drawing/2014/main" id="{2C6EC4F6-8B89-42FF-B2C5-12683442915D}"/>
                    </a:ext>
                  </a:extLst>
                </p14:cNvPr>
                <p14:cNvContentPartPr/>
                <p14:nvPr/>
              </p14:nvContentPartPr>
              <p14:xfrm>
                <a:off x="3240727" y="4560924"/>
                <a:ext cx="14040" cy="6480"/>
              </p14:xfrm>
            </p:contentPart>
          </mc:Choice>
          <mc:Fallback xmlns="">
            <p:pic>
              <p:nvPicPr>
                <p:cNvPr id="502" name="Freihand 501">
                  <a:extLst>
                    <a:ext uri="{FF2B5EF4-FFF2-40B4-BE49-F238E27FC236}">
                      <a16:creationId xmlns:a16="http://schemas.microsoft.com/office/drawing/2014/main" id="{2C6EC4F6-8B89-42FF-B2C5-12683442915D}"/>
                    </a:ext>
                  </a:extLst>
                </p:cNvPr>
                <p:cNvPicPr/>
                <p:nvPr/>
              </p:nvPicPr>
              <p:blipFill>
                <a:blip r:embed="rId768"/>
                <a:stretch>
                  <a:fillRect/>
                </a:stretch>
              </p:blipFill>
              <p:spPr>
                <a:xfrm>
                  <a:off x="3236407" y="4556604"/>
                  <a:ext cx="2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3" name="Freihand 502">
                  <a:extLst>
                    <a:ext uri="{FF2B5EF4-FFF2-40B4-BE49-F238E27FC236}">
                      <a16:creationId xmlns:a16="http://schemas.microsoft.com/office/drawing/2014/main" id="{CFDA37C8-B285-402C-A8E2-B7FEF48CB6B2}"/>
                    </a:ext>
                  </a:extLst>
                </p14:cNvPr>
                <p14:cNvContentPartPr/>
                <p14:nvPr/>
              </p14:nvContentPartPr>
              <p14:xfrm>
                <a:off x="3334687" y="4537884"/>
                <a:ext cx="116280" cy="146520"/>
              </p14:xfrm>
            </p:contentPart>
          </mc:Choice>
          <mc:Fallback xmlns="">
            <p:pic>
              <p:nvPicPr>
                <p:cNvPr id="503" name="Freihand 502">
                  <a:extLst>
                    <a:ext uri="{FF2B5EF4-FFF2-40B4-BE49-F238E27FC236}">
                      <a16:creationId xmlns:a16="http://schemas.microsoft.com/office/drawing/2014/main" id="{CFDA37C8-B285-402C-A8E2-B7FEF48CB6B2}"/>
                    </a:ext>
                  </a:extLst>
                </p:cNvPr>
                <p:cNvPicPr/>
                <p:nvPr/>
              </p:nvPicPr>
              <p:blipFill>
                <a:blip r:embed="rId770"/>
                <a:stretch>
                  <a:fillRect/>
                </a:stretch>
              </p:blipFill>
              <p:spPr>
                <a:xfrm>
                  <a:off x="3330367" y="4533564"/>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4" name="Freihand 503">
                  <a:extLst>
                    <a:ext uri="{FF2B5EF4-FFF2-40B4-BE49-F238E27FC236}">
                      <a16:creationId xmlns:a16="http://schemas.microsoft.com/office/drawing/2014/main" id="{F9500FD6-DAB4-4018-85BF-E8D73F4ECBD1}"/>
                    </a:ext>
                  </a:extLst>
                </p14:cNvPr>
                <p14:cNvContentPartPr/>
                <p14:nvPr/>
              </p14:nvContentPartPr>
              <p14:xfrm>
                <a:off x="3574087" y="4640844"/>
                <a:ext cx="65520" cy="10080"/>
              </p14:xfrm>
            </p:contentPart>
          </mc:Choice>
          <mc:Fallback xmlns="">
            <p:pic>
              <p:nvPicPr>
                <p:cNvPr id="504" name="Freihand 503">
                  <a:extLst>
                    <a:ext uri="{FF2B5EF4-FFF2-40B4-BE49-F238E27FC236}">
                      <a16:creationId xmlns:a16="http://schemas.microsoft.com/office/drawing/2014/main" id="{F9500FD6-DAB4-4018-85BF-E8D73F4ECBD1}"/>
                    </a:ext>
                  </a:extLst>
                </p:cNvPr>
                <p:cNvPicPr/>
                <p:nvPr/>
              </p:nvPicPr>
              <p:blipFill>
                <a:blip r:embed="rId772"/>
                <a:stretch>
                  <a:fillRect/>
                </a:stretch>
              </p:blipFill>
              <p:spPr>
                <a:xfrm>
                  <a:off x="3569767" y="4636524"/>
                  <a:ext cx="74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Freihand 504">
                  <a:extLst>
                    <a:ext uri="{FF2B5EF4-FFF2-40B4-BE49-F238E27FC236}">
                      <a16:creationId xmlns:a16="http://schemas.microsoft.com/office/drawing/2014/main" id="{AEA90765-F7D2-4EF5-8FCC-D47BEC716C52}"/>
                    </a:ext>
                  </a:extLst>
                </p14:cNvPr>
                <p14:cNvContentPartPr/>
                <p14:nvPr/>
              </p14:nvContentPartPr>
              <p14:xfrm>
                <a:off x="3558967" y="4681884"/>
                <a:ext cx="95400" cy="16200"/>
              </p14:xfrm>
            </p:contentPart>
          </mc:Choice>
          <mc:Fallback xmlns="">
            <p:pic>
              <p:nvPicPr>
                <p:cNvPr id="505" name="Freihand 504">
                  <a:extLst>
                    <a:ext uri="{FF2B5EF4-FFF2-40B4-BE49-F238E27FC236}">
                      <a16:creationId xmlns:a16="http://schemas.microsoft.com/office/drawing/2014/main" id="{AEA90765-F7D2-4EF5-8FCC-D47BEC716C52}"/>
                    </a:ext>
                  </a:extLst>
                </p:cNvPr>
                <p:cNvPicPr/>
                <p:nvPr/>
              </p:nvPicPr>
              <p:blipFill>
                <a:blip r:embed="rId774"/>
                <a:stretch>
                  <a:fillRect/>
                </a:stretch>
              </p:blipFill>
              <p:spPr>
                <a:xfrm>
                  <a:off x="3554647" y="4677564"/>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7" name="Freihand 506">
                  <a:extLst>
                    <a:ext uri="{FF2B5EF4-FFF2-40B4-BE49-F238E27FC236}">
                      <a16:creationId xmlns:a16="http://schemas.microsoft.com/office/drawing/2014/main" id="{7617E77A-606D-42FF-BA77-1FFFA3FAE4EB}"/>
                    </a:ext>
                  </a:extLst>
                </p14:cNvPr>
                <p14:cNvContentPartPr/>
                <p14:nvPr/>
              </p14:nvContentPartPr>
              <p14:xfrm>
                <a:off x="3815287" y="4505484"/>
                <a:ext cx="103320" cy="80640"/>
              </p14:xfrm>
            </p:contentPart>
          </mc:Choice>
          <mc:Fallback xmlns="">
            <p:pic>
              <p:nvPicPr>
                <p:cNvPr id="507" name="Freihand 506">
                  <a:extLst>
                    <a:ext uri="{FF2B5EF4-FFF2-40B4-BE49-F238E27FC236}">
                      <a16:creationId xmlns:a16="http://schemas.microsoft.com/office/drawing/2014/main" id="{7617E77A-606D-42FF-BA77-1FFFA3FAE4EB}"/>
                    </a:ext>
                  </a:extLst>
                </p:cNvPr>
                <p:cNvPicPr/>
                <p:nvPr/>
              </p:nvPicPr>
              <p:blipFill>
                <a:blip r:embed="rId776"/>
                <a:stretch>
                  <a:fillRect/>
                </a:stretch>
              </p:blipFill>
              <p:spPr>
                <a:xfrm>
                  <a:off x="3810967" y="4501164"/>
                  <a:ext cx="111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8" name="Freihand 507">
                  <a:extLst>
                    <a:ext uri="{FF2B5EF4-FFF2-40B4-BE49-F238E27FC236}">
                      <a16:creationId xmlns:a16="http://schemas.microsoft.com/office/drawing/2014/main" id="{0B29DCFE-BA40-4016-8C7A-3960E0D93350}"/>
                    </a:ext>
                  </a:extLst>
                </p14:cNvPr>
                <p14:cNvContentPartPr/>
                <p14:nvPr/>
              </p14:nvContentPartPr>
              <p14:xfrm>
                <a:off x="3939847" y="4508724"/>
                <a:ext cx="81720" cy="84600"/>
              </p14:xfrm>
            </p:contentPart>
          </mc:Choice>
          <mc:Fallback xmlns="">
            <p:pic>
              <p:nvPicPr>
                <p:cNvPr id="508" name="Freihand 507">
                  <a:extLst>
                    <a:ext uri="{FF2B5EF4-FFF2-40B4-BE49-F238E27FC236}">
                      <a16:creationId xmlns:a16="http://schemas.microsoft.com/office/drawing/2014/main" id="{0B29DCFE-BA40-4016-8C7A-3960E0D93350}"/>
                    </a:ext>
                  </a:extLst>
                </p:cNvPr>
                <p:cNvPicPr/>
                <p:nvPr/>
              </p:nvPicPr>
              <p:blipFill>
                <a:blip r:embed="rId778"/>
                <a:stretch>
                  <a:fillRect/>
                </a:stretch>
              </p:blipFill>
              <p:spPr>
                <a:xfrm>
                  <a:off x="3935527" y="4504404"/>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Freihand 508">
                  <a:extLst>
                    <a:ext uri="{FF2B5EF4-FFF2-40B4-BE49-F238E27FC236}">
                      <a16:creationId xmlns:a16="http://schemas.microsoft.com/office/drawing/2014/main" id="{4C77ED38-3A17-44DE-B3C7-8ED9FF5E9427}"/>
                    </a:ext>
                  </a:extLst>
                </p14:cNvPr>
                <p14:cNvContentPartPr/>
                <p14:nvPr/>
              </p14:nvContentPartPr>
              <p14:xfrm>
                <a:off x="4049287" y="4506924"/>
                <a:ext cx="71280" cy="67320"/>
              </p14:xfrm>
            </p:contentPart>
          </mc:Choice>
          <mc:Fallback xmlns="">
            <p:pic>
              <p:nvPicPr>
                <p:cNvPr id="509" name="Freihand 508">
                  <a:extLst>
                    <a:ext uri="{FF2B5EF4-FFF2-40B4-BE49-F238E27FC236}">
                      <a16:creationId xmlns:a16="http://schemas.microsoft.com/office/drawing/2014/main" id="{4C77ED38-3A17-44DE-B3C7-8ED9FF5E9427}"/>
                    </a:ext>
                  </a:extLst>
                </p:cNvPr>
                <p:cNvPicPr/>
                <p:nvPr/>
              </p:nvPicPr>
              <p:blipFill>
                <a:blip r:embed="rId780"/>
                <a:stretch>
                  <a:fillRect/>
                </a:stretch>
              </p:blipFill>
              <p:spPr>
                <a:xfrm>
                  <a:off x="4044967" y="4502244"/>
                  <a:ext cx="7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0" name="Freihand 509">
                  <a:extLst>
                    <a:ext uri="{FF2B5EF4-FFF2-40B4-BE49-F238E27FC236}">
                      <a16:creationId xmlns:a16="http://schemas.microsoft.com/office/drawing/2014/main" id="{44CEB4DA-A5B1-4993-92F3-FCA3CF017B63}"/>
                    </a:ext>
                  </a:extLst>
                </p14:cNvPr>
                <p14:cNvContentPartPr/>
                <p14:nvPr/>
              </p14:nvContentPartPr>
              <p14:xfrm>
                <a:off x="3830407" y="4602324"/>
                <a:ext cx="409680" cy="33840"/>
              </p14:xfrm>
            </p:contentPart>
          </mc:Choice>
          <mc:Fallback xmlns="">
            <p:pic>
              <p:nvPicPr>
                <p:cNvPr id="510" name="Freihand 509">
                  <a:extLst>
                    <a:ext uri="{FF2B5EF4-FFF2-40B4-BE49-F238E27FC236}">
                      <a16:creationId xmlns:a16="http://schemas.microsoft.com/office/drawing/2014/main" id="{44CEB4DA-A5B1-4993-92F3-FCA3CF017B63}"/>
                    </a:ext>
                  </a:extLst>
                </p:cNvPr>
                <p:cNvPicPr/>
                <p:nvPr/>
              </p:nvPicPr>
              <p:blipFill>
                <a:blip r:embed="rId782"/>
                <a:stretch>
                  <a:fillRect/>
                </a:stretch>
              </p:blipFill>
              <p:spPr>
                <a:xfrm>
                  <a:off x="3826087" y="4598004"/>
                  <a:ext cx="418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1" name="Freihand 510">
                  <a:extLst>
                    <a:ext uri="{FF2B5EF4-FFF2-40B4-BE49-F238E27FC236}">
                      <a16:creationId xmlns:a16="http://schemas.microsoft.com/office/drawing/2014/main" id="{EE4C25D6-2583-42A9-8974-57E9AED2A9FC}"/>
                    </a:ext>
                  </a:extLst>
                </p14:cNvPr>
                <p14:cNvContentPartPr/>
                <p14:nvPr/>
              </p14:nvContentPartPr>
              <p14:xfrm>
                <a:off x="3826807" y="4719684"/>
                <a:ext cx="97920" cy="94320"/>
              </p14:xfrm>
            </p:contentPart>
          </mc:Choice>
          <mc:Fallback xmlns="">
            <p:pic>
              <p:nvPicPr>
                <p:cNvPr id="511" name="Freihand 510">
                  <a:extLst>
                    <a:ext uri="{FF2B5EF4-FFF2-40B4-BE49-F238E27FC236}">
                      <a16:creationId xmlns:a16="http://schemas.microsoft.com/office/drawing/2014/main" id="{EE4C25D6-2583-42A9-8974-57E9AED2A9FC}"/>
                    </a:ext>
                  </a:extLst>
                </p:cNvPr>
                <p:cNvPicPr/>
                <p:nvPr/>
              </p:nvPicPr>
              <p:blipFill>
                <a:blip r:embed="rId784"/>
                <a:stretch>
                  <a:fillRect/>
                </a:stretch>
              </p:blipFill>
              <p:spPr>
                <a:xfrm>
                  <a:off x="3822487" y="4715364"/>
                  <a:ext cx="10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12" name="Freihand 511">
                  <a:extLst>
                    <a:ext uri="{FF2B5EF4-FFF2-40B4-BE49-F238E27FC236}">
                      <a16:creationId xmlns:a16="http://schemas.microsoft.com/office/drawing/2014/main" id="{D012941B-90D6-4E85-A1E5-1686462A9DFD}"/>
                    </a:ext>
                  </a:extLst>
                </p14:cNvPr>
                <p14:cNvContentPartPr/>
                <p14:nvPr/>
              </p14:nvContentPartPr>
              <p14:xfrm>
                <a:off x="3927607" y="4716444"/>
                <a:ext cx="68760" cy="68760"/>
              </p14:xfrm>
            </p:contentPart>
          </mc:Choice>
          <mc:Fallback xmlns="">
            <p:pic>
              <p:nvPicPr>
                <p:cNvPr id="512" name="Freihand 511">
                  <a:extLst>
                    <a:ext uri="{FF2B5EF4-FFF2-40B4-BE49-F238E27FC236}">
                      <a16:creationId xmlns:a16="http://schemas.microsoft.com/office/drawing/2014/main" id="{D012941B-90D6-4E85-A1E5-1686462A9DFD}"/>
                    </a:ext>
                  </a:extLst>
                </p:cNvPr>
                <p:cNvPicPr/>
                <p:nvPr/>
              </p:nvPicPr>
              <p:blipFill>
                <a:blip r:embed="rId786"/>
                <a:stretch>
                  <a:fillRect/>
                </a:stretch>
              </p:blipFill>
              <p:spPr>
                <a:xfrm>
                  <a:off x="3923287" y="4712124"/>
                  <a:ext cx="7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3" name="Freihand 512">
                  <a:extLst>
                    <a:ext uri="{FF2B5EF4-FFF2-40B4-BE49-F238E27FC236}">
                      <a16:creationId xmlns:a16="http://schemas.microsoft.com/office/drawing/2014/main" id="{E7D2AE8C-1F16-43CA-9593-3272D9BE0B5F}"/>
                    </a:ext>
                  </a:extLst>
                </p14:cNvPr>
                <p14:cNvContentPartPr/>
                <p14:nvPr/>
              </p14:nvContentPartPr>
              <p14:xfrm>
                <a:off x="4014727" y="4711044"/>
                <a:ext cx="85320" cy="80280"/>
              </p14:xfrm>
            </p:contentPart>
          </mc:Choice>
          <mc:Fallback xmlns="">
            <p:pic>
              <p:nvPicPr>
                <p:cNvPr id="513" name="Freihand 512">
                  <a:extLst>
                    <a:ext uri="{FF2B5EF4-FFF2-40B4-BE49-F238E27FC236}">
                      <a16:creationId xmlns:a16="http://schemas.microsoft.com/office/drawing/2014/main" id="{E7D2AE8C-1F16-43CA-9593-3272D9BE0B5F}"/>
                    </a:ext>
                  </a:extLst>
                </p:cNvPr>
                <p:cNvPicPr/>
                <p:nvPr/>
              </p:nvPicPr>
              <p:blipFill>
                <a:blip r:embed="rId788"/>
                <a:stretch>
                  <a:fillRect/>
                </a:stretch>
              </p:blipFill>
              <p:spPr>
                <a:xfrm>
                  <a:off x="4010407" y="4706724"/>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4" name="Freihand 513">
                  <a:extLst>
                    <a:ext uri="{FF2B5EF4-FFF2-40B4-BE49-F238E27FC236}">
                      <a16:creationId xmlns:a16="http://schemas.microsoft.com/office/drawing/2014/main" id="{E3369C11-2A67-43CD-BEFC-E52EF6C30089}"/>
                    </a:ext>
                  </a:extLst>
                </p14:cNvPr>
                <p14:cNvContentPartPr/>
                <p14:nvPr/>
              </p14:nvContentPartPr>
              <p14:xfrm>
                <a:off x="4127767" y="4696284"/>
                <a:ext cx="91800" cy="83520"/>
              </p14:xfrm>
            </p:contentPart>
          </mc:Choice>
          <mc:Fallback xmlns="">
            <p:pic>
              <p:nvPicPr>
                <p:cNvPr id="514" name="Freihand 513">
                  <a:extLst>
                    <a:ext uri="{FF2B5EF4-FFF2-40B4-BE49-F238E27FC236}">
                      <a16:creationId xmlns:a16="http://schemas.microsoft.com/office/drawing/2014/main" id="{E3369C11-2A67-43CD-BEFC-E52EF6C30089}"/>
                    </a:ext>
                  </a:extLst>
                </p:cNvPr>
                <p:cNvPicPr/>
                <p:nvPr/>
              </p:nvPicPr>
              <p:blipFill>
                <a:blip r:embed="rId790"/>
                <a:stretch>
                  <a:fillRect/>
                </a:stretch>
              </p:blipFill>
              <p:spPr>
                <a:xfrm>
                  <a:off x="4123447" y="4691964"/>
                  <a:ext cx="100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5" name="Freihand 514">
                  <a:extLst>
                    <a:ext uri="{FF2B5EF4-FFF2-40B4-BE49-F238E27FC236}">
                      <a16:creationId xmlns:a16="http://schemas.microsoft.com/office/drawing/2014/main" id="{37AEEF04-B90F-41FF-8A4E-FE00AEE5A25A}"/>
                    </a:ext>
                  </a:extLst>
                </p14:cNvPr>
                <p14:cNvContentPartPr/>
                <p14:nvPr/>
              </p14:nvContentPartPr>
              <p14:xfrm>
                <a:off x="4024807" y="4810044"/>
                <a:ext cx="360" cy="360"/>
              </p14:xfrm>
            </p:contentPart>
          </mc:Choice>
          <mc:Fallback xmlns="">
            <p:pic>
              <p:nvPicPr>
                <p:cNvPr id="515" name="Freihand 514">
                  <a:extLst>
                    <a:ext uri="{FF2B5EF4-FFF2-40B4-BE49-F238E27FC236}">
                      <a16:creationId xmlns:a16="http://schemas.microsoft.com/office/drawing/2014/main" id="{37AEEF04-B90F-41FF-8A4E-FE00AEE5A25A}"/>
                    </a:ext>
                  </a:extLst>
                </p:cNvPr>
                <p:cNvPicPr/>
                <p:nvPr/>
              </p:nvPicPr>
              <p:blipFill>
                <a:blip r:embed="rId729"/>
                <a:stretch>
                  <a:fillRect/>
                </a:stretch>
              </p:blipFill>
              <p:spPr>
                <a:xfrm>
                  <a:off x="4020487" y="480572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16" name="Freihand 515">
                  <a:extLst>
                    <a:ext uri="{FF2B5EF4-FFF2-40B4-BE49-F238E27FC236}">
                      <a16:creationId xmlns:a16="http://schemas.microsoft.com/office/drawing/2014/main" id="{4C66BCA1-ACDC-4B2B-B39A-182BA9D9A73C}"/>
                    </a:ext>
                  </a:extLst>
                </p14:cNvPr>
                <p14:cNvContentPartPr/>
                <p14:nvPr/>
              </p14:nvContentPartPr>
              <p14:xfrm>
                <a:off x="4010047" y="4677564"/>
                <a:ext cx="237240" cy="148680"/>
              </p14:xfrm>
            </p:contentPart>
          </mc:Choice>
          <mc:Fallback xmlns="">
            <p:pic>
              <p:nvPicPr>
                <p:cNvPr id="516" name="Freihand 515">
                  <a:extLst>
                    <a:ext uri="{FF2B5EF4-FFF2-40B4-BE49-F238E27FC236}">
                      <a16:creationId xmlns:a16="http://schemas.microsoft.com/office/drawing/2014/main" id="{4C66BCA1-ACDC-4B2B-B39A-182BA9D9A73C}"/>
                    </a:ext>
                  </a:extLst>
                </p:cNvPr>
                <p:cNvPicPr/>
                <p:nvPr/>
              </p:nvPicPr>
              <p:blipFill>
                <a:blip r:embed="rId793"/>
                <a:stretch>
                  <a:fillRect/>
                </a:stretch>
              </p:blipFill>
              <p:spPr>
                <a:xfrm>
                  <a:off x="4005727" y="4673244"/>
                  <a:ext cx="24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17" name="Freihand 516">
                  <a:extLst>
                    <a:ext uri="{FF2B5EF4-FFF2-40B4-BE49-F238E27FC236}">
                      <a16:creationId xmlns:a16="http://schemas.microsoft.com/office/drawing/2014/main" id="{1DEC7DAE-BE0C-4FFF-841E-900CF16D8806}"/>
                    </a:ext>
                  </a:extLst>
                </p14:cNvPr>
                <p14:cNvContentPartPr/>
                <p14:nvPr/>
              </p14:nvContentPartPr>
              <p14:xfrm>
                <a:off x="3948847" y="4473804"/>
                <a:ext cx="191160" cy="111960"/>
              </p14:xfrm>
            </p:contentPart>
          </mc:Choice>
          <mc:Fallback xmlns="">
            <p:pic>
              <p:nvPicPr>
                <p:cNvPr id="517" name="Freihand 516">
                  <a:extLst>
                    <a:ext uri="{FF2B5EF4-FFF2-40B4-BE49-F238E27FC236}">
                      <a16:creationId xmlns:a16="http://schemas.microsoft.com/office/drawing/2014/main" id="{1DEC7DAE-BE0C-4FFF-841E-900CF16D8806}"/>
                    </a:ext>
                  </a:extLst>
                </p:cNvPr>
                <p:cNvPicPr/>
                <p:nvPr/>
              </p:nvPicPr>
              <p:blipFill>
                <a:blip r:embed="rId795"/>
                <a:stretch>
                  <a:fillRect/>
                </a:stretch>
              </p:blipFill>
              <p:spPr>
                <a:xfrm>
                  <a:off x="3944527" y="4469484"/>
                  <a:ext cx="19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9" name="Freihand 518">
                  <a:extLst>
                    <a:ext uri="{FF2B5EF4-FFF2-40B4-BE49-F238E27FC236}">
                      <a16:creationId xmlns:a16="http://schemas.microsoft.com/office/drawing/2014/main" id="{D9CA2630-4C7D-4BDE-B93D-B43E82F3BD0F}"/>
                    </a:ext>
                  </a:extLst>
                </p14:cNvPr>
                <p14:cNvContentPartPr/>
                <p14:nvPr/>
              </p14:nvContentPartPr>
              <p14:xfrm>
                <a:off x="4369687" y="4577124"/>
                <a:ext cx="145440" cy="21960"/>
              </p14:xfrm>
            </p:contentPart>
          </mc:Choice>
          <mc:Fallback xmlns="">
            <p:pic>
              <p:nvPicPr>
                <p:cNvPr id="519" name="Freihand 518">
                  <a:extLst>
                    <a:ext uri="{FF2B5EF4-FFF2-40B4-BE49-F238E27FC236}">
                      <a16:creationId xmlns:a16="http://schemas.microsoft.com/office/drawing/2014/main" id="{D9CA2630-4C7D-4BDE-B93D-B43E82F3BD0F}"/>
                    </a:ext>
                  </a:extLst>
                </p:cNvPr>
                <p:cNvPicPr/>
                <p:nvPr/>
              </p:nvPicPr>
              <p:blipFill>
                <a:blip r:embed="rId797"/>
                <a:stretch>
                  <a:fillRect/>
                </a:stretch>
              </p:blipFill>
              <p:spPr>
                <a:xfrm>
                  <a:off x="4365367" y="4572804"/>
                  <a:ext cx="154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0" name="Freihand 519">
                  <a:extLst>
                    <a:ext uri="{FF2B5EF4-FFF2-40B4-BE49-F238E27FC236}">
                      <a16:creationId xmlns:a16="http://schemas.microsoft.com/office/drawing/2014/main" id="{67C6176F-8DB1-4D4F-BF50-110E52E3A5FF}"/>
                    </a:ext>
                  </a:extLst>
                </p14:cNvPr>
                <p14:cNvContentPartPr/>
                <p14:nvPr/>
              </p14:nvContentPartPr>
              <p14:xfrm>
                <a:off x="4383727" y="4629684"/>
                <a:ext cx="130320" cy="13680"/>
              </p14:xfrm>
            </p:contentPart>
          </mc:Choice>
          <mc:Fallback xmlns="">
            <p:pic>
              <p:nvPicPr>
                <p:cNvPr id="520" name="Freihand 519">
                  <a:extLst>
                    <a:ext uri="{FF2B5EF4-FFF2-40B4-BE49-F238E27FC236}">
                      <a16:creationId xmlns:a16="http://schemas.microsoft.com/office/drawing/2014/main" id="{67C6176F-8DB1-4D4F-BF50-110E52E3A5FF}"/>
                    </a:ext>
                  </a:extLst>
                </p:cNvPr>
                <p:cNvPicPr/>
                <p:nvPr/>
              </p:nvPicPr>
              <p:blipFill>
                <a:blip r:embed="rId799"/>
                <a:stretch>
                  <a:fillRect/>
                </a:stretch>
              </p:blipFill>
              <p:spPr>
                <a:xfrm>
                  <a:off x="4379407" y="4625364"/>
                  <a:ext cx="138960" cy="22320"/>
                </a:xfrm>
                <a:prstGeom prst="rect">
                  <a:avLst/>
                </a:prstGeom>
              </p:spPr>
            </p:pic>
          </mc:Fallback>
        </mc:AlternateContent>
      </p:grpSp>
      <p:grpSp>
        <p:nvGrpSpPr>
          <p:cNvPr id="526" name="Gruppieren 525">
            <a:extLst>
              <a:ext uri="{FF2B5EF4-FFF2-40B4-BE49-F238E27FC236}">
                <a16:creationId xmlns:a16="http://schemas.microsoft.com/office/drawing/2014/main" id="{5D706BC7-D084-4561-9000-7ADB58426071}"/>
              </a:ext>
            </a:extLst>
          </p:cNvPr>
          <p:cNvGrpSpPr/>
          <p:nvPr/>
        </p:nvGrpSpPr>
        <p:grpSpPr>
          <a:xfrm>
            <a:off x="4701247" y="4426284"/>
            <a:ext cx="421560" cy="219240"/>
            <a:chOff x="4701247" y="4426284"/>
            <a:chExt cx="421560" cy="219240"/>
          </a:xfrm>
        </p:grpSpPr>
        <mc:AlternateContent xmlns:mc="http://schemas.openxmlformats.org/markup-compatibility/2006" xmlns:p14="http://schemas.microsoft.com/office/powerpoint/2010/main">
          <mc:Choice Requires="p14">
            <p:contentPart p14:bwMode="auto" r:id="rId800">
              <p14:nvContentPartPr>
                <p14:cNvPr id="522" name="Freihand 521">
                  <a:extLst>
                    <a:ext uri="{FF2B5EF4-FFF2-40B4-BE49-F238E27FC236}">
                      <a16:creationId xmlns:a16="http://schemas.microsoft.com/office/drawing/2014/main" id="{77ADE078-B55C-4213-9AA7-20F6D7371B9D}"/>
                    </a:ext>
                  </a:extLst>
                </p14:cNvPr>
                <p14:cNvContentPartPr/>
                <p14:nvPr/>
              </p14:nvContentPartPr>
              <p14:xfrm>
                <a:off x="4701247" y="4490004"/>
                <a:ext cx="86040" cy="155520"/>
              </p14:xfrm>
            </p:contentPart>
          </mc:Choice>
          <mc:Fallback xmlns="">
            <p:pic>
              <p:nvPicPr>
                <p:cNvPr id="522" name="Freihand 521">
                  <a:extLst>
                    <a:ext uri="{FF2B5EF4-FFF2-40B4-BE49-F238E27FC236}">
                      <a16:creationId xmlns:a16="http://schemas.microsoft.com/office/drawing/2014/main" id="{77ADE078-B55C-4213-9AA7-20F6D7371B9D}"/>
                    </a:ext>
                  </a:extLst>
                </p:cNvPr>
                <p:cNvPicPr/>
                <p:nvPr/>
              </p:nvPicPr>
              <p:blipFill>
                <a:blip r:embed="rId801"/>
                <a:stretch>
                  <a:fillRect/>
                </a:stretch>
              </p:blipFill>
              <p:spPr>
                <a:xfrm>
                  <a:off x="4696927" y="4485684"/>
                  <a:ext cx="94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23" name="Freihand 522">
                  <a:extLst>
                    <a:ext uri="{FF2B5EF4-FFF2-40B4-BE49-F238E27FC236}">
                      <a16:creationId xmlns:a16="http://schemas.microsoft.com/office/drawing/2014/main" id="{B59EBF2D-D620-4F3A-9F06-2CB7AEE544DA}"/>
                    </a:ext>
                  </a:extLst>
                </p14:cNvPr>
                <p14:cNvContentPartPr/>
                <p14:nvPr/>
              </p14:nvContentPartPr>
              <p14:xfrm>
                <a:off x="4721767" y="4472364"/>
                <a:ext cx="120960" cy="18000"/>
              </p14:xfrm>
            </p:contentPart>
          </mc:Choice>
          <mc:Fallback xmlns="">
            <p:pic>
              <p:nvPicPr>
                <p:cNvPr id="523" name="Freihand 522">
                  <a:extLst>
                    <a:ext uri="{FF2B5EF4-FFF2-40B4-BE49-F238E27FC236}">
                      <a16:creationId xmlns:a16="http://schemas.microsoft.com/office/drawing/2014/main" id="{B59EBF2D-D620-4F3A-9F06-2CB7AEE544DA}"/>
                    </a:ext>
                  </a:extLst>
                </p:cNvPr>
                <p:cNvPicPr/>
                <p:nvPr/>
              </p:nvPicPr>
              <p:blipFill>
                <a:blip r:embed="rId803"/>
                <a:stretch>
                  <a:fillRect/>
                </a:stretch>
              </p:blipFill>
              <p:spPr>
                <a:xfrm>
                  <a:off x="4717447" y="4468044"/>
                  <a:ext cx="12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24" name="Freihand 523">
                  <a:extLst>
                    <a:ext uri="{FF2B5EF4-FFF2-40B4-BE49-F238E27FC236}">
                      <a16:creationId xmlns:a16="http://schemas.microsoft.com/office/drawing/2014/main" id="{E3511EF6-C33E-4276-BE6D-E06DDC53D283}"/>
                    </a:ext>
                  </a:extLst>
                </p14:cNvPr>
                <p14:cNvContentPartPr/>
                <p14:nvPr/>
              </p14:nvContentPartPr>
              <p14:xfrm>
                <a:off x="4952887" y="4490004"/>
                <a:ext cx="60480" cy="130320"/>
              </p14:xfrm>
            </p:contentPart>
          </mc:Choice>
          <mc:Fallback xmlns="">
            <p:pic>
              <p:nvPicPr>
                <p:cNvPr id="524" name="Freihand 523">
                  <a:extLst>
                    <a:ext uri="{FF2B5EF4-FFF2-40B4-BE49-F238E27FC236}">
                      <a16:creationId xmlns:a16="http://schemas.microsoft.com/office/drawing/2014/main" id="{E3511EF6-C33E-4276-BE6D-E06DDC53D283}"/>
                    </a:ext>
                  </a:extLst>
                </p:cNvPr>
                <p:cNvPicPr/>
                <p:nvPr/>
              </p:nvPicPr>
              <p:blipFill>
                <a:blip r:embed="rId805"/>
                <a:stretch>
                  <a:fillRect/>
                </a:stretch>
              </p:blipFill>
              <p:spPr>
                <a:xfrm>
                  <a:off x="4948567" y="4485684"/>
                  <a:ext cx="6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5" name="Freihand 524">
                  <a:extLst>
                    <a:ext uri="{FF2B5EF4-FFF2-40B4-BE49-F238E27FC236}">
                      <a16:creationId xmlns:a16="http://schemas.microsoft.com/office/drawing/2014/main" id="{873ED637-8E70-479D-84EA-C0F9E4BFFF50}"/>
                    </a:ext>
                  </a:extLst>
                </p14:cNvPr>
                <p14:cNvContentPartPr/>
                <p14:nvPr/>
              </p14:nvContentPartPr>
              <p14:xfrm>
                <a:off x="4912207" y="4426284"/>
                <a:ext cx="210600" cy="217080"/>
              </p14:xfrm>
            </p:contentPart>
          </mc:Choice>
          <mc:Fallback xmlns="">
            <p:pic>
              <p:nvPicPr>
                <p:cNvPr id="525" name="Freihand 524">
                  <a:extLst>
                    <a:ext uri="{FF2B5EF4-FFF2-40B4-BE49-F238E27FC236}">
                      <a16:creationId xmlns:a16="http://schemas.microsoft.com/office/drawing/2014/main" id="{873ED637-8E70-479D-84EA-C0F9E4BFFF50}"/>
                    </a:ext>
                  </a:extLst>
                </p:cNvPr>
                <p:cNvPicPr/>
                <p:nvPr/>
              </p:nvPicPr>
              <p:blipFill>
                <a:blip r:embed="rId807"/>
                <a:stretch>
                  <a:fillRect/>
                </a:stretch>
              </p:blipFill>
              <p:spPr>
                <a:xfrm>
                  <a:off x="4907887" y="4421964"/>
                  <a:ext cx="2192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8">
            <p14:nvContentPartPr>
              <p14:cNvPr id="15" name="Freihand 14">
                <a:extLst>
                  <a:ext uri="{FF2B5EF4-FFF2-40B4-BE49-F238E27FC236}">
                    <a16:creationId xmlns:a16="http://schemas.microsoft.com/office/drawing/2014/main" id="{E5AB05B0-8AD2-43B3-A15F-34A0170AB8A9}"/>
                  </a:ext>
                </a:extLst>
              </p14:cNvPr>
              <p14:cNvContentPartPr/>
              <p14:nvPr/>
            </p14:nvContentPartPr>
            <p14:xfrm>
              <a:off x="9309247" y="233364"/>
              <a:ext cx="33840" cy="1112400"/>
            </p14:xfrm>
          </p:contentPart>
        </mc:Choice>
        <mc:Fallback xmlns="">
          <p:pic>
            <p:nvPicPr>
              <p:cNvPr id="15" name="Freihand 14">
                <a:extLst>
                  <a:ext uri="{FF2B5EF4-FFF2-40B4-BE49-F238E27FC236}">
                    <a16:creationId xmlns:a16="http://schemas.microsoft.com/office/drawing/2014/main" id="{E5AB05B0-8AD2-43B3-A15F-34A0170AB8A9}"/>
                  </a:ext>
                </a:extLst>
              </p:cNvPr>
              <p:cNvPicPr/>
              <p:nvPr/>
            </p:nvPicPr>
            <p:blipFill>
              <a:blip r:embed="rId809"/>
              <a:stretch>
                <a:fillRect/>
              </a:stretch>
            </p:blipFill>
            <p:spPr>
              <a:xfrm>
                <a:off x="9304927" y="229044"/>
                <a:ext cx="4248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 name="Freihand 15">
                <a:extLst>
                  <a:ext uri="{FF2B5EF4-FFF2-40B4-BE49-F238E27FC236}">
                    <a16:creationId xmlns:a16="http://schemas.microsoft.com/office/drawing/2014/main" id="{7182EFED-DA55-4FE6-B3F8-10F0B75CD385}"/>
                  </a:ext>
                </a:extLst>
              </p14:cNvPr>
              <p14:cNvContentPartPr/>
              <p14:nvPr/>
            </p14:nvContentPartPr>
            <p14:xfrm>
              <a:off x="9180727" y="1306524"/>
              <a:ext cx="1843200" cy="34560"/>
            </p14:xfrm>
          </p:contentPart>
        </mc:Choice>
        <mc:Fallback xmlns="">
          <p:pic>
            <p:nvPicPr>
              <p:cNvPr id="16" name="Freihand 15">
                <a:extLst>
                  <a:ext uri="{FF2B5EF4-FFF2-40B4-BE49-F238E27FC236}">
                    <a16:creationId xmlns:a16="http://schemas.microsoft.com/office/drawing/2014/main" id="{7182EFED-DA55-4FE6-B3F8-10F0B75CD385}"/>
                  </a:ext>
                </a:extLst>
              </p:cNvPr>
              <p:cNvPicPr/>
              <p:nvPr/>
            </p:nvPicPr>
            <p:blipFill>
              <a:blip r:embed="rId811"/>
              <a:stretch>
                <a:fillRect/>
              </a:stretch>
            </p:blipFill>
            <p:spPr>
              <a:xfrm>
                <a:off x="9176407" y="1302204"/>
                <a:ext cx="1851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 name="Freihand 16">
                <a:extLst>
                  <a:ext uri="{FF2B5EF4-FFF2-40B4-BE49-F238E27FC236}">
                    <a16:creationId xmlns:a16="http://schemas.microsoft.com/office/drawing/2014/main" id="{8E53D554-2A30-4153-8425-22D648FD1006}"/>
                  </a:ext>
                </a:extLst>
              </p14:cNvPr>
              <p14:cNvContentPartPr/>
              <p14:nvPr/>
            </p14:nvContentPartPr>
            <p14:xfrm>
              <a:off x="10993327" y="1283844"/>
              <a:ext cx="101160" cy="144720"/>
            </p14:xfrm>
          </p:contentPart>
        </mc:Choice>
        <mc:Fallback xmlns="">
          <p:pic>
            <p:nvPicPr>
              <p:cNvPr id="17" name="Freihand 16">
                <a:extLst>
                  <a:ext uri="{FF2B5EF4-FFF2-40B4-BE49-F238E27FC236}">
                    <a16:creationId xmlns:a16="http://schemas.microsoft.com/office/drawing/2014/main" id="{8E53D554-2A30-4153-8425-22D648FD1006}"/>
                  </a:ext>
                </a:extLst>
              </p:cNvPr>
              <p:cNvPicPr/>
              <p:nvPr/>
            </p:nvPicPr>
            <p:blipFill>
              <a:blip r:embed="rId813"/>
              <a:stretch>
                <a:fillRect/>
              </a:stretch>
            </p:blipFill>
            <p:spPr>
              <a:xfrm>
                <a:off x="10989007" y="1279524"/>
                <a:ext cx="10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9" name="Freihand 18">
                <a:extLst>
                  <a:ext uri="{FF2B5EF4-FFF2-40B4-BE49-F238E27FC236}">
                    <a16:creationId xmlns:a16="http://schemas.microsoft.com/office/drawing/2014/main" id="{5B952165-D947-4FBB-B4FF-CD4A59EE1C04}"/>
                  </a:ext>
                </a:extLst>
              </p14:cNvPr>
              <p14:cNvContentPartPr/>
              <p14:nvPr/>
            </p14:nvContentPartPr>
            <p14:xfrm>
              <a:off x="9203047" y="138684"/>
              <a:ext cx="188640" cy="123120"/>
            </p14:xfrm>
          </p:contentPart>
        </mc:Choice>
        <mc:Fallback xmlns="">
          <p:pic>
            <p:nvPicPr>
              <p:cNvPr id="19" name="Freihand 18">
                <a:extLst>
                  <a:ext uri="{FF2B5EF4-FFF2-40B4-BE49-F238E27FC236}">
                    <a16:creationId xmlns:a16="http://schemas.microsoft.com/office/drawing/2014/main" id="{5B952165-D947-4FBB-B4FF-CD4A59EE1C04}"/>
                  </a:ext>
                </a:extLst>
              </p:cNvPr>
              <p:cNvPicPr/>
              <p:nvPr/>
            </p:nvPicPr>
            <p:blipFill>
              <a:blip r:embed="rId815"/>
              <a:stretch>
                <a:fillRect/>
              </a:stretch>
            </p:blipFill>
            <p:spPr>
              <a:xfrm>
                <a:off x="9198727" y="134364"/>
                <a:ext cx="197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5" name="Freihand 24">
                <a:extLst>
                  <a:ext uri="{FF2B5EF4-FFF2-40B4-BE49-F238E27FC236}">
                    <a16:creationId xmlns:a16="http://schemas.microsoft.com/office/drawing/2014/main" id="{0DB4AE0F-DE43-42B1-BFC2-CCEB75C9EAF2}"/>
                  </a:ext>
                </a:extLst>
              </p14:cNvPr>
              <p14:cNvContentPartPr/>
              <p14:nvPr/>
            </p14:nvContentPartPr>
            <p14:xfrm>
              <a:off x="10915927" y="1454844"/>
              <a:ext cx="82440" cy="57960"/>
            </p14:xfrm>
          </p:contentPart>
        </mc:Choice>
        <mc:Fallback xmlns="">
          <p:pic>
            <p:nvPicPr>
              <p:cNvPr id="25" name="Freihand 24">
                <a:extLst>
                  <a:ext uri="{FF2B5EF4-FFF2-40B4-BE49-F238E27FC236}">
                    <a16:creationId xmlns:a16="http://schemas.microsoft.com/office/drawing/2014/main" id="{0DB4AE0F-DE43-42B1-BFC2-CCEB75C9EAF2}"/>
                  </a:ext>
                </a:extLst>
              </p:cNvPr>
              <p:cNvPicPr/>
              <p:nvPr/>
            </p:nvPicPr>
            <p:blipFill>
              <a:blip r:embed="rId817"/>
              <a:stretch>
                <a:fillRect/>
              </a:stretch>
            </p:blipFill>
            <p:spPr>
              <a:xfrm>
                <a:off x="10911607" y="1450524"/>
                <a:ext cx="91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 name="Freihand 25">
                <a:extLst>
                  <a:ext uri="{FF2B5EF4-FFF2-40B4-BE49-F238E27FC236}">
                    <a16:creationId xmlns:a16="http://schemas.microsoft.com/office/drawing/2014/main" id="{069E8E8B-AC2E-4453-8AC1-82201B7EB9E0}"/>
                  </a:ext>
                </a:extLst>
              </p14:cNvPr>
              <p14:cNvContentPartPr/>
              <p14:nvPr/>
            </p14:nvContentPartPr>
            <p14:xfrm>
              <a:off x="10956247" y="1471044"/>
              <a:ext cx="61560" cy="114480"/>
            </p14:xfrm>
          </p:contentPart>
        </mc:Choice>
        <mc:Fallback xmlns="">
          <p:pic>
            <p:nvPicPr>
              <p:cNvPr id="26" name="Freihand 25">
                <a:extLst>
                  <a:ext uri="{FF2B5EF4-FFF2-40B4-BE49-F238E27FC236}">
                    <a16:creationId xmlns:a16="http://schemas.microsoft.com/office/drawing/2014/main" id="{069E8E8B-AC2E-4453-8AC1-82201B7EB9E0}"/>
                  </a:ext>
                </a:extLst>
              </p:cNvPr>
              <p:cNvPicPr/>
              <p:nvPr/>
            </p:nvPicPr>
            <p:blipFill>
              <a:blip r:embed="rId819"/>
              <a:stretch>
                <a:fillRect/>
              </a:stretch>
            </p:blipFill>
            <p:spPr>
              <a:xfrm>
                <a:off x="10951927" y="1466724"/>
                <a:ext cx="7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00" name="Freihand 199">
                <a:extLst>
                  <a:ext uri="{FF2B5EF4-FFF2-40B4-BE49-F238E27FC236}">
                    <a16:creationId xmlns:a16="http://schemas.microsoft.com/office/drawing/2014/main" id="{8A1AB0A9-078E-4587-813F-676ABF781963}"/>
                  </a:ext>
                </a:extLst>
              </p14:cNvPr>
              <p14:cNvContentPartPr/>
              <p14:nvPr/>
            </p14:nvContentPartPr>
            <p14:xfrm>
              <a:off x="9029167" y="141564"/>
              <a:ext cx="65520" cy="84600"/>
            </p14:xfrm>
          </p:contentPart>
        </mc:Choice>
        <mc:Fallback xmlns="">
          <p:pic>
            <p:nvPicPr>
              <p:cNvPr id="200" name="Freihand 199">
                <a:extLst>
                  <a:ext uri="{FF2B5EF4-FFF2-40B4-BE49-F238E27FC236}">
                    <a16:creationId xmlns:a16="http://schemas.microsoft.com/office/drawing/2014/main" id="{8A1AB0A9-078E-4587-813F-676ABF781963}"/>
                  </a:ext>
                </a:extLst>
              </p:cNvPr>
              <p:cNvPicPr/>
              <p:nvPr/>
            </p:nvPicPr>
            <p:blipFill>
              <a:blip r:embed="rId821"/>
              <a:stretch>
                <a:fillRect/>
              </a:stretch>
            </p:blipFill>
            <p:spPr>
              <a:xfrm>
                <a:off x="9024847" y="137244"/>
                <a:ext cx="7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01" name="Freihand 200">
                <a:extLst>
                  <a:ext uri="{FF2B5EF4-FFF2-40B4-BE49-F238E27FC236}">
                    <a16:creationId xmlns:a16="http://schemas.microsoft.com/office/drawing/2014/main" id="{228ACD8C-CAAE-400D-9ED1-C53D6C497A86}"/>
                  </a:ext>
                </a:extLst>
              </p14:cNvPr>
              <p14:cNvContentPartPr/>
              <p14:nvPr/>
            </p14:nvContentPartPr>
            <p14:xfrm>
              <a:off x="9050407" y="57684"/>
              <a:ext cx="15480" cy="35280"/>
            </p14:xfrm>
          </p:contentPart>
        </mc:Choice>
        <mc:Fallback xmlns="">
          <p:pic>
            <p:nvPicPr>
              <p:cNvPr id="201" name="Freihand 200">
                <a:extLst>
                  <a:ext uri="{FF2B5EF4-FFF2-40B4-BE49-F238E27FC236}">
                    <a16:creationId xmlns:a16="http://schemas.microsoft.com/office/drawing/2014/main" id="{228ACD8C-CAAE-400D-9ED1-C53D6C497A86}"/>
                  </a:ext>
                </a:extLst>
              </p:cNvPr>
              <p:cNvPicPr/>
              <p:nvPr/>
            </p:nvPicPr>
            <p:blipFill>
              <a:blip r:embed="rId823"/>
              <a:stretch>
                <a:fillRect/>
              </a:stretch>
            </p:blipFill>
            <p:spPr>
              <a:xfrm>
                <a:off x="9046087" y="53364"/>
                <a:ext cx="24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11" name="Freihand 210">
                <a:extLst>
                  <a:ext uri="{FF2B5EF4-FFF2-40B4-BE49-F238E27FC236}">
                    <a16:creationId xmlns:a16="http://schemas.microsoft.com/office/drawing/2014/main" id="{57FB9C9F-3841-472E-8B24-FCC19F129831}"/>
                  </a:ext>
                </a:extLst>
              </p14:cNvPr>
              <p14:cNvContentPartPr/>
              <p14:nvPr/>
            </p14:nvContentPartPr>
            <p14:xfrm>
              <a:off x="9326167" y="1305084"/>
              <a:ext cx="360" cy="360"/>
            </p14:xfrm>
          </p:contentPart>
        </mc:Choice>
        <mc:Fallback xmlns="">
          <p:pic>
            <p:nvPicPr>
              <p:cNvPr id="211" name="Freihand 210">
                <a:extLst>
                  <a:ext uri="{FF2B5EF4-FFF2-40B4-BE49-F238E27FC236}">
                    <a16:creationId xmlns:a16="http://schemas.microsoft.com/office/drawing/2014/main" id="{57FB9C9F-3841-472E-8B24-FCC19F129831}"/>
                  </a:ext>
                </a:extLst>
              </p:cNvPr>
              <p:cNvPicPr/>
              <p:nvPr/>
            </p:nvPicPr>
            <p:blipFill>
              <a:blip r:embed="rId83"/>
              <a:stretch>
                <a:fillRect/>
              </a:stretch>
            </p:blipFill>
            <p:spPr>
              <a:xfrm>
                <a:off x="9321847" y="130076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2" name="Freihand 211">
                <a:extLst>
                  <a:ext uri="{FF2B5EF4-FFF2-40B4-BE49-F238E27FC236}">
                    <a16:creationId xmlns:a16="http://schemas.microsoft.com/office/drawing/2014/main" id="{962B06F8-A8E6-485C-AFDE-4C086649D5CF}"/>
                  </a:ext>
                </a:extLst>
              </p14:cNvPr>
              <p14:cNvContentPartPr/>
              <p14:nvPr/>
            </p14:nvContentPartPr>
            <p14:xfrm>
              <a:off x="9319687" y="1279884"/>
              <a:ext cx="6840" cy="137880"/>
            </p14:xfrm>
          </p:contentPart>
        </mc:Choice>
        <mc:Fallback xmlns="">
          <p:pic>
            <p:nvPicPr>
              <p:cNvPr id="212" name="Freihand 211">
                <a:extLst>
                  <a:ext uri="{FF2B5EF4-FFF2-40B4-BE49-F238E27FC236}">
                    <a16:creationId xmlns:a16="http://schemas.microsoft.com/office/drawing/2014/main" id="{962B06F8-A8E6-485C-AFDE-4C086649D5CF}"/>
                  </a:ext>
                </a:extLst>
              </p:cNvPr>
              <p:cNvPicPr/>
              <p:nvPr/>
            </p:nvPicPr>
            <p:blipFill>
              <a:blip r:embed="rId826"/>
              <a:stretch>
                <a:fillRect/>
              </a:stretch>
            </p:blipFill>
            <p:spPr>
              <a:xfrm>
                <a:off x="9315367" y="1275564"/>
                <a:ext cx="1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6" name="Freihand 215">
                <a:extLst>
                  <a:ext uri="{FF2B5EF4-FFF2-40B4-BE49-F238E27FC236}">
                    <a16:creationId xmlns:a16="http://schemas.microsoft.com/office/drawing/2014/main" id="{20F7364E-F84B-4EB2-A110-780A6CC1C72F}"/>
                  </a:ext>
                </a:extLst>
              </p14:cNvPr>
              <p14:cNvContentPartPr/>
              <p14:nvPr/>
            </p14:nvContentPartPr>
            <p14:xfrm>
              <a:off x="9261367" y="379164"/>
              <a:ext cx="111600" cy="26640"/>
            </p14:xfrm>
          </p:contentPart>
        </mc:Choice>
        <mc:Fallback xmlns="">
          <p:pic>
            <p:nvPicPr>
              <p:cNvPr id="216" name="Freihand 215">
                <a:extLst>
                  <a:ext uri="{FF2B5EF4-FFF2-40B4-BE49-F238E27FC236}">
                    <a16:creationId xmlns:a16="http://schemas.microsoft.com/office/drawing/2014/main" id="{20F7364E-F84B-4EB2-A110-780A6CC1C72F}"/>
                  </a:ext>
                </a:extLst>
              </p:cNvPr>
              <p:cNvPicPr/>
              <p:nvPr/>
            </p:nvPicPr>
            <p:blipFill>
              <a:blip r:embed="rId828"/>
              <a:stretch>
                <a:fillRect/>
              </a:stretch>
            </p:blipFill>
            <p:spPr>
              <a:xfrm>
                <a:off x="9257047" y="374844"/>
                <a:ext cx="1202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7" name="Freihand 216">
                <a:extLst>
                  <a:ext uri="{FF2B5EF4-FFF2-40B4-BE49-F238E27FC236}">
                    <a16:creationId xmlns:a16="http://schemas.microsoft.com/office/drawing/2014/main" id="{C76FB79B-56CD-4E53-A8B7-53CBD0D826AA}"/>
                  </a:ext>
                </a:extLst>
              </p14:cNvPr>
              <p14:cNvContentPartPr/>
              <p14:nvPr/>
            </p14:nvContentPartPr>
            <p14:xfrm>
              <a:off x="8865367" y="362244"/>
              <a:ext cx="66600" cy="109080"/>
            </p14:xfrm>
          </p:contentPart>
        </mc:Choice>
        <mc:Fallback xmlns="">
          <p:pic>
            <p:nvPicPr>
              <p:cNvPr id="217" name="Freihand 216">
                <a:extLst>
                  <a:ext uri="{FF2B5EF4-FFF2-40B4-BE49-F238E27FC236}">
                    <a16:creationId xmlns:a16="http://schemas.microsoft.com/office/drawing/2014/main" id="{C76FB79B-56CD-4E53-A8B7-53CBD0D826AA}"/>
                  </a:ext>
                </a:extLst>
              </p:cNvPr>
              <p:cNvPicPr/>
              <p:nvPr/>
            </p:nvPicPr>
            <p:blipFill>
              <a:blip r:embed="rId830"/>
              <a:stretch>
                <a:fillRect/>
              </a:stretch>
            </p:blipFill>
            <p:spPr>
              <a:xfrm>
                <a:off x="8861047" y="357924"/>
                <a:ext cx="75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8" name="Freihand 217">
                <a:extLst>
                  <a:ext uri="{FF2B5EF4-FFF2-40B4-BE49-F238E27FC236}">
                    <a16:creationId xmlns:a16="http://schemas.microsoft.com/office/drawing/2014/main" id="{ECAE9294-725F-4F5A-830F-0E5C3546741D}"/>
                  </a:ext>
                </a:extLst>
              </p14:cNvPr>
              <p14:cNvContentPartPr/>
              <p14:nvPr/>
            </p14:nvContentPartPr>
            <p14:xfrm>
              <a:off x="8938807" y="364404"/>
              <a:ext cx="67320" cy="124560"/>
            </p14:xfrm>
          </p:contentPart>
        </mc:Choice>
        <mc:Fallback xmlns="">
          <p:pic>
            <p:nvPicPr>
              <p:cNvPr id="218" name="Freihand 217">
                <a:extLst>
                  <a:ext uri="{FF2B5EF4-FFF2-40B4-BE49-F238E27FC236}">
                    <a16:creationId xmlns:a16="http://schemas.microsoft.com/office/drawing/2014/main" id="{ECAE9294-725F-4F5A-830F-0E5C3546741D}"/>
                  </a:ext>
                </a:extLst>
              </p:cNvPr>
              <p:cNvPicPr/>
              <p:nvPr/>
            </p:nvPicPr>
            <p:blipFill>
              <a:blip r:embed="rId832"/>
              <a:stretch>
                <a:fillRect/>
              </a:stretch>
            </p:blipFill>
            <p:spPr>
              <a:xfrm>
                <a:off x="8934487" y="360084"/>
                <a:ext cx="7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9" name="Freihand 218">
                <a:extLst>
                  <a:ext uri="{FF2B5EF4-FFF2-40B4-BE49-F238E27FC236}">
                    <a16:creationId xmlns:a16="http://schemas.microsoft.com/office/drawing/2014/main" id="{1BE1BD9E-8BAA-403D-BA1C-7B5C2F68CD12}"/>
                  </a:ext>
                </a:extLst>
              </p14:cNvPr>
              <p14:cNvContentPartPr/>
              <p14:nvPr/>
            </p14:nvContentPartPr>
            <p14:xfrm>
              <a:off x="9029527" y="453324"/>
              <a:ext cx="2880" cy="71280"/>
            </p14:xfrm>
          </p:contentPart>
        </mc:Choice>
        <mc:Fallback xmlns="">
          <p:pic>
            <p:nvPicPr>
              <p:cNvPr id="219" name="Freihand 218">
                <a:extLst>
                  <a:ext uri="{FF2B5EF4-FFF2-40B4-BE49-F238E27FC236}">
                    <a16:creationId xmlns:a16="http://schemas.microsoft.com/office/drawing/2014/main" id="{1BE1BD9E-8BAA-403D-BA1C-7B5C2F68CD12}"/>
                  </a:ext>
                </a:extLst>
              </p:cNvPr>
              <p:cNvPicPr/>
              <p:nvPr/>
            </p:nvPicPr>
            <p:blipFill>
              <a:blip r:embed="rId834"/>
              <a:stretch>
                <a:fillRect/>
              </a:stretch>
            </p:blipFill>
            <p:spPr>
              <a:xfrm>
                <a:off x="9025207" y="449004"/>
                <a:ext cx="11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0" name="Freihand 219">
                <a:extLst>
                  <a:ext uri="{FF2B5EF4-FFF2-40B4-BE49-F238E27FC236}">
                    <a16:creationId xmlns:a16="http://schemas.microsoft.com/office/drawing/2014/main" id="{99ECDDCD-044E-415B-BD9C-BE335AFE039A}"/>
                  </a:ext>
                </a:extLst>
              </p14:cNvPr>
              <p14:cNvContentPartPr/>
              <p14:nvPr/>
            </p14:nvContentPartPr>
            <p14:xfrm>
              <a:off x="9058687" y="373764"/>
              <a:ext cx="36720" cy="76320"/>
            </p14:xfrm>
          </p:contentPart>
        </mc:Choice>
        <mc:Fallback xmlns="">
          <p:pic>
            <p:nvPicPr>
              <p:cNvPr id="220" name="Freihand 219">
                <a:extLst>
                  <a:ext uri="{FF2B5EF4-FFF2-40B4-BE49-F238E27FC236}">
                    <a16:creationId xmlns:a16="http://schemas.microsoft.com/office/drawing/2014/main" id="{99ECDDCD-044E-415B-BD9C-BE335AFE039A}"/>
                  </a:ext>
                </a:extLst>
              </p:cNvPr>
              <p:cNvPicPr/>
              <p:nvPr/>
            </p:nvPicPr>
            <p:blipFill>
              <a:blip r:embed="rId836"/>
              <a:stretch>
                <a:fillRect/>
              </a:stretch>
            </p:blipFill>
            <p:spPr>
              <a:xfrm>
                <a:off x="9054367" y="369444"/>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21" name="Freihand 220">
                <a:extLst>
                  <a:ext uri="{FF2B5EF4-FFF2-40B4-BE49-F238E27FC236}">
                    <a16:creationId xmlns:a16="http://schemas.microsoft.com/office/drawing/2014/main" id="{95A55093-9621-4407-9423-549CCD822B0F}"/>
                  </a:ext>
                </a:extLst>
              </p14:cNvPr>
              <p14:cNvContentPartPr/>
              <p14:nvPr/>
            </p14:nvContentPartPr>
            <p14:xfrm>
              <a:off x="9123847" y="363684"/>
              <a:ext cx="61560" cy="89280"/>
            </p14:xfrm>
          </p:contentPart>
        </mc:Choice>
        <mc:Fallback xmlns="">
          <p:pic>
            <p:nvPicPr>
              <p:cNvPr id="221" name="Freihand 220">
                <a:extLst>
                  <a:ext uri="{FF2B5EF4-FFF2-40B4-BE49-F238E27FC236}">
                    <a16:creationId xmlns:a16="http://schemas.microsoft.com/office/drawing/2014/main" id="{95A55093-9621-4407-9423-549CCD822B0F}"/>
                  </a:ext>
                </a:extLst>
              </p:cNvPr>
              <p:cNvPicPr/>
              <p:nvPr/>
            </p:nvPicPr>
            <p:blipFill>
              <a:blip r:embed="rId838"/>
              <a:stretch>
                <a:fillRect/>
              </a:stretch>
            </p:blipFill>
            <p:spPr>
              <a:xfrm>
                <a:off x="9119527" y="359364"/>
                <a:ext cx="70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22" name="Freihand 221">
                <a:extLst>
                  <a:ext uri="{FF2B5EF4-FFF2-40B4-BE49-F238E27FC236}">
                    <a16:creationId xmlns:a16="http://schemas.microsoft.com/office/drawing/2014/main" id="{BE1872E1-DE51-4328-8F70-D6D67018FDC2}"/>
                  </a:ext>
                </a:extLst>
              </p14:cNvPr>
              <p14:cNvContentPartPr/>
              <p14:nvPr/>
            </p14:nvContentPartPr>
            <p14:xfrm>
              <a:off x="9092887" y="327324"/>
              <a:ext cx="49320" cy="55800"/>
            </p14:xfrm>
          </p:contentPart>
        </mc:Choice>
        <mc:Fallback xmlns="">
          <p:pic>
            <p:nvPicPr>
              <p:cNvPr id="222" name="Freihand 221">
                <a:extLst>
                  <a:ext uri="{FF2B5EF4-FFF2-40B4-BE49-F238E27FC236}">
                    <a16:creationId xmlns:a16="http://schemas.microsoft.com/office/drawing/2014/main" id="{BE1872E1-DE51-4328-8F70-D6D67018FDC2}"/>
                  </a:ext>
                </a:extLst>
              </p:cNvPr>
              <p:cNvPicPr/>
              <p:nvPr/>
            </p:nvPicPr>
            <p:blipFill>
              <a:blip r:embed="rId840"/>
              <a:stretch>
                <a:fillRect/>
              </a:stretch>
            </p:blipFill>
            <p:spPr>
              <a:xfrm>
                <a:off x="9088567" y="323004"/>
                <a:ext cx="57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23" name="Freihand 222">
                <a:extLst>
                  <a:ext uri="{FF2B5EF4-FFF2-40B4-BE49-F238E27FC236}">
                    <a16:creationId xmlns:a16="http://schemas.microsoft.com/office/drawing/2014/main" id="{9AD069A6-EBF9-4A8D-BBA3-55707B5AAC8F}"/>
                  </a:ext>
                </a:extLst>
              </p14:cNvPr>
              <p14:cNvContentPartPr/>
              <p14:nvPr/>
            </p14:nvContentPartPr>
            <p14:xfrm>
              <a:off x="9156967" y="417684"/>
              <a:ext cx="52200" cy="52920"/>
            </p14:xfrm>
          </p:contentPart>
        </mc:Choice>
        <mc:Fallback xmlns="">
          <p:pic>
            <p:nvPicPr>
              <p:cNvPr id="223" name="Freihand 222">
                <a:extLst>
                  <a:ext uri="{FF2B5EF4-FFF2-40B4-BE49-F238E27FC236}">
                    <a16:creationId xmlns:a16="http://schemas.microsoft.com/office/drawing/2014/main" id="{9AD069A6-EBF9-4A8D-BBA3-55707B5AAC8F}"/>
                  </a:ext>
                </a:extLst>
              </p:cNvPr>
              <p:cNvPicPr/>
              <p:nvPr/>
            </p:nvPicPr>
            <p:blipFill>
              <a:blip r:embed="rId842"/>
              <a:stretch>
                <a:fillRect/>
              </a:stretch>
            </p:blipFill>
            <p:spPr>
              <a:xfrm>
                <a:off x="9152647" y="413364"/>
                <a:ext cx="6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25" name="Freihand 224">
                <a:extLst>
                  <a:ext uri="{FF2B5EF4-FFF2-40B4-BE49-F238E27FC236}">
                    <a16:creationId xmlns:a16="http://schemas.microsoft.com/office/drawing/2014/main" id="{712DCE90-3224-49C8-9EEF-CCF6B8895265}"/>
                  </a:ext>
                </a:extLst>
              </p14:cNvPr>
              <p14:cNvContentPartPr/>
              <p14:nvPr/>
            </p14:nvContentPartPr>
            <p14:xfrm>
              <a:off x="9374407" y="438204"/>
              <a:ext cx="360" cy="360"/>
            </p14:xfrm>
          </p:contentPart>
        </mc:Choice>
        <mc:Fallback xmlns="">
          <p:pic>
            <p:nvPicPr>
              <p:cNvPr id="225" name="Freihand 224">
                <a:extLst>
                  <a:ext uri="{FF2B5EF4-FFF2-40B4-BE49-F238E27FC236}">
                    <a16:creationId xmlns:a16="http://schemas.microsoft.com/office/drawing/2014/main" id="{712DCE90-3224-49C8-9EEF-CCF6B8895265}"/>
                  </a:ext>
                </a:extLst>
              </p:cNvPr>
              <p:cNvPicPr/>
              <p:nvPr/>
            </p:nvPicPr>
            <p:blipFill>
              <a:blip r:embed="rId83"/>
              <a:stretch>
                <a:fillRect/>
              </a:stretch>
            </p:blipFill>
            <p:spPr>
              <a:xfrm>
                <a:off x="9370087" y="4338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26" name="Freihand 225">
                <a:extLst>
                  <a:ext uri="{FF2B5EF4-FFF2-40B4-BE49-F238E27FC236}">
                    <a16:creationId xmlns:a16="http://schemas.microsoft.com/office/drawing/2014/main" id="{2F5D3A9E-5F39-438E-AA25-A5038FD2909A}"/>
                  </a:ext>
                </a:extLst>
              </p14:cNvPr>
              <p14:cNvContentPartPr/>
              <p14:nvPr/>
            </p14:nvContentPartPr>
            <p14:xfrm>
              <a:off x="9366127" y="426324"/>
              <a:ext cx="8640" cy="12240"/>
            </p14:xfrm>
          </p:contentPart>
        </mc:Choice>
        <mc:Fallback xmlns="">
          <p:pic>
            <p:nvPicPr>
              <p:cNvPr id="226" name="Freihand 225">
                <a:extLst>
                  <a:ext uri="{FF2B5EF4-FFF2-40B4-BE49-F238E27FC236}">
                    <a16:creationId xmlns:a16="http://schemas.microsoft.com/office/drawing/2014/main" id="{2F5D3A9E-5F39-438E-AA25-A5038FD2909A}"/>
                  </a:ext>
                </a:extLst>
              </p:cNvPr>
              <p:cNvPicPr/>
              <p:nvPr/>
            </p:nvPicPr>
            <p:blipFill>
              <a:blip r:embed="rId845"/>
              <a:stretch>
                <a:fillRect/>
              </a:stretch>
            </p:blipFill>
            <p:spPr>
              <a:xfrm>
                <a:off x="9361807" y="422004"/>
                <a:ext cx="17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27" name="Freihand 226">
                <a:extLst>
                  <a:ext uri="{FF2B5EF4-FFF2-40B4-BE49-F238E27FC236}">
                    <a16:creationId xmlns:a16="http://schemas.microsoft.com/office/drawing/2014/main" id="{FF43B9E5-05BC-41F2-B43B-012C36FAA676}"/>
                  </a:ext>
                </a:extLst>
              </p14:cNvPr>
              <p14:cNvContentPartPr/>
              <p14:nvPr/>
            </p14:nvContentPartPr>
            <p14:xfrm>
              <a:off x="9318967" y="378804"/>
              <a:ext cx="1276920" cy="944640"/>
            </p14:xfrm>
          </p:contentPart>
        </mc:Choice>
        <mc:Fallback xmlns="">
          <p:pic>
            <p:nvPicPr>
              <p:cNvPr id="227" name="Freihand 226">
                <a:extLst>
                  <a:ext uri="{FF2B5EF4-FFF2-40B4-BE49-F238E27FC236}">
                    <a16:creationId xmlns:a16="http://schemas.microsoft.com/office/drawing/2014/main" id="{FF43B9E5-05BC-41F2-B43B-012C36FAA676}"/>
                  </a:ext>
                </a:extLst>
              </p:cNvPr>
              <p:cNvPicPr/>
              <p:nvPr/>
            </p:nvPicPr>
            <p:blipFill>
              <a:blip r:embed="rId847"/>
              <a:stretch>
                <a:fillRect/>
              </a:stretch>
            </p:blipFill>
            <p:spPr>
              <a:xfrm>
                <a:off x="9314647" y="374484"/>
                <a:ext cx="1285560" cy="95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29" name="Freihand 228">
                <a:extLst>
                  <a:ext uri="{FF2B5EF4-FFF2-40B4-BE49-F238E27FC236}">
                    <a16:creationId xmlns:a16="http://schemas.microsoft.com/office/drawing/2014/main" id="{F826A6A9-069E-4050-B9C9-CA6736F960A3}"/>
                  </a:ext>
                </a:extLst>
              </p14:cNvPr>
              <p14:cNvContentPartPr/>
              <p14:nvPr/>
            </p14:nvContentPartPr>
            <p14:xfrm>
              <a:off x="9442447" y="289164"/>
              <a:ext cx="7200" cy="88560"/>
            </p14:xfrm>
          </p:contentPart>
        </mc:Choice>
        <mc:Fallback xmlns="">
          <p:pic>
            <p:nvPicPr>
              <p:cNvPr id="229" name="Freihand 228">
                <a:extLst>
                  <a:ext uri="{FF2B5EF4-FFF2-40B4-BE49-F238E27FC236}">
                    <a16:creationId xmlns:a16="http://schemas.microsoft.com/office/drawing/2014/main" id="{F826A6A9-069E-4050-B9C9-CA6736F960A3}"/>
                  </a:ext>
                </a:extLst>
              </p:cNvPr>
              <p:cNvPicPr/>
              <p:nvPr/>
            </p:nvPicPr>
            <p:blipFill>
              <a:blip r:embed="rId849"/>
              <a:stretch>
                <a:fillRect/>
              </a:stretch>
            </p:blipFill>
            <p:spPr>
              <a:xfrm>
                <a:off x="9438127" y="284844"/>
                <a:ext cx="1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30" name="Freihand 229">
                <a:extLst>
                  <a:ext uri="{FF2B5EF4-FFF2-40B4-BE49-F238E27FC236}">
                    <a16:creationId xmlns:a16="http://schemas.microsoft.com/office/drawing/2014/main" id="{9F82C392-3F4E-4D86-BD6F-461C8D93326A}"/>
                  </a:ext>
                </a:extLst>
              </p14:cNvPr>
              <p14:cNvContentPartPr/>
              <p14:nvPr/>
            </p14:nvContentPartPr>
            <p14:xfrm>
              <a:off x="9476647" y="266484"/>
              <a:ext cx="59040" cy="98280"/>
            </p14:xfrm>
          </p:contentPart>
        </mc:Choice>
        <mc:Fallback xmlns="">
          <p:pic>
            <p:nvPicPr>
              <p:cNvPr id="230" name="Freihand 229">
                <a:extLst>
                  <a:ext uri="{FF2B5EF4-FFF2-40B4-BE49-F238E27FC236}">
                    <a16:creationId xmlns:a16="http://schemas.microsoft.com/office/drawing/2014/main" id="{9F82C392-3F4E-4D86-BD6F-461C8D93326A}"/>
                  </a:ext>
                </a:extLst>
              </p:cNvPr>
              <p:cNvPicPr/>
              <p:nvPr/>
            </p:nvPicPr>
            <p:blipFill>
              <a:blip r:embed="rId851"/>
              <a:stretch>
                <a:fillRect/>
              </a:stretch>
            </p:blipFill>
            <p:spPr>
              <a:xfrm>
                <a:off x="9472327" y="262164"/>
                <a:ext cx="6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01" name="Freihand 400">
                <a:extLst>
                  <a:ext uri="{FF2B5EF4-FFF2-40B4-BE49-F238E27FC236}">
                    <a16:creationId xmlns:a16="http://schemas.microsoft.com/office/drawing/2014/main" id="{C717198B-9CC5-4A65-85C8-0BEBF367261D}"/>
                  </a:ext>
                </a:extLst>
              </p14:cNvPr>
              <p14:cNvContentPartPr/>
              <p14:nvPr/>
            </p14:nvContentPartPr>
            <p14:xfrm>
              <a:off x="9915127" y="1194924"/>
              <a:ext cx="424080" cy="33120"/>
            </p14:xfrm>
          </p:contentPart>
        </mc:Choice>
        <mc:Fallback xmlns="">
          <p:pic>
            <p:nvPicPr>
              <p:cNvPr id="401" name="Freihand 400">
                <a:extLst>
                  <a:ext uri="{FF2B5EF4-FFF2-40B4-BE49-F238E27FC236}">
                    <a16:creationId xmlns:a16="http://schemas.microsoft.com/office/drawing/2014/main" id="{C717198B-9CC5-4A65-85C8-0BEBF367261D}"/>
                  </a:ext>
                </a:extLst>
              </p:cNvPr>
              <p:cNvPicPr/>
              <p:nvPr/>
            </p:nvPicPr>
            <p:blipFill>
              <a:blip r:embed="rId853"/>
              <a:stretch>
                <a:fillRect/>
              </a:stretch>
            </p:blipFill>
            <p:spPr>
              <a:xfrm>
                <a:off x="9910807" y="1190604"/>
                <a:ext cx="432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9" name="Freihand 398">
                <a:extLst>
                  <a:ext uri="{FF2B5EF4-FFF2-40B4-BE49-F238E27FC236}">
                    <a16:creationId xmlns:a16="http://schemas.microsoft.com/office/drawing/2014/main" id="{4B31896D-F83E-4D75-8D28-4D00D5511E29}"/>
                  </a:ext>
                </a:extLst>
              </p14:cNvPr>
              <p14:cNvContentPartPr/>
              <p14:nvPr/>
            </p14:nvContentPartPr>
            <p14:xfrm>
              <a:off x="9312127" y="1170444"/>
              <a:ext cx="129240" cy="11880"/>
            </p14:xfrm>
          </p:contentPart>
        </mc:Choice>
        <mc:Fallback xmlns="">
          <p:pic>
            <p:nvPicPr>
              <p:cNvPr id="399" name="Freihand 398">
                <a:extLst>
                  <a:ext uri="{FF2B5EF4-FFF2-40B4-BE49-F238E27FC236}">
                    <a16:creationId xmlns:a16="http://schemas.microsoft.com/office/drawing/2014/main" id="{4B31896D-F83E-4D75-8D28-4D00D5511E29}"/>
                  </a:ext>
                </a:extLst>
              </p:cNvPr>
              <p:cNvPicPr/>
              <p:nvPr/>
            </p:nvPicPr>
            <p:blipFill>
              <a:blip r:embed="rId855"/>
              <a:stretch>
                <a:fillRect/>
              </a:stretch>
            </p:blipFill>
            <p:spPr>
              <a:xfrm>
                <a:off x="9307807" y="1166124"/>
                <a:ext cx="137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00" name="Freihand 399">
                <a:extLst>
                  <a:ext uri="{FF2B5EF4-FFF2-40B4-BE49-F238E27FC236}">
                    <a16:creationId xmlns:a16="http://schemas.microsoft.com/office/drawing/2014/main" id="{83A17875-77C3-4D70-97F3-D397B50C7087}"/>
                  </a:ext>
                </a:extLst>
              </p14:cNvPr>
              <p14:cNvContentPartPr/>
              <p14:nvPr/>
            </p14:nvContentPartPr>
            <p14:xfrm>
              <a:off x="9577447" y="1163964"/>
              <a:ext cx="120600" cy="4680"/>
            </p14:xfrm>
          </p:contentPart>
        </mc:Choice>
        <mc:Fallback xmlns="">
          <p:pic>
            <p:nvPicPr>
              <p:cNvPr id="400" name="Freihand 399">
                <a:extLst>
                  <a:ext uri="{FF2B5EF4-FFF2-40B4-BE49-F238E27FC236}">
                    <a16:creationId xmlns:a16="http://schemas.microsoft.com/office/drawing/2014/main" id="{83A17875-77C3-4D70-97F3-D397B50C7087}"/>
                  </a:ext>
                </a:extLst>
              </p:cNvPr>
              <p:cNvPicPr/>
              <p:nvPr/>
            </p:nvPicPr>
            <p:blipFill>
              <a:blip r:embed="rId857"/>
              <a:stretch>
                <a:fillRect/>
              </a:stretch>
            </p:blipFill>
            <p:spPr>
              <a:xfrm>
                <a:off x="9573127" y="1159644"/>
                <a:ext cx="129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03" name="Freihand 402">
                <a:extLst>
                  <a:ext uri="{FF2B5EF4-FFF2-40B4-BE49-F238E27FC236}">
                    <a16:creationId xmlns:a16="http://schemas.microsoft.com/office/drawing/2014/main" id="{3ADCEC74-F8DD-47ED-9A3F-6648493889D1}"/>
                  </a:ext>
                </a:extLst>
              </p14:cNvPr>
              <p14:cNvContentPartPr/>
              <p14:nvPr/>
            </p14:nvContentPartPr>
            <p14:xfrm>
              <a:off x="9128527" y="1150644"/>
              <a:ext cx="47880" cy="70920"/>
            </p14:xfrm>
          </p:contentPart>
        </mc:Choice>
        <mc:Fallback xmlns="">
          <p:pic>
            <p:nvPicPr>
              <p:cNvPr id="403" name="Freihand 402">
                <a:extLst>
                  <a:ext uri="{FF2B5EF4-FFF2-40B4-BE49-F238E27FC236}">
                    <a16:creationId xmlns:a16="http://schemas.microsoft.com/office/drawing/2014/main" id="{3ADCEC74-F8DD-47ED-9A3F-6648493889D1}"/>
                  </a:ext>
                </a:extLst>
              </p:cNvPr>
              <p:cNvPicPr/>
              <p:nvPr/>
            </p:nvPicPr>
            <p:blipFill>
              <a:blip r:embed="rId859"/>
              <a:stretch>
                <a:fillRect/>
              </a:stretch>
            </p:blipFill>
            <p:spPr>
              <a:xfrm>
                <a:off x="9124207" y="1146324"/>
                <a:ext cx="56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04" name="Freihand 403">
                <a:extLst>
                  <a:ext uri="{FF2B5EF4-FFF2-40B4-BE49-F238E27FC236}">
                    <a16:creationId xmlns:a16="http://schemas.microsoft.com/office/drawing/2014/main" id="{DF87A756-9936-4316-85B9-912E7A7C09D9}"/>
                  </a:ext>
                </a:extLst>
              </p14:cNvPr>
              <p14:cNvContentPartPr/>
              <p14:nvPr/>
            </p14:nvContentPartPr>
            <p14:xfrm>
              <a:off x="9158407" y="1096644"/>
              <a:ext cx="13320" cy="5040"/>
            </p14:xfrm>
          </p:contentPart>
        </mc:Choice>
        <mc:Fallback xmlns="">
          <p:pic>
            <p:nvPicPr>
              <p:cNvPr id="404" name="Freihand 403">
                <a:extLst>
                  <a:ext uri="{FF2B5EF4-FFF2-40B4-BE49-F238E27FC236}">
                    <a16:creationId xmlns:a16="http://schemas.microsoft.com/office/drawing/2014/main" id="{DF87A756-9936-4316-85B9-912E7A7C09D9}"/>
                  </a:ext>
                </a:extLst>
              </p:cNvPr>
              <p:cNvPicPr/>
              <p:nvPr/>
            </p:nvPicPr>
            <p:blipFill>
              <a:blip r:embed="rId861"/>
              <a:stretch>
                <a:fillRect/>
              </a:stretch>
            </p:blipFill>
            <p:spPr>
              <a:xfrm>
                <a:off x="9154087" y="1092324"/>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05" name="Freihand 404">
                <a:extLst>
                  <a:ext uri="{FF2B5EF4-FFF2-40B4-BE49-F238E27FC236}">
                    <a16:creationId xmlns:a16="http://schemas.microsoft.com/office/drawing/2014/main" id="{DB18F09E-D5F5-4DB5-91BF-ACF2E09243D4}"/>
                  </a:ext>
                </a:extLst>
              </p14:cNvPr>
              <p14:cNvContentPartPr/>
              <p14:nvPr/>
            </p14:nvContentPartPr>
            <p14:xfrm>
              <a:off x="9177127" y="1083324"/>
              <a:ext cx="91800" cy="84960"/>
            </p14:xfrm>
          </p:contentPart>
        </mc:Choice>
        <mc:Fallback xmlns="">
          <p:pic>
            <p:nvPicPr>
              <p:cNvPr id="405" name="Freihand 404">
                <a:extLst>
                  <a:ext uri="{FF2B5EF4-FFF2-40B4-BE49-F238E27FC236}">
                    <a16:creationId xmlns:a16="http://schemas.microsoft.com/office/drawing/2014/main" id="{DB18F09E-D5F5-4DB5-91BF-ACF2E09243D4}"/>
                  </a:ext>
                </a:extLst>
              </p:cNvPr>
              <p:cNvPicPr/>
              <p:nvPr/>
            </p:nvPicPr>
            <p:blipFill>
              <a:blip r:embed="rId863"/>
              <a:stretch>
                <a:fillRect/>
              </a:stretch>
            </p:blipFill>
            <p:spPr>
              <a:xfrm>
                <a:off x="9172807" y="1079004"/>
                <a:ext cx="100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7" name="Freihand 526">
                <a:extLst>
                  <a:ext uri="{FF2B5EF4-FFF2-40B4-BE49-F238E27FC236}">
                    <a16:creationId xmlns:a16="http://schemas.microsoft.com/office/drawing/2014/main" id="{1E89E46E-DF05-4F61-94B5-F65BCAC49B98}"/>
                  </a:ext>
                </a:extLst>
              </p14:cNvPr>
              <p14:cNvContentPartPr/>
              <p14:nvPr/>
            </p14:nvContentPartPr>
            <p14:xfrm>
              <a:off x="8960767" y="1188444"/>
              <a:ext cx="76320" cy="1080"/>
            </p14:xfrm>
          </p:contentPart>
        </mc:Choice>
        <mc:Fallback xmlns="">
          <p:pic>
            <p:nvPicPr>
              <p:cNvPr id="527" name="Freihand 526">
                <a:extLst>
                  <a:ext uri="{FF2B5EF4-FFF2-40B4-BE49-F238E27FC236}">
                    <a16:creationId xmlns:a16="http://schemas.microsoft.com/office/drawing/2014/main" id="{1E89E46E-DF05-4F61-94B5-F65BCAC49B98}"/>
                  </a:ext>
                </a:extLst>
              </p:cNvPr>
              <p:cNvPicPr/>
              <p:nvPr/>
            </p:nvPicPr>
            <p:blipFill>
              <a:blip r:embed="rId865"/>
              <a:stretch>
                <a:fillRect/>
              </a:stretch>
            </p:blipFill>
            <p:spPr>
              <a:xfrm>
                <a:off x="8956447" y="1184124"/>
                <a:ext cx="84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8" name="Freihand 527">
                <a:extLst>
                  <a:ext uri="{FF2B5EF4-FFF2-40B4-BE49-F238E27FC236}">
                    <a16:creationId xmlns:a16="http://schemas.microsoft.com/office/drawing/2014/main" id="{388BC076-82C7-4EB0-B683-33FFDC99FC4F}"/>
                  </a:ext>
                </a:extLst>
              </p14:cNvPr>
              <p14:cNvContentPartPr/>
              <p14:nvPr/>
            </p14:nvContentPartPr>
            <p14:xfrm>
              <a:off x="8933047" y="1211844"/>
              <a:ext cx="79560" cy="15480"/>
            </p14:xfrm>
          </p:contentPart>
        </mc:Choice>
        <mc:Fallback xmlns="">
          <p:pic>
            <p:nvPicPr>
              <p:cNvPr id="528" name="Freihand 527">
                <a:extLst>
                  <a:ext uri="{FF2B5EF4-FFF2-40B4-BE49-F238E27FC236}">
                    <a16:creationId xmlns:a16="http://schemas.microsoft.com/office/drawing/2014/main" id="{388BC076-82C7-4EB0-B683-33FFDC99FC4F}"/>
                  </a:ext>
                </a:extLst>
              </p:cNvPr>
              <p:cNvPicPr/>
              <p:nvPr/>
            </p:nvPicPr>
            <p:blipFill>
              <a:blip r:embed="rId867"/>
              <a:stretch>
                <a:fillRect/>
              </a:stretch>
            </p:blipFill>
            <p:spPr>
              <a:xfrm>
                <a:off x="8928727" y="1207524"/>
                <a:ext cx="88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9" name="Freihand 528">
                <a:extLst>
                  <a:ext uri="{FF2B5EF4-FFF2-40B4-BE49-F238E27FC236}">
                    <a16:creationId xmlns:a16="http://schemas.microsoft.com/office/drawing/2014/main" id="{D54B4556-3CE5-40D2-BA88-8107787AA3A3}"/>
                  </a:ext>
                </a:extLst>
              </p14:cNvPr>
              <p14:cNvContentPartPr/>
              <p14:nvPr/>
            </p14:nvContentPartPr>
            <p14:xfrm>
              <a:off x="8570527" y="1137684"/>
              <a:ext cx="90000" cy="109080"/>
            </p14:xfrm>
          </p:contentPart>
        </mc:Choice>
        <mc:Fallback xmlns="">
          <p:pic>
            <p:nvPicPr>
              <p:cNvPr id="529" name="Freihand 528">
                <a:extLst>
                  <a:ext uri="{FF2B5EF4-FFF2-40B4-BE49-F238E27FC236}">
                    <a16:creationId xmlns:a16="http://schemas.microsoft.com/office/drawing/2014/main" id="{D54B4556-3CE5-40D2-BA88-8107787AA3A3}"/>
                  </a:ext>
                </a:extLst>
              </p:cNvPr>
              <p:cNvPicPr/>
              <p:nvPr/>
            </p:nvPicPr>
            <p:blipFill>
              <a:blip r:embed="rId869"/>
              <a:stretch>
                <a:fillRect/>
              </a:stretch>
            </p:blipFill>
            <p:spPr>
              <a:xfrm>
                <a:off x="8566207" y="1133364"/>
                <a:ext cx="98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0" name="Freihand 529">
                <a:extLst>
                  <a:ext uri="{FF2B5EF4-FFF2-40B4-BE49-F238E27FC236}">
                    <a16:creationId xmlns:a16="http://schemas.microsoft.com/office/drawing/2014/main" id="{1FD54329-DA4D-48D5-AEE1-B4DDAE7337FF}"/>
                  </a:ext>
                </a:extLst>
              </p14:cNvPr>
              <p14:cNvContentPartPr/>
              <p14:nvPr/>
            </p14:nvContentPartPr>
            <p14:xfrm>
              <a:off x="8599327" y="1109244"/>
              <a:ext cx="111240" cy="12960"/>
            </p14:xfrm>
          </p:contentPart>
        </mc:Choice>
        <mc:Fallback xmlns="">
          <p:pic>
            <p:nvPicPr>
              <p:cNvPr id="530" name="Freihand 529">
                <a:extLst>
                  <a:ext uri="{FF2B5EF4-FFF2-40B4-BE49-F238E27FC236}">
                    <a16:creationId xmlns:a16="http://schemas.microsoft.com/office/drawing/2014/main" id="{1FD54329-DA4D-48D5-AEE1-B4DDAE7337FF}"/>
                  </a:ext>
                </a:extLst>
              </p:cNvPr>
              <p:cNvPicPr/>
              <p:nvPr/>
            </p:nvPicPr>
            <p:blipFill>
              <a:blip r:embed="rId871"/>
              <a:stretch>
                <a:fillRect/>
              </a:stretch>
            </p:blipFill>
            <p:spPr>
              <a:xfrm>
                <a:off x="8595007" y="1104924"/>
                <a:ext cx="11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1" name="Freihand 530">
                <a:extLst>
                  <a:ext uri="{FF2B5EF4-FFF2-40B4-BE49-F238E27FC236}">
                    <a16:creationId xmlns:a16="http://schemas.microsoft.com/office/drawing/2014/main" id="{0E3C3EBF-7496-4850-A542-989F4E48CAB8}"/>
                  </a:ext>
                </a:extLst>
              </p14:cNvPr>
              <p14:cNvContentPartPr/>
              <p14:nvPr/>
            </p14:nvContentPartPr>
            <p14:xfrm>
              <a:off x="8714887" y="1196004"/>
              <a:ext cx="2160" cy="85680"/>
            </p14:xfrm>
          </p:contentPart>
        </mc:Choice>
        <mc:Fallback xmlns="">
          <p:pic>
            <p:nvPicPr>
              <p:cNvPr id="531" name="Freihand 530">
                <a:extLst>
                  <a:ext uri="{FF2B5EF4-FFF2-40B4-BE49-F238E27FC236}">
                    <a16:creationId xmlns:a16="http://schemas.microsoft.com/office/drawing/2014/main" id="{0E3C3EBF-7496-4850-A542-989F4E48CAB8}"/>
                  </a:ext>
                </a:extLst>
              </p:cNvPr>
              <p:cNvPicPr/>
              <p:nvPr/>
            </p:nvPicPr>
            <p:blipFill>
              <a:blip r:embed="rId873"/>
              <a:stretch>
                <a:fillRect/>
              </a:stretch>
            </p:blipFill>
            <p:spPr>
              <a:xfrm>
                <a:off x="8710567" y="1191684"/>
                <a:ext cx="1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4" name="Freihand 533">
                <a:extLst>
                  <a:ext uri="{FF2B5EF4-FFF2-40B4-BE49-F238E27FC236}">
                    <a16:creationId xmlns:a16="http://schemas.microsoft.com/office/drawing/2014/main" id="{BBF525DD-1D6A-41DB-BF94-1EBED95B182B}"/>
                  </a:ext>
                </a:extLst>
              </p14:cNvPr>
              <p14:cNvContentPartPr/>
              <p14:nvPr/>
            </p14:nvContentPartPr>
            <p14:xfrm>
              <a:off x="8678887" y="1141644"/>
              <a:ext cx="93960" cy="108720"/>
            </p14:xfrm>
          </p:contentPart>
        </mc:Choice>
        <mc:Fallback xmlns="">
          <p:pic>
            <p:nvPicPr>
              <p:cNvPr id="534" name="Freihand 533">
                <a:extLst>
                  <a:ext uri="{FF2B5EF4-FFF2-40B4-BE49-F238E27FC236}">
                    <a16:creationId xmlns:a16="http://schemas.microsoft.com/office/drawing/2014/main" id="{BBF525DD-1D6A-41DB-BF94-1EBED95B182B}"/>
                  </a:ext>
                </a:extLst>
              </p:cNvPr>
              <p:cNvPicPr/>
              <p:nvPr/>
            </p:nvPicPr>
            <p:blipFill>
              <a:blip r:embed="rId875"/>
              <a:stretch>
                <a:fillRect/>
              </a:stretch>
            </p:blipFill>
            <p:spPr>
              <a:xfrm>
                <a:off x="8674567" y="1137324"/>
                <a:ext cx="102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5" name="Freihand 534">
                <a:extLst>
                  <a:ext uri="{FF2B5EF4-FFF2-40B4-BE49-F238E27FC236}">
                    <a16:creationId xmlns:a16="http://schemas.microsoft.com/office/drawing/2014/main" id="{0B909052-34E6-48BD-BA52-8F4E6CE73E24}"/>
                  </a:ext>
                </a:extLst>
              </p14:cNvPr>
              <p14:cNvContentPartPr/>
              <p14:nvPr/>
            </p14:nvContentPartPr>
            <p14:xfrm>
              <a:off x="8694367" y="1100244"/>
              <a:ext cx="70200" cy="55080"/>
            </p14:xfrm>
          </p:contentPart>
        </mc:Choice>
        <mc:Fallback xmlns="">
          <p:pic>
            <p:nvPicPr>
              <p:cNvPr id="535" name="Freihand 534">
                <a:extLst>
                  <a:ext uri="{FF2B5EF4-FFF2-40B4-BE49-F238E27FC236}">
                    <a16:creationId xmlns:a16="http://schemas.microsoft.com/office/drawing/2014/main" id="{0B909052-34E6-48BD-BA52-8F4E6CE73E24}"/>
                  </a:ext>
                </a:extLst>
              </p:cNvPr>
              <p:cNvPicPr/>
              <p:nvPr/>
            </p:nvPicPr>
            <p:blipFill>
              <a:blip r:embed="rId877"/>
              <a:stretch>
                <a:fillRect/>
              </a:stretch>
            </p:blipFill>
            <p:spPr>
              <a:xfrm>
                <a:off x="8690047" y="1095924"/>
                <a:ext cx="78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6" name="Freihand 535">
                <a:extLst>
                  <a:ext uri="{FF2B5EF4-FFF2-40B4-BE49-F238E27FC236}">
                    <a16:creationId xmlns:a16="http://schemas.microsoft.com/office/drawing/2014/main" id="{7D0A1064-90DF-4EED-AC97-515132049B38}"/>
                  </a:ext>
                </a:extLst>
              </p14:cNvPr>
              <p14:cNvContentPartPr/>
              <p14:nvPr/>
            </p14:nvContentPartPr>
            <p14:xfrm>
              <a:off x="8767087" y="1189164"/>
              <a:ext cx="64440" cy="70920"/>
            </p14:xfrm>
          </p:contentPart>
        </mc:Choice>
        <mc:Fallback xmlns="">
          <p:pic>
            <p:nvPicPr>
              <p:cNvPr id="536" name="Freihand 535">
                <a:extLst>
                  <a:ext uri="{FF2B5EF4-FFF2-40B4-BE49-F238E27FC236}">
                    <a16:creationId xmlns:a16="http://schemas.microsoft.com/office/drawing/2014/main" id="{7D0A1064-90DF-4EED-AC97-515132049B38}"/>
                  </a:ext>
                </a:extLst>
              </p:cNvPr>
              <p:cNvPicPr/>
              <p:nvPr/>
            </p:nvPicPr>
            <p:blipFill>
              <a:blip r:embed="rId879"/>
              <a:stretch>
                <a:fillRect/>
              </a:stretch>
            </p:blipFill>
            <p:spPr>
              <a:xfrm>
                <a:off x="8762767" y="1184844"/>
                <a:ext cx="73080" cy="79560"/>
              </a:xfrm>
              <a:prstGeom prst="rect">
                <a:avLst/>
              </a:prstGeom>
            </p:spPr>
          </p:pic>
        </mc:Fallback>
      </mc:AlternateContent>
      <p:grpSp>
        <p:nvGrpSpPr>
          <p:cNvPr id="546" name="Gruppieren 545">
            <a:extLst>
              <a:ext uri="{FF2B5EF4-FFF2-40B4-BE49-F238E27FC236}">
                <a16:creationId xmlns:a16="http://schemas.microsoft.com/office/drawing/2014/main" id="{6E767D32-5514-4994-9B0F-9E370C489131}"/>
              </a:ext>
            </a:extLst>
          </p:cNvPr>
          <p:cNvGrpSpPr/>
          <p:nvPr/>
        </p:nvGrpSpPr>
        <p:grpSpPr>
          <a:xfrm>
            <a:off x="10367287" y="1206084"/>
            <a:ext cx="351360" cy="468000"/>
            <a:chOff x="10367287" y="1206084"/>
            <a:chExt cx="351360" cy="468000"/>
          </a:xfrm>
        </p:grpSpPr>
        <mc:AlternateContent xmlns:mc="http://schemas.openxmlformats.org/markup-compatibility/2006" xmlns:p14="http://schemas.microsoft.com/office/powerpoint/2010/main">
          <mc:Choice Requires="p14">
            <p:contentPart p14:bwMode="auto" r:id="rId880">
              <p14:nvContentPartPr>
                <p14:cNvPr id="205" name="Freihand 204">
                  <a:extLst>
                    <a:ext uri="{FF2B5EF4-FFF2-40B4-BE49-F238E27FC236}">
                      <a16:creationId xmlns:a16="http://schemas.microsoft.com/office/drawing/2014/main" id="{6E4C132A-21BB-4098-BA39-36B6048C9CB3}"/>
                    </a:ext>
                  </a:extLst>
                </p14:cNvPr>
                <p14:cNvContentPartPr/>
                <p14:nvPr/>
              </p14:nvContentPartPr>
              <p14:xfrm>
                <a:off x="10588327" y="1282404"/>
                <a:ext cx="24840" cy="97200"/>
              </p14:xfrm>
            </p:contentPart>
          </mc:Choice>
          <mc:Fallback xmlns="">
            <p:pic>
              <p:nvPicPr>
                <p:cNvPr id="205" name="Freihand 204">
                  <a:extLst>
                    <a:ext uri="{FF2B5EF4-FFF2-40B4-BE49-F238E27FC236}">
                      <a16:creationId xmlns:a16="http://schemas.microsoft.com/office/drawing/2014/main" id="{6E4C132A-21BB-4098-BA39-36B6048C9CB3}"/>
                    </a:ext>
                  </a:extLst>
                </p:cNvPr>
                <p:cNvPicPr/>
                <p:nvPr/>
              </p:nvPicPr>
              <p:blipFill>
                <a:blip r:embed="rId881"/>
                <a:stretch>
                  <a:fillRect/>
                </a:stretch>
              </p:blipFill>
              <p:spPr>
                <a:xfrm>
                  <a:off x="10584007" y="1278084"/>
                  <a:ext cx="33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206" name="Freihand 205">
                  <a:extLst>
                    <a:ext uri="{FF2B5EF4-FFF2-40B4-BE49-F238E27FC236}">
                      <a16:creationId xmlns:a16="http://schemas.microsoft.com/office/drawing/2014/main" id="{0173631B-38C6-4089-BE0B-7DCB27E6B34E}"/>
                    </a:ext>
                  </a:extLst>
                </p14:cNvPr>
                <p14:cNvContentPartPr/>
                <p14:nvPr/>
              </p14:nvContentPartPr>
              <p14:xfrm>
                <a:off x="10486087" y="1458444"/>
                <a:ext cx="64440" cy="127440"/>
              </p14:xfrm>
            </p:contentPart>
          </mc:Choice>
          <mc:Fallback xmlns="">
            <p:pic>
              <p:nvPicPr>
                <p:cNvPr id="206" name="Freihand 205">
                  <a:extLst>
                    <a:ext uri="{FF2B5EF4-FFF2-40B4-BE49-F238E27FC236}">
                      <a16:creationId xmlns:a16="http://schemas.microsoft.com/office/drawing/2014/main" id="{0173631B-38C6-4089-BE0B-7DCB27E6B34E}"/>
                    </a:ext>
                  </a:extLst>
                </p:cNvPr>
                <p:cNvPicPr/>
                <p:nvPr/>
              </p:nvPicPr>
              <p:blipFill>
                <a:blip r:embed="rId883"/>
                <a:stretch>
                  <a:fillRect/>
                </a:stretch>
              </p:blipFill>
              <p:spPr>
                <a:xfrm>
                  <a:off x="10481767" y="1454124"/>
                  <a:ext cx="73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207" name="Freihand 206">
                  <a:extLst>
                    <a:ext uri="{FF2B5EF4-FFF2-40B4-BE49-F238E27FC236}">
                      <a16:creationId xmlns:a16="http://schemas.microsoft.com/office/drawing/2014/main" id="{BA1CAB06-472C-4CDC-B4AB-C04F375956B0}"/>
                    </a:ext>
                  </a:extLst>
                </p14:cNvPr>
                <p14:cNvContentPartPr/>
                <p14:nvPr/>
              </p14:nvContentPartPr>
              <p14:xfrm>
                <a:off x="10504447" y="1452684"/>
                <a:ext cx="73800" cy="9360"/>
              </p14:xfrm>
            </p:contentPart>
          </mc:Choice>
          <mc:Fallback xmlns="">
            <p:pic>
              <p:nvPicPr>
                <p:cNvPr id="207" name="Freihand 206">
                  <a:extLst>
                    <a:ext uri="{FF2B5EF4-FFF2-40B4-BE49-F238E27FC236}">
                      <a16:creationId xmlns:a16="http://schemas.microsoft.com/office/drawing/2014/main" id="{BA1CAB06-472C-4CDC-B4AB-C04F375956B0}"/>
                    </a:ext>
                  </a:extLst>
                </p:cNvPr>
                <p:cNvPicPr/>
                <p:nvPr/>
              </p:nvPicPr>
              <p:blipFill>
                <a:blip r:embed="rId885"/>
                <a:stretch>
                  <a:fillRect/>
                </a:stretch>
              </p:blipFill>
              <p:spPr>
                <a:xfrm>
                  <a:off x="10500127" y="1448364"/>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208" name="Freihand 207">
                  <a:extLst>
                    <a:ext uri="{FF2B5EF4-FFF2-40B4-BE49-F238E27FC236}">
                      <a16:creationId xmlns:a16="http://schemas.microsoft.com/office/drawing/2014/main" id="{E0AA1314-3BEE-47DC-ACB0-E88EA1D3BAFB}"/>
                    </a:ext>
                  </a:extLst>
                </p14:cNvPr>
                <p14:cNvContentPartPr/>
                <p14:nvPr/>
              </p14:nvContentPartPr>
              <p14:xfrm>
                <a:off x="10595527" y="1467804"/>
                <a:ext cx="48240" cy="102960"/>
              </p14:xfrm>
            </p:contentPart>
          </mc:Choice>
          <mc:Fallback xmlns="">
            <p:pic>
              <p:nvPicPr>
                <p:cNvPr id="208" name="Freihand 207">
                  <a:extLst>
                    <a:ext uri="{FF2B5EF4-FFF2-40B4-BE49-F238E27FC236}">
                      <a16:creationId xmlns:a16="http://schemas.microsoft.com/office/drawing/2014/main" id="{E0AA1314-3BEE-47DC-ACB0-E88EA1D3BAFB}"/>
                    </a:ext>
                  </a:extLst>
                </p:cNvPr>
                <p:cNvPicPr/>
                <p:nvPr/>
              </p:nvPicPr>
              <p:blipFill>
                <a:blip r:embed="rId887"/>
                <a:stretch>
                  <a:fillRect/>
                </a:stretch>
              </p:blipFill>
              <p:spPr>
                <a:xfrm>
                  <a:off x="10591207" y="1463484"/>
                  <a:ext cx="5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209" name="Freihand 208">
                  <a:extLst>
                    <a:ext uri="{FF2B5EF4-FFF2-40B4-BE49-F238E27FC236}">
                      <a16:creationId xmlns:a16="http://schemas.microsoft.com/office/drawing/2014/main" id="{AD028DD8-1AD3-4709-AE53-B902CD7CEFE8}"/>
                    </a:ext>
                  </a:extLst>
                </p14:cNvPr>
                <p14:cNvContentPartPr/>
                <p14:nvPr/>
              </p14:nvContentPartPr>
              <p14:xfrm>
                <a:off x="10657807" y="1469604"/>
                <a:ext cx="60840" cy="83520"/>
              </p14:xfrm>
            </p:contentPart>
          </mc:Choice>
          <mc:Fallback xmlns="">
            <p:pic>
              <p:nvPicPr>
                <p:cNvPr id="209" name="Freihand 208">
                  <a:extLst>
                    <a:ext uri="{FF2B5EF4-FFF2-40B4-BE49-F238E27FC236}">
                      <a16:creationId xmlns:a16="http://schemas.microsoft.com/office/drawing/2014/main" id="{AD028DD8-1AD3-4709-AE53-B902CD7CEFE8}"/>
                    </a:ext>
                  </a:extLst>
                </p:cNvPr>
                <p:cNvPicPr/>
                <p:nvPr/>
              </p:nvPicPr>
              <p:blipFill>
                <a:blip r:embed="rId889"/>
                <a:stretch>
                  <a:fillRect/>
                </a:stretch>
              </p:blipFill>
              <p:spPr>
                <a:xfrm>
                  <a:off x="10653487" y="1465284"/>
                  <a:ext cx="69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9F1BB208-2343-43C4-9848-53B1D54A3BD0}"/>
                    </a:ext>
                  </a:extLst>
                </p14:cNvPr>
                <p14:cNvContentPartPr/>
                <p14:nvPr/>
              </p14:nvContentPartPr>
              <p14:xfrm>
                <a:off x="10420927" y="1206084"/>
                <a:ext cx="7560" cy="50040"/>
              </p14:xfrm>
            </p:contentPart>
          </mc:Choice>
          <mc:Fallback xmlns="">
            <p:pic>
              <p:nvPicPr>
                <p:cNvPr id="538" name="Freihand 537">
                  <a:extLst>
                    <a:ext uri="{FF2B5EF4-FFF2-40B4-BE49-F238E27FC236}">
                      <a16:creationId xmlns:a16="http://schemas.microsoft.com/office/drawing/2014/main" id="{9F1BB208-2343-43C4-9848-53B1D54A3BD0}"/>
                    </a:ext>
                  </a:extLst>
                </p:cNvPr>
                <p:cNvPicPr/>
                <p:nvPr/>
              </p:nvPicPr>
              <p:blipFill>
                <a:blip r:embed="rId891"/>
                <a:stretch>
                  <a:fillRect/>
                </a:stretch>
              </p:blipFill>
              <p:spPr>
                <a:xfrm>
                  <a:off x="10416607" y="1201764"/>
                  <a:ext cx="16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9" name="Freihand 538">
                  <a:extLst>
                    <a:ext uri="{FF2B5EF4-FFF2-40B4-BE49-F238E27FC236}">
                      <a16:creationId xmlns:a16="http://schemas.microsoft.com/office/drawing/2014/main" id="{DC404737-F4B3-4814-BA92-BC10E2EB557E}"/>
                    </a:ext>
                  </a:extLst>
                </p14:cNvPr>
                <p14:cNvContentPartPr/>
                <p14:nvPr/>
              </p14:nvContentPartPr>
              <p14:xfrm>
                <a:off x="10420567" y="1281324"/>
                <a:ext cx="3240" cy="41400"/>
              </p14:xfrm>
            </p:contentPart>
          </mc:Choice>
          <mc:Fallback xmlns="">
            <p:pic>
              <p:nvPicPr>
                <p:cNvPr id="539" name="Freihand 538">
                  <a:extLst>
                    <a:ext uri="{FF2B5EF4-FFF2-40B4-BE49-F238E27FC236}">
                      <a16:creationId xmlns:a16="http://schemas.microsoft.com/office/drawing/2014/main" id="{DC404737-F4B3-4814-BA92-BC10E2EB557E}"/>
                    </a:ext>
                  </a:extLst>
                </p:cNvPr>
                <p:cNvPicPr/>
                <p:nvPr/>
              </p:nvPicPr>
              <p:blipFill>
                <a:blip r:embed="rId893"/>
                <a:stretch>
                  <a:fillRect/>
                </a:stretch>
              </p:blipFill>
              <p:spPr>
                <a:xfrm>
                  <a:off x="10416247" y="1277004"/>
                  <a:ext cx="11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0" name="Freihand 539">
                  <a:extLst>
                    <a:ext uri="{FF2B5EF4-FFF2-40B4-BE49-F238E27FC236}">
                      <a16:creationId xmlns:a16="http://schemas.microsoft.com/office/drawing/2014/main" id="{B68C44E3-BA11-443A-BB74-EEBAF1E8A59B}"/>
                    </a:ext>
                  </a:extLst>
                </p14:cNvPr>
                <p14:cNvContentPartPr/>
                <p14:nvPr/>
              </p14:nvContentPartPr>
              <p14:xfrm>
                <a:off x="10390687" y="1465644"/>
                <a:ext cx="29880" cy="208440"/>
              </p14:xfrm>
            </p:contentPart>
          </mc:Choice>
          <mc:Fallback xmlns="">
            <p:pic>
              <p:nvPicPr>
                <p:cNvPr id="540" name="Freihand 539">
                  <a:extLst>
                    <a:ext uri="{FF2B5EF4-FFF2-40B4-BE49-F238E27FC236}">
                      <a16:creationId xmlns:a16="http://schemas.microsoft.com/office/drawing/2014/main" id="{B68C44E3-BA11-443A-BB74-EEBAF1E8A59B}"/>
                    </a:ext>
                  </a:extLst>
                </p:cNvPr>
                <p:cNvPicPr/>
                <p:nvPr/>
              </p:nvPicPr>
              <p:blipFill>
                <a:blip r:embed="rId895"/>
                <a:stretch>
                  <a:fillRect/>
                </a:stretch>
              </p:blipFill>
              <p:spPr>
                <a:xfrm>
                  <a:off x="10386367" y="1461324"/>
                  <a:ext cx="385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1" name="Freihand 540">
                  <a:extLst>
                    <a:ext uri="{FF2B5EF4-FFF2-40B4-BE49-F238E27FC236}">
                      <a16:creationId xmlns:a16="http://schemas.microsoft.com/office/drawing/2014/main" id="{3D602701-4157-4B37-8D5F-D35120A21479}"/>
                    </a:ext>
                  </a:extLst>
                </p14:cNvPr>
                <p14:cNvContentPartPr/>
                <p14:nvPr/>
              </p14:nvContentPartPr>
              <p14:xfrm>
                <a:off x="10367287" y="1406964"/>
                <a:ext cx="78840" cy="76320"/>
              </p14:xfrm>
            </p:contentPart>
          </mc:Choice>
          <mc:Fallback xmlns="">
            <p:pic>
              <p:nvPicPr>
                <p:cNvPr id="541" name="Freihand 540">
                  <a:extLst>
                    <a:ext uri="{FF2B5EF4-FFF2-40B4-BE49-F238E27FC236}">
                      <a16:creationId xmlns:a16="http://schemas.microsoft.com/office/drawing/2014/main" id="{3D602701-4157-4B37-8D5F-D35120A21479}"/>
                    </a:ext>
                  </a:extLst>
                </p:cNvPr>
                <p:cNvPicPr/>
                <p:nvPr/>
              </p:nvPicPr>
              <p:blipFill>
                <a:blip r:embed="rId897"/>
                <a:stretch>
                  <a:fillRect/>
                </a:stretch>
              </p:blipFill>
              <p:spPr>
                <a:xfrm>
                  <a:off x="10362967" y="1402644"/>
                  <a:ext cx="87480" cy="84960"/>
                </a:xfrm>
                <a:prstGeom prst="rect">
                  <a:avLst/>
                </a:prstGeom>
              </p:spPr>
            </p:pic>
          </mc:Fallback>
        </mc:AlternateContent>
      </p:grpSp>
      <p:grpSp>
        <p:nvGrpSpPr>
          <p:cNvPr id="545" name="Gruppieren 544">
            <a:extLst>
              <a:ext uri="{FF2B5EF4-FFF2-40B4-BE49-F238E27FC236}">
                <a16:creationId xmlns:a16="http://schemas.microsoft.com/office/drawing/2014/main" id="{A8CE65E9-2039-456C-8ADD-B2190610CEA3}"/>
              </a:ext>
            </a:extLst>
          </p:cNvPr>
          <p:cNvGrpSpPr/>
          <p:nvPr/>
        </p:nvGrpSpPr>
        <p:grpSpPr>
          <a:xfrm>
            <a:off x="10251727" y="1834284"/>
            <a:ext cx="245520" cy="177480"/>
            <a:chOff x="10251727" y="1834284"/>
            <a:chExt cx="245520" cy="177480"/>
          </a:xfrm>
        </p:grpSpPr>
        <mc:AlternateContent xmlns:mc="http://schemas.openxmlformats.org/markup-compatibility/2006" xmlns:p14="http://schemas.microsoft.com/office/powerpoint/2010/main">
          <mc:Choice Requires="p14">
            <p:contentPart p14:bwMode="auto" r:id="rId898">
              <p14:nvContentPartPr>
                <p14:cNvPr id="542" name="Freihand 541">
                  <a:extLst>
                    <a:ext uri="{FF2B5EF4-FFF2-40B4-BE49-F238E27FC236}">
                      <a16:creationId xmlns:a16="http://schemas.microsoft.com/office/drawing/2014/main" id="{72D97B7E-23B6-433C-8C4A-1EADD7114B40}"/>
                    </a:ext>
                  </a:extLst>
                </p14:cNvPr>
                <p14:cNvContentPartPr/>
                <p14:nvPr/>
              </p14:nvContentPartPr>
              <p14:xfrm>
                <a:off x="10251727" y="1878564"/>
                <a:ext cx="70560" cy="41400"/>
              </p14:xfrm>
            </p:contentPart>
          </mc:Choice>
          <mc:Fallback xmlns="">
            <p:pic>
              <p:nvPicPr>
                <p:cNvPr id="542" name="Freihand 541">
                  <a:extLst>
                    <a:ext uri="{FF2B5EF4-FFF2-40B4-BE49-F238E27FC236}">
                      <a16:creationId xmlns:a16="http://schemas.microsoft.com/office/drawing/2014/main" id="{72D97B7E-23B6-433C-8C4A-1EADD7114B40}"/>
                    </a:ext>
                  </a:extLst>
                </p:cNvPr>
                <p:cNvPicPr/>
                <p:nvPr/>
              </p:nvPicPr>
              <p:blipFill>
                <a:blip r:embed="rId899"/>
                <a:stretch>
                  <a:fillRect/>
                </a:stretch>
              </p:blipFill>
              <p:spPr>
                <a:xfrm>
                  <a:off x="10247407" y="1874244"/>
                  <a:ext cx="7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3" name="Freihand 542">
                  <a:extLst>
                    <a:ext uri="{FF2B5EF4-FFF2-40B4-BE49-F238E27FC236}">
                      <a16:creationId xmlns:a16="http://schemas.microsoft.com/office/drawing/2014/main" id="{EF5F2E9A-2424-4CC7-8FEB-83C97A90029F}"/>
                    </a:ext>
                  </a:extLst>
                </p14:cNvPr>
                <p14:cNvContentPartPr/>
                <p14:nvPr/>
              </p14:nvContentPartPr>
              <p14:xfrm>
                <a:off x="10280887" y="1880724"/>
                <a:ext cx="63360" cy="131040"/>
              </p14:xfrm>
            </p:contentPart>
          </mc:Choice>
          <mc:Fallback xmlns="">
            <p:pic>
              <p:nvPicPr>
                <p:cNvPr id="543" name="Freihand 542">
                  <a:extLst>
                    <a:ext uri="{FF2B5EF4-FFF2-40B4-BE49-F238E27FC236}">
                      <a16:creationId xmlns:a16="http://schemas.microsoft.com/office/drawing/2014/main" id="{EF5F2E9A-2424-4CC7-8FEB-83C97A90029F}"/>
                    </a:ext>
                  </a:extLst>
                </p:cNvPr>
                <p:cNvPicPr/>
                <p:nvPr/>
              </p:nvPicPr>
              <p:blipFill>
                <a:blip r:embed="rId901"/>
                <a:stretch>
                  <a:fillRect/>
                </a:stretch>
              </p:blipFill>
              <p:spPr>
                <a:xfrm>
                  <a:off x="10276567" y="1876404"/>
                  <a:ext cx="72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4" name="Freihand 543">
                  <a:extLst>
                    <a:ext uri="{FF2B5EF4-FFF2-40B4-BE49-F238E27FC236}">
                      <a16:creationId xmlns:a16="http://schemas.microsoft.com/office/drawing/2014/main" id="{BF34F24D-F650-4704-8A1E-4760C650D09E}"/>
                    </a:ext>
                  </a:extLst>
                </p14:cNvPr>
                <p14:cNvContentPartPr/>
                <p14:nvPr/>
              </p14:nvContentPartPr>
              <p14:xfrm>
                <a:off x="10375207" y="1834284"/>
                <a:ext cx="122040" cy="87840"/>
              </p14:xfrm>
            </p:contentPart>
          </mc:Choice>
          <mc:Fallback xmlns="">
            <p:pic>
              <p:nvPicPr>
                <p:cNvPr id="544" name="Freihand 543">
                  <a:extLst>
                    <a:ext uri="{FF2B5EF4-FFF2-40B4-BE49-F238E27FC236}">
                      <a16:creationId xmlns:a16="http://schemas.microsoft.com/office/drawing/2014/main" id="{BF34F24D-F650-4704-8A1E-4760C650D09E}"/>
                    </a:ext>
                  </a:extLst>
                </p:cNvPr>
                <p:cNvPicPr/>
                <p:nvPr/>
              </p:nvPicPr>
              <p:blipFill>
                <a:blip r:embed="rId903"/>
                <a:stretch>
                  <a:fillRect/>
                </a:stretch>
              </p:blipFill>
              <p:spPr>
                <a:xfrm>
                  <a:off x="10370887" y="1829964"/>
                  <a:ext cx="130680" cy="96480"/>
                </a:xfrm>
                <a:prstGeom prst="rect">
                  <a:avLst/>
                </a:prstGeom>
              </p:spPr>
            </p:pic>
          </mc:Fallback>
        </mc:AlternateContent>
      </p:grpSp>
      <p:grpSp>
        <p:nvGrpSpPr>
          <p:cNvPr id="572" name="Gruppieren 571">
            <a:extLst>
              <a:ext uri="{FF2B5EF4-FFF2-40B4-BE49-F238E27FC236}">
                <a16:creationId xmlns:a16="http://schemas.microsoft.com/office/drawing/2014/main" id="{6AF9D33B-5C17-4480-8070-8138EB457877}"/>
              </a:ext>
            </a:extLst>
          </p:cNvPr>
          <p:cNvGrpSpPr/>
          <p:nvPr/>
        </p:nvGrpSpPr>
        <p:grpSpPr>
          <a:xfrm>
            <a:off x="2839327" y="4977444"/>
            <a:ext cx="2292480" cy="330120"/>
            <a:chOff x="2839327" y="4977444"/>
            <a:chExt cx="2292480" cy="330120"/>
          </a:xfrm>
        </p:grpSpPr>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3AA618F5-718A-47BD-9395-66F2F3E87EA3}"/>
                    </a:ext>
                  </a:extLst>
                </p14:cNvPr>
                <p14:cNvContentPartPr/>
                <p14:nvPr/>
              </p14:nvContentPartPr>
              <p14:xfrm>
                <a:off x="2839327" y="5107764"/>
                <a:ext cx="75960" cy="88920"/>
              </p14:xfrm>
            </p:contentPart>
          </mc:Choice>
          <mc:Fallback xmlns="">
            <p:pic>
              <p:nvPicPr>
                <p:cNvPr id="547" name="Freihand 546">
                  <a:extLst>
                    <a:ext uri="{FF2B5EF4-FFF2-40B4-BE49-F238E27FC236}">
                      <a16:creationId xmlns:a16="http://schemas.microsoft.com/office/drawing/2014/main" id="{3AA618F5-718A-47BD-9395-66F2F3E87EA3}"/>
                    </a:ext>
                  </a:extLst>
                </p:cNvPr>
                <p:cNvPicPr/>
                <p:nvPr/>
              </p:nvPicPr>
              <p:blipFill>
                <a:blip r:embed="rId905"/>
                <a:stretch>
                  <a:fillRect/>
                </a:stretch>
              </p:blipFill>
              <p:spPr>
                <a:xfrm>
                  <a:off x="2835007" y="5103444"/>
                  <a:ext cx="84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78AEF874-56D5-4084-829C-BF7C52DFA742}"/>
                    </a:ext>
                  </a:extLst>
                </p14:cNvPr>
                <p14:cNvContentPartPr/>
                <p14:nvPr/>
              </p14:nvContentPartPr>
              <p14:xfrm>
                <a:off x="2861647" y="5122524"/>
                <a:ext cx="87840" cy="185040"/>
              </p14:xfrm>
            </p:contentPart>
          </mc:Choice>
          <mc:Fallback xmlns="">
            <p:pic>
              <p:nvPicPr>
                <p:cNvPr id="548" name="Freihand 547">
                  <a:extLst>
                    <a:ext uri="{FF2B5EF4-FFF2-40B4-BE49-F238E27FC236}">
                      <a16:creationId xmlns:a16="http://schemas.microsoft.com/office/drawing/2014/main" id="{78AEF874-56D5-4084-829C-BF7C52DFA742}"/>
                    </a:ext>
                  </a:extLst>
                </p:cNvPr>
                <p:cNvPicPr/>
                <p:nvPr/>
              </p:nvPicPr>
              <p:blipFill>
                <a:blip r:embed="rId907"/>
                <a:stretch>
                  <a:fillRect/>
                </a:stretch>
              </p:blipFill>
              <p:spPr>
                <a:xfrm>
                  <a:off x="2857327" y="5118204"/>
                  <a:ext cx="96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F6C39B8B-8E5A-43E3-982F-0EBC0AE552F8}"/>
                    </a:ext>
                  </a:extLst>
                </p14:cNvPr>
                <p14:cNvContentPartPr/>
                <p14:nvPr/>
              </p14:nvContentPartPr>
              <p14:xfrm>
                <a:off x="3007807" y="5047284"/>
                <a:ext cx="144720" cy="120600"/>
              </p14:xfrm>
            </p:contentPart>
          </mc:Choice>
          <mc:Fallback xmlns="">
            <p:pic>
              <p:nvPicPr>
                <p:cNvPr id="549" name="Freihand 548">
                  <a:extLst>
                    <a:ext uri="{FF2B5EF4-FFF2-40B4-BE49-F238E27FC236}">
                      <a16:creationId xmlns:a16="http://schemas.microsoft.com/office/drawing/2014/main" id="{F6C39B8B-8E5A-43E3-982F-0EBC0AE552F8}"/>
                    </a:ext>
                  </a:extLst>
                </p:cNvPr>
                <p:cNvPicPr/>
                <p:nvPr/>
              </p:nvPicPr>
              <p:blipFill>
                <a:blip r:embed="rId909"/>
                <a:stretch>
                  <a:fillRect/>
                </a:stretch>
              </p:blipFill>
              <p:spPr>
                <a:xfrm>
                  <a:off x="3003487" y="5042964"/>
                  <a:ext cx="153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9A3E1B3E-6221-445A-BA50-C7C19C598FB0}"/>
                    </a:ext>
                  </a:extLst>
                </p14:cNvPr>
                <p14:cNvContentPartPr/>
                <p14:nvPr/>
              </p14:nvContentPartPr>
              <p14:xfrm>
                <a:off x="3232087" y="5167524"/>
                <a:ext cx="136800" cy="9360"/>
              </p14:xfrm>
            </p:contentPart>
          </mc:Choice>
          <mc:Fallback xmlns="">
            <p:pic>
              <p:nvPicPr>
                <p:cNvPr id="550" name="Freihand 549">
                  <a:extLst>
                    <a:ext uri="{FF2B5EF4-FFF2-40B4-BE49-F238E27FC236}">
                      <a16:creationId xmlns:a16="http://schemas.microsoft.com/office/drawing/2014/main" id="{9A3E1B3E-6221-445A-BA50-C7C19C598FB0}"/>
                    </a:ext>
                  </a:extLst>
                </p:cNvPr>
                <p:cNvPicPr/>
                <p:nvPr/>
              </p:nvPicPr>
              <p:blipFill>
                <a:blip r:embed="rId911"/>
                <a:stretch>
                  <a:fillRect/>
                </a:stretch>
              </p:blipFill>
              <p:spPr>
                <a:xfrm>
                  <a:off x="3227767" y="5163204"/>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1" name="Freihand 550">
                  <a:extLst>
                    <a:ext uri="{FF2B5EF4-FFF2-40B4-BE49-F238E27FC236}">
                      <a16:creationId xmlns:a16="http://schemas.microsoft.com/office/drawing/2014/main" id="{412970A5-EFAB-452C-A455-78982CFE9F2F}"/>
                    </a:ext>
                  </a:extLst>
                </p14:cNvPr>
                <p14:cNvContentPartPr/>
                <p14:nvPr/>
              </p14:nvContentPartPr>
              <p14:xfrm>
                <a:off x="3247927" y="5210724"/>
                <a:ext cx="143280" cy="11160"/>
              </p14:xfrm>
            </p:contentPart>
          </mc:Choice>
          <mc:Fallback xmlns="">
            <p:pic>
              <p:nvPicPr>
                <p:cNvPr id="551" name="Freihand 550">
                  <a:extLst>
                    <a:ext uri="{FF2B5EF4-FFF2-40B4-BE49-F238E27FC236}">
                      <a16:creationId xmlns:a16="http://schemas.microsoft.com/office/drawing/2014/main" id="{412970A5-EFAB-452C-A455-78982CFE9F2F}"/>
                    </a:ext>
                  </a:extLst>
                </p:cNvPr>
                <p:cNvPicPr/>
                <p:nvPr/>
              </p:nvPicPr>
              <p:blipFill>
                <a:blip r:embed="rId913"/>
                <a:stretch>
                  <a:fillRect/>
                </a:stretch>
              </p:blipFill>
              <p:spPr>
                <a:xfrm>
                  <a:off x="3243607" y="5206404"/>
                  <a:ext cx="151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3" name="Freihand 552">
                  <a:extLst>
                    <a:ext uri="{FF2B5EF4-FFF2-40B4-BE49-F238E27FC236}">
                      <a16:creationId xmlns:a16="http://schemas.microsoft.com/office/drawing/2014/main" id="{52963073-437A-44F4-AC5C-CF737E60AD83}"/>
                    </a:ext>
                  </a:extLst>
                </p14:cNvPr>
                <p14:cNvContentPartPr/>
                <p14:nvPr/>
              </p14:nvContentPartPr>
              <p14:xfrm>
                <a:off x="3496687" y="5089044"/>
                <a:ext cx="80640" cy="143640"/>
              </p14:xfrm>
            </p:contentPart>
          </mc:Choice>
          <mc:Fallback xmlns="">
            <p:pic>
              <p:nvPicPr>
                <p:cNvPr id="553" name="Freihand 552">
                  <a:extLst>
                    <a:ext uri="{FF2B5EF4-FFF2-40B4-BE49-F238E27FC236}">
                      <a16:creationId xmlns:a16="http://schemas.microsoft.com/office/drawing/2014/main" id="{52963073-437A-44F4-AC5C-CF737E60AD83}"/>
                    </a:ext>
                  </a:extLst>
                </p:cNvPr>
                <p:cNvPicPr/>
                <p:nvPr/>
              </p:nvPicPr>
              <p:blipFill>
                <a:blip r:embed="rId915"/>
                <a:stretch>
                  <a:fillRect/>
                </a:stretch>
              </p:blipFill>
              <p:spPr>
                <a:xfrm>
                  <a:off x="3492367" y="5084724"/>
                  <a:ext cx="89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4" name="Freihand 553">
                  <a:extLst>
                    <a:ext uri="{FF2B5EF4-FFF2-40B4-BE49-F238E27FC236}">
                      <a16:creationId xmlns:a16="http://schemas.microsoft.com/office/drawing/2014/main" id="{4B63F438-B24F-480F-A931-749DBAF48D9E}"/>
                    </a:ext>
                  </a:extLst>
                </p14:cNvPr>
                <p14:cNvContentPartPr/>
                <p14:nvPr/>
              </p14:nvContentPartPr>
              <p14:xfrm>
                <a:off x="3529807" y="5077884"/>
                <a:ext cx="64440" cy="2520"/>
              </p14:xfrm>
            </p:contentPart>
          </mc:Choice>
          <mc:Fallback xmlns="">
            <p:pic>
              <p:nvPicPr>
                <p:cNvPr id="554" name="Freihand 553">
                  <a:extLst>
                    <a:ext uri="{FF2B5EF4-FFF2-40B4-BE49-F238E27FC236}">
                      <a16:creationId xmlns:a16="http://schemas.microsoft.com/office/drawing/2014/main" id="{4B63F438-B24F-480F-A931-749DBAF48D9E}"/>
                    </a:ext>
                  </a:extLst>
                </p:cNvPr>
                <p:cNvPicPr/>
                <p:nvPr/>
              </p:nvPicPr>
              <p:blipFill>
                <a:blip r:embed="rId917"/>
                <a:stretch>
                  <a:fillRect/>
                </a:stretch>
              </p:blipFill>
              <p:spPr>
                <a:xfrm>
                  <a:off x="3525487" y="5073564"/>
                  <a:ext cx="73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5" name="Freihand 554">
                  <a:extLst>
                    <a:ext uri="{FF2B5EF4-FFF2-40B4-BE49-F238E27FC236}">
                      <a16:creationId xmlns:a16="http://schemas.microsoft.com/office/drawing/2014/main" id="{8CE1BFF7-0B37-44FD-A66A-417C51DF2B14}"/>
                    </a:ext>
                  </a:extLst>
                </p14:cNvPr>
                <p14:cNvContentPartPr/>
                <p14:nvPr/>
              </p14:nvContentPartPr>
              <p14:xfrm>
                <a:off x="3671287" y="5098044"/>
                <a:ext cx="99360" cy="112680"/>
              </p14:xfrm>
            </p:contentPart>
          </mc:Choice>
          <mc:Fallback xmlns="">
            <p:pic>
              <p:nvPicPr>
                <p:cNvPr id="555" name="Freihand 554">
                  <a:extLst>
                    <a:ext uri="{FF2B5EF4-FFF2-40B4-BE49-F238E27FC236}">
                      <a16:creationId xmlns:a16="http://schemas.microsoft.com/office/drawing/2014/main" id="{8CE1BFF7-0B37-44FD-A66A-417C51DF2B14}"/>
                    </a:ext>
                  </a:extLst>
                </p:cNvPr>
                <p:cNvPicPr/>
                <p:nvPr/>
              </p:nvPicPr>
              <p:blipFill>
                <a:blip r:embed="rId919"/>
                <a:stretch>
                  <a:fillRect/>
                </a:stretch>
              </p:blipFill>
              <p:spPr>
                <a:xfrm>
                  <a:off x="3666967" y="5093724"/>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6" name="Freihand 555">
                  <a:extLst>
                    <a:ext uri="{FF2B5EF4-FFF2-40B4-BE49-F238E27FC236}">
                      <a16:creationId xmlns:a16="http://schemas.microsoft.com/office/drawing/2014/main" id="{D2DCC5A7-CE72-499F-81E0-7315A7B36AD3}"/>
                    </a:ext>
                  </a:extLst>
                </p14:cNvPr>
                <p14:cNvContentPartPr/>
                <p14:nvPr/>
              </p14:nvContentPartPr>
              <p14:xfrm>
                <a:off x="3802687" y="5104524"/>
                <a:ext cx="115200" cy="90000"/>
              </p14:xfrm>
            </p:contentPart>
          </mc:Choice>
          <mc:Fallback xmlns="">
            <p:pic>
              <p:nvPicPr>
                <p:cNvPr id="556" name="Freihand 555">
                  <a:extLst>
                    <a:ext uri="{FF2B5EF4-FFF2-40B4-BE49-F238E27FC236}">
                      <a16:creationId xmlns:a16="http://schemas.microsoft.com/office/drawing/2014/main" id="{D2DCC5A7-CE72-499F-81E0-7315A7B36AD3}"/>
                    </a:ext>
                  </a:extLst>
                </p:cNvPr>
                <p:cNvPicPr/>
                <p:nvPr/>
              </p:nvPicPr>
              <p:blipFill>
                <a:blip r:embed="rId921"/>
                <a:stretch>
                  <a:fillRect/>
                </a:stretch>
              </p:blipFill>
              <p:spPr>
                <a:xfrm>
                  <a:off x="3798367" y="5100204"/>
                  <a:ext cx="123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7" name="Freihand 556">
                  <a:extLst>
                    <a:ext uri="{FF2B5EF4-FFF2-40B4-BE49-F238E27FC236}">
                      <a16:creationId xmlns:a16="http://schemas.microsoft.com/office/drawing/2014/main" id="{8F0F88F9-C544-4484-B016-65615746DA2E}"/>
                    </a:ext>
                  </a:extLst>
                </p14:cNvPr>
                <p14:cNvContentPartPr/>
                <p14:nvPr/>
              </p14:nvContentPartPr>
              <p14:xfrm>
                <a:off x="4052887" y="5137284"/>
                <a:ext cx="128880" cy="20160"/>
              </p14:xfrm>
            </p:contentPart>
          </mc:Choice>
          <mc:Fallback xmlns="">
            <p:pic>
              <p:nvPicPr>
                <p:cNvPr id="557" name="Freihand 556">
                  <a:extLst>
                    <a:ext uri="{FF2B5EF4-FFF2-40B4-BE49-F238E27FC236}">
                      <a16:creationId xmlns:a16="http://schemas.microsoft.com/office/drawing/2014/main" id="{8F0F88F9-C544-4484-B016-65615746DA2E}"/>
                    </a:ext>
                  </a:extLst>
                </p:cNvPr>
                <p:cNvPicPr/>
                <p:nvPr/>
              </p:nvPicPr>
              <p:blipFill>
                <a:blip r:embed="rId923"/>
                <a:stretch>
                  <a:fillRect/>
                </a:stretch>
              </p:blipFill>
              <p:spPr>
                <a:xfrm>
                  <a:off x="4048567" y="5132964"/>
                  <a:ext cx="137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9" name="Freihand 558">
                  <a:extLst>
                    <a:ext uri="{FF2B5EF4-FFF2-40B4-BE49-F238E27FC236}">
                      <a16:creationId xmlns:a16="http://schemas.microsoft.com/office/drawing/2014/main" id="{E1EE0D53-D5AE-4508-8638-B8DB6D5C6B9E}"/>
                    </a:ext>
                  </a:extLst>
                </p14:cNvPr>
                <p14:cNvContentPartPr/>
                <p14:nvPr/>
              </p14:nvContentPartPr>
              <p14:xfrm>
                <a:off x="4253407" y="5078244"/>
                <a:ext cx="79560" cy="119880"/>
              </p14:xfrm>
            </p:contentPart>
          </mc:Choice>
          <mc:Fallback xmlns="">
            <p:pic>
              <p:nvPicPr>
                <p:cNvPr id="559" name="Freihand 558">
                  <a:extLst>
                    <a:ext uri="{FF2B5EF4-FFF2-40B4-BE49-F238E27FC236}">
                      <a16:creationId xmlns:a16="http://schemas.microsoft.com/office/drawing/2014/main" id="{E1EE0D53-D5AE-4508-8638-B8DB6D5C6B9E}"/>
                    </a:ext>
                  </a:extLst>
                </p:cNvPr>
                <p:cNvPicPr/>
                <p:nvPr/>
              </p:nvPicPr>
              <p:blipFill>
                <a:blip r:embed="rId925"/>
                <a:stretch>
                  <a:fillRect/>
                </a:stretch>
              </p:blipFill>
              <p:spPr>
                <a:xfrm>
                  <a:off x="4249087" y="5073924"/>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60" name="Freihand 559">
                  <a:extLst>
                    <a:ext uri="{FF2B5EF4-FFF2-40B4-BE49-F238E27FC236}">
                      <a16:creationId xmlns:a16="http://schemas.microsoft.com/office/drawing/2014/main" id="{143591A3-2251-495E-801D-DB2B8B4965F8}"/>
                    </a:ext>
                  </a:extLst>
                </p14:cNvPr>
                <p14:cNvContentPartPr/>
                <p14:nvPr/>
              </p14:nvContentPartPr>
              <p14:xfrm>
                <a:off x="4381927" y="5069604"/>
                <a:ext cx="73440" cy="115200"/>
              </p14:xfrm>
            </p:contentPart>
          </mc:Choice>
          <mc:Fallback xmlns="">
            <p:pic>
              <p:nvPicPr>
                <p:cNvPr id="560" name="Freihand 559">
                  <a:extLst>
                    <a:ext uri="{FF2B5EF4-FFF2-40B4-BE49-F238E27FC236}">
                      <a16:creationId xmlns:a16="http://schemas.microsoft.com/office/drawing/2014/main" id="{143591A3-2251-495E-801D-DB2B8B4965F8}"/>
                    </a:ext>
                  </a:extLst>
                </p:cNvPr>
                <p:cNvPicPr/>
                <p:nvPr/>
              </p:nvPicPr>
              <p:blipFill>
                <a:blip r:embed="rId927"/>
                <a:stretch>
                  <a:fillRect/>
                </a:stretch>
              </p:blipFill>
              <p:spPr>
                <a:xfrm>
                  <a:off x="4377607" y="5065284"/>
                  <a:ext cx="82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61" name="Freihand 560">
                  <a:extLst>
                    <a:ext uri="{FF2B5EF4-FFF2-40B4-BE49-F238E27FC236}">
                      <a16:creationId xmlns:a16="http://schemas.microsoft.com/office/drawing/2014/main" id="{16226D02-680A-45A4-AC02-0010595EF675}"/>
                    </a:ext>
                  </a:extLst>
                </p14:cNvPr>
                <p14:cNvContentPartPr/>
                <p14:nvPr/>
              </p14:nvContentPartPr>
              <p14:xfrm>
                <a:off x="4414327" y="5051604"/>
                <a:ext cx="56520" cy="2880"/>
              </p14:xfrm>
            </p:contentPart>
          </mc:Choice>
          <mc:Fallback xmlns="">
            <p:pic>
              <p:nvPicPr>
                <p:cNvPr id="561" name="Freihand 560">
                  <a:extLst>
                    <a:ext uri="{FF2B5EF4-FFF2-40B4-BE49-F238E27FC236}">
                      <a16:creationId xmlns:a16="http://schemas.microsoft.com/office/drawing/2014/main" id="{16226D02-680A-45A4-AC02-0010595EF675}"/>
                    </a:ext>
                  </a:extLst>
                </p:cNvPr>
                <p:cNvPicPr/>
                <p:nvPr/>
              </p:nvPicPr>
              <p:blipFill>
                <a:blip r:embed="rId929"/>
                <a:stretch>
                  <a:fillRect/>
                </a:stretch>
              </p:blipFill>
              <p:spPr>
                <a:xfrm>
                  <a:off x="4410007" y="5047284"/>
                  <a:ext cx="65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2" name="Freihand 561">
                  <a:extLst>
                    <a:ext uri="{FF2B5EF4-FFF2-40B4-BE49-F238E27FC236}">
                      <a16:creationId xmlns:a16="http://schemas.microsoft.com/office/drawing/2014/main" id="{3384A01D-7EC5-4BEB-9E06-B63663F29101}"/>
                    </a:ext>
                  </a:extLst>
                </p14:cNvPr>
                <p14:cNvContentPartPr/>
                <p14:nvPr/>
              </p14:nvContentPartPr>
              <p14:xfrm>
                <a:off x="4509007" y="5053044"/>
                <a:ext cx="63360" cy="118080"/>
              </p14:xfrm>
            </p:contentPart>
          </mc:Choice>
          <mc:Fallback xmlns="">
            <p:pic>
              <p:nvPicPr>
                <p:cNvPr id="562" name="Freihand 561">
                  <a:extLst>
                    <a:ext uri="{FF2B5EF4-FFF2-40B4-BE49-F238E27FC236}">
                      <a16:creationId xmlns:a16="http://schemas.microsoft.com/office/drawing/2014/main" id="{3384A01D-7EC5-4BEB-9E06-B63663F29101}"/>
                    </a:ext>
                  </a:extLst>
                </p:cNvPr>
                <p:cNvPicPr/>
                <p:nvPr/>
              </p:nvPicPr>
              <p:blipFill>
                <a:blip r:embed="rId931"/>
                <a:stretch>
                  <a:fillRect/>
                </a:stretch>
              </p:blipFill>
              <p:spPr>
                <a:xfrm>
                  <a:off x="4504687" y="5048724"/>
                  <a:ext cx="7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3" name="Freihand 562">
                  <a:extLst>
                    <a:ext uri="{FF2B5EF4-FFF2-40B4-BE49-F238E27FC236}">
                      <a16:creationId xmlns:a16="http://schemas.microsoft.com/office/drawing/2014/main" id="{ADE7A08E-F73E-4841-808C-2A70AFF9D74C}"/>
                    </a:ext>
                  </a:extLst>
                </p14:cNvPr>
                <p14:cNvContentPartPr/>
                <p14:nvPr/>
              </p14:nvContentPartPr>
              <p14:xfrm>
                <a:off x="4620967" y="5060244"/>
                <a:ext cx="68760" cy="79920"/>
              </p14:xfrm>
            </p:contentPart>
          </mc:Choice>
          <mc:Fallback xmlns="">
            <p:pic>
              <p:nvPicPr>
                <p:cNvPr id="563" name="Freihand 562">
                  <a:extLst>
                    <a:ext uri="{FF2B5EF4-FFF2-40B4-BE49-F238E27FC236}">
                      <a16:creationId xmlns:a16="http://schemas.microsoft.com/office/drawing/2014/main" id="{ADE7A08E-F73E-4841-808C-2A70AFF9D74C}"/>
                    </a:ext>
                  </a:extLst>
                </p:cNvPr>
                <p:cNvPicPr/>
                <p:nvPr/>
              </p:nvPicPr>
              <p:blipFill>
                <a:blip r:embed="rId933"/>
                <a:stretch>
                  <a:fillRect/>
                </a:stretch>
              </p:blipFill>
              <p:spPr>
                <a:xfrm>
                  <a:off x="4616647" y="5055924"/>
                  <a:ext cx="77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4" name="Freihand 563">
                  <a:extLst>
                    <a:ext uri="{FF2B5EF4-FFF2-40B4-BE49-F238E27FC236}">
                      <a16:creationId xmlns:a16="http://schemas.microsoft.com/office/drawing/2014/main" id="{2D11FB0A-9072-45DC-B756-603454C8A6D2}"/>
                    </a:ext>
                  </a:extLst>
                </p14:cNvPr>
                <p14:cNvContentPartPr/>
                <p14:nvPr/>
              </p14:nvContentPartPr>
              <p14:xfrm>
                <a:off x="4755247" y="5102724"/>
                <a:ext cx="26640" cy="1440"/>
              </p14:xfrm>
            </p:contentPart>
          </mc:Choice>
          <mc:Fallback xmlns="">
            <p:pic>
              <p:nvPicPr>
                <p:cNvPr id="564" name="Freihand 563">
                  <a:extLst>
                    <a:ext uri="{FF2B5EF4-FFF2-40B4-BE49-F238E27FC236}">
                      <a16:creationId xmlns:a16="http://schemas.microsoft.com/office/drawing/2014/main" id="{2D11FB0A-9072-45DC-B756-603454C8A6D2}"/>
                    </a:ext>
                  </a:extLst>
                </p:cNvPr>
                <p:cNvPicPr/>
                <p:nvPr/>
              </p:nvPicPr>
              <p:blipFill>
                <a:blip r:embed="rId935"/>
                <a:stretch>
                  <a:fillRect/>
                </a:stretch>
              </p:blipFill>
              <p:spPr>
                <a:xfrm>
                  <a:off x="4750927" y="5098404"/>
                  <a:ext cx="35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5" name="Freihand 564">
                  <a:extLst>
                    <a:ext uri="{FF2B5EF4-FFF2-40B4-BE49-F238E27FC236}">
                      <a16:creationId xmlns:a16="http://schemas.microsoft.com/office/drawing/2014/main" id="{1315BD4D-8AA2-4033-9800-6FD12B862794}"/>
                    </a:ext>
                  </a:extLst>
                </p14:cNvPr>
                <p14:cNvContentPartPr/>
                <p14:nvPr/>
              </p14:nvContentPartPr>
              <p14:xfrm>
                <a:off x="4869367" y="5096604"/>
                <a:ext cx="360" cy="360"/>
              </p14:xfrm>
            </p:contentPart>
          </mc:Choice>
          <mc:Fallback xmlns="">
            <p:pic>
              <p:nvPicPr>
                <p:cNvPr id="565" name="Freihand 564">
                  <a:extLst>
                    <a:ext uri="{FF2B5EF4-FFF2-40B4-BE49-F238E27FC236}">
                      <a16:creationId xmlns:a16="http://schemas.microsoft.com/office/drawing/2014/main" id="{1315BD4D-8AA2-4033-9800-6FD12B862794}"/>
                    </a:ext>
                  </a:extLst>
                </p:cNvPr>
                <p:cNvPicPr/>
                <p:nvPr/>
              </p:nvPicPr>
              <p:blipFill>
                <a:blip r:embed="rId729"/>
                <a:stretch>
                  <a:fillRect/>
                </a:stretch>
              </p:blipFill>
              <p:spPr>
                <a:xfrm>
                  <a:off x="4865047" y="5092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66" name="Freihand 565">
                  <a:extLst>
                    <a:ext uri="{FF2B5EF4-FFF2-40B4-BE49-F238E27FC236}">
                      <a16:creationId xmlns:a16="http://schemas.microsoft.com/office/drawing/2014/main" id="{519F5AC8-F01C-4E02-9D08-2CEB820D275B}"/>
                    </a:ext>
                  </a:extLst>
                </p14:cNvPr>
                <p14:cNvContentPartPr/>
                <p14:nvPr/>
              </p14:nvContentPartPr>
              <p14:xfrm>
                <a:off x="4854967" y="5096604"/>
                <a:ext cx="14760" cy="3600"/>
              </p14:xfrm>
            </p:contentPart>
          </mc:Choice>
          <mc:Fallback xmlns="">
            <p:pic>
              <p:nvPicPr>
                <p:cNvPr id="566" name="Freihand 565">
                  <a:extLst>
                    <a:ext uri="{FF2B5EF4-FFF2-40B4-BE49-F238E27FC236}">
                      <a16:creationId xmlns:a16="http://schemas.microsoft.com/office/drawing/2014/main" id="{519F5AC8-F01C-4E02-9D08-2CEB820D275B}"/>
                    </a:ext>
                  </a:extLst>
                </p:cNvPr>
                <p:cNvPicPr/>
                <p:nvPr/>
              </p:nvPicPr>
              <p:blipFill>
                <a:blip r:embed="rId938"/>
                <a:stretch>
                  <a:fillRect/>
                </a:stretch>
              </p:blipFill>
              <p:spPr>
                <a:xfrm>
                  <a:off x="4850647" y="5092284"/>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67" name="Freihand 566">
                  <a:extLst>
                    <a:ext uri="{FF2B5EF4-FFF2-40B4-BE49-F238E27FC236}">
                      <a16:creationId xmlns:a16="http://schemas.microsoft.com/office/drawing/2014/main" id="{55092683-5112-4A7A-B0F7-C5299A1C2881}"/>
                    </a:ext>
                  </a:extLst>
                </p14:cNvPr>
                <p14:cNvContentPartPr/>
                <p14:nvPr/>
              </p14:nvContentPartPr>
              <p14:xfrm>
                <a:off x="4844887" y="5016324"/>
                <a:ext cx="77040" cy="128160"/>
              </p14:xfrm>
            </p:contentPart>
          </mc:Choice>
          <mc:Fallback xmlns="">
            <p:pic>
              <p:nvPicPr>
                <p:cNvPr id="567" name="Freihand 566">
                  <a:extLst>
                    <a:ext uri="{FF2B5EF4-FFF2-40B4-BE49-F238E27FC236}">
                      <a16:creationId xmlns:a16="http://schemas.microsoft.com/office/drawing/2014/main" id="{55092683-5112-4A7A-B0F7-C5299A1C2881}"/>
                    </a:ext>
                  </a:extLst>
                </p:cNvPr>
                <p:cNvPicPr/>
                <p:nvPr/>
              </p:nvPicPr>
              <p:blipFill>
                <a:blip r:embed="rId940"/>
                <a:stretch>
                  <a:fillRect/>
                </a:stretch>
              </p:blipFill>
              <p:spPr>
                <a:xfrm>
                  <a:off x="4840567" y="5012004"/>
                  <a:ext cx="85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68" name="Freihand 567">
                  <a:extLst>
                    <a:ext uri="{FF2B5EF4-FFF2-40B4-BE49-F238E27FC236}">
                      <a16:creationId xmlns:a16="http://schemas.microsoft.com/office/drawing/2014/main" id="{F69655F9-FD95-4D65-93E1-A6F94AFBC70E}"/>
                    </a:ext>
                  </a:extLst>
                </p14:cNvPr>
                <p14:cNvContentPartPr/>
                <p14:nvPr/>
              </p14:nvContentPartPr>
              <p14:xfrm>
                <a:off x="4878727" y="4990044"/>
                <a:ext cx="89280" cy="9360"/>
              </p14:xfrm>
            </p:contentPart>
          </mc:Choice>
          <mc:Fallback xmlns="">
            <p:pic>
              <p:nvPicPr>
                <p:cNvPr id="568" name="Freihand 567">
                  <a:extLst>
                    <a:ext uri="{FF2B5EF4-FFF2-40B4-BE49-F238E27FC236}">
                      <a16:creationId xmlns:a16="http://schemas.microsoft.com/office/drawing/2014/main" id="{F69655F9-FD95-4D65-93E1-A6F94AFBC70E}"/>
                    </a:ext>
                  </a:extLst>
                </p:cNvPr>
                <p:cNvPicPr/>
                <p:nvPr/>
              </p:nvPicPr>
              <p:blipFill>
                <a:blip r:embed="rId942"/>
                <a:stretch>
                  <a:fillRect/>
                </a:stretch>
              </p:blipFill>
              <p:spPr>
                <a:xfrm>
                  <a:off x="4874407" y="4985724"/>
                  <a:ext cx="9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69" name="Freihand 568">
                  <a:extLst>
                    <a:ext uri="{FF2B5EF4-FFF2-40B4-BE49-F238E27FC236}">
                      <a16:creationId xmlns:a16="http://schemas.microsoft.com/office/drawing/2014/main" id="{C1736EDD-E65C-413B-9868-7D4E58DB2A7B}"/>
                    </a:ext>
                  </a:extLst>
                </p14:cNvPr>
                <p14:cNvContentPartPr/>
                <p14:nvPr/>
              </p14:nvContentPartPr>
              <p14:xfrm>
                <a:off x="5013007" y="5021004"/>
                <a:ext cx="72360" cy="96480"/>
              </p14:xfrm>
            </p:contentPart>
          </mc:Choice>
          <mc:Fallback xmlns="">
            <p:pic>
              <p:nvPicPr>
                <p:cNvPr id="569" name="Freihand 568">
                  <a:extLst>
                    <a:ext uri="{FF2B5EF4-FFF2-40B4-BE49-F238E27FC236}">
                      <a16:creationId xmlns:a16="http://schemas.microsoft.com/office/drawing/2014/main" id="{C1736EDD-E65C-413B-9868-7D4E58DB2A7B}"/>
                    </a:ext>
                  </a:extLst>
                </p:cNvPr>
                <p:cNvPicPr/>
                <p:nvPr/>
              </p:nvPicPr>
              <p:blipFill>
                <a:blip r:embed="rId944"/>
                <a:stretch>
                  <a:fillRect/>
                </a:stretch>
              </p:blipFill>
              <p:spPr>
                <a:xfrm>
                  <a:off x="5008687" y="5016684"/>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70" name="Freihand 569">
                  <a:extLst>
                    <a:ext uri="{FF2B5EF4-FFF2-40B4-BE49-F238E27FC236}">
                      <a16:creationId xmlns:a16="http://schemas.microsoft.com/office/drawing/2014/main" id="{DF2E2E80-830D-4A56-8F96-9FC9968632C2}"/>
                    </a:ext>
                  </a:extLst>
                </p14:cNvPr>
                <p14:cNvContentPartPr/>
                <p14:nvPr/>
              </p14:nvContentPartPr>
              <p14:xfrm>
                <a:off x="5004727" y="4977444"/>
                <a:ext cx="61920" cy="64800"/>
              </p14:xfrm>
            </p:contentPart>
          </mc:Choice>
          <mc:Fallback xmlns="">
            <p:pic>
              <p:nvPicPr>
                <p:cNvPr id="570" name="Freihand 569">
                  <a:extLst>
                    <a:ext uri="{FF2B5EF4-FFF2-40B4-BE49-F238E27FC236}">
                      <a16:creationId xmlns:a16="http://schemas.microsoft.com/office/drawing/2014/main" id="{DF2E2E80-830D-4A56-8F96-9FC9968632C2}"/>
                    </a:ext>
                  </a:extLst>
                </p:cNvPr>
                <p:cNvPicPr/>
                <p:nvPr/>
              </p:nvPicPr>
              <p:blipFill>
                <a:blip r:embed="rId946"/>
                <a:stretch>
                  <a:fillRect/>
                </a:stretch>
              </p:blipFill>
              <p:spPr>
                <a:xfrm>
                  <a:off x="5000407" y="4973124"/>
                  <a:ext cx="7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1" name="Freihand 570">
                  <a:extLst>
                    <a:ext uri="{FF2B5EF4-FFF2-40B4-BE49-F238E27FC236}">
                      <a16:creationId xmlns:a16="http://schemas.microsoft.com/office/drawing/2014/main" id="{DA3A9A0D-5EB7-4D70-8C61-0D799093064D}"/>
                    </a:ext>
                  </a:extLst>
                </p14:cNvPr>
                <p14:cNvContentPartPr/>
                <p14:nvPr/>
              </p14:nvContentPartPr>
              <p14:xfrm>
                <a:off x="5072047" y="5087244"/>
                <a:ext cx="59760" cy="28800"/>
              </p14:xfrm>
            </p:contentPart>
          </mc:Choice>
          <mc:Fallback xmlns="">
            <p:pic>
              <p:nvPicPr>
                <p:cNvPr id="571" name="Freihand 570">
                  <a:extLst>
                    <a:ext uri="{FF2B5EF4-FFF2-40B4-BE49-F238E27FC236}">
                      <a16:creationId xmlns:a16="http://schemas.microsoft.com/office/drawing/2014/main" id="{DA3A9A0D-5EB7-4D70-8C61-0D799093064D}"/>
                    </a:ext>
                  </a:extLst>
                </p:cNvPr>
                <p:cNvPicPr/>
                <p:nvPr/>
              </p:nvPicPr>
              <p:blipFill>
                <a:blip r:embed="rId948"/>
                <a:stretch>
                  <a:fillRect/>
                </a:stretch>
              </p:blipFill>
              <p:spPr>
                <a:xfrm>
                  <a:off x="5067727" y="5082924"/>
                  <a:ext cx="6840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9">
            <p14:nvContentPartPr>
              <p14:cNvPr id="573" name="Freihand 572">
                <a:extLst>
                  <a:ext uri="{FF2B5EF4-FFF2-40B4-BE49-F238E27FC236}">
                    <a16:creationId xmlns:a16="http://schemas.microsoft.com/office/drawing/2014/main" id="{0B882A6B-ACA2-4E58-9C02-F63C41796A63}"/>
                  </a:ext>
                </a:extLst>
              </p14:cNvPr>
              <p14:cNvContentPartPr/>
              <p14:nvPr/>
            </p14:nvContentPartPr>
            <p14:xfrm>
              <a:off x="5268607" y="5004084"/>
              <a:ext cx="108720" cy="16920"/>
            </p14:xfrm>
          </p:contentPart>
        </mc:Choice>
        <mc:Fallback xmlns="">
          <p:pic>
            <p:nvPicPr>
              <p:cNvPr id="573" name="Freihand 572">
                <a:extLst>
                  <a:ext uri="{FF2B5EF4-FFF2-40B4-BE49-F238E27FC236}">
                    <a16:creationId xmlns:a16="http://schemas.microsoft.com/office/drawing/2014/main" id="{0B882A6B-ACA2-4E58-9C02-F63C41796A63}"/>
                  </a:ext>
                </a:extLst>
              </p:cNvPr>
              <p:cNvPicPr/>
              <p:nvPr/>
            </p:nvPicPr>
            <p:blipFill>
              <a:blip r:embed="rId950"/>
              <a:stretch>
                <a:fillRect/>
              </a:stretch>
            </p:blipFill>
            <p:spPr>
              <a:xfrm>
                <a:off x="5264287" y="4999764"/>
                <a:ext cx="11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4" name="Freihand 573">
                <a:extLst>
                  <a:ext uri="{FF2B5EF4-FFF2-40B4-BE49-F238E27FC236}">
                    <a16:creationId xmlns:a16="http://schemas.microsoft.com/office/drawing/2014/main" id="{9D18E911-0BD1-4A97-8342-C2AFDC991404}"/>
                  </a:ext>
                </a:extLst>
              </p14:cNvPr>
              <p14:cNvContentPartPr/>
              <p14:nvPr/>
            </p14:nvContentPartPr>
            <p14:xfrm>
              <a:off x="5274007" y="5049804"/>
              <a:ext cx="90720" cy="13680"/>
            </p14:xfrm>
          </p:contentPart>
        </mc:Choice>
        <mc:Fallback xmlns="">
          <p:pic>
            <p:nvPicPr>
              <p:cNvPr id="574" name="Freihand 573">
                <a:extLst>
                  <a:ext uri="{FF2B5EF4-FFF2-40B4-BE49-F238E27FC236}">
                    <a16:creationId xmlns:a16="http://schemas.microsoft.com/office/drawing/2014/main" id="{9D18E911-0BD1-4A97-8342-C2AFDC991404}"/>
                  </a:ext>
                </a:extLst>
              </p:cNvPr>
              <p:cNvPicPr/>
              <p:nvPr/>
            </p:nvPicPr>
            <p:blipFill>
              <a:blip r:embed="rId952"/>
              <a:stretch>
                <a:fillRect/>
              </a:stretch>
            </p:blipFill>
            <p:spPr>
              <a:xfrm>
                <a:off x="5269687" y="5045484"/>
                <a:ext cx="99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5" name="Freihand 574">
                <a:extLst>
                  <a:ext uri="{FF2B5EF4-FFF2-40B4-BE49-F238E27FC236}">
                    <a16:creationId xmlns:a16="http://schemas.microsoft.com/office/drawing/2014/main" id="{3AC3AAEF-DFF6-4C2F-8729-E6A04FC7CC55}"/>
                  </a:ext>
                </a:extLst>
              </p14:cNvPr>
              <p14:cNvContentPartPr/>
              <p14:nvPr/>
            </p14:nvContentPartPr>
            <p14:xfrm>
              <a:off x="5416927" y="4934244"/>
              <a:ext cx="58680" cy="115920"/>
            </p14:xfrm>
          </p:contentPart>
        </mc:Choice>
        <mc:Fallback xmlns="">
          <p:pic>
            <p:nvPicPr>
              <p:cNvPr id="575" name="Freihand 574">
                <a:extLst>
                  <a:ext uri="{FF2B5EF4-FFF2-40B4-BE49-F238E27FC236}">
                    <a16:creationId xmlns:a16="http://schemas.microsoft.com/office/drawing/2014/main" id="{3AC3AAEF-DFF6-4C2F-8729-E6A04FC7CC55}"/>
                  </a:ext>
                </a:extLst>
              </p:cNvPr>
              <p:cNvPicPr/>
              <p:nvPr/>
            </p:nvPicPr>
            <p:blipFill>
              <a:blip r:embed="rId954"/>
              <a:stretch>
                <a:fillRect/>
              </a:stretch>
            </p:blipFill>
            <p:spPr>
              <a:xfrm>
                <a:off x="5412607" y="4929924"/>
                <a:ext cx="6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6" name="Freihand 575">
                <a:extLst>
                  <a:ext uri="{FF2B5EF4-FFF2-40B4-BE49-F238E27FC236}">
                    <a16:creationId xmlns:a16="http://schemas.microsoft.com/office/drawing/2014/main" id="{5CC858ED-F0B1-4EF5-AB0F-D714F773F17C}"/>
                  </a:ext>
                </a:extLst>
              </p14:cNvPr>
              <p14:cNvContentPartPr/>
              <p14:nvPr/>
            </p14:nvContentPartPr>
            <p14:xfrm>
              <a:off x="5462287" y="4990044"/>
              <a:ext cx="25560" cy="90000"/>
            </p14:xfrm>
          </p:contentPart>
        </mc:Choice>
        <mc:Fallback xmlns="">
          <p:pic>
            <p:nvPicPr>
              <p:cNvPr id="576" name="Freihand 575">
                <a:extLst>
                  <a:ext uri="{FF2B5EF4-FFF2-40B4-BE49-F238E27FC236}">
                    <a16:creationId xmlns:a16="http://schemas.microsoft.com/office/drawing/2014/main" id="{5CC858ED-F0B1-4EF5-AB0F-D714F773F17C}"/>
                  </a:ext>
                </a:extLst>
              </p:cNvPr>
              <p:cNvPicPr/>
              <p:nvPr/>
            </p:nvPicPr>
            <p:blipFill>
              <a:blip r:embed="rId956"/>
              <a:stretch>
                <a:fillRect/>
              </a:stretch>
            </p:blipFill>
            <p:spPr>
              <a:xfrm>
                <a:off x="5457967" y="4985724"/>
                <a:ext cx="3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77" name="Freihand 576">
                <a:extLst>
                  <a:ext uri="{FF2B5EF4-FFF2-40B4-BE49-F238E27FC236}">
                    <a16:creationId xmlns:a16="http://schemas.microsoft.com/office/drawing/2014/main" id="{B0E26B53-A918-4F9A-9C08-31F3B0F00FA4}"/>
                  </a:ext>
                </a:extLst>
              </p14:cNvPr>
              <p14:cNvContentPartPr/>
              <p14:nvPr/>
            </p14:nvContentPartPr>
            <p14:xfrm>
              <a:off x="5526007" y="4949364"/>
              <a:ext cx="91800" cy="113760"/>
            </p14:xfrm>
          </p:contentPart>
        </mc:Choice>
        <mc:Fallback xmlns="">
          <p:pic>
            <p:nvPicPr>
              <p:cNvPr id="577" name="Freihand 576">
                <a:extLst>
                  <a:ext uri="{FF2B5EF4-FFF2-40B4-BE49-F238E27FC236}">
                    <a16:creationId xmlns:a16="http://schemas.microsoft.com/office/drawing/2014/main" id="{B0E26B53-A918-4F9A-9C08-31F3B0F00FA4}"/>
                  </a:ext>
                </a:extLst>
              </p:cNvPr>
              <p:cNvPicPr/>
              <p:nvPr/>
            </p:nvPicPr>
            <p:blipFill>
              <a:blip r:embed="rId958"/>
              <a:stretch>
                <a:fillRect/>
              </a:stretch>
            </p:blipFill>
            <p:spPr>
              <a:xfrm>
                <a:off x="5521687" y="4945044"/>
                <a:ext cx="100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8" name="Freihand 577">
                <a:extLst>
                  <a:ext uri="{FF2B5EF4-FFF2-40B4-BE49-F238E27FC236}">
                    <a16:creationId xmlns:a16="http://schemas.microsoft.com/office/drawing/2014/main" id="{65682496-EEEF-45DB-B9A8-B0FCC3D8F6DE}"/>
                  </a:ext>
                </a:extLst>
              </p14:cNvPr>
              <p14:cNvContentPartPr/>
              <p14:nvPr/>
            </p14:nvContentPartPr>
            <p14:xfrm>
              <a:off x="5637247" y="4932444"/>
              <a:ext cx="146520" cy="163800"/>
            </p14:xfrm>
          </p:contentPart>
        </mc:Choice>
        <mc:Fallback xmlns="">
          <p:pic>
            <p:nvPicPr>
              <p:cNvPr id="578" name="Freihand 577">
                <a:extLst>
                  <a:ext uri="{FF2B5EF4-FFF2-40B4-BE49-F238E27FC236}">
                    <a16:creationId xmlns:a16="http://schemas.microsoft.com/office/drawing/2014/main" id="{65682496-EEEF-45DB-B9A8-B0FCC3D8F6DE}"/>
                  </a:ext>
                </a:extLst>
              </p:cNvPr>
              <p:cNvPicPr/>
              <p:nvPr/>
            </p:nvPicPr>
            <p:blipFill>
              <a:blip r:embed="rId960"/>
              <a:stretch>
                <a:fillRect/>
              </a:stretch>
            </p:blipFill>
            <p:spPr>
              <a:xfrm>
                <a:off x="5632927" y="4928124"/>
                <a:ext cx="155160" cy="172440"/>
              </a:xfrm>
              <a:prstGeom prst="rect">
                <a:avLst/>
              </a:prstGeom>
            </p:spPr>
          </p:pic>
        </mc:Fallback>
      </mc:AlternateContent>
      <p:grpSp>
        <p:nvGrpSpPr>
          <p:cNvPr id="598" name="Gruppieren 597">
            <a:extLst>
              <a:ext uri="{FF2B5EF4-FFF2-40B4-BE49-F238E27FC236}">
                <a16:creationId xmlns:a16="http://schemas.microsoft.com/office/drawing/2014/main" id="{C9AB3FCE-0691-471A-9CCE-B151E9F5DF9C}"/>
              </a:ext>
            </a:extLst>
          </p:cNvPr>
          <p:cNvGrpSpPr/>
          <p:nvPr/>
        </p:nvGrpSpPr>
        <p:grpSpPr>
          <a:xfrm>
            <a:off x="5854327" y="4770804"/>
            <a:ext cx="1415520" cy="261360"/>
            <a:chOff x="5854327" y="4770804"/>
            <a:chExt cx="1415520" cy="261360"/>
          </a:xfrm>
        </p:grpSpPr>
        <mc:AlternateContent xmlns:mc="http://schemas.openxmlformats.org/markup-compatibility/2006" xmlns:p14="http://schemas.microsoft.com/office/powerpoint/2010/main">
          <mc:Choice Requires="p14">
            <p:contentPart p14:bwMode="auto" r:id="rId961">
              <p14:nvContentPartPr>
                <p14:cNvPr id="580" name="Freihand 579">
                  <a:extLst>
                    <a:ext uri="{FF2B5EF4-FFF2-40B4-BE49-F238E27FC236}">
                      <a16:creationId xmlns:a16="http://schemas.microsoft.com/office/drawing/2014/main" id="{FD2D3BCC-2F6C-4425-9CB3-AAF9511F49A5}"/>
                    </a:ext>
                  </a:extLst>
                </p14:cNvPr>
                <p14:cNvContentPartPr/>
                <p14:nvPr/>
              </p14:nvContentPartPr>
              <p14:xfrm>
                <a:off x="5854327" y="4970244"/>
                <a:ext cx="110880" cy="15480"/>
              </p14:xfrm>
            </p:contentPart>
          </mc:Choice>
          <mc:Fallback xmlns="">
            <p:pic>
              <p:nvPicPr>
                <p:cNvPr id="580" name="Freihand 579">
                  <a:extLst>
                    <a:ext uri="{FF2B5EF4-FFF2-40B4-BE49-F238E27FC236}">
                      <a16:creationId xmlns:a16="http://schemas.microsoft.com/office/drawing/2014/main" id="{FD2D3BCC-2F6C-4425-9CB3-AAF9511F49A5}"/>
                    </a:ext>
                  </a:extLst>
                </p:cNvPr>
                <p:cNvPicPr/>
                <p:nvPr/>
              </p:nvPicPr>
              <p:blipFill>
                <a:blip r:embed="rId962"/>
                <a:stretch>
                  <a:fillRect/>
                </a:stretch>
              </p:blipFill>
              <p:spPr>
                <a:xfrm>
                  <a:off x="5850007" y="4965924"/>
                  <a:ext cx="11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81" name="Freihand 580">
                  <a:extLst>
                    <a:ext uri="{FF2B5EF4-FFF2-40B4-BE49-F238E27FC236}">
                      <a16:creationId xmlns:a16="http://schemas.microsoft.com/office/drawing/2014/main" id="{A9571654-85E1-4911-89B8-AD58F5D5B8F1}"/>
                    </a:ext>
                  </a:extLst>
                </p14:cNvPr>
                <p14:cNvContentPartPr/>
                <p14:nvPr/>
              </p14:nvContentPartPr>
              <p14:xfrm>
                <a:off x="5856487" y="5019564"/>
                <a:ext cx="113040" cy="9720"/>
              </p14:xfrm>
            </p:contentPart>
          </mc:Choice>
          <mc:Fallback xmlns="">
            <p:pic>
              <p:nvPicPr>
                <p:cNvPr id="581" name="Freihand 580">
                  <a:extLst>
                    <a:ext uri="{FF2B5EF4-FFF2-40B4-BE49-F238E27FC236}">
                      <a16:creationId xmlns:a16="http://schemas.microsoft.com/office/drawing/2014/main" id="{A9571654-85E1-4911-89B8-AD58F5D5B8F1}"/>
                    </a:ext>
                  </a:extLst>
                </p:cNvPr>
                <p:cNvPicPr/>
                <p:nvPr/>
              </p:nvPicPr>
              <p:blipFill>
                <a:blip r:embed="rId964"/>
                <a:stretch>
                  <a:fillRect/>
                </a:stretch>
              </p:blipFill>
              <p:spPr>
                <a:xfrm>
                  <a:off x="5852167" y="5015244"/>
                  <a:ext cx="121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83" name="Freihand 582">
                  <a:extLst>
                    <a:ext uri="{FF2B5EF4-FFF2-40B4-BE49-F238E27FC236}">
                      <a16:creationId xmlns:a16="http://schemas.microsoft.com/office/drawing/2014/main" id="{F49E2144-AB89-438E-83DE-9F33CC731FFF}"/>
                    </a:ext>
                  </a:extLst>
                </p14:cNvPr>
                <p14:cNvContentPartPr/>
                <p14:nvPr/>
              </p14:nvContentPartPr>
              <p14:xfrm>
                <a:off x="6029287" y="4885644"/>
                <a:ext cx="85320" cy="127080"/>
              </p14:xfrm>
            </p:contentPart>
          </mc:Choice>
          <mc:Fallback xmlns="">
            <p:pic>
              <p:nvPicPr>
                <p:cNvPr id="583" name="Freihand 582">
                  <a:extLst>
                    <a:ext uri="{FF2B5EF4-FFF2-40B4-BE49-F238E27FC236}">
                      <a16:creationId xmlns:a16="http://schemas.microsoft.com/office/drawing/2014/main" id="{F49E2144-AB89-438E-83DE-9F33CC731FFF}"/>
                    </a:ext>
                  </a:extLst>
                </p:cNvPr>
                <p:cNvPicPr/>
                <p:nvPr/>
              </p:nvPicPr>
              <p:blipFill>
                <a:blip r:embed="rId966"/>
                <a:stretch>
                  <a:fillRect/>
                </a:stretch>
              </p:blipFill>
              <p:spPr>
                <a:xfrm>
                  <a:off x="6024967" y="4881324"/>
                  <a:ext cx="93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4" name="Freihand 583">
                  <a:extLst>
                    <a:ext uri="{FF2B5EF4-FFF2-40B4-BE49-F238E27FC236}">
                      <a16:creationId xmlns:a16="http://schemas.microsoft.com/office/drawing/2014/main" id="{94A0FA44-5A2C-463E-86B2-DA2B341D3D79}"/>
                    </a:ext>
                  </a:extLst>
                </p14:cNvPr>
                <p14:cNvContentPartPr/>
                <p14:nvPr/>
              </p14:nvContentPartPr>
              <p14:xfrm>
                <a:off x="6101287" y="4946844"/>
                <a:ext cx="51840" cy="85320"/>
              </p14:xfrm>
            </p:contentPart>
          </mc:Choice>
          <mc:Fallback xmlns="">
            <p:pic>
              <p:nvPicPr>
                <p:cNvPr id="584" name="Freihand 583">
                  <a:extLst>
                    <a:ext uri="{FF2B5EF4-FFF2-40B4-BE49-F238E27FC236}">
                      <a16:creationId xmlns:a16="http://schemas.microsoft.com/office/drawing/2014/main" id="{94A0FA44-5A2C-463E-86B2-DA2B341D3D79}"/>
                    </a:ext>
                  </a:extLst>
                </p:cNvPr>
                <p:cNvPicPr/>
                <p:nvPr/>
              </p:nvPicPr>
              <p:blipFill>
                <a:blip r:embed="rId968"/>
                <a:stretch>
                  <a:fillRect/>
                </a:stretch>
              </p:blipFill>
              <p:spPr>
                <a:xfrm>
                  <a:off x="6096967" y="4942524"/>
                  <a:ext cx="6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5" name="Freihand 584">
                  <a:extLst>
                    <a:ext uri="{FF2B5EF4-FFF2-40B4-BE49-F238E27FC236}">
                      <a16:creationId xmlns:a16="http://schemas.microsoft.com/office/drawing/2014/main" id="{990BDD8B-3176-4787-ACDA-5E29C8A5AE0E}"/>
                    </a:ext>
                  </a:extLst>
                </p14:cNvPr>
                <p14:cNvContentPartPr/>
                <p14:nvPr/>
              </p14:nvContentPartPr>
              <p14:xfrm>
                <a:off x="6162487" y="4926684"/>
                <a:ext cx="72720" cy="103320"/>
              </p14:xfrm>
            </p:contentPart>
          </mc:Choice>
          <mc:Fallback xmlns="">
            <p:pic>
              <p:nvPicPr>
                <p:cNvPr id="585" name="Freihand 584">
                  <a:extLst>
                    <a:ext uri="{FF2B5EF4-FFF2-40B4-BE49-F238E27FC236}">
                      <a16:creationId xmlns:a16="http://schemas.microsoft.com/office/drawing/2014/main" id="{990BDD8B-3176-4787-ACDA-5E29C8A5AE0E}"/>
                    </a:ext>
                  </a:extLst>
                </p:cNvPr>
                <p:cNvPicPr/>
                <p:nvPr/>
              </p:nvPicPr>
              <p:blipFill>
                <a:blip r:embed="rId970"/>
                <a:stretch>
                  <a:fillRect/>
                </a:stretch>
              </p:blipFill>
              <p:spPr>
                <a:xfrm>
                  <a:off x="6158167" y="4922364"/>
                  <a:ext cx="81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86" name="Freihand 585">
                  <a:extLst>
                    <a:ext uri="{FF2B5EF4-FFF2-40B4-BE49-F238E27FC236}">
                      <a16:creationId xmlns:a16="http://schemas.microsoft.com/office/drawing/2014/main" id="{C03AC982-75AB-4EFE-9664-6F0A82886A1E}"/>
                    </a:ext>
                  </a:extLst>
                </p14:cNvPr>
                <p14:cNvContentPartPr/>
                <p14:nvPr/>
              </p14:nvContentPartPr>
              <p14:xfrm>
                <a:off x="6257527" y="4915524"/>
                <a:ext cx="77760" cy="101160"/>
              </p14:xfrm>
            </p:contentPart>
          </mc:Choice>
          <mc:Fallback xmlns="">
            <p:pic>
              <p:nvPicPr>
                <p:cNvPr id="586" name="Freihand 585">
                  <a:extLst>
                    <a:ext uri="{FF2B5EF4-FFF2-40B4-BE49-F238E27FC236}">
                      <a16:creationId xmlns:a16="http://schemas.microsoft.com/office/drawing/2014/main" id="{C03AC982-75AB-4EFE-9664-6F0A82886A1E}"/>
                    </a:ext>
                  </a:extLst>
                </p:cNvPr>
                <p:cNvPicPr/>
                <p:nvPr/>
              </p:nvPicPr>
              <p:blipFill>
                <a:blip r:embed="rId972"/>
                <a:stretch>
                  <a:fillRect/>
                </a:stretch>
              </p:blipFill>
              <p:spPr>
                <a:xfrm>
                  <a:off x="6253207" y="4911204"/>
                  <a:ext cx="86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42584203-A65A-4245-A33B-8628F56242C5}"/>
                    </a:ext>
                  </a:extLst>
                </p14:cNvPr>
                <p14:cNvContentPartPr/>
                <p14:nvPr/>
              </p14:nvContentPartPr>
              <p14:xfrm>
                <a:off x="6456967" y="4926684"/>
                <a:ext cx="15480" cy="91080"/>
              </p14:xfrm>
            </p:contentPart>
          </mc:Choice>
          <mc:Fallback xmlns="">
            <p:pic>
              <p:nvPicPr>
                <p:cNvPr id="587" name="Freihand 586">
                  <a:extLst>
                    <a:ext uri="{FF2B5EF4-FFF2-40B4-BE49-F238E27FC236}">
                      <a16:creationId xmlns:a16="http://schemas.microsoft.com/office/drawing/2014/main" id="{42584203-A65A-4245-A33B-8628F56242C5}"/>
                    </a:ext>
                  </a:extLst>
                </p:cNvPr>
                <p:cNvPicPr/>
                <p:nvPr/>
              </p:nvPicPr>
              <p:blipFill>
                <a:blip r:embed="rId974"/>
                <a:stretch>
                  <a:fillRect/>
                </a:stretch>
              </p:blipFill>
              <p:spPr>
                <a:xfrm>
                  <a:off x="6452647" y="4922364"/>
                  <a:ext cx="24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70C14AF7-9855-4B10-A18F-832D02B6020D}"/>
                    </a:ext>
                  </a:extLst>
                </p14:cNvPr>
                <p14:cNvContentPartPr/>
                <p14:nvPr/>
              </p14:nvContentPartPr>
              <p14:xfrm>
                <a:off x="6439327" y="4950084"/>
                <a:ext cx="89640" cy="12240"/>
              </p14:xfrm>
            </p:contentPart>
          </mc:Choice>
          <mc:Fallback xmlns="">
            <p:pic>
              <p:nvPicPr>
                <p:cNvPr id="588" name="Freihand 587">
                  <a:extLst>
                    <a:ext uri="{FF2B5EF4-FFF2-40B4-BE49-F238E27FC236}">
                      <a16:creationId xmlns:a16="http://schemas.microsoft.com/office/drawing/2014/main" id="{70C14AF7-9855-4B10-A18F-832D02B6020D}"/>
                    </a:ext>
                  </a:extLst>
                </p:cNvPr>
                <p:cNvPicPr/>
                <p:nvPr/>
              </p:nvPicPr>
              <p:blipFill>
                <a:blip r:embed="rId976"/>
                <a:stretch>
                  <a:fillRect/>
                </a:stretch>
              </p:blipFill>
              <p:spPr>
                <a:xfrm>
                  <a:off x="6435007" y="4945764"/>
                  <a:ext cx="98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86138AE0-369F-41DA-8CBA-60A70FBBF1D8}"/>
                    </a:ext>
                  </a:extLst>
                </p14:cNvPr>
                <p14:cNvContentPartPr/>
                <p14:nvPr/>
              </p14:nvContentPartPr>
              <p14:xfrm>
                <a:off x="6624367" y="4875924"/>
                <a:ext cx="74520" cy="103320"/>
              </p14:xfrm>
            </p:contentPart>
          </mc:Choice>
          <mc:Fallback xmlns="">
            <p:pic>
              <p:nvPicPr>
                <p:cNvPr id="589" name="Freihand 588">
                  <a:extLst>
                    <a:ext uri="{FF2B5EF4-FFF2-40B4-BE49-F238E27FC236}">
                      <a16:creationId xmlns:a16="http://schemas.microsoft.com/office/drawing/2014/main" id="{86138AE0-369F-41DA-8CBA-60A70FBBF1D8}"/>
                    </a:ext>
                  </a:extLst>
                </p:cNvPr>
                <p:cNvPicPr/>
                <p:nvPr/>
              </p:nvPicPr>
              <p:blipFill>
                <a:blip r:embed="rId978"/>
                <a:stretch>
                  <a:fillRect/>
                </a:stretch>
              </p:blipFill>
              <p:spPr>
                <a:xfrm>
                  <a:off x="6620047" y="4871604"/>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0" name="Freihand 589">
                  <a:extLst>
                    <a:ext uri="{FF2B5EF4-FFF2-40B4-BE49-F238E27FC236}">
                      <a16:creationId xmlns:a16="http://schemas.microsoft.com/office/drawing/2014/main" id="{F4691E3F-F2E2-437A-ACC0-E15AEF58B224}"/>
                    </a:ext>
                  </a:extLst>
                </p14:cNvPr>
                <p14:cNvContentPartPr/>
                <p14:nvPr/>
              </p14:nvContentPartPr>
              <p14:xfrm>
                <a:off x="6643807" y="4866564"/>
                <a:ext cx="69480" cy="17280"/>
              </p14:xfrm>
            </p:contentPart>
          </mc:Choice>
          <mc:Fallback xmlns="">
            <p:pic>
              <p:nvPicPr>
                <p:cNvPr id="590" name="Freihand 589">
                  <a:extLst>
                    <a:ext uri="{FF2B5EF4-FFF2-40B4-BE49-F238E27FC236}">
                      <a16:creationId xmlns:a16="http://schemas.microsoft.com/office/drawing/2014/main" id="{F4691E3F-F2E2-437A-ACC0-E15AEF58B224}"/>
                    </a:ext>
                  </a:extLst>
                </p:cNvPr>
                <p:cNvPicPr/>
                <p:nvPr/>
              </p:nvPicPr>
              <p:blipFill>
                <a:blip r:embed="rId980"/>
                <a:stretch>
                  <a:fillRect/>
                </a:stretch>
              </p:blipFill>
              <p:spPr>
                <a:xfrm>
                  <a:off x="6639487" y="4862244"/>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1" name="Freihand 590">
                  <a:extLst>
                    <a:ext uri="{FF2B5EF4-FFF2-40B4-BE49-F238E27FC236}">
                      <a16:creationId xmlns:a16="http://schemas.microsoft.com/office/drawing/2014/main" id="{B0345202-C62C-49AB-B030-6289F4E2A04D}"/>
                    </a:ext>
                  </a:extLst>
                </p14:cNvPr>
                <p14:cNvContentPartPr/>
                <p14:nvPr/>
              </p14:nvContentPartPr>
              <p14:xfrm>
                <a:off x="6748567" y="4879884"/>
                <a:ext cx="61200" cy="64440"/>
              </p14:xfrm>
            </p:contentPart>
          </mc:Choice>
          <mc:Fallback xmlns="">
            <p:pic>
              <p:nvPicPr>
                <p:cNvPr id="591" name="Freihand 590">
                  <a:extLst>
                    <a:ext uri="{FF2B5EF4-FFF2-40B4-BE49-F238E27FC236}">
                      <a16:creationId xmlns:a16="http://schemas.microsoft.com/office/drawing/2014/main" id="{B0345202-C62C-49AB-B030-6289F4E2A04D}"/>
                    </a:ext>
                  </a:extLst>
                </p:cNvPr>
                <p:cNvPicPr/>
                <p:nvPr/>
              </p:nvPicPr>
              <p:blipFill>
                <a:blip r:embed="rId982"/>
                <a:stretch>
                  <a:fillRect/>
                </a:stretch>
              </p:blipFill>
              <p:spPr>
                <a:xfrm>
                  <a:off x="6744247" y="4875564"/>
                  <a:ext cx="69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92" name="Freihand 591">
                  <a:extLst>
                    <a:ext uri="{FF2B5EF4-FFF2-40B4-BE49-F238E27FC236}">
                      <a16:creationId xmlns:a16="http://schemas.microsoft.com/office/drawing/2014/main" id="{5CBD76F6-EE54-4A03-BE52-41E5995197EC}"/>
                    </a:ext>
                  </a:extLst>
                </p14:cNvPr>
                <p14:cNvContentPartPr/>
                <p14:nvPr/>
              </p14:nvContentPartPr>
              <p14:xfrm>
                <a:off x="6831367" y="4880964"/>
                <a:ext cx="64800" cy="72000"/>
              </p14:xfrm>
            </p:contentPart>
          </mc:Choice>
          <mc:Fallback xmlns="">
            <p:pic>
              <p:nvPicPr>
                <p:cNvPr id="592" name="Freihand 591">
                  <a:extLst>
                    <a:ext uri="{FF2B5EF4-FFF2-40B4-BE49-F238E27FC236}">
                      <a16:creationId xmlns:a16="http://schemas.microsoft.com/office/drawing/2014/main" id="{5CBD76F6-EE54-4A03-BE52-41E5995197EC}"/>
                    </a:ext>
                  </a:extLst>
                </p:cNvPr>
                <p:cNvPicPr/>
                <p:nvPr/>
              </p:nvPicPr>
              <p:blipFill>
                <a:blip r:embed="rId984"/>
                <a:stretch>
                  <a:fillRect/>
                </a:stretch>
              </p:blipFill>
              <p:spPr>
                <a:xfrm>
                  <a:off x="6827047" y="4876644"/>
                  <a:ext cx="73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93" name="Freihand 592">
                  <a:extLst>
                    <a:ext uri="{FF2B5EF4-FFF2-40B4-BE49-F238E27FC236}">
                      <a16:creationId xmlns:a16="http://schemas.microsoft.com/office/drawing/2014/main" id="{7A3F95AA-9683-4731-932C-C3F3D4202333}"/>
                    </a:ext>
                  </a:extLst>
                </p14:cNvPr>
                <p14:cNvContentPartPr/>
                <p14:nvPr/>
              </p14:nvContentPartPr>
              <p14:xfrm>
                <a:off x="6976807" y="4911924"/>
                <a:ext cx="360" cy="360"/>
              </p14:xfrm>
            </p:contentPart>
          </mc:Choice>
          <mc:Fallback xmlns="">
            <p:pic>
              <p:nvPicPr>
                <p:cNvPr id="593" name="Freihand 592">
                  <a:extLst>
                    <a:ext uri="{FF2B5EF4-FFF2-40B4-BE49-F238E27FC236}">
                      <a16:creationId xmlns:a16="http://schemas.microsoft.com/office/drawing/2014/main" id="{7A3F95AA-9683-4731-932C-C3F3D4202333}"/>
                    </a:ext>
                  </a:extLst>
                </p:cNvPr>
                <p:cNvPicPr/>
                <p:nvPr/>
              </p:nvPicPr>
              <p:blipFill>
                <a:blip r:embed="rId729"/>
                <a:stretch>
                  <a:fillRect/>
                </a:stretch>
              </p:blipFill>
              <p:spPr>
                <a:xfrm>
                  <a:off x="6972487" y="490760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4" name="Freihand 593">
                  <a:extLst>
                    <a:ext uri="{FF2B5EF4-FFF2-40B4-BE49-F238E27FC236}">
                      <a16:creationId xmlns:a16="http://schemas.microsoft.com/office/drawing/2014/main" id="{3C57E60E-3D0C-433C-B986-C168D4E6D699}"/>
                    </a:ext>
                  </a:extLst>
                </p14:cNvPr>
                <p14:cNvContentPartPr/>
                <p14:nvPr/>
              </p14:nvContentPartPr>
              <p14:xfrm>
                <a:off x="7036567" y="4829844"/>
                <a:ext cx="99000" cy="115920"/>
              </p14:xfrm>
            </p:contentPart>
          </mc:Choice>
          <mc:Fallback xmlns="">
            <p:pic>
              <p:nvPicPr>
                <p:cNvPr id="594" name="Freihand 593">
                  <a:extLst>
                    <a:ext uri="{FF2B5EF4-FFF2-40B4-BE49-F238E27FC236}">
                      <a16:creationId xmlns:a16="http://schemas.microsoft.com/office/drawing/2014/main" id="{3C57E60E-3D0C-433C-B986-C168D4E6D699}"/>
                    </a:ext>
                  </a:extLst>
                </p:cNvPr>
                <p:cNvPicPr/>
                <p:nvPr/>
              </p:nvPicPr>
              <p:blipFill>
                <a:blip r:embed="rId987"/>
                <a:stretch>
                  <a:fillRect/>
                </a:stretch>
              </p:blipFill>
              <p:spPr>
                <a:xfrm>
                  <a:off x="7032247" y="4825524"/>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5" name="Freihand 594">
                  <a:extLst>
                    <a:ext uri="{FF2B5EF4-FFF2-40B4-BE49-F238E27FC236}">
                      <a16:creationId xmlns:a16="http://schemas.microsoft.com/office/drawing/2014/main" id="{7F0FB131-4528-4EEA-9FF3-41C718575054}"/>
                    </a:ext>
                  </a:extLst>
                </p14:cNvPr>
                <p14:cNvContentPartPr/>
                <p14:nvPr/>
              </p14:nvContentPartPr>
              <p14:xfrm>
                <a:off x="7184527" y="4827684"/>
                <a:ext cx="58680" cy="85680"/>
              </p14:xfrm>
            </p:contentPart>
          </mc:Choice>
          <mc:Fallback xmlns="">
            <p:pic>
              <p:nvPicPr>
                <p:cNvPr id="595" name="Freihand 594">
                  <a:extLst>
                    <a:ext uri="{FF2B5EF4-FFF2-40B4-BE49-F238E27FC236}">
                      <a16:creationId xmlns:a16="http://schemas.microsoft.com/office/drawing/2014/main" id="{7F0FB131-4528-4EEA-9FF3-41C718575054}"/>
                    </a:ext>
                  </a:extLst>
                </p:cNvPr>
                <p:cNvPicPr/>
                <p:nvPr/>
              </p:nvPicPr>
              <p:blipFill>
                <a:blip r:embed="rId989"/>
                <a:stretch>
                  <a:fillRect/>
                </a:stretch>
              </p:blipFill>
              <p:spPr>
                <a:xfrm>
                  <a:off x="7180207" y="4823364"/>
                  <a:ext cx="67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6" name="Freihand 595">
                  <a:extLst>
                    <a:ext uri="{FF2B5EF4-FFF2-40B4-BE49-F238E27FC236}">
                      <a16:creationId xmlns:a16="http://schemas.microsoft.com/office/drawing/2014/main" id="{60E33A86-6054-4912-B41C-4493922DD8FF}"/>
                    </a:ext>
                  </a:extLst>
                </p14:cNvPr>
                <p14:cNvContentPartPr/>
                <p14:nvPr/>
              </p14:nvContentPartPr>
              <p14:xfrm>
                <a:off x="7153567" y="4770804"/>
                <a:ext cx="62280" cy="75240"/>
              </p14:xfrm>
            </p:contentPart>
          </mc:Choice>
          <mc:Fallback xmlns="">
            <p:pic>
              <p:nvPicPr>
                <p:cNvPr id="596" name="Freihand 595">
                  <a:extLst>
                    <a:ext uri="{FF2B5EF4-FFF2-40B4-BE49-F238E27FC236}">
                      <a16:creationId xmlns:a16="http://schemas.microsoft.com/office/drawing/2014/main" id="{60E33A86-6054-4912-B41C-4493922DD8FF}"/>
                    </a:ext>
                  </a:extLst>
                </p:cNvPr>
                <p:cNvPicPr/>
                <p:nvPr/>
              </p:nvPicPr>
              <p:blipFill>
                <a:blip r:embed="rId991"/>
                <a:stretch>
                  <a:fillRect/>
                </a:stretch>
              </p:blipFill>
              <p:spPr>
                <a:xfrm>
                  <a:off x="7149247" y="4766484"/>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7" name="Freihand 596">
                  <a:extLst>
                    <a:ext uri="{FF2B5EF4-FFF2-40B4-BE49-F238E27FC236}">
                      <a16:creationId xmlns:a16="http://schemas.microsoft.com/office/drawing/2014/main" id="{80B261BF-CE74-4E17-9209-FCBA26CC73D1}"/>
                    </a:ext>
                  </a:extLst>
                </p14:cNvPr>
                <p14:cNvContentPartPr/>
                <p14:nvPr/>
              </p14:nvContentPartPr>
              <p14:xfrm>
                <a:off x="7221967" y="4879884"/>
                <a:ext cx="47880" cy="45000"/>
              </p14:xfrm>
            </p:contentPart>
          </mc:Choice>
          <mc:Fallback xmlns="">
            <p:pic>
              <p:nvPicPr>
                <p:cNvPr id="597" name="Freihand 596">
                  <a:extLst>
                    <a:ext uri="{FF2B5EF4-FFF2-40B4-BE49-F238E27FC236}">
                      <a16:creationId xmlns:a16="http://schemas.microsoft.com/office/drawing/2014/main" id="{80B261BF-CE74-4E17-9209-FCBA26CC73D1}"/>
                    </a:ext>
                  </a:extLst>
                </p:cNvPr>
                <p:cNvPicPr/>
                <p:nvPr/>
              </p:nvPicPr>
              <p:blipFill>
                <a:blip r:embed="rId993"/>
                <a:stretch>
                  <a:fillRect/>
                </a:stretch>
              </p:blipFill>
              <p:spPr>
                <a:xfrm>
                  <a:off x="7217647" y="4875564"/>
                  <a:ext cx="56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4">
            <p14:nvContentPartPr>
              <p14:cNvPr id="599" name="Freihand 598">
                <a:extLst>
                  <a:ext uri="{FF2B5EF4-FFF2-40B4-BE49-F238E27FC236}">
                    <a16:creationId xmlns:a16="http://schemas.microsoft.com/office/drawing/2014/main" id="{DDF820EC-9F71-4807-9893-4BD59C0C76FF}"/>
                  </a:ext>
                </a:extLst>
              </p14:cNvPr>
              <p14:cNvContentPartPr/>
              <p14:nvPr/>
            </p14:nvContentPartPr>
            <p14:xfrm>
              <a:off x="6586567" y="4541844"/>
              <a:ext cx="266760" cy="204120"/>
            </p14:xfrm>
          </p:contentPart>
        </mc:Choice>
        <mc:Fallback xmlns="">
          <p:pic>
            <p:nvPicPr>
              <p:cNvPr id="599" name="Freihand 598">
                <a:extLst>
                  <a:ext uri="{FF2B5EF4-FFF2-40B4-BE49-F238E27FC236}">
                    <a16:creationId xmlns:a16="http://schemas.microsoft.com/office/drawing/2014/main" id="{DDF820EC-9F71-4807-9893-4BD59C0C76FF}"/>
                  </a:ext>
                </a:extLst>
              </p:cNvPr>
              <p:cNvPicPr/>
              <p:nvPr/>
            </p:nvPicPr>
            <p:blipFill>
              <a:blip r:embed="rId995"/>
              <a:stretch>
                <a:fillRect/>
              </a:stretch>
            </p:blipFill>
            <p:spPr>
              <a:xfrm>
                <a:off x="6582247" y="4537524"/>
                <a:ext cx="275400" cy="212760"/>
              </a:xfrm>
              <a:prstGeom prst="rect">
                <a:avLst/>
              </a:prstGeom>
            </p:spPr>
          </p:pic>
        </mc:Fallback>
      </mc:AlternateContent>
      <p:grpSp>
        <p:nvGrpSpPr>
          <p:cNvPr id="606" name="Gruppieren 605">
            <a:extLst>
              <a:ext uri="{FF2B5EF4-FFF2-40B4-BE49-F238E27FC236}">
                <a16:creationId xmlns:a16="http://schemas.microsoft.com/office/drawing/2014/main" id="{CF2C6E04-ACBD-4FD0-A1BC-F19A1292D3A7}"/>
              </a:ext>
            </a:extLst>
          </p:cNvPr>
          <p:cNvGrpSpPr/>
          <p:nvPr/>
        </p:nvGrpSpPr>
        <p:grpSpPr>
          <a:xfrm>
            <a:off x="10556287" y="1836804"/>
            <a:ext cx="677880" cy="176400"/>
            <a:chOff x="10556287" y="1836804"/>
            <a:chExt cx="677880" cy="176400"/>
          </a:xfrm>
        </p:grpSpPr>
        <mc:AlternateContent xmlns:mc="http://schemas.openxmlformats.org/markup-compatibility/2006" xmlns:p14="http://schemas.microsoft.com/office/powerpoint/2010/main">
          <mc:Choice Requires="p14">
            <p:contentPart p14:bwMode="auto" r:id="rId996">
              <p14:nvContentPartPr>
                <p14:cNvPr id="600" name="Freihand 599">
                  <a:extLst>
                    <a:ext uri="{FF2B5EF4-FFF2-40B4-BE49-F238E27FC236}">
                      <a16:creationId xmlns:a16="http://schemas.microsoft.com/office/drawing/2014/main" id="{9F0EB784-6BE0-4F23-89DD-44CBD1BC639F}"/>
                    </a:ext>
                  </a:extLst>
                </p14:cNvPr>
                <p14:cNvContentPartPr/>
                <p14:nvPr/>
              </p14:nvContentPartPr>
              <p14:xfrm>
                <a:off x="10556287" y="1925004"/>
                <a:ext cx="122040" cy="10080"/>
              </p14:xfrm>
            </p:contentPart>
          </mc:Choice>
          <mc:Fallback xmlns="">
            <p:pic>
              <p:nvPicPr>
                <p:cNvPr id="600" name="Freihand 599">
                  <a:extLst>
                    <a:ext uri="{FF2B5EF4-FFF2-40B4-BE49-F238E27FC236}">
                      <a16:creationId xmlns:a16="http://schemas.microsoft.com/office/drawing/2014/main" id="{9F0EB784-6BE0-4F23-89DD-44CBD1BC639F}"/>
                    </a:ext>
                  </a:extLst>
                </p:cNvPr>
                <p:cNvPicPr/>
                <p:nvPr/>
              </p:nvPicPr>
              <p:blipFill>
                <a:blip r:embed="rId997"/>
                <a:stretch>
                  <a:fillRect/>
                </a:stretch>
              </p:blipFill>
              <p:spPr>
                <a:xfrm>
                  <a:off x="10551967" y="1920684"/>
                  <a:ext cx="130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01" name="Freihand 600">
                  <a:extLst>
                    <a:ext uri="{FF2B5EF4-FFF2-40B4-BE49-F238E27FC236}">
                      <a16:creationId xmlns:a16="http://schemas.microsoft.com/office/drawing/2014/main" id="{B5F69901-D2D1-4222-9ED8-9E17201F88A9}"/>
                    </a:ext>
                  </a:extLst>
                </p14:cNvPr>
                <p14:cNvContentPartPr/>
                <p14:nvPr/>
              </p14:nvContentPartPr>
              <p14:xfrm>
                <a:off x="10568167" y="1968924"/>
                <a:ext cx="99000" cy="5400"/>
              </p14:xfrm>
            </p:contentPart>
          </mc:Choice>
          <mc:Fallback xmlns="">
            <p:pic>
              <p:nvPicPr>
                <p:cNvPr id="601" name="Freihand 600">
                  <a:extLst>
                    <a:ext uri="{FF2B5EF4-FFF2-40B4-BE49-F238E27FC236}">
                      <a16:creationId xmlns:a16="http://schemas.microsoft.com/office/drawing/2014/main" id="{B5F69901-D2D1-4222-9ED8-9E17201F88A9}"/>
                    </a:ext>
                  </a:extLst>
                </p:cNvPr>
                <p:cNvPicPr/>
                <p:nvPr/>
              </p:nvPicPr>
              <p:blipFill>
                <a:blip r:embed="rId999"/>
                <a:stretch>
                  <a:fillRect/>
                </a:stretch>
              </p:blipFill>
              <p:spPr>
                <a:xfrm>
                  <a:off x="10563847" y="1964604"/>
                  <a:ext cx="107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02" name="Freihand 601">
                  <a:extLst>
                    <a:ext uri="{FF2B5EF4-FFF2-40B4-BE49-F238E27FC236}">
                      <a16:creationId xmlns:a16="http://schemas.microsoft.com/office/drawing/2014/main" id="{E3001487-3513-4DC7-AD77-C4ED0B249BC9}"/>
                    </a:ext>
                  </a:extLst>
                </p14:cNvPr>
                <p14:cNvContentPartPr/>
                <p14:nvPr/>
              </p14:nvContentPartPr>
              <p14:xfrm>
                <a:off x="10773367" y="1845084"/>
                <a:ext cx="64800" cy="168120"/>
              </p14:xfrm>
            </p:contentPart>
          </mc:Choice>
          <mc:Fallback xmlns="">
            <p:pic>
              <p:nvPicPr>
                <p:cNvPr id="602" name="Freihand 601">
                  <a:extLst>
                    <a:ext uri="{FF2B5EF4-FFF2-40B4-BE49-F238E27FC236}">
                      <a16:creationId xmlns:a16="http://schemas.microsoft.com/office/drawing/2014/main" id="{E3001487-3513-4DC7-AD77-C4ED0B249BC9}"/>
                    </a:ext>
                  </a:extLst>
                </p:cNvPr>
                <p:cNvPicPr/>
                <p:nvPr/>
              </p:nvPicPr>
              <p:blipFill>
                <a:blip r:embed="rId1001"/>
                <a:stretch>
                  <a:fillRect/>
                </a:stretch>
              </p:blipFill>
              <p:spPr>
                <a:xfrm>
                  <a:off x="10769047" y="1840764"/>
                  <a:ext cx="73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03" name="Freihand 602">
                  <a:extLst>
                    <a:ext uri="{FF2B5EF4-FFF2-40B4-BE49-F238E27FC236}">
                      <a16:creationId xmlns:a16="http://schemas.microsoft.com/office/drawing/2014/main" id="{E0101B98-60E2-4787-8890-2B1817AEA0F0}"/>
                    </a:ext>
                  </a:extLst>
                </p14:cNvPr>
                <p14:cNvContentPartPr/>
                <p14:nvPr/>
              </p14:nvContentPartPr>
              <p14:xfrm>
                <a:off x="10882447" y="1865604"/>
                <a:ext cx="95400" cy="116280"/>
              </p14:xfrm>
            </p:contentPart>
          </mc:Choice>
          <mc:Fallback xmlns="">
            <p:pic>
              <p:nvPicPr>
                <p:cNvPr id="603" name="Freihand 602">
                  <a:extLst>
                    <a:ext uri="{FF2B5EF4-FFF2-40B4-BE49-F238E27FC236}">
                      <a16:creationId xmlns:a16="http://schemas.microsoft.com/office/drawing/2014/main" id="{E0101B98-60E2-4787-8890-2B1817AEA0F0}"/>
                    </a:ext>
                  </a:extLst>
                </p:cNvPr>
                <p:cNvPicPr/>
                <p:nvPr/>
              </p:nvPicPr>
              <p:blipFill>
                <a:blip r:embed="rId1003"/>
                <a:stretch>
                  <a:fillRect/>
                </a:stretch>
              </p:blipFill>
              <p:spPr>
                <a:xfrm>
                  <a:off x="10878127" y="1861284"/>
                  <a:ext cx="104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04" name="Freihand 603">
                  <a:extLst>
                    <a:ext uri="{FF2B5EF4-FFF2-40B4-BE49-F238E27FC236}">
                      <a16:creationId xmlns:a16="http://schemas.microsoft.com/office/drawing/2014/main" id="{33E6E12A-5D97-46AA-A2BB-69D7A84DB88C}"/>
                    </a:ext>
                  </a:extLst>
                </p14:cNvPr>
                <p14:cNvContentPartPr/>
                <p14:nvPr/>
              </p14:nvContentPartPr>
              <p14:xfrm>
                <a:off x="10989367" y="1889004"/>
                <a:ext cx="109440" cy="104400"/>
              </p14:xfrm>
            </p:contentPart>
          </mc:Choice>
          <mc:Fallback xmlns="">
            <p:pic>
              <p:nvPicPr>
                <p:cNvPr id="604" name="Freihand 603">
                  <a:extLst>
                    <a:ext uri="{FF2B5EF4-FFF2-40B4-BE49-F238E27FC236}">
                      <a16:creationId xmlns:a16="http://schemas.microsoft.com/office/drawing/2014/main" id="{33E6E12A-5D97-46AA-A2BB-69D7A84DB88C}"/>
                    </a:ext>
                  </a:extLst>
                </p:cNvPr>
                <p:cNvPicPr/>
                <p:nvPr/>
              </p:nvPicPr>
              <p:blipFill>
                <a:blip r:embed="rId1005"/>
                <a:stretch>
                  <a:fillRect/>
                </a:stretch>
              </p:blipFill>
              <p:spPr>
                <a:xfrm>
                  <a:off x="10985047" y="1884684"/>
                  <a:ext cx="11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05" name="Freihand 604">
                  <a:extLst>
                    <a:ext uri="{FF2B5EF4-FFF2-40B4-BE49-F238E27FC236}">
                      <a16:creationId xmlns:a16="http://schemas.microsoft.com/office/drawing/2014/main" id="{F5EE7D71-719D-4852-8215-661B0054221A}"/>
                    </a:ext>
                  </a:extLst>
                </p14:cNvPr>
                <p14:cNvContentPartPr/>
                <p14:nvPr/>
              </p14:nvContentPartPr>
              <p14:xfrm>
                <a:off x="11014927" y="1836804"/>
                <a:ext cx="219240" cy="35280"/>
              </p14:xfrm>
            </p:contentPart>
          </mc:Choice>
          <mc:Fallback xmlns="">
            <p:pic>
              <p:nvPicPr>
                <p:cNvPr id="605" name="Freihand 604">
                  <a:extLst>
                    <a:ext uri="{FF2B5EF4-FFF2-40B4-BE49-F238E27FC236}">
                      <a16:creationId xmlns:a16="http://schemas.microsoft.com/office/drawing/2014/main" id="{F5EE7D71-719D-4852-8215-661B0054221A}"/>
                    </a:ext>
                  </a:extLst>
                </p:cNvPr>
                <p:cNvPicPr/>
                <p:nvPr/>
              </p:nvPicPr>
              <p:blipFill>
                <a:blip r:embed="rId1007"/>
                <a:stretch>
                  <a:fillRect/>
                </a:stretch>
              </p:blipFill>
              <p:spPr>
                <a:xfrm>
                  <a:off x="11010607" y="1832484"/>
                  <a:ext cx="227880" cy="4392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2792</Words>
  <Application>Microsoft Office PowerPoint</Application>
  <PresentationFormat>Breitbild</PresentationFormat>
  <Paragraphs>446</Paragraphs>
  <Slides>49</Slides>
  <Notes>39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49</vt:i4>
      </vt:variant>
    </vt:vector>
  </HeadingPairs>
  <TitlesOfParts>
    <vt:vector size="59" baseType="lpstr">
      <vt:lpstr>Arial</vt:lpstr>
      <vt:lpstr>Arial Unicode MS</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341</cp:revision>
  <cp:lastPrinted>2022-03-02T20:18:27Z</cp:lastPrinted>
  <dcterms:created xsi:type="dcterms:W3CDTF">2022-03-01T20:52:11Z</dcterms:created>
  <dcterms:modified xsi:type="dcterms:W3CDTF">2025-11-26T12:39:27Z</dcterms:modified>
</cp:coreProperties>
</file>